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02" r:id="rId2"/>
    <p:sldId id="433" r:id="rId3"/>
    <p:sldId id="436" r:id="rId4"/>
    <p:sldId id="444" r:id="rId5"/>
    <p:sldId id="447" r:id="rId6"/>
    <p:sldId id="445" r:id="rId7"/>
    <p:sldId id="448" r:id="rId8"/>
    <p:sldId id="446" r:id="rId9"/>
    <p:sldId id="449" r:id="rId10"/>
    <p:sldId id="434" r:id="rId11"/>
    <p:sldId id="443" r:id="rId12"/>
    <p:sldId id="435" r:id="rId13"/>
    <p:sldId id="428" r:id="rId14"/>
    <p:sldId id="450" r:id="rId15"/>
    <p:sldId id="429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C4C2B4-4496-42C0-812E-D7327A5F5A79}" v="1" dt="2024-03-21T18:08:33.1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80C4C2B4-4496-42C0-812E-D7327A5F5A79}"/>
    <pc:docChg chg="modSld">
      <pc:chgData name="Rajeev Balasubramonian" userId="d1fdae7ed13c9a74" providerId="LiveId" clId="{80C4C2B4-4496-42C0-812E-D7327A5F5A79}" dt="2024-03-21T18:08:33.195" v="0"/>
      <pc:docMkLst>
        <pc:docMk/>
      </pc:docMkLst>
      <pc:sldChg chg="addSp">
        <pc:chgData name="Rajeev Balasubramonian" userId="d1fdae7ed13c9a74" providerId="LiveId" clId="{80C4C2B4-4496-42C0-812E-D7327A5F5A79}" dt="2024-03-21T18:08:33.195" v="0"/>
        <pc:sldMkLst>
          <pc:docMk/>
          <pc:sldMk cId="0" sldId="402"/>
        </pc:sldMkLst>
        <pc:inkChg chg="add">
          <ac:chgData name="Rajeev Balasubramonian" userId="d1fdae7ed13c9a74" providerId="LiveId" clId="{80C4C2B4-4496-42C0-812E-D7327A5F5A79}" dt="2024-03-21T18:08:33.195" v="0"/>
          <ac:inkMkLst>
            <pc:docMk/>
            <pc:sldMk cId="0" sldId="402"/>
            <ac:inkMk id="2" creationId="{FC54C14A-07D2-0759-E9B0-A56403C99D8D}"/>
          </ac:inkMkLst>
        </pc:inkChg>
      </pc:sldChg>
      <pc:sldChg chg="addSp">
        <pc:chgData name="Rajeev Balasubramonian" userId="d1fdae7ed13c9a74" providerId="LiveId" clId="{80C4C2B4-4496-42C0-812E-D7327A5F5A79}" dt="2024-03-21T18:08:33.195" v="0"/>
        <pc:sldMkLst>
          <pc:docMk/>
          <pc:sldMk cId="0" sldId="433"/>
        </pc:sldMkLst>
        <pc:inkChg chg="add">
          <ac:chgData name="Rajeev Balasubramonian" userId="d1fdae7ed13c9a74" providerId="LiveId" clId="{80C4C2B4-4496-42C0-812E-D7327A5F5A79}" dt="2024-03-21T18:08:33.195" v="0"/>
          <ac:inkMkLst>
            <pc:docMk/>
            <pc:sldMk cId="0" sldId="433"/>
            <ac:inkMk id="2" creationId="{382E1785-1D24-E6E2-E238-D50BCD8481A9}"/>
          </ac:inkMkLst>
        </pc:inkChg>
      </pc:sldChg>
      <pc:sldChg chg="addSp">
        <pc:chgData name="Rajeev Balasubramonian" userId="d1fdae7ed13c9a74" providerId="LiveId" clId="{80C4C2B4-4496-42C0-812E-D7327A5F5A79}" dt="2024-03-21T18:08:33.195" v="0"/>
        <pc:sldMkLst>
          <pc:docMk/>
          <pc:sldMk cId="0" sldId="434"/>
        </pc:sldMkLst>
        <pc:inkChg chg="add">
          <ac:chgData name="Rajeev Balasubramonian" userId="d1fdae7ed13c9a74" providerId="LiveId" clId="{80C4C2B4-4496-42C0-812E-D7327A5F5A79}" dt="2024-03-21T18:08:33.195" v="0"/>
          <ac:inkMkLst>
            <pc:docMk/>
            <pc:sldMk cId="0" sldId="434"/>
            <ac:inkMk id="2" creationId="{BDD341A8-7A0F-C9E8-AB91-661A2E47DE12}"/>
          </ac:inkMkLst>
        </pc:inkChg>
      </pc:sldChg>
      <pc:sldChg chg="addSp">
        <pc:chgData name="Rajeev Balasubramonian" userId="d1fdae7ed13c9a74" providerId="LiveId" clId="{80C4C2B4-4496-42C0-812E-D7327A5F5A79}" dt="2024-03-21T18:08:33.195" v="0"/>
        <pc:sldMkLst>
          <pc:docMk/>
          <pc:sldMk cId="0" sldId="436"/>
        </pc:sldMkLst>
        <pc:inkChg chg="add">
          <ac:chgData name="Rajeev Balasubramonian" userId="d1fdae7ed13c9a74" providerId="LiveId" clId="{80C4C2B4-4496-42C0-812E-D7327A5F5A79}" dt="2024-03-21T18:08:33.195" v="0"/>
          <ac:inkMkLst>
            <pc:docMk/>
            <pc:sldMk cId="0" sldId="436"/>
            <ac:inkMk id="4" creationId="{4C679502-0898-9DE8-9D47-F759EAD3BD70}"/>
          </ac:inkMkLst>
        </pc:inkChg>
      </pc:sldChg>
      <pc:sldChg chg="addSp">
        <pc:chgData name="Rajeev Balasubramonian" userId="d1fdae7ed13c9a74" providerId="LiveId" clId="{80C4C2B4-4496-42C0-812E-D7327A5F5A79}" dt="2024-03-21T18:08:33.195" v="0"/>
        <pc:sldMkLst>
          <pc:docMk/>
          <pc:sldMk cId="0" sldId="444"/>
        </pc:sldMkLst>
        <pc:inkChg chg="add">
          <ac:chgData name="Rajeev Balasubramonian" userId="d1fdae7ed13c9a74" providerId="LiveId" clId="{80C4C2B4-4496-42C0-812E-D7327A5F5A79}" dt="2024-03-21T18:08:33.195" v="0"/>
          <ac:inkMkLst>
            <pc:docMk/>
            <pc:sldMk cId="0" sldId="444"/>
            <ac:inkMk id="2" creationId="{191BAC71-B409-1783-BA30-0528409E8B81}"/>
          </ac:inkMkLst>
        </pc:inkChg>
      </pc:sldChg>
      <pc:sldChg chg="addSp">
        <pc:chgData name="Rajeev Balasubramonian" userId="d1fdae7ed13c9a74" providerId="LiveId" clId="{80C4C2B4-4496-42C0-812E-D7327A5F5A79}" dt="2024-03-21T18:08:33.195" v="0"/>
        <pc:sldMkLst>
          <pc:docMk/>
          <pc:sldMk cId="0" sldId="445"/>
        </pc:sldMkLst>
        <pc:inkChg chg="add">
          <ac:chgData name="Rajeev Balasubramonian" userId="d1fdae7ed13c9a74" providerId="LiveId" clId="{80C4C2B4-4496-42C0-812E-D7327A5F5A79}" dt="2024-03-21T18:08:33.195" v="0"/>
          <ac:inkMkLst>
            <pc:docMk/>
            <pc:sldMk cId="0" sldId="445"/>
            <ac:inkMk id="2" creationId="{0791F66D-E1B8-5BC8-0632-A493CECE5B31}"/>
          </ac:inkMkLst>
        </pc:inkChg>
      </pc:sldChg>
      <pc:sldChg chg="addSp">
        <pc:chgData name="Rajeev Balasubramonian" userId="d1fdae7ed13c9a74" providerId="LiveId" clId="{80C4C2B4-4496-42C0-812E-D7327A5F5A79}" dt="2024-03-21T18:08:33.195" v="0"/>
        <pc:sldMkLst>
          <pc:docMk/>
          <pc:sldMk cId="0" sldId="446"/>
        </pc:sldMkLst>
        <pc:inkChg chg="add">
          <ac:chgData name="Rajeev Balasubramonian" userId="d1fdae7ed13c9a74" providerId="LiveId" clId="{80C4C2B4-4496-42C0-812E-D7327A5F5A79}" dt="2024-03-21T18:08:33.195" v="0"/>
          <ac:inkMkLst>
            <pc:docMk/>
            <pc:sldMk cId="0" sldId="446"/>
            <ac:inkMk id="2" creationId="{E8A726D6-464C-0FE0-3549-8F33EE55167B}"/>
          </ac:inkMkLst>
        </pc:inkChg>
      </pc:sldChg>
      <pc:sldChg chg="addSp">
        <pc:chgData name="Rajeev Balasubramonian" userId="d1fdae7ed13c9a74" providerId="LiveId" clId="{80C4C2B4-4496-42C0-812E-D7327A5F5A79}" dt="2024-03-21T18:08:33.195" v="0"/>
        <pc:sldMkLst>
          <pc:docMk/>
          <pc:sldMk cId="3518601215" sldId="447"/>
        </pc:sldMkLst>
        <pc:inkChg chg="add">
          <ac:chgData name="Rajeev Balasubramonian" userId="d1fdae7ed13c9a74" providerId="LiveId" clId="{80C4C2B4-4496-42C0-812E-D7327A5F5A79}" dt="2024-03-21T18:08:33.195" v="0"/>
          <ac:inkMkLst>
            <pc:docMk/>
            <pc:sldMk cId="3518601215" sldId="447"/>
            <ac:inkMk id="2" creationId="{BB1C3ACD-4829-09C5-A40C-3E607E69D4DF}"/>
          </ac:inkMkLst>
        </pc:inkChg>
      </pc:sldChg>
      <pc:sldChg chg="addSp">
        <pc:chgData name="Rajeev Balasubramonian" userId="d1fdae7ed13c9a74" providerId="LiveId" clId="{80C4C2B4-4496-42C0-812E-D7327A5F5A79}" dt="2024-03-21T18:08:33.195" v="0"/>
        <pc:sldMkLst>
          <pc:docMk/>
          <pc:sldMk cId="2638522788" sldId="448"/>
        </pc:sldMkLst>
        <pc:inkChg chg="add">
          <ac:chgData name="Rajeev Balasubramonian" userId="d1fdae7ed13c9a74" providerId="LiveId" clId="{80C4C2B4-4496-42C0-812E-D7327A5F5A79}" dt="2024-03-21T18:08:33.195" v="0"/>
          <ac:inkMkLst>
            <pc:docMk/>
            <pc:sldMk cId="2638522788" sldId="448"/>
            <ac:inkMk id="2" creationId="{513378E6-3E6E-647E-72B7-4BD153BB11BB}"/>
          </ac:inkMkLst>
        </pc:inkChg>
      </pc:sldChg>
      <pc:sldChg chg="addSp">
        <pc:chgData name="Rajeev Balasubramonian" userId="d1fdae7ed13c9a74" providerId="LiveId" clId="{80C4C2B4-4496-42C0-812E-D7327A5F5A79}" dt="2024-03-21T18:08:33.195" v="0"/>
        <pc:sldMkLst>
          <pc:docMk/>
          <pc:sldMk cId="1335450898" sldId="449"/>
        </pc:sldMkLst>
        <pc:inkChg chg="add">
          <ac:chgData name="Rajeev Balasubramonian" userId="d1fdae7ed13c9a74" providerId="LiveId" clId="{80C4C2B4-4496-42C0-812E-D7327A5F5A79}" dt="2024-03-21T18:08:33.195" v="0"/>
          <ac:inkMkLst>
            <pc:docMk/>
            <pc:sldMk cId="1335450898" sldId="449"/>
            <ac:inkMk id="2" creationId="{56792267-58C4-6C2E-5772-05ECE6880A53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3-21T16:47:38.57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3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3-21T16:47:50.558"/>
    </inkml:context>
  </inkml:definitions>
  <inkml:trace contextRef="#ctx0" brushRef="#br0">12798 8630 655 0,'-5'-5'106'0,"-6"-6"120"0,2 5-53 0,1-4-5 0,0-2-13 16,6 5-19-16,1 6-12 0,4 10-33 0,-3 2-15 15,0 7-28-15,0 9-12 16,0 14-15 0,5 17-2-16,4 24-8 15,2 16-3-15,2 26-5 16,0 6-1-16,1-11 3 0,-5-7 0 16,-6-28 2-1,-3-11 1-15,-8-12-3 0,-4-7-11 16,-4-28-70-16,3-11-59 0,-4-33-210 31,4-18 191-31</inkml:trace>
  <inkml:trace contextRef="#ctx0" brushRef="#br0" timeOffset="224.38">13278 8389 1559 0,'4'6'74'0,"1"7"40"0,3 12-1 0,-5 16 6 0,3 9-15 0,-1 24-50 15,-3 2-19-15,-2 14-24 16,0 3-2-16,-2 17 4 16,2 2-3-16,0-1-17 15,0-7-47-15,-3-24-120 16,-5-6-110-16,-4-23 141 15</inkml:trace>
  <inkml:trace contextRef="#ctx0" brushRef="#br0" timeOffset="779.56">12743 9065 1625 0,'14'2'69'15,"0"1"40"-15,15-3 17 0,5-5 11 16,4-9-18-16,14-13-65 0,-3-9-28 16,6-7-21-1,8-4-17-15,13 3-70 0,3-2-50 16,17 4-127-16,-3-4-65 16,-12 2-48-16,-9-1 49 15,-27 16 163-15,-9 8 122 16,-11 21 214-16,-8 13 42 0,-7 18 9 15,-7 9-31-15,-8 12-82 16,1 9-35 0,-3 12-45-16,4 4-11 15,2-6-11-15,2-10 11 0,1-27 13 16,9-16 13-16,-2-24 12 0,-1-6-7 16,5-15-4-1,-4-3-11-15,1-3-12 16,-2 4-7-16,1 7-10 0,2 16-5 15,6 19-6 1,6 18-2-16,8 27 3 16,4 9 0-16,4-7 5 15,5-16 0-15,7-24 10 16,6-18 17-16,4-21 42 16,-6-13 20-16,-17-21 15 0,3-10-8 15,-17-15-33-15,0 1-17 16,-9-7-27-1,-15-4-11-15,-3-3-20 0,-9-1-23 16,-1 17-44-16,0 11-38 16,17 27-138-1,14 18-357-15,16 5 373 0</inkml:trace>
  <inkml:trace contextRef="#ctx0" brushRef="#br0" timeOffset="1103.38">15196 8357 1396 0,'0'0'60'0,"0"-6"25"0,8-2-7 0,9-2 20 0,8-2 2 0,23-4-3 16,7 2-7-16,19-4-31 16,7 4-12-16,-6 6-30 15,-2 2-4-15,-13 8-8 0,-2 7-2 16,-9 15-2 0,-8 9-1-16,-22 25 0 15,-13 15 0-15,-29 20 4 0,-17 6-11 0,-12 7-51 31,0 3-45-31,5-2 48 16</inkml:trace>
  <inkml:trace contextRef="#ctx0" brushRef="#br0" timeOffset="1468.65">17351 8835 1247 0,'-8'0'103'0,"0"1"66"0,2 4-21 0,3 2-44 16,3 4-30-16,8 19-45 15,0 15-14-15,10 33-11 16,0 18-1-16,-4 27-1 16,0 4 0-16,-6 3-12 0,-3-1-58 15,-5-9-176 1,-2 1 150-16</inkml:trace>
  <inkml:trace contextRef="#ctx0" brushRef="#br0" timeOffset="1716.81">17365 8877 1376 0,'25'-61'100'0,"5"-1"65"0,15 23-94 0,0 9-13 0,15 14-20 15,-1 4-5-15,-4 7-1 16,5 7 1-16,-16 5-4 16,6 9-5-16,-10 9-10 0,-12 1-7 15,-17 15 1 1,-17 8 3-16,-29 15 2 16,-7 6-3-16,-20 1-53 15,-1-7-43-15,-8-34-165 16,5-11-177-16,11-49 243 15</inkml:trace>
  <inkml:trace contextRef="#ctx0" brushRef="#br0" timeOffset="2001.09">18212 8602 678 0,'29'52'69'0,"-15"7"71"0,-8 8-61 0,-4 1-16 0,-4-9-9 0,13-19-15 15,7-15-6 1,10-26 32-16,8-10 25 16,1-21 35-16,-3-3 6 0,-2-14-23 15,-7-1-10 1,-11-2 1-16,-4 3-2 0,-24-1-14 16,-10 1-18-1,-16 4-39-15,1 8-14 0,-15 22-20 16,-6 9-3-16,-1 20-49 15,1 7-47-15,16-1-268 16,15 6 225-16</inkml:trace>
  <inkml:trace contextRef="#ctx0" brushRef="#br0" timeOffset="2281.19">19023 8420 1211 0,'14'13'148'0,"-9"1"282"0,-17 5-389 0,-12 0-5 16,-16 6-2 0,3-4-11-16,0-3-10 0,14-3-4 0,18-6-6 31,6 4-3-31,25-1 0 16,8 4-1-16,9 8 1 0,0-8 3 15,-6 1 0-15,-2 3 1 16,-21-2 6-16,-7 5 6 15,-25 6 8-15,-10 1 2 0,-34-2-6 16,-9 2-12-16,-22-2-78 16,-3-5-48-1,12-16 58-15</inkml:trace>
  <inkml:trace contextRef="#ctx0" brushRef="#br0" timeOffset="2469.36">19224 7747 1724 0,'23'34'91'0,"-4"15"41"0,-9 29-82 0,-7 4-5 0,-10 17-15 16,-2 3-10-16,-4 3-13 15,2 0-3-15,10-4-138 16,-2-11-154-16,6-11 164 0</inkml:trace>
  <inkml:trace contextRef="#ctx0" brushRef="#br0" timeOffset="3099.22">19265 8261 1371 0,'14'0'46'0,"8"6"19"0,3-3-44 0,7-1 10 16,7-4 2-16,15-7-5 0,-1-7 9 0,1-8 18 16,0-1 9-16,-5-6 14 31,-8 4-6-31,-13 2-1 16,-9 3 7-16,-21 9-14 15,-9 8-11-15,-16 16-33 0,-6 11-21 16,-8 37-12-16,-11 10 0 15,3 26 14-15,10 2-53 16,28-5-157-16,23-15-75 16,37-34-71-16,16-16 49 15,17-31 124-15,5-5 63 0,4-19 61 16,6-10 10 0,-6-11 138-16,1-3 86 0,-17 0 107 15,-18-2 39 1,-32 4-52-16,-17 1-59 0,-36 14-100 15,-12 13-42-15,-21 25-56 16,-4 15-14-16,2 24-14 16,5 13 0-16,25 2-31 0,7-3-33 0,31-20-47 31,17-10-8-31,19-24 33 16,13-17 39-16,15-18 58 15,-1-15 15-15,-2-15 35 16,-6-6 20-16,-20-11 34 15,-12-6 12-15,-14-23-2 16,-6-18-2-16,-9-18-23 16,-9 1-15-16,5 35-28 15,-2 34-18-15,-1 53-33 0,-5 27-10 16,-6 51-9-16,-1 28-3 16,-1 50 17-16,7 20 5 15,6 18-31 1,-1 5-71-16,9 3-255 0,6-6 219 15</inkml:trace>
  <inkml:trace contextRef="#ctx0" brushRef="#br0" timeOffset="3716.8">14918 10248 1185 0,'0'2'74'0,"-4"2"109"0,0-2-51 0,-18 9 8 15,-8 5-11 1,-15 18-72-16,-9 12-25 0,-1 33-28 16,0 17-6-1,14 22-7-15,9 10 1 0,23 5 2 16,9 1 20 0,20-16-94-16,10-11-53 0,24-34-243 15,13-17 185-15</inkml:trace>
  <inkml:trace contextRef="#ctx0" brushRef="#br0" timeOffset="4516.97">15674 10672 1251 0,'-17'-30'143'0,"-10"3"157"0,-5 12-165 0,-12 8-60 0,-6 14-25 16,-4 19-40-16,-3 8-11 0,16 18-11 15,8 4 0-15,14-4 2 16,13-6-3 0,12-14-9-16,15-15-3 0,10-17 0 0,13-11 5 15,12-22 13 1,-1-7 6 0,5-23 4-16,-10-1 1 15,-9-26 4-15,-1-6 1 16,-7-15 5-16,-5-7 2 15,-10 8 2-15,-1 7 6 16,-8 29 13-16,-1 20 3 0,-8 39-7 16,-1 18-16-16,-14 47-20 15,-3 21-8-15,3 47 0 16,1 16 5-16,11 15 5 16,5-7 1-16,13-32 0 15,11-20 0-15,13-38-1 16,2-16-2-16,6-26 4 15,4-12 3-15,1-28 4 16,9-11 2-16,-5-20 0 0,-3-10 1 16,-7-7 1-16,-16 3 0 0,-13 23-2 31,-9 15-1-31,-9 41-9 16,-6 21-4-16,-5 33 0 15,-1 5-1-15,4 0 4 0,9-8 1 16,15-18-2-16,12-12 0 15,11-23 2-15,3-6 2 16,5-21 3-16,-4-8 1 16,4-10 0-16,-2-4 1 15,-4-3 8-15,-5-6 9 16,-18 3 15-16,-11 2 7 16,-22 12 4-16,-7 7-7 0,-10 31-22 15,3 13-16-15,4 36-19 16,4 9-3-16,19 15 2 15,11-3 6-15,20-10 4 16,13-7 1-16,23-22 3 16,11-8 1-16,17-22 6 0,2-8 2 15,3-17 13 1,-17-5 4-16,-20-10 7 16,-19-2 4-16,-20-2-3 15,-13-5-5-15,-13 5-12 16,-6 6-13-16,-10 17-26 15,2 15-10-15,-4 23-30 16,1 12-27-16,4 12-96 16,-2-3-86-16,20-4 146 15</inkml:trace>
  <inkml:trace contextRef="#ctx0" brushRef="#br0" timeOffset="5372.78">17121 10451 668 0,'0'0'109'0,"-4"4"78"0,-2 0-39 0,1 4-1 0,-4 3-38 0,6 8-18 16,-2 3-18-1,-1 8-2-15,6 5-15 16,8 9-8-16,4-1-20 0,4 4-9 0,9-9 2 31,1-5 3-31,10-11 6 16,6-8 0-16,12-9-9 0,8-10-6 15,4-11-81-15,2-4-123 16,1-13 112-16</inkml:trace>
  <inkml:trace contextRef="#ctx0" brushRef="#br0" timeOffset="7319.38">16234 10306 362 0,'0'3'95'0,"0"5"78"15,0-5-46-15,0 7-77 0,-2-2-21 0,-4 0-9 0,3-2 8 0,-2-3 24 0,5-3 19 16,3-5 29-16,7 1 8 15,2-6 3-15,-7 1-6 16,6 2-11-16,-9-2-10 0,3 4-6 16,2-4 0-1,-5 4-7-15,4-1-1 0,-6 6-11 16,-4-3-12-16,0 6-20 16,4 5-10-16,0 9-19 15,-1 7-3-15,2 12-1 16,-1 7 2-16,2 7 3 15,6-1 2-15,0-3 1 16,1-5-1-16,1-21 2 16,4 2-3-16,-1-14 2 15,2 0 1-15,9-5 0 16,0-3 0-16,2-8 2 16,0-6 0-16,1-10 4 15,-4-4 0-15,-1-7 3 16,-4-1 4-16,-3-5 7 15,0 0 0-15,-4-9 0 16,0 5-6-16,-8 1-9 16,2 5-2-16,-5 14-5 0,-4 4 3 15,3 20 0 1,-4-4-1-16,-6 17-2 16,2 4-1-16,-2 11-4 15,3 3-1-15,1 3 2 16,3-3 1-16,4 0-1 0,3-3 3 15,0 1 0-15,2 1-2 16,-4 5-2-16,1 3 1 16,-2 2-1-1,0 0 4-15,-2-1 2 0,-4-5 1 16,0-4 2-16,-1-12 1 0,3-7 2 16,-1-7 1-1,-3-5 2-15,-1 1 0 16,-6-9-1-16,-2 1-1 0,-8-7-3 15,3 0-1 1,-8-4-1-16,-3-1-2 0,3-1 0 16,-5 0 0-16,11 9-2 15,2-1 0-15,8 5-4 16,8-2-2-16,17 1-2 16,0-7 1-16,-3-2-1 15,3-3 2-15,-10-3 2 16,15 7 0-16,-10-5 5 0,1 2 1 15,-4 2 0 1,-2 2 0-16,1 4-1 16,-2 2 0-16,0 10-4 0,0 1-3 0,-2 1-3 15,4 7 1 1,-1 8 2-16,7 1 1 16,-3 8 3-1,0 5-1-15,-2 14 1 16,-3 4 1-16,-3 9 1 0,-5-1-1 15,6-5 1-15,2-5 1 16,2-16-1-16,11-5 0 16,9-14 0-16,-3-6 0 0,12-12 0 15,-1-13 1 1,2-9-21-16,6-5-36 0,6-12-153 16,-2-6 126-1</inkml:trace>
  <inkml:trace contextRef="#ctx0" brushRef="#br0" timeOffset="8516.77">18783 10447 766 0,'-15'12'100'0,"-1"2"113"16,0 1-92-16,3 7-37 0,1-2-11 0,2 12-31 0,7-1-12 0,6 4-15 16,5 1-5-16,8-4 2 15,6-1 1-15,8-12 6 16,8-3 1-16,11-11 28 0,0-12 13 15,-3-7 22 1,-1-8 11-16,-12-8-5 0,-3 0-8 16,-14-6-3-16,-6 0-6 15,-20-1-19-15,-4 1-7 16,-22 5-29 0,-8 4-11-16,-16 11-17 15,-2 8-7-15,4 13-4 16,9 11 1-16,17-2 5 15,15-5-2-15,22 2-3 0,12-3 1 16,16 3 2-16,14-3 6 16,16 2 6-1,4-1 2-15,7-3 4 0,-6 1 4 16,-2-6 3-16,-6 1 1 0,-8 1-1 16,-5 3-1-16,-15-1-3 15,-5 5-1 1,-13 2-2-16,-8 1-1 0,-9-1 2 15,-5 1 2-15,-3-7 4 16,0 1 1-16,8-7-2 16,3-10-1-16,3-7-1 0,10-8 1 0,9-10 5 31,6 5 7-31,13-2 11 16,5 9 0-16,6 13-9 15,2 6-9-15,-5 22-14 16,-7 9-2-16,-2 16 3 15,-7 3 0-15,3-5-51 16,-4 1-47-16,2-7-342 16,6 3 273-16</inkml:trace>
  <inkml:trace contextRef="#ctx0" brushRef="#br0" timeOffset="8882.17">21035 9926 1559 0,'8'0'103'0,"-4"10"41"0,1 4-22 0,14 19-44 0,-6 2-19 0,2 20-27 15,1 10-4-15,-13 9-17 0,2 12-3 16,-5 11 3-16,-8-6-30 15,3-1-125 1,1-13-153-16,-4-12 152 0</inkml:trace>
  <inkml:trace contextRef="#ctx0" brushRef="#br0" timeOffset="9117.54">20648 10052 1619 0,'10'-17'94'0,"5"-7"76"16,11-1-31-16,11-2 15 0,9-6-10 0,17 2-45 0,5-2-15 0,2 1-48 16,-1 2-12-16,-12 0-10 15,-4 2-11 1,-12 1-33-16,0 3-50 0,-4 8-185 15,1 9 150-15</inkml:trace>
  <inkml:trace contextRef="#ctx0" brushRef="#br0" timeOffset="9477.65">21382 10229 1519 0,'0'0'2'0,"3"6"2"16,-3 26 10-16,3 1 1 0,0 19 1 0,-1 3-2 0,7-7-7 0,4-9 4 0,6-19 10 0,4-9 4 0,14-17 7 0,2-10 1 15,4-12 22-15,3-8 15 16,-15-7 43-16,-4-1 23 15,-7 3-2-15,-9 2-4 16,-4 12-43-16,-7 6-22 0,-3 20-34 16,1 9-19-16,-4 28-11 15,6 6-7-15,3 20 1 16,2-7 1-16,9-3-19 16,5-6-29-1,9-19-81-15,4-2-54 16,2-20-289-16,7-5 282 0</inkml:trace>
  <inkml:trace contextRef="#ctx0" brushRef="#br0" timeOffset="9802.19">22027 10349 1183 0,'5'9'94'0,"3"-6"128"15,10-1-191-15,11-7 12 0,9-7 18 0,9-7 17 0,0-3 4 16,-1-8-8-16,-3 0-5 16,-7 1-5-16,-8-2 1 0,-7 6 7 15,-21-1 7 1,-11 4-3-16,-5 5-10 16,-22 4-29-16,0 9-27 15,-22 21-21-15,2 8-4 16,8 23-4-16,13 8 8 0,23 14 4 15,11-3 0-15,17 6 2 16,11-8 1-16,18-9-2 16,7-8-10-16,7-18-31 15,2-10-24-15,-4-20-82 16,3-12-50-16,-3-29 109 16</inkml:trace>
  <inkml:trace contextRef="#ctx0" brushRef="#br0" timeOffset="10023.78">22890 9370 1737 0,'1'1'93'0,"-1"12"102"15,4 12-165-15,-3 13 9 0,-1 26 17 0,2 17 6 0,-4 29-19 16,-1 9-9-16,-17 11-22 15,-6 5-9-15,-8 6 1 16,-11 3-4 0,4 1-106-16,4-3-77 0,8-27 93 15</inkml:trace>
  <inkml:trace contextRef="#ctx0" brushRef="#br0" timeOffset="10560.93">23090 9819 1823 0,'0'-8'-26'0,"8"-5"124"0,-6 2-26 0,-1 8 10 0,1 6-21 0,-5 21-37 0,-7 11-19 0,2 20-10 0,-4 6 1 0,-1 1 4 15,10-5 0-15,11-11-2 16,6-9 0-16,11-18 2 16,1-3 0-16,0-13 5 15,3-6 3-15,2-6 6 0,-4-10 2 16,-2-2 0-1,-1-2-2-15,-7 4-8 0,1 1-4 16,-7 17-9 0,-2 1-7-16,-6 14-6 0,4 10-1 15,4 4-25 1,5-3-2-16,9-8 7 16,5-2 2-16,14-11 35 0,-2-2 4 0,9-5 36 31,-8-7 18-31,1-1 44 15,-14-4 30-15,-7-14 0 16,-12-6-12-16,-22-23-38 0,0-13-28 16,-12-22-49-16,10-8-14 15,7 13-42-15,-1 17-33 16,9 33-101-16,-2 11-137 16,-3 16 183-16</inkml:trace>
  <inkml:trace contextRef="#ctx0" brushRef="#br0" timeOffset="10947.4">23780 9955 1662 0,'4'0'44'0,"15"6"6"0,-4-6 7 0,-3-3 19 0,-1-8-3 0,8-2-4 0,2-1-14 0,4-5-19 0,3 5-12 16,-3-10-18-16,12 7 1 16,-9-5 16-16,2-7 7 15,-5 6 15-15,-10-7 4 0,-8 9-11 16,-7 7-7-16,-12 12-19 16,-6 13-12-1,-15 15-9-15,-3 10-2 0,6 8 3 16,5-1 0-16,17 1-1 15,6-6-2 1,15 1-15-16,9 4-12 16,10-5-18-16,6 3-19 0,6-18-15 15,5-2-11-15,4-17-59 16,-4-4-43-16,8-12 111 16</inkml:trace>
  <inkml:trace contextRef="#ctx0" brushRef="#br0" timeOffset="11345.32">24557 9961 1039 0,'5'-22'187'0,"-2"0"175"0,-3 9-43 0,-8-4-78 0,-3 3-39 0,-9-2-68 0,6 2-31 15,-13 1-54-15,-3 2-16 16,-3 11-17-16,-5 5-9 16,9 15-12-16,6 5-6 15,5 5-7-15,11 5-2 0,7-2 0 16,9 0-5-16,10-6-12 15,6-3-9 1,0-12-13 0,9 1 3-16,-6-13 19 0,0-3 14 15,4-14 25-15,-10-4 6 16,0-15 7-16,2-5 2 16,-10-22 1-16,-1-13 1 15,-9-27 0-15,3-7 0 16,-6-10-4-16,-1 7-4 15,0 24 5-15,0 20-1 0,-1 36-3 16,-1 22-8-16,-6 41-17 16,3 16-4-16,-4 28 0 15,1 8 8-15,3 12 6 16,2-1 1-16,3 8-3 16,-1-5-22-16,1-9-76 0,3-10-54 15,6-12-194-15,1-5 190 16</inkml:trace>
  <inkml:trace contextRef="#ctx1" brushRef="#br0">23168 18336 0,'0'0'0,"0"0"0,0 0 16,0 0-1,0 0-15,0 0 16,0 0-16,0 0 16,0 0-1,0 0-15,0 0 32,0 0-17,0 0 1,0 0-1,0 0 1,0 0 0,0 0-1,0 0-15,0 0 32,0 0-32,0 0 31,0 51-31</inkml:trace>
  <inkml:trace contextRef="#ctx0" brushRef="#br0" timeOffset="14002.41">24486 11197 674 0,'-11'2'71'0,"7"4"52"0,-3-6-44 0,6 0 25 0,1 0 5 0,1 0 23 0,4 0 2 0,-2-1-34 16,2-6-14-16,4 1-27 15,6-5-13-15,11-3-23 16,0-11-8 0,7-12 10-16,8-4 9 0,11-11 21 15,11-8 9-15,22-4-2 16,2-4-4-16,-3-5-4 15,-13-9-1-15,-16-11 2 16,-16-5 0-16,-14-17-5 16,-7 7-3-16,-21-14 0 15,-7-3-4-15,-2-7-10 16,-3-8-6-16,4 1-16 16,7 8-5-16,-7-6-7 0,3 3-3 15,-2 6-24 1,-10 0-25-16,-7 35-63 15,-11 8-54-15,-12 24-386 16,-15-6 349-16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3-21T18:02:25.6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2727 6067 469 0,'-26'-23'102'0,"1"1"84"0,-11 7-48 0,-11 7-5 0,-15 15 16 0,-4-1 14 0,4 5-12 15,9 0-27-15,16-11-57 16,9-1-27-16,14-9-32 16,3 5-3-16,15-1 1 15,15 6 1-15,33 6-1 16,29-1 1-1,56-2-5-15,29-3-1 16,63-14 2-16,21-10 3 0,45-13 28 16,23-8-2-1,19 0 30-15,20 4 7 0,31 11 1 16,6 6 25-16,19 21-26 16,9 3-8-16,-11 14-31 15,12 11-22-15,-24 16-7 16,-11 8 4-16,-34 14-110 15,-6 2-404-15,-60-22 332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3-21T16:48:18.73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2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3-21T16:50:35.248"/>
    </inkml:context>
  </inkml:definitions>
  <inkml:trace contextRef="#ctx0" brushRef="#br0">16404 404 444 0,'0'0'114'0,"0"0"118"0,-3 3-26 0,-1 4-40 0,-6-1-18 0,-1 5-33 0,3 2-19 0,-1 2-26 15,-2 4-4-15,-5-1-7 0,-5 4-6 16,-4 8-12-16,-5 4-8 0,-14 15-9 16,0 10 0-1,-5 21-13-15,8 5-5 16,12 13-4-16,9-5 0 15,22-8 2-15,12-9 2 0,24-11-2 16,3-9 2-16,19-4-6 16,-1-6 0-16,1-19-62 15,5-3-75 1,-7-23 80-16</inkml:trace>
  <inkml:trace contextRef="#ctx0" brushRef="#br0" timeOffset="445.44">16807 568 724 0,'3'-12'137'0,"-3"1"88"0,5-1-58 0,2 6-4 0,0 0-68 15,2 6-26-15,-1 14-17 0,-5 11-7 0,-4 24-13 0,1 13-4 0,-10 15-15 16,-1 2-5-16,6 3-4 16,-6-5 0-16,8-9 0 15,3-10-12-15,5-12-31 16,6-13-38-16,3-16-149 15,0-9-134-15,9-17 193 16</inkml:trace>
  <inkml:trace contextRef="#ctx0" brushRef="#br0" timeOffset="680.36">17108 414 1221 0,'-5'0'157'0,"-3"0"128"0,5 15-129 0,-5 9 0 0,4 19-75 0,-4 6-28 0,6 17-32 0,2 8-5 0,0 5-6 15,3-2-3-15,4-4 4 16,-4-7-1-16,5-6-23 16,-4-7-49-16,3-15-155 15,-4-11-198-15,9-14 225 16</inkml:trace>
  <inkml:trace contextRef="#ctx0" brushRef="#br0" timeOffset="860.26">16736 702 1514 0,'-14'7'95'0,"1"-1"24"0,5 0-7 0,14-6-38 15,7 0-35-15,26-8-33 0,13-3-3 0,16-8-17 0,10-4-34 0,-1 2-111 32,-5 2-87-32,1 5 122 0</inkml:trace>
  <inkml:trace contextRef="#ctx0" brushRef="#br0" timeOffset="1232.43">17417 554 953 0,'-9'11'121'0,"-1"3"88"0,-1 5-38 0,2 17-46 0,4 5-38 0,5 11-38 0,2 7-17 0,7-7-14 0,8-5-6 15,10-14 9-15,8-11 9 16,4-22 9-16,1-1 7 0,-1-18 0 16,-7-6-4-16,-7-4-3 15,-4-1-6-15,-14-1-15 16,5 10-7-16,-5 13-18 15,3 8-6-15,3 21 1 16,-1 1 1-16,4 8 11 16,6-2 3-16,-3-14 3 15,6 1 1-15,7-15 8 16,-4-5 7-16,-4-11 22 16,-2-4 12-16,-6-10 11 15,-7-3-2-15,-4-7-16 16,-5-7-12-16,-11-7-21 0,-2-1-6 15,-1 6-22 1,1 3-33-16,9 18-100 16,4 7-88-16,15 12 118 0</inkml:trace>
  <inkml:trace contextRef="#ctx0" brushRef="#br0" timeOffset="1770.88">18542 537 828 0,'0'-2'130'16,"0"-1"72"-16,2 0 4 0,-1 1-63 0,4-4-45 0,6 1-34 0,0-4-2 0,8 2-7 0,1-2-3 0,7 1-5 16,6 3-6-16,7-3-13 0,4 4-6 15,14 0-12-15,5-2-3 0,-4 5-4 16,-2-1 0 0,-18 2 1-1,-11 2-1-15,-9 7 1 16,-9-1-1-16,-10 14-1 0,-5 8 0 0,-9 16-2 15,-5 14-2 1,-8 22-3-16,2 9 1 16,-8 10 1-16,-13 2 2 0,5-17-14 15,2-8-20-15,13-25-116 16,12-10-133 0,16-24 157-16</inkml:trace>
  <inkml:trace contextRef="#ctx0" brushRef="#br0" timeOffset="2190.17">19313 78 960 0,'-23'15'94'0,"5"-2"242"0,4-3-190 0,8-3-3 0,6 1 4 0,19 3-78 0,14 8-7 0,29 5 13 0,12 9 0 16,19 8-17-16,-5 0-8 0,0 10-20 0,-7-1-10 16,-18 2-8-16,-8 3-3 15,-23 8 1-15,-18 5 0 16,-25 16 0-16,-19-1-2 16,-22 13-5-16,-21 1-13 0,-28-3-52 15,-4 9-36-15,-22 1-70 16,11 3-49-16,12 0 122 15</inkml:trace>
  <inkml:trace contextRef="#ctx0" brushRef="#br0" timeOffset="126614.62">267 6252 261 0,'-4'0'77'0,"0"0"80"16,3-2-12-16,1-4-21 0,1 1-14 0,-1-3-15 0,2 4 1 0,-2 4-7 0,-3 0-3 16,0 1 0-16,-5 7 0 0,3 0-3 15,-3 1-3 1,5 4-23-16,0 9-15 15,-4-3-21-15,6 3-10 16,-1 6-8-16,1-4-2 0,-9 1 2 16,9 4 0-16,-7-6 3 15,3 12 0 1,-1-7-3-16,-2-4-1 16,2-5 0-16,-1-10-1 0,9 4 15 0,1-10 8 15,5-6 9 1,3 0 2-16,2-13-15 15,2 2-4-15,7 0-8 16,-1-2-5-16,4 7 3 16,2 7-3-16,8 2 6 15,4 0 9-15,12 0 9 16,4 2-1-16,17-1 0 16,-7-7 0-16,12-1-11 0,-1-2 1 15,-5-10-7-15,5 8-4 16,-13-3 1-16,0 1 0 15,-12 9 0-15,-4 4 3 0,-17 3-1 16,-5 6 0-16,-9 4-5 16,-2-5-3-1,-8-2 0 1,-4-4 0-16,0-1 9 0,-2-1-1 16,-2 0 0-16,0-1-1 0,-6-14-4 15,7 3 0 1,-1-4-2-16,1-6 1 15,-1-3-2-15,-1-4 1 16,-2-9 1-16,2-1-2 16,3-10 1-16,3-3-1 15,4 0 0-15,0 2-1 0,3 10 1 16,3 2-1 0,-1 16 0-16,-1 5 1 0,-4 7 0 15,-4 10-1-15,-2 0 1 16,-2 2 0-16,-7 6 5 15,0 0 4-15,-8 1 5 16,0-1 2-16,-9 3-1 16,-5-3 6-16,-11 1-3 0,-5 3-1 15,-17 0-1 1,-5 1-8-16,-18 3-2 16,-15 6-1-16,-29 3-3 0,-1 5-2 15,5 6-1 1,9 2-2-16,31 0-2 15,13-7 1-15,27-10-11 16,13-7-17-16,30-16-28 16,13-9-37-16,20-15-130 0,7-8-130 15,26-10 193-15</inkml:trace>
  <inkml:trace contextRef="#ctx0" brushRef="#br0" timeOffset="127130.16">404 5473 388 0,'8'-32'128'0,"-4"2"142"0,0 11-12 0,-2 10-49 0,-2 7-21 0,0 15-41 0,1 6-23 0,1 14-42 15,7 8-19-15,4 11-35 16,-2 5-12-16,0 7-10 15,-1-8 0 1,-2-6 4-16,-5 0-23 0,-3-18-69 16,0 0-49-1,-5-9-175-15,-1-7-123 16,1-10 238-16</inkml:trace>
  <inkml:trace contextRef="#ctx0" brushRef="#br0" timeOffset="127364.93">376 5624 820 0,'-14'-58'148'0,"3"7"91"0,3 6-39 15,8 5-66-15,2 2-43 0,12 4-8 0,6 4-2 0,13 1-8 16,7 6-4-16,7 12-19 0,-1 4-14 16,-2 14-18-1,-8 5-7-15,-17 12 3 0,-5 1 0 16,-20 5 1-16,-11 6 0 15,-13 2-4-15,-11 5-14 16,-5-2-39 0,3 1-30-16,7-13-95 0,9-6-77 15,15-16 136-15</inkml:trace>
  <inkml:trace contextRef="#ctx0" brushRef="#br0" timeOffset="127649.84">993 5211 1333 0,'-6'-6'95'0,"-7"4"33"0,-11 2 2 0,-2 14-58 0,-3 7-16 0,-6 12-27 0,10 9-12 0,0 10-11 15,8 4-1-15,17 7-2 16,1-3 0-16,28-5 1 16,5-5-1-16,9-12 0 0,7-2 0 15,-1-20-3 1,5-9-9-16,7-14-133 0,4-9 99 16</inkml:trace>
  <inkml:trace contextRef="#ctx0" brushRef="#br0" timeOffset="131162.97">258 8701 191 0,'-3'6'89'0,"-4"2"61"0,3-2-7 0,-3 2-7 0,6-8-14 0,1 0-1 0,-2-3-15 15,2-5-12 1,0 5-22-16,0 1-6 16,-5-9-8-16,-1 7 2 0,1 4 2 15,-3 3-3 1,5 2-11-16,2 6-4 16,-2 4-8-16,-1 7-2 0,-2 5-7 15,-5 3-6-15,5 8-12 16,-5 2-3-16,1-1-2 15,1-3 0 1,4-1-2-16,-4 0 0 0,4-7 1 16,-1 0-1-16,2-6 0 15,4-7 0-15,5-11 0 16,3 1 1-16,1-11 6 16,3 0 3-16,0-6 3 15,-2 1 0-15,9 0 0 16,-1 2-4-16,8 4-3 15,5-1-2-15,9 6-6 16,10 6-2-16,18 5 0 16,11 5 0-16,14 5 1 0,2-3 0 0,-17 6 1 31,-5 1 1-31,-21 1 1 16,-9-4 1-16,-12 1 1 0,-7-4 1 0,-7-3 2 15,-7-5 1 1,-4-8 3-16,-4-3 0 15,1-5 3-15,-2-4-1 16,3-5 0-16,-1-7-1 16,1-2-1-1,6-10-2-15,4-8-2 0,0-8-3 16,10-5-2-16,1-4-1 16,5-5 1-16,2-1-1 0,-2 6 0 15,-2 5 0 1,5 7-1-16,-6 6-1 15,1 14-1-15,-4 3-1 0,-7 17 1 16,-4-2 1-16,-8 8 0 16,0 2 1-16,-2-1 5 15,-3-1 2-15,-8 5 12 16,-5-3 7-16,-12-2 6 16,-7 0 2-16,-10-2-8 0,-12 1-6 0,-12-3-4 31,-5 3-3-31,-8-2-3 15,-6 1-2-15,-8 1-5 16,-11-1-3-16,-13-3-11 16,-1 5-6-16,17 7-5 15,14 5-1-15,35 6-25 16,12 4-10-16,18-8-21 16,10-2-21-16,13-5-55 15,12-7-87-15,14-13 135 16</inkml:trace>
  <inkml:trace contextRef="#ctx1" brushRef="#br0">9018 12497 0,'0'0'0,"0"0"0,0 0 0,0 0 0,0 0 0,0 0 0,0 0 16,0 0-16,0 0 16,-28 39-1,8-27-15,5 0 16,-1 0 0,4 0-16,-8-1 15,5 1 1,-1 0-16,4 0 15,-4-4-15,4 0 16,0-1 0,1-3-16,3 0 15,8 0 1,-8 0-16,8 0 16,-8 0-1,8 0-15,-4 0 16,4 0-16,-12-4 15,12 0 1,-8 0-16,8 0 16,-4 0-16,4 0 15,-11 0 1,11 4 0,-4 0-16,4 0 15,-12-4-15,12 0 16,-8 0-1,8 0-15,0 0 16,0 0-16,0 0 16,0 0-1</inkml:trace>
  <inkml:trace contextRef="#ctx0" brushRef="#br0" timeOffset="137255.41">310 7949 422 0,'0'-4'102'0,"-2"-2"94"0,4-2-55 16,3-3-20-16,4 0-30 0,2 2-18 0,-6 7-23 0,3 2-9 0,-7 10 3 0,-1 5 2 15,-1 11-6-15,-4 7-7 0,-8 5-13 16,-6-2-7 0,0 8-3-16,-3-3-2 0,2-3-2 15,3 0-1 1,5-13-1-16,8-6 0 16,7-11 10-16,2-5 7 15,7-2 14-15,4-1 6 16,-2 7-1-16,4-4-4 15,4 6-13-15,1-5-7 0,4-1-9 16,0 1-4-16,1-4-5 16,1-1-30-16,-1-5-148 15,-3 1 119-15</inkml:trace>
  <inkml:trace contextRef="#ctx0" brushRef="#br0" timeOffset="137652.37">558 7983 834 0,'0'-12'130'0,"0"2"109"0,3-1-16 0,3 6-66 0,7-4-20 0,10-2-38 0,4 6-18 0,13-3-28 16,-6 4-16-16,-2 5-22 15,-9 10-2-15,-8 7-7 16,-6 8 1-16,-12 8 2 16,-8-3-2-16,-13 4-1 15,-1-1-1-15,-8 0-3 16,4-1-1-16,12-2-2 15,1 2-2-15,20-3-3 16,8-3 1-16,13-5-1 16,9-1 2-16,11-12 0 15,-1-1 3-15,5-5-82 16,0-1-33-16,0-2-291 16,3 3 228-16</inkml:trace>
  <inkml:trace contextRef="#ctx0" brushRef="#br0" timeOffset="138883.71">196 11569 748 0,'0'-12'117'15,"0"-4"111"-15,-1 2-15 0,1 1-40 0,-2 1-20 0,2 4-43 0,0 3-21 0,0 5-38 16,0 5-17-16,0 12-25 15,3 4-6-15,-4 12-3 16,-1 3 0-16,2 5 0 16,-6 3 0-16,6-4-1 15,0-6 1-15,6-12 0 16,4-6 0-16,-1-8-1 16,7-6-1-16,3-2 0 15,8 0 0-15,9-7-1 16,11 3 0-16,13-6 0 0,13-3-1 15,15-1 0-15,2-1 1 16,0 2 1-16,-5-1 0 16,-16 7 2-16,-7 4 2 15,-13 6 0 1,-8 7 2-16,-17 2 1 0,-7 3 1 16,-15-3 3-1,-2-1 1-15,-5-6 1 0,-5-3-1 16,1-9-4-16,3-7-3 15,1-11-3-15,3-11 0 16,7-7 0-16,0-7 0 16,3-2 3-16,-4-7-1 15,-2 2 1-15,-1 1 1 0,-4 8 1 16,-6 4 2-16,-7 13 4 16,-6 7 1-16,-8 13-2 15,-8 8 0-15,-14 14-6 16,-13 3-2-16,-18 10-1 15,-12 1-3-15,-15-5-19 16,1 6-12-16,16-6-46 16,9-2-28-16,29 4-17 0,6-7-24 15,19 0-96 1,8-3 149-16</inkml:trace>
  <inkml:trace contextRef="#ctx0" brushRef="#br0" timeOffset="139208.35">240 10789 1124 0,'2'-2'1'0,"0"-4"21"0,-6-15 57 0,-2 6 14 0,1 1 35 0,-4 2-16 0,1 17-35 0,0 8-31 0,-3 18-44 0,-2 12-4 0,-1 15-1 0,0 4-1 15,6 7 3-15,8-7-1 16,11-12 0-16,3-14 0 16,10-17 0-16,3-8-1 15,9-20 0-15,4-7 1 0,4-14-53 16,2-3-50-1,-2-11-197-15,1 0 168 16</inkml:trace>
  <inkml:trace contextRef="#ctx0" brushRef="#br0" timeOffset="139541.99">446 10748 1017 0,'6'-8'95'0,"6"-1"67"0,6-4 12 0,10 0-40 16,2 4-22-16,8-1-43 0,1 2-18 0,-9 8-25 15,-7 4-7-15,-11 7-11 16,-12 4-1-16,-11 0 0 16,2 10-2-16,-10 3-2 15,-3 2-1-15,6-3-2 16,3-8-1-16,12-6-3 0,7-7 0 15,16-3 2-15,5-3 4 16,12 0 17 0,-2 0 7-16,-1 2 10 15,-6 7-1-15,-13 4-5 16,-12 4-3-16,-15 16-8 16,-8 7-5-16,-19 15-35 0,-5 6-45 0,-17 2-161 31,7 2 133-31</inkml:trace>
  <inkml:trace contextRef="#ctx0" brushRef="#br0" timeOffset="140602.91">255 13888 512 0,'-7'9'77'0,"-5"-3"55"0,7 17-42 0,-5-3-14 0,4 10-39 0,1 3-15 0,-2-3-18 16,-1 8-3-16,0 3 1 15,3 3 0-15,-1-1 0 16,-2-13 1-16,5-8 21 16,-4-13 8-16,9-1 21 15,6-5 16-15,8-3 4 16,-1-5 0-16,19 4-14 16,3-5-15-16,14 2-23 15,12 4-8-15,8 0-8 0,11-1-2 16,8-7 0-1,0-5-1-15,1-6 1 16,-2 1 3-16,-7-1 0 16,5 4 1-16,-13 4 1 0,-3 3-2 0,-13 13 1 15,-19-2-2 1,-15 10 0 0,-19-8 0-16,-10 1 8 0,2-3 3 15,1-3 2 1,-10-12 0-16,5-11-1 0,-8-6 5 15,-6-11 8-15,4-7 6 16,-5-7 7-16,6 1-2 0,-3 1 1 16,2 7 0-16,-9 12 13 15,-4 3 7-15,-11 15 1 16,-4 7-4-16,-18 11-26 16,-10 9-12-1,-18 12-14-15,-10 1-3 0,-18 4-5 16,2-1-5-16,10 0-10 15,9-2-16-15,31-7-51 16,7-7-19-16,19-10-47 16,6-2-57-16,18-21 131 15</inkml:trace>
  <inkml:trace contextRef="#ctx0" brushRef="#br0" timeOffset="140958.98">221 13169 1077 0,'-1'-10'111'0,"-2"5"85"0,-2-2-26 0,5 5-49 0,-3 0-29 0,1 7-48 0,2 5-17 15,-9 12-18-15,1 6-3 16,-9 15-4 0,-2 9-2-16,-5 6-1 15,3 0-1-15,6-2 1 0,2-11 0 16,13-10 1 0,0-7-1-16,10-7-2 15,2-9-1-15,12-7 0 0,-4 1 0 16,12-6 1-16,-1-4 0 15,6 2-25-15,-1-1-36 0,3-3-119 16,1 1-106 0,-2 2 150-16</inkml:trace>
  <inkml:trace contextRef="#ctx0" brushRef="#br0" timeOffset="141339.17">608 13090 847 0,'9'-11'108'0,"-1"0"91"15,-3 6-22-15,-5 6-55 0,0 4-34 0,-3 11-51 0,-3 3-19 0,2 9-11 16,0 5 0-16,-6 2 0 16,-2 5-2-16,-4 4 0 15,-3-2-3-15,3 2 0 16,2-7-1 0,3-7-2-16,9-7-1 0,4-13-3 15,6-4-2 1,9-4 1-16,5-4-4 0,5-7-37 15,0-6-36 1,1-2-125-16,-1-7-123 0,5-2 182 16</inkml:trace>
  <inkml:trace contextRef="#ctx0" brushRef="#br0" timeOffset="141524.01">788 13199 783 0,'-11'9'180'0,"-3"2"160"16,1 8-120-16,0 3-41 0,9 5-75 0,-4 3-30 0,6 1-53 0,2 1-13 16,5-5-8-16,1-2-14 15,5-1-95-15,2 7-96 0,3 9 108 32</inkml:trace>
  <inkml:trace contextRef="#ctx0" brushRef="#br0" timeOffset="142757.49">94 16447 986 0,'3'-12'80'0,"3"5"21"0,-6 1-15 0,3 12-43 0,4 8-22 0,-4 16-8 0,0 7-8 16,-3 15-5-16,-2 8 0 15,-1 4-9-15,-3 4-3 16,-2-9 3-16,-1-12 2 16,5-19 5-1,-2-12 1-15,9-16-2 0,10 0-1 0,9-6 8 16,6-4 12 0,10-1 7-16,8-3 1 15,12 3-8-15,13-2-9 16,22 5-7-16,12 5-1 15,10 2-1-15,-3 1 2 0,-10 1 0 16,-4-1 2 0,-16 0 2-16,-8 2 1 0,-12-1 2 15,-15 1 1-15,-20 1 4 16,-7 0 3-16,-18-3 6 16,1-6-2-16,-9-11-4 15,-5-10-5-15,3-14-8 16,2-10-1-16,6-10 3 15,0-1 1-15,1-1 17 16,4 5 11-16,3 1 17 16,1 5 3-16,-2 6-9 15,-1 2-10-15,-6 13 10 16,-11-1 12-16,0 16 19 16,-14 1 3-16,-18 4-27 15,-6 7-16-15,-27 3-16 16,1 2-6-16,-17 6-2 15,-10 5-14-15,-21 14-32 0,-5 10-18 16,6 19-34-16,7 3-11 16,25 1-46-16,13-1-39 15,26-22-189-15,14-9 212 16</inkml:trace>
  <inkml:trace contextRef="#ctx0" brushRef="#br0" timeOffset="143201.76">348 15518 1261 0,'-5'-1'118'0,"-3"1"117"0,-3 6-103 0,-2 18-64 0,-2 9-34 0,-6 19-31 0,4 6-3 0,1 7-2 0,-1 0-1 16,9-9-1-1,3-10 0-15,10-14-1 0,3-10 0 16,7-10-2-1,1-7 1-15,3-10 2 0,6-4 2 0,7-13 2 16,-4 0 2 0,4 1-1-16,1-1 2 15,-8 6-1-15,-1 4 0 16,-8 4-1-16,-4 3-15 16,-4 7-51-16,-3 2-35 0,4 4-75 15,-2 3-4 1,2-4 41-1,1 1-9-15,-7-4 111 0</inkml:trace>
  <inkml:trace contextRef="#ctx0" brushRef="#br0" timeOffset="143719.93">733 15506 596 0,'0'-8'98'0,"0"-2"129"16,4 1-48-16,-4 6 22 0,4-2-32 0,-9 10-64 0,0-2-31 0,-3 11-43 0,0 7-14 15,-3 7-11-15,-3 0-3 16,6 2-3-16,-3-4 0 15,13-6-2-15,6-4-1 0,4-5 8 16,4-2 5-16,4-2 11 16,-2 1 6-16,2 4-4 15,-2 1 0-15,-3 3-5 16,-3 1-3-16,-6 3 1 16,-6 2 1-16,-6 5-1 15,-6-1-3-15,-2 5-6 16,0 1-15-16,-11-4-57 15,0 2-42-15,-4-6-137 16,-4-4-163-16,14-18 234 16</inkml:trace>
  <inkml:trace contextRef="#ctx0" brushRef="#br0" timeOffset="143901.22">700 15424 1276 0,'0'3'138'0,"3"0"116"0,5-3-165 0,9 2-12 15,10-4-43-15,3-9-6 0,11-6-15 0,6-4-16 0,5-6-216 32,8-1 158-32</inkml:trace>
  <inkml:trace contextRef="#ctx0" brushRef="#br0" timeOffset="169591.11">4096 3099 307 0,'2'-1'152'0,"4"1"116"0,-3-2-37 0,-1 2-24 0,6-6-49 0,-4-2-23 0,-2-5-27 0,6 1-10 0,-7 7-27 15,-1 2-11 1,-8 11-17-16,2 4-14 16,-11 12-2-16,3 1-6 0,-2 2-11 15,0-2 2 1,5-3-7-16,2-1 4 16,5-5 16-16,4-1 2 0,13-4 7 15,3-1-2-15,4-5 3 16,-2-1 1-16,7-4-3 15,-3 0 6 1,8 2-3-16,6-1-2 0,-6 1 7 16,5 4-5-16,-5 2-9 15,-2 3-1-15,-10 8-10 16,-4-1-3-16,-14 8-2 16,-10 7 0-16,-18 10-4 15,-11 8 0-15,-18 10-6 16,-6 1-5-16,-15-1-55 15,-2-3-33-15,18-17-76 16,7-6-49-16,33-30-147 16,13-8 203-16</inkml:trace>
  <inkml:trace contextRef="#ctx0" brushRef="#br0" timeOffset="169831.28">4169 3082 875 0,'14'-25'147'0,"0"-4"83"0,3-4 1 0,4 8-15 0,-2 9-52 0,-2 2-29 0,1 16-48 0,-3-2-22 0,-4 1-34 16,10 9-14-16,-4-12-11 15,12-4-2-15,10-5-18 16,10 0-33-16,17-5-116 15,7 5-115-15,-7 0 145 16</inkml:trace>
  <inkml:trace contextRef="#ctx0" brushRef="#br0" timeOffset="170376.81">4831 3121 590 0,'3'-9'140'0,"-3"-4"137"0,7 9-13 0,-6 2-66 15,-1 2-30-15,2 16-51 0,-2 3-21 0,-3 12-34 16,-2 7-19-16,-5-2-26 15,7 1-8-15,-1-1-6 16,4-1-1-16,0-7 1 0,3-3-35 16,-2-4-112-16,2-7-118 15,-6-8 127-15</inkml:trace>
  <inkml:trace contextRef="#ctx0" brushRef="#br0" timeOffset="170595.51">4683 3270 844 0,'0'0'114'16,"0"0"125"-16,1 0-35 0,1 3-28 0,0-3-37 0,6 1-68 0,-5 1-25 0,14-1-20 0,7-1-5 0,14-3-10 15,10-8-2-15,6-1-6 16,4-3-1-16,-10 8-1 15,1 2 5-15,-10 3-120 16,-4 4-161-16,-7 3 162 16</inkml:trace>
  <inkml:trace contextRef="#ctx0" brushRef="#br0" timeOffset="170936.32">5246 3082 1064 0,'3'-2'120'0,"4"2"83"0,5-3-6 0,9 2-83 0,9-4-32 0,14-1-57 0,0-4-7 15,7-1 3-15,-1 0 2 0,-3 3-2 16,-6 5-2 0,-12 9-8-16,-9 4 3 15,-15 17 6-15,-5 4-3 0,-9 15-6 16,-3 1-7 0,-3 7-6-16,-1 1-2 0,3-1-10 15,2 1-73-15,3-6-116 16,2-8-263-16,17-14 249 15</inkml:trace>
  <inkml:trace contextRef="#ctx0" brushRef="#br0" timeOffset="171881.93">6928 3110 326 0,'-11'-1'127'0,"-2"-2"103"0,4-1-12 0,-1 0-3 0,10 4-37 0,0 0-19 0,3 3-14 15,1 6-13-15,-3 12-24 16,4 6-19-16,-2 7-40 0,-1 10-16 0,-4 5-17 15,-1-1-5-15,0-3-7 32,0 0-1-32,3-12-15 15,-2-7-38-15,5-14-164 16,8-11 135-16</inkml:trace>
  <inkml:trace contextRef="#ctx0" brushRef="#br0" timeOffset="172301.76">7152 3134 892 0,'-2'2'102'0,"2"-4"99"0,7 0-38 0,4-7-31 0,9 1-17 16,4 2-31-16,3-1-17 0,7 11-27 0,-1 0-11 0,4 6-18 0,-3-4-7 15,-5 2-1-15,-4 3-2 0,-12 2-2 0,-2-1 0 0,-18 4 1 16,-2 3 2-16,-12 3-1 15,-7 6 0-15,-10 6-1 16,0-3-1-16,-1 2 2 16,6-1 0-16,17-7 0 15,8-5-1-15,19-4 0 0,11-6 3 16,22-9 3-16,15-1 0 16,4-11-2-16,5 2-3 0,0-1-13 15,-2-1-50 1,-8 3 41-16</inkml:trace>
  <inkml:trace contextRef="#ctx0" brushRef="#br0" timeOffset="177308.49">7291 12762 574 0,'-10'-2'108'0,"4"1"92"0,-4-6-30 0,3-1-12 0,5 4-17 0,0 0-15 0,4 1-11 16,6 3-10-16,-5 2-12 15,3-2-10 1,-1 3-20-16,3 3-7 16,6 5-18-16,5 4-8 0,14 4-3 15,8 4 0-15,11-10 18 16,2-2 5-16,17-10-4 16,-5-4-1-16,7-9-19 15,6-3-4-15,11-5-7 16,-1 4-3-16,-10 2-4 15,-11 1 1-15,-33 5-1 0,-16 4 3 16,-19 4-1 0,-10 4-2-16,-23 12-1 15,-8 3-4-15,-27 0 0 16,-4 0-3-16,-9-8-11 16,4-3-4-16,3-6-10 15,-5-4-6-15,-9-6-4 0,-9-3 1 16,1 5 7-16,5 3 8 15,15 9 9 1,14 0 2-16,29 4 1 16,13-4-1-16,20-1 0 0,11-5 1 15,20-5 6-15,18-1 6 16,27-4 14 0,11 1 7-16,9-1 7 0,5-7 0 15,-8 1-2-15,2 5-4 16,4 6-9-16,7 1-3 15,-7 7-5-15,-9-2-1 0,-25 1-1 16,-19 1 1 0,-21 5 0-16,-11-2 3 0,-16 2 6 15,-10 5-2-15,-23-1 2 0,-7 1-2 16,-34-5-7 0,-9 0-4-16,-10 3-10 15,0-5-5-15,10-3-3 16,1-3 2-16,10-15 4 15,13 2-1-15,20 2-4 16,23 5 2-16,29 4-4 0,13 2 3 16,23 3 5-16,1-3 6 15,23 5 6 1,6-4 2-16,11-1 3 16,6 0-3-16,-6-6-4 0,-14 3-6 0,-22 0-99 31,-16-5-98-31,-21 5 109 15</inkml:trace>
  <inkml:trace contextRef="#ctx0" brushRef="#br0" timeOffset="182957.13">8184 13664 388 0,'-4'-8'79'0,"3"-2"87"0,2 1 1 15,-1 3-23-15,7-4-9 0,-6 7-10 0,1 3 1 0,-2 5 13 16,0 4 4-16,-2 9-16 16,-1 2-14-16,3 4-41 15,-1 3-22-15,1-2-33 0,3 2-7 16,-2-5-7 0,4-5-1-16,3-3-1 15,0-1-3-15,-2-4-72 16,-3-2-49-16,4-1-236 15,-4-5 197-15</inkml:trace>
  <inkml:trace contextRef="#ctx0" brushRef="#br0" timeOffset="183325.7">8356 13612 697 0,'1'-13'146'0,"-1"-1"121"0,3 6-53 0,0-3-20 0,-1 5-30 0,1 3-16 0,-1 3-37 0,4 3-17 0,0-2-30 0,7 4-14 16,7-3-24 0,-1-2-2-16,5 0-8 15,-3 0-8-15,-9 4-3 16,-5 6-4-16,-9 6-1 15,-6 2 3-15,-8 6-9 16,-1-2-9 0,-5 5-9-16,1-3-3 15,7-4 10-15,5-1 4 16,10-8 8-16,4-1 1 0,17-6 0 16,6-2 2-16,10-4 2 15,7 1-2-15,3-1-44 16,6-1-53-16,1 1-213 15,-4-5 182-15</inkml:trace>
  <inkml:trace contextRef="#ctx0" brushRef="#br0" timeOffset="185439.48">7202 13938 179 0,'0'-6'73'0,"3"-4"104"0,4-5 0 0,-1-1-1 0,4 0-18 0,-3 5-43 0,-3 3-14 0,-4 8-15 16,0 5 1-16,-8 9 6 15,3 3 2-15,0 4-5 16,1 3-9-16,4-4-27 15,1 2-16-15,5 3-22 16,-4-3-7-16,1-4-3 16,-1 5-1-16,-4 3-1 15,2-3 0-15,-3-4-1 0,-2 2 1 16,1-13-1 0,0-2 0-16,4-6 0 15,-1 0 2-15,1 0 4 16,1-8-1-16,9 8 1 15,-2-1-2-15,11-3 1 16,-2 3 0-16,7-1 0 16,6 2 0-16,0-5 7 15,0 7 5-15,6-4 11 0,-6-1 4 16,5 0-7-16,-5-2-4 16,0 2-12-16,1-1-3 15,2 4-5-15,2 1-2 16,3 4 0-16,0 1 2 0,3 0 0 15,3 2 0-15,0-4 0 16,13 5-1 0,3-6 0-16,1-1-1 15,4-1-3-15,-7-1-3 0,-4 3 1 16,-2-3 0-16,-5 4 3 16,-2-1 1-16,-9 3 0 15,-2 2 1 1,-4 1 0-16,0 2 0 15,4 0 0-15,-4-4-1 0,4 1 0 16,1-7 0-16,0 2 0 16,-1 1 1-16,4-1 0 15,-8-2 0 1,-1-1 5-16,-7 0-2 0,0-1-4 16,-2-2 0-16,-1 1-5 15,0-4 2-15,-3 1 2 16,-5-1 1-16,-5 4 0 15,2-4 4-15,-8 6 5 0,2-2 1 0,-2 1-5 16,-3-14-3 0,-2 12-4-1,3 2-3-15,1-4 3 16,-9-8 0-16,7 2-3 0,-2 5 0 0,-3-8 4 16,5 1 1-1,0-1 3-15,3-5 0 16,-5 2-4-16,4-9 0 15,-1 1 0-15,2 2 0 0,-3-3 1 16,3 1-1 0,-1 6 0-16,1-1 0 0,9 9-1 15,-4 4 0-15,-4 7-1 16,-1 0 1-16,-1 2 0 16,-1 1 1-16,-1 7 1 15,-3-7 0-15,-2 0 1 16,5 2 0-16,3-5 0 15,0 0 1-15,-2-8-2 0,0 5 0 16,-2-5 0-16,-1 5 0 16,-3 1 0-1,2 0 2-15,-8 2-1 16,1 2 0-16,-11 0 1 16,-1 1-1-16,5-3-1 15,-10-2 0-15,6-1 0 16,-3 1 0-16,-3-4 0 15,-1 4-1-15,-1 6 1 16,-3 2 0-16,-4-1 0 16,-1 3 0-16,1-7 0 15,0 2-1-15,1-1 1 16,0-2 0-16,0-3 0 16,5 1-1-16,1-1 0 15,4 1 0-15,3-1 0 0,-1 2 0 16,-2 1 0-16,-4 0 0 15,-7 0 0-15,0 0 0 16,1 1 0-16,1 2 0 16,7-3 0-16,-1 4 0 0,7-6 0 15,-1 0 0-15,6 2 1 16,3-9 3 0,5 6 4-16,-1-7 1 0,-1 7 1 15,-1 0-4-15,0 3-2 16,-10-2-1-16,3 2-1 15,3 5 0-15,0-2-1 16,-1 0 0-16,-3-3 2 16,3 0 0-16,-1-4 1 15,2-3 2-15,4 3-1 16,-5-3 1-16,-3 3-1 16,0 2-2-16,-2 2 0 15,2 2-2-15,-3 6 1 16,-5-4 2-16,-1 7 1 15,-7-4-1-15,1-1 0 16,1 0-2-16,6-9 3 0,5 3 0 16,6-3-2-16,16 3 1 15,3 0-4-15,-2 0 0 0,1 0 1 32,-1-10-1-32,7 7-1 0,-2 0-1 15,5-5-24 1,-3 5-32-16,4-5-99 15,-6-1-73-15,5 4 118 16</inkml:trace>
  <inkml:trace contextRef="#ctx0" brushRef="#br0" timeOffset="186793.66">6371 13746 765 0,'5'-11'119'0,"-4"3"119"0,-1 2-44 0,-3-1-51 0,-2 4-20 0,1 2-28 16,-3-1-6-16,4 2-3 16,2 0-6-16,1 0-16 15,0 2-7-15,3 2-15 16,6 3-4-16,-9 5-7 0,-1 4-4 15,-7 6-8-15,1 6-6 16,-5 2-7-16,-2 3-2 16,1 5-3-16,-4 0 0 0,9 0-1 15,1-6-1 1,6-9 0-16,1-7 0 16,-2-5 1-16,4 0 0 0,-1-6-1 15,6 1 0-15,-3-4 1 16,3-4 1-16,-6 2 1 15,1 0-1-15,0 5 1 16,1 1 0-16,-3-4 2 16,0 1-2-16,-3 3 1 15,-2-1-2-15,2 4-1 16,3-7 0-16,-2-2 0 16,0 0-1-16,1 0 0 15,1 0 1-15,0-2 1 0,1 2 2 16,3 2 1-1,-4-2 1-15,-2 0-1 16,-6-6 0-16,-1-7-3 16,1 13 0-16,5 0-1 15,3 0 0-15,0 3 0 16,0-1-1-16,3-1 1 0,-3 1-1 0,0 6 0 31,-2-5 0-31,2-1 2 0,10 4 3 16,5 0 9-16,14 5 3 15,2-6 7-15,-2-2 1 16,6-3-5-16,-9-3-1 16,1-2-11-16,0 5 0 15,-5-6-1-15,-5 0-3 16,-7-1-13-16,-5-2-31 0,1 6-91 16,-1 1-67-16,-2 4-289 15,8 1 281-15</inkml:trace>
  <inkml:trace contextRef="#ctx0" brushRef="#br0" timeOffset="187375.31">6792 13646 943 0,'0'-3'133'0,"0"-5"119"0,0 2-19 0,6-2-57 0,-9 2-14 0,3 0-38 0,7 2-20 16,-11 4-34-16,4 5-21 0,-3 12-25 16,-3 4-8-16,3 12-9 15,-8-6-1-15,3 11-2 16,-3-2 0-1,-3-6-2-15,3 2-1 0,-7-10 2 16,4-2-2-16,8-6-1 16,-2-1 0-16,8-4 0 15,0-7 0-15,3 4-2 16,8-1 1-16,6-3 0 16,4-1 1-16,-2-4 4 15,12-2 0-15,-7 1 0 16,1 0 0-16,-3-2-4 0,-4 3 1 15,-2 3-10 1,-10 0-18-16,3 0-81 0,1 0-61 16,-4 0-242-16,7 0 227 15</inkml:trace>
  <inkml:trace contextRef="#ctx0" brushRef="#br0" timeOffset="187659.29">6918 13754 938 0,'0'-5'173'0,"0"2"160"0,2-4-112 0,-2 4-20 0,8 2-47 0,-8 1-21 0,3 1-43 16,-1 9-10-16,-1 2-26 15,4 6-14-15,-5 7-19 16,0 3-9-16,-5 7-6 15,2 6-1-15,1 8-3 16,-5 3 0-16,0 2-2 16,-1-4 0-16,7-9-5 15,-2-5-17-15,6-14-42 16,-3-6-36-16,9-13-122 16,-2-4-101-16,13-12 178 15</inkml:trace>
  <inkml:trace contextRef="#ctx1" brushRef="#br0" timeOffset="56809.98">15056 16128 0,'0'0'0,"63"-51"0,106-60 0,-3-3 15,-63 35-15,-40 28 16,-24 11-16,-19 13 16,0 3-1,-9 0 1,1 5-16,-8 3 15,0 4 1,0 4-16,4 0 16,-8 4-1,0 0-15,0 1 16,0-1-16,0 0 16,0 0-1,0 0-15,0 0 16,-8 0-1,8 0-15,0 0 16,-4 0-16,0 0 16,0 0-1,4 0-15,-4 0 16,-4 0-16,8 0 16,0 4-1,-4 0 1,4 0-16,-3 0 0,3 0 15,-4 0 1,-4 0 0,4 0-1,0 0-15,0 0 16,4 0 0,-8 0-16,4 0 15,0 0 1,0 0-16</inkml:trace>
  <inkml:trace contextRef="#ctx0" brushRef="#br0" timeOffset="194423">7620 11927 72 0,'0'0'14'0,"-1"0"14"0,-2-1-18 0,-2 2-8 0,2 1 1 0,-4 4 45 0,6-6 35 0,-1 2 65 16,-2-2 31-16,-3 3 15 16,4 5-9-16,-8-2-34 15,6 2-21-15,-3 0-54 16,-3 3-20-1,5-3-24-15,-2 1-8 0,7-7 4 16,-9 0 10-16,2-2 17 16,-3 0 5-16,-11 0 1 15,-6 0-3-15,-18 1-17 16,-9-4-4-16,-10-2-8 16,-3 4-8-16,0-12-4 15,12 0-3-15,5-4 1 16,4-7 4-16,9 1 13 15,8-4 2-15,5-1 8 0,4-1 4 16,9-4-10-16,2 3-1 16,-1-8-16-16,2 2-6 15,5-3-12-15,4-1-1 16,2 1-1-16,8-1-2 16,-3 2 3-16,6 7-2 0,6 4 1 15,-2 2-1-15,5 6 2 16,0-3 2-1,2 0 2-15,6 1 1 0,-1-4 5 16,-1 0-1 0,-1 6 1-16,0 3-1 15,-4 5-4-15,1 3 1 16,0 3-2-16,-2 2 0 0,4 3 2 16,3 0 3-1,7 0 5-15,5 2 5 0,-1-7 19 16,-3-3 0-16,0-9 3 15,-7-2 1-15,4 2-18 16,-5 1-2-16,-4 6-8 16,-3 4-6-16,-8 8-3 15,1 2-2-15,0 11 0 16,4 4 0-16,-1-2-2 0,4 3 0 16,-3-4-1-1,3 3 2-15,3 0-1 16,-1-3 2-16,-4 1-1 0,1 2 0 0,-9 5 1 31,2-5-1-31,-6 4 2 0,-1 1 0 16,2 1-2-16,-4 0 1 15,3 5 0-15,-5 4 0 16,-3-1 1-16,-2 9-1 16,-9 1 0-16,-1 6 0 15,-3-4 0-15,-5 1 1 16,-7-3 0-16,0-2 1 0,-6-2-1 15,-9-1 0-15,-1-6 0 16,-4-7 0 0,-1-17-1-16,4-5-2 15,2-22-7-15,2-11-6 16,12-8-13-16,-2-8-10 0,25 8-42 16,5 5-41-16,13 8-162 15,12 5 159-15</inkml:trace>
  <inkml:trace contextRef="#ctx0" brushRef="#br0" timeOffset="195389.55">8423 11052 514 0,'5'-14'129'0,"-3"1"143"0,-2 2-5 0,-10 10-53 0,-1 2-31 0,-5 10-64 0,-4 4-25 0,-2 4-25 16,-3 3-8-16,-5 3-17 16,3 0-5-16,-2 5-20 15,3 2-2-15,-3-2-2 16,-2 1-2-16,4 1 0 16,2 1-2-16,7-2-1 15,-4 4 0-15,5-2 7 16,-1 3-1-16,7 4-4 15,3 4-2-15,10 2-8 16,8 3-1-16,4 1-1 0,1-1-5 16,9 1-1-1,1 1 1-15,2-5 0 16,3 1 6-16,-5 0-1 0,-1-6 1 16,1-3-1-1,-1-5 0-15,3-1 4 0,3-5-1 16,3-5-2-16,2-8 0 15,6-13 1-15,6 3 2 16,7-6 7-16,7 0 3 16,5-6-1-16,2-6-4 0,-3-1-2 15,-5-6-5-15,-13 2-1 16,1 0 3-16,-12-1-1 16,-1 4 1-16,-6-6 1 15,-2-3 0-15,-3-2 0 16,0-2 2-16,-10-5 1 15,-3-6 2-15,-6-4 1 16,-4-3 3-16,-1-15 3 16,-1-1 3-16,-3-3-2 15,-2 0 3-15,-2 4 3 16,-4 1 0-16,-10 10 6 16,-5-1-4-16,-11 5-6 15,-3 4-3-15,-10 5-6 16,-2 9-1-16,-17 2-2 15,-2 3-1-15,-10 2-4 0,3 5-5 16,9-2-7-16,7 3-3 16,14 6-6-16,7 7-3 15,12 10-45-15,1 7-16 16,12 6-194-16,8 10 165 0</inkml:trace>
  <inkml:trace contextRef="#ctx0" brushRef="#br0" timeOffset="209573.07">5678 9272 414 0,'-4'12'69'0,"-1"-1"59"0,0 0-26 0,4-6-27 15,-1 1 1-15,2-4-2 0,0 0-7 0,0-1-15 0,0-1-10 0,0 0 7 16,0 0 8-16,2-1 15 16,-1-1 6-16,1 2-7 15,1 0-11-15,-2 0-21 16,1 0-9-16,0 0-7 15,-2-2 1-15,3 1 1 16,8-9-1-16,-5 4-7 16,-1 1-3-16,-2-4-7 0,5-2 2 15,-3 3 1-15,4-5 1 16,-3-2 13-16,4-3 4 16,1-5 4-16,3 2-3 15,2-9-1 1,3 0 4-16,-2-8 9 15,5-4 15-15,2-2 2 16,3-5-8-16,4-5-12 16,6 0-13-16,7-2-14 0,0-4-2 15,5-3-6 1,-5-7-2-16,5-7-1 0,0-8 0 16,3-5 0-16,0 3-1 0,2 5 1 15,6 3 0 1,4 1 2-16,1-3-1 0,0-4 0 15,-1 0 0-15,-4-4 0 16,-5 1-1-16,1 6 0 16,0 3 0-16,0 2-2 15,2 1 0-15,4 1 1 16,9-6 0-16,9 2 1 16,5-7 1-16,7 2 0 15,-4 0 1-15,-6 4-1 16,2-4 0-16,-7 9 0 15,3 4-4-15,6 8 14 16,-6 3 3-16,-12 9 4 16,-7 2 4-16,-7 5-15 15,-2-5-1-15,0 1 2 16,5-5 0-16,1-3 4 16,10 2 0-16,2-1-4 0,-3 4-1 15,0 12-9 1,-9 0-1-16,-7 10-1 0,-10 6 1 15,-8 5 3-15,-3 2 1 16,-5-3 0-16,0 4 0 0,0-4-1 16,1 0 1-1,-7 5 0-15,1-2 1 0,-4 3-2 16,0 4 1 0,-7-1-1-16,1 7-1 0,-9 0-19 15,-1 3-33-15,0 0-110 16,0 0-77-16,0 0 118 15</inkml:trace>
  <inkml:trace contextRef="#ctx0" brushRef="#br0" timeOffset="209952.2">8878 5405 562 0,'1'-14'85'0,"2"1"43"0,5 2 37 0,-1 3 7 0,2 5-26 0,-7 3-15 0,6 5-24 15,1 4 0 1,2 2-11-16,8 0-14 15,0-3-27-15,6-3-4 0,7-4-8 16,-1-1-2 0,7 0-6-16,0 0-12 15,-10 5-13-15,-4 8 2 16,-22 10 6-16,-7 12 0 16,-20 16-1-1,-7 4-4-15,1 8-7 16,-4 3-13-16,6-6-54 0,3-5-60 0,7-7-167 15,6-12 159-15</inkml:trace>
  <inkml:trace contextRef="#ctx0" brushRef="#br0" timeOffset="210561.61">9665 5006 318 0,'13'-24'150'0,"-2"1"106"0,-8 10 2 0,0 4-19 0,-3 10-51 0,3 9-23 0,-3 8-45 16,0 5-15-16,0 8-40 15,-5 7-18-15,-1 5-29 16,-3 5-8-16,-2 4-4 0,-4 2-2 16,1-3-1-16,0-4-3 15,-2-5-62-15,4-2-39 16,-4-7-89-1,9-8-70-15,0-18 148 0</inkml:trace>
  <inkml:trace contextRef="#ctx0" brushRef="#br0" timeOffset="210909.35">9592 5184 744 0,'-4'-68'148'0,"4"8"139"0,3 0-64 0,11 13-61 0,3 6-17 0,2 13-28 16,3 4-26-1,4 15-44-15,4 5-17 16,4 9-17-16,6 5-3 0,-6 5-4 16,-4 4-1-16,-15 5 0 15,-6-2 0-15,-12 3 4 16,-10 1 1-16,-12 2 1 16,-10-1 0-16,-3-7-4 15,1 2-1-15,10-4-4 16,2-1-1-16,15-4-3 15,5-4-5-15,15 2-2 0,4 0 0 0,14 3 3 16,7 5 3 0,5-1 3-16,-1 4 0 15,-6-2 12 1,0 4-40-16,-3-4-77 16,2-4-135-16,-1-5 116 15</inkml:trace>
  <inkml:trace contextRef="#ctx0" brushRef="#br0" timeOffset="211303.95">10233 5190 1215 0,'-8'-3'132'0,"-11"3"67"0,2 0-20 15,-21 7-85-15,-2 2-36 0,-9 5-32 0,5 2-10 0,14 6-13 16,5 0-4-16,22 3-8 15,3-4 1-15,17-2 2 0,7-2 2 16,9-7 4 0,3-6 3-16,-2-7 3 15,0-6 1 1,-5-9 4-16,-6-4 2 0,-1-9 2 16,-6-10 0-16,-5-11-2 15,-6-2-2-15,-5-4 0 16,-2-4-4-16,2 5-3 15,0 1-4-15,0 19 3 16,5 17 6-16,3 23-1 16,-6 19 2-16,7 24-7 15,-6 12-3-15,3 16 1 16,-1 5 0-16,5-2 0 0,1-2 0 16,3-19 9-16,2-4-21 15,6-15-84-15,3-7-104 16,11-19 97-16</inkml:trace>
  <inkml:trace contextRef="#ctx0" brushRef="#br0" timeOffset="211887.68">11293 4982 874 0,'2'-3'157'0,"-2"-5"79"0,3 8-36 0,-2 5-9 0,4 12-74 0,-5 2-25 0,0 19-41 15,-6 9-11-15,-5 10-27 16,-3 5-3-16,-2-1-3 16,2 1-10-16,2-9-77 15,6 1-57-15,0-10-216 16,3-3 190-16</inkml:trace>
  <inkml:trace contextRef="#ctx0" brushRef="#br0" timeOffset="212231.42">11170 5088 907 0,'11'-63'108'0,"3"8"109"0,7 6-16 0,6 14-16 0,7 5-32 0,9 14-51 0,7 4-31 0,4 9-36 16,1 3-9-16,-4 4-17 15,-9 7-2-15,-12 5 0 16,-14 6 2-1,-19 3 5-15,-10 4 2 0,-26-2 1 16,-7-1-1 0,-11-2-6-16,-6-10-3 15,8 0-4-15,6 1-2 16,19-6-2-16,10 8-5 16,18-6-5-16,8 7 0 15,16 5 1-15,11 9 2 0,7 6 1 16,4 1 2-16,3 2 1 15,-4-1 2-15,-4-6 3 16,-5 3-22-16,-8-7-111 16,1 0-83-16,2-10 104 15</inkml:trace>
  <inkml:trace contextRef="#ctx0" brushRef="#br0" timeOffset="212438.82">11850 4864 1328 0,'1'2'94'0,"-1"18"107"16,4 12-64-16,-8 13 22 0,0 12-38 0,1 6-69 0,-5 2-17 0,5-1-26 0,-1-2 0 15,4-5 12-15,2-5-55 16,3-11-168-1,7-2 143-15</inkml:trace>
  <inkml:trace contextRef="#ctx0" brushRef="#br0" timeOffset="212706.22">12287 5343 1264 0,'0'2'159'0,"3"4"69"0,-3 4-62 0,0 7-36 0,-9 0-75 0,-2 6-27 0,-4 3-11 15,-7 3-7-15,3 5-51 16,-12-2-58-16,-7 1-299 15,-3-5 244-15</inkml:trace>
  <inkml:trace contextRef="#ctx0" brushRef="#br0" timeOffset="212992.02">12834 5014 1296 0,'-9'27'135'0,"3"4"43"0,-7 4-31 0,0-4-40 16,2 10-62-16,0 0-16 0,8 4-21 15,1-1-3-15,1 0-3 16,-5-6-12-16,2-7-127 16,-5-4-75-16,0-10 104 15</inkml:trace>
  <inkml:trace contextRef="#ctx0" brushRef="#br0" timeOffset="213338.56">12719 5045 1011 0,'-5'-36'185'0,"-1"9"138"0,12 5-115 0,7 6-45 0,17 2-74 0,9-5-19 15,10 5-28 1,2 8 0-16,1 1-9 16,-8 5-4-16,-4 11-12 15,-6 0-1-15,-21 6 0 16,-2 4 2-16,-14 3-1 0,-10-1 2 15,-12 1-3-15,-7-7-3 16,-6-1-3-16,5-2-4 16,-3-7-5-16,8-3-1 0,9 4-5 15,3-2-4-15,16 12-4 16,3 4-1 0,11 5-1-16,10 4 3 0,1 6 6 15,2-8 1 1,0 1-5-16,-3 2-97 0,1-7-99 15,0-6-152-15,3-6 160 16</inkml:trace>
  <inkml:trace contextRef="#ctx0" brushRef="#br0" timeOffset="213670.91">13215 4944 1092 0,'0'0'172'0,"1"2"228"0,10 1-266 0,5 3 21 0,8 2-53 0,6-1-25 0,6-1-37 16,0 0-14-16,-6 7-13 16,-1 1-5-16,-12 3-2 15,-9 2-2-15,-13-1 2 16,-14 2 4-16,-14 5-35 0,-5 2-13 0,0 6-3 31,0-1-5-31,15-7 34 16,8 2 10-16,12-8 0 15,6 1-2-15,18-4 4 16,3-8-1-16,18-5 1 16,2-6 0-16,13-10-32 0,-2-1-54 15,2 0 52-15</inkml:trace>
  <inkml:trace contextRef="#ctx0" brushRef="#br0" timeOffset="214369.62">14341 4985 979 0,'6'7'94'0,"-3"1"111"0,8 1-46 0,-1 5 1 0,-5 2-33 0,6 8-65 16,0 1-21-16,-2 8-20 0,-4-3-7 15,-4 0-6 1,-1 1 0-16,-4-5 0 0,-4-1 3 0,-6-8-3 15,-1-3-4 1,-5-6-6-16,-2-3-7 0,-3-8-1 16,-1-5 2-1,-4-12 8-15,4-6 3 0,5-4 4 16,2-1-1-16,14 9 10 16,4 9-2-16,2 12 14 15,12-4 6 1,12 11-6-16,4 0 2 15,18 2-14-15,-8-1-5 0,4-4-8 16,6-2-2-16,-3-4-17 16,9-8-54-16,5 0-379 15,3 5 300-15</inkml:trace>
  <inkml:trace contextRef="#ctx0" brushRef="#br0" timeOffset="214588.39">15104 5071 1221 0,'-6'-10'158'0,"0"2"108"0,3 8-85 0,-5 5-4 0,6 14-71 16,-1 12-38-16,-6 15-35 0,5 11-14 0,-2 6-15 31,1 2 1-31,5 1-68 0,2-3-65 15,0-8-167-15,4-3 151 16</inkml:trace>
  <inkml:trace contextRef="#ctx0" brushRef="#br0" timeOffset="-214686.52">15021 5041 1392 0,'8'-45'118'0,"1"9"66"0,5 9-4 0,13 12-66 0,5 5-23 0,12 12-43 0,2 7-13 0,-4 9-15 15,-4 5-9-15,-13 2-1 16,-7 4-6-16,-18 4 3 16,-11 2-9-16,-15-1-42 15,-7 3-32-15,-8-3-111 16,-3-2-131-16,8 1 178 15</inkml:trace>
  <inkml:trace contextRef="#ctx0" brushRef="#br0" timeOffset="-214176.71">15464 5048 1030 0,'2'18'241'0,"-1"1"-176"0,-1 6 68 0,-1 2-49 0,-1 0 1 16,4-1-39-16,7-4-23 0,5-9-13 16,12-8 2-16,-3-10 8 15,4-8 4-15,-2-10 12 16,-7-4 5-16,4-8 1 16,-10-3 9-16,-1-1 4 15,-4 9-5-15,1 10-12 16,3 15-11-16,-8 17-23 15,2 14-2-15,-9 15-1 16,0 1 1-16,1 4 0 16,3-8 0-16,7-13 0 15,8-11 0-15,8-12 3 16,-5-5 0-16,12-11 2 16,-4-10-1-16,1-11-1 15,2-3-2-15,-4-4-2 16,0-7 0-16,-9-13-1 15,3-2 0-15,-8-14 0 16,-3 9-3-16,0 19 0 16,-5 10 5-16,-3 35 4 0,0-1 6 15,-5 30 2-15,-4 12-7 16,5 21-6 0,0 9-1-16,7 13-4 0,2-2 5 15,6-3-5-15,0-6-40 16,6-13-92-16,-1-9-84 0,9-19 102 15</inkml:trace>
  <inkml:trace contextRef="#ctx0" brushRef="#br0" timeOffset="-213965.97">16311 4634 1104 0,'-12'-57'161'0,"2"19"145"0,2 21-72 0,-3 31-60 0,2 16-67 0,-2 27-71 16,4 7-7-16,6 17-12 16,-4 4 1-16,-1-8-14 15,-4 0-1-15,10-12-46 16,0-7-67-16,4-9 64 0</inkml:trace>
  <inkml:trace contextRef="#ctx0" brushRef="#br0" timeOffset="-213690.3">15917 4855 951 0,'17'-7'155'0,"4"2"180"0,17 4-207 0,12 1 17 0,18 3-51 0,5 0-22 16,-1 5-21-16,-12 0-8 15,-13 1-22-15,-9 9-9 16,-16-1-6-16,-6 7 1 0,-13 4 2 16,-3 4-4-16,-3 2 0 15,0-2 1-15,3-5-6 16,3-2 1-16,10-14-17 16,1-8-35-1,11-3-131-15,0-9-202 0,1-12 217 16</inkml:trace>
  <inkml:trace contextRef="#ctx0" brushRef="#br0" timeOffset="-213540.51">16466 4640 1321 0,'-11'3'27'0,"0"2"1"0,6-5-41 0,5 0-89 0,3-5-174 0,19 2 163 0</inkml:trace>
  <inkml:trace contextRef="#ctx0" brushRef="#br0" timeOffset="-213085.41">16750 4995 573 0,'-13'24'128'0,"-1"-10"94"0,3-11-31 0,5-11-65 0,-1-3-16 16,7-2-13-16,8 5-16 0,3 10-42 16,4 9-19-16,5 6-18 15,12 2-2-15,7-4-1 0,8-4 1 16,9-13 7 0,-4-9 14-16,8-3 26 15,-5-10 12-15,-6-4 20 16,-4-2 7-16,-10 3 2 15,-8-3 21-15,-16 8 34 16,-11 5-4-16,-14 9-29 16,-10 16-37-16,-4 23-67 15,-7 18-14-15,7 28-9 16,-10 2 5-16,16 9 2 0,9 1 0 16,5-12-49-16,5 3-25 15,-2-10-23-15,-7-10-5 16,-2-3 45-16,-7-12 23 15,-9-10 28-15,-5-8 9 0,-9-26 22 16,-2-2 27-16,4-21 72 16,2-10 29-16,15-15 16 15,5-7-27 1,20-1-82-16,11-3-41 16,28 15-39-16,5 4-4 0,13 12-90 15,5 0-35-15,4 3 82 16</inkml:trace>
  <inkml:trace contextRef="#ctx0" brushRef="#br0" timeOffset="-212743.34">17968 4779 1195 0,'-14'35'80'0,"1"4"96"0,2 13-64 0,6 3 8 0,5 5-11 0,2-3-33 0,9-13-53 16,3-3-7-16,2-14-10 16,6-10-1-16,-2-11-39 15,9-17-67-15,-1-14 62 0</inkml:trace>
  <inkml:trace contextRef="#ctx0" brushRef="#br0" timeOffset="-212592.09">17903 4467 1630 0,'-12'7'66'0,"-4"4"31"0,5-3-78 0,6-4 0 0,5-8-15 0,2-4-52 16,12-4 30-16</inkml:trace>
  <inkml:trace contextRef="#ctx0" brushRef="#br0" timeOffset="-212415.58">18302 4443 1308 0,'11'46'110'0,"-8"4"114"0,4 7-77 0,-7 6 16 0,-11 3-54 0,11 13-75 16,-3 3-16-16,3 0-11 15,4-6-2-15,-2-18 1 16,1-7-34-16,5-17-66 15,0-9-58-15,9-12 64 16</inkml:trace>
  <inkml:trace contextRef="#ctx0" brushRef="#br0" timeOffset="-212245.88">18091 4907 1645 0,'-6'0'95'0,"6"-4"45"0,1 0-50 0,20-3-18 0,9-2-29 0,17 4-42 0,2-3-5 16,11 7-56-1,1-2-80-15,12 1 83 16</inkml:trace>
  <inkml:trace contextRef="#ctx0" brushRef="#br0" timeOffset="-212060.34">19168 4791 1168 0,'-4'10'193'0,"-3"6"282"0,-1 7-248 0,-6 6-58 0,0 5-38 0,0 1-85 0,0 6-22 16,4-9-19 0,2 2-3-16,8-13-16 15,10-2-22-15,-4-19-74 16,11 4-65-16,5-8 91 15</inkml:trace>
  <inkml:trace contextRef="#ctx0" brushRef="#br0" timeOffset="-211892.05">19058 4588 1238 0,'-3'-2'271'0,"-8"1"-165"0,-3-1 213 0,-1 2-275 0,6-8-41 16,4 4-37-16,10-7-144 0,3 3-235 0,23 9 227 0</inkml:trace>
  <inkml:trace contextRef="#ctx0" brushRef="#br0" timeOffset="-211571.88">19438 4787 1136 0,'-3'52'73'0,"-2"-5"76"0,-4-1-121 0,2-10-15 0,-2-9 2 0,4-15-3 0,-3 0 4 16,4-12 22-1,-4-5 19-15,1 0 31 0,0 2 15 16,-1-7 2-16,3-1 0 16,5-4 4-16,0-12-10 15,13-9-2-15,2-2-18 0,17 1-30 16,3 7-4-1,9 21-20-15,-3 11-1 16,-8 17-10-16,-6-1-5 16,-5 11-4-16,-3-1 0 0,-2-1 0 15,2-2 0-15,-8-6-3 16,0 3-1 0,0 2-31-16,-1-5-22 0,-10 0-69 15,4-3-57-15,-7-10 101 16</inkml:trace>
  <inkml:trace contextRef="#ctx0" brushRef="#br0" timeOffset="-211022.03">20613 4583 536 0,'0'-1'78'0,"0"-4"94"0,0 3-17 0,0 1 28 0,0-1-15 0,5 2-18 0,-2 3 22 0,0 4 8 15,1-3-20-15,-1 12-39 16,-3 5-27-16,-7 5-38 15,3 11-14-15,-10 12-19 0,-4 0-8 16,-2 9-8-16,-6 5 1 16,0-6-1-1,-4 0-5-15,6-15-2 16,7-6-2-16,7-17 2 16,10-5 0-16,8-4-2 15,5-7-1-15,17 2-5 16,8-5 5-16,14 0-1 15,11-2 0-15,6-1-20 16,0-5-36-16,9-4-108 16,-6-3-99-16,-4-5 137 15</inkml:trace>
  <inkml:trace contextRef="#ctx0" brushRef="#br0" timeOffset="-210482.24">21151 4665 1182 0,'0'-17'125'0,"2"-4"162"0,-2 2-81 0,0-3 0 0,9 7-31 0,6 0-73 0,7 4-22 16,14 10-24-16,-1-4-16 0,12 11-21 15,4 2-8-15,-7 10-8 16,1 5-2-16,-19-4-1 16,-3 5-1-16,-21-2 0 15,-5-2-1-15,-19 3-4 16,-5 0-2-16,-8-4-5 15,-1 0 3-15,9-6 5 16,3-7 3-16,23-4 1 0,-4 4-1 16,19-5-2-16,12 4-1 15,13 1 3-15,7-2 1 0,9 4 0 16,2-4 1 0,0 6 2-16,-13 2 0 15,-10-1 0-15,-10 2 0 16,-22 3 1-16,-2 1 2 15,-26 10 0-15,-4 0-1 0,-23 4-2 16,-12-2-6 0,-15-4-9-16,-9 2-8 15,-1-12-61-15,5 4-41 0,-9-9-275 16,-15-9 237-16</inkml:trace>
  <inkml:trace contextRef="#ctx0" brushRef="#br0" timeOffset="-167423.56">10272 4222 184 0,'3'0'56'16,"-3"-3"55"-16,-3 0 3 0,0-2 0 0,3-1-5 0,-5 3-11 0,-1 3-35 0,1 0-5 16,2 4 12-16,0 3 10 15,-2-1 23-15,4 0 6 16,-10-4-2-16,9-2-1 0,2 0-24 15,0 1-11-15,0 1-19 16,5 3-8-16,4-2 3 16,4-3-3-16,7 3 4 15,1 0-2-15,20 0-7 0,14 1 9 16,8-4 4 0,10 1-2-16,3-4-4 15,1-5-8-15,-11 5-23 16,-6 0-3-16,-19 3-5 15,-11 0-2-15,-14-3 7 16,-15 3 0-16,-1 0 1 16,2-2-2-16,-21 10-5 15,-6 1-3-15,-24 1-1 16,-3 7 0-16,-14-4 1 16,-5-4-1-16,-8-4-1 15,-5-3 2-15,7-9-1 0,7-2 0 16,20-2-2-16,9 1-1 15,19 7-4-15,20 3-2 16,4-1 0-16,22-6-1 16,15 4 4-1,11-5 2-15,23 0 4 0,11-3 5 16,17-8-2-16,6 2 1 16,-9 0 1-16,-7-5 0 15,-25 7 4 1,-18 3 0-16,-26 5 0 15,-19 6-1-15,-1-1-2 0,-18 5 1 16,-20 4-4-16,-15 2-2 16,-25-4-1-16,-6 3 0 15,-12-3-2-15,-1-1 1 0,10 3-1 16,14-6 0-16,19 2 0 16,17 2-1-16,24-3-2 15,11-2-2-15,22-11 1 16,16 0 0-16,30-5 4 15,17-5 4-15,21 2 4 16,4-4 6-16,-6 4 0 16,-11 3-2-16,-30 7-3 15,-11 4-4-15,-28 6 0 16,-18 7 2-16,-15 6 0 0,-24 5 4 16,-19 5-2-1,-14 1-2-15,-34-3-2 16,2-4-5-16,-11-7-1 15,2-5-2-15,31-4-1 0,17-2-1 16,32 0-1-16,27 0 0 16,4-5 0-16,26 0 0 15,26 0 5 1,13-6 1-16,21-3 2 0,0-3 1 16,-3 1-1-16,-12 3-1 0,-19 2 8 15,-9 5-41 1,-30 0-141-16,-12 6-169 0,-2-2 170 15</inkml:trace>
  <inkml:trace contextRef="#ctx0" brushRef="#br0" timeOffset="-166325.65">10381 3128 318 0,'2'-7'64'16,"1"4"59"-16,-2-3-27 0,4 3-14 0,-5-4 8 0,-1 6 28 0,-4-2 12 0,5 1 9 0,0 2-3 16,0 0-8-16,0 0-7 15,1-1-17-15,-1 1-7 16,0 0-29-16,-1 0-15 0,-2 3-23 15,1 6-7-15,1 7-8 16,-1 6-3-16,2 6-3 16,0 7-6-16,0 0 1 15,2 3 2-15,-1-4 0 0,-1-2-1 16,2-4-4 0,7-6-34-16,-4-6-108 15,4-6-84-15,2-10 106 0</inkml:trace>
  <inkml:trace contextRef="#ctx0" brushRef="#br0" timeOffset="-165723.99">10613 3145 219 0,'-3'2'95'0,"-5"-2"116"0,5 1-11 0,0-1-25 0,0-1-15 0,3-1-32 0,3-3-20 16,0 2-26-16,-3 3-12 0,1 0-12 0,-1 0-2 0,0 0 6 15,2 0 12-15,9-5 8 16,3-1 1-16,2-11-4 16,6 10-11-16,7-2-16 15,2-2-6-15,9 9-19 16,-12-6-7-16,0 8-13 15,-1 8-3-15,-14 11-5 16,-1 3-2-16,-10 5 5 0,-5 2 1 16,-7 2 1-1,-4-1 1-15,-11 2-1 16,-2-1 3-16,-4-2-1 16,-6-4 0-16,6-8 1 15,9-1-5-15,9-11-2 0,11-4-1 16,6 1-2-16,10-2 0 15,14 1 0-15,8-1 2 16,4 3 0-16,7-6 1 16,-3 0 0-16,5 0 1 15,-3-5 0-15,-3 3 1 16,9-2-62-16,1 0-79 0,9-1 80 16</inkml:trace>
  <inkml:trace contextRef="#ctx0" brushRef="#br0" timeOffset="-161199.36">7868 10185 33 0,'0'0'0'0</inkml:trace>
  <inkml:trace contextRef="#ctx0" brushRef="#br0" timeOffset="-160177.83">7865 10156 235 0,'0'0'112'0,"0"2"95"0,-2 3 0 16,-2-2-2-16,0 0-28 15,0-1-19-15,-3 2-47 16,3-2-21-16,-6-4-28 0,4 2-14 16,-4-3-17-1,-1 0-3-15,-1 0-5 16,1 0-2-16,0-5 5 0,-2 6-3 0,2 1-5 15,2 1-1 1,-9 3-7-16,2 5 0 16,-1 1 0-1,-5 2-1-15,1 2-2 16,3 0-2-16,2 1-1 0,2-2-1 16,-4 6 0-16,4-3 1 15,0 1 0 1,-2 6 0-16,2-3 0 0,0 6 0 15,-2 7-1-15,2-2-1 16,-2 6-1-16,2 2 1 16,6-2-1-16,3 4 0 0,7-2 0 15,1-7-1-15,8 4 1 16,0-8-1-16,5-1 0 0,3 0 0 16,1-4 8-1,5-3 8-15,7-4 8 16,-4-3 3-16,7-3-10 0,-3 0-7 15,1-1-9-15,-3 0-1 16,-2 3 2 0,4 0-1-16,-2-6 0 15,6 6 2-15,3-1 0 16,2-4-2-16,7 2-1 16,-3-7-1-16,-2-2-2 15,-4-10 3-15,-7-8 2 16,-7-8 6-16,5-12 4 15,-1-4 5-15,-6-8 6 16,7-1-5-16,-14 0-4 16,0-6-6-16,-5 1-4 0,-2 4 1 15,-7-4 10-15,-4 3 3 16,-9 10-1-16,-6 0 2 16,-15 8-3-16,2 1-5 15,-19 2-1-15,1 3-2 16,-9-5-8-16,-8 5 0 0,2 5-1 15,6 1-1-15,7 23-1 16,6 1 0-16,3 17-2 16,1 11 0-1,-1 10-1-15,3 5-1 16,-3 3 3-16,-1 1-1 0,10 3 2 16,-1-1 0-1,16-1 1-15,6 7-1 0,11 2 0 16,0-2 0-16,12 3 1 15,1-4 0-15,14-5 1 16,3 1 1-16,6-9-1 16,3 2-1-16,-1-9 1 15,0-4-1-15,6-8 0 16,-1-7 1-16,4-7 1 16,11-5 0-16,7-11 0 15,-2-11 2-15,11-10 0 16,-12-10 2-16,-5-11 6 0,4-2 0 0,-18-12 5 15,1 0 0 1,-20-7-7 0,-12 1 0-16,-16 1-4 0,-14 1 0 15,-21 4 2 1,-10 1-2-16,-24-1-4 0,-6 0-1 16,-17 2-11-16,-3 4-9 15,12 18-32-15,16 15-30 16,24 24-100-16,7 15-170 15,15 32 206-15</inkml:trace>
  <inkml:trace contextRef="#ctx0" brushRef="#br0" timeOffset="-122360.67">10440 13670 71 0,'-8'-2'20'0,"-5"-2"16"0,-1 2-15 0,1 2-14 16,2 0-4-16,2 0 55 0,-1 2 36 0,4 2 69 0,-5-2 30 0,3 3 7 15,2 1-8-15,-4-1-29 16,4-2-14 0,-4 0-41-16,1-3-21 15,-7-5-23-15,15 5-16 0,1 0-10 16,0 2 1 0,14 3-1-16,-5-5 4 0,9 0 6 15,7-5 2-15,24-1-3 16,4-7 7-16,14 4-13 15,8-2-12-15,1 3-7 16,-3 6-11-16,-15-1-2 16,-12 3 0-16,-23 6-2 15,-10 4-1-15,-18 4 1 16,1 0 1-16,-22 2 0 16,-5 1 3-16,-18 2-2 15,-11 0 0-15,-8 0-2 16,-6-2-4-16,-2-6-2 0,8 0 0 0,7-11 0 15,9 0 0 1,23 0-1-16,9-3-2 0,20 0-3 31,13 3 0-31,21 3 7 0,10-3 5 16,29-4 6 0,4-7 3-16,20-8-6 15,4-2-3-15,-10 1-1 16,-6-4-1-16,-33 10-3 0,-14 1 4 15,-36 13 2-15,-1 0 1 0,-39 11 1 16,-17 5-1-16,-38 8-2 16,-11 2-5-1,-14 1-41-15,7 3-36 16,17 3-90-16,12-1-76 0,28 4 134 16</inkml:trace>
  <inkml:trace contextRef="#ctx0" brushRef="#br0" timeOffset="-117883.2">10998 11973 464 0,'0'-3'88'0,"-2"1"77"0,2-1-36 0,-1 2-61 0,-5-1-10 0,-5 5 7 0,3 5 3 0,-5-1 5 16,5 5-1-16,3-2-15 15,1 1-2-15,4-3 2 0,4-2-1 16,7-3 11-16,2 0 8 16,4-4 10-16,9-1 3 15,8-12-13-15,6 1-14 16,4-3-17-1,3-6-10-15,-3 10-17 0,2-1-3 16,-10 7-10-16,-4-1 0 16,-7 7 1-16,-3 2-1 0,-15 0 1 31,-6-2 2-31,6-2 2 0,-17-1 0 16,4 4 1-1,-13-1-1-15,-10 2-4 0,-8-4-2 16,-15 2-2-16,-2 2 0 15,-8 4-2-15,9 5 0 16,4-6-1-16,9 3 1 0,12-5-1 16,7 0 0-16,12 0-1 15,9 2 0 1,11-5 1-16,0-5 0 0,13 1 7 16,-8-7 3-16,18 8 5 15,3-4 3-15,8-2 0 16,11 2-3-16,-1-7-2 15,2-1-4-15,-7 3-1 16,0 1-3-16,-12 7 1 16,-6-1 1-16,-16 5 1 15,-15 0 2-15,-1 3 0 16,-12 2-2-16,-18 1-3 16,-11 2-2-16,-7 3-1 15,-10-1-1-15,-4 2-1 0,2-2 0 16,2-4 2-1,4-4 0-15,20-1 0 16,7-1 0-16,16 0-3 0,9 0-1 16,7 0 0-1,11 0 0-15,12 3 4 0,18-3 0 16,6 7 4-16,8-6 2 0,9-1 1 16,1 3 1-16,-9-6-2 15,-4 2-2-15,-17-1 2 16,-10 0-4-16,-19 4 2 15,-11 3 2-15,-21 1-2 16,-9-1 6-16,-20 4-6 16,-12-2-1-1,-4 2-2-15,-8 0-1 16,0 4-1-16,6 0 0 0,14-1 0 16,10 4 1-16,23-5-1 15,9-3 0-15,15-3 3 16,13-8 2-16,17-2 5 15,8-3 0-15,14-2-1 16,7-4-1-16,9-3 1 16,-4 0 1-16,-2 4 3 15,-11 2 5-15,-26 3 3 16,-7 5 7-16,-32-2-2 16,-8 13-6-16,-16 0-7 15,-14 3-7-15,-6 2-6 0,-7-1-4 16,2 2-3-1,5-1-1-15,16 1 1 0,10 0 2 16,20-7-1-16,10 1 1 16,21-2 2-16,4-12 1 0,16 4 6 31,7-4 2-31,0-7 3 0,-3 0 0 16,-7 2 1-16,-6 0 0 15,-17 10-3-15,-14 1-1 16,-4 0-5-16,-14 9-5 15,-9 5-28-15,-5-7-24 16,3 7-71-16,2-1-32 16,14-4-102-16,3 15-129 0,11-9 233 15</inkml:trace>
  <inkml:trace contextRef="#ctx0" brushRef="#br0" timeOffset="-115163.37">11645 4189 304 0,'6'-2'65'0,"-4"2"77"0,-1 5-12 0,-4 5-29 0,-6 1-11 0,2 1-17 0,-5 1 0 16,-1-2 10-16,-3 0 0 16,4-3-12-16,4 1-12 0,2-4-20 15,6-3-2 1,4 2 1-16,4-4 3 16,13-4 13-1,2-1 0-15,6-3 4 16,1 0-1-16,0-3-13 15,-2 0-4-15,2 6-16 16,2-4-5-16,-4 4-6 0,-3-3-4 16,-11 4 0-16,-4-3 0 15,-10 6 7-15,-5-3 0 16,-12 3 1-16,-7 1-2 16,-12 3-8-16,-7 7-2 0,-7-3-1 15,-2 4-2-15,0-3 0 16,1-3 0-16,13-3-1 15,13-2-1-15,25 0 0 16,0-2 3-16,30 0 7 16,6-1 6-16,15-5 6 15,1-1 2-15,9-5 0 16,1 0-3-16,-4-1-6 16,2 3-2-16,-12 5-6 15,-7 0-1-15,-22 7-1 16,-10 4 1-16,-20 6 2 15,-16 6 1-15,-12 4-2 16,-12-1-1-16,-4 1-3 16,-5-4 0-16,2-6-1 15,2-4 0-15,11-8 0 16,2-4-1-16,19-6-1 16,9-1-1-16,21-3-2 15,11-4-2-15,18-2 2 0,4-1 1 16,14 1 0-16,5 2 1 15,3 6 2-15,4 3 2 0,-7 4 2 16,-5 3 1-16,-17 2 0 16,-11 2 2-16,-25 5 6 0,-14 1-3 31,-24 8-2-31,-8 4-2 16,-9-3-7-1,-6 1 3-15,7-3-1 0,-4-4 1 0,10-7-1 16,2-2 2-1,10-3-3-15,17-4-1 0,13-1-3 16,14-1-1-16,20 0 1 16,7-4 1-16,15 7 2 15,2-5 2-15,7 4 1 16,1 3 0-16,-2 2 1 16,-9 2-1-16,-16 5 0 15,-11 4-1-15,-22 5 2 16,-11 2 0-16,-22 9 1 0,-8 4 0 15,-16 4-3 1,-6-5 0-16,0-3 0 0,3-4-1 16,11-13 0-16,16-2-1 0,19-6 0 15,8-6-2 1,29-2-1 0,7 0 1-16,16-3 0 15,6-2 1-15,5 6 0 0,6-4 1 16,-3 9 3-1,-5 0-23-15,-9 6-132 16,-7 5 107-16</inkml:trace>
  <inkml:trace contextRef="#ctx0" brushRef="#br0" timeOffset="-107606.27">8575 9428 481 0,'-2'0'95'0,"-1"1"86"0,-2 3-35 0,1-4-55 0,-6 1-23 0,5-1-31 0,-4 3-9 15,6 5-3-15,-3-1 2 0,4 2 2 16,2 0-3-16,2-2 7 15,5 2 8-15,1-6 22 0,0 4 11 16,5-7 2-16,1 0-3 16,3-7-5-16,-1 1-6 0,1-5-13 15,2-2-7 1,-1-6-16-16,5 2-1 16,3-5-2-16,0 3 3 0,0-6 5 15,-1 0 1 1,-3-1-2-16,0 0-2 0,2 0-9 15,-2 3-4 1,3-2-4-16,-3-4-2 16,-3 2-2-16,3-4 0 0,-4-1 0 15,4 2 0-15,0 0-2 16,0 2 0-16,9 3-4 16,-2-2 0-16,7-1 0 15,5-2 0-15,2 1-1 16,9 2 0-16,6 1-3 15,4-1 0-15,2-2 4 16,-1-2 5-16,-3-5 5 16,-1 2 0-16,5 0-4 0,0-6-3 15,5 7-2-15,8-2-1 16,8-4 2-16,1 1 0 16,-6-4-3-16,-6 2-1 15,-6 4 1-15,1 1 0 16,7 2 4-16,8 3-1 15,1 5-3-15,2 0 0 16,3-2 0-16,-11 2 0 0,-4 1 0 16,-5-1 0-1,-1-2 0-15,7 2 0 0,3-2 0 16,8 2 0-16,-4 3 0 16,2-2 0-16,-7 8 0 0,-12-3 0 31,0-4 1-31,2-3 0 0,-7-2 0 15,9 3-1-15,-2-7 1 16,7 4 0-16,0-1-4 16,-9-2 0-16,-9 4 0 15,-10 2 1-15,-6 0 3 16,-2 6 2-16,-4 0 1 16,1 3-1-16,-1 2-1 15,0 0 1-15,1-1-3 16,0-2 1-16,4 0 3 15,-1 1-1-15,12-3 1 16,-1 0 0-16,2-1-3 16,-6 1 0-16,-3-2 0 0,-5 5-1 0,-5 1 1 15,5 0-1 1,-5-7 0-16,1 0 1 16,7 2-1-16,2-5 1 15,7 6-1-15,-1 0 0 0,-1-2 1 16,-1 4-1-16,2-4 0 15,9 4 0 1,-10-2-1-16,1 3 1 16,-1 2-1-16,-5-2 1 15,4 5 0-15,-2 0 0 0,0 0 0 16,-2-5 1-16,4 4-1 16,2-1 1-16,5-1-1 15,10 1-4 1,4-1 17-16,5-5 3 0,-10 2 7 15,-11 0 7-15,3 1-16 16,-4 0-2-16,9 5-5 16,3 2 0-16,-2-4 0 15,6 2 6-15,-3 0 4 16,2 1 1-16,-13-1 3 16,-3 0-3-16,-15 2-6 0,-7-2 0 0,-3 5-6 31,-7-1-2-31,2 6 6 15,-9-7-2-15,-4 5 2 16,-6 3-1-16,1 0-6 16,-2-2-7-16,-5-9-37 0,2 11-24 15,3 0-73-15,-2-9-52 16,7 4-231-16,-5-8 244 16</inkml:trace>
  <inkml:trace contextRef="#ctx0" brushRef="#br0" timeOffset="-107319.84">14985 6463 916 0,'-13'-2'92'0,"0"1"95"0,4-1-36 0,1 1 8 0,6 1-17 0,6 0-30 0,3-2-10 0,16 2-22 15,3 0-7-15,7 0-13 16,10 3-13-16,-2 8-21 15,-1 4-7-15,-1 3-7 16,-3 6-6-16,-12 5 1 16,-8 2 2-16,-18 7 1 15,-14 1 2-15,-14 4-5 16,-3 4-13-16,-5 4-56 16,4-2-38-16,2-12-126 15,10-8-137-15,11-18 208 16</inkml:trace>
  <inkml:trace contextRef="#ctx0" brushRef="#br0" timeOffset="-107060.14">15605 6444 923 0,'-4'-6'100'0,"-2"1"109"0,3 4-63 0,5 4-12 0,-2 6-39 0,7 16-62 0,1 2-12 0,-3 13-10 16,0 7-3-16,-5 2-4 16,-2 6 0-16,-4-8-53 15,1-1-82-15,-4-8 79 16</inkml:trace>
  <inkml:trace contextRef="#ctx0" brushRef="#br0" timeOffset="-106717.3">15482 6447 912 0,'-5'-36'187'0,"5"-2"246"0,5 7-269 0,13 4 5 0,6 3-43 15,6 8-23-15,6 5-46 16,4 2-20-16,-1 6-20 16,1 3-5-16,5 8 0 0,-4 1-3 15,-12 5-3-15,-4 4 0 16,-25 1 5-16,-13 3 1 16,-15-2 6-16,-8 2-1 0,-10 2-10 15,3 0-2-15,4-4-5 16,1-3-1-1,16-6-1-15,9-1-3 0,15 7-5 32,9 1-2-32,16 10 4 0,3-1 2 0,5 4 4 15,6-2 1-15,-2-4-42 16,0 2-31 0,2 0-236-16,2-7-143 0,3-6 240 15</inkml:trace>
  <inkml:trace contextRef="#ctx0" brushRef="#br0" timeOffset="-106306.52">16198 6580 1157 0,'-22'-10'148'0,"-4"1"148"0,-2-4-178 0,3 5 4 0,4 4-45 15,-1 4-17-15,6 11-31 0,-3 8-14 16,5 12-16-16,8-4-4 15,11 1-1-15,7-6 1 16,12-9 0 0,6-5 2-16,6-8 4 0,2-3 4 15,2-11 11-15,-14-9 5 16,-10-8 11 0,-8-7 7-16,-10-11 6 0,-1-4 7 15,-9-12 10-15,-1 0-7 16,0 2-15-16,1 11-10 15,6 19-20-15,2 16-5 16,4 28-8-16,-1 16-4 16,4 34-4-16,10 10 1 15,7 14 8-15,2 0 0 0,5-9 2 16,6-8 2 0,-5-16-35-16,7-11-42 0,5-13-226 15,-12-6 182-15</inkml:trace>
  <inkml:trace contextRef="#ctx0" brushRef="#br0" timeOffset="-105367.64">17058 6203 784 0,'-2'0'159'0,"-3"0"265"0,0 1-206 0,2 1-23 0,3 6-29 0,-1 5-74 0,1 5-21 15,0 20-21-15,-2 14-12 16,2 18-14-1,-5-2-8-15,4 4-10 16,-1-7 2-16,-4-12-3 16,3 1 3-16,3-8-42 15,-5-12-38-15,10-7-130 16,-2-9-119-16,2-18 175 16</inkml:trace>
  <inkml:trace contextRef="#ctx0" brushRef="#br0" timeOffset="-105003.52">17020 6372 941 0,'0'-26'122'0,"-3"0"142"0,4 0-62 0,9 0-15 0,5 3-17 0,12 6-45 16,6 1-20-16,2 7-32 16,0 6-8-16,6 3-23 15,1 6-9-15,-7 7-15 16,-3-1-9-16,-18 7-3 15,-11-5 1 1,-14 5 2-16,-8 3 0 0,-17 2-3 16,-2 1-6-16,-3-7-12 15,1-6-1-15,14-5 1 16,3-4 2-16,11 1 5 16,10 9-1-16,4 3-4 15,10 4 0-15,14 7 5 0,-1 0 1 16,16 9 4-1,2 4 2-15,1 2-1 0,-2-1 1 16,2-1 1-16,-3-10-38 0,-3-4-101 16,0-4-83-1,-8-15 100 1</inkml:trace>
  <inkml:trace contextRef="#ctx0" brushRef="#br0" timeOffset="-104486.84">17674 6201 799 0,'0'-8'126'0,"0"4"124"16,-1 1-12-16,2-4-2 0,1 4-36 0,9 0-45 0,8-3-19 0,-3 2-36 16,6 4-17-16,-5 10-31 15,0-1-16-15,2 9-20 16,-6-4-6-16,-7 2-9 16,-4 1-1-16,-5 4-3 0,-4 2 1 0,-11 4 2 31,0 0 0-31,-5-4 1 15,-1 3 2-15,8-11 0 16,-4-2 1-16,13-3-4 16,7-9 0-16,2 4 0 0,10-5-1 15,7 6 1 1,5-3 1-16,8 2 1 16,-2 3-1-16,6 1 1 15,2-1-1-15,-2 10 0 16,-3-3 2-16,-11 9 2 0,-11-3 2 15,-17 9 3-15,-11-4 1 0,-20 7 1 16,-4-1 1-16,-11-2-13 16,-6-3-23-16,-7-4-71 15,-4-1-46-15,-12-6-339 16,4 2 296-16</inkml:trace>
  <inkml:trace contextRef="#ctx0" brushRef="#br0" timeOffset="-103811.7">16854 7218 743 0,'6'0'162'0,"-6"0"196"0,-9 0-175 0,-5 0 1 0,-16 10-64 0,-3-1-32 0,-5 7-54 16,1 9-12 0,6 9-15-1,-1 10-7-15,15 17-7 0,3 5 1 16,14 4 2-16,3-1 2 16,13-20-18-16,6-6-30 15,11-20-80-15,0-8-79 16,14-20-227-16,1-11 244 15</inkml:trace>
  <inkml:trace contextRef="#ctx0" brushRef="#br0" timeOffset="-103551.34">17072 7401 1134 0,'-13'-9'129'0,"-1"3"93"0,-8 6-37 0,0 9-65 0,-5 10-44 0,-1 13-55 0,9 4-13 16,9-1-8-1,9-1-3-15,13-10 1 16,9-7 2-16,4-12 7 16,3-10 9-16,-2-9 14 15,2-2 6-15,-8-1 13 16,-4-4 5-16,-11 1 0 16,-10 1-5-16,-15 0-23 15,-7 0-24-15,-1 8-48 16,-1 2-33-16,5 5-117 15,12 1-142-15,13 3 192 0</inkml:trace>
  <inkml:trace contextRef="#ctx0" brushRef="#br0" timeOffset="-103341.45">17289 7073 1498 0,'2'4'109'0,"-4"5"109"0,1 8-96 0,-4 9-3 0,-4 8-33 0,4 7-52 0,-3 2-15 0,6 6-5 16,-1 0-5-16,0 3-6 15,3 0 14-15,5 0-89 16,-2-3-65-16,8-15-347 16,3-8 267-16</inkml:trace>
  <inkml:trace contextRef="#ctx0" brushRef="#br0" timeOffset="-102958.65">17714 7364 952 0,'-14'-2'165'0,"-5"-3"313"15,1 5-292-15,-12-1-57 0,-8 1-6 0,2 4-83 16,-6 6-29-16,15 12-15 0,2 0-5 15,14 6 0-15,11-6-1 0,12-4 0 16,13-9 1 0,7-12 5-16,4-6 5 15,0-12 14 1,-2-4 8-16,-12-7 15 16,0-1 13-16,-8-5 10 0,-5-3 4 0,-7-11-1 15,-2-8-12 1,-5 1-17-16,1 6-9 15,-1 24-11-15,-5 14-11 16,7 39-5-16,-2 15-6 16,5 26-4-16,0 1 5 0,4 2 6 15,2-5 0-15,5-8-42 16,3-1-33 0,5-13-82-16,-6-2-50 0,3-10-271 0,-4 1 284 15</inkml:trace>
  <inkml:trace contextRef="#ctx0" brushRef="#br0" timeOffset="-102556.25">17072 7911 1164 0,'-3'-16'135'0,"1"3"187"0,2 1-153 0,2 10-24 0,1 2-28 0,5 16-73 0,-2 11-19 16,7 9-19-16,1 8-3 0,5-1 1 15,-4-5 0-15,1-13 1 16,3-9 5-16,-5-8 31 15,-1-4 17 1,-2-10 33-16,3-2 5 16,-4-14 3-16,2-6-8 0,-2-10-25 15,-1-8-11-15,2-6-33 16,-3 0-12 0,-2 9-14-16,4 6-17 15,-5 11-68-15,4 14-54 16,1 10-174-16,2 4 171 0</inkml:trace>
  <inkml:trace contextRef="#ctx0" brushRef="#br0" timeOffset="-102019.5">17687 7985 1433 0,'2'-11'146'0,"-4"-2"103"0,-3-3-47 0,-15 2-42 0,-1 0-58 0,-12 6-65 0,2 8-19 0,-10 14-19 16,-2 8-5 0,11 8-6-16,2 4 0 15,23-9 1 1,8-5-2-16,18-9 1 0,8-3 0 16,9-13 5-16,2-2 5 0,0-11 3 15,0-2 3 1,-5-1 1-16,-3 2 0 15,-8 2-1-15,-8 8-1 0,-8 9-2 16,-1 4-3-16,-5 18-3 16,-3 2 0-16,-2 4 1 15,5-2 0-15,10-6-7 16,1-3-5-16,6-15-5 16,2-4 0-16,0-10 10 15,0-7 6-15,0-2 8 16,0-2 2-16,1-2 6 15,-2-4 7-15,1-9 17 0,-4-9 7 16,0-13 10 0,0-8-2-16,-4 4-19 15,-1 10-6-15,-5 29-8 16,-5 22-7-16,-13 25-4 16,-4 17-4-16,-9 24-9 15,0 8 1-15,2 10 3 16,7-3 2-16,7-8-36 0,10-13-23 15,13-20-29-15,6-10-17 16,14-16-20-16,3-8-22 16,5-7 86-16</inkml:trace>
  <inkml:trace contextRef="#ctx0" brushRef="#br0" timeOffset="-101165.78">17157 8537 682 0,'1'-21'120'0,"3"4"124"0,0 1-16 0,0-1-35 0,-3 1-12 0,2 0-27 16,4 4-17-16,-4 2-31 15,-3 4-8-15,0 6-15 16,3-3-7-16,-3 12-14 0,0 7-13 16,0 16-27-16,0-2-7 15,-2 14-10-15,2-2-2 0,0 6-2 32,0-3 1-32,0-1 1 0,0-10-1 0,0-8-7 15,0-5-19 1,0-7-52-16,2-3-44 15,3-9-134-15,-2-2-141 0,11-3 222 16</inkml:trace>
  <inkml:trace contextRef="#ctx0" brushRef="#br0" timeOffset="-100420.25">17678 8400 622 0,'3'1'134'0,"-2"4"99"16,-2-3-44-16,-7-1-7 0,3 4-14 0,-4-4-9 0,-2-1-5 0,0 0-19 16,3-6-24-1,0-2-13-15,-3-1-29 16,1-2-10-16,-6 1-34 16,-2 7-11-16,-14 6-14 0,-4 10-4 15,-4 14-5 1,1 1 0-16,9 8 0 15,9-1 2-15,17-8 2 0,4-2 0 0,12-11 0 16,6-1 1 0,8-8 1-16,6-5 1 15,4-4 1 1,-6-5 1-16,6-7 0 0,-7-3 3 16,-2-4 1-16,-4-3 2 15,-7 1 1-15,-2 3 7 16,-6 6 12-16,-8 15 4 0,2 1 7 15,1-5-6 1,-3 18-10-16,-2 4-4 16,-2 11-9-16,-7 7-3 0,0 0-1 15,4 3-1-15,-1-5 1 16,4-2-1 0,-3 1-2-16,6-7-1 0,-4 2-2 15,7-3-14-15,-1-7-42 16,-1-1-35-16,3-5-100 15,-3-2-119-15,8-6 179 16</inkml:trace>
  <inkml:trace contextRef="#ctx0" brushRef="#br0" timeOffset="-99510.02">18241 8215 1066 0,'4'0'117'0,"1"0"95"0,-2 0 8 0,4 0-39 0,-6 0-29 0,6 0-54 16,2 6-17-16,4 13-27 16,-1 7-14-16,-2 13-21 0,-6 7-10 15,-7 11-6-15,-1 7 0 16,-19 1-2-1,-11 0 1-15,-23 7-21 16,-19-1-9-16,-15 14-34 16,-7 7-51-16,-3 9-392 0,-14 7 334 15</inkml:trace>
  <inkml:trace contextRef="#ctx0" brushRef="#br0" timeOffset="-97572.9">18780 6272 727 0,'-4'-1'134'0,"0"-2"150"0,-2-1-54 0,6-4-35 0,5 2-34 0,1-2-58 15,4 5-27-15,-4 2-34 16,2 4-19 0,1 20-20-16,-1 14 0 0,6 16-2 15,2 9 2-15,0-1-1 16,1-4 0-16,5-6 2 15,-6-14 0-15,-2-11 2 16,-4-9 2-16,-12-6 3 16,-4 0 1-16,-8-8 3 15,-4-1 0-15,-10-4 1 16,-8-3-5-16,-4-10-1 16,1-6 0-16,1-9-3 15,6-3 0-15,10-2-2 0,2 5 2 16,15 5 4-16,0 9 3 15,12 5 1-15,0 7-5 16,11 7-8-16,1 3-4 0,8 13-3 16,7-3 2-1,9-2 1-15,6-3-5 16,11-11-43 0,-7 0-24-16,3-13-86 0,-1-2-97 15,-2-9 152-15</inkml:trace>
  <inkml:trace contextRef="#ctx0" brushRef="#br0" timeOffset="-97256.61">19837 6214 925 0,'0'0'163'0,"2"0"132"0,-4 0 6 0,2 1-67 0,-4 4-51 0,0 6-81 16,3 2-35-16,1 12-50 15,3 7-12-15,6 7-4 0,1 5 1 16,-2 5-1-1,1 2 1-15,-2-3-20 16,-3-5-35-16,-2-2-107 0,-1-5-116 16,-1-9 146-16</inkml:trace>
  <inkml:trace contextRef="#ctx0" brushRef="#br0" timeOffset="-96853.79">19675 6348 949 0,'-7'-35'110'0,"7"1"154"0,0 7-85 15,18 2-4-15,-2-2-5 0,9 1-38 0,6 3-24 0,10 7-28 16,2 3-16-16,6 9-28 16,1 4-6-16,1 8-14 15,1 3-5-15,-2 3-8 16,-4 5-1-16,-13 0 0 15,-9-2-1-15,-18 2 2 16,-7-2 1-16,-25 1 2 16,-2 1-1-16,-22-4-3 15,-3-2-1-15,1-5-2 16,0-7 1-16,13-1-1 16,6 2-2-16,14 6-4 0,5 1-5 15,9 15 0 1,10 0 0-16,10 10 9 0,8-2 5 15,7 3 10-15,4 2 2 0,10 0-2 32,5-6-1-32,3 4-6 0,-1-7 7 15,-9-4-63-15,4-2-45 16,-8-12-196-16,-5-3 155 16</inkml:trace>
  <inkml:trace contextRef="#ctx0" brushRef="#br0" timeOffset="-96553.25">20446 6160 1304 0,'7'-9'111'0,"-3"3"54"0,4 2 21 0,-3 12-44 0,0 3-33 0,-1 11-49 16,-4 10-17-16,-8 7-21 15,-4 4-8-15,-4 3-5 0,-1-7-1 16,6-1-2 0,0-5-1-16,11-5-2 15,1-6-2-15,10-3-1 0,5-4 1 16,11-4 1 0,9 1 1-16,4-12 2 0,2 0 1 15,-6-8-28 1,-1-4-44-16,-6-4-140 0,-3 0-164 15,-4-4 200 1</inkml:trace>
  <inkml:trace contextRef="#ctx0" brushRef="#br0" timeOffset="-96358.36">20640 6432 1087 0,'-6'6'146'0,"-4"2"204"15,7 3-140-15,3 0-20 0,2 3-26 0,7 5-69 0,-1 3-24 0,6 6-32 16,4 7-12-16,-4-7-20 16,0 6-1-16,-1-6-61 15,1-1-45-15,2-4-352 0,1 4 275 16</inkml:trace>
  <inkml:trace contextRef="#ctx0" brushRef="#br0" timeOffset="-93873.08">21787 6215 687 0,'-1'-9'124'0,"-4"1"70"0,2-3-27 16,1 3-9-16,-4 8-49 0,1 3-18 0,-4 18-27 0,1 7-19 15,0 18-24-15,8 4-9 0,3 6-11 16,6-3 0-16,6-5 0 16,4 0-1-1,0-14 1-15,6-1 2 16,-11-13 1-16,-3-2 0 15,-11-14 4-15,-3-1-1 16,-11-6 1-16,-5-6-5 0,-7-9-17 16,0-4-2-16,-9-6-1 15,2-4 4-15,0-4 15 16,7-3 4-16,19 6 21 16,3 6 15-16,17 11 28 15,6 3 10-15,5 12-7 16,-5-4-13-16,3 5-27 15,1 0-11-15,3 3-13 16,2-3-5-16,10 0-21 16,4-6-45-16,9-7-168 0,4-1 140 15</inkml:trace>
  <inkml:trace contextRef="#ctx0" brushRef="#br0" timeOffset="-93273.32">22682 6130 876 0,'-4'0'148'0,"1"3"137"0,-8 1-115 0,0 4-8 0,-1 3-46 16,-1 0-23-16,10 9-31 0,1 7-16 0,5 15-24 0,8 9-8 0,-1 15-11 0,-2 7-1 0,0 2-26 15,-7 4-26-15,-1-6-103 16,-1-9-80-16,-1-13 123 16</inkml:trace>
  <inkml:trace contextRef="#ctx0" brushRef="#br0" timeOffset="-93006.4">22563 6212 785 0,'16'-19'126'0,"5"5"117"0,4 2-11 0,6 8-23 0,6 6-35 0,-3 7-60 16,-2 6-22-16,-4 0-40 0,-7 6-20 15,-9-2-22 1,-2 1-2-16,-13 7-1 15,-10-2 0-15,-9 4-1 0,-5 1-4 0,-7-2-38 16,-4-6-34 0,6-4-107-16,1-12-83 0,16-9 141 15</inkml:trace>
  <inkml:trace contextRef="#ctx0" brushRef="#br0" timeOffset="-92512.14">22895 6239 647 0,'37'-11'173'0,"-10"6"218"0,-3 1-96 0,-11 4-78 0,-10 4-47 0,5 9-92 16,-5-2-30-16,-3 10-31 15,8 2-7-15,-2 2-5 0,5 1-2 16,3-7 0 0,2-5 0-16,3-10 10 15,-2-8 4-15,2-10 5 16,-3-5 8-16,-2-8 5 15,-3 0 0-15,-8-3-3 16,2 8-8-16,-5 5-17 16,-1 6-4-16,1 11-7 15,4 9-2-15,-1 16-1 0,2 8 2 16,8 2 3 0,6-2 1-16,9-4 0 15,4-7 1-15,6-13 4 16,-1-7 2-16,-2-15 6 15,-8-9 6-15,-7-13 12 0,-4-6 3 0,-2-12 8 16,-3-2 5 0,-7-15-4-16,-1 1-2 0,-6-9-5 15,-7 1-5-15,1 6-4 16,-2 8-1 0,1 30-2-16,2 9-8 0,2 35-15 15,0 7-3-15,4 31-12 16,2 14 2-16,6 14 8 15,-1 13 1-15,6 0-77 16,2-2-18-16,4-6-96 16,4-8-71-16,-10-23 170 15</inkml:trace>
  <inkml:trace contextRef="#ctx0" brushRef="#br0" timeOffset="-92306.36">23269 6058 1475 0,'-16'-35'130'0,"2"10"103"0,9 9-53 0,14 11-40 0,12 4-45 0,20 2-63 0,8-1-12 0,15 4-15 16,6-3 2 0,12 1-52-16,-5 1-59 15,0 3-235-15,2 0 195 16</inkml:trace>
  <inkml:trace contextRef="#ctx0" brushRef="#br0" timeOffset="-92123.92">24136 6034 1394 0,'-8'0'112'0,"5"6"32"0,0 2-18 0,3 16-17 0,5 1-50 0,3 11-30 15,1 1-4-15,8-3-19 16,1-2-4 0,10-12-67-16,4-5-55 0,-1-11 64 15</inkml:trace>
  <inkml:trace contextRef="#ctx0" brushRef="#br0" timeOffset="-91964.2">24070 5793 1042 0,'1'0'195'0,"-7"-3"-120"0,5-8 150 0,-1-2-193 0,2-1-26 0,3 0-37 0,7 3-93 0,2 0 75 16</inkml:trace>
  <inkml:trace contextRef="#ctx0" brushRef="#br0" timeOffset="-91514.31">24425 5955 1309 0,'0'2'7'0,"0"-1"6"0,6 18 95 0,1 5 0 0,2 12 10 16,-6 5-7-16,2 5-79 0,-2 0-16 0,-1-2-5 0,-1-5-2 0,1-12 0 16,-1-3 1-16,-1-15 5 0,0-7 4 15,-3-2 5-15,-8-13 4 16,-1-9 0-16,0-5-2 0,-2-12-2 15,3-2-4 1,8-10-7 0,-2 3 0-16,8 11-6 0,10 9-2 15,9 15 4-15,7 7 1 16,7 6 7-16,2 8 14 16,-5 8 11-16,2 4-1 15,-5 5-2-15,-5 1-13 16,-2 5-18-16,0 2-3 15,-11-1-5-15,-2 4 0 0,-6-1-18 16,7-2-33-16,-1-5-80 16,-2-7-70-16,4-5 104 15</inkml:trace>
  <inkml:trace contextRef="#ctx0" brushRef="#br0" timeOffset="-90988.91">23614 6766 1111 0,'14'-13'174'0,"-1"2"85"0,-5 0-52 0,-4 5-19 0,-7 3-96 0,-6 7-33 15,-7 15-37-15,-6 13-11 0,-3 12-11 16,-4 13-2-16,2 9 0 16,1 3 1-16,5-2 0 15,5-7 1-15,15-16 0 16,1-13 0-1,16-12-4-15,9-1 0 0,16-14 1 16,11-1 1-16,5-6 2 16,-4-8 1-16,-1-4-44 15,-7-3-54-15,2-4-300 0,-1-3 240 16</inkml:trace>
  <inkml:trace contextRef="#ctx0" brushRef="#br0" timeOffset="-90566.49">24034 6728 2403 0,'1'0'33'0,"15"-6"-4"0,30-2 34 0,-1-3-3 0,15 8-12 0,0 3-18 0,-15 8-19 0,-11 6-8 0,-18 6-4 0,-13 4 8 0,-9 3-2 16,-16 1 0-16,-18 7-3 15,-7-4-9-15,-3 1 0 16,10-5 1-16,16-8 0 16,10-1 3-16,21-3-3 15,8-1 0-15,15-3 2 16,13 2 1-16,9-1 3 15,0 1 0-15,-8-1 2 16,-8 1 0-16,-12 4 2 0,-13 4-2 16,-19 4 2-1,-6 3 2-15,-24 7-1 0,-4-2 2 16,-23 0-3-16,-9-1 2 16,-11-1-13-16,-4-4-25 0,3 2-69 31,-4-1-75-31,-33 2 91 15</inkml:trace>
  <inkml:trace contextRef="#ctx0" brushRef="#br0" timeOffset="-87524.75">11460 11152 485 0,'0'0'78'0,"-1"-5"85"0,1-1-9 0,1-12-14 15,10-1-5-15,-4-8-22 0,4-1-8 0,3-5-13 16,-2 5-12-16,9-1-13 15,-7-1-3-15,5 8-10 0,2-3-6 16,1 1-11-16,5-1-1 16,-1-2-3-16,3-4 4 15,5-1 5 1,4-4-2-16,5 3-3 0,6 0-1 0,3-4-15 16,8 4-3-1,4-3-8 1,4-7-4-16,2 1-1 0,-2-1-5 15,1-3 1-15,2 4-1 16,13-4-1-16,12 4-1 16,16 2 0-16,8-1-3 15,-5 3 0-15,-3 0-1 16,-2-1 0-16,5 3 2 0,9-4 3 16,-5 1 1-16,-5 1 0 15,-11-1 1-15,-9 1 1 16,6-2 1-16,2-1-1 15,2 5 0-15,-3 1-2 16,-6 4 0-16,-11 4 0 16,-4 2-1-16,-1 0 1 15,8 1 0-15,14 2 0 16,0-2 0-16,-4 4 0 16,0-1 1-16,-12-4-1 15,3 3 1-15,4 0 0 0,9 4 2 0,-2 3-3 31,0-6 3-31,-10 4-4 16,-7-8 0-16,5-1 0 0,-1 0-1 16,11-1 2-1,3 0 0-15,1 0 1 0,-7 2 0 16,-14 1 0-16,-4 4 1 16,-1 4-1-16,3 2 1 15,10 3-1-15,0-3 0 0,1-1 1 16,-10-5 0-16,-5-1-1 15,-5-4 2-15,7 1 0 16,8 1 2-16,7 7-2 16,1-3-3-16,-9 11-6 15,-2 0 1 1,-23 5 1-16,-1 3 4 16,-8-1 2-16,4-3 0 0,-1 3-1 15,4 1 0-15,0-3 0 16,9 1 1-1,8 1-1-15,-2-4-2 0,-4 3 15 16,-5 1 3-16,-7 1 2 16,-1-2 4-16,3 1-12 15,-1 1-4-15,8-4 1 16,0 0-1-16,10-3 5 16,2 1 4-16,3 0 5 15,-2 1 8-15,-7 0-9 16,-4 4-2-16,-6 1-8 15,0 0-4-15,-7 3 1 16,3 0 0-16,2 2 0 0,-4-1-5 16,-2 4 0-1,-2-3 2-15,-9 3 3 16,0 0-1-16,-4 1 2 0,-1 2-2 16,-1-1-2-16,-4-2 1 15,-2-2 0-15,-9-4-2 16,-7 1-1-16,-12-3-2 15,-1 0-42-15,-5 0-28 16,-6-5-90-16,-1 2-72 16,1-7 127-16</inkml:trace>
  <inkml:trace contextRef="#ctx0" brushRef="#br0" timeOffset="-86459.3">19779 8578 640 0,'1'-5'117'0,"-1"-1"108"0,-1 1-33 0,-2 2-60 0,3 3-21 0,-2-3-22 16,2 1-6-16,0 4-6 15,2 1 0-15,-1-3-1 0,1 2-2 16,-1-2-10 0,-1 1-4-16,-1-2-24 15,1 1-14-15,0 0-12 0,-2 1-5 16,4 1 1-16,-1-1 1 15,7 6 11-15,-5-6 10 16,4 1 10-16,-6-2 8 16,-1 0 0-16,0 0-7 15,0 0-3-15,0 0 0 16,0 0-3-16,0 0-5 0,0 0-9 16,5-3-7-16,3 4-5 15,6 5 0-15,2 2-2 16,4-1 3-16,6 4-2 0,-9 0 0 15,5 0 0 1,-4 1-3-16,0-5 3 16,-2 1-2-1,-5 1 3-15,-4-4 4 0,0 3 2 16,-5-7 2-16,0 4-1 16,-1-3-5-16,1 4 2 15,3-1-3-15,-5-2-4 16,0 0-2-16,0-2 0 15,0-1 0-15,-4 8 4 16,4-3 1-16,0-5-7 16,0 2-2-16,0-1 1 0,4 1 1 15,-3-1 3-15,1 1 3 16,-1 1 1-16,-1-1-2 0,0-1-2 16,0 9 1-1,0-9-3-15,0 1 0 16,0-2 0-16,0 1 0 15,0 1 0-15,0 0 1 0,0-1 0 16,0 2 1-16,0-1 0 16,0-2 1-1,2 0 0-15,-2 0 0 0,1 0 3 16,1 0-1 0,1 0 2-16,-1 0-1 0,-1-2 1 15,1-1 5-15,-2 2-2 16,0 1-2-16,0 0-2 15,-2 0-6-15,1 1-1 16,-1 2 0-16,-1-1 0 16,1-1 0-16,-1 12-6 15,3-7 1-15,-3 5-2 16,-3 4 0-16,-2 5 6 0,-3-1 0 16,-2 5 1-1,1-2 1-15,-3 1 0 16,3-4 0-16,-7 2 1 15,0-4-1-15,-6 4 0 16,-2-5 0-16,-5 6-2 16,2-5-2-16,-4 0-32 15,4 1-18-15,-5-6-36 16,7-5-22-16,2-11-49 0,4-7-38 16,16-19-130-16,6-6-158 15,19-3 277-15</inkml:trace>
  <inkml:trace contextRef="#ctx0" brushRef="#br0" timeOffset="-85442.45">20298 8781 347 0,'6'-1'70'0,"-4"-6"78"0,-2 3-46 0,-11 1-31 0,-5-5-43 0,-1 3-67 16,-4-5-4-16,7 6 1 15,3-6 13-15,8 9 29 16,1 1 2-16,1 0 18 16,1 0 21-16,0 0 33 15,0 0 17-15,0 0 31 16,-2-2 2-16,2-1-10 16,0 3-8-16,0 0-27 15,0 0-9-15,3-5 11 16,3 4 5-16,2 1 2 15,5-2-5-15,3 2-25 0,0 0-11 16,2 2-17-16,-2 1-7 16,5 0-6-16,-4 0-2 15,4-1-5 1,-1-1-2-16,2-1-2 16,2 3 0-16,-4-3 2 0,4 2 1 15,8 0-2-15,-4 1-2 16,2-3-3-16,1 1-1 0,-2-1 1 15,1 0 0 1,5-4 1-16,-1 0 0 0,1 1 0 16,1-3 0-1,1-2 0-15,0 0-1 16,0-4 0 0,-4 1 0-16,0 1 0 0,-6 1-1 15,-4-2 2-15,-4 0 0 0,2-1 0 16,-1 5-1-16,-2-4-2 15,-2 0 1 1,4-1-1-16,-1 0-1 0,3-1 1 16,3-3 0-16,1-2 1 15,0-1 0-15,4-2 1 16,2 4-6-16,-8-4 32 16,-6 1 6-16,-6-5 14 15,-9-2 14-15,-5-5-28 16,-7 1 3-16,-4-10-7 0,-3-5-3 0,0-5-1 15,2-1-6 1,-2 4-7 0,1-5 4-16,-1 5-4 0,2 2 0 15,-2-5-4 1,-3 7-6-16,-1 2 1 0,-6-2 2 16,-1 4-2-16,-4-1-1 15,-1 2-1-15,-1 1-1 16,5 0 0-16,3 2 1 15,-1-7 3-15,1 2 3 0,0 3 4 16,0 7 4-16,-2-2 0 16,0 3-6-16,-6-3-2 15,1 3-3 1,4 6-4-16,1 7 4 16,7 4-5-16,-1-1-1 0,8-5-1 15,4 6 0-15,1 7-1 0,7 3 0 16,-1-5 1-1,0 2 1-15,2 1 0 16,0 3-1 0,2-7 1-16,-2 4-5 0,2-3-2 15,-2 8-2-15,0-1 10 16,0 1-36-16,0 0-53 16,0 0-36-16,0 0-129 15,4 9-36-15,4-6-258 16,-3 7 303-16</inkml:trace>
  <inkml:trace contextRef="#ctx0" brushRef="#br0" timeOffset="-85010.08">20689 7143 572 0,'-3'5'127'0,"-8"-4"105"0,-2 1-69 0,-1 2-27 0,0 4-26 0,1 2-5 0,2 4-23 16,2 2-8-1,6 11-26-15,3-1-15 16,3 4-16-16,3 2-5 15,-3-7-6-15,2 0-2 0,-2 1 0 16,-3-3 0 0,-3-4 0-16,-2 2 1 15,4-14 1-15,-1-5 3 0,-4 3 5 16,3-18 1 0,3-6 9-16,3-3 6 0,2-11 12 15,-1 2 3-15,-1-15-3 16,7 2-3-16,-1-10-10 15,-1-1-1-15,2 6 4 16,-1 5 0-16,-4 12 0 16,-2 7 4-16,0 11-10 15,-1 12-4-15,1-4-3 16,2 7-15-16,4 6-3 16,4 1-2-16,10 14-7 15,3 0 5-15,13 9 1 16,8 6 1-16,9-9 1 0,-3-3 1 15,9-6 2 1,-10-5-14-16,0-6-123 16,3 5-93-16,-3-8 113 15</inkml:trace>
  <inkml:trace contextRef="#ctx0" brushRef="#br0" timeOffset="-77557.36">10511 4083 321 0,'0'3'69'16,"0"2"86"-16,0 0 0 0,-2-3-12 0,-1-1-3 0,0-1-17 0,-1 0-19 0,3 2-26 15,-2-1-19-15,-7 6-34 16,2-4-7-16,-4 6-6 15,-4-2-1-15,0 0-1 16,-4 3-1-16,2-7-2 16,-2 2 1-16,4-5 4 15,-3-2 2-15,-3-4 2 16,0-5 2-16,-6-7-5 16,-6 1-1-16,-2-7-4 15,-8 1-2-15,1-2-3 16,-4 2 1-16,4 1 8 15,2 2-1-15,5 1 4 16,3-6 8-16,9-2-1 16,5-5 13-16,1-5 10 15,0-3-1-15,2-2-1 16,-4-3-12-16,3-3-12 16,-6-5-3-16,8 1-8 15,2 2 0-15,2 6-2 16,6 9-5-16,1 4 3 0,0 4 0 15,4 0 1-15,4 0-1 16,3 0-3-16,3 2 1 0,-2 0-2 16,1 0 3-16,2 1 1 15,-1 0 3 1,-2 1 10-16,6 2 9 16,2-4 7-16,1 0 5 15,0-2-11-15,5-5-7 16,4 1-2-16,2-2-3 15,5 0 3-15,-1-4-3 16,7 3-5-16,4-1-4 0,-1 2-3 16,3-2 0-16,-4 5 4 15,0 3 4-15,-11 2 7 16,1 1 5-16,-4 6-9 16,-7-1-1-16,17 4-11 15,1 1-2-15,3 0 4 16,4-2 5-16,-8 2 2 15,-4 0 2-15,1 3-2 16,1 5-5-16,-2-1 1 16,2 7-1-16,-5 3-3 15,2 2-2-15,-1 1 0 16,5 1-1-16,-1-3 1 16,0 1 1-16,-2-3-2 15,-6 2 1-15,1 6-1 16,-4 3 0-16,-4 1-1 0,-4 2 0 15,0 4 1-15,0 1 0 16,1 2 1-16,0 2 0 16,4 1 0-1,-2-1 0-15,1 2 0 0,-1 3-1 0,0-2 2 16,-3 2-1-16,0 5-1 31,-2-7 2-31,-1 5-1 0,-2-4 1 16,-4-1-1-16,-3 5 1 15,-4-3 0-15,-2 6 0 16,2-3 0-16,2-1 0 0,2-2-1 16,6 1-1-1,1-2 1-15,1 2-1 0,-2 4 1 16,-5 1 1 0,-4 1 0-16,-2-4 1 0,-6 1 0 15,-5 4 0-15,-4-1-1 16,3-4-1-16,1 1 1 15,-1 1-2-15,2-5 0 16,-5 3 0-16,0-1-1 16,1 2-3-16,-11 6-5 15,0 1-4-15,-12 6-10 16,-3-4-12-16,1-1-6 16,-4-2 0-16,-5-7-22 0,-1-3-10 15,-15-5-65 1,-3 0-80-16,11 1 125 0</inkml:trace>
  <inkml:trace contextRef="#ctx0" brushRef="#br0" timeOffset="-67999.92">8881 14017 166 0,'0'3'51'0,"-8"-3"51"0,5-1 16 0,1-3 10 0,1-7 11 0,2 8-6 0,-1-5-19 15,0 7-4-15,0-1-14 16,0 2-4-16,-1 2-8 16,-6 6-4-16,4 1 0 0,0 7 1 15,-3-10-15 1,6-4-10-16,0-1-10 15,3 6-3-15,2-7 7 16,3-5 2-16,-4 2-9 16,4-2-7-16,-3 3-18 15,-2 2-6-15,7 2-8 16,-1 1-1-16,5 5-3 16,2-3-1-16,4-2 3 15,1 2 3-15,4-4 5 0,7-1 7 16,-2 0 9-16,4 0 0 15,1 0-2 1,5 0-6-16,-3 0-7 16,1-4-1-16,-5-4-1 0,-1 3-1 15,-4 0-2-15,1 2-2 16,-1 1-1-16,-3 1-1 16,2-2 0-16,-2-4-1 0,2 0 2 15,-3-9-1 1,-7 0 3-16,-2 3-1 15,-6-6 3-15,2 2 0 16,-9 1-1-16,-1-4 1 16,-1-2-2-16,2 1-1 0,1-4-1 15,-2 0-2-15,3-2 1 16,-3-5-1-16,7 4 0 16,-6-2 0-16,-1 3 0 15,1 0 1-15,-4 2 1 16,4 2 0-16,-2-3-1 15,0-2 0-15,-2-4-1 16,-1-4 0-16,-3 1 3 16,3-6 4-16,-1 2 4 0,-2 0 1 15,3-1-3 1,0 2-4-16,-3 2-4 16,1 1-1-16,5-1 1 0,-2 1-1 15,2-1-1 1,2 3 0-16,-1-5 0 15,4 3 2-15,1 1 5 16,-4 1 1-16,1-4 2 0,-3 1-1 16,-3-3-2-1,-5-4-1-15,-1-4-1 0,-1-2-2 16,-1-6-1-16,5 3-1 16,3 3-2-16,3 3-1 15,4 2 1-15,0 6 0 0,5 2 1 16,-6 1 0-1,2 2 1-15,0 5-1 0,-5-7 2 16,0 3 0-16,0-5-1 16,-7-6 0-16,6-3 0 15,-1-4-1-15,2-4 0 16,2 4-1-16,3-1-1 0,1 9 0 16,-1 4 1-1,4 3 0-15,-4 7 1 0,3-4 0 16,-5 5 1-1,-2-1-1-15,4 0 1 16,-5-7 0-16,0 0-1 16,0 0 0-16,-5-10 1 15,4 1 0-15,-2-4-2 16,-1 3 1-16,4 7-3 16,4 5-1-16,5 1 2 15,2-1-1-15,-5 1 3 0,4-1 0 16,-5-1 0-1,-1-1 2-15,1 2-2 0,-3-5 1 16,1 3-1 0,5 4 0-16,-5-6 0 0,-2 4 0 0,4 2-1 15,-2-6 0-15,-3 11-1 16,5 0-1 0,0 4 1-16,0 5 1 0,-4-4 0 15,2 3 1 1,4-3-1-16,-4 1 0 15,6-4 0-15,-4-1-1 16,4 1 1-16,4 0-1 0,1 5-1 16,2-1 1-16,5 4-1 15,-7 4 0-15,2 5 0 16,-2 3-1-16,-3 2-1 16,0 2 1-16,1 3-1 15,-1 2 1-15,-1 3 0 16,-1 1 2-16,-1 2 1 15,3-1 0-15,-6-1 1 16,3 1 0-16,-6-1-1 16,-2-1 0-16,1 5-2 0,-1 2 0 15,0 3 0 1,2-1 1-16,2 2 2 16,1-3-1-16,1-4 1 0,1 1 1 15,-4 0 0 1,-2 1-1-16,-1 0 1 0,-1 3-1 15,-2 1 0 1,0-1 0-16,-2 4 0 0,5-4-1 16,6 3-1-16,0-2 2 15,4 1-1-15,1 0 1 16,-2 4 0-16,-1 1 0 0,0 0 0 16,-6 4 0-16,1-1 1 15,-1 0-1-15,1-4 1 16,1-4-1-16,4-8 1 15,0 0 0-15,2-11 2 16,4 0-11-16,0-11-56 16,0-3-49-1,0-2-222-15,-2-3 194 0</inkml:trace>
  <inkml:trace contextRef="#ctx0" brushRef="#br0" timeOffset="-67382.86">9946 10866 403 0,'3'-5'121'0,"-3"2"120"0,0 3-31 0,-10 3-66 16,1 5-30-16,-5-1-48 0,-2 2-21 0,7 1-16 15,1-6 4-15,8-2 12 16,0 4 12 0,8-9 16-16,-2 1 6 0,6 2 2 15,0 0-7-15,-8 5-23 16,-1-2-13-16,-6 10-18 16,-1 1-3-16,-1 10-9 15,0-1-3-15,5 6-5 16,6 2 0-16,10 1 0 15,6-5-1-15,8-12 1 16,3-2 2-16,-1-10 3 16,-5-3 3-16,-4-5 20 0,-5-4 6 15,-9-4 5-15,-6-2 0 0,-3-11-19 32,-4 0-6-32,0-9-7 0,3-1-3 15,1 1-4 1,5 2 0-16,7 9-3 0,1 5 0 15,1 7-2-15,-1 2 1 16,-2 7-14-16,1 0-32 16,3 4-116-16,-3 1-125 15,4 6 152-15</inkml:trace>
  <inkml:trace contextRef="#ctx0" brushRef="#br0" timeOffset="133946.41">23013 15007 430 0,'-5'0'126'15,"-6"-1"125"-15,2 1-22 0,-4 0-55 0,5 1-27 0,5 1-26 0,3-2 0 0,8 0 16 16,3 0-5-16,5 2-21 0,-5 5-20 0,0 9-50 15,0 6-13-15,-5 13-17 16,10 8-2 0,9 18-2-16,4 7-2 15,1 6 4-15,1 3-3 0,4-1-1 16,1-18-1 0,2-9-5-16,-6-8 0 15,-3-16-9-15,-3 1-15 0,-10-7-73 16,-5-12-57-16,-11-7-258 15,-7-6 236-15</inkml:trace>
  <inkml:trace contextRef="#ctx0" brushRef="#br0" timeOffset="135514.8">23040 14933 287 0,'-5'-1'99'0,"3"-1"86"15,-4 2-47-15,3 3-26 0,3 2-25 0,-6-5-10 0,3-2-3 0,1-2 1 0,2-3-11 0,8 6-5 16,-8 1-28-16,-2-3-12 0,5 1-11 16,-7-1-2-16,4 0-2 15,9 3-1-15,-4 0 25 16,-4 0 10-16,1 0 19 16,0-2 7-16,1-4-16 0,-2 1-5 15,2 0-18 1,4 2-7-16,-7 3-9 15,1 0-3-15,6-9-3 0,-6 9-1 16,1 0 0 0,6 5-1-16,0-4 15 15,1-1 6-15,7-1 19 16,1-7 9-16,1 6-8 16,4-1-5-16,-5 1-18 0,4 4-8 15,-1 1-8-15,4 5-1 16,4-3-1-16,7 4 1 15,4-9 0-15,4 5 0 16,1-2 1-16,0 0-1 0,2 2 2 31,-5-3 0-31,-11-7-1 0,-3 5 1 0,-11 0-1 16,-15 0 1-16,2 1 1 16,7 1-2-16,-7-2-1 15,2 0 1-15,-1-2-6 16,-1 2 1-1,-3 0-1-15,0 2 1 0,2 0 4 16,0-2 1-16,-1 0 0 16,2 0 1-16,-1 0 12 15,1 6 1-15,2-3 1 16,0-3-2-16,1 5-12 16,0 1-2-16,7 0 0 15,-4 4 1-15,7 7 0 16,1 2-3-16,4 8-1 15,-4-2-3-15,9 0-1 16,-8 1 3-16,5-1 2 16,0-5 0-16,-9-2 2 15,1-9 1-15,-6-4 2 16,-4-5 1-16,-4-11 0 16,4 0 0-16,-5-5-3 0,0 3 0 0,0-2-4 31,-1-1 0-31,2 2-1 15,2 1 0-15,0 0 2 0,5 1-1 0,-3 2 0 16,4-1 1 0,-1-3 0-16,-3-2 1 15,5-3 0-15,-4 4 1 0,3-4-1 16,-4 5 1 0,3 2-2-16,-3 1 0 0,-1 7 0 15,-2 2-1-15,0 1 0 16,-1 1-1-16,1 4 0 15,-2-1 1-15,0 1 0 16,0-3 1-16,3 5 0 16,0 1 1-16,-3-6 0 15,2 4 0-15,-2-5-1 16,1 2 1-16,1 1-1 0,7-8 0 16,-4 5 0-16,6-1 0 15,3 1-2 1,8 6-1-16,5-5 1 15,2 1-1-15,13 1 2 0,4 3-1 16,6-1 0 0,-2 3 1-16,2 0 0 15,-1 0 1-15,1-3 0 0,-6 2 2 0,-2-7-2 16,-1 2 2 0,-1 0-1-16,1 1 1 15,-5 1-1 1,-4 1 1-16,-4 0-1 0,-3 0 0 15,-2-4 1-15,-3-1 1 0,-1-1-1 16,-1-4 1-16,3-3-1 16,-6 2 0-16,-4-1 0 15,-2 0 0-15,-7 3 0 16,3 1 1 0,-7 3 2-16,-2 0-1 0,-7 2 0 15,-2 3-1 1,1 1-2-16,-3-3-1 15,2 6 1-15,3-2-1 0,-1 4 1 16,6 1 0-16,-3 4-1 16,1 5-1-16,-6-2 0 15,1 3-1-15,-7 8-2 0,0 6 1 16,-13 11-2 0,0 8-1-16,-8 10 3 15,-2 1-1-15,2-3 0 16,1-4 0-16,10-13-11 15,2-1-11-15,9-8-7 16,-3-1-1-16,6-9 4 16,1-7-3-16,4-7-37 15,3-5-34-15,5-5-124 16,6-3-137-16,7 0 209 16</inkml:trace>
  <inkml:trace contextRef="#ctx0" brushRef="#br0" timeOffset="136122.02">23395 15671 523 0,'-5'0'90'0,"-6"0"72"0,0 0-51 16,-2 2-15-16,-3 3-34 0,1-1-11 0,5 4-15 15,-1-1-7-15,8-3 8 0,3-2 5 16,0 1 17 0,3 0 16-16,7-6 28 15,1-3 7-15,8 3-13 16,0-1-14-16,1 0-44 15,1 4-19-15,-4 4-15 16,0 0-2-16,7 7-1 16,4 0-2-16,17 3 7 15,7 0 5-15,14-1 17 16,3-2 14-16,15-7 23 0,4-4 6 16,13-1-11-16,8-2-13 15,0-5-27-15,-3 6-11 16,-26 1-4-1,-15 1 0-15,-21 3-12 0,-13 2-21 0,-10 4-56 16,-5 0-38-16,-5 1-121 31,-3-4-104-31,1 1 195 0</inkml:trace>
  <inkml:trace contextRef="#ctx0" brushRef="#br0" timeOffset="136842.53">23571 15277 399 0,'0'8'120'0,"0"-2"101"0,2 1-62 0,1-1-13 0,0 3-52 0,-3 2-33 0,0 8-21 15,-6 0-9-15,0 5-17 16,-7-2-2-16,-1-3-4 16,6-2-1-16,-3-4-4 15,3-2 0-15,5-3 4 0,3-8 11 16,-3-5 28 0,6-9 12-16,6-15 12 15,6-5 2-15,8-15-13 16,-2 2-4-16,6-4 6 15,-5-1 2-15,-5 13 17 16,7 2 7-16,-10 11 3 16,3 3-4-16,-7 12-25 15,-1 7-15-15,2 10-24 0,-3 5-12 16,0 16-9 0,3 8-1-16,2 17-1 0,6 3 1 15,-2 8 0-15,-3-2-1 16,7-12-27-1,-9-6-25-15,-5-16-80 0,2-7-66 0,-3-6 107 16</inkml:trace>
  <inkml:trace contextRef="#ctx0" brushRef="#br0" timeOffset="137061.18">23598 15310 778 0,'2'-1'142'0,"3"-4"124"0,17 2-25 0,4 0-55 16,6-4-39-16,0 3-65 0,-7-3-19 0,-2 6-36 15,-16 1-17-15,10 6-79 16,0 7-84-16,7-7 88 0</inkml:trace>
  <inkml:trace contextRef="#ctx0" brushRef="#br0" timeOffset="137390.89">24002 15227 996 0,'2'0'68'0,"1"1"44"0,-2 7 40 0,1 6 1 0,-2 8-44 0,-6 7-73 0,1 7-16 0,-5 3-5 0,1 1 0 0,-2-9-4 15,-2 1-3 1,5-7 3-16,7-1 4 15,1-5 5-15,8-5 4 0,4-8-1 16,6-1-4-16,10-7-5 16,4-1-4-16,2-3-6 15,1-5-28-15,-8 3-108 0,1-1-110 16,-10-4 121 0</inkml:trace>
  <inkml:trace contextRef="#ctx0" brushRef="#br0" timeOffset="137771.53">24281 15193 1078 0,'2'-4'159'0,"4"1"99"0,1 3-100 0,0 1-18 0,0 9-69 0,1 4-18 16,-7 11-7-16,-2 5-4 15,1 8-14-15,0 1-8 0,-7-4-11 16,7 1-4-16,0-9-3 16,-3-8-2-16,13 5 0 15,2-7-1 1,2-4-3-16,4-9 1 0,2 0 0 16,-2 0 1-16,4-7 2 15,3 0 3-15,-8-13 6 31,1-6 3-31,-9-6 4 0,1-5 4 16,-10-10-4-16,1 2-3 0,-6-9-6 16,-2 1-8-16,7 6-31 15,-5 5-45-15,3 15-205 16,13 8 171-16</inkml:trace>
  <inkml:trace contextRef="#ctx0" brushRef="#br0" timeOffset="141049.61">24352 14799 420 0,'3'-1'98'0,"-1"1"100"0,0 3-46 0,-4 2-47 0,2-1-6 0,-3-2-4 0,-5-1-4 0,8 3-11 16,3 2-9-16,0 0-27 15,5 0-10-15,-8-4-17 16,-1-5-3-16,1 3 8 16,-2 0 7-16,-1 0 18 15,6 1 9-15,-5-8 7 16,2 2-1-16,4-9-11 15,-6-8-8-15,12-4-10 0,-9-7-4 0,1 0-2 32,2-5 5-32,-2-1 4 15,7 1 4-15,-2-8 5 0,-4 2 4 0,2-5-5 16,-5 2-3 0,12 6-11-16,-12-2-10 15,5 5-6-15,4 7-1 16,-13-2-1-16,12 8 2 15,-8 1 0-15,-8 8 0 16,8 8-2-16,0 7-4 16,-8-12-4-16,3 10-4 15,5 3-2-15,-1 0-3 16,1 0-2-16,3 5-2 16,-2-2-12-16,-1-3-21 15,0 3-75-15,0 0-63 0,10 0 92 16</inkml:trace>
  <inkml:trace contextRef="#ctx0" brushRef="#br0" timeOffset="143498.63">24717 13566 196 0,'0'0'90'0,"0"0"118"0,-2-5-4 0,2 4 4 0,-1-1-14 0,-4 5-23 0,2 2-17 0,0 1-28 16,-5 1-14-16,3-7-30 16,-3 1-13-16,3 2-15 15,-1-1-4-15,-2 4-2 16,-3-6-3-16,0 0-7 0,0 0-2 15,3-1-6-15,-5 1-1 16,1 0-2-16,-7 0-5 16,-5 1-9-16,-4-1-2 15,-12 0-6-15,4 2 9 16,-6-2 0-16,-1 1 2 16,-8 3 7-16,-1-3-10 15,2-2-1 1,1-3-3-16,13-4-4 0,-2 1 0 0,9-4-2 15,1 3 3 1,3 1-2-16,1 1-2 16,-1 4-1-16,1-2-1 15,-1 4 0-15,3 0-1 0,0 0-1 16,-3 0 2-16,1 1-2 16,-1 4 0-16,3 1 0 15,3-2-1-15,6 3 1 16,-7-3 1-16,12 2-1 15,1 0 0-15,-4 0-2 16,8 1 1-16,-6-2-1 16,-2 1-1-16,7-3 0 15,-3 0 0-15,3 5-1 0,4-2 2 16,-1 1 0 0,4 4 2-16,-1-3 0 15,-2 3-1-15,-2 0 1 16,0 0-2-16,1 3-2 15,1 0-5-15,0 5-5 16,0-3-1-16,0 1 2 16,0 4 5-16,0-4 5 15,5 2 1-15,2-2-3 0,-2 2-7 16,6 0-3-16,-1 3 1 16,-10-8 6-16,11 4 6 15,-8-3 4-15,2 3 0 16,10-4 0-16,-7-8 0 0,7 2 0 15,0-6 1-15,3-1 0 16,-6-1 0-16,4 2 0 16,5-2 0-1,-3 5 1-15,1-2-1 0,0 2 3 16,0 2-1 0,-1-2 0-16,2 3-1 15,-1-3-1-15,6 1 0 0,4-3-1 16,4 0 1-16,2-1 1 15,-4 3 0-15,-3-4 1 16,2 4-1-16,-11-2 0 16,7 3-1-16,-3 1 0 15,-5-2-1-15,4-2 1 16,0-3 0-16,3 0 0 16,5 3 0-16,-6-5 0 15,4 4 1-15,-4-1 0 0,-5 3 1 16,12 5-1-1,-7-3-1-15,1 1-1 16,-3-1 1-16,0 7-1 0,-1-7 0 16,-4 3 0-1,-1 1 1-15,6-4 1 16,-3 0-1-16,5-4 1 0,1-2 1 16,-1 0 0-16,2 0 0 15,-2-2 0-15,1-5-1 0,-1 2 1 16,0-8 1-1,1 4 1-15,0 4-2 16,-3-4 3-16,3 1 1 0,-2 1 6 16,-6-2 0-1,2 3 0-15,-5-4-4 16,0-1-5-16,2-2-1 16,-7 1 0-16,6-1 0 15,-6-1 3-15,-3 6 1 0,2 0 3 0,-6-3 1 16,7 0 2-1,-2 2-3-15,-1-4-3 16,-4-4-1-16,1 3-3 16,-2-7-1-16,7 4 0 15,2-4 1-15,-4 4 0 16,3 1 3-16,-5 2 2 0,3 1 1 16,-2 2 0-1,-5-1-1-15,0 4-3 16,-5 3 0-16,4 3-3 15,-9-9-1-15,-2 4 0 16,10 0 1-16,-4-2-2 0,3 1 0 16,3 0 0-1,-5-5 0-15,-4-4 2 0,-3 3-1 16,3 3 0-16,0 3 0 0,-2 0 0 16,-1 3 1-1,0-4-1-15,-4 4-1 0,0-1 1 16,2 1-1-1,-2 2-2-15,2-3 1 0,2 2-2 16,0 3 1 0,-3 1 0-16,-1 0 0 15,-8 1 1-15,-3-1 0 0,4 0 1 16,-1 0 0-16,5-6 0 16,0 1 0-16,3 2 0 15,-4-2 0-15,1 2-3 16,-3-1-1-16,5-3-2 15,-6-1-2-15,1 2-12 16,2 3-15-16,1 3-46 16,5 5-52-16,-5 1-294 15,8 8 265-15</inkml:trace>
  <inkml:trace contextRef="#ctx0" brushRef="#br0" timeOffset="144724.7">23977 13834 408 0,'3'2'129'0,"-1"2"112"0,-2 4-56 0,0 3-27 15,0-4-37-15,0 2-19 0,0-3-30 16,0-2-13-16,0-3-24 16,0 1-9-16,0-2-11 15,0 0-2-15,0 0 3 16,0 0 1-16,-2 0 2 16,-1-2 3-16,-2-10 4 15,5 5 2-15,2-4 3 16,1 2 4-16,2-10-4 15,-1 1-6-15,7-5-8 16,-1 1-7-16,-1 3-2 16,1 5 3-16,-1 4 1 15,-2 7 0-15,-4 3-3 16,-3 0-4-16,3 6-3 0,-3 4-1 16,0 2-1-1,1-1-1-15,4 0 0 16,1-4 1-16,-1 1 0 15,5-2 1-15,-6 3 1 16,3 2-1-16,-6 2-1 16,-1 0 0-16,0-1-1 0,0-5-1 15,2-1 0-15,1-6 1 16,3 0 1 0,2-6 0-16,3-7 2 0,3 0-1 15,4-6 1-15,-1-3 0 16,5-3 1-16,-1 5-1 15,-1-2 15-15,-6 3 6 16,-4 6 13-16,-9 11-1 16,-1 1-5-16,2-4-6 0,1 11-9 15,2 5 0-15,3 8-9 16,0-1-3-16,1 10-3 16,4 5 0-16,-8 4-1 15,-2 2-1-15,-3 2-4 16,0 0-14-16,-3-5-38 0,3-4-27 15,0-15-85 1,0-11-78 0,15-4 140-16</inkml:trace>
  <inkml:trace contextRef="#ctx0" brushRef="#br0" timeOffset="145124.96">24420 13766 800 0,'2'0'131'0,"-1"-1"98"0,2 1-10 0,-3 0-49 0,0 4-39 0,0 4-38 0,-6 3-8 0,3 5-22 16,-3 5-14-1,-1 4-26-15,7 6-11 0,-4 3-9 16,2-3-1-1,8-1-3-15,-4-11 0 16,18 3-2-16,-4-11 0 0,2-11 3 16,5 0 0-1,-7-13 6-15,6 2 1 0,-6-3 6 16,4-2 7-16,-15-7 8 16,0-2 12-1,0-7 12-15,-2 2 0 0,-2-5-8 16,2 4-12-16,-1-1-18 15,-5 2-5-15,4 15-9 16,1-1-3-16,-2 6-17 16,3 10-38-16,2-1-99 15,-3 2-82-15,7 10 118 0</inkml:trace>
  <inkml:trace contextRef="#ctx0" brushRef="#br0" timeOffset="145391.38">24830 13721 1254 0,'5'3'131'0,"0"5"74"0,-5-1-14 0,-5 5-84 0,-3 3-27 0,-3 4-30 0,-6 6-4 16,-1 4-15-16,-2-1-9 0,-2 5-41 16,-2-1-34-1,0-1-93-15,4-4-61 16,7-9 104-16</inkml:trace>
  <inkml:trace contextRef="#ctx0" brushRef="#br0" timeOffset="145574.64">24630 13776 1212 0,'0'0'143'0,"5"8"104"0,3 3-66 0,11 6-73 0,-1 7-52 0,9 4-52 15,0 5-5-15,0 2 1 16,4 1-17-16,-4-3-104 15,3-4-132-15,2-6 136 0</inkml:trace>
  <inkml:trace contextRef="#ctx0" brushRef="#br0" timeOffset="148123.48">23788 12924 646 0,'-8'2'166'0,"0"-1"207"0,0 7-124 0,-2-6-68 0,9-2-26 0,1 3-46 0,0-3-12 16,1 1-10-16,-1 1-10 0,4 6-21 16,0 6-11-1,-1 16-24-15,1 10-10 0,-6 18-6 16,2 8-2-1,2 10-3-15,-4-7-2 16,7-10-3-16,-2-11-13 16,-2-24-55-16,6-8-37 15,1-16-266-15,9-13 225 0</inkml:trace>
  <inkml:trace contextRef="#ctx0" brushRef="#br0" timeOffset="148976.95">23267 12314 859 0,'-3'-3'136'0,"-5"1"101"0,-3 2-39 0,6 0-55 0,-6 2-30 0,6 6-28 15,1-2-4-15,0 8-28 16,4 5-17-16,-1 3-22 16,1 8-8-16,-10 0-5 0,4 6 0 15,-3 4-1 1,-2-2 1-16,7-1 0 0,3-3 0 16,2-9-1-16,3-5 0 0,8-9-3 31,10-6 0-31,4-7-2 0,2-1 1 0,5-8-45 15,-3-5-33 1,2-1-125-16,-1-2-191 16,-7-8 234-1</inkml:trace>
  <inkml:trace contextRef="#ctx0" brushRef="#br0" timeOffset="149388.69">23407 12287 1209 0,'3'-9'129'0,"5"-4"72"0,-1 3-1 0,5-1-47 0,6-1-24 0,1-2-26 0,7 7-13 16,3 3-38-1,1 0-17-15,-2 11-22 16,-3-7-9-16,-10 11-3 0,-3 5 0 15,-15-2-1 1,-5 5-6-16,-15 4-8 16,-4 3-5-16,-3 2 0 15,-5-3 3-15,18-4 4 16,2-2 1-16,17-10 2 16,12-3 0-16,10-1 5 0,4 0 2 15,5-2 4-15,-1 6 0 16,-4-2 3-16,-2 2 1 0,-17 1 1 15,1 2 2 1,-18 3-2 0,-10-3 0-16,-5 7-12 0,-15-5-28 15,0 4-95 1,5-4-65-16,3-2 93 0</inkml:trace>
  <inkml:trace contextRef="#ctx0" brushRef="#br0" timeOffset="149973.02">24329 12927 1036 0,'3'-4'137'0,"-3"-3"118"0,0 3-25 0,1 4-33 0,-1 3-31 0,2 6-45 0,-2 2-18 16,2 10-33-16,4 5-21 16,-8 17-29-16,-2 4-7 15,-1 15-10-15,-3 9-3 16,3 3-23-16,5 6-16 0,-9-20-52 0,2-9-42 15,7-18-77 1,4-11-71-16,8-14 156 16</inkml:trace>
  <inkml:trace contextRef="#ctx0" brushRef="#br0" timeOffset="150495.18">24284 12249 872 0,'-3'-5'75'0,"0"2"127"0,-6-3-68 0,7 6 18 0,2 3-20 0,6 8-61 0,-6 2-13 0,7 6-7 16,-6-4 0-16,-4 4-11 16,3 5-6-16,-11 3-15 15,0 0-5-15,-8 3-7 16,-1-4-3-16,-2 6-1 16,1 1-1-16,12-4-1 15,5-3-1-15,11-2 1 16,12 0 1-16,3-9 3 0,11 1 0 15,8-8-1 1,-5-3-4-16,2-4-17 16,-3-7-30-16,-13-2-136 15,6-4-161-15,-4-6 186 16</inkml:trace>
  <inkml:trace contextRef="#ctx0" brushRef="#br0" timeOffset="150890.8">24515 12207 1003 0,'-3'-2'270'0,"-2"0"-3"0,5 6-95 0,-6 8-32 0,1 4-43 0,3 11-63 0,-13 1-10 0,13 13-12 16,2-1-4-16,0-3-6 15,6 0-1-15,-3-12-6 16,2-6-6-16,6-10-26 16,2-9-20-1,6-9-59-15,-2-5-34 0,0-5-34 16,2 0 16-16,-4-2 62 16,-3 4 42-16,-4 4 76 15,-5 5 50-15,-3 8 77 16,0 5 30-16,-3 8 28 15,-2 3-31-15,2 9-72 16,3 5-29-16,-1 1-46 16,2 2-11-16,1-4-37 15,-1-9-48-15,6 4-261 16,1 1 212-16</inkml:trace>
  <inkml:trace contextRef="#ctx0" brushRef="#br0" timeOffset="151526.88">24991 13014 361 0,'8'-6'146'0,"0"-1"110"0,-5 1-2 0,-3 1 5 0,0 4-18 0,5 1-18 0,0 5-42 16,-4 2-26-1,-1 6-50-15,-5 3-14 0,5 12-29 16,4 5-13-16,-3 18-26 16,1 4-11-16,-5 10-21 0,-7-2-20 0,1-2-34 31,-1-7-20-31,6-18-71 16,4-3-56-16,-2-15 120 15</inkml:trace>
  <inkml:trace contextRef="#ctx0" brushRef="#br0" timeOffset="152092.78">24957 12374 352 0,'0'4'147'0,"-4"3"107"0,1-2-46 0,6 2-11 0,1 0-65 0,0 2-24 15,1 5-31-15,-10 2-15 0,-6 6-25 16,-5 3-10 0,-6 9-15-16,5-1-5 0,-2 8-5 15,2 3 1-15,3-5-3 32,4-2 0-32,8-9 0 0,4-3-3 15,12-9-1-15,8 0-1 16,11-5 0-16,-1-8-1 15,9 2-19-15,-6-5-39 0,-4-5-143 16,2 3 124 0</inkml:trace>
  <inkml:trace contextRef="#ctx0" brushRef="#br0" timeOffset="152739.84">25283 12416 766 0,'2'-3'132'16,"-1"-2"109"-16,-1-1 6 0,0 3-59 0,-3 1-39 0,-3 2-61 0,-5-1-22 15,-7 1-31-15,-1 0-11 0,4 1-13 16,-3 1-5-16,3 0-8 15,2 2-3-15,2 6-2 16,5 2 0-16,1 9 2 16,3-4 1-16,7 5 3 15,-2-6 0-15,0 1 1 16,-3-2 2-16,-4-4-1 16,2 6 1-1,-7-8 0-15,9 4 0 0,4-2-2 16,-4-9 0-16,8-2-3 0,2-2 0 15,-7-4 0 1,2-2 1-16,4 3 2 16,-1-3-1-16,-2 7 0 0,5 1 0 15,2 3 1 1,-2 2 1-16,3 3 2 0,-1 1 1 16,-4 5 1-1,-3 7 5-15,2-4 2 16,-4 4 1-16,-4-1 2 0,-2 1-2 0,-11-3-5 15,-7 8 2 1,-1 4-28-16,-1 0-12 16,-6-2-55-16,4-1-67 15,-3-8 92-15</inkml:trace>
  <inkml:trace contextRef="#ctx0" brushRef="#br0" timeOffset="29126.51">15275 4102 563 0,'8'-1'36'0,"-4"-4"32"0,4-3-18 0,-4-1 25 16,-1 1 17-16,-3 5 31 0,-5 3-4 0,-8 7 9 16,-4 12-1-16,-7 10-19 15,-1 9-16 1,5-1-44-16,4 3-18 0,13-10-21 16,4-6-3-1,10-13 14-15,5-7 15 0,9-7 29 16,2 2 8-16,5 1-11 15,2 1-16-15,4 10-30 16,11 0-10-16,8-3-6 16,11-2-1-1,15-4-3-15,10-13 2 16,29 6-5-16,21-4 0 0,22 7 4 16,11 8 3-16,26 13 22 15,-1 7 6-15,21 11-4 16,19 4-5-16,2 0-18 15,7-1-3-15,18-4 3 16,-8-7 0-16,11-7 0 0,2-7-3 16,-19-7-43-16,5-1-132 15,-14-3 112 1</inkml:trace>
  <inkml:trace contextRef="#ctx0" brushRef="#br0" timeOffset="45372.4">11231 10781 307 0,'-3'2'68'0,"-6"-1"74"0,3 4-15 0,-1-2-34 15,4-3-5-15,3 0 5 0,2-3 4 0,-1 0 18 0,6 0-2 0,-3 3-35 16,-2 0-19-16,1 11-34 16,2 0-4-16,-2 4 7 15,2 3 3-15,7 2 3 16,6 4-2-16,2-4-6 15,5 4-4-15,9 0-5 16,3 1-5-16,4 0-7 16,4 2-1-16,0 8-2 15,3-2 2-15,-6 8 13 16,-4 5 1-16,-2 4 1 16,-7 0-1-16,-4-4-13 0,7 0-1 15,4-5-2-15,3-5 0 0,7 0-1 16,3-4-1-16,6 1 1 15,0 3-1 1,1 4 21-16,-9-1 4 16,-8 4 4-16,-6 4 0 15,-6 4-18-15,-1 2-4 16,-11 9-2-16,3-5-1 16,-6 1-1-16,2-5 1 15,2-2-2-15,0 1 0 0,3-2 1 16,-2 2-1-16,1-1 0 15,-1 1 1-15,2 2 1 16,0-1 2-16,3-1-2 16,0 0-1-16,3-6 0 15,-1-2-2-15,-2-4 1 0,0-4-1 16,3-1 2-16,2-5-2 16,6 1 1-16,-1-4 1 15,6-3-2-15,0-2 1 16,-4 0 2-16,-4 0-3 15,-6-3 1 1,-4 1 0-16,-4-2-20 16,-3 0-30-16,-4-3-115 0,-6-3-97 15,1-4 132-15</inkml:trace>
  <inkml:trace contextRef="#ctx0" brushRef="#br0" timeOffset="45795.77">12724 12992 556 0,'-6'-5'87'0,"-5"0"69"0,-2 5-33 0,2 5-27 0,-3-2-9 0,3 4 6 0,4-3 6 0,1-2-8 16,6 0-8-16,9-2-23 16,4 3-15-16,15 6-21 0,6 2-9 15,7 5-11 1,1 4-2-16,-2-2 1 0,2-1-2 15,-9-6 2-15,1-4 1 16,-8-7 25-16,3-7 9 16,-9-4 18-16,-1 0 10 15,-9-6-17-15,-9-1-7 16,-1-2-19-16,-9-1-30 0,-9-4-145 16,-2 2-281-16,-15 12 253 15</inkml:trace>
  <inkml:trace contextRef="#ctx0" brushRef="#br0" timeOffset="48309.35">14347 11051 585 0,'7'-7'118'0,"0"3"80"0,-3 2-78 0,-3 0-12 16,-1 2-20-16,-3 0 11 0,3 0 17 15,0 0-3-15,0 0-32 16,3-6-18-16,7 1-35 0,5-6-10 15,9-3 7-15,8-2 7 16,10-7 3-16,7-2-2 0,17-4-16 16,12-4-10-1,12 0-4-15,0 0-1 16,-1 0-3-16,-7 1 0 0,-4 7-1 16,4-2-1-16,9 3 1 15,12 4-1-15,6 3-2 16,-2 2 1-16,-4 3 2 15,-9 2-1-15,4 1 3 16,9 1 0-16,7-3 2 16,1-3 2-16,-3-2-1 15,-8-6-1-15,0-2 0 16,10 1-1-16,9-4-1 16,3 0 0-16,-4 2-1 15,-4-2-1-15,7 2 2 16,9-2 0-16,6 3 0 15,-7 1 2-15,-9 2 8 16,-5-1 1-16,0 6 4 16,-7-1 1-16,-17 4 1 15,-22 1-3-15,-37 4 4 16,-5 1 0-16,-15 6-9 16,-13-1 2-16,-1 4-36 0,-8-1-35 15,-4 4-130 1,-1-2-130-16,2 4 174 0</inkml:trace>
  <inkml:trace contextRef="#ctx0" brushRef="#br0" timeOffset="48850.74">18301 10095 294 0,'9'-5'15'0,"-1"2"13"0,3-3 24 0,2 3 12 0,-5 1 10 0,-7-1 3 0,-1 3 1 15,2 1 2-15,-2 1 6 16,0-2 1-16,0 2-22 16,0-1 3-16,1-1 11 15,1 2 2-15,-2-2 1 16,0-2-9-16,5-7-15 15,-4 2-5-15,1-4-9 0,-2 0-3 16,0 0-1 0,-3-1 1-16,-4 4-4 15,4-2-6-15,-5 4-12 16,2 3-4-16,-4 0-3 16,6 3 4-16,4 0 11 0,-2 4 7 15,10 1 7 1,6-3-3-16,10 1-3 15,3-2-5-15,7 3-6 0,6 0-1 16,-1 9-6-16,4-2-7 16,1 5-7-16,-4 0-2 15,-9 6 1-15,-7-3 1 16,-15 4 6-16,-9 1 1 0,-12 0-1 16,-10 2-1-16,-13 6-4 15,-8-1-7 1,-1 6-26-16,-3-6-16 15,10 1-48-15,4-5-31 0,11-8-120 16,11-4-199-16,17-12 259 16</inkml:trace>
  <inkml:trace contextRef="#ctx0" brushRef="#br0" timeOffset="49791.17">19302 10054 758 0,'0'-2'147'0,"-1"2"105"0,-1 8-50 0,-1 5-28 0,-2 4-67 0,5 1-29 0,0 7-31 15,2 2-7-15,4 7-10 16,1 6-6-16,0 7-16 16,3 2-4-16,-5 3-1 0,-5 0-1 15,0-6-69 1,-3-1-52-16,-4-11-197 16,6-9 167-16</inkml:trace>
  <inkml:trace contextRef="#ctx0" brushRef="#br0" timeOffset="50147.75">19263 10191 739 0,'8'-38'104'0,"-2"-1"94"0,15 6-47 0,1 3-2 0,11 5-10 0,5 4-17 0,4 13-35 15,3 8-18-15,-3 8-33 16,4 11-12-16,-10 8-16 15,-1-2-3-15,-8 2 1 16,-7-3 1-16,-13 1 5 16,-9-2 2-16,-14-2 4 15,-9-1-3-15,-22-2-8 16,-4-4-5-16,-10-6-7 16,-3-7 1-16,14-2 0 0,6-2 0 15,25 0-2 1,14 3-2-16,2 6 0 15,17 6 0-15,16 12 1 0,5 4 0 0,15 9 3 32,1 2 1-32,9 7 2 0,-10-2 1 15,-7-5-45 1,-5-5-42-16,-8-12-234 16,3-3 190-16</inkml:trace>
  <inkml:trace contextRef="#ctx0" brushRef="#br0" timeOffset="50617.38">20113 10142 943 0,'2'-3'136'0,"4"-19"-44"0,-9-2 133 0,-6 1-51 0,-17 1-22 0,-4-2-35 0,-6-1-58 0,0 14-19 0,3 12-18 15,3 9-1-15,4 10-10 16,1-2 0-16,8 1-5 16,6 1-6-16,8 4 0 15,7 1-1-15,14 0-1 16,2 2 0-16,7 1 0 15,-2 1-2-15,10 2 4 16,3-1 0-16,0 2 1 16,-5 1 3-16,-11 2-2 15,-11-4 0-15,-16 4-9 16,-4-7-7-16,-21 5-2 16,-5-4 0-16,-6-10 13 0,-3-5 7 0,8-16 7 15,7-9 25 1,12-23 25-1,9-15 11-15,21-19 2 0,9-13-23 16,19 7-29-16,9 0-14 16,7 11-12-16,5 11-36 15,-3 13 27 1</inkml:trace>
  <inkml:trace contextRef="#ctx0" brushRef="#br0" timeOffset="74611.57">9753 16384 609 0,'3'0'121'0,"-3"0"116"0,0 5-39 0,-3 0-78 15,-5 2-34-15,2 6-40 0,-3-2-7 0,2-3-1 0,-1 0 0 0,8-3-11 16,0 1-5-16,2 0-8 16,4 4-4-16,-1 12-5 15,3 5 0-15,-3 12-2 16,-2 10-1-16,0 5 1 15,0-2-1-15,0-2 0 16,-1-11 0-16,3-12 1 16,1-5-1-16,0-15 6 0,5-4 2 15,-1-6 8-15,4-4 3 16,6-2 1 0,-1-2-6-16,13 1-8 0,6 3 2 15,9-5 3-15,11 3 4 16,9 6-1-16,-3 1-2 0,1 2-10 15,-5 0 2-15,3 0 23 16,3-4 5-16,4-1 14 16,7-3-4-16,5 0-18 15,0 3-6-15,5 5-8 16,-8 5-1 0,-11 1-5-16,-5 4-1 15,0 2-4-15,0 3 6 0,2-3-2 16,3-1 1-16,-5-8-1 15,-2-1 0-15,-6-5 2 16,-7-3 0-16,-7-5 3 16,-7-2-2-16,3 0-3 15,-1 2-1-15,-6 3-3 16,-2 4 1-16,-6 2-1 16,-4 2 2-16,-2 3-2 15,1 2 1-15,-4 0 1 0,-7-2 1 16,0-3 3-16,-4 0 1 15,-2 0-1-15,-7-8 0 0,3 0 2 32,-6-5-5-32,4-1 1 0,-4-9 1 0,-1-4-5 15,2-2 2 1,3-8 2 0,-5-4 1-16,1-2-5 0,1-1 0 15,-4 0-2-15,4 3-4 16,-1 9 2-16,9 2-1 15,-1 11 1-15,2 7-1 0,0 5 3 16,0 6 0-16,2 1 1 16,-2 0 1-16,0 0 1 15,0-2 2-15,-2 1 1 16,-6-7 0-16,-3 1 1 16,-5-1 1-16,-11 4 0 15,-3-4 0-15,-17 3-2 16,-5-3-1-16,-22 4-2 15,-7 0-1-15,-13 6-2 16,-6 3-1-16,-1 10-5 16,-9 4-2-16,-10 5 0 0,-1 1 0 15,-12-3 5 1,15 2 2-16,14-8 3 16,-2 1 1-16,-6-11-1 15,2 2-1-15,5 2-5 0,12-2-2 16,30 9-5-16,11 0-2 15,17 1-35-15,9-4-31 16,18-6-119-16,3-8-173 16,22-11 215-16</inkml:trace>
  <inkml:trace contextRef="#ctx0" brushRef="#br0" timeOffset="76446.36">8916 14183 415 0,'-5'-2'64'0,"3"0"76"0,1 2-3 0,1-4-6 0,0 2-2 0,0-1-27 0,-3 3-16 0,-2 0-27 15,2 0-11-15,3 3-18 16,0-1-6-16,1-1-3 0,4-2 7 0,0-2 23 31,7 3 8-15,9 0 9-16,-1 0-3 0,4 3-11 0,-2-2-5 0,2 6-18 31,-2-3-6-31,3 6-15 16,0 1-3-16,-1 6-3 15,0 4 0-15,-1-2 0 16,1 4 1-16,-4 3 0 0,3 2 0 15,-6 3 1 1,0 1 0-16,-4 3 0 16,-5-1-1-16,-2 1 1 15,-6 3 0-15,-6 6 0 0,-1-5 0 0,-7 6 0 16,2-4-1-16,-3 1-1 16,0-2 0-16,-1-4-2 15,2-1 1-15,0 1-1 16,-1 0-1-16,4 0 0 15,2 2 1 1,4 0-2-16,-3 0 1 0,5 3-1 16,0 0 0-16,1 6 1 15,-2-4-1-15,2 3 1 16,2-5 0-16,0-2 0 16,-2-1 0-16,1 0 0 15,-5-5 1-15,-1 3 0 16,-1 0 0-16,2 1-1 15,-5-4 0-15,5 1 0 16,1 0-1-16,2-4 1 16,3 3-1-16,0-3 0 15,0 1 0-15,1 1 0 16,1-1 1-16,0 1 1 16,-1-5 0-16,-1-1 0 0,2 1-1 15,1-3-1 1,0 1 1-16,6-1-1 0,-2-5-1 15,5 1 1 1,3 4-1-16,-4-5 1 16,0 6 0-16,1-1 1 0,1 2 0 15,3 3 0-15,4 2 0 16,-4-2 1-16,-3-1 2 16,1-3-1-16,2-1 0 15,2 0-2-15,-2-7 0 16,5 2-1-16,-1-3 0 15,2-4 0-15,7 1 0 16,-1 1 0-16,2-3 2 0,-1-3 5 16,-4 0 3-16,0 0 1 15,0-3 0-15,-9-2-4 16,1 0-1-16,-4 0-1 16,-5-3-10-16,-5-5-66 15,-1 1-52-15,1-6-168 16,0-2-174-16,11-4 262 0</inkml:trace>
  <inkml:trace contextRef="#ctx0" brushRef="#br0" timeOffset="76874.95">9663 16315 472 0,'0'4'149'0,"-6"3"125"0,4-4-48 0,1 0-25 0,-1 0-53 0,1-6-28 0,-1 2-41 0,-1-3-16 15,3 4-16-15,-9 2-7 0,9 6-15 16,-4-2-2-16,4 7-9 15,5 4-4-15,0-3-6 16,9 2-2-16,3 1-1 16,-1 2 0-16,6-1 2 0,-4 2 1 15,-4-2 16 1,-2 4 4-16,-5-3 8 16,-7 4 3-16,-13 1-9 15,-4 1-1-15,-10 0-1 16,-5 1-2-16,-9-9-6 15,-9 3-5-15,-2-9-12 16,-2-6-17-16,7-3-46 16,4-2-33-16,13 0-168 15,11-3 155-15</inkml:trace>
  <inkml:trace contextRef="#ctx0" brushRef="#br0" timeOffset="77997.54">9200 17018 664 0,'1'-3'138'0,"1"-5"92"0,1-1-13 0,3 2-13 0,-4-5-52 0,-1 4-29 16,-1 5-46-16,-4 3-20 15,-3 6-24-15,1 7-9 0,-2 5-15 16,3 6-6-16,-3 5-2 15,4 2-1-15,-1 5 0 16,0 4 2-16,2-1-1 16,-2 1 1-16,2-4 0 15,0-3 0-15,1-8 1 16,1-1-1-16,1-10 0 16,0-6-2-16,1-3 0 0,3-4 1 15,8-2 9-15,2-4 5 16,12-1 2-16,2-4-1 15,8 1-8 1,4 1-3-16,4 0-3 16,-1 3-1-16,-4-3-77 15,-1 2-62-15,-8-5 74 16</inkml:trace>
  <inkml:trace contextRef="#ctx0" brushRef="#br0" timeOffset="78656.57">9816 16906 860 0,'-3'0'152'0,"-5"6"136"0,-4-2-60 0,-2-1-64 0,-5 5-35 0,0-7-41 15,-2 1-18-15,2 1-34 16,-1 3-13-16,-7-6-16 0,0 2-3 15,2 3-6 1,-2-4-4-16,10 9-4 16,2 4-1-16,8 5 3 0,-3-4 1 15,12 9 1-15,2-8 2 16,3 0 1-16,7 3 2 0,-5-7 1 31,2 4 2-31,-7 0 2 16,-4-2-1-16,-4 2 1 0,1 1-1 0,-3-6-1 15,3-6-2 1,3-5-1-16,0-3-2 16,5-10-2-16,2-4 1 0,11-2 1 15,2 1 1 1,2 3 2-16,0 5 0 16,1 2 1-16,2 8 2 0,-8 8 4 15,2 2 5-15,-6 9 7 16,-7 4 2-16,-1 7 2 15,-5 6-3-15,-10 9-3 16,-5 0-3-16,-9 4-4 16,-3 2 1-16,-14-2 4 15,-3 0-15-15,-11-1-36 16,-10 1-49-16,-11-6-414 16,-3 7 331-16</inkml:trace>
  <inkml:trace contextRef="#ctx0" brushRef="#br0" timeOffset="85244.59">11433 16472 525 0,'0'-6'58'0,"0"0"52"0,0 0-7 0,-6 4-11 0,1 0 4 0,1 4 10 0,-6 0-4 0,2 7 1 16,4-3-3-16,-3 4-28 16,6 1-17-16,1-6-30 0,1-1-12 15,9-4 0 1,1 0 9-16,9-4 20 15,-2-1 11-15,7-5 7 16,2 4 1-16,-2 3-10 16,2 1-8-16,-4 2-12 0,-4 3-8 0,2 2-11 31,4-2-4-31,-1-1-7 16,1 1-5-16,2-6 25 0,-4-2 3 0,9-7 12 15,0-6 2 1,1 1-21-16,3 0-2 0,-3-7-7 15,-1-1 2 1,-4-2-4-16,-3-6 0 16,-3 1 0-16,-9-6 1 15,3-7-2-15,-2 0-1 0,-3-8-1 16,3-2-1-16,-3 1 0 16,-3 0 2-1,-5 5 4-15,-3 1 3 16,-11 3 2-16,2 0-1 15,-1 2-5-15,-1-3-1 0,3 1 8 16,7-6 3-16,-1-2 1 16,2-3 0-16,2-2 1 0,-1-5-7 15,-1 5 1 1,-3 2-2-16,-8 9-4 16,0 3 0-16,-1 3-2 0,1-3-2 0,4 0-6 31,1-5 3-31,4 0 2 15,2-2 0-15,2 4 6 16,3-2 2-16,-5 0-5 16,0 2-1-16,0-3-4 15,-7 1 3-15,4-2 4 0,-5 1 1 16,4-2-2-16,-4-4-4 16,6 3-6-16,0-1-2 0,4 1 0 15,4 1 0 1,-1-5 6-16,3 0 0 15,-5 3 2-15,2 1 0 0,-5-1 1 16,0 5 0 0,-3-4 0-16,1 4-1 0,-1-6-1 15,3 1-1-15,2 0 0 16,2 1 3 0,6 1 1-16,1-4 0 0,1 3 0 15,1 1-12-15,-5 0 18 16,3 0 4-16,-5 4 5 15,-3 3 10-15,-3-3-20 0,-4 4 1 16,-3-5-7 0,4 2-2-16,2-2 0 15,1 3-4-15,1-1 2 16,1-2 1-16,-1 7 0 16,-1 1 1-16,-1 0 0 15,1 3 1-15,-2-5-1 16,1 4 1-16,-1-5-2 15,2-2 4-15,2 0-1 0,-1-4 1 16,6 1 0-16,-1-5-3 16,-3 7 0-16,-3 3 0 15,-2 0 1 1,-2 10-1-16,-6-3 1 16,2 0-2-16,4-2 0 0,5-2 0 15,4-3-2-15,4 0 2 16,7-1 4-16,-3 3 1 15,-1 1 3-15,1 1-1 16,-5 4-2-16,1 0 0 16,-5 4-6-16,-4-2 0 0,0-6-3 15,3 2-1 1,5-7 4-16,-2 2-1 0,11 2 0 16,1 3 0-16,-1 0 1 15,3 0-1-15,-4 4 2 16,-2 2 0-16,-1 2 1 15,-3 2 0-15,-3 1 0 16,0 0 0-16,-1 0-1 16,4 4 0-16,2-1-1 15,-2 4-1-15,1 1 1 0,0 1 0 16,-3-2 0 0,3 1-1-16,1-6 0 0,1 1 1 15,1 2-2 1,3 3 0-16,-1 2 0 15,0 1 0-15,3 3 1 0,-2 1 1 0,-3 4 0 32,-1-2 1-32,-3 7 0 15,-3-3 0-15,3 1 1 0,1-3-1 16,2-1 0-16,-1-1-1 16,6-2 0-16,2-1 0 15,-4 2-1-15,0 0-1 16,-5 6 0-16,0 2 0 0,-2 6 2 15,-6 2 1-15,-1 3 3 16,-2-6 0-16,0-1 0 16,0-1-1-16,8 5-2 15,-7-4-1-15,2 4-1 16,4 0-1-16,-6 4-2 16,6 6 0-16,1 0 1 15,1 6 2-15,-4-4 1 16,-2 5 0-16,3 2 1 15,-3 1 0-15,5 0 0 16,-1-4 0-16,0-1 0 16,-2-2 0-16,8-3 0 15,-2 1 0-15,8-2 0 16,0 1 0-16,-7 0 1 16,-1 1 0-16,-7 2 1 15,-4-6 2-15,0-2-1 16,-2-1 0-16,0-1-1 15,2-6-2-15,0-2-8 16,0 0-12-16,-1-5-42 16,1-3-36-16,0-2-110 0,1 4-82 15,1-2 157-15</inkml:trace>
  <inkml:trace contextRef="#ctx0" brushRef="#br0" timeOffset="85956.81">12708 10836 220 0,'-3'-1'72'0,"0"1"66"16,-5 0 7-16,3 0 5 0,-3 3 1 0,7-2-6 0,-1-1-16 0,2 0-6 16,5-3-8-1,3 0-4-15,4-5-24 16,-1 3-14-16,-3 5-29 0,2 0-11 15,-10 7-9-15,-2 4-2 16,-6 1-3-16,5 7-6 0,5-3-6 16,4 3 0-1,7 0 1-15,-4-5-1 0,12 2 1 16,-1-4 3-16,-2 1 9 16,-1-3 2-16,-8-4 3 15,2-1-1-15,-7-10-2 16,-1-3 2-16,5-11-1 15,-7-1-3-15,7-10 6 16,-3-2 2-16,6-4 16 0,1 0 0 16,1 4-8-1,-7 0-6-15,1 7-16 16,-6 5 0-16,-4-1-4 16,3 7-2-16,-11 1-3 15,3 2-3-15,3 7-14 16,4 4-39-16,1-2-123 15,5-4-194-15,18 1 202 0</inkml:trace>
  <inkml:trace contextRef="#ctx0" brushRef="#br0" timeOffset="118983.98">10430 8743 697 0,'-9'-3'74'0,"-7"-3"72"0,-5 3-15 0,2 1-19 0,0 2-5 0,2-3-10 0,6 0-5 16,3-2-3-16,7 5-7 16,1 0-8-16,-4 5-4 15,15 11-5-15,-9-7 2 16,25 4-11-16,12-2 1 15,24-10-1-15,13-1 6 16,24-9 0-16,2-7-8 0,-4-6-16 16,1-2-13-16,-23 6-13 15,-13-1 0-15,-17 8-6 16,-10 0 1-16,-23 7 9 16,-8 4-2-16,-26 7 6 15,-7 2-1 1,-21 2-5-16,-5 2-4 15,-33-1-6-15,-15 1-2 16,-26 0-16-16,-14-1-5 0,5-2-7 16,6-4 0-16,9 3 10 15,17 4 4-15,26 1 2 16,24 0-2-16,47 1-7 16,28-4 18-16,53-10 21 15,18-4 9-15,32-11 12 16,15-5-13-16,11-8-11 15,11-1-4-15,-7 1-14 16,-13 7-31-16,-28 7-150 0,-23 8 116 16</inkml:trace>
  <inkml:trace contextRef="#ctx0" brushRef="#br0" timeOffset="122795.05">15813 13333 400 0,'3'-11'96'0,"2"0"109"0,-2-2-23 0,-3-1-31 16,0 1-8-16,0 0-10 0,0 4-3 15,0 7-4 1,0 2-1-16,-2 4-13 0,2 3-8 16,2 0-16-16,-2 2-12 15,0 2-23-15,0 5-10 16,3 9-17-16,-3 4-10 0,0 15-9 15,0 2-3-15,-3 10-2 16,0 4 1-16,-5-1-3 16,3 1-1-16,0-8-50 15,1-7-19-15,4-12-72 16,0-6-52-16,0-16-149 16,0-9 186-16</inkml:trace>
  <inkml:trace contextRef="#ctx0" brushRef="#br0" timeOffset="123293.08">16273 13159 640 0,'0'-3'160'0,"2"-3"153"0,1-1-117 0,2 1 4 0,-5 0-44 0,2 3-18 0,-2 3-36 0,0 1-24 0,-2 12-36 15,-8 6-13 1,-4 15-19-16,-9 11-4 16,4 13-4-16,-10 5-1 15,-2 3 1-15,1-4 0 16,-2-10-1-16,7-3 2 16,11-21-1-16,4-6 0 15,10-16-2-15,8-6 0 0,16-3 0 16,7-3 0-16,14 0 0 15,-3-2 0-15,9 3 0 16,-2 3 0-16,-7 1 0 16,-1 2 0-16,-6 1-1 15,-10 3 2-15,-9 3-65 16,0-2-53-16,-8 0-210 16,-7-6 176-16</inkml:trace>
  <inkml:trace contextRef="#ctx0" brushRef="#br0" timeOffset="123550.28">16398 13416 1022 0,'-13'-16'127'0,"6"2"113"0,2 0-51 0,0 6-37 0,4 5-26 0,1 9-30 0,1 13-10 15,7 14-21-15,0 11-7 16,-8 12-23-16,-5 4-10 0,2 4-7 16,-6 4-16-1,4-3-3-15,6-4-2 0,-1-12-59 16,4-11-43-16,3-19-225 16,3-10 188-16</inkml:trace>
  <inkml:trace contextRef="#ctx0" brushRef="#br0" timeOffset="124980">15639 13206 817 0,'-4'7'152'15,"0"2"90"-15,4 2-58 0,-7-1-32 0,7-7-63 0,4 0-13 16,4-3-15-16,11-3-8 16,5-8-9-16,3 3-7 0,9 0-11 15,5-3-3-15,5 2-7 16,1-2-6-16,-6 3-4 15,-5-2-1-15,-12 9-7 16,-10 1-57-16,-15 1 41 16</inkml:trace>
  <inkml:trace contextRef="#ctx0" brushRef="#br0" timeOffset="125430.08">15709 13885 747 0,'-2'3'154'0,"-1"0"89"0,-2-3-40 0,0-3-32 0,5-7-59 0,2 4-18 16,1-5-6-16,7 1-1 0,-6 9-9 16,1 1-9-16,3 5-24 15,8 2-12-15,3-2-18 16,6-3-5-16,10-9-7 16,3-5-5-16,3-13-184 15,7-8 135-15</inkml:trace>
  <inkml:trace contextRef="#ctx0" brushRef="#br0" timeOffset="127471.85">23010 16543 1066 0,'-11'0'142'0,"4"0"93"0,0 0-85 0,7-3-26 0,11-6-50 0,-2-2-4 0,7 1 7 15,-2 4 6 1,-1 4-6-16,10 2-17 16,3 2-33-16,-3 0-11 0,6 2-14 15,-6 1-2-15,-1-2 2 16,-1-1-2-16,-4 1-9 15,-6 3-28-15,-3-4-97 16,-6 3-65-16,-5-1 95 16</inkml:trace>
  <inkml:trace contextRef="#ctx0" brushRef="#br0" timeOffset="127690.94">23134 16606 897 0,'0'-6'171'0,"0"1"109"0,-3-1-46 0,3 0-21 0,5 4-56 0,-7-2-30 0,4 8-51 15,-2 4-25-15,-2 11-42 16,4 9-9-16,0 7 4 16,-1 6-35-16,-1 2-56 0,0 1-47 15,-8-2-178-15,4 1-106 16,-6-7 227-16</inkml:trace>
  <inkml:trace contextRef="#ctx0" brushRef="#br0" timeOffset="127862.55">22932 17039 1076 0,'-3'0'160'0,"5"3"107"0,14-2-69 0,9 1-29 0,8-1-50 15,0 1-24-15,3-2-36 16,-9 0-14-16,8 0-35 15,-5 0-33-15,2 2-134 16,-6-7-191-16,4 6 191 16</inkml:trace>
  <inkml:trace contextRef="#ctx0" brushRef="#br0" timeOffset="128265.68">23407 16580 1303 0,'3'-3'170'0,"1"1"103"0,-1 7-62 16,-3 1-15-16,-5 13-69 0,0 0-30 0,-3 9-50 0,-1 9-18 0,-7 8-21 15,2 1-5-15,-2-3-4 16,7 2 0-16,4-7-2 15,5-3-1-15,13-7-3 16,-1-14-2-16,4-6-3 16,6-6-3-16,-1-2-18 15,1-6 2-15,-2-4 7 16,-2 1 5 0,1-6 23-16,-7 0 5 0,-2 4 1 15,-3 0 2-15,-7 11 12 16,5 0 4-16,-3 14 2 15,4 8 0-15,0 9-14 16,2 3-8-16,2 0-5 16,-5-1-15-16,2 0-47 15,-3-4-43-15,-1-2-142 16,3-8-200-16,-11-1 256 0</inkml:trace>
  <inkml:trace contextRef="#ctx0" brushRef="#br0" timeOffset="129463.44">23930 17676 1142 0,'4'-5'155'0,"4"0"128"0,-5 1-93 0,-1 2-21 0,-4-1-31 0,-7-2-17 0,-1 5-33 16,-4 0-11 0,-5 8-27-16,-4 3-11 15,-7 3-22 1,-5-1-8-16,-14 1-9 0,0 0-22 16,-9 0-37-1,1 2-21-15,11 0-46 16,2-5-5-16,23-3-60 0,3 1-53 15,18-9-157-15,-2 3 207 16</inkml:trace>
  <inkml:trace contextRef="#ctx0" brushRef="#br0" timeOffset="129716.99">23505 17616 566 0,'-9'-19'149'0,"-2"5"171"16,3 1-34-16,0 10-40 0,-2 3-22 0,-2 5-52 15,2 9-37-15,-2 2-48 16,1 6-23-16,0 4-32 16,-5 6-4-16,8 1-17 15,-2 5-5-15,3-2-6 16,3 1-2-16,8-7-4 16,5-2-2-16,13-1-6 15,3-7-2-15,15-2-11 16,12-7-11-16,9-10-55 15,9-4-55-15,-2-10-232 16,-2-2 218-16</inkml:trace>
  <inkml:trace contextRef="#ctx0" brushRef="#br0" timeOffset="129980.48">24281 17554 1312 0,'0'0'180'0,"-1"0"200"0,-1 2-92 0,4 4-83 0,-2 8-41 0,0 7-103 16,0 7-28-16,-2 10-20 0,1 8-13 15,-4 7 0-15,5 6-1 0,5-1-44 16,-2-3-40-16,-3-7-117 15,0-9-69-15,-2-12 139 16</inkml:trace>
  <inkml:trace contextRef="#ctx0" brushRef="#br0" timeOffset="130304.7">24215 17696 1046 0,'-9'-39'227'0,"9"4"284"16,11 7-286-16,4 2-26 0,22 9-53 0,-1-3-28 0,7 10-52 16,1 5-14-16,-10 1-28 0,0 8-12 15,-8 4-5-15,-8 3-4 0,-10 10-9 16,-5-5-3 0,-11 1-4-16,-5 2 0 15,-12-2 7-15,-2-3-1 16,-7-3 5-16,-6-3 1 15,4-1 1-15,1 2 1 16,18 4-3-16,6 3-3 0,14 4-2 16,14 5-2-1,8 4 3-15,5 2 1 0,2 4-1 16,1 0 3 0,0 4-89-16,-3-1-44 0,-3-5-165 15,3-3-190 1,3-13 292-16</inkml:trace>
  <inkml:trace contextRef="#ctx0" brushRef="#br0" timeOffset="130765.24">24671 17523 1584 0,'5'-18'114'0,"-1"-1"92"15,9 4-36-15,9 2-10 0,3 2-24 0,7 6-47 0,11 4-18 0,-1 4-32 0,-1 5-10 16,-1 0-17-16,-7 4-5 0,-17 7-8 16,-9-1-15-16,-16 7-16 15,-13-2-7-15,-14 4-8 16,-2 0 13-16,-3-2 16 15,4-1 7-15,11-5 12 16,8-5 3-16,15-3 10 16,5 0 5-16,15-1 8 15,10 2 8-15,12-1 7 0,7 0-4 16,1-1 4 0,-2-1-5-16,-9 7-14 0,-9 1 1 15,-18 2-12-15,-6 5-1 16,-15 4-1-16,-14 4-2 15,-11 3-8 1,-11 2-12-16,-9 0-44 16,-3-1-29-16,-7-1-97 15,-1-5-75-15,-17 0 143 0</inkml:trace>
  <inkml:trace contextRef="#ctx0" brushRef="#br0" timeOffset="133127.78">15246 11552 233 0,'4'0'83'0,"2"-1"100"0,0-4 4 0,2 0 8 0,-5 2-2 0,-3 3-9 0,0 2-12 15,-3 1-30-15,-5 3-21 0,2-4-35 16,-2-1-8 0,6-1-25-16,2 0 0 0,0 0-6 15,0 2-11-15,8-2 3 16,-1 4-7-1,-1 9-7-15,-4 4 2 0,-4 5-14 16,-7 10-4-16,-6 6-5 16,-4 1-4-16,2 10 0 15,3-5 0 1,3-3 0-16,0-9 0 16,9-2 0-16,2-8 0 0,8-9 0 15,5 1 0 1,4-13 2-16,5-1-1 15,5 0 2-15,1 3-1 0,4-4-3 16,1-1 8-16,2 1-79 16,-5-7-46-16,0 3-251 15,3 7 197-15</inkml:trace>
  <inkml:trace contextRef="#ctx0" brushRef="#br0" timeOffset="133707.98">15606 11506 721 0,'0'0'118'0,"-3"0"116"0,6 0-3 0,-3-1-18 16,5-2-15-16,0 1-33 0,1-3-16 16,7-3-32-16,-4-3-15 15,7-6-27 1,3 1-6-16,-7 2-25 0,9 6-6 15,6 4-13-15,-5 5-9 0,3 9-10 16,-4 5-3-16,-17 11-2 16,-4-3 2-16,-16 10 0 15,-7-3 0-15,-10 2-1 16,3-4-2 0,-8-3 0-16,13-7-1 0,10-7 1 15,8-3-1-15,14-5-1 16,4 0 1-16,5 5 0 15,0 0 1-15,4 4 2 16,-2 1 0-16,-4 6 1 16,3-5-1-16,-6 7 1 15,-6-1 0-15,-5 5 1 0,-8 2-1 16,-9 8 0 0,-10 3 0-16,-8-5-1 15,-1 2-20-15,-5-9-50 16,3-2-32-16,8-7-101 15,3-12-76-15,15-13 157 0</inkml:trace>
  <inkml:trace contextRef="#ctx0" brushRef="#br0" timeOffset="134330.01">16463 11431 544 0,'0'-8'126'0,"1"8"137"0,3 0-10 0,-3 5-26 0,1 4-20 0,1 2-41 0,-8 2-27 0,4 6-61 31,-4 1-23-31,-6 10-35 0,-2 5-11 15,-4 3-7-15,-4 12-2 16,-2 4-6-16,1 6-6 0,1-5-2 16,0-5 2-1,7-9 5-15,2-11 4 0,12-11 3 16,1-5 0-16,20-12 0 16,-2-2 0-16,14-5 0 15,-3-6-2-15,4-3 24 16,4 3-87-16,-9-3-65 15,5 1-84-15,-7 7 64 0</inkml:trace>
  <inkml:trace contextRef="#ctx0" brushRef="#br0" timeOffset="134977.74">16714 11554 429 0,'0'0'114'0,"3"-2"126"16,0 1 0-16,-1-4-27 0,2-1-8 0,1 2-21 0,-2-2-11 0,-3 1-17 15,2-3-9-15,-1-3-26 0,6-4-13 16,7-4-29 0,0-3-20-16,24 0-16 15,-8 3-4-15,8-2-9 16,7 5 2-16,-18 7-13 15,2 6-8-15,-6 3-8 16,-15 6-3-16,2 10-2 0,-1 4 1 16,-17 6 0-16,-3 8-1 15,-16-1-13 1,-4-1-5-16,-4 3-5 0,7-7 2 16,-7-3 15-16,10-1 5 15,7-12 5-15,7-4 1 16,13-3 1-16,7-3-1 15,17-2 7-15,-4 0 0 0,9-5 2 16,-1 3-1-16,2 2-5 16,-2 0-1-1,1 10-2-15,-5 2-1 0,-9 7-2 16,-4 3-1 0,-13 5 1-16,0 0 0 0,-13 8 1 15,-4 3 0-15,-18 1-2 16,0-3-5-16,-6-1-24 15,-1-5-25-15,-6-5-88 16,-4 0-70-16,2-6 112 16</inkml:trace>
  <inkml:trace contextRef="#ctx0" brushRef="#br0" timeOffset="140857.49">13962 9221 358 0,'2'-14'103'0,"-1"0"80"0,3 9-11 0,-4-3-7 0,0 8-33 0,-2 0-20 0,-3 14-44 16,-1 12-17-16,0 10-23 0,-2 13-8 16,0 3-14-1,-5 6-5-15,-9 18-2 16,-1 9-1-16,-6 18 1 15,4 1-2-15,0-14-3 0,1-15-20 16,10-26-83-16,1-19-42 16,12-28 68-16</inkml:trace>
  <inkml:trace contextRef="#ctx0" brushRef="#br0" timeOffset="141127.67">14260 9185 425 0,'12'-3'102'16,"-8"4"123"-16,3 10-40 0,-15 13-10 0,-5 6-29 0,-6 14-49 0,-9 4-21 0,-5 13-34 15,-7 5-15-15,2 10-17 16,4 1-3-16,4 7-3 15,6-7-1-15,5-9 1 16,0-7-1-16,8-21-17 16,3-4-42-16,8-22-173 15,2-9-154-15,13-18 197 0</inkml:trace>
  <inkml:trace contextRef="#ctx0" brushRef="#br0" timeOffset="141342.23">14387 9437 731 0,'0'-1'177'0,"0"4"162"15,-16 16-182-15,-8 3-37 0,-12 22-74 0,-3 7-19 16,-10 13-14-16,-2 12-6 16,1 6-7-16,2 5 0 15,12 1-1-15,8-3-2 0,9-4-31 16,4-4-29-16,12-11-122 15,2-8-51-15,2-20 118 16</inkml:trace>
  <inkml:trace contextRef="#ctx0" brushRef="#br0" timeOffset="141561.17">14311 9937 646 0,'11'-9'123'0,"-8"7"121"16,-3 10-25-16,-11 17-79 0,-3 7-26 0,-11 15-62 0,-5 7-16 0,-11 7-20 15,-8 9-7-15,0 7-5 16,2 2-1-16,12-8-12 0,3-5-30 16,16-19-93-16,7-9-61 15,9-14-197-15,5-16 208 16</inkml:trace>
  <inkml:trace contextRef="#ctx0" brushRef="#br0" timeOffset="141710.76">14338 10212 585 0,'8'20'114'0,"-8"16"86"0,-11 7-52 0,-11 22-86 0,-5 7-26 0,-10 4-24 16,-2-4-17-16,-2-2-180 0,2-1 131 15</inkml:trace>
  <inkml:trace contextRef="#ctx0" brushRef="#br0" timeOffset="141860.55">14354 10656 827 0,'0'34'139'0,"-5"8"151"0,-8 12-144 0,-10 14-64 0,-3 7-33 0,-2 6-178 0,6-4 96 16</inkml:trace>
  <inkml:trace contextRef="#ctx0" brushRef="#br0" timeOffset="143548.64">12820 16794 587 0,'5'0'117'0,"-4"0"110"0,-2 5-75 0,-7 1-67 0,-11 2-20 0,3 5-13 15,-4-1 6-15,4-4 10 16,3 5-5-16,4-1-16 0,4 7-9 16,4 7-12-16,-3 2 2 15,-3 19 6 1,-5 5 1-16,-6 19-5 0,-6 11-2 0,-8 11-10 15,1 11-10 1,-9 8-3-16,1-3-2 16,4 0-3-16,5-13 5 15,11-18-21-15,10-15-22 16,3-29-24-16,6-7-12 16,3-24-5-16,5-7 0 15,1-30-158-15,5-10 153 16</inkml:trace>
  <inkml:trace contextRef="#ctx0" brushRef="#br0" timeOffset="143826.48">13085 16793 1051 0,'-8'20'119'0,"-1"5"112"0,-5 12-84 0,-12 13-42 0,-4 7-23 0,-14 11-37 15,0 6-16 1,-6 11-22 0,-2 3-5-16,1 8-1 15,4 5 0-15,12 11-1 16,2 3 0-16,6 13-2 16,2 3-2-16,0-8-3 15,-1-9-20-15,4-28-76 16,3-16-41-16,7-21-95 0,-1-21-55 15,4-28 171-15</inkml:trace>
  <inkml:trace contextRef="#ctx0" brushRef="#br0" timeOffset="144076.6">13207 17002 995 0,'-4'2'162'0,"-8"14"113"0,-12 9-43 0,-14 27-127 0,-1 14-34 0,-8 21-40 15,-7 15-9-15,-6 15-18 16,-5 9-4-16,-12 5-4 16,11 2-2-16,9 4 2 15,8-2-4-15,24-10-56 16,9-4-56-16,10-18-234 15,4-10 202-15</inkml:trace>
  <inkml:trace contextRef="#ctx0" brushRef="#br0" timeOffset="144292.38">13069 17885 1207 0,'-1'34'140'0,"-4"3"113"0,-15 19-145 0,-6 7-9 0,-18 11-54 0,-14 3-18 15,-10 2-19-15,-9 0-5 16,9 3-21-16,5-3-32 16,19-4-106-16,12-7-134 15,18-13 155-15</inkml:trace>
  <inkml:trace contextRef="#ctx0" brushRef="#br0" timeOffset="144492.72">13055 18423 1358 0,'-3'33'104'0,"-2"10"40"0,-10 6-29 0,-6 14-56 0,-11 6-29 0,-5 7-24 16,3 0-45-16,-3-5-199 16,0-5 160-16</inkml:trace>
  <inkml:trace contextRef="#ctx0" brushRef="#br0" timeOffset="145278.41">12677 17985 921 0,'-2'6'154'0,"-4"-1"111"0,-1 4-54 0,-4-2-26 0,-3 1-49 0,-5-4-24 0,-1-2-32 0,-4 1-13 0,-12-3-10 16,-4 0-10-16,-9 0-10 15,-3 2-8-15,-9 1-11 0,-15 0-4 16,-22 5-16-16,-9 4-1 16,4 6-7-16,9 5-2 15,23 12 3-15,12 0 1 16,11 3-1-16,7-2-1 15,9-9-1-15,7-7-1 16,15-7-5-16,4-7-2 0,12-6-2 16,4 0 3-1,7-6-42 1,-1-7-42-16,-2-1-178 0,2-7 156 16</inkml:trace>
  <inkml:trace contextRef="#ctx0" brushRef="#br0" timeOffset="145595.78">11574 17930 974 0,'-8'1'119'0,"2"2"117"0,-1-1-59 0,1 4-26 0,-2-1-34 0,-1 8-54 0,-4 6-25 15,-4 6-31-15,-5 6-4 16,-4 15-4-16,1 4-2 16,6 4-3-1,3 4 1-15,12-2-1 16,10-7 0-16,18-7 0 16,6-4 3-16,20-11 3 15,2-8 3-15,10-10 2 16,-7-7-1-16,6-9-9 15,-4-5-53-15,-5-6-403 0,7-2 316 16</inkml:trace>
  <inkml:trace contextRef="#ctx0" brushRef="#br0" timeOffset="146252.57">9701 18032 628 0,'7'2'158'0,"-1"6"164"0,-3-2-42 0,-3 7-70 0,2 4-34 0,-2 8-69 0,-4 5-33 15,6 8-44-15,0 3-17 16,4 9-9-16,-3 2-3 15,5 4 1 1,-3-3 0-16,-2-2-49 16,3-6-47-16,-4-7-162 15,-2-8-222-15,3-20 273 16</inkml:trace>
  <inkml:trace contextRef="#ctx0" brushRef="#br0" timeOffset="146577.82">9719 18144 880 0,'-4'-24'137'0,"4"1"130"0,0 4-52 0,5 11-74 0,6-1-26 0,11 9-47 0,5 0-24 0,3 3-28 16,2 6-4-16,-17 2-2 16,3 3 0-16,-10 7 3 15,0-4 1-15,-12 7 2 16,0-4 2-16,-12 2-4 15,-6 1-2-15,-7-6-6 16,-4-3-4-16,10-8-5 16,4 1-4-16,19-7-8 15,3 8-1-15,17 3 0 16,4 0 3-16,6 3 7 16,5 0 4-16,-1 5 2 15,4 1 1-15,2 4-47 16,1 3-58-16,-2-5-195 15,-6-6 166-15</inkml:trace>
  <inkml:trace contextRef="#ctx0" brushRef="#br0" timeOffset="153696.4">10062 17961 899 0,'0'-6'85'0,"0"-5"63"0,0 0-26 0,0 1-33 0,0 2-10 0,8 1-2 16,-3 3 6-16,8 3 15 16,-9 1 0-16,9 0-9 15,-3 0-1-15,2 0-3 0,4-6 0 16,4-1-10-16,4-2-8 16,0 6-27-16,-7 3-14 15,-4 1-19-15,-8 9-4 16,-5 2 0-16,-4 2 0 0,0 10-4 15,-7-2-7 1,-4 2-5-16,4-2-2 0,-4-5 3 16,7 1 4-16,0-9 6 15,5 1 1-15,6-3 1 16,5-2 0-16,4-2 1 16,4 4 0-1,0-6 0-15,3 1 0 16,-2 2 1-16,4 3 1 0,-4 4 5 15,-3 3 5 1,0 3 5-16,-7 4 3 0,-7 4 0 16,-7 0-2-16,-8 4-3 15,-6-1 2-15,-7-1-10 16,-2-2-1-16,-8-8-3 16,3-1-28-16,-4-16-62 15,7-6-67-15,12-7-280 16,16 4 257-16</inkml:trace>
  <inkml:trace contextRef="#ctx0" brushRef="#br0" timeOffset="154826.55">10293 18538 495 0,'-2'-4'146'0,"2"0"166"0,-3-2-18 0,-2 3-48 0,4 3-37 0,-4 0-79 0,0 5-32 0,1 6-56 0,4 3-15 15,0 6-17 1,0 3-7-16,7 3-2 16,3 1-1-16,6-3-1 0,1-4 0 0,0-5-1 31,6-8 1-31,2-7 1 0,3-4 4 16,-1-17 9-1,-5-6 0-15,-9-7 0 16,-1-9-1-16,-7-1-4 0,1 5 1 15,-6-2 20 1,-3 7 4-16,-5 11 14 16,4-3 12-16,4 26-17 0,-5 7-5 15,13 16-19-15,3 11-15 16,6 3-6-16,7-2-1 16,3-2-2-16,7-4 0 0,-1-7-18 15,4-8 2-15,-7-13-7 16,-5-1-4-16,-3-15 5 15,-3-7-5-15,-6-10 8 16,1-6 6-16,-11-6 16 16,-3 5 6-16,0 6 6 0,-5 7 23 0,-3 14 25 31,-3 4 3-31,5 16 1 16,-2 0-22-16,5 18-26 15,1 6-6-15,7 9-2 16,8 8-4-16,2 1-1 15,8 2-3-15,-6-8-7 16,5-1-8-16,-2-15 0 16,-10-4 0-16,-2-16-7 0,-8-6 7 15,3-10 3-15,-3-11 2 16,-2-13 14-16,1-9 4 16,-12-9 4-16,2-5 2 15,2-1 1 1,-1 3 3-16,4 7 7 0,8 3 4 0,5 17 8 15,-2 2 3 1,5 13 1-16,2 6-4 16,1 5-5-16,3 3-6 15,-5 5-13-15,-11-1-2 0,-2 5-4 16,-6-4-2 0,3 8-14-16,4 0-18 0,-12 2-54 15,-7 0-33-15,4 1-85 16,0-5-51-16,5-9 142 15</inkml:trace>
  <inkml:trace contextRef="#ctx0" brushRef="#br0" timeOffset="155295.56">11090 18187 1206 0,'-8'-8'142'0,"-3"-3"115"0,-5 1-45 0,0 1-76 0,2 7-34 16,3 2-57-16,1 11-15 0,4 3-19 0,3 7-9 0,0 7-8 31,3 1-3-31,8-4-1 0,4 0 0 15,4-11-7-15,1-12 0 16,2-2 4-16,2-5 5 0,-7-15 8 16,2 4 2-16,-15-22 3 15,1-3-1-15,-4-9 2 16,-2-9 1 0,-7 3 2-16,-5-6 11 0,-6-3 6 15,-4-1 2-15,1 3-6 16,8 13-8-16,6 18 17 15,3 12 9-15,13 24 3 16,-1 10-4-16,7 20-29 16,5 16-11-16,-2 7-16 15,5 4-29-15,11 4-66 16,2-3-45-16,9-14-229 16,-5-5 228-16</inkml:trace>
  <inkml:trace contextRef="#ctx0" brushRef="#br0" timeOffset="156272.02">11421 17971 1067 0,'-36'-10'181'0,"6"5"202"0,-2 4-188 0,11 6-107 0,-1 6-30 15,5 9-46-15,1 2-11 16,12 7-10-16,4-3-3 0,11-8-3 15,3-6 1 1,2-10 2-16,2-5 4 0,0-11 6 16,-4-5 3-16,2-8 5 15,-4-2 1-15,-2-4 14 16,-2 3 5 0,-3 8 10-16,-2 5 2 0,-2 15-13 15,7 1-8-15,-5 18-14 16,7 5-6-16,2 5-11 15,1-3-2 1,8-10 4-16,-4-3 2 0,-3-16 12 16,-1-3 6-16,-10-12 9 15,2-5 9-15,-12-13 28 16,4-3 10-16,-8-8 10 16,-3-8-1-16,0-4-15 15,-10-6-9-15,8-5-15 16,-1 6-5-16,9 12-1 0,6 15 4 15,2 18 5 1,0 19-1-16,5 10-16 0,0 13-9 16,7 23-11-16,6 3-5 15,1 12-2-15,4 1-6 16,4-4-17-16,5-2-11 16,-2-10-26-1,-2-9-8-15,4-10-3 0,-7-6 3 16,-1-10-9-1,1-9 14-15,-5-11 25 0,2-11 10 16,-7-6 40-16,-4-8 3 16,-7 3 20-16,-4 3 12 15,-9 7 18-15,-4 5 3 16,-4 14-16-16,1 4-13 0,-1 15-21 16,4 4-7-1,9 9-8-15,4 3-4 0,4-2-3 16,12-2 1-16,6-8-12 15,3-10-8-15,10-6-6 16,3-8 2-16,-8-7 16 16,5-4 10-16,-13 0 12 15,-7-4 5-15,-2 2 7 16,-10-2 18-16,-6 1 11 16,-5 2 6-16,-6 4 0 15,-2 2-16-15,2 5-16 0,0 4-12 16,4 10-13-16,7 1-5 15,3 12-4 1,3 1 1-16,8-8-4 16,2 0 1-16,-2-14 6 15,3 0 5-15,-3-12 14 16,-4-7 6-16,-3-11 20 16,-4 2 7-16,-4-13 9 0,0-7 5 15,-5-10-17-15,-2-10-7 16,5 2-16-16,-4 11-10 0,9 18-1 15,1 36-1-15,0 6-2 16,1 29-1-16,2 21-30 16,5 7-22-16,2 1-73 15,1-6-51-15,3-16-129 16,0-5-164-16,-1-4 271 16</inkml:trace>
  <inkml:trace contextRef="#ctx0" brushRef="#br0" timeOffset="156494.89">11268 17535 1506 0,'-2'24'109'15,"9"3"95"-15,7-15-88 0,19 1-40 0,9-8-8 0,15-19-29 0,6 1-16 0,4-22-85 0,-9-3 21 0,15-23 11 32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3-21T17:09:06.3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1507 4802 340 0,'-3'-14'76'0,"1"-3"55"16,1 1-57-16,-1 0-19 0,2 2 1 0,3 0 11 0,1 3 29 15,0 3 14-15,-4 6-4 16,0 1-8-16,-4 1-23 16,-4 5-11-16,-11 6-11 0,-3 3 2 15,-18 3-1 1,-1 1-4-16,-12 4-16 15,-10-3-10-15,1 0-12 16,-1-5-2-16,12-10-4 16,4 3 0-16,9-6-4 15,5 4-2-15,14 9-5 16,0 7-2-16,13 15-1 16,1 5 0-16,5 16 2 15,0 4 3-15,5 12 1 0,-2 6 0 16,-1 9 1-16,1 10 0 15,-3 23-2-15,3 9 1 0,-8 21 3 16,1 5 4 0,-11-1 4-16,-2-1 2 0,-2-14-3 15,0-7-2 1,3-21-3-16,5-11-2 16,14-21-1-16,4-9-1 0,23-17 3 15,11-5 4-15,17-11 4 16,16-10 2-1,22-4 0-15,13-15-1 16,3-12 6-16,-4-6-37 0,-9-21 18 16</inkml:trace>
  <inkml:trace contextRef="#ctx0" brushRef="#br0" timeOffset="2929.56">2110 3911 431 0,'0'-4'117'0,"8"-7"23"0,-7-7 124 0,7-4-49 0,-5 3-10 0,-3 0-54 0,2 4-26 0,3 2-38 0,1-1-17 0,10 3-21 0,6 1-11 15,6 7-21-15,1 5-6 16,1 9-5-16,-2 6 0 16,-11 13 0-16,-2 3 3 0,-19 13 3 15,-7 8 0 1,-17 10 0-16,-7 10-3 16,-7 2-1-16,-4 0-2 0,5-12-3 15,3-10 0-15,21-16-2 16,6-10-1-16,23-10 7 15,14-9 9-15,22-12 15 16,9-5 7-16,13-9-5 16,4 1-6-16,14-1-12 15,4-1 2-15,5 4-116 16,1-2-108-16,-2-25 117 16</inkml:trace>
  <inkml:trace contextRef="#ctx0" brushRef="#br0" timeOffset="3617.31">3749 3440 829 0,'-2'-6'141'0,"-7"2"142"0,3 3-19 0,-4-1-70 0,1 2-35 0,6 8-81 0,-1 10-30 15,3 16-36-15,1 15-8 0,0 25 1 16,1 11 0-16,4 10 2 15,5 0 1 1,1-10 0-16,-2-8-2 16,-1-20 1-16,-3-11-2 0,-2-18 0 15,-3-14 3-15,-6-20 2 16,4-15 0 0,0-23-3-16,4-6-2 0,11-10-4 15,9 5-1-15,9 6-1 16,6 9-1-16,2 15 0 15,-1 11-1 1,-3 15 1-16,-7 12 0 16,-15 20 2-16,-10 2 2 0,-19 11 1 15,-12 4 0-15,-15 5-1 16,-1 5 1-16,-8-3-1 16,3-3 0-16,9-21-8 0,6-11-21 15,18-27-65 1,11-14-34-16,13-17-56 15,13-4-15-15,13 1-124 16,7 1 188-16</inkml:trace>
  <inkml:trace contextRef="#ctx0" brushRef="#br0" timeOffset="3982.31">4372 3998 939 0,'17'-5'138'16,"-4"-4"133"-16,-3 0-33 0,-14-6-66 0,-2-2-30 0,-8-2-63 0,-7 2-27 0,-4 6-29 0,-2 6-10 0,-3 16-12 15,-3 8-1 1,8 20 0-16,6 9-1 0,8 2 0 16,11-1 1-16,6-19 0 15,10-8 0-15,6-24 1 16,2-10 1-1,-2-21 1-15,2-4 1 16,-7-5-1-16,-1-2 0 0,0 4 0 16,-9 6 0-16,1 13-1 15,-6 20 1-15,1 10 0 16,-1 18-1-16,2 17 2 16,1 8-1-16,8-2-1 0,2-4 1 0,15-14-81 31,5-12-27-31,16-21-147 15,9-12-121-15,1-20 225 16</inkml:trace>
  <inkml:trace contextRef="#ctx0" brushRef="#br0" timeOffset="4366.84">4888 3910 901 0,'-14'-6'178'0,"-7"-2"139"0,-9 11-90 16,-4 8-39-16,-7 9-80 0,-5 6-32 0,3 7-42 0,5 8-10 15,15 0-7-15,18 1-1 16,21-7-9-16,14-11-2 16,17-16-1-16,4-10 0 15,5-14 0-15,-2-7 0 16,-5-12-41-16,-3-5-35 16,-8-4-71-16,-4-5-43 0,-9-6-32 0,2-8 14 15,-11-5 68 1,-3-11 41-16,-12-3 84 15,-2 4 61-15,-7 14 86 16,5 17 37-16,-2 31 45 16,-1 13-24-16,1 19-61 15,-1 12-26-15,2 24-34 16,3 12-13-16,-1 14-16 16,1 6-13-16,-1 3-16 15,-3-5-6-15,5 3-2 16,0-6-1-16,8-13-17 15,0-6-37-15,11-30-111 16,-3-8-94-16,7-27 126 0</inkml:trace>
  <inkml:trace contextRef="#ctx0" brushRef="#br0" timeOffset="5056.16">5364 3828 805 0,'0'-3'132'16,"-1"0"132"-16,1 3-53 0,-8 4-35 0,-6 7-44 0,-13 4-61 0,-6-1-27 0,-10 11-27 15,1 0-3-15,-6 2-4 16,7-2-2-16,7-6-3 15,8 0-4-15,20-3 9 16,8 4 7-16,18 9 10 16,13 7 3-16,10 3-8 15,12 1-8-15,5-10-8 16,9-2-9-16,-4-9-132 16,-5 0-155-16,2-14 160 15</inkml:trace>
  <inkml:trace contextRef="#ctx0" brushRef="#br0" timeOffset="5267.23">5685 4011 876 0,'0'9'219'0,"1"4"220"0,4-1-203 0,4 0-23 0,10-11-96 0,2-1-37 0,14-13-50 16,2-1-14 0,4-9-51-16,5-1-82 15,9 0 70-15</inkml:trace>
  <inkml:trace contextRef="#ctx0" brushRef="#br0" timeOffset="6079.25">6374 3465 669 0,'3'-22'97'0,"0"8"98"0,-1 1 10 15,3 10-31-15,-2 3-18 0,-2 8-42 0,1 12-23 0,-4 18-29 16,-1 8-16-1,-6 25-31-15,-1 6-7 0,-4 16-7 16,0 7 0-16,3-4 1 16,1-1 0-1,10-18 1-15,8-9 0 16,7-19-3-16,5-16 0 16,5-24-40-16,2-9-42 15,0-22-163-15,-2-11 139 0</inkml:trace>
  <inkml:trace contextRef="#ctx0" brushRef="#br0" timeOffset="6410.35">6191 3881 1180 0,'-3'-1'88'0,"5"-4"52"0,16-4-1 16,14-7-43-16,14-3-2 0,9 2-21 0,6-1-10 0,-2 10-17 0,1 8-14 15,-19 13-16-15,-6 12-5 0,-21 15-1 16,-13 2 0 0,-2 6-1-1,-9-3-2-15,15-10-3 16,9-8 0-16,16-18 2 16,11-9 2-16,8-14 4 15,-2-8 2-15,-15-6 1 16,-5-1 1-16,-19-1 15 0,-8 2 6 15,-16 3 2-15,-19 4-1 16,-9 1-20-16,-11 2-8 16,0-1-9-16,7 4-2 0,20 5-65 15,15 2-77-15,32-1 82 16</inkml:trace>
  <inkml:trace contextRef="#ctx0" brushRef="#br0" timeOffset="6574">7174 3825 1454 0,'3'14'125'0,"7"-3"49"0,1-8-23 0,8-14-80 0,7-6-30 0,12-20-41 0,6-2-43 0,10-8-191 15,-2-2 150-15</inkml:trace>
  <inkml:trace contextRef="#ctx0" brushRef="#br0" timeOffset="6916.96">7715 3312 1218 0,'-19'40'94'15,"-5"13"61"-15,2 10-39 0,7 11 6 0,-1 1-44 0,8-6-40 16,8-1-18-16,0-7-14 0,2-1-1 15,5-5-2-15,-3-1 1 0,-1-11 0 16,-2-10 1 0,-4-21 8-16,0-10 1 15,3-18-1-15,2-9-1 0,12-13-7 16,8 0-4 0,3 5-1-16,3 2 0 0,-2 13-1 15,-4 1-1-15,-5 12 1 16,1 4-2-16,-11 4 3 15,-2 8 0-15,-11 8 2 16,-10 6 1-16,-16 8-2 16,-1 5 0-16,-9 0-18 15,-1 1-29-15,5-14-144 16,2-12-288-16,23-19 281 16</inkml:trace>
  <inkml:trace contextRef="#ctx0" brushRef="#br0" timeOffset="7264.97">8214 3934 758 0,'9'-4'177'0,"-6"1"73"0,-6-8-5 0,-6 0-44 0,-12-1-104 0,1 0-36 0,-6 11-36 16,3 4-13-16,-3 19-12 15,3 7-2-15,7 7-3 16,5 0 2-16,14-12 2 16,11-9 0-16,7-15 3 15,6-1 2-15,-4-12 2 16,-1-6 3 0,-4 0 11-16,-6-4 10 0,-7 2 19 15,-2 4 6-15,-3 9-9 16,0 5-13-16,-8 11-25 15,0 9-7-15,2 10-5 16,0 1 0-16,11 1-43 16,1-10-66-16,21-11 66 15</inkml:trace>
  <inkml:trace contextRef="#ctx0" brushRef="#br0" timeOffset="7496.65">8611 3762 1387 0,'-39'14'103'0,"-7"11"45"0,3 0-14 0,9 5-38 0,5 3-35 0,15-1-39 0,11 3-14 16,9-9-8-16,13-2 0 0,13-18-19 15,6-4-20 1,12-10-71-16,4-11-54 15,7-6 87-15</inkml:trace>
  <inkml:trace contextRef="#ctx0" brushRef="#br0" timeOffset="7698.84">8931 3363 876 0,'-8'14'165'0,"-3"5"188"15,2 26-189-15,-2 11-1 0,-5 18-65 0,-1 2-26 0,-1 1-47 16,-2 0-12-16,4-12-4 16,8-10-2-16,2-17-46 15,6-10-61-15,11-22-264 16,10-12 215-16</inkml:trace>
  <inkml:trace contextRef="#ctx0" brushRef="#br0" timeOffset="7842.46">9127 3689 953 0,'-28'33'120'0,"-7"2"89"16,-3 3-15-16,5 0-38 0,0-1-36 0,19-8-49 0,10-1-26 0,17-12-30 0,14-5-5 15,14-9-5-15,8-4-26 16,6-7-152-1,7-2 118-15</inkml:trace>
  <inkml:trace contextRef="#ctx0" brushRef="#br0" timeOffset="8295.42">10203 3634 1270 0,'-8'17'104'0,"3"5"70"0,2 0-34 0,8 0-29 0,3 5-33 0,3 5-40 0,5 6-13 0,-9 3-8 0,1 3-4 16,5-6-8-16,0-4 1 15,2-12-53-15,4-4-63 16,-1-10 63-16</inkml:trace>
  <inkml:trace contextRef="#ctx0" brushRef="#br0" timeOffset="8844.67">10280 3503 1459 0,'0'-9'40'0,"-3"1"-17"0,1 1-17 0,6 3-7 0,5 0-5 0,12 11-56 0,7 9-31 0,18 14-95 16,3 9-25-16,1 19 52 15,1 4 34-15,-17 2 166 0,-1-4 74 0,-15-9 61 16,-6-5 17 0,-7-13-45-1,-3-10-40-15,-2-21-45 16,1-7-13-16,6-23-1 16,2-7-2-16,10 0-1 15,3 2-4-15,2 19-23 16,3 8-4-16,-2 20-12 15,-1 11-1-15,2 13 0 16,0 1 1-16,5-5 11 16,-2-11 6-16,-1-16 12 15,-1-9 7-15,3-14 0 0,-2-7-2 16,-3-11 0-16,-6-5-2 16,-6-5-1-16,-5 1-3 15,-5 5-14-15,-3 7-8 16,2 18-7-16,2 9-1 15,6 8 1-15,5 9 0 0,14 1 3 16,2 7 6-16,18-2 8 16,0-1 6-16,3 6 13 0,-6-3-2 31,-13 2-3-31,-17 1-5 0,-27 3-12 16,-16-2-2-1,-23-1-42-15,-6-2-40 0,3-16-131 16,2-4-146-16,18-13 193 15</inkml:trace>
  <inkml:trace contextRef="#ctx0" brushRef="#br0" timeOffset="9035.49">11449 3274 867 0,'41'-4'148'0,"-6"8"209"0,-5 17-128 0,-11 21-23 0,-7 9-19 0,-5 15-65 0,-1 5-38 15,-6 5-49-15,0-1-13 0,0-8-13 32,0-6 1-32,13-12-66 0,-1-8-70 15,7-13 72-15</inkml:trace>
  <inkml:trace contextRef="#ctx0" brushRef="#br0" timeOffset="9347.91">11568 3645 1411 0,'-5'-16'152'0,"0"2"75"0,8 5-61 0,11-1-33 0,13 8-55 0,2 2-14 16,7 12-34-16,0 6-8 0,-4 16-12 16,4 3-5-16,-4 4-3 15,-2 2 1-15,-12-4 0 16,1-2 1-16,-12-11 1 15,1-2 2-15,-8-11 3 0,-4-4 7 0,0-12 3 32,1-10 1-32,3-15 27 15,0-13 4-15,11-16 2 16,3-11-2-16,13-2-33 16,9-3-11-16,11 16-13 15,4 8-2-15,-4 16-33 16,0 13-41-16,-4 9-114 15,-4 7-65-15,7 4 129 16</inkml:trace>
  <inkml:trace contextRef="#ctx0" brushRef="#br0" timeOffset="9587.12">12512 3462 892 0,'-7'11'213'0,"-8"2"177"0,-5-5-131 0,-5 3-48 0,-10-5-98 0,-1 5-37 16,-5 3-50-16,1 5-12 0,9-3-12 15,9 0-3-15,25 3-4 16,9-5 0-16,26 0 1 16,8 2 2-16,12 1 2 15,5 2 1 1,-6 5 1-16,-6 2 6 16,-21 6 7-16,-19 6 3 0,-30 6 3 15,-24 0-4-15,-25 5-18 16,-12 1-39-16,-32 7 26 15</inkml:trace>
  <inkml:trace contextRef="#ctx0" brushRef="#br0" timeOffset="11458.06">9436 4946 638 0,'0'-11'135'16,"0"-3"134"-16,2 7-23 0,1-2-52 0,-1 7-24 0,1 4-43 0,1 11-20 0,7 13-39 16,-1 9-17-16,-1 11-26 15,-4 4-9-15,0 5-10 16,3 2-2-16,-8-3-3 0,0-2-2 16,0-5-75-16,-8-6-49 15,6-12-169-15,-1-9-188 16,-8-15 278-16</inkml:trace>
  <inkml:trace contextRef="#ctx0" brushRef="#br0" timeOffset="11691.56">9340 5022 866 0,'-17'-73'137'0,"12"10"161"0,6 11-59 0,23 14-30 0,11 10-20 0,11 12-61 0,2 5-27 16,3 11-45-16,-7 3-15 15,-9 8-19-15,-2 8-7 0,-14 3-8 16,-3 8-1-16,-16 3 2 16,-7 4 2-16,-16 5 0 15,-7 1 0-15,-13-5-31 16,1-7-33-16,-3-12-95 16,6-11-74-16,9-11 118 15</inkml:trace>
  <inkml:trace contextRef="#ctx0" brushRef="#br0" timeOffset="12181.47">9690 5056 624 0,'22'22'136'0,"-1"10"133"0,1-4-60 0,0 9-75 0,-3-1-42 0,-2 5-55 15,-3-3-16-15,-9 0-11 16,0-5-2-16,-5-13 4 15,-2-2-2-15,-2-11 4 0,0-5-4 16,-5-11 26-16,4-10 7 16,1-13 10-16,4-7 11 15,11-9-19-15,4-2-5 16,9 3-8-16,3 7 2 16,4 13 2-16,4 12-5 0,0 8-9 15,1 7-11-15,-8 10-13 31,-4 7 3-31,-11 5 1 0,-10 5 0 0,-3 9 1 16,-3 2-1 0,4 11-2-16,6-3-1 0,10 4 0 15,8-2 0-15,5-12 1 16,5-9 0-16,0-20 4 16,-5-7 1-16,-5-15 8 15,-5-7 6-15,-10-10 16 16,-2-4 6-16,-11-5-1 15,-9 0-1-15,-10-5-14 16,0 3-6-16,-9-4-8 16,-4 5-8-16,-1 4-8 15,4 6-6-15,7 18-41 16,11 11-45-16,14 14-146 0,0 5-176 16,14 18 232-16</inkml:trace>
  <inkml:trace contextRef="#ctx0" brushRef="#br0" timeOffset="12566.74">10818 5219 1155 0,'27'-14'134'0,"-11"-4"112"15,-7-2-33-15,-14-4-55 0,-10 4-45 0,-11 7-67 0,-5 4-23 16,-12 21-22-16,-4 15-3 15,9 23-9-15,2 9 3 16,20-1 4-16,10-4 2 0,15-10 2 16,13-14 0-1,5-14 15-15,3-10 9 0,5-14 12 16,-8-9 9-16,-4-16 12 16,-7-8-3-16,-13-16-1 15,0-13-7-15,-7-13-17 16,-6-15-5-16,-2-9-11 15,1 4-3-15,3 24 4 16,8 18 3-16,1 47-1 16,4 18-2-16,-5 41-11 0,-3 13-4 15,-2 30-1 1,3 12 1-16,4 4-48 0,6 5-58 16,9-1-231-1,-9-4 195-15</inkml:trace>
  <inkml:trace contextRef="#ctx0" brushRef="#br0" timeOffset="13245.75">9837 5919 1090 0,'-6'0'111'0,"-12"6"63"0,-7 1 2 0,-13 4-65 0,-4 3-28 0,-4 11-43 0,-3 7-17 16,-2 20-21-16,2 6-4 15,12 18-7-15,10-1 1 16,22-7-1-16,15-3 0 15,21-23 0-15,7-10 1 16,11-21 5-16,5-9 3 16,2-15 12-16,6-11 4 0,-2-7 6 15,-7-2 2 1,-15 6 5-16,-8 2 8 16,-17 14 9-16,-7 7 0 15,-14 19-13-15,2 8-12 16,-5 18-17-16,1-1-3 15,10 12 1-15,10-10-1 16,9-10-2-16,12-8-4 0,12-24 3 16,7-7 8-16,-2-16 25 15,-6-4 16-15,-18-10 27 16,-10 0 11-16,-14 4-1 16,-14-1-8-16,-27 3-27 15,-16-1-20-15,-14 6-29 16,-3 7-26-16,11 11-62 15,9 6-41-15,26 5-113 16,9 4-79-16,33-3 179 16</inkml:trace>
  <inkml:trace contextRef="#ctx0" brushRef="#br0" timeOffset="13779.43">10272 6279 503 0,'33'22'152'0,"-7"3"136"0,-3 8-54 0,-10 5-101 0,-7-2-45 0,-4 2-50 0,-4-10-10 16,-1-6-13-16,-5-6-2 16,4-8 6-16,-4-14 6 15,4-10 16-15,4-6 6 16,0-19 6-16,10 0 4 0,4-11 2 16,10 1 8-16,9 12 5 15,3 9-4-15,0 22-13 16,-6 7-17-16,-9 18-17 15,-4 13-7-15,-9 14-3 16,2 0-3 0,-2 3-4-16,6-2-3 15,9-14-1-15,7-6 0 0,5-12 2 16,5-8 2-16,1-12 4 16,-2-7 4-16,-4-17 23 15,-4-6 11-15,-4-5 18 16,-8-4 8-16,-10 5-18 15,3 5-10-15,-9 15-14 16,-3 4-11-16,0 17-9 16,-3 8-3-16,-1 14-8 15,4 6-1-15,4 7-1 16,8-3 1-16,6 2 2 16,2-1 0-16,2-3 3 15,-3-1 1-15,-8-2 1 16,-3-1 2-16,-18 0 5 0,-4 0 2 15,-11-5 1-15,-6-2-1 16,-3-10-7-16,-3-4-7 16,-5-7-59-16,5-4-46 15,-3-6-136-15,4-1 70 16,-7 3 64-16</inkml:trace>
  <inkml:trace contextRef="#ctx0" brushRef="#br0" timeOffset="17027.77">4763 5299 446 0,'-1'0'152'0,"-1"-3"125"16,1 0-50-16,-4 0-21 0,5-4-52 0,0 1-25 0,0-6-28 15,3-9-5-15,0 7-16 16,-1 1-3 0,-1 4-20-16,7 7-11 0,-8 2-7 15,0-1-7-15,0 1-9 16,-8-4-7-16,7 9-11 16,1 3-1-16,3 2 7 15,5-3 5-15,-3 3 9 16,6 2 3-16,1 4-2 15,2 5-2-15,7 4-4 0,-5 2-4 16,9 4-7 0,-1 2-3-16,4 5-2 15,-1 0-2-15,1 3 1 16,4 5-1-16,-4 0-1 16,8 1 0-16,2 2 0 15,3-8-1-15,8 3 1 16,3-5 0-16,2-5 1 0,-2-3-1 15,-11-10 1-15,-6-1 0 16,-12-7-26-16,-7-9-29 16,-16-2-119-16,2-2-115 15,-1 2 156-15</inkml:trace>
  <inkml:trace contextRef="#ctx0" brushRef="#br0" timeOffset="17454.61">5129 5820 369 0,'-8'12'66'0,"4"-2"79"0,-4 1-4 0,3-8-30 0,5 2-13 0,2-4-25 0,6-1-8 0,9 0 18 0,3 3 6 16,12 5-9-16,0 6-9 0,13 7-34 15,-1 6-13 1,4 3-16-16,-9 0-4 16,-2-5-27-16,-11-1-31 15,-2-9-141-15,-3 0-150 16,-3-4 188-16</inkml:trace>
  <inkml:trace contextRef="#ctx0" brushRef="#br0" timeOffset="17889.97">5524 5719 400 0,'6'1'141'15,"-4"6"87"-15,-4-7-19 0,2 6-25 0,-9-6-53 0,2 0-15 0,7 8-34 0,0 0-15 16,5 4-28-16,9 4-11 15,2-2-13-15,-2 2-3 16,-1 6-3-16,-1 2-1 0,-1 3-1 16,-1-2-1-1,-5-5 0-15,3-1 1 0,-8-6-1 16,-2-1 1-16,-4-10 1 16,1 1 1-16,-5-1 0 15,-1-2 0 1,-6-2-1-16,-8 2-2 15,-11 0-1-15,-4 3-2 16,-14 1-3-16,-5-4-17 16,3-4-123-16,0 0-168 15,15 7 171-15</inkml:trace>
  <inkml:trace contextRef="#ctx0" brushRef="#br0" timeOffset="57162.42">2179 9560 256 0,'3'-3'5'0,"-15"8"0"0,-4 6 7 0,-4 3 31 0,5 0 35 16,1 4 47-16,2 1 23 0,4-7 15 0,8 1-9 0,6-4-13 0,5 4-16 16,11 7-35-16,8 4-16 15,14 4-26-15,10 6-4 16,22-4-14-1,21-2-7-15,45-17 3 16,18-11 3-16,38-28 10 0,14-13-3 16,1-21-8-16,3 1-6 15,-8 9-157-15,-12 9 104 0</inkml:trace>
  <inkml:trace contextRef="#ctx0" brushRef="#br0" timeOffset="58876.58">2193 10901 192 0,'5'-10'29'0,"3"4"83"0,-5 3 10 0,-6 6 47 0,-5 3 24 0,-3 10-13 0,2 0-24 0,-1 4-59 16,1-1-25-16,9-4-48 0,3-4-7 15,13-10 12-15,4-1 8 16,15-8 15 0,4 0 2-16,18-1-16 15,16 6-8-15,28 3-20 0,12 11-6 0,17 3-5 16,4 0-3-16,16 0 1 16,9-4 0-1,11-10 4-15,1-8 3 16,-6-6 2-16,-5-7 3 15,-7 1 1 1,-7-2 0-16,-27 6-166 0,-17 3 117 16</inkml:trace>
  <inkml:trace contextRef="#ctx0" brushRef="#br0" timeOffset="72404.59">9646 9769 369 0,'0'22'83'0,"0"-5"97"0,3-1-2 0,-1-5 6 0,-2-2-10 0,1-9-24 0,-1 0-13 0,0 0-45 16,0 0-24-16,-1 0-37 15,-2 8-10-15,-7 5 0 16,1 2 3-16,1-5 24 15,-2-1 17-15,10-9 14 16,0-3 12-16,5-22 3 16,6-14-2-16,0-28 11 0,3-15-12 15,12-8-11 1,-1-4-13-16,13 4-24 16,1-3-2-16,7-5-18 15,1 7-4-15,10 1-10 16,-2 1-3-16,8 17-3 15,-6 7-1-15,-6 13-1 0,-7 8 1 16,-16 13-1-16,-4 5-8 16,-10 9-46-16,-5 4-41 0,-2-1-92 15,1 0-69-15,-5-5 138 16</inkml:trace>
  <inkml:trace contextRef="#ctx0" brushRef="#br0" timeOffset="72710.55">10014 8575 631 0,'9'-3'134'0,"4"-5"124"0,6-3-15 0,11 1-68 0,0 1-31 0,7-2-44 0,1 1-12 0,-3 1-23 0,-3 4-17 16,2 3-27-1,-2 1-8-15,12 2-5 16,-1-1-3-16,-1 4 10 0,2 5 6 16,-17 4 4-16,-5 6 4 0,-14 4-5 15,-3 4-5 1,-15 8-3 0,-4 3-2-16,-9 1-16 15,-3 0-32-15,-4-4-83 16,-3-6-67-16,14-3 90 15</inkml:trace>
  <inkml:trace contextRef="#ctx0" brushRef="#br0" timeOffset="73067.84">10727 7772 1156 0,'-11'-2'130'0,"7"2"177"0,-2 0-138 0,9 7 15 0,5-1-46 0,10 10-70 0,5 7-20 15,2 14-19-15,7 8-5 0,-15 4-9 0,-1 2-7 0,-6-2-2 16,-7-2-50-16,-3-9-91 16,-2-10-100-16,-3-4 106 15</inkml:trace>
  <inkml:trace contextRef="#ctx0" brushRef="#br0" timeOffset="73321.31">10607 7690 1241 0,'-2'-21'163'0,"7"3"116"0,12-3-88 0,9 5-5 0,18 4-70 0,9 4-31 0,7 6-38 0,0 7-3 15,-8 11-20-15,-9 6-7 0,-10 17-9 16,-6 4-1-16,-15 10 2 16,-7 6 2-16,-10-1 1 15,-9 5 1 1,-11 0-3-16,-5-1-4 0,-11-13-25 16,0-8-28-16,2-16-96 15,7-9-61-15,7-18 105 16</inkml:trace>
  <inkml:trace contextRef="#ctx0" brushRef="#br0" timeOffset="73655.39">11140 7830 1331 0,'0'13'80'0,"3"0"31"0,3-1 7 0,7-7-24 0,3 1-23 0,11-10-34 0,1-4-2 0,7-13 4 0,-1-1-1 16,-5-3-1-16,-5 3-5 15,-13-3 4-15,-7 2 5 0,-15 9 3 16,-4-2 1-16,-9 9-18 16,-3 5-13-16,2 15-13 15,1 6-5-15,10 14-5 16,0 6 1-16,7 5 2 15,4 4 0-15,11-6 3 16,5-4-1-16,12-10 1 16,7-10-4-16,15-15-12 15,2-6-28-15,3-19-91 16,1-7-81-16,-5-9 110 16</inkml:trace>
  <inkml:trace contextRef="#ctx0" brushRef="#br0" timeOffset="74090.84">11717 7586 1097 0,'-12'-5'153'0,"-1"5"108"0,2 5-39 0,-2 11-83 0,-4 4-46 0,-5 7-51 16,8 3-17-16,1 6-22 0,13-3-3 16,8-3-5-16,5-6 0 15,9-11 4-15,5-9 4 16,6-7 7-16,-3-8 4 15,4-11-3-15,1-2-2 16,-8-2 3-16,-3 2 0 0,-18 3 9 16,-4 4 18-16,-7 11 2 0,-5 9-4 31,-4 17-10-31,3 9-20 16,6 7-9-16,5 0-1 0,15-10-1 15,3-7 0 1,16-10 4-16,0-9 1 15,4-6 23-15,-3-10 7 0,-4-6 18 16,-7 0 11-16,-14-3-6 16,-10 1-3-16,-13-1-14 15,-8 1-9-15,-16 8-19 16,-4 4-6-16,-5 12-7 16,2 0-26-16,11 6-65 15,6 0-56-15,22-6-177 16,10-9-174-16,25-13 282 15</inkml:trace>
  <inkml:trace contextRef="#ctx0" brushRef="#br0" timeOffset="74639.14">12347 7438 1159 0,'3'-5'148'16,"-6"2"162"-16,-5-2-54 0,-11 5-107 0,-6 0-31 0,0 8-96 0,1 5-6 15,5 12-13-15,5 0-2 16,7 7-5-16,7-4-4 16,15-4 1-16,5-4 0 0,4-15 3 15,3-4 1-15,-2-8 6 16,-5-11 2-16,-2-7 5 16,-6-8 1-16,-4-7 0 15,0-5 0-15,-8-9-1 16,-3-1 0-16,-10-11 0 15,-2-10-2-15,2 3-4 16,0 10 6-16,7 29 18 16,4 30 2-16,-7 6-3 0,6 30-7 0,-3 24-21 31,2 15-3-31,11 7 2 16,2-6 0-16,16-12 0 0,5-9 0 0,10-20 2 31,2-6 0-31,9-9 5 15,1-11 2-15,-5-7 2 16,-4-9 3-16,-13-11 4 0,-5-3 2 16,-15-5 1-1,-7 2 1-15,-10 2-3 16,-7 6-4-16,-5 15-11 16,0 5-5-16,-1 17-7 0,4 9 0 15,8 8 1-15,10 3 1 0,18-7 0 16,13-5 0-1,15-9 3-15,4-7 2 0,8-7-29 16,-7-6-34-16,-4-7-114 16,-8-3-83-16,8-6 136 15</inkml:trace>
  <inkml:trace contextRef="#ctx0" brushRef="#br0" timeOffset="75091.48">13511 6763 1240 0,'0'-8'172'0,"0"5"64"0,2 4-39 0,-1 12-25 0,9 14-94 0,6 12-29 0,7 13-16 16,-2 6-6-16,10-2-12 0,-9-1-5 15,0-8-3 1,0-7-1-16,-7-10 0 16,-1-4-1-16,-9-8-18 15,-5-2-17-15,-8-5-23 0,-10-8-13 16,-10-5 4-16,-4-3 11 15,-18-7 22-15,-5-6 12 16,-4 1 17-16,9 4 7 16,23 6 19-16,21 0 7 15,28 4 12-15,14-3-1 0,16 0-13 16,5-6-8-16,-2 0-12 16,-4-1-5-16,-9 4-3 15,4 4-21-15,-13-1-108 16,0 3-76-16,-15 1 95 15</inkml:trace>
  <inkml:trace contextRef="#ctx0" brushRef="#br0" timeOffset="75428.78">11864 8182 1422 0,'3'8'169'16,"0"3"81"-16,2 17-91 0,5 15-5 0,-1 22-99 0,2 6-24 0,3 3-26 16,-1-7-3-16,1-10-2 0,0-2-15 15,-1-15-72 1,1-9-65-16,-6-10-301 16,0-8 264-16</inkml:trace>
  <inkml:trace contextRef="#ctx0" brushRef="#br0" timeOffset="75719.67">11845 8259 1220 0,'13'-45'154'0,"4"-4"133"0,15 9-44 0,13 12-73 0,15 3-36 0,8 9-62 0,-3 8-22 16,-10 8-24-1,-12 5-9-15,-24 15-8 0,-8 7 0 16,-14 11 3-16,-12 1 0 0,-21 5 0 15,-3 2-3 1,-13-3-4-16,1-2-3 16,15-8-4-16,7-2-4 0,29 1-8 15,13-7 0-15,26-1 0 16,12-7 3-16,9-9 8 16,-3-6 1-16,1-12-2 0,-9-7-22 15,-2-8-135 1,2-5-188-16,-8-11 193 15</inkml:trace>
  <inkml:trace contextRef="#ctx0" brushRef="#br0" timeOffset="76315.8">12501 8188 1461 0,'-1'18'81'0,"-1"2"54"0,7-6-31 0,6-3 3 0,6-9-20 0,6-4-29 15,5-15-33-15,5 0-2 16,2-7 20-16,-5 0 9 16,-7 1 12-16,-8 2 13 15,-19 7-9-15,-10 1-10 0,-19 7-20 16,-3 6-16 0,-5 14-27-16,1 10-8 15,7 15-6-15,8 7 0 16,20 6 6-16,10-1 1 15,22-12 3-15,14-7 1 16,14-18 5 0,14-9 1-16,12-18 4 0,-4-11 2 0,-9-6 2 15,-11-6 1 1,-13-5 2-16,-6-3 1 0,-18 6 7 16,-7 2 3-16,-13 6 5 15,-6 5-1-15,-13 9-9 16,0 5-5-16,-5 19-10 15,2 7-6-15,5 22-1 16,6 4-3-16,8 14 2 16,3 5 2-16,4 3 3 15,6 3 2-15,-6-1 1 16,-4-4 2-16,-1-6-1 0,-5 4 1 16,-12-7-35-1,-2 0-17-15,-13-10-3 16,-4-4 3-16,-5-14 39 0,-2-11 40 15,-2-21 35 1,6-10 8-16,15-15 24 16,12-5-13-16,23-6-27 0,17-3-12 15,28 3-30-15,8-5-14 16,13 8-9 0,-4-3 3-16,-5 0-79 0,2-2-77 15,0-5 92-15</inkml:trace>
  <inkml:trace contextRef="#ctx0" brushRef="#br0" timeOffset="76755.42">13628 7614 1106 0,'6'-1'178'0,"2"-1"181"15,3 8-177-15,0 15 14 0,-3 22-86 0,1 15-33 16,-4 13-57-16,-2 1-7 0,-1 3-6 15,1-11-2-15,-3-9-16 16,0-4-41-16,0-12-122 16,-3-6-150-16,-3-12 171 15</inkml:trace>
  <inkml:trace contextRef="#ctx0" brushRef="#br0" timeOffset="77069.03">13498 7764 1436 0,'21'-69'125'0,"4"10"95"16,18 9-22-16,-2 14-40 0,5 7-37 16,10 10-67-16,-2 7-19 0,4 12-21 15,-9 6-4-15,-14 13-5 16,-11 6 1-16,-21 10 3 16,-6 4 3-16,-15 2 1 15,-10-1-3-15,-5-7-5 16,-3-5-2-1,2-4-3-15,9 0 0 0,11 2-9 16,9 0-1-16,7 10 0 16,9-3 1-16,6 2 7 15,5 3 2-15,7-7 0 16,7-1 0-16,0-8-9 16,4-5-23-16,4-12-85 15,2-2-67-15,6-11 91 16</inkml:trace>
  <inkml:trace contextRef="#ctx0" brushRef="#br0" timeOffset="77968.52">14122 7860 1331 0,'-5'2'58'0,"8"-1"97"0,8 3-64 0,10-9 23 0,9 0-4 0,-2-7-66 15,-3-4-10-15,8-8-14 0,-14-1-2 16,3-2-3-16,-6 2 1 16,-10 0 2-16,-6 6 12 15,-14 4 11-15,-5 9-4 0,-12 6-8 16,-6 8-19 0,0 24-19-16,-1 10-4 15,9 20-2-15,7 4 2 0,22-1 2 16,13-2 1-16,25-16 1 15,6-9 0-15,13-22 1 16,0-7-2-16,2-15-18 16,3-8-10-16,-4-9-14 15,2-6 1-15,0-11 23 16,-3-1 13-16,-16 0 26 16,-8-1 9-16,-30 2 27 0,-11 7 13 0,-18 8 21 15,-7 7 1 1,-4 15-27-1,-1 13-22-15,2 18-36 16,6 8-10-16,6 9-3 16,9-6 5-16,10-12-2 15,8-7-2-15,11-15 0 16,2-5 3-16,8-13 11 16,-1-6 3-16,-2-4 4 15,4-4 0-15,-3 0-1 0,-3 2-1 16,-1 8-4-16,-6 7-3 15,-1 15-9-15,-3 14 0 16,2 11-43-16,-4 6-33 16,13-4-121-16,8-6-63 0,22-13-69 15,7-10 25-15,14-20 129 16,-9-7 65 0,-2-7 161-16,-12 1 74 0,-17-3 127 0,-6 3 51 15,-20 0 30 1,-4 3-33-16,-17-3-117 15,-11 3-48-15,-10 13-58 16,-2 6-33-16,2 22-14 16,7 13-10-16,15 11-27 15,5 8-1-15,17-10 1 16,7-5-2-16,14-10 1 16,1-15 1-16,8-7 8 15,-2-9 6-15,-1-18 8 16,-5-4 4-16,-4-18 6 15,-5-13 1-15,-4-12 24 0,-2-13 12 16,-8-8 4-16,-5-14 1 16,-3-2-25-16,-5 14-9 15,6 27 6-15,2 28-6 16,2 54-3-16,4 29-6 16,0 39-17-16,4 18 2 0,-4 26 1 31,2 13-16-31,-3 9-102 0,4 0 504 0,1-11-319 15</inkml:trace>
  <inkml:trace contextRef="#ctx0" brushRef="#br0" timeOffset="97396.3">15694 9991 461 0,'-11'0'135'0,"4"0"107"0,-3 0-96 0,1 0-45 0,-4 3-35 0,0 2-1 0,1-2 14 0,2 2 10 0,6-2-10 15,2-2-9-15,0-1-8 16,7 2 0-16,3-8 10 15,11 1 14-15,9-9 18 16,2-4 2-16,21-4-6 0,2-17-5 16,26-12-22-1,27-2-8-15,33-17-19 16,4 1-13-16,20-2-13 0,4 0-7 16,2 6-4-1,-2 1-3-15,-12 1-2 0,-15-2 1 16,-15 2 1-1,-15 3 1-15,-15 5-3 0,-15 6-17 16,-29 6-70-16,-10 6-53 0,-17 3-136 16,-7 4-155-1,-12 4 244-15</inkml:trace>
  <inkml:trace contextRef="#ctx0" brushRef="#br0" timeOffset="97607.17">17625 8836 1110 0,'-1'8'106'0,"10"-3"81"0,4 1 18 0,14-2-23 0,3-4-29 0,3 0-70 0,8-2-25 0,8-1-32 16,0-2-11-16,1 5-3 0,1 6-2 16,-13 7-5-1,-8 6 1-15,-26 16-11 0,-10 4-29 0,-22 16-106 31,-13 5-145-31,-4-3 155 16</inkml:trace>
  <inkml:trace contextRef="#ctx0" brushRef="#br0" timeOffset="97948.22">18886 8605 963 0,'9'-15'87'0,"-2"9"64"0,-6 1 14 0,-1 13 2 0,-4 5-42 0,0 12-66 0,4 11-15 0,0 9-28 15,5 7-5-15,-3 8-7 16,-2-4-1-16,1 4-38 16,-1-1-38-16,-3-12-208 15,-2-1 167-15</inkml:trace>
  <inkml:trace contextRef="#ctx0" brushRef="#br0" timeOffset="98222">18785 8821 674 0,'13'-54'147'0,"15"-4"217"0,16 6-165 0,24 8-15 16,-5-1-12-16,3 15-36 0,-3 5-34 0,-10 16-60 0,-1 6-16 0,-15 12-19 0,-5 4 1 15,-21 6 5-15,-9 6 3 16,-17 10-1-16,-11 2-3 16,-12 1-8-16,-5 2-8 15,-4-3-6-15,6-7-1 16,12-3 1-16,10-3 0 16,21-4-4-16,9-1-2 15,16 2 3-15,6 3-5 0,0-2-124 16,5 9-51-16,-5-7 91 15</inkml:trace>
  <inkml:trace contextRef="#ctx0" brushRef="#br0" timeOffset="98794.04">19367 8934 745 0,'2'-8'94'0,"4"4"91"0,0 1-17 0,5 6-3 0,5 6-34 0,11 4-46 0,5-1-11 0,10-8-3 15,7-4 3-15,0-12 8 0,3-3 2 0,-9-12-17 16,-6-5-7-16,-3 2-23 16,-14-1-7-16,-12 9-7 0,-8 0-1 15,-21 9-1-15,-1 8-6 16,-9 12-8-16,2 13-7 15,-5 18-6-15,5 8-1 16,17 6-1-16,9-3 1 16,20-11 0-16,10-9 0 15,17-16 5-15,-2-7 1 0,9-17 5 16,-2-6 3-16,-8-11 5 16,0-5 4-16,-3-4 6 15,-5 3 3-15,-16 2 14 16,-6 4-1-16,-20 9-2 15,-5 9-6-15,-12 20-21 16,0 15-8-16,0 29-7 16,1 17-1-16,5 18 0 15,1 1 4-15,1 3 2 16,1-6-2-16,-7-13 1 16,2-8 2-16,-13-10 1 15,-2-6 4-15,-6-14 3 16,-3-10 2-16,7-25 0 15,4-10-3-15,18-24-7 0,7-16-5 16,28-8-5-16,12-5-2 16,20 2 0-16,2 8 0 15,8 0 10-15,-3 5-51 16,3 0-123-16,0-1 115 16</inkml:trace>
  <inkml:trace contextRef="#ctx0" brushRef="#br0" timeOffset="99226.16">20688 8655 1207 0,'1'2'90'0,"-2"6"72"0,-12 17-107 0,0 2 3 0,-2 9-29 16,4-6-15-16,11-8-9 16,3-8 1-16,11-9 13 15,5-5 10-15,0-6 16 0,-2-7 7 16,0 2 2-16,-4 1-9 16,-2 9-14-1,-3 2-10-15,-3 15-20 16,-2 6-1-16,5 10-2 15,1-4-2-15,15-7 2 0,11-5 0 16,12-16 7 0,-1-12 27-16,1-10 48 15,-6-4 23-15,-2-8 45 0,6 1-11 16,-15-5-26-16,-7-1-18 16,-18-7-50-16,-8-3-15 15,-8 2-48-15,-3 0-30 16,-7 17-91-16,5 6-59 0,12 10 107 15</inkml:trace>
  <inkml:trace contextRef="#ctx0" brushRef="#br0" timeOffset="99651.56">21369 8644 1387 0,'25'8'87'0,"-1"1"12"0,-5 4 3 0,-3 4-42 15,-2 7-27-15,-3 3-23 0,-5-2-4 0,1 0 0 0,-4-1 0 16,-3-7 1-16,-3-2 2 16,-5-6 5-16,-3-9 6 15,-4-11 24-15,3-3 8 16,-1-10 22-16,4-4-2 0,9-10-34 15,8-6-2-15,18 4-30 16,8 6-2 0,11 12 6-16,4 7-9 0,0 7 0 15,-5 8-6 1,-6 2 0-16,-3 4 0 0,-13 9 1 16,-3-4 5-1,-8 7 2-15,-5 5 1 0,-6 0 1 16,-1 6 2-16,-4-3-4 15,-1 0-1-15,6-6-4 16,0-6-5-16,11-6-29 16,8-3-19-16,9-5-79 15,7-8-76-15,3-5 120 16</inkml:trace>
  <inkml:trace contextRef="#ctx0" brushRef="#br0" timeOffset="99815.04">21735 8190 1029 0,'-8'-6'268'0,"-4"-7"-206"0,-3-3 177 0,7-3-402 0,4-4-268 0,4 2 258 0</inkml:trace>
  <inkml:trace contextRef="#ctx0" brushRef="#br0" timeOffset="100177.33">22033 8534 1630 0,'0'-7'16'15,"0"18"-4"-15,3 43 8 0,5-13-9 0,5 5-7 16,4-16-3-16,18-13 0 15,6-11 2-15,16-9 1 16,4-8-4-16,-4-1 24 0,0-4 30 16,-18-11 44-1,-7 3 25-15,-23-10 11 16,-9 4-16-16,-12 11-31 0,-9 5-18 16,-12 21-37-1,-8 12-15-15,-8 19-15 16,5 6-3-16,11-1 0 0,19-4-3 15,34-12-5 1,21-8-1-16,24-17-1 0,6-7 4 16,9-11-12-1,-2-3-23-15,-7-6-75 16,-7 3-66-16,-16-5-202 0,-18 0 212 16</inkml:trace>
  <inkml:trace contextRef="#ctx0" brushRef="#br0" timeOffset="100361.39">21946 8311 1367 0,'60'0'97'0,"22"-6"88"0,24-7-96 0,16-12 7 0,-1-3-24 0,-4-5-28 0,-2-4-23 0,3 6-121 15,4-1 73 1</inkml:trace>
  <inkml:trace contextRef="#ctx0" brushRef="#br0" timeOffset="101625.5">22085 7805 551 0,'0'-6'93'0,"-6"0"118"0,3 6-83 0,0 0-17 0,0 0-19 0,3 9-11 16,1 4-3-16,7 10 12 16,5 10-8-16,6 21-31 15,-5 12-12-15,-6 21-29 16,-12 22-7-16,-13 23-8 15,-8 12-124-15,3-9-235 16,4-24 223-16</inkml:trace>
  <inkml:trace contextRef="#ctx0" brushRef="#br0" timeOffset="118538.37">14630 9578 312 0,'0'-14'109'0,"-2"-1"84"0,-3-2-64 0,1 0-32 0,0 10-40 0,-3-2-8 0,0 3 15 0,-1 4 8 16,5 2 8-16,0 2 10 0,-2 5 2 15,4 4-2-15,-1 2 1 16,2-7-8-16,0 1-12 16,0-7-5-16,0 0-16 15,8-2-6-15,0-9-6 16,6-5 6-16,10-4 9 16,9-5 3-16,10-10 13 0,7-5-1 15,15-12-7 1,-4-4-4-16,-2-1-25 15,-3 3-9-15,-16 5-13 16,-4 7 2-16,-14 13-9 16,-1 4-1-16,-10 11-10 15,-5 3-35-15,-6 11-122 16,0-2-134-16,0 2 156 16</inkml:trace>
  <inkml:trace contextRef="#ctx0" brushRef="#br0" timeOffset="118877.21">15041 8934 835 0,'5'-3'134'0,"3"-5"70"15,3-1-37-15,5-4-13 0,7-1-48 0,1-3-12 0,3 1-20 0,0 0-3 16,1 8-24-16,1 2-10 0,-7 7-9 16,-2 6-4-16,-6 5-4 15,-3 4-2-15,-6 6-8 16,3 3-2-16,-8 4-6 16,-3 2 0-16,-2 6-2 15,-3 1-1-15,0 1-3 16,-3 0-5-16,2-6-77 15,3-9-59-15,6-22-314 16,-2-1 265-16</inkml:trace>
  <inkml:trace contextRef="#ctx0" brushRef="#br0" timeOffset="119118.12">15631 8414 1297 0,'-3'-2'134'0,"-3"2"71"0,4 10-70 0,1 6 29 0,12 15-59 16,3 2-19-16,2 14-22 0,6 7-21 0,-10 1-26 0,3 5-12 0,-4-5-2 15,-2-4 9-15,-2-5-61 16,0-9-65-16,-3-10-299 15,-1-8 238-15</inkml:trace>
  <inkml:trace contextRef="#ctx0" brushRef="#br0" timeOffset="119369.56">15586 8501 859 0,'-5'-15'175'0,"8"-7"279"16,3-4-233-16,7-12-15 0,8 1-22 0,10 4-64 0,-3-1-16 0,13 15-37 0,-1 1-15 0,-5 17-20 15,1 7-17-15,-9 10-6 16,-10 3-4-16,-6 8-3 16,-8 3 5-1,-9 1 2-15,-8 2-1 0,-11 3-1 16,-7-2-4-1,2-1-43-15,2-5-35 16,4-1-116-16,13 3-70 16,9-10 140-16</inkml:trace>
  <inkml:trace contextRef="#ctx0" brushRef="#br0" timeOffset="119717.92">15958 8728 891 0,'-3'-18'117'0,"0"3"78"0,-1 0 16 16,-2 11-43-16,3-1-36 0,0 13-41 0,-3 3-22 0,6 9-29 15,0 6-6-15,6-1-14 0,2-3-3 16,12-5-3-1,4-6 2-15,7-6 5 0,6-5 3 16,5-11 16-16,1-3 2 16,-16-10 11-16,-7 2 1 0,-17-3-9 15,-10 0-1 1,-9 6-9-16,-11-5-5 16,-9 8-18-16,-2-1-7 15,0 12-15-15,2 5-12 0,10 14-66 16,7 4-66-16,12 1 82 15</inkml:trace>
  <inkml:trace contextRef="#ctx0" brushRef="#br0" timeOffset="120191.26">16381 8092 343 0,'3'-1'166'0,"-3"-1"91"0,1 0 18 0,-1 1-23 0,0-1-51 0,-1 2-13 0,-2 0-24 15,3 0-16-15,-3 3-31 16,6 8-24-16,5 8-32 15,3 7-17-15,3 15-26 16,-2 7 1-16,1 14-12 16,1 11 0-16,-1-4 1 15,3 5-3-15,-4-9-1 16,-1-10-17-16,0-8-77 16,-1-11-60-16,-5-17-215 0,3-6 200 0</inkml:trace>
  <inkml:trace contextRef="#ctx0" brushRef="#br0" timeOffset="120505.46">16387 8102 1259 0,'0'-27'103'0,"2"3"66"0,6-3 8 0,6 4 11 0,1-4-38 0,11 3-48 0,1 1-18 16,10 4-19-16,3 6-17 16,10 11-19-16,-1 2-9 15,0 15-18-15,-5-1 4 0,-11 8 5 16,-10 3-4-16,-23 4 3 16,-13-1 1-16,-20 7-4 15,-13 1 4-15,-9 0-6 16,-8 5-6-1,3-5-30-15,1 1-26 0,10-12-76 16,7-6-54-16,1-18-382 16,19-4 350-16</inkml:trace>
  <inkml:trace contextRef="#ctx0" brushRef="#br0" timeOffset="159611.06">2182 11987 407 0,'-42'29'67'0,"-5"-6"45"15,1 3-36-15,0-6-10 0,-3 2 3 0,0 0 29 0,7-6 8 0,7-5-25 0,10-6-22 16,10-7-33-16,6-1-7 0,4 0 15 16,-3 1 6-16,5 4 7 15,2 6 1-15,1 9-17 16,0 4-8-1,4 6-10-15,4-2-3 16,5 0-6-16,3-3-2 16,9-1-2-16,6-6 0 0,14-2 0 15,8-5 0 1,10-3 1-16,2-1 0 0,9-1 0 16,-6 2-1-16,11-2 0 0,9 2-2 15,13-2-2 1,16-1 0-16,8-10-1 15,2-3 5 1,12-6 0-16,16-4 4 0,10 2 6 16,6 0-1-16,12 5 2 15,5 3-2-15,4 5-5 16,12 6-2-16,4 11-1 0,0 1 1 16,-1 17 3-1,7 7 0-15,-13 2 5 16,-15 0-1-16,3-12 2 15,-12-10-1-15,-8-16-102 16,1-14 69-16</inkml:trace>
  <inkml:trace contextRef="#ctx0" brushRef="#br0" timeOffset="174836.54">9330 11923 221 0,'-12'6'52'0,"-4"2"50"0,-3-2-21 0,3 1-29 0,4-6-3 0,5-1 20 0,1 0 26 0,6-1 54 0,3-3 15 16,0 4 9-16,-1 0-14 0,0 0-32 16,-2 0-7-16,4 4-24 15,6 8-10-15,13 1-6 16,11 3-14-16,24-2-12 16,4-3-6-16,5 1-23 15,0 6-5-15,-7-4-97 16,-7 3 58-16</inkml:trace>
  <inkml:trace contextRef="#ctx0" brushRef="#br0" timeOffset="176531.03">10848 11948 212 0,'-3'0'81'15,"-5"0"94"-15,8-2-1 0,3-1-22 0,5 2-4 0,2-4-16 0,-6 2-9 0,-4-2-24 0,-4 3-16 16,-1 10-30-16,-3-3-11 15,-5 6-12-15,5 2 4 16,4-4 11-16,1-4 5 0,4-3 8 16,4-2 0-1,8-5-9-15,4 0-1 16,0 0-3-16,8 4-1 16,1 1 2-16,1 4-4 15,9 3-14-15,-8-6-5 16,23 4-17-16,2-5-4 15,15 0-2-15,13 0-1 0,-12 0 4 16,-3 0 0-16,-10 5 1 16,-12-2-18-16,-19 8-124 15,-5-3-211-15,-15 0 198 16</inkml:trace>
  <inkml:trace contextRef="#ctx0" brushRef="#br0" timeOffset="213214.97">11692 1055 590 0,'-9'0'144'0,"1"4"205"0,-5-3-143 0,2 9-37 0,-3 1-27 0,0-3-51 0,6 4-19 0,-2-1-13 16,10 7-10-16,5 7-16 15,3 3-10-15,3 13-11 16,-3 7-2-16,5 2-2 16,-4 4 2-16,0-6-24 15,3-3-54-15,0-17-285 16,2-7 225-16</inkml:trace>
  <inkml:trace contextRef="#ctx0" brushRef="#br0" timeOffset="213593.38">11910 1182 773 0,'12'-19'126'0,"4"1"92"0,6 6-63 0,-4 4 6 0,2 16-69 0,-4 6-30 0,-5 13-29 16,0 7-6-16,-8 3-8 0,2-1-6 0,-5-4-3 0,5-6-2 0,-5-7 2 15,-8-3 1-15,3-14 3 0,-6-2 0 16,3-13-1-16,-1-8-3 16,-2-8-4-16,-2-5-1 0,-1-7-1 15,-4-1-2-15,6-5 14 16,4-2 3-16,8 4 20 15,5 4 10-15,12 7 0 16,5 7 3-16,10 2-15 16,-1 9-12-16,10 5-12 15,5-3-9-15,3 4-3 16,-2-1 2-16,4 2 1 16,-2-1 1-16,-7 2 1 15,-1 1-1-15,-11 3-85 16,-1 3-73-16,-7-1 82 15</inkml:trace>
  <inkml:trace contextRef="#ctx0" brushRef="#br0" timeOffset="213783.37">12038 1134 882 0,'-5'11'106'0,"8"-4"222"0,14-3-162 16,23-10-3-16,6 0-4 0,10-7-88 0,3 1-27 0,-9-1-28 16,-6 5-16-1,-6 8-193-15,0 0 140 16</inkml:trace>
  <inkml:trace contextRef="#ctx0" brushRef="#br0" timeOffset="214320.23">14103 1019 1109 0,'3'11'94'0,"-5"2"60"0,-1 9-32 0,-8 11-21 0,-3 5-37 0,4 9-38 0,1 4-13 15,4-4-6-15,-1-1 1 16,1-8-11-16,4-2-58 16,-4-16-360-1,2-4 283-15</inkml:trace>
  <inkml:trace contextRef="#ctx0" brushRef="#br0" timeOffset="214559.97">13890 1081 1154 0,'11'-13'110'0,"9"-1"61"0,7 1 8 0,19 5-28 0,14 5-44 0,16 3-54 15,1 5-18 1,0 8-21-16,-11 5-7 0,-15 9-2 15,-13 3-1-15,-21 8 4 16,-9 5 1-16,-21 7 3 16,-13 5 1-16,-22 4 0 15,-7 2-8-15,-22-9-69 16,1-4-56-16,11-26-276 16,13-18 228-16</inkml:trace>
  <inkml:trace contextRef="#ctx0" brushRef="#br0" timeOffset="-214517.69">14606 1030 839 0,'39'19'84'0,"-7"16"59"0,-12 11-15 0,-12 12-31 16,-8 8-35-16,-1 7-42 0,-6 1-8 15,4-3-2-15,3-8 1 16,-3-17 4-16,-3-13 3 15,0-22 12-15,-6-11 6 0,-6-19 12 16,0-21-1-16,4-34-12 16,6-11-9-16,21-9-23 15,12 2-3 1,32 18 3-16,6 12 13 0,9 25 17 16,1 11 4-1,-8 20-6-15,-5 6-10 0,-16 13-12 16,-6 1 0-1,-26 9 4-15,-12 4 2 0,-27 11 4 16,-14 2 0-16,-20-1-3 16,-2 0-4-1,6-2-5-15,10-9-4 0,21 0-9 16,26 1-4-16,27-1-1 16,13 1 2-16,15-3 6 15,5 4 2-15,1-4 5 0,-4-4-12 16,8-3 1-1,7-2 3-15</inkml:trace>
  <inkml:trace contextRef="#ctx0" brushRef="#br0" timeOffset="-214020.36">17138 1112 732 0,'0'7'105'0,"-2"5"175"0,-5 13-202 0,-6 7 3 0,-9 18-28 0,1 9-30 0,1 7-17 16,-2 2 0-16,1-5 1 16,10-10 1-16,3-19 7 15,7-14 9-15,2-20 26 16,2-8 14-16,7-19 16 15,3-12 2-15,-1-23-16 16,1-12-10-16,1-6-16 16,2-4-7-16,7 15-5 15,4 7 0-15,0 28 1 16,-3 15-8-16,1 20-12 0,3 17-6 16,5 16-9-16,-1 7 3 15,-2 5 6 1,-2-2 4-16,-2 2-57 15,-7-3-71-15,-2 2 69 16</inkml:trace>
  <inkml:trace contextRef="#ctx0" brushRef="#br0" timeOffset="-213849.31">17092 1387 1184 0,'13'-5'156'0,"1"0"317"0,11-7-403 0,2-3 6 0,11-11-13 0,5-6-32 0,7-1-80 16,7-3-90-16,8 1 81 15</inkml:trace>
  <inkml:trace contextRef="#ctx0" brushRef="#br0" timeOffset="-213635.78">17862 1008 1179 0,'3'27'108'0,"-3"-2"48"0,0 2 4 0,-6 3-17 0,-4-2-47 0,-1 10-42 15,-1 2-11-15,-1 5-22 0,1 9-8 16,2 0-6 0,7-4-1-16,12-9 0 0,6-3 1 15,16-10 0-15,15-4 0 16,20-13 0-1,23-8 4-15,23-15-69 0,3-12-76 0,12-20 77 32</inkml:trace>
  <inkml:trace contextRef="#ctx0" brushRef="#br0" timeOffset="-213320.4">20315 1018 320 0,'-12'9'133'0,"-3"-1"76"0,-8 3 6 0,-2 0 31 0,-4 11-56 0,1 3-27 0,2 13-53 16,3 3-26-16,1 13-52 16,8-1-13-1,1 4-9-15,5-5-1 0,2-11-18 16,3-4-58-16,-7-12 44 16</inkml:trace>
  <inkml:trace contextRef="#ctx0" brushRef="#br0" timeOffset="-213100.24">19921 1093 1194 0,'53'-14'104'0,"11"3"52"0,11 8 17 0,12 6-26 0,1 8-32 0,-7 3-46 0,-7 5-14 15,-14 5-27 1,-14 4-13-16,-19 7-7 0,-18 4 0 15,-34 15 1 1,-11 4 0-16,-21 9-17 16,-10 5-36-16,-18-7-100 15,-3-10-97-15,11-17 122 16</inkml:trace>
  <inkml:trace contextRef="#ctx0" brushRef="#br0" timeOffset="-212637.66">21044 940 989 0,'17'43'78'0,"-9"6"77"0,-9 6-26 0,-18 3 9 16,1 4-45-16,0-1-70 0,2-2 20 15,5-9 3-15,0-10 2 0,6-18 10 16,3-8-12-16,2-14 30 15,0-8 7-15,0-20 3 16,0-13-10-16,0-19-38 16,2-5-7-16,3-3-18 15,4 5-8-15,2 14-8 16,5 11-9-16,-5 24-4 16,0 11-3-16,2 20 2 15,-4 9 3-15,4 8 10 16,1-2 3-16,2-10 4 0,9-5 2 15,5-12 0-15,5-5 3 16,3-13 0-16,-1-6 1 0,6-6 1 31,3-2-2-31,-5 7-1 0,-2 4-2 16,-6 21-7-16,-7 11-2 16,-12 26-2-16,-8 13 1 15,-9 16 5-15,-8 5 1 16,1 0 6-16,4-1-22 15,11-18-174-15,17-11-195 16,21-22 203-16</inkml:trace>
  <inkml:trace contextRef="#ctx0" brushRef="#br0" timeOffset="-212102.83">23035 1294 679 0,'-24'50'108'0,"1"5"26"0,4 2-35 0,1-2 5 0,9-4-80 0,3-7-9 15,2-16-1-15,3-4 3 16,-5-12 7-16,-1-8 14 16,-2-19 45-16,-2-10 20 0,-2-25 31 15,1-15 6-15,4-26-6 16,0-7-5 0,20-8-29-16,9 5-21 15,17 22-44-15,6 15-13 0,-1 27-16 16,1 19-4-16,-6 21-5 15,-5 9-6-15,-2 18-2 16,-4 7 4-16,-13 2 5 16,-6 4 1-16,-16-1 3 15,-4-4 3-15,-15-8 6 16,-5-3-2-16,2-7 1 16,3-6-1-16,12-1-8 0,4 0-2 15,11 12-7 1,4 3-2-16,11 13 3 15,0 5 4-15,4-5 4 16,3-3 6-16,10-13-71 0,11-6-51 16,9-19-222-1,12-9 179-15</inkml:trace>
  <inkml:trace contextRef="#ctx0" brushRef="#br0" timeOffset="-211702.76">23690 958 1487 0,'-16'11'76'0,"-6"6"5"0,5 19-17 0,-1 10 13 0,10 5-30 0,2 1-9 0,19-7-7 16,9-4-1-16,4-14-1 0,9-6 2 16,-5-13 9-1,3-8 10-15,-6-10 19 16,2-7-5-16,2-2-10 0,-9 0-19 15,2 5-26 1,-8 3-9-16,-13 17-19 0,5 13-1 16,4 14-1-1,-1 8 8-15,3 0 13 16,10-3 4-16,8-11 4 16,6-12 1-16,7-11 3 15,-1-6 2-15,2-14 32 16,-5 0 19-16,-11-15 26 0,-6-4 10 15,-13-14-16-15,-11-7-17 16,-11-9-28-16,-8-6-15 16,-6-2-26-16,-2 7-11 15,3 20-49-15,2 15-48 0,-2 23-128 16,1 2-19 0,-4 10 119-16</inkml:trace>
  <inkml:trace contextRef="#ctx0" brushRef="#br0" timeOffset="-208622.36">23362 1812 284 0,'0'0'73'0,"-2"0"63"0,2 0-59 0,2-3-8 0,4 0-12 16,-3 2 0-16,3-1 25 0,-1 0 6 15,-5 2-1-15,0 0-2 16,0 0-18-16,0-1-1 16,-8-5 3-16,2 6 3 0,-5 0 15 15,0 3-3-15,-2 0-13 16,-1 0-14-16,1 5-28 15,2 3-6-15,3 0-11 16,1 5-3-16,7-1 0 16,1 3 1-1,12 1 4-15,6-5 4 16,4-1 5-16,7-6 1 16,-3-3 3-16,-3-8 0 15,-7-2 1-15,-4-2 1 16,-8-6 0-16,1-2-1 0,-6-1-6 15,-3-7-4-15,-7 1-5 16,-2-3-1-16,-9 9-5 16,2 0-4-16,-8 12-7 15,-4 10-4-15,1 15-1 16,0 7 3-16,8 8 2 0,6-4 2 16,10-2 2-1,6-3 1-15,14-7 4 16,6-3 2-16,7-10 6 15,8-6 1-15,-2-11 4 16,2-6 3-16,-5-5 9 16,0-3 4-16,-13-2 5 15,-8-3 6-15,-13 0 1 16,-9 3-11-16,-12 0-12 0,-5 8-13 16,-5 13-20-16,-3 8 0 15,8 15-3-15,5 5 0 16,13 5 4-16,8-2 4 0,14-3 4 15,7-4 2 1,12-7 5-16,7-2 0 16,3-7 4-16,4-5 2 0,-2-7 2 15,-6-3 2 1,-10-1 2-16,-6 0 2 0,-24-6-1 16,-9 4-3-1,-15 2-10-15,-2 1-6 16,-2 13-8-16,-2 2-3 0,13 12 1 15,1 2 0-15,17 1 5 16,5-1 2-16,14-4 3 16,3-4 2-16,5-3 3 15,2-4 2-15,-5-1 1 16,-1-3 1-16,-5-6 2 16,-1-1 1-16,-11-2 0 15,-7-1 0-15,-8 1-6 16,-9 1-3-16,-3 6-5 15,-2 5-2-15,3 3 0 16,2 6 0-16,7 2 0 16,7-1 1-16,8-4 0 15,3 4 1-15,8-7 3 0,2 0 1 16,-2-1 3-16,-5-2 0 0,-5 0 3 31,3 0 0-31,-4-2-1 0,-7-4 0 16,1 1-7-16,-2 2-1 0,-1 3-61 15,4 0-61 1,5 1-230-16,1 6 198 16</inkml:trace>
  <inkml:trace contextRef="#ctx0" brushRef="#br0" timeOffset="-207935.92">23379 1880 409 0,'0'-1'150'0,"0"-1"143"0,0-1-22 0,-5 0-89 0,4 0-28 0,-1 1-27 15,2 2-17-15,0-3-20 0,3 3-15 16,-3 0-28-16,3 0-3 15,-1 0-10 1,-2-2-2-16,-8 7 0 16,3 0-5-16,-3 6 0 15,4 0 0-15,-3 8-4 16,6 1-2-16,1 7-4 16,3 5-2-16,5 9 0 15,-3 3 2-15,1 11-2 16,-5 0 0-16,-1-1-4 15,-1 4-8-15,-5-12-1 16,1 0-1-16,0-10 4 16,0-8 1-16,2-2-1 0,2-8-1 15,-1-7-34-15,0-1-48 16,2-8-133-16,0-1-136 16,8 1 180-16</inkml:trace>
  <inkml:trace contextRef="#ctx0" brushRef="#br0" timeOffset="-207604.92">23120 2435 919 0,'5'7'138'0,"1"4"80"0,4 3-4 0,1 6-76 0,1 4-45 0,-1 8-45 0,2-1-13 0,1 1-24 15,4-4-2-15,4-3 21 16,-5-7 19-16,4-9 38 16,2 1 11-16,-5-14 14 15,4-2-7-15,-5-8-24 0,2-13-7 16,-2-9-38-16,1-4-13 15,1-4-22-15,-4 3-24 16,7 10-73 0,-6 1-57-16,5 9-195 15,-4 10 194-15</inkml:trace>
  <inkml:trace contextRef="#ctx0" brushRef="#br0" timeOffset="-207131.74">23084 3345 1019 0,'0'-14'198'0,"0"3"145"0,0 5-115 0,-10 6-8 0,10 16-97 0,2 9-41 16,1 17-38-16,7 10-14 16,-7 7-20-16,2 1 1 15,-2-4-8-15,-3 3 0 16,0-13-63-16,1 2-57 0,7-8-172 15,-6-5 150-15</inkml:trace>
  <inkml:trace contextRef="#ctx0" brushRef="#br0" timeOffset="-206883">23074 3459 1359 0,'0'-55'199'0,"12"3"82"0,2 14-57 0,6 1-24 0,1 14-93 0,-7 4-25 0,8 9-30 16,-5 7-15-16,10 6-27 15,3 8-4-15,-5 5-7 16,-4 6-2-16,-5 2-1 16,-7 3-1-16,-12 0 6 15,-8 3 1-15,-8 1-29 0,-8-3-22 16,-3-1-74-1,10 5-61-15,-2-13-239 16,7-8 245-16</inkml:trace>
  <inkml:trace contextRef="#ctx0" brushRef="#br0" timeOffset="-206571.13">23390 3576 1141 0,'2'7'162'0,"-2"3"60"0,1-2-85 0,-2 3 8 0,-4 12-101 0,3 1-17 0,4-3-8 15,7 2-7-15,7-10 4 16,8-4 15-16,9-5 26 16,5-8 11-16,1-5 16 15,5-5 6-15,-11-8 9 16,-14 0-4-16,-9-8 5 15,-13 1-10-15,-19 1-31 16,-5 3-12-16,-14 9-43 16,-8 5-15-16,2 11-41 0,2 11-35 15,9 5-94 1,14-5-75-16,19-8 133 16</inkml:trace>
  <inkml:trace contextRef="#ctx0" brushRef="#br0" timeOffset="-206321.92">23980 3339 1684 0,'0'-5'151'0,"-5"1"43"15,4 2 1-15,-1 8-44 0,1 7-62 0,1 15-33 0,-4 2-11 0,-2 14-23 16,4 5-5-16,-2 3-9 16,-1 4 1-16,3-12-3 15,1-2-3-15,-1-2-119 16,2-4-66-16,0-3 92 16</inkml:trace>
  <inkml:trace contextRef="#ctx0" brushRef="#br0" timeOffset="-206002.26">23923 3465 1463 0,'-12'-38'135'0,"-4"4"111"0,0 7-39 0,8 11 18 0,7-3-56 0,2 6-67 16,15-1-12-16,1 5-28 15,4 1-11-15,15 2-13 16,4 6-6-16,5 4-11 16,1 4-3-16,-2 5-9 0,-8 4-3 15,-13 1-4 1,-9-1-1-16,-17 5 2 16,-13 2 0-16,-17 1 2 15,-10 0 0-15,-4 0-11 16,1-6-9-16,5-6-32 0,0-4-30 15,13-10-61-15,4-9-49 16,11-15 98-16</inkml:trace>
  <inkml:trace contextRef="#ctx0" brushRef="#br0" timeOffset="-195678.26">14764 196 242 0,'0'2'108'0,"0"2"97"0,0-4 6 0,4 0-31 0,0 7-40 0,-4 4-37 16,0 6-15-16,-11 11-35 31,-7 7-10-31,-9 12-24 0,-4-6-8 16,-1 8-7-16,-1-5 0 15,6-1-2-15,5-2 0 0,8-14-2 16,8-8-2 0,6-11-33-16,4-8-41 0,9-11 43 15</inkml:trace>
  <inkml:trace contextRef="#ctx0" brushRef="#br0" timeOffset="-195378.25">14947 221 394 0,'1'-1'62'0,"1"-4"172"0,-1 2-86 0,-1 1 19 16,0 4-1-16,-3 7-77 0,-5 5-17 0,-9 15-19 15,-8 5-16-15,-13 7-22 16,-9 8-6-16,-4-3-5 0,1 3-1 16,5-2 0-16,8-4-1 15,11-7 0-15,6-1-1 16,12-16-1-16,2 0 0 15,6-16-32 1,6-3-51-16,7-14 50 16</inkml:trace>
  <inkml:trace contextRef="#ctx0" brushRef="#br0" timeOffset="-195094.73">15052 291 598 0,'-11'4'104'0,"-1"-1"61"16,-4 2 4-16,-3 2-51 0,5 0-35 0,3 8-37 0,3 2-10 0,-2 3-22 16,1 4-8-16,-5 3-2 15,-4 4-1-15,-8 1-1 16,-6 3 1-16,-6-1 0 0,3 0 0 15,-1-8-1-15,2 0-1 16,15-9-3 0,1-4-14-16,17-13-71 0,-3-5-69 15,14-11 81 1</inkml:trace>
  <inkml:trace contextRef="#ctx0" brushRef="#br0" timeOffset="-194803.79">15092 324 797 0,'-8'6'97'0,"2"2"41"0,-4 1 5 0,-1-1-46 0,3 3-45 0,-9 5-36 0,0 5-5 0,-4 9-4 15,-7 3-3-15,-7 6-2 16,-4 4 0-16,-7 2-2 15,-3-2 1-15,9-5-2 16,7-3 0 0,16-9-6-16,4-7-16 0,13-9-44 15,3-7-38-15,10-9-171 16,8-7 160-16</inkml:trace>
  <inkml:trace contextRef="#ctx0" brushRef="#br0" timeOffset="-194583.65">15157 440 631 0,'-2'5'108'0,"-9"5"94"0,-2 1-31 0,-4 4-23 0,-5 6-49 0,-3-1-56 15,-9 6-11-15,3 4-18 16,-5-2-8-16,-4 8-5 15,9-1-1-15,-12 3-2 0,5 0-3 0,7-4-24 32,2-4-13-32,13-8-31 0,12-7-33 15,13-14-67-15,7-4-97 0,11-17 149 16</inkml:trace>
  <inkml:trace contextRef="#ctx0" brushRef="#br0" timeOffset="-194383.66">15142 574 900 0,'-20'24'115'0,"-1"3"44"0,-4 0 5 0,-6 4-91 0,-1-1-36 0,-3 5-25 15,1 3-7-15,0 0-6 16,1 1-24-16,5-1-149 0,0-5 119 15</inkml:trace>
  <inkml:trace contextRef="#ctx0" brushRef="#br0" timeOffset="-178885.42">14464 1814 261 0,'-3'0'104'0,"-5"0"107"0,2 2-37 0,-2 1-49 0,0 3-10 0,6-6-4 0,2 0 1 15,7 0-4-15,-3-6-12 0,-2 6-24 16,-1-2-14-16,3 2-16 16,-4-3-1-1,-10 5-4-15,-2 4 0 0,-1-3-2 16,0 3 1-16,1 1-6 16,4 1-4-16,3-2-14 15,5 0-8-15,0 2-5 16,3 2 0-16,5-4 1 15,2 2 0-15,-1-4 0 16,2 1 2-16,-1-5 8 16,1-3 9-16,-7-2 9 15,3-3 2-15,-4-4-2 0,2-2-7 16,2-4-6 0,-3 2 0-16,-3-6-5 15,-1 10 0-15,-5 4-4 16,-7 3-4-16,-7 16-1 15,0 2-1-15,-2 6-1 16,4 3 0-16,6 0-1 16,0-3-1-16,16-5-2 0,3-1 1 15,14-7 3-15,3-6 1 16,0-3 3-16,2-8 9 16,-2-3 9-16,-3-5 2 15,-7 1 3-15,-3-4-5 0,-17 3-8 31,-4-1-5-31,-12 6-3 0,-1 1-3 0,2 7-2 16,-4 1 2 0,2 3-3-16,6 4-2 15,8 7-4-15,5 4 0 16,10 4 0-16,-1 4 2 0,6-4 3 16,3 4 2-16,0-9 0 31,3-2 2-31,-2-7 15 0,4-6 7 15,-3-5 14-15,1-9 7 0,-7-4-9 16,-3-3-1-16,-10 1-15 16,-7-1-9-16,-10 7-3 15,0 3-6-15,-6 6-1 16,-1 8-2-16,4 9-5 16,5 8-1-16,6 10 1 15,5 3 0-15,9-3 1 0,1-6 1 16,14-4 1-1,-1-4 2-15,2-10 1 0,2-2 2 16,2-4 3 0,-4-5-1-16,-1-6 2 15,-6-2 1-15,-9-4 0 16,-3 1 0-16,-12 3-2 0,-1-3 0 16,-7 5-3-16,1 6-1 15,-2 6-4 1,5 9-2-16,2 5-1 0,2 6 0 15,4 4 2-15,4 0 1 0,11-6 0 16,1-4 1 0,6-9 2-16,3-3 0 15,1-3 1 1,2-9 3-16,-3-3 0 16,-2-7 1-16,-6-1 1 0,-7 1 0 15,-5 1 0-15,-8 5 0 16,-12 4-3-16,0 2-3 0,-2 10-2 15,-1 5-2-15,9 16-3 16,4-1 0-16,10 5 0 16,3-1 1-16,13-7 3 15,-1-4 2-15,4-10 1 16,3-1 1-16,-3-4 3 16,-4-6 0-16,-5-3 3 15,-1-3-1-15,-6-2 0 16,-6 0-2-16,1 4-2 15,-3 2-2-15,3 9-37 16,-2 4-57-16,5 11 55 16</inkml:trace>
  <inkml:trace contextRef="#ctx0" brushRef="#br0" timeOffset="-171128.9">14467 1928 405 0,'0'0'69'0,"0"0"99"0,0-2-45 0,5 2-13 15,-2 0 4-15,-1 0-20 0,1 2-7 0,-3-1-20 0,0 4-5 0,-2 1-5 16,1 2-5-16,-4 2-3 15,-1-1-3-15,2 2-1 16,4 0 5-16,2-1 2 16,0 1 0-16,7 3-9 0,-4 3-4 15,1 4-11 1,-3 2-4-16,-3 6-12 0,-1-3-2 16,-6 0-5-16,4-3-4 15,0-4 0 1,0-3 0-16,-3-2-44 0,4-1-50 15,2-12-166 1,0 1 142-16</inkml:trace>
  <inkml:trace contextRef="#ctx0" brushRef="#br0" timeOffset="-170362.1">14459 1976 437 0,'-3'-6'112'0,"-2"3"106"15,2-3-11-15,-6 3-41 0,4-1-21 0,2 3-31 0,1-6-13 0,7 1-23 0,-2-2-5 16,3 4-11-16,2-3-9 0,-6 6-13 16,0 1-9-16,4 3-12 15,-5 5-4-15,-1 6-6 16,-1 6-1-16,1 6 4 15,0 0 5-15,0 4 2 16,0 7 3-16,0-1-1 16,0 3-2-16,-2-1-7 15,2 0-2-15,-4-2-2 16,2-7-3-16,2-9 2 16,-2-2-1-16,4-3-6 15,1-2 0-15,2-2 0 16,-4-5 0-16,-1-1 3 15,0-3-2-15,0-2 0 16,2 0-15-16,3 1-105 0,1-1-99 16,-3 0 113-1</inkml:trace>
  <inkml:trace contextRef="#ctx0" brushRef="#br0" timeOffset="-169989.21">14276 2295 854 0,'0'-8'142'0,"7"0"92"0,-4 5-9 0,8 3-107 0,1 3-36 0,4 13-38 16,3 4-13-16,-5 10-14 0,0 7-3 0,-1-3-4 0,1 3-3 15,-1-10 14-15,1-9 6 0,-1-5 17 16,-4-7 15-16,4-6 16 16,-2-11 5-16,1-9 1 15,6-2-8-15,-4-15-30 16,7 0-12-16,-4 0-21 15,0 3-7-15,4 8-16 16,-4 7-32-16,4 7-110 16,-7 1-117-16,-5 16 141 15</inkml:trace>
  <inkml:trace contextRef="#ctx0" brushRef="#br0" timeOffset="-169539.13">14259 2697 828 0,'8'-8'178'0,"-2"-1"199"15,-4 2-77-15,-4 6-55 0,1 1-56 0,-4 3-85 16,2 7-23-16,3 8-40 0,-4 9-13 0,3 11-19 16,-1 8-6-16,1 4-3 15,1 1 0-15,1-1 1 16,2-4 6-16,5-2-74 16,-4-3-55-16,7-11-120 15,-10-6-66-15,10-13-161 16,-1-8 254-16</inkml:trace>
  <inkml:trace contextRef="#ctx0" brushRef="#br0" timeOffset="-169189.84">14314 2774 640 0,'-5'-11'176'0,"1"0"235"0,-3 2-138 0,10-1-5 0,-3-1-46 0,8-1-69 0,2-6-16 0,-2-2-36 15,6-5-13-15,6-2-8 16,1 0-5-16,-1 3-22 16,3 1-6-16,-6 9-18 15,2 3-9-15,-11 11-8 16,0 3-7-16,-5 16-6 16,3 0 0-16,-3 9 1 15,0 2 0-15,-3-2 1 16,0-3 1-16,-3-1 1 15,-6 0-1-15,-7-2 0 16,-5 2-4-16,-7-1-26 16,-3 1-14-16,-6-7-46 15,7-3-25-15,-1-7-46 16,12-7-43-16,12-13-147 0,14-7 197 0</inkml:trace>
  <inkml:trace contextRef="#ctx0" brushRef="#br0" timeOffset="-168754.67">14666 2762 805 0,'-11'1'165'0,"-2"4"88"0,1 5-35 0,-1-1-43 0,5-1-56 0,3 3-11 16,1 6-32-16,-1 5-19 16,2 10-24-16,0 1-10 15,3 3-16-15,3-3-6 0,9-7-3 16,4-12 1-16,11-8 10 15,5-3 6-15,1-12 28 16,5-4 15-16,-5-3 14 16,-10-7 11-16,-10 1-9 15,-10 3-8 1,-14-5-5-16,-3 5-10 0,-19 0-18 16,-2-3-10-1,-4 13-22-15,1 4-5 0,6 10-9 16,5 6-15-16,13 0-89 15,9 0-62-15,10-5-185 16,8-1 183-16</inkml:trace>
  <inkml:trace contextRef="#ctx0" brushRef="#br0" timeOffset="-168242.73">15374 2576 827 0,'0'0'150'0,"2"-5"105"0,1 2 5 0,2-8-63 15,-4 1-21-15,-1-1-3 0,0 0-7 16,-11 3-45-16,-3-3-8 0,-13 3-35 15,-6 2-20-15,-5 5-12 16,0 1-14-16,-1 7-19 16,-1 12-6-16,6 10-11 15,4 7-5-15,11 10 0 16,3 4-1 0,15 7 2-16,2-2 0 0,18 0 2 15,3 1 0-15,10-15 4 16,2-4 0-16,7-19 2 15,7-2 2-15,-4-12 0 16,5-4-69-16,-11-4 257 16,-7 0-163-16</inkml:trace>
  <inkml:trace contextRef="#ctx0" brushRef="#br0" timeOffset="-124924.97">11020 11839 165 0,'-8'11'67'16,"0"2"84"-16,0-2-10 0,-1-2 1 0,3-2-6 0,-5-6-27 0,1-1-18 0,1-3-48 0,1 0-17 16,0-2-22-16,-2 4-4 15,-1 2 0-15,5 4-2 16,-7 0 2-16,4 1 0 0,4 0 21 16,-1 2 25-1,0-2 47-15,-4 2 21 16,-1-3 2-16,0-5-10 0,3 0-15 15,8 0-6 1,0 0 12-16,7-2 3 16,5-1-5-16,-2 0-10 0,12 6-20 0,-3 4-15 15,14 1-16 1,3 7-4-16,8-1 7 16,8-4 12-1,16-5 13-15,9-7 6 16,16-9-14-16,2 2-12 0,-7-4-20 15,-9-4-9-15,-20-1-3 16,-18 4-2-16,-21 5 1 0,-15 7 1 16,-5 2-1-1,-22 13-1-15,-19 12-5 16,-11 2-2-16,-21 3 0 16,-4 0 1-16,-7-11-1 15,-9-2-2-15,2-9-1 16,1 0-1-16,-3-8 2 15,0-7 1-15,-4 1 0 0,9 3-1 16,16-2-1-16,13 4-1 16,28 1 0-1,7 0-3-15,24 0-2 0,3-2 1 16,22 2 0-16,13 2 4 16,27-1 7-16,12-1 3 15,18 0 6-15,-2-1 1 16,-3-1 1-16,-7 0 1 15,0-1-1-15,0-5-1 16,-6-3-4-16,-9 0-2 0,-13 0-1 16,-15 2-2-1,-24-2 2-15,-7 3-2 16,-18 2-17-16,-6-4-18 16,-10 5-52-16,-2-1-40 0,-6 0-113 15,5 3 129 1</inkml:trace>
  <inkml:trace contextRef="#ctx0" brushRef="#br0" timeOffset="-118528.34">11156 11782 422 0,'0'-1'115'0,"0"-2"80"0,1 1-28 0,-1 0-15 0,4 6-26 0,-4 0-9 0,-4 1-12 0,1 3-8 0,3-8-26 16,0 2-13-16,0-2-8 0,8-2-6 0,-3-6 6 15,6 2 4-15,-6-2-6 16,-4 8 3-16,2-2-19 16,-6 9-5-16,0 5-9 15,3 6-3-15,-2 2-5 16,2 5-4-16,0 5-4 15,-1 0-3-15,1 7 0 16,-2-1 1-16,1-3 0 16,-1 3-1-16,2-1 0 0,-3-4 0 0,3 3-1 31,3-8 0-31,0 0-2 16,2-7-12-16,3-2-21 0,-3-8-24 0,3-1-49 31,-2 0-28-31,0-6-241 15,-3 1 234-15</inkml:trace>
  <inkml:trace contextRef="#ctx0" brushRef="#br0" timeOffset="-118186.17">11102 12185 508 0,'0'-4'145'0,"0"3"151"0,0 1-41 0,2 3-70 0,1 6-42 0,3 6-68 0,-3-1-25 0,5 8-29 0,3 3-9 15,2 0-7 1,1 1 1-16,2-8 8 15,1 0 3-15,1-10 12 16,-3-5 7-16,0-8 7 16,-1-6-2-16,-2-6-11 0,-1-4-11 15,0-1-51 1,-6 2-58-16,3-2-158 0,-5 4-138 16,2 12 200-16</inkml:trace>
  <inkml:trace contextRef="#ctx0" brushRef="#br0" timeOffset="-117907.33">10984 12681 1376 0,'1'-1'137'0,"-1"-6"80"0,-3 12-20 0,-5 8-88 0,4 3-40 0,4 15-53 0,-2 4-12 0,7 7-4 0,3 4-2 0,-4 0-44 15,3-2-35-15,-3-1-91 16,1-4-93-16,-2-6 148 15</inkml:trace>
  <inkml:trace contextRef="#ctx0" brushRef="#br0" timeOffset="-117647.8">10970 12806 879 0,'-7'-57'171'0,"7"7"157"0,7 1-111 0,8 6-23 15,7 7-60-15,1 4-36 0,10 18-47 0,-6 6-16 16,-2 16-22 0,-2 0-5-16,-8 9-3 0,-4 1 0 0,-10 5 1 15,-1 1 0 1,-12 1 0-16,-4 2 5 0,-9 0-36 16,-2 0-27-16,-3-2-71 15,8 0-58 1,3-3-190-16,5-3 212 0</inkml:trace>
  <inkml:trace contextRef="#ctx0" brushRef="#br0" timeOffset="-117348.33">11284 12822 1055 0,'-5'0'112'0,"-6"3"91"0,-2 2-97 0,1 7-32 0,-1 7-32 0,8 5-25 16,-1 3-8-16,9-2-12 15,5 0-2-15,9-9 2 16,4-4 1-16,6-7 2 0,-2-6 3 16,-5-6 16-16,-2-5 13 0,-6-6 18 31,-7-2 8-31,-5-2-4 0,-5-2-10 15,-9 4-18 1,-5-1-9-16,0 4-22 0,-4-4-31 0,8 7-93 16,3 3-91-16,12 1 112 31</inkml:trace>
  <inkml:trace contextRef="#ctx0" brushRef="#br0" timeOffset="-117127.46">11550 12694 918 0,'8'0'197'0,"-3"-3"166"0,-5-2-112 15,0 0-33-15,-3-1-72 0,-4 3-28 0,-1 11-60 16,-7 6-21-16,2 14-26 16,0 7-8-16,-2 9-4 15,8 2-2-15,7-2-2 16,7 0-2-16,18-11-15 0,2-1-33 15,6-13-103 1,8-5-201-16,8-6 205 16</inkml:trace>
  <inkml:trace contextRef="#ctx0" brushRef="#br0" timeOffset="-90973.45">12377 11959 297 0,'-2'-3'122'0,"1"1"91"0,-1 2-27 0,-3 0-12 15,1 5-38-15,0-2-9 0,3 0-4 0,-2 0-5 0,3 4-7 16,-3-1-12-16,6 0-23 16,0 2-7-16,8-1-15 15,2 2-5-15,7-4-3 16,7-5 1-16,11 5 11 15,6-1 1-15,10-2-12 16,2 9-9-16,4-8-21 16,2 2-6-16,-10-1-3 15,-11-2 0-15,-13-2 1 16,-7 0 0-16,-10 0 0 0,-10 0-1 16,1 2 0-16,0-2 0 15,-2 1 1-15,-7-2 0 0,-18-3 1 31,-10 0-2-31,-26 1-1 0,-9-1-2 16,-16 4-2 0,-1 0 0-16,14 0-3 0,2 0 1 15,18 0-1-15,12 2-1 16,11-2 0-16,15-2-3 0,17-4-5 31,9 0 0-31,13-4 5 0,7 4 4 16,13-2 9-16,-1 5 6 0,17 1 0 15,3 2-1-15,10 0 1 16,4 2-4-16,2-2-6 16,-2 0 0-16,-12-2-5 0,-12 2 2 15,-18-4 9 1,-10 2-3-16,-12-3 4 16,-8-1 0-16,-15 3-3 15,-7-2 5-15,-21 0-6 16,-8 2-2-16,-26 2-6 15,-10-1 0-15,-5 2-6 16,0 0 0-16,21 0 1 16,9 3-1-16,26 7 1 15,7-4-3-15,22 4-5 0,7-1 1 16,17-3 0-16,13 4 3 16,17-2 6-16,5-5 3 15,20-3 1-15,4 0 2 16,-1 0 1-16,-11-3 1 15,-17 0-1 1,-15 3 0-16,-14-2 3 0,-8 2 2 16,-17 2 2-16,-7 1 2 15,-18 0-3 1,-8-2-1-16,-23 3-5 0,-16 0-1 16,-15-1-3-16,-2 1-1 15,13 5-3-15,15 2-1 0,29 2-5 16,16-1-3-1,31 1-2-15,15-7-1 16,34 2 6-16,17-8 2 0,26-11 6 16,3 0 1-16,-12-5-4 15,-9-1-53-15,-21 6 40 16</inkml:trace>
  <inkml:trace contextRef="#ctx0" brushRef="#br0" timeOffset="-79036.87">12697 11719 231 0,'-3'7'98'0,"3"-1"103"0,0-5-15 16,6-1-37-16,-1-1-13 0,1-5-24 0,1-1-7 0,-7 4-27 0,0 3-8 0,-4-3-13 16,-3 8-7-16,2 3-5 15,-5 4-5-15,7 6-12 16,-3-3-3-16,4 4-11 16,1 2-5-16,1 2-4 15,3 1-1-15,3 3-2 16,-1 0 2-16,4 3 0 15,-2 3 1-15,-1-2 1 16,-3 7-1-16,-3-3-1 16,0 1 0-16,-1-3-2 15,1-3 1-15,0-5-2 16,0-2 1-16,3-6-1 0,3-3 0 16,-1-6-1-16,0-3 0 15,-2-5-69-15,-2 0-72 16,-1 0 79-1</inkml:trace>
  <inkml:trace contextRef="#ctx0" brushRef="#br0" timeOffset="-78649.75">12615 12252 365 0,'-2'0'112'0,"-4"3"124"0,1-3-28 0,1 2-41 0,-3-2-21 0,6 3-36 0,1 2-16 16,8 3-27-16,1 1-12 15,10 5-21-15,0 4-8 0,5 2-12 16,-2-2-4-16,-2 1-4 16,1-5-1-16,-7-8 14 15,-3 0 14-15,-2-10 27 16,-1-6 3-16,-1-13-10 16,7-3-16-16,2-7-30 15,-5 2-3-15,1 5-5 16,-9 4-33-16,-4 11-289 15,1 11 225-15</inkml:trace>
  <inkml:trace contextRef="#ctx0" brushRef="#br0" timeOffset="-78139.92">12582 12699 1190 0,'0'-2'136'0,"0"-1"79"0,3 3-25 0,-3 5-87 0,0 4-32 0,0 15-45 16,2-4-7-16,1 12-10 15,-2 1-5-15,7 3-1 16,-5 0-3-16,4-1-27 16,1-6-12-16,1-7-11 15,-4-8 2-15,3-13 25 0,-7-2 12 16,-1-13 12 0,0-10 1-16,-8-15 3 0,1-6-1 15,-11-11 0 1,4-6-1-16,3-1-1 15,6 5 0-15,7 9 12 16,9 14 7-16,6 18 6 16,2 7 0-16,2 7-10 0,1 3-8 15,0 0-4-15,-5 3 0 16,-3 7 1 0,-4 1 1-16,-9 5 0 0,-2 7-1 15,-13 4-3-15,1 1 0 0,-4 7-46 16,-1-7-67-16,6 2-244 15,4-6 203-15</inkml:trace>
  <inkml:trace contextRef="#ctx0" brushRef="#br0" timeOffset="-77817.11">12897 12719 841 0,'-9'2'104'0,"3"4"100"0,-4 5-69 0,-2 2-13 0,2 6-36 15,5 0-43-15,5 3-15 0,5 1-18 16,5-7-6-16,2-5-1 16,-2-6 0-16,-4-8 18 15,3-5 9-15,-4-2 19 16,1-7 7-16,-4 0-2 15,-2 1-5-15,-6-5-14 0,-1 4-7 16,-2 0-17-16,-2-1-6 0,1 9-19 16,3 3-29-16,-4-6-112 31,6 9-135-31,11-5 158 0</inkml:trace>
  <inkml:trace contextRef="#ctx0" brushRef="#br0" timeOffset="-77547.12">13170 12566 1061 0,'0'-1'179'0,"-3"-1"97"0,-8 2-71 0,-3 2-42 0,-10 1-64 0,7 9-17 0,-4 12-24 16,6 1-12-16,5 12-30 16,2-4-7-16,4 1-9 15,4 4-3-15,9-8-1 16,7 2 0-16,6-12 1 16,6 1-11-16,7-9-91 0,-2-2-69 0,0-6 88 31</inkml:trace>
  <inkml:trace contextRef="#ctx0" brushRef="#br0" timeOffset="-70982.19">13965 11901 606 0,'-1'3'111'0,"-1"3"122"0,-1-4-40 0,-2-1-38 0,2-1-21 0,6 2-40 16,5 1-19-16,18 8-27 0,8 3-13 0,28 7-23 0,14-2-6 15,26-7-7-15,10-7-1 0,21-11 1 32,16-13-20-32,14-14 15 15</inkml:trace>
  <inkml:trace contextRef="#ctx0" brushRef="#br0" timeOffset="-69416.57">14601 12002 405 0,'0'9'140'0,"-1"-3"111"0,-6 4-68 0,3-5-38 15,-6-1-78-15,2-4-35 0,4-6-30 0,0-3-5 0,4 1-6 0,2-7-2 16,0-2 3-16,-1 4 2 0,1-1 4 16,-2 3 2-16,0 5 4 15,-3-5 0-15,1 3 0 16,-1 0 0-16,0-1 0 15,1-1 5-15,4-1 27 16,1 3 17-16,0 0 41 16,-3 2 18-16,0 6 14 15,0-2 0-15,-8-1 0 0,5 10-6 16,1 5-18 0,-1 1-7-16,0 0-27 15,3 5-9-15,3 8-17 16,0 2-13-16,-1 7-10 0,3 6-12 15,3 8-7-15,-4 1 7 0,4 10-5 16,2-6 5 0,-4-1 0-1,3-2-3-15,-4-10-2 16,3-3-1-16,-5-15-1 16,3-2-5-16,-2-18-68 0,-1-5-63 0,-2-12-344 15,-2-10 286 1</inkml:trace>
  <inkml:trace contextRef="#ctx0" brushRef="#br0" timeOffset="-69099.02">14480 12380 748 0,'0'-2'138'0,"-2"-1"73"0,1 0-21 0,1 3-14 0,0 3-51 0,0 5-12 0,0 6-29 16,3 2-7-16,6 11-23 0,4 1-12 16,4 7-14-16,4-3 3 15,2-4 5 1,1-11 8-16,3-6 25 16,0-9 14-16,-1-5 10 15,1-10 1-15,-5-9-22 16,-3-3-18-16,-3-3-24 15,-3-6-13-15,-7 3-13 16,-3-1-26-16,3 7-55 16,1 5-40-16,2 7-137 15,-7 13-333-15,-2 0 362 0</inkml:trace>
  <inkml:trace contextRef="#ctx0" brushRef="#br0" timeOffset="-68702.72">14491 12834 977 0,'-2'-4'140'0,"1"-3"152"0,-3 6-35 0,-3-6-17 0,7 14-42 0,-2-1-69 0,0 0-24 0,2 19-33 16,0-6-15-16,2 21-27 0,-4 6-12 0,4 6-19 0,0 4-4 16,-2 1-24-16,4 2-34 15,1-9-106-15,-2-11-89 0,0-7 132 32</inkml:trace>
  <inkml:trace contextRef="#ctx0" brushRef="#br0" timeOffset="-68433.06">14442 12929 1088 0,'-5'-36'168'0,"2"2"166"0,3 0-164 0,5 5 1 0,6 3-38 0,0 0-19 0,5 7-30 15,6 5-17-15,5 10-33 0,-1 7-10 0,9 6-19 0,-2 5 3 0,0 8-3 0,-4-1-2 0,-14 10 8 32,-5-4-3-32,-12 2 8 15,-12-3-6-15,-17-2-33 16,-1 1-16-16,-6 1-56 16,0-8-31-16,2 0-88 15,9-4-97-15,15-6 175 16</inkml:trace>
  <inkml:trace contextRef="#ctx0" brushRef="#br0" timeOffset="-68100.43">14776 13038 1484 0,'-3'4'114'0,"-6"6"50"0,-1 1-17 0,-1 2-43 15,2 2-38-15,9 4-41 0,0 3-10 0,12 4-13 16,1-4-2-16,12-3-2 16,-1-5 2-16,3-6 4 15,0-7 27-15,-10-10 34 16,5-2 19-16,-8-8 12 16,-3-2-18-16,-6 1-14 15,-5-7-11-15,-13-3-9 16,-1 0-4-16,-8 2-19 15,-8 2-6-15,3 7-16 16,0 5-21-16,12 11-81 16,0 0-69-16,11 5-190 0,8 2 191 15</inkml:trace>
  <inkml:trace contextRef="#ctx0" brushRef="#br0" timeOffset="-67801.55">15269 12845 1280 0,'7'-22'181'0,"1"0"122"0,-6 5-69 0,-2 7-12 0,-6 7-60 0,-12 5-23 15,-5 14-39 1,-6 1-19-16,-7 11-31 15,3 12-15-15,0 2-24 16,4 10-9-16,13 7-5 16,7-3-3-16,11-2-4 15,10-7-2-15,17-10-5 16,5-9 1-16,7-17-55 0,5-11-44 16,0-5-155-16,0-15 139 15</inkml:trace>
  <inkml:trace contextRef="#ctx0" brushRef="#br0" timeOffset="-43197.66">15765 11989 184 0,'0'0'65'0,"4"-2"66"0,-3 1-9 0,1-4 3 0,-2 5 4 0,0-1-14 0,-10 1-28 0,2 6-13 0,-3-1-15 15,0 4-2 1,2-4-7-16,4 3-5 0,4-5-2 16,1-2 5-16,1 3 13 0,4-4 6 15,6 0 6 1,3-2-2-1,3-1-7-15,4 3-4 16,6-3-10-16,1 4-8 0,5 6-15 16,4 2-11-16,0 7-16 15,3-7-39-15,-4 1-120 16,0-2-206-16,-7 12 196 16</inkml:trace>
  <inkml:trace contextRef="#ctx0" brushRef="#br0" timeOffset="-42405.66">17291 11978 893 0,'0'5'131'0,"-2"-1"104"0,2-4-85 0,5 2 2 0,1-2-30 0,6-2-13 0,14 1-7 0,4-2-5 0,21 3-25 16,9 4-15-16,4 1-32 0,4 3-13 0,-6 3-51 15,-9-5-35-15,-5 4-214 0,-7 2 173 16</inkml:trace>
  <inkml:trace contextRef="#ctx0" brushRef="#br0" timeOffset="-41868.25">18899 11987 1050 0,'-8'13'128'0,"3"0"72"0,11-7-22 0,15 0 12 0,20-7-45 0,11-9-26 0,17-2-55 0,7-3-24 15,12-5-33-15,5 3-19 16,5-9-134-16,0 4 101 16</inkml:trace>
  <inkml:trace contextRef="#ctx0" brushRef="#br0" timeOffset="-29879.45">5159 6808 1223 0,'0'0'43'0,"0"2"1"0,-9 4 56 0,6-1-12 0,-2 6-9 0,0-1-13 0,12-4-27 0,2 2-4 0,23-7-9 15,16 1-3-15,25-2 0 0,4-2-3 0,10 1-2 16,-3-1-4-16,-13 1-7 15,6-6-1-15,-4 3-80 16,-2-6-118-16,3-1 112 16</inkml:trace>
  <inkml:trace contextRef="#ctx0" brushRef="#br0" timeOffset="-29302.62">6508 6886 617 0,'0'-2'103'0,"2"1"105"0,-2 1-17 0,0 0-32 0,1 3-20 0,6 3-35 0,5-1-15 0,17 3-20 0,12-4-8 15,19 6-22-15,1-2-13 16,4 0-17-16,-7-1-4 0,-6 0-44 16,-1-1-62-16,-4-9 60 15</inkml:trace>
  <inkml:trace contextRef="#ctx0" brushRef="#br0" timeOffset="-20070.57">10957 12005 837 0,'-2'-5'76'0,"-5"-1"40"0,-6 3-41 0,-11 4-36 16,-6 7-20-16,-8-5-12 0,-7 7 1 0,2-7 31 0,4-2 14 0,9-2 23 0,1-4 6 16,9-15-18-1,-2 2-11-15,3-5-9 16,-5-4-2-16,-1-6-3 15,1-1-3-15,-1-8-12 16,0-1 0-16,4-6 3 16,4-3 8-16,7 0 5 15,10 2-1-15,5-1-6 16,8 10-8-16,4 2-5 16,4 1-1-16,9 3-3 0,-2-6 12 15,8 0 9-15,2 2 3 16,2 1-2-16,2 2-8 0,5 8-15 15,-6 1-6-15,0 3-6 16,-3 4 1 0,-5 2-3-16,-4 4 7 15,4-2 9-15,-5 0 4 16,2 1 10-16,5-1-1 16,5 2-9-16,2-5-2 15,2 3-10-15,0 0-2 0,1 4-4 16,-3-1 0-16,-1 5 0 15,-3 2 0-15,-5 6 0 16,-6 3 2 0,-8 8 2-16,3 2-1 0,-5 4 1 15,1 4-2-15,5-3-2 16,-2 3-1-16,7 4-1 16,5-1 0-16,-3 6 0 15,5 4-1-15,-6 6 0 16,2-1 1-16,-3 2 0 0,-2 7 1 0,-12-9 0 15,-3 4 1 1,-19 1 1 0,-9-2 0-16,-15 10 2 15,-4 4-21-15,-13 10-45 16,-5 3-33-16,-15 10-89 16,3 9-49-16,-2 2 129 15</inkml:trace>
  <inkml:trace contextRef="#ctx0" brushRef="#br0" timeOffset="88736.45">19121 13967 340 0,'3'-10'65'0,"3"2"73"0,-1-3 26 0,-5 5 4 15,5 3 0-15,0 3 3 16,-5 0-9-16,1 0-23 0,4 0-11 16,-3-2-28-16,1-1-6 15,-3-3-1-15,-8-1-3 16,3-4-20-1,-3-1-12-15,0 1-24 0,-9 1-10 16,-10 4-15 0,-6 6-5-16,-11 14-8 0,-2 11-3 15,2 21-2-15,4 11 0 0,14 4 2 16,11-4 1 0,22-10 1-16,12-7 1 15,11-20 4-15,1-2 0 16,6-18 18-16,-1 0 10 15,0-21 21-15,-8-9 6 0,-2-6 8 16,-7-13 3 0,-5-6-14-16,-6 4-4 0,-2 4-23 15,-6 12-12-15,-2 15-12 16,-2 12-3-16,1 25-10 16,3 12-1-16,1 20-7 15,9 4-25-15,2-1-103 16,6-8-61-16,12-20-129 15,1-2-178-15,16-11 312 16</inkml:trace>
  <inkml:trace contextRef="#ctx0" brushRef="#br0" timeOffset="89089.7">19473 14186 564 0,'31'-11'182'0,"-12"-7"199"0,-6 3-47 0,-16-11-73 0,-11 1-33 0,-15-5-71 0,-6 8-39 0,2 9-66 0,0 12-22 0,0 23-27 0,5 13-4 0,10 14-6 0,6 3-3 16,18-7-2-16,15-2 0 16,12-16 2-16,11-11 3 15,2-13 7-15,-1-8 4 0,-8-16 24 16,-11-9 14 0,-11-23 22-16,-3 1 8 15,-7-24-2-15,-5-3-10 0,-3-9-14 16,-8-13-9-16,-7 8-17 15,6 8-5-15,2 33-5 32,9 17 0-32,1 41-4 0,-3 21-4 0,3 43-5 15,0 18-6-15,4 29 0 16,7 4-23-16,13-4-77 16,3-15-24-16,12-21-150 0,-1-14 12 15,11-22-112 1,-16-12 175-16</inkml:trace>
  <inkml:trace contextRef="#ctx0" brushRef="#br0" timeOffset="89465.43">19918 14126 1194 0,'-2'-21'164'0,"-6"-1"122"0,2 11-98 0,-7 6-25 0,-7 9-68 0,2 8-33 0,-7 13-41 15,0 10-13-15,4 11-12 0,7 1-5 0,16 2-1 32,6-6 0-32,17-10 0 0,2-13 3 15,0-12 3-15,3-8 2 16,-10-14 6-16,-4-8 2 16,-5-13 3-16,-2-7 5 15,-5-14 13 1,3-8 14-16,-3-20 11 0,-4-7 6 15,-2-13 2-15,-6-2-7 0,2 16-6 16,-2 8-3 0,6 40 0-16,1 19-5 0,-2 34-11 15,-1 23-10-15,3 30-20 16,1 17-5-16,8 20 2 16,-2 9 3-1,13-14-79-15,1-6-47 0,12-16-166 16,3-12 142-16</inkml:trace>
  <inkml:trace contextRef="#ctx0" brushRef="#br0" timeOffset="90102.05">21380 13449 1284 0,'0'0'181'0,"-11"0"115"0,-16-4-104 0,-9 0-25 0,-8 3-96 0,-4 1-30 0,6 3-35 16,6 8-9-16,2 6-3 15,9 2-3-15,20 7-5 0,7-3 1 16,22 4 5-1,7 0 6-15,12 3 16 0,3 3 4 16,6-5 7 0,4 1-1-16,-5 2-1 15,-10-1-1-15,-27 3 7 0,-12-1 2 16,-31 6-1 0,-18-2-3-16,-18 7-32 15,-4-2-32-15,-8-7-67 16,-1-4-54-16,3-11-126 15,8-2-82-15,15-21 196 0</inkml:trace>
  <inkml:trace contextRef="#ctx0" brushRef="#br0" timeOffset="90299.96">21192 13140 1558 0,'19'-42'176'0,"-6"15"130"0,-5 16-43 0,-8 33-101 0,-3 16-38 0,-4 30-58 0,-2 14-19 0,6 12-23 16,1 5-8 0,5 4-11-16,2 3-5 15,5 1-13-15,1 3-65 0,3-2-104 16,0-14-95 0,3-17 122-16</inkml:trace>
  <inkml:trace contextRef="#ctx0" brushRef="#br0" timeOffset="90497.9">21593 13301 1646 0,'5'27'148'0,"1"8"149"0,2 21-170 0,-3 14 3 0,0 12-49 15,-4 6-33-15,2 5-41 0,-1-1-2 0,6-6-72 0,-2-2-77 16,3-7 81 0</inkml:trace>
  <inkml:trace contextRef="#ctx0" brushRef="#br0" timeOffset="90719.9">21953 14159 1934 0,'1'2'39'0,"1"10"-8"0,-2 21 28 0,-6 0-30 0,-10 13-57 0,-8-2-82 15,-1 2 66-15</inkml:trace>
  <inkml:trace contextRef="#ctx0" brushRef="#br0" timeOffset="91247.64">22980 13582 1282 0,'0'1'180'0,"-8"2"155"0,-19-4-170 16,-12 2-6-16,-20 4-88 16,1-3-32-16,0 9-36 15,5-6-2-15,17 4-5 16,8 4-2-16,21 2-2 15,7 3 1-15,18 7 4 16,7 5 3-16,11 3 5 16,5 0 2-16,4 3 0 15,0-4-1-15,-5 3 2 16,-7-1 2-16,-28 6 6 16,-15-1 3-16,-23 1-2 0,-14-2 1 15,-13-5-47 1,-3-3-36-16,6-16-103 15,2-2-70-15,12-19-255 0,15-16 277 16</inkml:trace>
  <inkml:trace contextRef="#ctx0" brushRef="#br0" timeOffset="91413.56">22607 13303 1240 0,'18'-32'181'0,"-4"10"204"0,0 9-136 0,-4 23-71 0,-9 18-42 0,-1 32-72 0,0 11-26 16,-1 24-27-16,-2 4-4 0,3 16-9 16,3 7-6-16,3-1-114 15,5 1-96 1,3-17 116-16</inkml:trace>
  <inkml:trace contextRef="#ctx0" brushRef="#br0" timeOffset="91747.68">23078 13514 1850 0,'0'2'5'0,"9"-1"57"0,15 10 45 16,-1-1-15-16,12-6-21 0,3 4-24 0,1 2-23 0,2 2-6 0,-20 10-8 0,-8 2 4 0,-17 8 0 0,-13 5 0 15,-16 11-10-15,-7 2-4 16,4 5-3-16,5-1-5 0,9-4 4 16,11-4-2-16,12-10-4 15,7-6-3-15,11-7-18 16,5-11-37-16,9-10-155 15,0-4 137-15</inkml:trace>
  <inkml:trace contextRef="#ctx0" brushRef="#br0" timeOffset="91883.95">23720 14118 1864 0,'-5'36'180'0,"-12"-1"62"0,-5-5-109 15,-5-10-41-15,-6 1-83 16,4-5-33-16,1-4-96 16,-4-2-70-16,10 2 87 0</inkml:trace>
  <inkml:trace contextRef="#ctx0" brushRef="#br0" timeOffset="92204.6">24332 13419 1797 0,'-8'-8'130'0,"-17"7"57"0,-7 2-18 0,-18 17-61 0,-2 4-38 0,3 8-52 15,8 5-7-15,19 1-11 0,17 2-5 31,19-4-2-31,13 3 2 0,22-3 0 16,3 1 2 0,8-5 2-16,-11-2-1 0,-15-2 4 15,-10-4 1-15,-26-3-16 16,-9 0-26 0,-30 1-99-16,-9 1-53 0,-13-1-221 15,-11-3 223-15</inkml:trace>
  <inkml:trace contextRef="#ctx0" brushRef="#br0" timeOffset="92396.69">24045 13140 906 0,'-5'3'362'0,"14"-12"-164"0,9 3 366 0,-2 6-341 0,-2 17-59 0,-5 19-9 0,2 29-71 0,2 11-19 0,-1 13-28 0,1 1-7 16,4 2-24-16,-2-2-20 0,0 0-103 16,-4-12-92-16,2 3 108 15</inkml:trace>
  <inkml:trace contextRef="#ctx0" brushRef="#br0" timeOffset="92861.63">24628 13296 1580 0,'10'-9'135'0,"1"6"58"0,3-4-16 0,3 7-67 0,7 0-25 0,3 2-24 16,3 4-9-16,5 8-20 0,-2 7-6 16,-13-2-12-16,-2 5-3 15,-23-1-1-15,-6 2-1 16,-19 2-1-16,-8 2-7 16,-12-1-8-16,-1-1-2 15,10-4-1-15,5 0 5 16,23-8 3-16,10 1 0 15,12-5 11-15,10 0 3 0,21 2 9 16,7-2 2-16,16 0-9 16,3 0-3-16,5-2-3 15,-11 2-2-15,-14 2 0 16,-19 1-1-16,-25 10 2 0,-7 4-6 16,-31 4-10-1,-12 6-19-15,-15 0-31 16,-8 3-20-16,-3 1-121 0,-3 1 78 15,-26-13 37 1</inkml:trace>
  <inkml:trace contextRef="#ctx0" brushRef="#br0" timeOffset="93863.7">19127 15506 1270 0,'10'-41'85'0,"-1"1"43"0,-7 4 12 0,-12 11-22 0,-1 11-12 0,-9 14-40 16,-5 12-18-16,-10 28-31 0,-1 10-10 16,-5 15-8-16,1 1-3 15,5-4-1-15,10-7 0 16,22-16 1-1,9-14 0-15,16-18 8 16,8-12 13-16,0-20 24 0,8-8 16 16,-3-16 28-1,-5-2 2-15,0 4 0 0,-6 1-14 16,-13 10-34-16,-4 11-14 0,-7 23-19 16,0 2-6-1,0 33-4-15,0 5-15 0,5 11-59 16,5 0-67-1,10-13-230-15,12-7 213 16</inkml:trace>
  <inkml:trace contextRef="#ctx0" brushRef="#br0" timeOffset="94550.35">19580 15610 854 0,'17'-19'207'0,"-7"0"240"0,-10 3-66 0,-24 5-113 0,-14 3-55 0,-14 8-123 16,-1 7-40-16,-1 19-49 15,7 12-10-15,18 14-10 16,7 3-2-16,22 1-6 16,14-11-7-16,20-11-4 15,8-16 1-15,10-18 14 16,3-14 10-16,-2-16 16 0,-8-9 5 16,-16-16 6-16,-6-5 7 15,-12-16 19-15,-4-11 11 16,-7-15 16-1,-5-4-2-15,-6 2-13 16,-3 13-11-16,1 31-10 0,2 19 1 16,2 34-13-16,1 17-8 15,0 29-17-15,3 21-8 16,7 32-58-16,2 12-24 0,23 16-118 16,5-7-101-1,12-25-107-15,14-13 7 0,5-38 63 16,5-8 53-16,8-18 264 15,-7-11 80-15,-4-19 182 16,-5-8 97-16,-24-8-9 16,-9-9-15-16,-30 0-56 15,-19-3-30-15,-18 3-86 16,-12 3-38-16,0 20-58 16,3 13-18-16,15 32-20 15,7 12-3-15,14 21-23 0,5 4-12 16,10-2-19-1,4-10-14-15,13-18-2 16,5-6 13-16,4-25 36 16,1-6 19-16,-3-19 25 15,1-8 6-15,-5-19 13 16,0-10 5-16,-6-23 12 0,-5-14 9 16,-8-20 6-16,-3-2 1 15,-3 7-12-15,-3 15-5 16,3 41-8-16,-2 18-2 15,-1 43-14-15,3 27-11 16,-4 30-19-16,4 21-10 0,3 29-29 16,3 8-24-1,8-1-101-15,10 5-423 16,-2-20 381-16</inkml:trace>
  <inkml:trace contextRef="#ctx0" brushRef="#br0" timeOffset="95462.14">22639 16012 1033 0,'0'0'126'0,"2"3"125"0,2-1-60 0,6 1-28 0,4 0-20 0,19-1-30 16,18 2-2-16,45-4-7 15,19 2-5-15,46-4-13 16,22-4-14-16,28-5-31 0,12-2-10 16,15-1-19-16,-12 2-4 15,-21-4 3-15,-11 2 4 16,-38-2-2-16,-22-5 1 16,-44 6-46-16,-25-3-50 15,-46 2-140-15,-15 1 118 0</inkml:trace>
  <inkml:trace contextRef="#ctx0" brushRef="#br0" timeOffset="96757.87">22759 15231 553 0,'8'0'154'0,"1"0"176"0,2-4-54 0,2 0-33 0,0 0-17 0,-6-1-33 16,3 0-10-16,-10 5-33 15,-8-1-29-15,-8 1-43 16,-3 1-23-16,-9 6-34 16,-2 2-8-16,0 10-12 15,-3 1-4-15,8 7-9 16,9 5-3-16,13-2-1 0,7 3-1 15,20-3 5 1,8 0 5-16,10-3 5 16,1-4 3-16,7-2 3 15,-6-4 2-15,-7-1 3 16,-14-3 3-16,-21 2 7 0,-16 1-1 16,-26-2-15-1,-10 8-14-15,-10-6-42 0,-5 1-27 16,8-6-57-16,-1-3-30 15,14-8-88-15,8-11-44 16,12-20-173-16,10-13 248 16</inkml:trace>
  <inkml:trace contextRef="#ctx0" brushRef="#br0" timeOffset="96929.18">22699 14875 1483 0,'16'-13'172'0,"-5"5"126"0,-6 15-46 0,-5 20-102 0,0 12-44 0,4 24-68 15,-1 3-11-15,5 19-14 0,5 5-6 0,0 8-6 0,-1 0-16 0,-6-7-95 16,-2-4-90-16,-4-19 103 16</inkml:trace>
  <inkml:trace contextRef="#ctx0" brushRef="#br0" timeOffset="97329.83">23139 14977 1577 0,'0'8'76'15,"0"8"74"-15,-1 11-108 0,-3 4 5 0,-5 15-3 0,-4 6-15 0,-2 11-21 16,2 2-4-16,3-2-4 16,7-5-3-16,5-13-3 15,3-14-6-15,9-12-7 16,6-13-18-16,2-17-35 0,0-6-34 16,7-18-93-16,-7-7-2 15,0-4 40-15,-5 2 42 16,-9 9 168-16,-5 11 55 15,-4 18 90-15,-5 6 28 16,-2 25-26-16,-3 15-25 16,4 15-84-16,-1 5-28 0,8 3-41 15,0-9-10 1,5-6-2-16,6-7-33 0,-1-6-130 16,2-6-354-1,4-4 299-15</inkml:trace>
  <inkml:trace contextRef="#ctx0" brushRef="#br0" timeOffset="97544.57">23575 15569 1177 0,'22'12'169'16,"3"4"99"-16,5 13-52 0,0 5-33 0,-7 3-80 0,-4 0-38 0,-14 1-37 15,-6-1-28-15,-14-6-104 16,-7 2-75-16,-3-11 84 0</inkml:trace>
  <inkml:trace contextRef="#ctx0" brushRef="#br0" timeOffset="97946.8">24439 14936 1566 0,'-1'16'143'15,"-12"-6"117"-15,-3-1-39 0,-11-1-46 0,-9 1-44 0,-11 4-78 0,-2 3-22 0,-2 3-28 0,6 4-8 16,18 11-11-16,11 2-1 16,18 5-4-1,10 0 2-15,18 0 4 16,11-2 1-16,14-6 7 0,1 0 6 15,-9-3 6 1,-6-4 8-16,-22-3 4 16,-10-2 2-16,-15 1-3 15,-16-3-19-15,-18 0-34 16,-10-3-27-16,-15-4-78 0,-1-1-37 16,-3-6-218-1,4-3 225-15</inkml:trace>
  <inkml:trace contextRef="#ctx0" brushRef="#br0" timeOffset="98159.99">24165 14629 1234 0,'25'-5'225'0,"2"7"267"0,-2 21-313 0,-3 11-24 0,-2 30-58 0,-2 10-29 0,-6 16-24 15,-4 3-12-15,-6 3-23 16,-2 5-4 0,-5 2-42-16,0-4-50 15,-1-9-151-15,1-2 131 16</inkml:trace>
  <inkml:trace contextRef="#ctx0" brushRef="#br0" timeOffset="99014.4">24824 14847 593 0,'3'0'148'0,"-1"-5"145"16,-2 3-34-16,0 1-68 0,-2-1-34 0,-3 0-41 0,4 1-13 0,-1-2-21 16,2 3-6-16,0 0-17 15,0 0-5-15,-3 3-14 0,-5 3-10 16,-3 8-16-16,-5 5-8 15,-1 3-4-15,-3 4-2 16,5-1 0 0,3 0 2-16,9-4-2 15,3-4 0-15,6 2 4 16,8-5 7-16,8 0 13 16,3 2 2-16,9 0 2 15,-3 1-3-15,-1 1-6 16,0 4-2-16,-14 1-4 15,-8 2-2-15,-16 2-24 0,-13 0-21 16,-12 1-57-16,-5 1-46 16,-1-5-157-16,1-2 168 15</inkml:trace>
  <inkml:trace contextRef="#ctx0" brushRef="#br0" timeOffset="99182.7">24734 14865 1464 0,'52'4'126'16,"7"-4"71"-16,8 3-70 0,-4-3-69 0,-6-8-26 0,-13 5-22 0,-14-7-42 0,-4-4 22 16</inkml:trace>
  <inkml:trace contextRef="#ctx0" brushRef="#br0" timeOffset="99627.75">22235 15662 1672 0,'25'24'152'15,"-6"1"80"-15,-6 11-121 0,-16 5-35 0,-26 11-79 0,-12 8-33 0,-12 0-71 16,-1 1-54-16,0-7 86 16</inkml:trace>
  <inkml:trace contextRef="#ctx0" brushRef="#br0" timeOffset="100518">21009 15151 458 0,'-9'0'154'0,"-1"0"111"0,6 0-21 0,1 0-6 0,1 0-38 0,4-2-14 0,-4 1-14 16,2 1-16-16,-8-3-46 16,3 3-25-16,-7 0-48 15,-7 0-13-15,-11 4-12 16,-5 6-2-16,-3 6-8 0,5 2-1 16,2 5-3-1,9 2-3-15,10 6 2 16,6 2 2-16,14 2 2 0,8 1 5 15,19-4 5 1,4-1 0-16,18-5 2 16,1 1-2-16,-4-5 1 15,-5-3-2-15,-11 1 2 16,-8 1 1-16,-10-1 4 16,-9-3 3-16,-19 2 4 15,-6-6-1-15,-13 3-7 16,-9 1-13-16,-7 2-32 0,-7-5-22 15,-13-3-54-15,3-6-23 16,6-7-59 0,5-6-36-16,21-14-201 0,6-11 240 0</inkml:trace>
  <inkml:trace contextRef="#ctx0" brushRef="#br0" timeOffset="100744.95">20986 14835 1263 0,'4'-22'166'0,"1"7"187"0,-2 4-64 0,-1 9-50 0,-2 2-41 0,-5 13-96 0,4 10-42 0,-9 20-45 16,5 18-8-16,4 21-4 16,-4 15-2-16,11 21-1 15,2 2 0-15,0 3 0 16,0-7 14-16,-3-13-83 15,-2-4-60-15,6-18-80 16,-4-7-135-16,8-27 203 16</inkml:trace>
  <inkml:trace contextRef="#ctx0" brushRef="#br0" timeOffset="101229.53">21289 15241 962 0,'3'-5'176'0,"8"-3"194"15,1 0-145-15,3-4 10 0,0-1-43 0,4 4-36 0,-3 4-51 0,0-1-26 0,4 6-36 16,1 0-13-16,10 7-19 16,-2 1-5-16,-1 11-6 15,-2 3 0-15,-9 5 0 16,-9 3-1-16,-11 8-9 15,-10 3-10-15,-17 6-19 16,-6 2-5-16,-10-5 3 16,2 4 11-16,8-6 19 15,2-4 6-15,19-3 3 16,8-8-1-16,17-5-1 0,12-3 3 16,19-2 5-1,9 2 3-15,15-10 3 16,6-4-1-16,-5-5-45 0,-6-2-68 15,-17-4 64 1</inkml:trace>
  <inkml:trace contextRef="#ctx0" brushRef="#br0" timeOffset="113521.83">22792 12311 795 0,'11'-5'135'15,"-6"-5"129"-15,4 3-15 0,-6 5-50 0,-3 4-28 0,-4 10-62 16,-9 6-24-16,-1 8-32 0,-3 6-17 0,10 12-15 15,1 2-6-15,6 1-9 0,3 4-2 16,2-10-4 0,0-2-5-16,2-9-59 15,1-6-61-15,-3-12 70 16</inkml:trace>
  <inkml:trace contextRef="#ctx0" brushRef="#br0" timeOffset="113948.83">23037 12341 925 0,'0'-7'98'16,"-2"6"99"-16,-6-4-26 0,2 3 12 0,0 2-19 0,4-4-37 0,8-3-12 0,7 1-25 0,3-3-10 0,3 5-25 16,1 4-17-16,1 5-21 15,-4 6-10-15,-4 10-4 16,-4 1-1-16,-9 8 1 0,-5 0-1 16,-6 4 1-16,-3 0 0 15,-2-3-1 1,-1 1 1-16,-10-1-2 0,2-1-1 15,-8 3 0-15,6-1 0 16,16-4-1-16,8-4-1 16,20-5 0-16,10-10 0 15,15-4 3 1,1-5 2-16,4-11 0 16,-2-2-1-16,0-2-34 0,-2-4-72 0,-2 1 64 31</inkml:trace>
  <inkml:trace contextRef="#ctx0" brushRef="#br0" timeOffset="114960.95">20934 16474 354 0,'0'-19'104'0,"0"2"126"15,8-4-72-15,-5 5-2 0,0 4 0 0,2 6 13 0,-4 4 2 0,1 8-18 0,1 4-9 0,-3 10-38 16,-2 10-19-16,2 14-37 16,-1 8-16-16,-6 18-16 0,1 4-6 15,-2 2-7 1,2-2-4-16,3-19-16 16,-4-5-24-16,6-20-70 15,1-9-51-15,3-20-196 16,7-5 199-16</inkml:trace>
  <inkml:trace contextRef="#ctx0" brushRef="#br0" timeOffset="115386.67">21290 16536 878 0,'10'-5'131'16,"-6"-3"132"-16,1 2-28 0,-5-4-39 0,-5 2-20 0,-4-1-41 0,-1-4-29 0,-10 2-43 0,-1-1-10 0,1 10-22 15,-2 2-6 1,5 8-8-16,-4 14-9 0,7 16-14 16,4 9-2-16,15 4-3 15,5-7 1-15,10-11 5 16,-3-11 1-16,5-14 3 15,2-5 1-15,-2-8 4 16,0-6 0-16,-3-6 2 16,-5-7 0-16,-7-1 1 15,-3-2 1-15,-4 2 0 16,-1 8 2-16,1 15 8 16,-10-1 1-16,9 30 1 15,-4 10-6-15,4 19-12 16,-1 8-2-16,2-1-23 15,0 2-21-15,0-7-70 0,3-2-55 16,2 0-238-16,0-4 236 16</inkml:trace>
  <inkml:trace contextRef="#ctx0" brushRef="#br0" timeOffset="144608.06">11560 4665 499 0,'-10'8'107'0,"1"-5"130"15,-7 2-12-15,2 0-29 0,-2-5-29 0,10-7-48 0,4 1-13 0,7-11-11 16,6 1-2-16,8-1-13 16,1-5-9-16,12 4-16 0,-1 4-9 0,12 1-17 15,0 2-8 1,1 4-8 0,5 0-2-16,3-1 0 15,1 5 1-15,-8 2-1 16,-6 4-2-16,-22 8 3 15,-6 1 1-15,-20 7 4 16,-12 7 2-16,-15 10-8 16,-5 6-2-16,-9 14-5 15,1 2 0-15,3 5-1 16,11-3-2-16,15-10-1 16,13-9 0-16,12-14-2 15,9-6 1-15,10-9 6 0,6-2 4 16,6-4 6-16,2-3 0 15,-3 7-3-15,-7-6-3 16,-12 9-5-16,-5 8 1 0,-14 2 0 16,-10 6 0-16,-14 10 1 0,-9 4-2 31,0 7-2-31,1 2-1 0,13-1-1 16,11-1-2-1,14-1-1-15,11 0 0 16,21 3 2-16,1 2 0 15,9 5 2-15,2-2 0 0,-6-3 1 16,-3-1 0-16,-15 3 4 16,-10-4 3-16,-22 3 6 15,-17 6 2-15,-23 4 0 16,-10 4-3-16,-14-1-4 16,-3-6-3-16,0-17-21 15,5-10-26-15,2-29-61 16,6-12-40-16,19-17-94 0,11-3-111 15,28-15 200-15</inkml:trace>
  <inkml:trace contextRef="#ctx0" brushRef="#br0" timeOffset="146912.63">12410 4678 437 0,'2'0'145'0,"-1"-2"112"0,1 1-30 0,-2 1-15 0,3-2-31 0,0 2-10 0,-3 0-27 0,0 0-14 0,0 5-38 16,0 3-22-16,0 6-33 16,0 10-12-16,2 10-11 15,-1 10-1-15,4 10-4 16,1 8-2-16,1-1-2 0,0-4-1 15,-2-10-1 1,1-7-1-16,-2-9-16 16,-1-4-27-16,0-5-96 0,-3-6-73 0,0-15 106 15</inkml:trace>
  <inkml:trace contextRef="#ctx0" brushRef="#br0" timeOffset="147425">12407 4612 448 0,'0'-2'157'0,"-2"0"120"0,2 2-26 0,0-1-19 0,0-4-46 0,0 2-24 0,3 0-44 0,2-8-17 0,8 0-28 15,6 1-11-15,9 2-14 32,4 1-6-32,7 5-10 0,4 2-5 15,-9 5-11 1,3 4-6-16,-12 4-5 0,-3-1-1 15,-13 4 0 1,-7 2-1-16,-13-3 1 16,-13 3 1-16,-10 2-1 15,-6 1 0-15,-4 1-1 16,-7-2-1-16,14-7 0 16,0-7 1-16,22 0-2 0,13-6-1 15,-6 0-3-15,16 2-1 16,9 1 1-16,7 7 2 0,9 4 1 15,0 2 0-15,4 7-2 16,-4 7 1-16,-6 7-2 16,1 5 1-16,-3 4-45 15,0-2-43-15,2 0-84 16,0-4-22-16,-2-12-151 16,-1-6 198-16</inkml:trace>
  <inkml:trace contextRef="#ctx0" brushRef="#br0" timeOffset="147916.53">12926 4768 1302 0,'1'-2'113'0,"4"2"60"0,0 0-9 0,-4 13-31 0,6 3-47 0,-6 15-49 0,1 4-13 0,-5 11-13 0,-4 2-4 15,4 3-2-15,-5-9 0 0,5-7 0 0,3-8 2 0,-1-13-2 16,1-12 17-16,-2 1 20 16,1-16 7-16,-3-17 10 15,4-9-15 1,-1-19-18-16,1-12-7 15,-5-10-8-15,3-4-5 16,1 7-5-16,1 9 1 16,6 16 6-16,2 8 6 0,3 17 19 15,-3 8 4-15,6 18-1 16,2 2-2-16,1 23-13 16,7 4-2-16,-5 13-6 15,1 8-2-15,-4 3-4 16,0 3-3-16,3 4-2 15,-2-6 0-15,4-2 0 0,-5-6-1 16,-2-2-24 0,-2-11-14-16,-7-9-68 0,0-2-55 15,-7-17-114 1,-4-2-122-16,0-11 219 16</inkml:trace>
  <inkml:trace contextRef="#ctx0" brushRef="#br0" timeOffset="148093.68">12965 4829 1127 0,'-16'10'185'0,"4"-4"108"0,2 4-64 0,7-4-23 0,14-3-82 0,3-6-31 16,13-7-36-16,3-7-19 0,0-2-20 16,-3-3-8-16,0 3-59 15,3 0-58-15,5 3-215 16,1 4 180-16</inkml:trace>
  <inkml:trace contextRef="#ctx0" brushRef="#br0" timeOffset="148574.67">13320 4411 1348 0,'-3'-1'141'0,"0"1"49"0,3 17-35 0,8 2-5 0,4 22-79 0,9 5-24 0,6 7-28 15,3 1-5-15,6-4-7 16,-4-2-2-16,1-10-2 16,-5-7 1-16,-4-9 2 0,-1-6 4 15,-8-14 10 1,-6-7 6-16,-6-19 13 0,-3-6 1 15,-6-12-9 1,3-1-8-16,3 12-21 0,0 5 0 16,6 22-3-16,2 11-1 0,3 23 4 15,3 5-2 1,8 6 1-16,0-6 2 16,4-10 2-16,2-11 13 15,-1-12 32-15,-2-5 15 0,-9-11 39 16,0-10 3-1,-7-12-4-15,-1-5-6 0,-8-10-22 16,-5-4-14-16,-7-16-24 16,-3 2-12-16,1-4-21 15,0 8-5-15,6 20-10 16,2 12 1-16,0 18-51 16,6 14-34-16,0-2-141 15,9 9 338-15,15-6-129 16</inkml:trace>
  <inkml:trace contextRef="#ctx0" brushRef="#br0" timeOffset="149355.67">14499 3919 990 0,'-7'-8'141'16,"4"4"112"-16,-2 1-12 0,1-2-63 0,2 5-35 0,2 9-43 0,6 10-9 15,2 14-24-15,3 16-13 16,5 21-25-16,2 10-11 15,-4 4-10-15,-2 1 0 16,-4-6-3-16,0-5 2 16,-8-16-2-16,0-1 0 0,-3-18 1 15,-5-2 0-15,2-20-6 16,-2-4-3 0,3-13-5-16,-3-10 0 0,7-15 4 15,-1-8 3 1,2-16 2-16,2 0 1 15,7-3-2-15,5 8 0 16,7 7 6-16,7 4 5 0,2 18 4 16,-1 7 1-16,-1 14-9 15,2 8-3-15,-3 13-4 16,-4 1 1-16,-5 6-1 16,-1 3 0-16,-4 3-1 15,-2 2-12-15,-3-2-37 16,-5-4-39-16,0-8-107 0,2-7-94 15,7-10 156 1</inkml:trace>
  <inkml:trace contextRef="#ctx0" brushRef="#br0" timeOffset="149751.48">15180 4340 911 0,'-1'-36'142'16,"-7"3"219"-16,-5 1-120 0,-11 6-26 0,-4 2-36 0,-3 15-100 0,-4 9-34 16,0 23-28-16,7 12-8 0,4 20-8 15,7 5-1 1,12-2-2-16,5-2 1 16,19-22 1-16,6-5 0 15,7-25 6-15,6-2 2 0,-4-15 3 16,-2-6 9-16,-10-11 9 15,-6-1 3 1,-7-9 6-16,-3-2-8 0,-4-2-12 16,-2 3-5-16,-2 9-8 0,-1 13 0 15,2 22-4 1,1 16 0-16,0 18-1 16,6 8-2-16,-1 9 2 15,4-2 0-15,2-6 1 16,2-7 2-16,1-9-47 15,2-6-33-15,1-15-129 16,4-6-149-16,1-7 203 16</inkml:trace>
  <inkml:trace contextRef="#ctx0" brushRef="#br0" timeOffset="150073.49">15338 4115 1077 0,'0'9'174'0,"2"1"137"0,16-5-137 0,6-2 25 0,11-3-80 0,7-2-33 0,3-1-21 15,0 1-12 1,-8 2-29-16,-4 0-6 16,-13 2-9-16,-6 3-2 0,-14 4-1 15,-6 5-1 1,-10 7 1-16,-9 4-1 0,-3 7-1 15,-5 2-1-15,4 6-2 16,2-2 0-16,20-4-1 16,7-5-2-16,17-7 2 15,11-6-1-15,1-5-6 16,7-10-16-16,3-7-63 16,-1-2-52-16,2-9-201 15,5-2 192-15</inkml:trace>
  <inkml:trace contextRef="#ctx0" brushRef="#br0" timeOffset="150660.23">16097 4115 1278 0,'-21'-24'176'0,"-6"2"72"0,-7-2-47 0,-4 10-25 0,2 5-87 0,-2 9-25 0,1 12-32 15,4 12-9 1,0 17-17-1,10 8-5-15,15 1-2 0,3-7-3 16,18-10 1-16,10-12 2 16,10-15 3-16,0-4 4 0,2-10 3 15,-2-8-1-15,-3-9 1 16,-3-4 0 0,-3-10-1-16,-7 3 0 0,-4 1-2 15,-4 6-3-15,-7 15-3 16,-2 13-2-16,-3 7-1 15,-8 18 0-15,0 12 3 16,-1 3 1-16,9-1 0 16,3-5 1-16,11-15 1 15,2-6 1-15,3-12 4 16,6-1-1-16,-2-12 2 16,4-6-1-16,3-9-2 0,3-2-2 15,0-2-3 1,4 6-2-16,-4 11-3 15,-1 11-2-15,-5 7 0 16,-4 9-1-16,-7 10 2 16,-4-1 2-16,-4-1 3 0,-5-1 3 15,-5-8 3-15,0-1 3 16,-6-9 4-16,2-4 6 16,-5-11 13-16,-1-8 4 15,8-8 8-15,-3-6-9 16,10-4-15-16,3 2-9 0,13 2-15 31,5 6-3-31,5 7-23 0,4 2-26 0,3 8-77 16,2 6-58-16,-2-3-156 15,4 7-240 1,5 5 345-16</inkml:trace>
  <inkml:trace contextRef="#ctx0" brushRef="#br0" timeOffset="151023.45">16758 3932 1155 0,'-8'0'163'0,"-8"-2"121"0,-1-1-33 0,-15-3-82 0,2 3-58 15,-6 4-69-15,1 10-15 0,8 15-12 16,5 0-12-16,14 9-9 16,8-5-1-16,8-6-1 15,13-5 2-15,4-10 6 16,2-6 3-16,1-7 8 15,-2-6 1-15,-8-7 18 16,-2-9 11-16,-11-8 16 16,0-6 3-16,-5-15-13 15,-5-8-9-15,-3-17-19 16,-1-9-6-16,1 3-8 0,3 10-1 16,5 35 1-16,0 19-3 0,3 44-1 31,2 19-1-31,0 35-1 0,4 12 1 15,5 13 1-15,2 1-1 16,9-7-38-16,5-4-39 16,7-9 80-16,2-11-398 0,7-11 290 31</inkml:trace>
  <inkml:trace contextRef="#ctx0" brushRef="#br0" timeOffset="155228.83">18044 15134 842 0,'-15'7'95'0,"0"3"91"0,-4 7-70 0,1 1 15 0,-5 7 3 0,-4 2-2 0,0 3-29 0,0 1-14 0,3 7-23 15,2 0-13 1,5 8-19-16,-2 4-12 16,2 8-16-16,-4 5-4 0,4 5-2 15,1 6 0-15,7 7-2 16,6 6 0-1,6-7 0-15,6-3 0 16,7-17-4-16,6-16 0 0,6-17-2 16,9-8 1-16,10-13 11 15,8 1 7-15,15-9 8 16,13-3 3-16,1 2-6 16,4 5-3-16,-20 7-5 0,-11 13-2 15,-24 10 2 1,-13 4 0-16,-10 15 1 15,-10 1 0-15,-10 9-2 0,-1-2-1 16,7-7-3 0,-1-7-1-16,11-19-4 0,1-9-3 15,13-17-2 1,5-3 2-16,13-4 3 16,11 3 2-16,5 2 3 0,1 5 1 15,5 7 1-15,-5 7-1 16,-4 8-3-16,-4 10 2 0,-11 8 0 15,-6 2 0 1,-6 4 2-16,-4-5-1 16,1-1-2-16,-7-8 1 0,13-7-4 15,1-3 0-15,10-7-3 16,9-3 1-16,7-2 7 16,9-8 2-16,18-7 2 15,9-9-1-15,4-9-3 16,-9-15-17-16,-9-17 243 15,-3-22-173-15</inkml:trace>
  <inkml:trace contextRef="#ctx0" brushRef="#br0" timeOffset="156748.77">15245 16815 905 0,'1'-8'174'0,"1"3"138"0,-2 5-95 0,-3 5-43 0,-5 7-63 0,2 7-31 16,-4 7-39 0,2 4-12-16,2 14-20 0,3 3-6 15,-2 11-3 1,4 1 0-16,4-3 0 15,3-2-1-15,11-13-5 0,5-9 0 16,5-18 1 0,6-11 1-16,-1-8 22 15,4-11 10-15,4-9 16 16,-7-3 4-16,-3-4-11 0,-8-1-6 16,-8 10-15-1,0 4-5-15,0 11-12 0,1 8-5 0,8 19 0 16,4 11-4-16,6 11 8 15,0 3 2-15,2-11 1 16,-5-9 5 0,-2-15 24-16,-2-9 21 0,-6-11 42 15,-7-3 16 1,-10-11-4-16,-6-2-19 16,-8-11-37-16,-2-2-17 0,-6-4-22 15,-1-1-6-15,4 4-10 16,3-2-9-1,12 15-68-15,2 4-50 0,10 7-118 0,5 2-64 16,16 1 170 0</inkml:trace>
  <inkml:trace contextRef="#ctx0" brushRef="#br0" timeOffset="157211.27">16135 16838 633 0,'1'-12'161'0,"6"1"169"0,-3 6-29 16,4 5-75-16,-6 5-42 0,-2 18-82 0,-2 7-28 0,-9 18-44 0,0 5-12 0,-2 9-12 15,2 2-3 1,7 3-3-16,-3 0 0 0,4 3-1 15,2-12 0-15,-3-15 1 16,4-15 1 0,0-26 4-16,-4-4 0 15,-1-25 1-15,2-15 1 16,-5-23-2-16,5-6 0 16,0-11 0-16,3 2 0 0,12 4 13 15,10 7 17 1,15 12 41-16,2 8 14 0,4 19 6 15,-4 11-11-15,-7 25-38 16,-4 16-11-16,-3 21-17 16,-6 9-4-16,-1 10-6 15,1 1-3-15,-5-2-4 16,1 2-2-16,-2-6-19 16,1-3-17-16,-1-9-72 15,-4-5-28-15,-5-15-66 0,-4-9-75 16,-2-16 171-16</inkml:trace>
  <inkml:trace contextRef="#ctx0" brushRef="#br0" timeOffset="157396.4">16144 17086 1585 0,'22'16'116'0,"-1"-4"76"0,10-2-34 0,-1-7-44 0,3-3-26 15,-3-6-49-15,-1-4-15 16,2-1-41-16,-1-3-57 16,0 0-412-16,8 6 323 15</inkml:trace>
  <inkml:trace contextRef="#ctx0" brushRef="#br0" timeOffset="157581.3">16722 16763 1528 0,'-5'11'135'16,"-3"1"94"-16,6 14-128 0,-1 3-18 0,0 19-45 0,3 2-12 0,3 5-18 16,2 5-7-16,0 0-22 15,3 3 26-15,4-3-9 16</inkml:trace>
  <inkml:trace contextRef="#ctx0" brushRef="#br0" timeOffset="157919.31">16611 16901 1114 0,'21'-44'142'0,"4"11"131"15,6 2-68-15,17 12-56 0,4 6-36 0,8 5-56 0,-7 7-23 0,-5 5-20 16,-10 9-5 0,-16 6-2-16,-5 5 3 15,-14-6 5-15,-4 6 4 0,-17-3 4 16,-1-2-13 0,-23-1-13-16,-10-3-8 0,-11-3-7 15,1-4 9 1,15 3 4-16,15 2 0 15,21 3-2-15,11 4 1 0,17 7 4 16,17 3 4-16,14 1 2 16,5 2-2-16,2 4 14 15,-3-3-45-15,-10 6 506 16,6 7-355-16</inkml:trace>
  <inkml:trace contextRef="#ctx0" brushRef="#br0" timeOffset="158500.16">16311 17537 997 0,'10'-16'177'0,"-2"4"158"0,0 7-142 16,-8 5-22-16,1 20-71 0,-1 13-25 0,2 21-47 0,1 8-16 16,2 13-7-1,-2 1-3-15,5 1-3 0,-4-6 0 16,6-12 0-16,-4-17 2 15,2-17 3-15,-6-10 1 16,-2-15 3-16,-4-7 1 0,-2-13 2 16,3-5 0-16,3-5-3 15,0-4 1 1,9 9 4-16,3 5 2 0,3 10 2 16,-1 7-2-16,9 13-7 0,-3 8-4 15,2 8-1 1,0 5 0-16,-4 6 5 15,-1 0-27-15,0 0-62 0,-1-4-54 16,-3-8 57 0</inkml:trace>
  <inkml:trace contextRef="#ctx0" brushRef="#br0" timeOffset="158881.48">16968 17953 1238 0,'1'-20'183'0,"1"1"168"0,-7-5-156 0,-8-1-15 0,-12 4-72 0,-3 4-33 16,-9 8-43-16,0 7-14 16,7 12-25-16,0 10-18 0,12 18-26 15,9 6-3-15,15-5-7 16,8-7 10-1,13-21 18-15,2-8 7 0,5-12 21 16,-4-12 7 0,0-7 8-16,-3-5 6 15,-6 1 18-15,-2-1 8 16,-4 13 6-16,-2 7-8 16,-2 15-20-16,-3 13-10 0,1 22-10 15,2 7 0-15,2 9-26 16,1 1-22-16,0-13-81 15,4-9-59-15,-1-18-233 16,5-8 238-16</inkml:trace>
  <inkml:trace contextRef="#ctx0" brushRef="#br0" timeOffset="159211.24">17147 17775 1203 0,'2'0'109'0,"6"0"130"0,3 0-84 0,5 0-19 0,9-2-9 0,10-2-49 0,-1 1-21 15,3 3-19 1,-4 6-14-16,-14-1-11 16,-2 6-2-16,-14-3 4 15,-4 3 0-15,-17 8 2 0,-2-2-2 16,-16 7-5-16,-2 4-4 15,0 7-5-15,3-1-1 16,18 1-3-16,7 0-4 0,10-5-3 16,8 0-1-1,16-8-2-15,6-2 2 0,12-7 4 16,9-5 1 0,4-8-43-16,2-3-27 0,-5-10-157 15,6 0 128-15</inkml:trace>
  <inkml:trace contextRef="#ctx0" brushRef="#br0" timeOffset="159797.3">17812 17956 1324 0,'-11'-12'147'0,"1"-2"145"0,-1-2-82 0,3-1-34 0,-1-1-33 15,-1 6-53-15,-2 2-15 0,2 7-30 16,-6 6-14-16,2 11-33 0,-3 10-18 16,-1 12-34-16,1 5-16 15,9 0 1-15,8-5 5 16,5-12 18-16,6-8 15 16,6-15 13-16,4-7 4 15,3-16 13-15,-7-6 2 16,3-12 5-16,-5 1 0 0,0-1 29 15,0 6 12-15,-6 15 13 16,-3 3 4 0,-6 22-32-16,2 7-14 15,-2 23-18-15,0 7-11 16,3 7-5-16,2 1 1 16,6-13-1-16,3-10 0 0,8-15 4 15,0-10 3-15,3-14 5 16,4-11 9-16,-9-15 9 15,2-4 8-15,1 0 8 16,-3 5 4-16,7 8-5 16,3 10-12-16,-8 15-11 15,-2 3-7-15,1 13-13 16,-7 4-4-16,-4 5-3 0,1 0 2 16,-10-3 10-1,-2-1 8-15,-6-9 13 0,-7-3 7 16,-5-10 29-16,2-7 8 15,-5-11-5-15,6-10-4 16,5-6-38 0,8-3-11-16,8 2-15 15,7-1-3-15,13 6-69 16,12 2-71-16,5 5 91 0</inkml:trace>
  <inkml:trace contextRef="#ctx0" brushRef="#br0" timeOffset="160195.55">18509 17740 1287 0,'-8'13'150'0,"-3"-4"144"0,2-5-91 0,-4-4-35 0,0-4-27 0,5 1-43 16,2 0-18-16,-7 9-39 15,4 7-17-15,-7 12-26 16,4 2-16-16,1 11-24 15,7-2-7-15,6-7-10 16,7-6 3-16,7-15 13 16,2-5 6-16,2-12 16 15,4-12 7-15,-5-10 13 16,1-5 8-16,-6-7 24 16,-3-4 15-16,-7-5 31 15,-4-2 11-15,-7-11 4 16,-5-9-7-16,-4-16-28 15,0-3-19-15,7 11-24 16,5 13 2-16,6 36 8 16,4 17-2-16,2 25-6 15,2 18-13-15,4 25-15 0,3 16-7 16,-3 22-44-16,2 6-27 16,0 8-85-16,8 10-308 15,-2 1 311-15</inkml:trace>
  <inkml:trace contextRef="#ctx0" brushRef="#br0" timeOffset="177781.4">19178 18005 553 0,'0'-12'155'0,"0"-1"110"16,-2 4-33-16,-1 5-29 0,0 6-61 0,-3 9-18 0,1 14-40 0,3 12-17 16,-2 7-26-16,2 6-16 0,2 1-20 15,0-2-2-15,2-15 0 16,4-9-2-1,-1-13 0-15,1-11 1 16,-3-10 2-16,0-13 2 0,4-15 4 16,-4-10 2-16,1-11 5 15,4-2 6 1,5 5 12-16,1 4 1 16,7 16-4-16,-4 7-6 15,5 17-13-15,3 9-5 0,2 15-4 16,2 11-1-16,-4 15-1 15,-2 5 0-15,-2 13-14 16,-2-3-17-16,3-6-43 16,0-8-11-16,2-24-42 15,1-10-13-15,-1-22-5 16,-2-11-4-16,-3-10 56 16,1-3 30-16,-4 1 76 15,-3 6 45-15,-10 9 58 16,-2 7 17-16,-5 17-11 15,-4 12-26-15,1 20-56 16,-2 6-19-16,7 14-18 16,4-3-3-16,11-12-3 15,9-8-3-15,4-17 31 16,3-12 20-16,4-12 37 16,-3-10 20-16,-5-13-11 15,-1-4-7-15,-18-6-21 0,-3 1-13 16,-12 3-5-16,-15 5-8 15,-3 14-14-15,1 3-7 16,-9 16-19-16,8 6-8 0,10 10-76 16,-1 1-74-16,25-8 90 15</inkml:trace>
  <inkml:trace contextRef="#ctx0" brushRef="#br0" timeOffset="177969.9">20060 17537 1880 0,'-5'8'169'0,"-5"4"119"0,-4 11-161 0,0 8-38 0,0 20-50 0,1 13-17 0,4 17-13 16,9 5-4-16,0 14-3 15,9-7-25-15,1-5-168 16,1-8-82-16,-2-18 124 15</inkml:trace>
  <inkml:trace contextRef="#ctx0" brushRef="#br0" timeOffset="178141">19940 17897 1615 0,'11'-29'126'0,"6"5"99"0,7 7-73 0,4 9-56 0,5 5-26 0,2 5-49 0,8 4-13 16,9 3-31-16,0 7-54 0,5 2 48 16</inkml:trace>
  <inkml:trace contextRef="#ctx0" brushRef="#br0" timeOffset="178762.89">20875 18109 1303 0,'-3'-9'165'0,"-9"3"142"0,-9-5-70 0,-15 6-87 0,1 5-42 0,0 11-64 0,-1 8-21 0,6 14-19 16,5 6-6-16,9 6-9 0,8-6-1 0,10-11-4 15,9-6 0 1,8-18 5-16,4-4 2 16,1-13 9-1,-3-4 4-15,-1-9 2 0,-4-7 1 16,-4 2 13 0,-1-1 8-16,-3 7 8 15,-3 6 1-15,-5 19-5 0,2 0-10 16,-4 28-10-1,-1 10-3-15,1 14-9 16,2-3 0-16,8-8-1 16,10-6-1-16,12-21 0 0,7-9 1 15,4-16 5-15,8-10 4 16,-9-15 6-16,1-5 5 0,-5-5 14 16,-11 2 1-16,1 13-5 15,-12 5-4-15,-5 20-18 16,-2 6-5-16,-7 16-2 15,0 6-2-15,-4 8 0 16,3 1 2-16,-1-10 0 16,2-1 1-16,0-20 4 15,3 0 0-15,1-19 2 16,5-6 0-16,-1-3-2 16,1-2-2-16,12 1-2 15,4 6-1-15,5 10-3 16,5 13 1-16,-5 14 0 15,1 12 1-15,-12 10 1 16,2 3-23-16,-7 1-139 16,-1-4-23-16,-2-6 73 0</inkml:trace>
  <inkml:trace contextRef="#ctx0" brushRef="#br0" timeOffset="179188.33">21975 17911 1412 0,'8'-35'109'0,"4"-1"106"0,1 9-84 0,-2 13 7 15,0 22-29-15,-1 15-29 0,1 31-56 0,1 14-15 0,-2 12-3 0,1 1-1 16,-3-15-71-16,3-8-62 0,6-26 69 16</inkml:trace>
  <inkml:trace contextRef="#ctx0" brushRef="#br0" timeOffset="179372.58">22043 17581 1450 0,'-24'6'203'0,"0"4"305"16,9 1-436-16,2-6-27 0,8 3-50 0,5-2-46 0,21 3-191 0,6 2 156 0</inkml:trace>
  <inkml:trace contextRef="#ctx0" brushRef="#br0" timeOffset="179626.68">22630 17777 1914 0,'-48'9'82'15,"-4"5"-6"-15,-1 7-17 0,4 7-29 16,3 4-16-16,19 6-12 15,14-2 2-15,25 0 1 16,8-4-2-16,15-6 2 16,1-2-2-16,3-3-1 15,2-7 3-15,-6-3 2 0,-3-5 3 16,-13 0 10-16,-16-4 14 16,-17 4 3-1,-12 2-1-15,-18 2-14 16,-2-1-31-16,-15-1-51 0,4-2-37 15,5-1-92 1,6-5-68-16,31-8 142 16</inkml:trace>
  <inkml:trace contextRef="#ctx0" brushRef="#br0" timeOffset="179903.33">23010 17715 1558 0,'17'-5'140'0,"-9"5"111"0,-16 2-60 0,-12 11-63 0,-17 6-19 0,-5 9-42 0,-7 0-7 16,0 10-23-16,9-2-13 0,17-1-21 0,10 1-11 0,18-6-6 16,8 0 0-16,20-4 4 15,5-6 4 1,9-1 5-16,-1-3 1 0,-10 0 3 15,-6 1 1 1,-21-1 2-16,-7 6-1 0,-19 1-24 16,-18 9-33-16,-17-1-64 15,-8 3-56-15,3 2 89 16</inkml:trace>
  <inkml:trace contextRef="#ctx0" brushRef="#br0" timeOffset="180411.95">23194 17734 1681 0,'10'3'96'0,"-7"13"74"0,2 6-77 0,-10 19-16 0,-1 8-15 0,-1 5-37 0,6 1-9 15,10-9-9-15,5-9-6 0,10-18-1 0,1-9 3 16,-1-18 15-16,0-13 9 16,-7-10 23-16,2-9 20 0,-6-4 7 15,-1-1-4 1,-1 10-16-16,-1 3-22 16,1 23-23-16,-3 9-9 15,4 17-12-15,9 8-2 0,7 7 5 16,12 3 4-16,20-10 2 15,-4-13 0-15,12-12 2 16,-9-12 2-16,-7-12 6 16,-3-4 3-16,-13-5 25 15,-6 0 13-15,-19-1 26 16,-13 4 9-16,-18 1-7 0,-12 3-9 16,-6 11-28-16,-1 13-15 15,1 24-25-15,3 19-8 16,18 21-6-16,6 4 1 15,24-3-2-15,13-11 0 16,20-21-4 0,6-8-3-16,13-22-44 15,-2-4-29-15,-6-11-90 16,-5-7-79-16,-17 1 150 0</inkml:trace>
  <inkml:trace contextRef="#ctx0" brushRef="#br0" timeOffset="181008.95">22672 18332 1533 0,'2'-2'107'15,"-2"2"51"-15,1 8-41 0,1 9-44 0,-1 12-29 0,6 17-32 0,-2 10-6 0,-1 15-3 16,4 0-1-16,3 0-2 15,-4-8-1 1,4-17-18-16,-2-8-3 16,2-21 1-16,-3-14 2 15,1-15 20-15,2-15 8 16,4-14 10-16,0-8 8 0,6-1 32 16,-2-1 7-1,3 21 17-15,2 8-3 0,-1 21-29 16,3 5-10-16,-8 20-29 15,8 7-8-15,-4 10-9 16,-2 2-20-16,-1 1-80 16,6 0-68-16,-2-14 85 15</inkml:trace>
  <inkml:trace contextRef="#ctx0" brushRef="#br0" timeOffset="181745.02">23224 18594 1184 0,'-4'6'142'0,"4"5"176"15,4 2-159-15,6-4-70 0,9-3-7 0,3-7-27 0,5-4-1 16,1-6 13 0,-1-2 3-16,-10-2-3 0,-6-1-1 15,-11 0-2-15,-8 2 3 16,-12 3 2-16,-7 6-9 15,-3 5-30-15,-3 8-16 16,3 16-28-16,5 9-6 0,12 8-3 16,7 0 1-1,15-3 5-15,9-10 2 0,8-11 4 16,9-9 3-16,6-11 7 16,2-6 2-16,-2-10 4 15,-2-2 1-15,-3 4 2 16,-2 3-1-16,-1 6 0 15,-8 5-2-15,-11 7-4 16,0 7-1-16,-6 8-5 16,-3 2 1-16,-5-1 3 15,0 2-1-15,-2-6 3 16,-1-5 4-16,3-11 7 16,-6-8 13-16,3-14 17 15,3-6 6-15,0-12 3 16,6-2-11-16,11-2-9 15,-1 6-10-15,11 13-8 0,0 6 2 16,0 17-7-16,3 4-2 16,-4 9-4-16,3 1 0 15,7 1-1-15,2-7 1 16,1-6 1-16,2-3 2 16,-3-10 1-16,0-1 1 15,-9-2 3-15,-4-2 1 0,-13 0 13 16,-4-5 9-16,-16-1 16 15,-4-1 6 1,-12 1-5-16,-3 5-7 0,1 10-16 16,0 9-10-16,4 22-15 15,5 9-6-15,4 17-6 16,9 2 1 0,8-1-1-16,17-5 0 15,13-8 0-15,9-6-3 0,12-9-21 16,8-7-33-16,-1-6-81 15,-4-8-53 1,-7-6-553-16,-17-10 485 16</inkml:trace>
  <inkml:trace contextRef="#ctx0" brushRef="#br0" timeOffset="-188214.5">21074 10314 580 0,'-6'0'117'0,"-4"3"125"0,-1-3-15 0,2 2-28 0,1-2-22 0,-3-5-30 0,1 0-14 0,9-4-19 0,2 1 2 0,10-5-6 16,2-4-10 0,0 0-13-16,-4-1-9 15,16-2-16-15,1-1-3 0,8 3-10 16,9 3-8 0,-7 4-16-16,5 10-5 15,-3 10-12 1,-6 5-4-16,-7 8-6 0,-5 8-1 15,-15 7 1-15,-5 4 1 0,-12 11 2 16,-11 1 0 0,-10 9 0-16,-9-1-1 0,-2-4 2 15,-4-2 0 1,9-7 2-16,7-1 0 16,10-16-1-16,9-4-2 0,21-8-1 15,2-11 1-15,15-5 4 16,8-6 2-16,7-6-1 15,7-4 0-15,8 0-4 0,7 2-2 16,-2 3-47 0,1 4-61-16,-2-6-259 15,-6 9 217-15</inkml:trace>
  <inkml:trace contextRef="#ctx0" brushRef="#br0" timeOffset="-187707.05">22316 10352 1390 0,'11'-9'217'16,"-3"-7"174"-16,-13 3-154 0,-8 1 0 0,-21-3-113 0,-9 3-57 0,-8 5-33 0,-1 6-6 0,2 7-15 0,7 8-6 0,16 7-7 15,9 4-3-15,19-1 3 0,16-4 0 0,18 2 4 0,14 2 2 0,16 0-1 0,-1-4 0 0,-2 4-1 0,-12-2 1 0,-21 3 3 0,-13-4-3 0,-18 2 3 0,-12 2 1 0,-18 1-3 0,-10-1 1 0,-14-3-13 16,-3-5-13-16,5-7-40 0,3-7-25 0,14-11-78 0,7-4-45 0,9-25-388 16,15-12 364-16</inkml:trace>
  <inkml:trace contextRef="#ctx0" brushRef="#br0" timeOffset="-187614.5">22511 9851 1754 0,'14'-19'163'0,"-4"6"115"0,-1 11-63 0,-7 17-41 0,0 13-53 0,4 22-63 0,0 10-9 16,0 10-19-16,1 7-12 15,-6 8-16-15,-1 0-14 16,0 1-71-16,2-6-59 0,4-14-143 15,-3-6 143 1</inkml:trace>
  <inkml:trace contextRef="#ctx0" brushRef="#br0" timeOffset="-187442.23">22432 10182 1787 0,'-9'-7'117'0,"6"1"73"0,1 3-41 0,5 1-5 0,19 1-50 0,8-6-69 0,11 3-6 0,23-4-15 0,-1 2-8 0,16-1-103 31,6 7-83-31,-3 3 101 0</inkml:trace>
  <inkml:trace contextRef="#ctx0" brushRef="#br0" timeOffset="-186511.69">23161 10182 1560 0,'-17'-3'227'0,"-2"-4"121"0,-3-1-114 15,-3-3-42-15,-4 8-121 0,2 0-37 0,-1 16-28 0,-4 7-6 0,6 21-10 0,0 6-1 0,15 4-2 0,11-7-1 0,18-11-4 0,9-12-1 0,6-15 7 0,1-9 5 0,-1-19 14 16,-4-5 6-16,-5-11 6 16,-4-8 3-16,1-6 17 15,-4-1-1-15,-8-2-3 16,-4 6-7-16,-6 15-16 16,-3 17-5-1,-4 30-7-15,2 15-1 0,-6 26-6 16,2 7-1-1,7 9 3-15,3-9 1 0,13-12-2 16,5-8 1-16,16-19 3 16,0-9 3-16,6-16 6 15,-1-8 2-15,-1-18 5 0,0-4 0 16,-5-17 3-16,2-7 1 16,-7-16 2-16,7-7 1 0,-4-21-3 31,-7-16-1-31,-10-7-6 0,-4 4-4 15,-10 33 1-15,0 26 3 0,-3 38 1 16,-8 12-3 0,-4 27-11-16,-4 22-7 15,5 38-6-15,0 20 3 0,9 17 7 16,4-1 2 0,4-12 3-16,9-18 0 15,14-21-4-15,1-5-3 0,9-22-7 16,0-7-1-1,-6-14 4-15,2-10 4 0,-4-13 10 16,-1-10 2 0,-2-18 6-16,0-11-1 0,5-17 0 15,-1-13 1-15,-1-30 1 16,-4-11 2-16,-10-7-3 16,-3 8-3-16,-6 42-2 15,-4 28-3-15,-2 51-6 16,-7 23 2-1,-3 38-5-15,0 16 2 0,-2 22 4 0,5 0-1 16,8-11 0 0,5-13-2-16,17-25-4 15,3-9-1-15,8-13 3 0,4-10 2 16,-3-12 6 0,-4-7 4-16,-4-10 6 15,0-8 0-15,8-9-4 16,-1 0-4-16,8 5-7 15,1 10-6-15,-4 16-3 16,-8 4 3-16,-1 10 3 16,-6 5 2-16,-5 0 3 15,-12-4 0-15,-6 2-1 0,-10 2 1 16,-8-1 0-16,-8 1 0 16,-19 4 0-16,-9 1 2 15,-11-6 1-15,-3-5-3 16,1-10-22-16,0-8-32 15,10-19-81-15,-1-8-56 0,6-9 98 16</inkml:trace>
  <inkml:trace contextRef="#ctx0" brushRef="#br0" timeOffset="-183462.04">12735 10809 561 0,'13'-11'81'0,"1"-1"85"0,3-6-14 0,-4-2-14 0,-1 3 0 0,-8 4-10 0,-6 3-9 16,-11 7-25-16,-1 2-13 15,-8 1-14-15,-3 0-6 16,0 0-10 0,-1-5-3-16,4 3-13 15,-3-1-2-15,-2 2-3 0,-3 1-5 0,-3 3-10 32,-2 3-5-32,1 7-5 15,-1 1-2-15,5 3 0 16,2 7 2-16,-6 7 0 0,6 4 1 15,-2 8-3-15,5 4-3 16,1 7 0-16,-1 4 0 16,0 10 0-16,-2-2 0 15,3 5 0-15,2-6 0 0,5-2 0 16,3-6 2-16,3-4 0 16,3 4 0-16,8-5 0 15,8 2 0 1,10-2-2-16,8-2 0 0,10-1-1 15,2-6-1-15,9-2 2 0,-3 1 0 16,4-2 1-16,2-1 1 16,2 0 0-1,0-2-1-15,10-7 0 0,4-2 0 16,10-6-1 0,3-3 0-16,1-13 1 15,2-6 1-15,-14-12 3 16,1-13 2-16,7-13 5 0,0-8 1 15,3-9 2-15,-4 0 0 16,-11-5 3-16,-12 4 1 16,-18 3 4-16,-10-2 2 15,-21 1 14 1,-3-1 7-16,-12-4 5 16,-9 1 0-16,-12-16-13 15,-8-5-9-15,-13-17-11 0,1-10-5 16,-3-12-7-1,6 0-4-15,1 4-3 0,5 10-3 16,8 28-2-16,6 16-1 16,6 30-2-16,-3 12-25 15,-11 18-87-15,-8 7-48 16,-40 3 76-16</inkml:trace>
  <inkml:trace contextRef="#ctx0" brushRef="#br0" timeOffset="-118236.71">11758 13976 86 0,'-1'3'26'15,"-2"-3"51"-15,1-1 10 0,-3-6 29 0,4-1 14 0,-1 4 10 0,1-1-9 16,-3 7-29-16,-3 1-21 0,3 3-46 0,-3 0-10 16,7-3-6-16,0-3 16 15,1-3 36-15,5 0 15 16,-1 0 15-16,5 3-13 15,-1-3-23-15,-1-5-8 0,5-2-11 16,1-2 2-16,6-1 21 16,2-1 15-16,4-2 17 15,4 1 2-15,7-6-9 16,6 4-10-16,17-7-22 16,5-1-7-16,-2 0-23 15,-11 1-11-15,-11 7-11 16,-13 4-4-16,-7 10-13 15,-9 0-28-15,-4 6-82 0,-8 0-57 0,-4 0-247 16,4 0 240 0</inkml:trace>
  <inkml:trace contextRef="#ctx0" brushRef="#br0" timeOffset="-117777.25">12282 13552 517 0,'-5'-2'136'0,"1"-3"135"0,2 1-6 0,5-6-56 0,5 6-31 0,5-4-49 0,-4 5-15 16,-2 3-39-16,5 1-21 0,-1 7-31 0,5 1-13 0,3 1-2 0,-3 1 4 0,1 2 4 0,2 1 0 0,-5 0-1 0,0 0-2 0,-9 0-6 0,-2 5-1 0,-7-1-2 0,-3 2-1 0,-10 7-15 15,1-2-22-15,-1 2-55 16,-5 1-36-16,7-2-108 0,3-4-100 0,9-7 189 0</inkml:trace>
  <inkml:trace contextRef="#ctx0" brushRef="#br0" timeOffset="-117295.45">12625 13591 825 0,'1'-6'114'0,"1"0"136"0,-1-1-78 0,4 3-16 0,1 2-15 16,-3 2-37-16,5 8-14 0,-5 14-26 0,2 13-17 15,2 9-21 1,-4 13-12-16,3 7-12 16,-1 1 0-16,6-4-14 0,0-7-10 15,-2-21-17-15,7-8-16 0,-3-17-36 16,-5-9-26-16,-1-21-94 15,-3-5-51-15,-6-14-8 16,2 0 38 0,-14-8 142-16,-7-2 108 0,-6-1 140 15,-2 2 32 1,2-1 39-16,1 6-7 16,11 13-29-16,4 5-13 0,9 13-32 15,2 3-14-15,13 8-27 16,1-2-9-16,6 5-24 15,6 0-21-15,0 8-27 0,6 3-10 0,0 3-12 32,-1 2 0-32,-6 5 0 15,-7-4 0-15,-14 0 0 16,-4 1 8-16,-7-4-45 16,-11 2-31-16,-4-7-91 0,-3-1-72 15,3-3-232-15,8-5 260 16</inkml:trace>
  <inkml:trace contextRef="#ctx0" brushRef="#br0" timeOffset="-117101.88">12964 13683 1138 0,'-3'1'99'0,"1"-1"63"0,0 3-26 0,-4 2-47 16,6-2-30-16,-2 12-32 0,4 2-10 0,9 8-4 0,-3 5 3 0,9-5-10 0,-4-6 1 0,1-6 12 0,2-4 21 0,-3-10 46 0,-2-9 17 0,-4-7 19 16,-3-7-13-16,-4-3-36 0,-5-6-18 15,-5 3-30 1,-2-1-11-16,-4 4-11 15,-3 6 1-15,0 9-54 16,-1 2-34-16,2 12-122 16,-1 3-100-16,13 6 171 15</inkml:trace>
  <inkml:trace contextRef="#ctx0" brushRef="#br0" timeOffset="-116884.84">13192 13460 1351 0,'11'3'100'0,"-4"4"49"0,1 5-27 0,-8 14-51 0,1 8-20 0,-1 14-26 0,0 2-9 0,0 5-12 0,3 2-2 0,5 0-46 15,-3-7-18 1,4-12-90-16,-4-8-49 0,3-17-48 15,-3-10-50-15,0-14 174 16</inkml:trace>
  <inkml:trace contextRef="#ctx0" brushRef="#br0" timeOffset="-116642.34">13270 13801 236 0,'-10'-50'119'0,"-7"-3"145"0,-10-2 2 0,-8-3-29 0,4 4-19 0,7 7-42 0,7 6-21 15,14 14-28 1,6 10-16-16,16 6-22 15,8 4-8-15,10 6-14 16,4-1-2-16,8 2-12 16,-1 3-7-16,-6 2-17 15,2 6-8-15,-14-1-12 16,-11 9-2-16,-19 0 1 16,-11 1 3-16,-14 4-28 0,-5-1-19 15,-8-7-43 1,0 1-36-16,8-4-83 15,-3-3-79-15,10 1 152 16</inkml:trace>
  <inkml:trace contextRef="#ctx0" brushRef="#br0" timeOffset="-86422.47">9365 15984 828 0,'-6'9'101'0,"-2"4"73"0,-1 1-23 0,-3-2-47 0,3 1-17 16,6-10-10-16,1 2 7 0,4-10 11 0,1-1 3 0,6 1-12 15,4 2-11-15,6 3-29 16,5 8-13-16,6-2-11 16,1 4 3-1,7-2 10-15,0-7 5 16,-2-7 5-16,2-7-5 0,-5-4-11 15,-1-2-5-15,-12 0-9 16,-7 5-4 0,-7 8-2-16,-6 1-3 0,-12 5-1 0,-9 3-1 15,-9 8-2 1,-6 2-1-16,-16 7-1 16,-5-3-1-16,-14 6 0 0,5-3-2 0,12 2 1 31,15-1-1-31,24-7 0 15,15-2 0-15,16-10 1 16,13-2 0-16,20-11 2 16,4-3 1-16,9-5 3 0,-7-2-1 15,-6-2 0 1,-13 2 1-16,-15 9-2 0,-6 4 0 16,-13 8-2-16,-2 1-33 15,-14 2-167-15,-4-1 135 0</inkml:trace>
  <inkml:trace contextRef="#ctx0" brushRef="#br0" timeOffset="-84342.86">10738 16127 324 0,'-11'-5'98'0,"0"2"94"0,3-3-6 0,5 1-25 0,3 4-7 0,11-4 3 0,11 0 2 0,9 2-6 16,12 1-7-16,12-2-25 0,0 1-22 15,5-1-36 1,0-2-15-16,2-2-21 15,-2-3-5-15,-10 2-6 16,-7 4-3 0,-20-3 1-16,-7 3 0 0,-17 5 1 15,-12 0 0-15,-11 7-4 16,-7 0-2-16,-17 6-2 16,-5 3 5-16,-2-3-2 15,-4 2 0-15,7-2-1 16,5-4-7-16,12 1 0 15,7-4-3-15,25 0-5 16,14-2-1-16,20-4-1 16,13 0 1-16,8-5-55 15,2-8-104-15,11-25 100 0</inkml:trace>
  <inkml:trace contextRef="#ctx0" brushRef="#br0" timeOffset="-35103.47">12110 16159 211 0,'-5'0'43'16,"2"0"45"-16,0 0 9 0,-2 0 24 0,5 0 14 0,0 0 28 0,5-2 2 0,0-6-15 0,3 3-17 0,-3-4-31 15,2 0-13 1,-8 2-16-16,1 1-7 15,-10 4-12-15,-1 2-5 0,-1 3-4 16,4 9 1 0,-5-16 2-16,10 8 1 0,3-3 6 15,-2 4-2-15,15 15-7 16,0-2-2-16,9 8-22 16,-3 11-7-16,1 2-9 15,1 5-2-15,-4 2-1 16,-3-2 1-16,0 4-2 15,-1-7 1-15,-2-7-52 16,0-5-44-16,-4-14-135 16,2-4-265-1,0-12 295-15</inkml:trace>
  <inkml:trace contextRef="#ctx0" brushRef="#br0" timeOffset="-34675.81">12102 16483 918 0,'-15'8'106'0,"0"-1"99"0,4 2-74 0,5 4-23 0,4 4-28 15,12 10-28-15,4 4-8 0,11 7-15 0,7-5-1 0,6-3-5 0,0-6-3 0,1-16 18 0,-6-6 13 0,-8-7 27 0,-7-9 21 0,-6-10-6 0,-1 0-11 0,-4-7-24 0,-3-7-27 0,-2-2-20 0,0-2-5 16,7 7-10 0,1 4 1-16,4 13-52 0,-2 6-67 0,3 12 70 0</inkml:trace>
  <inkml:trace contextRef="#ctx0" brushRef="#br0" timeOffset="-34546.41">12176 16946 1429 0,'2'-8'163'0,"-2"-2"116"0,3 10-154 16,4 10-8-16,-7 10-72 15,4 13-25-15,6 7-13 16,1-1-3-16,6 8-4 0,-6-2 2 16,5 2-69-16,-3-3-79 15,-2 2 83 1</inkml:trace>
  <inkml:trace contextRef="#ctx0" brushRef="#br0" timeOffset="-34044.52">12236 17217 1011 0,'-11'-46'161'0,"2"-4"122"0,7-9-70 0,7 4-8 0,1-3-45 0,12 9-27 0,9 3-42 0,-2 10-17 0,6 18-36 0,-5 3-11 0,-4 12-17 0,-2 7-5 0,-4 15-1 0,-3 5 2 15,-4 6 0-15,-6 3-1 16,-4 3-1-16,-9 4-1 16,-4 1-25-16,0 0-18 0,-10-7-68 15,4-4-48-15,-1-11-90 16,2-8-86-16,18-17 188 15</inkml:trace>
  <inkml:trace contextRef="#ctx0" brushRef="#br0" timeOffset="-33957.5">12628 17069 1222 0,'-10'14'106'0,"-2"0"47"0,-4 0-58 16,-2 8-3-16,6 5-33 0,1 3-7 0,9 5-18 0,7-1-11 0,8-5-15 0,10-6-4 0,4-13 0 0,3-5 8 0,6-10 22 0,2-6 20 0,-2-11 28 0,-9-5 14 0,-13-6 1 0,-2-3-14 0,-20 2-23 0,-5 4-18 0,-19 7-23 0,-7 1-9 0,-2 8-21 0,-2 1-27 0,13 13-69 0,4 3-55 0,13 8 82 0</inkml:trace>
  <inkml:trace contextRef="#ctx0" brushRef="#br0" timeOffset="-33649.8">13262 16800 1439 0,'-3'0'159'0,"-7"0"109"0,-6 5-47 16,-10 6-47-16,-6 3-35 15,-6 5-38-15,0 0-17 0,2 16-38 32,5 3-17-32,5 14-20 15,6 3-7-15,12 5-6 0,9-2-2 0,20-4-2 32,6-10 1-32,14-15 0 0,9-9 2 15,10-14-18-15,3-4-49 16,-6-7-110-16,3-9 103 15</inkml:trace>
  <inkml:trace contextRef="#ctx0" brushRef="#br0" timeOffset="14365.63">7125 16569 1031 0,'-2'3'130'0,"-1"6"88"0,-5 4-56 0,4-1-21 0,-7 7-34 0,0 2-12 0,-4 7-17 0,3 9-8 0,-4 7-16 16,-1 11-16-16,10 13-27 16,-1 7-6-16,13 4-10 15,3 0 5-15,14-14 2 16,3-10 2 0,5-14 4-16,5-13 4 0,0-17 15 15,-2-7 14-15,2-17 25 16,-7-9 8-16,-1-22 0 15,-5-8-8-15,-8-24-11 16,-3-1-3-16,-12-15-7 0,-7-4-1 16,-11-2 4-1,-6-1 4-15,-10 11-11 0,5 12-3 16,3 32-19-16,3 14-13 16,1 30-2-16,-1 11-3 15,-3 22-29-15,0 6-36 16,2 7-93-16,5 1-65 0,15-1-111 15,5-14-95-15,25-12 242 16</inkml:trace>
  <inkml:trace contextRef="#ctx0" brushRef="#br0" timeOffset="15138.26">8150 16810 1396 0,'-12'-5'127'0,"-9"12"100"0,-2-4-69 16,-20 8-47-16,-3 3-36 0,-4 2-47 0,6 6-16 0,18 3-2 0,9 2-1 0,17-4-3 0,8 1 0 0,12-2-6 0,17-3 0 0,12-2 4 0,3 2 4 0,-11-3 9 0,-2 6 5 15,-14-6 14-15,-6 4 10 0,-12 6 15 0,-12 2 2 0,-16 5-14 0,-4 4-11 0,-14-1-24 0,-5 2-6 0,-12-10-23 16,3-3-22-16,12-9-68 0,8-10-47 0,17-12-165 0,9-11-206 0,14-21 302 0</inkml:trace>
  <inkml:trace contextRef="#ctx0" brushRef="#br0" timeOffset="15220.4">8305 16523 1036 0,'17'-27'181'15,"-4"8"226"-15,-3 8-161 0,-7 13-45 0,3 15-33 0,-6 18-69 0,0 12-27 0,0 19-45 0,-2 4-14 0,2 13-10 0,2-1-2 0,0 3-46 0,-1-3-37 0,5 4-172 16,-1-4-173 0,5-10 238-16</inkml:trace>
  <inkml:trace contextRef="#ctx0" brushRef="#br0" timeOffset="15364.71">8201 17024 1217 0,'3'-19'194'15,"7"-3"230"-15,5 7-226 0,9 2-82 0,1 2-43 0,5-2-53 0,5-1-12 0,3 2-8 0,6 2-46 0,5 15-229 0,8 9 188 0</inkml:trace>
  <inkml:trace contextRef="#ctx0" brushRef="#br0" timeOffset="16283.89">8830 17133 1458 0,'-12'-31'122'0,"-2"-1"90"16,3 1-34-16,-2 4-34 0,0 8-26 0,-1 9-45 0,-10 10-18 0,1 19-27 16,5 10-19-1,4 15-21-15,6 8-4 0,15 6-4 16,-3-3 3-16,12-15 1 0,5-10 3 16,1-25 8-1,0-7 5-15,0-22 6 16,0-6 4-16,-11-19 3 15,-1-3-4-15,-3-6 0 16,1 1 0-16,0 13-3 16,-2 11 4-16,-4 20-1 15,-2 15-2-15,0 33-5 16,0 9-2-16,2 27-38 16,6 6-6-16,7-4-7 15,4-2 0-15,8-22 35 16,3-15 4-16,-2-24 12 15,1-10 4-15,-6-24 8 0,3-9 10 16,-7-22 16-16,-2-13 6 16,-1-13 8-16,-2-10-7 15,-3-21-8-15,-6-6-6 0,-1-16-13 16,0 11 3-16,-3 28 4 0,7 29 5 31,-5 42 10-31,-3 21-4 16,0 33-13-16,-4 17-8 15,-4 37-12-15,4 12-4 16,3 24-27-16,2 5-18 16,6-1-31-16,7-7-7 0,10-23-3 15,4-10-7-15,8-35-4 16,2-18 9-16,2-24 31 16,-1-18 28-16,-4-27 52 15,-5-11 17-15,-7-22 25 16,-4-11 15-16,-9-11 9 15,-2-6 1-15,-5-2-11 16,5 8-7-16,-7 26-14 16,7 22-11-16,-3 45-15 0,-3 23-7 15,5 37-12-15,-3 10-4 16,-3 10-8-16,9 0-2 16,1-7-20-1,3-5-4-15,10-22 0 16,-4-9 2-16,2-22 19 15,0-11 7-15,-4-19 9 16,-3-8 5-16,-2-14 6 16,-2-8-2-16,5 1-7 15,4 0-4-15,9 16-5 16,2 10-4-16,-1 12-1 0,-1 11-2 16,-4 9 0-16,-1 5 1 15,-2 11 2-15,-5 0 2 16,-14 6 7-16,-4 0 3 15,-17-1 5-15,-7 5 2 16,-13-4-17-16,-12-1-15 0,-4-5-63 16,-4-8-53-16,1-11-103 15,-2-3-156-15,-18-4 223 16</inkml:trace>
  <inkml:trace contextRef="#ctx0" brushRef="#br0" timeOffset="16568.8">7054 17673 1416 0,'-13'12'138'0,"7"2"104"0,25-7-81 0,24 2 5 0,45-6-24 0,32-3-16 0,50-4-64 0,45 0-34 15,37-15-27 1,16 1-1-16,40-8 7 0,-10-2-57 16,4-4-378-16,-14 7 302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3-21T17:36:06.5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3910 7938 274 0,'0'1'94'0,"0"5"88"0,-6 1-31 0,1 1-61 0,-5 4-7 0,-2 1-8 0,-1-2-2 0,2-5 4 16,2 2-7-16,7-8-9 15,-1-3 0-15,6-5 1 0,5-1 5 16,1-4 14-16,1-1 1 16,3-4-9-16,-2 4-10 15,7-5-18 1,-3 7-10-16,0 4-11 16,0 0-5-16,-4 0-6 15,3 0-2-15,5-1 5 16,-2-1 4-16,10 4 12 0,-2-5 9 15,-1 0 0 1,3 0 1-16,1 3-4 16,1-1-9-16,5 1-4 15,-4 0-1-15,2-3-6 0,-4-2 6 16,-3 0-2-16,5-2 1 16,2 7-8-1,-4 5-2-15,7-4-1 0,-2 7-3 16,3 0 3-16,4 0 1 15,4 0 0-15,-1 0 4 0,-6-4-4 16,3-4 1-16,3-3-6 16,-1-4-3-16,1 0 3 15,-4-1-1-15,-1 2 1 16,-2 0 0 0,1 4-2-16,-3-1 0 0,3 3-3 15,2 0 2 1,0-1-2-16,4 4-2 0,8-1 1 15,1 4-1-15,-3 2 0 16,-1 2 0-16,-11-1 1 16,1 4-1-16,-2-3-1 15,-3 2 1-15,5 3-1 16,-3-4 0-16,1 0 2 16,3-1 0-16,4 4-1 15,4 0 0-15,1 2 1 16,2 2-1-16,2-7 0 0,3-2 0 15,2 1-1 1,1 1 0-16,-4 3 0 0,-5 1 0 16,0 4 0-16,-11 1 1 0,-5 7 0 15,2-1 0 1,-9 5 5-16,8 1-1 0,-4-4 2 31,3 1-1-31,-2-2-2 16,7-2 0-16,3 1-1 15,5 4-1-15,-2 1 0 0,2-1-1 16,-5 2 0-16,1 3 0 16,1-2 0-16,-7 5 1 15,-6-3 0-15,-3 0 2 16,-5-1 0-16,-5 6 1 16,2-1 1-16,0-1 1 15,-3 5-1-15,0-5 0 0,1 5 0 16,-3-7 0-16,2 7-3 15,-2-5-1-15,5 5 1 16,-1 1-2-16,1 2 0 16,1-4 1-16,-3 3 0 0,1-1 1 15,-6-1 1 1,3-5 0-16,-7 1-1 16,4 1 1-16,1 2-1 15,-2-1 0-15,1 2 2 16,-1 0-2-16,-1-4 2 15,-4 4 0-15,-3-2 0 0,-1 2-1 16,-4 1 0 0,-4 2-2-16,5-2-1 0,-3-4 1 15,4-4-2-15,0-4 3 16,-4-2-1-16,0-3 0 16,-5 1 0-16,1 4 0 0,-1-5 0 15,-4-2 0-15,4-7 0 16,2 1-1-16,-1 3 0 15,4-1 0 1,-7 1 0-16,1 3 0 16,-1-6 1-16,-3 3 0 0,0-1 0 15,-2-5 0 1,-1 0 0-16,-1-4 0 0,2-2 0 16,4 1-1-1,-4-1 0-15,2-2 1 0,-5 1-2 16,2 1 2-16,-4 1-2 15,-3 3 1-15,4-1 0 16,-4 3-1-16,-1-3 0 16,0 4 0-16,0-4 0 15,6 1 0-15,-4-4 0 16,1-1 0-16,3-1 0 0,-3 2 0 16,0-2 0-16,2 2 0 15,-1-2-1-15,-2 1 0 16,7 4 0-16,-2-4 0 15,1 4 0 1,1 2 1-16,2-6 0 16,-2 2-1-16,-3 2 0 0,4 0 0 0,4-1 0 15,1 3-1 1,5-6 0-16,-4 1 0 16,4-1-4-16,-4 1-8 15,4-2-33-15,-3-2-24 16,7 2-75-16,-3-7-40 15,4-3-94-15,5-7-95 0,5-4 214 16</inkml:trace>
  <inkml:trace contextRef="#ctx0" brushRef="#br0" timeOffset="347.15">6726 9190 161 0,'-10'3'73'0,"3"5"99"0,-3-7 3 0,2 3-5 15,3-3 3-15,-2 1-15 16,5 2-11-16,-1 3-31 16,0 5-18-16,-7 10-36 15,-2 2-14-15,-10 6-18 16,-2 2-10-16,-6 2-10 15,1 3-2-15,1-1-4 0,3-3-2 16,6 0-2-16,6-1-1 16,10-2-4-16,5-4-1 15,10-5-1-15,10-2 4 16,16-2 8-16,5-3 8 16,18-3 4-16,-2-1-1 0,-1-1-5 15,-6-6-4-15,-11 4-54 16,-1-1-135-16,5-1 114 15</inkml:trace>
  <inkml:trace contextRef="#ctx0" brushRef="#br0" timeOffset="8474.41">423 12872 289 0,'-1'8'104'0,"-4"3"137"0,0-2-9 0,5 1-28 0,-3-4-12 0,3 2-41 0,0-3-18 0,3 3-31 16,1 4-11-16,5 3-21 0,4 0-7 15,9 6-6-15,9-4 0 16,17-1-5-16,5-3-1 0,9-6-5 16,-4-7-9-1,-1 0-13-15,-8-3-7 16,-10-3-11-16,-4 1 0 0,-7 4-2 16,-6-4-8-16,-7 3-57 15,-3-1-50 1,-9 3-136-16,1-8-116 0,-1-3 198 15</inkml:trace>
  <inkml:trace contextRef="#ctx0" brushRef="#br0" timeOffset="8795.92">789 12976 846 0,'-3'3'168'0,"0"7"133"16,-6 1-112-16,2 1-42 0,-1 3-52 0,-4 0-13 0,9 9-36 0,0 4-14 0,-5 12-20 15,8 9-4-15,-8 14-5 0,5 6-2 0,-4 9-1 16,-2-3 0 0,-5-2-38-1,-1-9-37-15,-2-13-135 0,4-1-152 16,-1-21 199-16</inkml:trace>
  <inkml:trace contextRef="#ctx0" brushRef="#br0" timeOffset="8985.16">363 13733 826 0,'2'5'147'0,"4"1"115"0,9-6-52 0,7 0-23 0,11-1-50 0,8-4-31 0,8 0-59 0,1 5-20 15,7-3-28 1,-10-2-51-16,1 4-401 15,4-2 311-15</inkml:trace>
  <inkml:trace contextRef="#ctx0" brushRef="#br0" timeOffset="9521.37">1070 13348 1061 0,'11'0'114'0,"0"2"72"0,-3 3-18 16,-3 1-65-16,0-4-15 0,3-2-15 0,-1-5-4 0,8-11 3 0,0-4-3 0,3-6-12 0,4-2-7 16,-5-4-29-16,4 2-5 0,-2 5-1 15,1 2-4 1,-7 8 3-16,1 4 0 0,-5 8-4 16,-2-2-3-16,1 5-2 15,-8 0-1-15,1 0-2 16,4 4 0-16,3-8 0 15,0 3-1-15,-4-2 1 16,1 3-1-16,0 1 3 16,-3 7 1-16,-2 8 0 15,-8 6 1-15,4 8-3 16,0 6-1-16,-6 10-1 0,1 1-1 16,1 4 0-1,-3 1-1-15,0 3-6 0,1 2-9 16,-1-4-28-16,0 1-20 15,7-10-59-15,-6-6-30 0,5-11-77 32,-1-8-69-32,1-8 170 15</inkml:trace>
  <inkml:trace contextRef="#ctx0" brushRef="#br0" timeOffset="9699.79">1080 13758 467 0,'-14'27'125'0,"1"-3"130"0,5-5-75 0,8-5-41 0,8-5-7 0,8 1 4 0,7-7 0 0,15-1-34 15,0-1-26-15,5-2-43 16,4-4-16-16,2-3-13 16,-2-1-45-16,1-7-106 0,7-2 93 15</inkml:trace>
  <inkml:trace contextRef="#ctx0" brushRef="#br0" timeOffset="9952.48">1911 13162 1472 0,'13'7'201'15,"-2"-3"154"-15,-3 4-202 0,-2 0-39 0,-4-2-78 0,-4 1-8 0,-3-1-17 16,0-4-24-16,1-2-130 16,4 0-145-16,-3-8 151 0</inkml:trace>
  <inkml:trace contextRef="#ctx0" brushRef="#br0" timeOffset="10121.46">1979 13522 1925 0,'-5'6'118'0,"-3"5"50"0,5-6-22 0,0 1-77 0,3-4-19 15,3-10-45-15,-1 2-54 0,10-5-120 0,3-4 104 16</inkml:trace>
  <inkml:trace contextRef="#ctx0" brushRef="#br0" timeOffset="11212.2">3008 13044 375 0,'0'0'146'0,"0"3"173"0,-2 3-36 0,-1 4-56 0,-4-2-28 0,3 3-57 16,-1 1-25-16,0 6-46 16,2 2-19-16,3 15-31 15,0 4-10-15,2 18-8 16,1 5-1-16,0 10-2 0,0-2 1 16,0-4-60-16,4-3-31 15,-3-16-113-15,6-7-139 16,2-23 206-16</inkml:trace>
  <inkml:trace contextRef="#ctx0" brushRef="#br0" timeOffset="11695.18">3233 13224 1104 0,'0'31'78'0,"2"2"26"0,-2 8-13 0,3 7-60 16,0 1-11-16,3 1-12 0,-4-1-5 0,1-6-2 15,3 1-1-15,-2-10-36 16,5 0-6-16,-3-20-1 16,2-3 1-16,-3-16 40 15,-4-8 9-15,-1-12 25 16,0-6 18-16,-4-21 28 0,1 0 10 15,-5-13 9-15,-2 0-3 0,6 4-10 16,-1-2-8 0,5 11-16-1,5 4-1-15,4 17 1 16,4 6-2-16,1 10-10 16,-2 4-13-16,7 8-20 15,8 0-6-15,6 3-4 16,-6 0 0-16,9 3 4 0,-9-3 2 15,10 2 1-15,-1-2-1 16,-2 0-3-16,1-5-2 16,-5-1-2-16,2-2 1 15,-9-3-3-15,-2-3-23 0,-7-1-97 16,-3 3-71-16,-9-4 89 16</inkml:trace>
  <inkml:trace contextRef="#ctx0" brushRef="#br0" timeOffset="11904.45">3385 13233 660 0,'18'11'145'0,"6"-4"135"0,3 0-42 0,1-5-100 0,4 0-37 0,-4-2-61 16,-6 0-18-16,-1-2-84 16,1 2-196-16,2-11 162 15</inkml:trace>
  <inkml:trace contextRef="#ctx0" brushRef="#br0" timeOffset="12703.64">4815 13047 630 0,'-1'5'178'0,"-4"-2"148"0,-1 8-69 0,6 0-39 0,-5 3-63 0,0 1-28 16,5 7-51-16,-6 3-16 16,6 10-24-16,3 10-13 15,-1 6-15-15,6 7-4 16,-8-3-2-16,0-3-28 16,1-9-90-16,-2-7-73 0,2-12 87 15</inkml:trace>
  <inkml:trace contextRef="#ctx0" brushRef="#br0" timeOffset="12994.54">4746 13110 1003 0,'14'-4'120'0,"0"-3"94"0,1 1-8 16,7 4-48-16,1 1-28 0,9 2-50 0,-2 7-24 0,3 8-29 16,-1 3-10-16,-4 8-8 15,0 4-1-15,-10 2-1 16,-1 5 1-16,-9-3-2 0,1 0 0 16,-7-5 0-16,-2-2 0 15,-8 3 1-15,-3-2-3 16,-11-4-30-16,-2 0-27 15,-6-1-85-15,-4-5-61 0,-6 1 108 16</inkml:trace>
  <inkml:trace contextRef="#ctx0" brushRef="#br0" timeOffset="13633.59">5401 13194 1037 0,'3'12'130'0,"-2"4"91"0,-1 5-18 0,-1 1-76 0,-1 5-40 0,-6 4-51 16,-4 4-21-16,4 1-12 0,-5 7-2 0,4-4-3 31,-1 1-8-31,7-11-17 16,-2-3-2-16,5-12-5 16,0-3 3-16,-3-9 10 15,6-4 2-15,1-8 5 16,-3-4 5-16,-1-16 8 0,-3-6 9 15,-6-19 18-15,-2-10 5 16,4-14 21-16,2-3 6 0,13 10 11 16,3 2 9-16,8 20 0 15,5 7-9-15,4 17-20 16,2 2-14-16,0 14-23 16,-1 9-6-1,-2 7-5-15,-4 7 1 0,1 6 2 16,-10 4 2-16,-1 3 1 15,-5 0-1-15,-8 3 3 16,-8-1-1-16,-6 1-1 16,-10-7-3-16,-3-3-6 15,2-5-4-15,0-3-2 16,-1-10 0-16,14 3 0 16,10-4 0-16,2 7-1 15,16 6-1-15,11 4 1 16,9 9 2-16,3 8 1 15,2 6 0-15,4-2-38 16,-8 1-67-16,0-1-138 0,-3-8 131 16</inkml:trace>
  <inkml:trace contextRef="#ctx0" brushRef="#br0" timeOffset="14461.65">6827 13076 758 0,'0'-5'171'0,"-2"3"143"0,-7 5-149 0,1 8-35 0,-6 10-66 0,3 6-15 0,0 11-23 16,-2 6-9-16,2 11-15 15,-6-3-2-15,4 3-32 16,0-4-19-16,1-9-15 15,4-2-1-15,2-20 30 16,4-4 20-16,7-19 20 16,-1-8 7-16,3-18 13 15,2-9 11-15,5-18 13 16,5-9 8-16,10-6 20 16,-4-6 9-16,0 4 21 15,-1 10 1-15,-8 17-9 16,-2 9-10-16,2 15-19 15,-4 9-10-15,-4 11-23 16,-2 7-9-16,2 16-15 16,0 4-4-16,0 14-4 15,2 9-2-15,1 7-1 16,3 8-1-16,-3 1-46 0,-5 0-30 16,1-1-85-16,-4-10-46 15,-3-10-160-15,1-8 203 16</inkml:trace>
  <inkml:trace contextRef="#ctx0" brushRef="#br0" timeOffset="14652.64">6685 13279 987 0,'16'6'72'16,"9"1"73"-16,8-3-37 0,8-4-8 0,0 0-22 0,6-9-29 0,-4 4-69 0,-2-4-318 16,8-2 244-16</inkml:trace>
  <inkml:trace contextRef="#ctx0" brushRef="#br0" timeOffset="14987.78">7311 12937 978 0,'14'-13'165'0,"2"1"138"0,-6 0-102 0,-1 9-24 0,-4 6-54 0,-4 10-24 15,4 14-44-15,0 9-17 16,0 10-23-1,-5 4-8-15,0 2-7 0,0 2-1 16,-4-7 1-16,-2-1 1 16,5-8 1-16,-1-5 0 0,4-9 0 15,5-4-1-15,-2-7-1 16,6-5 0-16,5-2-1 16,5-3 0-16,8 0-1 15,6-3-1-15,3-1 0 16,3-6-10-16,2-5-98 15,1-2-101-15,2-10 113 16</inkml:trace>
  <inkml:trace contextRef="#ctx0" brushRef="#br0" timeOffset="15631.08">8810 13038 861 0,'6'-3'152'0,"-3"1"110"16,-1 2-69-16,4 0-34 0,-4 8-51 0,-1 4-18 0,4 12-43 0,3 8-15 15,5 15-21-15,-1 8-6 16,-1 5-17-16,-8 2-36 15,7-10-87-15,-7-7-107 0,10-12 126 16</inkml:trace>
  <inkml:trace contextRef="#ctx0" brushRef="#br0" timeOffset="15918.62">8720 12990 962 0,'11'0'143'0,"10"4"165"0,2 3-102 0,9 6-17 15,2 1-26-15,6 5-54 0,-2 0-26 0,-2 6-42 0,-3 1-16 0,-9 0-13 32,-1 4-1-32,-10 3-2 15,-8-1 1-15,-7 3 0 16,-6 1-1-16,-11 2-3 15,2-5-6-15,-10 2-22 16,-6-1-15-16,-6-5-38 16,-2-3-28-16,-7-13-79 15,4-3-61-15,8-15 130 0</inkml:trace>
  <inkml:trace contextRef="#ctx0" brushRef="#br0" timeOffset="16482.57">9253 13206 975 0,'10'11'121'0,"-2"-1"82"0,-1 9-66 0,-5 0-20 0,0 8-54 0,-1 3-22 0,-1 3-31 0,2 9-6 0,-2-7-4 16,0 4-1-16,0-7-3 16,3-8-2-16,2-13-1 15,-1-8 3-15,4-11 5 16,0-8 7-16,-3-14 23 16,-2-9 7-16,5-20 12 15,-7-2 1-15,9-5-4 16,-4-1 5-16,7 12-4 0,0 5-4 15,-1 18-3-15,2 12-16 16,-3 15-12-16,0 10-5 16,2 15-13-16,1 10 2 15,4 6 1-15,2 5 0 0,2-4 2 16,-3-6 0-16,2-12 1 16,-4-3 1-1,-3-16 2 1,0-6 0-16,2-10 2 0,-3-8 0 15,-1-10 1-15,3-6-1 16,0-2 1-16,4 2 6 16,3 7 7-16,-1 8 2 15,-5 17 3-15,-1 8-5 16,-2 19-10-16,-2 14-1 0,-8 17-9 16,-3 7 0-16,-8 17-29 15,-3 0-26 1,-1 0-65-16,-1-3-50 15,7-14 92-15</inkml:trace>
  <inkml:trace contextRef="#ctx0" brushRef="#br0" timeOffset="17068.31">10858 13172 1153 0,'0'9'122'0,"0"-2"91"0,0-1-70 0,0-3-15 0,-4 6-27 0,4 4-18 15,-4 14-42-15,2 9-18 0,2 18-20 16,-1 7-30-16,1 7-112 16,-5-2-87-16,3-7 107 15</inkml:trace>
  <inkml:trace contextRef="#ctx0" brushRef="#br0" timeOffset="17418.45">10856 13219 1117 0,'0'-25'130'0,"2"1"105"0,7-1-30 0,10 3-42 0,8 1-22 0,9 2-39 0,0 5-22 15,-1 8-30-15,0 3-15 16,-5 9-16-16,-2 7-3 16,-14 12-6-1,-4 0-2-15,-18 13-8 0,-5 1-9 0,-9 1-16 16,-6-1-4 0,-2-9 5-1,-6-5 7-15,4-10 13 0,7-7 3 16,4-8 1-16,21 0 0 15,-4-4 3-15,7 4 3 16,12 4 5-16,9 5 1 16,1 12-3-16,10 5-4 0,-2 7-5 15,4 4-2-15,0-1-77 16,-2-6-57-16,-7-6 72 16</inkml:trace>
  <inkml:trace contextRef="#ctx0" brushRef="#br0" timeOffset="17896.57">11375 13129 1323 0,'6'0'110'0,"-2"3"67"0,3 8-17 0,1 15-63 0,6 10-27 0,4 11-48 0,1 10-13 0,1-2-9 16,1-1-2 0,2-9-4-16,0-7 0 15,2-17 0-15,-8-5 2 16,2-20 7-16,-5-2 15 16,-3-13 47-16,-4-8 20 0,-3-10 19 15,0-3-12-15,0 2-40 16,6 8-20-16,2 18-22 15,-1 9-4-15,5 15-11 0,6 9-18 16,8 10-33 0,8 5 0-16,2-7-7 15,2-4 17-15,-4-9 36 0,-3-7 24 16,-12-13 48 0,-7-3 25-16,-5-8 46 15,-9-9-4-15,-4-11-6 16,-1-9-18-16,-11-17-42 15,-2-4-24-15,0-11-32 16,0 4-10-16,9 12-23 16,2 9-30-16,3 18-112 15,2 6-499-15,0 26 422 0</inkml:trace>
  <inkml:trace contextRef="#ctx0" brushRef="#br0" timeOffset="25290.97">7949 3101 1387 0,'-15'44'50'0,"15"-9"22"0,26-13-44 0,7-6 35 0,0-5 58 0,2-4 22 0,2-3-5 16,4-3-34-16,13-2-57 0,3-4-22 16,14-9-23-1,16-5-4-15,42-10-3 16,21-4-3-16,19-8 2 15,15-1 0-15,12-2 2 16,-10 3 2-16,3 11 2 0,-10 1 1 16,-23 9 14-1,-10 5 10-15,-35 4 23 16,-21 4 11-16,-48-1-2 16,-15 5 14-16,-30-4-2 0,-22 7-9 15,-54 3-6-15,-38 7-28 0,-53 15-31 16,-23 8-13-1,-45 15-28-15,-3 7 2 16,-29 11 7-16,-6 5 8 16,25 5 20-16,-3-1 0 0,41-4 5 15,21-5 1 1,35-12 3-16,33-13 0 16,53-17 0-16,24-16-6 15,51-26-13-15,34-10-3 16,50-27-1-16,34-8 5 0,66-21 9 15,14-1 2-15,45-3 0 16,17 2-2-16,-17 9 2 16,15 9 2-16,-19 16 3 15,-14 8 4-15,-16 17 2 16,-28 8 3-16,-45 13 14 16,-25 5 5-16,-60 8 12 15,-20 6 11-15,-35 6 1 0,-28 1-1 16,-59 3-19-1,-31 5-19-15,-61 2-67 16,-32 6-33-16,-38 16-44 16,-20 5-7-16,-26 11 48 15,10 4 30-15,21-2 51 0,22-2 16 16,60-5 0-16,31-7-1 16,58-8 11-1,34-6 0-15,51-13 4 0,29-10 5 16,62-16 2-16,48-10 2 15,57-21 2-15,27-8-6 0,45-16-14 16,-1 0-2-16,31 1-5 16,-1 2 0-16,-15 11 0 15,1 4 1-15,-45 15 26 16,-15 0 15-16,-50 14 6 16,-29 7 1-1,-51 7-14-15,-30 4 1 0,-56 3 8 16,-42 6 0-16,-66 3-14 15,-25 2-23 1,-65 6-68-16,-22 2-33 0,-32 2-40 16,-25 4-17-16,3 4 40 15,1-1 26-15,20 3 46 0,35-4 27 16,40-6 19-16,39-3 12 16,59-12 9-1,25-5 3-15,62-3 27 0,32-4 15 16,61-15 17-16,40-9-2 15,79-26-21-15,26-13-16 16,72-31-29-16,14-9 0 16,20-14-12-16,14-13-2 15,-10-6-58-15,-11-13 430 16,-32-11-290-16</inkml:trace>
  <inkml:trace contextRef="#ctx0" brushRef="#br0" timeOffset="47022.88">11332 12494 691 0,'2'0'123'0,"-2"1"118"0,-2 2-30 0,-5 2-49 0,-1-2-26 0,-3 5-48 0,0-3-16 0,-4 0-18 0,4-1-10 16,5 1-5 0,-2 3-1-16,-1 3-18 15,4 2 0-15,-5 1-9 16,4 5-4-16,0 1-1 16,4 4-3-16,2 0-3 15,2-2 0-15,9 3-2 16,2-5-3-16,2-4 2 15,7-8 3-15,2-8 13 0,4-6 11 16,-2-7 20-16,-1-6 15 16,-8-6 7-16,-4-2-4 15,-13-4-10-15,-3 5-12 16,-15 6-11 0,-7 1-1-16,-11 13-7 15,-5-2-3-15,1 9-10 0,3 6-2 16,5 10-10-16,8 5-3 15,10 8-1-15,6 6-3 16,13 1 3-16,8-4 1 0,10-5 2 16,4-7 0-1,0-7 2-15,6-6 1 0,-3-10 2 16,2-7 1-16,-4-14 4 16,-8-2 2-16,-1-6 13 15,-6-2 5-15,-11-2 7 16,-7-1 0-16,-14 7-5 15,-6-4-5-15,-15 9-2 16,-1 7-5-16,2 9-8 16,1 8-6-16,6 24-8 15,7 9-1-15,9 13-2 16,7 3 2-16,14 1 0 16,7-1 1-16,15-13 1 15,1-7 1-15,12-14 2 0,3-4 1 16,2-12 3-16,-4-5 1 15,-3-13 3 1,-9-2 2-16,-11-6 8 16,-10-3 4-16,-11-1 3 15,-9-2 1-15,-12-5-5 0,-6 5-2 16,-9 9-3 0,-7 4-3-16,5 12-4 0,4 8-4 15,12 22-5-15,8 6-2 16,7 15-2-16,10 1 1 15,10-6-1-15,9-8 0 16,14-11 1-16,5-10 1 16,6-10 3-16,2-7 2 0,-5-14 2 15,-5-4 2-15,-14-4 3 16,-6-4 0-16,-16-1 1 16,-8-1 1-1,-13 7-1-15,-10 1 0 0,1 12-4 16,-5 5-1-16,7 13-3 15,6 12-4-15,14 14-1 16,2 5-1-16,15 4 0 16,5-6 1-16,10-6 2 15,0-4 0-15,-2-16 3 16,1-2-1-16,-4-11 3 16,-3-9 1-16,-5-2 1 15,-1-8 2-15,-10 2 1 16,0-1 1-16,-13 0 0 15,-6 7 0-15,3 12-1 16,-6 6-2-16,5 9-3 16,1 9-2-16,3 2 0 15,2 3-2-15,3-6-1 0,7-5 1 16,1-10-1-16,1 1 1 0,-1-2 2 16,0 0 1-16,0 0-1 15,0 0-2-15,0 0-7 16,8-2-6-16,3 2-36 31,4-1-31-31,5-2-63 0,5-8-33 16,2-2-76-16,5-6-79 0,-20-9 194 15</inkml:trace>
  <inkml:trace contextRef="#ctx0" brushRef="#br0" timeOffset="47595.97">11320 12487 351 0,'-2'13'150'0,"-1"1"111"0,-2-3-38 0,2 2-19 0,2-5-51 15,-1 0-15-15,2-4-27 0,-2-4-4 0,4-3-9 0,1 0-5 16,2-8 6-16,4 3-1 0,2-8 6 16,4-6-2-16,10-6-7 15,0-7-8-15,10-11-19 16,-4-3-6-16,10-6-14 15,0-5-2-15,0 8-9 16,0 5-1-16,-12 6-11 16,2 11-7-16,-5 6-9 15,-6 7-6-15,-1 6-4 16,-2 2-1-16,-4 5 0 16,0-5-2-16,-4 6-40 0,-7 3-48 15,-1-2-135-15,-2-7-130 0,1-5 191 16</inkml:trace>
  <inkml:trace contextRef="#ctx0" brushRef="#br0" timeOffset="48021.74">11627 11844 902 0,'5'1'114'0,"-5"-1"126"0,7 0-39 0,-7-1-19 0,3-4-20 0,3 0-56 15,-1-1-17-15,6-2-37 0,-5 2-11 0,8 0-9 0,5-1-12 0,5 1 0 0,4 0 1 0,7-1 6 16,-2-2 6-1,-1 4 0-15,-4-3-1 16,-6 7-6-16,-3 1-6 16,-3 1-3-16,-2 2-2 15,-6 4 1 1,0-4 1-16,-7 6 1 16,-2 2 2-16,-7 5-4 0,0 2-3 15,-5 5-2-15,2 6-5 16,-4 4-7-16,0 3-3 0,3-3-27 15,1 0-19-15,6-6-43 16,2-2-37 0,3-11-81-16,3-4-100 15,6-10 176-15</inkml:trace>
  <inkml:trace contextRef="#ctx0" brushRef="#br0" timeOffset="48321.8">12221 11528 2024 0,'4'-4'74'0,"-12"18"-5"0,7 25 76 0,-2-2-31 0,6 16-28 0,-3 2-30 0,3 7-36 0,7 1-10 16,-7-6-6-16,6-5-3 0,-4-5-16 0,-2-7-14 0,3-6-75 0,-4-7-70 0,1-13-293 0,3-6 268 0</inkml:trace>
  <inkml:trace contextRef="#ctx0" brushRef="#br0" timeOffset="48626.48">12217 11517 1313 0,'-4'-17'204'0,"-4"3"167"0,11 3-142 0,-6-2-22 0,3-3-70 0,5-2-27 0,2-1-23 0,6 4-13 0,6 4-16 16,-2-1-13-16,10 2-23 15,3 6-9-15,2 0-7 0,-5 8 3 0,-9 3-4 16,1 5 1 0,-11 11 3-1,-3 1-4-15,-10 12 4 16,-1-3-1-16,-16 2-8 0,0 3-3 16,-7-8-12-1,1-2-9-15,0-7-26 16,2-7-17-16,3-8-58 15,-1-4-40-15,13-7-100 0,8 3-65 16,8 1 180-16</inkml:trace>
  <inkml:trace contextRef="#ctx0" brushRef="#br0" timeOffset="49018.29">12565 11681 934 0,'0'-4'167'0,"0"-6"102"16,-2 9-26-16,-6 1-25 0,0 3-48 0,-3 9-21 0,-3 11-50 0,-3 5-20 0,2 8-44 15,4 2-18 1,7 3-15-16,4-2-2 0,15-1-8 15,7-8-1-15,13-11 0 16,3-9 1-16,2-12 6 16,2-9 10-16,-4-8 16 15,-2-5 23-15,-12-4 26 16,-7 0 3-16,-14-9 1 16,-6 3-18-16,-14-7-18 0,-8 0-7 0,-13 3-15 31,0 11-4-31,0 14-15 15,0 13-17-15,4 19-55 0,5 10-37 0,9 5-95 16,7 1-61 0,19-11 148-16</inkml:trace>
  <inkml:trace contextRef="#ctx0" brushRef="#br0" timeOffset="49383.16">13006 11413 803 0,'0'0'161'0,"0"2"194"0,5 6-66 16,-3-2 13-16,-1 7-22 0,-2 6-39 0,-1 1-24 0,-3 13-68 0,2 7-30 0,0 10-57 0,1 4-22 0,4 7-27 16,-2 6-7-16,2-1-7 15,1-2-4-15,-5-5-39 16,2-7-31-16,2-13-105 15,2-1-71-15,1-21-258 16,3 2 281-16</inkml:trace>
  <inkml:trace contextRef="#ctx0" brushRef="#br0" timeOffset="49740.12">12975 11598 1249 0,'-5'-11'152'0,"-3"-11"88"0,8-7-33 0,2-5-11 0,4-6-27 0,0 1-17 16,1 1-36-16,-3 6-15 0,9 17-24 0,4 0-8 0,5 11-21 15,4 1-10-15,8 6-17 16,4 9-5-16,3 4-4 15,2 1-3 1,-7 7-3-16,0 1 0 16,-12 4 1-16,-7 5-1 0,-17 6 4 15,-4 2 0-15,-17 6-3 16,-6-3-4-16,-11-8-12 16,-3-3-8-16,-3-11-11 15,3-9-9-15,13-16-24 16,-1-7-17-16,15-13-69 15,2 0-57-15,12-8 114 16</inkml:trace>
  <inkml:trace contextRef="#ctx0" brushRef="#br0" timeOffset="58833.12">450 14528 290 0,'-9'-5'99'0,"4"1"105"16,-1 2-8-16,4 0-41 0,2 2-12 0,0 0-21 0,5 2-10 0,0 7-6 15,4 4-9-15,4 3-20 0,4 0-17 0,8-2-18 0,5-3-5 0,13-6-4 32,-2-5-2-32,5-2-12 15,-1-3-5-15,-7 4-7 0,0-3-2 16,-13 0-3 0,-3 1-5-16,-9 1-82 0,-5 2-72 15,-8 0 82-15</inkml:trace>
  <inkml:trace contextRef="#ctx0" brushRef="#br0" timeOffset="59035.23">729 14574 590 0,'-14'6'109'15,"2"3"131"-15,4-2-34 0,6 2-6 0,1-1-8 0,2 8-33 0,2 0-33 0,1 9-58 0,0 6-24 0,-4 14-32 16,-4 0-4-16,-3 6-2 16,-1 2-36-16,8 4-123 15,-4-6-158-15,2 1 158 0</inkml:trace>
  <inkml:trace contextRef="#ctx0" brushRef="#br0" timeOffset="59232.74">348 15126 1144 0,'8'0'91'15,"1"0"66"-15,12 3 17 0,4-2-33 0,6-1-25 0,9 2-59 0,2-2-27 0,3 0-26 0,3-2-3 16,5 2-139-16,-3-4-145 0,12 1 158 15</inkml:trace>
  <inkml:trace contextRef="#ctx0" brushRef="#br0" timeOffset="59647.06">911 14648 1300 0,'-6'1'111'0,"2"4"68"0,3-2-16 0,2-1-57 0,10-1-22 0,10 1-32 0,3 0-8 0,9 1-9 16,3 0-2-16,2 6-12 15,0 1-6-15,-7 1-4 16,-4 8-1-16,-8 1 2 15,-13 2 2-15,-7 10-2 16,-12 4-2-16,-12 7-8 0,-7-1-10 16,-10 3-15-16,-2-1-7 15,-5-5 4-15,6-1 8 0,7-8 12 16,11 1 6 0,12-2 0-16,11-2 0 15,15-2 3-15,6 0 3 0,14-6 5 31,5 2 1-31,9-4-4 0,2 0-2 16,10-1-6-16,5-5-2 16,6-3-63-16,1 1-80 15,6-4 83-15</inkml:trace>
  <inkml:trace contextRef="#ctx0" brushRef="#br0" timeOffset="60082.44">1960 14526 1765 0,'-9'8'128'0,"-3"3"40"0,5-1-43 0,3-1-81 0,-5-4-25 0,7-3-15 0,1-1-4 0,-1-2-76 15,1-1-97-15,-9 2 101 16</inkml:trace>
  <inkml:trace contextRef="#ctx0" brushRef="#br0" timeOffset="60265.79">1826 15045 1972 0,'0'0'97'0,"0"2"12"0,1-2-9 0,4-2-62 0,0-2-13 0,0-6-93 16,4-4-262 0,-9 1 215-16</inkml:trace>
  <inkml:trace contextRef="#ctx0" brushRef="#br0" timeOffset="62698.37">1170 10563 596 0,'0'2'106'0,"0"1"108"0,0 3-34 0,1-2-12 0,-1 0-20 16,2 3-23-16,-1-1-23 0,6-1-35 15,-4-5-11 1,9 1-15-16,3-1-5 0,16 2 1 16,2-2-4-16,15 0-3 15,1 0 0-15,4 0-9 16,4 0-2-16,1 0-7 16,-1 0-5-16,3 4-2 15,8 3 0-15,16-1 0 16,7 2 0-16,16 1-1 15,4 1-3-15,-7 1-1 16,-3-2 0-16,8 2 0 16,14 4 0-16,5-1 1 15,1 0 0-15,-1 0 4 0,-2-4 0 16,17-9 0-16,7 2-1 0,7-3-2 16,2-3 1-1,13 0 0-15,0 2-1 0,6-1-2 31,7 4 1-31,-2 1-3 0,0-2 1 16,7-1-2-16,11-6 1 0,-2-11-2 16,1-1 3-16,22-7 2 15,-18-2 3 1,-7 2 1-16,-1-3-1 0,-18-7-40 16,-8 0-53-1,-6-17 52-15</inkml:trace>
  <inkml:trace contextRef="#ctx0" brushRef="#br0" timeOffset="69629.62">7728 8778 209 0,'-2'0'69'0,"-6"0"62"0,3 2-5 16,2-1 9-16,-3 4 5 0,3 1-2 0,1-3 1 0,-1 2-6 0,3-5-17 15,0 3-9-15,0-1-26 16,0-2-4-16,0 2-7 16,0-1-3-1,-5 7-7-15,4-3-10 16,1 6-18-16,1 1-5 0,4 4-13 15,-2 6-2-15,-1 5-3 16,-4 8-4 0,-9 7-2-16,0 9-2 0,-3 12-3 15,-7 2-4 1,3-1-9-16,-6-2-1 16,5-13 3-16,0-1 4 15,3-13 9-15,4-6 2 0,8-14 1 16,3-5-2-1,6-9 3-15,4 1 2 0,-1-5 6 16,6-2 3-16,-4-1 3 16,-2 1 0-16,-4 5-6 15,3 0-1-15,-1 3-7 16,5 3-1-16,0-2-2 0,3 0 0 16,5 3 0-1,5-6-1-15,1 1 1 16,2-1-1-16,-4-1 0 15,3 2-10-15,-4-4-73 16,-3-1-63-16,-5-3 76 16</inkml:trace>
  <inkml:trace contextRef="#ctx0" brushRef="#br0" timeOffset="70196.28">7881 8936 905 0,'-2'0'135'0,"1"1"88"16,1 7-28-16,0-1-5 0,0 15-68 0,0 6-37 0,1 21-58 16,1 11-15-16,-1 6-10 0,6 2-2 15,-1-7-3-15,7-7 0 0,9-18 1 16,1-7 0 0,4-20 2-16,0-7 4 15,-8-15 7-15,3-9 6 16,-8-17 21-16,-3-4 7 15,-3-9 13-15,-2-2 6 16,4 6-12-16,1 3-3 0,-2 23-18 16,1 7-11-1,6 18-12-15,-1 11-5 0,4 13-5 16,3 4 1-16,5 2 1 16,2 2-2-16,-3-14 3 15,0-3 1-15,-4-10 6 16,-6-3 15-16,-5-13 41 15,-7-4 19-15,1-17 24 16,-5-9 0-16,0-11-22 0,-5-6-19 0,-7-8-31 31,-3-1-13-31,-2-1-21 16,4 3-3-16,6 17-31 0,3 10-38 16,6 14-125-1,7 12 91-15,14 12 18 0</inkml:trace>
  <inkml:trace contextRef="#ctx0" brushRef="#br0" timeOffset="74058.83">11970 8772 542 0,'-5'3'164'0,"2"2"120"0,1-4-57 0,2-1-31 0,-1-1-73 16,1-6-29-16,0 1-37 16,0-2-9-16,0 3-9 15,0 4 1-15,0 1-4 16,-2-5-1-16,2 11 1 16,0 1 3-16,-3 4 0 15,3 1 0-15,-2 9-8 16,1 3-8-16,-1 4-8 15,2 8-6-15,0-1-9 16,0 3-3-16,3-3-1 16,-1-1 0-16,3-7-2 0,-4 0-17 15,1-8-55 1,-2-2-42-16,0-15-148 0,1 1-115 16,1-16 212-1</inkml:trace>
  <inkml:trace contextRef="#ctx0" brushRef="#br0" timeOffset="74498.03">11941 8792 617 0,'-14'-19'160'0,"0"2"147"0,6 1-110 0,0-1-24 0,5 0-38 0,2 1-15 0,5 2-15 16,6-4-6-16,2 9-15 15,4-1-5 1,3 4-24-16,3 3-13 0,7 3-19 15,2 0-8-15,2 6-9 16,2 1-2-16,-2 2 0 16,-8-3 4-16,-15 7 3 15,-1-2 2-15,-9 0-3 16,-3 5-1-16,-6-5-2 16,-6-2-2-16,-5-2 5 15,-2-1-1-15,-8-5-6 16,1 3-1-16,1-4-5 0,1-5-2 0,4 3 4 31,8 2-3-31,6 2-1 16,6 3-2-16,4 7 0 0,4 1 0 0,11 3 3 15,1 3 1 1,5 6 1-16,5 3 0 16,3 1 2-1,5 4-3-15,-5-8 2 16,1-5 4-16,-4-2-57 15,-3-10-47-15,-7-5-142 0,2-6-186 16,2-12 245 0</inkml:trace>
  <inkml:trace contextRef="#ctx0" brushRef="#br0" timeOffset="75393.2">12511 8795 594 0,'0'-3'150'0,"0"-1"107"0,-2 2-30 0,-2 0-24 0,-1 2-48 0,0 4-22 0,-7 0-44 16,0 3-13-16,0 1-29 15,-1 3-10-15,1 1-18 16,-1 2-7-16,2 5-10 16,0 2-2-16,8 2-3 15,1-2-1-15,2-1-1 16,3-1 1-16,5-1 0 16,0-2 1-16,2-5 0 15,2 1 1-15,1-9 0 16,-1 0 1-16,3-6 2 0,5 0-1 15,-3-8 3 1,-1-1 1-16,-2-9 2 16,1-3 5-16,-4-10 7 15,1-6 9-15,-2-6 17 16,2 2 3-16,-5-8 7 0,-1-3-7 16,-6-3-12-1,0-5-2-15,-13-2-9 16,-1-1 2-16,-2 3-2 0,-1 6 0 15,6 17 0-15,5 9 1 0,3 18-11 16,3 10-5-16,4 9-11 16,7 10-6-1,2 16 3-15,0 6 3 16,-1 12 2-16,1 4 2 16,-8 6-1-16,1 0 1 0,-6 6-2 15,-5 3-1-15,2-3 5 16,1 1-55-16,6-11-4 15,5-8-16-15,8-14-63 16,9-8 34-16,8-17-69 16,4-9-56-16,0-16 138 15</inkml:trace>
  <inkml:trace contextRef="#ctx0" brushRef="#br0" timeOffset="102703.36">12113 9355 507 0,'5'-3'150'0,"5"2"90"0,-9-3-7 0,4 0-25 0,-2-4-57 0,-1 5-20 0,-2 0-20 16,-7-2-7-16,1 5-16 16,-7 0-5-16,-2 1-13 15,-6 4-4-15,-1-3-14 16,-5-1-12-16,0-1-21 16,1 2-7-16,-1-2-7 15,3 0-1-15,7 0-4 0,-2-2 0 16,8 4-5-1,3 9-2-15,0 3-2 0,3 8-1 16,5 5 2-16,0-2 1 16,5 2 2-16,6 0 0 15,11 0-1-15,3-4 0 16,16 1 1-16,7-7 2 0,5 4 1 16,1-4 2-16,-7 0 2 15,-7 2 0-15,-21-3 4 16,-10 0 1-1,-12 1 1-15,-14-1 1 16,-13 1-2-16,-7 2-1 0,-13-4-3 16,-4 0-1-1,1-5-2-15,-1-6-8 16,3-8-20-16,1-9-12 0,11-9-49 16,2-3-17-16,15-4-59 15,10 3-62-15,10-3 136 16</inkml:trace>
  <inkml:trace contextRef="#ctx0" brushRef="#br0" timeOffset="103050.77">11959 9112 702 0,'-14'2'140'15,"1"3"115"-15,2 3-45 0,0-5-10 0,9 3-36 0,2-4-12 0,2-1-25 0,6 1-6 16,0 1-16-16,1 5-16 16,1 3-27-16,-6 3-16 0,1 13-18 15,1 4-9-15,-4 17-12 16,-2 5-2-16,3 10-4 15,3 13-1-15,2 11-1 16,2 3-2-16,-1 0-29 16,1-5-14-16,-4-16-37 15,2-12-25-15,0-16-63 16,0-9-50-16,-2-14 121 16</inkml:trace>
  <inkml:trace contextRef="#ctx0" brushRef="#br0" timeOffset="103588.92">12427 9242 664 0,'-1'1'153'0,"-2"4"151"0,-5 6-27 16,3 0-64-16,-3 3-24 0,6 5-45 0,-1-5-20 0,3 7-42 16,3 1-20-16,5 8-28 0,2 3-9 15,-2 11-9-15,3 10-5 16,1 3-8-16,-1 4-2 16,0-6-26-16,1-6-39 15,-3-9-99-15,2-4-84 16,3-16 124-16</inkml:trace>
  <inkml:trace contextRef="#ctx0" brushRef="#br0" timeOffset="115230.97">11858 7509 133 0,'-2'0'2'0,"-4"0"-8"0,1-7-13 15,5-1-1-15,0-3 7 0,2-1 34 0,1-1 35 0,5 4 79 16,-5 6 34-16,-3 3 35 0,2 0-10 16,-2 11-61-16,-5-2-36 15,2 7-57-15,-5-2-15 16,6-3-3-16,-1-3 8 15,3 0 34-15,0-5 24 16,0 3 34-16,0-3 12 16,-5 7-3-16,-1-2-16 15,-5 6-38-15,-6 3-17 16,-4 2-28-16,5 3-8 0,-1 4-6 16,9-3-6-16,5-1-6 15,3 0-2-15,6 0-5 16,5-7-1-16,5-4 0 15,5-8 1-15,2-6 10 16,2-10 10-16,-4-7 16 16,3-9 12-16,-10-4 6 0,-2 2 0 15,-8 4 0 1,-6 1-2-16,-12 8-6 16,-8 2-7-16,-10 11-14 15,-6 2-10-15,-1 11-15 16,1 11-5-16,13 8-4 15,7 2-1-15,11 6 0 16,7-3 2-16,12 1 1 16,2-8 1-16,10-1 3 15,4-8 1-15,7-4 2 16,-3-7 1-16,1-8 2 0,-6-2 1 16,-5-16 10-16,-7 1 1 15,-11-4 8-15,-4-6 1 16,-16-1-4-16,-6 1 0 0,-10 3-7 15,-7 7-3-15,2 10-6 16,0 10-4-16,15 17-6 16,6 15-2-16,16 7-4 0,0 1 1 15,16 2 2 1,7-7 1-16,12-13 6 16,4-6 0-16,1-14 3 15,-1-6 1 1,-9-11 5-16,-3-7 1 0,-10-7 7 15,-10-2 10-15,-12-7 4 16,-11 1-5-16,-14 4-3 16,-3-1-12-16,-10 16-5 15,4 7 0-15,7 22-6 16,6 16-4-16,11 17-3 16,8 11-1-16,14-2 2 15,8-6 0-15,16-16 2 0,4-13 3 16,8-12 3-16,-1-11 3 15,-12-9 6-15,-3-2 4 16,-14-6 5-16,-9-1 2 16,-10-6-3-16,-10-2-3 15,-6-7-6-15,-3 2-2 16,0 7-4-16,1 4-1 16,5 12-7-16,-3 9-15 15,9 8-44-15,2 9-36 0,11-8-101 16,8 1-73-16,8-12 152 15</inkml:trace>
  <inkml:trace contextRef="#ctx0" brushRef="#br0" timeOffset="115779.81">11926 7496 855 0,'4'0'101'0,"-4"-6"88"0,0 1-21 0,-6-1-20 0,1-2-29 0,-1-2-34 0,3-2-13 16,3-7-12-16,1-5 0 0,9-3-6 0,3-9-3 15,2-3 0-15,6-10-1 16,-2-13 1-16,12-4 2 16,6-16 6-16,7-11 6 15,9-16 11-15,-4-9 5 16,2-18 8-16,-1-7-7 0,-4-12-4 16,1-1-7-16,9-11-12 15,2-3-6-15,13 6-15 16,13-4 2-16,5 8-8 15,0 10 1-15,-9 8-5 16,-7 6-4-16,-18 7-3 16,5 3-3-16,-6 12-2 15,-1 10-3-15,2 11-4 16,1 6-2-16,-9 13-3 16,-1 14 1-16,-19 24-3 15,-5 11-2-15,-19 14-6 16,-3 4-14-16,-10 7-33 15,-4 0-23-15,-2 0-50 16,1 0-24-16,7-3-58 16,8-2-32-16,0-4-270 15,9 0 302-15</inkml:trace>
  <inkml:trace contextRef="#ctx0" brushRef="#br0" timeOffset="116149.77">13061 3997 804 0,'-7'4'143'0,"0"1"59"0,7-5 7 16,3 0-19-16,10-2-47 0,1-4-13 0,13-3-20 0,11-1-5 31,12-9-19-31,7 2-12 0,16-5-15 15,1 3-14-15,-3 0-15 16,0 0-3-16,-19 8-9 16,-11 2-3-16,-11 10-2 15,-14 9-1-15,-12 15 2 16,-2 11-4-16,-13 15-4 16,0 9-3-16,-8 11-3 15,-6 1 2-15,7-6-1 16,0-9-12-16,14-11-56 15,1-13-42-15,8-6-131 16,8-5-256-16,12-13 299 16</inkml:trace>
  <inkml:trace contextRef="#ctx0" brushRef="#br0" timeOffset="116393.68">14109 3700 1224 0,'16'-24'175'0,"-7"2"68"0,1 10 12 0,-9 2-20 0,-1 6-82 0,7 8-41 16,-3 14-47-16,-2 10-18 0,9 26-29 15,-2 6-2 1,-7 17-11-16,4 10-5 0,-6 6 0 15,-3 0 2-15,2-7-57 16,1-7-44-16,1-20-117 16,1-9-76-16,-2-22 159 15</inkml:trace>
  <inkml:trace contextRef="#ctx0" brushRef="#br0" timeOffset="116681.55">14118 3877 1142 0,'7'-74'178'0,"-1"6"103"0,8 5-38 15,10 8-22-15,1 10-61 0,4 4-27 0,4 13-36 0,-5 0-17 16,10 10-33-16,-2 7-15 16,5 13-21-16,-3 9-4 15,-3 11-5-15,-5 13 1 16,-14 7 3-16,-5 9 0 0,-16 1 4 15,-9 1-1 1,-16-2-4-16,-3-2-14 16,-13-10-35-16,-3-9-32 0,-3-11-80 15,6-14-31 1,7-18-144-16,6-14-139 16,33-9 274-16</inkml:trace>
  <inkml:trace contextRef="#ctx0" brushRef="#br0" timeOffset="117110.87">14694 4027 1129 0,'-9'-5'149'0,"-4"2"100"0,-3 1-15 0,-4 4-80 0,1 6-31 0,-3 10-45 16,3 5-14-16,-2 13-27 16,6 8-13-16,4 5-14 15,9-7-6-15,13-7-6 16,8-8 0-16,17-19 2 0,5-5 4 15,19-14 25-15,0-3 4 16,-5-13 21 0,-6-5 9-16,-20-4 2 0,-4 1-1 15,-20-2-11-15,-8 0-6 16,-24 4-15-16,-16 2-6 16,-17 10-12-16,-4 9-11 0,2 13-18 15,8 9-25-15,18 7-72 16,12 2-56-1,24-7-244-15,15 1 236 0</inkml:trace>
  <inkml:trace contextRef="#ctx0" brushRef="#br0" timeOffset="117497.53">15904 3492 971 0,'2'-6'237'0,"-2"2"197"0,-8 4-150 0,-16 4-7 0,-6 4-100 0,-11 1-36 0,-3 5-34 0,2 2-20 0,-18 1-28 15,-5 10-17-15,-20 5-23 16,-4 7-8-16,9 16-14 16,12 5-5-16,30 10-8 15,15 4-1-15,32 5 3 16,12-2 3-16,26-5 7 16,14-5 0-1,17-15 4-15,2-7 0 0,1-16 1 0,-10-13 2 16,-8-7-1-1,-6-4-16-15,-1-8-67 16,0-10-130-16,-11-3 118 16</inkml:trace>
  <inkml:trace contextRef="#ctx0" brushRef="#br0" timeOffset="127100.53">13853 8736 523 0,'-6'3'107'0,"-2"0"106"0,2 2-5 0,-2-1-48 0,5-2-15 0,0-1-24 0,-2-1-2 0,0 0-19 16,1 0-14-16,-12 2-25 15,2 6-8-15,-9-3-6 16,-5 1-4-16,-2 0-13 15,-8 4-7-15,8-6-14 16,-1 6-4-16,5 4-3 0,9-1-4 16,8 1-3-1,6 2 0-15,10-2 1 16,3 0 2-16,10-3 5 0,-1 0 3 16,10-1 3-16,-2 2 1 15,1 1 2-15,-1 1-1 16,-2 5 1-16,-5 0-2 15,-8 5 4-15,-5-1 6 0,-8 4 13 0,-5 0 4 32,-10 0 0-32,-8-1-6 15,-6-2-7-15,-5-3-6 16,1-6-12-16,-3-7-3 16,1-9-13-16,0-9-11 15,4-10-35-15,2-2-28 16,13-4-92-16,4 3-78 15,15-6 141-15</inkml:trace>
  <inkml:trace contextRef="#ctx0" brushRef="#br0" timeOffset="127398.58">13724 8482 984 0,'-8'3'137'0,"-4"9"163"0,-3 1-96 0,-2 4-17 0,3 5-29 0,1 4-63 0,7 2-22 0,0 10-43 0,7 1-12 16,9 12-8 0,2 4-4-16,2 8-2 0,1 0-1 15,-6 0-1 1,1-1-3-16,-7-9-4 0,-3-1-25 15,0-9-52 1,0-7-29-16,-3-12-84 16,1-10-24-16,4-11-125 0,1-4 182 15</inkml:trace>
  <inkml:trace contextRef="#ctx0" brushRef="#br0" timeOffset="128120.66">13962 8732 608 0,'-11'0'150'0,"2"2"151"0,4-2-98 0,2 2-2 0,1 1-34 0,2-3-12 16,2 3-29 0,1 2-13-16,2 4-23 15,3 5-16-15,-2 10-33 16,2 11-12-16,3 10-18 16,-2 6-5-16,-2 7-4 0,-1-4-1 15,-1-8-12 1,-4-2-25-16,2-16-41 0,2-3-99 15,0-12-138 1,1-10 175-16</inkml:trace>
  <inkml:trace contextRef="#ctx0" brushRef="#br0" timeOffset="128621.53">14477 8713 868 0,'-10'5'136'0,"4"6"124"0,-4 0-31 0,9 2-55 0,-1 0-31 0,2 4-47 0,3 5-16 16,-3 11-31-16,4 6-12 15,-3 10-23-15,-1 0-9 0,0 0-1 16,0-5-36-16,0-9-82 15,0-2-49-15,0-16-198 16,0-5 200-16</inkml:trace>
  <inkml:trace contextRef="#ctx0" brushRef="#br0" timeOffset="128865.94">14314 8961 1130 0,'-1'11'116'0,"1"-5"131"0,7-1-89 0,6-5 1 15,4-8-10-15,5 4-36 16,1-6-25-16,2 1-50 16,-3 2-16-16,8-2-18 15,0 1-4-15,-2 2-41 16,7-2-52-16,-5 1-191 15,1 0 164-15</inkml:trace>
  <inkml:trace contextRef="#ctx0" brushRef="#br0" timeOffset="129533.69">14925 8770 1048 0,'-2'-3'112'0,"0"-5"91"0,-1 3-2 0,2-6-8 0,7 7-18 0,-8-6-21 0,-4 7-11 15,0-6-25 1,-16 2-14-16,1 1-37 0,2-2-12 16,-6 3-18-16,8 4-12 0,-7 1-11 15,-1 1-9 1,7 12-11-16,6 1-4 15,7 7 1-15,5-4 1 16,3 2 1-16,7-2 1 0,4 2 0 16,6 2 1-16,6 1 2 15,-4-3 3 1,6 3-1-16,1-2 1 16,-7 2 0-16,-5 2 0 0,-3 0-2 15,-1 3-3-15,-1-2-3 16,-7 2-67-16,1-1 1 15,-6 0 3-15,0-3-2 16,-6-4 56-16,-8 0-12 16,1-3-1-16,-13-2 5 15,5 2 12-15,-12-10 18 16,5-4 13-16,2-7 30 16,3-11 13-16,12-6 18 0,9-14-2 15,13-5-17 1,6-10-6-16,10-5-15 15,6-1-7-15,4-3-13 0,-3 6-8 0,1 5-8 16,0 5-7 0,-10 5-99-16,-6-1 456 15,12-1-286 1</inkml:trace>
  <inkml:trace contextRef="#ctx0" brushRef="#br0" timeOffset="134667.38">15928 8833 831 0,'-2'0'103'0,"-1"0"76"16,-3 0-29-16,6-1-55 0,-2-2-9 0,2-1-2 0,0 4-1 16,2 7-6-1,3 5-8-15,-2 10-22 0,-2 7-10 16,4 12-17-16,3 6-8 0,-5 5-10 15,5 0-2-15,-2-1 0 16,2-6-3-16,2-7-30 16,-4-5-26-16,2-12-71 15,-5-2-63-15,-3-14 106 16</inkml:trace>
  <inkml:trace contextRef="#ctx0" brushRef="#br0" timeOffset="134883.92">15912 8885 740 0,'-3'-15'155'0,"0"2"216"0,3 2-156 0,8 0-32 16,0 5-20-16,6-4-46 0,2-2-25 0,7 4-41 15,1 0-16-15,-2-2-22 16,6 4-6-16,-4 3-7 0,9 3-12 15,-4 0-76-15,2 3-63 16,-4 3 77-16</inkml:trace>
  <inkml:trace contextRef="#ctx0" brushRef="#br0" timeOffset="135099.99">15950 9064 1301 0,'2'12'69'0,"2"-2"28"0,9-6 5 0,9-5-15 0,5-9-16 0,9-7-36 0,4-2-15 16,1 0-30-1,-2-1-52-15,-1 4-315 16,-2 0 250-16</inkml:trace>
  <inkml:trace contextRef="#ctx0" brushRef="#br0" timeOffset="135649.75">16324 9005 1002 0,'8'7'93'0,"-3"4"57"0,6-7-11 0,3-1-38 16,0 1-13-16,0-9-10 0,2 0-4 0,-3-6-9 16,-4 0-7-16,1-3-10 15,-6 0-1-15,-4 0 5 16,-4 1 2-16,-8 0-13 16,-2 1-9-16,-13 1-10 15,1 7-12-15,-6 8-3 16,2 10-4-16,6 14-11 15,10 7 0-15,11 11-1 16,9 1 1-16,17-1 2 16,2-1 2-16,6-7 1 15,1-8 2-15,-1-11-4 16,1 0 0-16,-5-14-63 16,-4-5-19-16,-2-8-82 15,1-13-59-15,-6-12-61 0,4-6-30 16,-4-13 22-16,-2-3 57 15,-3-7 203-15,0 1 101 16,-9-1 142-16,-2 5 40 16,-2 8-21-16,-1 8-15 15,-3 19-16-15,3 7-18 16,-4 15-25-16,3 9-25 0,1 8-40 16,-2 7-14-1,5 12-29-15,6 4-12 16,5 9-20-16,2 4-7 15,3 4-2-15,1-5-2 16,0-3-21-16,-1-3 9 16,-3-15-171-16,-1-2-95 0,-1-20 158 15</inkml:trace>
  <inkml:trace contextRef="#ctx0" brushRef="#br0" timeOffset="135850.51">16531 8974 912 0,'-5'0'138'0,"-1"0"183"0,10 0-156 0,6 0-36 0,9 0-21 0,8 0-47 0,1-2-18 16,10-3-26 0,0 1-8-16,1 1-49 15,1-5-62-15,4 3-361 16,0-5 291-16</inkml:trace>
  <inkml:trace contextRef="#ctx0" brushRef="#br0" timeOffset="136317.18">17043 8900 845 0,'-9'0'146'0,"-8"1"149"0,1 5-84 0,-14 7-63 0,0 4-39 15,0 10-64-15,0 6-19 0,8 5-26 16,11 3-5-16,14-3-7 15,9-5 0-15,17-11 0 16,4-12-4-16,0-10-7 16,2-10-3-16,1-13 0 15,-9-4 3-15,-2-14 13 16,2-3 5-16,-5-15 6 16,-3-1 6-16,0 2 16 15,-8 0 22-15,-6 1 30 16,-4 5 5-16,-1 11 4 15,-1 6-13-15,-1 34-20 16,-7-9-4-16,6 32-22 16,-4 14-13-16,4 12-11 15,1 9-5-15,2 6-4 0,0-5-5 16,0-1-46 0,4-10-8-16,4-14 3 0,-2-8 6 15,0-14 52-15,-3-9 10 16,4-11 11-16,-3-7 14 0,1-9 20 15,3-2 3 1,6-5-1 0,2 4-11-16,4 12-20 15,-1 7-5-15,0 15-10 0,-4 10-4 0,-1 9-2 16,-5 8-13 0,-2 5-99-16,2 0-53 15,-1-5 78-15</inkml:trace>
  <inkml:trace contextRef="#ctx0" brushRef="#br0" timeOffset="136906.09">16198 9535 1232 0,'3'2'103'0,"3"-1"39"0,4 9-12 0,5 4-50 0,0 6-41 0,10 12-34 16,-1-4-4-16,1-1 1 15,-3-3 0-15,2-8 0 16,-6-4 14-16,-2-5 35 16,-8-7 20-16,-3-10 45 15,4-3-2-15,-7-9-7 16,-1-3-14-16,-1-6-39 15,-1-9-15-15,4-2-26 16,5-3-12-16,-2 8-3 16,8 7-22-16,-1 6-94 15,4 8-66-15,1 7 89 16</inkml:trace>
  <inkml:trace contextRef="#ctx0" brushRef="#br0" timeOffset="137799.79">16774 9617 887 0,'-8'-9'187'0,"3"-4"214"0,-9-1-216 0,-2 1-10 0,-11 7-69 0,-6-2-36 0,0 10-40 16,0 6-12-16,4 10-20 15,1 6-6-15,14 3-7 16,7 0-1-16,9-7-4 16,11 1 0-16,2-13 3 15,9-1 4-15,1-7 9 16,2-4 4-16,-2-6 4 0,1-7-1 16,-6-2 28-16,-2-3 14 15,-6 3 20-15,-7-3 9 16,-5 9-27-16,-2 9-14 15,-4 4-24-15,-3 7-9 16,5 14-8-16,-2 6-5 16,8 9-28-16,6-4-18 15,7-6-12-15,9-2-1 0,11-13 31 32,-5-6 21-32,3-10 20 0,-2-6 5 15,-7-11 13-15,1-3 13 16,-3-10 22-16,-4-9 7 15,-3-7 10-15,-2-2 0 0,-3-4-3 16,-4 5-6-16,-6 9-19 16,3 10-7-16,-8 19-17 15,-1 8-4-15,-4 14-10 16,4 7-5-16,-2 19-10 16,0 0-2-16,7 15-3 15,-2 5-16-15,6 3-41 16,5-5-16-16,6-10-22 15,0-7 12-15,11-18 47 0,-1-6 18 16,-2-9 32-16,-1-5 4 16,-6-5 5-1,-4-5 1-15,-3-4 2 0,-1-5 9 16,-3-2 9 0,-1 2 11-16,-3 0 12 0,2 8-5 15,-2 6-1 1,-2 8-15-16,1 11-17 15,-7 11-5-15,5 11-12 16,-2 3-1-16,5-3-3 0,5-3-1 16,3-11-3-16,4-11 3 15,3-8 4-15,-1-4 5 16,0-9 4-16,0-3 14 16,0-6 29-16,-1-2 16 0,-5-4 35 15,-2 1 1-15,-4-1-16 16,-2-1-13-16,0 12-29 15,-3 8-14-15,-2 13-19 16,-3 9-7-16,2 15-8 16,-1 4-7-16,6 6-35 15,1 0-40-15,11-7-94 16,0-6-61-16,3-9 126 16</inkml:trace>
  <inkml:trace contextRef="#ctx0" brushRef="#br0" timeOffset="138149.12">17387 9642 848 0,'2'2'115'0,"1"-2"131"0,8-2-130 0,6-2 14 0,4-6-5 0,4 1-9 0,0-2 2 16,-1-4 3-16,-8 1-12 16,-2 0-8-16,-6 1-12 15,-5 1-4-15,2 4-3 16,-12 0 0-16,-7 7-10 16,-6 1-11-16,-9 4-27 15,4 10-11-15,0 13-19 16,3 8-7-16,9 6-7 15,8 5-1-15,16-4-3 16,5-4 1-16,14-8-41 16,5-6-26-16,6-13-102 15,-2-3-63-15,4-19 133 0</inkml:trace>
  <inkml:trace contextRef="#ctx0" brushRef="#br0" timeOffset="140552.82">18447 7873 409 0,'5'0'74'15,"-3"-5"90"-15,-1 5 1 0,-1 0-14 0,0 0-14 0,-1 0-35 0,-2 2-17 0,-2 1-25 16,-1-1-8-16,-4 2-19 16,1-1-9-16,1 2 3 15,-2 8 12-15,2 9 17 0,2 6 14 16,-3 20-2 0,2 8-16-16,-5 17-21 15,-4 7-16-15,-8 16-13 16,-4 4 0-16,-10 10-2 15,-5 2-2-15,1 5-18 16,-7-4-22-16,11-8-40 0,3-8-4 16,15-24-4-1,6-18 4-15,7-31-19 16,7-20-35-16,2-13-42 0,7-27-39 0,5-29 127 31</inkml:trace>
  <inkml:trace contextRef="#ctx0" brushRef="#br0" timeOffset="140765.23">18452 8302 656 0,'32'-47'137'0,"-9"15"141"0,-1 12-38 16,-15 20-50-16,-6 12-31 0,-2 26-46 0,-6 8-19 0,-4 25-38 16,-4 9-11-1,-6 13-21-15,4 5-8 0,-7 9-12 16,-1 2 0-16,-5 14-19 15,-2 3-39-15,-7 3-84 16,-1-2-56-16,-4-14-129 16,-1-2-80-16,8-31 227 15</inkml:trace>
  <inkml:trace contextRef="#ctx0" brushRef="#br0" timeOffset="140981.54">18671 9079 1101 0,'0'38'119'0,"-11"11"109"0,-6 14-43 0,-18 14-40 0,-6 10-36 0,-8 6-61 0,-1 7-24 15,-2-4-34-15,-3-3-39 16,7-17-124-16,7-15-113 15,19-31 147-15</inkml:trace>
  <inkml:trace contextRef="#ctx0" brushRef="#br0" timeOffset="141117.48">18581 9557 1023 0,'2'25'119'0,"-7"15"102"0,-10 10-73 0,-14 12-64 0,-2-1-28 0,-6-9-103 15,-1-11-84-15,13-25 72 16</inkml:trace>
  <inkml:trace contextRef="#ctx0" brushRef="#br0" timeOffset="141617.37">18465 7676 221 0,'-10'39'25'0,"1"2"38"0,3-3 16 0,-4 0 23 0,4-7 39 0,-2-5 10 0,0-7 5 16,3-7-2-16,5-12-2 16,-1 0-2-16,-9 0-15 15,9-12-8-15,4-7-23 16,5-11-17-16,-4-18-24 15,11-5-7-15,-4-17 0 16,0-5-1-16,3-12-5 16,0 0-7-16,8-3-8 0,0 4-5 15,11-1-5-15,10 2 1 16,12 7-13-16,11 4-2 16,12 13-8-16,2 4-3 0,-4 14-2 15,-7 10-3 1,-17 13-15-1,-7 3-41-15,-8 9-134 0,-3-3-218 16,-8 9 229-16</inkml:trace>
  <inkml:trace contextRef="#ctx0" brushRef="#br0" timeOffset="141881.21">19170 6373 641 0,'-19'0'142'0,"5"0"213"0,3 5-167 0,8 1-29 0,1 4-13 16,7 1-30-16,7 0-15 0,9-7-14 15,6 8-10-15,7-8-25 16,-2 6-14-16,12 2-22 16,-4 1-6-16,-1 12-6 0,-6 4 1 15,-14 8 2 1,-13 9 1-16,-12-2 4 15,-13 5-16-15,-11 0-65 16,-5-5-43-16,7-6-250 16,4-5 214-16</inkml:trace>
  <inkml:trace contextRef="#ctx0" brushRef="#br0" timeOffset="142349.29">19850 6104 1330 0,'1'0'99'0,"-2"7"101"0,-9 8-84 0,-1 16-8 0,-3 12-32 0,-6 10-57 16,5 10-8-16,11-6-5 15,4-3-4-15,12-20-2 16,10-8 1-16,5-15 10 15,-2-11 6 1,2-3 15-16,-3-8 4 0,-8-8 11 16,-2 3 3-16,-5 2-11 15,-2 3-9-15,-1 11-25 16,0 9-9-16,2 18-2 16,0 11 1-16,5 3 5 15,6 0 0-15,9-11 0 16,7-13 1-16,7-14 4 15,7-9 2-15,-8-18 40 0,2-6 20 16,-12-11 34-16,-4-3 20 16,-17-9-16-1,-7-7-15-15,-5-5-34 16,-20-3-19-16,3 3-26 0,-11 4-8 16,-4 14-22-16,0 9-18 15,4 19-83 1,7 6-52-16,12 13-182 0,11 10 186 15</inkml:trace>
  <inkml:trace contextRef="#ctx0" brushRef="#br0" timeOffset="142698.09">20571 6181 706 0,'1'6'127'0,"4"2"197"0,1 9-232 0,1 2 1 0,1 16-35 0,-4 3-24 0,3 4-23 0,-4 3-3 16,-2-9 7-1,-1-2 14-15,-1-11 18 16,-1-8 14-16,-6-7 36 0,2-9 4 16,-3-7 16-1,-1-10 2-15,4-12-15 16,-5-4-7-16,6-17-20 0,-1 1-11 15,7-1-26 1,12 1-10-16,4 14-17 16,5 7-6-16,8 10-5 15,-3 7-3-15,5 5-2 0,2 1 0 16,4 1-32-16,-1 2-44 16,4-6-115-16,-2-1 105 15</inkml:trace>
  <inkml:trace contextRef="#ctx0" brushRef="#br0" timeOffset="143180.54">21405 6230 1218 0,'0'3'79'0,"2"5"-40"0,1 9 88 0,2 4-57 0,-4 7 8 0,1 5-19 0,-2-1-42 15,3-1-8-15,7-4-7 0,-4-7-7 0,5-9-118 16,2-1-225-16,-2-18 207 16</inkml:trace>
  <inkml:trace contextRef="#ctx0" brushRef="#br0" timeOffset="143344.73">21390 6075 1258 0,'-26'-5'136'0,"4"-1"137"0,5 3-174 0,7-3-57 0,10-2-28 0,5-5-39 15,13-6-41-15,8-1-233 16,6-2 192-16</inkml:trace>
  <inkml:trace contextRef="#ctx0" brushRef="#br0" timeOffset="143629.94">21763 6140 972 0,'7'58'60'0,"1"-4"70"0,-7-4-32 0,-1-17 31 0,0-7-9 0,0-17-32 0,0-6-8 16,2-8-29-1,-4-4-6-15,1-8-9 0,-2-5 1 16,-2-5 19-16,5 0 8 16,5-8 8-16,1 5-10 15,2 2-28-15,3 4-8 0,1 12-15 16,4 12-2-16,8 11-8 16,1 8-1-16,2 15 0 15,-2 4 2-15,-6 0 2 16,0-5 0-16,-3-1-20 0,-2-2 17 15,3-2-158 1,2-6-93-16,-3-14 144 16</inkml:trace>
  <inkml:trace contextRef="#ctx0" brushRef="#br0" timeOffset="143851.59">22232 5708 1230 0,'-3'-33'153'0,"-2"6"213"0,7 14-138 0,-1 8-30 0,1 10-33 0,9 14-71 15,-6 6-24-15,7 23-23 16,-4 7-5-16,5 11-22 0,-4 3-8 0,-4-2-9 16,8 0-10-1,-1 0-78-15,1-4-24 16,4-2-345-16,-10-6 274 15</inkml:trace>
  <inkml:trace contextRef="#ctx0" brushRef="#br0" timeOffset="144230.07">22082 6026 1082 0,'10'-17'144'0,"7"3"87"0,13 3-47 0,6 8-16 0,7 3-44 0,6 4-21 0,-2 7-41 16,-3 3-10-16,-6 2-35 15,-2 3-10-15,-10-3-5 16,0 6 1-16,-13-1 0 16,0 2 1-16,-13 1 0 15,4 1 1-15,4-3-3 0,5-5-1 16,11-5 0-16,1-6 2 0,5-6 3 15,5-6 4 1,-7-7 8 0,-3-1 14-16,-12-8 36 0,-10 1 15 15,-14 1 8 1,-10-6-10-16,-15 0-34 16,-7 0-16-16,-4 1-20 15,6 3-7-15,11 5-12 0,11 4-17 16,13 4-78-16,6 1-53 15,20 11 78-15</inkml:trace>
  <inkml:trace contextRef="#ctx0" brushRef="#br0" timeOffset="144682.38">23789 5703 1023 0,'0'0'179'0,"-1"0"132"0,-9-3-106 0,-9-4 8 0,-9 1-81 0,-2-2-39 16,-16 10-47-16,-3 7-17 16,-3 13-31-16,3 5-3 0,14 0-5 15,13 3-3-15,24 3-1 16,11-5 1 0,21 7 5-16,6-8 3 0,12 1 5 15,1-1 1-15,-5-2 3 16,-9 2-1-16,-14-2 5 15,-7 1 1-15,-18-4 8 16,-5 0 6-16,-20-6-1 16,-8-1-1-16,-16-2-9 15,-11-5-15-15,-11-13-41 16,5-1-30-16,7-15-103 16,1 1-121-16,14-13 170 15</inkml:trace>
  <inkml:trace contextRef="#ctx0" brushRef="#br0" timeOffset="144963.28">23486 5265 1251 0,'11'-23'143'0,"-6"8"141"0,-2 4-81 15,-8 11-26-15,1 8-34 0,-6 18-56 0,4 14-9 16,1 24-32-16,5 17-11 0,13 21-18 16,4 9-8-1,7-2-6-15,-2-1 0 0,-9-16 1 16,-1-2 2 0,-13-7-39-16,-7-7-28 15,1-11-101-15,-5-10-60 0,10-24-326 16,5-5 319-16</inkml:trace>
  <inkml:trace contextRef="#ctx0" brushRef="#br0" timeOffset="145325.96">23945 5280 1618 0,'0'2'41'0,"3"-1"50"0,-1 6 32 0,4 5 24 0,-3 7-13 0,5 14-45 0,-1 10-15 0,2 14-23 0,-6 1-14 0,-3 13-21 15,-1-5-5-15,-9 1-3 16,-1-6 1-16,3-9-1 15,-1-6-3-15,7-13-1 0,4 0-3 16,10-14-2-16,3-2-1 16,10-6 0-16,3-4 1 15,5-6 2 1,1-1-4-16,-1-1-48 0,-6-9-35 16,-4-2-114-16,1-7-108 15,-8-7 173 1</inkml:trace>
  <inkml:trace contextRef="#ctx0" brushRef="#br0" timeOffset="145511.76">24204 5701 1573 0,'-14'11'203'15,"1"2"84"-15,2 1-79 0,6 11-38 0,7 5-109 0,7 11-34 0,7 10-12 16,-2 1 0-16,1 5-9 15,0-1-3-15,-4 4-74 16,-1-1-92-16,-13-4 93 16</inkml:trace>
  <inkml:trace contextRef="#ctx0" brushRef="#br0" timeOffset="200674.78">4905 14637 202 0,'0'0'125'0,"0"-3"81"0,0-1-2 0,0 4-11 0,-1 0-27 0,1 0-3 0,0 4 1 16,-2 4-6-16,2-4-20 15,-6 6-11-15,6-4-27 16,-2 2-11-16,7 5-20 16,0 2-10-16,-4 14-23 0,6 5-8 15,-7 14-11-15,1 4-5 16,-1 5-7-16,-4 2-1 15,-3 5-2-15,-4-5-2 16,6 5-1-16,-4-5-1 16,9-2-17-16,0-3-13 0,0-15-40 15,5-9-31-15,4-16-83 16,-1-6-90-16,11-17 155 16</inkml:trace>
  <inkml:trace contextRef="#ctx0" brushRef="#br0" timeOffset="201544.66">5290 14695 576 0,'-12'3'132'0,"-1"7"137"0,0 1-36 0,6-6-60 0,-1 2-22 16,3-5-29-16,0-2-6 0,5 2-9 0,5-2-8 0,0 12-27 16,-1 6-14-16,3 15-28 15,-4 6-11-15,-2 13-12 16,-2 3-2-16,-1 10-3 15,1 0-1-15,-1-4-1 16,1-1 0-16,1-8-2 16,1-9-6-16,2-17-65 15,8-3-30-15,2-17-93 16,-2-9-72-16,5-15 158 16</inkml:trace>
  <inkml:trace contextRef="#ctx0" brushRef="#br0" timeOffset="201822.45">5331 14695 1033 0,'-1'-5'122'0,"-4"2"100"0,-4 2-27 0,2 1-46 16,-2 0-18-16,1-3-29 0,6 1-9 0,4-6-11 0,7 3-3 15,12-1-4-15,6 3-8 16,7 1-17-16,11 1-6 0,0-6-19 16,1 1-5-1,3-5-8-15,-3 0-5 16,-2-2-3-16,-3 2-1 16,-10 0-13-16,1 5-37 0,-16 3-128 15,-2-2-112-15,-5 0 143 16</inkml:trace>
  <inkml:trace contextRef="#ctx0" brushRef="#br0" timeOffset="202072.41">5461 14894 1200 0,'12'-5'163'0,"6"4"136"0,-1 1-65 0,8 3-93 0,-4-3-46 15,4 4-62-15,0 1-17 0,0-5-101 0,5 0-103 0,8-1 107 0</inkml:trace>
  <inkml:trace contextRef="#ctx0" brushRef="#br0" timeOffset="-213762.09">6832 14662 684 0,'0'-5'128'0,"0"-1"122"15,0 1-29-15,0 4-69 0,0 1-21 0,-5 0-22 0,3 3 2 0,-7 5 6 16,7-2 1-16,1 8-18 15,-6 5-16-15,7 6-20 16,0 4-21-16,0 10-20 16,7 10-8-16,-7 6-13 15,1 5 3-15,-1 5-2 16,0 1-1-16,-6-1-1 16,4-4-1-16,-2-7-3 15,-4-7-10-15,8-20-49 16,0-10-30-16,6-21-92 15,-3-17-77-15,5-17 150 16</inkml:trace>
  <inkml:trace contextRef="#ctx0" brushRef="#br0" timeOffset="-213413.83">6699 14719 617 0,'-13'-3'174'0,"2"6"188"0,7 0-91 0,4 8-59 0,1-8-32 0,6 0-40 0,4-3-19 0,15 0-44 0,11 0-10 0,8-1-21 16,1 1-10-1,6 0-9-15,-6-2-3 0,0 13-11 16,-4 2-3-16,-13 7 4 16,-2 12-10-16,-15 6 9 0,-7 0-1 15,-8 4-5 1,-8 1 5-16,-7 1-2 15,-7-3-1-15,-8 1-2 16,1 1-1-16,-9-2-3 16,-7 0-1-16,-6 6-6 15,-6-3-12-15,-3 1-27 16,9-3-13-16,12-6-29 16,8-7-9-16,30-9-47 15,4-15-44-15,27-6-329 0,-2-22 311 16</inkml:trace>
  <inkml:trace contextRef="#ctx0" brushRef="#br0" timeOffset="-213151.35">7258 14763 933 0,'7'9'128'0,"-2"7"129"15,3 6-38-15,-8 3-11 0,0 5-44 0,-2 11-65 0,-1 5-32 0,-1 9-50 16,0 5-8-16,3 8-10 0,1 0 2 0,0 3-24 31,1-2-37-31,3-7-107 0,3-2-98 16,-5-16 137-1</inkml:trace>
  <inkml:trace contextRef="#ctx0" brushRef="#br0" timeOffset="-212730.76">7201 14913 1327 0,'4'-25'115'0,"6"4"83"0,3 1-13 0,7 4-38 0,2 0-16 0,13 3-35 0,0-1-17 0,6 9-30 16,0-2-13-1,3 3-18-15,2 9-9 0,-5-3-4 16,-5 6 0-16,-9 4 5 16,-8 2 3-16,-18 4 7 15,-1 7 3-15,-17-5 0 16,-5-1-6-16,-15 0-5 15,-5-4-4-15,-7 2-2 16,-6-1-1-16,-5-8-5 16,1 1-1-16,17-3-6 15,7-1 3-15,26 0-7 16,5 3-2-16,25 6-1 16,7-2 6-16,26 12 9 0,6-3 5 15,16 9 3-15,1 0-6 16,-1 6-2-16,-2 0 0 15,-6-3-12-15,-8 0-48 16,-7 0-152 0,-4-1 131-16</inkml:trace>
  <inkml:trace contextRef="#ctx0" brushRef="#br0" timeOffset="-208050.51">7090 15581 282 0,'-1'4'70'0,"-2"-1"61"0,-1 0-49 0,-2-2-12 0,6 1 1 0,-1-2 8 15,1 2 19-15,0-2 7 16,0 0 8-1,0 1-1-15,-5 9-26 0,-1-4-18 0,1 0-38 16,2 2-14 0,-2-3-12-16,5-4-2 15,0 1-2-15,0 0-1 16,8 6-1-16,-5-5 2 16,5 5-131-16,-3-4-161 15,6 7 169-15</inkml:trace>
  <inkml:trace contextRef="#ctx0" brushRef="#br0" timeOffset="-207883.47">7059 15774 768 0,'-8'5'101'0,"2"1"68"0,2-5-76 0,-2 1-30 0,5-2-44 16,1 2-14-16,0-2-64 0,0 3-73 15,4 3 75 1</inkml:trace>
  <inkml:trace contextRef="#ctx0" brushRef="#br0" timeOffset="-207747.52">7057 15954 648 0,'-8'22'140'0,"0"-5"100"0,1-3-87 0,-1-3-43 0,4-1-67 15,4-7-20-15,0-2-60 0,0-1-77 16,7 2 68-16</inkml:trace>
  <inkml:trace contextRef="#ctx0" brushRef="#br0" timeOffset="-207616.22">7054 16159 733 0,'-8'19'157'0,"3"-2"163"0,-1-3-213 0,0-9-45 15,1 1-64 1,3-3-52-16,2-3 34 16</inkml:trace>
  <inkml:trace contextRef="#ctx0" brushRef="#br0" timeOffset="-207350.3">6944 16245 741 0,'-4'-3'78'0,"4"8"62"0,4 0-10 0,5 14-52 0,7 0-20 0,6 7-40 0,-3 1-11 16,3-5-3-16,-6 0-3 16,-4-12 31-16,-1-2 20 15,-6-5 35-15,-5-3 21 16,2-5-2-16,-4-8-11 0,-1-9-33 31,1-4-19-31,2-1-31 0,2 0-10 16,6 6-167-16,-2 4 119 15</inkml:trace>
  <inkml:trace contextRef="#ctx0" brushRef="#br0" timeOffset="-206897.26">6955 16769 657 0,'-2'-6'134'0,"-3"-1"130"0,2 3-34 16,0 5-68-16,-3 1-41 0,1 9-60 0,2 1-26 0,3 9-19 15,0 6-7-15,3 4-8 16,5 4-1-16,-3 6-40 16,6 3-28-16,-7-4-63 15,6-1-48-15,-7-11-121 16,-1-4 166-16</inkml:trace>
  <inkml:trace contextRef="#ctx0" brushRef="#br0" timeOffset="-206631.78">6929 16789 835 0,'-1'-25'137'0,"1"6"130"0,0-3-39 0,5 8-66 16,4 0-24-16,5-2-51 0,2 7-23 0,6-2-32 0,-3 7-12 16,2 6-8-16,-4 1 1 15,-4 13 1-15,-4 4-1 16,-9 6 1-16,-2-3-2 16,-10 1-6-16,1 1-2 15,-3-3-20-15,-2-1-22 0,-5-12-68 16,5-2-54-16,5-1-232 0,7 0 225 15</inkml:trace>
  <inkml:trace contextRef="#ctx0" brushRef="#br0" timeOffset="-206231.63">7228 16845 676 0,'-15'9'133'0,"1"4"126"0,0 2-52 0,1 6-65 0,4 3-41 0,6-2-57 0,3 1-20 0,8 3-22 31,4-1-2-31,7-3-3 0,0 0 1 16,6-9-1-1,-1-10 1-15,1-3 3 0,-1-10 13 16,-10-7 37-16,2-5 22 16,-10-7 46-16,-6-4 2 15,-11 2-18-15,-6-4-18 0,-7 0-46 16,-1 5-13-16,0 12-17 15,1 0-5-15,7 17-48 16,1 4-48-16,10 8-201 16,2 3 166-16</inkml:trace>
  <inkml:trace contextRef="#ctx0" brushRef="#br0" timeOffset="-205855.52">7661 16722 976 0,'-1'0'161'0,"-7"1"115"15,3 1-69-15,-6 3-22 0,6 1-47 0,-2-3-20 0,2 0-30 16,-3 2-13-16,-2 1-27 16,3 2-10-16,-12 8-19 15,9 7-10 1,-2 4-8-16,2 11-3 0,5 5-5 16,5 2-1-1,11 1-3-15,5-3-1 16,6-10 1-16,4-2-1 0,10-12 9 15,-2-3-44 1,4-11-18-16,2-5-32 0,-7-10-120 16,2-4-280-16,-7 0 301 15</inkml:trace>
  <inkml:trace contextRef="#ctx0" brushRef="#br0" timeOffset="-198681.54">8957 14564 655 0,'-7'0'120'15,"3"-3"106"-15,-4 0-36 0,3 0-48 0,5-4-9 0,0 1-6 0,3 3-2 0,2 0-18 0,-2 6-15 16,-1 14-27-16,-1 12-16 0,-1 16-24 15,2 8-14-15,-1 11-9 16,4-1-2-16,3 0-3 16,0-4 3-16,-7-7-3 15,4-3 0-15,-5-10-54 16,-1-6-33-16,1-17-108 16,-5-5-94-16,2-17 165 15</inkml:trace>
  <inkml:trace contextRef="#ctx0" brushRef="#br0" timeOffset="-198295.24">8894 14646 614 0,'-8'-11'163'0,"0"-1"168"0,0 7-69 0,6 0-63 0,1 0-33 0,5 2-39 0,6-5-17 0,4-3-19 16,7 3-7-16,-4-3-9 0,8 4-12 15,2 7-24-15,3 6-8 16,3 11-18-16,-4 10 0 16,-4 9-6-16,-2 2-1 0,1 2-1 31,-7-4 1-31,4-3-1 0,-5-2 0 16,-7-1 2-16,-7 2-3 15,-15-2 6-15,-7 5 3 16,-10 4-7-16,-8 5 0 0,-2 5-7 15,-1 3-13-15,-3-1-6 16,3 1-5-16,2-2-7 16,9-3-7-16,3-15-11 15,11-10-7-15,16-19-3 16,8-8 11-16,9-21-42 16,4-11-46-16,3-15-252 15,1-6 222-15</inkml:trace>
  <inkml:trace contextRef="#ctx0" brushRef="#br0" timeOffset="-198021.38">9345 14673 1090 0,'6'11'104'15,"-4"0"84"-15,-2 5-23 0,0 6-25 0,1 3-11 0,2 7-23 0,7 4-15 0,-2 11-35 0,0 1-15 16,-4 10-25-16,1 4-7 0,-5-3-5 16,-6-2 1-16,1-5-2 15,-6-3 0 1,6-11-50-16,-1-6-32 16,3-12-108-16,3-18-62 15,0-7-133-15,3-17-48 16,6-24 237-1</inkml:trace>
  <inkml:trace contextRef="#ctx0" brushRef="#br0" timeOffset="-197720.91">9408 15006 278 0,'9'-76'135'0,"-1"8"166"0,10 5 3 0,-4 17-57 0,3 9-34 0,2 16-62 0,-2-1-27 0,5 8-33 0,-6 4-11 0,11 6-30 0,-5 2-9 0,2 5-14 0,-4 8-4 0,-4 8-11 15,-3 0 1-15,-5 5 0 0,-8-2 1 16,-2 2 2 0,-6 2-1-16,-5 1 1 15,-4-5-1-15,-7 5 5 16,-2-2 8-16,-9-1 16 0,2 4 3 16,-2-6-1-16,8 4-7 15,5-1-12-15,10 0-4 16,13-1-9-1,7-5-3-15,13 1-8 0,-1-2-3 16,12 2 0-16,-2-3-1 16,1 5 1-16,2-1-10 15,-4 4-157-15,2-1 119 0</inkml:trace>
  <inkml:trace contextRef="#ctx0" brushRef="#br0" timeOffset="-197218.58">9152 15566 925 0,'2'4'113'0,"-1"4"73"0,3-1-39 0,-4 4-67 0,0 0-37 0,0 1-34 0,1 2-6 0,-1 2-61 16,0 5-92-1,0-7 88-15</inkml:trace>
  <inkml:trace contextRef="#ctx0" brushRef="#br0" timeOffset="-197085.89">9174 15842 659 0,'-4'11'115'0,"0"0"93"0,1-5-85 0,3 0-76 0,0-4-45 0,0 1-192 0,3 3 134 16</inkml:trace>
  <inkml:trace contextRef="#ctx0" brushRef="#br0" timeOffset="-196933.98">9195 16105 891 0,'-8'9'87'0,"-3"-1"49"0,3-4-47 0,3-4-65 0,4-2-15 0,1-3-96 16,0 5-115-16,4 0 117 0</inkml:trace>
  <inkml:trace contextRef="#ctx0" brushRef="#br0" timeOffset="-196787.84">9200 16285 763 0,'-5'9'85'0,"0"2"77"0,5-4-113 0,0-3-27 0,2 3-101 16,7-6-120-16,4 2 116 0</inkml:trace>
  <inkml:trace contextRef="#ctx0" brushRef="#br0" timeOffset="-195721.7">9028 16824 355 0,'-5'-8'74'0,"2"4"87"15,-2-4 9-15,0 3-4 0,5 0-1 0,-3 2-10 0,-2 5-7 0,5 5-15 0,-1-3-13 16,2 8-39-16,3 1-20 15,-3-1-37-15,5 11-14 16,4 5-10-16,2 7-14 0,1 4-100 16,-2 2-97-16,-1-3 110 15</inkml:trace>
  <inkml:trace contextRef="#ctx0" brushRef="#br0" timeOffset="-195431.5">9058 16769 768 0,'-10'-47'164'0,"1"-1"119"16,5 17-76-16,3 2-37 0,4 12-57 0,5 3-17 0,3 3-32 16,3 1-9-16,2 4-20 15,3 0-6-15,0 3-16 16,-5 3-3-16,-3 6-2 15,-5 0 2-15,-2 8 2 16,-4 7 2-16,-7 4-4 0,1 5-4 16,-11 5-34-16,-1 1-21 15,-2-1-53 1,2-1-38-16,6-5-88 0,7-7-70 16,8-8 164-16</inkml:trace>
  <inkml:trace contextRef="#ctx0" brushRef="#br0" timeOffset="-195138.64">9338 16791 913 0,'-4'16'145'0,"0"3"120"0,-3 6-162 0,0-1-32 0,4 2-61 0,3 1-8 16,5-6-5-16,7-1-1 0,9-7 1 0,3-8 0 0,-2-9 15 16,0-2 16-16,-6-11 34 15,-5-1 20-15,1 3 21 16,-9-7-3-16,-6-2-22 0,-9 5-18 16,-12-5-35-16,2 1-13 15,3 5-43-15,-3 1-43 16,9 4-161-16,7 2 136 15</inkml:trace>
  <inkml:trace contextRef="#ctx0" brushRef="#br0" timeOffset="-194901.37">9690 16635 886 0,'0'5'183'16,"0"4"216"-16,0 1-116 0,-1 1-67 0,-10 1-36 0,-4 4-76 0,0 8-31 0,-6 6-44 16,7 6-16-1,-2 13-14-15,3 1-5 0,7 4-7 16,5-4-3-16,16-9-27 16,6-6-14-16,12-19-25 15,2-5-20-15,10-19-57 16,4-8-128-16,-1-12 170 15</inkml:trace>
  <inkml:trace contextRef="#ctx0" brushRef="#br0" timeOffset="-193938.78">11022 14567 286 0,'-5'-1'113'0,"2"-1"144"0,3-2-19 0,0 0-18 0,-2 4 8 0,2 4-18 0,-1 3-17 0,-1 9-46 31,2 8-29-31,-5 11-49 15,5 6-21-15,-1 7-33 16,1 4-8-16,6 5-7 0,-4 3 0 16,1-6 0-16,3-1-5 15,-3-7-59-15,-1-11-40 16,1-12-107-16,-3-4-107 16,8-17 181-16</inkml:trace>
  <inkml:trace contextRef="#ctx0" brushRef="#br0" timeOffset="-193490.86">10982 14613 595 0,'-1'-16'159'0,"2"1"149"0,1-3-97 0,3-1-7 0,-2 7-50 0,0 1-21 0,0 4-32 15,-3 3-16-15,2 4-18 16,-1 0-3-16,10 4-23 16,-3 1-5-16,9 5-9 15,9 1-4-15,5 3-9 16,7 3-4-16,5 7-4 16,-1-1-4-16,1 4 2 15,1 2 1-15,-6-1 0 16,-3 4 1-16,-15 2 0 0,-7-1 1 15,-13 13 1-15,-11-3 0 16,-15 10 0-16,-2 1-1 16,-10 1-1-16,-1-3-1 15,-7-6 0-15,2-2 1 0,1-14 0 32,-4-5 0-32,9-15-7 0,2-7-11 0,7-6-23 15,6-10-18-15,7 2-39 16,5 0-33-16,11 0-116 15,8-2-160 1,17-6 228-16</inkml:trace>
  <inkml:trace contextRef="#ctx0" brushRef="#br0" timeOffset="-193272.77">11640 14698 1208 0,'0'16'118'0,"-8"5"101"0,2 1-28 0,-2 9-30 0,0 2-38 0,-1 8-63 0,1 3-23 16,1 12-28-16,-2-1-4 16,7 8-5-16,2 0 1 0,0-5-63 15,5 1-55 1,0-9-196-1,0-9 166-15</inkml:trace>
  <inkml:trace contextRef="#ctx0" brushRef="#br0" timeOffset="-192889.51">11624 14752 1293 0,'2'-19'123'0,"3"-2"90"0,-1 6-27 0,6 2-47 0,1 0-27 0,9 2-45 16,4 2-19-16,8 3-25 15,5-1-7-15,3 4-10 16,1 3-2-16,-6 10-1 16,-2 2 1-16,-17 6 6 0,-9 1 7 0,-11 3 1 31,-11 3-1-31,-11 3-3 15,-12 1-8-15,-3-4-8 16,-7 2-2-16,4-12-1 16,0 6 0-16,13-7 4 15,5 0-1-15,15 5-5 16,8 3-2-16,13 5-2 16,10 6 0-16,10-1 4 15,5 1 2-15,-1 0 3 0,1-1-23 16,1 1-141-1,-1 3-105-15,-5-3 132 16</inkml:trace>
  <inkml:trace contextRef="#ctx0" brushRef="#br0" timeOffset="-192233.87">11396 15387 1039 0,'-7'4'100'0,"6"5"58"15,-4-7-39-15,-3-2-65 0,5 4-24 0,-2-7-28 0,4 2-10 16,1 1-150-16,0 0 113 16</inkml:trace>
  <inkml:trace contextRef="#ctx0" brushRef="#br0" timeOffset="-192072.14">11400 15572 867 0,'0'0'80'0,"-3"-2"59"0,3 1-57 0,-1-1-39 0,-1-4-36 0,0 4-203 0,-1-2 138 0</inkml:trace>
  <inkml:trace contextRef="#ctx0" brushRef="#br0" timeOffset="-191886.77">11400 15709 927 0,'-3'11'119'0,"3"-1"106"0,-1-2-53 0,1 1-66 0,0-3-34 0,-2 1-51 0,0-3-35 0,2 6-128 16,0-4-165-1,5 5 166-15</inkml:trace>
  <inkml:trace contextRef="#ctx0" brushRef="#br0" timeOffset="-191748.38">11443 15995 1068 0,'-11'11'146'0,"1"0"123"0,-1-3-156 0,2-1-39 0,4-3-54 0,-3-3-12 15,7 2-90 1,-1-1-88-16,5 3 95 16</inkml:trace>
  <inkml:trace contextRef="#ctx0" brushRef="#br0" timeOffset="-191595.66">11433 16249 1298 0,'-11'11'114'0,"0"-4"62"0,-1 3-43 0,7-2-81 0,-4-5-22 0,7-1-30 0,2-2-39 0,0-4-197 16,3 0 158-1</inkml:trace>
  <inkml:trace contextRef="#ctx0" brushRef="#br0" timeOffset="-191443.76">11427 16354 1384 0,'-5'11'110'0,"-4"0"45"0,1-6-45 0,0 1-79 0,-1-6-22 0,6 0-67 0,1 0-60 0,2 0 65 16</inkml:trace>
  <inkml:trace contextRef="#ctx0" brushRef="#br0" timeOffset="-191024.75">11192 16387 793 0,'-2'-3'111'0,"2"2"107"0,0-3-34 0,4 4-32 0,2 0-12 0,0 5-26 0,4 0-19 16,-1 1-39 0,1 5-14-16,5 2-26 0,0 3-8 15,2 6-6-15,3 1-2 16,3 4-2-16,-1 0-1 15,3-5-2-15,0-3-1 0,-4-8 3 16,1-3 2-16,-11-8 1 16,8 0 3-16,-5-6 2 15,-3-1 14-15,6-7 20 16,-7-6 5-16,6-7-3 16,-4-2-13-16,-1-4-20 0,3 2-4 15,-1 1-63 1,4 6-62-16,5-4 68 15</inkml:trace>
  <inkml:trace contextRef="#ctx0" brushRef="#br0" timeOffset="-190674.04">11344 16949 1472 0,'-2'6'111'0,"-3"3"59"16,2 4-15-16,1 3-62 0,2 1-28 0,4 10-50 0,4 5-10 0,-4 1-9 15,3 5 2-15,-3 6-67 16,3-3-50-16,-3 3-196 0,1-2 163 16</inkml:trace>
  <inkml:trace contextRef="#ctx0" brushRef="#br0" timeOffset="-190396.93">11342 17237 771 0,'-14'-49'176'0,"-2"1"154"0,8-6-84 0,3 3-44 16,13 3-36-16,6 3-20 16,10 3-36-16,4-1-21 0,9 10-26 15,-1 2-13-15,0 15-21 16,-1 8-2-1,-5 11-6-15,-11 3-3 16,-6 10 5-16,-7 3-3 0,-11 5 0 16,0 3 0-16,-10-1-3 15,-7 1-1 1,-12-2-14-16,-3-1-9 0,-4 1-25 16,0-1-10-1,4-8-44-15,6-2-30 0,16-8-74 16,8-1-54-16,19-11 135 15</inkml:trace>
  <inkml:trace contextRef="#ctx0" brushRef="#br0" timeOffset="-190040.71">11705 17081 1401 0,'-8'2'154'0,"0"-2"113"0,-6 1-46 0,-5 7-63 0,3 2-46 0,3 9-52 0,1 7-25 15,9 12-24 1,1 2-5-16,7 1-13 16,7-5-3-16,12-12-2 0,3-12 2 0,3-12 3 15,5-6 2-15,-4-13 5 16,2-5 8-1,-7-9 28-15,-9 0 12 0,-11-2 23 16,-6 5 6-16,-16 5-13 16,-7 3-10-16,-9 6-22 15,1 4-12-15,-2 1-20 16,6 6-17-16,3 5-59 16,8 2-40-16,5 1-132 15,13 8-94-15,23 1 188 16</inkml:trace>
  <inkml:trace contextRef="#ctx0" brushRef="#br0" timeOffset="-189791.16">12134 17028 1105 0,'8'0'224'0,"0"0"155"0,-8 0-108 0,-8 0-15 0,-5 1-83 0,-1 1-7 15,-11 10-69-15,-1 7-25 16,0 16-38-16,-1 9-15 16,8 13-20-16,6-3-5 15,13-1-10-15,7-7-5 16,15-18-40-16,8-7-22 16,12-28-55-16,2-8-43 0,-12-29-133 15,4-10 176 1</inkml:trace>
  <inkml:trace contextRef="#ctx0" brushRef="#br0" timeOffset="-188773.98">11421 15238 580 0,'-10'1'142'0,"4"4"117"0,-3-2-62 0,-2 0-24 0,9 2-25 0,-4-2-3 0,6 0-3 16,4 2-2-16,-2 3 0 16,9 5-5-16,-6 1-21 15,3 1-12-15,-4 9-39 16,-1 1-20-16,5 15-22 16,0 2-8-16,-3 9-5 15,0 6-1-15,1 6-4 16,-6 3-1-16,0 10-1 15,0 1-1-15,-3 2 1 0,-2 0-1 0,2-4 1 32,-2-2-1-32,2-13 1 15,2-3-1-15,-3-16 0 16,4-4 0-16,0-13-1 16,0-8 0-16,-1-10 0 15,1-3-1-15,-2-1 1 16,1-2 1-16,-7-13 0 15,5-3-2-15,1-12-1 0,2-3 1 16,3-7 0-16,7-5 1 16,-1-15 4-16,7-5 0 15,-3-13 5-15,-2-4 5 16,1-7-4-16,-4 3 2 0,0 1 1 16,-8 7-3-1,-5 10 7-15,2 3-1 16,0 11 0-16,-5 3-1 15,3 9-3-15,-3 9 2 0,1 12 8 0,-1 9-1 16,-2 10 1 0,-4 7-3-1,8 15-12-15,-10 3-1 16,6 5-4-16,-2 5 0 0,1-1-1 16,4 3-2-16,6 0-3 15,2 8 0-15,9 5 0 16,-1 2 1-16,7 13 1 15,6 3 0-15,-4 9 0 16,4 8 0-16,-8-3 0 16,0 3-19-16,-1-6-14 15,-2-5-4-15,-5-14-4 16,-3-11 16-16,2-16 8 16,-5-12 0-16,0-15-11 0,0-5 1 15,0-5-38-15,3-7-28 16,3-2-89-16,-1-4-90 15,3-2 153 1</inkml:trace>
  <inkml:trace contextRef="#ctx0" brushRef="#br0" timeOffset="-187791.83">11200 16220 402 0,'-8'2'115'0,"0"-1"100"16,2 2-14-16,3 1 3 0,1 2-8 0,2-3-4 0,0 5-28 15,2-5-9-15,-1 5-18 16,1-3-14-16,1 4-24 15,3-1-16-15,1 5-37 0,5 6-15 0,10 7-25 32,4 6-5-32,10 1-1 15,3 2 0-15,1-7 0 16,-4-1 0-16,-9-2 2 16,-2-1-1-16,-12-10 1 15,-5-1 1-15,-7-13-5 16,2 1-3-16,-7-9-4 15,0-4-1-15,-5-10 3 16,1-8 4-16,-14-3 3 16,-3-7 1-16,-12-9 2 15,4 0 1-15,-3 2 1 0,0 3 0 16,11 11 3-16,4 8 1 16,12 10 11-16,5 14 2 0,0 1-3 15,7 14-2 1,6 10-12-16,5 4-3 15,10 5-3-15,1 3 0 16,10 2-1-16,0 2 0 16,1-2 2-16,0-4 0 0,-7-2-1 15,-4-2 1-15,-9-7-1 16,0-2-11-16,-10-10-11 16,3-3-3-16,-7-8-5 15,-2 0 12-15,-2-3 9 16,-4-5 5-16,6 0 4 15,0-8 0-15,11-1 0 16,-1-5-1-16,4-5 1 16,-2-3 2-16,6-2 10 15,1 1 5-15,3 1 6 16,-2-3-2-16,2 4-3 0,2 1-4 16,-8-4-2-16,0 6-1 15,-5 2 0-15,0 0-1 16,-8 10 2-16,-2 2-1 0,-1 12 2 15,0-2-2 1,-6 4-1-16,-3 10-1 16,-6 10-4-16,3 7 0 15,-4 4-2 1,-5 5-1-16,4-1-2 0,-8 1 0 16,3 2-17-16,-5-2-10 0,2-5-17 15,1 0-6-15,-3-8 13 16,8-5 10-1,2-7 18-15,8-2 4 0,9-11-2 16,0-3 0-16,11-13 2 16,9-9 3-16,5-14 12 15,2-4 5-15,2-4 5 16,-3-5-1-16,0 6-6 16,-3 5-3-16,-9 8-13 15,1 14-42-15,-9 6 30 16</inkml:trace>
  <inkml:trace contextRef="#ctx0" brushRef="#br0" timeOffset="-182185.13">13385 14785 1059 0,'1'5'159'16,"-1"3"149"-16,-1 3-36 0,-9 1-84 0,-1 4-42 0,2 1-78 0,-7 9-28 0,2 10-31 15,1 5-5-15,1 9-4 16,1 6-3-16,1 2-4 16,1 2-16-16,-1-7-7 15,6-8 1-15,0-15 4 16,4-13 15-16,4-19 10 0,-1-10 2 15,5-17 9-15,-4-10 4 16,6-18 7-16,-4-4 0 16,5-10 4-1,3-2 7-15,7-3 18 0,1 4 6 16,8 10 21-16,6 6 0 16,-7 21-5-16,-6 10 3 15,-4 18-20-15,-5 14-4 0,5 18-14 16,-4 5-5-16,2 20-16 15,3 12-4-15,-1 6-8 16,10 11-5-16,-7-4-5 16,-2-1-16-16,-6-9-50 15,-1-3-40-15,-3-17-72 16,-4-7-37 0,0-17-139-16,-6-7 201 0</inkml:trace>
  <inkml:trace contextRef="#ctx0" brushRef="#br0" timeOffset="-182000.29">13282 14968 1141 0,'-14'5'172'0,"3"6"174"0,6 9-112 0,13 4-84 0,10-7-20 15,16-4-32-15,9-5-19 0,11-11-32 0,2-4-17 16,4-7-41-16,-6-5-48 15,0-3-129 1,-4-2-155-16,7-1 179 0</inkml:trace>
  <inkml:trace contextRef="#ctx0" brushRef="#br0" timeOffset="-181717.26">14076 14649 1329 0,'-8'27'157'0,"-1"6"152"0,-1-1-59 15,1 10-44-15,-4-1-39 0,4 7-70 0,2 4-28 0,-2 1-38 0,-4-1-10 0,8 4-15 16,-3 0-2-16,5-4-4 16,5 1-1-16,4-12-1 15,13 1-3-15,8-9 1 16,8-4 1-16,10-14-2 15,8-7 1-15,5-19-2 16,-3-5 1-16,-1-18-34 16,-4-6-36-16,-2-1-74 15,-1-8 71-15</inkml:trace>
  <inkml:trace contextRef="#ctx0" brushRef="#br0" timeOffset="-180793.74">15594 14927 757 0,'3'-9'196'0,"1"4"169"0,-10 8-77 0,6 5-18 0,-1 8-24 0,-1 9-22 0,4 8-56 16,-7 11-44-16,-2 14-72 15,1 7-23-15,-3 6-29 16,-4 2 3-16,4-9-43 16,4-7-34-16,5-16-90 15,1-5-75-15,-1-14 130 16</inkml:trace>
  <inkml:trace contextRef="#ctx0" brushRef="#br0" timeOffset="-180512.3">15373 14927 1060 0,'-13'-32'208'0,"5"9"248"0,19 10-258 0,13 10 0 16,20 9-29-16,7 7-7 0,13 3-27 0,1-1-21 15,-2 6-42 1,6 4-17-16,-12 7-29 16,-6 2-9-16,-15 4-4 0,-17 6 1 15,-19 10 2-15,-10 3 0 16,-23 12-14-16,-8 1-9 16,-9-6-30-16,-2-1-20 0,1-18-44 15,2-4-27-15,0-18-41 16,5-4-23-16,5-17-53 15,12-12-81-15,27-18 188 16</inkml:trace>
  <inkml:trace contextRef="#ctx0" brushRef="#br0" timeOffset="-180012.56">16146 14984 1561 0,'30'30'151'0,"-8"8"109"0,-8 7-76 0,-9 18-82 0,-13 8-32 0,-5 2-41 16,1 1-10-16,-1-11-10 15,2-11-3-15,8-16-5 16,-4-12-1-16,11-19-5 0,-3-5 1 16,2-14 8-16,5-13 14 15,-6-22 26-15,-2-11 10 16,-2-19 10-16,-3-3-6 0,7 8-18 15,4 9-8-15,5 24-17 16,2 13-6-16,3 18-10 16,-2 14-3-16,6 18-1 15,1 8 1 1,0 9 4-16,1 1 2 0,-3-7 0 16,-2-5-1-16,5-12 1 15,2-7 1 1,-4-12 1-16,1-10 2 15,1-15 5-15,3-8 3 16,-1-4 11-16,-1 1 9 16,-1 9 13-16,0 11 3 0,-4 13-4 15,-2 12-9-15,-10 27-16 16,-3 11-6-16,-6 26-8 16,-3 13-3-16,-5 6-15 15,1-6-19-15,5-9-57 16,7-11-40-16,12-14-165 0,3-11-123 15,12-19 228-15</inkml:trace>
  <inkml:trace contextRef="#ctx0" brushRef="#br0" timeOffset="-179462.89">17327 15070 1282 0,'15'21'141'0,"-4"1"134"0,-4 19-126 0,-3 5-16 0,-6 20-46 0,-4 5-29 0,-2 6-36 15,-2-3-7-15,-1-7-22 16,2-6-15-16,3-14-10 16,2-2-2-16,-4-20 8 15,5-9 10 1,-6-12 2-16,-1-5 20 0,-2-17 23 15,-2-13 18-15,-4-27 38 16,-2-20-5-16,4-37 8 16,6-3-11-16,14 3-14 15,5 7-6-15,21 36-19 16,8 12-9-16,14 21-19 16,6 12-9-16,9 14-4 15,5 5 1-15,-10 18 3 16,-9 6 3-16,-15 9 6 15,-14 2-5-15,-16 6-6 16,-8 5-3-16,-14 1-8 16,-9 0 2-16,-19-1 6 15,-5-5-1-15,-15-7 4 16,-7-4 3-16,4-10 8 0,11-2 2 16,23 1 3-16,9 1-1 15,20 15-4-15,7 6-2 16,18 11-7-16,12 2-2 15,11 0-7-15,11-5-1 16,0-2-17-16,1-6-25 16,-6-7-97-16,-11-7-67 15,2-5 108-15</inkml:trace>
  <inkml:trace contextRef="#ctx0" brushRef="#br0" timeOffset="-178991.07">17933 15067 1779 0,'3'13'146'0,"-1"3"73"15,-1 12-57-15,1 18-81 0,0 6-29 0,5 11-31 0,6 5-8 0,3-4-51 0,8-4-6 16,5-23-5-16,11-9 1 15,4-22 40-15,-4-6 4 16,-7-8 34-16,-7-15 29 16,-5-10 34-1,-7-12 12-15,-11-5-16 16,4-2-19-16,-6 11-32 16,6 8-13-16,8 25-16 15,1 14-9-15,8 26-36 16,4 14-15-16,10 4 18 0,1-3-75 15,12-15 33-15,-1-8 12 16,2-20 5-16,1-4 111 16,-9-11 42-16,-3-5 30 15,-21-15 25-15,2-4-19 0,-11-12-12 16,-7-7-13 0,-8-9-36-16,-15-11-15 0,-6-3-35 15,0 6-16-15,4 13-24 16,-1 12-17-1,8 21-61-15,-2 6-38 0,2 3-55 16,3 13 86 0</inkml:trace>
  <inkml:trace contextRef="#ctx0" brushRef="#br0" timeOffset="-176729.41">7177 14179 1093 0,'0'2'162'0,"-1"1"144"0,-1 2-121 0,-4 4-71 0,-1 4-38 0,-8 3-35 0,-4-2-9 0,-7-1-16 16,0-1 0-16,-4-6 16 15,-7-4 2-15,-2-2 6 16,-2-2 0-16,-6 2-13 16,-1-3-3-16,-9 5-4 15,-6 3-1-15,-11 9-1 16,2 8 0 0,2 14 0-16,7 2-4 0,11 14-7 15,1 3-5-15,9 16-9 16,4 8-5-16,10 13-4 15,4 4 0-15,10 6 2 16,7 1 4-16,17 2 5 16,7 1 0-16,16-5-1 15,5-10 0-15,14-8-2 16,8-11 0-16,13-10 3 16,12-6 1-16,14-2 1 15,2-4 0-15,-3-9-2 16,2-7-2-16,1-17 0 15,7-11-2-15,19-15 12 0,-1-13 9 16,2-13 7 0,-12-9 1-16,-16 0-6 15,-4 3-5-15,-6 6-3 16,-10 2 1-16,-12 1 15 0,-13-1 4 16,-20-8 3-16,-8-3 2 15,-11-14-12-15,-8-5 2 16,-8-12 0-16,-8-2 1 15,-5-5-3-15,-3 2-3 0,-7-1 0 16,4 9-3 0,-14-1 2-16,-2 5 0 15,-17 8-2-15,-8 5 1 0,-10 2-2 16,3 4-3-16,4-2-4 16,-2 4-2-16,0 3-1 15,2-3-2-15,2 6 0 16,4 6-2-16,-5 10-4 15,2 6-3-15,2 19-27 16,-5 1-23-16,-5 29-48 16,-6 16-49-16,-15 22 87 15</inkml:trace>
  <inkml:trace contextRef="#ctx0" brushRef="#br0" timeOffset="-175780.52">9403 14104 1243 0,'-35'17'113'0,"5"-1"100"0,-3 3-162 0,0-5 2 0,-6-1-22 16,-1-7 2-16,1-6 11 16,-2-5-5-16,1-3 5 15,-9-1 2-15,7-2-8 0,-7-2-3 0,-3 5-9 16,0 4-3 0,-7 4-2-16,4 6 0 15,2 6-2-15,2 9-2 16,1 9-5-16,2 3-5 15,6 16-8-15,4 6-5 16,6 16-5-16,2 11-2 16,11 17-3-16,7 2 2 0,4 8 2 15,11 3 2 1,8-8 7-16,8 0 2 16,9 0 1-16,10-3 1 15,14-12-1-15,13-12 0 0,22-23-1 16,7-6-1-16,9-21-1 15,1-8-1-15,-3-14 3 16,3-8-1-16,16-7 2 16,2-9 1-16,-10-4-1 15,-10-6 6-15,-17-10 6 0,-9-4 3 16,-3-10 25 0,-6-9 11-16,-10-4 21 15,-11-3 13-15,-11-2-2 16,-16-5-6-16,-15-11-18 15,-12-6-10-15,-14-17-20 16,-8-4-9-16,-9 4-8 0,-2 7-2 16,-6 20-2-16,-7 13 0 15,-8 18-15-15,-9 10-12 0,-25 20-43 16,-17 4-22 0,-23 18-53-16,-3 7-36 0,3 5 62 15,7 9 26 1</inkml:trace>
  <inkml:trace contextRef="#ctx0" brushRef="#br0" timeOffset="-173487.36">16718 16845 688 0,'-6'6'134'0,"-5"0"-28"0,5 5 91 0,-5 0-40 0,3 0-28 0,8 0 0 0,6-7 2 0,11-4 10 0,15 0 5 0,18-8-20 16,7 1-16-16,11 6-41 16,0-1-22-16,-10 10-25 15,-6 9-8-15,-11 9-4 16,-11 5 0-16,-15 10 3 16,-12 5 1-16,-14 11 0 15,-8 7-3-15,-18 14-18 0,-8 5-17 16,-20-2-33-1,-8-1-10-15,-20-7 12 16,2-6 13-16,10-10 32 16,12-6 9-16,25-17 12 0,15-8 5 15,22-9 12 1,10-9 11-16,24-2 17 0,14-3 10 16,33 5 7-16,20-5-4 15,23 1-15-15,6 2-13 16,-3-9-18-16,-5-2-7 0,8-3-21 15,-6 0-38 1,-11-6-120-16,-20 1 63 0,-26 4 12 16</inkml:trace>
  <inkml:trace contextRef="#ctx0" brushRef="#br0" timeOffset="-172948.81">18711 17297 909 0,'16'3'157'0,"4"4"164"0,-4-1-67 0,-2-4-24 0,-3 1-15 0,-11-2-24 0,-5-1-24 16,-23 7-55-1,-5-3-30-15,-25 9-42 16,-7 3-14-16,-3 9-16 15,5 7-7-15,14 7-8 16,8 2-6-16,25 5-6 16,11-5-4-16,29-8 3 15,12-2 3-15,23-9 10 0,9-3 5 16,11-1 5-16,10-1 1 16,0-1 1-1,-10 0 3-15,-30 2 5 0,-18-2 5 0,-34 9 6 16,-14 4 0-1,-34 10-6-15,-14 2-5 16,-12 3-15-16,-8-6-9 0,16-9-31 16,5-7-25-1,11-17-67-15,9-5-11 0,7-18-102 16,17-12-99-16,23-17 212 16</inkml:trace>
  <inkml:trace contextRef="#ctx0" brushRef="#br0" timeOffset="-172731.93">18883 16797 1128 0,'44'-74'221'0,"-6"22"232"0,-10 14-90 0,-10 27-103 0,-7 14-41 0,-3 31-86 0,-4 11-31 16,6 29-55-1,-6 13-15-15,6 20-21 0,-2 16-4 16,-2 11-17-1,0 7-22-15,1-4-85 16,4-11-63-16,0-22-201 0,3-17 204 0</inkml:trace>
  <inkml:trace contextRef="#ctx0" brushRef="#br0" timeOffset="-171806.79">18891 17228 1545 0,'-3'6'134'0,"6"2"90"0,12 2-60 0,22 1-44 0,5 0-19 0,17-8-30 0,5 0-20 16,1-3-36-16,12-3-10 0,9 1-18 16,0 2-27-16,3 5-35 15,-12 3 3-15,-15 4 17 16,-14 1 27-16,-19 0 45 15,-7-1 23-15,-19-1 39 16,-5-4 17-16,-15-1 8 16,-14-5-15-16,-10-2-37 0,-15-5-18 15,-15 7-25 1,5 7-8-16,0 22-23 16,7 14-21-16,28 15-48 15,7 4-18-15,24-5 10 16,13-11 18-16,25-25 47 0,6-11 23 15,17-25 43 1,7-9 24-16,-8-23 38 0,0-9 15 16,-14-12 1-1,-8-5-15-15,-7 4-2 16,-12 5-6-16,-8 16-21 0,-3 12 0 16,-16 18-26-16,4 15-13 15,-11 35-20-15,-2 18-10 16,6 27-28-16,-2 14-17 15,13 3-19-15,8-10-1 16,13-22 8-16,9-14 15 0,4-34 25 16,4-10 6-16,2-24 14 15,-6-19 7 1,11-20 17-16,-3-13 7 0,4-25 18 16,-3-11 7-16,-17-16 0 15,-2 0 1-15,-13 0-9 16,-9 3-8-16,-2 17-14 15,-4 17-8-15,-3 37-8 16,3 23-1-16,-7 47-12 16,-1 28-7-16,-1 41-11 15,1 20-11-15,8 35-27 16,0 8-21-16,12-6-22 16,7-8 7-16,20-39 32 15,12-22 23-15,7-37 28 16,-4-16 0-16,-9-25 7 0,-3-19 1 15,-3-28 13-15,-5-18 10 16,0-31 23-16,-3-11 9 16,-7-21 9-16,-7-3-1 15,-5-11-7-15,-7-3-3 16,-2 8-12-16,-2 11-7 0,6 37-12 16,2 31-4-16,4 45-8 15,-3 31 0 1,2 57-2-16,-3 25-1 15,-2 45 0-15,0 8-7 16,-3 1-10-16,0-1-51 0,7-19-14 16,5-9-21-1,12-41-46-15,1-15 16 0,5-30-63 16,3-13-27-16,-3-26-265 16,-5-13 292-16</inkml:trace>
  <inkml:trace contextRef="#ctx0" brushRef="#br0" timeOffset="-171513.19">21226 17192 1622 0,'0'0'165'0,"0"6"129"0,-4-1-47 0,-16 12-84 0,-5 3-41 0,-13 14-76 16,-3 2-23-16,0 5-26 0,4 3-8 0,20 2-11 15,12-7-3 1,29-7-4-16,14-2 3 16,12-11 7-1,6 3 5-15,2-3 10 0,-6 0 3 16,-13 1 8 0,-10-1 8-16,-29 3-1 0,-14 5-8 0,-29 4-52 15,-14 4-38-15,-15-3-72 16,-14-1-40-16,-41-6 110 15</inkml:trace>
  <inkml:trace contextRef="#ctx0" brushRef="#br0" timeOffset="-171216.38">17192 18663 1502 0,'131'-52'171'0,"23"-8"110"0,64-9-164 0,37 4-16 0,31 2-74 0,36 3-14 15,36 9-3-15,10 6-4 0,13 4-4 0,-13 6 0 0,-1 7 3 16,-23 4-3-16,-33 0-27 31,-8 7 20-31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3-21T17:41:17.7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7704 2524 727 0,'-52'17'40'0,"6"-3"23"0,4-3 34 0,15-4 30 0,11-3 23 0,14-1 11 0,12-1-18 0,31 3-35 15,13 3-20-15,34 9-35 16,27 5-19-16,24 8-31 0,9 8-5 15,19 9-5-15,1 4 0 16,21-1 5 0,3-7 3-16,29-9 13 0,6-10 8 15,4-18 9-15,12-2 2 16,-15-12 1-16,4-7 23 0,-12-16 15 16,-9 2 1-1,-30-4 17-15,-21-1-17 0,-42 4-14 16,-30-2-1-16,-26 4-13 15,-24 4-2-15,-41-1-4 16,-21-2-6 0,-49-6-17-16,-20 3-12 0,-45 3-18 15,-26 4-8-15,-31 8-5 16,-22 7-2-16,-29 8 8 16,-8 2 7-16,-24 11 7 15,2 4 4-15,-2 5 0 16,1 5 1-16,37 3 2 15,6 0 2-15,32 0 0 16,32-2-1-16,36-7-1 16,33-2-4-16,60-12-16 15,16 0-14-15,48-4-12 16,28 0-1-16,64-1 9 16,32 2 10-16,45-4 13 15,32 5 4-15,22-2 4 16,10 2 1-16,17-3 0 15,-7-2 3-15,-1-2 4 16,-6-7 6-16,-27-2 9 0,-9-1 3 16,-33 6 0-16,-22-3 2 0,-50 6 3 15,-28-1 1 1,-52 1 13-16,-18 0 7 0,-39 0-8 16,-25-5-5-1,-69 2-21-15,-37-1-12 0,-49 4-7 16,-24 2 0-1,-18 1 0-15,1 0 0 16,-26 1 4-16,13-1 1 16,2-3 6-16,5-5 2 15,41-6 1-15,18-2-1 16,46 2-5-16,24 1 0 0,48 6-7 16,18 3-8-16,48 9-24 15,24 8-6-15,59 9 0 16,26 2 5-16,64-1 19 15,43-4 7-15,57-9 3 16,39-4 4-16,40-8 11 0,6-4 4 16,33-8 6-16,-19-7-1 15,-14-2-5 1,-5-3 40-16,-75-5-35 16</inkml:trace>
  <inkml:trace contextRef="#ctx0" brushRef="#br0" timeOffset="4666.05">3463 5474 901 0,'0'14'65'0,"-4"1"42"0,-1 0 2 0,0 1-7 0,-4-2 6 0,1 4 8 0,-5 1-7 16,1 4-8-16,-3 6-9 15,-2 12-23-15,1 8-13 0,-6 7-25 16,-5 9-9-16,2 6-13 15,-3 3-3-15,7-4-2 16,7-6-1-16,3-15-2 16,8-11 0-16,3-22 7 15,1-15 6-15,4-28 6 16,5-17 1-16,13-38-6 16,6-14-8-16,9-25-3 0,3-1-2 0,3 1 7 31,-6 10 9-31,1 29 16 0,-1 16 5 15,-5 39 10 1,2 16-6-16,-5 30-2 16,-3 21 0-16,-7 24-10 0,-4 20-3 15,-7 17-9 1,-6 1-6-16,-4-4-3 0,-1-10-2 16,-6-23-24-16,2-8-51 15,-8-22-140-15,3-10 120 16</inkml:trace>
  <inkml:trace contextRef="#ctx0" brushRef="#br0" timeOffset="4965.14">3241 5763 1329 0,'6'6'119'0,"9"8"87"0,10 7-43 0,11 4-7 0,2-11-27 0,6-6-34 16,3-14-32-16,5-13-41 15,10-9-9-15,1-12-4 16,3-2-2-16,4-3-34 16,-1 1-26-16,-3 8-21 15,-4 9-3-15,-16 11 31 16,-8 9 24-16,-15 13 20 16,-10 6-7-16,-8 22 39 15,2 8 14-15,-2 16 7 16,0 7 18-16,-3 6-36 0,-2-3-12 15,-2-7-6 1,-1-4 4-16,0-13-100 0,3-6-77 16,-2-19 90-16</inkml:trace>
  <inkml:trace contextRef="#ctx0" brushRef="#br0" timeOffset="5216.06">3848 5583 1205 0,'4'-47'116'0,"8"11"111"0,13 7-8 0,18 15-13 0,14 6-10 0,9 10-42 0,2 4-41 0,-2 13-51 16,-6 3-17-16,-9 13-28 16,-1 1-2-16,-18 5-5 15,-6 11 1-15,-21 2 8 16,-14 7 0-16,-18 10-8 15,-9 0-7-15,-5-3-60 16,0-5-50-16,3-17-134 16,1-18-147-16,20-37 214 15</inkml:trace>
  <inkml:trace contextRef="#ctx0" brushRef="#br0" timeOffset="5397.98">4610 5279 1194 0,'63'25'161'15,"-4"11"126"-15,-20 30-104 0,-10 15-41 0,-15 21-53 0,-3 4-23 0,-11-7-33 0,-8-10-11 16,0-23-36-16,-3-9-54 16,3-18-233-16,-3-9 186 15</inkml:trace>
  <inkml:trace contextRef="#ctx0" brushRef="#br0" timeOffset="5668.67">4656 5320 1119 0,'27'-26'213'0,"1"8"206"0,7 10-198 0,0 9-20 0,10 10-62 15,6 2-18-15,1 3-39 16,2 3-17-16,6 1-22 15,-4 5-11-15,3 8-15 0,-6 5-4 0,-13 6-3 32,-5 12 0-32,-28 4 3 15,-11 4 1 1,-29 6-1-16,-13-1-2 0,-20 2-16 16,-9-2-30-16,-16 6-51 15,-16-11-47-15,-26-9-290 16,-9-15 268-16</inkml:trace>
  <inkml:trace contextRef="#ctx0" brushRef="#br0" timeOffset="10488.69">12801 4970 382 0,'0'0'142'0,"-3"0"98"0,0 0-66 0,-2 1-37 0,-6 1-52 0,2-1-10 0,-2 1-9 15,1 1-7 1,10 2-13-16,-1 3 6 16,-1-2 7-16,5 5 3 0,0 0 18 15,0-3 3-15,-1-2-1 16,-2-6 4-16,0 0-2 15,2-1-4-15,5-13 8 16,0-4-2-16,7-13-11 16,5-6-6-16,5-12-7 15,6-6-10-15,-2-9 7 16,16 1 0-16,-1-10-12 16,-1 4 0-16,18-2-15 15,-8-3-5-15,11 3-5 16,4 1-4-16,1 1-6 15,-1 9-3-15,-11 6-5 16,-8 10 0-16,-19 16-1 0,-9 2-6 16,-12 15-54-16,-6 10-55 15,-16-9-166-15,3 9 150 16</inkml:trace>
  <inkml:trace contextRef="#ctx0" brushRef="#br0" timeOffset="10895.53">13137 3889 1085 0,'-8'10'123'0,"0"1"80"0,4-2 15 0,2 1-56 0,4-5-23 0,13-5-23 0,8-5-6 16,16-9-17-16,7-8-11 16,9-5-35-16,14 0-13 15,9 2-12-15,-1-2-3 16,-4 5-8-16,-7 6-3 16,-9 2-4-16,-4 4-2 15,-12 10 3-15,-3 4 1 0,-11 16 11 16,-11 5 6-16,-16 15 6 15,-7 2-2 1,-13 10-6-16,-1 2-6 0,-2-5-7 16,1 0-2-1,1-5-2-15,2-2-1 16,2-8-23-16,0-3-28 0,1-7-73 16,11-8-57-16,-1-5-234 15,6-11 240-15</inkml:trace>
  <inkml:trace contextRef="#ctx0" brushRef="#br0" timeOffset="11146.39">14336 3248 1137 0,'14'-15'131'0,"-3"4"157"0,-6 7-64 0,-5 10-4 0,0 6-36 0,0 18-74 0,-1 11-18 0,7 21-34 16,-6 9-16 0,3 9-26-16,2 9-6 15,1-7-5-15,-1 1-2 16,0-13 1-16,-4-6-29 16,2-15-102-1,0-11-62-15,4-21-235 0,-3-10 225 16</inkml:trace>
  <inkml:trace contextRef="#ctx0" brushRef="#br0" timeOffset="11431.69">14313 3312 1278 0,'-16'-50'206'0,"3"2"122"0,12 11-71 0,-1 0-39 0,16-1-80 15,5 1-27-15,14 2-22 16,10 2-9-16,6 9-21 15,1 5-13-15,7 16-19 0,3 5-8 16,1 15-10 0,-4 8-3-16,-11 10 2 15,-8 4 1-15,-30 2 7 16,-5 8 1-16,-28 0 0 16,-13-3-8-16,-11 1-21 0,-5-9-18 15,4-14-47 1,2-9-32-16,19-16-86 0,5-9-69 15,13-4 144-15</inkml:trace>
  <inkml:trace contextRef="#ctx0" brushRef="#br0" timeOffset="11809.65">14934 3686 1045 0,'3'-8'203'0,"-4"3"113"0,-7-1-54 0,-2 3-11 0,1 6-109 0,-5 3-43 0,-7 13-47 16,5 6-20-16,4 9-21 16,10 0-5-16,10-4-6 15,13-3-1-15,5-11 3 16,6-7 5-16,6-10 3 15,-2-12 10-15,0-11 3 16,-1-2 3-16,-14-11 10 16,-1 6 1-16,-15-2 16 15,-7 4 7-15,-20 7-4 16,-8 5-9-16,-12 11-28 16,-12 2-14-16,-1 15-28 0,1 7-21 0,13 1-59 31,5-3-53-31,34-9-189 15,7-3 196-15</inkml:trace>
  <inkml:trace contextRef="#ctx0" brushRef="#br0" timeOffset="12030.97">15581 3380 1127 0,'1'0'179'0,"-1"0"280"0,2 5-219 0,-7 7 15 0,-1 7-54 0,0 11-100 0,-8 6-23 0,6 15-39 16,1 6-10-16,-2 4-20 15,4 5-3 1,-3 2-2-16,-3-3-13 0,5-4-87 16,-4-4-80-16,3-6-296 15,-3-12 263 1</inkml:trace>
  <inkml:trace contextRef="#ctx0" brushRef="#br0" timeOffset="12358.89">15474 3503 1559 0,'8'-62'169'0,"-2"14"97"0,-1 8 2 0,-2 17-88 0,9 7-47 0,14 3-51 0,5 4-19 15,10-2-25 1,5 0-6-16,9 4-5 16,3 6-3-16,2 5 0 15,2 11 0-15,-19 10-8 0,-9 6-1 16,-20 4 4 0,-14 6 2-16,-17 0 4 0,-13 3-3 0,-12-4-13 15,-11-6-9 1,1-5-14-16,-1-10-11 15,5-18-23-15,11-1-22 0,0-25-54 16,7-8-63-16,10-10-248 16,4-9 259-16</inkml:trace>
  <inkml:trace contextRef="#ctx0" brushRef="#br0" timeOffset="20907.91">1564 10391 466 0,'0'5'103'0,"-5"-3"106"0,1 1 1 0,-6 5-30 15,4 3-22-15,-5 5-46 0,9-1-24 0,2 7-40 16,3-3-7-16,23 0 18 16,10 0 13-16,27-1 32 15,19-4 2-15,55-5-38 16,18-2-12-16,48-4-32 15,23 5-17-15,23-4 6 16,29-2-7-16,22-2 0 16,9-8 5-16,5-13-5 15,-8 3 2-15,-13-5-4 16,-28-2 0-16,-30 3 3 16,-30 5 20-16,-41 4-78 0,-15-3 48 15</inkml:trace>
  <inkml:trace contextRef="#ctx0" brushRef="#br0" timeOffset="23624.38">7262 8486 577 0,'-6'-1'128'0,"1"1"89"0,4-2-15 0,-1 1-10 0,4 1-31 0,2 0-14 0,7 0-33 0,0 3-15 0,-1 9-32 31,-4 9-16-31,-7 4-20 0,-9 19-12 16,-7 7-9-1,-8 4-3-15,-2 19-7 16,-6-9 3-16,3 9-1 16,0-6 1-16,6-2-1 15,4-6 0-15,9-14-2 16,9-2-2-16,10-19-1 0,6-5 0 15,13-8 3-15,3-3 3 0,14-6 3 16,2-3-1-16,11-6-1 16,-4-15 0-1,2-7-44-15,2-7-72 16,-11-10 67-16</inkml:trace>
  <inkml:trace contextRef="#ctx0" brushRef="#br0" timeOffset="24028.64">7704 8606 1200 0,'-6'-4'127'0,"-5"4"72"0,0 6-14 0,-2 19-74 16,-1 10-31-16,3 14-39 0,-2 6-19 0,10 8-16 0,3-3-4 0,13-11-2 0,7-10-1 15,8-23 1-15,2-5 0 0,-4-19 10 16,-3-6 5-16,-7-13 27 0,2-3 9 16,-3-5 0-1,-1 7-6-15,2 9-28 16,-2 11-10-16,7 18-7 16,-1 10-1-16,15 16 1 0,5 1 1 15,-1-9 1-15,0-11 2 16,-2-17 12-16,-6-9 12 0,-7-21 34 15,-3-8 17 1,-15-12 17 0,-6-4 0-16,0-9-25 0,-2 0-15 15,-4-11-30-15,-5-7-11 16,-11 1-11-16,4-4-4 0,6 26-59 16,2 8-54-1,10 24 63-15</inkml:trace>
  <inkml:trace contextRef="#ctx0" brushRef="#br0" timeOffset="25789.73">11997 8726 491 0,'-2'3'129'0,"-6"-1"139"16,-3 3-23-16,2 1-64 0,-1-1-21 0,2 1-30 0,7-1-17 0,1 1-13 15,1 2-6-15,7 6-22 16,-3 7-10 0,3 15-22-16,-5 3-10 15,-3 13-19-15,-2-1-6 16,-4-1-4-16,1-4-10 16,-1-7-66-16,1-6-52 0,4-17-119 15,1-14-133 1,0-8 214-16</inkml:trace>
  <inkml:trace contextRef="#ctx0" brushRef="#br0" timeOffset="26125.07">11900 8846 748 0,'-6'-33'163'0,"-3"0"110"0,9 4-56 0,3 6-21 0,14-1-54 0,2 4-15 0,11 1-25 31,13 0-16-31,4 3-22 15,2 6-14-15,0 10-23 0,-10 4-9 16,-17 8-6 0,-8 4 0-16,-14 8 1 0,-7-2 1 15,-8 1-3 1,-8 1-2-16,-9-2-4 16,-6 2-1-16,-1-5-1 15,-1 0-1-15,6-4-1 0,7 0-1 16,14-3-4-16,9 4-1 15,11 0-2-15,14 3 1 16,14 6 2-16,7 0 1 16,-2 0 2-16,7-1 1 0,-9-3-31 15,-5-1-81-15,2-1-169 16,-5 0 158-16</inkml:trace>
  <inkml:trace contextRef="#ctx0" brushRef="#br0" timeOffset="26538.68">12475 8919 1241 0,'-16'-7'121'0,"-5"7"83"0,-2 3-21 0,2 10-65 0,-2 4-28 0,2 4-43 15,10 2-16-15,5 6-18 16,-4 2-4-16,12-5-9 0,4-1-3 15,8-13 1-15,5-5 1 16,3-7 1-16,2-8 2 16,-5-11 2-16,1 2 2 15,-7-12 4 1,-2-2 0-16,-1-6 21 0,-4-5 7 16,5-7 15-1,-2-3 4-15,-6-2-4 0,1 2-2 16,-8-1-6-16,-8-4-4 15,-1 13-11-15,1 9-2 16,-1 22-5-16,2 13-7 16,5 27-12-16,-4 8-5 15,10 22-11-15,0 4 2 16,7 12 3-16,4 2-5 0,6 3-79 16,2 1-39-16,1-13-145 15,-4-5-268-15,1-20 339 16</inkml:trace>
  <inkml:trace contextRef="#ctx0" brushRef="#br0" timeOffset="27102.11">12025 9483 747 0,'0'-5'138'0,"-2"1"148"0,-1 0-34 0,-6 0-36 0,-2-1-34 0,-10-3-62 16,-4 2-29-16,-5 1-43 15,-1 3-14-15,-4 9-23 16,2 7-6-16,4 11-7 15,6 5-2-15,12 3-1 16,6 0-1-16,17-3 0 0,9-3 0 16,12 0 3-1,7 0 1-15,7-4 2 16,3 3 0-16,-1-7 2 16,-5 0 0-16,-10-5 1 15,-14 2 1-15,-20-1 1 16,-8 4 1-16,-19-1-2 15,-9 0-1-15,-8-3-14 0,0-3-26 16,4-7-77-16,-4-3-39 16,8-7-62-16,1-8-52 15,4 1 161-15</inkml:trace>
  <inkml:trace contextRef="#ctx0" brushRef="#br0" timeOffset="27341.5">11911 9267 696 0,'15'-38'195'0,"0"2"184"0,1 12-120 0,-6 10-27 0,1 19-56 0,-2 14-19 0,-1 20-49 16,-5 5-17-1,-3 23-31-15,-3 0-18 0,-3 9-23 16,4 6-10-16,2-3-7 15,3 0-2-15,2-11-43 16,0-9-34-16,-2-10-106 16,3-4-70-16,1-19 136 15</inkml:trace>
  <inkml:trace contextRef="#ctx0" brushRef="#br0" timeOffset="27609.16">12317 9381 1090 0,'-5'-5'144'0,"-3"2"126"0,7 7-38 0,-7 12-21 0,5 5-53 0,7 18-63 0,0 7-20 0,3 11-37 0,4 3-12 16,0 4-18-16,-4-1-3 16,4-11-53-16,-3-1-54 0,0-10-275 15,11-3 222-15</inkml:trace>
  <inkml:trace contextRef="#ctx0" brushRef="#br0" timeOffset="29727.73">13992 8811 574 0,'5'0'120'0,"0"0"108"0,-1 0-1 0,1-3-60 15,-2 2-22-15,-6-1-38 0,-6 2-18 0,-5 0-29 16,-7 5-13-16,-9 1-22 0,-5-1-10 15,-1 6-9-15,3-5-2 16,6 7-4-16,5 4-1 16,8 2-3-1,1 3 0-15,10 3-1 0,-2-1 1 16,10-2 1 0,0 2 1-16,4 1 0 0,4-1 1 15,3-2 1-15,-1-3 0 16,8-1-1-16,-1-2 1 0,0 0 1 15,1-2 1-15,-4 0 1 16,-5-3 5-16,-12 2 14 16,-2 6 6-16,-11-6 15 15,-3 1 0 1,-13 2-4-16,-5-2-6 0,-2 6-12 16,-6-6-5-16,2-3-9 15,2 1-3-15,3-9-4 16,5-3-1-16,4-7-11 0,5 1-14 15,2-7-50 1,9 4-39-16,6-5-166 16,4-2-162-16,18-12 248 0</inkml:trace>
  <inkml:trace contextRef="#ctx0" brushRef="#br0" timeOffset="30170.98">13838 8666 1037 0,'-2'-1'134'15,"-1"1"98"-15,0 0-10 0,0 1-67 0,-1 2-29 0,4 5-44 0,0 0-17 0,7 14-28 16,-2 11-11-16,7 11-16 16,-1 13-4-16,2 9-3 15,-5 5-1-15,0 8-14 16,-4 0-18-16,1-11-48 0,-3-5-15 16,-2-17-55-16,0-10-32 15,0-12-111 1,0-13 153-16</inkml:trace>
  <inkml:trace contextRef="#ctx0" brushRef="#br0" timeOffset="30421.6">14232 8736 1099 0,'-3'-4'116'0,"3"1"89"0,-10 3-3 0,10 5-41 0,-1 6-34 0,-7 16-61 0,5 9-19 0,-5 15-25 16,5 10-10-16,1 4-10 16,-7 1 0-16,10-3-9 15,-1-11-25-15,5-5-87 16,0-6-34-16,3-12 67 15</inkml:trace>
  <inkml:trace contextRef="#ctx0" brushRef="#br0" timeOffset="31156.15">14576 8780 511 0,'0'0'161'0,"0"0"101"0,0 3-7 0,0 0-27 0,2 3-51 0,-2 2-24 0,-2 5-47 15,-3 4-22-15,1 7-42 16,-1 6-14-16,-3 9-18 16,0 9-6-16,3 2-2 15,2 2-2 1,-2-5 0-16,4 1-19 0,1-10-54 16,0-2-38-16,5-20-125 15,-2-7-94-15,3-11 185 16</inkml:trace>
  <inkml:trace contextRef="#ctx0" brushRef="#br0" timeOffset="31406.55">14402 8944 507 0,'8'3'148'0,"3"0"153"0,2 5-33 0,3-5-74 0,-2 2-28 0,10 0-44 0,-1-4-22 0,4-1-37 16,2 0-18-16,-1-5-30 0,3-1-8 0,-1-2-54 16,-3 0-65-1,10-6 65-15</inkml:trace>
  <inkml:trace contextRef="#ctx0" brushRef="#br0" timeOffset="32438.41">15128 8773 570 0,'3'-9'150'0,"-1"-1"87"0,-1-2 9 0,-1-2-27 0,-3 3-42 0,-9 1-20 15,-3 4-32 1,-5 0-11-16,-10-1-23 16,-3 3-9-16,-2 4-27 0,-4 0-17 15,6 9-25-15,4 2-10 16,6 6-7-16,8 5-2 0,7-1-3 15,7-2 1 1,7 5 0 0,2 1 0-16,13 6 4 0,2 4 1 0,4 1 1 31,1-4 1-31,7 3 0 0,-6-1 1 16,1 1 0-1,3-2 0-15,-14 3-26 0,1 2-2 16,-15-2-16-16,-5 1-12 15,-5-4 15-15,-11-3-8 0,-6-5 9 16,-1-6 11 0,-4-6 18-16,0-13 10 0,-3-10 37 15,0-10 10-15,5-15 3 16,7-5 4-16,15-8-23 16,5-4-6-16,17 1-7 15,4 2-6-15,11 7-8 16,0-3-3-16,9 4-10 15,-2-1 18-15,6-5-8 16</inkml:trace>
  <inkml:trace contextRef="#ctx0" brushRef="#br0" timeOffset="49897.5">13180 8039 429 0,'1'-4'127'0,"3"-2"144"0,-3 3-14 16,-4 1-40-16,-3-2-13 0,-4 4-50 0,-1 3-22 0,5 3-37 0,0 11-19 16,4-1-28-1,2 9-10-15,0 2-22 0,9 8-9 16,-2-7-4 0,5 2-2-16,1-8-1 15,3-3 0-15,4-12 0 0,1-7 0 16,-1-13 8-16,2-6 7 15,0-9 25-15,-4-2 13 16,-6 1 11-16,-7-4 4 16,-10 11-4-16,-9 3-7 15,-20 8-10-15,0 10-9 16,-11 12-21-16,0 9-6 0,8 16-9 16,2 4-2-16,19 4-5 15,5-5 0-15,11-2-2 16,5-9 1-1,17-11 1-15,5-6 1 0,11-11 4 16,4-11 1-16,-2-8 7 16,-6-7 5-16,-7-7 15 15,-5-1 8-15,-20 1 12 16,-5 2-5-16,-21 4-4 16,-9 6-5-16,-14 10-14 15,-6 4-1-15,5 16-12 16,-1 8-5-16,22 16-5 15,3 5-2-15,13 2-3 16,11-2-1-16,19-13 1 16,8-3 2-16,14-16 3 15,3-3 2-15,8-9 3 0,-3-5 2 16,-10-5 2-16,-4-6 3 16,-19-2 2-16,-7-2 1 15,-18-3-1 1,-8 2-2-16,-17 2-2 0,0 5-3 0,-4 15-4 15,0 8-1 1,11 21-6-16,7 11-1 16,21 6 0-16,10-2 0 0,19-9 1 15,7-8 2 1,7-14 2-16,-3-8 2 16,-10-10 4-16,-5-5 1 0,-15-9 5 15,-10-1-1-15,-12 0 0 16,-9-1 0-1,-17 1-2-15,-1 1-2 0,-7 9-3 16,1 7-1-16,10 16-3 16,8 6-2-16,18 16-2 0,3 4 0 15,18-2-1-15,10-8 2 16,14-12 2 0,10-10 2-16,-3-10 3 0,-3-5 2 15,-9-6 1 1,-13 1 2-16,-18-1 2 15,-6 1 0-15,-21 4-1 0,-11 3-1 0,-7 8-3 32,-5 3-1-32,8 12-2 15,7 3-2-15,18 7-3 16,6-5-1-16,13-3-3 16,10-4 6-16,20-15-71 0,5-4-65 0,6-9 81 15</inkml:trace>
  <inkml:trace contextRef="#ctx0" brushRef="#br0" timeOffset="50664.12">13399 8039 453 0,'-14'9'57'0,"1"-3"46"0,-4 1-2 0,1-7-22 0,0 1-9 0,2 1-5 16,3-1 3-16,0 2 20 16,5 4 10-16,-2-4 35 15,5 5 7-15,1-2 4 16,1 2 3-16,2-8-8 0,4 0-9 16,8-2-12-16,2-7-11 0,15-7-26 15,3-7-8 1,24-12-20-16,2-3-7 15,12-5-18-15,-4-2-7 0,6-3-8 16,6-4-6 0,8 2-2-16,9-2 1 0,17 5-1 15,-2 7-1-15,-1 5-2 16,2 5-1 0,3 7-1-16,13-1-2 0,16 5 2 15,9-3-2-15,12 5 8 16,4-4 0-16,6 4 17 15,7-5 8-15,7 5-6 16,4-6 6-16,-6 0-11 16,1-1-1-16,3-3-3 15,-13 2-4-15,-6 0-5 16,2 1 0-16,-18-3 0 16,-3 1 0-16,-8-1-3 0,-17 0 0 0,-13 0-1 31,-12 0 1-31,-1 2 3 15,-1 1 0-15,-19 7 1 0,-8 0-1 16,-31 10 1-16,-16 3-8 16,-24 4-21-16,2-2-11 15,-13 2-33-15,3 0-10 16,-8-1-16 0,-1-4-6-16,-6 0-13 15,4 2-18-15,2-3-65 0,-1-2-111 16,3-6 174-1</inkml:trace>
  <inkml:trace contextRef="#ctx0" brushRef="#br0" timeOffset="51037.99">17949 6733 1854 0,'-22'6'-238'0,"1"-6"-126"0,7-5 609 0,9-1-83 16,10 0-42-16,6-2-15 0,3-2-10 0,7 6-4 15,-2-1-6 1,3 5-6-16,8 5-7 16,5-1 3-16,18 4-9 15,9-5 0-15,6-3-13 16,4 2-7-16,-7-2-5 0,-4 0-4 15,-10 3-3-15,-9 3-4 16,-12 7-6-16,-8 1 1 16,-22 11-4-16,-9 12 0 15,-21 10-7-15,-11 13-5 16,-16 14-25-16,-6 5-14 0,-11 6-43 16,-2-4-40-16,10-12-67 15,12-9-34-15,29-21-102 16,17-9 165-16</inkml:trace>
  <inkml:trace contextRef="#ctx0" brushRef="#br0" timeOffset="51638.52">19053 5750 1796 0,'3'22'63'0,"-4"21"-1"0,-7 7 2 0,-3 21 12 15,-2 8-26-15,1 8-33 16,4-2-10-16,-3-6-3 15,-2-5 1-15,4-16-5 0,4-10-1 16,0-23-24-16,2-9-8 16,-3-29-6-16,-2-17 0 15,5-33 23-15,-2-17 7 16,3-34 25-16,1-10 12 16,4-7 49-16,2-11 12 0,-1 11 18 15,11 8 8 1,2 33-25-1,2 33 3-15,9 40-27 0,-4 22-15 0,0 36-23 16,-1 17-12 0,-2 32-9-16,2 8-3 0,3 1 4 15,-1-5-48-15,2-16-75 16,-1-10-46 0,-3-16-144-16,-4-8 169 0</inkml:trace>
  <inkml:trace contextRef="#ctx0" brushRef="#br0" timeOffset="51826.49">18998 5928 1437 0,'3'19'69'0,"3"-1"184"0,17-2-140 0,5-16 30 0,5-10 13 0,8-18-48 0,-1-12-38 16,-1-15-109-16,0-5-75 15,1-9 65-15</inkml:trace>
  <inkml:trace contextRef="#ctx0" brushRef="#br0" timeOffset="52167.12">19460 5239 1470 0,'-3'16'84'0,"1"12"126"0,1 10-83 0,2 21 16 0,4 8-10 0,6 8-76 0,3 2-22 0,7-8-25 16,-4-9-4-16,5-9-2 16,-6-9 0-16,-6-12 1 15,-6-9 0-15,-5-13 4 16,-4-8 2-16,-1-15 4 16,1-8 8-16,5-12 5 15,8-3 0-15,6 2 1 0,2 4-4 16,14 10 2-1,-5 8-1-15,13 13-4 0,-5 5-7 16,-6 15-8-16,0-1-1 16,-15 5-3-1,1 4 0-15,-11 3-10 0,-10 5 1 16,-16-1-33 0,-12 4-22-16,-12-5-38 15,-2-1-45-15,3-15-107 0,7-6-157 16,21-20 231-1</inkml:trace>
  <inkml:trace contextRef="#ctx0" brushRef="#br0" timeOffset="52460.29">20276 5290 1348 0,'0'1'192'0,"1"4"136"0,-15 9-134 0,-11 4 2 0,-16 5-92 15,-13-1-34-15,4 8-25 16,2 2-18-16,12 3-20 0,13-5-7 16,23-4-14-1,9 0 3-15,24-4 4 0,5 1 4 16,11 4 3 0,8 3 3-16,-15 5 0 15,-4 1 1-15,-27-4 2 16,-17-1 2-16,-27-6-29 15,-16 2-28-15,-3-11-66 16,-8-3-52-16,14-13-392 0,8-12 358 16</inkml:trace>
  <inkml:trace contextRef="#ctx0" brushRef="#br0" timeOffset="52725.58">20423 5320 1119 0,'12'23'120'0,"-4"11"149"0,2 5-96 0,-9 8-25 0,1 5-19 0,-2-6-53 0,9-5-20 0,10-20-3 15,6-7 1-15,12-21 1 16,2-8 6-16,-6-9-2 16,-4-3-3-16,-14 4 8 15,-10 0 10-15,-11 0 0 16,-15 1-9-16,-13 0-29 15,-12 0-23-15,2 1-38 16,-5 7-21-16,11 3-78 16,9 1-55-16,12 4 97 15</inkml:trace>
  <inkml:trace contextRef="#ctx0" brushRef="#br0" timeOffset="53179.73">20755 4732 1661 0,'0'6'155'0,"0"6"104"0,-1 26-138 16,-2 10 15-16,0 30-56 0,-4 6-21 0,7 9-19 0,2-5-16 16,9-18-17-16,9-15-4 15,13-20-3-15,5-15-3 16,10-12 3-16,-4-8 2 15,0-11 5-15,-5-6 3 0,-7-15 4 16,0 1 7-16,-15-6 11 16,-3 9 2-16,-8 7 1 15,-6 20-9-15,-1 1-18 16,-7 19-5-16,3 11-7 16,-4 0-2-16,10-5 2 15,10-9-2 1,15-16 3-16,-1-8 1 15,5-11 4-15,-2-2 3 0,-3-4 1 16,1 1 4-16,-6-1 7 16,-7 2 9-16,-10 5-1 15,-1 2-2-15,-6 15-10 0,0 10-9 16,-6 20-4 0,1 10-2-16,1 13-2 15,0-3-2-15,16-11-29 16,9-10-26-16,15-20-66 15,10-8-60-15,-1-12 103 0</inkml:trace>
  <inkml:trace contextRef="#ctx0" brushRef="#br0" timeOffset="53387.85">21748 4353 1630 0,'-16'27'147'0,"0"11"103"0,-3 25-94 0,2 14 19 0,12 18-63 0,5 7-34 0,11 1-47 15,2-6-13-15,1-16-28 0,-3-9-37 16,-3-18-95 0,1-2 142-16,-2-3-47 15</inkml:trace>
  <inkml:trace contextRef="#ctx0" brushRef="#br0" timeOffset="53725.94">21549 4815 1515 0,'27'0'99'0,"7"11"36"0,-2 5 16 0,11 12 3 0,-4-1-30 0,2-5-42 0,6-8-15 0,7-12-31 0,-2-5 0 0,0-11 11 16,-8-5 1-16,-15-2 3 16,-12-4-3-16,-17 1 0 15,-8-1 0-15,-17 0-9 0,-5 7-8 16,-9 18-25 0,-1 15-8-16,5 29-11 15,7 13 0-15,14 1 3 16,12 2 3-16,18-22 0 15,9-8-1-15,13-16-22 0,2-8-25 16,4-15-76-16,1-13-70 16,4-13-304-16,2-12 297 15</inkml:trace>
  <inkml:trace contextRef="#ctx0" brushRef="#br0" timeOffset="54219.54">22418 4060 1500 0,'-12'0'134'0,"-12"17"83"0,0 16-33 0,-3 32-17 0,-1 15-47 0,6 18-51 0,3 3-19 0,10-3-33 16,7-7-8-16,11-17-6 16,6-9-2-16,13-21-2 15,4-12-2-15,2-18 0 16,1-8 1-16,-7-14 4 15,-1-9 6-15,-6-8 8 16,-2-2 0-16,-5 2-2 16,-5 3-3-16,-1 17-10 15,-6 6-1-15,-9 20-4 0,3 10 1 16,-3 3 3 0,7-3-1-16,8-12 0 0,10-8-1 15,8-12 3 1,6-6 4-16,-2-10 12 15,3 1 10-15,-14-1 26 0,2-4 15 0,-12 5 10 32,-3-2-9-32,1 10-34 0,-3 8-17 15,-2 15-20-15,1 19-1 16,-3 18 3-16,0 8 1 16,-5 9-3-16,-4-1-2 15,-5 1-5-15,0 0-9 16,-10-4-22-16,-3 0-8 15,-8-4-8-15,-4-7-2 0,-2-8-13 16,1-5-38-16,10-24-147 16,0-8-135-16,1-32 208 15</inkml:trace>
  <inkml:trace contextRef="#ctx0" brushRef="#br0" timeOffset="55407.61">23431 4661 1478 0,'6'6'91'0,"1"8"81"16,-6 16-114-16,-2 9 3 0,-9 13-18 0,-1 10-20 0,0-2-13 16,-2-5-1-16,7-17-4 15,-2-10 3-15,5-15 2 16,5-8 11-16,4-10 28 16,2-16 8-16,4-12 10 15,4-9-2-15,6-10-6 16,5 1-6-16,9 9-8 15,1 5-4-15,-1 23-17 16,-4 13-2-16,-4 15-6 16,2 9-5-16,0 4-5 15,3-3 0-15,6-11 0 16,4-10 2-16,0-8 9 16,2-11 3-16,-7-6 5 0,0-5 1 15,-9-3-4 1,-3 0 1-16,-11 2 10 0,-8-4 6 15,-14 6 0-15,-8 0-5 0,-4 14-19 32,-6 9-11-32,-2 25-12 15,2 9-3-15,0 21-1 0,6 8 1 0,17-1 3 32,12-3 2-32,18-16 2 0,9-9 1 15,16-12 3-15,2-9 2 16,18-15 1-16,-5-8 2 15,-4-10 0-15,1-7 1 0,-18-8 3 16,-1 0 1-16,-16-5 8 16,-19 2 3-16,-11-3 2 15,-8 8-2-15,-15 16-9 16,4 12-8-16,-14 28-10 16,3 16-5-16,4 21-1 15,1 6 2-15,20 0 2 16,5-11 2-16,21-11-2 15,17-6-1-15,12-19-10 16,1-5-6-16,7-11-12 16,-11-6-4-16,4-13 5 15,-4-2 8-15,-7-10 17 0,-4-2 7 16,-19-1 17 0,-6-2 9-16,-15 0 10 15,-12 6 1-15,-6 8-9 16,-5 11-11-16,-3 25-16 15,2 16-6-15,6 14-3 0,4 3 1 16,17-7 0-16,2-12-5 16,13-14 0-16,10-7 2 15,4-15 8-15,6-6 7 16,-6-15 8-16,0-4 2 16,-4-16 8-16,-7-3 8 0,-4-17 12 15,-5-13 2 1,-7-21-6-16,-2-15-6 15,-7-10-14-15,2 10-3 16,-5 38 7-16,6 29-4 16,-3 54-15-16,-3 34-6 0,-2 51-16 15,-1 18 1 1,0 32 12-16,3 7 5 0,9-4-47 16,7-6-59-16,19-26 415 15,9-5-279-15</inkml:trace>
  <inkml:trace contextRef="#ctx0" brushRef="#br0" timeOffset="56142.06">20345 6509 877 0,'-3'0'163'0,"0"-2"117"0,-7-3-46 0,1 5-8 0,-19 4-62 0,-2-1-34 0,-19 0-59 0,-3 6-20 0,1 4-33 32,-2 11-9-32,5 4-11 15,12 4-3-15,19 2-8 16,13 3-1-16,20-9 0 0,13 2 2 16,21 1 8-16,10-1 4 15,8 4 7-15,0-1 1 16,-12 0 6-16,-13-2 7 15,-27 1 20-15,-10-4 7 0,-25 1 3 16,-11-4-8-16,-28-1-20 16,-8-2-6-16,-15-10-31 15,2-4-25-15,15-11-74 16,2-10-68-16,18-7-77 16,8-12-89-1,15-18 192-15</inkml:trace>
  <inkml:trace contextRef="#ctx0" brushRef="#br0" timeOffset="56525.97">20110 6187 818 0,'2'-5'98'0,"-1"2"119"0,1 2-7 0,-2-1 13 0,3 2-27 0,-1-2-52 0,-1 2-14 15,1 0-19-15,-1 0-5 0,1 0-20 16,-2 0-9 0,0 2-18-16,-3 9-10 15,-5 5-14-15,5 8-9 16,-2 13-10-16,-3 9-4 15,8 22-6-15,8 14 0 0,3 20-3 16,6 12 0 0,7 14-3-16,-10-8 0 0,8 4-20 15,-6-9-5-15,-6-20-59 16,-1-10-23-16,-3-28-64 16,-6-7-60-16,2-17 139 15</inkml:trace>
  <inkml:trace contextRef="#ctx0" brushRef="#br0" timeOffset="56892.02">20631 6367 1029 0,'0'3'241'0,"-5"8"302"0,2 0-275 0,-2 3 18 0,-3 5-100 0,4 0-62 0,4 13-70 16,4 7-18-16,9 19-19 16,3 10-4-16,3 10-9 15,-2 4 0-15,-1 0-49 16,-2 0-46 0,-1 3 413-16,-2 9-288 0</inkml:trace>
  <inkml:trace contextRef="#ctx0" brushRef="#br0" timeOffset="60605.7">21795 6501 190 0,'-2'9'72'16,"-1"1"66"-16,0-7-21 0,-5 3-9 0,-1-3-26 0,6-3-23 0,-1 2-30 15,4-2-13-15,0 0-2 16,-1-2 4-1,-1-1 2-15,-1-5 9 16,8 5 28-16,0 0 18 0,1 2 35 16,-1 1 5-16,9 0 2 15,0-4-2-15,11 3 7 16,8 1 3-16,7-2-6 16,6-3-8-16,9-1-16 15,-2-6-10-15,11 1-28 16,0 1-13-16,-9-1-27 0,-4 3-10 15,-24-3-7 1,-4 8-21-16,-23 3-82 0,-1 0-60 16,-13 6-209-1,-13 2 202-15</inkml:trace>
  <inkml:trace contextRef="#ctx0" brushRef="#br0" timeOffset="60907.55">21817 6714 1002 0,'-8'5'103'0,"4"2"82"16,-1-5-13-16,6 0-8 0,6-4-17 0,15-4-17 0,8-4-9 0,17-1-28 16,5-1-20-16,8-1-42 15,3 4-11-15,0 4-20 16,-1-2-39-16,7 6-152 0,-7 1-100 31,4-2 136-31</inkml:trace>
  <inkml:trace contextRef="#ctx0" brushRef="#br0" timeOffset="61144.98">22958 6097 1334 0,'1'-6'189'0,"9"3"135"0,-6 11-97 0,4 6-2 0,3 14-65 0,-7 10-29 0,-3 19-52 16,-1 12-22 0,-11 21-33-16,-3 2-10 0,-3 7-9 15,-1-8-3-15,1-9-31 16,1-1-39-16,5-12-104 16,0-4-71-16,8-26 124 15</inkml:trace>
  <inkml:trace contextRef="#ctx0" brushRef="#br0" timeOffset="61427.66">22929 6201 1335 0,'13'-52'156'0,"4"5"145"0,-4 8-35 0,12 4-37 0,4 3-47 0,4 5-66 0,9 2-22 0,-2 11-27 15,5 8-12-15,-4 14-27 0,2 4-12 16,-5 18-12-16,-10 5-2 16,-12 6-2-16,-14 8 3 15,-26 4 0 1,-14 7-2-16,-14-3-2 0,-6 3-12 16,-7-11-39-16,-4-8-25 15,2-16-62-15,1-6-40 16,28-19-154-16,19-5-161 15,43-4 276 1</inkml:trace>
  <inkml:trace contextRef="#ctx0" brushRef="#br0" timeOffset="61776.48">23417 6600 1127 0,'-7'-1'144'0,"1"-7"210"0,1-3-136 0,2-5-5 0,2 5-28 0,-1 8-75 0,-6 8-25 0,-4 23-41 15,-6 7-15-15,-4 15-22 0,3 7-4 16,10-7-1 0,9-6-2-16,22-17 0 15,9-8 0-15,20-25 3 0,9-11 4 16,8-21 2-1,-4-8 0-15,-10 2 9 16,-15-3 9-16,-28 6 13 0,-11 1-2 16,-28 7-17-16,-18 9-16 15,-21 13-42-15,-4 11-24 16,0 10-69-16,6-2-62 16,29 6-427-16,17-2 385 15</inkml:trace>
  <inkml:trace contextRef="#ctx0" brushRef="#br0" timeOffset="62117.68">24652 6031 1443 0,'0'-3'94'0,"5"0"-10"0,3 0 122 0,-4-5-14 0,-4 3 23 0,-4 2-19 0,-18 3-35 0,-7 4-24 0,-23 12-46 0,-13 5-15 0,-23 9-32 16,-14 9-17-16,1 23-22 15,-2 13-5-15,24 26-8 16,22 8-3-16,34 11-1 15,15-3 1-15,31-15 2 16,20-10-1-16,28-28-3 0,13-15-9 16,18-27-34-16,7-6-25 15,-11-21-66 1,-5-7-46-16,-20-17 104 16</inkml:trace>
  <inkml:trace contextRef="#ctx0" brushRef="#br0" timeOffset="92710.28">517 12765 764 0,'0'-6'96'0,"-2"-4"80"0,2 5 1 0,2-1-29 0,4 1-4 0,-1 2-10 0,2 3-7 16,9 0-15-16,0 0-16 0,12-5-26 0,7 5-12 16,9-6-19-16,4-6-3 15,5 4-10-15,-4-7-6 16,-6 3-8-16,1 6-3 15,-17-7 0-15,-2 2-17 0,-9 0-103 16,-4 3-88 0,-2-5 98-16</inkml:trace>
  <inkml:trace contextRef="#ctx0" brushRef="#br0" timeOffset="92943.13">832 12669 967 0,'-13'12'163'0,"-1"2"152"0,9-1-126 0,2-2-27 0,6 6-47 16,7 4-21-16,4 4-50 0,0 2-15 0,1 11-16 16,-6 0-4-16,2 4-9 15,-5 6-33-15,1-3-151 16,-6 1-163-16,9-8 181 15</inkml:trace>
  <inkml:trace contextRef="#ctx0" brushRef="#br0" timeOffset="93115.17">474 13385 1097 0,'13'6'158'0,"2"2"138"0,12-8-119 0,14 0-18 0,8-8-53 0,9-8-24 0,2-6-48 0,-4-2-11 15,-1 4-11-15,-6-4-17 0,-5 1-130 0,3-3-160 0,1-8 158 16</inkml:trace>
  <inkml:trace contextRef="#ctx0" brushRef="#br0" timeOffset="93443.25">1239 12919 1089 0,'21'-6'103'0,"-4"-7"80"0,3-1 8 0,6-11-60 0,-4-3-15 0,5-9-41 0,-1 1-8 15,-4-5-5-15,1 2-6 16,-6 4-12-16,-8 7-6 16,-1 12-4-16,-6 11 4 15,6 2-11-15,-8 17-5 16,0 16-14-16,-5 13-7 16,5 9-1-16,0 12 0 15,6 11-2 1,-3 2-2-16,1 2-21 0,-1 3-24 15,0-7-104-15,-2-2-76 16,1-18 119-16</inkml:trace>
  <inkml:trace contextRef="#ctx0" brushRef="#br0" timeOffset="93620.39">1297 13350 1580 0,'-4'11'119'0,"5"0"61"0,4-8-24 0,19 0-73 0,-5-9-8 0,23 0-32 16,-1 1-17-16,0-6 0 15,10 9-45-15,-10-10-120 0,4-2-159 16,1-9 143 0</inkml:trace>
  <inkml:trace contextRef="#ctx0" brushRef="#br0" timeOffset="93793">2099 12798 1690 0,'-6'9'175'0,"-4"-7"106"0,4 4-155 0,-2 1-56 0,2-12-69 16,1 2-30-1,10-5-130-15,4-3-132 0,12-3 153 16</inkml:trace>
  <inkml:trace contextRef="#ctx0" brushRef="#br0" timeOffset="93943.68">2085 13180 1139 0,'-19'39'227'0,"-2"-3"294"0,15-20-383 0,4-11-35 0,10-10-65 0,11-9 0 0,5-10-93 15,3-1-337-15,20-8 264 16</inkml:trace>
  <inkml:trace contextRef="#ctx0" brushRef="#br0" timeOffset="95021.41">3037 12718 751 0,'-6'6'138'0,"0"3"131"0,-4 2-29 0,-1 4-68 0,2 3-33 0,4 5-50 0,-4 0-21 0,7 15-22 16,-6 1-6-16,5 17-15 16,1 8-8-16,2 4-12 15,2 0 3-15,4-5-62 16,1-9-44-16,4-16-131 16,1-13-267-16,12-28 302 15</inkml:trace>
  <inkml:trace contextRef="#ctx0" brushRef="#br0" timeOffset="95392.47">3340 12787 1130 0,'-1'35'85'0,"-1"9"61"0,2 8-94 0,-1 9-21 0,2 4-16 0,1 3-5 0,-1-2-4 0,3-9-3 15,2-7 0-15,-3-13 0 16,5-11 1-16,-5-16 32 16,-3-10 12-16,-3-18 33 15,-5-5 11-15,-3-18-10 0,-5-8-2 16,-3-11-3-16,-3-8 3 16,6-3 5-16,4 0-6 15,13 14-15-15,6 5-6 16,10 18-18-16,4 10-4 0,5 7-16 15,7 7-11-15,4 4-3 16,4 4-2 0,1-7-3-16,4 1 0 0,0-3-5 15,-2-6-9-15,-5 4-54 16,-9-1-59-16,-7 9-210 16,-9 0 187-16</inkml:trace>
  <inkml:trace contextRef="#ctx0" brushRef="#br0" timeOffset="95559.61">3430 13012 1508 0,'7'23'107'0,"-1"-5"66"0,8-5-77 0,8-11-32 0,0-4-24 16,7-9-27-16,5-5-51 0,9-7-275 0,12-1 212 15</inkml:trace>
  <inkml:trace contextRef="#ctx0" brushRef="#br0" timeOffset="95975.41">4839 12759 1150 0,'11'15'168'0,"-1"9"157"0,-4 12-107 0,-3 10-81 0,-6 11-46 0,-7 7-58 0,1 1-16 0,-4 4-27 16,2-5-30-16,5-8-116 16,3-12-100-16,6-18 131 15</inkml:trace>
  <inkml:trace contextRef="#ctx0" brushRef="#br0" timeOffset="96220.84">4707 12777 1475 0,'14'0'112'0,"9"7"77"0,7-6-22 0,15 10-41 0,3 2-6 0,6-2-31 0,3 3-25 0,-7 2-30 16,-2 5-13 0,-10 7-4-16,-7 0 4 0,-23 12 4 15,-10 5-3 1,-20 6-9-16,-11 3-2 15,-16 7-26-15,-1-4-23 0,-5-5-65 16,4-6-53 0,12-26-133-16,-1-10 156 15</inkml:trace>
  <inkml:trace contextRef="#ctx0" brushRef="#br0" timeOffset="96642.14">5426 12830 1297 0,'17'44'99'0,"-7"9"39"0,-4 7-41 0,-7 8-73 16,-3 6-12-16,-4-4-8 0,2-1-1 0,-2-11 0 0,-6-10 1 16,5-18 1-1,-1-8 2-15,-6-30 41 16,8-11 23-16,-1-35 20 15,6-20 6-15,14-17-17 16,6-9-10-16,16 12 11 16,2 9 5-16,1 19-19 15,2 13-13-15,0 14-34 16,-3 9-14-16,-4 19-6 0,-5 5 4 16,-11 13 0-16,-2 6-1 15,-15 14 4-15,-5 6-1 16,-17 10 2-16,-3 2 4 0,-6-2-4 15,3-4-2-15,6-2-6 16,9 0-3-16,15-6-5 16,6 3 0-16,19-5 1 15,8-1 0-15,8-9 2 0,2-2-2 16,9-12-79 0,5-11-106-16,9-16 109 15</inkml:trace>
  <inkml:trace contextRef="#ctx0" brushRef="#br0" timeOffset="97320.11">6980 12874 1362 0,'-5'-8'75'0,"0"3"32"16,5 5-3-16,-1 13-22 0,1 9-16 0,-5 12-34 0,-3 12-17 0,0 17-15 15,4 5-20-15,0 5-15 16,0-7 0 0,4-17 3-16,0-16 19 0,0-22 18 15,6-11 6-15,-1-25 17 0,4-15 11 16,1-23 15-1,-4-11 6-15,5-10 1 16,2-1 1-16,-2 2 14 16,-2 1 1-16,1 15-7 15,-1 12 0-15,5 28-22 16,-1 13-10-16,-2 27-9 16,2 9-11-16,1 24-12 15,5 10-2-15,-2 14-6 0,0 7-20 16,-2 4-42-16,-3-1-34 15,-2-9-100-15,-2-8-109 16,-5-25 175-16</inkml:trace>
  <inkml:trace contextRef="#ctx0" brushRef="#br0" timeOffset="97494.61">6945 13066 1537 0,'8'10'136'0,"-2"-6"135"0,16-4-201 0,1-1-19 0,7-10-29 0,6-4-2 15,3-7-140-15,4-1 90 0</inkml:trace>
  <inkml:trace contextRef="#ctx0" brushRef="#br0" timeOffset="97741.77">7613 12684 1680 0,'-12'29'96'0,"-2"6"41"0,0-1-9 0,5 6-55 0,2 1-15 0,-2 3-39 0,7 5-13 16,-1 7-4-1,-2-2-1-15,10 9 0 16,0-8-1-16,6-3 0 15,8-4 8-15,9-15 9 16,2 0 1-16,10-19 3 16,-3-4-9-16,8-20-7 0,5-14-22 15,20-13-86-15,2-15 8 16,21-13 26-16</inkml:trace>
  <inkml:trace contextRef="#ctx0" brushRef="#br0" timeOffset="98159.01">8789 12863 902 0,'8'-2'172'0,"3"-1"122"0,7 3-34 0,-10 1-15 0,3 14-51 0,0 8-26 0,-3 15-67 15,1 9-22 1,-1 12-45-16,1 4-13 0,-7 0-27 16,-2-8-32-1,-2-6-79-15,-1-8-61 16,3-17 90-16</inkml:trace>
  <inkml:trace contextRef="#ctx0" brushRef="#br0" timeOffset="98424.28">8646 12913 1270 0,'6'-33'173'0,"8"3"145"0,24 8-123 16,6 6-19-16,12 13-49 0,-6 3-29 0,-1 13-39 15,-2 4-24-15,-9 11-18 16,-3 5-6-16,-13 7 1 16,-8 2-1-16,-12 6 1 15,-5 4 0-15,-12 3-2 16,-5 2-5-16,-5 1-30 16,-4-1-20-16,-5-8-61 0,-1-5-45 15,3-11-131-15,-4-17-237 16,20-19 304-1</inkml:trace>
  <inkml:trace contextRef="#ctx0" brushRef="#br0" timeOffset="98894.51">9174 12956 998 0,'32'20'132'0,"-1"7"97"0,-2 8-70 0,-12 7-73 0,1 7-38 0,-14 5-32 0,-1-2-7 0,-3-5-4 16,0-7-1-16,0-20 0 15,5-7-2-15,0-16 15 16,0-10 13-16,2-19 22 16,1-12 14-1,0-19 6-15,0-6-2 0,-2-9-10 16,4 1-7-16,-1 16-10 15,2 12-4-15,-3 28-12 16,3 10-7-16,5 24-14 16,3 7-3-16,0 13 0 15,3 4 1-15,0-1 2 16,-6-4-1-16,4-10-2 16,-12-11 0-16,11-18 15 0,3-4 9 15,2-14 18-15,11-2 8 16,-7-4 4-16,-4-4 0 15,1 10-1 1,0 6-1-16,2 9-16 0,-2 15-8 0,-4 20-14 31,-4 12-8-31,-14 24-3 16,1 7-4-16,-4 17-46 16,-4 8-33-16,4-3-129 0,4-2-49 15,7-12 133-15</inkml:trace>
  <inkml:trace contextRef="#ctx0" brushRef="#br0" timeOffset="99443.49">10627 12806 1257 0,'0'30'103'0,"-3"8"67"16,-5 7-62-16,-1 12-20 0,-2 0-35 0,1 9-27 0,2 4-18 0,7-1-16 0,1-4-24 16,1-18-8-1,6-6 1-15,-3-27 0 0,4-6 22 16,-5-19 21-1,1-16 3-15,-1-20 13 16,0-10 15-16,-1-20 7 16,-1 0 16-16,4-1 6 0,7 3 1 15,12 8 4-15,4 7-10 16,10 19 3-16,5 5-3 16,0 20-15-16,-2 12-5 15,-5 13-11-15,-9 7-12 0,-13 12-6 16,0-1-1-16,-14 3 0 15,-3 6 1-15,-13 2-1 16,-9 2 0 0,-11-4-1-16,-2-6-1 15,-11-7 2-15,6-5 0 0,10-4 10 16,13 3 1-16,20 2 3 16,6 8 0-16,16 9-14 15,10 4-2-15,9 1-8 16,-5-2 1-16,5-10-65 15,-6-7-65-15,1-14-216 16,3-8 185-16</inkml:trace>
  <inkml:trace contextRef="#ctx0" brushRef="#br0" timeOffset="99908.34">11208 12929 1851 0,'-6'8'64'0,"-6"9"-7"0,5 10-27 0,3 17-20 0,3 3-5 0,6 5-8 0,6-1-7 16,8-12-12-16,6-7-1 0,6-20 4 16,7-5 4-1,-3-15 19-15,-5-9 18 16,-5-12 38-16,-9-2 14 15,-5-6 27-15,-2 4-10 16,-7 6-29-16,3 10-17 16,3 17-35-16,1 13-8 0,4 17-30 15,2 4-17-15,11 4 4 16,-1-5-41-16,5-9 26 16,3-5 17-16,-5-16 34 15,-1-5 69-15,-6-9 56 16,-5-4 24-16,-10-12 10 15,0-9-7-15,-7-12-21 16,-4-4-15-16,-3-14-41 0,-9-8-19 16,2-8-41-16,3 0-10 15,7 14-20 1,5 14-22-16,10 18-92 0,-10 6 1 16,14-4 55-1</inkml:trace>
  <inkml:trace contextRef="#ctx0" brushRef="#br0" timeOffset="103707.96">8027 12180 392 0,'-3'-2'112'0,"0"-3"130"0,-2 1-17 0,-6 4-38 0,2 1-29 0,-8 9-53 0,-2-2-19 0,4 7-33 0,3 1-13 0,9 2-22 0,4 2-9 0,10-3-7 16,5 4-1-16,9-7-1 15,4-3 2-15,-1-9 23 0,2-2 21 16,-13-8 42-16,-1-6 13 16,-8-2-2-16,-8 0-13 15,-5-4-30-15,-4 4-10 16,-10-5-8-16,-10 4-4 0,-10 4-6 15,-2 7-7 1,2 6-12-16,2 10-3 0,20 12-9 16,1 3 0-1,13 8-3-15,6-2 0 16,18-2 0-16,12-4 1 0,9-12 3 16,7-9 1-16,-3-8 2 15,-6-9 1-15,-7-4 10 16,-10-5 2-16,-10-5 2 15,-10 0 0-15,-4-4-5 16,-12 2-1-16,-6 2 1 16,3 4-2-16,-7 7 2 15,2 8-3-15,-9 11-5 16,6 11-1-16,2 12-4 0,8 4-7 16,14 4 0-1,6-4 0-15,18-5 0 16,3-4 5-16,1-13 2 0,4-2 2 0,-7-12 1 31,-4-2 2-31,-4-13 2 16,-6-1 0-16,-6-8 2 15,-5-3 2-15,-3 0 3 16,-8 2 2-16,-13 5-2 0,0 6-2 16,-4 14-5-16,-2 4-5 15,-2 18-2-15,5 9-2 16,5 7 0-16,13-2 0 15,12-7 1-15,7-5-1 0,12-9 2 16,1-6 1-16,2-8 15 16,-2-4 4-1,-11-8 11-15,-5-4 6 16,-7 1-2-16,-4-4-2 0,-7 8-8 16,-3 0-7-1,-5 13-12-15,-1 3-2 0,1 8-7 16,0 0-18-16,14 5-54 15,5-2-36-15,13-5-110 16,4-4-74-16,8-2 166 16</inkml:trace>
  <inkml:trace contextRef="#ctx0" brushRef="#br0" timeOffset="104055.35">8111 12030 449 0,'0'16'139'0,"-2"-4"127"0,1 3-59 0,-7-6-17 0,6-1-23 0,-1-2-8 0,-1-6-17 0,4-3-9 0,6-11-16 0,-5-8-6 0,9-11-18 15,2-10-6 1,7-12-5-16,7-8-8 0,5-10-21 16,-1-1-11-1,-3 3-23-15,0 7-6 0,-2 10-10 16,-3 7-2-16,-6 9-3 16,0 8-10-16,-4 12-50 15,-2 3-57-15,-5 8-158 16,-5 7-115-16,7-3 205 15</inkml:trace>
  <inkml:trace contextRef="#ctx0" brushRef="#br0" timeOffset="104404.85">8177 11417 873 0,'7'-8'135'0,"2"-5"133"0,10 0-20 0,0-9-24 0,3 0-33 0,-5-3-60 0,-6 0-32 0,2 6-43 16,-2 5-16-16,5-4-18 0,-2 3-8 16,8-3-11-16,2-1 1 15,1 0-2-15,5 0-1 16,0 4 2-1,-2 2-2-15,-12 11 1 0,-2 4 2 0,-12 17 0 16,-5 1 1-16,-7 17 0 31,-2 4-2-31,-3 6-2 0,3 4-1 16,4-3-3-16,0-3-15 0,8-9-32 16,0-5-29-16,8-13-81 15,-3-6-49-15,6-9 111 16</inkml:trace>
  <inkml:trace contextRef="#ctx0" brushRef="#br0" timeOffset="104654.9">8870 10645 1363 0,'-2'2'128'0,"2"11"80"0,-9 7-5 0,4 16-69 0,5 8-31 0,-3 16-50 0,3 5-19 0,0 15-21 16,-6 6-5-16,4-3 0 0,2-1-25 0,2-19-81 16,1-11-59-1,14-7 67-15</inkml:trace>
  <inkml:trace contextRef="#ctx0" brushRef="#br0" timeOffset="104921.41">8860 10806 979 0,'-14'-64'167'0,"11"7"187"0,-2 6-100 0,10 10-36 0,0 11-33 0,7 4-47 0,9 3-19 0,4 16-42 15,4-1-14-15,-3 8-33 16,1 11-10-16,0 4-13 16,-5 8-1-16,-1-3 0 15,-7 4 0-15,-14 6 2 0,-7 1 0 16,-10 2-14-16,-8 2-19 16,1-7-63-1,1 2-48-15,5-12-100 16,-12-6-64-16,14 6 163 0</inkml:trace>
  <inkml:trace contextRef="#ctx0" brushRef="#br0" timeOffset="105282.63">9133 11041 973 0,'2'-5'164'0,"-2"-1"111"0,-6 3-62 0,-2 3-42 16,-5 9-65-16,-3 6-32 15,2 18-43-15,5 6-12 0,2 8-16 16,6 4-3-16,5-13-1 16,11-5-6-16,5-24 22 15,4-10 18-15,3-7 26 16,-1-11 13-16,3-8 9 15,-2-1-1-15,-7-13 2 16,-9 0 1-16,-11 8-16 16,-11 0-14-1,-17 7-25-15,-7 7-10 0,-6 7-27 16,0 9-17-16,8 7-57 16,6 7-43-16,14-3-117 15,12-5-99-15,6-1 187 16</inkml:trace>
  <inkml:trace contextRef="#ctx0" brushRef="#br0" timeOffset="105489.37">9472 10626 1427 0,'12'-1'185'16,"-11"-4"121"-16,-1 13-49 0,-14 8-97 0,3 9-53 0,8 22-40 0,-5 1-15 0,14 21-26 15,-6 2-1 1,-5 13-14-16,5 2-3 0,-1-4-49 16,6-4-43-1,2-15-140-15,1-10-70 16,0-16 149-16</inkml:trace>
  <inkml:trace contextRef="#ctx0" brushRef="#br0" timeOffset="105789.31">9450 10737 1534 0,'5'-33'148'0,"1"0"104"0,7 3-36 0,-2 4-65 0,10 1-16 0,4 6-31 0,2 7-18 15,4 5-36-15,-6 6-12 16,1 4-20-16,-3 6-5 15,-8 9-5 1,2 4-1-16,-11 9 5 16,-6 6-1-16,-16 8 1 15,-1-1-2-15,-11 1-4 16,-2-6-6-16,-2-12-20 0,1 0-20 16,4-15-60-1,0-7-29-15,-5-5-75 16,2-5 152-16,-9 5 2 0</inkml:trace>
  <inkml:trace contextRef="#ctx0" brushRef="#br0" timeOffset="106608.28">436 14367 905 0,'-6'-5'132'0,"-1"-1"98"0,0 5-51 0,-1-1-12 0,0 2-20 0,-2 3-8 0,6 3-33 15,4-1-25-15,6 5-37 16,13 1-18-16,12 0-19 16,17-7-1-16,12-4-1 15,4-1 1-15,3-7-2 16,-4-2 0-16,-11-1 0 0,-5 0 1 15,-15 2-14 1,-6 3-29-16,-11-4-73 0,-6 2-49 16,-9 2-134-16,-1 0-145 15,-9 3 255 1</inkml:trace>
  <inkml:trace contextRef="#ctx0" brushRef="#br0" timeOffset="106796.76">718 14386 624 0,'-9'13'137'0,"4"-1"118"0,5 2-31 0,-4 2-21 0,7 8-31 0,0 1-26 0,2 7-62 15,6 7-27 1,-4 5-32-16,-5 2-12 16,-2 4-3-16,-3-4-32 15,-5-3-82-15,5-4-73 0,-10-12 78 16</inkml:trace>
  <inkml:trace contextRef="#ctx0" brushRef="#br0" timeOffset="106955.53">434 14930 1001 0,'-6'2'131'0,"3"-1"102"0,5 6-61 0,13 2-55 0,7-1-20 0,16 0-22 16,5 0-18-16,12-8-31 0,0-2-12 0,7-6-64 31,-4-4-65-31,10-6 65 16</inkml:trace>
  <inkml:trace contextRef="#ctx0" brushRef="#br0" timeOffset="107322.81">1006 14504 1378 0,'9'-8'96'0,"4"-1"49"0,6 0 6 0,11-3-19 0,6 8-24 0,0 4-43 0,-1 3-17 16,-2 10-28-1,-6 4-5-15,-10 8-2 16,-4 7-1-16,-16 5 1 0,-10 6 0 0,-12 11-36 31,-10-2-26-31,-1 6-30 0,-4-4-5 16,2-4 32-1,7-4 24-15,10-8 27 16,13-4-1-16,12-8-3 0,8-3 9 16,17-5 6-1,9-4 4-15,12-6 5 0,5-7-8 16,7-4 21-16,1-5-46 15,2-7-119 1,-4-6 102-16</inkml:trace>
  <inkml:trace contextRef="#ctx0" brushRef="#br0" timeOffset="107505.43">1826 14397 1681 0,'-3'16'153'0,"0"-4"138"0,-1-5-220 0,3-1-15 0,-1-6-48 0,2-5 11 0,2-1-85 16,4-3-71-16,2 5 83 0</inkml:trace>
  <inkml:trace contextRef="#ctx0" brushRef="#br0" timeOffset="107696.26">1857 14826 1522 0,'4'5'48'16,"0"-7"8"-16,7-10-99 0,4-7-111 0,5-13 97 0</inkml:trace>
  <inkml:trace contextRef="#ctx0" brushRef="#br0" timeOffset="108423.5">4973 14359 1212 0,'0'5'130'0,"0"4"108"16,0 2-43-16,0 7-50 16,0 5-30-16,3 11-54 15,-1 8-21-15,-2 10-24 16,-2 8-7-16,-4 10-23 16,0 0-38-16,1 0-86 15,2-5-53-15,4-15-136 0,7-15-67 16,7-16 221-16</inkml:trace>
  <inkml:trace contextRef="#ctx0" brushRef="#br0" timeOffset="108872.78">5278 14444 773 0,'8'15'188'0,"-4"4"263"0,-1 4-217 0,1 15-59 0,-8 3-39 0,-2 13-70 0,-2 6-26 16,0-2-30-16,-1 5-6 0,1-3-5 15,3-6-7-15,7-13-18 16,6-8-20-16,6-19-1 16,2-13 3-1,-4-13 20-15,4-13 20 0,-2-16 6 16,-6-8 3-16,-3-18 1 15,-5 0 2-15,-5-15 8 16,-4 0 4-16,2 0 12 16,0 9 3-16,14 13 14 15,8 10 8-15,2 20 8 16,3 6 2-16,-2 15-11 16,1 5-8-16,1 9-7 15,2 6-4-15,5 2-8 16,6 4-4-16,0-7-14 15,2-1-4-15,0-1-4 16,-5-6 0-16,0-2-1 16,0-7-1-16,-10-1-25 15,-4-4-37-15,-5-2-117 16,-1-2-103-16,-9 6 147 0</inkml:trace>
  <inkml:trace contextRef="#ctx0" brushRef="#br0" timeOffset="109070.66">5284 14528 1238 0,'3'36'106'0,"10"-7"106"0,9-3-69 0,11-10-7 0,6-3-23 0,7-13-47 0,0-5-24 0,0-15-18 16,-7-7-39-16,-1-3-99 15,-8-5-177-15,5 5 149 16</inkml:trace>
  <inkml:trace contextRef="#ctx0" brushRef="#br0" timeOffset="110135.97">7029 14438 1001 0,'-7'5'144'0,"4"3"139"0,0-2-29 0,-2 7-47 0,2 6-26 0,3 6-63 0,0 5-25 0,0 11-48 15,0 6-19-15,0 8-20 16,0 5-3-16,0 3-3 16,0-4-17-16,2-4-41 15,-2-14-23-15,6-10-91 16,-3-9-47-16,-1-18-264 0,9-4 274 16</inkml:trace>
  <inkml:trace contextRef="#ctx0" brushRef="#br0" timeOffset="110406.53">7008 14433 1250 0,'-4'-9'129'0,"-3"-1"102"0,6 4-38 0,4 3-52 0,6 1-11 16,12 2-29-16,6 0-13 15,12 5-30-15,2 5-17 16,8 5-18-16,1 6-6 0,-7 6-4 15,-4 1 1-15,-13 7-2 16,-10 4 3 0,-16 7-1-16,-7-2 0 15,-16 8-5-15,-6-3-1 16,-7 1-30-16,-4 1-18 16,1-10-48-16,3-2-36 0,6-9-73 15,-2-6-76 1,10-10 153-16</inkml:trace>
  <inkml:trace contextRef="#ctx0" brushRef="#br0" timeOffset="110986.15">7710 14522 1540 0,'-1'-8'26'0,"4"28"-6"15,-2 37 16-15,1-11-13 0,1 14-13 0,0 0-7 0,-1-4-9 0,-4 3-14 0,-2-13-12 0,0-2 0 0,-5-22 9 0,4-5 14 16,-7-15 31-16,-1-10 13 15,-7-11 35-15,2-14 21 16,-7-22 26-16,11-7 3 16,3-12-14-1,6 1-8-15,14 1-9 0,7 6-3 16,14 12-5-16,0 5-7 16,8 13-28-1,6 6-11-15,-1 9-16 16,1 6-7-16,10 13-6 0,-2 2-1 15,-7 8-1-15,-5 5 1 16,-18 7 3-16,-13 5 0 16,-17 2 1-16,-7 5-1 15,-22 1-8-15,-4-2-1 16,-9-1-6-16,-1-3 0 16,9-6 2-16,4-1 3 0,6-3 0 15,12-1-3-15,12 3-4 16,6 3-3-16,14 5 0 15,5 4 0-15,16 6 3 16,5-1 2-16,12 2 0 16,6-2-18-16,7-3-69 15,-2-1-56-15,-2 6 73 16</inkml:trace>
  <inkml:trace contextRef="#ctx0" brushRef="#br0" timeOffset="120049.53">9147 14249 419 0,'-6'-3'122'0,"3"3"107"0,-5 0-69 0,3 0-22 0,2 1-21 0,-3 2-8 0,4-1-3 16,1 0-4-16,-2 7-6 16,-2 4-5-16,0 12-19 0,-4 10-12 15,-4 6-29 1,0 9-12-16,1 7-12 0,-1 3-3 15,1 1-2-15,-1 2-1 16,4-7-9-16,-3-4-7 16,3-10-1-16,4-7 0 15,-3-13 10-15,7-6 4 16,1-15 1-16,1 1-1 0,7-18 0 16,-5-8 0-16,4-13 2 31,1-9 0-31,-4-9 3 0,3-4-1 15,-3-4 1 1,3 2 1-16,-1-1 1 0,5 4 2 16,2 7 13-16,7 3 10 15,-2 10 20-15,4 8 6 16,-7 3-1-16,0 5-3 0,-4 9-7 16,-3 4-7-1,-2 6-3-15,3 3-8 0,2 9-18 16,4-1 2-16,-1 12-7 15,0 4-4-15,2 12 9 16,1 5-1-16,-1 13-3 16,0 6 5-16,-2 3-4 15,2 5-6-15,-4-7 0 0,6-4-2 16,-9-10 0-16,2-10 3 16,-1-9-12-16,-10-4-25 15,-2-12-70 1,-6-9-57-16,3-4-152 15,-4-9-141-15,-2-12 254 16</inkml:trace>
  <inkml:trace contextRef="#ctx0" brushRef="#br0" timeOffset="120264.73">9111 14482 921 0,'-14'2'128'0,"0"6"108"0,3 4-29 0,4 4-67 0,7 0-24 16,7 0-37-16,5-2-11 0,9-6-22 0,7 0-8 0,7-8-17 0,8-4-9 15,1-7-15-15,3-3-45 0,-1-8-184 16,4-2 150 0</inkml:trace>
  <inkml:trace contextRef="#ctx0" brushRef="#br0" timeOffset="120622.49">9654 14189 946 0,'-2'0'172'0,"-1"5"142"0,2 3-107 16,-1 4-27-16,-4 2-60 0,4 4-24 0,-6 5-43 16,4 4-15-16,-9 13-18 15,5 5-5-15,0 11-9 16,-3-1-2 0,2 6-1-16,-2-2-1 0,6-3-1 15,-1-5 0 1,10-13-2-16,1-10-1 15,14-3-3-15,0-9 1 16,8-5-1-16,6-1 1 0,3-7 2 16,5-5 0-16,3-9 15 15,4 0-37-15,2-11-128 16,-3-5 109 0</inkml:trace>
  <inkml:trace contextRef="#ctx0" brushRef="#br0" timeOffset="123399.34">8821 14862 486 0,'-3'3'122'0,"-5"1"106"0,2 2-77 0,-5-5-28 0,3 1-30 16,3 0-12-16,2 1-27 0,-4 0-13 0,7 3-25 15,0 4-8 1,4 2-6-16,-4 4-1 0,-5 3-1 15,2-2-1-15,1 1 0 16,4-4 1-16,2-6-1 16,4-3 0-1,2-2 1-15,-5-3 0 16,4-8 16-16,-3-5 7 0,2-4 19 16,-3-7 8-16,0-1-6 15,-5 0-5-15,-8 3-14 16,3 4-5-16,-12 6-6 15,-1 2-2-15,-2 7-6 16,-1 0-2-16,1 4-5 16,6 7-3-16,4 11 0 0,5 7 0 15,2-1 0-15,3 2 2 16,3-2-1-16,7-8 1 16,4-4-1-16,0-4 1 15,5-7 0 1,3-2 2-16,-1-10 1 0,-5-4 11 15,-2 2 21 1,-11-6 16-16,-3 2 21 0,-3 1-2 16,-11 2-17-16,-1-1-14 15,-13 8-21 1,-5-1-7-16,0 9-7 0,1 7-2 0,10 12-4 16,6 6-2-1,5 3-2-15,8 1 0 16,14-3 2-16,5-2 1 0,9-11 2 15,13-2 0-15,-2-11 3 16,-3-4 1-16,-3-9 4 16,-12-3 4-16,-6-5 7 15,-7-3 3-15,-6 0 4 16,-3 0-4-16,-8 4-5 16,-4 1-3-16,-8 8-3 15,-2 1-3-15,0 8-5 16,3 6-1-16,8 7-4 15,8 6-1-15,5 1 2 0,8-1 1 16,4-3 0 0,2-4 2-16,7-7 1 15,-8-3 0-15,-3-4 2 16,0 0 0-16,-8-7-24 16,0 0-38-16,0-7-98 15,-1-2-68-15,2 0 112 16</inkml:trace>
  <inkml:trace contextRef="#ctx0" brushRef="#br0" timeOffset="123896.23">8788 14976 570 0,'0'0'121'0,"-5"0"123"0,2 0-40 0,-2-3-39 0,4 3-15 0,1 4-16 0,0 1-9 16,0 8-28-16,-5 3-16 16,5 6-30-16,1 4-14 15,3 8-17-15,-1 5-3 0,-2 13 3 31,-1 8-1-31,3 9-1 0,-1 7-3 16,0 0-9 0,4-4-3-16,-4-9-3 0,1-6 0 15,-2-19 0-15,-1-8-1 16,3-10-67-16,-3-10-54 16,0-10-154-16,2-5-238 15,-2-11 301-15</inkml:trace>
  <inkml:trace contextRef="#ctx0" brushRef="#br0" timeOffset="124180.25">8578 15652 1085 0,'0'8'94'0,"3"2"82"0,3-4-14 0,12 13-35 0,2 0-11 0,15 12-47 15,0 1-24-15,-1 3-31 0,1-5-6 16,-8-7 1 0,-5-2 12-16,-1-16 28 15,1-4 13-15,-7-12 20 16,-5-6-6-16,3-15-29 16,1-3-12-16,-5-7-24 15,4 1-4-15,-7 3-55 16,2 2-52-16,-2 3-200 15,10 6 163-15</inkml:trace>
  <inkml:trace contextRef="#ctx0" brushRef="#br0" timeOffset="124508.25">8565 16184 1479 0,'-4'0'117'0,"-6"0"70"0,4 1-35 0,-2 10-41 15,3 2-23-15,4 8-23 0,2 12-13 0,4 9-19 16,4 9-8-16,1 9-18 16,-1 3-1-16,2-2-21 15,0-1-26-15,2-11-87 16,-2-3-68-16,3-18-219 0,-1-3 228 16</inkml:trace>
  <inkml:trace contextRef="#ctx0" brushRef="#br0" timeOffset="124780.3">8614 16534 587 0,'-27'-63'166'0,"4"-2"180"16,-1-1-64-16,7 1-59 0,3 5-24 0,12 10-26 0,2 6-25 0,13 15-37 16,2-1-17-1,14 13-37-15,4 1-15 0,8 10-25 16,0 4-2-16,-5 10-4 15,-3 5-1-15,-14 6 5 16,-8 6 2-16,-12 3 0 16,-10 4-1-16,-11 4-5 15,-4-6-4-15,-4-5-17 16,-4-1-20 0,2-11-54-16,5-1-37 0,8-5-96 0,7-1-121 15,13 2 196 1</inkml:trace>
  <inkml:trace contextRef="#ctx0" brushRef="#br0" timeOffset="125123.58">8919 16400 1292 0,'-13'5'158'0,"-1"4"117"0,-5-1-89 0,-2 8-80 0,4 0-46 16,1 9-40-16,4 2-10 0,10 9-8 0,1-3-2 15,12-2-4-15,4-4 0 0,9-14-2 16,0-8 6 0,3-10 31-16,-7-9 20 0,1-10 39 15,-7-3 12 1,-8-4 4-16,-1-1-9 15,-5-1-26-15,-5 2-13 0,-6 4-26 16,-11 0-11 0,0 6-10-16,5 6-29 15,-4 8-91-15,12 6-58 0,4 9-340 16,11-4 300-16</inkml:trace>
  <inkml:trace contextRef="#ctx0" brushRef="#br0" timeOffset="125422.54">9438 16146 1426 0,'-2'0'153'0,"4"6"102"0,-7-1-14 0,-4-2-46 0,-2 2-30 0,-12 0-34 0,1 3-16 0,-12 6-36 15,1 8-20-15,-12 13-30 16,4 2-13 0,5 15-14-16,8-1-4 15,13 2-8-15,8 3-1 16,13 0-3-16,8-4-1 16,16-9 0-16,9-5 1 15,21-14-26-15,5-7-33 0,8-11-139 16,-1-7 314-16,2-25-134 15</inkml:trace>
  <inkml:trace contextRef="#ctx0" brushRef="#br0" timeOffset="132937.18">11011 14279 506 0,'0'3'183'0,"-2"0"157"0,2 7-60 0,0-4-10 0,0 10-52 0,-2 3-29 15,-4 7-68-15,3 12-34 0,-3 6-50 16,-1 10-14 0,4 12-16-16,-5 0-4 0,2 2 0 15,0-3-18 1,4-4-62-16,2-9-36 0,2-14-122 15,1-9-99-15,6-29 193 16</inkml:trace>
  <inkml:trace contextRef="#ctx0" brushRef="#br0" timeOffset="133193.44">10963 14301 827 0,'-3'-11'180'0,"3"3"212"16,11 3-204-16,2 5-16 0,4 8-32 0,7 3-15 0,9 3-44 0,3 5-19 0,8 3-33 15,-4 2-10-15,-5 1-4 0,-7 5 2 0,-14 8 5 16,-4 5 0 0,-20 10-7-16,-6 1-4 15,-17 1-12 1,-5 0-12-16,-3 0-22 15,-4-4-27-15,10-12-92 16,2-6-75-16,17-15 123 0</inkml:trace>
  <inkml:trace contextRef="#ctx0" brushRef="#br0" timeOffset="133843.06">11402 14424 832 0,'8'0'152'0,"3"0"127"0,-2 1-107 0,4 6 0 0,-7 10-47 0,2 4-25 0,-5 16-40 0,-3 11-20 0,7 15-35 15,-3 6-4-15,-4-3-1 16,-1-2-4-16,-6-14-7 0,4-6 0 15,-5-15 2-15,4-14 3 16,-4-15 9-16,5-9 1 16,1-21 12-16,2-11 12 0,0-19 23 15,-2-6 7 1,2-12 1 0,2 0-8-16,0 7-4 15,7 6-4-15,2 16-10 16,-1 10-4-16,8 21-24 0,0 15-4 15,4 19-3-15,-5 17-3 16,2 10 5 0,-1 7 0-16,-3 1 1 0,4-3 0 15,-3-14 0-15,-2-6-1 0,2-15 1 16,-5-7 1 0,2-14 0-16,-1-8 2 0,1-12 1 15,1-7 0 1,-1-1 5-16,1 4 6 15,-1 7 11-15,-1 3 4 0,-2 13-3 16,-1 2-2-16,-6 12-9 16,0 6-2-16,2 14 2 15,-3 8-2-15,-1 12-3 0,-1 8 0 16,0 10-7 0,2 3-1-16,-1 7-4 0,-1 1 0 15,0-6-1-15,-1-3 0 16,-1-13-11-16,1-5-12 15,1-17-30-15,1-6-28 16,9-20-80 0,-4-10-98-16,11-21 147 15</inkml:trace>
  <inkml:trace contextRef="#ctx0" brushRef="#br0" timeOffset="134626.07">12785 14394 758 0,'-1'5'207'0,"1"-1"212"0,-2 14-148 0,2 4-23 0,0 13-91 15,0 6-45-15,0 7-75 16,-8 4-20-16,4 2-11 15,-9-2-1-15,4-5-13 0,-2-2-9 16,-4-9-18-16,7-1-7 16,-1-15 8-16,1-4 12 15,3-16 21-15,-3-13 16 0,4-20 20 32,-1-14 12-32,5-24 15 15,3-13 0-15,16-12-18 0,13 0-8 16,13 15-11-1,6 14-9-15,4 19-2 0,-8 14-7 16,1 16-9-16,-9 13-2 16,-10 10 2-16,-3 9 2 15,-16 18 2-15,-7-2 4 16,-9 13 3-16,-10 2 1 0,-8-7 2 16,-1 2 0-16,0-14-3 15,-2-2-1-15,3-5-2 16,2 0-2-16,11-2-4 15,6 5-2-15,12 8-2 16,5 8-1-16,9 9 2 16,3 2-3-16,2-1-3 15,-2-3-32-15,1-4-71 16,2 0-132-16,11-6 131 0</inkml:trace>
  <inkml:trace contextRef="#ctx0" brushRef="#br0" timeOffset="135058.49">13435 14484 1671 0,'-11'6'-57'0,"-4"24"250"0,-4 16-127 0,6 9-13 0,5 13-46 0,2 3-2 0,11-8-6 16,2-8-3-16,17-12-3 15,1-12-1-15,2-18 2 16,2-10 4-16,-6-6 44 16,-7-10 28-16,-5-7 18 15,-1 1 7-15,-3-3-32 0,6 6-26 16,-4 8-23 0,9 8-8-16,-1 9-11 15,10 3-2-15,9 2 0 16,4-3 3-16,-2-11 4 15,1-7 1-15,-6-10 43 16,-3 1 22-16,-6-3 47 0,-7 2 22 16,-9-5 1-16,-6-5-9 15,-13-15-35-15,-7-10-21 0,-7-19-37 16,-5-4-16 0,10 5-18-16,2 3-3 15,15 22-27-15,6 13-28 0,10 8-94 16,6 2 67-16,9 3 17 15</inkml:trace>
  <inkml:trace contextRef="#ctx0" brushRef="#br0" timeOffset="136007.75">12412 16185 1417 0,'0'5'145'0,"-4"6"123"0,-5 0-50 0,-4 13-62 0,-2 3-36 0,-8 9-66 0,8 7-25 16,-3 18-27-16,3 15-4 0,8 29-7 15,1 12-1-15,14 8 0 16,6-10 1-16,16-28-2 16,6-23 1-1,18-35-1-15,1-18 6 0,3-24 27 16,4-14 22-16,-12-22 31 16,-7-11 1-16,-18-26-9 15,-7-11-10 1,-23-19-3-16,-8-6 7 0,-15 6 9 15,-8 8 1-15,-9 19-13 16,-5 5-13-16,-2 26-22 16,3 18-10-16,2 35-24 15,1 24-15-15,-1 35-58 16,2 14-32-16,9 17-79 16,8 3-45-16,28 1 134 0</inkml:trace>
  <inkml:trace contextRef="#ctx0" brushRef="#br0" timeOffset="136415.39">14000 16646 1323 0,'-20'-22'148'0,"-7"-2"148"0,-6-1-70 16,-13 6-12-16,-6 6-39 0,0 13-68 0,0 11-30 0,3 16-45 0,9 6-12 0,12 10-12 16,9-4-3-16,25-1-1 15,10-5 0-15,22-7 1 16,13-4 3-16,5-7 3 15,9 0 1-15,-5 2 2 16,-5-3 0-16,-19 5 6 16,-12 5 5-16,-24 9 4 15,-14-2-1-15,-24 6-9 16,-12-1-8-16,-12 0-33 16,-1-3-20-16,5-9-58 15,-1-7-39-15,6-20-147 0,8-14-110 16,12-32 218-1</inkml:trace>
  <inkml:trace contextRef="#ctx0" brushRef="#br0" timeOffset="136607.59">13864 15976 858 0,'48'-49'244'0,"-10"9"299"0,-2 10-190 0,-11 29-96 0,-4 15-39 0,-2 43-68 16,-4 15-36-16,-2 28-63 15,-3 13-21-15,1 17-20 16,-7 2-21 0,4 8-69-16,0-2-55 15,2-14-404-15,1-2 336 16</inkml:trace>
  <inkml:trace contextRef="#ctx0" brushRef="#br0" timeOffset="137682.96">13830 16433 1284 0,'5'-5'182'0,"31"5"251"15,6 5-245-15,26 6-58 0,14 0-24 0,2 0-46 0,3-3-19 0,-4 0-25 0,-10 3-8 0,-2 3-5 16,-3 2 0-16,-8 4-1 15,-7-2 1 1,-21 1 7-16,-10-2 7 0,-24-1 10 16,-10 1 3-1,-26-3-3-15,-10-3-7 0,-8 4-11 16,-6 2-7-16,10 16-30 16,10 6-19-16,15 14-30 15,11-3-1-15,21-4 20 16,10-7 15-16,14-20 27 15,7-6 5-15,10-26 11 16,-2-7 15-16,7-21 33 16,-4-10 20-16,-9-6 35 15,-11-3 10-15,-16 15 4 16,-10 8-7-16,-10 18-30 16,-6 15-20-16,-5 20-41 0,3 18-16 15,4 23-26 1,10 16-10-16,11 5-28 0,14 0-19 15,13-17-18-15,10-15-2 16,17-26 25 0,1-16 21-16,-2-22 33 0,-7-20 13 0,-13-25 17 15,-1-12 25 1,-6-26 23-16,-9-8 25 16,-2-17 25-16,-9-4 1 15,-14 1 5-15,-8 1-14 16,-8 15-20-1,-4 21-12-15,2 34-20 0,1 28-9 16,-5 39-19-16,0 25-10 16,1 40-20-16,5 17-9 15,12 34-27-15,2 10-25 0,16 17-83 16,5-2-33 0,16-23-4-16,9-21 21 0,0-46 80 15,7-22 19-15,-2-41 35 16,1-16 4-16,-6-35 44 15,2-20 42-15,-11-27 52 16,-5-16 26-16,-22-9 11 16,-8 0-6-16,-19-3-27 15,-8 2-15-15,-5 22-32 16,6 16-12-16,10 55-8 16,3 24-10-16,5 61-18 15,5 26-10-15,3 43-16 0,8 19-3 16,8 18-16-1,0 3-8-15,9-23-19 16,8-16-6-16,8-45-21 16,9-24 10-16,2-28 21 0,-3-18 14 15,-8-23 52-15,-4-16 11 16,-12-19 21-16,-5-7 13 16,-7-9 5-16,-5-1-7 15,-3 11-13-15,1 12-11 0,-1 21-13 16,-4 25-3-16,7 1-12 15,3 24-4-15,5 23-4 16,6 5-1-16,5 6 3 16,1-2-4-16,1-13-11 15,-4 0-12-15,-8-14-1 16,-9 4 7-16,-11-5 11 16,-10-1 13-16,-13-4-8 15,-12-5-19-15,-13-10-49 16,-4-7-34-16,-10-8-61 15,-7-7 9-15,-28-11 84 16</inkml:trace>
  <inkml:trace contextRef="#ctx0" brushRef="#br0" timeOffset="138029.03">12247 17854 1303 0,'-20'57'146'0,"7"-10"164"0,21-26-179 0,14-14 27 0,29-10 15 0,21-6 11 16,77-16-38-16,37-9-39 0,85-18-56 16,40-12-22-1,50-14-23-15,18-7-2 0,9 3-14 16,-16 2-21-16,-42 14-27 16,-29 9-24-1,-70 19 136-15,-15 10-60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3-21T17:44:32.3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1556 8882 668 0,'-1'7'58'0,"-9"0"47"0,7 0-6 0,-2-3-3 0,0-4 7 0,10-9 11 0,0 0-8 0,15-4-23 16,7 5-12-16,13 3-28 15,10 8-14-15,18 12-19 16,14-1-4-16,19 2-6 15,0-4 0-15,0-4 0 16,-16-5 2-16,-17-3 3 16,-3 3 0-16,-18 1-38 15,-9 2-116-15,-21 0 95 16</inkml:trace>
  <inkml:trace contextRef="#ctx0" brushRef="#br0" timeOffset="315.22">1659 10109 914 0,'44'-3'61'0,"14"-2"12"16,23-6-20-16,24 2-25 0,6 2-20 0,1-4 3 0,-8 2-129 0,-16-1 88 0</inkml:trace>
  <inkml:trace contextRef="#ctx0" brushRef="#br0" timeOffset="7006.99">4098 7908 150 0,'-8'9'77'0,"0"-7"112"0,8-2 2 0,0-7 5 0,0-4-15 16,3 5-46-16,-3 4-23 0,-3 2-40 0,0 0-17 0,-7 2-21 15,-1-2 1-15,11 0 11 16,-1 0 8-16,5 0 21 15,4 2 1 1,5-2 1-16,1-2-3 0,3-1-13 16,4-7-2-16,4 3-4 15,0-8-4-15,7 0-5 16,1-1-8 0,2-6-15-16,-2 4-5 0,10-5-1 15,-1 1-6-15,10 6 0 16,11 0-1-16,4 3-7 15,5 2 2-15,1 2-5 16,-4-4-1-16,-1-2 4 16,0 2 7-16,3-1 8 15,-3 3 0-15,6 8-6 16,6-1-3-16,7 11-6 16,-7-3 1-16,-2 4-3 0,-9 2 0 15,-11-4 1 1,6 5-2-16,-3 6 0 0,4 2 2 15,-2 0-1 1,3 3-1-16,2-4 2 0,5-4-1 16,-7-3-1-16,-5-3 12 0,-5 5 3 31,-4 2 11-31,-5 9 8 16,0 4-12-16,-7 7-1 0,-4 3-9 0,-3 0-6 31,3 1 0-31,4-1-1 0,-1 1-1 15,1 4-1-15,-4 3 0 16,-6 1 0-16,2 7 0 16,-10-1 0-16,-2 2 1 0,2-2-2 15,-8-3 1 1,9-1-2-16,-8-5 1 0,0 0-1 16,0-3 1-16,-2-1 0 15,1 1 0-15,-3 0-2 16,-1 3 2-16,-3 1 0 15,-2 1 1-15,3 3 1 0,-5-6 0 32,-1-1 0-32,-2 2 0 0,-5-3 0 15,0-3 0-15,1-3 1 16,2-5-1-16,-4-3 0 16,1 0 0-16,2-1-2 0,-3 1 0 0,4-3 0 31,-3-1 0-31,-3-2-1 15,0-2 1-15,2-3-1 16,-5 1 1-16,0-1 3 0,0-4 0 16,-6 3 1-16,4-1 0 15,-7-3 0-15,-6-2-1 16,-2-4 1-16,-5-3-2 16,-5-6-1-1,0 0 0-15,-8-6-2 0,7 2 0 16,-1 5-1-16,4 2 0 15,5 5 0-15,-4 4 0 16,-5 2 1-16,1 2-1 16,1-5 0-16,3 2 0 0,9-6 0 15,0-3-1-15,4-3 0 16,2-8 0-16,-1 2 0 16,9-2 0-16,5 6 0 15,6 3-1-15,-2 2 0 16,-10-1-1-16,10 4-1 15,0 2-1-15,3-2-3 16,0-2-24-16,0-1-67 16,0-1-45-16,11-10-110 15,4-5-71-15,11-6 184 16</inkml:trace>
  <inkml:trace contextRef="#ctx0" brushRef="#br0" timeOffset="7364.06">6292 9346 234 0,'-5'5'63'16,"-3"1"79"-16,2 2 34 0,1 1 22 0,1 2 5 0,-1 0-18 0,-1-4-18 0,4 2-46 0,-6 1-23 0,3-3-25 15,-2 4-11-15,-9-1-15 16,2 3-8-16,-5-2-20 16,-3 4-8-16,-1 1-6 15,0 3-4-15,9-2-3 16,1 4-2 0,13 3-3-16,9-4 1 15,9 1 3-15,7 2 3 16,2-7 4-16,4 1 2 0,6 1 1 15,-6-3-2-15,6-2-2 16,-3 0-2-16,-4-1-38 16,0 1-73-16,0-2 66 15</inkml:trace>
  <inkml:trace contextRef="#ctx0" brushRef="#br0" timeOffset="13290.71">7359 2860 432 0,'-18'3'116'0,"4"0"123"15,6 3-64-15,8 4-23 0,13 10-17 0,14 7-13 0,12 5-11 0,26 4-33 16,6-9-6-16,31-7-12 16,28-7-3-16,49-13-2 15,22-11-4 1,54-16-13-16,2-11-3 0,21-1-2 16,11-6 8-16,-30 8 9 15,-2 5 3-15,-41 10 1 16,-32 8-12-16,-34 9-3 15,-38 5-5-15,-55 8 3 16,-27 8 7-16,-63 6 6 16,-29 3-2-16,-54 7-16 0,-34 4-12 15,-33-5-21-15,-18 4-16 16,-34-2-35 0,3-1-6-16,-25-4 4 0,-8 2 2 15,19-6 18-15,-6-2 2 16,40 1-2-1,18-2 12-15,41-1 16 0,37-1 5 16,45-1 7 0,22-6 1-16,36 1-5 15,21-8-2-15,38-4-2 0,25-2-1 0,47-14 3 16,35-5 2-16,46-15 7 16,11-10 3-1,44-7 10-15,-11-4 0 16,14 3 1-16,0-2 4 15,-39 7 2-15,-13 1 5 16,-44 9 3-16,-26 3-1 16,-43 12 3-16,-24 4 5 15,-56 9 14-15,-29 7-3 0,-65 11-16 16,-38 8-13-16,-55 20-30 16,-40 5-19-16,-29 14-39 15,-17 2-10-15,-19 3 7 16,13 1 16-16,3-7 43 15,29 0 9-15,52-18 1 0,23-3 0 16,70-12-2 0,22-6-2-16,47-7-9 15,31 0-3-15,51-8 3 0,26-1 4 16,63-12 9-16,23-11 3 16,31-9-1-16,22-2-3 15,9-13 0 1,-2 0-1-16,13 6 0 15,-12-2 1-15,-32 6 5 0,-15 6-1 16,-57 8 6-16,-23 9 2 16,-52 13 18-1,-28-3 10-15,-59 13 6 0,-34 2-4 16,-51 4-20-16,-20 5-22 16,-60 1-57-16,-18 4-19 15,-35 8-22-15,-12 2 13 16,36 9 46-16,16 1 18 15,43-3 14-15,38-2-3 0,56-2-14 16,43-7-5-16,84-7 5 16,36-8 12-16,61-20 25 15,29-16 9-15,44-21 1 16,16-17-9-16,37-13 12 16,-7-18-39-1,2-35 15-15</inkml:trace>
  <inkml:trace contextRef="#ctx0" brushRef="#br0" timeOffset="15320.42">12867 568 357 0,'0'-3'116'0,"0"-3"98"0,0 1-22 0,0 0-11 0,0 2-23 16,0 0-18-16,-3 3-31 0,3 0-17 0,-3 6-35 15,2 12-13-15,-3 15-31 16,-3 14-8-16,10 22-7 16,5 12-2-16,9-1-1 15,14 1-1-15,3-20 3 0,0-9 2 16,1-19 3 0,-7-15 10-16,-6-15 37 15,-1-6 20-15,0-23 36 16,2-5 9-16,-5-26-6 15,2-4-10-15,-9-17-31 0,-8-5-13 16,-3 7-31 0,-3 10-12-16,-3 26-11 15,4 18-11-15,2 33-7 16,0 16 1-16,13 21 0 16,4 4 7-16,13 1 4 15,8-4 1-15,6-11 4 0,5-10 1 0,-5-12 7 16,0-5 2-1,-15-11 17-15,-4-1 14 0,-15-12 29 16,2-8 8 0,-12-9-5-16,-8-9-13 15,0-13-31-15,-11-8-11 0,7-6-13 16,-4 1-4-16,2 12-11 16,-2 5-20-1,8 25-67-15,3 8-53 16,9 12-117-16,13 3-115 0,11 11 215 15</inkml:trace>
  <inkml:trace contextRef="#ctx0" brushRef="#br0" timeOffset="15590.25">13764 619 571 0,'9'39'125'0,"2"5"79"0,-8 5-61 0,4 0-10 0,-3-8-80 0,6-6 7 0,-1-20 34 15,-1-5 14-15,0-10 68 16,-6 0-1-16,-2-11 5 0,-10 0-3 16,-6-8-31-16,-1-9-21 15,-15-6-38 1,6-3-19-16,0-1-36 0,1 1-9 16,12 14-16-1,10 4-7-15,8 8-7 16,12 1-3-16,12 6-11 15,-1-4 3-15,21 0-51 0,6-5-57 16,16-15 73-16</inkml:trace>
  <inkml:trace contextRef="#ctx0" brushRef="#br0" timeOffset="16005.61">15264 636 1061 0,'0'8'73'0,"3"4"105"0,-1 7-45 0,1 21 29 0,-3 6-30 0,4 10-80 0,4 3-16 0,7-9-21 15,7-1-4-15,4-21-5 16,4-2-2-16,7-23-31 16,-1-5-56-16,-4-17 51 15</inkml:trace>
  <inkml:trace contextRef="#ctx0" brushRef="#br0" timeOffset="16168.54">15216 472 1596 0,'-22'17'80'0,"0"-3"54"0,14-10-92 0,2-4-6 0,8-15-36 0,7-5-68 0,13-5-216 16,7 3 175-16</inkml:trace>
  <inkml:trace contextRef="#ctx0" brushRef="#br0" timeOffset="16455.45">15731 606 1165 0,'16'66'88'0,"-4"-3"59"0,1-9-56 0,-2-5 6 0,-5-21-31 16,-1-6-18-16,-4-17-2 15,-1-5 0-15,-4-5 0 0,4-7 2 16,-2-7-8-1,2-6 6-15,0-9 19 16,0-2 8-16,10 6-10 0,1 2-10 0,4 18-14 16,6 9-10-1,-2 15-8-15,5 3 0 16,1 20-15-16,0-1-4 0,2-3-1 16,1 3-3-16,5-11-33 15,-1-2-54-15,7-19-119 16,7-4-134-1,5-17 178-15</inkml:trace>
  <inkml:trace contextRef="#ctx0" brushRef="#br0" timeOffset="16622.93">16362 439 1292 0,'-25'-59'158'0,"-2"17"145"0,3 14-76 0,2 18-55 0,0 13-44 0,11 24-75 0,6 8-12 0,13 18-18 15,9 7-13-15,4 7-4 16,-5 2-3-16,3-6-52 16,-5 0-68-16,5-11-249 0,0 3 209 15</inkml:trace>
  <inkml:trace contextRef="#ctx0" brushRef="#br0" timeOffset="16955.36">16116 660 1243 0,'28'-30'125'0,"8"4"65"0,2 8 7 0,3 13-42 0,3 5-49 0,2 5-51 16,-3 4-16-16,-5 2-20 16,-4 2-4-16,-7 4-9 15,-3 5-3-15,-8 5-1 16,-4 4-2-1,-1 7 1-15,-1-5 0 16,6-4 1-16,2-6 0 0,16-13 2 16,5-9 1-16,7-15 4 15,-2-9 1-15,-8-6 25 16,-9-4 17-16,-24 3 18 16,-8 2 3-16,-23-1-18 15,-13 3-18-15,-6 10-31 0,-8 5-19 16,7 11-65-1,-1 1-50-15,8 1 67 0</inkml:trace>
  <inkml:trace contextRef="#ctx0" brushRef="#br0" timeOffset="17754.65">17831 458 1156 0,'4'-7'52'16,"-1"1"125"-16,5 3-43 0,-3 3 23 0,3 2 6 0,0 20-79 0,1 6-24 0,1 21-31 0,-4 12-5 16,0 10-17-1,-2 4-4-15,-3 3-28 16,-1 0-35-16,0-6-92 0,-1-4-52 16,-3-14 3-16,-3-9 18 15,2-26 61-15,-5-9 57 16,-2-20 67-16,-1-10 48 15,-1-24 83-15,3-12 19 16,0-22 10-16,6-11-7 16,0-15-10-16,5 2-18 15,10 4-35-15,10 16-14 0,13 20-16 16,12 18-7 0,7 21-14-16,3 8-11 15,11 20-25-15,5 9-2 0,-6 12-1 16,-8 0-1-1,-15 7-3-15,-13-3-1 0,-23 5 3 16,-6-3 2-16,-21 1 3 16,-9-6-2-16,-20-8-2 15,-7-8-1-15,-8-7 2 16,2-7 3-16,21-3 1 16,7 3-4-16,21 3-7 15,6 9-6-15,13 16-3 16,3 10 2-16,22 14 6 15,4 3 4-15,21-2 1 0,2-1 1 16,6-11 2 0,-6-8-31-16,2-1-127 15,-4-6-89-15,2-1 112 0</inkml:trace>
  <inkml:trace contextRef="#ctx0" brushRef="#br0" timeOffset="18123.05">18711 669 1412 0,'0'17'53'16,"-3"10"44"-16,-2 10-27 0,5 5 10 0,3 2-17 0,2-4-52 0,3-10-5 0,0 1-3 16,3-4-1-16,1-10 1 15,-2-1 3-15,-9-14 10 16,1 1-1-16,-7-9 33 15,-6-7 8-15,-8-12 12 16,2-7 14-16,-7-18-11 16,2-12 2-16,3-10-7 0,5 1-13 15,8 6-12-15,6 13-7 16,8 17-10 0,4 8 2-16,7 13-7 15,5 2-5-15,10 5-4 0,6 4-2 0,15 3-6 31,5 0-1-31,2 0-1 0,-9 2 1 16,-12-2-6-16,-3 1-34 16,-17-1-139-16,-7 0-139 15,-14 7 161 1</inkml:trace>
  <inkml:trace contextRef="#ctx0" brushRef="#br0" timeOffset="18292.8">18686 765 1382 0,'4'19'134'0,"6"-6"179"0,12-5-205 0,2-7 3 0,15-5-37 0,2-1-42 0,11-16-51 16,2 4-71-16,4-8 55 15</inkml:trace>
  <inkml:trace contextRef="#ctx0" brushRef="#br0" timeOffset="18688.59">20366 738 796 0,'3'-17'157'0,"5"0"225"0,-3 9-210 0,6 9 12 0,-8 25-40 0,6 10-34 0,-9 18-57 0,0 10-15 16,5 2-22-16,-5 1-9 16,6-15-7-1,-1-7-33-15,4-16-102 0,9-5-90 16,4-13 108-16</inkml:trace>
  <inkml:trace contextRef="#ctx0" brushRef="#br0" timeOffset="18856.78">20350 418 990 0,'-17'-1'156'0,"-1"-1"245"0,9 2-338 0,6 3-53 0,4-1-2 0,23 4-27 0,3 1-92 0,15 10 70 0</inkml:trace>
  <inkml:trace contextRef="#ctx0" brushRef="#br0" timeOffset="19138.27">21060 710 1375 0,'-25'11'149'0,"-5"-5"53"0,-29 1-40 16,-5-3-7-16,-7 6-87 0,-2 3-30 0,26-1-28 15,14 6-4-15,23-3-8 16,15 6-2-16,25 2 7 16,11 7 3-16,14 5 9 15,7 3 2-15,-2 6 1 16,-13 0 2-16,-11 0 0 15,-12-3 2-15,-24-7 7 0,-8-4 1 16,-32-10-1 0,-4-6-3-16,-19-12-34 15,-5-7-24-15,8-20-80 16,5-10-63-16,9-9 94 16</inkml:trace>
  <inkml:trace contextRef="#ctx0" brushRef="#br0" timeOffset="19620.61">22090 379 1082 0,'17'-6'132'0,"-7"-5"156"0,6 6-25 16,-7 0 3-16,-1 7-25 0,3 9-88 0,-6 6-34 16,-2 18-60-16,3 12-25 0,-6 21-23 15,3 14-2-15,5 17-5 16,-1-1-2-1,4-3 1-15,0-4-24 16,1-14-77-16,1-2-54 0,-10-22-119 16,5-2-236-16,-19-23 311 15</inkml:trace>
  <inkml:trace contextRef="#ctx0" brushRef="#br0" timeOffset="19894.86">22100 492 1647 0,'9'-47'174'0,"2"5"72"0,5 15-63 0,9-5-8 0,11 10-84 16,7-2-26-16,14 6-27 0,-4 10-8 0,1 14-17 31,-4 8-5-31,-7 10-5 0,3 7-2 16,-15 1-1-16,-5 3 0 15,-22-5 4-15,-7 3 3 0,-19-5-4 32,-8 2-8-32,-9-6-26 0,-2-4-22 15,-13-7-40-15,0-8-23 0,10-5-85 16,-2-4-62-16,29 1 146 16</inkml:trace>
  <inkml:trace contextRef="#ctx0" brushRef="#br0" timeOffset="20234.84">22756 770 1298 0,'0'16'118'0,"-3"4"109"0,-8 9-85 0,-5 1 5 0,-5 1-57 0,2 5-66 0,2 1-10 16,14 1-11-16,3-2-3 15,19-8-6-15,3-3 8 16,16-10 18-16,6-7 8 0,11-15 27 16,7-5 10-1,-9-7 25-15,-2-7 9 0,-24 1 11 16,-10-2 0 0,-30-10-27-16,-9-3-14 0,-33-6-35 15,-14 1-19-15,-6 7-24 16,-3 2-12-16,13 9-38 15,13 6-33-15,23 9-62 16,9 4-96-16,31-2-165 16,13-1 228-16</inkml:trace>
  <inkml:trace contextRef="#ctx0" brushRef="#br0" timeOffset="20464.98">23445 373 1270 0,'-1'-8'206'0,"-6"5"138"0,3 4-160 0,-7 9 34 0,3 15-100 0,1 3-27 0,3 24-10 16,-1 11-13-16,5 15-33 16,-2 5-8-16,2 2-15 15,0 2-6-15,0-11-8 16,0-10-44-16,2-12-80 15,3-7-63-15,-4-19 82 16</inkml:trace>
  <inkml:trace contextRef="#ctx0" brushRef="#br0" timeOffset="20781.18">23234 332 1731 0,'3'12'107'0,"-9"-42"-14"0,17 3 84 0,-3 2-11 0,12 13-37 0,7 2-33 0,15 5-31 0,11 9-16 0,14 14-22 0,12 1-6 0,2 16-9 15,-1 1-3-15,-21-3-4 16,-12 5 3-16,-30 0 1 15,-7 2 2-15,-28-1 4 16,-12 0 1-16,-12-4-5 16,-20-5-3-16,-7-9-28 15,-10-4-12-15,2-12-39 16,6-12-39-16,14-10-83 0,8-7-129 16,17-4 180-1</inkml:trace>
  <inkml:trace contextRef="#ctx0" brushRef="#br0" timeOffset="21440.37">12967 1902 1470 0,'3'2'118'0,"-6"3"68"0,1 1 2 15,-1 2-26-15,-5 3-47 0,11 16-65 0,2 9-19 0,3 24-21 16,1 11-4-16,3 12-2 16,-5 4-1-16,0-5-27 15,2-1-39-15,-7-10-86 16,4-8-63-16,-6-13 106 15</inkml:trace>
  <inkml:trace contextRef="#ctx0" brushRef="#br0" timeOffset="21787.84">12880 2172 908 0,'-8'-63'154'15,"8"5"247"-15,13 9-180 0,12 5-21 0,3 6-12 0,17 11-66 0,-3 5-27 16,12 14-49-16,7 6-11 0,-7 7-17 16,4 11-10-1,-24 7-5-15,-9 6-3 0,-19 7 2 16,-12-1 5-16,-18 3 3 16,-9-5-1-16,-16-3-8 15,-3-10-2-15,6-7-4 16,5-2 2-16,22-3 1 15,4 0-7-15,13 11-5 16,8 4-1-16,13 15 2 16,11 3 5-16,14 10 5 15,7-7 1-15,2 3-9 16,3-6-61-16,2-3-151 16,2-3 137-16</inkml:trace>
  <inkml:trace contextRef="#ctx0" brushRef="#br0" timeOffset="22153.35">13732 2325 1667 0,'-38'-2'112'0,"3"4"39"0,-4 9-18 0,3 5-69 0,6 9-27 0,4 2-35 0,15 8-10 16,18-7-8-16,5 2-2 15,14-11 3-15,4-7 5 0,3-8 11 16,1-11 6 0,0-7 16-16,-8-5 16 0,-10-14 36 15,-6-11 16 1,-7-16 6-16,-3-11-9 0,-2-24-25 16,-4-1-12-16,-7-6-12 15,-3 5-7-15,4 28-10 16,7 19-3-16,2 34-5 0,3 16-5 15,0 31-9 1,6 18-5-16,5 38-4 16,5 17 4-16,5 22 8 15,-4 5-26-15,8-13-73 16,8-7-54-16,11-28-128 16,4-10 142-16</inkml:trace>
  <inkml:trace contextRef="#ctx0" brushRef="#br0" timeOffset="22572.71">15239 1499 1123 0,'-23'-2'112'0,"-2"0"84"0,-5 2-7 16,0 0-43-16,2 4-33 0,-8 8-60 0,-2 7-11 0,3 24-27 15,3 10-4-15,-1 25-4 0,3 8-2 16,15 18-4 0,4 7-1-16,14 4-4 15,16 3 20-15,3-14-88 16,0-6-58-16,5-17-241 0,-7-7 183 0</inkml:trace>
  <inkml:trace contextRef="#ctx0" brushRef="#br0" timeOffset="23087.6">14850 2084 1332 0,'37'-41'111'0,"1"4"82"0,1 15-8 0,8 19-34 0,-6 13-38 0,2 15-63 0,-4 8-26 0,-5 17-17 16,-3 10 0-1,1-1-6-15,-5 2 3 16,-10-2-1-16,-3-7-10 0,-8-10-7 16,-6-6-13-16,-4-17-3 15,-1-9 13-15,-1-15 10 16,-4-14 11-16,1-20 8 0,2-7-2 15,4-19-1 1,8 1-1-16,11-1 0 16,6 4 3-16,9 16 6 15,7 12 4-15,5 14-3 16,3 13-2-16,-10 9-11 16,-8 10-3-16,-3 14 0 15,-12 1-2-15,-2 10 1 0,-5 6 0 16,-4 0-1-1,4 5 0-15,4-6 0 0,4-4 0 16,5-15 1-16,6-5 0 16,4-22 6-16,2-15 5 0,4-13 11 31,-2-12 14-31,-8-1 19 0,-6-3 9 0,-22 4 0 16,-13 4-12-1,-20-2-45 1,-7 3-29-16,-9 3-52 0,0 8-31 15,-8 11-83-15,8 5-83 0,11 10 152 16</inkml:trace>
  <inkml:trace contextRef="#ctx0" brushRef="#br0" timeOffset="23504.99">15912 1969 925 0,'40'50'88'0,"-9"2"51"0,-1 2-25 0,-16-9-33 0,-7-5-28 0,-4-12-23 16,-3-7 7-16,-5-13 3 16,2-7 17-16,-7-13 28 15,4-6 16-15,-5-15 37 16,3-6-7-16,7-9-22 0,7-2-20 16,10 6-41-1,1 11-10-15,16 18-18 16,0 9-7-16,5 19-9 0,5 9-5 0,-10 11-1 31,0 3 0-31,-5-1-18 16,-5-4-3-16,-3-5 0 15,-3-7 1-15,-4-7 20 0,-3-10 5 16,-1-7 8-16,0-8 2 16,4-18 5-16,1-7 0 15,11-5-8-15,5 4-1 0,7 14-6 16,4 12-1-1,-2 26 0-15,-3 15 0 0,-9 27-2 16,-6 4 2-16,-16 4-17 16,1-5 25-1,-3-3-48-15,8-14 25 16</inkml:trace>
  <inkml:trace contextRef="#ctx0" brushRef="#br0" timeOffset="24188.01">17736 1853 1520 0,'9'62'80'0,"-5"14"15"0,5 9-9 0,-9 5 1 0,0 3-41 0,0-16-39 0,0-8-2 16,0-10 0-16,0-17 0 0,-5-15 8 15,1-10 6-15,-11-17 9 16,3-7 27-16,-12-30 25 16,4-5 6-16,2-31 6 15,-1-18-26-15,15-26-33 16,2-11-12-16,22 18-15 15,10 17 0-15,18 38-3 16,2 11 0-16,10 20-3 16,2 18-6-16,2 12 2 15,-2 13 2-15,-18 11 0 16,-11 4-3-16,-25 4 3 16,-16 8 2-16,-25 1 6 0,-8 2 5 15,-9-11 0-15,-4-11 3 16,7-13 1-1,6-4-1-15,14-9-6 0,11 1-8 16,14 10-13-16,6 6-2 16,16 13-2-1,10 12 5-15,10 2 8 16,5 1 1-16,9 0 1 0,4-13-9 16,13-8-87-16,3-6-56 15,5-17-149-15,-6-4-129 16,-7-14 247-16</inkml:trace>
  <inkml:trace contextRef="#ctx0" brushRef="#br0" timeOffset="24502.41">18583 2172 1209 0,'-11'-11'158'0,"-2"14"80"0,1 16-77 0,-4 20-104 0,2 6-37 0,3 7-5 16,3-2-8-16,8-4-8 15,0-7-2-15,6-13 0 16,-3-6 3-16,4-11 4 0,-3-2 8 0,-4-12 16 31,0-6 13-31,0-11 34 16,-8-17 14-16,2-18 26 15,-3-6 11-15,-4-21-4 16,0 0-11-16,2-10-38 16,4 7-24-16,7 26-33 15,6 15-10-15,13 21-7 16,1 9-4-16,13 6-3 15,5 1-3-15,13 6 2 0,7 3 0 16,15-3 11-16,-4-2-37 16,5 5-115-1,-15 0-116-15,-26 8 124 0</inkml:trace>
  <inkml:trace contextRef="#ctx0" brushRef="#br0" timeOffset="24652.52">18443 2133 1618 0,'17'14'75'16,"7"0"88"-16,18-14-120 0,4-5 9 0,16-17 14 0,5-6-58 0,19-9-4 16</inkml:trace>
  <inkml:trace contextRef="#ctx0" brushRef="#br0" timeOffset="25001.86">20344 2098 1838 0,'-2'1'-7'0,"5"10"23"0,8 24 31 0,-8 6 4 0,2 10 8 0,-5 4-20 0,2-8-22 0,-2-6-35 0,3-6-77 0,5-11-91 0,-2-9 85 15</inkml:trace>
  <inkml:trace contextRef="#ctx0" brushRef="#br0" timeOffset="25183.3">20382 1866 1526 0,'-23'-13'144'0,"12"2"88"0,2 7-133 0,9-1-14 0,5-3-78 0,-5-1-21 0,19 2-63 16,3-1-61-16,27 12-364 15,15 7 308-15</inkml:trace>
  <inkml:trace contextRef="#ctx0" brushRef="#br0" timeOffset="25438.38">20984 1905 912 0,'22'13'214'0,"-8"0"157"0,-21-2-117 0,-19 0-31 0,-24-3-109 0,-16 3-40 16,-10 6-42-16,6 2-9 16,23 6-22-16,16 4-7 15,29 4-10 1,10-2 1-16,27 6 4 0,12 5 5 0,10-1 12 31,3 0 4-31,-7 8 1 16,-4-5 1-16,-20 3 3 15,-9-2 1-15,-26-11 6 16,-10-2 2-16,-25-4-2 16,-16-10-9-16,-11-9-36 0,-9-7-23 15,1-15-98-15,2-7-83 16,10-10 127-16</inkml:trace>
  <inkml:trace contextRef="#ctx0" brushRef="#br0" timeOffset="26087.34">22538 2017 1127 0,'-3'7'101'0,"3"7"202"0,0 5-104 0,-2 17 12 0,2 4-15 15,0 13-109-15,0 9-37 0,2 5-37 16,-2 8-2-16,-2-8-7 15,1 6 12 1,-1-8-58-16,2-4-26 16,2-12-24-16,-1-6-14 15,1-26 57-15,-2-8 27 16,-10-29 28-16,3-10 6 0,-3-30 13 16,-1-9 16-16,8-29 35 15,-2-9 16-15,4-20 36 16,2-3 2-16,12 8-21 15,7 15-15-15,9 39-19 16,7 19-16-16,2 27-21 16,0 11-4-16,-7 17-33 15,1 7-2-15,-13 12-2 0,-2 4 1 16,-12 8 0-16,-8 4 2 16,-18 7 0-16,-4 4-3 15,-11-2-38 1,-4-1-32-16,-1-9-78 15,3-9-34-15,13-9-137 16,9-8 176-16</inkml:trace>
  <inkml:trace contextRef="#ctx0" brushRef="#br0" timeOffset="26421.47">23002 2304 1109 0,'8'8'211'0,"1"0"112"0,-9 0-51 0,-6 2-43 0,3 4-123 0,-10 2-51 0,1 18-39 16,0 6-10-16,6 2-8 15,6 6-3-15,14-11-4 16,7-10 2-16,10-9 5 16,1-9 4-16,3-12 41 15,-7-7 20-15,-4-7 38 16,-4-7 13-16,-7 1-5 15,-8-4-10-15,-9-5-29 16,-7-1-14-16,-11-6-32 16,-3 1-12-16,-3 6-22 15,1 7-22-15,0 5-49 16,3 1-37-16,12 5-93 16,10 1-72-16,18 8-201 15,17-3 262-15</inkml:trace>
  <inkml:trace contextRef="#ctx0" brushRef="#br0" timeOffset="26688.2">24026 2022 1201 0,'25'-19'246'0,"-3"-3"292"0,-22 5-249 0,-11-2 15 0,-22 3-104 0,-7 5-63 16,-12 8-78-16,-4 5-17 0,-7 23-23 0,3 13-9 31,4 25-13-31,14 6-5 0,13 8-6 16,12 2-1-1,31 2-1-15,7-10 3 0,18-5 1 16,7-2 3-16,4-13-12 16,15-5-21-1,8-20-57-15,6-8-48 0,18-18 229 16,-5-8-114-16</inkml:trace>
  <inkml:trace contextRef="#ctx0" brushRef="#br0" timeOffset="39769.51">4593 5236 1054 0,'0'0'108'16,"2"0"100"-16,1 0-8 0,5 0-43 0,3-3-13 0,1 3-39 0,9-2-25 0,13-2-19 0,-2 4-6 0,15-2-22 15,-9 2-5-15,3-1-14 16,5-3-7-16,-5 4-5 16,2-1-1-1,-6 1 6-15,-2-2-21 0,-11 2-109 16,-8-1-112-16,-12 10 117 16</inkml:trace>
  <inkml:trace contextRef="#ctx0" brushRef="#br0" timeOffset="39998.58">4811 5290 1124 0,'4'-7'142'0,"6"0"140"0,4-3-113 0,3 7 21 0,2 5-52 0,-3 7-30 0,-3 8-66 0,-5 7-14 16,-8 12-16-16,0 4-4 0,-3 5-8 0,-2 4-26 0,-3 2-89 0,-6-2-75 0,-8-5 91 15</inkml:trace>
  <inkml:trace contextRef="#ctx0" brushRef="#br0" timeOffset="40169.37">4539 5793 1233 0,'4'9'137'0,"10"4"120"0,6-2-87 16,10 3-15-16,2-6-24 0,6 1-25 0,4-4-32 0,-2-10-37 0,1 1-17 0,0-7-32 0,1 1-59 16,6-4-161-16,1 0 139 0</inkml:trace>
  <inkml:trace contextRef="#ctx0" brushRef="#br0" timeOffset="40496">5240 5399 1103 0,'1'-2'93'0,"4"-4"7"0,8-12 108 0,1 3 4 0,0-1 4 0,2 2-35 0,-2 1-44 0,3-6-28 0,2 0-46 0,5-5-17 0,0-1-23 0,4-2-7 0,-3 1-8 16,-1 0-3-16,-8 12-4 16,0 5 0-16,-7 20-1 0,-6 12 1 0,2 17 1 15,-8 6 0 1,1 12-2-1,1 3 0-15,-1 4-15 16,0 0-17-16,-4 1-53 16,1-3-36-16,1-8-111 15,-3-4-139-15,3-13 215 16</inkml:trace>
  <inkml:trace contextRef="#ctx0" brushRef="#br0" timeOffset="40670.5">5327 5728 1425 0,'3'13'143'16,"8"4"104"-16,9 2-51 0,12-5-42 0,6 0-31 0,9-4-39 16,4-5-27-16,1 1-37 0,1-6-4 0,4-3 167 0,3-2-132 15</inkml:trace>
  <inkml:trace contextRef="#ctx0" brushRef="#br0" timeOffset="40944.99">16149 4074 494 0</inkml:trace>
  <inkml:trace contextRef="#ctx0" brushRef="#br0" timeOffset="42233.73">16625 4858 768 0,'-8'0'136'16,"-7"1"111"-16,-4 6-14 0,0 5-50 15,-3-1-35 1,1 2-45-16,4-1-22 0,4-2-32 16,5 3-10-16,7 4-10 15,-1 0-5-15,8 5-13 16,4 2-4-1,6-7-6-15,3 2-1 16,6-6 6-16,2-7 12 16,6-7 20-16,-3-9 6 15,-7-6 14-15,-7-4 2 16,-8-1 1-16,-9-4 0 16,-15 1-13-16,-5-1-7 0,-12 0-14 15,-3 3-5-15,3 8-9 16,-4 4-10-16,11 18-11 15,2 16-6-15,10 15-2 16,4 7 0-16,17 3 3 16,2-3 2-16,15-15 4 15,6 1 2-15,3-20 5 16,3-4 1-16,-3-11 7 16,-6-6 2-16,-10-7 4 0,-4-6 3 15,-10-7-2 1,-1-2 1-16,-9-9-1 0,-7-4 0 15,-11 2 0 1,-8 4-2-16,0 13-5 16,-4 10-6-16,3 28-9 15,7 15-4-15,2 21-1 16,10 3-1-16,14-3 2 16,4-5 1-16,18-9 2 15,4-10 2-15,5-11 6 0,5-3 1 16,2-15 5-16,3-14 1 15,-5-4 4-15,-2-9 2 16,-8-9 5-16,-3 2 1 0,-16-6 5 16,-6 5 1-1,-15 1-3-15,-12 10-3 0,-11 17-11 16,-5 11-7-16,-3 34-10 16,7 9-1-16,11 15-1 15,6-7 2-15,20-10-1 16,5-7 0-16,18-19 4 15,5-4 1-15,8-18 7 0,7-5 3 0,-5-9 3 32,2-4 2-32,-8-11 1 15,-8-4 2-15,-13-4 2 16,-9 2 2-16,-15 2-1 16,-8 7-4-16,-7 14-6 15,-7 11-6-15,-1 22-6 16,1 10 0-16,11 11-1 15,8-1-1-15,10-5 1 16,10-12-1-16,11-6 4 0,2-3 3 16,6-8 10-1,3-5 5-15,-7-6 5 0,-3-4 2 16,-6-3-2-16,-6 2-1 16,-4 5-3-16,-9 0-3 0,-6 11-9 15,-6 4-4 1,-2 14-8-16,0 3-14 0,9 3-44 15,5-4-35 1,16-14-150-16,12-6-36 16,16-23 144-16</inkml:trace>
  <inkml:trace contextRef="#ctx0" brushRef="#br0" timeOffset="43010.59">16616 4963 347 0,'3'0'108'0,"-3"-1"161"0,0-1-45 0,-3 2-14 0,-7-5-22 0,-1 5-57 15,2 0-20-15,4-7-17 0,-3 2-10 16,7-6-16-16,1 1-2 15,4-1-1-15,3-1 3 16,4-3 6-16,1 0 2 0,1-9 6 16,4 0 0-16,9-7-10 15,8-7 1 1,17-5-15-16,4-7-8 16,16-10-4-16,-3 3-8 0,6-4-13 31,-6 7-7-31,7 5-12 0,3 4-4 15,-2 5-2 1,2 4 0-16,-5 7 0 0,-10 3-8 16,-17 10-56-16,-10 3-40 0,-15 7-133 15,-15 1-98 1,-12 0 185-16</inkml:trace>
  <inkml:trace contextRef="#ctx0" brushRef="#br0" timeOffset="43411.33">17294 4071 613 0,'2'-11'128'16,"-2"0"82"0,1 1-48-16,1 2 8 0,3 0-65 0,3 2-15 0,-2 0-2 0,3 1-1 0,2 3-1 0,5-1-4 15,6 3-11-15,7 0 0 16,12 3-2-16,4-3-1 16,9-3-3-1,1 2-7-15,2-1-13 16,-3 1-8-16,-9-1-16 0,-2 2-3 15,-8 3-6-15,-7 5-2 16,-14 9 2-16,-7 7 0 16,-14 12 0-16,-13 7 3 0,-10 9-35 15,-6 2-21 1,-5 2-44-16,-5 1-33 16,-2 0-98-16,0-3-169 0,-12 2 227 15</inkml:trace>
  <inkml:trace contextRef="#ctx0" brushRef="#br0" timeOffset="44827.63">18443 3899 1557 0,'0'0'101'0,"-2"3"45"0,2 0-4 0,0 8 12 0,0 8-49 15,6 16-60-15,1 14-9 16,-4 15-18-16,3 7-9 16,-4 11-6-16,-1-3-3 0,-1-2-43 15,-1 2-62 1,-1-6-150-16,-6-10-122 0,7-14 191 31</inkml:trace>
  <inkml:trace contextRef="#ctx0" brushRef="#br0" timeOffset="45079.63">18376 4205 1176 0,'11'-90'142'0,"4"8"109"15,7 22-50-15,1 9-7 0,11 20-23 0,-5 6-36 0,14 9-52 16,1 5-23-16,7 9-42 16,7 2-6-16,-6 13-9 15,-1 3-1-15,-10 6-2 16,-15 5 1-16,-19 4 3 16,-12 4-6-16,-25 3-26 15,-8 0-19-15,-12-1-58 16,-4-2-41-16,-1-3-151 15,11-7 167-15</inkml:trace>
  <inkml:trace contextRef="#ctx0" brushRef="#br0" timeOffset="45365.72">18963 4279 1194 0,'-9'27'129'0,"-2"4"106"0,-3-2-78 0,-2 7-19 0,2-3-61 0,6-1-59 0,6-6-12 0,16-7-6 16,12-6 3-16,8-12 15 15,9-4 17-15,-4-19 33 16,1-5 20-16,-4-4 8 16,-8-5-1-16,-5 3 2 15,-14 3-11-15,-17-2-10 16,-8-1-10-16,-18 5-40 15,-3 2-21-15,-13 15-55 16,4 10-24-16,-6 13-62 16,0 4-37-16,19 6 101 15</inkml:trace>
  <inkml:trace contextRef="#ctx0" brushRef="#br0" timeOffset="45603.98">19550 3962 1382 0,'8'-14'201'0,"-5"0"201"0,-3 10-239 0,2 6 19 0,2 22-98 0,0 7-43 16,-4 27-24-16,-10 10-3 0,2 17-14 15,0 5-12 1,5-1-73-16,5-7-40 0,3-11-118 15,4-10-119 1,-7-14 214-16</inkml:trace>
  <inkml:trace contextRef="#ctx0" brushRef="#br0" timeOffset="45852.35">19479 3981 1582 0,'3'-84'164'0,"13"15"96"0,6 7-16 0,5 26-75 0,12 8-38 0,1 17-42 16,2 11-10-16,6 12-29 15,-6 9-10-15,4 6-20 16,3 1-7-16,-14 5-6 16,-4-1-1-16,-17 2 3 15,-4 3 2-15,-18 2 4 16,-9-6-7-16,-24 3-15 15,-11-1-18-15,-21-10-66 16,-7-4-38-16,-29-16-106 16,-8-10 119-16</inkml:trace>
  <inkml:trace contextRef="#ctx0" brushRef="#br0" timeOffset="46723.69">7289 8411 928 0,'2'0'69'0,"2"-3"67"0,4-5 21 0,6 1 9 0,1-4-17 0,7-1-45 0,1 1-22 16,3-2-15 0,7 0-10-16,3-1-19 0,8-2-9 15,-4-4-14-15,-7 1-3 16,2 0-6-16,-9 3 1 16,-8 5 0-16,-3 7 18 0,-13-3-85 15,-2 3-60-15,-5-3-377 16,4 2 280-16</inkml:trace>
  <inkml:trace contextRef="#ctx0" brushRef="#br0" timeOffset="46892.73">7575 8303 721 0,'-11'27'160'0,"-5"2"207"0,2 1-92 0,-4 0-28 0,6-2-46 0,4-3-87 16,3 2-40-16,2 1-50 15,0 6-9-15,1 0-12 16,2 1 15-16,0 4-78 16,0-2-42-16,3-3-122 15,-3 1-97-15,-1-3 185 16</inkml:trace>
  <inkml:trace contextRef="#ctx0" brushRef="#br0" timeOffset="47031.73">7275 8906 948 0,'-2'3'148'0,"7"0"166"0,16-4-157 0,9-3-19 0,14-7-25 15,9-1-17-15,3-2-52 16,-3-1-22-16,-2-4-49 16,-4 2-76-16,-3 3 64 0</inkml:trace>
  <inkml:trace contextRef="#ctx0" brushRef="#br0" timeOffset="47368.74">7676 8504 902 0,'17'-14'198'0,"3"-2"223"0,7 5-223 0,6 1-5 0,1 10-66 16,0 7-22-16,-7 8-52 15,-2 6-19-15,-7 7-18 0,-4 2-6 0,-5 6-4 32,-6 4-4-32,-9 4-2 15,-11-1-13-15,-13 4-11 16,-2-4-9-16,-4-2-11 16,-2 1 13-16,8-4 8 15,7-2 12-15,15-4 8 16,8-5-2-16,14-4 1 15,8-4 0-15,16-1 4 16,6 0 0-16,27-3 2 16,5-4 0-16,1-10-20 0,2-1-41 15,-3-12 36-15</inkml:trace>
  <inkml:trace contextRef="#ctx0" brushRef="#br0" timeOffset="48687.04">11820 9073 559 0,'-2'-13'45'0,"-1"2"46"0,-5 4-4 0,4 2-14 0,-4 5 3 0,0 0-1 0,3 0-6 16,0 5 4-16,-3 1 5 15,1 0 0-15,0 0 0 16,-2-1-10-16,6-2-11 15,3-3-23-15,0 0-6 0,0 0-6 16,0 0 1 0,0 0-2-16,0 2-2 0,0-2-6 31,3 3-4-31,0-3-5 16,3-5-3-16,-4 4-2 0,1-2-2 0,-3 1 0 15,2 2 0 1,1 0 1-1,-3 0 1-15,0 0 0 0,0 0-3 0,0 0-40 16,-3 0-24 0,3 0-52-16,-4-8-19 15,6 3 1-15,-2 5 21 16,0-1 53-16,0 1 25 0,0 0 39 16,-2 0 2-16,1 1-123 0,-1-1 89 15</inkml:trace>
  <inkml:trace contextRef="#ctx0" brushRef="#br0" timeOffset="50466.38">11893 9112 461 0,'-7'-12'105'0,"1"2"132"0,-4 7-35 0,-4 3 0 0,-5 8-19 0,0 9-30 0,-4 1-24 0,2 9-43 16,2 1-23 0,7 4-37-16,4 1-14 15,3-2-12-15,5-1 0 16,5-6-3-16,4-7 0 0,5-11 10 15,5-6 12-15,-1-7 34 16,2-6 13-16,-2-6 20 16,-6-1 1-16,-2 1-13 15,-7-3-2-15,-10-2-18 16,0 0-8 0,-12 2-14-16,-3-1-7 0,-4 5-10 0,-2 1-4 15,7 14-8 1,-2 3-3-16,7 17-6 15,-1 5-2-15,10 8-1 0,4 3-1 16,6-1 2 0,12 1 0-16,7-6 3 15,3-4 1-15,5-10 4 0,5-12 0 0,-4-7 4 32,-3-8 1-32,-5-5 4 0,-4-8 2 15,-10-9 3 1,-3 0 0-16,-9-4 0 0,-6 2 0 15,-15 10-2 1,-3 0-2-16,-8 12-5 16,4 11-5-16,-2 19-5 0,8 15-5 15,9 20-1-15,3 7 1 16,13-2 2-16,10-2 1 16,10-14 2-16,10-8 0 15,5-14 5-15,1-7 0 16,-1-14 3-16,-5-6 1 15,-7-11 3-15,-4-3 1 0,-15-5 2 0,-4 2-1 16,-19-9 0 0,0 6-2-16,-8 2-2 15,-6 6-3-15,4 10-3 16,4 10-5-16,9 14-3 16,5 13-1-16,10 6 2 15,2 4 0-15,23-7 4 16,4-2 0-16,10-14 4 15,3-7 2-15,-3-12 16 16,-3-6-2-16,-15-10 3 16,-7 2 1-16,-16-8-4 15,-11 9-2-15,-13 7-3 16,-3-3-3-16,-3 14-11 16,-1 3 0-16,12 9-6 0,2 8-3 15,10 9-7-15,7-3-9 16,11 3-52-16,5-1-32 15,4-3-112-15,7-3-117 16,-1 1 197-16</inkml:trace>
  <inkml:trace contextRef="#ctx0" brushRef="#br0" timeOffset="51368.15">11872 9332 905 0,'0'8'145'0,"0"1"140"0,-2-1-20 0,1 0-55 0,-4 1-25 0,2 7-57 16,3 6-26-16,3 8-39 16,7 6-18-16,4 16-19 15,8 7-6 1,3 5-8 0,5 4-1-16,10-5-6 0,-3-3-2 15,8-9-1-15,-8-12-2 16,-7-7 0-16,0-1-7 15,-9-13-48-15,-1 2-39 16,-13-11-149-16,-7-1 134 16</inkml:trace>
  <inkml:trace contextRef="#ctx0" brushRef="#br0" timeOffset="51666.69">11881 9903 1193 0,'-9'12'116'0,"-2"1"102"0,5 6-37 0,-2-8-26 0,8 1-28 0,9 1-49 16,5-4-20-16,15 10-21 0,9-3-2 0,20 0 7 0,0-8 6 16,6-3 5-16,-1 1-3 15,-11-11 1 1,-2 5-4-16,-17-9 4 15,-6-4 7-15,-11-3-4 16,-10-1-3-16,1-2-12 0,-7-13-8 16,-4-5-15-16,0-6-7 15,-9-9-10-15,-1 2-19 16,7 2-62-16,1 9-37 16,14 10-104-16,6 9-71 15,13 6 168-15</inkml:trace>
  <inkml:trace contextRef="#ctx0" brushRef="#br0" timeOffset="51969.76">12759 9720 1096 0,'-11'1'166'0,"3"10"161"15,-8 3-17-15,3 10-60 0,4 4-47 0,1 7-92 0,8 8-39 16,11 6-45-16,2 1-15 16,9 10-10-16,-2-2-1 15,7 4-11-15,-3 1-24 16,-1 0-67-16,3-8-79 0,-15-7-185 15,3-9 201-15</inkml:trace>
  <inkml:trace contextRef="#ctx0" brushRef="#br0" timeOffset="52252.13">12711 9925 1154 0,'-19'-89'155'0,"10"10"162"0,4 7-58 0,8 15-39 0,11 7-22 0,7 15-48 16,-2 3-19-16,6 12-40 16,-3 7-18-16,13 9-36 15,-5 2-14-15,5 7-17 16,3 4-2-16,-7 4-2 16,5-1 0-16,-7 7 0 15,-4 5 0-15,-12 0 3 16,-2 4 1-16,-16 4-3 0,-14-2-11 15,-9 6-38-15,-10-3-30 16,-14-1-72 0,-4-4-46-16,0-6-121 15,4-6-102-15,17 0 232 0</inkml:trace>
  <inkml:trace contextRef="#ctx0" brushRef="#br0" timeOffset="52638.74">13142 10074 1106 0,'-3'-1'160'0,"-5"-5"166"0,2 2-52 16,-7 4-40-16,0 0-48 0,1 7-88 0,-1 4-35 0,2 9-49 15,2 9-7-15,9 7-10 16,7 0-3-16,9-7-1 16,10-6-2-16,13-9 3 15,5-9 8-15,7-10 15 0,1-7 12 16,-7-10 27 0,-7-5 6-16,-11-1 12 15,-14 1 1-15,-27-3-8 16,-12 3-7-16,-19-1-23 15,-4 2-13-15,-8 9-20 16,3 4-5-16,12 13-33 16,5-1-29-16,23 2-84 15,6 3-63-15,19-3-159 16,13 2 195-16</inkml:trace>
  <inkml:trace contextRef="#ctx0" brushRef="#br0" timeOffset="53002.22">14019 9474 951 0,'11'-10'187'15,"-1"1"238"-15,-10 6-64 0,-8 3-42 0,-10 6-26 0,-12 3-77 0,-9 7-32 0,-18 9-54 16,-4 5-32-16,-6 14-52 16,12 5-21-16,6 13-23 15,8 6-4-15,19 7-7 16,6 1-1-16,21 0-2 16,17-2 0-16,13-9 2 15,6-1-1-15,16-10 1 0,12-7 1 16,13-22-2-1,18-10 2-15,2-20 0 0,-9-9-1 16,-3-13-37 0,-16-3-65-16,-17-11-54 15,-5-3 137-15,-9-5-32 0</inkml:trace>
  <inkml:trace contextRef="#ctx0" brushRef="#br0" timeOffset="66701.34">647 13008 509 0,'-6'9'121'0,"-3"1"135"0,2 2-16 0,1-1-37 15,4-3-19-15,6 2-44 0,5-2-12 0,16-2-36 0,5 3-15 0,13 2-27 16,1-1-14-16,3-4-8 16,-2 0-7-16,0-6-6 15,-5 0-3-15,-9 0-4 16,1 0 2-16,-13 0-31 0,-5 5-73 15,-6-5 58-15</inkml:trace>
  <inkml:trace contextRef="#ctx0" brushRef="#br0" timeOffset="66918.8">952 13099 1102 0,'-5'0'140'0,"-4"3"122"0,-1 2-59 0,2 16-66 0,-4 7-38 0,4 11-50 0,-2 9-26 0,7 8-19 0,3 3-1 15,0-2-1-15,8 3 1 0,2-10-87 16,1 4-28-16,1-12-178 16,-2-2 142-16</inkml:trace>
  <inkml:trace contextRef="#ctx0" brushRef="#br0" timeOffset="67127.66">682 13672 1360 0,'13'14'120'0,"-1"5"79"0,3 0-23 0,-3 6-69 0,-1-1-26 0,7 1-49 0,-1-2-14 0,5-8-11 0,3-1-2 0,8-8-2 15,4-3-1 1,4-7-29-16,0-4-30 16,6-13-91-16,-1-1-265 15,0-11 254 1</inkml:trace>
  <inkml:trace contextRef="#ctx0" brushRef="#br0" timeOffset="67457.58">1274 13361 879 0,'0'0'104'0,"6"0"113"0,-1-9-51 0,7-4-12 0,6-3-2 0,4-9-21 0,8-2-24 0,1-1-44 0,-4-7-17 0,0 0-26 16,-3 2-6-16,-2-1-3 0,-5 5-4 15,2 7-4 1,-6 9 4-16,-5 15 9 16,1 12 3-16,-9 19 4 15,0 10-5-15,-6 17-10 16,-1 8-2-16,0 12-4 16,0 4 1-16,1-2 0 15,6 1-12-15,-3-6-110 16,3 1-69-16,0-14-236 15,0-7 214-15</inkml:trace>
  <inkml:trace contextRef="#ctx0" brushRef="#br0" timeOffset="67617.34">1387 13821 796 0,'-20'-14'173'0,"2"5"195"0,7 3-98 0,10 12-85 0,4 5-44 0,14 3-76 0,5 2-23 0,12 0-26 15,3-2-5-15,3-5-5 16,2-1-1-16,7-9-36 16,-1-6 108-16,5-4-66 15</inkml:trace>
  <inkml:trace contextRef="#ctx0" brushRef="#br0" timeOffset="67816.67">2162 13304 1610 0,'-10'-1'187'0,"-5"-4"199"0,10 2-290 0,2-8-31 16,-7 9-51-16,10-7-6 0,0-2-72 0,3 0-72 0,12-2 77 0</inkml:trace>
  <inkml:trace contextRef="#ctx0" brushRef="#br0" timeOffset="67984.08">2072 13650 1272 0,'-5'4'194'0,"5"-4"278"0,5 0-384 0,6-6-16 0,-1 1-37 0,-6 4-28 0,10-10-6 0</inkml:trace>
  <inkml:trace contextRef="#ctx0" brushRef="#br0" timeOffset="68552.28">2938 13110 1083 0,'0'0'63'0,"3"-4"13"0,5-4 103 0,-5 1-22 0,-3 7 1 0,0 13-42 0,3 15-62 0,-1 13-24 0,4 26-24 0,-6 2-3 0,2 13 19 0,1 3-44 16,0-9-82-16,4-4-51 15,-3-13-218-15,6-9 211 16</inkml:trace>
  <inkml:trace contextRef="#ctx0" brushRef="#br0" timeOffset="68943.03">3303 13124 1284 0,'0'21'117'0,"0"12"86"0,-4 11-118 15,4 22-54-15,0 7-21 0,4 11-6 0,5-1-2 0,-4-7 1 16,3-5 0-16,0-13 0 16,-2-14 1-16,-1-23 1 15,-2-18 2-15,1-8 2 16,-5-20 0-16,-5-25 0 0,-1-9-2 16,-2-12 2-1,1-8 11-15,-2-7 24 16,-2-4 12-16,4 6 19 0,9 12-4 15,11 23-3 1,10 16-7-16,3 20-18 0,2 8-9 16,6 8-21-16,-3 5-5 15,1 5-4-15,2-7 0 16,5 1-1-16,0-4-1 16,0-3 1-16,0-2 6 15,-8-4-79-15,-2-2-58 16,-6-2-243-16,-4-1 197 0</inkml:trace>
  <inkml:trace contextRef="#ctx0" brushRef="#br0" timeOffset="69120.31">3347 13311 1180 0,'12'34'115'0,"4"-4"98"0,3-8-82 0,2-6-15 15,4-7-34 1,2-4-16-16,3-5-31 16,4-8-35-16,12-1 5 0</inkml:trace>
  <inkml:trace contextRef="#ctx0" brushRef="#br0" timeOffset="69735.78">4804 13233 1181 0,'0'0'148'0,"7"3"127"0,-3 4-45 0,7 7-73 0,-1 5-31 0,6 12-57 0,-2 9-21 16,-1 12-26-16,1 1-8 15,-6 12-4-15,-4 0 1 16,6-4-84-16,-4-2-62 16,4-14 73-1</inkml:trace>
  <inkml:trace contextRef="#ctx0" brushRef="#br0" timeOffset="69999.78">4890 13076 1661 0,'19'1'98'0,"9"7"48"0,0 6-9 0,2 8-57 0,5 7-12 0,-3 9-38 0,1 6-11 0,-8 6-9 15,-1 5 0-15,-15 2-2 0,-1 1 1 16,-10-1 3-16,-12-5 0 15,-14 3 1-15,-9-1-1 16,-10-2-29-16,3-1-18 16,0-14-53-1,3-7-47-15,4-20-225 0,12-12 218 16</inkml:trace>
  <inkml:trace contextRef="#ctx0" brushRef="#br0" timeOffset="70517.67">5473 13329 1420 0,'10'32'113'0,"-1"-2"78"0,-4 8-126 0,3 9-16 0,-7 4-31 0,1 1-6 0,0 6-38 16,-2 0 1-16,4-2-15 15,-2-4 0-15,-7-18 32 16,0-7 1-16,-4-19 15 16,-2-14 7-16,1-24 6 15,-1-21 8-15,-6-24 20 16,3-12 10-16,8-16 9 0,7-2-5 16,18 10-4-1,6 2 0-15,12 27 0 16,-3 14-3-16,3 23-19 0,-1 13-15 0,-5 16-12 15,-2 12-3 1,-6 10-1-16,0 9 1 16,-17 10-2-16,-5 6 1 0,-10 9 1 15,-12 5 1 1,-7-4-1-16,-7 1 1 16,-1-15-2-16,1-7-2 15,5-11-3-15,10-4-2 16,12-1-5-16,10 4-1 0,20 3-2 15,4 4 3-15,11 4 3 16,2 1 0-16,4-1 14 16,1-8-37-1,2-7-74-15,3-5-142 16,0-15 118-16</inkml:trace>
  <inkml:trace contextRef="#ctx0" brushRef="#br0" timeOffset="71150.27">6674 13393 956 0,'0'0'194'0,"1"0"231"0,-1 14-287 0,0 9-23 0,-3 22-73 0,-3 8-20 0,1 15-17 15,-4 4-3-15,2-1 0 16,-2-6-2-16,7-16-7 16,2-14-1-16,2-23-1 15,3-13 4-15,-1-26 6 16,1-12 3-16,3-25 2 16,-5-11 3-16,7-14 22 15,1 0 16-15,5-1 23 16,2 9 11-16,12 20-5 0,-3 13-10 15,6 36-17 1,-1 15-12-16,1 32-16 0,0 14-5 16,-8 14-3-16,-3 6-2 15,-12 2-38 1,-2-6-47-16,-7-9-145 16,1-8 121-16</inkml:trace>
  <inkml:trace contextRef="#ctx0" brushRef="#br0" timeOffset="71317.89">6634 13590 1686 0,'22'1'78'0,"8"-1"10"0,11-6-21 0,8-2-37 0,5-8-9 0,8-4-15 0,-10-5-57 0,9-9-335 16,-1-5 264-16</inkml:trace>
  <inkml:trace contextRef="#ctx0" brushRef="#br0" timeOffset="71565.02">7366 13222 1329 0,'-6'14'148'0,"5"5"109"0,-3 0-111 0,3 6-41 0,1 9-44 16,0-6-16-16,0 11-25 15,3 9-6-15,-6 5-8 16,0 4-1-16,1 3-3 16,-4-3-1-16,14-7 0 15,1-4-1-15,12-10-1 0,2-7 1 16,9-17 1-16,3-5 2 16,7-14 1-16,5-12 4 15,12-14-50-15,-2-11-43 16,10-14 49-16</inkml:trace>
  <inkml:trace contextRef="#ctx0" brushRef="#br0" timeOffset="71918.5">8583 13314 1624 0,'-7'-3'36'0,"20"14"14"16,12 22 52-16,-1 0-2 0,1 19-10 0,2 8-29 0,-6 0-33 0,-9 1-9 0,-10-7-41 0,-1-5-45 0,-9-11-183 0,4-5 146 15</inkml:trace>
  <inkml:trace contextRef="#ctx0" brushRef="#br0" timeOffset="72131.94">8505 13456 1189 0,'-6'-40'160'0,"8"4"120"16,17 17-104-16,6 3-24 0,14 11-41 0,10 10-5 0,16 8-36 0,-5 10-12 0,-2 9-21 0,-9 7-11 0,-22 4-11 15,-2 3-1-15,-20 6 0 16,-10-2-1-16,-7 5-13 16,-14 1-27-16,-13 0-89 0,-7 0-54 15,-9-9 79 1</inkml:trace>
  <inkml:trace contextRef="#ctx0" brushRef="#br0" timeOffset="72574.75">8980 13415 1267 0,'22'11'99'0,"-1"14"55"0,-1 5-34 0,-5 19-60 0,-4 3-15 0,-7 0-25 0,3 0-7 15,-7-3-3 1,3-2-1-16,-3-19 0 0,-3-9 0 15,3-20 3-15,0-13 3 0,4-26 14 16,-2-10 6 0,1-17 7-16,3 0 5 0,2 2 3 15,7 5-3-15,0 27-9 16,-1 8-9-16,2 29-22 16,-2 11-6-1,7 10-1-15,-4 11-2 16,-1 4 3-16,3-3 0 15,3-18-1-15,10-11 1 16,10-30 3-16,2-8 0 0,10-25 27 16,-13-5 16-16,-8 0 23 15,-4 0 8-15,-15 24-17 16,5 8-16-16,-11 28-27 16,1 15-9-16,-9 26-11 15,-9 15-14-15,7 16-60 16,-1 4-48-16,3 3-46 15,16-2 69-15</inkml:trace>
  <inkml:trace contextRef="#ctx0" brushRef="#br0" timeOffset="73098.1">10239 13358 1118 0,'44'36'32'0,"-6"2"-8"0,-38 14-18 0,-1-2-3 0,-4 14-90 0,-5-3-40 0,6-7-114 0,-4-5-30 0,0-16 85 0,3-13 75 0,5-20 230 0,-3-6 91 16,3-27 93-1,0-10-6-15,0-17-46 0,0-8-23 16,-6-20-59 0,12-2-6-16,0-1-46 0,7 6-23 15,15 23-19 1,1 15-19-16,13 22-26 0,3 12-12 16,0 15-14-1,-1 9-1-15,-12 4 0 16,-8 9 0-16,-12 1 1 0,-5 2 1 15,-11 5 3-15,-5 2 2 16,-18 1 5-16,-4-7 2 16,-17-6 1-16,-5-7 0 0,1 2 0 15,3 2-2-15,22 1-4 16,3 2-1-16,16 7-9 16,7 6-2-16,9 1-3 15,6 2-3 1,6-7-1-16,4 1 7 0,14-12-57 15,6 1-56-15,0-13-99 16,4-2 93-16</inkml:trace>
  <inkml:trace contextRef="#ctx0" brushRef="#br0" timeOffset="73498.92">10944 13246 1482 0,'-4'6'170'0,"-3"12"138"16,-5 13-208-16,1 10-41 0,-5 16-57 0,5 6-2 0,9 3-43 0,2-3 25 15,19-9-135-15,11-10 0 16,5-20 53-16,3-10-10 16,-4-20 190-16,-5-9 24 15,-9-15 28-15,-7-3-4 16,-11-5-34-16,-2 4-22 0,-4 15-37 15,4 14-15 1,2-1-26 0,4 22-5-16,15 12-3 0,6 8 2 0,7 7 8 31,6 1 2-31,10-16 1 0,4-6 2 16,-2-17 17-16,3-5 1 15,-20-11 78-15,-11-5 20 16,-18-12 17-16,-9-12 10 0,-10-10-74 15,-3-8-21-15,-15-20-34 16,-9-13-39-16,-4-16-108 16,-5-2-85-16,13 16-255 15,11 17 254-15</inkml:trace>
  <inkml:trace contextRef="#ctx0" brushRef="#br0" timeOffset="74586.84">10783 12820 937 0,'-3'2'114'0,"0"2"88"0,-2 3-40 0,5-3-54 0,7 7-10 0,-3 2-3 0,8 0 4 0,0-9 5 16,1 4-5-16,1-8-4 16,-1-1 2-16,-6-17-3 15,-7-4-5-15,0 0-20 0,-7 0-9 16,-4 8-7-16,4 4-3 16,-26-2-13-16,5 2-11 15,-2 4-21 1,-5 6-7-16,14 14-12 0,6 8-1 15,10 8 1-15,3 2 2 16,15-5 4-16,4-4 1 16,20-13 1-16,-1-5 3 0,5-13 4 15,-2-3 4-15,-12-8 4 16,-2-5 3-16,-13-3 3 16,-9-1 2-1,-11-4 2-15,-10 4 3 16,-18 3-3-16,-5 7-3 0,-8 14-11 15,-1 7-7 1,7 17-13-16,7 15-2 0,17 12 2 16,5-1 2-16,18 0 3 15,14-15 3-15,18-15 1 16,7-3 1-16,10-13 5 16,-1-8 3-16,-11-10 4 15,-4-2 3-15,-20-5 4 16,-6 1 2-16,-12 2 2 0,-12-3 1 15,-16 3-6 1,-4-2-3-16,-8 10-8 16,0 6-5-16,7 17-10 0,0 12-3 0,17 14-2 31,6 4 1-31,22-3 4 16,13-4 1-16,18-15 6 15,10-12 2-15,1-10 5 16,-6-4 3-16,-9-7 5 15,-19-6 3-15,-10-3 7 0,-7-1 0 16,-13 1 0-16,-7 1-3 0,-15 6-7 16,-2 2-2-1,-10 6-8-15,7 9-4 0,6 5-8 16,7 11-1-16,14 7-2 16,5 1 2-1,14 1 3-15,4-3-13 16,9-12-68-16,1-4-36 0,1-8-124 15,0-2-114-15,-5-14 215 16</inkml:trace>
  <inkml:trace contextRef="#ctx0" brushRef="#br0" timeOffset="74898">10765 12725 882 0,'-12'8'105'0,"0"-1"102"0,1 1-11 0,-3-1-28 0,3 0-11 16,-2-4-32-16,2 3-15 0,6-7-22 0,2-9-16 0,8-2-22 0,7-15-2 16,14-14 6-16,4-10 10 15,17-18 13-15,0-1-2 0,5-4-20 16,-1 3-13-1,-10 7-21 1,0 4-9-16,-11 19-8 0,0 5-1 16,-11 15-4-16,-5 5-23 15,-14 15-66-15,-2-2-57 16,-2 7-162-16,-7-4-241 0,11 0 320 16</inkml:trace>
  <inkml:trace contextRef="#ctx0" brushRef="#br0" timeOffset="75166.75">10996 11986 815 0,'-25'1'103'0,"3"1"112"0,11 4-53 0,8 2-10 0,3 3-1 0,13 3-1 0,2-3-18 15,11 2-26 1,10-7-13-16,3 1-34 15,7-1-11-15,1 0-20 16,2-3-7-16,-3-1-10 0,-5 1-2 0,-9 0-3 16,-4-1-1-1,-14 6-1 1,-11 8-4-16,-11-1-32 16,-6 4-33-16,-11 5-122 0,-2-2-127 0,2 3 173 15</inkml:trace>
  <inkml:trace contextRef="#ctx0" brushRef="#br0" timeOffset="75618.72">11427 12076 1310 0,'8'4'147'0,"3"7"127"15,-1 13-162-15,-1 5-27 0,-1 13-49 0,3 5-12 0,-3 4-17 16,-2-1-3-16,-1-9-22 16,-4-1-28-16,7-13-71 0,0-7-45 15,-3-14-38 1,-2-6 26-16,-3-15 81 16,0-9 61-16,-3-19 114 15,-5-9 30-15,-1-12 53 16,1-10 17-16,-7-5 12 15,-5-10-1-15,12 4-37 16,-1 5-26-16,17 20-52 16,3 17-19-16,4 26-22 0,7 6-6 15,1 11-13 1,3 11-9-16,3 3-3 0,-9 2-1 16,1 6 0-16,-7 3 2 15,-12 7 2-15,-2 1 3 16,-13-2 0-16,-6 3-1 15,-8-8-5 1,-1 1-19-16,-7-13-58 0,2-1-31 16,5-13-83-16,-1-2-34 0,24 1 124 15</inkml:trace>
  <inkml:trace contextRef="#ctx0" brushRef="#br0" timeOffset="75970.44">11822 12030 756 0,'-2'9'185'0,"-6"2"200"0,0 4-211 0,-4 0-30 0,-1 11-60 0,0 0-15 15,9 0-28 1,4-3-11-16,11-8-6 0,11-4 2 15,3-10 14 1,3-2 13-16,5-15 24 0,-3-5 5 16,-1-2 16-16,-4-3 4 15,-12 6-4-15,-9-4 0 16,-13 4-16-16,-15 1-14 16,-7-3-30-1,-7 0-15-15,-2 8-27 0,6 2-15 16,10 11-70-16,7-1-44 15,14 7-125-15,10 0 129 16</inkml:trace>
  <inkml:trace contextRef="#ctx0" brushRef="#br0" timeOffset="76189.09">12279 11683 2214 0,'5'-3'97'0,"1"3"9"0,-12 5-32 0,4 17-32 0,-7 9-11 0,9 21-11 0,0 11-5 16,0 11-7-16,9-1-4 16,-4-4-48-16,3-6-37 15,6-9-96-15,0-8-71 16,10-10 135-16</inkml:trace>
  <inkml:trace contextRef="#ctx0" brushRef="#br0" timeOffset="76486.62">12254 11880 1678 0,'-35'-55'154'0,"10"6"117"0,3 5-55 0,17 9-78 0,3 5-29 0,15 7-42 0,6 2-11 0,14 12 0 16,5 1-5-16,1 8-18 16,6 8-9-16,0 4-16 15,3 6 5-15,-9 5-9 16,-1 7 0-16,-13 5-1 16,-7 3-3-16,-18 0 8 0,-11-2 6 15,-16-6 1 1,-3-2 1-16,-13-7-16 15,1-7-19-15,-3-9-66 16,-5-4-22-16,-7-2-80 16,7-2-56-16,7-2 149 15</inkml:trace>
  <inkml:trace contextRef="#ctx0" brushRef="#br0" timeOffset="77346.06">592 14646 684 0,'-8'0'162'0,"5"-1"141"0,3 1-93 0,0 1-30 0,8 4-48 0,5 4-24 0,10 2-22 15,9 4-14-15,14 5-26 16,-2-6-11-16,11 4-21 16,-3-7-7-16,6-3-2 15,-1-5 0-15,-3-3 2 16,0-3 5-16,-15-10-70 15,-7-3-51-15,-18-4-290 16,-11-7 226-16</inkml:trace>
  <inkml:trace contextRef="#ctx0" brushRef="#br0" timeOffset="77508.96">912 14709 857 0,'0'11'161'16,"4"-3"170"-16,5 2-121 0,2 2-39 0,0 4-19 15,-5 11-28-15,2 1-26 16,-8 13-56-16,0 8-18 16,-8 2-43-16,4 2-57 15,-6-9-206-15,9-3 170 16</inkml:trace>
  <inkml:trace contextRef="#ctx0" brushRef="#br0" timeOffset="77686.64">682 15247 1425 0,'2'11'127'16,"1"-3"108"-16,17 1-126 0,14 1-38 0,0 3-15 0,12-6-13 0,-5 4-19 0,5 1-5 0,-4-3-7 0,7-1-40 0,5-5-252 15,0-8 195 1</inkml:trace>
  <inkml:trace contextRef="#ctx0" brushRef="#br0" timeOffset="77970.06">1233 14908 1156 0,'12'-16'146'0,"3"0"94"0,13 12-82 0,7-4-40 0,6 8-42 0,-3 3-13 0,-2 10-25 15,-5 6-8-15,-10 1-13 16,-5 7 1-16,-15 4 3 16,-6 7 1-16,-12 2-2 15,-11 2-5-15,-4 6-8 16,-4-6-6-16,9 5-2 16,5-2-3-16,17 0-6 15,10-4-1-15,20-4-1 16,10-9 1-1,6-17 3-15,8-8 1 0,5-14-133 16,-1-11-10-16,4-32 62 16</inkml:trace>
  <inkml:trace contextRef="#ctx0" brushRef="#br0" timeOffset="78124.91">2085 14714 1351 0,'-13'21'158'0,"-4"-3"141"0,-5 5-182 0,1-11-131 0,-1 2-65 0,-2-12 40 0</inkml:trace>
  <inkml:trace contextRef="#ctx0" brushRef="#br0" timeOffset="78269.84">1985 15239 1600 0,'2'2'102'0,"3"-4"74"0,2-3-122 0,1-4-28 0,3 0 0 0,5-6 458 0,9-2-350 0</inkml:trace>
  <inkml:trace contextRef="#ctx0" brushRef="#br0" timeOffset="78895.77">4976 14753 1463 0,'-4'7'154'0,"-3"4"102"0,-2 6-100 0,-2 7-38 0,6 12-60 15,2 7-23-15,3 10-32 16,5 7-1-16,3 11-22 16,-2-1-36-16,6-6-107 0,6-7-139 15,4-24 163 1</inkml:trace>
  <inkml:trace contextRef="#ctx0" brushRef="#br0" timeOffset="79254.84">5334 14826 1417 0,'0'9'152'0,"-4"10"94"16,-1 13-62-16,-6 14-116 0,-2 12-26 0,1 11-28 0,-1 6-12 16,2 10-2-16,5-3-8 15,7-3-64-15,7-7 0 16,8-32 0-16,1-14 8 15,-4-26 68-15,-4-11 2 16,-7-23 3-16,-2-15 1 0,-9-24 5 16,-1-7 11-16,-7-9 26 15,4 1 16 1,-1 3 20-16,6 9-3 16,17 18-20-16,7 6-10 0,16 22-19 15,3 9-7-15,6 9-9 16,1 5-8-16,5 1-7 15,-1-3-2-15,3-1 0 16,-2 2-1-16,-7-4-44 16,-4-6-58-16,-9 7-165 15,-5-11 143-15</inkml:trace>
  <inkml:trace contextRef="#ctx0" brushRef="#br0" timeOffset="79416.52">5327 15011 1163 0,'4'41'108'0,"17"-15"117"0,14-10-172 16,10-14-24-16,12-4-2 0,-2-12 31 0,7-3-58 0,-2-7 5 0</inkml:trace>
  <inkml:trace contextRef="#ctx0" brushRef="#br0" timeOffset="79869.3">6936 14785 1341 0,'-3'5'180'0,"-1"4"146"0,-5 10-163 0,7 13-38 15,2 12-70-15,0 11-20 0,5 7-29 0,1 1-2 16,-4-2-51-16,6-1-47 15,1-14-124-15,2-8-149 0,8-30 206 16</inkml:trace>
  <inkml:trace contextRef="#ctx0" brushRef="#br0" timeOffset="80137.81">6789 14760 1309 0,'-2'0'138'0,"2"-2"91"0,4 4-42 0,13-1-57 0,7 9-17 0,21-4-10 16,0 10-16-16,11 3-23 15,1 3-14-15,-2 6-22 16,5-2-10-16,-9 2-6 16,-9 7 1-16,-15-4 7 15,-9 4 5-15,-28 3 4 16,-7-5 1-16,-18 8-7 15,-11-2-4-15,-3 2-18 16,-6-1-17-16,1-6-48 16,1-7-35-16,2-16-78 15,2-8-43-15,13-6-95 0,14-13 161 16</inkml:trace>
  <inkml:trace contextRef="#ctx0" brushRef="#br0" timeOffset="80636.59">7499 14765 1343 0,'17'31'118'0,"-1"2"63"0,-6 13-37 0,-7 11-81 0,0 6-19 0,-3 14-33 15,-2 5-7-15,1 5-45 16,-2 0-20-16,-4-13-30 15,6-11-9-15,-1-27 21 16,-1-20 10-16,-5-26 46 16,8-12 24-16,-13-33 63 15,1-13 21-15,-1-22 27 16,-1-11 9-16,1-1 5 16,13 6 3-16,11 14-12 0,5 12-17 0,22 21-42 31,-2 12-20-31,8 21-25 15,7 5-9-15,-10 14-1 16,0 10 1-16,-13 7 2 16,-4 5 1-16,-8 4 1 0,-5 1 1 15,-16 4 5-15,-7-1 1 16,-7-3-4 0,-7-12-2-16,-2-7-7 0,-2-2-2 15,0-6 0-15,3 1-1 16,15 7-9-16,4 6-4 15,16 14-8-15,6 7 1 16,16 11 6-16,4 3 4 16,9 2 3-16,8 1 31 0,1-6-106 15,14-5-83-15,-5-11 106 16</inkml:trace>
  <inkml:trace contextRef="#ctx0" brushRef="#br0" timeOffset="81535.39">7303 15430 294 0,'-11'0'95'0,"5"-2"96"0,-2 1-44 0,3 2-8 0,1-1 3 0,2 2 5 0,2 0 6 16,2-1 1-16,-2 5-18 15,0 7-23 1,0 4-43-16,1 6-19 0,4 0-31 16,-2-2-8-16,7 9-8 15,-4-4-1-15,3 9-3 16,4 6 1-16,-8 6 0 15,1 10 0-15,-6 0-1 16,-2 3 1-16,-4-8-2 16,3-3-8-16,1-18-7 15,2-5-5-15,0-15-32 16,2-10-16-16,-2 1-69 16,3-7-61-16,2-8 112 15</inkml:trace>
  <inkml:trace contextRef="#ctx0" brushRef="#br0" timeOffset="82539.17">7223 15944 999 0,'-2'0'106'0,"-6"2"71"0,0-2-50 0,1 0-78 0,-3-2-19 0,1 1-26 0,4 1-4 0,5 0-7 16,0 3 1-16,2 5 2 15,1-2 7-15,1 3 19 16,0 1 7-16,-3 1 15 15,-1-3 4-15,3 0 0 16,2 1-3-16,0-1-12 16,-1 1-9-16,4 2-14 0,3 8-3 15,2 4-2 1,1 2-1-16,4 11-1 16,4 0 0-16,-5-3-1 0,4 1 2 0,-7-9-2 31,-3-5 12-31,1-9 17 0,-5-3 11 15,1-11 25 1,1-14-2-16,2-5-12 16,2-13-12-16,4-5-24 15,-1-1-8-15,4-6-31 0,-1 5-58 16,-5-3-268 0,5 4 219-16</inkml:trace>
  <inkml:trace contextRef="#ctx0" brushRef="#br0" timeOffset="82903.95">6975 16905 1253 0,'-1'-2'134'0,"-4"2"131"0,5 0-90 0,0 9-38 0,0 4-37 0,1 14-57 0,3 4-20 0,0 20-18 0,-1 10-3 16,1 13-22-16,-1 7-28 0,5 6-69 15,1-8-47-15,-3-13-119 16,5-11-103-16,-1-28 218 16</inkml:trace>
  <inkml:trace contextRef="#ctx0" brushRef="#br0" timeOffset="83170.19">6997 17166 599 0,'-19'-74'192'15,"-1"-1"191"-15,6 2-74 0,6 19-91 0,3 5-35 0,8 20-45 16,7 2-26-16,7 6-52 16,8 5-17-16,7 13-22 15,1 0-5-15,-2 8-3 16,-2 3-2-16,-7 6 3 15,-8 2 1-15,-9 4 6 0,-4 2 0 16,-7 4 0-16,-7 0-3 16,-5 1-9-16,-1 0-9 15,-2-3-43-15,4-2-23 16,6-7-80-16,6 1-58 16,5-6-354-16,8-1 338 15</inkml:trace>
  <inkml:trace contextRef="#ctx0" brushRef="#br0" timeOffset="83469">7341 17010 1263 0,'-3'2'115'0,"-6"3"74"0,-3 1-37 0,-2 8-69 16,0 8-24-16,3 11-37 0,2 2-14 0,9 9-11 15,9-5-2-15,13-10-3 16,2-7 2-16,4-20 5 16,5-4 8-16,0-20 38 15,-6-3 20-15,-5-13 29 16,-9-3 5-16,-8-2-8 16,-4-1-11-16,-4 8-23 0,-14 3-8 15,-8 7-24-15,-5 8-9 16,0 8-22-16,6 4-40 15,8 12-105-15,4 7-67 16,7 1 103-16</inkml:trace>
  <inkml:trace contextRef="#ctx0" brushRef="#br0" timeOffset="83809.77">7803 16687 1054 0,'13'-16'147'0,"-4"5"142"0,-5 2-31 16,-6 7-61-16,-7 2-18 0,-6 10-48 0,-2-3-27 0,-3 11-41 15,-3 5-15-15,-2 12-24 16,-3 8-9-16,-1 4-10 15,1 3-3-15,8 6-7 16,5-3-5-16,15-1-3 0,5 0-2 16,16-6 2-1,10-2 1-15,5-15 2 16,10-6 2-16,0-13 4 16,1-9-28-16,13-7-54 15,-3-5-43-15,-3-10-116 16,-7-4 134-16</inkml:trace>
  <inkml:trace contextRef="#ctx0" brushRef="#br0" timeOffset="86583.11">9051 14683 544 0,'0'1'169'0,"0"9"137"0,0-6-63 0,0 7-16 0,0 4-51 0,-1 2-29 16,1 14-62-16,0 3-30 16,0 16-41-16,0 2-7 0,-2 5-1 15,-1 1-23 1,-2-9-100-16,5-2-73 0,3-18 89 15</inkml:trace>
  <inkml:trace contextRef="#ctx0" brushRef="#br0" timeOffset="86883.43">8930 14623 847 0,'-7'-19'176'0,"4"4"154"0,6 15-120 0,5 8-31 0,11 14-54 0,2 5-23 0,7 6-27 15,7-1-12-15,0 4-22 16,-1-4-10-16,9 1-11 16,-4-5-4-16,-9 1-6 0,-3 1 3 15,-16-2 3 1,-9 4 2-16,-12 2 2 15,-9 2-3-15,-14 1-5 0,0 1-4 0,-11-1-17 32,5-2-23-32,1-2-89 15,6-6-48-15,2-11-136 16,3-5 151-16</inkml:trace>
  <inkml:trace contextRef="#ctx0" brushRef="#br0" timeOffset="87410.01">9433 14760 1313 0,'21'12'110'0,"-7"9"75"0,-10 3-32 0,-4 20-51 16,2-2-20-16,-2 12-37 0,-2 6-16 0,1-2-19 15,-12 5-2-15,9 5-6 16,4-3-1-16,3-12-21 16,-2-12-16-16,4-20-24 15,1-15-8-15,-6-28 16 16,3-11 12-16,-3-21 26 16,-3-17 8-16,-1-4 12 0,-4-4 15 15,-2 0 30 1,7 3 8-16,6 8 7 15,13 5-8-15,8 13-15 0,7 11-5 0,-2 16-6 32,-1 11-6-32,0 12-7 0,-1 6-1 15,-5 4-2-15,0 9 3 16,-11 1-1 0,-4 2 2-16,-7 6 0 0,-5-2-1 15,-8 1-2-15,-7-2-2 0,-4-2-5 16,2 3-1-16,-2-1-6 15,1 2-2 1,10 6-4-16,4 5-2 0,7 6-2 16,5 3-1-16,12 0 1 15,0-6 0 1,12-4-1-16,0-7 20 0,1-2-154 16,2-1-24-16,-4-2 83 15</inkml:trace>
  <inkml:trace contextRef="#ctx0" brushRef="#br0" timeOffset="88352.22">9250 15476 776 0,'0'1'125'0,"-2"2"115"0,-1 2-97 0,3 2-75 0,-1-6-34 0,1 9-75 0,6-4-70 16,-3 5 64 0</inkml:trace>
  <inkml:trace contextRef="#ctx0" brushRef="#br0" timeOffset="88491.33">9266 15779 420 0,'0'-4'-60'0,"-3"3"39"0</inkml:trace>
  <inkml:trace contextRef="#ctx0" brushRef="#br0" timeOffset="88624.7">9248 16007 596 0,'0'-1'2'0,"2"-7"-2"15</inkml:trace>
  <inkml:trace contextRef="#ctx0" brushRef="#br0" timeOffset="88763.73">9258 16105 946 0,'-5'3'76'16,"-3"-3"82"0,5-3-158-16,2-8-112 0,1 0 69 0</inkml:trace>
  <inkml:trace contextRef="#ctx0" brushRef="#br0" timeOffset="89024.78">9187 16160 468 0,'16'18'41'0,"1"5"32"0,4 2-46 0,4 9-17 0,3-4-7 0,4-1-4 16,-1 3 0-16,4-15 62 15,-7-2 40-15,-7-9 67 0,-4-6 25 0,-12-10-34 32,3-4-35-32,-11-11-66 15,-2-5-35-15,2-6-253 0,1-4 165 0</inkml:trace>
  <inkml:trace contextRef="#ctx0" brushRef="#br0" timeOffset="89616.19">9088 17023 1312 0,'-4'-3'132'0,"-2"1"77"16,1 2-33-16,1 11-69 0,-4 5-50 0,8 15-53 16,-2 6-7-16,4 12-12 15,9 3-17-15,0 0-34 16,1-3-14-16,-2-13 4 16,1-6 18-16,-5-14 40 0,-4-12 17 15,-2-2 26 1,-6-8 17-16,-2-13 25 0,-3-8 7 15,-2-20 0-15,0-9-5 0,9-8-15 16,0-7-8 0,11 4-5-16,5 11-2 15,4 12-4-15,5 10 0 0,-4 11-12 16,4 10-10 0,-4 1-9-16,5 5-1 15,-6 6-1-15,-2 1 1 16,-9 8 4-16,-5 4-6 0,-8 12-38 15,-6 3-27-15,-7 10-64 16,-1-2-43-16,8 5-177 16,1 1 202-16</inkml:trace>
  <inkml:trace contextRef="#ctx0" brushRef="#br0" timeOffset="89939.6">9395 17198 1130 0,'-14'3'151'0,"-2"3"107"0,2-1-110 0,-3 5-37 0,6-1-67 0,6 7-25 0,5-2-23 16,5 0-5 0,4-1-1-1,5-1 0-15,5-8 4 0,-1-1 1 16,7-6 14-1,-3-7 10-15,-3-6 15 16,-3-3 17-16,-9-6 23 0,1 1 10 16,-8-1 11-16,-8 6-11 15,-9 5-29-15,-7 2-16 16,-9 5-26-16,3 2-12 16,5 9-78-16,0-1-62 15,15 8-286-15,6 1 242 0</inkml:trace>
  <inkml:trace contextRef="#ctx0" brushRef="#br0" timeOffset="90166.75">9788 16901 1014 0,'-11'0'262'0,"-10"5"294"0,3 5-297 0,-8 2-50 0,3 9-89 0,-1 7-38 0,0 7-53 0,5 4-9 16,7 18-24 0,1-2-5-16,12 2-9 15,12-5-4-15,11-17-17 16,4-8-10-16,10-16-4 16,6-10-105-16,2-17-84 15,3-9 136-15</inkml:trace>
  <inkml:trace contextRef="#ctx0" brushRef="#br0" timeOffset="90800.15">10708 14694 1204 0,'0'6'150'0,"0"13"117"0,-7 0-23 0,-2 20-82 0,-2 7-40 0,0 7-63 0,-2 11-26 0,1-1-27 15,4 6-4-15,3-3-37 0,5-4-37 16,6-12-97 0,4-7-75-16,4-24 128 15</inkml:trace>
  <inkml:trace contextRef="#ctx0" brushRef="#br0" timeOffset="91069.23">10604 14848 893 0,'-16'-25'186'0,"3"3"177"0,13 9-158 0,0 4-29 16,14 9-39-16,7 0-16 0,20 8-24 31,8-2-10-31,8 11-37 0,6-1-10 15,-13 1-21-15,-10 7-4 0,-15-2-1 16,-12 3 2-16,-10 7 5 16,-5 3 1-1,-14 2-2-15,-4 4-3 0,-13 4-8 16,-5-4-3 0,-8-2-27-16,3-1-20 15,-2-16-40-15,4-6-28 16,14-16-88-16,3-8-93 15,23-10 165-15</inkml:trace>
  <inkml:trace contextRef="#ctx0" brushRef="#br0" timeOffset="91540.6">11165 14905 1199 0,'13'22'145'0,"-1"3"98"0,-2 13-111 0,-2 5-44 0,0 10-54 0,-7 6-13 0,2 5-9 32,-4 2-27-32,-1-4-47 15,1-7-20-15,-1-19-30 0,1-9 26 0,1-25 46 16,-7-1 30 0,-2-26 56-16,-1-13 16 15,-2-20 25 1,1-19 6-16,3-12 1 15,6-2 0-15,13 1 2 0,5 11 2 16,16 16-11-16,2 8-8 16,15 20-28-16,3 2-15 15,10 16-24 1,-7 4-4-16,-3 15-3 0,-11 9 0 16,-19 14 2-16,-3 2-1 15,-21 11-9-15,-5 3-5 16,-14 6-11-16,-6-4 1 15,-7-9 11-15,-11-5 2 0,6-10 5 16,4-1 1-16,13 1-8 16,5 5-6-16,15 9-4 15,12 5-1-15,7-3 17 0,10 1-39 16,8-6-88 0,1-8-59-16,8-8 72 15</inkml:trace>
  <inkml:trace contextRef="#ctx0" brushRef="#br0" timeOffset="93112.98">10987 15457 637 0,'-6'3'125'0,"-2"0"121"0,3 0-43 0,2-1-50 0,0-4-22 0,3 1-21 0,-2-4-7 0,2 2-7 16,0 3 4-1,0-2-2-15,0 1-3 16,-1-1-11-16,-1 2-13 16,-7-1-28-16,9 5-16 15,0 10-21-15,-2 2-7 16,4 5-3-16,-2 2 1 0,4-7 0 16,6 6 0-1,-1-8 2-15,1-3-1 16,-4-9 2-16,-3-8 2 15,3-4 8-15,-6-5 6 16,0-1 11-16,2-2 4 16,-10-2 4-16,2 3 0 0,-10 2-7 15,-4 6-2-15,4 14-16 16,-2 4-8-16,3 16-12 16,0 10-4-16,6 8-5 15,7 2 2-15,13-10 2 16,5-7 1-16,8-12 6 15,1-10 1-15,-1-10 4 16,1-4 2-16,-1-11 6 16,-9-8 8-16,-2-4 14 0,-5-1 6 15,-11-1 6-15,-2 1-2 0,-11 7-7 32,-3 1-3-32,-1 10-8 15,-2 5-4-15,4 12-12 16,-2 10-6-16,10 10-9 0,4 9-2 15,6-5 1 1,8-1 1-16,9-7 4 16,2-1 0-16,7-14 4 0,-3-4 1 15,2-12 3-15,1-4 1 16,-9-4 6-16,-3-4 4 16,-9 2 6-16,-5-5 2 0,-13-1 1 15,-1 2-1 1,-10 4-5-16,2 8-3 15,0 11-9-15,2 3-7 0,6 19-8 16,1 8-1 0,8-2-2-16,8 3 4 0,7-6 4 15,6-9 1-15,-1 0 4 16,1-7 2-16,-5-4 2 16,-4-6 3-16,-1 0 6 15,-5-7 1-15,-2 1 2 16,-5 2-2-16,1-3-7 15,-5 0 2-15,9 11-54 16,-1-3-40-16,2 0-133 16,-3 0-119-16,9 12 188 15</inkml:trace>
  <inkml:trace contextRef="#ctx0" brushRef="#br0" timeOffset="93455.47">11022 15586 643 0,'-2'-8'112'0,"-1"-1"118"0,0-1-30 0,3 6-5 0,-2 4-2 0,2 0-8 0,0-2-7 16,2 4-20-16,-2 1-12 15,1 9-29-15,-1 3-18 0,0 8-40 16,0 1-19-16,-3 4-20 15,3 9-5-15,-1 5-8 16,1 12-1-16,0 9-3 16,0 8-1-16,-4 6-1 15,1 7 0-15,0-7-1 16,2-1-1-16,1-18-10 16,0-9-12-16,1-19-27 15,5-11-19-15,-1-15-38 0,-2-5-29 16,4-18-87-16,-6 0-184 15,1-17 239-15</inkml:trace>
  <inkml:trace contextRef="#ctx0" brushRef="#br0" timeOffset="93739.77">10783 16209 1326 0,'8'19'87'0,"5"8"49"0,1-7-23 0,11 7-44 0,4 2-12 0,7-3-33 0,-4 4-1 0,-2-11 21 15,-5 2 12-15,-5-7 34 16,1-8 4-16,-5-3-2 16,3-7-1-16,-10-11-16 15,2-3-9-15,-1-14-23 16,-6 0-13-16,4-10-20 15,2-1-8-15,4 1-51 16,2 4-51 0,4 9-119-16,-3 1-95 0,-1 14 165 15</inkml:trace>
  <inkml:trace contextRef="#ctx0" brushRef="#br0" timeOffset="94039.7">10768 16983 1905 0,'-2'4'122'16,"2"8"54"-16,2 9-30 0,9 17-58 0,0 6-28 0,5 17-41 0,-1 4-12 0,7 9-1 15,-7-5-22-15,0-7-62 0,-2-4-44 16,0-18-116-16,6-3-56 16,-12-19 162-16</inkml:trace>
  <inkml:trace contextRef="#ctx0" brushRef="#br0" timeOffset="94311.97">10777 17190 1323 0,'-44'-69'158'0,"14"6"150"0,6 10-33 0,21 17-77 0,5 9-27 0,12 13-66 0,13 2-36 15,19 2-26-15,-1 5-6 0,7-2-9 16,-4 5-4-16,-10 2-8 15,-10 0-1-15,-6 9-3 16,-8-2 2-16,-6 7 6 16,-6 5 3-16,-10-2-2 15,-6 4-4-15,-10 2-17 0,-4-5-10 16,-18-1-38 0,2 0-29-16,-7-10-66 15,12 1-49-15,13-5-118 16,15 6 164-16</inkml:trace>
  <inkml:trace contextRef="#ctx0" brushRef="#br0" timeOffset="94655.07">11202 17173 1357 0,'-10'11'168'0,"-4"0"163"0,1-3-100 0,-7 4-61 0,1 4-45 0,6 8-68 0,1 1-21 0,8 11-27 16,6 0-6-1,9 2-8-15,5-9-6 0,9-14-2 16,3-4-1-16,9-12 4 16,1-9 2-1,-1-7 10-15,1-7 10 16,-9-6 31-16,-1-4 19 15,-17 2 22-15,-8-4 3 0,-17 4-17 16,-13 2-14-16,-12 5-26 16,-4 2-11-16,4 7-58 15,4 6-35-15,13 6-97 16,8 4-43-16,14 4 114 16</inkml:trace>
  <inkml:trace contextRef="#ctx0" brushRef="#br0" timeOffset="94941.4">11803 16960 1489 0,'-10'12'178'0,"-3"6"150"0,-2-3-58 0,-7 8-79 0,-4-5-36 0,1 8-57 0,-3 2-25 15,-9 10-23-15,4 9-18 16,0 16-24-16,0 2-8 16,14 9-7-16,10-6-4 15,18-10-8-15,7-7-1 16,25-18-6-16,5-9 0 0,10-18 11 16,9-8-26-1,-3-15-56-15,2-8-65 0,-4-2-502 16,-16-13 427-16</inkml:trace>
  <inkml:trace contextRef="#ctx0" brushRef="#br0" timeOffset="96688.56">12681 14903 1374 0,'-4'18'143'0,"-7"5"95"0,-5 6-50 0,-6 5-97 0,0 4-35 0,3 8-45 0,-3 1-9 16,6 10-5-16,-2 0-1 15,3 6-1-15,-1-3 2 16,2-11 1-16,1-10 2 0,4-25-1 15,7-12-4-15,-1-4-1 16,3-20-1 0,3-12 3-16,8-11 4 15,2-8 9-15,1-9 8 0,5-2 19 16,1-3 8-16,1-5 13 16,-1 4 5-1,4-1-1-15,1 4 3 0,4 13 0 0,-4 8-3 16,-1 19-13-1,1 9-10-15,2 19-17 16,-1 14-6-16,3 27-7 16,1 8-1-16,-11 18-4 15,6 10-1-15,0 7-2 16,-9 0 0-16,6-8-18 16,0-8-16-16,-8-24-54 15,12-9-34-15,-12-18-94 16,-3-13-92-16,-10-20 177 15</inkml:trace>
  <inkml:trace contextRef="#ctx0" brushRef="#br0" timeOffset="96855.64">12602 15123 1158 0,'-1'31'167'0,"2"-4"139"16,12 0-89-16,9-13-91 0,5-2-38 15,16-15-45-15,7-6-15 16,2-13-46-16,6-3-55 16,-1-5 44-16</inkml:trace>
  <inkml:trace contextRef="#ctx0" brushRef="#br0" timeOffset="97125.77">13481 14843 1630 0,'-1'37'127'16,"-7"2"72"-16,-7 5-38 0,-2 2-74 0,-2 3-23 0,0 9-40 0,3-1-11 0,2 9-11 0,3 4-1 0,8-6-2 31,8-7-3-31,17-14-2 16,8-6 2-16,14-11 1 15,0-6 1-15,7-9 2 16,-1 0-1-16,1-14 1 0,-4-5-15 16,3-12-86-1,9-9 349-15,4-23-215 16</inkml:trace>
  <inkml:trace contextRef="#ctx0" brushRef="#br0" timeOffset="97490.6">15029 15082 1024 0,'-8'12'214'0,"6"10"296"0,1 3-269 0,9 16-97 0,-5 11-33 0,1 12-64 0,3 0-20 0,-7 4-36 15,-7-3-36-15,3-7-109 16,1-6-83-16,3-11 116 16</inkml:trace>
  <inkml:trace contextRef="#ctx0" brushRef="#br0" timeOffset="97737.64">14951 15309 913 0,'-23'-62'238'0,"7"12"283"16,7 9-230-16,16 17-122 0,6 10-42 0,12 12-41 0,7 5-9 0,9 12-11 0,5 7-4 15,3 4-20-15,-1 1-9 16,-5 5-17-16,-5 1-4 16,-16 3-2-16,-8 4 0 15,-19 2 3-15,-7 4-7 16,-18-4-29-16,-6 6-20 15,-7-4-62-15,-8-5-42 16,1-4-132-16,3-10-203 16,1-10 278-16</inkml:trace>
  <inkml:trace contextRef="#ctx0" brushRef="#br0" timeOffset="98203.77">15582 15182 1275 0,'34'32'145'0,"-8"14"101"0,-11 4-87 0,-11 13-87 0,-4 5-31 0,-9 0-27 16,-1 3-7-16,-5-6-7 16,4-7-4-16,1-14-1 15,-1-12 1-15,8-23-1 16,0-11 6-16,-2-24 30 0,5-12 15 15,0-25 36-15,0-10 10 16,2-9 4 0,-2-8-2-16,4 13-17 15,3 6-15-15,2 28-26 16,4 18-12-16,-1 27-15 0,3 14-4 16,5 21-7-16,2 11-10 15,0 5-14-15,5-4-2 16,6-13-1-16,-1-12 8 15,10-21 17-15,-5-4 4 16,-3-21 18-16,3-7 12 16,-11-12 22-16,1-4 10 0,-5 10 9 15,-7 6-1-15,-6 23-12 16,-3 8-10 0,2 28-24-16,-5 14-11 0,5 24-16 15,-6 1-10-15,-1 13-40 16,1-3-30-16,9-3-78 15,6-4-76-15,18-20 134 16</inkml:trace>
  <inkml:trace contextRef="#ctx0" brushRef="#br0" timeOffset="98503.68">16862 15414 1201 0,'19'46'31'16,"-7"1"-19"-16,0 7-20 0,-6 4-214 0,-5-3 159 0</inkml:trace>
  <inkml:trace contextRef="#ctx0" brushRef="#br0" timeOffset="98854.36">16871 15902 711 0,'-15'-11'201'0,"-3"-7"169"0,2-23-83 16,-7-6-47-16,-1-19-53 0,-1-7-13 0,6-7-31 0,-3-9-16 16,19-2-34-1,6 3-30-15,22 17-26 0,13 14-9 16,11 19-10-16,6 10-3 16,0 12-12-16,1 8-2 15,0 10-1-15,-5 7-1 0,-12 4-10 16,-4 2-5-1,-21 9-3-15,-9 3 0 0,-10 6 9 16,-14 5 7-16,-11 1 7 16,-8-1 4-16,-1-5 13 15,0-1 3 1,5-7-3-16,17 5-5 16,12 0-14-16,10 5-5 0,16 4-4 15,-1 0-1-15,16-2-5 16,2-6 6-16,5-9-52 15,7-3-60-15,4-11-20 16,3 3 42-16</inkml:trace>
  <inkml:trace contextRef="#ctx0" brushRef="#br0" timeOffset="99311.54">17670 15250 1823 0,'-10'3'107'0,"1"12"35"0,2 7-65 0,4 16-62 0,3 7-28 0,3 7-67 0,1-1-28 0,8-10-15 32,6-3 17-32,13-19 63 0,-4-8 25 15,6-15 47-15,-3-7 27 16,-6-14 56-16,-1-3 31 15,-7-12 22-15,-5 1 4 0,-8-4-21 16,-3 5-23 0,0 16-53-16,0 18-27 15,0 1-53-15,7 25-25 16,10 17-56-16,3 4-23 16,10-4-16-16,4-7 8 0,10-15 49 15,2-8 25-15,9-9 48 16,-3-9 35-16,-10-10 69 15,-7-9 30-15,-13-9 34 16,-6-5-2-16,-11-10-28 0,-5-2-11 16,-10-7-31-1,-2-4-20-15,-9-4-36 16,-3-1-20-16,-4 20-28 0,0 7-17 16,1 24-54-1,2 2-42-15,2 9-57 16,-2 0-541-16,-2-8 476 0</inkml:trace>
  <inkml:trace contextRef="#ctx0" brushRef="#br0" timeOffset="100386.89">7229 14236 1016 0,'-30'5'163'0,"-6"1"164"0,-4 5-112 0,-7 3-57 0,-8 5-31 0,-10 13-47 0,-1 1-23 0,-10 22-41 15,-1 12-12 1,0 29-10-16,1 14-5 16,25 29-3-16,14 6 0 15,32 24 0-15,11 6 2 16,41-18 2-16,20-7-1 0,35-35-1 16,9-17 0-16,16-24-1 15,8-15 1-15,22-45-2 16,17-14 1-16,-5-44 14 15,-4-15 20-15,-15-24 41 16,-24-9 21-16,-29-9 18 16,-25-7-8-16,-42-9-20 15,-12 2 0-15,-22 4-5 16,-10 10 1-16,-39 5-1 0,-23 3-16 16,-30 5-16-1,-6 0-4-15,-3 13-7 16,3 9-1-16,3 17-8 15,-12 10-5-15,2 15-11 16,-4 7-8-16,27 12-19 16,8 5-14-16,23 6-49 0,13 5-37 15,27 13-69-15,7 5-75 16,36 10 153-16</inkml:trace>
  <inkml:trace contextRef="#ctx0" brushRef="#br0" timeOffset="101087.77">9264 14202 1115 0,'-27'-4'184'0,"-7"-5"152"0,-7-4-114 0,-11 4-31 16,-5 4-55-16,0 11-27 0,-6 23-52 0,-6 10-18 15,-20 32-26-15,-7 11-7 16,14 35-16-16,11 19-6 15,43 23-7-15,16 13-1 16,35 3 7-16,19-5 2 0,43-30 1 16,19-18 2-1,27-45-1-15,13-23-3 16,31-32-1-16,0-22-3 0,15-36 0 16,2-15 5-16,-18-21 33 15,-17-7 28-15,-42-16 47 16,-28-6 21-16,-51-1 6 15,-20-4-10-15,-20 0-26 16,-19-1-16-16,-24-11-23 16,-16-5-10-16,-36 1-11 0,-13 7-3 15,-16 24-6 1,-5 10-4-16,-4 40-18 16,-8 18-21-16,-2 42-49 15,5 18-41-15,25 41-62 16,12 13-42-16,20 23 118 15</inkml:trace>
  <inkml:trace contextRef="#ctx0" brushRef="#br0" timeOffset="102020.78">15680 17248 700 0,'-22'16'168'0,"6"-3"182"16,4-4-87-16,2-10-52 0,6-9-23 0,7-12-32 0,5-8-23 15,18-9-45-15,9-7-18 0,24 3-32 16,7 6-12 0,13 10-22-16,12 11-4 0,-1 18-3 15,0 12 0 1,-17 17 3-16,-13 7 4 0,-32 11 6 15,-17 3 2-15,-20 8-4 16,-10 3-8 0,-29-3-20-16,-10-2-7 15,-16-4-2-15,-10-7 7 16,10-9 18-16,6-8 6 0,15-8 8 16,7-3 9-16,21-2 18 15,9-1 5-15,19 0 18 16,16 1 4-16,19 5-3 15,7-1-3-15,31-4-23 16,14-1-13-16,19-8-18 16,3-3-30-16,-2-10-77 15,-2-5-53-15,4-7-56 16,12-3 91-16</inkml:trace>
  <inkml:trace contextRef="#ctx0" brushRef="#br0" timeOffset="102386.39">17739 17280 1675 0,'-8'17'181'0,"-1"-7"156"0,-2-2-111 0,-5-7-87 0,-16-1-38 0,-12-3-56 0,-8 1-19 0,-11 6-20 16,1 8-5-16,12 12-8 16,9 3-4-16,25-1-9 15,15 4-1-15,20-7 1 16,17 0 3-16,24-4 13 0,6 0 5 16,7 2 10-16,-2-3 1 15,-11 8 5 1,-13 2 0-16,-17 5 7 0,-13-1 5 15,-17 2 2 1,-11 4 1-16,-17-8-20 0,-12 5-18 16,-21-7-49-1,-12-4-31-15,-9-7-86 0,5-7-49 16,11-17 119-16</inkml:trace>
  <inkml:trace contextRef="#ctx0" brushRef="#br0" timeOffset="102587.21">17977 16655 1496 0,'59'-30'204'0,"-3"24"185"16,-5 12-81-16,-18 48-97 0,-6 17-43 0,-19 33-77 16,-8 14-31-16,-13 27-45 15,-9 5-31-15,2 11-71 16,-4-2-90-16,13-17-35 15,9-15 87-15</inkml:trace>
  <inkml:trace contextRef="#ctx0" brushRef="#br0" timeOffset="103402.32">17933 17278 1940 0,'8'-3'120'0,"8"-3"90"0,20 4-75 0,27 2-45 0,16 5-7 0,14-2-38 16,2-1-17-16,-10 1-18 15,0 2-2-15,-8 4-2 16,-1 4 1-16,-24 1 7 16,-11 3 5-16,-27-4 16 15,-14-1 5-15,-18-4-1 16,-16 0-4-16,-18 3-17 15,-3 3-9-15,-2 15-20 16,8 6-9-16,16 6-7 16,8-2 1-16,20-11 0 15,7-7 1-15,12-18 3 16,11-6 1-16,7-11 11 16,6-12 9-16,4-2 12 15,1-2 7-15,-7 0 7 16,-9 8 1-16,-13 8 2 0,-3 8 3 15,-11 9-4-15,-3 8-5 16,-5 9-17-16,0 10-11 16,7 2-11-16,7 1-2 0,10-9 2 15,9-7 6 1,13-11 4 0,0-3 2-16,4-11 5 0,4-7-1 15,-5-12 4-15,-1-8 8 0,-7-20 15 16,-11-14 8-16,0-28 16 15,-5-5-1 1,-10-16-5-16,-6-2-5 16,-9 14-12-16,0 13-3 15,-1 41 2-15,-2 16 0 16,1 47-13-16,3 27-10 0,-5 33-20 16,5 17-15-16,5 29-27 15,8 6-16-15,4 4-35 16,10-10 2-16,10-29 32 15,0-23 19-15,10-37 45 16,-7-10 4-16,2-28 2 16,-2-21 4-16,-5-32 12 15,2-18 14-15,-3-23 27 16,3-9 11-16,-13-6 16 16,-4-5 0-16,-13-2-12 15,0 4-12-15,-5 24-24 16,-1 23-8-16,3 49-10 0,1 31-6 0,2 49-8 31,2 29-5-31,2 39-4 16,4 17-4-16,-5 9-21 15,2-2-17-15,5-11-45 0,4-12-38 16,11-32-67-16,10-12 106 16</inkml:trace>
  <inkml:trace contextRef="#ctx0" brushRef="#br0" timeOffset="103688.87">19929 16977 1956 0,'-22'27'139'0,"-7"1"74"0,1 9-51 0,-15 2-70 0,-2 10-30 0,0 4-45 0,6 3-15 0,18-4-19 0,21-5-6 15,18-9-6 1,16-7 1-16,25-4 10 16,1-3 6-16,3-4 11 15,-8-2 1-15,-17-4 6 16,-10 3 3-16,-24-1-4 16,-16 1-11-16,-22 7-43 15,-10 0-28-15,-16 6-54 16,-5-5-10-16,-27 0 78 15</inkml:trace>
  <inkml:trace contextRef="#ctx0" brushRef="#br0" timeOffset="103970.22">16521 18463 1945 0,'-17'4'95'0,"70"-21"-5"0,86-7 49 0,19-6-13 0,23 5-55 0,58 6-41 15,5 5-10-15,64 3-13 16,9-2 11-16,24-13-103 15,6-12-69-15,5-21-131 16,-2-7 109-16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3-21T17:47:33.15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7201 3109 832 0,'11'-13'92'0,"5"4"84"15,7 4-107-15,4-1-29 0,-2 4 1 0,2-3 35 0,-2 1 18 0,13-4 13 0,2-2-10 16,13 6-30-16,10-3-16 16,19 4-23-16,13-5-10 0,44 2-18 15,20-10 0 1,32-6 11-16,30 6 0 15,22 2 10-15,14 5-2 0,27 2-9 16,-5 3 1-16,2-4 11 16,-13 1 4-1,-12-5 22-15,-8-1 6 0,-34-1-10 16,-17 1-6-16,-45 7-19 16,-28 3-8-1,-42 6 0-15,-20 2 0 0,-60-4-1 16,-4 1-7-16,-74-4-24 0,-28 2-11 15,-58 3-26 1,-25 7-14-16,-29 9-47 0,-23 4-23 16,-23 12-63-1,-5-5-7-15,-26 5 32 16,7-2 15-16,-7-9 39 16,6-1 26-16,25-7 71 15,4-3 65-15,55-4 123 16,26 1 16-16,51 2-16 15,39-1-26-15,38-3-45 0,30 2-10 16,57 1-2 0,30-8-15-16,87-3-29 0,45-11-3 15,76-13-20 1,40-9-11-16,45-11-26 0,13 0-29 16,33-7-171-16,16 4 142 15</inkml:trace>
  <inkml:trace contextRef="#ctx0" brushRef="#br0" timeOffset="14646.69">1488 9060 587 0,'-6'0'40'0,"1"2"38"0,4 1 20 0,-1-1 18 15,2-2 24-15,6-2 9 0,2-3-16 0,6-6-30 0,4 2-18 0,4-4-24 0,3 2-4 0,4 7-7 16,4-4-3-16,-5 8-4 15,2 6-1-15,3 2-1 16,-1 4 1-16,9 4-6 16,6-5-5-16,15-3 1 15,12 0-2-15,9-13 2 0,3-3 7 16,-4-3-5 0,4 2-3-16,15 9-8 0,13 6-7 15,7 10-6 1,2 1 1-16,-9 12 0 0,-5-4 0 15,8-6-4-15,12 0 0 16,8-19-2-16,2-3 0 0,6-13 1 16,10-6 0-16,10 0-1 15,7 1-2-15,11 12-3 16,-3 6-1 0,-6 9 1-16,-1 14 0 0,-29 12 3 15,-5 12-19-15,-10 11-209 16,-4 4 161-1</inkml:trace>
  <inkml:trace contextRef="#ctx0" brushRef="#br0" timeOffset="17202.75">9755 5969 365 0,'-3'-7'71'0,"-4"2"75"0,1-3-22 0,-3 3-18 0,2 5 11 0,-2 0 16 0,-1 0 2 0,7 0 1 0,-3 2-4 0,4-1-18 15,2 1 0-15,2 3-10 16,1-1-7-16,-1 7-15 16,-1 4-14-16,-2 13-25 15,1 7-13-15,0 10-17 16,-5 6-6-16,2 4-5 15,1-3-2-15,1-6-32 16,1 0-27-16,-2-16-79 16,0-4-53-16,2-16-147 15,2-10 181-15</inkml:trace>
  <inkml:trace contextRef="#ctx0" brushRef="#br0" timeOffset="17561.61">9706 5995 902 0,'-5'-44'142'0,"-3"4"134"15,4 9-29-15,0 12-56 0,1 4-29 0,6 11-49 0,4-3-21 0,16 4-27 16,7 0-8-16,18 0-12 16,4-3-8-16,8 2-14 0,-5 4-7 0,-14 5-10 15,-6 9-2 1,-29 7 3-16,-8 6 0 15,-23 3 2-15,-10 1 0 16,-12 1-2 0,-7-2-2-16,-4-3-3 0,4-5-2 15,6-3-1-15,11-1-2 16,18-5-1-16,8 0-1 16,14-4-1-16,9 4 1 0,8 4 2 15,1 4 2-15,10 9 1 16,1 3 0-16,2 3 0 15,3 2 31-15,-11 1-78 16,1-2-47-16,2-9-156 0,-1-4-136 16,7-24 216-1</inkml:trace>
  <inkml:trace contextRef="#ctx0" brushRef="#br0" timeOffset="18022.34">10269 6111 1049 0,'-1'-7'131'0,"-4"2"95"0,-5 3-20 0,-10 2-74 0,-5 3-38 0,-5 10-51 0,3 7-19 0,-3 9-19 15,9 1-4-15,9 5-5 0,9 1 0 0,17-8-1 16,8-1 2-16,2-13 2 16,1-6 2-16,5-17 5 15,-10-6 3 1,2-16 21-16,-6-2 11 16,-6-18 19-16,-6-2 10 0,-4-9 10 15,0 1 1-15,-8-7-6 16,-1 3-7-16,-12-9-21 15,3 5-13-15,3 10-14 0,1 17-5 16,8 20-8 0,6 19 0-16,6 23-5 15,2 16-3-15,5 26-3 16,-1 12 0-16,9 14 1 16,-2 4 9-16,4 5-85 15,-1-2-34-15,4-3-161 16,-4-6-95-16,11-16 214 0</inkml:trace>
  <inkml:trace contextRef="#ctx0" brushRef="#br0" timeOffset="18787.68">9714 6737 887 0,'0'-6'132'0,"0"1"105"0,-6 1-10 0,-4 4-78 0,-9 4-31 0,-8 3-33 16,-1 4-12-16,-8 5-16 0,-4 2-6 0,7 0-24 15,3 2-10-15,5-4-12 16,8 0 0-16,10 1-2 0,14-1 3 16,5-3 6-16,9-1 3 0,2 2 5 15,10-3 2 1,2 4-4-16,3-1-2 15,-2 0-3-15,-7 3-2 0,-7 5-2 16,-8 2-1 0,-8 6 1-16,-6 0 1 0,-9 2 3 15,-4 2-2 1,-7-5-2-16,-9-1-2 16,1-4-6-16,-8-5-13 0,-2-13-41 15,6 2-26-15,-3-21-66 16,6-9-24-16,2-11-90 15,3-13-74 1,15-6 192-16</inkml:trace>
  <inkml:trace contextRef="#ctx0" brushRef="#br0" timeOffset="19024.65">9540 6648 331 0,'21'-40'155'0,"-4"5"189"0,-6 2-13 0,11 14-57 0,-11 7-29 0,-3 5-63 0,-1 14-25 16,-11 12-39-16,0 14-17 0,-3 17-35 0,1 6-17 16,4 16-26-16,2 4-8 15,8 4-11 1,-4 1-1-16,0-9-3 0,4-1-16 16,0-13-70-16,6-4-41 0,4-14-129 15,-6-12-159 1,13-15 246-16</inkml:trace>
  <inkml:trace contextRef="#ctx0" brushRef="#br0" timeOffset="19394">9891 6742 1168 0,'0'0'2'0,"0"-3"42"0,0-10 101 0,-4 2 3 0,4-1 23 16,0 4-19-16,10 3-61 0,6 2-19 0,10 3-30 0,6 2-6 0,0 10-8 0,-1 1-6 0,-4 10-12 0,-8 0-1 0,-11 5-1 0,-4-1 0 0,-13 1 2 15,-12 2-1-15,-5 2-3 16,-9-2-2-16,7-4-3 16,1-4-1-16,19-6-4 15,8-6-1-15,22-6-1 16,11-2 1-16,21 3 1 16,3-4 2-16,7 2-2 0,-1 1 1 15,-9 0-48 1,-2-4-5-16,5-12 25 15</inkml:trace>
  <inkml:trace contextRef="#ctx0" brushRef="#br0" timeOffset="21589.83">11446 6165 392 0,'2'8'130'16,"-2"-3"115"-16,0-1-7 0,0 0-61 0,0-4-27 0,-2 0-23 0,-4-5-8 0,1-2-13 16,-3 1-11-16,-5 0-19 15,-1-2-11-15,-6 3-23 16,-5 5-6-16,-9 3-17 16,-2 7-4-16,1 9-10 15,1 4-4-15,5 9-2 16,4-4-2-16,11-1-3 15,6-2 0-15,13-6-2 16,11 2 2-16,4-5 5 16,12 3 1-16,-1-5 2 15,5-2 2-15,4 3 0 16,-2 0 2-16,-8 3 1 16,0 2 0-16,-16 4 2 15,-11-1 3-15,-16 4 0 16,-7 2 0-16,-13 1-2 15,-5 1-5-15,-8-4-14 16,-1-2-9-16,1-4-44 0,2-4-31 16,9-17-80-16,4-5-63 15,12-14-145-15,6-7 200 16</inkml:trace>
  <inkml:trace contextRef="#ctx0" brushRef="#br0" timeOffset="21792.94">11178 6022 908 0,'5'-15'148'0,"2"3"140"0,-2 7-25 0,2 10-78 0,-4 9-35 0,6 13-67 0,4 9-23 0,-1 16-26 16,4 5-14-16,0 7-13 15,-2 6-3-15,-1-6-2 16,1 1 0-16,-1 0-75 15,4-7-36-15,-1-9-158 16,-2-11 131-16</inkml:trace>
  <inkml:trace contextRef="#ctx0" brushRef="#br0" timeOffset="22187.15">11523 6182 737 0,'7'-17'137'0,"2"1"112"16,2 0 18-16,-1-1-64 0,-2 3-35 0,3 1-54 0,0 2-26 0,9 8-35 15,1 3-17-15,1 8-23 16,3 5-5-16,-6 7-4 15,-2 4 0-15,-9 9 0 16,-2-2 0-16,-7 7 1 16,-9 0-10-16,-4-2-13 15,-8 2-2-15,-6-6 0 16,2-1 10-16,3-5 10 16,5-8 0-16,14 3-2 0,8-7-2 15,12-3 4-15,8-6 3 16,6-3 6-1,5-2 2-15,-1-5-5 0,1-2-2 0,-2 0-39 32,2-4-71-32,-5-5 64 0</inkml:trace>
  <inkml:trace contextRef="#ctx0" brushRef="#br0" timeOffset="22566.46">12159 6104 897 0,'5'0'140'0,"-5"6"146"0,-2 0-77 0,2 11-40 15,-3 4-49-15,9 6-67 0,-4 4-27 0,1 4-22 16,8 0-2-16,-3 3-2 15,-5-2 3-15,-3-1-92 16,-4-4-128-16,-8-6 128 16</inkml:trace>
  <inkml:trace contextRef="#ctx0" brushRef="#br0" timeOffset="22769.52">11962 6304 1244 0,'11'0'109'0,"6"0"58"0,13 0 0 0,5-7-69 16,8 1-28-16,-1-5-41 0,1 2-11 0,-5 2-12 0,-2 3-1 0,-11 2-98 15,-1 0-105-15,1 2 113 16</inkml:trace>
  <inkml:trace contextRef="#ctx0" brushRef="#br0" timeOffset="23351.7">12620 6116 1070 0,'6'-1'121'0,"-3"-3"94"0,2 1-8 0,-2-6-39 0,-1 1-15 0,-2 0-18 0,-7-3-7 16,1 2-17-16,-5-4-14 0,-6 0-33 0,-4-1-16 15,-4 3-24-15,-2 0-5 0,-3 5-8 16,2 4-6 0,6 4-8-16,1 9-5 0,10 5-3 15,0 1-2-15,11 5 2 16,6 2 2-16,5-4 4 16,4 4 1-16,-1 1 3 0,0 2 0 15,7 4 0 1,-1-4 1-16,5-2-2 15,1 2 1-15,-3-2 0 0,2-1 1 16,-1-3 0 0,-5 2 0-16,-6-1 0 15,-5-1-9-15,-12 7-13 16,-11-6-2-16,-7 7-19 16,-10-6 6-16,-4-4 14 0,1-3 3 15,0-13 23 1,7-4 6-16,6-17 15 0,8-9 4 15,9-10 6 1,5-11 2-16,16-5-10 16,9-1-5-16,13 4-9 15,6 4-5-15,6 6-6 16,1 7 11-16,-1 2-30 0,-1 4 17 16</inkml:trace>
  <inkml:trace contextRef="#ctx0" brushRef="#br0" timeOffset="24253.93">12844 5007 343 0,'1'5'125'0,"3"0"142"0,5-3-23 16,2-2-31-16,-3-7-34 0,0 4-42 0,-3 0-11 0,-2-5-2 16,-3 8 0-16,0 0-11 15,0-2-2-15,0 1-16 16,0 1-4-16,0-19-9 16,8 6 0-16,12-18-4 15,1-10-1-15,12-25 6 0,3-15-1 0,10-21-8 31,14-9-6-31,8-9-22 0,15-1-10 0,4 6-18 16,-3 11-6 0,-12 17-6-16,-18 18-1 15,-16 21-4 1,-21 12-8-16,-3 19-64 0,-11 15-44 16,-3-1-155-16,-4-2-69 15,-4 19 180-15</inkml:trace>
  <inkml:trace contextRef="#ctx0" brushRef="#br0" timeOffset="24537.61">13293 3850 1030 0,'-11'3'122'15,"3"-1"158"-15,8-4-83 0,21-12 25 0,6-7-28 0,22-7-40 0,8-2-13 0,7-5-24 0,1 5-12 16,-5-1-36 0,0 4-15-16,-5 13-22 15,-3 4-7-15,-14 21-9 16,-7 12-4-16,-20 22-3 16,-11 18 0-16,-17 21 0 15,-11 6-2-15,-9 6-16 0,0-1-32 16,8-17-90-1,4-11-64-15,14-29-295 0,14-26 283 16</inkml:trace>
  <inkml:trace contextRef="#ctx0" brushRef="#br0" timeOffset="24926.58">14363 2587 938 0,'-2'-7'72'16,"2"-4"-6"-16,-1-1 93 0,-7 2 30 0,-5 6 31 0,-2 4 15 0,0 1-24 0,1 10-48 0,0 3-18 0,3 12-31 0,0 5-16 16,8 26-24-16,1 9-12 15,7 24-28-15,3 0-11 16,0 12-15-16,3-7-4 16,1-3 0-16,-1-4-3 0,2-11 2 15,-4-6-15-15,-2-19-76 16,2-8-50-16,-7-20-139 15,1-8-108-15,-5-21-208 0,-1-12 310 16</inkml:trace>
  <inkml:trace contextRef="#ctx0" brushRef="#br0" timeOffset="25151.97">14276 3311 691 0,'-8'-103'234'0,"-3"-4"216"0,3-8-144 0,10 1-11 0,9 10-79 0,3 8-22 0,10 20-40 16,1 12-45-16,2 12-15 15,6 11-19-15,-5 11-30 16,6 11-14-16,3 19-24 16,3 8-5-16,-5 21-2 15,-2 11 0-15,-17 10 2 16,-10 7 4-16,-17 13 2 16,-13 0 0-16,-15 1-14 0,-7-4-28 15,-8-12-78-15,1-8-64 16,4-22-89-16,12-7 126 15</inkml:trace>
  <inkml:trace contextRef="#ctx0" brushRef="#br0" timeOffset="25644.26">14768 2738 1106 0,'29'47'171'0,"-4"1"144"0,-11 7-151 0,-6-1-8 0,-11-2-83 0,1-2-30 16,-1-10-27-16,-1-4-4 0,-3-16-3 16,4-1 1-16,-3-12 5 15,1-7 10-15,-6-12 28 16,0-8 5-16,3-18 6 16,2-11-3-16,10-11-13 15,9-4-4-15,9 1-1 16,8 3-3-16,3 11-11 15,2 8-4-15,-5 17-13 16,5 7-7-16,-8 10-6 0,-1 7-4 16,-2 13-2-1,-7 9-1-15,-4 19 1 0,-4 8 0 16,-4 16 3 0,0-2 0-16,0-13 2 15,9-6-2-15,8-22 1 16,2-4 1-16,4-20 4 0,0-9 4 15,2-16 5-15,-3-7 2 16,-13-6 13 0,-7-2 9-16,-14-2 9 0,-12-4 2 15,-12 2-11-15,-7 4-10 16,-8 2-16-16,2 4-9 16,5 11-27-16,4 6-23 15,13 10-81-15,8 7-72 0,22 5-238 16,10 5 245-16</inkml:trace>
  <inkml:trace contextRef="#ctx0" brushRef="#br0" timeOffset="26353.93">15691 2628 976 0,'13'-3'198'0,"-8"-4"302"0,-5-4-176 0,-5-1-31 0,-14-3-57 0,2 4-123 0,-7 2-49 0,-12 11-43 16,6 10-12-16,-14 21-16 16,1 7-5-16,13 10-4 0,8 1 2 15,27-12 2-15,15-6 0 16,18-14 5-16,1-6 3 16,1-20 4-16,-2-2 5 15,-8-19 5 1,1-7 6-16,-10-20 18 15,-1-4 7-15,-9-13 19 0,-6-7 4 0,-5-11-8 32,-1-9-7-32,-6-9-22 0,-1 6-10 15,-1 23-5-15,4 18 0 16,-4 38-9-16,2 17-10 0,-1 33-16 16,4 22-5-1,5 33 3-15,2 14 11 16,10 5 9-16,8 0 1 0,9-21 0 15,9-12 0-15,7-17-8 16,-1-12 2 0,3-17 5-16,-7-12 1 15,-3-17 12-15,-4-12 2 0,-5-14 4 16,-6-8 1 0,-8-9 3-16,-3-1 0 0,-12-4-5 15,-3 9-3-15,-6 20-8 16,-4 11-9-16,2 30-9 15,-2 11-1-15,10 12 2 16,5 3 5-16,15-4 7 16,10-11 1-16,17-11 2 15,-3-8 1-15,5-11 5 0,-7-9 2 0,-10-6 3 32,-1-9 3-32,-7-10 2 15,-4-6 3-15,-4-5 3 16,-4-3-1-16,-6 1-6 15,-1 10-4-15,-2 21-13 16,0 14-7-16,-2 28-5 0,-1 15 0 16,3 15 3-16,2 10 5 15,7-4-15-15,1-4-33 16,10-10-79-16,-4-4-72 16,9-17 103-16</inkml:trace>
  <inkml:trace contextRef="#ctx0" brushRef="#br0" timeOffset="27084.05">16761 2074 1417 0,'-39'21'76'0,"-1"6"120"0,2 12-70 0,0 5 26 0,10 2-12 0,9-7-82 0,13-4-22 15,12-5-18-15,13-2-3 0,12-10 3 16,7-9-1-16,13-12 3 16,2-8 0-1,11-8 1-15,-3-9 2 0,-4-9-1 16,-8-4 6-16,-14 0 23 16,-7 7 14-16,-17-3 25 15,-6 1-1-15,-15 11-21 16,-7 9-21-16,-10 21-36 15,-4 20-11-15,-4 22-10 16,-1 9 1-16,15 3 1 16,8-5 0-16,23-13-2 0,14-8-1 15,24-14-2 1,8-6-1-16,5-15-15 16,2-3-7-16,10-13-2 15,-4-1 3-15,4-7 18 16,-5 0 10-16,-15 0 11 15,-12-7 7-15,-19 3 14 16,-11-4 10-16,-20-4 11 0,-7 8-4 16,-20 6-13-16,-4 11-13 15,-2 21-19-15,-2 10-4 16,14 12-6-16,6 1 0 16,22-4 0-16,10-3 0 15,18-12 4-15,7-7 3 16,11-8 6-16,0-8 3 0,2-10 5 15,-4-7 2-15,-4-11 4 16,-1-9 5-16,-7-12 23 16,-7-9 10-16,-10-15 7 15,-7-12 0-15,-9-13-20 16,-8-6-13-16,-6 24-5 16,1 18-6-16,-6 50-11 15,-5 23-7-15,-1 48-15 16,-6 19-4-16,15 30 4 15,8 6 7-15,19-1 7 16,14-1 0-16,16-11-15 16,5-8-24-16,12-9-63 15,0-15-56-15,8-12-75 0,13-8 117 16</inkml:trace>
  <inkml:trace contextRef="#ctx0" brushRef="#br0" timeOffset="28107.14">18929 1899 884 0,'1'0'154'0,"-1"-3"167"0,-1 1-35 0,-10-2-28 0,1-4-42 0,-6-5-74 0,-1-6-27 15,-5-6-42-15,-5-3-21 16,2-5-33-16,0 3-7 16,-1 4-12-16,-1 7-5 0,5 19-15 15,3 8-6-15,-1 22-5 16,4 7 3-16,5 11 11 15,6 3 5-15,9-9 6 16,5-1 1-16,7-11 1 16,3-9 3-16,3-12 3 15,3-5 6-15,0-9 18 16,2-9 13-16,0-10 17 16,-2-3 3-16,0-4-11 15,-1 2-11-15,-2 6-20 16,-8 4-6-16,-6 8-7 15,0 9-4-15,-5 15-4 16,2 4 0-16,0 8 0 16,-2 2 3-16,14-3 2 0,-1-7 2 15,6-11 1-15,7-4 2 16,-4-12 5-16,3-5 2 16,2-9 3-16,0-1 0 15,-5-4-1-15,1 3-2 0,-9 4-5 31,-3 6-3-31,-6 16-11 0,-6 9-3 0,-7 16-1 16,0 5 1 0,-3 10 8-16,4-4 2 15,2-7 3-15,2-9 1 0,9-17 4 16,-1-3 2-16,6-12 7 16,2-9 5-1,2-10 4-15,7-9-1 16,5-7-7-16,8-2-7 0,7 9-10 15,-2 9-2-15,3 18-6 16,-4 16-3-16,-8 23-1 16,-3 12 2-16,-7 10 3 15,-5 3 4-15,0-2-19 16,-5-10-30-16,3-9-109 16,5-6-71-16,15-23 115 0</inkml:trace>
  <inkml:trace contextRef="#ctx0" brushRef="#br0" timeOffset="28506.92">20620 1595 1749 0,'-2'-16'166'0,"-6"-3"58"0,-8-1 26 0,-20-1-95 0,-5 7-59 0,-9 6-64 0,1 17-24 0,-5 29-28 16,-3 13-4-16,7 13 4 15,6 0 1-15,23-14-3 16,28-11-9-16,19-18-6 16,14-10 1-16,13-14 14 15,-1-8 12-15,-1-13 12 16,-4-6 5-16,1-8 15 0,-17-3 9 15,2-3 11 1,-12 0-1-16,-10 3-13 16,0 8-8-16,-11 16-16 15,0 10-9-15,-8 26-6 16,2 10-2-16,3 12-5 0,4 4-21 16,16-2-116-16,17 1-75 15,16-12 109 1</inkml:trace>
  <inkml:trace contextRef="#ctx0" brushRef="#br0" timeOffset="30290.54">21263 1735 1066 0,'15'-27'216'0,"-3"-7"259"0,-15-3-267 0,-8 1 4 0,-13 1-85 0,-2 4-45 0,-4 18-53 15,-8 12-21 1,-5 29-26-16,2 15-6 0,6 10-27 15,13 4-16 1,21-11-23-16,7-7-3 0,18-20 32 16,2-6 24-16,4-13 38 15,0-7 10-15,-4-18 18 16,-6-8 17-16,2-19 34 16,-3-9 17-16,3-25 2 15,0-16-3-15,-6-23-16 16,-2-7-16-16,-4 2-5 15,-4 14-7-15,-6 34-8 16,-1 27-7-16,-14 45-33 16,0 23-12-16,-7 44-20 15,-2 17 0-15,6 33 14 16,7 8 6-16,11 5-1 16,13 0-27-16,19-18-58 0,10-7-28 0,13-31-69 15,10-8-18 1,17-22-43-1,-3-10-18-15,0-21 5 0,-5-9 41 16,-19-16 173 0,0-14 84-16,-10-12 151 0,-7-1 60 15,-24-6 17-15,-13 5-6 16,-18 9-57-16,-13 11-55 0,-5 22-89 16,-12 19-36-1,6 25-28-15,-5 8-3 16,10 15 4-16,6-10 1 0,17-5 2 15,13-8-2-15,16-16-5 16,6-1 1-16,3-17 6 16,2-2 1-16,-2-9 5 15,2-9 2-15,-3-10 7 0,-2-10-12 16,-3-20 41 0,5-10 9-16,-1-22 9 0,3-14 30 15,-9-22-19 1,-3-4 0-16,-4-7-7 15,-1 0-15-15,-4 28-19 0,-2 21-6 16,-3 50-19 0,-6 25-11-16,-21 48-13 15,-8 22-6-15,-3 50 9 0,-3 18 7 0,6 23 8 32,12-1 3-32,15-13 1 0,9-16-1 15,22-30-2 1,7-18-1-16,12-31 3 0,9-14 3 15,5-23 7-15,0-10 3 0,-4-21 6 16,3-7-1-16,-1-8-4 16,1 1-4-1,-14 21-12-15,-5 8-6 0,-19 28-7 16,-4 12 0-16,-11 10 7 16,-2 5 5-16,0-3 7 15,-4-5 2-15,1-13 3 16,-5-2 2-16,2-15 7 15,1-2 4-15,1-4 6 16,2-11 1-16,4-11 7 16,-1-8 8-16,9-18 2 15,-6-5-1-15,12-22-21 16,3-5-13-16,5 10-18 16,6 10-5-16,4 24-6 15,0 7-2-15,10 16 1 16,-2 4 1-16,1 7 5 15,3 5-1-15,-7 0-38 16,-3 3-33-16,-7 2-98 0,-4 1-52 16,-3-6-33-16,-3 0 26 15,0-1 98-15,-2-6 56 16,-4 4 80-16,-4 2 27 16,-7 1 56-16,-2 0 15 15,0 0 17-15,-2 1-3 0,1 1-10 16,1-1 2-16,0-1 19 15,1-1-2-15,6-7-25 16,4 0-15 0,5-11-31-16,4 0-8 15,7-6 0-15,0-2 1 0,1 2 1 16,-6 0 7 0,-9 1 6-16,-10 2 3 15,-6 6 3-15,-8 2-16 16,-13 12-30-16,-7 5-11 15,-20 26-18-15,-10 13-2 0,4 18 8 16,6 11 4-16,21 7 5 16,15-4 4-16,21-18 3 15,10-3 1-15,23-17 6 16,10-8 1-16,8-17 4 16,4-6 1-16,-9-11 1 0,-1-7 2 15,-2-14-2-15,-4-4 1 16,6-13-1-1,-2-2-2-15,5 2-4 16,-4-1-3-16,-4 16-5 16,-5 6-4-16,-16 16-4 0,-1 2-1 0,-10 10-1 31,-8 2-1-31,-1 6 4 16,-4 4 1-16,-8 1 4 0,-6 4 1 15,-8 1 2 1,-4-2 3-16,-2 1 1 0,2 0-1 15,5-6-2-15,5-2-2 16,4 0-2-16,7-1-2 16,4-2 0-16,3-2 1 0,11-9 2 15,5-4 1-15,3-9 1 16,8-4 2 0,0-5-2-16,8-2-1 15,6 3 0-15,0 1-2 0,-3 9-3 16,-4 5-1-16,-14 12-7 15,-2 7 0-15,-7 17 0 16,-5 3 1-16,-10 6 7 16,1 0 2-16,-11-2 2 15,-5-4 1-15,-11-3 0 0,-17-3 3 16,-14-8-7 0,-9-5-3-16,-5-13-28 15,-6-5-27-15,19-20-71 16,3-12-41-16,20-5-78 15,8-5 80-15,18-6 83 16</inkml:trace>
  <inkml:trace contextRef="#ctx0" brushRef="#br0" timeOffset="45683.68">13805 6189 23 0,'-7'1'7'0,"4"1"27"0,-3-1 17 0,6 1 49 0,0-2 35 0,3 3 53 0,-1-1 13 15,-2-2 6-15,0 0-12 0,0 1-37 0,-5 2-9 0,2 5-34 16,-1-5-18-16,-2 7-26 16,0 1-18-1,0 3-22-15,1 5-9 0,3 13-15 16,-3 1-3-16,-1 11-3 31,3-3 0-31,-3 3 1 0,6 0-1 16,0-11 1-16,6-1 0 0,-4-15 0 15,-2-4-1-15,3-5 2 16,-3-8 1-16,4-5 1 16,-2-1 0-16,1-5 0 15,2 3-3-15,0 0-1 16,-1-2-1-16,6 6 0 16,-7-1 0-16,10 5-1 15,-10 0 0-15,6 6 1 16,4-4 1-16,0 1 0 15,4 3 0-15,8-6 2 16,5 0 1-16,0 0 1 0,6 2 1 16,5 3 0-1,7 4-2-15,7 4-1 0,-1-1-1 16,2 1-1-16,1 3 0 16,-6-5 1-16,-1 1-1 15,-1-2 1 1,-6-5 0-16,1-2 1 0,-2-2-13 15,-2-1 33 1,-7-1 3-16,-3-4 5 0,-3-1 14 16,-11 1-30-16,-2-3-2 15,-3 3-5-15,0 2-1 16,-5-2-4-16,4 4 0 0,-3-1-1 16,-5 2-1-16,0 0 1 15,-2-1 0-15,3-1 0 16,-2 2 2-16,2-1 1 0,-3 1 1 15,-3-13 0 1,0 7-2-16,2-4-1 16,-1-2-1-16,2-4 0 0,2-3-1 0,-2-6 1 31,1-2-1-31,-1-13 2 16,-1-2 1-16,1-1-2 15,0-1 0-15,-5 6-1 16,0 4-1-16,2 8 0 0,3 3-2 15,0 5 0 1,5-1-2-16,1 5 2 16,-1 0 0-16,4 1 1 15,-1 2 1-15,-2 5 0 16,-2-2 0-16,0 3 1 0,-4 5 0 16,0-1-1-16,-4-10 1 0,2 8-1 15,-1-7 0 1,1 4 1-16,2-2 0 0,0 2-1 15,2-1 0-15,-2 7 1 16,-3-8-1-16,3 8 1 16,-2-1 0-1,-1-1 0-15,-7-6 0 0,3 5-1 16,-1 0 0-16,3 2 1 16,-4-1-1-1,4-1 0-15,-3 1 0 0,0 2 0 16,-3-1 0-16,0 1 0 15,-2 0 1-15,-1 1-1 16,0-1 1-16,-5 0-1 16,2 0 1-16,-1-1-1 15,-2-1 1-15,-1 1 0 16,1 1 0-16,-5-4-1 16,-1 4 1-16,-1-3 0 15,-6 0 0-15,0 1-1 16,-3 1 0-16,-8 1-2 0,1 0-1 0,-9 6-2 15,-3 4-2 1,-8 9-3-16,0-2-3 16,4 5-2-16,7-3 2 0,11 0 7 15,2-5 2 1,9-9 5-16,0-2 3 16,9-5-1-1,-1-4 1-15,5-5-1 0,-2 0-3 16,6 2 0-16,4 4-4 0,3 3-13 15,2 2-20 1,4 0-71-16,0 2-49 16,2 1 80-16</inkml:trace>
  <inkml:trace contextRef="#ctx0" brushRef="#br0" timeOffset="46387.5">14054 6162 415 0,'5'0'103'0,"1"0"96"0,-6 0-25 0,0 1-57 0,-2 3-20 0,2-1-37 16,3 0-6-16,8-3-4 15,4-5-4-15,8 2 6 0,1 1-1 16,4 1-16-16,-1 1-5 16,-5 0-13-16,-1 1-6 15,-10 6-3 1,-2 1 0-16,-7 1 5 0,-4 4 2 0,1-1 2 15,-6 3 1 1,1 0-7-16,-2 7-2 16,0 4-6-16,0 0 0 15,4 1-2-15,-4 0 0 16,0-3 0-16,0-2 5 16,2-3-58-16,-1-5-53 15,7-13-237-15,-1 4 191 0</inkml:trace>
  <inkml:trace contextRef="#ctx0" brushRef="#br0" timeOffset="46819.52">14437 6192 630 0,'0'1'129'0,"0"1"128"0,-3 3-38 0,-6-2-72 16,-3 5-37-16,8-2-47 0,-6 4-17 0,7 1-8 15,-3-2-1-15,6 2-14 0,0-1-3 16,0 2-10-16,6-1-3 15,-3 2-3-15,7-2 0 16,-2-3 8-16,1 3 3 16,5 1 13-16,1-1 2 0,3 2-5 15,0 1-2-15,1-1-9 16,-2-2-4-16,-7 0 0 16,-4 2-2-16,-6 2 0 15,-2 1-1-15,-9 5 0 16,-3 1 2-16,-3-2-51 15,-5 2-48-15,4-4-163 16,-2-4-189-16,6-3 247 16</inkml:trace>
  <inkml:trace contextRef="#ctx0" brushRef="#br0" timeOffset="46986.62">14437 6211 950 0,'5'-3'155'0,"3"1"147"0,1-1-120 0,5 0-74 0,2-5-48 0,8-2-47 0,3-2-6 16,3-1-136-16,6-1 95 16</inkml:trace>
  <inkml:trace contextRef="#ctx0" brushRef="#br0" timeOffset="49531.45">15975 5291 152 0,'-6'-9'72'0,"1"-4"88"0,-3 2-3 0,4 2-5 0,-4-4-3 0,3 5 2 15,3 4-4-15,-1 5-25 0,-1 1-12 0,0 7-42 32,3-1-16-32,-5 9-21 0,2 2-13 0,3 3-14 15,-1 2-1 1,1-8 0-16,1-4-2 16,0-10 18-16,3 6 8 0,5-11 16 15,-4-4 6-15,1-4-5 16,3-3 0-1,-5 0 2-15,2-2-1 16,-4 7-4-16,-1 7-6 16,0 1-17-16,-7-4-5 15,2 13-7-15,-5 1-4 16,3 2-1-16,-1 5 0 0,-2-3-1 16,5-1 1-1,-1-5 0-15,1 2 2 16,-1-7 1-16,1-2 1 0,-1-2 12 15,1-6 4-15,1-3 3 16,-3-3 0-16,4-3-11 16,3-1-3-16,0-4-6 0,8-3 2 15,6-7 3 1,4-1 3-16,12-8 4 16,9-8 11-16,16-7 20 0,10-6 11 15,14-12 13 1,3 1-6-16,3-1-16 15,-6 2-6-15,6 6-7 16,0-2-2-16,13 8-8 0,5 5-8 16,-14 10-8-16,-8 12-4 15,-23 13 0-15,-17-1 0 16,-15 12-2-16,-6-1-1 16,-6 6-14-16,-4 4-24 15,-4 0-72-15,-4 0-50 16,7-5-111-16,-6-1-125 0,7-10 227 31</inkml:trace>
  <inkml:trace contextRef="#ctx0" brushRef="#br0" timeOffset="49797.95">17026 4170 563 0,'-5'-3'101'0,"5"-2"180"0,5-3-87 0,4 0-3 0,2-3-11 0,10-1-58 0,-2 4-18 0,1 2-18 16,6-1-14-16,-7 7-31 15,1 5-10-15,4 1-15 16,1 7-5-16,-4 7-6 16,2 1-1-16,-5 12-1 0,-11-1 1 15,-2 5 1-15,-8 3-1 16,-5 1-22-1,-6 0-36-15,-7-8-94 16,4 0-140-16,6 2 160 16</inkml:trace>
  <inkml:trace contextRef="#ctx0" brushRef="#br0" timeOffset="50320.49">17671 4107 741 0,'7'-11'191'0,"-1"3"178"0,-6 3-199 0,5 5-6 0,-4 13-111 0,2 7-32 0,-1 18-20 15,-1 2-1-15,4 4 0 16,8-5 0-16,7-4 0 15,-1-7-1-15,5-12 1 16,0-5 0-16,-4-12 3 16,1 1 3-16,-2-13 14 15,-4-1 14-15,0-4 18 16,-6 1 1-16,-6 5-11 16,-1 10-15-16,-2 0-23 15,3 1-4-15,5 7-5 16,1 4-1-16,7-1 4 15,1-4 1-15,5-2 5 16,4-3 8-16,2-5 25 16,4-4 22-16,-2-10 43 15,0-8 14-15,-10-11 5 16,-3-8-6-16,-10-4-28 0,-7-2-17 16,-13-5-26-16,-6 0-16 15,0 4-19-15,-3 2-5 16,8 17-8-16,0 7-21 15,4 19-91 1,9 8-75-16,-1 3-215 0,4 13 214 16</inkml:trace>
  <inkml:trace contextRef="#ctx0" brushRef="#br0" timeOffset="50749.23">18335 4071 630 0,'2'8'113'0,"0"9"138"0,1-1-95 0,5 9-15 16,-5 2-53-16,8-4-66 0,0 1-13 0,-3-10 36 15,-2-1 8-15,-6-13 20 16,0 3 13-16,-8-6-24 15,0-8-6-15,-3-5-20 16,-1-6-5-16,-4-2-8 16,0-1-3-16,10 0-2 0,-2-2-3 15,8 3-3 1,6 5-1-16,2 4-1 16,11 4-2-16,1 0-4 0,10 3-2 0,2 3-1 15,3 3 1 1,-1 2 4-1,-4 0 3-15,-6 0 2 0,-3 5 0 16,-3 3-2 0,-3 5-2-16,-6 1-1 0,-4 0-1 15,1 10-2-15,1 1-1 16,4 0-1-16,3 2-1 16,3-5 2-16,2-6-11 0,-2-10-51 15,2-4-89-15,-6-18 82 16</inkml:trace>
  <inkml:trace contextRef="#ctx0" brushRef="#br0" timeOffset="50898.09">18608 3724 1615 0,'-25'-14'63'0,"5"-7"-9"0,5 4-20 0,11-7-10 0,4 0-55 0,4 2 16 0</inkml:trace>
  <inkml:trace contextRef="#ctx0" brushRef="#br0" timeOffset="51333.86">18766 3539 1342 0,'2'5'101'0,"6"1"28"0,1 9 3 0,7 16-31 0,1 7-33 0,2 20-29 0,-5 7-7 16,-12 9-20-16,3 3-3 0,-5-3-3 31,7-4-1-31,11-7-1 16,2-6-2-16,18-16 0 0,2-5 0 15,1-28 1-15,8-10 2 16,-1-18 1-16,5-17 3 15,-11-10 3 1,-1-5 5-16,-17 2 23 0,-7 2 17 16,-17 6 22-16,-8 4 7 15,-15 8-13-15,-6 9-18 16,-9 21-27-16,4 13-15 16,-3 23-15-16,11 7-2 0,13 14-1 15,11-2 2-15,21-1 3 16,10-6 0-16,9-10 3 15,-1-8 0-15,4-12 11 16,7-6-23-16,-3-10-47 16,1-4-58-16,-6-15-146 15,-9-4-89-15,-13-13 180 16</inkml:trace>
  <inkml:trace contextRef="#ctx0" brushRef="#br0" timeOffset="51622.41">18864 3801 1824 0,'-2'0'39'0,"5"0"-5"0,23-8 30 0,-3 3-24 0,15-7-18 0,3-1-15 0,11 1 16 0,2-7-47 0,7 0-169 0,-4-2 143 0</inkml:trace>
  <inkml:trace contextRef="#ctx0" brushRef="#br0" timeOffset="52518.93">20134 3777 534 0,'1'2'146'0,"3"-2"149"0,7-3-126 0,6-3 19 0,13-2-63 0,1-3-29 0,11-2-21 16,3 4-10-16,-2-1-22 0,-1 2-6 15,-1 7-5 1,-3-3-2-1,-8 4-1-15,2 5 0 0,-13 1-14 16,-5 7-1-16,-6 9-3 16,-7 3-2-16,-7 12-4 15,-3 2-2-15,-4 7-1 16,-1 3-1-16,1 3 0 16,1-2-1-16,2-6-20 15,-1-6-33-15,10-17-146 16,2-9 122-16</inkml:trace>
  <inkml:trace contextRef="#ctx0" brushRef="#br0" timeOffset="52797.3">20926 3703 880 0,'-3'0'133'0,"-1"0"206"15,-5 2-189-15,-8 6-17 0,-1 3-23 0,-5 8-58 0,-1 1-14 16,7 7-11-16,6-2-8 16,12-1 0-16,12 1 6 15,14-4 6-15,7-1 2 16,7 4 1-16,-1-1-4 0,-10-4-8 16,-5 3-1-16,-12-7-6 15,-7 2 1-15,-19 0-1 16,-10-2 0-16,-22-1-32 15,-3 3-30-15,-12-3-95 16,0 0-91-16,9-4 127 16</inkml:trace>
  <inkml:trace contextRef="#ctx0" brushRef="#br0" timeOffset="52999.52">20839 3628 1503 0,'19'-4'137'0,"0"1"64"0,5-1-10 0,7 4-88 0,4 0-38 0,9 0-43 0,0 0-9 16,-4-5-8-16,1 2-16 16,-7-4-131-16,4 1 100 0</inkml:trace>
  <inkml:trace contextRef="#ctx0" brushRef="#br0" timeOffset="53247.44">21948 3826 722 0,'0'3'262'0,"-2"7"-166"0,-1 9 242 0,-8 8-195 0,-1 12-28 0,-1 4-12 0,5-1-83 0,2 1-12 0,7-9 1 0,4 0-28 0,11-19-135 16,1-2 110-16</inkml:trace>
  <inkml:trace contextRef="#ctx0" brushRef="#br0" timeOffset="53397.3">21842 3624 1377 0,'-17'-7'67'0,"4"0"51"0,4 3-100 0,9-6-114 0,6 2 74 0</inkml:trace>
  <inkml:trace contextRef="#ctx0" brushRef="#br0" timeOffset="53712.98">22178 3787 890 0,'21'35'61'0,"-8"2"91"0,-9 3-36 15,-5-4 1-15,-4-3-22 0,-5-6-74 0,-4-3-7 0,2-7-4 16,1-6 2-16,11-9 3 16,-4-1 11-16,12-13 28 0,3-6 3 0,5-9 24 15,2-4 11 1,-3-4-8-16,3-1-3 16,4 9-23-16,-2 7-16 0,1 15-18 15,-1 6-2 1,-2 12-10-16,4 3-6 15,-8 9-5-15,2 5 1 16,-7 3-2-16,2 3-1 16,-6 2-28-16,3-1-43 0,1-7-122 15,1-2-148-15,10-17 184 16</inkml:trace>
  <inkml:trace contextRef="#ctx0" brushRef="#br0" timeOffset="53937.4">22716 3457 1126 0,'-3'-49'228'16,"-3"18"346"-16,0 12-372 0,-5 30-73 0,-1 14-34 0,1 29-60 0,4 9-7 0,0 14-4 15,7 0-8 1,3-1-11-16,4-3-1 0,2-9-33 15,-3-5-53 1,6-12-138-16,-5-1 123 16</inkml:trace>
  <inkml:trace contextRef="#ctx0" brushRef="#br0" timeOffset="54356.49">22492 3738 1193 0,'8'-13'89'0,"6"7"118"0,7 3-61 0,6 3 32 0,6 6-41 0,8-4-85 0,1 3-9 0,7 1-17 16,-1-3-5-16,-6 3-8 15,-2 1-3-15,-13 2-4 16,-7-3-1-1,-18 5 0-15,-10 0-2 0,-8 10-1 16,-11 1-1-16,2 11-1 16,1 0-1-16,12 4-1 15,10-3-1-15,16-5 2 16,10-7 0-16,14-10 2 16,1-7 2-16,9-5 1 15,-6-5 6-15,-9-6 26 16,-4-1 18-16,-14-3 39 15,-3 0 8-15,-12-7-1 16,-2-2-11-16,-15-9-37 0,-1 0-15 16,-4 0-30-16,-5 6-10 15,0 9-24-15,-2 7-46 16,-8 0-96-16,4 2-190 16,-3-7 200-16</inkml:trace>
  <inkml:trace contextRef="#ctx0" brushRef="#br0" timeOffset="55098.73">23930 3834 527 0,'-4'-3'107'0,"4"-2"228"0,-1-1-130 16,1 0 4-16,-2 4-6 0,-1-1-83 0,-3-3-17 0,-8 4-16 0,-2 2-13 0,2 0-15 31,-13 0-6-31,-6 2-16 15,1 1-9-15,-18 5-17 16,7 4-6-16,-6 1-5 16,10 1-1-16,17-1 0 0,11-1 1 15,25 4 1-15,6 6 3 16,20 3 0-16,-1 2-2 16,2 2 0-1,0 4-1-15,-8-2 1 0,-3 4 1 16,-9-2 0-16,-5 2 2 0,-16-2 3 15,-10-5 4-15,-7-1 3 16,-10-3 1-16,-16-7-5 16,-4-1 0-16,-18-7-42 15,-7-2-39 1,1-14-80-16,1-4-125 0,12-17 158 16</inkml:trace>
  <inkml:trace contextRef="#ctx0" brushRef="#br0" timeOffset="55371.88">23756 3457 1096 0,'-2'0'110'0,"12"-3"2"0,-5-2 149 0,6 5-82 0,-11 5-10 0,-10 20-38 0,7 8-49 0,-13 26-33 0,2 7-8 0,-6 19-17 16,1 0-9-16,11 10-11 15,-2-4-1-15,9 2 0 16,-1-3 1-16,-9-11-99 16,8-5-82-16,-5-17-268 15,5-6 229-15</inkml:trace>
  <inkml:trace contextRef="#ctx0" brushRef="#br0" timeOffset="56000.05">24193 3867 682 0,'0'5'155'0,"-2"0"120"0,1-4-13 0,1-1-75 0,0 2-41 0,3-4-34 0,5-6-11 16,-2 2-29 0,13-6-9-16,5-9-11 0,4 4-8 15,5-10 2-15,4 0-2 16,-4 2-13-16,-5 1-3 16,-4 10 0-16,-10 3-4 0,-9 9-10 15,3 4-4 1,-10 14-12-16,2 11-3 0,-6 12 1 15,-1 7 3 1,-4 9 0-16,-4 5 1 16,-3 0 0-16,1 6 0 15,3-8 2-15,-1 2 0 16,4-11-13-16,4-9-21 0,3-12-66 16,3-6-45-16,1-9-163 15,0-12 168-15</inkml:trace>
  <inkml:trace contextRef="#ctx0" brushRef="#br0" timeOffset="56257.15">24078 4333 1058 0,'-8'0'173'0,"-2"-4"85"15,7 3-44-15,0-2-18 0,6-1-70 0,5 4-16 0,16 5-4 0,9-2-5 0,21 8-16 32,4 0-13-32,15-4-36 0,-1 1-15 15,4-2-14-15,-2-4-1 16,-1 1-4 0,4-3-3-16,-12-10-74 0,-2 2-64 15,-16-9 74 1</inkml:trace>
  <inkml:trace contextRef="#ctx0" brushRef="#br0" timeOffset="63708.61">5409 10092 270 0,'-15'9'50'0,"1"4"46"0,-5-7 8 16,-3 2 4-16,-1 2 9 0,-4-6-5 0,5 1-10 0,3-2-8 0,4-6-17 31,4-3-7-31,10-2-8 0,2 2 4 16,6-4 17-16,5 2 4 0,1 3-9 15,4 2-11 1,4 3-26-16,1 3-7 15,10 1 2-15,2-4 8 0,14 0 14 16,2 0 2 0,5-4-12-16,5 4-12 0,3-3-22 15,2 2-6 1,-2-6-5-16,-1 4 1 16,-13 2 1-16,-10 1 1 15,-20 0 6-15,-14 3 1 0,-20 6 0 16,-10-1 1-16,-13 5-5 0,-6-2-1 15,-6-3-2 1,-6-2-2-16,0-9-1 16,-6 0 0-16,1-11-2 0,-1 1 0 0,4-1-1 31,15 3-2-31,21 8-4 16,22 3-3-16,22 4 0 15,10 3 5-15,21 0 8 0,6 3 4 16,5-4 6-16,3 1-4 15,-1-4-3-15,-1-2 0 16,-6 6-2-16,-5-3 1 16,-25 7 1-16,-9 2 5 15,-29-2 5-15,-15-2 1 16,-19-1-1 0,-9-3-4-16,-8-2-6 0,-6-3-1 0,-3-6-3 15,-6 0-1 1,-2-7-1-16,0 0-1 0,7 1-2 15,12 1-2-15,28 9-5 16,21 1-2-16,32 4-2 16,18 0 2-16,24 6 16 15,8-2 6-15,7-1 7 16,-7-3 5-16,-2-3-7 16,3 0 0-16,-11-1-3 15,0-1-1 1,-22 2-1-16,-9 0 2 15,-29 0 5-15,-11 0 1 0,-22 2-3 16,-18 5-3-16,-11 1-9 16,-5 3-1-16,-7 4-3 15,-4 0 0-15,-4-2 0 16,0-4-1-16,14-1-2 16,16-5-1-16,29-3-7 0,25 0-1 15,34-1 0 1,15-1 0-16,17-2 7 0,1-1 2 15,4-3 3-15,-2 2 2 0,-6-2 0 16,0 1 1 0,-10 7 1-16,-15 0 1 0,-23 7 3 15,-15 4 3 1,-22 0 2-16,-16 3-1 0,-18 2-3 16,-6-2-4-16,-9 3-3 15,-8-3-1 1,-2-1 0-16,2-7-1 15,5-9-2-15,9 0-1 0,23-10-3 16,20 4-3-16,34-2-4 16,18-3 0-16,27-2 3 15,4-1 4-15,10-5 6 0,1 0 1 16,-3-2 4 0,2 2 1-16,-10 3 1 15,-6 6-2-15,-25 12 2 16,-12 1 2-16,-32 11 3 15,-16 0 1-15,-21 3-2 16,-16 2-4-16,-4-2-4 16,-7 2-3-16,4-5-5 0,-2-3-2 15,13-5-4 1,7 0 1-16,24 0 0 16,23-3-3-16,10 2 0 0,22-9-1 0,24 3 5 31,12-4 4-31,7-3 7 15,9-2 2-15,-1 0 3 0,0 4 0 0,-11 1-1 16,-12 3 0 0,-23 7 0-16,-12 1 0 15,-30 8 419 1,-9 5-312-16</inkml:trace>
  <inkml:trace contextRef="#ctx0" brushRef="#br0" timeOffset="75587.14">15382 6384 242 0,'-3'7'65'0,"0"-4"53"16,1 0-6-16,2-3 10 0,0 0 13 0,0-2-2 0,0 1 4 0,0 1-11 16,-11 4-18-16,0 4-4 0,-3 3-16 15,0-4-10-15,3-7-24 16,4-2-8-16,3-3-12 16,2-1 0-16,2 4 3 15,0 2-1-15,-3 0-7 16,3 11-5-16,-3 8-7 0,0 3-4 15,3 10-8-15,3-4-3 16,5-2-1 0,4-7 0-16,7-7-1 0,-1-1 1 15,5-11 8 1,-7-3 10-16,3-19 21 0,-2 0 7 0,1-11 8 16,-1-2 1-1,-6 0-11-15,-8-4-6 16,-14 6-8-16,-3 6-7 15,-11 3-5-15,-7 5-2 16,2 13-7 0,0 6-3-16,7 13-5 15,-1 10-2-15,8 11-1 0,5 3-2 16,6 9 0-16,2-6 0 0,11-1 0 16,8-3-1-1,9-10 2-15,8-11 1 16,5-10 1-16,2-7 2 15,-1-12 2-15,-3-5 0 16,-14-11 11-16,0 0 2 0,-14-6 3 16,-6 0 3-16,-16-2-6 15,-8 5-2-15,-18 6-2 16,-9 3-1-16,4 12-7 0,-4 4-3 16,9 22-3-1,5 7-2-15,15 15-2 16,6 3 0-16,18-1-1 15,6 2 0-15,20-12 2 16,8-1 1-16,17-11 2 16,2-5 1-16,11-10 2 15,-5-4-1-15,-19-11 3 16,-6-2 2-16,-21-9 3 16,-9 0 2-16,-10-2 3 15,-12 2 0-15,-20-7-2 16,-9 5-3-16,-17 8-6 15,5 0-3-15,3 16-2 16,6 6-2-16,19 16-2 0,5 6-1 16,17 7 0-16,5 3 1 15,13 3 1-15,9-8 1 16,11-7 3-16,8-5 0 16,5-12 1-16,1-6 3 0,-9-14 1 15,-8-8 1-15,-11-7 2 16,-8-2 3-16,-6-4 1 15,-10-1 0-15,-11-2-1 16,-11 0-1-16,-20 11-4 16,0 0 0-16,-8 18-5 15,7 9-1-15,14 22-6 16,4 8 1-16,12 19-1 16,12 3 1-1,9 0 1-15,10-3 1 0,12-19 1 16,5-2 1-16,9-15 2 15,6-7 1-15,-3-9 3 16,-4-10 1-16,-10-12 5 16,-6-8 1-16,-18-5 7 15,-8-1 6-15,-18 1 6 16,-8 2 1-16,-20 4-6 0,-4 4-6 16,-3 17-13-16,4 9-5 15,13 19-6 1,9 18-2-16,12 6-1 0,13 5-2 0,14-4 0 15,15-2 1 1,17-12 2 0,9-6 4-16,14-8 3 0,-2-7 3 15,-4-9 2-15,-7-4 1 16,-21-16 4-16,-9 0 2 0,-20-8 2 16,-8 1-1-1,-12-5-4-15,-13-3-1 0,-16 7-5 16,-6 5-3-16,1 17-2 15,5 10-3-15,13 23-3 16,9 8-1-16,21 8 0 16,6 0 0-16,17-9 3 15,8-7 2-15,13-9 2 16,2-7 2-16,2-6 4 0,2-7 0 0,-10-14 3 31,-9-1 1-31,-13-9 1 16,-7-2 0-16,-13 0-2 15,-9 3 0-15,-16 5-5 16,-2 10-1-16,-8 15-3 16,6 14-4-16,5 15-1 15,2 4 0-15,21 6 0 0,1-7 1 16,16-8 2-16,6-5 0 16,6-16 4-16,7-2 1 15,2-15 3-15,-1-4 1 16,-9-8 1-16,-2-4 1 15,-12-3 0-15,-5-3 0 16,-13 8-2-16,1 2-2 0,-4 12-3 16,-5 8-1-16,2 17-3 15,-1 9 0-15,7 8-2 16,4 2 1-16,14-8-1 0,2-6 2 16,14-12 1-1,3-7 2-15,2-10 2 16,1-4 2-16,-3-7 3 0,-7 3 0 15,-10-9 1 1,-12 2 0-16,-9 10-2 16,-5 3-1-16,-5 5-4 15,0 17 0-15,6 7-3 16,-1 8-2-16,12 2 1 16,1-3 0-16,12-5 1 15,8-5 0-15,2-1 2 16,6-9 1-16,-4 0 1 15,-6-4 1-15,-2-7 2 16,-10-1 1-16,-11 0 1 0,-3-3-1 16,-9 10-2-16,5-1-1 15,-3 5-2-15,0 2 1 16,12 3-2-16,1 0-1 16,13-5-2-16,7-3 0 15,11-9 1-15,0-1 2 0,2-4 0 16,-2 1 1-1,-14 2 0-15,-1 3-1 0,-16-1-35 16,-5 6-32-16,-6-7-81 16,-3 7-37-16,3-2-80 15,-1 2-74 1,9 6 203-16</inkml:trace>
  <inkml:trace contextRef="#ctx0" brushRef="#br0" timeOffset="95478.69">15717 6419 247 0,'-24'20'32'0,"-1"4"51"0,-2-3-66 0,5-7 25 0,-2-2 23 0,10-10 43 0,9-4 25 16,0-7 26-16,5 1 4 0,0-3 7 16,0 0-9-16,0 5-27 15,0 4-8-15,0 0-18 16,-1-9 0-16,1 11-8 15,-3-1-1-15,1 7-10 16,2-1-12-16,11 0-7 16,2-2-4-16,3-3-2 15,9-3-6-15,2-5 8 16,9 0-4-16,16 3-12 16,2-1-1-16,1 7-26 15,10 6-7-15,7 5-7 16,9 1-4-16,21 0-1 15,5-7 0-15,13-8-2 16,10-2 1-16,26-6 0 16,8 1 0-16,11 2 0 0,6 1 0 15,1 3-2-15,-2-2 1 16,0 4 2-16,3-3-3 16,-8 0 18-16,-5-4 6 15,-6-2 7-15,-20-2 7 16,-18-10-13-16,-9 4-1 15,-29-5-6-15,-23-6 0 16,-31 6-3-16,-16-3-7 16,-18 3-39-16,-2 2-36 0,-15 1-91 15,-4-2-64 1,-7 1-420-16,-2 1 396 16</inkml:trace>
  <inkml:trace contextRef="#ctx0" brushRef="#br0" timeOffset="95806.87">18701 5932 1144 0,'34'0'108'0,"2"0"93"0,14-4-2 0,9-2-9 0,7 6-28 0,5 10-47 0,-6 2-20 0,-4 9-15 0,-9-1-8 16,-8 7-24 0,2 5-10-16,-8-2-4 15,-6 6-2-15,-9 2 5 16,-10 1 1-16,-18 4-4 16,-15 2-5-16,-23 3-6 0,-8 4-5 15,-18 5-7-15,0-4-5 16,-10-4-19-16,0-3-9 15,-5-10-41-15,9-4-28 16,16-12-76-16,12-6-81 16,23-9 140-16</inkml:trace>
  <inkml:trace contextRef="#ctx0" brushRef="#br0" timeOffset="96315.19">20282 5585 1243 0,'10'4'129'16,"1"11"152"-16,-7 7-58 0,4 17 11 0,-5 8-37 0,-6 12-82 0,5 12-37 0,-13 11-46 15,4 9-10-15,-5 16-13 0,2 1-4 0,-2 2-2 0,1-6-2 0,-3-12-55 16,-5-12-47-16,9-22-128 16,-1-17-116-16,8-22 191 15</inkml:trace>
  <inkml:trace contextRef="#ctx0" brushRef="#br0" timeOffset="96608.75">20178 5984 1544 0,'0'-86'136'0,"0"17"122"0,0 4-33 0,19 12-29 0,-2 6-26 0,18 4-47 16,3 2-28-16,4 11-26 0,9 8-8 0,14 14-27 16,-1 10-14-16,1 23-15 0,-2 6-3 15,-14 20-2-15,-10 2 0 16,-16 7 2-1,-17 0 3-15,-22-5 2 0,-9 4 2 16,-24-10-9-16,-5-2-11 16,-10-6-32-16,-3-6-24 15,7-13-65-15,10-8-53 16,21-12-172-16,7-1-210 0,32 1 319 16</inkml:trace>
  <inkml:trace contextRef="#ctx0" brushRef="#br0" timeOffset="96918.77">20896 6361 1505 0,'0'14'178'0,"-6"3"69"0,-13-3-56 0,0 7-29 0,-7 4-83 0,3 8-22 0,10 8-32 15,8 6-16-15,21-6-16 16,13-6-2-16,23-16 10 15,9-9 18-15,4-12 31 16,-4-11 16-16,-10-7 28 16,-9-7 3-16,-16-6 7 0,-9-5-3 15,-11-5-10 1,-12-2-11-16,-16-6-31 0,-11 1-13 16,-19 7-29-16,-13 10-9 15,-8 22-12-15,4 8-13 16,9 9-46-16,18 5-34 15,26-3-149-15,16 2-126 16,28-18 213-16</inkml:trace>
  <inkml:trace contextRef="#ctx0" brushRef="#br0" timeOffset="97171.52">21760 5727 1685 0,'13'-8'191'0,"-5"6"91"0,1 16-71 0,-9 10 20 16,0 23-93-16,0 10-31 0,0 22-39 0,-3 11-18 0,-6 11-27 15,-6 3-11-15,-3-8 2 0,3-5-36 16,9-13-72-1,-3-12-57-15,9-17-203 0,1-7-310 16,2-19 393 0</inkml:trace>
  <inkml:trace contextRef="#ctx0" brushRef="#br0" timeOffset="97454.35">21691 6009 1771 0,'-16'-109'156'0,"4"16"111"0,7 13-16 0,10 28-54 0,7 12-35 0,13 16-65 0,10 13-25 0,16 16-30 16,9 11-8-16,15 12-12 15,10 2-7-15,5 5-8 16,0 3-1-16,-16 0-3 16,-17 0 0-16,-30-1 2 15,-19-2 2-15,-32 1 0 16,-21-1 0-16,-34-5-10 15,-11-5-8-15,-14-7-30 16,-2-14-29-16,10-7-70 16,4-8-39-16,13-3-113 15,11 0-366-15,-3 7 417 16</inkml:trace>
  <inkml:trace contextRef="#ctx0" brushRef="#br0" timeOffset="125433.59">436 12975 546 0,'-2'-10'96'0,"-4"2"112"0,5 0-41 0,-1 2 1 0,0 4-18 16,4 2-16-16,7 2-17 0,12-2-22 0,12-5 3 0,19-6-4 15,3-4-3-15,8-4-21 0,-3 1-18 16,-15 6-31-16,-3 2-9 0,-13 10-6 15,-4 2 1 1,-9 4-65-16,-4-3-67 16,-2-1 70-16</inkml:trace>
  <inkml:trace contextRef="#ctx0" brushRef="#br0" timeOffset="125645.93">660 12918 1191 0,'-2'6'138'0,"9"5"80"0,-4 7-45 16,2 8-40-16,1 14-57 0,-3 7-29 0,-3 11-36 0,2 7-4 0,-1 3-38 15,-4-2-56-15,3 2-269 16,0-3 220-16</inkml:trace>
  <inkml:trace contextRef="#ctx0" brushRef="#br0" timeOffset="125839.77">428 13586 1422 0,'22'-1'115'0,"5"7"57"0,6-3 1 0,10 8-78 0,-1-1-25 0,6-4-45 0,-4 5-10 0,0 0-172 16,-3-6-165-16,13-3 179 0</inkml:trace>
  <inkml:trace contextRef="#ctx0" brushRef="#br0" timeOffset="126114.83">911 13247 1074 0,'9'-3'140'0,"-1"-8"86"0,11-3-53 0,0-6-10 0,5-7-61 0,-2-3-23 0,3-10-40 0,4-2-6 0,-4-1-5 0,2 5 0 16,-5 10-6-16,-7 6 0 0,-2 17 8 0,-8 5 0 15,-4 14 1 1,3 12-5-16,-4 16-16 16,1 10-4-16,-1 18-3 0,0 1 0 15,-1 14 1 1,-3-2-6-16,1 2-66 16,2-3-59-16,-1-7 66 0</inkml:trace>
  <inkml:trace contextRef="#ctx0" brushRef="#br0" timeOffset="126287.14">1017 13706 1506 0,'7'11'132'0,"1"2"78"0,13-5-91 0,6 0-35 0,6-5-42 0,3-3-13 0,2-3-35 0,8 0-75 0,6-13 54 0</inkml:trace>
  <inkml:trace contextRef="#ctx0" brushRef="#br0" timeOffset="126448.8">1839 13088 1844 0,'-13'10'123'0,"-3"1"48"0,4 0-89 0,-1-2-50 0,2-6-42 0,8-3-124 0,3-3-290 0,4-6 250 0</inkml:trace>
  <inkml:trace contextRef="#ctx0" brushRef="#br0" timeOffset="126629.39">1760 13482 1544 0,'-10'8'168'16,"4"3"160"-16,7-8-220 15,3 5-28-15,5-4-49 0,1-1 5 0,-1 0-64 0,10-3 24 0</inkml:trace>
  <inkml:trace contextRef="#ctx0" brushRef="#br0" timeOffset="127398.93">2750 13016 913 0,'-8'9'183'0,"-1"-1"157"0,-2 5-157 0,8 5-43 0,-5 12-67 0,6 8-15 0,2 22-35 0,-3 6-10 0,2 13-10 0,-3 3 0 31,8-1-72-31,-1-9-61 15,6-13 71-15</inkml:trace>
  <inkml:trace contextRef="#ctx0" brushRef="#br0" timeOffset="127792.65">3017 13124 1331 0,'-2'16'94'0,"-1"11"38"0,-3 8-43 0,4 21-61 0,1 8-11 0,1 2-10 0,3 2-5 15,6-8-2-15,2-10 0 0,2-11 0 16,1-13-1-16,-3-12 1 0,-1-5 3 16,-7-13 5-16,-3-9 2 0,-8-9 3 15,-3-13 0 1,0-12 15-16,1-10 17 15,-1-12 30 1,2-2 9-16,7 3-7 16,1 6-15-16,4 14-18 15,10 8-9-15,2 16-10 16,11 6-6-16,7 5-13 0,5-3-4 16,6 7-1-16,6-4 0 15,13-4 1-15,-9 1 0 16,0 2-36-16,-9 1-38 0,-18 4-141 15,-3 2-345-15,-10 6 339 16</inkml:trace>
  <inkml:trace contextRef="#ctx0" brushRef="#br0" timeOffset="127971.31">3071 13342 1325 0,'19'22'90'16,"-1"-5"87"-16,9-10-88 0,6-9-10 0,-1-9-18 0,7-9-51 0,7-1-99 0,13-17 58 0</inkml:trace>
  <inkml:trace contextRef="#ctx0" brushRef="#br0" timeOffset="128497.76">4672 13014 989 0,'0'-24'103'16,"-3"7"95"-16,1 1 2 0,-3 16-25 0,4 5-11 0,-1 20-31 0,1 7-29 0,-1 25-41 0,-3 7-15 0,1 2-27 0,0 7-12 15,0-7-2-15,1-11-36 16,1-3-113 0,0-11-85-16,2-15 101 0</inkml:trace>
  <inkml:trace contextRef="#ctx0" brushRef="#br0" timeOffset="128737.5">4527 12981 1320 0,'14'-5'123'0,"11"-1"96"0,7 4-36 0,15 4-65 0,7 4-19 0,4 7-45 0,-3 1-20 0,-4 10-15 0,-10 4-5 0,-13 8-1 15,-4 2 0-15,-21 11 2 16,-6-2 1-16,-21 10-2 16,-7 0-2-16,-18 1-20 15,-6-6-21-15,-5-6-67 16,-4-7-52-16,5-20-130 16,13-6-89-16,22-26 198 15</inkml:trace>
  <inkml:trace contextRef="#ctx0" brushRef="#br0" timeOffset="129172.92">5151 13009 895 0,'19'19'153'0,"-3"10"134"0,-13 18-160 0,-3 11-59 15,-4 15-50-15,-7 1-9 0,-2 5-8 0,2-4-11 16,3-11-10-16,0-11 1 15,-3-18 7-15,-2-15 13 16,-1-20 30-16,-2-14 12 16,4-27 15-16,1-11-1 0,14-16 4 15,11-12 7 1,19-1 18-16,5 3 6 0,16 11-16 16,9 6-18-16,6 18-35 15,4 7-9-15,-18 12-9 16,-6 10-1-16,-13 13-2 15,-10 2 2-15,-15 17 5 16,-11 5 2-16,-19 13 0 16,-7 2 0-16,-13 2-4 15,-5 1-2-15,-13-2-2 16,3-4 0-16,13-2-4 16,8-1-3-16,32 2-2 0,13 2-1 15,28 7 1 1,7-2 1-16,11 2 2 15,-2-6 26-15,-4-2-123 16,-3-3-48-16,3-9 84 16</inkml:trace>
  <inkml:trace contextRef="#ctx0" brushRef="#br0" timeOffset="129773.38">6969 13053 578 0,'0'0'269'0,"-3"0"-52"0,-2 4 223 0,-3 10-247 0,-5 9-69 15,-5 26-79-15,-6 8-25 0,-1 16-18 0,1 2-3 0,-4-1-19 0,10-6-13 16,7-17-2-16,6-13 1 16,7-23 18-1,-2-13 15-15,11-29 18 0,-3-12 6 16,3-29 13-16,2-19 3 15,1-15 3-15,3-1 9 16,4 5 21-16,1 15 8 16,5 26 7-16,-2 14-12 15,0 34-25-15,3 14-8 16,-1 25-21-16,3 17-3 16,-9 13-7-16,1 9-7 0,-8 2-2 15,-1 0-24-15,-2-8-78 16,-7-11-45-16,3-15 65 15</inkml:trace>
  <inkml:trace contextRef="#ctx0" brushRef="#br0" timeOffset="129935.09">6906 13249 1409 0,'38'-5'132'0,"-1"-3"85"0,16-9-94 0,-5-8-15 0,4 0-30 0,2-7-71 0,-3 1-248 16,5 1 178-16</inkml:trace>
  <inkml:trace contextRef="#ctx0" brushRef="#br0" timeOffset="130177.57">7548 12923 1288 0,'-2'20'111'0,"1"7"90"0,-2 4-31 15,-2 6-52-15,-2 4-19 0,-2 9-52 0,-5 4-18 0,-5 14-19 0,3 3-5 0,0-7-4 16,7 2 0-16,12-12-2 16,10-5-2-16,18-13 2 0,-4-11 1 31,22-12 4-31,0-8 1 0,8-8-3 15,6-7 2-15,3-13-46 16,14-9 309-16,18-25-204 16</inkml:trace>
  <inkml:trace contextRef="#ctx0" brushRef="#br0" timeOffset="130588.35">9272 13246 1460 0,'8'12'167'0,"0"3"146"0,-7 8-109 0,-7 6-80 0,0 9-38 0,-10 9-50 16,-1 0-19-16,1 2-17 16,-1-2-31-16,4-7-101 15,4-2-99-15,7-16 114 16</inkml:trace>
  <inkml:trace contextRef="#ctx0" brushRef="#br0" timeOffset="130821.29">9103 13255 1321 0,'5'-34'163'0,"1"8"137"0,10 9-70 0,14 8-67 0,8 7-28 0,16 4-36 0,13 2-24 16,-3 7-33-16,2 7-13 16,-14 12-18-1,-13 1-3-15,-13 15 0 0,-15 6 0 16,-15 5 0-16,-21 7-3 15,-14 4-20-15,-15-3-25 16,-23 1-77-16,0-4-60 16,6-15-135-16,6-11-228 15,30-28 317-15</inkml:trace>
  <inkml:trace contextRef="#ctx0" brushRef="#br0" timeOffset="131255.48">9763 13170 1198 0,'30'18'158'16,"-3"5"123"-16,-15 23-145 0,-7 0-44 0,-13 15-56 0,-11 1-12 0,0-1-15 0,-1-3-4 0,2-12-1 15,9-8-2-15,7-24-2 16,2-14 0-16,14-20 13 15,2-13 10-15,6-29 22 0,2-10 10 16,1-9 10 0,2 1-4-16,0 18-11 0,-2 13-10 15,-4 34-25-15,-4 15-5 16,-8 28-9-16,-4 13 0 0,5 16 0 16,-6-2 0-16,11-11 0 15,8-12 0 1,6-21 2-16,4-16 2 15,5-16 12-15,-4-9 8 16,4-12 19-16,-5-1 7 16,0-1 3-16,-7 9-2 15,-11 15-20-15,8 17-8 16,-9 33-16-16,-2 16-4 0,-5 29-4 16,-3 15-25-16,-7 13-105 15,0 4-66-15,2-8 92 16</inkml:trace>
  <inkml:trace contextRef="#ctx0" brushRef="#br0" timeOffset="132163.87">11713 13131 1008 0,'-8'1'145'0,"-2"4"120"15,4 1-39-15,1 1-77 0,1-1-43 0,2-4-53 0,-1-1-15 16,3 9-4-16,1 2-5 16,3 13-11-16,-3 15-4 0,1 15-12 15,2 10-2 1,-4 7-35-16,0-1-40 0,-3-3-146 15,2-8-105 1,1-11 168 0</inkml:trace>
  <inkml:trace contextRef="#ctx0" brushRef="#br0" timeOffset="132478.44">11680 13605 483 0,'0'-77'149'0,"-2"-2"173"0,2-9-35 0,2 1-52 0,2 7-24 0,7 15-41 15,7 15-26-15,10 12-38 16,2 11-20-16,11 14-39 0,5 9-16 16,6 12-20-16,-8 6-4 15,-6 9-4 1,-7 4 1-16,-20 10-1 16,-11 0-1-16,-22 9-6 15,-12 5-2-15,-10-3-1 16,-10 1 0-16,-3-12 7 15,3 0 0-15,10-13 0 16,10-2 0-16,15 0-7 16,17-1-3-16,13-2-4 0,10 1-1 15,20 2 3 1,6 2 2-16,10-2-8 0,11 0-64 16,7-6 54-16</inkml:trace>
  <inkml:trace contextRef="#ctx0" brushRef="#br0" timeOffset="132906.17">12454 13153 1448 0,'-9'0'128'16,"-7"6"72"-16,5 16-70 0,-2 16-86 0,5 14-22 0,5 13-17 0,-3-7-6 15,11-1-5-15,-2-13-2 0,9-12 0 16,3-14 2-16,2-19 16 16,5-9 24-16,-1-15 46 15,-4-2 22-15,-3-7 17 16,-1-4-14-16,-2 5-41 16,0 8-23-16,1 26-37 0,6 13-7 15,7 26-7 1,3 4-3-16,10 2 3 0,8-4 0 15,3-17 4-15,-2-10 5 16,1-9-1 0,-7-5 37-16,-13-8 42 0,-4-6 23 15,-13-11 34-15,-5-6-29 0,-14-11-40 32,-1-11-23-32,-12-19-31 0,-1-6-10 0,5-11-82 15,-4 4-49 1,1 13-31-16,4 7 48 15</inkml:trace>
  <inkml:trace contextRef="#ctx0" brushRef="#br0" timeOffset="134336.59">10550 12669 436 0,'-11'0'83'0,"5"0"106"0,-4 1-8 0,2-1-11 15,2 2-16-15,-4 4-39 0,6-1-12 0,-6 4-11 16,6 2-4-16,-7 5-18 16,-2 1-14-16,3 15-28 15,3-4-11-15,10 6-13 0,1-3-2 16,11-7-2-16,4-9 3 16,-1-8 18-16,6-4 19 15,0-11 28 1,-5-5 9-16,1-5 7 15,-6-8-1-15,-2-2-5 0,-11-5 2 16,-4 6-15 0,-10 3-10-16,-9 5-11 15,-6 12-9-15,-5-5-12 0,0 11-6 16,-2 7-15-16,3 13-5 16,5 10-6-16,10 4-1 15,16-2 1-15,2-4-1 16,20 1 3-16,5-7 0 15,12-7 5-15,5-3 1 0,-5-12 4 16,0-7 4-16,-7-8 11 16,2-8 6-16,-9-4 11 15,-8-5 1-15,-13 1-4 16,-5-1-4-16,-13 8-6 16,-9-2-4-16,-4 11-8 15,-1 7-5-15,1 17-9 16,2 11-4-16,8 14-4 15,0 5 1-15,12 1 0 16,9-3 1-16,18-9 2 16,5-11 1-16,7-7 6 15,4-9 1-15,4-8 6 16,-2-9 2-16,-1-10 6 16,-11-1 2-16,-11-8 3 15,-12-1 1-15,-13 3-3 16,-10 2-1-16,-17 7-4 15,-7 11-3-15,2 11-10 16,-5 10-5-16,15 20-5 0,4 8 0 16,8 3 1-16,14 0 1 15,12-12 0-15,10-8 2 16,8-9 4-16,2-6 3 16,1-7 3-16,-1-9 1 15,-1-7 4-15,-3 2 1 0,-10-7 0 16,-5 0 1-16,-11 1-2 15,-5-1 0-15,-10 9-4 16,1 8-3 0,-4 14-5-16,6 10-4 15,4 9-1-15,4-1 2 16,6-5 1-16,2-6 1 0,9-5 3 16,1-2 0-16,6-6 4 15,-1-3 3-15,-7-10 2 16,-2-3 0-16,-7 2 1 15,-5 0-2-15,-4-3-4 16,-4 2-2-16,2 4-21 16,0 3-29-16,6 8-81 15,5 0-47-15,0 0 87 16</inkml:trace>
  <inkml:trace contextRef="#ctx0" brushRef="#br0" timeOffset="134723.69">10600 12582 361 0,'-1'9'146'0,"-2"4"121"15,-5 1-49-15,-2 2-32 0,-1 4-43 0,2-2-12 0,-4 2-15 0,1-5 6 0,2-11 1 16,2-1-3-16,5-12-7 16,2-2-3-16,-4-14-4 15,-2-4-6-15,3-13-9 16,-6-10-7-16,-1-13-12 16,2-4-6-1,4-9-10-15,3 3-4 0,6 7-12 16,7 5-3-16,1 6-14 15,1 7-8-15,0 12-9 0,-1 5-4 0,-6 7-2 32,4 11-2-32,-7-1-15 15,3 6-31-15,-4 1-102 16,1-1-78-16,3 2 113 16</inkml:trace>
  <inkml:trace contextRef="#ctx0" brushRef="#br0" timeOffset="135105.66">10335 11937 1118 0,'5'-3'155'0,"3"-7"123"0,0 2-30 0,-2-6-87 0,7-2-32 0,-1-4-40 0,1-2-10 0,8-2-21 16,-2-1-9 0,3 0-25-1,1 0-9-15,-1 2-9 16,0 6-3-16,-1 4-3 16,4 6 0-16,-1 8 0 15,0 5-1-15,-6 2 2 16,1 8 3-16,-4 1 0 15,-4 7 1-15,-5 5-1 0,-1 4 0 16,-1 1-3-16,-2 4 0 16,0 6-1-16,1-4-10 15,1-7-58-15,0-2-51 16,0-18-142-16,6-5 136 16</inkml:trace>
  <inkml:trace contextRef="#ctx0" brushRef="#br0" timeOffset="135670.13">10288 11065 720 0,'-6'-10'143'0,"-1"-1"165"0,0 5-85 0,-1 4-26 0,3 6-20 16,5 13-30-16,0 10-18 0,0 17-45 15,2 5-25-15,4 11-27 16,-1 8-20-16,2-7-11 15,-2-1 3-15,0-11-22 0,0-8-16 16,-2-11-35 0,0-10-17-16,-1-18-1 15,2 1 13-15,-4-22 32 16,0-8 16-16,0-18 19 16,-6-12 5-16,3-14 3 15,-5-6-2-15,0-5 38 16,-1 1 20-16,-7 2 34 15,-3 5 24-15,14 16-27 16,5 11 5-16,11 13-6 0,5 12-9 16,4 8-3-16,-2 5-23 15,5 13-30-15,-2 9-9 16,-5 8-9 0,-7 7 0-16,-2 10 1 0,-9 3 0 0,-9 3 0 15,-2 5-2-15,-7-5-23 16,2 0-29-16,1-14-110 15,0-8-62-15,4-19 111 16</inkml:trace>
  <inkml:trace contextRef="#ctx0" brushRef="#br0" timeOffset="135995.51">10574 11164 775 0,'0'29'164'0,"0"-4"212"0,0 0-206 0,0 3-34 0,-2 1-36 0,4 2-37 0,-1-1-24 0,10-6-27 0,3 0-5 16,5-12 20-16,10-7 20 16,1-8 38-16,0-5 14 15,-3-13-1 1,-7-1-6-16,-9-4-22 15,-12-6-6-15,-14 0-5 0,-7-1-10 0,-12-5-13 32,0 1-6-32,1 2-19 15,5 2-6-15,9 14-9 16,9 8-5-16,7 12-43 16,3 6-41-16,5 12-106 0,0-2-85 15,11-1 151-15</inkml:trace>
  <inkml:trace contextRef="#ctx0" brushRef="#br0" timeOffset="136220">10935 10872 1283 0,'3'-1'235'0,"2"-1"214"0,-8 5-234 0,-4 10-47 0,4 17-96 0,0 9-28 0,8 18-30 0,-2 3-9 16,6 5-3 0,-1 3-1-16,3-12-44 15,4-4-48-15,-1-6-138 16,-2-14-143-16,4-10 202 16</inkml:trace>
  <inkml:trace contextRef="#ctx0" brushRef="#br0" timeOffset="136471.45">10968 11071 1346 0,'-20'-66'180'0,"-1"9"150"0,7 5-40 0,9 14-88 0,5 13-37 0,11 11-57 0,0 3-22 0,8 11-30 16,3 0-13-16,-1 6-21 15,7 7-9 1,-3 1-8-16,1 3-1 15,-4 2 0-15,0 2-1 16,-14 5 2-16,-8 3 1 16,-18 6 1-16,-5-4-4 15,-9 4-35-15,-3-2-40 16,-2-6-79-16,-1-5-28 0,-24-16 85 16</inkml:trace>
  <inkml:trace contextRef="#ctx0" brushRef="#br0" timeOffset="138793.26">400 14683 565 0,'25'-12'96'0,"5"1"104"0,5 5-18 0,7 0-49 0,6 3-27 0,2 3-57 0,1 1-20 0,-7 1-14 16,-2-2-3-16,-7 0-4 15,-2-2-2-15,-11-1-1 16,-6-5-35-16,-10 3-185 15,1-6 147-15</inkml:trace>
  <inkml:trace contextRef="#ctx0" brushRef="#br0" timeOffset="138968.76">592 14583 1194 0,'0'18'121'0,"3"5"89"0,7 9-69 0,-1 2-25 0,-6 11-40 0,2-3-20 0,-2 4-45 0,-3 0-6 15,2 1-65 1,0-1-66-16,-1-5 71 0</inkml:trace>
  <inkml:trace contextRef="#ctx0" brushRef="#br0" timeOffset="139162.62">300 15212 1041 0,'24'8'113'0,"14"-5"109"0,14-1-109 0,21-4-9 0,4 1-33 0,-1-1-22 0,-7-4-24 0,-8 3-1 0,-5 1-73 0,-3-7 41 0</inkml:trace>
  <inkml:trace contextRef="#ctx0" brushRef="#br0" timeOffset="139484.19">946 14719 1242 0,'0'16'125'0,"1"-2"93"0,12 0-87 0,4 3-22 0,10 1-25 0,5-6-13 16,-1 6-31-16,-3 2-16 15,-5 4-10-15,-9 4 0 16,-11 8-1-16,-6-2 0 0,-11 7-3 16,-12 3-1-16,-7 5-4 15,-6 1-1-15,1-1-1 16,-2 0-2-16,12-5 1 15,9-6-2-15,11-11-5 16,13-1-1-16,15-10-4 16,9-3 1-16,9-4 5 15,6-10 1 1,10-9 3-16,1-4 1 0,9-10-93 16,1 1-87-16,3-14 100 15</inkml:trace>
  <inkml:trace contextRef="#ctx0" brushRef="#br0" timeOffset="139676.2">1768 14684 1431 0,'-13'24'197'0,"-3"-1"230"15,8-7-323-15,-3-3-22 0,3-4-62 0,4-6-4 0,4-3-77 0,0-7-56 0,6-5 66 16</inkml:trace>
  <inkml:trace contextRef="#ctx0" brushRef="#br0" timeOffset="139814.23">1720 15119 1766 0,'0'19'65'15,"2"-3"-4"-15,9-8-39 0,3-8-35 0,7-5-41 0,-4-6 33 0</inkml:trace>
  <inkml:trace contextRef="#ctx0" brushRef="#br0" timeOffset="140656.79">4684 14750 1045 0,'-3'-1'106'0,"-1"1"98"16,-1-2-46-16,-3 2-9 0,6 16-34 0,2 9-49 0,0 8-22 16,5 15-29-16,-5 7-6 15,-3 9-7-15,3 4-21 16,-2 8-112-16,2-8-94 15,8-4 112-15</inkml:trace>
  <inkml:trace contextRef="#ctx0" brushRef="#br0" timeOffset="141073.24">4998 14720 1054 0,'-1'15'148'0,"-2"11"130"0,0 14-84 0,1 13-89 0,-1 9-33 0,1 4-43 16,2 0-14-16,2 4-11 15,3-10-2-15,1-7-1 16,3-10-1-16,2-16-3 16,-1-12-2-16,-5-15 2 15,2-7 1-15,-7-19 7 16,-3-8 7-16,-1-17 14 15,-7-4 12-15,-1-18 17 16,1-1 9-16,4 5 8 16,-4 1-3-16,11 15-10 15,1 8-11-15,10 19-18 0,2 7-11 0,6 11-10 32,6 6-3-32,10 2-3 15,4-3-1-15,12 0-1 16,4-2 0-16,5 0 1 15,0-2 1-15,-10-3-2 0,-12 1 1 16,-11 2-60-16,-10-1-30 16,-9 4-148-16,-3-6 121 0</inkml:trace>
  <inkml:trace contextRef="#ctx0" brushRef="#br0" timeOffset="141258.06">5014 14966 1528 0,'-3'35'99'0,"8"-10"44"0,6-10-11 0,19-14-32 0,5-4-13 0,12-14-27 0,13-2-22 0,6-5-36 15,5 2-62-15,9 3 40 16</inkml:trace>
  <inkml:trace contextRef="#ctx0" brushRef="#br0" timeOffset="142017.57">6944 14649 694 0,'0'0'206'0,"0"0"204"0,1 2-169 15,-1 3-23-15,-1 3-69 0,1 7-23 0,0 6-49 0,1 14-22 16,2 13-26 0,0 6-9-16,1 9-13 15,-3 2-4-15,-1-2-4 0,3-5-13 0,-1-3-55 32,4-10-33-32,1-15-130 15,0-12-199-15,9-18 259 16</inkml:trace>
  <inkml:trace contextRef="#ctx0" brushRef="#br0" timeOffset="142268.35">6910 14760 950 0,'0'-2'115'0,"7"-3"135"0,-2 2-53 0,9 3-20 0,6 3-4 0,9 4-44 0,7 2-34 0,5 5-50 0,3 1-11 0,-3 8-15 16,-1 4-4-16,-12-2-2 16,-4 2-1-16,-16 3 3 15,-8-3 1-15,-16 6-1 16,-6-1-2-16,-13 1-20 16,-3 3-26-16,-3-4-63 15,0-1-54-15,0-9-187 16,8-3 194-16</inkml:trace>
  <inkml:trace contextRef="#ctx0" brushRef="#br0" timeOffset="142803.1">7551 14862 963 0,'13'40'87'15,"-4"7"64"-15,-4 0-72 0,-5 4-18 0,-7 2-31 0,-4 4-22 0,4-3-3 0,0-1-4 16,-4-5-1 0,2-15-2-16,-1-8-1 0,-2-19 3 15,4-7 18 1,-5-26 41-16,1-11 19 0,0-25 40 15,-3-8 4 1,13-9 1-16,-7-7-2 0,18 7-15 16,5 2-9-16,8 17-22 15,8 12-13-15,-1 16-26 16,5 8-11-16,8 15-18 16,0 4-3-16,2 6-1 0,-6 4 0 15,-5 11 0 1,-3 5 2-16,-12 1 4 15,-6 9 1-15,-13-4 2 0,-9 1 0 16,-9 3-22 0,-3-6-4-16,-5 3-11 15,2-4 0-15,0-10 16 16,1 0 2-16,10-9 3 16,3 3-4-16,14 7-5 0,5 3-2 15,12 12 1 1,6 4 4-16,4 3 3 0,9 5 1 15,-4 2 4-15,4 1-77 16,-1-5 471-16,-3-3-313 16</inkml:trace>
  <inkml:trace contextRef="#ctx0" brushRef="#br0" timeOffset="146905.97">1528 10261 635 0,'-14'-5'132'0,"-1"5"135"16,6 0-28-16,-4 3-28 0,1 6-25 0,2 6-41 0,4-1-27 0,6 0-43 15,5 0-5 1,14-1-9-16,7-1-1 0,28 3-10 15,11 2-7-15,53-1-20 16,33 3-9-16,32 3-13 16,37 0-4-16,32-2 2 15,13 1 3-15,36-4 3 16,-2 1 2-16,8-7-2 16,-15-10-2-16,-11-9 0 0,-11-6-2 15,-48-11 1-15,-9 0-4 16,-31-7-73-1,-18-4 11-15,-22-2 20 0</inkml:trace>
  <inkml:trace contextRef="#ctx0" brushRef="#br0" timeOffset="151523.07">13631 8799 259 0,'-2'4'95'0,"2"-2"75"16,0 0 28-16,0-1 9 0,4 1 2 0,-9-2-12 0,-3 0-43 15,0 0-23-15,-8 0-44 16,12 0-17-16,-12 3-30 15,-6 2-13-15,-7-2-14 16,-10 5-5-16,-1 4-6 16,3 4-1-16,7 4-2 15,6 4-2-15,16 1 0 16,8 1-1-16,13-6 2 16,6-1 2-16,14 2 8 15,6-4 3-15,1 3 9 16,-3-2 3-16,-8 1 7 0,-7-4 2 15,-9-2-2 1,-1 0 0-16,-10 1-2 16,-5 2 1-16,-10-2-1 0,-9 3-2 15,-6-1-12-15,-7-2-5 16,-13 2-8-16,-5 0-5 16,1-1-48-16,4-5-32 0,14-5-75 15,4-5-43 1,9-8-200-16,9-3 234 15</inkml:trace>
  <inkml:trace contextRef="#ctx0" brushRef="#br0" timeOffset="151804.72">13549 8665 851 0,'3'-4'147'0,"-3"1"165"0,-3 3-63 16,-3 8-32-16,1 5-43 0,-1 9-80 0,4 3-29 0,2 13-38 16,0 5-12-16,11 16-10 15,0 3-1-15,-1 7-4 16,-3 2 0-16,-2 0-28 15,-2-9-29-15,1-9-83 16,2-4-54-16,-3-20-179 16,-1-4 204-16</inkml:trace>
  <inkml:trace contextRef="#ctx0" brushRef="#br0" timeOffset="152287.82">13797 8764 654 0,'1'0'116'0,"-1"2"127"0,2-1-11 0,-2 4-26 0,-2 3-9 0,1 4-39 0,1 7-20 16,-2 14-52-16,-6 5-25 16,5 13-37-16,-5 1-13 15,3-3-7-15,4-2-3 16,1-8-1-16,5-4-16 15,2-13-64-15,0-6-57 0,1-15 69 16</inkml:trace>
  <inkml:trace contextRef="#ctx0" brushRef="#br0" timeOffset="152704.57">14259 8761 1218 0,'3'-2'127'0,"3"2"79"0,-4 2 14 0,-2 6-66 0,2 6-27 0,-2 10-52 16,4 10-22-16,-1 7-28 15,-1 8-11-15,-2-3-10 16,-8-2-10-16,7-8-59 16,-1-4-39-16,-1-7-142 0,0-1-193 15,6-16 259-15</inkml:trace>
  <inkml:trace contextRef="#ctx0" brushRef="#br0" timeOffset="152922.59">14005 8895 1080 0,'6'11'120'0,"-1"-2"82"0,19 7-34 0,6-3-3 0,14-4-40 0,3-1-31 15,0-5-47-15,-4-3-18 0,1 0-18 16,-4-4-23-16,-4 2-81 15,0-3-269-15,-3 0 222 16</inkml:trace>
  <inkml:trace contextRef="#ctx0" brushRef="#br0" timeOffset="153541.26">14879 8794 541 0,'-2'-2'146'0,"-1"-6"198"0,-8 2-88 0,2-3-25 0,-1-2-29 0,-2-2-63 0,-1-1-14 0,-6 3-23 15,3 4-16-15,-9 0-26 16,0 5-13 0,1 5-24-16,-1 5-9 0,4 5-11 15,1 1-3-15,6 2-3 16,3 1-1-16,11 2-2 0,9 0-1 15,5 0 2 1,5 0 1-16,10 3 2 16,-1 0 2-16,2 5 0 15,1-2 0-15,-4 0 0 16,-1 5-22-16,-11 3-42 16,-4-4-18-16,-7 1-23 15,-4-4 17-15,0 0 30 16,-4-1 14-16,-8 0 22 15,-7-4 7-15,-8-6 15 16,-1-4 9-16,-10-9 32 16,0-4 18-16,-2-6 36 0,4-10 15 0,8-14-8 31,3-3-11-31,13-7-25 0,12 4-15 0,13 10-15 16,11 1-6-1,12 5-15-15,8 1-5 16,18-3-10-16,-2 1 5 15,-7-4-77-15,-12 0 469 16,-3 4-302-16</inkml:trace>
  <inkml:trace contextRef="#ctx0" brushRef="#br0" timeOffset="156802.76">13162 9552 259 0,'0'-4'109'0,"0"-3"118"0,-3 4-11 0,-1 3-31 0,-6 3-19 0,4 5-34 0,-4-5-16 0,7 1-16 15,3-4-4 1,0 0 8-16,0-4-4 0,5 1-17 16,3-5-11-16,-5 4-23 15,-3-4-8-15,-2 3-12 16,-6 2-10-16,2 3-10 15,-3 3-4-15,4 2-7 16,-1 3-1-16,6-2-1 16,6 2 0-16,10-3 0 15,1-1 2-15,8-7 2 16,4-3 1-16,-1-7 2 0,-3 1-1 16,-7-3 13-16,-4-3 3 15,-6 2 9-15,-7 0 5 16,-5 2-7-16,-4 1-2 15,-11 1-7-15,0-1-5 16,-5 13-8-16,1 0-3 16,-1 16-4-16,2 6-2 15,1 11 0-15,9 8 0 16,12-5 2-16,8 0 0 16,12-10 2-16,10-6 1 0,2-13 1 15,-2-6 2-15,0-9 3 16,-4-6 1-16,-5-8 9 15,-1-3 10 1,-7-4 14-16,-5-2 4 16,-14 2 5-16,-7 3-9 0,-9 8-11 15,-10-2-9 1,2 13-16-16,-6 4-3 16,0 16-9-16,1 9-1 0,10 14 1 15,8 4 0-15,15-1 2 16,4-1 1-16,16-10 1 15,12-6 2-15,5-11 3 16,8-7 1-16,-7-12 3 16,-3-5 1-16,-4-9 3 15,2-3 3-15,-15-8 7 16,-5 3 3-16,-19 3 3 16,-9 0 0-16,-13 7-9 15,-3 5-5-15,-4 14-11 0,-4 4-5 16,3 22-5-16,2 10-1 15,16 6 3 1,7 3 0-16,18-6 3 16,15-5 1-16,10-17 3 0,6-5 2 0,2-11 1 31,-6-5 3-31,-5-14 3 0,-4 2 2 16,-10-8 3-16,-5-1 2 15,-13 0 3-15,-7-4 1 16,-9 8-1-16,-6 1-2 0,-8 12-8 15,-2 5-5-15,-1 19-8 16,3 8-3-16,10 14-1 16,11 0 1-16,14 0 2 15,9-9 1-15,19-12 3 16,7-7 2-16,5-10 3 16,1-9 2-16,-7-6 4 15,-5-4 4-15,-6-5 4 16,-8-1 4-16,-7 0 1 15,-10 0-1-15,-14 8-5 16,-3-1-4-16,-8 14-9 16,1 5-3-16,0 17-7 15,1 10 0-15,6 9 0 16,13 2 1-16,7-5 2 16,14-6 0-16,10-11 3 15,-1-5 1-15,2-11 4 0,1-2 2 16,-9-10 5-16,-6-1 1 15,-15-6 2 1,-6 3 1-16,-14 4-4 0,0 1-5 16,-4 8-5-16,0 3-1 15,8 9-5-15,3 5-1 16,15-1-2-16,2 3 0 0,15-4 3 16,6 1 0-16,2-5 3 15,1-5 1 1,-4-3-34-16,-1 0-35 15,-4-8-110-15,3 2-88 16,3-5 141-16</inkml:trace>
  <inkml:trace contextRef="#ctx0" brushRef="#br0" timeOffset="157240.03">13401 9619 496 0,'-2'-3'111'0,"-1"1"120"0,-7-1-10 0,1 3-24 0,4 0-3 0,1 0-25 0,-1 0-7 0,5 1-16 15,1-1-16 1,7-1-13-16,2 1-15 16,-1 0-26-16,-1 3-10 15,5 11-16-15,-1 5-5 16,12 13-16-16,6 7-5 15,6 5-9-15,4 4-2 16,7 2-1-16,-1-1-2 0,3-3-2 16,3-2-2-16,-2-11-2 15,1-2-1-15,-9-12-15 16,-1-1-36-16,-11-12-101 16,-6 0-82-16,-10-4 115 15</inkml:trace>
  <inkml:trace contextRef="#ctx0" brushRef="#br0" timeOffset="157522.19">13940 9877 1323 0,'-6'10'152'0,"-2"4"102"0,5-1-9 0,4-4-62 0,12 8-24 0,6-4-36 0,13 4-21 15,4 4-47-15,3-1-18 16,2 6-23-16,-6-1-5 16,-16 0-3-16,-8 0-1 0,-25 5 1 15,-11 3-1-15,-16-1-4 16,-10 3-7-16,-6-9-30 16,0 3-27-16,5-12-61 15,2-1-30 1,9-13-87-16,5-3-104 15,10-6 204-15</inkml:trace>
  <inkml:trace contextRef="#ctx0" brushRef="#br0" timeOffset="158221.32">14423 9805 1011 0,'-3'-10'209'0,"-5"6"155"0,-5 4-81 0,2 4-25 16,2 9-74-16,4 1-33 0,5 8-63 0,2 5-22 15,6 11-14-15,-4 6-7 16,6 10-15-16,-6 1-10 0,1 0-17 15,1-3-4-15,1-5-31 16,-4-7-30-16,3-12-57 16,2-6-42-1,-2-11-79-15,2-9-46 0,0-12-59 16,-5-5 15-16,-1-14 102 16,0-5 91-16,-4-6 205 15,-6-10 78-15,0-4 98 16,-6-9 30-16,0-6-5 15,6 2-29-15,5 12-37 16,3 13-24-16,6 12-50 16,4 6-3-16,4 8-36 15,8 7-14-15,-3 6-27 0,4 3-14 16,1 7-17 0,-8 6-7-16,-4 1-5 15,0 8-2-15,-8-4 0 0,1 2-1 16,-10-1 0-16,-1 2-1 15,-13-1-12 1,0 4-9-16,-6-2-31 0,3-3-20 16,3-10-36-16,0 1-10 15,11-9-51-15,5-1-44 16,1 0-114-16,2 2 165 0</inkml:trace>
  <inkml:trace contextRef="#ctx0" brushRef="#br0" timeOffset="158651.42">14839 10037 1073 0,'-14'0'178'0,"-3"3"151"0,-5 1-77 0,0 3-69 0,3-4-42 0,8 6-40 0,1 1-16 15,10 6-38 1,0 1-18-16,10 8-23 0,1 0-5 16,12-2-3-16,6-8-2 15,7-5 2-15,2-10 1 16,-5-8 7-16,3-6 11 15,-2-5 30-15,-9-3 14 16,-5 0 22 0,-7-2 3-16,-12 5-5 0,-5-5-8 15,-23 1-19-15,-1 4-13 16,-15-2-29-16,4 12-11 0,-1 7-31 16,4 2-30-1,9 11-71-15,8-1-53 16,17 1-136-16,20 3 171 15</inkml:trace>
  <inkml:trace contextRef="#ctx0" brushRef="#br0" timeOffset="159051.44">15589 9791 1275 0,'-7'0'164'15,"4"-4"138"-15,-5 3-26 0,4-5-46 0,-9-5-34 0,-9 3-53 0,-2 1-28 0,-12 10-46 16,-7 9-20-16,-7 13-33 16,4 6-10-16,4 18-11 0,5 5-3 15,17 10-1-15,4 1-2 16,19-2 1 0,11-4 0-16,20-14 3 0,8-4 1 15,17-19 1-15,7-3 0 16,5-17-6-16,0-4-14 15,-10-6-110-15,-7-1 4 0,-8-1-167 16,1-1 145-16</inkml:trace>
  <inkml:trace contextRef="#ctx0" brushRef="#br0" timeOffset="166699.75">9512 14621 405 0,'-2'0'98'0,"4"-3"95"16,-4-2-7-16,2 0-31 0,3 2-11 0,4 3-12 0,-4-4-8 0,-1 2-8 15,-2 2-2-15,0 0-12 0,0 0-8 16,1 0-26-16,1 2-14 16,2 4-26-16,-11-3-9 0,-3 5-13 15,5-2-2 1,-3 2-6-16,5 3-1 0,2-5-48 16,-2 4-27-1,1 1-63-15,-3 2-36 0,4-2-3 16,1 1 14-16,-2 1 58 15,2-10 37 1,0 6 51-16,0-5 14 0,0-4 10 16,3-2 1-16,2-9-1 0,-2 0 0 15,2 6-3 1,-5 2 0-16,0 3 0 16,1 0 1-16,-1 0 1 0,4 5 3 0,-15 3 16 31,1 1 6-31,2 1 3 15,0 2 0-15,4-1-15 16,-1-4-8-16,3-1-8 16,2-5-25-16,0-1-94 15,0 2-82-15,0 0 100 0</inkml:trace>
  <inkml:trace contextRef="#ctx0" brushRef="#br0" timeOffset="167087.96">9424 14895 575 0,'-15'24'158'0,"1"0"142"0,2-4-95 0,-3-6-45 0,6-1-69 0,6-5-33 0,3-3-44 0,0-5-8 0,0 0-7 0,-3 0 1 16,3-8-62-16,4 3-46 0,6 3-103 15,-7-1-45-15,-1 8 29 16,-4-3 49-16,-3 7 145 15,0 1 84 1,2-1 107-16,2 5 33 0,-9 4 25 16,6-4-16-16,-9 0-31 15,3-1-24-15,-1-1-60 16,4 2-26-16,-3-3-44 16,-3 0-9-16,2-3-65 15,2 3-45-15,4 2-108 16,0 1-59-16,5 5-28 15,0-3 38-15,0-2 169 0,5 0 103 16,-2-4 157 0,4-6 21-16,-6-4-47 0,2-4-44 15,5-9-63 1,0-7-62-16,5-1 18 16</inkml:trace>
  <inkml:trace contextRef="#ctx0" brushRef="#br0" timeOffset="167448.1">9700 14536 734 0,'0'0'142'0,"-2"5"141"0,-3-1-25 16,-1 11-71-16,-3 3-43 0,5 0-78 0,-5-1-30 0,9 0-75 16,0-4-49-16,8-5-205 15,1-2 171-15</inkml:trace>
  <inkml:trace contextRef="#ctx0" brushRef="#br0" timeOffset="167585.81">9753 14837 807 0,'0'3'46'0,"3"0"13"0,1-3-10 0,3 0-29 0,3 7-68 0,-5-3 29 16</inkml:trace>
  <inkml:trace contextRef="#ctx0" brushRef="#br0" timeOffset="167750.28">9764 15042 850 0,'-6'13'118'0,"1"1"93"0,2-3-58 0,3 2-76 0,0-2-31 0,6-5-38 16,2 3-19-16,3-5-119 15,4 3-125-15,0-2 138 0</inkml:trace>
  <inkml:trace contextRef="#ctx0" brushRef="#br0" timeOffset="167889.89">9854 15203 798 0,'-6'19'143'0,"-2"-2"112"0,-1 4-101 0,4-2-42 0,0 1-62 0,5-4-21 0,2-2-28 16,6-1-13-1,-4-5-76 1,4-2-137-16,-1 0 131 15</inkml:trace>
  <inkml:trace contextRef="#ctx0" brushRef="#br0" timeOffset="168219.67">9578 14985 414 0,'-12'-1'115'0,"5"1"148"0,-7 0-78 0,14 0-24 0,3 4-19 0,8 0-37 0,3-1-14 0,1 3-37 15,-1-4-17-15,-2-2-30 0,1 0-50 16,6-8 25-16</inkml:trace>
  <inkml:trace contextRef="#ctx0" brushRef="#br0" timeOffset="168767.22">10070 14604 1063 0,'4'0'118'0,"-6"0"81"0,2-3-40 0,-6 3-66 0,2 4-40 0,0 1-46 0,-1 3-4 15,2 4-69-15,3 1-70 0,0-2 79 16</inkml:trace>
  <inkml:trace contextRef="#ctx0" brushRef="#br0" timeOffset="168911.79">10100 14788 697 0,'-11'22'145'0,"5"-4"155"0,0-3-186 0,3-7-32 16,4-3-59-16,1-2-31 0,6-3-104 0,-5 2-110 15,9 4 119 1</inkml:trace>
  <inkml:trace contextRef="#ctx0" brushRef="#br0" timeOffset="169073.98">10110 15003 799 0,'-5'15'156'0,"-1"0"140"0,3-1-91 0,-4-6-105 16,4-5-46-16,5-3-51 0,1-3-20 0,10-4-67 0,-2 3-57 0,0 2 71 16</inkml:trace>
  <inkml:trace contextRef="#ctx0" brushRef="#br0" timeOffset="169197.25">10193 15108 726 0,'-3'16'159'0,"-9"1"145"0,1-1-56 0,1-3-110 0,5-2-48 0,4-10-65 16,1-2-20-16,6-5-31 16,0-1-36-16,9-1-310 15,-3 7 246-15</inkml:trace>
  <inkml:trace contextRef="#ctx0" brushRef="#br0" timeOffset="169350.36">10268 15227 564 0,'1'-2'38'0,"-1"0"46"15,8 1-4-15,-5 1-3 0,-3-2-16 0,11 1-54 0,-8-4-82 16,10 3 46-16</inkml:trace>
  <inkml:trace contextRef="#ctx0" brushRef="#br0" timeOffset="169537.39">10392 15156 612 0,'0'0'153'0,"3"-2"139"0,5 4-134 0,-1-1-32 0,7 4-65 16,-2 1-20-16,3-3-26 16,-3 2-5-16,-2 0-13 15,2-4-8-15,1 1-59 16,0-2-45-16,2-2-140 15,4 1 132 1</inkml:trace>
  <inkml:trace contextRef="#ctx0" brushRef="#br0" timeOffset="170272.18">8894 15141 731 0,'-4'0'140'0,"-2"2"166"0,6 0-201 0,-2-1-26 0,2 2-51 15,0-1-15-15,2-2-112 16,0 0-153-16,9 6 149 15</inkml:trace>
  <inkml:trace contextRef="#ctx0" brushRef="#br0" timeOffset="170440.46">8908 15353 973 0,'-11'22'149'0,"4"-5"119"0,-2-1-87 0,4-8-100 0,0 0-39 0,1-7-41 0,4 1-24 16,3-2-112-16,5 6-145 16,8 7 151-1</inkml:trace>
  <inkml:trace contextRef="#ctx0" brushRef="#br0" timeOffset="170568.98">8881 15693 1085 0,'0'13'107'0,"-10"-4"59"0,7-2-48 0,0-7-80 0,-2 0-21 16,10-2-34-16,-2 1-49 0,7-4 41 15</inkml:trace>
  <inkml:trace contextRef="#ctx0" brushRef="#br0" timeOffset="170723.63">8919 15875 1287 0,'-11'17'98'0,"0"0"38"0,4-6-44 0,-1-4-79 0,7-4-29 0,1-3-93 16,5-2-113-16,14 6 121 0</inkml:trace>
  <inkml:trace contextRef="#ctx0" brushRef="#br0" timeOffset="171005.86">8808 16096 1131 0,'-17'6'86'16,"0"2"63"-16,4 1-26 0,5-2-22 0,8 2 1 0,5 2-10 0,4 2-13 0,5 1-34 15,1 2-14-15,7 4-23 16,-5-3-5-16,2 2-3 15,-2-4 0-15,2-8 1 16,-3 1 0-16,-2-5 1 16,-1-6 5-16,3 2 16 15,-5-7 5-15,3-8 6 16,0 0-9-16,-4-17-11 16,7 2-43-16,2-12-227 0,8 2 179 15</inkml:trace>
  <inkml:trace contextRef="#ctx0" brushRef="#br0" timeOffset="171446.44">8781 16589 878 0,'0'0'170'0,"-3"0"139"0,3 3-102 0,0 0-17 0,-1 8-59 0,1 5-24 0,-7 8-51 16,0 6-19-1,-3 8-25-15,2 4-5 16,3 9-6-16,1-1-3 15,4-1-42-15,-3 0-34 16,9-10-99-16,5 1-62 16,2-10-77-1,4-7-103-15,3-2 247 0</inkml:trace>
  <inkml:trace contextRef="#ctx0" brushRef="#br0" timeOffset="171856.05">8778 16674 807 0,'-3'-22'137'16,"-3"3"145"-16,1-1-43 0,5 7-40 0,-1 2-19 0,1 2-48 0,3-4-22 0,8-4-32 0,3-2-13 15,10-3-16 1,1 3-7-16,2-5-20 16,0 0-7-16,1 2-10 15,-3 3-2-15,-4 7 0 16,-6 2-1-16,-5 10-1 15,-5 10-1-15,-5 6-20 0,-8 7-23 16,0 7-58-16,-6 5-28 16,-4 4-43-16,6 6-3 15,-4-8-13-15,3-3 3 0,2-12 8 16,-5-8-75-16,16-14 164 16</inkml:trace>
  <inkml:trace contextRef="#ctx0" brushRef="#br0" timeOffset="172204.9">9012 16774 634 0,'-2'6'170'0,"-7"5"196"0,2-2-136 0,-4 4-76 0,-1 0-34 0,4 2-48 15,0 9-19-15,8 6-28 16,3 3-13-16,10-4-14 0,4-6-3 16,4-7 1-16,-2-7-1 15,3-15 5-15,5-6 10 16,-5-9 42 0,-5-4 24-16,-6-7 41 0,-3 4 6 0,-13-7-18 15,0 5-9 1,-9 3-30-16,-8-1-13 15,-5 4-22-15,0 1-14 0,5 7-20 16,7 7-22 0,2 9-91-16,4 7-64 0,15 11 87 15</inkml:trace>
  <inkml:trace contextRef="#ctx0" brushRef="#br0" timeOffset="172507.1">9586 16573 1289 0,'-6'-15'194'0,"1"0"128"0,-9 9-79 0,-2 6-49 0,-16 8-62 16,-1 8-24-16,-11 15-42 15,2 4-15-15,2 17-26 16,5 5-13-16,21 7-15 0,11-7-5 16,22-8-6-16,6-11 0 15,23-10-1 1,4-7 1-16,4-15-2 16,6 2-9-16,-10-11-71 0,-1-7-69 15,-1-2 88-15</inkml:trace>
  <inkml:trace contextRef="#ctx0" brushRef="#br0" timeOffset="185491.89">12099 14657 497 0,'0'-1'132'0,"-1"1"143"0,-6 1-77 0,-2 1-53 0,1 7-14 0,-5-7-1 0,2 3 3 0,10 1 8 16,-6-3-2-16,6 7-10 15,1-3-14-15,-2 4-30 16,-3 4-16-16,-2 5-33 16,-4 7-13-16,-2 9-17 0,2 5-3 15,-3 11-3 1,-2 4 0-16,2 3-4 15,-2 1-2-15,3-8-3 0,2-7 1 16,2-12 2-16,6-13 2 16,0-10 4-16,3-9-1 15,0-1 1-15,-7-6-1 16,7-18-1-16,0-4 0 16,2-21-1-16,4-5 0 0,7-18-1 15,2-2 2 1,11-15 1-16,2 4 1 15,8 2 4-15,-4 5 2 16,1 22 9-16,-3 7 4 16,-9 16 5-16,2 7-2 15,-2 12-8-15,-4 8-3 0,4 9 2 16,-2 11 4-16,-5 18 8 16,0 7 2-16,2 15-1 15,-4 7-3-15,-2 7-6 16,2 6-2-16,-2 2-6 15,-2 1-2-15,3-6-5 16,0-1 0-16,-6-15-2 16,2-2-1-16,3-12-14 15,-7-8-19-15,0-12-56 16,-3-10-47-16,-3-14-233 16,-2-10 221-16</inkml:trace>
  <inkml:trace contextRef="#ctx0" brushRef="#br0" timeOffset="185691.2">12115 14785 1112 0,'-16'8'150'0,"-3"5"153"0,5 5-61 0,3 8-48 0,5-4-32 0,7-5-71 0,9-1-23 0,7-8-33 15,10-2-9-15,8-6-7 0,-4-3-5 0,15-8-11 0,-7-2-3 0,2-1-34 16,0-2-40 0,-3 4-175-16,-1 4 146 0</inkml:trace>
  <inkml:trace contextRef="#ctx0" brushRef="#br0" timeOffset="186091.47">12602 14533 1234 0,'7'-18'158'0,"1"1"142"0,3 9-54 0,-5 8-56 0,2 6-34 0,0 13-49 0,-7 7-16 0,-1 11-28 0,0 3-13 15,-4 10-23-15,-1 2-10 0,-6 4-9 16,-2 3-2-16,-3 0-2 16,1 1-2-16,-4 1 0 15,1-1 0-15,3-5-1 16,-3-7 0-16,12-4-1 16,-2-11 1-16,10-8-2 15,9-3-2-15,8-1-2 16,6-7 0-1,8-1 0-15,11-1 0 0,11-4 3 16,8-3-1-16,1-2 1 16,-6-5-1-16,-11 1-24 15,-4-5-40-15,-13-1-134 16,-8 1-122-16,-5-7 168 16</inkml:trace>
  <inkml:trace contextRef="#ctx0" brushRef="#br0" timeOffset="187829.64">11710 15375 366 0,'0'0'100'0,"-4"1"82"0,3 1-50 0,-2 1-17 0,-5-3-14 0,6 0 9 0,-3 0 9 15,-1 0 5 1,3 0 4-16,-5 0-12 16,6 6-24-16,-1 1-21 0,3 4-34 15,-6 3-12 1,0 6-19-16,1 6-4 0,-3 1-2 16,8-2-2-1,3-13 1-15,4-1-1 0,2-9 9 16,0-2 12-16,3-2 30 15,0-4 13-15,-7-11 10 16,1-5-4-16,-7-2-24 16,-9-1-9-16,-1 7-16 15,-5 4-6-15,-9 5-6 16,1 6-2-16,-2 6-5 16,0 13-3-16,11 7-7 15,2 6 0-15,7 4 0 16,10-3 1-16,12-3 2 0,8-9 0 15,7-13 3 1,6-8 2-16,1-14 2 0,-10-7 4 16,-4-1 14-1,-9-2 5-15,-10 2 4 16,-5-1 2-16,-9 1-11 0,-4 5-5 0,-7 1-5 16,2 9-3-1,-2 7-6 1,5 8-4-16,6 15-5 0,1 4 0 15,8 4 1-15,2 1 3 16,9-9 1-16,4-4 2 16,-3-11 2-16,2 0 1 15,-3-9 4-15,-2-2 1 0,-6-6 2 16,1-3 2-16,-6 3-1 16,-1-1-1-16,-7 0-2 15,1 1-1-15,-1 9-3 16,1-2-1-16,-1 11-4 15,-1 2-14-15,2 11-36 16,0-2-21-16,1 6-14 16,3 0 13-16,5-5 35 15,0-3 23-15,0-8 18 16,1-6 3-16,4-1 15 0,0-6 7 16,0 0 18-1,-4-7 7-15,1-1-2 16,-2-2-2-16,-2-5-15 15,2 6-8-15,-3 7-4 16,-2-2-2-16,-3 9-4 16,4 2 0-16,1 3-8 0,3 0-2 15,0 6-1 1,0 1-1-16,0-5 0 0,3-4 0 16,-3-1 17-16,0 2 7 0,0-1 17 15,0 0 8 1,1-2-7-16,1 1 1 0,-1 1-8 15,-1-2 2 1,2 0 1-16,0 1 0 0,7 9-2 16,-7 1-4-1,-1 5-9-15,6 6-5 16,-9 4-7-16,2 11-4 0,-6 8-4 16,-5 7-2-16,4 13-2 15,-2 0 0 1,7 4-1-16,-1-4-1 0,3-10-1 15,2-3-1-15,-1-16-20 16,1-7-14-16,3-15-44 16,2-6-26-16,6-10-81 15,-5-9-42-15,9-9 126 16</inkml:trace>
  <inkml:trace contextRef="#ctx0" brushRef="#br0" timeOffset="188155.55">11552 16114 1090 0,'-10'-20'136'0,"4"-2"125"0,-5 6-57 0,9 8-29 16,1 7-28-16,1 13-50 0,1 9-29 0,4 9-46 31,3 9-12-31,6 2-10 0,2 5 0 16,6-8-1-16,3-8 0 15,1-10-4-15,-3-12 11 16,4-8 29-16,-8-8 13 16,3-11 24-16,0-1-8 15,-5-5-25-15,7 1-14 16,-5-3-7-16,2 5-43 0,-4 0-126 15,3 3-129-15,-5 5 129 16</inkml:trace>
  <inkml:trace contextRef="#ctx0" brushRef="#br0" timeOffset="188491.58">11664 16767 1480 0,'-14'-15'166'0,"-1"4"139"0,6 0-64 0,-1 9-45 0,6 2-36 0,-6 11-51 15,1 5-19-15,4 11-37 16,-1 4-16-16,4 10-21 0,7 10-7 15,-2 8-9 1,2 1 0-16,4 8-6 0,-1-2-26 16,8-1-64-16,-3-2-55 15,2-15-114 1,3-7-21-16,-7-26-37 0,0-12-15 16,-3-20-45-1,-7-13 197-15</inkml:trace>
  <inkml:trace contextRef="#ctx0" brushRef="#br0" timeOffset="188754.01">11665 17062 747 0,'-22'-52'168'0,"-3"3"177"0,1 4-24 0,-1 7-58 0,9 0-29 0,13 3-52 15,2-3-19-15,15-3-31 16,-2-1-18 0,15-4-34-16,3 5-15 0,5 8-26 15,3 6-10-15,-2 14-14 16,-4 7-6-16,-1 12-4 15,-6 12-1-15,-10 10 3 16,-11 8 1-16,-10 9-1 16,-13 5-7-16,-9-3-29 15,-7 4-16-15,0-12-35 16,1-9-16-16,-1-4-41 16,6-8-30-16,15-5-82 15,8-3-176-15,23-4 255 16</inkml:trace>
  <inkml:trace contextRef="#ctx0" brushRef="#br0" timeOffset="189096.53">12012 16953 1088 0,'-3'13'195'0,"-5"0"159"0,-6-1-139 0,-2-1-18 16,-7-3-77-16,-1 2-26 0,5 1-43 0,-1 6-15 0,7 10-22 0,5 6-6 0,8 5-11 16,6 1-4-16,9-7-1 15,8-7-1-15,9-14 1 16,10-9 1 0,1-9 17-16,-2-10 16 0,-5-5 34 15,-7-5 19-15,-17-8 13 16,-2 2 2-16,-18-1-19 15,-6-3-14-15,-13 1-24 16,-1 8-12-16,-12 2-16 16,2 11-4-16,3 5-55 15,9 10-44-15,11 10-140 16,8-2-99-16,14 18 178 16</inkml:trace>
  <inkml:trace contextRef="#ctx0" brushRef="#br0" timeOffset="189407.28">12651 16857 1562 0,'-6'-4'235'0,"-5"0"143"0,-11 4-102 0,-11 5-52 0,-11 8-97 0,-4 9-30 15,-2 9-40 1,7 9-13-16,8 15-24 16,10-1-12-16,16 10-13 15,9-2-5-15,22-9-3 16,6-4 0-16,21-19 1 16,5-6 3-16,4-13 1 15,1-8-6-15,-4-5-58 16,-3-9-53-16,-5-3-497 0,-3-3 398 15</inkml:trace>
  <inkml:trace contextRef="#ctx0" brushRef="#br0" timeOffset="-206790.03">9121 15438 484 0,'-5'-2'105'0,"2"-1"100"16,1 3-20-16,1-1-44 0,-1 1-8 0,2 4-5 0,0-4-6 0,0 0-16 16,0 0-6-16,2 0-13 15,2-3 4-15,7 9 9 16,2 2 0-16,4-11 2 15,10 2-3-15,14-18-5 16,7-13-1-16,19-6-6 16,3-4-4-16,9-12-15 0,-4-6-10 15,9-1-21 1,0-4-10-16,6-1-10 16,11 0-3-16,-1-5-2 0,-10 0-1 15,-11 12-2 1,-14 4-1-16,-27 14-3 15,-7 6 0-15,-13 10-9 0,-7 6-22 0,-6 10-73 32,-1 2-51-32,4 6-123 0,-5-1-87 15,19-2 200-15</inkml:trace>
  <inkml:trace contextRef="#ctx0" brushRef="#br0" timeOffset="-205562.05">8946 14391 437 0,'4'-7'109'0,"1"-2"130"0,-7 0 7 16,-1 4 0-16,0-1-4 0,2 2-29 0,1 3-14 0,0 1-37 0,0 0-21 0,-2 0-34 16,-4 1-16-16,1 3-27 15,5 3-9-15,2 6-15 0,-1 11-5 16,4 7-10-16,-4 10-6 16,3 14-11-16,-4 1-2 15,4 5-5 1,3-6-1-16,-6-7-5 15,2-7-19-15,2-11-48 0,-2-8-32 16,-1-10-113-16,-2-10-78 16,0 1 165-16</inkml:trace>
  <inkml:trace contextRef="#ctx0" brushRef="#br0" timeOffset="-205210.28">8892 14362 1144 0,'-11'-3'128'0,"0"-5"113"0,9 5-20 0,2-3-47 0,11 1-18 0,7-1-46 0,4 3-24 0,5 4-28 16,-2 6-16-16,6 10-19 0,2 3-5 0,1 4-11 15,-1 0-1-15,1 1-1 16,-2 0 0-16,-5 0 3 15,-5-1 0-15,-11 1 4 0,-9 2 2 16,-14 2-1 0,-5 0-2-16,-8 3-3 15,-10 1-3 1,2 5-4-16,-6 1-1 0,-9 6-14 16,3 2-17-16,2 2-58 15,4-3-35-15,10-13-61 16,5-8-26-16,23-20-65 15,6-10-94-15,28-30 217 16</inkml:trace>
  <inkml:trace contextRef="#ctx0" brushRef="#br0" timeOffset="-204966.49">9420 14299 1658 0,'15'18'129'0,"-3"1"88"0,-9 4-17 0,-3 2-41 0,-1 4-33 0,-10 4-58 0,6 8-29 0,-3 6-23 16,2 5-8-16,3 8-6 16,-5 2-2-16,8-5-4 15,0-5-22-15,0-5-60 16,0-9-49-16,5-11-200 15,6-5 191-15</inkml:trace>
  <inkml:trace contextRef="#ctx0" brushRef="#br0" timeOffset="-204521.71">9443 14432 1315 0,'-5'-27'140'0,"11"-3"93"0,4-6-48 0,7-1-9 0,10 0-19 16,0 3-11-16,9 8-45 16,-5 4-22-1,7 9-36-15,0 2-11 0,5 9-19 16,-1 2-3-16,-4 5-5 16,-6 6 1-16,-12 10 2 15,-10 1 0-15,-13 6 1 16,-4 0 0-1,-15 1-4-15,-5-4-5 16,-4-1-9-16,-6-2-3 16,1-6 1-16,-3-4 2 0,4-9 9 15,7-1 0-15,7-2-1 16,13-2 1-16,7 2-3 16,-2 0 0-16,6-3 3 15,6 3 1-15,12 8 7 16,4 3 0-16,0 8 0 15,7 6-1-15,4 10-4 16,8 9-1-16,-1 8-1 0,-1 5 0 16,-5-5 0-16,-6-8-8 15,-4-3-79 1,-2-8-57-16,-3-7 72 16</inkml:trace>
  <inkml:trace contextRef="#ctx0" brushRef="#br0" timeOffset="-192645.09">7698 14116 748 0,'-8'-1'120'0,"-2"1"103"0,1-8-49 0,-4 6-34 16,1-4-15-16,1 0-16 0,0-8-9 0,6 2-28 0,-11 6-9 0,-6 3-10 0,-8 9-2 16,-5-1-4-16,-9 5-3 0,-6 2-6 15,-6 2-3-15,-11 2-13 16,3 5-5 0,1 4-9-16,3 0-3 15,8 5-1-15,3 5-1 0,7-2-1 16,1 5-1-16,3 3-1 15,-1 6 0-15,4 8-1 16,-1 2 1-16,-2 14 2 16,6 3-1-16,-6 3 0 15,5-1-1-15,8-2-2 16,8-3-1-16,9 0 0 0,12-2-2 16,15 4 5-16,14 3 0 15,12-1 4 1,5-5 3-16,4-4-3 0,6-6-2 15,3-3-1 1,1 0-1-16,6-7 1 0,2-3 0 16,6-4 0-16,2-4 0 15,9-6 1-15,0-1-1 16,0-13 0-16,-2-5 0 16,-4-11-1-1,2-6-1-15,15-11 1 0,-2-7-1 16,-2-15 1-1,-6-3 1-15,-22-13 2 0,-7-2 1 0,-9-12 4 16,-5 1 2-16,-13-18 7 16,-4-7 13-16,-21-11 12 15,-6-5 2-15,-22-7 1 16,-8-4-8-16,-15 3-7 16,-15-1-2-1,-1 9-8-15,-5 12-3 16,-21 13-7-16,-6 6-4 0,-8 16-5 15,-4 3-1-15,7 11-7 16,15 9-3-16,2 14-32 16,3 16-21-16,0 9-36 15,4 8-22-15,5 16-110 16,8 4-289-16,18 18 318 16</inkml:trace>
  <inkml:trace contextRef="#ctx0" brushRef="#br0" timeOffset="-191525.1">3580 16389 1088 0,'-1'1'106'0,"4"-7"-4"0,9 0 136 0,-7 1-23 0,-5 2 4 0,-3 3-24 0,0 17-40 15,-7 9-11-15,-2 19-40 0,7 20-21 0,-8 20-37 0,2 11-23 0,2 5-11 0,3-1 0 0,-4-1-7 0,9-6-2 0,5 0-6 0,-4-8-4 16,8-14-11-16,0-9-11 0,0-25-43 16,5-10-38-16,-1-27-60 15,4-14-34-15,3-24-162 16,0-15 213-16</inkml:trace>
  <inkml:trace contextRef="#ctx0" brushRef="#br0" timeOffset="-191055.92">4389 16679 547 0,'0'0'257'15,"0"0"-35"-15,0 3 230 0,-11 2-153 0,-3 4-44 0,-3-1-70 0,-5 11-38 0,-7-1-52 0,-5 2-22 0,-6 4-37 0,2-5-14 16,2 7-16-16,5 1-6 16,8 5-6-16,6-4 1 15,17-4-6-15,6-4 4 16,18-2 5-16,14-3 4 15,9 0 12 1,1-1-4-16,2-2 0 16,-3 4-3-16,-9 2 9 0,-5 0 4 15,-12 3 12-15,-7-2 0 16,-15 5-6-16,-9 4 0 0,-15 7-13 16,-8-1 0-1,-13 6-23-15,0-2-20 16,-7-5-46-16,7-2-33 15,-2-7-68-15,9-10-41 0,14-14-101 16,11-9-197-16,26-28 307 16</inkml:trace>
  <inkml:trace contextRef="#ctx0" brushRef="#br0" timeOffset="-190861.62">4801 16053 1930 0,'0'8'157'16,"0"25"83"-16,-11 8-42 0,-1 33-96 0,-7 7-29 0,-3 18-41 0,4 11-15 0,1 15-12 16,6 4-5-16,3-4-7 15,3-9-32-15,5-13-115 16,0-12-90-16,8-18 118 15</inkml:trace>
  <inkml:trace contextRef="#ctx0" brushRef="#br0" timeOffset="-189925.05">4401 16789 1747 0,'26'-1'130'0,"6"-5"77"0,15-2-44 0,15-7-43 0,2-2-36 0,7 0-47 16,0 1-17-16,2 3-13 16,-2 9-42-16,5 8-157 15,-2 11-54-15,-6 7-141 16,4-3 33-16,-12 3 156 16,-5-7 56-1,-23 0 199-15,-10-3 55 0,-22-1 84 16,-6-6 34-16,-23-5 0 15,-2-3-21-15,-17-13-35 16,-2-4-18-16,6 1-39 16,-4 0-29-16,11 16-53 15,-1 7-22-15,11 26-35 16,6 11-4-16,14 19-26 16,0 0-9-16,17 0 0 15,4-9 4-15,19-20 26 16,6-12 14-16,6-25 18 15,5-10 11-15,-1-19 24 16,0-7 11-16,-6-14 25 0,-7-7 2 16,-11-3 0-16,-6-3-5 0,-10 10-22 15,-1 9-7 1,-6 25-23-16,-2 12-11 16,0 35-15-16,1 18-11 15,4 27-34-15,5 15-16 16,12 11-41-16,-2-6-7 0,18-11 27 15,-2-18 21 1,2-29 50-16,-1-15 15 0,-9-27 27 16,4-12 14-16,-7-24 29 15,-2-12 15-15,3-26 0 16,2-16-2-16,-3-21-8 16,-1-4-1-16,-8-3-5 15,-7 11-7-15,-2 22-16 16,-6 20-12-16,-1 40-16 0,0 24-9 15,-3 45-13 1,-3 26-2-16,1 36-8 16,-3 20-8-16,6 33-45 15,4 7-23-15,11-4-26 16,9-15 10-16,14-36 3 0,10-21 19 16,11-36 32-1,-4-15-1-15,-2-36 51 16,-7-20 13-16,-5-30 23 0,-2-19 15 15,-6-23 20-15,-2-16 4 16,-4-24 5-16,-6 1 4 16,-10 1 10-16,1 11 0 0,-10 31-9 15,0 22-7 1,-4 45-2-16,-5 29-9 16,-5 48-19-16,0 28-11 15,-8 40-30-15,4 15-5 16,9 29-4-16,1 2-1 15,25-5-5-15,5-15-26 0,22-26-83 16,7-16-36-16,9-27-57 16,16-19 52-16,7-40 96 0</inkml:trace>
  <inkml:trace contextRef="#ctx0" brushRef="#br0" timeOffset="-26629.05">3872 7794 604 0,'-24'3'91'0,"-1"-1"72"0,0-2-15 0,1-2-30 0,4 1-7 0,4-4 7 0,5 0-7 0,5-3-6 16,2 2-3-16,0 0-15 0,2 1-7 16,4-1-16-16,4 3-6 15,7-9 4-15,2 0-1 16,11-7-5-16,5-2-5 16,9-4-17-16,9 0-6 15,10-2-11-15,5 2-1 0,2-2-6 16,-1-4-1-16,-6 1-4 15,-3 3-1-15,-1-5 23 16,5 5 5 0,1 2 2-16,10 5 1 0,11-4-23 15,-3 4-5 1,0-1-2-16,-9-3-2 0,-7 1 0 16,0-2 0-16,-2 9 1 15,2-3 0-15,5 6 1 16,10 1 0-16,5-3-2 15,-2 0 0-15,4 4 0 16,-13-4-2-16,-7 6 1 16,3 3 0-16,-8 1-1 15,3 5 1-15,3 5 0 16,10 3-1-16,-2 9 2 16,2 7 3-16,-8 1 1 0,-12-5 2 15,-5 7-3 1,3 3-2-16,-1 0-1 0,7 5-1 15,6-5 1-15,4 6-2 0,7 3 1 16,2 1 0 0,-8 7 1-16,-6-3-1 15,-13 7 2 1,-2-2 0-16,-6 4 1 0,-1-2 2 16,0 4-3-16,2 3 1 0,-4-1 3 15,0 4-1 1,-3 3 4-16,3 0 0 15,-3 4 0-15,2 3 0 16,-12-2 0-16,0 2 2 16,-7-3-5-16,-2-5 1 0,-5-6 0 15,-9-2-1-15,1-9 1 16,-6 0-1-16,0-7-1 16,2-1-1-16,-9-7-1 15,7 3 0-15,2-8 1 16,-7 0 0-16,4-3 1 0,-9-4 0 15,-4 0 0 1,1-3-1-16,-6 1 1 16,-3 2 1-16,-12-3 0 0,0 3 0 15,-11 3-1 1,-7-2-2-16,1 1-1 16,2 1-2-16,7 0-1 0,-1 2-1 0,2-5 1 31,3 4 0-31,3-4 0 0,-2 0 0 15,-1 0 0 1,1-3 0-16,-2 0-1 16,-2-2 0-16,2 3 0 0,-7 5 0 15,6-8 0-15,1 1 0 16,3-1 0-16,6-5 0 0,1 1 1 16,1-4 0-16,6 0-1 15,0-2-1 1,6 0-2-16,3 1 0 0,4 0 0 15,-4 1-1-15,4-1-1 16,1 3-4-16,0 0-23 16,3 1-14-16,0 1-39 15,4-3-29-15,1-5-85 16,0 1-67-16,3-11-154 16,7-6 212-16</inkml:trace>
  <inkml:trace contextRef="#ctx0" brushRef="#br0" timeOffset="-26167.36">6440 9078 298 0,'0'0'129'0,"2"1"146"16,0 1-4-16,1 3-39 0,1-2-23 0,-2 3-41 0,0 2-25 0,-2 6-43 0,-7-1-19 0,1 9-35 0,-5 2-13 0,-2 4-19 0,-3 8-5 0,-2 2-4 0,0 1-2 0,2-4-1 15,2 0-1-15,3-2-1 0,2-3 0 0,4-2 0 0,-3-1 0 0,7-3-2 0,-3-2-1 16,6-3-1-16,3-2-2 0,4-4 6 0,7-1 2 0,8 1 5 15,4 1 3-15,10-1-4 16,3 4-1-16,9 2-1 16,9-3-1-16,4-4-30 0,3 3-64 15,-1-4 56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3-21T17:53:26.3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7311 3241 1232 0,'-8'13'30'0,"-3"-1"-22"0,8-2-1 0,-3-4 17 0,4-1 19 0,10-7 25 0,14-7 2 0,24-5-18 16,15-8-18-16,33-7-27 15,8 1-6-15,51-8-3 16,25-2-3-16,40 0 1 16,28 0 4-16,19-5-1 15,14-5 19-15,21-17 12 16,-13-1 29-16,2-8 33 15,-26 6-25-15,-24 6 30 0,-20 10-26 16,-50 10-23 0,-26 10 10-16,-59 12-29 15,-32 7 1-15,-47 7-3 0,-19 3-7 16,-53 7-20-16,-37 7-10 16,-61 18-19-1,-20 13-8-15,-50 21-25 16,-13 19-20-16,-39 22-17 15,-16 15 2-15,-14 12 23 0,5-2 20 16,7-1 11-16,2-2 3 16,34-13 9-16,5-5 7 15,43-23 22-15,30-16 5 16,43-18 4-16,31-9 0 16,53-18-4-16,23-4-4 0,41-9-9 15,26-4-2-15,49-9 1 16,24-9 5-16,67-14 7 15,23-15 5-15,59-16 3 16,15-9 3-16,15-12 12 16,20-1 13-16,-5-7 21 0,12 3 8 0,-5 5 14 31,-21 6-4-31,-17 13 0 16,-21 1-1-16,-31 14-5 15,-18 5-8-15,-54 10-15 16,-28 8-3-16,-64 5-6 15,-24 9 0-15,-60-2-10 16,-39 7-12-16,-64 2-47 16,-26 4-25-16,-68 19-41 0,-21 4-28 15,-35 19-3-15,-14 7-2 16,-4 15-6 0,3 10-34-16,22 17 103 0</inkml:trace>
  <inkml:trace contextRef="#ctx0" brushRef="#br0" timeOffset="2547.21">6964 13897 1256 0,'-3'-3'78'0,"0"0"4"0,-10 0 93 0,4 0-22 0,-21 3-4 0,-5 6-40 0,-8 14-42 0,-18 7-17 0,-1 9-20 15,-10 5-1-15,-1 5-3 0,9 0-3 16,21 3-9-16,8-5-3 0,19 2-7 0,10-1 0 0,11 4 7 16,4 5 3-16,10 9 3 15,-1 3 2-15,2 16-6 16,-4 0-4-16,-5 5 0 15,-6 1-4-15,-5-6-3 16,-3 3 1-16,-1-9-2 16,3-8 0-16,4-18-1 15,6-7-3-15,12-18-3 16,12-4 0-16,11-21 1 0,5-8 2 0,5-21 4 16,3-7 1-16,-18-17 3 31,-3-1-23-31,-14-6-97 0,-7 3-91 0,-9 8 100 15</inkml:trace>
  <inkml:trace contextRef="#ctx0" brushRef="#br0" timeOffset="2719.35">6507 14796 1186 0,'-34'8'191'0,"9"0"148"15,19-3-148-15,8-1-46 0,13-4-62 0,11-11-16 0,19-8-29 0,9-3-11 0,12-14-18 16,11-2 6-16,7-9-110 16,-3-2-84-16,5 5-325 0,-4-2 263 15</inkml:trace>
  <inkml:trace contextRef="#ctx0" brushRef="#br0" timeOffset="2873.91">7516 14413 862 0,'8'25'217'0,"-2"5"169"0,-17 9-111 0,-11 9-58 0,-17 2-94 0,-5 9-38 0,-11 2-54 16,-1-3-15-16,4 6-17 0,3-8-5 0,10 0-49 15,7 0-46 1,4-12-195-16,6-4 169 0</inkml:trace>
  <inkml:trace contextRef="#ctx0" brushRef="#br0" timeOffset="3088.29">6933 14567 1357 0,'12'-9'126'0,"7"4"84"0,13 12-77 0,6 13-21 0,4 13-37 0,9 13-18 0,-2 15-34 16,4 4-11-16,4 6-8 0,0 3 35 0,6 0-121 0,-3-3-36 15,0-9-151 1,-2-12-155-16,-3-17 265 16</inkml:trace>
  <inkml:trace contextRef="#ctx0" brushRef="#br0" timeOffset="3431.87">8158 14689 1450 0,'-8'-8'205'0,"4"2"149"0,-20 2-148 16,-15 4-43-16,-23 8-76 0,-15-4-23 0,-1 14-38 0,4 9-13 0,21 14-18 0,5 8-6 0,25 14-5 16,5 2-2-16,23 0-1 15,14-9 0 1,11-26 1-16,14-9 1 0,7-28 7 15,1-8 4 1,5-15 7-16,1-8 2 16,-8-8 11-16,-9 2 9 0,-20-2 16 15,-4 7 5-15,-14 9 4 16,-3 5-7-16,-3 18-16 16,-5 7-9-1,7 24-16-15,-1 11-7 0,4 10-48 16,1 3-42-16,10-1-136 15,5-9-129-15,12-22 196 16</inkml:trace>
  <inkml:trace contextRef="#ctx0" brushRef="#br0" timeOffset="3645.04">8482 14712 886 0,'4'-33'250'0,"-4"3"201"0,-11 19-125 0,-6 10-60 0,-13 18-113 0,-3 12-48 0,3 16-67 0,-2 14-16 0,14 15-21 16,3 1-4-16,18 0-6 0,10-4-4 15,16-19-25-15,8-11-26 0,14-26-56 16,-1-10-52 0,12-24-117-16,-9-9-112 15,-2-13 219 1</inkml:trace>
  <inkml:trace contextRef="#ctx0" brushRef="#br0" timeOffset="3815.47">8878 14438 781 0,'-10'-90'195'0,"-2"13"218"0,-1 6-143 15,0 35-37-15,2 18-49 0,10 42-42 0,1 14-28 0,-3 28-60 0,-4 16-10 0,1 19-25 16,-2 13-9-16,3-2-37 15,-3-5-50-15,7-14-176 16,1-10 150-16</inkml:trace>
  <inkml:trace contextRef="#ctx0" brushRef="#br0" timeOffset="4432.71">8660 14823 1236 0,'19'-17'113'0,"6"-4"76"0,16-7-91 0,7-7-8 0,2-12-44 0,1-2-13 15,1-10-24-15,-8-5-5 16,1-1-1-16,3-1 0 16,-9-4 3-16,-1 4 6 15,-13 6 57-15,-7 2 27 16,-9 11 35-16,-7 10 19 0,-9 28-42 15,-2 12-25-15,-7 35-39 16,0 16-26-16,2 28-20 16,0 14-3-16,3 24-53 15,2 7-34-15,5-2-69 16,8-15-16-16,8-34 40 16,9-27 36-16,9-30 75 15,4-16 19-15,6-17 42 16,-2-8 23-16,-1-13 41 15,-2-6 18-15,-3 3-8 16,-5 8-18-16,-8 19-42 16,-8 21-21-16,-11 23-26 15,4 19-12-15,-4 11-20 16,2-5 0-16,9-12-1 0,2-15 11 16,10-21 22-1,-2-10 19-15,13-16 43 0,-4-4 24 16,0-12 40-16,-1 4-1 15,-13-2-18-15,2 5-17 16,-3 15-36-16,-7 8-14 16,-2 20-21-16,-5 13-7 0,1 17-7 15,0 8-3-15,2 12-8 16,-1 5-11 0,-1 4-23-16,-5 0-17 0,-5 1-53 15,-6 2-24 1,-11 1-48-16,-10 1-28 15,-8 3-121-15,-9-2-155 0,-28-7 278 16</inkml:trace>
  <inkml:trace contextRef="#ctx0" brushRef="#br0" timeOffset="4932.66">11045 14862 1840 0,'-15'5'120'0,"-3"3"75"0,-5 5-102 0,-7 10-33 0,-7 4-24 0,-4 6-24 0,5 3-9 0,11 1-10 0,11-1-6 15,20 0-3-15,16-4 0 0,25 2 5 16,2-2 4-16,6 1 28 16,2-1 11-1,-6 1 27-15,-6 3 8 16,-22-1 5-16,-19 6-5 16,-34 0-19-16,-15-2-8 15,-15 4-32-15,-7-9-29 16,-10-10-79-16,0-7-50 0,-1-13-147 15,17-4-120 1,34-4 236-16</inkml:trace>
  <inkml:trace contextRef="#ctx0" brushRef="#br0" timeOffset="5815.02">11561 15247 1178 0,'19'-11'195'0,"-5"-2"140"0,-7-1-69 0,-14-5-33 0,-2-1-59 0,-4 1-31 16,-9 0-48-1,-3 6-18-15,-15 5-34 0,1 8-9 16,-2 13-23 0,3 11-8-16,7 15-6 15,4 10-4-15,11 13-1 16,3 1-2-16,10-8 2 15,3 0 0-15,8-22 1 16,5-15 0-16,7-11 1 16,2-13 3-16,0-14 4 15,4-6 3-15,-1-18 9 0,-3 0 2 16,6-2 10-16,-2 2 4 16,-3 11-3-16,1 11-1 0,-10 12-14 15,-3 10-5 1,0 19-6-16,-4 11-2 0,2 8-1 15,-3 3-1-15,2-1-3 16,-3-4 1-16,1-14 1 16,-4-17 1-16,9-2 2 15,3-19 1-15,5-9 1 16,3-11 1-16,3-1 3 16,1 4 1-16,-1 5 1 0,-2 7-1 15,-5 17-3 1,-1 7-2-16,-4 11-10 15,-5 10-14-15,-2 4-27 16,-3 2-4-16,-1-2 10 16,1-4 15-16,2-15 30 0,-1-4 5 15,6-17 13 1,-5-4 5-16,6-6 9 0,-2 1-2 16,5-1-10-16,0 5-6 15,5-1-11-15,2 9 0 16,4 3-3-16,-1 7-3 15,3 9 1 1,3 1 0-16,4 1 0 0,-4-5 0 16,7-3 1-16,0-2 0 0,-7-10 3 15,4 2 0 1,-9-4 2-16,-5 6-1 16,1 0 0-16,-1 1-1 0,1 3-1 15,1-1 0-15,2-2 0 16,-2-5 2-1,-5-5 12-15,-1 0 8 16,-5-5 23-16,-2-6 7 0,-7-3 7 16,-5 2 8-16,-10 0-6 15,-4 6-1-15,1 11-17 16,3 3-16-16,7 21-22 16,-3 9-9-16,9 16-8 15,11 5-1-15,15 9-1 16,11-9-1-16,15-10-15 15,6-9-29-15,13-24-141 16,-5-8-30-16,7-23 101 0</inkml:trace>
  <inkml:trace contextRef="#ctx0" brushRef="#br0" timeOffset="6792.2">8330 16375 988 0,'3'-24'160'15,"4"-3"161"-15,-6-4-103 0,-4-1-49 0,-5 1-36 0,-15 4-46 0,2 8-18 0,-10 6-34 16,2 13-10 0,-1 18-15-16,-4 13-8 15,5 23-20-15,7 12-20 0,8 19-27 16,12 5-4-16,9-10 11 15,8-10 19 1,18-28 30-16,-4-23 8 0,7-25 22 16,-1-18 11-1,-7-20 19-15,2-9 10 0,-5-12-4 16,-2 2-6-16,-8 8-15 16,-4 12-10-16,-3 24-15 15,-1 16-6-15,-1 28-4 16,-3 8-5-16,-1 21-7 15,5 0 0-15,1-7 3 16,5-5 5-16,9-24 2 16,2-9 7-16,3-21 18 0,-1-12 15 0,0-12 26 31,-4-5-5-31,-3 1-16 0,1 4-15 16,5 14-25-16,4 6-6 0,20 19-6 15,6 8 0-15,10 16 3 31,-2 8 4-31,-3 1 2 16,-8-4 3-16,-11-1 2 16,-10-6 3-16,-20 2 15 0,-11-3 5 15,-20-4 4 1,-18 3-3-16,-20 0-30 0,-9-1-22 16,-24-3-52-16,-5 3-36 15,6-8-63-15,16 1-31 0,42-7-98 16,27-5-54-1,45-11 200-15</inkml:trace>
  <inkml:trace contextRef="#ctx0" brushRef="#br0" timeOffset="7206.73">10216 15621 1687 0,'0'6'166'0,"-12"18"113"0,-3 20-106 0,-9 32-104 0,-3 15-32 0,-1 24-32 16,1 2-5-16,2 3 1 15,1-2-34-15,13-4-27 16,0-4-16-16,6-14-14 16,-4-14 37-16,-4-27 34 15,-1-15 22-15,-8-24 53 0,1-10 13 16,1-30 7-16,6-14-2 15,12-15-34-15,8-12 0 16,31 2 9-16,15 5 5 0,19 12 10 16,-2 8-7-16,-6 18-18 15,-7 5-8 1,-17 17-18-16,-4 7-1 16,-12 15 1-16,-8 8 3 0,-17 10 5 15,-9 4 0-15,-16 12-10 16,-11-2-9-16,-14-3-16 15,-6-7-25 1,-7-22-50-16,8-18-33 0,18-22-98 16,15-19-72-16,38-13 164 15</inkml:trace>
  <inkml:trace contextRef="#ctx0" brushRef="#br0" timeOffset="7503.35">10550 16466 912 0,'25'30'173'0,"2"2"162"0,3-6-159 16,3-5-43-16,10-15-33 16,4-6-4-16,-4-14-17 0,4-10 7 0,-12-13-13 15,-8-3-5 1,-13-1 13-16,-13 0-10 16,-12 8 10-16,-5 9-1 15,-20 20-10-15,-5 7-10 16,-9 28-31-16,-2 13-12 15,6 29-20 1,13 9-5-16,15 17-5 16,12-6-3-16,23-9-17 0,15-8-22 15,22-24-50-15,12-13-33 16,10-26-120-16,-4-16-89 16,7-27 192-16</inkml:trace>
  <inkml:trace contextRef="#ctx0" brushRef="#br0" timeOffset="7674.51">11534 15870 1811 0,'-49'-8'183'0,"-4"11"83"0,1 23-45 0,-5 29-110 0,7 14-52 0,8 18-33 0,8 11-15 15,16 14-16 1,7 7 5-16,11 6-78 15,8-2-65-15,6 2 83 16</inkml:trace>
  <inkml:trace contextRef="#ctx0" brushRef="#br0" timeOffset="8433.27">11055 16799 964 0,'35'-58'222'0,"2"4"204"0,11 13-195 0,-1 6-31 0,0 12-93 0,2 4-26 16,-1 9-47-16,-9 7-13 0,-4 6-10 15,-4 10 1 1,-12 12 2-16,2 10 2 0,-15 9 0 16,0 5-1-16,-2 3-7 15,2-5-4 1,6-14-6-16,9-9-4 15,12-16-1-15,-1-8 1 16,4-24 7-16,-1-4 8 0,-9-18 23 16,-2 0 9-16,-16-10 8 15,0 0 0-15,-18-4-9 16,-7 5-6-16,-11 9-8 16,-10 4-4-16,-8 18-14 15,7 8-5-15,2 18-11 16,17 7-6-16,14 6-6 15,17-1-2-15,17-2 3 16,16 0 4-16,14 0 8 16,12 2 2-16,2 10 3 0,4 8 22 0,-5 15-77 31,-8 5-47-31,-14 11-88 16,-13 2-198-16,-23-1 76 0,-13-4 61 0,-24-19 122 31,-6-5 203-31,-9-23 67 15,1-11 17-15,5-20 13 16,6-5-21-16,22-14-51 16,7 0-25-16,31 2-34 0,10 6-7 0,21 3-12 15,12 0-7 1,1 0-9-16,1-7 0 16,-15-5-1-16,-9 1 1 15,-4 0 18-15,-9 3 25 16,-9 1 44-16,-10 3 32 0,-14 7 30 15,-8 1-5-15,-15 3-14 16,-10 0-21-16,-8-2-29 16,-5 2-14-16,-1 7-24 0,1 5-13 15,17 31-22 1,4 15-6-16,12 32-9 16,16 13-4-16,13-2-4 0,6-3-2 0,28-22-9 31,-1-18-14-31,11-23-54 15,6-15-18-15,-3-16 369 16,-13-14-237-16</inkml:trace>
  <inkml:trace contextRef="#ctx0" brushRef="#br0" timeOffset="9287.58">15453 16471 885 0,'-6'9'179'0,"3"1"233"0,11-5-151 0,14-2-52 0,4-2-17 0,12-2-44 0,3-6-26 0,21-2-40 16,6-2-15-16,20 5-24 16,7-1-7-16,15 12-12 0,-3 4-5 15,-20 17-6 1,-21 7-2-16,-32 9 2 16,-28 12 1-16,-25 14-18 0,-17 3-12 15,-40 3-15 1,-14-2-3-16,-9-13 15 15,-4-9 10-15,21-2 9 16,6-4 1-16,31-5 14 16,16 4 7-16,26-9 16 0,16 0 11 15,34-6 11 1,19-3 1-16,29-7-10 16,20-9-11-16,16-12-25 0,-3-10 3 15,-7-12-72 1,-13-3-45-16,-9-9-306 0,-8 1 233 15</inkml:trace>
  <inkml:trace contextRef="#ctx0" brushRef="#br0" timeOffset="9852.1">17993 16810 1281 0,'11'9'200'0,"-5"1"238"0,-2-4-173 0,-17-1-89 0,-12 4-30 0,-27 6-65 15,-8-1-25-15,-14 9-30 16,-1 3-6-16,3 2-12 15,-1 8-4-15,21-4-1 16,13-1-1-16,39-9 0 16,19 4 1-16,30-6 9 15,12-1 6-15,15-2 11 0,3 1 5 16,7 1-4-16,3-4-2 16,-10 9-5-16,-13 1-3 15,-28 5 4-15,-18 7 1 16,-39 4 0-16,-17 6-3 15,-29-1-21-15,-7 3-12 0,-12-8-34 32,4 1-24-32,-2-13-62 0,0-9-38 0,4-14-85 15,11-7-75 1,11-43 188-16</inkml:trace>
  <inkml:trace contextRef="#ctx0" brushRef="#br0" timeOffset="10043.65">18208 16274 1800 0,'28'17'203'0,"-3"11"144"0,-7 36-185 0,2 13-41 16,-20 38-77-16,2 13-20 0,-12 12-15 15,-1-4-31-15,6-9-82 16,5-8-51-16,0-17-495 15,-1-7 412-15</inkml:trace>
  <inkml:trace contextRef="#ctx0" brushRef="#br0" timeOffset="11063.61">18108 17140 1685 0,'55'-13'181'0,"10"3"130"0,20-2-158 0,4-1-26 0,2 2-65 16,9-1-19-16,2-1-19 0,2 2-5 0,-23 5-4 15,-10 2 3-15,-38 6 16 16,-11 4 9-16,-27 5 9 16,-15-3-2-16,-28 10-19 0,-16-3-14 15,-4 14-26 1,-5 5-13-16,20 9-8 0,12 4-3 15,25-6 6-15,8-1 3 16,24-15 1-16,9-4 3 16,21-18 7-1,7-10 5-15,12-13 8 16,-2-13 8-16,-1-11 18 16,-10-7 12-16,-19 1 17 0,-5-1 3 0,-20 13-3 15,-6 10-8 1,-7 9-15-16,-6 13-9 15,-2 18-21-15,4 14-8 16,7 26-20 0,9 11-6-16,16 8-20 0,2 1-2 0,15-20 6 15,2-14 2 1,9-32 23-16,9-13 7 0,6-31 14 16,0-14 9-1,-1-19 25-15,-5-8 14 16,-16-14 19-16,-6-8 3 0,-11-22 2 15,-7-11-3-15,-16-14-6 16,-12-1-6-16,-14 15-15 16,-10 16-9-16,4 44-10 0,1 25-3 15,-5 54-12 1,1 31-7-16,1 48-16 0,4 18-7 16,15 34-23-1,11 17-15-15,16 1-16 0,9-9 6 16,18-39 27-1,12-32 19-15,4-39 23 16,1-18 1-16,-4-31 8 0,-5-11 3 16,-2-31 14-16,-10-10 5 15,-4-38 2-15,-7-17 8 16,-13-18 4-16,-4-3 3 16,-11 6 6-16,-4 4-4 15,-5 34-9-15,-2 19-4 16,1 54-14-16,3 30-7 15,-4 64-15-15,-2 24-8 16,5 41-4-16,3 18 2 16,5 13 1-16,7-5 0 0,10-25-2 15,2-24-3 1,19-44 0-16,6-19 1 16,6-29 6-16,6-16 4 0,-6-19 5 15,-7-12 3-15,2-23 4 16,-10-9 0-16,-11-6 1 15,-1 1-1-15,-7 13-3 16,5 14-2-16,-2 27-3 16,0 13-1-16,3 20-1 15,-10 8 0-15,9 6 1 16,-1 4-1-16,-5-2-17 16,-3-2-14-16,-12 5-24 15,-6-3-5-15,-13 3-10 16,-9-2-4-16,-10-4-25 15,-5 1-29-15,-25-8-88 16,-15-4 202-16,-36-10-36 16</inkml:trace>
  <inkml:trace contextRef="#ctx0" brushRef="#br0" timeOffset="11422.21">15743 18150 1819 0,'2'13'140'0,"15"-4"117"0,18-9-87 0,45 2-27 0,47-10-26 0,68-9-50 16,56-7-26-16,77-17-34 15,40-8-6-15,72-17-2 16,13-5-1-16,30-8 2 16,9 2 2-16,-8 19 5 0,-9 2 3 15,-38 23-1 1,-46 10 1-16,-67 15-7 15,-34 8-516-15,-93 9 368 16</inkml:trace>
  <inkml:trace contextRef="#ctx0" brushRef="#br0" timeOffset="16490">19004 3896 837 0,'2'-3'92'0,"-5"-1"98"0,6-2-22 0,-3 1 22 0,0-3-23 0,3 5-43 16,-9 2-18-16,-13 4-34 15,3 9-18-15,-11 22-29 0,-1 7-10 16,-2 26-18-1,3 12-2-15,27 5 1 16,9-4 0-16,31-20 3 16,10-20 1-16,4-23 29 0,8-8 10 15,-7-18 54 1,0-8 11-16,-19-20-2 0,-7-4 0 16,-17-15-38-16,-7-3-5 0,-10-5-13 15,-14-1-8 1,-9 2-14-16,-8 3-7 15,-7 6-17-15,-6 9-7 0,2 19-19 16,4 15-21 0,5 21-67-16,8 10-35 0,24 15-124 15,6-2-180-15,27 2 273 16</inkml:trace>
  <inkml:trace contextRef="#ctx0" brushRef="#br0" timeOffset="17232.32">19481 3940 859 0,'36'14'154'0,"-6"7"161"0,-6 5-103 0,-16 9-63 0,-8 4-32 0,-12 6-42 15,1-1-18-15,2-8-13 16,7-6-12-16,6-11 6 16,2-17 21-16,5-14 29 15,-5-8 9-15,5-18-5 16,5-6-14-16,-3-8-27 0,1 3-10 15,3 6-19-15,-1 9-8 0,-11 18-17 16,4 8-8 0,-1 29-4-1,-3 9 1-15,11 20 6 16,4 4 4-16,8-9 1 0,7-10 0 16,9-25 2-1,4-10 1-15,2-19 4 0,4-8 3 16,-4-11 11-16,2-6 9 15,-11-2 26-15,0-3 13 16,-19-3 4-16,2-1-5 16,-18-6-27-16,-9 9-14 0,3 18-15 15,-12 13-6-15,-4 32-9 16,0 18-2-16,-6 25-3 16,9 8 2-16,13 1 6 0,11-7 1 15,19-17 0 1,10-4 0-16,7-19 2 15,-7 1 1-15,1-14 2 0,-5 0 0 0,-9 0 2 32,0-4-1-32,-13 4 0 15,-6 1-2-15,-8 5 0 16,-2-3-1-16,2 3-1 16,0 0 0-16,0 0-1 15,5-4-3-15,6-3-1 16,5-4 0-16,9-9 2 15,-1-5 2-15,4-8 3 16,2-4 1-16,-3-2 1 16,-2 3 1-16,-8 10-4 15,-4 14 1-15,-13 28-2 0,-3 12 1 16,-11 27 1-16,-7 9-1 16,5-5 0-16,1 1 0 15,-1-7 0-15,2-1 0 16,-2-10 0-16,-6-1 2 15,-8-8-2-15,0-6 3 0,-5-8-5 16,2-11-6-16,-5-13-14 16,-3-10-16-16,-3-21-55 15,-10-7-74 1,-1-22-179-16,0-9 188 16</inkml:trace>
  <inkml:trace contextRef="#ctx0" brushRef="#br0" timeOffset="17825.72">21760 4042 1349 0,'10'15'108'0,"2"5"86"0,-2 24-106 0,1 10 4 0,-6 22-42 0,-5 4-23 0,0 7-18 15,-5-5-2-15,-6-7-1 16,1-2 0-16,-7-16 2 16,1-8 1-16,-1-19 6 15,4-12 7-15,4-18 12 16,-1-18 12-16,7-27 17 15,0-16 4-15,6-31 12 16,11-9 0 0,1-7-15-16,-1-1-3 0,16 27-18 15,1 16-11-15,12 32-14 16,6 19-9-16,-2 16-9 16,-4 12-3-16,-13 11 2 15,-8 2 1-15,-22 9 4 16,-10 5 2-16,-20 1-10 15,-15 3-20-15,-6-5-74 16,-4-6-79-16,4-22-407 16,18-8 358-16</inkml:trace>
  <inkml:trace contextRef="#ctx0" brushRef="#br0" timeOffset="18292.57">22241 3593 833 0,'38'-6'155'0,"-1"15"235"0,-18 7-170 0,-8 26-48 0,-10 18-31 0,-7 18-78 0,-7 8-21 0,2 7-18 15,0 0-8 1,13-4-11-16,12-7-3 0,18-21-1 16,1-7-1-16,12-26 2 15,-4-9 2-15,7-19 9 16,-6-6 3-16,4-18 10 15,-2-4 10-15,-7-18 20 16,-4-3 10-16,-21-9 15 16,-7-2-7-16,-14 13-25 15,-7 10-14-15,-6 22-36 0,-5 15-11 16,-2 22-9 0,1 11 0-16,9 8 6 0,13 0 4 15,11-11 0-15,15-7 2 16,8-12 5-1,2-7 3-15,5-9 7 0,-5-6 3 16,-5-7 10 0,-3 0 5-16,-6-1 4 0,-5 6-3 15,-9 11-12 1,-1 1-10-16,-5 26-9 16,-1 10-1-16,0 12 1 0,7 5 0 0,15-9-84 15,12-1-64 1,19-21-162-16,9-4-170 0,17-23 276 15</inkml:trace>
  <inkml:trace contextRef="#ctx0" brushRef="#br0" timeOffset="18639.77">23431 3998 1410 0,'-25'-17'105'0,"-13"9"42"0,-9 10-10 0,-4 20-44 15,2 12-25-15,14 18-28 0,5 13-9 0,23 3-17 0,2-5-4 16,22-14-4 0,8-16 0-16,18-16 6 15,17-6 4-15,9-17 6 0,17-7 3 16,5-12 6 0,-10-6 3-16,-7-14 12 15,-21 1 9-15,-24-5 16 16,-9-1 8-16,-20 7 5 0,-8 7-7 15,-17 22-30 1,-3 14-17-16,-13 36-31 0,-2 18-10 16,12 21-1-16,5 4 2 15,34-9 3-15,16-12 0 0,18-20-5 16,18-7-17 0,0-13-96-16,2-9 46 0,3 1 15 31</inkml:trace>
  <inkml:trace contextRef="#ctx0" brushRef="#br0" timeOffset="19089.89">19323 4970 1379 0,'2'0'64'0,"13"-2"-19"0,18-3 144 0,-1 5-55 0,-2 13 31 0,-2 11-7 0,-2 32-75 0,-4 15-29 0,-5 27-32 0,-1 11-5 0,-13 12 4 16,-3-4-39-16,0-3-101 16,2-6-76-16,-10-8 80 15</inkml:trace>
  <inkml:trace contextRef="#ctx0" brushRef="#br0" timeOffset="19462.87">19238 5563 1458 0,'25'-38'106'0,"8"0"49"0,3 2 13 0,18 3-39 0,8 1-39 0,9 7-56 0,0 7-17 0,-8 15-16 15,-8 3-1-15,-13 14-5 16,-5 5-1-16,-14 19 0 15,-5 8-1-15,-6 12 4 16,-4 4 3-16,-1-5 2 16,2-9 3-16,5-13 0 15,4-10 0-15,7-17 3 16,10-14 8-16,4-19 21 16,7-7 9-16,-4-18 19 0,-5-1 1 15,-22 1 7 1,-7 2-1-16,-31 11-13 0,-15 5-13 15,-14 12-38-15,-10 5-20 16,7 11-65-16,4 4-34 0,17 3-82 16,5 3 93-16</inkml:trace>
  <inkml:trace contextRef="#ctx0" brushRef="#br0" timeOffset="20102.12">21123 5383 1244 0,'-5'1'94'0,"-6"-1"121"0,2 0-81 0,-12 5 4 0,1 0-23 0,-10 19-71 0,-2 7-21 0,-7 26-17 16,1 6-7-16,11 6-7 16,13-1 2-16,27-19-7 15,10-11-3-15,17-22 1 16,7-9 3-16,2-10 13 16,0-9 11-16,-7-12 33 15,-4-3 19-15,-14-4 17 16,-4 1-3-16,-12 6-24 15,-1 7-17-15,-7 15-33 16,-5 4-7-16,2 23-11 16,3 2-1-16,14 4 8 15,10 1 4-15,18-18 2 0,9-6 1 0,9-13 15 16,3-6 13 0,-10-5 34-1,-4 1 19-15,-19-7 13 16,-8 1 3-16,-22-1-15 0,-12-3-15 15,-31-5-30 1,-17 1-20-16,-12 10-59 16,-3 2-36-16,6 16-94 15,7 8-58-15,21 6-119 0,16-2 175 16</inkml:trace>
  <inkml:trace contextRef="#ctx0" brushRef="#br0" timeOffset="20402.22">21722 5548 816 0,'43'13'67'0,"-8"11"22"0,-15 1-8 0,-10 8-22 0,-2 2-17 0,-8-1-16 0,1-5 33 0,-2-9 50 16,1-17 27-16,-4-3 59 15,4-15-20-15,8-14-24 16,-3-5-15-16,5-4-36 15,1-5-13-15,8 7-27 16,4 3-10-16,-1 15-20 16,4 11-6-16,-3 22-12 15,1 18-9-15,1 18-4 16,2 4 2-16,3 3-3 16,9-4-4-16,15-5-38 15,1-10-30-15,2-12-81 0,-2-14-82 16,-7-12 132-16</inkml:trace>
  <inkml:trace contextRef="#ctx0" brushRef="#br0" timeOffset="20658.75">22790 5373 1422 0,'-23'7'159'0,"-7"-1"163"0,-8 8-206 0,-11 5 7 0,0 8-68 16,5 6-31-16,11 2-24 0,16 1-7 0,17-1-7 16,15 1-2-16,23-5 3 15,11 6 6-15,5 1 7 16,-1-1 2-16,-12-3 3 16,-11 2-1-16,-25-1-13 15,-8-4-32-15,-27-3-80 16,-5-9-85-16,-12-3 104 15</inkml:trace>
  <inkml:trace contextRef="#ctx0" brushRef="#br0" timeOffset="21512.14">23071 5425 1489 0,'3'5'125'0,"-3"6"21"0,-3 10-43 0,-3 12 16 0,3 9-74 0,0 4-14 15,7-6-14-15,7-3-8 16,10-16-6-16,4-4 0 0,4-15 7 16,-1-2 3-16,-1-13 6 15,0-1 10-15,-4-8 27 16,3-6 18-16,-4-6 20 15,-5-2 1-15,-3 3-19 16,-3 8-19-16,-9 11-22 16,-2 9-13-16,-5 19-18 15,-6 14-3-15,-2 13-4 16,2 2 1-16,11-5 1 16,7-10-1-16,12-15-3 15,11-5 0-15,7-10 3 16,6-7 2-16,9-5 1 15,-8-4 2 1,5-5 0-16,-6-1 1 0,-9 3 0 16,1 4-2-16,-14 12-2 15,2 5-4-15,-12 13-6 16,-6 6-10-16,-5 4-18 16,-6 4-4-16,-4-6 3 15,-4-7 14-15,5-8 23 0,9-6 9 16,-3-4 11-16,10-9 2 15,1-12 3-15,3-4-4 16,13-2-10-16,-3 2-8 0,5 12-3 16,0 0-3-1,-7 12 0-15,1 3 0 0,-7 7-3 32,-4 6 1-32,-1 0 2 0,-3 2 1 15,4-2-1-15,2-6-9 16,5-5-9-16,6-2 2 15,3-3 2-15,4-3 11 16,-1 4 6-16,5-4 0 16,-1 6-1-16,4-1 2 15,10 0 0-15,-2 0 2 0,5-2-1 16,-6-6 1-16,1-3 0 16,-3-2 2-16,-3-6 3 15,4-2 1-15,-10 2 8 16,-9 3 12-16,-13 5 27 15,-10 1 11-15,-14 9-5 16,-2 10-14-16,-9 19-34 16,-2 12-16-16,11 15-4 0,5 4-1 15,14 0 0 1,10-8-7-16,23-10-55 16,4-5-64-16,13-15-166 15,6 4 160-15</inkml:trace>
  <inkml:trace contextRef="#ctx0" brushRef="#br0" timeOffset="21873.85">20577 6807 1651 0,'44'58'78'0,"-3"-3"1"0,0 7 0 0,-4-8-4 0,-4-1-34 0,-6-7-29 0,-7-13-8 0,-1-6-76 16,-8-10 52-16</inkml:trace>
  <inkml:trace contextRef="#ctx0" brushRef="#br0" timeOffset="22041">20522 6561 1395 0,'-27'-11'168'0,"2"1"275"0,11 2-396 0,11 1-10 0,-4-8-46 15,7 0-42-15,32-4-127 16,2 0 106-16</inkml:trace>
  <inkml:trace contextRef="#ctx0" brushRef="#br0" timeOffset="22347.76">21240 6602 1515 0,'-5'-6'139'0,"-8"-4"40"0,-4 2 17 0,-13 3-83 0,2 5-39 0,-5 13-39 15,4 1-14-15,12 15-25 16,9 4-8-16,16 3-4 16,6 3 2-1,14 4 6-15,1 4 3 0,5-2 4 16,3 2 1-16,-9-1 5 16,-10-2 1-16,-12-2 8 15,-12-2 7-15,-15-4 10 16,-12-8 6-16,-11-10 3 15,-7-10-7-15,-9-12-14 16,-4-10-16-16,4-6-39 16,6-4-29-16,13 4-86 15,16 7-67-15,14-9 119 16</inkml:trace>
  <inkml:trace contextRef="#ctx0" brushRef="#br0" timeOffset="24510.78">21999 7488 532 0,'0'-9'81'0,"-2"2"120"0,0-1-13 0,2 7 55 0,-3 1-13 0,0 0-37 16,3 1-19-1,0 6-37-15,3-1-19 0,-1 11-28 16,-2 4-15-16,0 20-26 16,0 16-9-1,-2 26-21-15,-1 15-10 0,3 28-8 16,-1 15-3-16,-1 26-2 16,2 6 4-16,0 4-21 15,0-1-35-15,3-23-6 16,3-11 1-16,4-26 17 15,2-23 36-15,3-34 6 16,0-19 1-16,8-23 1 16,3-9 2-16,23-14 2 15,10-7 1-15,29-4 3 0,5 1-3 16,24 2-1-16,15 1 0 16,37 4 0-16,13 1 0 15,23 2 2 1,12-4-1-16,-15-6-1 15,-5-3-1-15,-14 1-2 0,-17-5 1 16,-24 6 3 0,-13-3-2-16,-45 5 31 0,-27 0 9 15,-33 0 28-15,-15-2 12 16,-20-5-29-16,-6-2-8 0,-13-1-32 16,1-10-9-1,-1-2-3-15,3-6 1 16,7-9 1-16,6-11 2 0,6-13-2 15,5-14 1-15,0-28-2 16,1-16 1-16,0-16 0 16,-2-3 0-16,-3 2 2 15,-4 7 0-15,3 18 0 16,-4 13 0 0,-2 37 0-16,-2 13 4 0,-17 22 4 15,0 9 2 1,-15 10-1-16,-10 8-7 0,-18 6-5 15,-14 3 1-15,-25 1-4 0,-22 1 0 16,-43 3-4 0,-3 3-2-16,-52 6-5 15,-6 12-29-15,-12 7-7 0,-15 13-1 0,25 25 1 32,28 8 19-32,43 16-51 0,42-3-61 15,57-7 75 1</inkml:trace>
  <inkml:trace contextRef="#ctx0" brushRef="#br0" timeOffset="25296.92">22495 8065 1114 0,'2'-17'113'0,"1"0"54"0,-4 7-1 0,-3 1 12 15,-3 10-44-15,-1 9-25 0,-2 23-47 16,2 11-19-16,4 21-21 0,4 10-5 16,-5 1-11-16,0 0-3 0,4-15-3 31,-1-9-20-31,0-14-80 15,2-9-60-15,-1-17 77 16</inkml:trace>
  <inkml:trace contextRef="#ctx0" brushRef="#br0" timeOffset="25568.28">22357 8068 1016 0,'-5'-33'145'0,"-1"5"128"0,17 12-68 0,6 10-30 0,13 7-22 0,2 9-25 0,16 9-46 16,3 8-19-16,6 7-33 16,4 3-11-16,-9 0-11 15,-3 3-4-15,-14 2 2 16,-11 4 0-16,-20 0 6 16,-12 1 4-16,-18-3-3 15,-11 1-11-15,-12-12-19 16,-3-2-18-16,-6-12-54 15,6-6-29-15,11-10-89 16,5-9-121-16,14-23 191 16</inkml:trace>
  <inkml:trace contextRef="#ctx0" brushRef="#br0" timeOffset="26007.8">23336 7064 1204 0,'11'-17'91'0,"-3"4"96"0,-5 0-39 0,-3 7 32 0,-1 6-17 0,-1 11-37 0,1 11-15 0,-6 22-21 15,4 15-10-15,-5 18-22 16,0 11-11-16,-4 31-20 16,-4 19-10-16,-8 36-10 15,2 18-3-15,-3 37-2 0,6 9-2 16,2 11-69-1,1 3-6-15,7-39-2 0,2-23 6 16,6-50 45 0,1-25-17-16,3-41-43 15,0-17-58-15,6-48-24 16,2-23-26-16,4-36-268 0,4-18 304 0</inkml:trace>
  <inkml:trace contextRef="#ctx0" brushRef="#br0" timeOffset="26308.73">23811 7966 1351 0,'-6'33'146'0,"-4"18"73"0,3 13-3 0,-14 23-90 0,-1 6-46 0,8 6-48 15,-5-6-16-15,9-14-12 16,1-13 0-16,6-18-40 15,3-9-38-15,0-15-136 16,0-7 115-16</inkml:trace>
  <inkml:trace contextRef="#ctx0" brushRef="#br0" timeOffset="26638.59">23674 8272 800 0,'13'-58'186'0,"-2"6"261"0,6 4-194 0,0 15-39 0,1 6-36 0,16 15-65 16,1 5-20-16,14 7-29 0,1 5-12 16,-9 8-20-16,-1 1-7 15,-15 6-8-15,-9 2 0 16,-19 2 1-16,-11 5 0 0,-18-1 0 16,-3 2-4-16,-12-5-2 15,4-3 1-15,4-9-2 16,7-2-3-1,17 0-6-15,2 3-3 16,21 13-3-16,1 11-2 16,21 12 2-16,8 4 0 0,2-2 1 15,4-3 1-15,3-11-46 16,2-8-43-16,-3-2 51 16</inkml:trace>
  <inkml:trace contextRef="#ctx0" brushRef="#br0" timeOffset="27574.25">22049 6573 763 0,'-2'-6'130'0,"2"-2"76"0,2-3-13 0,6-1-15 0,5-3-44 0,2 3-24 0,17-12-19 16,6 7-2-1,19-15-5-15,1 2-2 0,10-1-18 16,-2 1-14-16,5 8-19 15,11 3-7 1,13 3-9-16,15 5-2 16,15 2-5-16,-2 5-5 0,5 4-2 15,1 2-1-15,2 4 1 16,8 1-35-16,-13-3 69 16,-9 1 4-16,-20 1 6 15,-11 4 42-15,-20 4-61 16,-11 8 0-16,-25 3 3 15,-14 4 3-15,-15 10-3 16,-1 5-2-16,-6 13-7 0,-3 6-8 16,6 5-5-1,-1 6-3-15,1 3 0 0,3-3 1 16,-1-4 0-16,-3-6 2 16,1-10-2-1,-5-8 3-15,8-19-4 0,0-8-1 16,0-12-11-1,0-5-21-15,2-4-72 0,-2-7-49 16,2-7-137-16,1-7 147 16</inkml:trace>
  <inkml:trace contextRef="#ctx0" brushRef="#br0" timeOffset="27961.33">23873 6815 828 0,'-3'0'165'0,"3"-3"133"0,0 3-74 0,-4 0 8 0,8 4-45 0,-1-2-27 0,8 9-37 0,6 0-26 16,5 9-48-16,3 7-16 15,4 6-24-15,1 4-4 16,0 2-2-16,4-1 0 0,-4-7-1 31,-4 1 2-31,-4-13-36 0,-8 0-34 16,-5-13-122-16,-2-4-107 15,-2-31 159-15</inkml:trace>
  <inkml:trace contextRef="#ctx0" brushRef="#br0" timeOffset="28293">24384 6734 1191 0,'0'5'166'0,"-2"1"75"0,1 7-39 0,-10 6-25 0,6 8-83 0,-5 3-28 0,-4 11-37 15,-8 4-14-15,-13 9-11 0,1 0-2 16,-7 2 0-16,9-2 1 15,4-11-1-15,6-4 0 16,9-12-1-16,4-7-2 0,7-9-5 16,4-4 0-1,7-7 0-15,1-3 3 0,-3-5 1 16,1-2 1-16,-3-9-21 16,0 4-17-16,-5-1-48 15,0 3-50-15,-2 4-143 16,-1-6-97-16,-2 3 196 15</inkml:trace>
  <inkml:trace contextRef="#ctx0" brushRef="#br0" timeOffset="28956.49">24109 7110 515 0,'-9'-13'168'0,"-4"0"173"0,-1-4-47 0,-8-3-73 0,0-6-40 0,-5-8-55 16,0-3-28-16,-4 6-47 0,-4-4-9 15,10 10-16 1,0 8-7-16,2 4-7 0,3 2-5 15,7 9 1 1,-9-4 6-16,22 6 14 0,0-2 6 16,-1-5 6-1,9 0-3-15,-7 3-3 16,2-3-5-16,7 2 1 0,-10 5 0 0,-5-3-4 31,2 0-2-31,-10 6-13 0,16 4-7 16,5 8-8-16,3 7-2 15,5 12 0-15,-5-1 3 16,14 5 1-16,2-1 1 0,8-2 1 16,6 1 1-1,-8-7 2-15,5-4 0 0,-8-4 1 16,-6-3 0-16,-10-5 0 16,-6 0 2-1,-7-7 0-15,4 0 2 0,-5-6 1 16,0 0-1-16,0-8 0 15,-2 1 1-15,-2-9-1 16,0 0-1-16,4-1-2 16,0 1-2-16,2 0-3 15,1 7 0-15,4-9-2 16,-1 6-1-16,5-7-1 16,6-5-1-16,8-3 1 15,9-7 2-15,10-3 2 16,-5-2 0-16,-4-4 3 15,0 4-1-15,-12 4 0 16,1 10 0-16,-10 14 1 16,-14 9 0-16,-3 4-4 15,-13 11-1-15,-4 13-3 16,-4 7 0-16,-1 7 4 16,-4 2 0-16,-2 3 1 15,1-3 0-15,-10 2 1 0,4-7 1 16,1 0-2-16,4-3-10 15,1-11-50-15,5-4-32 16,7-11-85-16,6-6 87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3-21T17:54:04.78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3-21T17:54:58.644"/>
    </inkml:context>
  </inkml:definitions>
  <inkml:trace contextRef="#ctx0" brushRef="#br0">8098 2459 660 0,'-15'-2'18'15,"-11"6"-10"-15,-18 7-6 0,-8 12 2 0,-3 4 20 0,4 8 49 16,15 1 5-16,19-1-5 0,6-1-21 16,19 1-45-1,9-6-5-15,33 0 29 16,20 1 27-16,42-11 42 0,17-3 13 15,42-8-15 1,31-8-13-16,37-8-23 16,33-4-8-16,39-6 7 15,20 1-11-15,19-1-16 16,10 9-7-16,-8 12-15 16,-18 10-8-16,-23 25-45 0,-29 18 33 15</inkml:trace>
  <inkml:trace contextRef="#ctx0" brushRef="#br0" timeOffset="29477.39">3552 7830 148 0,'0'4'52'0,"0"0"77"0,-3 1 10 0,1-5 6 0,-3 0-11 0,5 0-30 0,2 0-18 0,-4-2-16 0,2 2-2 16,0 0-5-16,0 0-2 16,-1 0-3-1,-4-3 1-15,2 3 4 16,-13-3 0-16,13 3-8 0,-3 0-10 0,6 0-19 31,-4-6-9-31,4-5-12 16,0 1-1-16,2-1-1 15,-2 0 2-15,0 3 9 0,0 2 2 16,0 4 2-16,0 1 0 0,0 1-8 16,-6-3-1-1,3 3-1-15,3 0-1 16,-4 0-1-16,6 0-2 0,7 0-2 16,-9 0-1-16,0 0 0 15,2 0 1-15,-2 4 1 16,0 3 0-16,0-6 0 15,-3 4-1 1,3-2-1-16,0-3 0 0,0 0-1 16,1-1 0-16,1-6 2 15,4 3-1-15,-6 0 11 16,0 3 2-16,0-1 7 0,0 1 3 16,2-1-1-1,-2-14-1-15,-2 12 2 16,2-1-1-16,-6-5 1 15,4 6-2-15,2-6-5 16,0 1-3-16,4-1-7 16,7 2-2-16,-2 1-2 15,-1 0 0-15,1-2 6 0,3 1 5 0,-1 0 6 16,1-3 1 0,2-2-3-16,7 1-3 15,-1-4 2-15,9-1 5 16,4-2 14-1,2-5 5-15,9 0 5 0,5-4 1 16,3 1-10-16,1-1 2 0,1 4-12 16,-3-1 1-1,-1 11-7-15,-3 1-7 16,-7 4 1-16,-2 7-6 0,-4 2 3 16,-2 2 4-1,-2 2 2-15,3 3 3 16,0-3-3-16,0 0 0 0,7-4 0 15,5-2-1-15,8-6 2 16,3-3-3-16,6 0-4 16,1 0-1-1,-9-5-2-15,2 4-2 0,-2-4 2 16,-4-5 0-16,1 4-1 16,-4-4 1-16,5 6-2 15,4 2 0-15,2 4-3 16,3 4 2-16,4-3-3 15,-2 3 0-15,-9 5-1 0,-2 2-2 16,-2 3 0 0,1 2 0-16,3 5 1 15,2-5 0-15,3 4 5 16,10 2-5-16,12 4-1 16,-3-2 1-16,9 0-1 0,-8 0 9 15,-11-6 4 1,1 4 1-16,-9 1-5 0,5 3-2 15,6 4-4 1,3 2 1-16,2 6-2 0,-5 2 1 16,-8 9-1-16,-3 4 0 0,-10 5 0 15,1 3 0-15,-4 3 2 16,1 5-2-16,-7-2 2 16,3 1-1-16,-10 4-1 15,4-3-1-15,-3 9 0 16,3-1 2-16,-10 6 0 15,4 2 1-15,-10 2 0 16,-2 6 2-16,-5 0-2 16,-3 4-1-1,1-9 1-15,-2 1-2 0,-5 5 1 16,2-3 0-16,-8 7 0 16,0 7 1-16,-1-3-1 15,-9-3-1-15,1-3 1 16,-9-9 0-16,-5 0 0 15,-3 1 2-15,-4-2-1 16,-4 0 0-16,-3-3 0 16,4-6-1-16,-1-5 0 15,2-3 0-15,-1-8-1 16,3-1 1-16,-6-9 0 16,1 1 0-16,5-1 2 0,-8-5-1 15,5-1 0-15,0-3 1 16,-7-5-1-16,2-1 0 15,-7-5 1-15,-4-4-1 16,-5-3 0-16,2 1-1 0,0-3 0 16,0-1-2-1,5-2 0-15,4 1-1 0,-3 1 0 16,4-1 0 0,1 1 1-16,-5-1-1 0,5 0 1 15,-3-2-1 1,-7 4 1-16,-9-4 0 0,-9 1 0 15,-2-4 1 1,3 0-1-16,5-1-1 0,5 1 0 16,2-3-1-16,4-1 1 15,0-2 0-15,-1 0-1 16,-7 2 1-16,-5-4 0 16,-1 2 0-16,1 0 0 15,2-2 0-15,11 1 0 16,-2-4 0-16,5 5-1 15,0 0 1-15,2 0-1 16,1-3 0-16,-3-5 1 16,-1-1-1-16,0 1 0 0,-1 0 0 15,-3 0-1 1,-2 0 1-16,0 2-1 0,4-4 1 16,13-1-1-1,3-3 0-15,4-3-2 16,7 4 1-16,1-6-2 15,7 2 1-15,-1-4 2 0,4 1-1 16,0-2 2-16,0 3 1 16,-2 0 1-16,-4 2 0 15,1 2 1-15,-7-2-1 16,-5 1 1-16,1-1-1 16,-5-8-1-16,7-7-1 0,1-3-4 15,5-6 1-15,8 0 0 16,3 2 0-16,7 6 3 15,3 0 0-15,-2 12 1 16,-4 4 2-16,-4 7-1 16,5 6 0-16,-3 2 0 15,2 2-1-15,-1-1 0 16,5 1-1-16,3 0-2 16,-1 0 1-16,4 0-1 15,-2 0 2-15,1 1 0 16,0 2 1-16,-2 0 1 15,-2 4 0-15,0-6 0 0,1 4 0 16,-5 1 0 0,1-2-1-16,3-1 0 15,-6 3 0-15,5-1 0 16,2 3 0-16,-3-1 0 16,0 3-1-16,-3 9-1 15,-4 1 1-15,-3 9-1 0,-2 4-1 0,-3 8 0 16,2 3 0-16,0-3-3 15,1-2 1-15,6-10 0 16,4-2 1-16,5-12 1 16,-1-2 0-1,2-7 1-15,0-4 0 16,0-2 1-16,0 0 0 0,0-3-1 16,0-2 0-16,-2-3-1 15,-1-4 0-15,3-1-1 16,0-1 1-16,8-7 0 15,-3-2 1 1,4-7 0-16,6-3 1 0,3-7 0 16,3-1 0-16,4-1 1 15,-1 2 0-15,-4 2 0 16,-4 5 2-16,-13 9 0 16,1 4 0-16,-6 1-1 15,0 3 0-15,2 7-1 16,2 2 0-16,3 7 0 15,-1-4-1-15,1 4 0 0,3 0 1 16,1 3-1 0,4 0 1-16,-3-3 0 0,8 0 0 15,0-2 0 1,2-5 1-16,9 3-1 0,-1 3-1 16,7 4 0-1,3 2 0-15,0 6 1 16,1 0 0-16,-1 1 0 0,0 9 0 15,-11-7 1 1,-1 3 0-16,-8 2-1 16,1-3 0-16,-5 0 0 0,-3-3-17 15,2-4-69-15,-1-6-48 0,2-3-488 16,1-1 398-16</inkml:trace>
  <inkml:trace contextRef="#ctx0" brushRef="#br0" timeOffset="37629.39">4681 5441 1918 0,'2'13'116'0,"-7"4"-9"0,-1 19-29 0,-15 7-15 0,-10 22-37 0,-9 9-9 0,-10 12-11 0,-5 4-1 0,7-4-3 15,7-3 0 1,16-17-1-16,8-9 0 0,17-19-1 15,6-8-1-15,11-14 4 16,10-5 4-16,16-11 3 16,9 0-1-16,11-13-4 15,5-1-2-15,0-8-11 16,-5-2-29 0,-8-3-101-16,-5-1-98 0,-4 0 120 15</inkml:trace>
  <inkml:trace contextRef="#ctx0" brushRef="#br0" timeOffset="38115.47">5074 5583 1150 0,'0'-11'131'0,"-1"8"109"16,-4 6-35-16,-8 18-78 0,-1 15-32 0,0 25-60 0,-2 12-16 0,8 6-14 0,0-2-4 16,15-15-2-16,5-15-2 0,15-17 0 15,3-14 2-15,6-16 5 16,1-10 12-16,-9-14 23 0,-3 2 13 15,-6-1 11 1,2 2-7-16,-6 9-23 16,4 7-14-16,3 10-16 15,4 10-3-15,8 14 0 16,4-1 0-16,-3-1 0 16,-3-3 2-16,1-18 2 15,-5-6 15-15,-3-19 46 16,2-6 20-16,-14-16 27 0,-1-8-4 15,-7-11-27 1,-2 2-13-16,-3-13-21 16,-8-5-9-16,-6-11-17 15,0 0-7-15,-3 13-14 16,7 10-2-16,1 27-31 16,4 15-37-16,5 21 1 0,14-4 19 15</inkml:trace>
  <inkml:trace contextRef="#ctx0" brushRef="#br0" timeOffset="40073.21">9610 6104 731 0,'-5'4'166'0,"2"-4"111"0,3-3-43 0,0-3-32 0,3-2-67 0,5 0-27 16,0-1-35-16,-3 5-11 0,2 8-13 15,-3 8-6-15,-4 20-17 16,-2 7-11-16,-3 15-13 15,1-1-3-15,0 3-6 16,0-1-14-16,0-13-48 16,6-7-35-16,-2-18-83 0,0-4-53 0,0-13 133 31</inkml:trace>
  <inkml:trace contextRef="#ctx0" brushRef="#br0" timeOffset="40406.55">9600 6151 741 0,'-3'-59'148'0,"-5"11"151"0,8 3-24 0,7 19-68 0,-3 4-31 0,10 15-59 0,-1-1-20 0,1 8-23 15,12 5-16-15,-3 1-24 16,7 7-11-16,0 0-14 16,-3 1-2-1,-8 2-4-15,-6 3 3 0,-12-1 3 16,-9 5 2-16,-15 2 0 15,-4 0-1-15,-8-1-3 16,7-7-3-16,1-4 0 16,6-4-1-16,7-6-3 15,5-1-2-15,15 4-4 16,-4 8 0-16,21 10 2 16,4 6 2-16,0 8 0 0,9 1 2 15,0-4-5 1,-2-2-25-16,0-9-80 15,-4-13-69-15,3-7 86 16</inkml:trace>
  <inkml:trace contextRef="#ctx0" brushRef="#br0" timeOffset="40821.6">10189 6163 1282 0,'-14'0'157'0,"-4"-1"78"0,-1-1-43 0,-6-1-42 0,-2 3-66 0,-8 3-25 0,-2 5-36 0,7 10-9 16,-2 8-12-16,10 4-4 0,13 8-6 0,9-2 0 0,12-4-1 16,10-2 2-16,8-16 1 15,5-6 2-15,4-10 3 16,-2-4 1-16,-7-16 5 0,-5-5 1 15,-11-12 6 1,2-12 1-16,-8-4 6 16,-7-5 10-16,-1-3 17 0,-12 3 5 15,-1 2 2 1,0-1-11-16,-1 15-17 16,5 10-1-1,9 32-2-15,-5 5 0 0,5 41-3 16,0 12-7-16,3 29-9 15,7 0-1-15,7 3-2 16,5-3-2-16,3-20-25 16,2-8-18-16,0-11-78 15,-2-9-66-15,-3-16 103 16</inkml:trace>
  <inkml:trace contextRef="#ctx0" brushRef="#br0" timeOffset="41447.44">9780 6709 1117 0,'0'-1'146'0,"-8"-1"107"0,0 0-15 0,-11 1-72 0,-3 1-47 0,-8 1-55 0,0 4-20 0,-7 6-20 15,2 3-8-15,5 10-14 16,8 0-3-16,15 1-5 15,7 0 1-15,15-1 2 16,2 1 3-16,11-1 8 0,-2-2 3 16,2-2 7-16,2 2 2 15,-3-8 1 1,-2 4 1-16,-9 1 1 0,-7-3 3 16,-15 2 3-16,-3 3-2 15,-14 1-4-15,-3-1-9 16,-9-4-11-16,-3-4-3 0,5-12-24 15,-3-1-16-15,-4-9-21 16,4-9-28-16,-2-7-93 16,8-2-20-16,11-7-195 31,14 0 207-31</inkml:trace>
  <inkml:trace contextRef="#ctx0" brushRef="#br0" timeOffset="41653.56">9638 6580 592 0,'13'-16'222'0,"-9"3"186"0,4 10-93 0,-8 3-50 0,0 13-94 15,0 12-46-15,0 11-69 0,-1 7-21 16,2 18-24-16,3 3-4 16,2 6-6-16,2 6 0 15,1 0 0 1,2-2-28-16,-1-8-134 0,-2-3-115 15,11-7 135-15</inkml:trace>
  <inkml:trace contextRef="#ctx0" brushRef="#br0" timeOffset="42088.82">9943 6739 1431 0,'0'-2'125'0,"-4"-1"63"0,8 0-11 0,2-2-75 0,7 4-30 0,10-4-38 0,6 5-13 15,7 6-11 1,0 1-2-16,-7 7-2 16,-3 3 0-16,-10 4 1 15,-6-1 1-15,-12 7 3 16,-11-2 0-16,-12 4-1 16,-3 2-3-16,-10-2-4 15,2-3-1-15,9-2-3 16,5 3-1-16,19-5-5 0,6-3 0 15,22 1-1 1,8-5 0-16,8-1 6 0,10 3 0 16,-4-7 1-1,-4-2 14-15,-4-8-103 0,-11-5-275 16,13-22 236-16</inkml:trace>
  <inkml:trace contextRef="#ctx0" brushRef="#br0" timeOffset="42992.2">11553 6162 211 0,'13'-6'100'0,"0"-1"59"0,-4 1 24 0,-3 1 3 0,-1 2 0 15,-2 1 6-15,-3 2 1 0,0 0-12 16,-5 0-23-16,-7 0-21 0,-10 0-48 15,0 0-17 1,-10-6-38-16,-3 3-11 16,-2 0-15-16,-3 0-4 15,9 9-9-15,2 7-4 16,20 2-4-16,6 7-2 0,14-1 1 16,9 1 2-16,12 0 7 15,6 2 2-15,10-4 4 16,1 2 4-16,-4 4 4 15,-3-3 2-15,-15 2 4 16,-8 2 0-16,-13-3 3 16,-6 1 0-16,-17-7 1 0,-4 2-1 0,-13-4-7 31,-7-4-4-31,-10 1-22 0,-1-10-22 16,-6-6-96-16,6-8-70 0,11-3 106 31</inkml:trace>
  <inkml:trace contextRef="#ctx0" brushRef="#br0" timeOffset="43222.57">11370 5990 888 0,'7'-25'173'0,"-1"4"177"0,-1 9-38 0,1 4-69 0,-4 8-51 0,1 17-87 0,8 5-36 15,1 24-40-15,3 4-10 0,4 18-11 16,-2 6-2 0,2 0-3-16,6 1-1 0,-1-8-19 0,-1-7-29 15,3-9-131 1,0-6-87-16,1-16 133 16</inkml:trace>
  <inkml:trace contextRef="#ctx0" brushRef="#br0" timeOffset="43644">11730 6059 875 0,'11'-11'144'0,"-3"3"129"0,1 5-18 0,2 3-74 0,2 7-35 16,3-3-62-16,6 7-22 15,5-3-27-15,3 5-9 0,3 3-13 16,-3-1-2-16,-5 3-3 16,-4 2 2-1,-20 5 5-15,-6 2 1 16,-18 0-3-16,-9 1-5 0,-2-1-23 15,-12 3-5 1,9-1-3-16,1-1 2 16,16 0 13-16,5-2 0 15,15-6-2-15,5 4-1 0,19-8 6 16,4-1 3-16,13 4 3 16,7-9 1-16,2 2 0 15,4-1-1-15,1-11-30 16,-1 2-57-16,-9-7 52 15</inkml:trace>
  <inkml:trace contextRef="#ctx0" brushRef="#br0" timeOffset="44119.68">12531 5949 1285 0,'-6'2'187'0,"-7"2"100"0,1 1-64 0,-2 4-46 0,4 7-84 0,9 8-27 0,1 6-37 0,1 8-5 0,2 12-13 15,4 2-6-15,-6 0-3 16,1-3-3-16,-2-9-23 16,-2-6-31-16,-2-10-91 15,-1-5-73-15,2-10 114 16</inkml:trace>
  <inkml:trace contextRef="#ctx0" brushRef="#br0" timeOffset="44344.11">12367 6126 772 0,'-3'11'180'0,"3"-3"178"16,8 4-140-16,3-1-4 0,5-1-78 0,4-2-32 0,7-7-51 0,5-1-20 16,4-1-13-16,4-9-7 15,-4 1-13-15,-5 2-30 16,-1 3-152-16,-6 2 121 16</inkml:trace>
  <inkml:trace contextRef="#ctx0" brushRef="#br0" timeOffset="44959.29">12449 6662 817 0,'0'-2'223'0,"-3"-1"212"0,-3 0-175 0,-2 1-14 0,-12-2-83 0,-4-6-28 0,-5 2-45 15,3 0-17 1,-4 2-31 0,-2 3-11-16,-3 4-22 0,4 7-8 0,2 7-8 15,4 2-5 1,14 3-3-16,3-1-1 16,18 2 1-16,10-4 0 0,9 5 6 15,1 2 2 1,9-4 3-16,-4 4 2 15,-5 0 2-15,0-1 0 16,-13 3 0-16,0-1 0 0,-9 2-32 16,-6-2-21-16,-13 8-43 15,-5-1-24-15,-8-4 20 16,-1 0 18-16,-3-10 46 16,-2-6 36-16,-5-15 63 15,0-9 21-15,9-12 29 16,7-11 3-16,15-9-30 0,9 0-15 15,20 1-21 1,7-1-11-16,6 8-17 16,9 3-7-16,-3 1-9 0,1 4-14 0,-1-1 198 31,6 4-143-31</inkml:trace>
  <inkml:trace contextRef="#ctx0" brushRef="#br0" timeOffset="50018.78">13915 6277 374 0,'-3'2'108'0,"-2"1"107"16,0 5-65-16,4-4 0 0,1 4-29 0,1-3-9 0,4 1-12 16,0 2-1-16,-4 3-10 15,3 0-9-15,-1 8-17 0,-3 2-12 16,-3 5-18-1,1 9-7-15,0 3-15 16,1 6-3-16,1 5-4 16,-3 3-2-16,1-3 0 15,-3 0-1-15,4-11 0 16,-1-8 1-16,2-7-1 16,2-7 1-16,4-6-1 0,-1-6-1 15,-2 3 1 1,3-4 0-16,-3-3 1 0,1 3 0 15,2 3-1-15,-3-3 7 0,2 2 6 32,1 0 1-32,2-2 2 0,3-3-8 0,3 0-7 15,5 0 0-15,6-2-1 16,2-4 0 0,13 1 1-16,-2 4 0 0,6 1 0 15,0-2 1 1,-2 2-1-16,4-3-1 0,-6 1 1 15,1 2-1 1,-3 5 1-16,3-3-1 0,0 1 1 16,1 2-1-16,1 1 0 15,1 0 0-15,2 1 0 16,-4-3 0-16,1-1 0 16,-8 1 1-16,-1-4 0 15,-8 0 0-15,-3-5 1 16,-4 2 0-16,-6-2 0 15,1 0-1-15,-6 1 0 16,1 2 0-16,-6-4 0 0,-1 6 0 16,0-2 0-1,5-3 0-15,-7 5 0 0,2-1 0 16,-2-1 1-16,8-10 0 16,-8 4 2-16,-3 5 1 15,0-5 0-15,-1 1 1 0,1-4-1 16,-1-3-1-1,0-8 4-15,3-2 0 16,-1-7 3-16,2-7 0 16,2-12-1-16,-1-7-2 15,-1-2-6-15,0-4 0 16,0 11-2-16,-3 5 0 16,3 14 2-16,-1 3-1 0,1 9-2 15,3 2 1-15,-2 4-1 16,3 1 0-16,2 1 0 15,-3 3 0-15,0 6-1 16,-3 2 0-16,0-1 1 16,-1-5 1-16,1 8 1 15,-2-5 0-15,2 1 0 16,2 0 0-16,-2 0-1 16,-2 2 3-16,-6-3 3 0,3 5 0 15,-4 0 0 1,6 0-2-16,-5 2-2 15,-6-2 0-15,7 0-1 16,-7 0 1-16,0 0 0 16,3 0 1-16,-10 0 2 0,-2 0 2 15,-10 5 2 1,-11-1-2-16,-9-2-2 16,5 1-4-16,0 0 0 0,-1 1-1 0,2-3 0 15,3 1 1 1,-5-2-1-1,0 1 0-15,-1-1 0 0,-4-1 0 16,-6-1-1-16,3 2-1 0,2 8-2 16,4 1-1-16,9 4-1 15,9 1-1 1,4 0-2-16,6 1-1 16,10-4-19-16,2-2-13 0,5-1-46 15,6-5-42-15,3-3-207 16,2-1 201-16</inkml:trace>
  <inkml:trace contextRef="#ctx0" brushRef="#br0" timeOffset="51185.16">14185 6400 272 0,'1'3'64'15,"-5"0"56"-15,2-3-27 0,-9 0-33 0,3 2-3 0,8-2 8 0,-1 0 2 16,7 0 6 0,-3-2 0-16,-3 2 2 0,2 0 3 15,9 5 2-15,-7 0-3 16,4 1-17 0,3-1-9-16,0-2-2 0,3-1-3 0,5-2 7 15,4 0 8 1,2-2-9-16,-2-6-7 15,-2-3-13 1,-1 3-6-16,-7-1-13 0,-2 2-2 16,-9 7-3-16,-1 4 0 15,-4 3-1-15,-3 4-2 16,1 12-1-16,-6-3-2 16,2 8-1-16,1 1 0 0,-5 1-1 15,5 4 0-15,2-4 0 16,-2-1 0-16,5-4-2 15,-7-4 0-15,7-9-27 16,2-1-28-16,1-11-100 16,3 0-97-16,0-6 137 15</inkml:trace>
  <inkml:trace contextRef="#ctx0" brushRef="#br0" timeOffset="51722.78">14538 6354 362 0,'-1'3'119'0,"-4"5"126"0,3-6-5 16,2 1-35-16,0-1-16 0,0-1-35 0,0 1-24 0,0 1-48 15,-3 2-21 1,0 4-34-16,-3-1-8 0,1 5-12 15,-1 1-3-15,4-2-2 16,0 1 6-16,4 3 6 16,4 0 6-16,1-5 5 15,4 3-3-15,6-5 1 16,4-4-2-16,4 6 3 16,3 0 5-16,4-5 7 15,-4 2 0-15,-11 6-5 16,-2 1-5-16,-15 7-9 15,-5-2-5-15,-16-1-2 16,-4 5-4-16,-5-4-24 16,2 2-21-16,-5 2-60 15,3-5-33-15,4-2-70 16,3-4-49-16,7-11 145 0</inkml:trace>
  <inkml:trace contextRef="#ctx0" brushRef="#br0" timeOffset="51903.71">14579 6293 1146 0,'5'0'109'0,"3"0"71"0,0 0-30 0,7 0-43 0,0-2-40 0,7-4-46 0,-3-4-12 0,3-1-65 15,-2 0-190-15,-2-6 157 16</inkml:trace>
  <inkml:trace contextRef="#ctx1" brushRef="#br0">23598 8128 0,'0'0'0,"0"0"15,0 0-15,-39 56 16,7-25 0,1 5-1,-1-1-15,4 1 16,-7-9-16,7-3 16,1 0-1,-1-5-15,4-3 16,5 0-16,-1-4 15,0-1 1,5 1 0,3 0-16,-8 0 15,8-4-15,4 0 16,0-4 0,4 0-16,0-1 0,1 1 31,3 0-31,0 0 15,-8 0-15,4 0 0,0 0 32,0 0-32,4 0 15,-8-4 1,4 0-16</inkml:trace>
  <inkml:trace contextRef="#ctx0" brushRef="#br0" timeOffset="54739.13">15349 5892 370 0,'2'3'101'0,"-2"2"91"0,0 1-48 0,-2-1-70 0,0 1-33 0,1-4-37 16,-4-2-5-16,8-6-2 15,0 3-1-15,1-4 4 0,3-1 1 16,-3 5 41 0,-3-3 26-16,1 6 69 15,3-8 29-15,-5 2 10 16,-5 1-14-16,0 3-57 16,-6 4-29-16,-2 1-45 15,1 7-14-15,-2 2-11 0,1 2-4 16,3 12-2-1,7 4-2-15,2 3-2 16,2-3-1-16,6-5-1 0,5-5 0 16,9-13 1-16,4-6 2 15,-1-7 7-15,-4-11 8 0,-1-4 13 32,-5-4 7-32,-4-7 19 0,-7 4 5 0,-8 1 4 15,-7 2 2 1,-12 8-9-16,-4-1-6 15,-6 10-11-15,1 5-9 0,6 9-18 16,5 12-5-16,5 12-9 16,9 1-3-16,10 4-2 15,6 3-1 1,12-13 3-16,5 0 0 0,10-14 5 16,0-7 1-16,1-6 3 15,0-7 1 1,-7-7 11-16,-7-6 6 15,-10-8 11-15,-1-2 5 16,-15 1-4-16,-10-3 1 0,-13 9 2 16,-6 5 1-16,-13 9-2 15,6 11-9-15,1 14-14 16,4 11-7-16,12 19-13 16,5 4 1-16,17-7-8 0,7-2-2 15,14-20 6 1,9-11 2-16,7-16 6 15,5-5 5-15,-1-12 2 0,-1 0 3 0,-14-3 13 16,-4-2 1 0,-16 1 11-1,-10 1 4-15,-16 4-7 16,-9 7 2-16,-12 6-11 16,-4 11-1-16,2 15-8 0,0 15-7 15,15 15-5 1,2 5-4-16,18-4-4 15,6-8 1-15,15-16-1 0,7-6 1 16,11-16 4-16,0-4 2 16,3-7 5-16,-4-3 1 15,-7-2 2-15,-6 2 1 16,-12-5-12-16,-2 3-39 0,-2-4-113 16,-3 1-91-16,1-1 120 15</inkml:trace>
  <inkml:trace contextRef="#ctx0" brushRef="#br0" timeOffset="55380.91">15373 5917 507 0,'-10'5'134'0,"4"-2"133"0,-2 0-24 0,0-3-56 0,5 0-25 0,1-3-32 0,-1 0-15 15,3 3-31-15,2 0-14 0,3 0-21 16,1-1-3-16,0 1 6 16,4-2 0-16,-2 0 2 15,-2-4-9 1,2-7-11-16,-5 2-3 16,-2-6-12-16,-1-2-1 15,4-6-2-15,-3-8-2 0,5-8-1 16,4-8-2-1,-2-8-2-15,4-4 4 0,3-9 5 16,-3-1 2-16,6-6 7 16,-3-10-2-16,1 7-1 15,5-7 0-15,-4 0 0 16,2 5-1-16,1 4 0 16,4 3-1-16,-2 12-10 15,-1 7-2-15,1 7-1 16,5 3 2-16,9 11 3 15,2 1 0-15,14 0-6 0,9 6-3 0,18 0-4 16,13 2-1 0,12 0 1-16,0-3-1 15,-6-4 1 1,-18 0 0-16,-9 1 2 0,-11 4 0 16,-14 4-15-1,-14 4-39-15,-21 3-124 0,-10 2-108 16,-13-4 142-16</inkml:trace>
  <inkml:trace contextRef="#ctx0" brushRef="#br0" timeOffset="55673.43">16387 4000 1151 0,'-6'8'140'0,"6"1"125"0,11-9-79 0,6-5 25 0,16-7-38 15,5-4-33-15,22-8-36 0,6-1-13 16,10 6-28 0,1 5-11-16,-14 14-24 15,-12 8-6-15,-23 22-3 16,-17 5 0-16,-22 17-1 16,-11 7-1-16,-20 9-7 0,-7 3-5 15,-5-6-34 1,4-2-23-16,4-9-58 15,6-5-47-15,14-12-63 16,8-8 109-16</inkml:trace>
  <inkml:trace contextRef="#ctx0" brushRef="#br0" timeOffset="56087.95">17618 3492 1257 0,'-2'3'174'0,"-4"7"155"15,9 1-110-15,3 3 28 0,7 6-69 0,3 4-41 0,-1 11-63 0,6 6-22 16,-2 12-30-16,1 14-12 15,-7 13-8-15,-10 0-2 16,-3 17-18-16,0 2-27 16,-2 0-83-1,-4-7-25-15,-2-18-60 16,0-13-62-16,-1-26 178 16</inkml:trace>
  <inkml:trace contextRef="#ctx0" brushRef="#br0" timeOffset="56387.2">17657 3866 1207 0,'-2'-101'156'0,"2"11"141"0,0 8-17 0,7 20-53 0,2 6-31 0,1 15-67 16,5 9-24-16,9 8-39 16,5 1-21-16,8 12-25 15,6 6-5-15,9 5-12 16,3 11 0-16,4 8-3 15,-1 6 1-15,-20 13 1 16,-8 5 0-16,-30 7-6 16,-21 5-13-16,-24 0-7 15,-17 7-6-15,-11-5-17 16,4-7-2-16,3-4-31 16,7-13-17-16,17-12-63 15,17-7-42-15,21-10-160 16,12 1 192-16</inkml:trace>
  <inkml:trace contextRef="#ctx0" brushRef="#br0" timeOffset="56809.02">18329 4017 656 0,'-3'-11'149'0,"-5"2"225"0,3-2-105 0,-9 0-9 0,-2-2-33 0,1 5-69 0,-1-3-21 0,-2 8-30 0,4 3-19 16,-5 9-42 0,4 9-17-16,0 10-21 0,6 10-4 15,9 12-6-15,9 2-3 16,17-1-2-16,0-10-1 15,12-16 0-15,3-8 3 0,7-15 4 16,-6-4 9 0,-1-15 19-16,-5-5 8 0,-12-10 25 15,-2-5 6 1,-11-8 6-16,-6-2-2 0,-10-8-10 16,-4 1-7-16,-15 5-10 15,-1 7-5-15,-11 25-20 16,-2 4-11-1,-5 27-37-15,2 5-20 0,-1 6-61 16,10 5-38-16,23-11-117 16,10 3 141-16</inkml:trace>
  <inkml:trace contextRef="#ctx0" brushRef="#br0" timeOffset="57100.16">19048 3352 1616 0,'5'-2'157'0,"-5"2"106"0,-6 5-16 0,4 18-14 0,-2 12-59 15,4 14-75-15,-7 8-24 0,4 12-41 0,3 5-13 0,0 8-16 16,0 5-3 0,2 3 0-16,1 1-30 0,3-7-86 15,0-2-67 1,2-16-173-16,-6-3 184 16</inkml:trace>
  <inkml:trace contextRef="#ctx0" brushRef="#br0" timeOffset="57456.48">18959 3661 1428 0,'-26'-76'153'0,"9"11"139"0,0 7-20 0,7 12-42 15,12 7-44-15,6-1-72 0,12 3-18 16,13 2-22-16,5 3-13 15,13 10-24-15,1 6-11 0,4 13-12 16,4 8-3 0,-4 9-1-16,-4 2-2 0,-14 8 1 15,-5 4 0 1,-25 7-2-16,-4 3-5 0,-18 3-3 16,-11 3-8-16,-8 0 0 15,-4-5 2-15,0-4 0 16,-1-8 4-16,-2-10-7 15,-6-6-5-15,2-8-15 16,0-1-17-16,-5-8-27 16,15-1-40-16,2 3-85 15,0 2 15-15,2 2 77 16</inkml:trace>
  <inkml:trace contextRef="#ctx0" brushRef="#br0" timeOffset="58253.55">20901 3214 401 0,'6'0'123'0,"5"0"147"0,-8 0-3 0,-1 0-11 0,2 7-18 0,-13-4-33 16,-4 6-17-1,-2 1-43-15,-11 1-19 16,-4 8-36-16,0 3-19 15,-8 13-20-15,1 13-6 0,0 23-22 16,3 16-8-16,0 30-15 16,9 9-6-16,14 3-5 15,11-4 0 1,19-23-6-16,10-12-9 16,12-33-40-16,7-13-32 0,14-25-90 15,3-11-120-15,1-17 179 16</inkml:trace>
  <inkml:trace contextRef="#ctx0" brushRef="#br0" timeOffset="58663.1">21240 3785 1600 0,'-2'2'95'0,"-4"4"1"0,3 13-3 0,1 9-50 0,1 12-28 0,1 7-16 0,6-6-2 0,13-9-2 16,0-9 2 0,9-13 2-16,0-10 9 15,-2-8 30-15,-1-3 20 16,-9-6 46-16,-2-1 7 0,-5-5-8 16,-4 1-19-16,1 7-46 15,-2 4-15-15,2 13-23 16,5 7-2-16,11 12-3 15,3 1-2-15,15 0 2 0,5-5 2 16,3-9 2 0,-2-5 1-16,-5-6 7 15,-4-5 7-15,-11-4 28 0,1-4 15 16,-12-1 24 0,-8-7 3-16,-4-1-16 0,-11-4-13 15,-9-9-28 1,-1-1-10-16,-15-11-43 15,6-1-30-15,2 1-82 16,1-2-73-16,9 4 116 16</inkml:trace>
  <inkml:trace contextRef="#ctx0" brushRef="#br0" timeOffset="59636.92">21899 3257 1426 0,'10'5'194'0,"-1"1"75"0,-4 13-40 0,1 8-29 0,-3 17-101 0,-1 16-33 0,-1 16-32 16,-1 4-18-16,0 4-12 0,5-6-2 15,0-10-5-15,3 0-3 32,0-11-7-32,1-11-1 0,2-10 0 15,-4-9 4-15,-1-15 7 16,-3-7 2-16,6-21 19 15,-2-9 7-15,5-18 18 16,6-1 2-16,-4-5-12 16,2 5-6-16,1 19-13 15,2 8-2-15,5 21-6 16,1 9-1-16,6 15-5 16,7 2 0-16,0 5 1 15,5-5-1-15,-1-6 0 16,1-2-1-16,-4-14 1 0,-1-7 2 15,2-7 3-15,-1-7 1 16,-1-7 5-16,-3-4 12 16,-16-3 25-16,-4-4 11 15,-16-6 14-15,-7 0-7 0,-14-3-20 16,-3 7-14-16,-1 16-20 16,3 10-11-1,5 22-12-15,-1 10-4 16,12 14-1-16,-3 4 2 15,12-1 4-15,9-2 1 16,3-10 3-16,8-3 2 0,6-15 2 16,9-2 1-16,2-10 0 15,2-5 1-15,5-3 0 16,-4-5 1-16,1 4-1 16,-4 3-6-16,-7 6-5 15,-10 6-15-15,-14 7-38 16,-2-1-18-16,-12 12-38 15,-7-4 8-15,-4 4 38 16,-5-2 28-16,0-11 44 16,3-8 30-16,6-7 40 0,2-14 17 15,10-10 22 1,4-7-19-16,17-9-40 16,7-2-18-16,11 8-27 15,1 7-3-15,1 17-5 16,-1 4-1-16,-4 10-2 15,3 2 1-15,0 4 3 16,1-3 1-16,5-3 3 0,2-1 0 16,-2-10 2-16,4-2 2 15,-9-1 2-15,-7-2 3 16,-7-6 3-16,-5-2 4 16,-7-2 15-16,-5-1 8 15,-13 0 11-15,-6-1 0 0,-6 5-12 16,-10 11-5-16,-1 12-20 15,-7 22-9-15,2 19-6 16,4 13-8 0,15 10 1-16,11-2 1 0,20-9 0 15,16-9 0-15,20-12 0 16,10-7 2-16,9-18-15 16,7-4-18-16,-11-13-49 15,-5-2-48-15,-14-7-72 16,-5 0 104-16</inkml:trace>
  <inkml:trace contextRef="#ctx0" brushRef="#br0" timeOffset="60328.62">21412 4955 1018 0,'-3'-12'151'0,"-1"-1"228"0,1 2-222 0,2 8 11 0,-3 3-48 0,8 6-44 0,0 18-56 16,7 9-12-16,5 13-5 15,6 3-3-15,10-2-1 16,9-8 0-16,5-12 3 16,-4-6 12-16,1-9 31 15,-16-4 14-15,-12-11 33 16,7 2 12-16,-12-12 9 16,9-8-1-16,-14-7-17 0,-5-7-16 15,-4-7-33-15,-5-4-15 16,4 3-20-16,-3 1-7 15,10 6-10-15,-2 1 0 16,3 16-56 0,11 3-48-16,-1 11-114 0,4 5-101 15,20 12 176-15</inkml:trace>
  <inkml:trace contextRef="#ctx0" brushRef="#br0" timeOffset="61326.98">22125 4981 850 0,'28'12'237'0,"-4"-5"185"0,-13 0-56 0,-11-7-31 0,-14-6-95 0,-12-3-56 0,-7-13-103 16,-5-5-36-16,5 9-38 15,-1 4-8-15,7 21-17 16,0 12-5-16,8 14-6 16,10 4 0-16,9 1 7 15,7-8 3-15,16-11 5 16,3-5 5-16,7-14 7 15,-3-6 4-15,-3-2 15 16,0-12 8-16,-3-4 12 16,-1-3 4-16,-8-3-9 15,-3 3-6-15,-5 9-17 0,-4 16-8 16,0 5-12 0,-3 21-4-16,3 17 0 15,5 6-2-15,8-1 4 16,6-5 1-16,6-14 2 15,4-8 6-15,-4-13 5 0,-1-8 4 16,-7-15 4-16,3-10 1 16,-6-14 6-16,3-6 2 15,-5-15 12-15,2-9 4 0,-6-9 4 16,-2-10 0-16,-9 0-13 16,0 11-7-16,-4 29-6 15,-3 14-3-15,1 37-12 16,-3 16-4-16,-4 32-9 15,4 16-2-15,-3 25 5 16,8 8 4 0,5-5-17-16,7-7-2 15,10-24 2-15,4-19 1 0,3-15 20 16,0-14 4-16,2-9 1 16,-2-10 2-16,0-14 3 15,1-4 2 1,-3-6 3-16,-2-9 1 0,-1 0-4 15,-4 10 0-15,-8 4-4 16,-6 24-4-16,1 7-6 16,-2 18-2-16,1 13-3 15,0 6-10-15,4-3 0 16,0-8-2-16,13-9 0 16,2-12 13-16,10-12 8 0,-2-4 4 15,0-12 5-15,3-6 5 16,-8 0 12-1,-2-7 5-15,-3-1 8 0,-5 0-1 16,-9-1-11 0,1 7-6-16,-4 12-10 0,-4 8-7 15,-1 17-6-15,0 4-1 0,9 17-5 16,3-6 2 0,14 2 4-16,8-10 1 15,5-7 1-15,4-10 2 16,2-8 4-16,7-4 2 15,0-7 9-15,-3-3 4 0,-11 2 11 16,-9-4 8-16,-18 2 9 16,-11-4 2-16,-11-1-4 15,-7 2-8-15,-8 2-19 16,-1 7-12-16,-4 16-17 16,6 13-6-1,1 23-5-15,10 10 3 0,9 10 5 16,8-6 1-16,22-4-1 15,3-10 1-15,16-12-20 0,7-5-16 16,4-15-34 0,0-6-33-16,-6-5-122 15,1-8-117-15,-12 8 194 0</inkml:trace>
  <inkml:trace contextRef="#ctx0" brushRef="#br0" timeOffset="62611.53">24307 4741 1099 0,'7'11'201'0,"0"3"150"0,-6 4-149 0,9 2-26 0,1 10-98 0,0 2-33 0,2 10-27 16,-6 5-3-16,3 5-12 15,-1-6-11-15,-2-5-59 16,2-8-36-16,4-12-143 16,-2-4-179-16,5-11 251 15</inkml:trace>
  <inkml:trace contextRef="#ctx0" brushRef="#br0" timeOffset="62778.63">24392 4493 1177 0,'-19'-33'198'0,"3"5"252"0,0 18-303 0,4 4-13 0,2 6-71 15,5 2-32-15,7 4-31 16,4 3-18-16,15 4-111 15,-5 1-89-15,20 13 112 0</inkml:trace>
  <inkml:trace contextRef="#ctx0" brushRef="#br0" timeOffset="63075.44">24917 4689 918 0,'-3'-2'190'0,"-11"1"316"0,-5-4-277 0,-22-1-42 0,-13 3-32 0,-3 3-90 0,5 1-25 0,14 7-31 16,8 1-7-16,23 10-10 15,7-3-3-15,15 11 1 16,17 8 3-16,14 10 11 16,14 12 5-16,3 2 5 0,-2 2-1 15,-13-6 6 1,-15-3 6-16,-33-4 7 15,-13-9 4-15,-36-1-8 0,-4-3-8 0,-18-18-29 16,1-3-29 0,4-14-91-16,3-6-71 15,-2-12 104-15</inkml:trace>
  <inkml:trace contextRef="#ctx0" brushRef="#br0" timeOffset="63546.62">22073 5466 1112 0,'0'0'124'0,"3"7"178"0,-3 7-31 0,1 17-9 0,-1 10-38 0,0 16-97 0,-3 16-39 0,2 15-61 16,-4 4-15-16,2 8-9 15,1-2-2-15,2 2-16 16,7-4-34-16,-1-14-73 15,3-8-46-15,4-20-122 16,1-7-165-16,11-27 270 16</inkml:trace>
  <inkml:trace contextRef="#ctx0" brushRef="#br0" timeOffset="64294.11">22488 5943 1219 0,'-8'4'142'0,"-8"6"144"0,-14 9-157 0,-8 6 10 0,-8 7-56 0,-9-2-24 16,1 7-40-16,7 4-10 15,14 0-9-15,11 4-4 16,31-8-5-16,9 3-1 16,28-7-1-16,2-3 3 0,9-13-6 15,0-6-22-15,-2-9-52 16,-1-4-24-16,-7-12-31 15,-1-2 15-15,-7-7 47 16,-4-1 30-16,-13 0 79 16,-8 1 38-16,-12 4 59 15,-4 6 13-15,-4 12-23 16,1 4-22-16,-3 19-49 16,4 6-15-16,-4 13-18 15,6 5-6-15,2-7-5 16,8-7 1-16,-3-12 2 15,3-7 4-15,-4-15 9 16,3-7 3-16,-2-15 12 16,4-10 7-16,2-14 14 15,5-8 7-15,0-1-4 16,7 5-8-16,1 14-19 16,-4 6-8-16,3 26-12 0,-1 9-4 15,-7 22-6-15,-2 10-3 16,0 9 2-16,-1 4 2 15,1-7 3-15,4-5 1 16,7-11 0-16,0-12 1 16,-2-12 3-16,1-2 7 15,-5-23 27-15,5-1 11 0,-2-5 9 16,-2-3-2 0,-3 6-23-16,-5 5-10 15,-7 14-18-15,4 6-5 16,-6 12-7-16,6 10-1 15,1 9 1-15,4-6 2 0,12-2 2 16,2-12 2-16,6-7 3 16,2-2 3-16,-7-6 13 15,-4-4 8-15,-13-2 15 16,-8-4 0-16,-11-2-7 16,-8-4-9-16,-12-4-17 15,-8-8-5-15,-7 1-24 16,-3-3-19-16,7 11-53 15,2 1-41-15,11 16-77 0,11 7-54 16,11 2 145-16</inkml:trace>
  <inkml:trace contextRef="#ctx0" brushRef="#br0" timeOffset="64711.81">23406 6059 1248 0,'17'13'149'0,"5"1"99"0,-8 4-45 0,4 5-87 0,-2 4-41 0,-2 5-45 0,3-4-7 16,8-1-12-16,5-4-9 15,8-10 24-15,-2-7 13 0,1-7 30 16,-7-4 23-16,-8-8 9 16,-10 1-2-16,-10-2-9 15,-4-4-15-15,2 6-36 16,0-1-11-1,0 13-24-15,0-3-8 0,0 14-8 16,0 5-2 0,13 4 2-16,0-3 2 0,12-1 5 15,3-3 2-15,9-7 4 16,2-4 2-16,2-4 3 16,-2-4 1-16,-5-4 14 15,-8-1 12-15,-13-8 24 16,-2 1 12-16,-17-8-5 15,-12-2-11-15,-12-8-28 16,-7-4-20-16,-3 1-41 16,-1 3-20-16,11 12-86 15,3 7-48-15,18 5-108 0,14 8-88 16,14 1 218-16</inkml:trace>
  <inkml:trace contextRef="#ctx0" brushRef="#br0" timeOffset="65012.25">24090 5973 1041 0,'24'12'166'0,"-2"1"128"0,-4 4-55 0,-6 2-86 0,2 2-32 0,-1 4-38 0,-2 0-13 15,-2 7-36-15,-5-2-15 0,-3-4-16 16,1 0 0 0,-2-14 4-16,-2-4 0 0,2-8 7 15,-1 0 9 1,-1-11 31-16,-1-3 16 15,0-14 22-15,6-7 4 0,3-6-22 16,7-3-17-16,12 6-27 16,2 8-14-16,8 19-14 15,-1 9-1-15,-10 18-4 16,4 8-1-16,-10 10 2 16,-2 6-16-16,-5 1-41 15,-4 1-34-15,6 3-93 16,1-8 427-16,7 1-212 15</inkml:trace>
  <inkml:trace contextRef="#ctx0" brushRef="#br0" timeOffset="68694.67">21151 5175 582 0,'2'0'117'0,"-2"3"121"16,2-3-21-16,-6 3-41 0,3-3-28 0,-2-2-43 0,3 2-20 0,3-4-25 16,0 0-7-16,-1-5-14 15,-2 9-4-15,0-2-12 16,-5 10-4-16,-9 13-8 16,-8 2-4-16,-12 14-3 15,-2 4-2-15,-13 11-2 16,-4 5 0-16,-4 4-3 15,0-1-3-15,16-6-29 16,6-7-18-16,18-19-73 16,4-9-69-16,12-16 112 0</inkml:trace>
  <inkml:trace contextRef="#ctx0" brushRef="#br0" timeOffset="68910.6">20730 5447 552 0,'-14'-3'115'0,"1"3"124"0,2 2-68 0,7 14-42 0,-1 4-21 0,5 9-35 0,5 4-25 0,2 3-34 15,0 0-5 1,4 0 18-16,0-6 4 16,0-4 3-16,3-7 2 15,3-13-19-15,6 0-6 0,7-15-4 16,4-4-1-16,6-9-58 15,-2-2-76 1,-7 2 74-16</inkml:trace>
  <inkml:trace contextRef="#ctx0" brushRef="#br0" timeOffset="69943.44">19804 6108 750 0,'10'-6'131'0,"-6"0"104"0,3-4 7 0,-6-4-62 0,1 0-32 0,-5-5-54 16,-4 2-18-16,-8-4-26 16,-3 4-13-16,-4 2-16 15,0 3-4-15,3 12-17 16,0 3-4-16,2 13-5 16,3 4-1-16,7 7 3 15,6-2 2-15,12 1 2 16,1-3 1-16,6-9 2 0,5-4 0 15,-2-7 4 1,-2-3 1-16,-5-6 19 0,3-1 10 16,-10-4 17-1,2-1 8-15,1-1-9 0,-7-1-7 16,0 4-20-16,-1 3-8 16,5 7-11-16,-5 4-2 15,4 18 1-15,1 8-2 16,-4 19 1-16,5 3 0 0,-7 5-1 15,1 1 1-15,-7-6-1 16,-6-1 1 0,-14-7 1-16,0-1-1 0,-10-12-2 15,3 2-6-15,-1-15-16 16,3-1-11-16,7-14-17 16,8-11-7-1,4-14-16-15,11-9-13 16,10-15-38-16,1-5-25 15,17-1-47-15,2 4-15 0,10 3-17 16,-3 9 13-16,-2 6 73 16,0 5 41-16,-8 9 128 15,-4-1 68-15,-7 10 85 16,-3 1 28-16,-4 6-5 16,-4 0-22-16,3 0-50 15,-3 5-22-15,-5-2-38 16,1 3-18-16,1 12-29 15,4-1-10-15,2 5-11 16,9 3-1-16,5-6-1 16,2 2 7-16,3-10 17 15,-2-6 14-15,-1-5 25 16,-1-2 3-16,-5-6-1 16,-7-1 0-16,-5-4-13 0,-14-4-6 15,-9 1-16-15,-5 0-11 16,-8-4-14-16,0 2-4 0,3-2-14 15,8 4-23 1,6 8-71-16,12 7-51 16,-4 2-145-16,13 5-124 15,5 5 240-15</inkml:trace>
  <inkml:trace contextRef="#ctx0" brushRef="#br0" timeOffset="70112.5">20236 6193 812 0,'13'0'162'0,"8"0"161"0,7 2-37 16,-12 7-98-16,-10 2-47 0,-3 12-85 0,-12-1-27 0,-1 11-17 15,9 1-5-15,-3-4 27 16,11 4-85-16,5-16-45 16,7 0-49-16,-3-13 21 15</inkml:trace>
  <inkml:trace contextRef="#ctx0" brushRef="#br0" timeOffset="70259.67">20279 6050 1109 0,'-5'0'43'0,"4"0"11"15,2 0-42-15,6-2-6 0,11 2-60 0,8 2 38 0</inkml:trace>
  <inkml:trace contextRef="#ctx0" brushRef="#br0" timeOffset="70754.97">20482 6350 923 0,'0'9'112'16,"0"-9"76"-16,4-6-18 0,5-20-42 0,-4-4-27 0,7-3-30 0,9 0-2 0,-2 13-25 15,1 4-14-15,-5 19-19 16,-1 7-8 0,3 18-6-16,2 5 0 0,6 11-1 15,4-3 48-15,5 0-84 16,4-4-1-16,14-11 1 16,2-8-44-16,0-18 98 15,-4-7 16-15,-17-15 37 16,-6-1 17-16,-16-4 26 15,-8-3 5-15,-11-5-13 16,-11 7-14-16,-3 12-33 16,2 10-19-16,-9 31-25 15,11 18-4-15,2 27-6 0,2 9 0 16,14 8-2-16,4-3 0 16,6-1-2-1,-2-2 0-15,-8-10-17 0,-5-7-9 0,-19-12-28 16,-4-11-7-1,-10-15 22-15,-1-15 15 16,1-24 45-16,0-14 24 16,8-23 30-16,0-1-1 15,14-13-14-15,10 1-17 16,11 10-39-16,7 9-7 0,15 22-5 16,8 3-25-1,10 16-91-15,11 3-76 0,10 11 96 16</inkml:trace>
  <inkml:trace contextRef="#ctx0" brushRef="#br0" timeOffset="71094.16">20146 7021 689 0,'-18'29'122'0,"0"1"126"0,17 8-98 0,-1-1 7 0,7 8-47 0,11-4-22 0,7-5-37 16,-1-3-11-16,2-8-15 16,-8-4-11-16,-2-9-14 15,0-9-38-15,-1-6-175 16,-4-6 142-16</inkml:trace>
  <inkml:trace contextRef="#ctx0" brushRef="#br0" timeOffset="71256.74">19959 6868 1568 0,'-3'0'102'0,"-5"-1"22"0,6-6-27 0,7 0-63 0,3-11-29 0,15 1-100 15,6 3-127-15,20 3 126 16</inkml:trace>
  <inkml:trace contextRef="#ctx0" brushRef="#br0" timeOffset="71544.24">20432 7078 876 0,'11'52'130'0,"-5"-1"123"0,-6-12-157 0,-1-3-18 0,-4-9-50 0,3-6-12 15,-1-10-8-15,5-10 0 16,-1 1 10-16,-1-2 20 0,2-6 31 15,-2-2 16 1,-2-16 30-16,1-3-2 16,-4-1-10-16,5-8-10 15,11 10-26-15,3 1-10 16,10 9-13-16,3 8-7 0,3 18-20 16,-2 7-7-1,1 18-9-15,-7 6-1 0,-5 8-7 16,-3 1-30-16,-4 4-88 15,-6 3-58-15,8-1 85 16</inkml:trace>
  <inkml:trace contextRef="#ctx0" brushRef="#br0" timeOffset="71725.19">20957 6957 1302 0,'3'-11'184'0,"-1"11"126"0,-4 11-64 0,-2 20-86 15,2 17-65-15,1 13-56 0,4 4-15 0,-2 1-18 16,2-1 1-16,5-9-96 0,-4 1-58 16,11-5 78-16</inkml:trace>
  <inkml:trace contextRef="#ctx0" brushRef="#br0" timeOffset="72113.75">20688 7330 1491 0,'12'-22'100'0,"1"7"66"0,9 5-31 0,8 7-13 0,6 5-32 0,8 10-53 0,4 1-13 15,1 4-14 1,-8 2-5-16,-8-3-4 16,-3 0 0-16,-8 3-3 15,-8-4-3-15,-8 3-5 16,1 1 1-16,-6-5 0 16,2-2 3-16,8-1 3 15,7-7 0-15,4-8 2 16,5-8 2-16,4-10 5 0,-4-2 2 15,-5 0 20 1,-1 4 12-16,-21 3 35 16,-5 6 14-16,-17-1-4 15,-7 5-9-15,-5 7-37 16,-4 1-16-16,2 9-52 0,4-1-37 16,10-3-98-16,19-4-82 15,7 6 132-15</inkml:trace>
  <inkml:trace contextRef="#ctx0" brushRef="#br0" timeOffset="72664.97">22114 7189 928 0,'8'1'154'0,"-7"1"171"0,-7 2-51 0,-11 6-60 0,-12-1-47 0,-12 6-90 15,-5 5-26-15,-1-4-29 16,8 7-9-16,9-5-11 0,6-1-3 15,22-1-6-15,6-2 1 16,25 0 5-16,3 7 2 16,17 2 6-16,0 4 1 15,-3 5-3-15,3-5 0 16,-10-1 1-16,-4 1 1 0,-23-3 5 16,-12 1 2-16,-25-6 1 15,-11 2-1-15,-15-7-18 16,-2-3-22-16,-7-7-50 0,4-7-47 15,6-11-194 1,4-3 189-16</inkml:trace>
  <inkml:trace contextRef="#ctx0" brushRef="#br0" timeOffset="72907.28">21868 6917 1033 0,'9'0'183'0,"4"7"221"0,4 5-124 0,5 23-52 0,-5 11-35 0,2 21-77 15,-4 9-29-15,-7 5-44 0,-1 1-20 16,-3 4-16-16,-3 1-2 0,1 3 5 16,1 0-27-1,0-8-100-15,0-6-48 16,8-18-170-1,-1-14 169-15</inkml:trace>
  <inkml:trace contextRef="#ctx0" brushRef="#br0" timeOffset="73123.34">22402 7239 1623 0,'2'0'182'0,"0"2"100"0,-1 9-81 0,7 1 8 0,-3 13-89 15,3 5-36-15,-4 19-45 16,-4 6-18-16,-3 13-18 0,-2 3 1 0,4-3-76 31,1-5-55-31,8-3 69 0</inkml:trace>
  <inkml:trace contextRef="#ctx0" brushRef="#br0" timeOffset="80852.07">7753 9235 946 0,'0'4'149'0,"-2"-4"133"0,1 0-27 0,-4-5-51 0,0 0-24 15,4-3-37-15,-4 0-17 0,-8-1-39 0,-2 6-20 0,-11-4-35 16,-5 6-11-16,-7 2-13 15,-9 7-4-15,4 8-4 16,2 6-1-16,8 5-4 16,12 6 1-16,12-1-2 0,10 1 0 15,12 0 1 1,12-3 2-16,13 1 4 16,0-4 3-1,5 5 3-15,-5-1-1 0,-4 7-1 16,-7 2 0-16,-13-1 2 15,-9 2 1-15,-19 5 3 16,-10-5 0-16,-18 0-2 16,-6 0-3-16,-9-8-3 15,-4-5-9-15,2-12-55 16,0-5-35-16,18-11-83 16,4-3-29-16,25-7 113 15</inkml:trace>
  <inkml:trace contextRef="#ctx0" brushRef="#br0" timeOffset="81298.78">7789 9245 1200 0,'0'-10'229'0,"-3"6"235"0,-5 7-254 0,-1 5-27 0,1 11-90 0,-2 6-34 0,9 21-37 0,-1 6-11 16,2 11-11-16,3 5-1 0,4-1-4 0,5-5 0 16,9-18-1-1,1-16 1-15,3-20 2 16,0-12 2-16,-3-20 6 16,1-6 4-16,3-14 16 15,-2 0 5-15,1 3 1 16,-3 4-2-16,-3 17-17 0,3 10-6 15,-3 23-7 1,3 12-2-16,2 16 1 16,8 10-2-16,1-10 3 0,1-3 1 0,-5-21 5 31,-10-11 3-31,1-17 39 0,-9-5 19 16,-4-18 25-16,0-6 10 15,-7-12-31 1,0-9-17-16,0-15-24 0,-1-3-17 15,-1-12-27-15,-2-10-41 16,4 11 308-16,9 3-209 16</inkml:trace>
  <inkml:trace contextRef="#ctx0" brushRef="#br0" timeOffset="83961.53">11588 7796 537 0,'-2'9'74'0,"-2"4"64"0,-1-4-21 0,5-2-3 0,0 0-4 0,2-3-7 15,5-3-11-15,-3 2-44 16,-1 2-17-16,-2 1-22 16,2 2-5-16,-6 5-15 15,3-1-47-15,0 3 38 16</inkml:trace>
  <inkml:trace contextRef="#ctx0" brushRef="#br0" timeOffset="84125.08">11631 8141 731 0,'4'27'86'0,"-4"1"63"0,-3 4-36 0,-2-4-44 0,-7 1-29 0,4-1-33 16,3 2-20-16,5-3-228 0,0-2 172 15</inkml:trace>
  <inkml:trace contextRef="#ctx0" brushRef="#br0" timeOffset="84253.49">11657 8701 684 0,'-4'20'77'0,"-7"2"56"0,-2-4-17 0,2-7-47 0,6-2-23 0,4-2-40 0,4 0-65 16,0 6 38-16</inkml:trace>
  <inkml:trace contextRef="#ctx0" brushRef="#br0" timeOffset="84406.9">11680 9076 571 0,'-8'19'129'0,"1"-2"130"0,-2-2-121 0,4-4-72 0,-3 1-31 0,5-4-25 0,3-1 1 0,-3-3-170 15,5 4 118-15</inkml:trace>
  <inkml:trace contextRef="#ctx0" brushRef="#br0" timeOffset="84545.91">11640 9483 587 0,'0'6'73'0,"3"4"65"0,4-7-75 0,-4-1-39 0,1-2-24 0,1 0-176 16,-2 0 125-16</inkml:trace>
  <inkml:trace contextRef="#ctx0" brushRef="#br0" timeOffset="84705.6">11692 9832 620 0,'-1'4'144'0,"-1"4"135"0,0-6-129 0,2 4-22 0,0 0-68 16,0 1-22-16,5 8-34 16,-3 0-4-16,7 11-110 15,-2 3-112-15,2 9 126 16</inkml:trace>
  <inkml:trace contextRef="#ctx0" brushRef="#br0" timeOffset="106084.39">11938 8674 691 0,'0'0'137'15,"0"-3"132"-15,2 3-28 0,-4-2-75 0,1 2-32 0,-1 0-46 0,1 2-15 0,1 4-14 0,0 2-10 16,1 9-17-1,1 9-8-15,-2 10-13 0,0-1-2 16,-2 10-6-16,-3 0-3 16,1-1-21-16,0-5-34 15,3-9-86-15,-1-3-96 16,2-10 125-16</inkml:trace>
  <inkml:trace contextRef="#ctx0" brushRef="#br0" timeOffset="106492.26">11885 8751 659 0,'-8'-17'148'0,"5"1"189"0,1 0-114 0,5-2-37 0,7 0-21 0,2-2-29 16,2 1-12-16,9 5-21 15,-5-1-12-15,6 4-37 0,5 10-17 16,4 1-27-1,6 1-7-15,-3 12-3 16,2 1 0-16,-13 5-1 0,-6 0 0 16,-8 0 1-16,-11 1 0 0,-4-4 4 31,-18 0 3-31,-4-7 0 0,-4-1-2 0,-7-6-1 31,0-2-4-31,7-2 0 16,8-4-2-16,8 4-2 0,12 2-2 15,6 8-1 1,5 3 2-16,8 7 2 0,4 5 1 0,-1 3 1 31,6 0-1-31,-1 1-31 16,-1-2-29-16,2-2-115 16,-4-8-39-16,4-8-261 0,2-4 262 15</inkml:trace>
  <inkml:trace contextRef="#ctx0" brushRef="#br0" timeOffset="106914.18">12459 8753 1257 0,'-6'0'170'0,"-5"-5"113"0,1 4-103 0,-4 1-51 0,-7 1-66 0,-1 5-23 0,5 4-26 16,-5 1-6-16,9 13-8 15,8 1-2-15,5 6-3 16,5-2 0-16,9-6 0 16,7-5-1-16,-7-10 2 15,11-7 0-15,-4-12 4 0,-4-5 3 16,-1-10 5 0,-2-6 5-16,-1-4 22 15,-4-4 3-15,1-2 8 16,-6-5-3-16,-4-4-15 15,0-3-3-15,-4-4-8 16,-4-3-3-16,6 7-8 16,1 8-2-16,2 21-2 0,2 14-2 15,7 22 2-15,1 14-1 16,-3 23-1-16,0 5 0 0,-4 12 0 16,4 3-2-1,-5-1-29-15,7-7-80 0,3-3-76 16,-1-10-55-16,2-6 102 15</inkml:trace>
  <inkml:trace contextRef="#ctx0" brushRef="#br0" timeOffset="108307.44">12090 9258 698 0,'0'0'141'0,"-3"-2"168"0,-4 0-77 16,-4-2-34-16,5-3-30 0,-7 4-58 0,-1-2-22 0,0 5-32 0,-7 5-8 0,-1 0-18 0,0 4-8 16,-1 4-16-16,-1 0-5 15,10 4-2-15,3 3-3 0,7-2 0 16,4 2 0-16,8-4-1 15,10 1 2-15,2 2 1 16,7-4 1 0,6-3 0-16,0-4 1 0,-1 0 1 15,1 1 0-15,-11 4 1 16,3 0 0-16,-15 1 2 16,-6 0-1-16,-8 0 1 15,-12 0 1-15,-6-3-1 16,-5 1-2-16,-3-1-2 0,-3-7-20 15,3-2-54 1,-3-2-38-16,4-6-125 0,1-7-94 16,6 0 184-1</inkml:trace>
  <inkml:trace contextRef="#ctx0" brushRef="#br0" timeOffset="108581.64">11971 9098 846 0,'-8'-8'177'0,"4"4"165"0,-3-3-133 0,3 6-5 0,2 10-70 0,2 5-26 16,2 21-43-16,-1 6-15 0,1 14-20 0,-2 4-13 0,1-1-11 15,4 2-3 1,0-10-3-16,3-1-2 0,-2-8-53 16,5-3-30-16,-1-14-85 15,2-8-71-15,-1-13 138 16</inkml:trace>
  <inkml:trace contextRef="#ctx0" brushRef="#br0" timeOffset="108868.15">12246 9147 1336 0,'0'0'151'0,"-3"5"90"0,1-5-22 0,-4 8-76 0,6 8-34 0,11 6-41 0,-5 8-14 0,4 4-30 16,-1 3-11-16,-9 4-11 0,10 1-6 0,-9-10-55 16,4-4-40-1,4-9-108-15,2-5-83 16,5-4 160-16</inkml:trace>
  <inkml:trace contextRef="#ctx0" brushRef="#br0" timeOffset="109075.28">12588 9393 916 0,'14'6'200'0,"-1"6"169"0,-8 0-168 0,1 5-31 0,-12 4-100 0,-2 4-29 15,-9 7-57-15,-1 2-42 0,-2 3-142 0,2-7 118 0</inkml:trace>
  <inkml:trace contextRef="#ctx0" brushRef="#br0" timeOffset="109961.84">12206 9929 674 0,'0'-8'170'16,"-1"2"134"-16,-4 5-51 0,-3 1-16 0,-8-4-42 0,-4 3-24 0,-8-5-46 0,-2-2-23 0,-8-2-47 16,-2 1-19-16,6 7-25 15,5 4-6-15,7 12-8 16,9 5-3-16,13 5-3 15,5 1 0-15,16-5 4 16,4 4 0-16,10-2 3 16,4-5-1-16,4 2 2 15,-5-3 1-15,-4-2 1 16,-4 4 1-16,-5 1 1 16,-12-5 2-16,-3 1 2 15,-17 0 1-15,-9-3 0 0,1-1 0 16,-12-1-2-16,2-2-3 0,-10-4-4 15,-4 0-11 1,-4-8-55-16,-1-2-38 16,9-2-72-1,7-3-43-15,10 3-145 0,4 2 208 16</inkml:trace>
  <inkml:trace contextRef="#ctx0" brushRef="#br0" timeOffset="110212.94">12107 9682 1074 0,'0'-3'174'0,"-5"1"224"0,5 2-139 0,0 2-38 16,-1 4-35-16,1 11-76 0,0 2-28 0,3 14-36 0,0 8-14 0,5 10-18 15,-5 7-4-15,-3 8-9 16,8 1-1-16,-6-1-23 16,-2 2-30-16,0-5-64 15,0-5-28-15,0-17-77 16,11-3-42-16,-4-22 156 16</inkml:trace>
  <inkml:trace contextRef="#ctx0" brushRef="#br0" timeOffset="110841.41">12355 9884 780 0,'-8'0'166'0,"5"0"189"15,-5 0-90-15,1-4-53 0,7 1-32 0,0-3-41 0,0-5-18 0,4-2-23 0,-3-2-7 16,12-4-20-16,-1 0-9 0,6 0-10 0,5 3-6 0,1 0-14 16,5 4-5-16,2 9-11 15,-3-1-5-15,-5 9-7 16,-8 1-2-16,-10 12-1 16,-5-2-1-16,-8 10 1 15,-4 1-1-15,-11 3-10 16,-2-5-2-16,2-1-1 0,4-4 2 15,3-4 9 1,8-3 2-16,8-12 1 16,-2 1-1-16,4 6 0 15,4-8 2-15,13-2 4 16,2 1 3-16,7-4 6 0,2 5 0 16,-3 2-1-1,0 4-2-15,-7 5-6 0,-2 3-1 16,-9 3-1-1,-7 4 1-15,-10 7 1 0,-8 1 0 16,-8 4 0-16,-2-5-1 16,-11-4-2-16,6-4-8 15,-6-2-37-15,1-7-34 0,11 1-87 16,0-4-50-16,10 5 111 16</inkml:trace>
  <inkml:trace contextRef="#ctx0" brushRef="#br0" timeOffset="118193.48">13789 8803 519 0,'-2'0'149'0,"1"-3"109"0,-1 2-49 0,2-1-21 0,0 0-32 0,-3 1-13 0,-5-1-20 0,-3 2-11 0,-3 0-27 31,-4 0-6-31,-2 0-23 0,-4-1-14 16,4-2-21-1,-2 3-12-15,-4 3-5 0,4-2-3 0,0 10-4 16,0-3-2 0,14 10-1-16,5-4 0 15,14 0 0-15,3 3 2 16,4-1 1-16,2 1 0 15,2-1 3 1,-1 2 0-16,9 1 0 0,0 4 1 16,-3-2 1-16,-1 2-1 15,-2-1 1-15,-7 4 0 16,-9 2 1-16,-5-4 2 16,-7 1 3-16,-7-1 2 0,-10-7 1 15,-1 5-1-15,-11-9-2 16,-3-2-1-16,-4-11-4 15,-2-7-17-15,-1 1-50 16,0-5-28-16,1-3-72 16,9-2-59-16,14 0 131 0</inkml:trace>
  <inkml:trace contextRef="#ctx0" brushRef="#br0" timeOffset="118470.88">13691 8600 1468 0,'-5'-5'140'16,"0"4"113"-16,-7-1-46 0,-1 5-36 0,4 4-34 0,-1 10-55 0,2 7-17 0,7 10-28 0,1 9-13 0,1 15-17 0,10 5-4 0,1 10 0 15,-6 4-2-15,2-1 0 16,-4-4-17 0,0-7-65-16,3-8-38 0,3-18-100 15,-7-7-45 1,7-31-298-16,7 1 332 0</inkml:trace>
  <inkml:trace contextRef="#ctx0" brushRef="#br0" timeOffset="119037.97">13950 8803 824 0,'0'-9'195'0,"0"1"162"0,0 2-121 0,1-4-25 0,4 6-62 0,1-8-10 0,5 11-40 0,0-5-18 0,2 7-28 16,3 7-18-16,1 0-17 16,5 0-2-16,3 0-7 15,1 3-4-15,-7-2-2 16,1 2-2-16,-4 3-1 15,-8 2 1-15,-8 0 2 16,-11 1-1-16,-14 7 0 16,1 1 0-16,-6 0-2 15,-2 1 2-15,10-9-1 16,2 0-1-16,15-2 0 16,5-8-3-16,8 1 0 15,11 3 1-15,8-3 1 16,3 2 1-16,9 2 1 15,-3-4 0-15,-1 6 2 0,-10 1 1 0,-12 2 2 16,-8 3 6-16,-10 4 2 16,-9 1 3-16,-15 2-2 15,-4 2-4 1,-14-4-4-16,4 0-4 16,-6-4-3-16,10-4-1 15,4-6-16-15,5-8-13 0,11-5-49 16,10-10-41-1,14-10-84-15,12-2-78 16,16-7 155-16</inkml:trace>
  <inkml:trace contextRef="#ctx0" brushRef="#br0" timeOffset="119341.15">14674 8732 1441 0,'-2'-3'174'0,"-1"2"125"0,-5 1-40 0,2 4-71 0,-5 9-53 0,0 9-62 0,4 5-17 16,-2 11-24-16,1 6-13 15,5 8-13-15,0 0-4 0,1 2 3 16,2-9-28 0,0-8-69-16,3-1-48 0,1-17-132 15,3-5-192-15,1-14 278 16</inkml:trace>
  <inkml:trace contextRef="#ctx0" brushRef="#br0" timeOffset="119561.74">14473 8933 1392 0,'2'-7'144'0,"1"3"81"0,7-3 22 0,2-1-61 0,2 1-37 0,4 0-53 0,2-4-23 0,-1 5-37 16,5 0-16-16,4-4-20 15,9 1-9-15,10 1-79 0,3-2-65 16,1 7-212-16,-5-2-244 16,-2 9 345-16</inkml:trace>
  <inkml:trace contextRef="#ctx0" brushRef="#br0" timeOffset="120298.64">14399 9426 492 0,'0'0'185'0,"0"-1"150"15,0-1-47-15,-1 1-15 0,2-6-33 0,-1 1-20 0,-1-5-45 16,-6 0-28-16,0-2-53 16,-5 4-16-16,-6 4-33 15,0 2-9-15,-9 3-19 16,1 8-6-16,0 3-12 15,-1 8-3-15,7-2-5 16,6 4 0-16,7-1-3 16,7 4 0-16,10 1 3 15,6 3 1-15,3-1 4 16,4-2 1-16,1-4 1 16,-5 1-1-16,6-5 1 0,-1 5-23 15,-4 2-38-15,-2 4-17 16,-9-1-30-16,-6 5 16 15,-6-1 33-15,-6-2 15 16,-9-1 30-16,-4 2 7 0,-6-9 9 16,3-2 5-16,-10-18 28 15,5-6 15-15,0-12 20 16,2-5 10 0,17-10-20-16,6-12-16 15,19-8-21 1,13-5-9-16,15 4-4 0,9 2-2 15,6 4-2-15,-5 4-2 16,-2 4-48-16,-6 1 458 16,-3 7-307-16</inkml:trace>
  <inkml:trace contextRef="#ctx0" brushRef="#br0" timeOffset="123242.01">16102 8885 569 0,'-5'-1'98'0,"2"1"94"15,-1 0-16-15,-3 1-26 0,5 4-5 0,0 0-3 0,2 1-2 0,4 4-15 16,3 1-11-16,-2 8-37 15,2 6-21-15,-3 14-33 16,-4 5-11-16,5 18-9 16,-5-5-2-16,0 3-1 0,3 0-2 15,-3-13-23 1,2 0-14-16,1-14-32 16,0-3-26-16,-3-16-79 0,0-3-85 0,0-9 145 31</inkml:trace>
  <inkml:trace contextRef="#ctx0" brushRef="#br0" timeOffset="123992.63">16144 8876 445 0,'-8'-14'109'0,"3"-2"110"0,1 3-64 0,1 4-1 0,3 4-3 0,3 5 1 0,3 2-22 15,5 2-11-15,3 6-22 16,2-1-14-16,6-4-10 16,3 3-4-16,13-8-2 0,-3 0 4 0,4-6-5 31,2-2-6-31,7-3-23 15,9-2-12-15,12 5-15 16,7 4-5-16,12 4-2 16,4 0-2-16,-10 1 2 15,-15 2-1-15,-21 4 3 16,-16-4 1-16,-16 6 1 16,-6-4 1-16,-13-2 1 0,4 3-1 15,-5-2-1-15,-1 2-3 16,7-5-3-1,0 1-1-15,0-2 0 0,3 6 0 16,4 1 0-16,-6-4 1 16,4 6 1-16,1 4 0 15,-4 4-1-15,3 7 0 16,-1 7-1-16,0 6 0 0,-1 12-1 16,1-1 0-16,1 1-1 0,0 3 0 15,-2-15 1 1,2 2 1-1,-4-9 1-15,-1-6 1 16,0-1 0-16,-3-10-2 16,-6-5 0-16,4 4-1 0,-4-2-1 15,-1 3 2 1,-1-2-1-16,-2-7 1 0,1-1 0 16,-2 2 2-16,-4-5 2 15,3-1 0-15,-9-3 2 16,-5-2 0-16,-13 1 0 15,-9-4 0-15,-16-4 0 16,-11 5-2-16,-4 4-1 16,-5 2-1-16,-1 4-3 15,-2-2-2-15,-3 4-13 0,3 4-8 16,21-8-35-16,21 0-25 16,31 0-71-16,15-6-41 0,20 6 106 31</inkml:trace>
  <inkml:trace contextRef="#ctx0" brushRef="#br0" timeOffset="127091.69">15486 9638 445 0,'0'1'111'0,"2"-1"131"0,-1 2-34 0,3-2-31 0,2-2-20 0,-3-3-33 16,0 1-8-16,0 1-5 0,-3 1-7 15,-4-6-20 1,-9 8-11-16,-6 2-23 16,-9 4-15-16,-1 0-17 15,-2 4-8-15,1 1-10 16,8 1 0-16,4 1-2 16,7 1-3-16,10-1-1 15,1-1 0-15,8 1 1 16,1 0 3-16,5-2 1 15,0-2 1-15,1 2 0 16,0 2 0-16,7 1 0 16,1-3 0-16,5 2-1 15,0-2 0-15,2-2 1 16,-1-1 0-16,-7 0 2 0,-5 3 1 16,-11-5 3-16,4 4 0 0,-20-1 3 15,-1-1 0 1,-6 9-3-16,-13 1-2 0,-6 2-4 15,-2-2-3 1,-6 4-2-16,8-5-16 16,4 4-38-16,8-9-19 15,10-7-50-15,3-3-36 16,8-9-161-16,1-5 190 16</inkml:trace>
  <inkml:trace contextRef="#ctx0" brushRef="#br0" timeOffset="127389.01">15447 9500 909 0,'-10'-3'145'0,"-4"-8"112"0,2 5-85 0,-1 0-2 0,2 4-36 0,8 2-3 0,1 2-36 15,4 10-12-15,1 7-29 16,2 11-15-16,7 5-22 16,1 9-8-16,1 8-7 15,7 3-1-15,-4 10-1 16,0-4-2-16,-3-1-33 16,-3-3-23-16,-4-10-79 0,-1 2-32 15,-1-14-95-15,-4-5-106 16,10-10 224-16</inkml:trace>
  <inkml:trace contextRef="#ctx0" brushRef="#br0" timeOffset="127666.36">15712 9587 851 0,'1'-12'135'0,"4"2"178"0,0 7-105 0,-2 5-2 0,0 10-35 0,0 17-67 0,-1 5-29 16,0 18-41 0,4 0-15-16,-5 5-17 0,1-2 0 0,-2-7-48 15,2-4-39 1,7-5-125-16,-3-7-136 0,13-1 194 15</inkml:trace>
  <inkml:trace contextRef="#ctx0" brushRef="#br0" timeOffset="128582.45">16024 9961 372 0,'0'5'123'0,"2"1"102"0,-1-6-43 0,1 2-15 0,0-1-20 0,1 2-10 16,1 5-39-16,0-5-29 0,0 2-37 15,6 0-12-15,6 1-15 16,6 2 0 0,4-3 9-16,9 1 9 0,-2-8 20 15,0-4 5-15,2 0 7 16,-10-10-6-16,-4-3-14 15,1-5-5-15,-3-2-2 0,5-4-1 16,-2-7 2 0,-7 3 1-16,0-9-7 15,2 5 4-15,-3-3 9 16,-3-3 4-16,2 0 8 16,-4-3-6-16,2 4-10 15,0-1-1-15,0 1-9 16,2 5 0-16,-7 1 1 15,2 5-6-15,0 8-6 16,-3-1 0-16,-5 6-7 16,1 2 2-16,1 4-3 15,3-1 0-15,-1 6-2 16,0 0-1-16,-4 7-1 0,0-2-2 16,0 1-1-16,-4 10-2 0,1-2-3 15,-3 7-2 1,3-2-1-16,1 0 0 15,2-2 5-15,0-4 2 0,0-5-10 16,0 2-16 0,-1-9-55-16,-1 3-41 15,-3-4-116-15,2-2-145 0,3-1 223 16</inkml:trace>
  <inkml:trace contextRef="#ctx0" brushRef="#br0" timeOffset="129166.36">16539 9127 843 0,'0'-3'121'0,"0"-1"81"0,0 4 29 0,1 7-43 0,-1-4-26 0,0 6-40 16,-1 5-26-16,-7-2-44 0,3 3-18 15,-8-1-19-15,1 1-6 0,-3 5-5 32,-2 1-2-32,1-2-2 15,2-2-2-15,1 2-1 16,4-8 0-16,6-5-2 16,3-4 1-16,0 6-2 0,3-10 0 0,10-9 3 15,-2-2 1 1,3-10 2-16,5 1 2 15,-7-7 1-15,3 1 1 0,-3 0 0 16,-4-2 1 0,2 8 0-16,-2 1 1 15,-2 5 0-15,3 2 1 16,2 3 3-16,0-2 1 16,-1 10 6-16,-1-3 2 0,-1 4 2 15,-8 2 3-15,0 0 3 16,-1 5 0-16,-4 1 1 15,2-4-4-15,3 3-9 16,0 3-2 0,0-4 0-16,3 6 0 0,3-1 2 15,-1-2 2-15,4 10-3 16,-4-3-1-16,5 8-5 16,-1 8-3-16,-1 2-4 15,1 6-1-15,2-5-1 0,-4-2-2 16,1-2-30-1,0 1-28-15,-4-12-79 16,4 0-38-16,-6-2 90 16</inkml:trace>
  <inkml:trace contextRef="#ctx0" brushRef="#br0" timeOffset="183813.9">13368 9590 410 0,'-11'10'26'0,"-7"1"29"0,1 3-58 16,-5-1-77-16,6-5 54 0</inkml:trace>
  <inkml:trace contextRef="#ctx0" brushRef="#br0" timeOffset="185041.63">13282 9669 371 0,'2'8'86'0,"1"-5"116"0,-1 2 9 0,-5 1 0 0,-1-6-15 0,-4 0-52 0,4-1-27 0,4-9-31 0,-2 1-9 0,2 1-15 0,2-3-10 0,-2 11-17 0,0-5-9 0,-3 15-11 0,-4 2-5 0,4 10-6 0,-2 3-1 0,1-6-2 16,4 0 0-16,4-8 1 0,1-7-1 0,3-11 18 0,-3-5 9 0,3-9 21 0,-4-4 7 0,-4-8-8 0,2 1-3 0,-5 5-12 0,-7 1-5 0,-5 5-6 15,-6 10-6-15,2 11-12 0,-5 13-3 16,9 21-3-16,-6 4-2 0,9 14 1 16,7-1 0-1,11-6 0-15,13-2 0 0,8-22 2 16,6-7 0-1,0-14 8-15,-1-7 9 0,-4-8 14 16,-9-7 5-16,-5-8 0 16,-4-5-6-16,-10-3-10 15,-8-1-5-15,-10 6-4 16,-4 1-3-16,-8 11-2 16,-6 7-2-16,-5 16-3 15,-5 10-3-15,12 17-2 16,4 12-1-16,22 5-2 15,6 4 1-15,10-3 1 16,16-9 0-16,10-11 3 0,6-10 2 16,1-9 2-1,-2-8 1-15,-6-8 1 16,-7-3 1-16,-9-4 4 16,-4-3 1-16,-10-9 2 15,-5-4 3-15,-12-5 2 16,-8-2 2-16,-8 5 0 0,-6-2-3 0,-1 18-7 15,0 7-4 1,7 18-4-16,4 9-3 0,14 18-3 16,10 4 0-1,13 4 1-15,7 1 2 16,10-11 2-16,-1-6 0 0,4-13 1 16,-1-6 0-16,-3-9 3 15,3-10-1-15,-11-4 2 16,-3-7 1-16,-7-3 1 15,-6-3-1-15,-7-5 1 16,-9 3-1 0,-11 3-1-16,-1 5-2 0,0 15-2 15,1 7-4-15,7 21-3 16,0 14 1-16,9 14 0 0,4 1 1 16,11-11 2-1,13-2-1-15,7-25 3 16,3-10 0-16,8-16 3 0,1-10 3 15,-4-14 2 1,-5 2 6-16,-13 0 9 16,-13-2 2-16,-19 8 2 15,-13 3-6-15,-19 8-11 16,-1 13-5-16,3 22-8 0,-3 18-3 16,9 18-2-16,9 11-1 15,17-1 1-15,13-9 1 16,25-19 0-16,7-11 1 15,11-16 4-15,2-9 3 16,-7-7 3-16,-8-4 2 0,-11 0 4 16,-6-7-1-16,-18-5 2 15,0-2-1 1,-18-11-2-16,-6 0-1 16,-5-3-1-16,-6 6-2 0,9 15-4 15,-3 7-2-15,19 20-5 16,8 10-2-16,17 2 0 15,12 1 2-15,9-5 5 16,9-12 3-16,6-8 0 16,1-12 3-16,-3-9 5 15,-6 3 3-15,-18-6 5 16,-16 7 1-16,-23 3-2 16,-11 7-4-16,-14 9-7 0,1 4-4 15,0 12-7-15,5 7-8 16,10 7-20-16,4 0-12 15,18-2-75-15,9-1-66 16,16-18 107-16</inkml:trace>
  <inkml:trace contextRef="#ctx0" brushRef="#br0" timeOffset="185853.98">13196 9707 751 0,'-5'14'152'0,"-6"0"101"0,-2 7-2 16,2 1-12-16,6-2-48 0,-1 1-30 0,6-7-50 0,6-1-12 15,-1-2-23-15,6-3-5 0,-1 4-18 0,-6 7-8 0,4 2-8 16,-8 7-5-16,-6 7-3 0,-2 7-3 16,-14 10-7-1,3 7-4-15,-1 15-7 16,-3 6-2-16,9 10-3 0,-3 6-2 15,-2 9-1 1,3 2 0-16,-4 14-1 16,2 2-1-16,-2 7 0 15,2 0-1-15,-2-5 0 16,1-4 1-16,2-4 0 0,-5-2 1 16,-10-1 0-16,1-9 1 15,-4-4 1-15,3 2 0 16,1-7 0-16,1 2 1 15,3 1 0-15,-5-1 0 0,1 0 1 16,-7-2 1-16,-2 2-1 16,1 1 1-1,0 2-1 1,2-3 0-16,3 0-1 0,4-9 0 0,3-10 1 16,0-5-1-1,2-15 0-15,4-1 1 0,4-7 1 16,1-3 0-16,-3 0 0 15,-4 4-1-15,5 3 0 16,-4-1-1-16,6 4-1 16,4-1 1-16,-9 0-2 15,4 1 1-15,-5-9 1 16,4-2 0-16,6-3-1 16,-1-4 0-16,12-7 0 15,-3-2-1-15,6-5 0 16,1-3 1-16,0-5-1 0,4-1 1 15,-6-3 1-15,1 2-1 16,-2-3-1-16,0-4-3 16,0 2-7-1,-2-3-23-15,-1-2-71 16,-5 1-53-16,5-9-196 0,-2-8 196 0</inkml:trace>
  <inkml:trace contextRef="#ctx0" brushRef="#br0" timeOffset="186591.96">11982 14151 685 0,'-9'-9'127'0,"-2"-2"139"0,-2 3-34 15,4 3-47-15,1-1-19 0,-2 4-44 0,6 2-20 0,1 0-23 16,3 8-2-16,0-8-1 0,4 5-6 15,-1 9-4-15,-1-3-3 16,4 17-15-16,-2 2-4 16,-3 3-20-16,-1 5-5 15,0 3-12-15,0 3 0 16,0 1-4-16,-1 2-2 0,-3 2 1 16,0 1-2-16,-1 1 3 0,-5 1 0 15,1 0 0 1,0 3 0-1,-4 3 0-15,-3 2 0 0,-1 3 0 16,-1 7 0-16,-4 2 1 16,-3 6-1-1,8 5-1-15,-4 1 0 0,7-1 1 16,-2-1-2-16,4-4 1 16,2 4 3-1,1-4 10-15,7 3 5 0,1-2 14 16,1-2 3-16,0-11 1 15,0-3-2-15,0-12-11 16,0-7-5-16,3-16-11 0,-5-4-4 16,-3-18-30-1,-1 2-38-15,-7-19-120 16,1-3-122-16,12-10 162 0</inkml:trace>
  <inkml:trace contextRef="#ctx0" brushRef="#br0" timeOffset="186915.1">11444 15938 984 0,'-1'-13'115'0,"-7"2"115"0,5 6-101 0,-8 12-44 0,1 10-14 0,12 18-27 16,4 4-14-16,13 13-20 0,14 3-6 0,0 2-4 16,8-5-1-16,2-14 0 15,-5-11 0-15,1-18 49 16,-2-9 9-16,0-23 87 0,3-2 20 0,3-28-6 16,5-17 6-1,6-16-81-15,9-16-18 16,3 1-42-16,7 0-12 15,-15 11-75-15,-2 11 7 0,-14 5 20 16</inkml:trace>
  <inkml:trace contextRef="#ctx0" brushRef="#br0" timeOffset="187754.68">11990 16316 1188 0,'2'-23'143'0,"3"4"129"0,-5 5-21 0,-2 18-34 0,-6 7-20 16,3 16-46-16,-1 9-36 0,1 15-49 0,-1 14-21 0,4 17-32 16,1 6-6-16,2 3-6 15,6 1-5 1,-2-9-3-16,-2-4-14 0,1-13-48 16,1-7-30-16,-2-21-59 15,4-13-12-15,-6-25 30 16,-2-13 29-16,-7-31 63 15,3-11 26-15,-6-29 20 16,0-13 2-16,1-17 34 16,6-4 24-16,7 3 46 15,9 6 22-15,17 17 9 16,9 12-9-16,1 15-17 16,9 7-11-16,-1 20-25 0,-3 11-15 15,-5 21-22-15,-2 4-10 16,-6 10-14-16,-9 5-1 15,0 9-1-15,-10 3 1 0,-12 11 2 16,-12 1 1-16,-14 5-1 16,-7 9-5-1,-23-1-7-15,-4 2-2 0,-12-11-31 16,-2-3-23-16,12-16-64 16,13-8-42-16,30-10-107 15,10-4-120-15,29-2 223 16</inkml:trace>
  <inkml:trace contextRef="#ctx0" brushRef="#br0" timeOffset="188096.99">12542 16491 1432 0,'-3'2'155'16,"-11"0"149"-16,0-1-72 0,-10 2-46 0,-1 5-37 0,1 9-72 0,4 7-29 0,7 17-33 0,1 8-12 0,8 14-17 15,9 5-2-15,8-5-2 16,7-6 1-16,17-29 6 16,7-7 1-16,2-28 6 15,2-8 9-15,-8-20 30 16,-2-6 17-16,-15-11 31 0,-2-3 4 15,-18-7-10-15,-9-1-4 16,-15 3-28-16,-12 3-9 16,-6 10-17-1,1 8-12-15,0 15-14 0,2 10-26 16,10 14-97-16,7 6-82 0,18 5 108 16</inkml:trace>
  <inkml:trace contextRef="#ctx0" brushRef="#br0" timeOffset="188402.03">13349 16085 1896 0,'-4'-7'179'0,"-8"-1"122"0,-12 4-52 0,-15 4-81 0,-12 9-37 0,-10 15-52 16,-6 4-19-16,3 16-25 0,1 8-11 0,11 18-20 16,14 13-8-16,20 4-9 15,12-2-4-15,28-3-3 16,3-14 3-16,26-18 2 16,-2-12 3-1,9-20 2-15,13-10 3 16,-5-21-52-16,4-12-56 0,-2-23-31 15,0-7 48-15</inkml:trace>
  <inkml:trace contextRef="#ctx0" brushRef="#br0" timeOffset="189093.39">15258 15999 892 0,'0'7'152'15,"-2"-3"165"-15,-6-2-53 0,-6-2-25 0,-2-2-33 0,-8-4-45 0,-1 0-16 0,-2-1-33 0,-11-2-16 0,1 7-36 0,-4 2-18 16,-5 10-26-16,10 2-5 0,-5 11-5 16,11 8-2-16,6 7-2 15,-1 1-1 1,23 12-4-16,2 4-2 0,14 13-2 15,7 8-1-15,-2 9 3 16,1 6-2-16,-2 5-23 16,-3-3-29-16,-2-4-74 15,0-9-70-15,-6-10-318 16,5-11 312-16</inkml:trace>
  <inkml:trace contextRef="#ctx0" brushRef="#br0" timeOffset="189705.5">14699 16684 1425 0,'25'-25'153'0,"10"-1"111"0,6 3-38 0,8 2-78 0,0 1-28 0,4 4-50 0,-4-1-19 15,0 9-25-15,-1 1-8 16,-12 14-6-16,-5 1-1 15,-10 14 1-15,-8 4 2 16,-10 14 0-16,-3 1 0 0,-5 9-6 16,-1 1-4-16,-1-4-4 15,6-7-4 1,4-9-4-16,10-7 0 0,10-15 0 16,7-7 1-16,8-16 11 15,5-7 8-15,-1-12 13 16,-2-5 5-16,-6-12 3 0,-7-1-2 15,-20 2 0 1,-11 5 0-16,-22 0-3 16,-14 3-4-16,-12 11-11 15,-2 0-7-15,7 21-21 16,8 4-18-16,13 16-28 16,11 8-7-16,15 3 3 15,8 0 14-15,23-3 23 16,10-5 8-16,19-6 12 15,11 3 5-15,11 5 3 16,-5 4 1-16,-12 7 3 0,-10 3-2 16,-18 2 2-1,-9-1 0-15,-11 1 1 0,-7-7 4 16,-10-11 3-16,0-1-1 16,-10-13 21-16,2-7 15 0,-3-13 22 15,0-15 9-15,0-18-5 16,11-7-12-16,8-8-19 15,6 0-9-15,13 5-19 16,0 3-8-16,11 8-24 16,1 0-49-1,9-10 345-15,4-5-233 16</inkml:trace>
  <inkml:trace contextRef="#ctx0" brushRef="#br0" timeOffset="190748.39">17594 16223 972 0,'13'-8'112'0,"-4"5"102"0,-4 0-10 16,-5 3-28-16,-8 3-5 0,-11 2-26 0,-8 3-23 0,-19 6-29 0,-4 0-15 0,-13 10-27 15,-3 0-12-15,6 7-24 16,1 1-8-16,20-2-7 16,12 1 0-16,16-9-1 15,11-1-1-15,12-6 4 16,14 1 6-16,18 2 13 0,6-4 5 16,18 0 15-1,-2 0 3-15,-1 0-3 16,-6 1 0-16,-25 5-3 0,-10 4 3 0,-24 3-1 15,-14-2-1 1,-23 8-14-16,-15 2-10 16,-20-1-11-1,-9 3-14-15,4-3-39 16,1-2-25-16,8-13-54 0,10-2-14 16,6-22-72-16,11-7-85 15,21-31 178-15</inkml:trace>
  <inkml:trace contextRef="#ctx0" brushRef="#br0" timeOffset="190979.32">17334 15656 1743 0,'6'7'181'0,"3"12"156"0,-4 5-114 0,3 17-61 16,-3 14-34-16,1 19-52 0,-3 13-22 0,0 9-32 0,-1 7-9 0,-2 10-10 16,0 6-2-16,0 10-19 15,3 5-37-15,2-13-87 16,1-9-37-16,7-28-94 16,4-19-72-16,2-29 209 15</inkml:trace>
  <inkml:trace contextRef="#ctx0" brushRef="#br0" timeOffset="191564.06">17930 16072 897 0,'-2'-3'212'0,"1"-5"275"0,-9 3-183 0,-1-3-62 16,-3 2-29-16,0 4-52 0,4-4-26 0,6 1-41 0,4-1-11 0,12 0-16 16,7-5-5-16,14-2-10 15,8 2-9 1,21 6-14-16,6-1-8 0,4 8-8 15,-4 7-2-15,-17 5-4 16,-14 7 1-16,-13 4-1 16,-11 2-1-16,-13 11-10 15,-10 3-4-15,-17 3-5 16,-9 0 1-16,-16-6 7 16,0 0 3-16,6-12 0 15,4-2 1-15,18-10-1 16,11-3-1-16,20-6 1 0,12 3 0 15,26-3 5 1,8 3 5-16,6-2 5 16,-2 5-1-16,-8 3-1 15,-5 2-2-15,-9 4 0 0,-7 4-1 16,-17 4 5-16,1 7 1 16,-17 4 2-1,-8 10-1-15,-10 7-5 0,-14-6-2 16,-16 2-6-16,-12-8-1 15,-22-6-14-15,-1-3-20 16,-8-8-64-16,-2-7-44 16,8-18-63-16,0-10-41 0,-5-22 138 15</inkml:trace>
  <inkml:trace contextRef="#ctx0" brushRef="#br0" timeOffset="210995.2">15737 10283 374 0,'-3'9'60'0,"1"-6"50"0,-4-1-34 0,6-4-46 15,3-4-11-15,-3 0-14 0,0 2-3 0,-5 0 2 0,1 4 4 0,1 1 42 0,-1 4 31 0,0-2 57 16,1 2 25-16,-2 0 8 16,3-5-10-16,1 0-28 15,-6-7-21-15,3-4-47 16,2 2-18-16,-1-4-30 16,3 1-7-16,-3 1-6 15,-5 0-1-15,6 6-1 16,1 5 0-16,-12-3 5 0,4 9 4 15,-4 7 4-15,0 2 3 0,7 4-10 16,0-3-3 0,7-2-5-1,7-1-3-15,5-8 2 16,-1-5 1-16,4-5 8 16,6-3 7-16,-6-6 13 0,-2-2 3 15,-3 2 2-15,-6-5 0 16,-2 5 4-16,-6 1 1 15,-3 5-2-15,-8-1-5 16,-9 2-16-16,1 4-4 16,0 2-6-16,0 1-4 15,2 8-1-15,5 1-2 0,11 8-1 16,-3 2-1-16,12 2 1 16,0 2 1-16,9-7 0 15,2 0 1-15,4-8 0 16,2-7 1-16,1-10 1 15,-3-5 5-15,2-7 11 16,-6-1 10-16,-7-3 15 16,-4 0 1-16,-8 0-4 15,-8 6-7 1,-5 4-16-16,-6 3-4 0,0 10-9 16,0 5-3-16,0 18-3 15,-2 7-1-15,10 16 0 16,1-1 0-16,15 0-1 15,7-9 1-15,12-10 1 16,3-11-1-16,2-13 4 16,6-8 0-16,-12-10 3 0,1-4 0 15,-4-6 3-15,-3-4-1 16,-7-1 1-16,-4-1-1 16,-3 5 0-16,-3 5-1 15,-10 9 0-15,1 1-1 0,-9 9-3 16,2 10-2-16,-3 18-1 15,6 6-1-15,2 8 1 16,5 3 1-16,5-7-1 16,6-3 0-16,7-14 0 15,6-5 0 1,2-11 3-16,4-3 0 0,-1-10 1 16,1-4 1-1,-4-7 1-15,0 0 1 0,-12-4 0 16,-2 6 1-1,-4 1 0-15,-10 6 0 0,-4 5-1 16,-2 7-3-16,-11 14-2 16,4 9-3-16,0 15 0 15,1 5 0-15,18-3 0 16,5 0-1-16,11-14 0 16,8-7 0-16,6-13 3 0,3-3 0 15,4-11 3-15,-4-5 1 16,-4-2 2-16,-8-6 1 15,-7-6 0-15,-7 6 2 16,-13 1 0 0,-6 1 0-16,-13 9-2 0,1 5-2 15,-1 13-3 1,-1 6-1-16,10 14-4 16,2 3 0-16,14 2 0 15,7 5-2-15,14-11 1 16,6-7 0-16,8-9 3 0,5-8 2 15,-1-11 2-15,-2-5 2 16,-9-4 3-16,-5-2-1 16,-18 1 14-16,-6-3 2 15,-20 6 2-15,-8 0-1 0,-6 10-14 16,1 5-5-16,1 13-4 16,6 7-3-16,10 11-2 15,10 5-2 1,13-3-1-16,15 0 0 0,14-14 2 15,0-3 4-15,11-12 2 16,-5-4 1-16,-1-9 3 16,-7-4 1-16,-12-6 2 15,-5-4 0-15,-11 0 2 16,-11 2 0-16,-3 4-2 16,-10 2-2-16,2 10-3 15,0 4-1-15,0 11-2 16,6 6-2-16,10 4-2 0,4 2 0 15,12-3 1 1,4-8 0-16,2-8 4 0,4-3 1 16,-4-7 2-16,-5 2 1 0,-8-1-4 15,-3 1-27-15,-6 2-95 16,-4-2-75 0,3 5 96-16</inkml:trace>
  <inkml:trace contextRef="#ctx0" brushRef="#br0" timeOffset="-200473.77">15699 10593 776 0,'0'0'125'16,"5"-1"97"-16,-2-2-81 0,0-5-21 0,5 3-9 0,-8-5 2 0,0 6 4 0,0 4 0 0,-9 3-14 0,4 11-8 16,-12 13-26-16,4 1-15 15,0 7-23 1,-4 1-5-16,6 1 3 0,-3 2 2 16,-4 0 5-1,-1 6-3-15,-1-1-12 16,-5 0-6-16,-7 3-8 0,1 4-3 15,-17 1-2 1,-1 1 0-16,-6 9 0 16,-5-5 0-16,5 1-1 15,-7-3 0-15,4 0 2 16,-5 1-1-16,-17-3 1 16,-2 1 0-16,-16 4 0 0,3 0-1 0,2-2 1 15,9-1-1 1,2-3 0-16,-4-3 0 0,-9 0 0 15,-9-4-1 1,-7 6-1-16,1-1 0 16,7 1-2-16,1-1 0 15,-1-2 2-15,-6-1 0 16,-6 0 1-16,-3-1 1 16,6 1 3-16,9 1 3 0,-7-3 2 15,0 4 2-15,-18-2 0 16,2 4-2-16,10 1-1 15,1 2 2-15,-2 2-1 16,-6 6 1-16,-6 4-3 16,1 5-3-1,13 11-3-15,-2 2 0 16,-1 1 0-16,-7 3-1 0,2-4 1 16,8-2-1-16,14 3-1 15,0-3 1-15,-3 14-1 16,-5-3 1-16,0 5 1 15,-1 0-1-15,20-7 0 16,3 4-1-16,13-4-2 16,2 1 0-16,5 2-2 0,0 4 0 15,7-3 0 1,8 1 1-16,10-5 1 0,6 4 1 0,6 12 0 16,-1 2 0-1,5 14 0-15,6-5-2 16,7 1 0-16,2 2-1 15,5-3 1-15,3 4 0 0,3-1 1 16,0-4 1 0,11-15 1-16,1-1 3 15,12-11 2-15,3 0 1 16,3-6-2-16,3-5-2 16,-3-8-1-16,6-5-1 15,4-6 0-15,10-7-1 16,9 1-2-16,4 0-1 0,0-2-5 15,-2 3-3 1,-9-3 0-16,4 0-3 0,2-6 7 16,-1-2 3-16,-5-5 1 15,1-10 2-15,-4-7-3 16,7 3 6-16,0-8-23 16,3 5 0-16,-6-3 1 15,-2 2-4-15,-10 4 25 16,-2-1 0-16,2 2 2 0,4 1-1 15,0-2 1 1,7 1 0-16,5-9 18 16,2-1-5-16,0-10 26 15,1-6-1-15,-14-11-16 16,1-3 4-16,-18 0-36 0,-7-2-7 16,-9 3-29-16,-7 1-20 15,-8 2-81-15,2 2-47 16,-1 5-276-16,1 3 265 0</inkml:trace>
  <inkml:trace contextRef="#ctx0" brushRef="#br0" timeOffset="-200145.93">11525 17472 1399 0,'-11'8'130'0,"5"-5"83"0,-2 0-57 0,3 4-49 0,0-1-32 0,5 8-14 16,0 5-12-16,10 6-11 15,1 2-4-15,12 8-17 16,7-2-5-16,8 2-6 16,5 1-2-16,-1 0-1 15,-1-6 9-15,-9 7 2 16,-5-1 14-16,-16-6 22 0,-6 8-1 15,-21-10 7 1,-13 2-12-16,-19 3-22 0,-12 2-10 16,-27 4-22-16,-9-1-18 15,-4 3-52-15,4 0-30 16,27-3-73-16,10-3-70 0,43-9 146 16</inkml:trace>
  <inkml:trace contextRef="#ctx0" brushRef="#br0" timeOffset="-199486.38">12303 17647 1452 0,'4'-1'144'0,"-5"2"92"0,-1 2-19 0,-9 13-57 0,-3 3-23 0,5 14-34 0,4 5-21 0,5 17-41 16,0 4-16-16,3 7-21 16,-1 3-25-16,2 1-51 15,4-6-33-15,-5-4-76 16,-1-5-9-16,1-18 8 15,-8-10 31-15,1-21 72 16,-7-12 45-16,-2-20 70 16,-1-10 25-16,-13-22 54 15,3-18 18-15,-12-25 20 16,-2-12-1-16,18-3-30 0,7 6-21 16,22 17-37-1,15 17-12-15,17 23-14 16,-3 12-8-16,1 23-9 0,6 10-8 0,-9 19-4 31,-5 12-2-31,-4 8-2 0,-6 5-1 16,-12 7-6-16,-6 0-4 15,-12-1-7-15,-5 5-3 16,-12-6-15-16,0-1-7 16,-12-4-48-16,2-9-36 15,-6-8-79-15,8-2-91 0,21-9 164 16</inkml:trace>
  <inkml:trace contextRef="#ctx0" brushRef="#br0" timeOffset="-199135.62">12710 17843 1303 0,'0'16'142'0,"-5"-4"130"0,-3-1-97 0,-1-1-42 0,-9 4-22 0,2 6-36 16,-1 1-20-16,1 12-33 16,8 7-12-16,4 5-13 15,8 6-4-15,11-6-7 16,8-5 0-16,17-20 3 16,6-15 2-16,10-16 9 15,-4-13 12-15,-9-15 48 16,-5-4 25-16,-13-9 38 15,-3-6 2-15,-19-2-18 0,-3-1-15 16,-17 7-31-16,-13 5-8 16,-13 14-28-16,-9 10-9 15,-9 20-25-15,4 5-26 16,7 13-88-16,12 4-55 16,27-1-180-16,15 5 189 0</inkml:trace>
  <inkml:trace contextRef="#ctx0" brushRef="#br0" timeOffset="-198844.45">13634 17690 1516 0,'5'0'145'0,"-5"-5"116"0,0-1-43 0,-2-4-7 0,-6-7-24 0,-7 1-37 15,-4 2-17-15,-19 11-37 16,-2-2-19-16,-18 19-28 16,-13 16-13-16,-3 21-21 15,-8 17-9-15,22 31-12 16,8 0-5-16,27 2-2 16,20-11-1-16,27-27-3 15,16-14-1-15,23-22 0 16,15-14-19-16,14-13-73 0,-5-15-56 15,8-10 78 1</inkml:trace>
  <inkml:trace contextRef="#ctx0" brushRef="#br0" timeOffset="-198356.05">15707 17685 1354 0,'-11'-27'80'0,"-3"-7"43"0,-10-7-11 0,-6-10 19 16,-8-1-4-16,1 6 0 0,-3 5-4 0,2 19-7 0,2 10-1 0,-5 16-6 0,-3 11-12 0,9 18-32 16,0 9-13-16,10 18-25 15,3 8-11-15,16 11-15 16,4 11-4-16,15 12-5 16,4 12-20-16,0 4-58 15,4 0-40-15,-8-4-146 16,-4-7-185-16,-4-14 267 15</inkml:trace>
  <inkml:trace contextRef="#ctx0" brushRef="#br0" timeOffset="-197724.54">15002 17996 1387 0,'6'11'171'0,"4"0"151"0,21-5-148 0,2 1-16 0,8-7-42 0,5-7-15 0,6-5-41 0,7-3-17 15,5 0-19-15,1 0-6 16,-5 12-10-16,-2 3-2 16,-18 8-4-16,-13 11 0 0,-13 10-15 15,-13 8-13-15,-7 15-15 16,-5 10-4-16,-10-2 14 15,9-3 10 1,7-18 9-16,13-11 0 0,6-20-1 16,4-8 0-16,10-23 17 15,-1-12 10-15,4-12 17 16,-2-7 8-16,-6-3 5 16,-5-3-1-1,-10 8 8-15,-8 5 1 0,-22 6-9 16,-7 8-6-16,-12 9-20 15,-1 12-10-15,-3 23-27 16,6 8-10-16,4 15-17 16,19-2-6-16,29-5 12 15,15-7 8-15,32-9 15 16,7-6 7-16,12 1 9 16,1-3 2-16,2 10 3 15,-5 3 1-15,-14 6-5 16,-7 3-6-16,-22 2-25 0,-13 1-2 15,-20-3 7-15,-7-2 7 16,-16-9 26 0,-2-3 17-16,-2-14 29 0,0-13 14 15,9-11 18-15,4-11-4 0,15-9-17 16,11-4-10 0,28-7-19-1,14 1-8-15,11-11-17 0,3-3 3 16,2-4-78-16,-4-4-48 15,4-1 64-15</inkml:trace>
  <inkml:trace contextRef="#ctx0" brushRef="#br0" timeOffset="-197138.58">18031 17663 1340 0,'11'-13'128'0,"-11"1"99"0,-11-2-54 0,-19 6-38 0,-17 3-18 0,-12 13-26 0,1 5-10 0,-5 17-17 0,8 11-12 15,7 11-21 1,6 4-12-16,23-5-19 16,16-4-2-16,21-4 0 0,19-4 1 0,15-7 7 15,6 2 4 1,8-7 7 0,-2 0 2-16,-5 6 10 15,-5-3 6-15,-25 8 5 16,-11 0 4-16,-25 0-4 15,-17 1-6-15,-25-1-13 16,-9 0-5-16,-12-5-13 16,-7 0-5-16,0-14-21 0,-2-6-14 15,-2-17-46-15,7-8-38 16,19-13-103-16,15-7-95 16,28-15 175-16</inkml:trace>
  <inkml:trace contextRef="#ctx0" brushRef="#br0" timeOffset="-196843.13">17835 17371 893 0,'0'-31'167'0,"0"4"158"0,-1 2-73 0,-2 12-35 0,1 5-2 0,-1 16 5 16,-2 5-7-16,0 14-45 15,2 10-23-15,0 27-41 16,-3 5-22-16,1 26-34 16,-4 7-15-16,4 16-24 15,0 8-6-15,3 2-5 16,2-6-10-16,0-12-35 0,7-6-29 16,-4-22-80-1,6-6-33-15,2-27-72 16,2-18-28-16,4-31-44 0,1-14-140 0,7-27 289 15</inkml:trace>
  <inkml:trace contextRef="#ctx0" brushRef="#br0" timeOffset="-196499.49">18454 17609 1765 0,'1'12'163'0,"-2"-5"123"0,2 6-43 0,1 6-53 0,-2 3-21 0,3 13-50 16,2 9-21-16,-2 19-34 16,0 10-18-16,-1 16-21 0,-2 6-8 15,-4-4-24 1,3-9-19-16,-2 0-48 16,1-12-27-16,7-9-74 15,4-9 428-15,18-23-214 16</inkml:trace>
  <inkml:trace contextRef="#ctx0" brushRef="#br0" timeOffset="-151247.39">19728 17660 1131 0,'-6'13'114'0,"-8"-1"87"16,1-1-106-16,-6 2-71 0,4-4-11 0,2 1 9 0,0-4 13 0,10-4 29 15,8-2 14-15,17 0 13 16,5-2 4-16,17-4-5 15,5 1-5-15,22-3-7 16,11 3-6-16,22 4-18 16,0-7-8-16,5 5-24 0,-14 1-10 0,-20-7-12 31,-7 7-15-31,-22-1-49 16,-8-3-47-16,-26 3-202 15,-10-1 184-15</inkml:trace>
  <inkml:trace contextRef="#ctx0" brushRef="#br0" timeOffset="-150958.27">19348 18240 1602 0,'5'33'163'0,"11"-11"128"15,6-6-121-15,3-13-89 0,0-6-32 0,-11-13-42 0,4-1-8 0,-1-3-7 0,2-1 0 0,19 1 14 0,17 1 9 0,21-2 20 16,9 4 13-16,22-2 12 0,4 2-4 0,10-1-17 0,-6-1-14 0,-20-3-47 0,-24-1-54 0,-35-9-213 0,-12 2 176 0</inkml:trace>
  <inkml:trace contextRef="#ctx0" brushRef="#br0" timeOffset="-150412.42">19825 17483 1539 0,'3'-19'69'0,"-3"-4"6"0,5-4-33 0,2-8-28 0,1-1-6 0,-1 4-8 16,4 1 11-16,-8 12 45 16,-2 6 28-16,-1 13 40 15,0 4 9-15,0 11-9 16,4 6-16-16,0 4-23 16,3 0-13-16,-1 5-31 15,-5-1-11-15,-2 1-15 16,-12 1-6-16,-17 7-9 15,-12 3-6-15,-14 11-31 16,-11 5-14-16,-23 7-14 16,-3 4 8-16,0 6 32 0,9 0 16 0,27-9 23 31,16-7 5-31,27-12 8 0,12-6 5 16,18-15 8-16,9-1 9 0,18-15-3 15,6-4-4 1,9-5-12-16,1 0-15 15,-9 0-8 1,1 11-5-16,-10 6-4 0,3 8 0 16,0 10-35-16,8-5-34 15,13-3-72-15,3-4-47 16,14-12 98-16</inkml:trace>
  <inkml:trace contextRef="#ctx0" brushRef="#br0" timeOffset="-149147.96">20983 17196 1123 0,'0'0'189'0,"-5"-1"185"0,0-2-65 0,-3 6-73 0,0 1-35 0,4 9-53 16,-6 4-17-16,9 17-37 16,-7 8-22-16,3 29-39 15,-3 8-15-15,5 14-13 16,3 6-3-16,3-4-3 16,3 1-8-16,2-19-41 15,0-7-35-15,-5-26-78 16,4-16-37-16,-4-26-58 0,-3-13-44 15,-7-27-118 1,1-12-61-16,-11-18 253 16,-37-125-175-16,62 223 522 15,-33-120 196-15,-2-3-90 16,2 2 197-16,12 4-117 16,8 10-45-16,23 15-69 15,12 9-18-15,20 10-29 0,15 5-19 16,11 7-24-16,2-1-17 15,-2 15-35-15,-10 0-16 16,-20 12-23-16,-6 10-1 0,-28 15 0 16,-12 5 1-16,-23 15 0 15,-7 2-1-15,-15 7-9 16,-2 0-4-16,-8 0-3 16,1-8 0-16,9-2 4 15,0-4 2-15,19-3 1 16,13 2 0-1,16-1 7-15,14 4 3 16,20 8 6-16,2 3-1 0,4 9-6 16,6 4-4-16,-8-9-27 15,3-11-45-15,6-14-142 16,2-11-123-16,5-12 169 16</inkml:trace>
  <inkml:trace contextRef="#ctx0" brushRef="#br0" timeOffset="-148586.09">21663 17416 1919 0,'-4'26'143'0,"4"4"97"0,0 0-75 0,7-9-58 0,5-1-27 0,4-17-41 0,5-3-16 0,7-9-5 15,-3-8 2 1,4-7 9-16,-6-1 6 15,-5-5 6-15,-9-3 2 16,-14 3-4-16,-4-3-3 16,-21 4-10-16,-5 7-5 0,-7 16-4 15,-10 7-3-15,-7 28-7 16,6 18-6 0,13 19-6-16,13 12-2 15,27 10 2-15,13-3 4 0,26-12-1 16,7-7 1-16,6-19-1 15,0-9-4-15,-8-18 0 16,7-16-10-16,10-19-44 16,-5-18-28-16,5-22-85 15,-4-11-43-15,-11-22-39 16,-2-9-13-16,-9-11 9 16,-9-6 46-16,-16-1 87 0,-10 3 45 15,-19 9 140 1,0 7 43-16,3 24 67 15,2 16 53-15,6 33 11 16,3 23-3-16,-1 25-17 16,1 14-33-16,-1 23-44 0,1 6-22 15,2 17-48-15,-3 8-21 16,4 13-29-16,1 2-9 16,2-7-8-1,4-8-3-15,4-17-42 0,6-8-29 16,7-22-80-16,6-13-63 15,8-24-125-15,-1-9-113 0,5-25 253 16</inkml:trace>
  <inkml:trace contextRef="#ctx0" brushRef="#br0" timeOffset="-148241.2">22377 17406 1433 0,'0'27'132'0,"3"-3"111"0,4-2-58 0,10-8-39 0,-1-9-21 0,9-1-31 0,0-12-6 0,5-6-11 15,7-6-9-15,-3-9-28 16,-2 1-10-16,-10-5-3 16,-6 1 3-16,-16-2 11 0,-7 5 8 15,-16 6-6-15,-12 7-6 16,-1 16-11-16,-5 12-11 15,6 28-14 1,2 15-3-16,8 19-4 0,4 5 0 16,18 1 0-16,4-6 1 15,15-10-1 1,8-9-2-16,9-19-17 0,3-4-35 16,5-25-61-16,2-7-38 0,6-15-74 15,0-14-29 1,-5-15 148-16</inkml:trace>
  <inkml:trace contextRef="#ctx0" brushRef="#br0" timeOffset="-147728.43">22955 17223 1441 0,'-10'-13'173'0,"1"4"143"0,1 6-58 0,0 6-95 0,-3 10-43 0,11 15-69 0,1 8-19 16,10 15-19-16,5 9-6 15,6-5-7-15,-1 0-2 16,1-15-8-16,8-6-2 16,-2-10 1-16,-1-7 0 0,-5-9 9 31,-1-3 1-31,-4-11 32 0,-3-9 19 15,-3-8 30-15,-3-12 11 16,0-11-9-16,-6-7-11 0,-1-6-31 16,1-2-59-1,4 12 23-15,2 9-5 16,5 14-34-16,-1 2 23 0,2 11-174 16,4 5-76-16,5 8-303 15,12 5 305-15</inkml:trace>
  <inkml:trace contextRef="#ctx0" brushRef="#br0" timeOffset="-147035.27">23668 17300 1562 0,'-7'0'206'0,"-5"0"167"0,-15-7-192 0,-3 0-43 0,-10 1-78 0,-2 4-23 0,4 12-22 16,0 2-7-16,10 20-16 15,-1 4-10-15,12 5-20 16,4-1-12-16,18-10-7 0,8-11 10 16,9-10 18-16,5-9 19 15,6-11 46-15,0-3 17 16,3-13 21-16,2-1 1 16,-2-6-3-16,1 6-6 15,-11 0-10-15,3 4-1 16,-9 13-22-1,-9 9-8-15,-7 13-16 16,-6 8-7-16,-6 14-17 0,3-1 9 16,-3 0-32-1,13-4 3-15,-2-14 12 0,2-4-10 0,6-12 50 16,-8-11 8 0,7-10 15-16,-1-2 7 0,-4-10-4 15,8 0-1-15,-1 4-11 16,1 4-8-16,7 14-12 15,-9 5-4-15,5 16-6 16,-2 6-1-16,2 12-6 16,11 2-8-16,6 4-6 15,2-4-1 1,-2-1-16-16,3-2 7 0,-1-9 10 16,-4-4 2-16,1-4 20 15,-4-5 2-15,2-1-1 0,5-4 0 16,0-2-1-16,-2-12 2 15,3-3 5 1,-3-8 2-16,-3-11 5 16,-1-6 5-16,-1-8 6 15,-4 0 7-15,3-5 12 16,-5-1 5-16,-5-10 11 16,2 0 3-16,-16-15-1 15,0-1-8-15,-6 13-19 0,-8 10-8 16,5 31-14-16,-4 17-6 15,6 34-16-15,-1 20-7 16,2 25-14-16,1 14-9 0,0 4-1 16,2-5-63-16,0-7-91 15,0-7-62-15,4-8 106 16</inkml:trace>
  <inkml:trace contextRef="#ctx0" brushRef="#br0" timeOffset="-146835.52">24281 17015 1629 0,'38'-10'235'0,"5"-2"250"0,14-2-293 15,-2 1-33-15,8 0-64 0,2-5-24 0,-2-8-44 0,-2-5-25 16,-7-4-77-16,-4 4-56 15,-21 4 63-15,-4 3-11 0</inkml:trace>
  <inkml:trace contextRef="#ctx0" brushRef="#br0" timeOffset="-146187.89">22032 18229 1767 0,'12'-3'169'0,"-4"3"109"0,0 5-27 0,0 7-57 0,-3 11-49 0,-2 11-67 15,3 7-29 1,-3 21-38-16,-1 4-10 0,-1 11-29 15,1 4-20 1,0-6-58 0,1-4-29-16,0-27-22 0,-1-9 9 0,-1-33 17 15,5 4 31 1,-9-33 49-16,-1-11 15 0,-6-20 62 16,2-14 25-16,-1-7 64 15,-2-3 28 1,1-4 26-16,5 1-5 15,5 6-39-15,10 9-22 0,9 8-28 16,9 16-7-16,16 19-14 16,2 13-8-16,5 21-16 15,-4 7-7-15,-11 13-11 16,-7 4-3-16,-9 9-1 16,-12-1-1-16,-11-3-4 15,-5 1-1-15,-14-11-11 16,-10 3-8-16,-13-7-24 15,-11-2-18-15,-2-7-37 16,1-5-32-16,16-3-104 16,13-5-66-16,28 0 159 0</inkml:trace>
  <inkml:trace contextRef="#ctx0" brushRef="#br0" timeOffset="-145840.27">22535 18338 1278 0,'22'5'171'0,"-6"3"153"0,-10-7-39 0,-7-1-69 0,-6 3-28 0,-10 1-57 0,1 3-31 0,-1 11-47 16,-2 12-18 0,6 16-30-16,7 7-5 0,7 4-9 15,4-7-2 1,14-18 0-16,6-8 1 0,12-21 3 15,5-6 5-15,6-21 15 16,-4-6 8-16,-6-9 22 16,-4-6 9-16,-15-2 7 15,-6 3 0-15,-16 1-9 16,-13 4-8-16,-19 1-17 16,-4 0-9-16,-9 11-23 15,3 5-14-15,2 21-50 0,12 2-45 16,10 13-98-1,12 1-50-15,26 2 136 0</inkml:trace>
  <inkml:trace contextRef="#ctx0" brushRef="#br0" timeOffset="-145502.6">23529 18064 865 0,'19'-5'198'0,"-5"3"215"0,-3 1-36 0,-13 1-45 0,-5 0-25 0,-16 1-52 0,-5 3-35 0,-13 7-65 16,-9 4-29-16,-15 12-49 15,-11 6-17-15,7 10-30 16,4 6-11-16,16 4-18 15,18 9-5-15,21 4-8 16,10 5-3-16,25-5-3 16,7-4-1-16,26-16-2 15,12-12-2-15,10-18-31 16,18-10-20-16,-7-17-29 16,-7-9-99-16,-15-5-82 0,-15-1 68 15,-14 7 53 1</inkml:trace>
  <inkml:trace contextRef="#ctx0" brushRef="#br0" timeOffset="-141028.41">704 4222 1142 0,'-14'2'125'0,"-3"2"67"15,2 4-33-15,4 8-43 0,7 8-22 0,8 17-3 0,7 9-23 0,10 20-28 0,-4 7-10 0,4 6-17 16,-4 1-3-16,-1-8-3 16,1-12 0-1,-9-12 2-15,-1-7-32 0,-9-20-157 16,-6-11-212-16,-5-28 209 16</inkml:trace>
  <inkml:trace contextRef="#ctx0" brushRef="#br0" timeOffset="-140807.02">613 4452 1321 0,'-18'-47'155'0,"4"8"114"0,2 4-48 0,5 8-71 0,3 3-27 0,13 1-30 0,11-4-22 0,15-5-26 16,13-2-11-16,10 2-20 0,2 4-6 15,1 20-6 1,-5 8-1-16,-15 24 2 15,-18 10 3-15,-20 25 4 0,-12 5 1 16,-16 9-11 0,-8-5-41-16,-2-5-124 15,-3-8-56-15,21-8 96 16</inkml:trace>
  <inkml:trace contextRef="#ctx0" brushRef="#br0" timeOffset="-140350.25">991 4591 1243 0,'11'21'121'0,"-3"2"75"0,0 1-25 0,2 1-84 15,-2-3-24-15,3-1-37 0,1-2-14 0,-2-8-5 16,1-2 1-16,-11-9 5 16,-3 2 2-16,-8-13 1 15,-2-8-1-15,-1-14-2 16,3-7-3-16,6-5 0 15,5-6 5-15,14 2 10 16,5 10 3-16,13 10 5 16,2 6-6-16,3 15-14 0,-1 6-4 15,2 16-6 1,-4 9 1-16,-4 2 0 16,-3 3 1-16,-13 5 0 0,-1-1 0 15,-5 2-1 1,-3-5 0-16,4-5-1 15,4-12-1-15,-1-12 2 0,3-11 1 0,2-16 2 16,-4-11 0 0,5-10 7-16,-3-4 3 15,-4 1 1 1,-7 7 7-16,-4 9 0 0,-11 8-2 16,-9 15-2-16,-13 5-9 15,-4 17-10-15,1 6-8 0,8 6-64 16,12 0-60-16,16-17 70 15</inkml:trace>
  <inkml:trace contextRef="#ctx0" brushRef="#br0" timeOffset="-139983.06">1876 4257 1456 0,'-11'12'160'0,"-12"6"92"0,-9-4-38 0,-10 3-137 0,-3 2-28 0,14 3-36 0,4 5-14 0,14 6-4 32,5 8-1-32,20-1-2 15,3-4 2-15,22-12-2 0,7-12-1 0,14-18 4 32,2-15 2-32,-8-15 7 15,-6-5 17-15,-18-11 12 16,-9-8 8-16,-19-8 12 15,-8-7-8-15,-17-3-7 16,-5-2-7-16,-9 4-16 16,1 12-9-16,9 21-6 0,10 21-6 15,15 28-9-15,4 18 0 16,14 25-1-16,11 15 4 16,13 22 8-16,3 8 4 15,8-1-27-15,-8-3-23 0,0-16-90 16,3-12 565-1,2-12-341-15</inkml:trace>
  <inkml:trace contextRef="#ctx0" brushRef="#br0" timeOffset="-139685.73">2422 4167 1381 0,'-3'8'86'0,"9"-5"29"0,10-9 1 0,11-12-36 16,19-1-21-16,7-6-21 0,7 3-82 0,2 2-78 16,12-4 71-16</inkml:trace>
  <inkml:trace contextRef="#ctx0" brushRef="#br0" timeOffset="-139241.31">3254 3612 1190 0,'-21'0'195'0,"-7"0"171"0,-10 11-171 15,-9 8-33-15,-2 19-77 0,-2 9-22 0,10 22-46 16,3 12-10-16,16 10-10 16,16 2-2-16,18-14-2 15,15-8 1-15,14-31 1 16,8-14 2-16,14-23 5 15,-4-7 2-15,1-17 5 0,-7-9 1 0,-18-4 19 32,-3-4 5-32,-21 1 3 15,-5 6-1-15,-14 10-20 0,-1 14-8 0,2 19-8 16,3 15-3 0,10 9-1-1,10 2 2-15,17-17 2 16,6-14 1-16,12-18-1 15,-2-11 15-15,-7-9 24 16,-4-4 12-16,-13 5 22 16,-11 3-2-16,-15 4-9 15,-13 2-11-15,-23 4-20 0,-13-4-11 16,-18 9-16-16,-14 5-26 16,0 9-66-16,9 9-46 15,23 0-165-15,22-5-270 0,31-9 339 16</inkml:trace>
  <inkml:trace contextRef="#ctx0" brushRef="#br0" timeOffset="-138957.89">3659 3719 1033 0,'43'-8'122'0,"-1"8"111"0,-7 14-48 0,-10 16-70 0,-4 8-26 0,-17 11-49 15,1 5-18-15,-8 4-13 16,-3-6-2-16,3-14-1 15,-1-11-1-15,4-24 16 16,7-8 16-16,2-19 35 16,1-10 19-16,7-9 22 15,-1 2-7-15,7 3-25 16,3 5-16-16,2 16-35 16,0 9-10-16,-1 16-9 15,-5 12-4-15,-4 17-5 16,1 4 8-16,0 1-89 0,3-9-93 15,12-12-345-15,6-15 284 16</inkml:trace>
  <inkml:trace contextRef="#ctx0" brushRef="#br0" timeOffset="-138707.52">4541 3628 1187 0,'-10'-19'195'15,"-5"6"126"-15,-18 24-89 0,-5 10-69 0,-5 13-78 0,1 6-28 0,12 1-41 16,12-2-4-16,21-6-6 16,19-9 2-16,21-8 2 15,17-4-9-15,6 1 26 16,10 6 8-16,-24 11 6 16,-13 3 8-16,-37 13-29 15,-22 4-7-15,-40 8-8 0,-8 6-2 16,-16-6-44-1,4-8-53-15,2-18 54 0</inkml:trace>
  <inkml:trace contextRef="#ctx0" brushRef="#br0" timeOffset="-138001.62">5415 3624 534 0,'1'10'175'0,"4"3"139"0,-5 4-41 0,8 10-28 0,-9 6-63 0,1-2-36 16,1 10-67-16,1 3-23 0,7 7-33 15,-4 4-9-15,-2 0-8 16,2 1-3-16,-4-14-36 16,3-6-44-16,5-17-163 15,-3-12 137-15</inkml:trace>
  <inkml:trace contextRef="#ctx0" brushRef="#br0" timeOffset="-137856.53">5412 3479 1148 0,'-22'-23'78'0,"-2"4"49"0,13 3-94 0,6 3-16 0,10-1-144 0,8 0 92 16</inkml:trace>
  <inkml:trace contextRef="#ctx0" brushRef="#br0" timeOffset="-137565.45">5691 3667 1084 0,'9'57'74'0,"3"-5"26"0,-5-3-10 0,-2-8-4 0,0-5-21 0,1-16-9 0,-4-7-18 15,2-11-15-15,-2-5 1 0,1-12 5 16,-1-5 9-16,-2-10 27 16,0-5 20-16,3-4 19 15,10-2-7 1,2 11-15-16,9-3-12 0,0 14-10 16,1 8-3-16,-3 17-21 15,0 13-10-15,2 12-21 16,1 3-3-16,-1-4-1 15,2 3 1-15,-2 8-49 16,-2 1-44-16,-4 6-137 16,-7-4-118-16,-5-8 187 15</inkml:trace>
  <inkml:trace contextRef="#ctx0" brushRef="#br0" timeOffset="-137017.98">742 5380 1773 0,'3'-10'137'16,"-1"5"28"-16,9 4-66 0,-11 4-8 0,6 29-63 0,2 12 3 0,8 27-25 0,9 12-2 15,-3 7-1-15,7 0 5 16,-4-6-110-16,-2-1-95 16,3-7 109-16</inkml:trace>
  <inkml:trace contextRef="#ctx0" brushRef="#br0" timeOffset="-136435.16">758 5698 2204 0,'1'-3'18'0,"14"-16"-4"0,16-30 18 0,-1-6-1 0,10-16 0 16,-3 2-2-16,0 6-7 0,-1 11-10 0,-6 15-12 0,-2 14 0 0,4 24 0 16,-5 12 5-16,1 29 3 15,-3 12-2-15,-6 20 1 0,5 10-3 16,-5 2 0-16,-3-5 2 15,0-21-3-15,-1-10 1 16,-2-26 2-16,-2-10-1 16,-2-14 3-16,-1-11 1 15,-3-16 0 1,8-11-1-16,-2-14-3 0,1-1-3 0,9 4-2 16,-1 5 0-16,6 26-4 15,-1 18-1 1,2 27 1-16,-1 14 1 0,0 8 3 15,-1-2 1 1,2-17 2-16,-2-8 0 16,2-22 0-16,-2-11 2 15,-4-11 1-15,-6-8 0 0,-2-4 9 16,0-3 5-16,-2 4 16 16,-5 10 6-16,2 10 0 15,-2 11-4-15,4 20-17 16,2 10-6-16,9 16-8 15,-2-1-3-15,15-12 2 16,1-13-22-16,12-17-89 16,1-10-55-16,-7-18 70 15</inkml:trace>
  <inkml:trace contextRef="#ctx0" brushRef="#br0" timeOffset="-136301.56">1629 5165 1461 0,'-13'-5'47'0,"5"-7"-24"0,8-2-58 0,13-10 20 0</inkml:trace>
  <inkml:trace contextRef="#ctx0" brushRef="#br0" timeOffset="-136018.8">2001 5329 1157 0,'19'89'73'0,"-5"-23"-20"0,-6-5-2 0,6-7 7 0,-3-16-25 0,3-13 0 16,-2-22-9-16,-9-8 1 16,-3-18 9-16,-3-9 1 15,-5-4-12-15,0-7 9 0,-2-2 12 16,-2-6 6-1,10 1 2-15,5 1-3 0,13 12 12 16,6 8 3-16,3 19 0 16,-1 12-11-16,3 18-34 15,-2 10-10-15,2 8 0 16,0 1-14-16,-4 1-84 16,3-1-85-16,0-12 86 15</inkml:trace>
  <inkml:trace contextRef="#ctx0" brushRef="#br0" timeOffset="-135651.8">2586 5071 1359 0,'-20'12'132'0,"-9"2"79"0,-4 4-10 0,-3 4-93 0,3 3-22 0,8 0-47 0,3 4-18 16,18-3-20-16,12 3-4 15,25 1-1-15,18-2 6 16,15 4 12-16,8 1 13 15,-3 5 12-15,-11 3-2 16,-20 6 6-16,-17 3-12 16,-24 6-8-16,-18 5-2 15,-24 5-18-15,-15-4-30 0,-23-10-114 16,3-6 92-16</inkml:trace>
  <inkml:trace contextRef="#ctx0" brushRef="#br0" timeOffset="-134234.78">2047 5397 920 0,'16'-17'115'0,"9"-9"100"0,6-8-24 0,7-6-31 0,0 2-30 0,-10 8-49 15,-5 4-25-15,-14 11-26 16,-7 8-5-16,-12 16-7 16,-7 5-2-16,-13 19-9 15,-5 10-4-15,-14 11-3 16,0 9 0-16,-6 1 0 16,5 1 0-16,15-15 0 15,11-12-1-15,27-30-1 16,18-11 0-16,21-29 1 15,9-13 7-15,7-12 19 16,-4-5 8-16,-8 9 16 16,-7 1-4-16,-14 16-11 15,-7 7-5-15,-18 18-7 16,-10 11-4-16,-13 21-5 16,-9 10-4-16,-7 18-8 0,-7 5-1 15,3 10-2-15,5-1 0 16,18-14-2-16,14-12 1 15,20-20 0-15,9-16 0 0,14-15 1 16,-3-8 1 0,3-6 1-16,7-5 0 15,-13 3 1-15,1 5 0 0,-15 10 0 16,-7 4 1 0,-10 16 1-16,-8 12 1 0,-6 13-1 15,-10 11 0 1,-3 11-3-16,-4 4 0 15,1-4 0-15,11-7 0 0,14-15-3 16,11-14 0-16,20-25 0 16,2-9 1-16,7-13 3 15,-4-2 0-15,-9 1 1 16,-7 13 1-16,-15 14 1 16,-4 15 0-16,-16 21 15 15,-1 6-33-15,-7 10-94 0,7 2-86 16,14 0 83-1</inkml:trace>
  <inkml:trace contextRef="#ctx0" brushRef="#br0" timeOffset="-133600.92">3381 5088 526 0,'-22'16'111'0,"7"-7"149"0,13 1-151 0,15-10 33 0,9-10-5 0,6 1 13 0,4-6-13 16,-2-3-41-16,-2-6-17 0,4-4-27 16,-4-9-14-16,-3-2-4 15,-3-5 4-15,-9 1 7 0,-8 5 1 16,-9 13-12-16,-8 8-9 16,-18 17-14-16,0 6-4 15,-8 24-7-15,-5 9-3 0,-5 20-1 16,-1 7-1-1,6 8 2-15,11 0 0 16,32-11 0 0,8-9 1-16,30-18 0 0,11-9 4 15,5-16 13-15,3-13 8 0,6-23 11 16,0-11 0 0,9-16-8-16,2-8-6 15,1-3-11-15,-1-2-2 16,-16 8-12-16,-15 9-45 15,-21 11 33-15</inkml:trace>
  <inkml:trace contextRef="#ctx0" brushRef="#br0" timeOffset="-133369.77">3648 4856 1106 0,'0'-1'168'0,"6"-1"189"16,15 2-178-16,10 3-9 0,15 11-44 0,11 5-22 16,-2 3-59-16,7 10-11 0,-12-1-18 15,-4 2-11-15,1 4-4 16,-10-9-10-16,-1-4-75 16,-5-4-47-16,6-2 64 15</inkml:trace>
  <inkml:trace contextRef="#ctx0" brushRef="#br0" timeOffset="-132733.92">4162 4572 756 0,'15'-14'116'0,"-6"5"111"0,2 4-40 0,-11 5-50 0,0 5-22 0,-14 12-41 15,-2 3-16-15,-12 10-35 16,-4 7-7-16,-1 12-13 16,-8 4-2-16,2 12-11 15,-1 4-24-15,5-4-87 16,7-2-60-16,14-16 89 15</inkml:trace>
  <inkml:trace contextRef="#ctx0" brushRef="#br0" timeOffset="-131753.02">4470 4776 870 0,'-2'-10'185'0,"1"-1"124"0,-10-5-71 0,-3 1-38 0,-9-7-71 0,-2 1-23 0,-2 2-48 16,1 5-13-16,2 9-30 15,-3 5-10-15,10 19-7 0,-4 6-7 16,15 16 2-16,1 7 1 15,13-3 1 1,5 0 1-16,2-19 1 0,8-7 1 16,3-11 2-1,0-9 0-15,0-14 2 16,1-7 0-16,-3-12 0 0,3-1 2 16,-4-3-1-16,-1 2 1 15,-7 9-2-15,-3 6-1 16,-10 20 0-16,-1 4-1 15,-10 21 0 1,-2 10-2-16,5 6 1 0,-2 1 0 16,8-8 0-16,6-8 0 15,7-22 1-15,4-3 1 16,7-14 1-16,3-8 1 16,3-6-1-16,1-7-1 15,-4 5 0-15,0-1 0 0,-5 10-1 16,-5 4-1-16,4 13 0 15,-9 8 0-15,-5 13 0 16,-1 2 1 0,-6 6 1-16,-5 0-1 0,4-4 2 15,1-7-2-15,7-9 0 16,5-5 1-16,0-5-1 16,1-6 2-16,-1 3-2 15,-4 2 0-15,11 6 0 0,-6 1-1 0,4 10 1 31,-1-1-1-31,3-5 1 16,0-4 0-16,1-4 2 16,-1-10 1-16,-1-2 0 15,-4-9 1-15,-2-1 9 16,-1 0 2-16,4-1 6 16,0 4 0-16,1 6-6 0,5 9-6 15,-7 11 1-15,0 12-1 16,-9 25-1-16,1 11 0 15,-6 19-6 1,-3 6-4-16,-2 2-29 0,2-1 2 0,0-14-11 16,1-10 5-1,-1-21 29-15,2-16 0 16,1-18 15-16,-4-15 2 16,3-28 11-16,-7-11 5 0,2-29 3 15,-4-14-2-15,10-14-13 16,3 0-8-1,19 26 1-15,8 16 5 0,10 40 2 16,7 18 0-16,1 24-8 16,-7 13-1-16,-16 12 4 15,-14 4 1-15,-19 11-4 16,-13 3-5-16,-20 2-39 0,-1-4-28 16,-1-15-103-16,5-13-135 15,15-29 175-15</inkml:trace>
  <inkml:trace contextRef="#ctx0" brushRef="#br0" timeOffset="-131367.89">5491 4153 990 0,'19'31'136'15,"3"9"151"-15,-10 7-150 0,-2 11 11 0,-7 5-45 0,-3 7-35 0,-3-1-30 16,3-6-28-16,1-9-5 16,10-21-5-16,5-11-1 0,9-20 0 15,4-7 1-15,7-16 6 16,0-2 1 0,-1-4 1-16,-2-3 0 0,-6-3 9 15,-3 0 12-15,-15 0 33 16,-6 3 15-16,-14 3 16 15,-3 5-7-15,-11 12-27 16,-2 10-15-16,2 29-28 16,7 5-6-16,11 17-8 15,7-2-2-15,25-10 0 16,11-6-1-16,19-18 0 0,18-12-5 16,6-13-76-1,1-6-54-15,-3-6 70 16</inkml:trace>
  <inkml:trace contextRef="#ctx0" brushRef="#br0" timeOffset="-130616.99">474 6771 1295 0,'0'0'35'0,"0"-4"5"0,-6 0 59 0,2-4-26 0,-2 6 61 0,-2 2-10 0,7 5-15 0,-1 9-27 0,5 8-56 0,2 11-11 16,6 8-6-1,0 2-2-15,5 4-3 16,-4-4 9-16,1-7-54 0,1-8-42 16,-1-13-190-1,-2-9 147-15</inkml:trace>
  <inkml:trace contextRef="#ctx0" brushRef="#br0" timeOffset="-130488.06">416 6602 1270 0,'-16'-10'144'0,"0"4"64"0,5 0-93 0,6 1-55 0,7 0-92 0,6-7-90 16,12-12 75-16</inkml:trace>
  <inkml:trace contextRef="#ctx0" brushRef="#br0" timeOffset="-130180.8">759 6585 1148 0,'11'47'98'0,"-1"3"43"0,-4-1-58 0,5-5-39 0,-1-9-30 0,2-14-9 0,4-10-1 0,-3-13 6 31,3-9 5-31,-9-8 9 16,-3 0 23-16,-4-6 18 15,-8 0 6-15,1-4 7 0,4-4-14 16,-1 5-12 0,5 3-9-16,7 10-13 15,3 7-9-15,6 18-14 0,4 7 0 16,-2 13-2-16,4-1-1 15,1-1 11-15,1-1-38 16,1-4-72-16,0-5-50 16,0-12-306-16,-1-4 274 15</inkml:trace>
  <inkml:trace contextRef="#ctx0" brushRef="#br0" timeOffset="-129652.37">1249 6480 1099 0,'3'2'137'0,"1"4"76"0,3 18-69 0,5 3-67 0,12 14-50 0,4 3-14 0,7-8-11 15,3-4 0-15,0-10 0 16,-7-10-1-16,2-10 9 16,-6-4 12-16,-3-10 21 15,-7-4 6-15,-4-8 10 16,-7-1-2-16,-7-5-7 15,-9-1-3-15,-9 1-12 16,2 1-11-16,3 7-14 16,1 3-5-16,10 11-10 0,3-1-2 15,14 7-1-15,5 2-1 16,16-4 5-16,3 0 2 16,6-2 2-16,5-6 0 15,-2 1 9-15,-3-2 3 16,-4 3 3-16,-9 6 2 0,-17 4 0 0,-10 3 3 15,-11 14 0 1,-7 7 0 0,-6 12-9-16,5 5-6 15,7 6-5-15,8-4-2 0,12-8-1 16,11-10-1 0,13-16 2-16,4-9 2 15,-2-17 11-15,-5-8 14 16,0-4 25-16,-11-2 10 0,-14-5 3 15,-8-1-7-15,-22-2-19 16,-6 3-8-16,-17-2-14 16,-4 3-6-16,-3 5-17 15,2 3-36-15,20 12-103 16,6 0-86-16,24-13 113 0</inkml:trace>
  <inkml:trace contextRef="#ctx0" brushRef="#br0" timeOffset="-129470.86">2105 5960 1666 0,'-1'47'142'0,"-4"9"81"0,2 8-52 0,3 17-114 0,1 1-17 0,6-7-31 0,4-5-4 15,4-17-40-15,9-5-57 16,6-18-146-16,5-10-123 15,6-9 185-15</inkml:trace>
  <inkml:trace contextRef="#ctx0" brushRef="#br0" timeOffset="-128827.22">2376 6384 1309 0,'0'13'113'0,"4"3"60"0,4 4 5 0,6 7-84 0,1 0-16 0,11 1-38 15,7-1-17-15,5-10-12 16,1-4-3-16,2-12-4 16,-3-4 22-16,-3-19 10 15,-10-1 15-15,-8-14 25 16,-2-2-9-16,-15-2 1 16,-2 0-15-16,-12 0-21 15,-2 3-14-15,0 8-13 16,10 11-4-16,6 19-4 15,9 8 0-15,9 11 0 0,2 5 1 16,10-4 2-16,-5-3 0 16,13-10 0-16,-3-7 1 15,1-13 1 1,5-3 0-16,-4-10 1 0,4-1 1 0,-10-8 6 31,2 0 10-31,-17 4 20 0,-10 4 13 16,-13 3 8-16,-16 7-9 0,-3 8-20 15,-11 9-15 1,7 23-16-16,4 13-2 16,11 13-3-16,7 8-1 15,18-11 1-15,6-5 0 16,20-22 0-16,5-7 2 0,19-19 2 16,0-11 0-16,8-12 2 15,-4-9 0-15,-10-9 2 16,-2 0 1-16,-24-3 0 15,-5-1 1-15,-17 10-1 16,-6 4-1-16,1 23-4 16,6 14-3-16,-2 21 0 15,7 15 0-15,9 12 3 16,-4 1 0-16,13-4 0 0,-6-6 1 16,-4-5 0-1,-7-2 1-15,-18 1 1 16,-12 3 0-16,-16-4-18 15,-5-1-27-15,-19-9-92 16,-3-7-4-16,-3-14 57 0</inkml:trace>
  <inkml:trace contextRef="#ctx0" brushRef="#br0" timeOffset="-128268.46">2320 7026 869 0,'-10'-9'179'0,"-9"2"212"0,-11 6-249 0,-8 4-3 0,-12 11-61 15,-2 8-5-15,8 13-46 0,6-2-11 0,16 2-12 16,20-4-2-16,18-12-1 16,11 0 1-16,20-5 23 15,4-3 7-15,2-1 20 16,2 1 6-1,-7 0-9-15,-10 5-3 0,-13 7-16 16,-11 4-2-16,-19 11-2 16,-14 1-4-16,-12 7-2 15,-9 1-13-15,-5-6-34 16,1-6-34-16,-5-18-123 16,1-9-88-16,7-22 142 15</inkml:trace>
  <inkml:trace contextRef="#ctx0" brushRef="#br0" timeOffset="-128037.27">2148 6734 1528 0,'14'32'118'15,"-3"14"111"-15,8 10-14 0,-6 22-87 0,-1-1-34 0,2 11-51 0,1 2-23 0,-3-13-9 16,1 1-2-16,1-12-7 16,0-5-18-16,2-7-62 15,3-4-44-15,-3-9-148 16,-1-11 147-16</inkml:trace>
  <inkml:trace contextRef="#ctx0" brushRef="#br0" timeOffset="-127786.67">2640 6936 1654 0,'2'2'197'0,"-7"4"85"0,0 11-15 0,-3 10-73 0,3 21-72 0,1 8-31 15,4 15-57-15,1 3-14 16,12-1-15-16,6-1-3 16,9-7-38-1,7-5-49-15,6-13-514 0,8-12 401 16</inkml:trace>
  <inkml:trace contextRef="#ctx0" brushRef="#br0" timeOffset="-115008.87">338 12054 865 0,'-11'11'143'0,"-5"1"136"16,2 6-42-16,-2-3-56 0,1 1-28 0,7-13-45 0,3-6-25 15,10-8-16-15,9-8 2 0,13 3 0 0,6 5-7 0,8 5-27 16,8 6-12-16,3 3-14 15,2 2-4-15,-4 4-1 16,1 1-1-16,-14 1-1 16,-3 2-1-16,-14-4 0 15,-6 4-2 1,-6-2-66-16,-9-3-51 0,-6-8-195 16,-2 0 168-16</inkml:trace>
  <inkml:trace contextRef="#ctx0" brushRef="#br0" timeOffset="-114799.81">570 12032 753 0,'-17'0'204'0,"3"0"241"0,-2 0-161 0,5 0-66 0,1 6-26 16,-1-1-40-16,7 9-27 0,-4 11-53 0,4 8-22 0,1 18-24 0,0 4-10 0,3 11-13 0,0 7-1 15,5-4-1-15,0 4-33 16,1-10-66-16,-1-7-37 0,-4-8-124 16,-1-12-42-16,-6-20 169 31</inkml:trace>
  <inkml:trace contextRef="#ctx0" brushRef="#br0" timeOffset="-114607.85">340 12584 886 0,'-21'-7'186'0,"-1"-1"163"0,8 10-89 0,1 6-27 0,4 4-42 16,6 1-28-16,3 1-64 0,5 0-26 0,6 1-46 0,3 0-15 0,8-2-11 0,2 0-1 0,10-4-3 0,6-1-11 0,7-10-82 15,10-4-57-15,3-10-236 16,0-6 209-16</inkml:trace>
  <inkml:trace contextRef="#ctx0" brushRef="#br0" timeOffset="-114259.65">818 12221 1255 0,'-8'5'100'0,"-2"-2"67"0,10-3-29 0,0-3-16 0,10-5 3 0,3-3-10 16,7-4-38-16,2-4-16 15,5-6-28-15,1-2-8 16,2 1-5-16,-3-3-2 16,-5 9-2-16,-3 2-1 15,-8 14 3-15,0 4 4 0,-4 6 4 16,-1 8-1-16,-3 15-9 15,0 12-5-15,0 3-8 16,-3 6 1-16,-3 5-2 16,-2 4-1-16,2-3 8 15,-5 4-33-15,4 0-65 16,-4-6-60-16,3-2-249 16,-1 2 236-16</inkml:trace>
  <inkml:trace contextRef="#ctx0" brushRef="#br0" timeOffset="-114061.23">873 12661 1217 0,'-6'11'140'15,"1"0"112"-15,3-2-30 0,6-6-51 0,8 1-26 0,10 0-45 0,7 0-27 16,5-4-40-16,3 3-12 15,4-5-18-15,1 1-3 16,7-1-107-16,3-6-72 16,-1 2 94-16</inkml:trace>
  <inkml:trace contextRef="#ctx0" brushRef="#br0" timeOffset="-113828.28">1566 11962 1747 0,'-2'14'220'0,"0"1"209"0,-1 5-291 0,2-4-18 0,-2-2-83 15,-5 0-16-15,5-4-26 16,1-4-41-16,2 3-119 15,5 1-56-15,14 17 99 16</inkml:trace>
  <inkml:trace contextRef="#ctx0" brushRef="#br0" timeOffset="-113690.48">1545 12539 2260 0,'2'7'114'0,"-2"4"5"0,4-3-19 0,0-5-81 0,-3-3-2 0,10-10-56 0,-1-5-179 0,5-17 147 16</inkml:trace>
  <inkml:trace contextRef="#ctx0" brushRef="#br0" timeOffset="-112877.87">2465 11886 1411 0,'0'0'63'0,"-2"2"20"0,-1 3 103 0,-3 6-24 0,-1 9-1 0,-2 6-48 0,1 15-64 0,2 7-18 0,1 20-26 0,2 6-2 0,1 8 4 0,2 2-26 16,0-8-96-16,3-7-48 16,7-15-135-1,1-9-164-15,3-27 283 16</inkml:trace>
  <inkml:trace contextRef="#ctx0" brushRef="#br0" timeOffset="-112518.9">2731 11994 1068 0,'4'4'199'0,"-3"9"228"0,7 12-275 0,-2 15-30 0,4 13-65 15,1 4-13-15,1 8-32 16,3-1-4-16,-4-5-5 15,0-4-2 1,-5-11-1-16,2-12-1 16,-3-17 1-16,-4-8-1 0,-1-20 2 15,-1-12 1-15,-9-22 5 16,2-10 2-16,-6-14 4 16,-5-5 6-16,3-1 8 15,9 4 0-15,7 12 7 16,9 10 1-16,15 18-2 15,1 8-2-15,10 12-12 16,4 4-6-16,4 3-9 16,1 4-1-16,2 0 0 0,3-1-1 15,-7-6-1 1,1-2-31-16,-15-3-111 0,-9 1-113 16,-17-3 126-16</inkml:trace>
  <inkml:trace contextRef="#ctx0" brushRef="#br0" timeOffset="-112356.06">2802 12144 1467 0,'13'23'98'0,"9"-5"67"0,7-11-68 0,12-7-18 0,3-11-20 0,8-12-25 0,3-4-62 0,7-8 17 16</inkml:trace>
  <inkml:trace contextRef="#ctx0" brushRef="#br0" timeOffset="-112000.54">4001 11927 1279 0,'5'40'202'0,"0"1"200"0,0 6-236 0,-2 4-17 0,-3 4-81 0,0 3-21 0,1-1-35 0,1 0-4 16,3-12-91-16,-1-5-82 0,0-13 91 15</inkml:trace>
  <inkml:trace contextRef="#ctx0" brushRef="#br0" timeOffset="-111754.23">3919 12030 1443 0,'11'-17'125'0,"13"4"80"0,3 5-30 0,19 11-40 0,-2 7-12 0,6 6-22 16,1 2-25-16,-4 1-34 15,-3 5-13-15,-7 8-10 16,-9 1-1-16,-17 8 2 16,-8 3 0-16,-19 11 0 0,-14 5-8 15,-17 5-47-15,-5-2-31 16,-8-10-87-16,5-2-57 16,3-21-380-16,1-8 362 0</inkml:trace>
  <inkml:trace contextRef="#ctx0" brushRef="#br0" timeOffset="-111345.35">4593 12107 1383 0,'21'40'134'0,"-3"7"63"0,-13 5-58 0,-6 13-94 0,-6 1-27 0,-8-3-13 0,2-1-12 0,-4-10-23 15,2-8 0-15,4-13 0 16,0-6 11-16,3-23 19 0,0-5 16 16,-1-29 36-1,4-10 17-15,2-29 27 16,0-10-3-16,11-4-23 16,8 3-12-16,15 18-6 0,7 10-9 0,1 21-13 31,1 9-5-31,-4 16-18 15,-3 8-4-15,-7 13 0 16,-6 4 1-16,-17 18 3 16,-7 3 0-16,-19 12-1 15,1 4 0-15,-6 3-3 16,6-1-1-16,9-8-3 16,8-4-3-16,20-5-4 15,5 1 0-15,23-2 0 0,4-7 3 16,8-6-27-16,2-6-43 15,-5-9 46-15</inkml:trace>
  <inkml:trace contextRef="#ctx0" brushRef="#br0" timeOffset="-110803.77">5948 12021 1340 0,'5'29'116'0,"-5"6"87"15,-11 12-139-15,-5 7 2 0,-6 15-47 0,0-1-12 0,5-1-49 16,-4-4-5-16,13-16 0 15,-1-14 4-15,6-16 41 16,3-15 9-16,3-23 22 16,3-12 13-16,7-28 29 15,4-9 12-15,3-13 9 16,6-2 5-16,8 6-3 16,1 11-2-16,0 18-15 15,6 15-16-15,-10 24-27 16,-4 16-13-16,-3 21-12 0,-8 14-2 15,-5 17-1 1,0 6 4-16,-7 6-52 16,1-4-48-16,-2-7-126 0,2-1-171 0,-10-16 221 15</inkml:trace>
  <inkml:trace contextRef="#ctx0" brushRef="#br0" timeOffset="-110618.71">5831 12271 1679 0,'7'2'95'0,"1"1"50"0,14-1-77 0,11 1-3 16,14-13-26-16,13-4-11 0,8-11-27 0,0-8-40 15,0-4-137-15,-4-2 116 0</inkml:trace>
  <inkml:trace contextRef="#ctx0" brushRef="#br0" timeOffset="-110395.59">6623 11898 1191 0,'4'7'179'15,"0"3"116"-15,-7 9-74 0,0 6-39 0,-3 10-67 0,-5 4-25 0,-7 10-46 0,-1 5-16 16,2 9-17-1,0 6-6-15,13-1-7 16,4-5-2-16,21-8-4 16,7-6-2-16,18-13-3 15,12-7 0-15,7-17 1 16,3-7 2-16,3-11-3 16,-5-8-22-16,0-18 23 15</inkml:trace>
  <inkml:trace contextRef="#ctx0" brushRef="#br0" timeOffset="-109967.67">7564 12159 1458 0,'1'14'131'0,"9"7"86"0,2 4-18 0,9 5-40 0,-4 5-44 0,7 6-58 16,-5-2-23-16,1 1-24 15,-6-4 6-15,-4-6-64 16,-5 0-63-16,-5-13 66 15</inkml:trace>
  <inkml:trace contextRef="#ctx0" brushRef="#br0" timeOffset="-109741.49">7521 12144 1408 0,'8'-4'139'0,"9"-2"123"0,10 1-75 0,13 2-12 0,8 3-31 0,4 3-45 0,8 2-25 16,-6 14-39 0,0 1-9-16,-12 12-9 0,-9 1 1 0,-20 11-2 31,-16 8-7-31,-27 5-46 0,-8 3-34 16,-16 3-81-16,4-1-46 0,4-9-222 31,4-1 246-31</inkml:trace>
  <inkml:trace contextRef="#ctx0" brushRef="#br0" timeOffset="-109285.64">8212 12039 1409 0,'19'0'135'0,"3"15"92"0,-11 8-84 0,-5 18-83 0,-6 8-20 0,-3 5-20 15,-6 6-8-15,1-5-7 16,0 2-5-16,5-7-3 16,1-6-14-16,2-17-4 15,-1-13 1-15,-6-23 2 16,4-12 14-16,2-28 8 0,1-14 7 16,3-14 22-16,-2-8 12 0,10 8 15 15,0 10-1 1,4 23-14-16,2 11-9 15,-1 30-17 1,-8 5-4-16,0 28-6 16,4 9-4-16,-4 11-3 15,5-2-1-15,2-12-3 16,1-15-1-16,8-21 1 16,3-10 1-16,1-26 18 0,7-2 14 15,-5-9 22-15,0 4 12 16,0 8 2-16,-5 12-6 0,-5 20-19 15,1 12-11 1,-8 32-16-16,-4 11-6 0,-9 17-17 16,-6 10-29-16,-1 2-74 15,-2-4-44-15,-2-6 74 16</inkml:trace>
  <inkml:trace contextRef="#ctx0" brushRef="#br0" timeOffset="-108648.27">9332 12084 1545 0,'24'36'61'0,"-7"11"-2"0,5 5-27 0,-9 16-18 16,3 5-9-16,-4-4-30 0,-4 2-25 0,-5-14-36 0,0-5-12 0,-3-18 13 15,0-8 24-15,-7-25 65 16,-8-9 23-16,-2-25 53 16,0-17 24-16,6-18 23 15,7-16 10-15,8-7-1 16,10-1-10-16,14 14-22 0,5 5-9 15,5 24-31 1,2 10-14-16,-1 21-29 0,-4 9-10 16,-5 14-7-16,-7 10 0 15,-10 8 2-15,-4 6 1 16,-13 11-7-16,-12 1-5 16,-8 1-4-16,-6 1 1 15,-6-13 7-15,6-3 3 16,5-5 2-16,11-3-3 15,14 4-1-15,6 7-2 16,14 8 0-16,3 6 1 16,5-3-1-16,-3 0-1 15,7-6-49-15,-2-6-30 0,12-17-220 16,4-2 178 0</inkml:trace>
  <inkml:trace contextRef="#ctx0" brushRef="#br0" timeOffset="-108253">10015 12069 1604 0,'-9'11'77'0,"-1"13"13"0,1 14-30 15,9 11-23-15,8 4-16 0,7-1-12 0,4-3-4 0,11-16-5 16,-3-7 2-16,-5-17 7 0,0-7 10 15,-11-9 24 1,0-10 15-16,4-8 17 16,-6-4-5-16,5 6-21 0,-3 5-11 15,-1 20-24-15,4 12-5 16,-1 15-5 0,2 2-4-16,4-2 0 0,2-4 1 15,4-11-1-15,3-5 10 16,9-9 51-16,-3-11 28 15,-4-11 42-15,-4-8 5 16,-14-7-23-16,-10-3-20 0,-5-12-32 16,-8 0-16-16,-10-11-28 15,-1-10-19 1,-2-1-58-16,1 3-44 16,12 8 363-16,11 5-238 0</inkml:trace>
  <inkml:trace contextRef="#ctx0" brushRef="#br0" timeOffset="-103450.64">8807 11489 626 0,'0'0'110'0,"-3"3"97"0,-4-1-19 0,1 6-49 0,-2 3-23 0,5 1-35 0,0 1-12 15,3 4-20-15,0 4-6 16,0-2-13-16,1 3-9 15,4 0-7-15,3-5 0 0,6 1 5 16,-1-7 9 0,-1-10 22-16,4-2 11 0,-3-10 20 15,-2-5 6-15,-2 0-2 16,-7-6-4 0,-2 3-15-16,0 0-9 0,-13 2-23 15,-1 4-9-15,-11 1-11 16,-8 5-5-16,3 10-8 15,3 4-1-15,3 12-3 16,10 1-3-16,12 7 0 16,4 4 0-16,15-2 1 15,7-2 1-15,8-7 2 16,-2-4 1-16,-4-16 1 0,-2 0 1 16,-8-19 11-16,0-2 5 0,-2-10 11 31,-5-1 8-31,-1-2 0 15,-5-3-1-15,-7 6-7 0,-9 3-4 0,-12 4-9 16,1 3-3 0,-9 15-7-1,5 6-4-15,4 21-6 16,3 9-3-16,10 11 1 16,7 3 0-16,16-6 2 0,9-5 0 15,13-11 2 1,0-8 1-16,2-13 2 0,-1-5 1 15,-12-10 3-15,-4-4 3 16,-8-5 3-16,-8-1 1 16,-6-4 0-16,-5 1 0 0,-4 1-3 15,-7 4-2 1,-6 10-3-16,-1 5-1 16,1 12-5-16,0 11-2 0,11 14-2 15,4 3-1-15,12-1 3 16,10-1 0-16,6-10 2 15,2-7 1-15,4-11 2 0,0-5 1 16,-1-12 3 0,-7-3 1-16,-2-12 1 15,-3 1 1-15,-11-2-1 16,0 2 1-16,-16 3 0 16,-1 2-2-16,0 12 0 0,-10 7-2 15,10 10-5 1,-4 11-3-16,7 7 0 15,6 6-2-15,13-5 2 16,1-6 1-16,16-8 1 16,-3-6 2-16,0-7 7 15,-2-2 5-15,-7-6 13 0,-7-1 3 16,-3-2 0-16,-3-1-3 16,-8 2-10-16,-2 4-4 15,-3 0-7-15,2 8-3 16,3 8-4-16,0-5-10 0,11 8-52 15,3-6-36-15,15-5-90 0,2-3-75 16,7-12 150 0</inkml:trace>
  <inkml:trace contextRef="#ctx0" brushRef="#br0" timeOffset="-103037.17">8933 11481 433 0,'-3'19'113'0,"-7"-5"146"0,7-3-14 0,2-4-20 0,1-1-15 0,0-6-43 0,0 0-16 16,-5-6-32-16,2-1-17 0,1-5-27 16,2-6-10-1,3-5-15-15,0-12 1 16,8-3-7-16,1-8-5 16,2-2-10-16,6-1-7 15,-2 1-8-15,-3 7-4 16,3 10-2-16,-6 2-2 15,-5 10-2-15,2 2 0 16,-7 5-2-16,1 2 0 0,2-1 11 16,-4 3-29-1,-1 3-93-15,0 4-79 0,2-10 82 16</inkml:trace>
  <inkml:trace contextRef="#ctx0" brushRef="#br0" timeOffset="-102667.91">8936 10934 909 0,'14'-6'113'0,"4"1"101"0,-6 2-25 0,-2-5-44 0,6 5-11 16,-2-7-30-16,1 2-15 0,0 2-29 0,4-5-16 16,-4 3-23-16,1 0-5 15,-3 4-8-15,1 0-3 16,-3 4-2-16,-2 8 0 16,-4 0-2-16,2 9 0 15,-3 4 1-15,6 6 0 16,-6 3-1-16,4 3 1 0,-3-2-1 15,-2-1 0 1,4-6 8-16,-4-2-29 16,0-16-60-16,3-4-58 0,-1-11 58 15</inkml:trace>
  <inkml:trace contextRef="#ctx0" brushRef="#br0" timeOffset="-102392.18">9343 10462 1207 0,'3'-7'158'0,"2"0"117"0,-5 4-22 0,0 6-94 0,0 8-30 0,5 7-43 0,7 7-14 0,1 14-24 15,1 7-12 1,0 1-24-16,-3 9-5 16,2-9-3-16,0 0-2 0,-1-4-21 15,1-7-34 1,-2-4-107 0,-3-10-98-16,-3-10 133 15</inkml:trace>
  <inkml:trace contextRef="#ctx0" brushRef="#br0" timeOffset="-102082.46">9446 10656 1087 0,'-26'-66'148'0,"-2"0"133"0,-5 0-38 0,4 7-62 0,7 10-23 0,11 18-51 16,7 6-26-16,7 6-37 16,11 6-9-16,19 7-6 15,5-4-2-15,16 6-3 16,-1-3-3-16,-2 6-6 15,-4 1-2-15,-15 14-4 16,-9 6-1-16,-13 12 1 0,-9 4 2 16,-10 10-1-16,-10-3 0 15,-9-4-4 1,-2-1 0-16,-13-11-3 16,7-7-2-16,4-14-9 15,1 1-12-15,15-6-35 16,5 2-31-16,11 2-69 15,8 2-43-15,7-1-149 0,6 0 190 16</inkml:trace>
  <inkml:trace contextRef="#ctx0" brushRef="#br0" timeOffset="-101752.25">9736 10655 723 0,'-5'5'175'0,"-1"1"154"0,-4-5-94 16,1-1-28-16,1 2-84 0,0 1-35 0,-1 8-53 16,7 10-12-16,4 4-5 15,6 3-4 1,6 2-9-16,-2-6-3 0,14-8 17 16,2-7 20-16,7-10 33 15,-7-7 10-15,-4-11 10 16,-8-2-13-16,-9-9-18 15,-5-3-5-15,-11 2-16 16,-4-2-5-16,-6 1-10 16,-8 5-7-16,-4-3-11 15,2 7-4-15,4 2-1 16,3 10-25-16,11 13-56 16,1 5-38-16,7 8-107 0,6-1-68 15,4 2 164 1</inkml:trace>
  <inkml:trace contextRef="#ctx0" brushRef="#br0" timeOffset="-101392.74">10304 10324 816 0,'17'-15'201'15,"-6"3"237"-15,-6 4-105 0,-8 5-62 0,-8 3-42 0,-3 1-62 0,-2 6-30 0,-9 1-47 16,-1 3-17-16,-12 8-36 16,2 1-12-16,-8 13-16 15,3 7-5-15,8 8-4 16,9 4-4-16,23-1-2 15,12 1 0-15,20-11-1 16,12-2 1-16,7-10 3 16,1-9 1-16,-7-10 1 15,-1-9 0-15,-7-2-59 16,0-7-12-16,0-3-64 16,-6 3 55-16</inkml:trace>
  <inkml:trace contextRef="#ctx0" brushRef="#br0" timeOffset="-79102.3">15376 5839 422 0,'12'-8'101'0,"-2"6"117"0,-7 1 16 0,-5 4-12 0,-5 6-6 0,-6 5-32 0,-4-1-16 16,-4-2-39-16,2-5-16 0,-3-9-30 0,5 2-15 15,-2 2-28-15,1-1-11 0,6 11-19 16,-1 3-5 0,10 12-10-16,1 0 0 0,7 3-1 15,8-2-2 1,3-8 6-16,6-5 1 0,3-11 1 15,0-3 1 1,4-14 6-16,-1-7 4 16,-1-12 19-16,-2-5 12 0,-9-6 14 15,-10 0 2-15,-12-2-4 16,-12 4-3-16,-13 5-8 16,-5 7-6-1,-2 16-12-15,-2 13-11 0,7 18-14 16,2 11-4-16,2 23-7 15,6 7-2-15,12 0-1 16,11 1 0-16,17-9-1 16,10-12 3-16,18-17 5 15,6-2 5-15,9-18 3 16,1-1 3-16,-4-8 3 16,-11-6 3-16,-21-11 7 15,-7-5 1-15,-25-10 2 0,-4-5-2 16,-20 1-3-16,-20-2-2 15,-10 5-5 1,-6 9-2-16,7 13-6 0,7 13 0 16,15 22-8-16,8 12-3 15,11 21-4-15,11 6 2 16,13 4 2-16,11-4 3 16,17-13 2-16,6-7 2 15,12-13 2 1,1-9 1-16,9-13 2 0,-5-11 2 15,-11-10 5-15,-5-7 0 16,-25-8 2-16,-7-9 1 16,-17-2 0-16,-13-2-2 0,-19 4-3 15,-7-1-1 1,-5 22-5-16,-1 15-3 0,5 24-5 16,8 15-4-1,13 21-2-15,7 2 0 0,20-2-2 16,10-4 2-16,16-18 4 0,5-9 4 15,11-18 6 1,7-4 4-16,-6-18 5 16,3-4 1-16,-14-14 8 0,-6-3 0 15,-15-8 3 1,-15-1 0-16,-19-4-3 16,-10 4-3-16,-15 10-3 15,-2 13-5-15,2 29-10 16,5 19-3-16,8 23-8 0,9 12 0 15,18 8-2 1,9-8 1-16,14-7 4 16,11-11 3-16,11-14 6 15,10-10 2-15,0-14 5 0,1-11 1 0,-7-13 5 32,-6-4 2-32,-19-16 3 0,-11-2 1 0,-18-3-2 15,-10 2-1-15,-15 6-6 16,-2 11-1-1,-8 22-7-15,0 14-2 16,11 27-8-16,5 13-1 16,13 9-3-16,12-1 1 0,13-12 2 15,15-8 3-15,12-19 5 16,7-7 3-16,2-12 5 16,3-8 3-16,-14-11 11 15,-1-4 5-15,-15-6 8 16,-6-5 3-16,-18 3-7 15,-7-1-5-15,-12 9-11 16,-5 8-6-16,-6 27-7 16,2 14-5-16,8 19-3 15,4 3-1-15,18 1 1 0,6-11 0 16,12-12 1-16,4-6 3 16,5-10 2-1,1-4 1-15,-4-11-64 16,-3-4-51-16,-9-12 62 0</inkml:trace>
  <inkml:trace contextRef="#ctx0" brushRef="#br0" timeOffset="-78406.56">17521 4514 490 0,'-44'25'179'0,"3"-3"123"0,19-6-13 0,8-5-23 16,15-9-85-16,14-2-34 0,24-2-20 0,12-4-10 16,29-5-12-16,10-4-12 15,20-5-35-15,24 4-10 16,21-3-15-16,6 2-10 15,-6-4-11-15,-9 1 0 16,-13 4-4-16,-7-3-1 16,-20 5 1-16,-16 1 1 0,-40 4 4 15,-21 3 8-15,-29-1-13 16,-26 3-11 0,-37 4-39-16,-27 4-26 15,-38 11-21-15,-10 5 8 16,-15 7 7-16,1 1 15 15,13 4 29-15,13-4 3 16,49-1 29-16,36 0 3 16,52-8 1-16,33-5 2 0,48-9-7 15,18-5 2-15,16-15-67 16,-6-2-74-16,-17-8 79 16</inkml:trace>
  <inkml:trace contextRef="#ctx0" brushRef="#br0" timeOffset="-76570.38">8868 11558 326 0,'10'-14'99'0,"-6"2"107"0,-4 1-13 0,0 11-28 0,-6 3-17 0,-3 11-35 0,-4 2-26 0,2 7-43 15,0-2-12-15,9-4-3 16,2-4 2-16,2-8 19 16,9-4 12-16,2-6 22 0,1-2 12 15,0-8 9 1,-3 0 0-16,-3 0-7 16,-8 0-7-16,-9-4-19 15,-4 3-11-15,-11 3-25 16,-1 2-10-16,0 8-15 15,1 3-7-15,5 14-13 16,-1 5-3-16,16 6-4 16,4 5 1-16,13-4 6 15,9-6 1-15,7-6 6 16,1-6 2-16,0-8 10 16,0-1 6-16,-5-15 7 0,-6-3 3 15,-2-5 3-15,-11-4 2 16,-6 0 3-16,-3 1 1 15,-14 1-4-15,-4 4-6 16,-12 10-9-16,-3 2-5 0,-10 17-12 16,2 10-6-1,0 19-11-15,14 12-4 0,17 8 2 16,13 4 1-16,21-6 7 16,12-5 1-1,9-21 3-15,6-4 1 16,-6-18 4-16,-4-6 3 0,-1-13 3 15,-4-5 1 1,-14-9 3-16,-4-8 1 16,-10-3 4-16,-5 0 2 0,-11 1 1 15,-8-1-1-15,-5 6-2 16,-9 5-3-16,-6 8-5 16,-2 12-4-16,-6 16-8 15,7 13-3-15,13 19-5 16,5 6-1-16,22 2 3 15,13-5 0-15,18-7 5 16,9-11 1-16,2-13 4 0,4-5 3 16,-6-17 4-1,-7-6 3-15,-8-8 13 16,-9-7 6-16,-5-10 7 0,-6-4 2 16,-12 0-5-1,1 5-3-15,-16 1-2 0,-5 11-4 16,-9 10-6-1,-2 10-6-15,0 21-12 16,2 12-5-16,7 12-5 0,12 4-1 16,17-1 2-16,5-6 2 15,18-13 5-15,3-10 2 16,5-12 6-16,-2-6 4 0,-9-11 4 16,-4-7 2-16,-8-3 0 15,0-1 0-15,-15-4-9 16,3 7-19-16,-15 5-81 15,1 6-64 1,4 14-387-16,3 1 332 0</inkml:trace>
  <inkml:trace contextRef="#ctx0" brushRef="#br0" timeOffset="-76192.61">8894 11527 561 0,'-4'11'103'0,"-4"3"111"0,-3 0-37 0,4 4-2 0,-1-6-1 0,0-2-21 15,8-6-45-15,0-4-17 0,6-9-24 31,7-5-2-31,4-16-3 16,7-2 3-16,3-13 6 0,-2 0 1 16,-2-5-8-16,3-2-9 0,-3 3-19 15,-4-3-12 1,2 0-14-16,-4 0-3 16,2 1-2-16,-5 7-1 15,-3 11 1-15,-6 6 0 0,-3 15 3 16,-2 2 0-1,-7 12-3-15,-2 6-18 0,-7 6-62 16,-3 3-39-16,3 4-163 16,2-5 155-16</inkml:trace>
  <inkml:trace contextRef="#ctx0" brushRef="#br0" timeOffset="-75311.06">9083 10827 1149 0,'-6'6'108'0,"-2"5"81"0,-5-1-25 0,-3 7-52 0,-1 0-26 0,-4 7-47 0,2 3-19 0,-9 6-15 31,-5-2-3-31,1 2-2 0,-2-4 0 15,-1-2-4-15,7-4 0 16,5-10-1-16,6-2-3 16,17-11 0-16,2-8 0 0,12-8 2 15,6 1 5-15,7-14 8 16,-2 2 5-16,5-4 17 16,2-1 7-16,-2-1 7 15,0 2 7-15,5-1 14 16,-2 5 3-1,-3 2 6-15,-2 1-7 16,-6 10-17-16,-4 0-15 0,-9 3-13 16,0 9-5-16,-9 2-12 0,0 0 6 15,-1 2-6 1,-9 3 1-16,-8 12 0 16,-1-1-4-16,-8 7-3 15,-2 3-6-15,1-4-12 16,3-2-2-16,6-4-1 15,3-7 1-15,7-5 6 16,7-4 1-16,4-7 3 16,7-4 3-16,2-8 6 0,-3 2 2 15,6 1 1 1,-1-4 2-16,6 4-1 16,-2 0 1-16,4 4 4 15,-2-1 6-15,-1 5 11 16,-3 7 5-16,-4 4 1 0,-7 6-2 0,1 5-10 15,1 8-4 1,-4 5-7-16,6 9-3 16,-3 10-2-16,7 5-1 15,1 2-1-15,6 1 0 16,4-12-1-16,0-4 0 0,-1-11 2 16,-5-8-1-1,-4-9 1-15,-2-4 1 0,-10-9 0 16,-2-5-1-16,-12-8-1 15,0-6-1 1,-9-6-1-16,3-4 2 16,-3-7 1-16,2-1 0 15,2-2 0-15,4-4 1 0,3 6 2 16,5 9-2-16,0 10 2 16,6 18 2-16,-4-3-1 15,6 17-1-15,0 14-3 16,5 10-2-16,1 3-1 15,5 4 0-15,0-1-1 16,4-4-25-16,-8-9-86 0,1-4-117 16,-9-24 121-16</inkml:trace>
  <inkml:trace contextRef="#ctx0" brushRef="#br0" timeOffset="-74176.64">308 13475 854 0,'0'4'135'0,"0"4"101"0,5-6-74 0,4-2-36 0,6-5-19 0,7-3-7 16,5 2-24-16,9 1-10 15,2 2-30-15,4 1-9 16,-1 2-13-16,0 0-6 15,-3 2-3-15,-3-1-1 16,-7-2-2-16,-2-4-24 16,-6-1-78-16,-6-13-91 15,-11-2 97-15</inkml:trace>
  <inkml:trace contextRef="#ctx0" brushRef="#br0" timeOffset="-73989.7">452 13460 1447 0,'-13'32'143'0,"-1"6"95"0,5 1-86 0,4 2-36 0,2 3-36 15,3-4-24-15,1 4-32 16,2 2-13-16,7-2-11 16,-5 2-10-16,4-7-85 0,-4 0-58 15,0-2-310 1,-5-11 265-16</inkml:trace>
  <inkml:trace contextRef="#ctx0" brushRef="#br0" timeOffset="-73804.01">180 14209 1262 0,'0'11'128'0,"2"-4"129"15,12-3-87-15,11-7-51 0,7-1-8 0,4-1-39 0,7-6-30 16,3 0-25-16,4 0-19 15,7-5-125-15,1-3 211 16,4-9-106-16</inkml:trace>
  <inkml:trace contextRef="#ctx0" brushRef="#br0" timeOffset="-73538.73">731 13659 1284 0,'-2'-3'131'0,"4"1"100"0,11 4-70 0,-2 4-26 0,14 5-44 0,-3 3-28 0,8-1-43 15,-2 6-8-15,-1-2-5 16,-3 5 0-16,-10 5 1 16,-1 3 0-16,-13 6 1 15,-2 7-1-15,-9 6-2 16,-2 0-1-16,1 0-4 15,-1-4 0-15,13-10-1 16,5-5-3-16,11-14-2 16,1-8 2-16,10-11 5 0,0-15-18 15,9-18-84 1,2-8-106-16,3-29 104 0</inkml:trace>
  <inkml:trace contextRef="#ctx0" brushRef="#br0" timeOffset="-73392.72">1506 13430 1637 0,'-13'30'110'0,"-1"-1"59"0,0-4-92 15,1-8-176-15,4-4-357 0,5-12 290 0</inkml:trace>
  <inkml:trace contextRef="#ctx0" brushRef="#br0" timeOffset="-73255.58">1452 13869 1944 0,'0'11'81'0,"-2"-3"-13"0,4-4-7 0,3-4-106 0,3-4-56 16,20-15 56-16</inkml:trace>
  <inkml:trace contextRef="#ctx0" brushRef="#br0" timeOffset="-71956.11">4199 13400 1237 0,'-2'4'97'0,"-3"-4"75"0,-1 0-48 0,6 0-22 0,-3 0-11 0,1 1-23 0,2 9-11 15,3 5-18 1,1 11-10-16,3 19-16 16,-3 9-5-16,-3 15-6 15,-1 9-7-15,0 5-59 16,-1 1-42-16,-3-9-58 15,1-4-45-15,5-28-225 16,6-8 271-16</inkml:trace>
  <inkml:trace contextRef="#ctx0" brushRef="#br0" timeOffset="-71516.07">4481 13411 974 0,'0'8'174'0,"3"10"199"0,2 7-190 0,-2 13-63 0,2 4-35 0,1 14-36 16,-3 2-18-16,0 5-23 15,2-3-4-15,-2 0-13 16,-1 1-22-16,1-10-45 16,2-5-14-16,-4-12-17 0,1-9 16 15,-2-7 47 1,0-15 16-16,-6 0 43 15,1-14 21-15,-3-17 32 16,3-9 15-16,0-18 10 16,-2-14-4-16,5-15-9 15,-4-4-2-15,6-4 0 16,0 4 4-16,6 20-13 16,3 5-2-16,1 21-17 15,3 10-19-15,4 10-13 16,2 13-14-16,14 5-10 15,-1 3 3-15,10 4 0 16,1 2 1-16,-1-2 2 0,6 2 1 16,-7-1 1-16,0-2 2 15,-11 3-18-15,-10-5-33 16,-6 0-100-16,-4 1-79 0,1-20 113 16</inkml:trace>
  <inkml:trace contextRef="#ctx0" brushRef="#br0" timeOffset="-71340.9">4596 13550 1319 0,'-14'41'170'0,"4"-1"166"0,23-14-208 0,11-7-29 0,12-12-49 15,5-6-13-15,10-13-18 16,-1-10-13-16,15-7-333 15,1-6 242-15</inkml:trace>
  <inkml:trace contextRef="#ctx0" brushRef="#br0" timeOffset="-70439.34">5943 13451 658 0,'11'-13'137'0,"2"4"140"0,-2-2-25 0,0 11-26 0,-6-3-28 0,8 12-44 15,-10 4-20-15,-3 6-28 16,8 12-23 0,-7 9-37-16,12 7-15 0,6 16-27 15,1 8-4-15,-6 0 1 16,-1 1 2-16,-4-4-28 15,-7-8-32 1,-7-11-104-16,-3-8-83 0,-4-16 126 16</inkml:trace>
  <inkml:trace contextRef="#ctx0" brushRef="#br0" timeOffset="-70148.54">5909 13512 1197 0,'0'-20'130'0,"6"6"115"0,2 6-24 0,14 13-54 0,13-1-17 0,15 12-56 0,2 1-22 15,0 2-34-15,-3 5-10 16,-9 0-12-16,-7 2-1 16,-3 3-4-16,-13 1-1 0,-15 8 8 15,-2 4 3 1,-18 1 4-16,-5 4-4 15,-12 5-9-15,-8-1-5 16,-15-4-4 0,-4 0-1-16,-9-12-7 15,10 1-5-15,10-12-17 0,9-7-16 16,15-9-65-16,10-8-62 16,12-14 93-16</inkml:trace>
  <inkml:trace contextRef="#ctx0" brushRef="#br0" timeOffset="-69587.59">6584 13585 1096 0,'14'6'157'0,"-1"5"121"0,-4 10-121 0,-6 12-29 0,-3 11-67 0,-1 10-21 0,-6 7-33 15,3 5-2-15,-1 5-56 16,2 5-36-16,3-8-28 16,0-5-4-16,8-17 58 0,-8-16 38 15,4-18 69-15,1-10 32 16,-10-26 39-16,1-14 9 16,-7-31-18-16,1-16-13 15,5-24-4-15,4-14 3 16,14 5-9-16,9 14-7 15,12 17-28-15,12 21-12 0,5 25-11 16,-3 4-11 0,5 28-14-16,-8 6-2 0,6 15-5 15,-5 7 1 1,-15 7 4-16,-1 7 2 0,-20 1 4 16,-6 3 0-16,-21 7-3 15,-5-3-3 1,-19-3-16-16,-3-2-9 0,-5-9 4 15,-5-2 1-15,-7-12 12 0,7-1 7 16,10-6 1 0,9 1 0-16,24 1-6 15,16 3-2-15,25 9 2 16,9 7-2-16,15 14 8 16,3 6 2-16,1 4-1 0,-1 1 0 15,3 3-2 1,-7-1-18-16,1 2-84 15,1 1-209-15,-17 5 186 16</inkml:trace>
  <inkml:trace contextRef="#ctx0" brushRef="#br0" timeOffset="-45780.68">8116 13271 611 0,'4'-1'115'0,"-4"-6"110"0,8 7-27 15,-3 0-45-15,-2 0-17 0,0 5-32 0,4 0-17 0,-7 6-41 16,4 1-16-16,-5 1-23 16,-1 4-41-16,2 5-135 15,-4 4-146-15,-1 2 157 16</inkml:trace>
  <inkml:trace contextRef="#ctx0" brushRef="#br0" timeOffset="-45590.53">8061 13530 844 0,'1'0'86'0,"1"3"47"0,-2 2-68 0,0-2-20 15,4 8-38-15,-4-8-58 0,5 6 34 0</inkml:trace>
  <inkml:trace contextRef="#ctx0" brushRef="#br0" timeOffset="-45433.72">7958 13763 509 0,'-17'21'108'0,"-4"-6"135"0,7 1-156 0,1-2-52 0,2-1-21 0,8-2-155 0,-5-2 103 0</inkml:trace>
  <inkml:trace contextRef="#ctx0" brushRef="#br0" timeOffset="-45273.96">7868 13982 543 0,'-11'26'121'0,"-3"-4"125"0,0 3-146 0,-1 0-39 0,3-12-44 0,4-1-16 0,8-12-51 0,5-1-27 0,4-12 39 0</inkml:trace>
  <inkml:trace contextRef="#ctx0" brushRef="#br0" timeOffset="-44423.74">8240 13307 540 0,'0'13'175'0,"0"-4"148"15,-8 10-87-15,8-4-49 0,-7-1-88 16,-3 0-38-16,9-6-49 15,-4-2-9-15,8-4-17 16,5 2-39-16,3-4-129 16,0 0-123-16,9 0 155 15</inkml:trace>
  <inkml:trace contextRef="#ctx0" brushRef="#br0" timeOffset="-44136.63">8278 13632 999 0,'-9'13'90'0,"2"-2"58"0,-2-3-37 0,9-5-58 0,-3-3-16 16,6-5-26-16,5 4-9 0,-5 1-47 15,8 1-43-15,-5 7-75 16,2 5-22 0,-1 6 32-16,-4 3 43 15,1 6 83-15,-4 2 65 16,0-2 91-16,0-2 27 15,0-6 24-15,0-1-35 16,0-2-70-16,2 1-27 16,3-10-32-16,1 1-7 15,4-1-8-15,-4-5-2 0,2 2-23 16,-5 3-32-16,-1-3-91 16,-2 7-90-16,1-1 125 15</inkml:trace>
  <inkml:trace contextRef="#ctx0" brushRef="#br0" timeOffset="-44002.46">8346 14044 622 0,'-3'5'135'0,"0"-1"120"0,-5-2-119 0,5-1-41 0,0 1-58 0,-2-2-23 16,5-5-75 0,0-3-90-16,1-4 88 15</inkml:trace>
  <inkml:trace contextRef="#ctx0" brushRef="#br0" timeOffset="-43723.74">8100 13656 250 0,'0'3'99'16,"2"0"121"-16,-2 2-17 0,4-2-20 0,1 2-5 0,6 3-36 0,-6 1-28 0,4-4-61 15,-6 3-25-15,4-7-74 16,7 1-79-16,-1-5 73 15</inkml:trace>
  <inkml:trace contextRef="#ctx0" brushRef="#br0" timeOffset="-43141.03">8532 13339 583 0,'2'9'162'0,"-2"-5"178"0,-2 2-44 0,-4 0-48 0,1 4-32 0,-3 2-76 0,4-9-39 16,-3 2-66-16,7-5-21 15,0 0-14 1,-1 0 0-16,9-3-75 16,-4 3-57-16,6 0-199 0,-2 6 170 15</inkml:trace>
  <inkml:trace contextRef="#ctx0" brushRef="#br0" timeOffset="-42986.91">8562 13590 776 0,'-5'19'158'0,"-2"3"150"0,3-10-155 0,1 1-48 0,0-8-60 16,3-4-19-16,0-2-44 16,0-3-36-1,0 3-108-15,6-5-103 0,-2 6 141 16</inkml:trace>
  <inkml:trace contextRef="#ctx0" brushRef="#br0" timeOffset="-42841.52">8556 13784 821 0,'-8'26'162'0,"0"-2"141"0,5-10-148 16,1-3-46-16,2-8-56 16,0-3-18-16,0-1-16 15,4-1-8-15,0-4-85 16,1 1-62-16,0 5-280 0,1-1 231 15</inkml:trace>
  <inkml:trace contextRef="#ctx0" brushRef="#br0" timeOffset="-42703.88">8564 13987 866 0,'-3'6'120'0,"1"4"111"0,0-10-120 0,2 0-30 0,2-6-37 0,0-1-13 16,2-5-38-16,4-1-38 15,2 0-95-15,2 4-62 16,4 4 99-16</inkml:trace>
  <inkml:trace contextRef="#ctx0" brushRef="#br0" timeOffset="-42425.17">8701 13967 801 0,'0'9'124'0,"2"-1"101"0,-1-2-43 0,2-6-66 0,4 0-23 0,2 0-24 16,7-3-13-16,0-2-21 15,6 1-9-15,-3 2-16 16,3 0-4-16,1-5-6 16,-4 2-15-16,3-6-65 0,-1-2-48 0,-7 1-47 15,-3 1 15 1,-6 1 65 0,-3 8 50-16,-2 1 74 15,0-1 29-15,-4 1 49 16,3 2 18-16,1 4 3 15,0 3-16-15,0-3-20 16,0 1-15-16,1-3-27 0,3 0-12 16,5-3-29-16,-4 0-13 0,4-3 2 15</inkml:trace>
  <inkml:trace contextRef="#ctx0" brushRef="#br0" timeOffset="-33166.44">9687 13206 238 0,'-6'2'124'0,"3"3"148"0,1 3-5 0,0 3-31 0,-2-5-22 0,2 2-46 0,1-8-19 0,2 0-37 16,4-2-19-16,-2-6-36 0,0 7-15 15,0-1-25 1,2 2-8-16,-2 2-7 16,2 6 1-16,1 1-68 15,-3 2-61-15,-1 2 70 16</inkml:trace>
  <inkml:trace contextRef="#ctx0" brushRef="#br0" timeOffset="-32941.04">9706 13462 315 0,'-3'0'94'0,"0"1"73"16,-2-1-68-16,5 0-126 0,3 0 19 0</inkml:trace>
  <inkml:trace contextRef="#ctx0" brushRef="#br0" timeOffset="-32869.08">9700 13579 491 0,'0'15'134'0,"0"3"105"0,-5-3-88 0,3-5-35 0,-1-1-69 16,0-1-26-16,1-1-68 15,2 0-64-15,0 5 62 16</inkml:trace>
  <inkml:trace contextRef="#ctx0" brushRef="#br0" timeOffset="-32727.36">9689 13787 921 0,'-7'20'129'0,"3"-2"93"15,-1-3-111-15,-1 0-45 0,6-4-53 0,0-2-31 0,3-3-99 0,6 1-115 0,2-6 123 16</inkml:trace>
  <inkml:trace contextRef="#ctx0" brushRef="#br0" timeOffset="-32528.98">9719 13989 793 0,'-5'0'81'16,"-5"-2"93"-16,9-9-147 0,1-3-57 0,3-5 16 0</inkml:trace>
  <inkml:trace contextRef="#ctx0" brushRef="#br0" timeOffset="-31986.38">9715 13243 371 0,'-3'0'77'0,"3"-5"73"15,-1 0-34-15,1-3-18 16,4 2 2-16,-2 4 17 15,1-1 10-15,0 6 10 16,-3-1 9-16,3 6 11 0,-1 0-8 16,1 0-43-1,5-5-25-15,-2-3-52 0,5-6-17 16,8-1-12-16,-1-4-10 16,4 0-93-16,-3-1-81 0,1 1-291 31,-2 4 259-31</inkml:trace>
  <inkml:trace contextRef="#ctx0" brushRef="#br0" timeOffset="-31435.79">9911 13224 887 0,'-11'27'200'15,"2"1"148"-15,-3-3-97 0,1-6-54 0,2-5-100 0,6-6-41 0,3-8-47 0,3-3-8 0,10-3-5 0,6-1-3 0,1 4-37 0,5 3-30 0,-1 3-41 0,0 7-8 16,-9 4 37-16,0 3 32 0,-6 6 49 16,-9-1 19-16,-2 6 30 15,-4 0 6-15,1-4 12 16,5-2-9-16,0-9-27 16,4-5-8-16,3-7-16 15,-2-1-2-15,5-1-3 16,1 1-17-16,-3 1-47 15,-1 1-32-15,1 7-114 16,-3-1-62-16,-5 8-6 16,0 0 33-16,-3 1 173 15,-7 5 124-15,-2-3 139 0,-4 6 39 16,-4 0 23 0,2-1-22-16,2-3-53 0,1-7-29 15,2-9-68-15,4-2-22 0,-2-3-31 16,1-3-10-1,4 1-10 1,-2 0-3-16,-3 6-3 0,1-1-4 0,1 5-37 16,-4 1-19-1,1-1-29-15,-4 1-2 16,-1 2 37-16,1 0 21 16,-6-4 33-16,4 1 20 15,-1-4 31-15,4 0 10 16,0-1 13-16,8-3-13 0,2-3-29 15,3 3-11-15,1-2-18 16,-9-7 5 0,10-1-96-16,3-3-95 0,10-2 107 15</inkml:trace>
  <inkml:trace contextRef="#ctx0" brushRef="#br0" timeOffset="-31107.22">10216 13810 623 0,'1'4'176'0,"4"3"211"0,-5-3-80 0,0 0-80 0,-2 1-58 0,-2-5-100 0,2-5-33 0,-1-4-31 16,0-7-19-16,3-4-86 15,8-6-75-15,1-5-277 16,0-1 252-16</inkml:trace>
  <inkml:trace contextRef="#ctx0" brushRef="#br0" timeOffset="-30985.79">10280 13579 804 0,'-1'1'181'0,"-6"5"143"0,3 1-132 0,-1-6-56 0,-1-4-85 0,4-9-29 0,2-10-19 0,2-5-58 0,4-6-297 16,3-1 241-16</inkml:trace>
  <inkml:trace contextRef="#ctx0" brushRef="#br0" timeOffset="-30839.95">10304 13263 1280 0,'-11'14'135'0,"0"-1"94"0,0 0-64 0,4-7-88 0,6-6-32 0,-2-10-40 15,3-7-3-15,4-8-73 16,1-7-70-16,11-5 80 15</inkml:trace>
  <inkml:trace contextRef="#ctx0" brushRef="#br0" timeOffset="-30699.89">10386 13129 1321 0,'-6'14'111'0,"-4"-1"52"0,2-7-53 0,5-7-82 0,3-7-17 0,6-10-39 15,4 0-67-15,9-1-288 0,4 0 239 16</inkml:trace>
  <inkml:trace contextRef="#ctx0" brushRef="#br0" timeOffset="-30270.45">10537 13156 1058 0,'-8'25'161'0,"1"0"118"0,-6-6-114 0,2-1-48 0,3-15-68 0,3-2-27 0,5-2-23 0,0 1-5 0,11 0-23 0,0 1-27 16,2 4-97-1,3 1-71-15,-4 1-167 0,1 5 22 0,-4 1 134 16,-4 4 132-16,0-1 289 16,-2 0 52-1,-3 0 40-15,0-4-35 16,-3-5-75-16,3-6-39 15,0 1-70-15,0-2-20 0,-2-5-27 16,9-1-5 0,-3-2-20-16,6-2-35 0,-4 2-73 15,5 4-33 1,2 4-80-16,1 0 6 16,3 4 62-16,-7 3 37 0,1-2 203 15,-2 4 80-15,-4-9 73 16,-3 2 14-16,1-2-93 15,0-5-45-15,0-8-59 16,5-6-14-16,0-4-16 16,1-3-10-16,10 1-39 15,-4 0-40 1,0 4-189-16,1 3-60 0,3 3 154 16</inkml:trace>
  <inkml:trace contextRef="#ctx0" brushRef="#br0" timeOffset="-29710.04">10861 13167 624 0,'4'8'181'0,"-8"3"197"0,-1 0-50 0,-6-2-108 15,2-5-58-15,5-8-97 0,-4-5-33 0,12-7-29 0,0-3-2 0,7 0-3 0,7 4-14 16,-6-1-47-16,3 3-24 16,-4 8-49-16,-2 2-6 0,-4 8 46 15,3 5 26-15,-5 2 80 16,-3 7 49-1,0 0 50-15,-2 0 16 0,-6 1-2 16,4-2-20-16,1-1-40 16,-7-1-18-1,5-5-29-15,-3-3-11 0,2 0-24 16,0-4-27 0,6 3-79-16,3 1-49 15,8 1-84-15,0 2-30 16,2 3 6-16,-9 0 40 0,0 7 134 0,-4 3 107 15,-5-2 180 1,-3 8 54-16,-9 3 49 16,-1-2-22-16,-5 2-76 15,5 1-38-15,-2-9-74 16,6-2-29-16,7-8-33 16,-1-6-7-16,7-3-3 15,1 1-28-15,0-3-53 0,1 6-31 16,2-2-101-1,-3 6-32-15,2 5-13 0,1-3 32 16,-8 7 154-16,5 1 97 16,-3-5 152-16,3 3 48 15,0-5 35 1,-1 2-7-16,-7-5-55 16,0-1-43-16,-2-3-86 0,3-6-33 15,8 1-30-15,2-2-5 16,-1-1-24-16,-1-1-31 15,3 6-98-15,5-1-93 16,-3-3 129-16</inkml:trace>
  <inkml:trace contextRef="#ctx0" brushRef="#br0" timeOffset="-27821.08">9383 14047 285 0,'7'0'106'0,"1"2"87"0,-8 2 6 0,7 3-3 16,-12 0-38-16,0 0-33 0,-3-1-48 16,7-6-16-1,-1 0-22-15,2 0-2 16,0 0 3-16,0 0 5 16,0 0 13-16,0 0 1 15,0 0-13-15,0 0-10 16,0 0-17-16,0-1 0 15,0 1 9-15,0-2 3 16,0 2-2-16,0-3-6 0,-5 0-15 16,5 6-5-16,0 2-2 15,4-2-1-15,3 1-1 16,1 1 0-16,5 0-1 16,-5-5 1-16,3 3-2 15,2 3 0-15,-2-6 1 0,4 3 1 0,-8-6 2 31,-1-5 1-31,-3 1 0 16,2-9 0-16,0 0-1 0,-2 2 5 16,0 1 14-16,-3 1 7 15,-3 7 14-15,-10-3-3 16,-1 6-10 0,-2 2-7-16,-4 2-13 15,2 6-4-15,-4-2-3 16,5 4-1-16,4 4-4 15,4 0-1-15,9 5-1 0,0-2 0 16,12 1 1-16,6 1 1 16,5-7 2-16,3-4-1 15,-1-2 3-15,-1-2-1 0,-1-8 1 16,-7-2 2-16,-3-10 2 16,-4-1-1-16,-7-4 3 0,-1 4-1 15,-2 3 1 1,-1 0 1-16,-11 3-1 15,-7-2 0-15,-2 7-1 16,-7 1-3-16,6 7-2 16,5 5-3-16,3 11-3 15,5 4 0-15,10 3-4 16,2 2-1-16,9-2 1 16,6 0 2-16,2-9 4 15,-2-5 2-15,7-6 2 16,-11-3 0-16,2-6 4 15,-2-5 1-15,-5-5 11 16,-3-4 10-16,-4-1 14 16,-4 1 2-16,-13-5-1 15,2 12-11-15,-11-3-11 16,-3 6-3-16,4 8-15 0,-11-3 0 16,13 14-11-16,6 8-4 0,16 5 2 15,10-1 0 1,7-4 6-16,7-3 2 15,3-6 2-15,-2-10 2 16,-5 0 4-16,-2-8 1 16,-7-6 12-16,0 1 2 15,-11-4 2 1,0 4-2-16,-11-1-9 0,-2 3-3 16,-1 3-1-16,-8 3 0 15,5 5-4-15,-6 3-3 16,8 13-19-16,2 0-11 0,8 0-34 15,5-2-20-15,11-5-57 16,2-6-55-16,0-3 114 16</inkml:trace>
  <inkml:trace contextRef="#ctx0" brushRef="#br0" timeOffset="-27434.59">9498 14172 718 0,'0'-13'155'0,"-2"5"167"0,1-5-32 0,-6 10-41 0,7 3-23 0,-1 3-42 15,-4 7-25-15,-3 6-40 0,2-1-24 16,-8 8-40-16,6 0-20 15,5 9-21-15,-5 1-6 16,6 13-6-16,2 4 1 16,2 5-2-16,6 5 0 15,-5 3-1-15,6-3 0 16,-15 6 0-16,1 4-3 0,-6-6-13 16,0 0-5-16,8-12-7 15,0-10-6-15,3-10-5 16,4-10-4-16,0-13-24 15,2-7-15-15,-1-7-50 0,-5-8-31 16,0-9-105 0,1 0-108-16,-1-8 217 15</inkml:trace>
  <inkml:trace contextRef="#ctx0" brushRef="#br0" timeOffset="-27118.76">9297 14930 599 0,'-17'0'113'0,"1"-3"106"15,4 0-23-15,4-2-53 0,6 2 4 0,4 3 3 0,2 8 0 16,3 1-5-16,4 10-9 16,6 10-27-16,5 5-16 0,5-1-34 15,3-1-14 1,3-4-19-16,2-4-3 0,-10-10 7 15,-3-3 3-15,-1-9 8 16,-9-4-2-16,-1-12-16 16,0-3-4-16,-4-12-15 15,4-1-4 1,3-15-2-16,2 0-2 16,1-3-47-16,-3 2-39 15,1 13-124-15,-6 6-132 0,8 10 193 16</inkml:trace>
  <inkml:trace contextRef="#ctx0" brushRef="#br0" timeOffset="-26405.78">9001 15572 1353 0,'-2'-6'156'0,"1"-4"130"0,-4 9-27 0,5 13-78 15,-8 2-41-15,8 13-76 0,0 8-24 0,0 6-29 0,2 11-5 0,4 8-5 16,0 0-1-16,2 0-4 16,0 0-7-16,0-16-14 15,0-2-3-15,-5-16 0 16,-2-9 7 0,-1-20 12-16,-3-5 4 0,-1-20 3 15,-1-9 7-15,-3-13 20 16,3-16 9-16,-4-23 24 15,4-10 2-15,2-10-6 16,3 0-5-16,8 21-3 0,9 14-1 16,5 28-4-1,8 10-5-15,0 20-17 0,0 7-7 16,8 10-8-16,0 7 0 16,-3 9 1-16,-7 6 0 15,-15 6 5-15,-7 6 1 16,-16 6-1-16,-7 3 1 0,-16-9-7 15,0 0-6-15,-2-8-15 16,2-2-17-16,11-8-49 16,6-1-28-1,13-10-95-15,3-3-50 16,17-3 141-16</inkml:trace>
  <inkml:trace contextRef="#ctx0" brushRef="#br0" timeOffset="-26098.96">9345 15659 1015 0,'-2'3'214'0,"-7"-2"261"0,1 4-185 0,-10-2-92 0,3 2-52 0,-3 9-85 16,-2 5-28-16,9 13-27 0,8 2-7 15,7 3-5 1,9-9-1-16,12-12 1 0,8-7 1 15,-3-13 10-15,5-14 13 16,-8-9 24 0,-7-3 19-16,-2-6 14 15,-10 1 3-15,-8 4-7 16,-5-1-13-16,-13 6-17 16,-5 7-12-16,-7 6-19 15,-2 4-3-15,12 9-60 0,4 0-46 16,13 6-132-16,11 0-95 15,11 1 175-15</inkml:trace>
  <inkml:trace contextRef="#ctx0" brushRef="#br0" timeOffset="-25812.1">9859 15380 1542 0,'8'-5'182'0,"-7"-5"137"0,-1 2-16 0,-9 5-80 0,-4 2-40 0,-12 9-64 16,-3 0-33-16,-9 15-43 0,1 9-15 15,6 12-21 1,0 11-4-16,16 13-8 16,5 3-1-16,12 1-3 15,12-4-1-15,17-16-1 16,7-8 0-16,14-23-2 15,-1-7 3-15,3-17-43 16,2-8-33-16,-10-10-103 16,0-10-37-16,-14-9 117 15</inkml:trace>
  <inkml:trace contextRef="#ctx0" brushRef="#br0" timeOffset="-25066.6">7761 15966 1270 0,'-5'5'181'0,"0"4"164"0,-4 4-45 0,-10 12-73 0,-8 10-42 0,-9 3-76 0,-8 1-30 0,-1 4-44 16,3 1-12-16,-4 11-16 0,8 5-7 15,15 14-14 1,7 11-4-16,27 10-3 0,11 6-37 15,14-13-69 1,12-7-18-16,2-23-98 16,-3-14-41-16,4-17 177 15</inkml:trace>
  <inkml:trace contextRef="#ctx0" brushRef="#br0" timeOffset="-24770.81">8070 16353 1352 0,'-5'-8'134'0,"-1"0"109"0,-7-5-21 0,-7 4-36 0,-1 1-24 0,-13 3-47 0,5 5-22 0,-7 5-18 15,1 4-14-15,7 13-20 16,1 8-11-16,2 15-20 15,7-3-8-15,11 10-13 16,5 5-3-16,8 4-3 16,12 1 8-16,-3-2-58 15,7-5-44-15,-6-4-133 16,-2-1-121-16,-6-14-180 16,-3-4 276-16</inkml:trace>
  <inkml:trace contextRef="#ctx0" brushRef="#br0" timeOffset="-24213.9">7811 16767 812 0,'-8'-41'190'0,"-1"2"153"0,9 11-110 0,8 4-44 0,6 11-61 0,8 4-25 0,5 4-42 0,6 5-18 32,6 10-24-32,4-1-5 15,-11 10-2-15,-4-2-1 16,-11 9-1-16,-4 2-1 15,-7 3-5-15,1 1-1 16,-3-5-6-16,4-4-4 16,3-10-1-16,7-2-1 15,4-9 5-15,-2-2 2 16,2-10 3-16,-9-6 7 0,0-4 21 16,-4-8 6-16,-7-6 9 15,-1-3-2-15,-10-8-16 16,-2 9-1-16,-8 6-3 15,-5 11-2-15,-1 8-5 16,-2 10-37-16,5 7-59 16,9 7-16-16,12 7-12 0,7-1 28 15,16-3 45 1,0-7 15-16,16-2 12 16,3-3 4-16,6-1 5 15,1 4 1-15,-7 4 3 16,-3 1 0-16,-12 6 1 15,0 2-1-15,-11-2-14 16,-7 2-16-16,-8-6-12 16,-4 0 1-16,-4-2 13 0,-5-11 33 15,-3-2 64-15,1-11 27 16,-1-8 44-16,3-4-5 16,12-4-33-16,1-4-21 15,1 2-37-15,12-1-19 0,3-2-22 16,6 0-11-16,12-5-112 15,-1 2-50-15,12 6 84 16</inkml:trace>
  <inkml:trace contextRef="#ctx0" brushRef="#br0" timeOffset="-23732.52">9083 16460 833 0,'-8'12'239'0,"5"7"305"0,-8-3-196 0,0 5-86 0,0-4-39 0,-5-1-68 0,-5 0-32 0,-4-1-52 0,-5-1-21 16,0 1-31 0,-3 2-10-16,5 0-10 15,6-1-4-15,11 2-7 16,7-4-2-16,15 3-1 16,4-3-1-16,10-1 4 15,3-5 2-15,7 3 5 16,-2 0 2-16,-1 6 3 15,-2 2 0-15,-7 5 3 16,-2-2 0-16,-15 8 2 16,-6 1 3-16,-13 6-2 15,-4-1-1-15,-10-1-3 16,-4-9-4-16,1-11-14 0,0-3-8 16,-6-17-30-16,-1-2-22 15,-2-14-44-15,-2-3-48 16,1-6-78-16,4 2-123 15,16-10 207-15</inkml:trace>
  <inkml:trace contextRef="#ctx0" brushRef="#br0" timeOffset="-23482.82">8946 16249 847 0,'9'-13'190'0,"-3"-1"219"0,2 7-75 0,-6 7-48 0,1 8-34 0,0 18-52 16,2 7-24-16,-5 23-57 15,-5 9-23-15,-3 19-51 16,2 10-17-16,1-1-25 16,4 0-5-16,2-1-31 15,1-5-32-15,9-2-134 16,1-10-66-16,3-18 131 15</inkml:trace>
  <inkml:trace contextRef="#ctx0" brushRef="#br0" timeOffset="-22933.48">9433 16479 1238 0,'8'12'164'0,"0"7"145"0,-2 5-38 0,-11 11-79 0,2 4-39 0,-11 5-81 16,0 2-35-16,4 4-28 15,6-5-10-15,4-1 3 16,4-10-25-16,3-2-58 15,2-5-44-15,1-10-149 16,1-6-266-16,1-17 325 16</inkml:trace>
  <inkml:trace contextRef="#ctx0" brushRef="#br0" timeOffset="-22590.19">9515 16151 1359 0,'5'0'125'0,"-2"0"96"0,5 4-27 0,6 11-33 0,2-1-9 0,11 11-25 0,3 3-8 16,9 13-20-16,2 5-19 0,3 11-24 16,-3 3-10-16,-11 1-17 15,-9 4-4-15,-13 3-9 16,-10 1-2 0,-18 2-5-16,-7 0-14 15,-11 11-40-15,-5 2-20 16,-12 14-42-16,-6 9-31 15,-37 13 12-15,-13 3 5 0,-13 12 61 16</inkml:trace>
  <inkml:trace contextRef="#ctx0" brushRef="#br0" timeOffset="-14234.95">10214 10396 596 0,'-11'-5'102'0,"3"1"94"0,2 1-11 0,-1-2-24 0,12 3-15 0,-5 2-28 0,-1 5-16 0,-4 1-28 0,3 4-7 16,-1 1-6-1,0 0 1-15,9-3 14 16,-6-4 6-16,2-4 8 0,-1 0 3 15,-1 0-19-15,0 0-12 16,-4 2-20-16,-9 1-12 0,0 5-12 16,-1-3-4-1,0 3-8-15,0-4 11 0,9 1 5 16,0 3 2-16,10 3 5 16,3 0-13-16,0 6-7 15,1 9 0-15,-2 5-2 16,-3 7-2-1,6 6-1 1,-7 7-2-16,8 7-1 0,-1 5 0 0,-3 14-1 16,3-1 0-16,-4-3 1 15,-1-10-1-15,-2-22 1 16,2-14-1-16,3-20-2 16,-2-16-2-1,-1-24-17-15,-1-11-33 0,-4-21-121 16,7-4-104-16,-7-5 143 15</inkml:trace>
  <inkml:trace contextRef="#ctx0" brushRef="#br0" timeOffset="-12462.36">10179 10297 669 0,'2'-2'66'0,"3"1"53"0,-5-4-13 0,-5 0-43 0,2 2-16 0,-2 1-36 0,-1 2-5 15,-4 2-3-15,5 4-1 0,4 4 8 16,-7-1 12-16,8-2 34 16,2 0 12-16,1-3 22 15,0 2-4-15,-3-6-25 16,0 0-11-16,0 0-27 0,0 0-9 16,0 0-8-1,0 2 10-15,1 1 13 16,-2 5 9-16,-1-5 17 15,-2 3-1-15,4-3 12 16,-2-1 1-16,0-1 5 16,-1-4-2-16,3-6-13 15,0-4-4-15,2-1-21 16,3-3-3-16,4 2-4 0,2 3-2 16,0 4 3-16,-1 2-1 15,-6 4-10-15,9 5 0 16,0 3-6-16,-2-1 10 0,3-2 9 31,-3-3 8-31,-6-3 18 0,9-2-9 0,-6 2-7 16,-2 3-9-1,10 5-13-15,-8 8-5 16,4 10-4-16,1 4-2 0,1 8-2 16,3-2-1-16,4 3 0 15,1-1 0 1,-6-2 1-16,0 0 0 0,-16-6 3 15,-5 3 0 1,-16-5 0-16,-6-1 1 16,2-2-3-16,-2 2 0 0,2-9-3 15,5 4-1-15,-2 0-2 16,0-3-1-16,1-3-1 16,4-4-2-16,-2-15-1 15,3-2-1-15,5-13 3 16,0-2-1-16,9 4 3 15,1-2 0-15,2 15-1 16,2 0 1-16,-1 12 0 0,6 0 0 16,-2 8 2-16,7 1 0 15,-2 0 0 1,0 0 0-16,3-6-1 0,-3 2 1 16,14-6 0-16,1-4 0 15,0-5 2-15,1-3 1 16,0-2 0-16,0-4 2 0,-2-3 0 15,-1 2 1-15,-7-5 0 16,-4 2 0 0,-5-7-1-16,-5-6-1 15,2-4-1-15,-5-4 0 16,-4 0-1-16,-2 2 1 16,-10 3 1-16,-7 6 1 15,-6 6-1-15,-2 9 1 0,4 4-2 16,0 0 0-16,-1-2-2 15,-2 3 1-15,-2-6-1 16,-1 2-1-16,5 3 0 16,4 3-1-16,5 5 1 15,0 5-1-15,2 4 0 16,3 1 1-16,1-1 0 0,2 2 0 16,1-1 0-16,6-2 0 15,4-7 0 1,0 1 0-16,0-2 0 15,0 2 1-15,1-2 0 16,4-2 0-16,1 0 0 16,-3 1 0-16,-1 1 0 15,3 3 0-15,-4 3 0 16,1 5 0-16,3 13 0 0,4 4-1 16,4 13 1-16,-2 3 0 15,3 10 0-15,-1 0 0 16,-1 9 0-1,2 0-1-15,-4-2 1 16,-2 4-1-16,-2-8 0 0,0-5-1 0,1-14-2 31,-6-7 1-31,-1-31-2 0,2 7-1 16,-2-26 1-16,-2-8 1 0,-1-17 3 16,-3-5 2-16,-2-11 0 15,-9-10 1-15,-1-2-1 16,-9-7 0-16,-7 0 0 15,4 0-1-15,-5 10 0 16,11 7 0-16,13 21-1 16,7 13-1-1,8 17-1-15,7 11 1 0,11 25 1 16,5 7 1-16,2 17 2 16,1 11 2-16,-8 0 0 15,-3 1-1-15,-7 2-1 16,-7 0 0-16,-3 2-1 0,4 1-1 15,-6-4 0-15,0-6 0 16,5-11-1-16,-2-14 1 16,8-20-1-1,-2-11 1-15,-1-20 1 16,-5-13 2-16,-4-16-1 0,1-7 0 0,-8-10 0 31,5-5-1-31,0-8 0 0,-4 1-1 16,6 5 0-16,1 7 1 0,1 23-1 31,-1 15 0-31,-1 21 1 0,-2 15 0 0,-7 25 1 16,2 13-2-16,-6 19 1 15,6 4-1 1,0 13 0-16,7 0 0 0,5 8-1 16,4-3 0-16,8-7 0 15,6-6 0-15,-3-18-1 16,2-11-8-1,1-18-82-15,-5-8-18 0,8-20 47 16</inkml:trace>
  <inkml:trace contextRef="#ctx0" brushRef="#br0" timeOffset="-1543.86">11672 13236 733 0,'4'11'158'0,"-4"7"180"0,0 1-56 0,-6 6-58 0,1 0-39 0,-4 5-75 0,6 6-33 0,-8 7-42 0,4 3-12 0,1 6-14 16,3 5-7-16,3 6-19 0,1 8-31 0,-1-5-92 15,0-2-69-15,2-8-100 16,6-15 25-16,0-21 85 0,0-12 50 16,4-32 55-16,-2-7-69 15,-5-23 86 1</inkml:trace>
  <inkml:trace contextRef="#ctx0" brushRef="#br0" timeOffset="-1209.92">11702 13602 531 0,'-8'-63'172'0,"-2"3"188"0,6 8-47 0,4 13-93 0,0 12-27 0,14 0-54 0,-3 10-3 16,12 3-6-16,-2 1-13 0,7 19-22 0,4-6-19 0,-4 13-35 0,2 0-8 0,-14 5-22 0,-3 5-2 0,-12-1-3 15,-1 4-6-15,-8 1 5 0,-6 5-1 16,-13 4 1-16,-6-3 0 0,-5-3 0 15,0-6 1 1,7-12 0-16,7-5 1 16,10-7-4-16,3-2-2 0,11 2 2 15,8 6 2-15,12 9 4 16,3 4 1-16,10 12-4 16,4 7-2-1,3 6-4-15,4 7 0 16,2 7-41-16,-4-4-32 15,4-2-154-15,-8-8-113 16,-2-11 182-16</inkml:trace>
  <inkml:trace contextRef="#ctx0" brushRef="#br0" timeOffset="-776.13">12158 13504 1112 0,'-4'-7'127'0,"4"3"116"0,5 12-67 0,5 22-36 15,2 13-42-15,1 23-56 0,-2 7-23 0,6 4-18 16,2 0-1-16,-1-14-12 16,5-11-3-16,2-20 0 15,-6-15 3-15,5-17 15 16,-2-14 15-16,-8-16 29 15,-1-13 16-15,-4-9 25 16,-4-3 1-16,1 5-10 16,-1 10-5-16,5 26-19 15,-4 17-13-15,5 37-19 16,8 13-13-16,3 18-5 16,8-8-25-16,2-17-2 15,4-13 2-15,2-22 3 16,0-12 41-16,-9-18 52 0,0-8 19 15,-12-16 20-15,-4-7-2 16,-13-13-41-16,-5-10-17 16,-3-10-28-16,-1-13-14 0,-7-1-11 31,2 0-2-31,6 15-53 0,5 6-34 16,0 11 46-16</inkml:trace>
  <inkml:trace contextRef="#ctx0" brushRef="#br0" timeOffset="1896.89">1326 15304 1053 0,'8'-5'76'0,"-23"18"-17"0,-14 15 90 0,6 2-29 0,-5 6 1 0,8 4 4 0,1-9 5 0,3-2 9 0,5 7-23 0,-2 2-22 0,-1 15-50 16,1 15-28-16,2 28-13 16,3 7-3-16,8 4-2 0,5-7-2 15,19-29-5 1,6-21-2-16,25-33-4 16,3-17-2-16,7-25 21 0,0-13 25 0,-18-22 43 31,-9-7 14-31,-18-19-1 0,-2-5-12 15,-6-1-18-15,-8-1-1 16,-8 8 6-16,-7 3-7 16,-17 7-10-16,-8 2-10 15,-16 10-19-15,-10 14-3 16,-7 21-7-16,-4 13-4 0,10 25-10 16,11 12-3-1,14 24-41-15,16 7-36 16,22 17-108-16,17-2-47 15,26 7 124-15</inkml:trace>
  <inkml:trace contextRef="#ctx0" brushRef="#br0" timeOffset="2272.72">2642 15599 1812 0,'-24'8'148'0,"-16"11"80"0,-10 6-22 0,-13 21-96 0,-5 6-27 0,8 9-47 16,5 2-17-16,20-6-18 0,8-3-6 0,21-17-15 15,14-3-5-15,17-20-3 16,11-2 3-16,18-12 21 16,3 0 15-16,14 0 13 0,1 2 8 15,-15 11 0 1,-8 4-5-16,-33 7 5 16,-10 4-5-16,-26 10-1 0,-10 6-3 0,-22 2-30 31,-7 1-29-31,2-4-97 0,-1-6-74 15,16-7 107 1</inkml:trace>
  <inkml:trace contextRef="#ctx0" brushRef="#br0" timeOffset="2489.95">2727 14940 1276 0,'39'-67'194'0,"-4"17"168"0,-13 15-99 0,-5 45-43 16,-6 29-48-16,-12 49-57 0,1 29-16 0,-18 47-69 0,-2 10-14 15,6 18-7 1,3 0-27-16,11-17-129 16,12-4-86-1,9-28 106-15</inkml:trace>
  <inkml:trace contextRef="#ctx0" brushRef="#br0" timeOffset="3512.12">2646 15991 1527 0,'-1'-37'131'0,"1"-1"73"0,28 8-73 0,8 0-30 0,10 5-42 0,8 3-16 16,9-1-31-1,6 3-5-15,12 6-4 16,4 4-1-16,0 9-2 0,-4 5 1 16,-20 11-2-16,-17 2 2 0,-23 10 13 15,-18 4 6 1,-25-1 13-16,-10 7 2 16,-20 0-9-16,-8 0-6 0,5-1-16 15,3 5-4-15,17 0-28 16,8-2-18-1,18 4-22-15,7-5 0 0,13-11 21 16,7-7 17-16,12-20 26 16,1-14 2-1,6-29 30-15,-3-9 17 0,3-19 26 16,-3-6 18-16,-1 0 5 16,-6 1-5-16,-9 24-16 15,-6 6-18-15,-1 31-29 16,-1 15-14-16,-7 36-12 15,6 14-11-15,-5 29-46 16,5 13-24-16,7-4-36 16,0-8 6-16,15-28 40 0,-2-20 27 15,2-34 39 1,4-21 3-16,-7-31 6 16,1-17 4-16,-4-22 26 15,3-13 11-15,-7-15 17 0,1 0 12 16,-11-15-5-1,-8 2 0-15,-6 3-8 0,-8 10-10 16,0 42-1-16,4 20 1 16,-2 47-6-1,-2 23-10-15,1 50-28 16,4 28-14-16,1 46-11 16,5 17 6-16,11 12-47 0,8 0-29 15,8-15-82-15,6-10-37 16,13-38 33-16,-3-25 25 15,9-43 76-15,-3-28 41 0,0-38 32 16,-2-21 28-16,-12-41 47 16,-2-13 16-16,-11-27 26 15,-6-3 10-15,-7-12-4 16,-9 3 2-16,-6 16-18 0,-1 16-24 16,-4 49-18-16,7 30-21 15,4 59-29 1,-2 31-7-16,2 58-18 15,2 17-9-15,4 15-25 16,-3 1-15-16,18-22-18 16,-6-19 9-16,9-35 25 15,4-21 15-15,-2-37 21 16,-1-19 4-16,0-22 11 16,-6-10 5-16,-2-21 16 15,-1-1 6-15,-2 12 2 0,2 6-2 16,5 28-22-1,1 10-7-15,0 25-6 16,5 9 0-16,1 16 1 0,-3 3 3 16,-7 4 2-16,-4-2 5 15,-16-8 5-15,-9-3 0 0,-16 0-4 16,-10-8-10 0,-8-4-42-16,-5 0-51 15,-18-15-198-15,-1-7-77 0,-48-18 176 16</inkml:trace>
  <inkml:trace contextRef="#ctx0" brushRef="#br0" timeOffset="3822.49">1066 16794 1333 0,'-75'46'140'0,"11"-10"93"0,12-9-35 0,22-13-41 0,8-11-37 0,45 4-22 0,29-7-12 0,74-7-15 15,53 4 4 1,70-13-20-16,49-7-19 0,59-10-30 15,17-7-2 1,34-2 1-16,-10 1 7 16,-13 8 9-16,-22 9-20 15,-37 22-76-15,-25 10-52 0,-45 24 51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3959939F-2875-4EA2-9A61-FA60BC72AF8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64EFEF57-1C0F-4539-8C6C-CED8EFA08BB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F06158F-20D3-4514-B275-85AFC774110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90ABEF0F-9123-4606-AD75-39B6A897503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C5F564F0-3559-4C94-9DE4-9BEE091371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C5D4217-6006-455E-9766-EDA99CF0D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2A98D70-DAF2-4143-9472-7551D66D08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FF517F8-762A-45C2-B9F5-4663F4C3D6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B23465-1D66-4404-A8A3-02E5D98B23E7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9DB1F1D5-1575-4D55-8051-DEBC061687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1145DFC-AD9C-4836-A326-477402780D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49A1BBE-1DCF-4C63-869D-5BC391AC48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18AA1B-D287-4A44-816C-46B4128257C2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9EB8391-F407-4B0D-8D18-26D415C271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49D9D6A-36A1-490A-AF3B-359E65B75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49A1BBE-1DCF-4C63-869D-5BC391AC48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18AA1B-D287-4A44-816C-46B4128257C2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9EB8391-F407-4B0D-8D18-26D415C271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49D9D6A-36A1-490A-AF3B-359E65B75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769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DBD90660-6363-43DD-B2D9-FB2614CFA3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8DF2E7-F2FA-43FB-B1BF-CB90A9E8B8CB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AAAFE5DD-FE8D-4686-BD36-CB1F652028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D7F96CC-2E4C-4714-9D40-607BFCEA74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CDBEF1CB-D7AB-42CC-A44E-125BA031DD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C6B855-6DE6-4C32-A377-71EF9595DBB9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6AE1CAF-5BE5-4999-A8DB-0915954220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1FF2209-015B-471E-9F51-DD9D2921FD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50477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8D5F360-8E74-465C-ACE4-011B0D69DF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404016-FAE1-4502-B5DE-762710730DC5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26AAA992-9F8C-4006-9858-54B589F709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6A1E85E-401E-4DEC-8005-7DF866420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D953EB3B-2DB2-43C0-ACFC-2E8A48366E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0B90270-9BA9-4145-B78B-214D4C45D00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B59AFBA-A60B-4ED5-8682-D6C111E0FA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38D64FA-2881-4A18-9769-1CEBF0A8BF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5625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4759641-B3F3-4207-B619-ECB8BD7789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457716-726F-41BD-A8DF-15412165ACFA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C6874C-F9E1-471F-A243-3FB57B041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DA1B78F-5898-4F4F-AB72-D6C64ED5E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4759641-B3F3-4207-B619-ECB8BD7789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457716-726F-41BD-A8DF-15412165ACFA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C6874C-F9E1-471F-A243-3FB57B041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DA1B78F-5898-4F4F-AB72-D6C64ED5E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8589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5748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A77769-D884-436D-8CD7-6EF51F1FD8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F3CFE1-BE1D-4A05-8B2B-8D9A9E5F1C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AB919A-5EAA-453C-BFB4-1C751F4A2D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E90496-91DE-4DA5-8064-8A7E0DB3B2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676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2811E0-42CD-45A9-9C09-769190820B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111987-6DE7-4D37-AF8D-F3B21105F8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C3ECCA-44BA-45F2-A06C-E7E9CD1438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1EBDA6-F80B-4DD9-BEFD-2717299FE8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945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8EF872-EB11-4F40-88B2-802CD478A7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7EBEC7-3FA5-497D-B9F5-8FB18E4E44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A1BC63-FF88-4D2E-BD42-0EE88386C5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DFE094-8051-4880-B5AF-3062C9926A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601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62C4A1-9FBC-4057-AB60-A4403CCD14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776367-0999-454B-9F8F-B91E7735B9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2F811A-E4F3-405A-AC4A-11406D9FBF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E513CB-F345-4FCE-8A50-6EA9189D43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1011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796ECD-66C8-4AA9-A25C-17670E4641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1CB910-C3E9-4944-A7A8-DC36A21351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CB538D-4300-475C-8830-422E664558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64AE5C-5CE8-42DA-9D66-C5DEB7C76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159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E5D68E-F588-48D2-9764-A31A34AA4D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9683EF-4033-401B-9BC2-BA2219777B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69BBCF-5607-49E5-A38C-49FCA5C555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D5C433-EF36-4CC9-ABBD-C31CC2A482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67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6172A09-9694-48EE-A714-B1C587D558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56D7F26-C491-4362-A673-0667204189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41FCFAE-3689-4568-9715-333B2C21F2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39D229-B99E-47BB-AD1F-DEE75043A8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1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1E8F09B-B701-43A6-874E-D55FD2E991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BDB8786-3974-4C2E-B065-22C72E923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ABC531-8547-4280-A8D0-C08BA3E7CC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976925-0A03-4CF7-8950-E3D5C34E15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371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A01898E-C11B-41B6-8179-A8BCBBE6C8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C2EBFDD-BD50-4267-9A8A-EA4B912D12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E89478A-40D3-4025-BEBA-7DE403A107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8AA75-CCC6-4774-9288-3F8A48AE1E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39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4E5950-3FD7-486C-AC79-C22B2A88E5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610C37-4F48-490B-B7A0-C2B81EEB83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9DF1E9-2BF4-4E20-9863-A037CD9BA1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D8A5F8-4FC8-4FAA-834A-877AD0A617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21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BE2AC2-A661-414D-8CC2-435AF1B1A4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358A65-A880-418F-A725-E895141719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1FF15C-8931-49F6-B9FF-09329A55BA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6B30AB-3CE6-4FC3-A7F1-310910E2A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5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60D8AF7-E393-4484-A412-A68A493823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7DE70DA-150E-43B6-BB0E-4CB36A54D6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6188861-3F57-4E18-A8C0-8E74F4F0F92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4C3FBE4-E2F3-453E-B341-33DCA7C1EB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7A8D139-9BA7-46B0-B940-DF7D035AFEA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82D11EDD-7C23-4CF4-8640-F3B09B854D3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E5D4750-DBC1-48FC-BB2E-62A00B5AF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F65486-88C8-4C40-A799-D91E937559FE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719808ED-8D3F-4AB7-9B5A-558264458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9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19: Pipelining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66C52D5-6B7B-4EA8-842C-A2C8E8C178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93D9B0FC-C575-445B-B65C-185E46BE1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82698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hazards and instruction scheduling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Control hazards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C54C14A-07D2-0759-E9B0-A56403C99D8D}"/>
                  </a:ext>
                </a:extLst>
              </p14:cNvPr>
              <p14:cNvContentPartPr/>
              <p14:nvPr/>
            </p14:nvContentPartPr>
            <p14:xfrm>
              <a:off x="4587480" y="2648520"/>
              <a:ext cx="4487040" cy="3971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C54C14A-07D2-0759-E9B0-A56403C99D8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78120" y="2639160"/>
                <a:ext cx="4505760" cy="3989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E11F985-6BBC-4246-88B5-7801C87DC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A752D-FEE7-421C-8FCB-1F97C4E7025E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A6EA3931-0E68-4514-ABF3-A2C4B6CB9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313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 – no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C916FD84-1884-4830-8C31-28AE653595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E83DD4-376F-418E-B0A1-16C454C44ABA}"/>
              </a:ext>
            </a:extLst>
          </p:cNvPr>
          <p:cNvSpPr/>
          <p:nvPr/>
        </p:nvSpPr>
        <p:spPr>
          <a:xfrm>
            <a:off x="703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85E894-EDFA-4A42-A686-DE5961B1635D}"/>
              </a:ext>
            </a:extLst>
          </p:cNvPr>
          <p:cNvSpPr/>
          <p:nvPr/>
        </p:nvSpPr>
        <p:spPr>
          <a:xfrm>
            <a:off x="2354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3B8FDA-1577-4D40-9E14-454182DC8D06}"/>
              </a:ext>
            </a:extLst>
          </p:cNvPr>
          <p:cNvSpPr/>
          <p:nvPr/>
        </p:nvSpPr>
        <p:spPr>
          <a:xfrm>
            <a:off x="49863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796DAE-EE1C-49FA-A9FD-E547423E239E}"/>
              </a:ext>
            </a:extLst>
          </p:cNvPr>
          <p:cNvSpPr/>
          <p:nvPr/>
        </p:nvSpPr>
        <p:spPr>
          <a:xfrm>
            <a:off x="58245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9B8884-E4F2-4997-820F-827CAE0FD3FA}"/>
              </a:ext>
            </a:extLst>
          </p:cNvPr>
          <p:cNvSpPr/>
          <p:nvPr/>
        </p:nvSpPr>
        <p:spPr>
          <a:xfrm>
            <a:off x="75009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D1E785-7192-4DDC-8620-559ECE582712}"/>
              </a:ext>
            </a:extLst>
          </p:cNvPr>
          <p:cNvSpPr/>
          <p:nvPr/>
        </p:nvSpPr>
        <p:spPr>
          <a:xfrm>
            <a:off x="49863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26D6A9-7B01-4791-A570-F2200D9E71B4}"/>
              </a:ext>
            </a:extLst>
          </p:cNvPr>
          <p:cNvSpPr/>
          <p:nvPr/>
        </p:nvSpPr>
        <p:spPr>
          <a:xfrm>
            <a:off x="66627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77474C-09A4-47D1-B4A3-F09B1CF586BA}"/>
              </a:ext>
            </a:extLst>
          </p:cNvPr>
          <p:cNvSpPr/>
          <p:nvPr/>
        </p:nvSpPr>
        <p:spPr>
          <a:xfrm>
            <a:off x="58245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3" name="Text Box 4">
            <a:extLst>
              <a:ext uri="{FF2B5EF4-FFF2-40B4-BE49-F238E27FC236}">
                <a16:creationId xmlns:a16="http://schemas.microsoft.com/office/drawing/2014/main" id="{1A788271-3FA7-476E-96AF-FA809647B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3" y="4924425"/>
            <a:ext cx="222528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C2B7C52-5202-4011-A2D9-1B6D4C3F3C14}"/>
              </a:ext>
            </a:extLst>
          </p:cNvPr>
          <p:cNvSpPr/>
          <p:nvPr/>
        </p:nvSpPr>
        <p:spPr>
          <a:xfrm>
            <a:off x="1528763" y="29733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E7110D5-77F0-4FDA-9C63-142D02FA1618}"/>
              </a:ext>
            </a:extLst>
          </p:cNvPr>
          <p:cNvSpPr/>
          <p:nvPr/>
        </p:nvSpPr>
        <p:spPr>
          <a:xfrm>
            <a:off x="317341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A491537-D678-46BE-AB95-BEB25B6605B7}"/>
              </a:ext>
            </a:extLst>
          </p:cNvPr>
          <p:cNvSpPr/>
          <p:nvPr/>
        </p:nvSpPr>
        <p:spPr>
          <a:xfrm>
            <a:off x="3997325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7" name="Text Box 4">
            <a:extLst>
              <a:ext uri="{FF2B5EF4-FFF2-40B4-BE49-F238E27FC236}">
                <a16:creationId xmlns:a16="http://schemas.microsoft.com/office/drawing/2014/main" id="{58CDE3CC-3B8F-4DBC-8289-124E13A91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69945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7 or 9 stage pipeline, RR and RW take an entire stage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DD341A8-7A0F-C9E8-AB91-661A2E47DE12}"/>
                  </a:ext>
                </a:extLst>
              </p14:cNvPr>
              <p14:cNvContentPartPr/>
              <p14:nvPr/>
            </p14:nvContentPartPr>
            <p14:xfrm>
              <a:off x="813600" y="2074680"/>
              <a:ext cx="2330640" cy="109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DD341A8-7A0F-C9E8-AB91-661A2E47DE1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04240" y="2065320"/>
                <a:ext cx="2349360" cy="128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E11F985-6BBC-4246-88B5-7801C87DC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A752D-FEE7-421C-8FCB-1F97C4E7025E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A6EA3931-0E68-4514-ABF3-A2C4B6CB9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407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 – with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C916FD84-1884-4830-8C31-28AE653595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E83DD4-376F-418E-B0A1-16C454C44ABA}"/>
              </a:ext>
            </a:extLst>
          </p:cNvPr>
          <p:cNvSpPr/>
          <p:nvPr/>
        </p:nvSpPr>
        <p:spPr>
          <a:xfrm>
            <a:off x="703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85E894-EDFA-4A42-A686-DE5961B1635D}"/>
              </a:ext>
            </a:extLst>
          </p:cNvPr>
          <p:cNvSpPr/>
          <p:nvPr/>
        </p:nvSpPr>
        <p:spPr>
          <a:xfrm>
            <a:off x="2354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3B8FDA-1577-4D40-9E14-454182DC8D06}"/>
              </a:ext>
            </a:extLst>
          </p:cNvPr>
          <p:cNvSpPr/>
          <p:nvPr/>
        </p:nvSpPr>
        <p:spPr>
          <a:xfrm>
            <a:off x="49863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796DAE-EE1C-49FA-A9FD-E547423E239E}"/>
              </a:ext>
            </a:extLst>
          </p:cNvPr>
          <p:cNvSpPr/>
          <p:nvPr/>
        </p:nvSpPr>
        <p:spPr>
          <a:xfrm>
            <a:off x="58245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9B8884-E4F2-4997-820F-827CAE0FD3FA}"/>
              </a:ext>
            </a:extLst>
          </p:cNvPr>
          <p:cNvSpPr/>
          <p:nvPr/>
        </p:nvSpPr>
        <p:spPr>
          <a:xfrm>
            <a:off x="75009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D1E785-7192-4DDC-8620-559ECE582712}"/>
              </a:ext>
            </a:extLst>
          </p:cNvPr>
          <p:cNvSpPr/>
          <p:nvPr/>
        </p:nvSpPr>
        <p:spPr>
          <a:xfrm>
            <a:off x="49863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26D6A9-7B01-4791-A570-F2200D9E71B4}"/>
              </a:ext>
            </a:extLst>
          </p:cNvPr>
          <p:cNvSpPr/>
          <p:nvPr/>
        </p:nvSpPr>
        <p:spPr>
          <a:xfrm>
            <a:off x="66627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77474C-09A4-47D1-B4A3-F09B1CF586BA}"/>
              </a:ext>
            </a:extLst>
          </p:cNvPr>
          <p:cNvSpPr/>
          <p:nvPr/>
        </p:nvSpPr>
        <p:spPr>
          <a:xfrm>
            <a:off x="58245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3" name="Text Box 4">
            <a:extLst>
              <a:ext uri="{FF2B5EF4-FFF2-40B4-BE49-F238E27FC236}">
                <a16:creationId xmlns:a16="http://schemas.microsoft.com/office/drawing/2014/main" id="{1A788271-3FA7-476E-96AF-FA809647B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3" y="4924425"/>
            <a:ext cx="222528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C2B7C52-5202-4011-A2D9-1B6D4C3F3C14}"/>
              </a:ext>
            </a:extLst>
          </p:cNvPr>
          <p:cNvSpPr/>
          <p:nvPr/>
        </p:nvSpPr>
        <p:spPr>
          <a:xfrm>
            <a:off x="1528763" y="29733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E7110D5-77F0-4FDA-9C63-142D02FA1618}"/>
              </a:ext>
            </a:extLst>
          </p:cNvPr>
          <p:cNvSpPr/>
          <p:nvPr/>
        </p:nvSpPr>
        <p:spPr>
          <a:xfrm>
            <a:off x="317341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A491537-D678-46BE-AB95-BEB25B6605B7}"/>
              </a:ext>
            </a:extLst>
          </p:cNvPr>
          <p:cNvSpPr/>
          <p:nvPr/>
        </p:nvSpPr>
        <p:spPr>
          <a:xfrm>
            <a:off x="3997325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7" name="Text Box 4">
            <a:extLst>
              <a:ext uri="{FF2B5EF4-FFF2-40B4-BE49-F238E27FC236}">
                <a16:creationId xmlns:a16="http://schemas.microsoft.com/office/drawing/2014/main" id="{58CDE3CC-3B8F-4DBC-8289-124E13A91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69945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7 or 9 stage pipeline, RR and RW take an entire stage</a:t>
            </a:r>
          </a:p>
        </p:txBody>
      </p:sp>
    </p:spTree>
    <p:extLst>
      <p:ext uri="{BB962C8B-B14F-4D97-AF65-F5344CB8AC3E}">
        <p14:creationId xmlns:p14="http://schemas.microsoft.com/office/powerpoint/2010/main" val="1520962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CEF90E1-3316-48E7-BAE3-D27E5F7EB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6A98B9-8290-4C43-A235-67A71CE73DF8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035D510E-65A7-4E56-AD7E-C3A5C686A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6C0B2A7B-1A0F-4587-9E7B-D6F9DFD226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CF0620-D8CA-4311-B100-DE16A6ABFC7D}"/>
              </a:ext>
            </a:extLst>
          </p:cNvPr>
          <p:cNvSpPr/>
          <p:nvPr/>
        </p:nvSpPr>
        <p:spPr>
          <a:xfrm>
            <a:off x="517525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188B65-A1EE-4F48-BE49-C0A1341DFBEA}"/>
              </a:ext>
            </a:extLst>
          </p:cNvPr>
          <p:cNvSpPr/>
          <p:nvPr/>
        </p:nvSpPr>
        <p:spPr>
          <a:xfrm>
            <a:off x="2168525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3BDBCA-9945-4CA4-ABA9-DAA8D153FD92}"/>
              </a:ext>
            </a:extLst>
          </p:cNvPr>
          <p:cNvSpPr/>
          <p:nvPr/>
        </p:nvSpPr>
        <p:spPr>
          <a:xfrm>
            <a:off x="4800600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E4752A-012F-4F12-BA18-DAE5AFD05786}"/>
              </a:ext>
            </a:extLst>
          </p:cNvPr>
          <p:cNvSpPr/>
          <p:nvPr/>
        </p:nvSpPr>
        <p:spPr>
          <a:xfrm>
            <a:off x="56388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440202-550C-48CC-9600-E680B0ED1319}"/>
              </a:ext>
            </a:extLst>
          </p:cNvPr>
          <p:cNvSpPr/>
          <p:nvPr/>
        </p:nvSpPr>
        <p:spPr>
          <a:xfrm>
            <a:off x="73152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DC4C6E-99AF-42CC-B800-DA4BDE2DB59F}"/>
              </a:ext>
            </a:extLst>
          </p:cNvPr>
          <p:cNvSpPr/>
          <p:nvPr/>
        </p:nvSpPr>
        <p:spPr>
          <a:xfrm>
            <a:off x="48006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65620F-BDBE-43CD-9E6E-52C408728603}"/>
              </a:ext>
            </a:extLst>
          </p:cNvPr>
          <p:cNvSpPr/>
          <p:nvPr/>
        </p:nvSpPr>
        <p:spPr>
          <a:xfrm>
            <a:off x="64770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E95EED1-C749-4277-AEA4-C3C22E9A43BD}"/>
              </a:ext>
            </a:extLst>
          </p:cNvPr>
          <p:cNvSpPr/>
          <p:nvPr/>
        </p:nvSpPr>
        <p:spPr>
          <a:xfrm>
            <a:off x="5638800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21" name="Text Box 4">
            <a:extLst>
              <a:ext uri="{FF2B5EF4-FFF2-40B4-BE49-F238E27FC236}">
                <a16:creationId xmlns:a16="http://schemas.microsoft.com/office/drawing/2014/main" id="{4C0F33FD-4898-409C-BA59-3B1FB6AB3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303713"/>
            <a:ext cx="222528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006F2B5-ACE1-41FF-8A96-55D57811DFF5}"/>
              </a:ext>
            </a:extLst>
          </p:cNvPr>
          <p:cNvSpPr/>
          <p:nvPr/>
        </p:nvSpPr>
        <p:spPr>
          <a:xfrm>
            <a:off x="1343025" y="46783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67AEE6C-39AB-4322-A605-9DE047E880F8}"/>
              </a:ext>
            </a:extLst>
          </p:cNvPr>
          <p:cNvSpPr/>
          <p:nvPr/>
        </p:nvSpPr>
        <p:spPr>
          <a:xfrm>
            <a:off x="2989263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C8B9C04-3B6A-4D69-83D0-3A118C0E8510}"/>
              </a:ext>
            </a:extLst>
          </p:cNvPr>
          <p:cNvSpPr/>
          <p:nvPr/>
        </p:nvSpPr>
        <p:spPr>
          <a:xfrm>
            <a:off x="3811588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25" name="Text Box 4">
            <a:extLst>
              <a:ext uri="{FF2B5EF4-FFF2-40B4-BE49-F238E27FC236}">
                <a16:creationId xmlns:a16="http://schemas.microsoft.com/office/drawing/2014/main" id="{46D5050E-1BCF-4FD7-A329-396121A44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709091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Without bypassing:  4 stalls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IF:IF:DE:DE:RR:AL:DM:DM:RW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IF: IF :DE:DE:DE:DE:  DE :DE:RR:AL:RW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 bypassing: 2 stalls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IF:IF:DE:DE:RR:AL:DM:DM:RW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IF: IF :DE:DE:DE:DE:  RR :AL:RW                                    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0EC5E9B-8595-461A-AD59-60381DC6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92DAA3-CE95-4417-A39E-DB54DEF85323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BC271617-1FE9-4D74-8A2E-D093BB097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08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Hazards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0B8FAEF-E50D-4E43-8F42-D9FD8B82EA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69CA3F5D-FA41-45D3-B0D0-A452C7AF0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2566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Simple techniques to handle control hazard stalls: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every branch, introduce a stall cycle (note: every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6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 is a branch!)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assume the branch is not taken and start fetching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next instruction – if the branch is taken, need hardware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to cancel the effect of the wrong-path instruction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fetch the next instruction (branch delay slot) and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execute it anyway – if the instruction turns out to be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on the correct path, useful work was done – if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instruction turns out to be on the wrong path,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hopefully program state is not lost</a:t>
            </a:r>
          </a:p>
          <a:p>
            <a:pPr marL="800100" lvl="1" indent="-342900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make a smarter guess and fetch instructions from the</a:t>
            </a:r>
          </a:p>
          <a:p>
            <a:pPr lvl="1" eaLnBrk="1" hangingPunct="1">
              <a:buClr>
                <a:schemeClr val="accent2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expected target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08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Hazards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593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4071E7-BA39-4EFA-B184-9C65DCCDD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90B89F-A6FA-4921-924F-F8BAE2864B9F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33015177-7D24-4B59-A656-E80E4C14A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60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Branch Delay Slots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F73B5ACE-CD94-4212-8B9F-164B72C178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509" name="Picture 6">
            <a:extLst>
              <a:ext uri="{FF2B5EF4-FFF2-40B4-BE49-F238E27FC236}">
                <a16:creationId xmlns:a16="http://schemas.microsoft.com/office/drawing/2014/main" id="{DBA1473B-A606-40E2-9071-685794307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371600"/>
            <a:ext cx="4732338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0" name="TextBox 7">
            <a:extLst>
              <a:ext uri="{FF2B5EF4-FFF2-40B4-BE49-F238E27FC236}">
                <a16:creationId xmlns:a16="http://schemas.microsoft.com/office/drawing/2014/main" id="{67E15E89-DCF5-4BE9-B192-733A37A88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477000"/>
            <a:ext cx="20172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110B26F6-D77D-42CD-9BE3-F7CDB09E4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8275"/>
            <a:ext cx="39322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– Bypassing</a:t>
            </a:r>
          </a:p>
        </p:txBody>
      </p:sp>
      <p:sp>
        <p:nvSpPr>
          <p:cNvPr id="27651" name="Line 3">
            <a:extLst>
              <a:ext uri="{FF2B5EF4-FFF2-40B4-BE49-F238E27FC236}">
                <a16:creationId xmlns:a16="http://schemas.microsoft.com/office/drawing/2014/main" id="{B2732B96-8E62-4021-9D48-0F2FDA2428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5E5A4F13-C706-452E-A7A3-EE0E100A7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838200"/>
            <a:ext cx="79413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(with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R3+R8R9.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Identify the input latch for each input operand.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CBC939C-4B1E-4BCB-B67C-E5560C8AB95A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8B6802D-6A22-4BC7-9AC6-B6A225933CF7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F3F93B0-9DCE-4ADD-862E-5BA562C1C951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E5DFFE6-6494-4C5D-88EC-264EDC40C630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4DF73D1-D257-40F8-8B42-B087E8B5ABA3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7658" name="TextBox 65">
            <a:extLst>
              <a:ext uri="{FF2B5EF4-FFF2-40B4-BE49-F238E27FC236}">
                <a16:creationId xmlns:a16="http://schemas.microsoft.com/office/drawing/2014/main" id="{FD9E96F0-262C-41F4-8905-AD1C62B13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EFBEB4C-A302-4F21-A27C-6B39A138E121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EF027AD-0847-45B8-A922-69FF3D71D9D3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29D90B0-4168-4879-8E02-EE1B20404888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9D544F0-0C23-4DC6-ACB4-C827C4F365AF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D9814D5-1752-4497-8F05-286969A06CE6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7664" name="TextBox 71">
            <a:extLst>
              <a:ext uri="{FF2B5EF4-FFF2-40B4-BE49-F238E27FC236}">
                <a16:creationId xmlns:a16="http://schemas.microsoft.com/office/drawing/2014/main" id="{18CAEA0F-D981-47DD-9B54-64248D3B3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BD4EED3-7349-4668-8160-F92CF26B85FD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60C85B3-1037-4117-BF15-A4F2CC910AC3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3A7FB46-89C7-4CD4-9DDF-0D0BD55A2632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3499C51-57F8-4D16-B9FE-3BFE84A28B17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0EFCACB-84D3-44A9-8BF1-EEA74944C7F4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7670" name="TextBox 77">
            <a:extLst>
              <a:ext uri="{FF2B5EF4-FFF2-40B4-BE49-F238E27FC236}">
                <a16:creationId xmlns:a16="http://schemas.microsoft.com/office/drawing/2014/main" id="{AC2CE5D5-E5CD-4890-B449-4D2151F71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103CA1B-C194-4AB6-8C06-9467DD408ADE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4DABEEB8-7500-4F96-851F-7C32C8764788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246D702-A08C-4C64-AE0C-2329B5703E98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80197C5A-37A8-4222-987F-D138A0684B36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E1ECC82-F0E9-4547-892D-FC9FF1248178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27676" name="TextBox 83">
            <a:extLst>
              <a:ext uri="{FF2B5EF4-FFF2-40B4-BE49-F238E27FC236}">
                <a16:creationId xmlns:a16="http://schemas.microsoft.com/office/drawing/2014/main" id="{AEBBA79B-FD67-4281-ABBF-9BE076FC7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324D9CD-7027-4227-B409-A31F7527FFB6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E89F4B3-DFE6-49CA-BE9D-502CA5C3352C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745F41F-8522-42DF-9926-3CAE7F72C6DB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8248890-A28C-4FFC-8298-5638CECAD80C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5BA65AC-2E66-4981-B1DD-206CF1A8C616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I5</a:t>
            </a:r>
          </a:p>
        </p:txBody>
      </p:sp>
      <p:sp>
        <p:nvSpPr>
          <p:cNvPr id="27682" name="TextBox 89">
            <a:extLst>
              <a:ext uri="{FF2B5EF4-FFF2-40B4-BE49-F238E27FC236}">
                <a16:creationId xmlns:a16="http://schemas.microsoft.com/office/drawing/2014/main" id="{62C7A0C5-2C47-4623-83A6-8E8F48111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9F6C9BB-2122-4638-83AB-2C2A4A43EE94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7F87E613-D248-43E7-AEDF-956E0F39E5C3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BC8B034-DCCF-4420-8C44-55677345B7FF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1AAF952-21F5-4E10-B5E7-8D8CCAF61B70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E812B08D-C1DE-49E5-8F04-FB1CE1DA7B06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88" name="TextBox 95">
            <a:extLst>
              <a:ext uri="{FF2B5EF4-FFF2-40B4-BE49-F238E27FC236}">
                <a16:creationId xmlns:a16="http://schemas.microsoft.com/office/drawing/2014/main" id="{E37C89A3-8611-4BC2-A2A5-91707C9A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501A63C-1470-4257-BF2F-5DC87FC414B0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20FE7C8D-45A4-4B61-94AE-990BB6717147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72AE3DFB-6054-441E-970A-6D569250C814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66719B5-2C7E-4FF6-B668-71D3B642E31A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5011D18-185D-4C18-8793-86A85DBB22E5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94" name="TextBox 101">
            <a:extLst>
              <a:ext uri="{FF2B5EF4-FFF2-40B4-BE49-F238E27FC236}">
                <a16:creationId xmlns:a16="http://schemas.microsoft.com/office/drawing/2014/main" id="{C9AC23DE-DF49-43B3-998A-853381D31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17F176B-C61B-43EA-9BA0-6A7169443898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9F1FD76-4437-4829-B60B-6DC61EEFC9DB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937F3950-45FC-4B73-BED3-0B33148EA66C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4B2D224C-C1A9-48F9-86DB-20B17A03D922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1A7737CB-F596-46FD-8562-3C58F57D0D02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700" name="TextBox 107">
            <a:extLst>
              <a:ext uri="{FF2B5EF4-FFF2-40B4-BE49-F238E27FC236}">
                <a16:creationId xmlns:a16="http://schemas.microsoft.com/office/drawing/2014/main" id="{A7A9522E-AB3C-4620-A77E-91FCC6F6B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7701" name="TextBox 108">
            <a:extLst>
              <a:ext uri="{FF2B5EF4-FFF2-40B4-BE49-F238E27FC236}">
                <a16:creationId xmlns:a16="http://schemas.microsoft.com/office/drawing/2014/main" id="{C03CE472-387E-4760-A1E5-746CBA39F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1181" y="3937457"/>
            <a:ext cx="2778325" cy="4308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  </a:t>
            </a:r>
            <a:r>
              <a:rPr lang="en-US" altLang="en-US" sz="2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</a:t>
            </a:r>
            <a:r>
              <a:rPr lang="en-US" altLang="en-US" sz="2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L4  L3     L5  L3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82E1785-1D24-E6E2-E238-D50BCD8481A9}"/>
                  </a:ext>
                </a:extLst>
              </p14:cNvPr>
              <p14:cNvContentPartPr/>
              <p14:nvPr/>
            </p14:nvContentPartPr>
            <p14:xfrm>
              <a:off x="14400" y="28080"/>
              <a:ext cx="9088920" cy="6801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82E1785-1D24-E6E2-E238-D50BCD8481A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40" y="18720"/>
                <a:ext cx="9107640" cy="6819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0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76400"/>
            <a:ext cx="658276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$5, $1, $4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Without bypassing: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$1, $2, $3:     IF   DR   AL   DM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$5, $1, $4:            IF    DR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AL  DM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 bypassing: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$1, $2, $3:     IF   DR   AL   DM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$5, $1, $4:            IF    DR   AL  DM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3402374-EEE6-4981-AFEB-0355108BA044}"/>
              </a:ext>
            </a:extLst>
          </p:cNvPr>
          <p:cNvSpPr/>
          <p:nvPr/>
        </p:nvSpPr>
        <p:spPr>
          <a:xfrm>
            <a:off x="5634000" y="1722243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6F8D673-E92A-4DBD-B42E-B096A17CEE22}"/>
              </a:ext>
            </a:extLst>
          </p:cNvPr>
          <p:cNvSpPr/>
          <p:nvPr/>
        </p:nvSpPr>
        <p:spPr>
          <a:xfrm>
            <a:off x="5634000" y="2272848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346847-616C-4490-8573-0E6158F86725}"/>
              </a:ext>
            </a:extLst>
          </p:cNvPr>
          <p:cNvSpPr txBox="1"/>
          <p:nvPr/>
        </p:nvSpPr>
        <p:spPr>
          <a:xfrm>
            <a:off x="5786400" y="1582995"/>
            <a:ext cx="23984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Point of Production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E7F36E-B02E-4796-802A-7380E93ED97F}"/>
              </a:ext>
            </a:extLst>
          </p:cNvPr>
          <p:cNvSpPr txBox="1"/>
          <p:nvPr/>
        </p:nvSpPr>
        <p:spPr>
          <a:xfrm>
            <a:off x="5786400" y="2133600"/>
            <a:ext cx="26742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Point of Consumption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DDA4589-9B97-4C3C-9B82-068F33D07161}"/>
              </a:ext>
            </a:extLst>
          </p:cNvPr>
          <p:cNvSpPr/>
          <p:nvPr/>
        </p:nvSpPr>
        <p:spPr>
          <a:xfrm>
            <a:off x="4114800" y="4953000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8F919F3-3CD1-403E-ABB7-7CDB96817740}"/>
              </a:ext>
            </a:extLst>
          </p:cNvPr>
          <p:cNvSpPr/>
          <p:nvPr/>
        </p:nvSpPr>
        <p:spPr>
          <a:xfrm>
            <a:off x="5105400" y="3505200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360F183-1B47-4191-9C2F-3DB0FD8A7229}"/>
              </a:ext>
            </a:extLst>
          </p:cNvPr>
          <p:cNvSpPr/>
          <p:nvPr/>
        </p:nvSpPr>
        <p:spPr>
          <a:xfrm>
            <a:off x="5181600" y="4198361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F0FA9E3-047D-4B0E-82D4-008F0248AE5D}"/>
              </a:ext>
            </a:extLst>
          </p:cNvPr>
          <p:cNvSpPr/>
          <p:nvPr/>
        </p:nvSpPr>
        <p:spPr>
          <a:xfrm>
            <a:off x="4267200" y="5638804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C679502-0898-9DE8-9D47-F759EAD3BD70}"/>
                  </a:ext>
                </a:extLst>
              </p14:cNvPr>
              <p14:cNvContentPartPr/>
              <p14:nvPr/>
            </p14:nvContentPartPr>
            <p14:xfrm>
              <a:off x="297720" y="70560"/>
              <a:ext cx="8750160" cy="6721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C679502-0898-9DE8-9D47-F759EAD3BD7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8360" y="61200"/>
                <a:ext cx="8768880" cy="6740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794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 – No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012" y="2864703"/>
            <a:ext cx="20874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$4, 8($1)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3CADBF-18B4-4AF7-BEB8-EA7F7BA7D140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CFDC27-631A-4E2C-95A6-FB512E6F2466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B25C6A-C5F2-40DD-8F05-3C11AD23F758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4D0888-F339-40C5-98A4-CD5F3BFB0520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9E53AA-8C42-4405-8352-95D8BCFD73E7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3FD119-04FE-4D00-B34A-875D95D46BC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2AEED1-719A-41F2-A053-28D50C9AAD39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2DF4FA-6457-4F0A-98B4-B6E76E7697A4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4C4CBD-FB6C-4DD0-B668-5CD4ACB97D49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8035F6-A1EB-4173-9D74-75F80DE93FE7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7B9D0-446E-4C48-B37C-DFB20C97A459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409F6A-1823-4745-853B-A7C4AB4D4733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36AAB9-AC4E-42A1-B6DA-F608C2BDBEAD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D8C057-9CD9-4901-9FAC-4C159C914687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0AE6E6-6943-4154-9263-67A197161F3C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6B9D3E-6099-4DB8-92FA-EDB4781DAE9A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3649D0-03D2-4701-B495-0F9C1B7A5D6F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000CF7-5DB6-4BDF-95C1-AE326629660C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DDFB20-1CA0-492C-9CCF-1BCDC95FE9A9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5EDD5ED-EE1E-4C78-A694-0D749EB37823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91BAC71-B409-1783-BA30-0528409E8B81}"/>
                  </a:ext>
                </a:extLst>
              </p14:cNvPr>
              <p14:cNvContentPartPr/>
              <p14:nvPr/>
            </p14:nvContentPartPr>
            <p14:xfrm>
              <a:off x="125280" y="996120"/>
              <a:ext cx="8606160" cy="5722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91BAC71-B409-1783-BA30-0528409E8B8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5920" y="986760"/>
                <a:ext cx="8624880" cy="5741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407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 – with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012" y="2864703"/>
            <a:ext cx="20874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$4, 8($1)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3CADBF-18B4-4AF7-BEB8-EA7F7BA7D140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CFDC27-631A-4E2C-95A6-FB512E6F2466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B25C6A-C5F2-40DD-8F05-3C11AD23F758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4D0888-F339-40C5-98A4-CD5F3BFB0520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9E53AA-8C42-4405-8352-95D8BCFD73E7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3FD119-04FE-4D00-B34A-875D95D46BC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2AEED1-719A-41F2-A053-28D50C9AAD39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2DF4FA-6457-4F0A-98B4-B6E76E7697A4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4C4CBD-FB6C-4DD0-B668-5CD4ACB97D49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8035F6-A1EB-4173-9D74-75F80DE93FE7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7B9D0-446E-4C48-B37C-DFB20C97A459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409F6A-1823-4745-853B-A7C4AB4D4733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36AAB9-AC4E-42A1-B6DA-F608C2BDBEAD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D8C057-9CD9-4901-9FAC-4C159C914687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0AE6E6-6943-4154-9263-67A197161F3C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6B9D3E-6099-4DB8-92FA-EDB4781DAE9A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3649D0-03D2-4701-B495-0F9C1B7A5D6F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000CF7-5DB6-4BDF-95C1-AE326629660C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DDFB20-1CA0-492C-9CCF-1BCDC95FE9A9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5EDD5ED-EE1E-4C78-A694-0D749EB37823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B1C3ACD-4829-09C5-A40C-3E607E69D4DF}"/>
                  </a:ext>
                </a:extLst>
              </p14:cNvPr>
              <p14:cNvContentPartPr/>
              <p14:nvPr/>
            </p14:nvContentPartPr>
            <p14:xfrm>
              <a:off x="138960" y="903240"/>
              <a:ext cx="8801280" cy="5572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B1C3ACD-4829-09C5-A40C-3E607E69D4D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9600" y="893880"/>
                <a:ext cx="8820000" cy="5590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18601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33C675E-6892-4BB6-9D11-08711C09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CE08FA-0464-4EE0-A462-684B605EC0A3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1ED9C1BA-B7D2-4383-8438-197DFC46F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313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 – no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E7BE512-C497-44F3-B9D2-4DE098EEF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9E5337-7B05-4B9D-AA5A-12DC430665DC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A9DC4C-468A-4B40-BB2F-8A822351ED77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429BAF-09FD-4001-B57B-6266FAABE4EF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91BDFB-0F86-4FE5-A63C-EF962F7AAD38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F34549-A6E4-4A88-9ADB-55A0C7D9E3F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B08232-71EF-4A5E-96B6-D962C9D5CC8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1C935E-F8A7-41DE-9D19-6350297C3785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EDFB8C-30C5-4274-837B-BD4D47EDAE2B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9B1FD7-B543-445F-B69A-4CF424C15885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8464F9-123C-43EA-B277-E2E9958ED264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72C816-9C6D-4DD2-B703-8068DA7CB9F6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5EA2A7-B644-45A0-845D-A1ED94EC74CE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00794F-6A95-40EB-9F36-915C730FEE9C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9ED8E5-C88F-4131-8FD9-E236794AC74A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078E12-B15F-4F0D-A5EC-62282B52FF3B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8CD8A9-376F-4DD1-B2F3-4026B868E613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3BE150-F1E0-49AB-B3E3-7A4D9DFC35B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E2DF02-B1CE-4CB8-8348-CE4B4C8D8163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35892A-9599-46B0-8B55-7F582A0D0C2C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0298C3-D0F1-4D03-B1B0-952AB7E8EC55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769" name="Text Box 4">
            <a:extLst>
              <a:ext uri="{FF2B5EF4-FFF2-40B4-BE49-F238E27FC236}">
                <a16:creationId xmlns:a16="http://schemas.microsoft.com/office/drawing/2014/main" id="{14ACDAE2-07F6-40FF-94DE-CE50E83E8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37" y="2826603"/>
            <a:ext cx="1997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$4, 8($1)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791F66D-E1B8-5BC8-0632-A493CECE5B31}"/>
                  </a:ext>
                </a:extLst>
              </p14:cNvPr>
              <p14:cNvContentPartPr/>
              <p14:nvPr/>
            </p14:nvContentPartPr>
            <p14:xfrm>
              <a:off x="209160" y="84600"/>
              <a:ext cx="8499600" cy="6563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791F66D-E1B8-5BC8-0632-A493CECE5B3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9800" y="75240"/>
                <a:ext cx="8518320" cy="6582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33C675E-6892-4BB6-9D11-08711C09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CE08FA-0464-4EE0-A462-684B605EC0A3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1ED9C1BA-B7D2-4383-8438-197DFC46F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407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 – with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E7BE512-C497-44F3-B9D2-4DE098EEF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9E5337-7B05-4B9D-AA5A-12DC430665DC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A9DC4C-468A-4B40-BB2F-8A822351ED77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429BAF-09FD-4001-B57B-6266FAABE4EF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91BDFB-0F86-4FE5-A63C-EF962F7AAD38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F34549-A6E4-4A88-9ADB-55A0C7D9E3F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B08232-71EF-4A5E-96B6-D962C9D5CC8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1C935E-F8A7-41DE-9D19-6350297C3785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EDFB8C-30C5-4274-837B-BD4D47EDAE2B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9B1FD7-B543-445F-B69A-4CF424C15885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8464F9-123C-43EA-B277-E2E9958ED264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72C816-9C6D-4DD2-B703-8068DA7CB9F6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5EA2A7-B644-45A0-845D-A1ED94EC74CE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00794F-6A95-40EB-9F36-915C730FEE9C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9ED8E5-C88F-4131-8FD9-E236794AC74A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078E12-B15F-4F0D-A5EC-62282B52FF3B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8CD8A9-376F-4DD1-B2F3-4026B868E613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3BE150-F1E0-49AB-B3E3-7A4D9DFC35B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E2DF02-B1CE-4CB8-8348-CE4B4C8D8163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35892A-9599-46B0-8B55-7F582A0D0C2C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0298C3-D0F1-4D03-B1B0-952AB7E8EC55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769" name="Text Box 4">
            <a:extLst>
              <a:ext uri="{FF2B5EF4-FFF2-40B4-BE49-F238E27FC236}">
                <a16:creationId xmlns:a16="http://schemas.microsoft.com/office/drawing/2014/main" id="{14ACDAE2-07F6-40FF-94DE-CE50E83E8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37" y="2826603"/>
            <a:ext cx="1997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$4, 8($1)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13378E6-3E6E-647E-72B7-4BD153BB11BB}"/>
                  </a:ext>
                </a:extLst>
              </p14:cNvPr>
              <p14:cNvContentPartPr/>
              <p14:nvPr/>
            </p14:nvContentPartPr>
            <p14:xfrm>
              <a:off x="108000" y="205560"/>
              <a:ext cx="8839800" cy="6084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13378E6-3E6E-647E-72B7-4BD153BB11B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8640" y="196200"/>
                <a:ext cx="8858520" cy="6103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38522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313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 – no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817" name="Text Box 4">
            <a:extLst>
              <a:ext uri="{FF2B5EF4-FFF2-40B4-BE49-F238E27FC236}">
                <a16:creationId xmlns:a16="http://schemas.microsoft.com/office/drawing/2014/main" id="{1A815FBE-8E20-49DD-8AE5-E09DE974F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37" y="2826603"/>
            <a:ext cx="1997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8($3)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8A726D6-464C-0FE0-3549-8F33EE55167B}"/>
                  </a:ext>
                </a:extLst>
              </p14:cNvPr>
              <p14:cNvContentPartPr/>
              <p14:nvPr/>
            </p14:nvContentPartPr>
            <p14:xfrm>
              <a:off x="2302560" y="878040"/>
              <a:ext cx="6576120" cy="5664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8A726D6-464C-0FE0-3549-8F33EE55167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93200" y="868680"/>
                <a:ext cx="6594840" cy="5683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407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 – with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817" name="Text Box 4">
            <a:extLst>
              <a:ext uri="{FF2B5EF4-FFF2-40B4-BE49-F238E27FC236}">
                <a16:creationId xmlns:a16="http://schemas.microsoft.com/office/drawing/2014/main" id="{1A815FBE-8E20-49DD-8AE5-E09DE974F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37" y="2826603"/>
            <a:ext cx="1997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8($3)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6792267-58C4-6C2E-5772-05ECE6880A53}"/>
                  </a:ext>
                </a:extLst>
              </p14:cNvPr>
              <p14:cNvContentPartPr/>
              <p14:nvPr/>
            </p14:nvContentPartPr>
            <p14:xfrm>
              <a:off x="64800" y="884520"/>
              <a:ext cx="8921160" cy="5905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6792267-58C4-6C2E-5772-05ECE6880A5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440" y="875160"/>
                <a:ext cx="8939880" cy="5924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3545089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41007</TotalTime>
  <Words>970</Words>
  <Application>Microsoft Office PowerPoint</Application>
  <PresentationFormat>On-screen Show (4:3)</PresentationFormat>
  <Paragraphs>350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206</cp:revision>
  <dcterms:created xsi:type="dcterms:W3CDTF">2002-09-20T18:19:18Z</dcterms:created>
  <dcterms:modified xsi:type="dcterms:W3CDTF">2024-03-21T18:08:34Z</dcterms:modified>
</cp:coreProperties>
</file>