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ink/ink8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9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02" r:id="rId2"/>
    <p:sldId id="424" r:id="rId3"/>
    <p:sldId id="437" r:id="rId4"/>
    <p:sldId id="380" r:id="rId5"/>
    <p:sldId id="383" r:id="rId6"/>
    <p:sldId id="382" r:id="rId7"/>
    <p:sldId id="384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436" r:id="rId16"/>
    <p:sldId id="406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800000"/>
    <a:srgbClr val="990000"/>
    <a:srgbClr val="FF99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A8C3F-45DB-4B81-9FF1-D4013F44DDD1}" v="1" dt="2024-03-19T18:13:32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d1fdae7ed13c9a74" providerId="LiveId" clId="{810A8C3F-45DB-4B81-9FF1-D4013F44DDD1}"/>
    <pc:docChg chg="modSld">
      <pc:chgData name="Rajeev Balasubramonian" userId="d1fdae7ed13c9a74" providerId="LiveId" clId="{810A8C3F-45DB-4B81-9FF1-D4013F44DDD1}" dt="2024-03-19T18:13:32.698" v="0"/>
      <pc:docMkLst>
        <pc:docMk/>
      </pc:docMkLst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950931447" sldId="380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950931447" sldId="380"/>
            <ac:inkMk id="2" creationId="{04030405-2300-6299-DDA0-5820980A7E32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0" sldId="382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0" sldId="382"/>
            <ac:inkMk id="2" creationId="{A7E92D5E-70BA-D2AB-B9B4-3D6B2BD352AC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0" sldId="383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0" sldId="383"/>
            <ac:inkMk id="2" creationId="{46C84332-87B1-9632-4348-07098D22470B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0" sldId="402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0" sldId="402"/>
            <ac:inkMk id="2" creationId="{72E8AD47-26BE-4E88-E3EF-795976A70E44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0" sldId="424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0" sldId="424"/>
            <ac:inkMk id="2" creationId="{081782C3-7370-5461-0209-14690A4C8EBA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0" sldId="429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0" sldId="429"/>
            <ac:inkMk id="2" creationId="{6BEA288C-5F54-067E-2DD9-32A4B6710961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0" sldId="430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0" sldId="430"/>
            <ac:inkMk id="2" creationId="{4451F160-FEFD-562F-2F85-4B8AAD495BDF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0" sldId="432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0" sldId="432"/>
            <ac:inkMk id="2" creationId="{BBA0F83C-98F6-8138-AC00-6B31F5A649B6}"/>
          </ac:inkMkLst>
        </pc:inkChg>
      </pc:sldChg>
      <pc:sldChg chg="addSp">
        <pc:chgData name="Rajeev Balasubramonian" userId="d1fdae7ed13c9a74" providerId="LiveId" clId="{810A8C3F-45DB-4B81-9FF1-D4013F44DDD1}" dt="2024-03-19T18:13:32.698" v="0"/>
        <pc:sldMkLst>
          <pc:docMk/>
          <pc:sldMk cId="2144449295" sldId="437"/>
        </pc:sldMkLst>
        <pc:inkChg chg="add">
          <ac:chgData name="Rajeev Balasubramonian" userId="d1fdae7ed13c9a74" providerId="LiveId" clId="{810A8C3F-45DB-4B81-9FF1-D4013F44DDD1}" dt="2024-03-19T18:13:32.698" v="0"/>
          <ac:inkMkLst>
            <pc:docMk/>
            <pc:sldMk cId="2144449295" sldId="437"/>
            <ac:inkMk id="2" creationId="{E60A0F70-7B95-2277-E350-B7887DC2A036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6:44:10.3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14729 10898 759 0,'0'0'129'0,"-3"0"82"0,0 0-46 0,1 3-24 0,-1 3-38 0,3 4-12 0,0 12-21 0,0 4-12 0,0 22-25 16,0 7-8-16,2 11-17 0,-2 13-4 15,1 5-1-15,2-2-1 16,-1 1 1 0,-2-7-1-1,-3-10 0-15,0-3 0 0,1-12-18 0,-3-10-19 16,1-18-72-16,2-8-72 16,0-17 98-16</inkml:trace>
  <inkml:trace contextRef="#ctx0" brushRef="#br0" timeOffset="299.43">15131 10988 1032 0,'5'-10'138'0,"-2"4"130"0,2 1-79 0,-10 5-39 0,-3 6-24 0,5 2-35 0,-5 2-3 16,7-1-24-16,1 4-16 16,-2 3-11-1,2 6-11-15,-3 6-9 16,3 13 0-16,3 13-8 0,-1 9-3 16,7 6-6-1,-6-1 0-15,5 1 0 0,-5-10-9 16,-1 1-59-1,-1-15-37-15,1-4-109 0,4 2-77 16,-10-16 164-16</inkml:trace>
  <inkml:trace contextRef="#ctx0" brushRef="#br0" timeOffset="535.07">14702 11464 719 0,'5'8'183'0,"6"-5"194"0,14 3-163 0,4 0-4 0,13-6-55 0,6-3-29 0,5-6-52 16,1-4-24-16,3 1-33 16,-4-4-9-16,-5-1-58 15,-4 1-42-15,-5 3-185 16,-4 10-212-16,-10-5 278 15</inkml:trace>
  <inkml:trace contextRef="#ctx0" brushRef="#br0" timeOffset="991.65">15341 11224 976 0,'13'0'165'0,"3"0"137"0,-2 6-124 0,0 9-19 0,-3 13-73 0,-2 10-30 0,1 17-35 16,-1 2-10-16,-7 4-5 16,3-5-1-16,10-6 0 15,3-12-1-15,7-10 0 16,2-7 2-16,-7-18 12 16,-2-5 12-16,-1-17 24 15,-4-6 11-15,-2-13 0 16,-2-3-11-16,-7 2-27 15,7 9-14-15,-2 13-21 16,4 13-4-16,0 17-5 16,1 9 1-16,4 16 9 15,5-5 3-15,5 0 4 16,3-4 2-16,10-9 2 16,1-6 0-16,-1-12 18 0,-1-2 12 15,-8-14 30-15,-2-5 10 16,-2-14 5-16,-3-4-11 15,-7-12-26-15,-3-4-11 16,-12-10-21-16,-4-5-8 16,-6-8-29-1,-4 8-19-15,3 13-66 0,4 13-41 0,5 20-87 16,1 6-92 0,0 11 188-16</inkml:trace>
  <inkml:trace contextRef="#ctx0" brushRef="#br0" timeOffset="1447.94">16632 10981 734 0,'3'0'166'0,"5"0"166"0,-2-1-143 0,3-1-18 0,2 2-60 0,4 0-27 15,10 3-42-15,5 0-11 0,20-1-9 16,7 0 1-16,2 1-6 15,13 3 7-15,-15-4 3 16,3-1 9-16,-3 1 13 16,-10-2-6-1,5 3 0-15,-11 2-6 0,-5-1-9 16,-10 7-4 0,-15 4-14-16,-7 8-6 0,-10 15-4 15,-10 8-2-15,-9 15 1 16,-8 4 0-16,1 1 0 15,-1 0-17-15,11-9-60 16,6-6-35-16,10-10-125 16,-3-7-178-1,7-7 250-15</inkml:trace>
  <inkml:trace contextRef="#ctx0" brushRef="#br0" timeOffset="1965.46">18503 11232 951 0,'3'-6'140'0,"1"3"137"0,3 3-73 0,-2 11-58 0,1 11-40 0,-1 16-56 0,-1 4-19 15,3 23-19-15,-4 9-4 16,0 8-6-16,-3 9 10 16,-2 10-111-1,-2 0-90-15,0-1 108 0</inkml:trace>
  <inkml:trace contextRef="#ctx0" brushRef="#br0" timeOffset="2279.5">18416 11429 1498 0,'14'-38'89'16,"10"-1"53"-16,6 1-34 15,6 10-13-15,3 4-14 0,6 16-28 0,-1 8-21 0,6 13-17 0,1 6-5 0,-12 4-9 16,-1 1 3-16,-11 3 1 0,-15 0 4 16,-12-1 0-1,-12 1 2 1,-15 6-11-16,-11-4-17 0,-8-3-44 0,1 1-29 16,-1-13-62-1,3-6-26-15,9-14-100 0,7-3-108 16,17-9 225-16</inkml:trace>
  <inkml:trace contextRef="#ctx0" brushRef="#br0" timeOffset="2607.87">19061 11344 825 0,'22'16'113'0,"-8"-4"89"0,1 6-84 0,-8 5-29 0,-3 4-24 0,3 6-10 0,0-6 1 16,1-3 3-16,7-10-5 16,11 0 4-1,-1-14 12-15,6 0 11 0,-1-16 17 16,0-7 7-16,-1-1-19 16,-4-3-2-16,-11 0-13 15,-9 1-11-15,-18-11-12 16,-9 0-17-16,-6-6-15 0,-8-4-9 15,1 9-15 1,5 9-9-16,2 15-30 0,1 11-22 16,8 19-71-16,3 1-51 15,5 12-268-15,11-1 265 16</inkml:trace>
  <inkml:trace contextRef="#ctx0" brushRef="#br0" timeOffset="2937.79">19878 11189 1598 0,'2'-9'98'0,"-8"3"32"0,-10-1-36 0,-17 7-37 0,-10 7-28 15,2 4-25-15,2 9-1 0,15 4-2 16,18 7 0-16,6-7 1 15,9 0 3-15,18 3 2 16,0-9 5-16,3 1 2 16,9 7-4-16,-4 0-3 15,-8 0-1-15,-2 10 0 16,-12-17 0-16,-17 3 6 0,-13 2-2 16,-21-4-1-1,-6 2-2-15,-19 0-18 16,-5-3-32-16,-12-2-49 0,1-4-32 15,8-13-154-15,8-8-209 16,25-12 286-16</inkml:trace>
  <inkml:trace contextRef="#ctx0" brushRef="#br0" timeOffset="3173.93">20123 10770 1247 0,'38'-6'146'16,"-12"6"141"-16,0 8-122 0,-15 18-59 0,-2 12-26 0,-6 21-35 0,-1 2-10 0,-2 16-11 15,-3 4-7-15,-8-4-17 16,-5-6-9-16,-3-6-83 15,2-5-62-15,2-10-316 16,1 0 271-16</inkml:trace>
  <inkml:trace contextRef="#ctx0" brushRef="#br0" timeOffset="3568.96">20045 11087 1244 0,'16'1'126'0,"8"1"122"15,6 3-134-15,5 1 6 0,6-4-43 0,6-2-25 0,3 0-32 16,-2-2-7-16,4-6-4 16,-8-3 6-16,10-5 19 15,1-1 14-15,-11-7 20 16,-3 2 1-16,-19-1-3 15,-8-1-8-15,-14 4-9 0,-12-3-8 16,-14 8-17-16,-5 4-10 16,-12 11-18-16,2 12-6 15,2 23-5-15,7 9 0 16,10 18 4-16,2 7 2 16,17 2 2-16,3-6 0 15,11-4-35-15,4-10-24 16,14-12-64-16,9-6-36 15,11-11-62-15,3-4-38 16,9-12-131-16,4-6 210 16</inkml:trace>
  <inkml:trace contextRef="#ctx0" brushRef="#br0" timeOffset="3960.18">21055 11376 711 0,'25'-38'183'0,"-7"1"174"0,-7 3-44 0,-14 4-84 0,-16-2-48 0,-11 16-75 16,-2 7-37-16,2 18-63 15,-3 10-11-15,2 18-7 16,7 10-1-16,5-6 1 16,13-2-11-16,18-2-18 15,2-22-4-15,23-4 3 16,-1-6 15-16,2-11 23 16,3-5 6-16,-14-16 10 15,9-5 5-15,-9-12 13 16,-2-6 7-16,0-15 11 0,-17-14 2 15,-3-17-11-15,-2-8-7 16,-1 5-19 0,-1 3-8-16,-1 25 3 0,-3 12 6 15,1 29 6-15,2 27 1 16,-1-2-7-16,1 31-3 16,0 16-3-16,0 10-1 0,-2 24-1 15,-1 11-4-15,-2 15-2 16,4 9 0-1,-1-3-10-15,2-5-10 0,8-20-74 16,0-10-46-16,13-21-119 16,5-6-107-16,6-16 209 15</inkml:trace>
  <inkml:trace contextRef="#ctx0" brushRef="#br0" timeOffset="4557.76">22357 10631 1091 0,'1'-19'134'0,"-1"-3"100"15,2 10-89-15,-1 4-8 0,-1 8-45 0,0 6-20 0,0 21-35 16,-1 11-16-16,-4 26-13 0,4 12-2 16,-6 25-4-16,1 8-1 15,-4 17 0-15,-1 0 0 16,-4-5-22-1,2-10-44-15,0-17-98 0,4-8-68 16,6-20 111-16</inkml:trace>
  <inkml:trace contextRef="#ctx0" brushRef="#br0" timeOffset="5294.86">22939 11327 1309 0,'17'-7'158'0,"-6"-4"104"0,-1-1-78 0,-7-9-19 0,-19-4-58 0,-4-2-28 15,-20-3-42-15,-6 3-15 16,4 13-22-16,-4 6-9 15,3 24-12-15,1 14-3 16,-1 20 2-16,8 4 4 16,10 1-10-16,8-3-10 15,17-15-17-15,9-3-5 16,17-16 18 0,4-9 15-16,6-9 25 0,5-13 7 0,5-5 10 15,1-8 8-15,0-7 18 16,2-6 8-16,-8-9 8 15,-6 6-8-15,-15-1-20 32,-4 13-10-32,-11 19-19 0,-3 11-3 0,-9 27-6 15,-4 9-1-15,-1 13 1 16,2 6 9-16,12-9-38 16,4-6-5-16,10-14-2 15,6-7-6-15,3-11 41 16,3-5 7-16,-1-9 7 15,0-8 4-15,0-16 2 16,-2-5 1 0,7-17 2-16,-5-12 0 0,-2-23 4 0,-2-11 5 15,-5-9 9-15,-2-2 3 16,-4 11-1-16,1 10-2 16,-2 22-3-16,-3 15 1 15,-5 26-5-15,-2 17 0 16,-1 24-16-1,-1 15-8-15,-9 26-3 0,4 11-3 16,-7 19 4-16,-2 10 1 16,1 17-2-16,-1 4 1 0,12-4-46 15,2-13-19-15,12-22-22 16,6-16-4-16,11-21 37 16,7-7 11-16,6-22-28 15,0-9-44-15,8-16-104 16,0-15-69-16,1-13 152 15</inkml:trace>
  <inkml:trace contextRef="#ctx0" brushRef="#br0" timeOffset="5498.55">23256 10861 1345 0,'-14'13'150'0,"1"0"152"0,15-5-173 0,9-4-16 0,14-1-33 0,3-4-20 16,16-2-33-16,-1-8-6 16,9-2-21-1,0 4-5-15,8 4-71 0,-3-1-48 16,0 6-149-16,-8 0-240 16,0 6 304-16</inkml:trace>
  <inkml:trace contextRef="#ctx0" brushRef="#br0" timeOffset="6079.55">23860 11193 1524 0,'2'-2'31'0,"13"-9"-8"0,8-16 35 0,-1 2 1 0,-2-7 24 0,-6 2 11 0,-7 2 10 0,-3 0-2 0,-10-4-15 0,-8 4-17 0,-8 9-26 16,-7 8-18-16,-7 15-25 16,-5 14-5-16,2 24-7 15,1 6-1-15,9 16-2 16,9 7 3-16,12-8 3 15,13-6 1-15,9-16 2 16,14-6 0-16,12-7 3 16,-4-10 1-16,13-12 2 15,-8-3 3-15,5-11 2 16,1-4 1 0,-3-9 4-16,-1 1 1 0,-7-12-3 0,-3 13-4 15,-11 2-8-15,-3 10-6 16,-12 22-3-1,-7 2 0-15,-5 8-5 0,-6-4-1 16,0-2-13-16,0 1 3 16,4-4 15-1,-1 0 5-15,4-7 25 0,-4-3 12 0,3-10 19 16,2-7 8 0,3-10 6-16,5-7-8 15,12-10-28 1,7-6-12-16,15-8-17 15,7-2-7-15,4 5-4 16,4 10-4-16,-3 12-20 16,-1 7-25-16,-6 5-90 15,4 3-84-15,-7-1 127 16</inkml:trace>
  <inkml:trace contextRef="#ctx0" brushRef="#br0" timeOffset="6881.34">16591 12183 942 0,'3'-8'107'0,"-3"0"91"0,1 3-1 0,-1 2-38 0,-1 3-31 0,1 2-54 16,-2 6-17-16,2 11-24 16,-1 11-7-16,-1 22-15 15,2 11-8-15,-5 28-5 16,2 15 0-16,0 11-10 0,-5 1-44 16,5-5-226-1,0-2 185-15</inkml:trace>
  <inkml:trace contextRef="#ctx0" brushRef="#br0" timeOffset="7336.18">16299 12672 1136 0,'8'3'90'0,"4"-3"112"16,2-5-99-16,7-3-9 0,4 0 2 0,8-3-23 0,4 2-19 0,5-2-13 15,12 1-4-15,7 1-7 16,7 1-4-16,3 13-14 16,-6 1-5-16,-15 15-7 15,-13-4 0-15,-20 16-3 16,-4 3-1-16,-2 21 1 15,-8 0 1-15,2 1 2 16,1-7 0-16,0-15 0 16,7-8 0-16,4-15 2 0,-3-8 2 15,5-12 5-15,5-8 12 16,0-12 23-16,-7-5 10 16,-6-4 17-16,-5-5-1 15,-7 0-17 1,-6-8-8-16,-12-3-31 0,-6 2-13 0,-6 6-25 15,-1 12-14 1,2 19-31-16,5 10-39 0,4 5-132 16,6 9-196-16,7 1 246 15</inkml:trace>
  <inkml:trace contextRef="#ctx0" brushRef="#br0" timeOffset="8539.83">17624 12744 1499 0,'11'-6'133'0,"-8"-7"96"0,5 2-76 0,-19 0-59 16,-13-6-33-16,-1 17-45 0,-10-5-12 0,-10 18-12 0,7 6-4 15,-10 16-3-15,15 13 0 16,8 8 2-16,5-1 2 15,16-6-3-15,6-4-1 16,14-19 0 0,7-6 2-16,9-17 10 0,6-7 5 15,3-17 8 1,-2-10 3-16,1-12 7 0,-12-8 7 0,-6-13 18 31,-3-2 4-31,-6-16 17 16,-13-8-2-16,6-2-14 0,-6-2-3 15,-8 5-24 1,18 23-5-16,-9 27-5 16,-1 12 3-16,2 27-8 0,-1 1-8 0,-2 36-4 15,-1 10-11-15,1 24 5 16,1 14 0 0,3 16-39-16,1 2-27 0,15 1-58 15,7-11-51 1,7-26 12-16,8-5 25 0,1-24 61 0,9-7 53 15,9-16 34 1,0-9 17-16,-2-19 27 16,2-7 16-16,-8-12 34 15,-11-10 4-15,-14-1 0 0,-13-7-6 16,-15-6-25 0,-10 6-16-16,-15 9-30 0,3 6-12 0,-7 27-17 15,0 13-4-15,-5 12-5 16,-1 18-2-1,9 9 5-15,5 4-7 0,16 0-12 32,1-8-2-32,14-13 2 15,10-5 11-15,6-14 21 16,2-2 6-16,6-11 8 16,2-7 5-16,3-9 11 15,1-6 5-15,-7-11 9 16,-7-7-1-16,-4 5-13 15,-9-1-6-15,-9 19-20 16,-1 21-7-16,3 1-9 16,-5 22-1-16,-7 9 2 0,4 13 1 15,2-1 5-15,2 3 2 16,12-7 1-16,4-9-2 16,5-6 3-16,0-7 0 15,5-7 3-15,-8-7 3 16,3-8 2-16,4-6 1 0,-6-10 5 15,2 1 1 1,-1-18 4-16,2 3-2 16,-4-7-3-16,3-4-1 0,-6 15-8 15,-5-6-4 1,0 29-16-16,-5 8-5 0,1 27 0 16,-4 16 3-16,0 3-10 15,5-1-3-15,5-12-1 16,7-7 0-16,4-15 27 15,1-10 6-15,5-7 38 16,-3-7 13-16,-8-12 22 16,3-2 13-16,-13-12-16 15,-4 1-5-15,-2-14-13 16,-8-6-14-16,-6 1-21 0,10 6-9 16,1 32-25-16,11 19-2 15,5 41 2-15,-8 7 1 16,-10 16 13-16,4 12 3 15,1 6 0 1,-2-1 0-16,6 5 0 16,-15-4 9-16,-10 0-27 15,-2 0 1-15,-7-8-3 0,2-9-9 16,-5-16 31-16,-5-8 4 16,-1-13 3-16,4-7-7 0,-6-15-46 15,1-6-37-15,2-12-79 16,-1-9-48-16,10-4-254 15,6-13 274-15</inkml:trace>
  <inkml:trace contextRef="#ctx0" brushRef="#br0" timeOffset="9441.96">15171 13803 910 0,'0'-7'107'0,"0"-2"86"0,-2 1-18 0,-3 2-47 16,-2 2-13-16,-3 4-25 15,2 2-14-15,-12 6-17 16,-1 9-7-16,-7 10-8 16,-4 14-6-16,-1 22-13 15,-3 14-8-15,1 34-18 16,4 7-6-16,4 22-3 15,13 2-1-15,18-3-44 16,9-14-46-16,22-28-204 16,6-16 175-16</inkml:trace>
  <inkml:trace contextRef="#ctx0" brushRef="#br0" timeOffset="10285.84">15568 14413 1371 0,'-19'-27'84'0,"-6"2"37"0,-6 0-7 0,-6 12-36 16,4 4-18-16,-3 16-38 15,3 9-17-15,6 22-18 16,2 12-2-16,12 9 3 16,7-1 6-16,6-9-2 15,4-10-9-15,12-20-2 16,5 0 0-16,1-19 7 16,6-8 11-16,-3-7 10 15,-1-14 7-15,5-10 13 16,-4-10 8-16,0-5 17 0,-8-7 6 15,-7-10 2-15,-2 0-8 16,-4-5-20-16,6-1-7 16,1 14-11-16,-6 9 8 15,-1 21 8-15,6 16-5 0,-9 20-10 16,9 14-12-16,-10 29-15 31,0 16 1-31,2 16 2 0,-1 9 2 0,9-3 4 16,-4-5 0-16,14-8-1 15,-2-13-1 1,13-12-2-16,1-9 1 16,4-18 1-16,4-8 3 15,-3-15 4-15,1-12 4 16,-9-19 5-16,-2-4 3 16,-7-12 3-16,-3-1 2 0,-7-3 4 15,-5-2-3-15,-5 16-7 16,-7 8-6-16,1 25-12 15,0 15-8-15,-2 24-3 0,3 10-1 16,5 19 5 0,8 0 3-16,9-2 1 15,9-7 0-15,10-16 0 16,5-7 1-16,6-19 6 16,2-5 3-16,-5-17 9 15,-4-11 3-15,-10-12 6 16,-8-5 4-16,-2-9 3 0,-15-3 2 15,4 0-4 1,-5-1-5-16,-4 21-11 16,1 6-1-16,-1 27-11 15,-1 8-1-15,-1 28-3 16,2 13-4-16,2 13 5 16,4 3 0-16,7-2-33 15,4-5-35-15,7-9-109 16,1-7-19-16,5-12-113 0,-2-12-124 15,8-20 284-15</inkml:trace>
  <inkml:trace contextRef="#ctx0" brushRef="#br0" timeOffset="10632.5">16671 14375 1173 0,'0'13'71'0,"-2"-1"68"0,4 1-62 0,6-2-15 15,0-6-2-15,9-2 1 16,-1-3 7-16,3-3 26 16,5-2 12-16,1-5 1 15,-11-1-8-15,-5-4-15 16,-7-4-10-16,-8-3-14 16,-2-2 3-16,-8-1-10 15,-3 4-10-15,-1 16-13 16,-2 2-15-16,-4 19-27 15,3 8-2-15,1 15-11 16,4 13 5-16,13 7 10 0,5 2 2 16,16-1 2-1,8-8 0-15,12-8 1 16,5-11 2-16,8-9-18 16,5-10-24-16,-2-12-84 15,-3-2-53-15,1-18 92 0</inkml:trace>
  <inkml:trace contextRef="#ctx0" brushRef="#br0" timeOffset="11368.64">18014 14343 680 0,'-5'4'120'0,"3"-3"164"0,2-1-168 0,0 7-8 16,0 5-29-16,2 7-17 16,-1 6-40-16,-1 2-5 15,0 1-10-15,-1 1-3 16,1-5-1-16,-2-2 0 15,1-8-1 1,1-3 0-16,0-8 0 16,0-1 0-16,-2-4 1 15,2-6 1-15,0-6 10 16,2-5 12-16,6-6 21 16,-4-10 12-16,9-8 12 15,3-1-12-15,7-1-19 16,6 7-8-16,5 12-3 15,1 8 2-15,-2 11-4 16,-1 7-6-16,-2 5-20 16,-3 6-3-16,-4 11-2 15,-1 3-5-15,-4 13-41 16,-4-2-30-16,0 4-98 16,5-2-85-16,-5-10 147 15</inkml:trace>
  <inkml:trace contextRef="#ctx0" brushRef="#br0" timeOffset="11821.55">18619 14321 1278 0,'2'8'56'0,"6"3"12"0,-2 0-26 0,10-6-6 0,4-2 1 0,6-7 6 16,2-4 9-16,10-5 16 15,0 0 8-15,0-7 1 16,1 3-10-16,-14-9-21 16,2 1-7-16,-17 3-3 15,-12-3-1-15,-9 6-6 16,-13 6-10-16,-1 4-19 16,-8 9-8-16,-3 19-6 15,-2 9-6-15,3 11 2 0,5 9 2 16,11 7 3-1,8-1 5-15,16-2 4 16,7-2 1-16,14-12 3 0,5-2 0 16,15-14 2-16,1-3 7 15,12-14 16 1,-6-8 10-16,-2-15 23 0,2-5-2 16,0-13-6-16,-1-4-9 0,1 1-22 31,-2-5-5-31,-6 4-8 0,-5 4-2 0,-7 6-12 15,-11 6-21-15,-8 8-62 16,-6 2-44-16,-11 0-162 16,-6 5-173-16,-17 7 269 15</inkml:trace>
  <inkml:trace contextRef="#ctx0" brushRef="#br0" timeOffset="12067.7">19135 14124 1268 0,'11'11'112'0,"3"5"66"16,9 16-46-16,3 4-29 0,3 6-31 0,1 4-18 0,4 0-43 0,1 3 8 15,-6-5-15-15,1-1-4 16,-8-9-58-16,-2-2-47 15,-3-7-169-15,-4-9 145 0</inkml:trace>
  <inkml:trace contextRef="#ctx0" brushRef="#br0" timeOffset="12627.85">19733 13681 997 0,'5'0'120'0,"0"2"119"0,2 4-78 0,3 13-35 16,-5 5-32-16,4 15-49 0,-4 10-18 15,-4 19-19-15,1 6-4 16,-5 13-3-16,-3 2-1 15,-4 6 0-15,-1-5 0 16,9-6 1-16,-2-4 0 16,8-14-1-16,11-11-3 15,2-17-11-15,8-9-9 16,7-20-42-16,-4-9-17 16,10-14-53-16,2-11-53 15,1-19 114-15</inkml:trace>
  <inkml:trace contextRef="#ctx0" brushRef="#br0" timeOffset="12832.26">19567 14099 1106 0,'51'-6'89'15,"3"-7"68"-15,4-9-106 0,3-3-5 0,1-2-52 0,3-3-75 0,-2-8 49 0</inkml:trace>
  <inkml:trace contextRef="#ctx0" brushRef="#br0" timeOffset="13460.98">21560 13970 906 0,'0'0'126'0,"0"1"128"0,0 4-43 0,0 1-48 0,0 5-24 0,3 11-53 0,3 4-21 0,-1 23-28 16,-5 4-13-16,2 18-16 15,-2 5-6-15,-3 6-2 16,-5 0-9-16,0-2-62 16,-3-2-59-1,0-7-233-15,1-8 205 0</inkml:trace>
  <inkml:trace contextRef="#ctx0" brushRef="#br0" timeOffset="13761.73">21159 14093 1291 0,'3'-13'110'0,"7"5"76"0,1-3-17 0,6-3-18 0,5 6-18 0,7-12-21 0,7 1-19 0,10-3-24 16,11 6-16-16,10 0-29 16,6 2-4-1,-4 0-16-15,-4-2-3 0,-7 2-1 16,-7 0 0-16,-8 2-53 16,-1 3-38-1,-9 4-107-15,-4 1-97 0,-7 7 166 16</inkml:trace>
  <inkml:trace contextRef="#ctx0" brushRef="#br0" timeOffset="14217.24">21929 14247 1083 0,'2'0'156'0,"-2"0"156"0,0 0-144 0,0 2-27 0,-8 3-58 15,3 2-33-15,-6 11-39 16,0 7-8-16,2 13-4 16,2 6-3-16,7-1 0 15,5-2-1-15,12-8-1 16,2-8 0-16,5-11 1 15,1-3 2-15,0-16 8 16,2-2 5-16,-2-15 30 16,1-2 17-16,-3-8 35 15,-4-2 7-15,0-4 2 16,-5-6-10-16,-9 9-40 0,-3 8-8 16,-2 24-35-16,0 0-7 15,-2 9-11-15,7 19-5 16,-2 18-3-16,0 4 0 15,11 5-22 1,2-1-24-16,13-12-62 0,-4-1-36 16,5-13-65-16,0-7-39 0,-5-15 152 15</inkml:trace>
  <inkml:trace contextRef="#ctx0" brushRef="#br0" timeOffset="14593.97">22495 14312 1176 0,'-7'-2'149'0,"3"2"93"0,4 4-63 16,4 10-92-16,0-2-33 0,1 7-21 15,0-5-9-15,4-6-8 16,-1 2-1-16,5-7 8 16,6 0 3-1,1-9 20-15,9-1 9 0,-4-11 9 16,-3 0 9-16,-6-7 5 15,-2 3-2-15,-14-2-2 16,-2-1-6-16,-13-2-17 0,-4 7-6 16,-2 4-15-16,-3 10-10 15,-1 17-17 1,-2 4-9 0,4 22-15-16,-1 5 1 0,10 10 4 0,3 7 3 15,9-7 1-15,9-7-2 0,5-5-10 16,6-5-3-16,7-10-11 15,0-3-7-15,7-11-16 16,4-8-10-16,0-6-48 16,2-14-45-16,3-9-89 15,-2-7-204-15,2-13 269 16</inkml:trace>
  <inkml:trace contextRef="#ctx0" brushRef="#br0" timeOffset="14908.24">23218 13719 1424 0,'0'2'118'0,"-2"2"108"0,1 6-81 0,-12 12-40 0,5 5-22 0,-1 23-41 0,1 7-8 0,-5 22-7 16,-4 4-2-16,-5 7-16 16,-3 2-4-16,-2-2-7 15,0 3-3-15,-4 0 9 16,4-3-30-16,0-10-57 16,5-8-24-16,6-15-36 15,2-13 19-15,8-12-34 16,1-12-70-16,5-18 134 15</inkml:trace>
  <inkml:trace contextRef="#ctx0" brushRef="#br0" timeOffset="15493.3">23275 14091 1374 0,'1'0'109'16,"3"2"74"-16,-4 4-75 0,0 7-10 0,0 13-40 0,-5 9-24 0,-1 12-28 0,4 2-6 0,0 0-3 16,4-1-2-16,7-7-20 0,6-4 0 0,7-7 3 15,1-3-1-15,6-9 21 16,-4-4 2-16,-5-8 6 16,3-4 5-16,-6-12 17 15,2-4 11-15,-2-8 7 16,7-2-4-16,-7 4-21 15,4 1-13-15,-7 12-17 0,-1 9-5 16,-2 9-9 0,0 6 1-16,3 4 3 0,2-4 1 15,4 1 13-15,-1-3 1 16,0-7 6-16,-3-1 4 16,-2-7 15-16,-1-2 16 15,-12-11 53-15,7-6 15 16,-5-9 14-16,-3-7 0 15,14-17-28-15,-14-11-15 16,-3-20-23-16,3-12-16 0,-6 2-31 16,4 11-2-16,4 28-10 15,0 18-5-15,-2 24-43 16,0 10-35 0,0-4-84-16,0 14-68 0,11 3 133 15</inkml:trace>
  <inkml:trace contextRef="#ctx0" brushRef="#br0" timeOffset="16353.9">24048 14172 1452 0,'5'17'77'0,"1"0"9"0,-3-3-17 0,5-6-27 0,-2 0-20 0,10-3-5 0,3 0 7 16,5-4 21-1,1 1 9-15,3-7 13 0,1-4 4 0,-4-6 6 16,2-3 2-16,-12-3-2 16,-5-4-4-1,-10-7-13-15,-13-2-6 0,-10-3-13 16,-3 1-10-16,-4 14-19 15,-4 14-13 1,5 21-16-16,-1 12-8 16,7 17-2-16,-1 11 5 0,11 6 6 15,9 1-4 1,7 0-33-16,9-3-21 0,6-11-40 16,5-7-17-16,7-14-9 15,8-2-24 1,8-17-37-16,3-3-12 15,1-8-37-15,-2-7 4 0,-2-7 69 0,-4-5 38 16,2-3 133 0,-9 0 89-16,-2-1 137 15,-14 1 55-15,-9 8 47 16,-3-3-9-16,-11 8-59 0,-1 5-35 0,-9-2-72 16,0 4-38-1,-13 1-59 1,0 4-24-16,-1 9-26 15,5 4-2-15,3 6-11 16,1 7-4-16,3 9-12 16,8 2-14-16,7 2-32 15,2 0-19-15,15-9-15 16,0-6 5-16,9-8 33 16,2-4 24-16,3-15 42 15,0-1 20-15,-3-18 28 0,-2-3 15 16,-8-11 21-16,1-4 4 15,-6-15 7-15,-4-8-3 16,-2-13-7-16,-4-9-1 16,-5-8-27-16,-2 10-11 15,0 22-5-15,4 19-4 0,-2 31-4 16,-4 13-7 0,6 25-22-16,-1 9-13 0,1 25 1 15,1 8 2-15,3 8 2 16,-2 0-11-1,7-6-25-15,0-6-11 0,10-6-37 16,-1-4-14-16,7-13-59 16,-2-4-8-16,-2-15-119 15,2-9-126-15,3-13 259 16</inkml:trace>
  <inkml:trace contextRef="#ctx0" brushRef="#br0" timeOffset="16668.58">24802 13219 977 0,'0'0'118'0,"0"2"143"0,0 2-97 0,2 11-32 0,2 5 0 0,9 15-24 16,6 7-24-16,14 23-26 0,11 9-12 0,8 19-17 16,3 8-4-16,-6 13-8 15,-5 4-1-15,-12 8-3 16,-10 0-1-16,-9 5-8 16,-10 8 1-16,-11 8-42 15,-17 7-38 1,-13-6-22-16,-11-7-18 0,-30-18-87 15,-9 0-139-15,-21-10 198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6:51:12.1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15986 921 366 0,'4'-6'102'16,"-3"-3"113"-16,-1-1 7 0,-3 2-17 0,-3-4-12 0,2 2-14 0,-3 5-14 16,2-1-24-16,5 6-12 15,-2-1-32-15,2 1-12 16,-8 14-16 0,10 11-7-16,6 35-6 0,3 8-8 15,2 36-20 1,-1 24-8-16,-1 37-19 0,2 15-2 15,-2 25-2 1,-2 8 0-16,1-7 2 16,1-5 1-1,0-25 1-15,-3-16 1 0,1-37 0 16,1-15-4-16,-4-38-27 16,2-12-24-16,1-31-85 15,-6-14-71-15,12-39-242 16,7-34 252-16</inkml:trace>
  <inkml:trace contextRef="#ctx0" brushRef="#br0" timeOffset="710.41">16337 891 966 0,'-8'-37'116'0,"5"7"115"0,-1 3-18 16,6 16-12-16,-2 4-29 0,2 6-61 0,1 1-30 0,6-5-43 0,7-4-17 16,28-7-19-16,10-6 1 0,39-3-3 15,36-5-4-15,35-3-1 16,15 1 1-16,40-6 1 15,-1-1 3-15,18 1 0 16,20-2 2-16,-16 1 4 16,-1 0-1-16,-5 2 35 15,-29 4 3 1,-39 10 26-16,-31 4 10 0,-54 12-17 16,-23 7 3-16,-30 10-18 15,-10 4-4-15,-25 13-23 16,-8 4-7-16,-6 18-13 15,-1 8-8-15,5 28-1 16,7 18-2-16,7 31-4 0,6 16-1 16,7 28-12-16,10 11-8 15,9 3 0 1,5-7 4-16,9-20 22 0,6-18 11 0,1-22 11 16,-1-10 3-16,-9-14 2 15,-12-10 3-15,-11-13 4 16,-10-12 2-16,-18-13-1 31,-13-4-3-31,-34-9 4 0,-18-4-4 0,-27-11-7 16,-12-1 0-16,-33-5-14 15,-18 3 0-15,-28 3-14 16,-14 8-1-16,-27 8-1 16,8 0 0-1,-16 3 14-15,-6-1 1 16,34-10 2-16,0-1 2 0,20-17 1 15,12-2-2-15,28-11-9 16,12-4-20-16,39-7-62 16,14-7-37-16,11-5-99 0,12-4-50 15,20-13 153 1</inkml:trace>
  <inkml:trace contextRef="#ctx0" brushRef="#br0" timeOffset="1313.87">11525 723 1363 0,'-2'-2'64'15,"6"7"18"-15,-3 3 45 0,5 6 9 0,2 5-19 0,3 16-23 0,-1 12-8 0,-1 18-28 16,-4 5-13-16,3 16-27 0,-5-1-6 0,-1-2-8 0,1-2-4 0,1-9-76 0,3-5-61 0,5-20-336 16,9-9 275-1</inkml:trace>
  <inkml:trace contextRef="#ctx0" brushRef="#br0" timeOffset="1506.52">12038 1037 1678 0,'4'6'107'0,"4"-1"60"0,8-1-100 15,0-2-7-15,6-2-37 0,0-2-15 0,8-2-71 0,5 0-67 0,6 3 73 0</inkml:trace>
  <inkml:trace contextRef="#ctx0" brushRef="#br0" timeOffset="2006.95">12822 1030 1520 0,'-24'-16'86'0,"-6"-1"64"15,-6 3-71-15,-4 9-18 0,-1 7-14 0,3 23-34 0,2 10-10 0,11 18-10 0,0 6-3 16,17 2 1-16,8 1-2 16,19-15-1-16,8-12-4 0,10-16-4 15,8-8 2 1,11-21 10-16,0-4 6 0,2-18 18 16,-4-1 7-16,-15-6 16 15,-3-1 4-15,-10 7-6 16,-11 10-9-16,-5 18-21 15,-9 7-5-15,-2 23-5 16,-5 9 1-16,2 6 0 0,6-2-2 16,7-16-3-16,7-3-2 15,6-19 5 1,-1-8 3-16,-1-11 7 16,-1-6 13-1,2-4 29-15,-7-4 7 0,2 6 5 16,1 1-9-16,-4 10-35 15,-4 6-16-15,4 17-7 16,4 15-2-16,-1 19 2 16,1 9 11-16,4 9-2 0,-4-3-2 15,-4 3 0-15,-4-3-4 16,-12-4 4-16,-11-1 4 16,-21-5-7-16,-7-7-31 0,-7-12-97 31,0-5-133-31,20-20 140 0</inkml:trace>
  <inkml:trace contextRef="#ctx0" brushRef="#br0" timeOffset="2601.33">13752 970 1729 0,'-7'19'107'0,"-9"3"37"0,-9 8-54 0,-5 2 4 0,-2 7-44 0,-1 4-13 0,6-2-31 15,7-3-6-15,10-8-8 16,10-4-5-16,13-5-11 16,12-7-5-16,14-12 5 15,4-4 4-15,17-18 11 16,2-6 6-16,5-8 3 15,4-12 1-15,3-8 8 16,-1-6 6-16,-11-4 17 16,-9-6 6-16,-24-5 18 15,-4-4 0-15,-24 5-13 0,-5 14-5 16,2 28-17-16,-9 20-12 16,-2 37-8-16,4 17-3 15,-19 34-10-15,4 16 5 0,8 10 3 16,8-3 1-1,18-15 2 1,15-11 0-16,13-20-1 0,0-9 1 16,6-17 2-16,0-13 3 0,-3-15 7 15,5-17 3-15,-4-19 3 16,-2-11-2-16,-4-16-1 16,-7-9-1-16,-15 16-2 15,-6 8 1-15,-15 32-6 16,-7 27-5-16,-5 35 0 15,-4 12-3-15,7 14-1 16,8-5-1-16,20-15-6 16,14-9-5-16,23-13-41 15,6-7-1-15,8-8-48 16,2-1-12-16,-4-6-73 0,-9 0-95 16,-14-1 170-1</inkml:trace>
  <inkml:trace contextRef="#ctx0" brushRef="#br0" timeOffset="3063.74">12423 2115 1814 0,'0'-1'35'0,"9"7"-16"0,8 11 41 0,4 27-45 0,-2 15 5 0,-3 26 0 0,1 5-2 0,-9 0-10 0,3-2-31 16,0-9-69-16,2-3-34 15,-1-13-7 1,-2-10 30-16,-9-20 73 0,-1-11 55 15,-6-23 51-15,0-15 12 16,-4-42 13-16,5-26-16 16,1-55-35-16,4-18-10 15,22-21-4-15,11 4 7 0,24 43 28 16,9 26 5 0,8 51-6-16,-1 19-17 0,-18 35-29 15,-9 19-15-15,-24 24-1 16,-11 4 0-16,-18 18-28 31,-16 6-24-31,-23 9-64 0,-11 4-42 0,-15-12-147 16,5-4 169-16</inkml:trace>
  <inkml:trace contextRef="#ctx0" brushRef="#br0" timeOffset="3475.07">12959 2133 1041 0,'46'0'122'0,"-1"7"94"0,-7 11-54 0,-9 9-55 0,-4 4-32 0,-12 2-33 16,-6-4-18-16,-13-4-11 0,-6-8-1 15,-3-14-1-15,-2-7 2 16,4-20 5 0,4-9 0-16,9-19 0 0,3-7-1 0,21-4-8 15,4 5-1-15,13 11 6 16,5 7 3-1,-7 18 2 1,-1 8 2-16,-8 14-8 0,2 8-1 16,-13 16 1-1,-5 4 0-15,-8 11 1 16,-6 9-1-16,-1 2-6 16,1-6-2-16,12-9-4 15,6-10 2-15,15-18 14 16,6-6 11-16,-3-9 23 15,-2-9 10-15,-11-4 2 16,-10-2 1-16,-13-4-6 16,-3 2-14-16,-21-4-22 15,-9-2-24-15,-10 6-68 0,-6 4-33 16,7 5-119 0,4 4-92-16,27-1 175 0</inkml:trace>
  <inkml:trace contextRef="#ctx0" brushRef="#br0" timeOffset="3688.58">13959 1787 1635 0,'16'-14'149'0,"-10"1"96"0,-3 4-16 0,-14 6-66 0,-12 3-37 0,-15 17-63 0,-3 10-26 0,-3 20-29 16,9 13-8-16,18 2-7 15,12-1-2-15,16-7-4 16,13-10 0-16,17-14 4 16,7-8-32-16,8-20-113 15,7-6-163-15,-10-33 165 16</inkml:trace>
  <inkml:trace contextRef="#ctx0" brushRef="#br0" timeOffset="52290.64">20983 6783 873 0,'0'-1'119'0,"0"-1"101"0,1-1-10 16,9-5-42-16,-7 3-16 0,8-3-26 0,1 4-13 0,7 4-25 0,7 1-21 16,5 1-30-16,9 6-1 15,2-4-4-15,9 1-1 16,18 1-4 0,5-6-7-16,13-7-10 0,1-1-5 15,-15-8-3-15,-13 0-8 16,-25-1-59-16,-15-5-57 15,-17 4-201-15,-6-1-253 16,-35 13 325-16</inkml:trace>
  <inkml:trace contextRef="#ctx0" brushRef="#br0" timeOffset="52487.61">21368 6760 1030 0,'-16'25'147'0,"-2"-2"173"0,6 1-82 0,4 0-26 0,-3-1-20 0,3-1-54 0,3 8-28 16,2 10-48-16,-5 6-24 16,3 10-32-16,-4-4-4 0,-2 5-14 0,5-2-15 15,-2-9-76-15,-2-5-57 32,4-6-171-32,-2-5-250 15,3 0 338 1</inkml:trace>
  <inkml:trace contextRef="#ctx0" brushRef="#br0" timeOffset="52686.07">20904 7420 1294 0,'11'10'132'0,"11"2"125"0,8 4-40 0,11 3-19 15,1 2-35-15,4-4-75 0,0-3-24 0,1-4-39 0,4-3-14 0,9-8-64 0,4-7-59 0,4-6-173 16,8-5 151-16</inkml:trace>
  <inkml:trace contextRef="#ctx0" brushRef="#br0" timeOffset="52991.92">21923 7040 1362 0,'20'-1'160'0,"-2"-2"63"0,4-12-37 0,0-2-23 0,5-11-58 0,3-4-17 0,11-12-25 0,6 0-10 15,5-8-19-15,0 3-4 16,-6 9-6-16,-11 6 2 15,-12 16 6-15,-10 6-1 0,-7 24-6 16,-1 14-6 0,-5 24-13-16,3 16-1 15,-3 10-1-15,-2 6-2 16,1-5-2-16,-2-1-1 0,-2-13-43 16,0-5-33-16,2-15-123 15,-9-7-93-15,0-9 158 16</inkml:trace>
  <inkml:trace contextRef="#ctx0" brushRef="#br0" timeOffset="53176.66">22043 7405 1468 0,'-3'4'142'0,"10"6"136"0,17-7-40 0,27-2-7 0,13-2-35 0,20-4-78 0,3-3-29 16,-8 4-49-16,-5-3-18 0,0 3-17 0,-5-1-22 0,2-2-97 0,-6 0-85 16,-11 2 99-16</inkml:trace>
  <inkml:trace contextRef="#ctx0" brushRef="#br0" timeOffset="54586.14">2940 8050 885 0,'0'11'93'16,"0"0"82"-16,0-3 2 0,-10 4-37 0,-2 1-14 0,-7 3-34 0,-8 1-9 0,-8-3-19 15,-3-1-9-15,-14-2-24 0,-11-3-12 16,-14-2-12-16,-10-3-2 0,-1-5-2 15,-4-1-1 1,-2-11-1-16,-7-3 0 0,-15-10 1 16,4-9 3-16,18-16 4 15,7-11 1-15,33-19 6 16,7-10-2-16,20-9 10 16,8-3-2-16,11 2 24 15,7 2 9-15,1-2-1 16,5-2 0-16,7-2-29 15,7-6-11-15,8 3-14 16,4-3 0-16,17-4-1 16,12 0-1-16,23 1 0 15,12 10-2-15,12 12 2 0,-3 7 3 16,1 4 11-16,7 15 0 16,12 15 0-16,4 6-3 15,3 24-6-15,-5 1 4 16,3 23-3-16,13 17-1 15,0 20-1-15,-3 16 1 16,-19 21 6 0,-13 9 0-16,-6 11 1 15,4 9 1-15,-8 8-1 0,-10 4 1 16,-24 9 1-16,-17 0 1 16,-21 7 1-16,-9 2 1 15,-18-5 0-15,-10 2 0 0,-18 2-1 16,-13 0 0-16,-33 10-1 15,-13 2-3-15,-23-1-6 16,-4-1-5-16,1-7-15 16,-9-9-11-16,-14-24-52 15,-7-14-28-15,0-35-100 16,8-14-149 0,-21-43 213-16</inkml:trace>
  <inkml:trace contextRef="#ctx0" brushRef="#br0" timeOffset="61701.05">450 6827 597 0,'3'-23'98'0,"-3"2"115"0,0 4-17 0,-3 4-9 16,-6 1 1-16,6 8-29 0,-2-3-13 0,2 3-24 16,3 4-21-16,3 13-17 15,2 6-11-15,4 27-28 16,2 9-11-1,0 19-24-15,0 8-4 0,-1 8-6 16,1-3-23 0,0-12-66-16,0-7-45 0,3-19-110 15,0-10-62 1,-3-16 172-16</inkml:trace>
  <inkml:trace contextRef="#ctx0" brushRef="#br0" timeOffset="61969.55">490 6790 971 0,'1'-60'125'0,"9"4"95"0,4-2-16 0,10 3-47 0,-1 6-16 15,4 8-21-15,0 9-26 0,0 18-37 0,3 11-13 0,1 13-23 0,-2 2-7 16,-1 9-9-1,-3 9 1-15,-4 4-1 0,-9 10 3 0,-16 5 2 16,-9 3 0-16,-19 4 1 16,-2-3-4-1,-9-7-49 1,-3-10-42-16,5-18-134 16,4-11-153-16,22-24 208 15</inkml:trace>
  <inkml:trace contextRef="#ctx0" brushRef="#br0" timeOffset="62300.48">1026 6596 648 0,'3'0'163'0,"0"1"133"0,-3 1-59 16,-4 9-12-16,-9 3-45 0,-7 5-22 0,-10 14-46 0,-8 0-23 0,-3 14-40 0,1 5-12 0,9 12-32 15,9 0-6-15,11 7-6 16,3-1-2-16,11-9 3 16,5 2 1-16,9-19 1 15,5-6 0-15,8-11-1 16,3-7-2-16,4-18-11 15,0-4-19-15,4-10-87 16,4-10-95-16,2-3 117 16</inkml:trace>
  <inkml:trace contextRef="#ctx0" brushRef="#br0" timeOffset="62888.54">1212 6884 682 0,'3'-6'190'0,"-3"-4"156"16,-3 10-89-16,-2 0-47 0,1 4-75 0,1 2-32 0,12-1-34 0,15 4-3 0,18-3 4 0,10 2 5 0,21-6-19 16,-4-2-16-16,4-2-18 15,0-6-12-15,-10 2-7 16,-5-3 1 0,-11-1-55-16,-4 4-42 15,-16-5-158-15,-5 3-158 0,-10-3 227 16</inkml:trace>
  <inkml:trace contextRef="#ctx0" brushRef="#br0" timeOffset="63190.78">1648 6578 1056 0,'12'11'122'0,"9"3"107"16,2 2 13-16,11 5-75 0,5 2-14 0,18-1-55 0,1 1-12 0,2 2-19 0,-5 2-10 0,-7 4-18 0,-10-1-9 15,-13 5-4 1,-9-4-1-16,-9 2 1 16,-7-3 0-16,-9 0-12 15,-4-1 0-15,-21-2-4 16,-4-2-3-16,-13 5 0 15,-6 1-2-15,2-1-5 16,-2 5 0-16,10-7-42 16,1 2-46-16,7 2-144 15,0-5-264-15,4 9 288 16</inkml:trace>
  <inkml:trace contextRef="#ctx0" brushRef="#br0" timeOffset="71924.95">6660 5982 389 0,'-11'-5'118'0,"-2"4"123"0,-1 1-33 0,-5 5-57 16,3-4-23-16,0-1-35 0,4-5-15 0,2-3-24 0,2-3-8 0,-4 0-8 0,-6 5 3 15,-1 0-4 1,-6 6-7-16,-6 8-10 16,1-2-5-16,-5 7 6 0,3-1 7 15,-4 4 4-15,0 1-1 16,-7 7-6 0,-4 0-5-16,-11 7-4 0,-6 7-3 15,-2 3-5 1,0 2-3-16,11 12-5 15,4 0 0-15,10 11-1 16,2 8-2-16,4 10-1 16,7 9-1-16,2 9 1 15,4 6 0-15,10 10 0 16,5-1 2-16,7-8-1 16,2-7 1-16,11-6-1 15,1 2 1-15,9 6 2 16,0 3 3-16,7 4 2 15,9-6 1-15,7-8-6 16,10-14-1-16,22-13-1 0,2-11 1 16,15-10 3-16,-4-3 1 15,-10-16 0-15,4-2 0 16,-3-10-1-16,8-9-1 16,9-7-1-16,-2-10 0 0,-7-17 3 15,-5-12-1-15,-11-18 0 16,-3-14 3-16,6-16-2 15,5-13 0-15,2-16 3 16,-1-5 1-16,-13-11 9 16,-9 1 11-16,-23-10 11 15,-13-1 14-15,-10-4 10 16,-15-4 2-16,-13 4 3 16,-3 3-8-16,-28 3-14 15,-2 4-9-15,-12 5-60 16,-2 8-9-16,-9 20-3 15,1 11-2-15,-10 11 10 16,-2 9-33-16,-2 9-137 16,2 14-278-16,-37 32 286 15</inkml:trace>
  <inkml:trace contextRef="#ctx0" brushRef="#br0" timeOffset="86423.25">2724 9527 673 0,'0'-9'147'0,"-2"6"144"0,2 4-55 0,-3 15-38 16,-8 3-27-16,-5 5-26 0,5-6-26 0,3-3-45 15,29-6-6 1,5-9-15-16,9-3-2 0,8-11 2 15,-4-4-9-15,13-2-11 16,-1-4-7-16,1 7-9 16,-3-2-3-16,-8 5-2 15,-3 0 0-15,-8 3-9 16,-7-4-10-16,-9 3-42 16,-4-2-27-1,-10-2-61-15,0-3-18 0,-3 2 7 16,-7-2 14-16,-4 3 33 15,-2 3 25-15,-3 10 31 16,0 3 14-16,-1 13 48 16,3-1 23-16,-1 12 48 0,10-2 25 15,4 10 34 1,4 1 5-16,4 11-16 16,1 6-16-16,6 15-48 15,2 1-22-15,-2 11-29 16,-2 5-10-16,-4 0-5 15,-4 0-3-15,-2-4-58 16,-4-6-49-16,-3-5-183 16,-4-8 155-16</inkml:trace>
  <inkml:trace contextRef="#ctx0" brushRef="#br0" timeOffset="86615.89">2757 10396 1613 0,'-10'11'111'0,"10"-3"72"0,0 0-12 0,19 3-37 0,5-9-2 0,14-10-32 15,9-3-25-15,7-11-33 0,7-4-16 0,10-7-13 16,3 2-15-16,13-7-94 16,6 0-73-16,-9-5-261 0,-4 7 233 15</inkml:trace>
  <inkml:trace contextRef="#ctx0" brushRef="#br0" timeOffset="86949.44">3560 9759 1464 0,'-13'-13'129'0,"0"1"89"0,7-2-21 0,3 1-42 0,8 2-9 0,10 0-24 15,9 5-25-15,6-1-33 0,3 6-18 0,5 9-24 0,-6 4-5 16,1 7-8-16,-5 13 0 0,-9 7 6 16,-13 4 3-16,-12 13-2 15,-14-2-4-15,-9 6-21 16,-2 0-6 0,1-8-5-16,6 0 1 15,10-8 8 1,9-3 1-16,13-11-2 15,14-5 1-15,13-15 2 0,9-9 2 0,17-15 1 16,12-8-6-16,11-16-63 0,4-4-44 16,2-7-124-1,-3-6-117-15,3-7 205 16</inkml:trace>
  <inkml:trace contextRef="#ctx0" brushRef="#br0" timeOffset="87409.45">4636 9622 394 0,'-2'-3'133'0,"0"0"166"0,1 1-56 0,-1 0-21 0,2 2-37 0,7 0-36 0,4 2-18 0,15-2 2 16,4 0-3-16,30-2-25 16,8-7-18-16,28-5-29 15,10-2-12-15,27-6-7 16,10-2 4-16,-1 1-16 16,-8-1-3-16,-22 3-11 15,-8 2-3-15,-10 7-1 16,-8 4-9-16,-29 2-68 0,-22 3-61 15,-27 1-256-15,-15 2 219 0</inkml:trace>
  <inkml:trace contextRef="#ctx0" brushRef="#br0" timeOffset="87742.84">5612 9160 1064 0,'0'19'123'15,"6"-4"101"-15,1 4-11 0,9-4-41 0,4-1-25 0,5-2-39 0,8-8-21 0,12-1-22 0,5 3-7 16,23 5-14-16,5 5-8 16,1 6-6-16,-4-2-1 15,-19 9 0 1,-8 1-5-16,-20 0-1 15,-7 6 2-15,-20 7-3 16,-6 2 1-16,-12 7-1 16,-10 0-4-16,-23 0 1 0,-15 2-2 15,-25-7-4-15,-9-4-4 16,-4-8-10 0,1-10-20-16,-2-6-85 0,9 1-66 0,-22-1-439 15,-3 8 375 1</inkml:trace>
  <inkml:trace contextRef="#ctx0" brushRef="#br0" timeOffset="98132.9">5486 5572 369 0,'-13'11'120'0,"-7"-1"127"0,-4-1-55 0,4-6-71 0,-1-3-19 0,7-8-27 0,-3-4-7 0,9-9-8 15,0 4 4-15,9 3 19 0,9-1 7 16,2 3 16-16,7 1-3 15,10-2-9-15,-1 1 1 16,13-3-7 0,0-4-2-16,5 1-26 0,-3-3-14 15,2 1-27-15,-4-3-7 0,-4 5-3 16,0 0-1 0,-11 4-14-16,-7 0-28 0,-8 1-122 15,-10 1-105-15,1 0 134 16</inkml:trace>
  <inkml:trace contextRef="#ctx0" brushRef="#br0" timeOffset="98337.06">5683 5290 1127 0,'-22'27'106'0,"2"-2"106"0,2 0-20 0,9 0-38 0,6 1 2 0,9 0-40 0,3 6-27 0,6 12-41 16,3 8-16-16,-3 3-22 0,-3 5-3 0,-4-3-1 0,-2-5-7 16,1-6-68-16,-4-8-60 15,-1-7-288-15,-2-6 243 16</inkml:trace>
  <inkml:trace contextRef="#ctx0" brushRef="#br0" timeOffset="98533.79">5369 6160 1137 0,'6'38'136'0,"6"-9"128"0,8-3-58 0,15-11-21 0,3-6-14 0,9-9-40 0,-3-9-28 15,3-7-57-15,-4-5-19 0,3-7-38 0,3-2-49 0,6-10-156 16,5-5-177-16,11-3 207 15</inkml:trace>
  <inkml:trace contextRef="#ctx0" brushRef="#br0" timeOffset="98843.2">6242 5411 857 0,'4'0'164'0,"-1"0"161"0,-1 2-112 0,1-2-21 0,5-3-38 0,-2-8-26 0,12-8-56 0,-2-13-18 15,10-7-31-15,1-7-3 0,5-6-7 0,-1-3-2 0,-2 3-3 32,2 4-3-32,-4 14-7 15,-6 8-3-15,-4 23 1 16,-4 14 2-16,-12 19 11 15,1 13 2-15,-10 18-1 16,-2 12-2-16,1-1-4 16,-2 1-1-16,8-5 0 15,1-5-1-15,2-9-26 16,3-6-31-16,0-8-86 0,4-7-71 16,-3-9 112-1</inkml:trace>
  <inkml:trace contextRef="#ctx0" brushRef="#br0" timeOffset="99035.08">6314 5764 1176 0,'25'-6'132'0,"2"-2"100"15,11-3 15-15,9-3-74 0,9-5-43 0,16 0-73 0,7-6-21 0,-2-3-48 0,2-2-71 0,-5 0 52 16</inkml:trace>
  <inkml:trace contextRef="#ctx0" brushRef="#br0" timeOffset="106531.37">9345 5261 407 0,'-11'-4'105'0,"-4"4"120"0,3 0-36 0,-2 6-30 0,3-4-19 0,6-1-36 0,3-1-10 0,9 0-5 16,7 2-3-16,16 4-9 0,3-3-19 15,17-1-35-15,4 1 6 16,9-3-4-16,0-3 4 16,-1-5-1-16,7-2-15 15,-6-7-4-15,0 1 1 0,-11 0-4 16,-6 5-46-1,-17 0-288-15,-12 0 224 16</inkml:trace>
  <inkml:trace contextRef="#ctx0" brushRef="#br0" timeOffset="106730.65">9793 5146 1076 0,'-8'-3'112'0,"0"8"101"0,-2 3-60 0,-4 11-38 0,0 17-21 0,0 5-38 0,0 3-18 0,3 8-26 16,1 3-4-16,5-1-6 15,1 4-1-15,4 1-43 0,-2-6-51 16,-1 1-218-16,-5-7 181 16</inkml:trace>
  <inkml:trace contextRef="#ctx0" brushRef="#br0" timeOffset="106916.9">9420 5823 921 0,'13'8'189'16,"4"1"211"-16,17-3-209 0,-3 1-21 0,7-6-70 0,0 1-22 0,-2-2-48 0,2-2-23 0,3-9-110 0,9 0-100 0,4-6 105 15</inkml:trace>
  <inkml:trace contextRef="#ctx0" brushRef="#br0" timeOffset="107264.77">10272 5395 856 0,'-3'4'152'16,"2"2"159"-1,1-3-134-15,-4 2-14 0,3 0-57 0,4-5-23 0,6-7-41 0,6-4-3 0,2-9 1 0,5-4-3 0,10-4-8 0,2-7-7 0,6 7-8 0,-2-9-3 16,-12 10-3-16,0 7-1 15,-12 10 8-15,-3 7 1 0,-6 16 4 32,-2 7-2-32,-3 20-7 15,-6 9-3-15,1 15-4 16,-3 6 0-16,3 12-2 16,-1 1-1-16,4 3 1 0,1-9 0 15,2-13-3-15,1-7-25 16,-1-14-69-16,4-10-63 15,-6-13 76-15</inkml:trace>
  <inkml:trace contextRef="#ctx0" brushRef="#br0" timeOffset="107463.31">10253 5821 1280 0,'11'8'165'0,"0"2"111"0,8-6-54 0,8 1-30 0,22 0-58 0,5-2-34 0,10-2-58 0,9 3-15 0,3-3-17 15,3 2-15-15,3-1-100 16,0-2-86-16,-10 3 98 16</inkml:trace>
  <inkml:trace contextRef="#ctx0" brushRef="#br0" timeOffset="117013.1">9201 8863 726 0,'19'-12'161'0,"3"-4"105"0,11 10-51 0,-1-4-27 0,15 1-41 0,5 2-10 0,2-8-25 0,6 0-22 0,-8-4-41 0,-6 4-16 0,-7-4-20 0,-4 1-25 0,-7-2-97 15,2 3-77-15,-9 4 88 16</inkml:trace>
  <inkml:trace contextRef="#ctx0" brushRef="#br0" timeOffset="117297">9567 8717 1086 0,'0'9'152'0,"0"-1"162"0,8 3-104 0,-11 3-34 16,3 7-36-16,0-1-53 0,-10 9-27 0,15 8-37 0,-6 4-9 0,-4 8-11 0,5-1-12 0,0 1-55 15,0-1-44-15,6 1-128 16,4-5-126-16,1 7 203 16</inkml:trace>
  <inkml:trace contextRef="#ctx0" brushRef="#br0" timeOffset="117503.22">9228 9619 1307 0,'13'3'110'15,"4"2"86"-15,7 1 12 0,12-1-41 0,0-4-28 0,15-6-74 0,1-2-26 0,0-14-29 0,0-3-7 16,0-9-12-16,-2-5-28 16,4-7-94-16,0 1-72 15,-2-7 100-15</inkml:trace>
  <inkml:trace contextRef="#ctx0" brushRef="#br0" timeOffset="117848.28">9913 8822 1162 0,'4'-11'113'0,"4"0"116"0,10-1-45 0,2 2 6 0,7-1-26 0,17 5-44 0,-4-1-32 0,4 0-36 16,-2 3-12-16,-1 6-21 16,0 6-5-16,-3 5-11 15,-5 1 1-15,-18 9 3 0,-8 6 0 16,-11 10-1-16,-9 12-8 16,-11 5-19-1,-2 9-4-15,-11 3 2 16,9-2 5-16,6-4 14 15,8-7 0-15,20-11-4 16,10-6 3-16,17-11 6 0,11-8 5 16,13-16 6-16,12-5-1 15,9-12 4-15,7-11-34 0,3-15-162 16,21-5 130 0</inkml:trace>
  <inkml:trace contextRef="#ctx0" brushRef="#br0" timeOffset="125505.44">8761 11655 413 0,'13'-10'138'0,"-6"1"111"0,3 4-48 0,-5 2-17 0,1 3-32 16,-1 3-9-16,4-1-20 15,5 1-4-15,8 1 3 16,5-2 9-16,10-2 6 15,-3 0-15-15,6 0-35 32,5-3-22-32,-3-5-43 0,8-1-10 15,4-4-9 1,6-1 1-16,-5-2-5 16,0 2 1-1,-11 0-38-15,-8 1-33 0,-10 0-88 16,-12 1-68-16,-5 5 124 15</inkml:trace>
  <inkml:trace contextRef="#ctx0" brushRef="#br0" timeOffset="125756.18">9088 11566 1167 0,'-10'13'132'0,"2"-2"129"0,0 2-45 0,7-6-25 0,-1 5-23 0,4 5-53 0,1 2-33 0,6 11-47 0,4 4-13 0,-4 14-15 16,-1 1 1-16,-1 4 1 16,-6 2-10-16,-1 4-47 15,0-6-40-15,-3 1-106 16,-3 0-66-16,1-5 143 15</inkml:trace>
  <inkml:trace contextRef="#ctx0" brushRef="#br0" timeOffset="125957.63">8663 12563 1389 0,'-8'44'124'0,"11"-3"95"0,7-8-55 0,21-14-19 0,9-6-5 0,-4-19-15 0,18-4-28 0,3-7-46 0,-2-10-21 15,16-3-22-15,-10-14-36 0,12-15-127 0,7-4-94 0,10-11 114 16</inkml:trace>
  <inkml:trace contextRef="#ctx0" brushRef="#br0" timeOffset="126449.28">9561 11607 1800 0,'-2'3'78'0,"4"-10"-2"15,10-6 95-15,-1-3-27 0,10-3-13 0,1 5-28 0,6 3-41 0,7 5-10 0,6-1-18 0,8 7-12 0,-3 10-11 0,-2 3-3 0,-9 12 1 16,-8 2-1-16,-20 7 2 0,-3 4 1 0,-22 3-1 16,-1 8 5-16,-14-5-5 0,-3-3-2 15,0-5-6-15,1-7-1 0,8-9-1 31,8-2 0-31,14-9-4 0,7 1-2 16,17-4 4-16,5 2 2 0,17 4 11 16,3 3 5-1,8 2 6-15,1 7 2 16,3 6 0-16,-11 1-6 0,-10 12 9 0,-16 2 2 31,-20 7 8-31,-18 10 8 0,-27 4-19 16,-8 0-3-16,-14-1-15 15,-4-3-5 1,-2-10-9-16,-7-3-24 16,-6-15-66-16,-3-2-47 0,-15-7-133 15,1-11-71-15,14-1 188 16</inkml:trace>
  <inkml:trace contextRef="#ctx0" brushRef="#br0" timeOffset="176525.68">12656 5274 821 0,'-5'-6'97'0,"-4"3"95"15,-2 1-4-15,6 2-21 0,-1 0-6 0,7-2-14 0,12-1-10 0,15-2-7 0,4-2-7 0,22-11-27 0,9 1-18 16,9-5-34-16,-4 1-15 16,-6 12-21-16,-10-7-1 0,0 7-4 15,-2-1 1-15,-9 4-35 16,-5 3-37-16,-13 0-122 15,-9-2-105-15,-11-1 156 16</inkml:trace>
  <inkml:trace contextRef="#ctx0" brushRef="#br0" timeOffset="176761.79">13103 5129 1094 0,'-8'19'174'16,"0"-5"197"-16,1-3-114 0,4-3-58 0,3 3-42 0,-3 9-73 0,2 4-32 0,-7 6-31 0,-2 10-7 15,-1 10-8-15,-3 7-2 0,0 11-2 16,-2-4-1-16,5-4-28 16,-3 0-37-16,3-9-126 15,4-3-109-15,-8-10 156 16</inkml:trace>
  <inkml:trace contextRef="#ctx0" brushRef="#br0" timeOffset="176949.82">12642 5917 1202 0,'0'15'165'0,"3"0"141"0,14-5-92 0,2-2-13 0,19-4-60 0,8-4-35 0,9-1-65 0,5-9-12 0,-5-1-19 16,-3-4-10-16,0-1-112 0,0 3-107 16,12-9 118-16</inkml:trace>
  <inkml:trace contextRef="#ctx0" brushRef="#br0" timeOffset="177531.75">13500 5422 447 0,'-6'8'147'0,"1"-2"166"0,2 4-44 0,-3 1-54 0,-2 2-40 0,-5 1-52 0,0 0-16 16,4-1-15-16,4-2-6 0,10-8-8 0,8-3-5 15,12-13 2-15,5-6 4 16,8-15-2-16,3-6 3 16,4-7-14-16,-5-4-11 0,-2 6-16 15,-5-3-7-15,-16 4-7 16,-3 14-8-16,-9 16-7 15,0 9-1-15,-5 19-6 16,-10 8 4-16,1 19-2 16,-1 12-1-16,-5 22-1 15,2 6-1-15,0 16-1 16,1 6-1-16,-1-7-1 16,4 3 0-16,-7-15-1 15,5-7-13-15,0-7-41 16,1-13-29-16,10-12-89 15,0-13-68-15,-1-18-304 0,1-9 319 16</inkml:trace>
  <inkml:trace contextRef="#ctx0" brushRef="#br0" timeOffset="177736.22">13446 6037 1238 0,'-39'16'162'0,"1"5"145"0,14 2-28 0,13-7-60 0,11-5-29 0,30-11-45 0,18-8-21 0,16-8-33 0,11-1-20 0,2-7-39 0,-6 4-14 0,9 1-15 15,1-2-3-15,-1 4-84 16,7 4-64-16,-8 4-180 16,0 3 162-16</inkml:trace>
  <inkml:trace contextRef="#ctx0" brushRef="#br0" timeOffset="179117.06">12547 9258 410 0,'0'0'119'0,"0"-4"134"0,0 4-33 0,3-4-44 0,1 4-8 16,3 0-15-16,0 4-5 0,4 1-14 0,3 3-11 0,11-5-24 15,10-1-14-15,17-5-30 16,13-4-10-16,10-10-16 16,3-7-6-16,-14-4-7 15,-2 0-6-15,-5-1-6 16,-5 5-3-16,-7 2-94 16,-7 5-79-16,-22 0-326 15,-8 3 274-15</inkml:trace>
  <inkml:trace contextRef="#ctx0" brushRef="#br0" timeOffset="179296.91">12984 9193 1375 0,'-8'20'145'0,"7"2"120"15,-2 4-32-15,3 7-73 0,0-2-33 0,0 4-67 0,1 1-24 0,-1-3-25 16,2 4-9-16,-2-4-49 15,0 0-46-15,1-3-163 16,-2-3-200-16,1-5 256 16</inkml:trace>
  <inkml:trace contextRef="#ctx0" brushRef="#br0" timeOffset="179469.7">12765 9680 1073 0,'25'11'191'0,"-3"2"185"0,10-2-177 0,1-5-22 0,3-6-72 0,4 0-30 16,1-14-46-16,0-2-19 15,1-9-34-15,6 0-71 16,4-8-318-16,3 0 263 16</inkml:trace>
  <inkml:trace contextRef="#ctx0" brushRef="#br0" timeOffset="179972.26">13464 9037 785 0,'0'1'109'0,"0"1"91"0,0 0-73 0,-3-2-54 0,-1 0-30 16,0 0-32-16,4 0-6 0,1 1-6 0,4-1-1 0,-3 0 4 15,-1 3 20-15,9 0 41 16,-7-1 24-16,2 0 42 16,-5-2 8-16,1 0 10 0,2-2-10 15,4-7-26-15,4 4-16 16,1-6-31-16,1 0-5 15,11 1-17-15,2 2-3 16,11 7-12 0,4 1-12-16,-5 6-2 0,-8 5-5 15,-4 6-6-15,-8 7 1 16,-13 11 3-16,-8 4 1 16,-20 15 0-16,-5 6-2 15,-17 8-4-15,-4 4-2 16,2-2-2-16,8-4 1 0,18-8-2 15,10-6-3-15,32-12-4 16,8-7 0-16,25-18 2 16,5-3 3-16,12-16 3 15,4-5 0-15,12-10-36 16,6 2-36-16,13-4-134 16,10 4-146-16,-8 6 196 15</inkml:trace>
  <inkml:trace contextRef="#ctx0" brushRef="#br0" timeOffset="180396.34">12695 11525 1061 0,'5'-1'134'0,"0"-4"127"16,19-1-104-16,2-1-9 0,14 1-16 0,9-5-11 0,0-2-44 0,0-1-20 16,1-9-32-16,-1-3-12 15,9-2-10-15,-2 0-1 16,0-2 0-16,0 4 12 16,-26 1-73-16,-5 8-37 15,-24 3-109-15,-4 3-84 16,-22 1-153-16,-8 4 234 15</inkml:trace>
  <inkml:trace contextRef="#ctx0" brushRef="#br0" timeOffset="180506.19">13027 11305 982 0,'-18'28'177'16,"7"8"188"-16,7-3-57 0,4 5-91 0,4 6-35 0,0-1-86 0,0 4-36 0,3-1-45 15,-6 1-21-15,-1-3-85 16,0 1-87-16,-1-14 94 15</inkml:trace>
  <inkml:trace contextRef="#ctx0" brushRef="#br0" timeOffset="180693.98">12732 12052 1616 0,'38'6'98'0,"-2"1"61"0,5-7-22 0,6-13-39 0,-3-1-18 0,5-18-46 0,2-6-12 16,1-6-92-16,8-8-78 16,5-9-356-16,2-2 288 15</inkml:trace>
  <inkml:trace contextRef="#ctx0" brushRef="#br0" timeOffset="181039.79">13510 11339 1231 0,'-5'-3'169'0,"5"-2"148"0,9-6-79 0,4-1-76 15,12 2-23-15,2 7-28 0,1 3-24 0,7 5-39 0,-10 3-13 0,-11 4-21 16,-1 7-1-16,-13 14-2 16,-13-1 1-16,-9 7-4 15,0 5-1-15,-9-3-5 16,9-1-1-16,9-4-4 15,11-6-3 1,15-6-2-16,9-2 1 0,14-5 13 16,1 2 6-16,9 2 24 0,2 4 15 15,-5 6 9-15,-4 4 1 16,-18 9-11-16,-12 7-12 16,-23 6-15-16,-11 4-6 15,-18 7-32-15,-2 1-32 16,-9 2-80-16,-3 2-48 15,-11-7-116-15,-11-1-196 16,-15-15 293-16</inkml:trace>
  <inkml:trace contextRef="#ctx0" brushRef="#br0" timeOffset="181447.9">12347 14228 1627 0,'1'0'38'0,"7"3"10"0,22 1 50 0,7-4-12 0,24-4-4 0,5-7-26 0,15-4-29 0,12-3-6 0,-9 3-15 0,-9 0-2 0,-20 1-1 0,-14 2-3 16,-18 2-75-16,-6-4-61 16,-14 9-219-16,-12-6 188 15</inkml:trace>
  <inkml:trace contextRef="#ctx0" brushRef="#br0" timeOffset="181621.58">12740 14066 1239 0,'-8'14'207'0,"3"3"184"0,7 6-153 0,-1 0-28 0,1 6-61 0,-2 7-28 0,-3 8-62 16,-5 13-26-16,-3 9-27 31,-5 5-4-31,0 6-47 16,0-1-33-16,-3 0-68 0,5-2-40 0,0-10-94 15,-2-8-115-15,-4-4 232 16</inkml:trace>
  <inkml:trace contextRef="#ctx0" brushRef="#br0" timeOffset="181794.98">12400 15047 1080 0,'-15'0'181'0,"2"6"175"0,4-3-66 0,10 2-105 0,7 1-30 32,13-4-58-32,4-2-15 15,17-8-30-15,10-5-15 16,12-4-25-16,10-5-9 15,8-3-18-15,-3-2-44 0,0-9-146 16,-8-9-357-16,-13-21 331 16</inkml:trace>
  <inkml:trace contextRef="#ctx0" brushRef="#br0" timeOffset="182282.37">13325 14030 2128 0,'0'14'135'0,"0"3"54"0,-2 2-34 0,-4 5-67 16,-5 3-25-16,-9 6-35 0,-4 8-12 0,-6 12-10 0,0 7-4 16,-5 11-2-16,2 3-1 15,11-6 1-15,0-6-1 0,19-10-3 16,1-14-2-1,7-13-6-15,8-6-5 0,13-11-2 16,11-7-2 0,13-9 3-16,5-6 3 0,8-16-31 15,2-5-30 1,-2-6-59-16,-9 0-34 0,-13 4-69 16,-10 5-13-16,-16 10 30 15,-9 1 40-15,-6 10 137 16,-5 4 77-16,-3 0 113 15,-9 4 39-15,1 3 52 16,-6 0 9-16,5 10-17 16,6-3-27-16,-4 12-41 15,15-1-27-15,-4 8-49 16,7 8-3-16,3 5-41 16,-6 5-11-16,2 7-11 15,-2 1-15-15,-5 6-2 16,-3 5-13-16,-3 5-55 0,-5-2-44 15,-3-3-136-15,2-3-16 16,-13-9 127-16</inkml:trace>
  <inkml:trace contextRef="#ctx0" brushRef="#br0" timeOffset="188066.96">16027 6020 402 0,'0'-2'162'0,"0"-2"112"0,0 4-49 0,2 0-32 0,-2-2-50 0,0 2-10 0,5 0-13 16,3 2-12-16,6-1-24 15,9 4-10-15,17-5-9 16,7-2 2-16,12-7-1 16,2-2-9-16,1-3-18 15,-7-2-11 1,3-1-17-16,-6 1-3 0,-6 3-2 15,-2 4-13-15,-17 1-72 16,-8 3-60-16,-17 5-292 16,1-3 250-16</inkml:trace>
  <inkml:trace contextRef="#ctx0" brushRef="#br0" timeOffset="188281.05">16415 5963 1151 0,'-1'2'133'0,"1"2"118"0,1 9-27 0,-1 1-52 0,8 10-38 0,-8 3-65 16,0 4-24-16,-1 13-24 16,-6-1-6-16,6 3-11 15,-1-1 0-15,-1 0-72 16,-3-6-71-16,1 2-339 15,-8 3 277-15</inkml:trace>
  <inkml:trace contextRef="#ctx0" brushRef="#br0" timeOffset="188446.63">16037 6575 1100 0,'19'-5'164'0,"6"-3"94"0,21 5-45 15,0-6-20-15,6 1-80 0,-2-2-30 16,-1-1-53-16,-2-1-16 16,-4-1-64-16,-1-6-95 15,4 7 86-15</inkml:trace>
  <inkml:trace contextRef="#ctx0" brushRef="#br0" timeOffset="188781.09">16799 6127 974 0,'-2'3'160'0,"4"0"92"0,10-3-42 0,3-4-4 16,7-3-69-16,1-4-27 0,-1-9-29 15,2-1-13-15,1-9-29 16,1-1-7-16,0-2-17 15,3 0 2-15,-9 1 4 16,-2 8 2-16,-6 12 8 16,-2 9-5-16,1 17-3 15,-6 11-2-15,-5 21-10 16,-2 9-3-16,-3 19-6 16,-4 3-3-1,4 2-1-15,0 0 2 0,-3-16-37 0,-1-3-40 16,-4-20-128-16,-1-12-173 15,0-4 214-15</inkml:trace>
  <inkml:trace contextRef="#ctx0" brushRef="#br0" timeOffset="188965.96">16699 6545 1546 0,'13'22'114'0,"9"-3"127"0,10-6-80 0,17-12 12 16,7-1-21-16,6-9-66 0,-2-4-29 0,1-6-36 16,-7-4-4-16,9-4-91 15,2 2-84-15,12-9 92 16</inkml:trace>
  <inkml:trace contextRef="#ctx0" brushRef="#br0" timeOffset="189563.79">16098 8788 987 0,'30'-4'157'0,"2"4"165"0,4 8-88 16,5 5-42-16,-5-2-29 0,13-5-48 0,-3 1-25 15,8-12-38-15,7-1-16 16,-2-9-16-16,2-2-5 15,-10 0-7-15,-9 1-19 0,-16-1-87 16,-3 4-58 0,-23 3-237-16,-6-1 215 0</inkml:trace>
  <inkml:trace contextRef="#ctx0" brushRef="#br0" timeOffset="189706.08">16409 8909 1399 0,'-9'47'141'0,"6"-4"116"16,4 6-49-16,2-2-39 0,5-1-36 0,0 1-62 16,0-12-22-16,-3-11-29 15,4-1-31-15,-4-12-116 16,1 2-97-16,-4-1 105 16</inkml:trace>
  <inkml:trace contextRef="#ctx0" brushRef="#br0" timeOffset="189883.09">16229 9526 1669 0,'22'19'105'0,"4"-7"51"0,-3-5-25 0,14-11-33 0,-1-11-17 0,8-9-35 16,3-8-13 0,5-5-9-16,2-3-44 15,4-7-136-15,2 1-116 0,3-6 125 16</inkml:trace>
  <inkml:trace contextRef="#ctx0" brushRef="#br0" timeOffset="190183.9">16868 9002 817 0,'0'-6'190'0,"0"-4"282"0,7 2-219 0,7 2-45 0,8-2-19 16,6 4-48-16,2-4-21 0,5 3-35 0,1-1-13 15,-4 6-27-15,-2 6-18 0,-13 8-14 16,-6 10-4-16,-20 12-3 16,-9 5 3-16,-13 21-4 15,-9 2-3 1,1 4-2-16,9 1-1 16,8-4-3-16,11-7-2 0,22-7-4 15,14-10-3-15,13-16 0 16,9-4-1-16,7-21-2 15,3-8-17-15,9-13-56 16,5-4-44-16,11-2-176 0,11-1 174 16</inkml:trace>
  <inkml:trace contextRef="#ctx0" brushRef="#br0" timeOffset="190632.67">15955 11476 507 0,'0'0'92'16,"-3"5"6"-16,1 1 124 0,2-1-11 0,5-2 2 0,9-3-25 0,18-4-36 0,10-6-4 0,31 4-17 0,2-5-12 0,9-3-36 16,-3-2-15-16,-15-6-39 15,-2 6-14-15,-8 2-9 16,-6-2-4-16,-20 0-44 16,-5 7-61-1,-21-1 60-15</inkml:trace>
  <inkml:trace contextRef="#ctx0" brushRef="#br0" timeOffset="190837.07">16356 11484 1763 0,'-7'44'111'0,"-1"2"40"0,2 0-3 0,3 6-56 16,-3 0-23-16,4-2-32 0,2-2-22 0,-5-6-63 16,2-1-60-16,-2 0-267 0,2 0 219 0</inkml:trace>
  <inkml:trace contextRef="#ctx0" brushRef="#br0" timeOffset="191025.21">15975 12167 1681 0,'27'-1'92'0,"8"-6"54"0,7 4-29 0,14-13 0 0,4-6-23 0,4-6-43 15,3-13-20-15,-4-2-39 0,-2 2-48 0,2-3-187 16,4 6 153-16</inkml:trace>
  <inkml:trace contextRef="#ctx0" brushRef="#br0" timeOffset="191402.75">16873 11571 1082 0,'-10'-41'159'0,"10"11"180"0,10 5-81 15,9 1-25 1,3 13-39-16,3 5-75 16,-1-5-28-16,7 19-39 0,3-4-9 15,-6 3-13-15,7 5-6 16,-16 1-14-1,1 6-1-15,-12 6-1 0,-5 5-5 16,-19 11-8-16,-6 5-8 16,-14-2-8-16,-2 2 3 0,0-8 7 31,11-8 3-31,9-7 2 0,3-4-2 0,25-2-2 16,2-4 7-16,22 1 9 15,5-1 8-15,5 7 16 16,3 1 2-16,-9 7 11 15,0 5 0 1,-17 1 11 0,-4 8 0-16,-20 5-2 0,-11 5 3 0,-30 10-20 15,-4 4-10-15,-9-4-22 16,-9-2-18-16,-6-12-54 16,-14-13-36-16,-4-17-108 15,2-11-98-15,22-19 173 16</inkml:trace>
  <inkml:trace contextRef="#ctx0" brushRef="#br0" timeOffset="191968.14">15750 13959 844 0,'-3'-7'132'0,"-5"4"126"0,12-2-76 0,1 4-5 16,6 2 0-16,5 7-8 0,9 7-35 0,8 0-13 0,8 6-40 0,8-9-24 0,11-12-26 0,11-1-12 0,16-16-12 0,1-4 1 0,-7-11-4 16,-12 1-2-16,-15-8-2 15,-10 1-30-15,-14 0-90 16,-6 3-57-16,-15 5-219 16,-7 5 216-16</inkml:trace>
  <inkml:trace contextRef="#ctx0" brushRef="#br0" timeOffset="192140.75">16209 13894 1243 0,'-29'57'160'0,"4"-5"152"16,3-6-103-16,16-2-44 0,-1-3-20 0,6 1-40 0,6 1-27 16,-2-1-46-16,-3-1-38 0,-5-1-80 15,-6-4-52-15,-2-7-228 16,1-6 207-16</inkml:trace>
  <inkml:trace contextRef="#ctx0" brushRef="#br0" timeOffset="192313.66">15833 14586 1570 0,'15'3'95'15,"2"-1"92"-15,10 0-46 0,7-2 21 0,7 3-10 0,16-5-51 0,8-1-34 0,7-11-44 16,3-8-12-16,-4-3-93 16,-10-7-70-16,-3-7 83 15</inkml:trace>
  <inkml:trace contextRef="#ctx0" brushRef="#br0" timeOffset="192707.11">17001 13635 1394 0,'-14'10'220'0,"6"9"242"0,-5 9-224 0,-3 15-100 0,-14 6-41 0,-14 9-51 0,-2 3-17 0,2 4-22 0,3 3-7 0,10 1-8 15,9-2-4-15,14-4-6 16,8-2-3-16,12-14-1 15,14-2 1-15,11-20-2 16,6-9-1-16,6-16-27 16,0-10-20-16,-8-18-30 0,0-10-16 15,-5-11 3 1,-3-5 13-16,-4 4 33 16,-10 4 22-16,-7 13 33 0,-1 11 16 15,-11 25 58-15,0 11 33 16,-3 21 52-16,1 14 21 15,-2 14-24-15,4 3-32 16,0 2-55-16,3-2-23 16,0-7-29-1,-1-1-1-15,1-8-35 16,-2-7-45-16,-2-8-129 0,1-8 113 0</inkml:trace>
  <inkml:trace contextRef="#ctx0" brushRef="#br0" timeOffset="193178.24">15922 16367 1123 0,'-8'8'56'0,"0"-5"27"0,0-3-56 15,-1-2-2-15,-3-6 7 0,9 2-1 0,3-3 3 0,10 4 35 0,4 2 14 0,16 7 31 0,13 1 12 0,31 3-24 0,12-8-8 0,19-11-23 16,0-14-12-16,-4-10-23 0,-3-4-16 15,-16-5-10-15,0-2-5 0,-20 5-15 16,-7-2-37-16,-25-3-128 16,-5 5-138-16,-26 0 163 0</inkml:trace>
  <inkml:trace contextRef="#ctx0" brushRef="#br0" timeOffset="193445.17">16539 16096 1146 0,'-24'50'187'0,"2"-7"162"0,3-7-92 0,6-3-88 0,2 2-30 0,2 1-35 16,9 11-18-16,0 2-49 0,3 5-15 0,5 4-19 0,-8 0-13 0,4 4-74 15,-2-8-45-15,-2-2-233 0,0-2 202 0</inkml:trace>
  <inkml:trace contextRef="#ctx0" brushRef="#br0" timeOffset="193664.93">15931 17031 1684 0,'16'14'145'0,"6"3"114"0,21-9-121 0,9-5-17 16,15 4-29-16,3-15-16 0,4-2-41 0,-3-1-17 0,-11-9-14 0,0-4-10 0,3-3-90 15,2-9-69-15,3-3-424 0,3-2 349 0</inkml:trace>
  <inkml:trace contextRef="#ctx0" brushRef="#br0" timeOffset="194152.23">17375 15990 1302 0,'6'9'130'0,"3"-4"-21"0,-1-2 105 0,-11-1-18 16,-6 1-10-16,-23 3-54 16,-9 5-35-16,-11 0-64 15,-8-4-15-15,3 2-15 16,2-3-5-16,11 10-6 16,9 2-3-1,16 4-3-15,8 0 0 0,10 8-2 0,1-4 3 16,8 19 8-1,-1 4 4-15,3 6 4 16,-10 5 1-16,-2-2-2 0,-7-3-1 16,-1-9-1-16,6-4-2 15,-4-16 0-15,3-10-1 16,5-15-4-16,0 1-2 0,8-4 0 16,-2-4 1-1,13-5 8-15,3-2 7 0,15 0 6 16,8 4 2-16,7 4 4 15,2 1-2-15,0 8 2 16,1 4 11-16,-9 13 5 31,-9 2 6-31,-13 10 12 0,-13 5-5 0,-17 10-3 16,-10 1-7-16,-20 3-16 0,-7 3-6 31,-15 8-9-31,-5 3-3 0,-8 8-23 0,-5 0-27 16,-23-9-84-16,-10-2-118 15,-17-30 139-15</inkml:trace>
  <inkml:trace contextRef="#ctx0" brushRef="#br0" timeOffset="-184924.49">17633 6115 352 0,'0'14'122'16,"2"-2"134"-16,0-2-15 0,2-4-45 0,1 0-27 0,-5-4-36 0,2-2-14 0,-6-3-20 15,-2-5-6-15,0-5-8 0,3-2-3 16,3-6 10-16,-8-7 6 16,22-5-4-16,-3-15 2 15,13-16-12-15,17-6-7 16,1-23-5-1,18-8 0-15,27-15-5 16,19-3-10-16,21 1-4 0,15 4-18 16,19 10-4-1,10 2 1-15,23 6-16 16,0 4 7-16,33 13-2 0,-14 12-2 16,-14 14-4-16,-5 11-2 0,-32 15-6 15,-15 14-2-15,-32 9 4 16,-22 2 1-16,-42 7-2 15,-17 1-15-15,-18-1-40 16,-13-5-23-16,1 0-93 16,-1-2-52-16,-13-12-163 15,18 13 196-15</inkml:trace>
  <inkml:trace contextRef="#ctx0" brushRef="#br0" timeOffset="-184394.39">20263 4173 701 0,'-25'-3'72'0,"-2"-6"50"16,-1-4-35-16,1-6-22 0,5 3-21 0,3 5-8 0,6 5 8 0,7 6 26 0,-2 3 15 0,5 10 33 0,1 3 14 0,1 2 13 0,2-2 0 0,14-2-17 0,2-3-9 16,24 0-20-16,8-3-10 0,14-3-14 0,9 6-8 0,6-8-21 15,-1 8 3-15,5 0-17 16,3 4-7-16,-6 11 1 15,-5 1-6-15,-25 11-1 16,-16 1 5-16,-37 9 2 16,-23 5-1-16,-36 12 7 15,-15 4-10-15,-24 9-9 16,-1 4-8-16,-23 0-56 16,-11 0-34-16,-8-2-119 0,-11-9-94 15,-23 2 162-15</inkml:trace>
  <inkml:trace contextRef="#ctx0" brushRef="#br0" timeOffset="-171637.44">19571 9193 462 0,'3'-8'163'0,"-2"0"120"15,3 2-39-15,-1 3-25 0,-3 3-46 0,0 4-10 0,3 4 0 0,0 2-7 0,14 2-19 16,2-7-14-16,16-2-35 15,3 2-3-15,8-13-21 16,10 3-12-16,-4-7-23 16,5 1-15-16,-2-3-9 15,2 4-2-15,-6-4-9 16,-7 3-20-16,-9 8-83 16,-12-7-65-16,-23 10-346 15,0-9 307-15</inkml:trace>
  <inkml:trace contextRef="#ctx0" brushRef="#br0" timeOffset="-171422.84">19762 9215 1582 0,'-4'-6'146'0,"4"6"99"0,4 1 7 0,7 4-78 0,-10 9-38 0,12 7-81 0,-5 4-21 0,-4 13-18 0,-4 4-8 16,-9 2-1-16,-2 4-1 0,-3-2-52 16,1 1-41-16,0-1-109 15,-1-7-89-15,-2-7 156 16</inkml:trace>
  <inkml:trace contextRef="#ctx0" brushRef="#br0" timeOffset="-171246.4">19377 9876 1316 0,'-4'17'150'0,"4"-3"126"0,13-4-35 0,19-4-47 16,9-3-30-16,20-6-56 0,4-3-20 0,1-13-54 0,-1-3-11 0,-2-10-36 0,-2-7-56 16,4-10-181-1,0-3-296-15,-5-6 303 0</inkml:trace>
  <inkml:trace contextRef="#ctx0" brushRef="#br0" timeOffset="-170925.71">20285 9127 1405 0,'14'3'143'0,"4"3"122"0,-6-4-48 0,15 7-24 0,0 1-34 0,0 4-48 0,6 5-24 0,-14-3-39 0,-2 7-11 0,-12 7-20 16,-7 5-7-16,-21 6-1 16,-2 8-3-16,-16 1-4 15,1 2-2-15,-2 2-6 16,-7-1 0-16,12-7 0 16,15-2 1-16,22-9-1 15,19-3 0-15,22-4-2 0,7-3 2 16,8-4 3-16,7-1 0 15,7-9 1 1,6-3 2-16,10-6-62 16,3-2-57-16,1-5-267 15,-8-11 219-15</inkml:trace>
  <inkml:trace contextRef="#ctx0" brushRef="#br0" timeOffset="-170381.96">19661 11768 1025 0,'-8'-1'107'0,"25"4"172"16,-22 0-57-16,5 5 7 0,-4-5-31 0,7 0-74 0,8 3-23 0,11-10-35 0,6-3-4 16,10-5-8-16,6-7-10 0,7-3-13 0,6-7-7 0,-1-2-13 0,6-4-4 0,-2 5 8 15,-10 2-32-15,-20 4-74 16,-8 10-43-16,-22 4-145 16,-15 9-67-16,-14-1 195 15</inkml:trace>
  <inkml:trace contextRef="#ctx0" brushRef="#br0" timeOffset="-170242.45">19943 11651 924 0,'-11'54'177'0,"5"0"185"0,-1 7-50 0,6-1-72 0,1-3-52 15,-2-3-87-15,-1-7-38 0,-3-9-47 0,-4-5-2 0,1-6-54 0,-9-4-47 0,4-7-190 16,-2-3-159-16,1-4 235 0</inkml:trace>
  <inkml:trace contextRef="#ctx0" brushRef="#br0" timeOffset="-170037.69">19618 12281 1011 0,'-8'19'168'0,"6"1"154"0,4-1-70 0,14-3-78 0,8-5-38 0,10-11-44 0,-2-6-25 0,15-13-33 0,0-8-10 0,1-9-29 16,9-5-37-1,1-5-141-15,5-11-122 0,8-12 153 16</inkml:trace>
  <inkml:trace contextRef="#ctx0" brushRef="#br0" timeOffset="-169746.59">20320 11590 1301 0,'5'0'134'0,"-2"2"106"0,8 2-44 0,3 3-46 0,2-3-15 16,8 4-32-16,1 3-29 0,-2 3-35 0,1 2-13 0,-7 9-12 0,-2 2-2 15,-9 6-4-15,-12-3 0 16,-12 5-2 0,-7-3-8-16,-8 1-17 15,3-6-2-15,2-4 0 16,5-4 3-16,19-5 9 0,4-3 6 0,16 2 23 15,4 1 15-15,12 5 43 16,2-2 4 0,3 7-11-16,-1-3-10 15,-6 9-33-15,-10-2-6 0,-13 10-11 16,-14 3-4-16,-13 9-61 16,-10 2-45-16,-3 2-129 15,-2 1-170-15,-8-19 230 16</inkml:trace>
  <inkml:trace contextRef="#ctx0" brushRef="#br0" timeOffset="-168627.51">19414 14082 1072 0,'41'-8'169'0,"13"3"164"0,12 2-54 0,4 3-30 0,-6-6-50 0,-5-1-71 0,-7-2-41 0,-5 4-52 0,-7-6-14 0,-15 2-21 31,-1 4-23-31,-12-3-83 0,-2 3-57 0,-9-6-241 16,-1-3 229-16</inkml:trace>
  <inkml:trace contextRef="#ctx0" brushRef="#br0" timeOffset="-168445.97">19829 13951 1534 0,'4'27'185'0,"3"3"184"0,1 3-97 0,0 6-60 0,0 2-45 0,-6 8-78 0,-4 1-39 16,-9 2-38-16,-2 1-26 0,1 0-72 15,-1-1-57-15,1-4-166 16,-9-7-247-16,2-5 327 16</inkml:trace>
  <inkml:trace contextRef="#ctx0" brushRef="#br0" timeOffset="-168265.42">19538 14700 1407 0,'17'12'191'0,"8"7"158"0,3-11-145 0,4 0-31 0,4-8-60 0,1-9-29 0,12-4-51 0,1-6-3 0,0-17-106 15,3-13-70-15,13-17-218 0,8-7 179 0</inkml:trace>
  <inkml:trace contextRef="#ctx0" brushRef="#br0" timeOffset="-168012.18">20418 13864 880 0,'-11'-3'261'0,"0"6"258"0,-8 21-246 16,-6 6-65-16,-7 15-112 0,2 7-37 0,-5 5-47 0,7 2-11 0,12 4-8 0,5-10-2 0,24-4-4 15,10-9-2-15,14-20 4 0,-3-7 5 0,7-13 27 0,-7-7 17 0,0-8 33 0,-5-3 10 16,-6 4 9-16,-5 1 2 16,-6 12-18-16,-2 9-4 15,-7 19-27-15,-5 9-14 16,1 21-21-16,-2 10-8 0,3 17-75 16,1 6-41-16,9 6 59 15</inkml:trace>
  <inkml:trace contextRef="#ctx0" brushRef="#br0" timeOffset="-167664.23">19686 16143 1355 0,'22'-11'137'0,"0"-7"97"0,10-2-47 0,5-7-58 0,4-4-39 0,4-1-49 0,0-1-18 0,-1 8-10 16,1-1-2-16,-7 9-2 16,-7 3 5-16,-10 1-75 15,-10 1-71-15,-11 2-227 16,-7 1 189-16</inkml:trace>
  <inkml:trace contextRef="#ctx0" brushRef="#br0" timeOffset="-167489.8">19877 16032 1226 0,'-11'37'192'0,"1"-6"194"0,4-5-109 0,7-3-76 16,3 2-33-16,3 2-59 0,0 5-38 0,-6-2-50 0,-1 1-21 16,-3 12-92-16,-6-2-60 0,-12 1-205 15,7 7 187-15</inkml:trace>
  <inkml:trace contextRef="#ctx0" brushRef="#br0" timeOffset="-167309.8">19583 16791 1615 0,'10'0'157'0,"9"3"118"0,4-3-52 0,7 3-54 0,5-1-29 0,1-4-56 0,4-1-25 0,2 0-36 16,6-6-12-16,-9-7-17 0,10-2-31 15,-5-8-104-15,5-6-71 16,5-12-367-16,-9-8 339 16</inkml:trace>
  <inkml:trace contextRef="#ctx0" brushRef="#br0" timeOffset="-166809.37">20471 15980 1110 0,'11'2'212'0,"2"0"195"0,-2-2-152 0,-8-2-5 0,-3 2-62 0,-3 0-40 16,-13 0-51-16,-4 0-35 0,-7 0-45 0,-3 3-8 15,-1 7-17-15,2 1 0 16,4 11-8-16,4 0-1 16,13 6 3-16,1 1 2 15,10 2 6-15,0 2 1 16,2 5 3-16,-4 0 2 16,-1 3-2-16,-1 0-4 15,-1-5-12-15,2 0-1 0,0-10 1 16,3-9 4-16,7-7 10 15,-6-7 3-15,9-3 9 16,4-3 10 0,4-5 18-16,3 1 3 0,10-4 8 15,-1 2 3-15,5 6-7 16,-3 1 3-16,-8 4-10 16,-5 7-3-16,-17 7-3 15,-4 6-4-15,-9 10-5 16,-11 5-5-16,-9 11-8 15,-7-3-3-15,-1 4-17 16,1 0-15-16,-7-8-51 16,-1 0-30-16,-9-6-89 15,0 0-119-15,-13-21 187 16</inkml:trace>
  <inkml:trace contextRef="#ctx0" brushRef="#br0" timeOffset="-165225.08">19708 17947 924 0,'-44'-19'5'0,"3"-6"-203"16,1 0 156-16</inkml:trace>
  <inkml:trace contextRef="#ctx0" brushRef="#br0" timeOffset="-164848.2">19519 17953 124 0,'-7'11'33'0,"6"-4"46"15,-1 2-30-15,-1-7-29 16,0-2-6-16,-7 0-16 16,6-2-2-16,-4 2 0 15,0 0 0-15,0 0-4 16,-2 0-57-16,3-1 44 15</inkml:trace>
  <inkml:trace contextRef="#ctx0" brushRef="#br0" timeOffset="-164509.77">19413 17941 617 0,'-5'0'98'0,"0"-5"95"0,5 3-34 0,0 1-50 0,0-2-19 15,0 3-13 1,0 1 1-16,0 2 12 0,2 5-1 15,-2 2-21-15,0-1-8 16,0-1-19 0,2 2-8-16,5-6-6 0,6 1 8 15,1 0 17-15,0-2 14 16,7-2 23-16,-4 1-5 16,9-2-10-1,0 0-9-15,3 0-18 0,5 0-2 0,-5 2 0 16,7-2-3-16,0 4-15 15,1-2-8-15,-1 3-15 16,-1 1-2-16,-4-3 2 16,-5 0-1-16,-9-3-10 15,-3 0-17-15,-9-4-69 16,0-6-53-16,-5-3-150 16,-2 1-153-16,-3-4 253 15</inkml:trace>
  <inkml:trace contextRef="#ctx0" brushRef="#br0" timeOffset="-164282.52">19665 17955 1199 0,'-8'17'123'0,"-3"4"106"0,2-6-11 0,4 9-31 0,4 1-20 0,1 5-50 0,3 5-27 16,0 11-47-16,6 3-10 15,1 9-15-15,-9-4-6 16,3 1-8-16,-4-5-6 0,-10-4-51 16,7-5-38-16,-5-11-104 31,-5-3-86-31,9-15 155 0</inkml:trace>
  <inkml:trace contextRef="#ctx0" brushRef="#br0" timeOffset="-164093.96">19302 18677 1209 0,'26'13'144'0,"1"-2"130"16,9-2-34-16,11-4-54 0,5-3-31 0,7-6-65 16,0 1-26-16,-3-8-37 31,-4-1-9-31,-5-4-44 0,4-5-44 0,-9 1-143 0,2-1-159 15,1-4 200-15</inkml:trace>
  <inkml:trace contextRef="#ctx0" brushRef="#br0" timeOffset="-163514.35">20265 17971 642 0,'-2'0'136'0,"2"0"140"15,2-2-53-15,-2 2-30 0,8 0-22 0,-8 5-21 0,-7 0-13 0,4 1-22 16,0 3-8-16,-6 2-17 15,-1 2-11-15,4 0-26 16,-7-2-11-16,-1-2-22 16,-2 4-5-16,-6 1-5 31,0 3-3-31,-3 10-2 16,1 3 0-16,0 6-3 15,-1 1-2-15,6 2-1 16,0-1-1-16,11 8-3 15,2 1-1-15,12 3-1 0,6 4 2 16,5-7-1-16,8-3 0 16,2-9 0-16,11-7 0 15,0-10 1-15,6-10 0 16,2-10 1-16,-10-4 1 16,-3-13 3-16,-8 0 11 15,-4-5 13-15,-5-1 8 0,-13-2 19 16,-3 4-4-1,-13-1-3-15,-7 5-6 16,-18-1-18-16,-10 7-4 0,-5 10-9 16,-1 3-4-16,5 16-20 15,8 4-18-15,13 1-62 16,6 1-47-16,15-7-150 16,7 0-187-16,19-6 275 15</inkml:trace>
  <inkml:trace contextRef="#ctx0" brushRef="#br0" timeOffset="-162475.93">20634 18031 986 0,'-6'1'186'0,"-1"2"150"0,-1 7-84 0,4-1-28 0,-4-1-47 0,5 0-26 16,-1 5-49-16,3-6-10 15,1 6-14 1,0 4-1-16,0 2-6 0,0 8-14 0,1 9-22 16,1 4-8-16,-2 4-10 15,0-1-3-15,0 1-8 16,0-2-20 0,0-2-45-16,0-2-32 15,2-13-76-15,6-6-54 16,1-10-186-16,4-2 229 0</inkml:trace>
  <inkml:trace contextRef="#ctx0" brushRef="#br0" timeOffset="-161703.4">20863 18043 1114 0,'9'-8'170'0,"-1"4"162"0,-3 2-64 0,-5 5-82 0,-5 7-30 0,-4 5-63 0,2 9-23 15,-2 3-34 1,4 4-17-16,2 6-13 0,3 0-3 16,6 0-1-16,1-1-2 15,-1-6 0-15,-6-2-1 16,1-4-3-16,-1-2-8 0,2-8-6 15,6-7-1 1,-7-3-4-16,1-4 9 16,-5-11 7-16,1-3 1 0,2-6 5 15,0-9 1-15,5-7 0 16,3-7 2-16,0-9 3 16,1-6 5-16,12 1 4 15,-4 5 4-15,0 5 0 16,6 9 1-16,-11 13 0 15,1 3-1 1,-4 14-2-16,4 6-4 0,-5 9-4 16,4 13-1-16,3 7 0 15,-9 6-2-15,5 8 0 16,-8-5-2-16,-3 1-2 16,2-1 1-1,-2-13-2-15,3-5 0 0,6-10-1 16,-2-10 0-16,-3-4-1 0,1-2 0 15,3-9 2 1,-2 1 3-16,5-8 6 16,2 0 2-16,-2-4-3 0,5-2-3 15,3-8 2-15,-2 2-3 16,7-2 6-16,3 2 1 16,1 8-3-1,2-1 2-15,-8 15 7 0,-3 1 2 16,-6 9 8-16,-7 2 10 0,-1 8-5 15,-4 10-1-15,-2 9-4 16,-6 10-11-16,3 3-1 16,-7 3-4-16,-2 9-3 15,0 2-4 1,1 7-1-16,-1 4-1 0,0 6-2 16,-1-1 0-16,2 6-2 15,-1-3-7-15,2 0-31 16,5-6-29-16,1-15-56 15,5-9-34-15,8-17-130 16,-2-8 166-16</inkml:trace>
  <inkml:trace contextRef="#ctx0" brushRef="#br0" timeOffset="-121352.05">6559 6812 435 0,'-2'0'115'0,"-4"-4"129"0,1 0-42 0,5-7-36 0,0-2-14 16,2-1-17-16,4 1-11 0,-1 1-13 0,-1 1 2 0,4 6-19 0,-3 5-9 16,-5 8-21-16,0 11-17 15,-5 14-16-15,-7 11-10 16,-9 10-12-1,1 10-2-15,-7 15-7 0,-5 6 7 16,-4 5 0-16,1-5-4 0,-1-1-2 31,-2-8-4-31,13-10-5 16,8-9 2-16,9-20-1 0,8-8 0 16,1-20 0-16,10-7 1 15,5-18 1-15,6-12 1 0,8-26 3 16,5-11 0-1,7-17 0 1,6-11 0-16,13-6 1 0,6-5 0 16,0 1 3-16,-2 12 11 15,-16 22 7-15,-10 18 2 0,-10 26 3 16,-12 11-8 0,-15 25-4-16,-9 16-1 0,-15 25-3 15,-6 20-1-15,-16 24-5 16,-8 10-2-16,-16 3-7 15,3-2-11-15,10-14-18 16,12-8-6-16,18-19 1 16,11-15 7-16,12-27 14 15,6-21 6-15,13-22 5 16,7-17 2-16,12-28 6 16,13-7 3-16,6-7 12 15,2-4 5-15,0 6 10 16,-7-1 1-16,-11 15-3 15,-2 12-2-15,-14 23-9 16,-8 16 1-16,-11 30-3 16,-10 9-2-16,-16 35-2 15,-3 10-8-15,-15 10-17 16,1 9-8-16,-7-4-8 16,7-7 2-16,12-20 11 15,11-15 1-15,18-30 1 16,13-16 0-16,20-26 2 15,5-13 3-15,8-23 9 0,1-1 0 16,-1-1 10-16,-1 2 7 16,-4 16 10-16,-6 7 6 15,-11 19-9-15,-7 15-1 16,-19 32-5-16,-10 10-4 0,-15 33-1 16,-8 15-5-16,-10 11-15 15,2 13-17-15,0-6-61 16,2-7-55-16,6-21-169 15,14-15 170-15</inkml:trace>
  <inkml:trace contextRef="#ctx0" brushRef="#br0" timeOffset="-120512.97">6584 6118 824 0,'0'0'161'0,"0"3"197"0,0 6-219 0,-10 10-4 0,-1 14-60 0,-1 10-26 0,-2 12-32 0,-2 8-7 0,2 10-7 16,-1-4-1-1,3-4-1-15,1-5-1 0,1-16-2 16,7-8-1-16,0-12-2 16,-2-12-2-16,5-16-7 15,0-9-1-15,7-20 2 32,-3-14 3-32,6-16 9 0,4-8 1 0,8-11 5 31,6 3 11-31,13 5 21 0,8 6 10 15,5 17 14-15,0 9-6 16,-5 15-15-16,-5 8-8 0,-16 17-16 16,-7 4 0-1,-17 17 11-15,-5 1 1 0,-17 14-1 16,-4 2-3 0,-14-5-13-16,-3-1-3 0,-9-11-2 0,6-5-3 0,7-6-3 31,2-6-2-16,19 0-5-15,9 1-2 0,10 8 1 16,9 8 0-16,6 9 6 16,6 5 2-16,-1 0 1 15,0 4 0-15,2-9-1 16,-3-1-11-16,2-4-89 16,3-4-74-16,-1-6 89 15</inkml:trace>
  <inkml:trace contextRef="#ctx0" brushRef="#br0" timeOffset="-120055.31">7041 6245 749 0,'-7'19'150'0,"-3"2"185"0,4 12-212 0,-1 8-1 0,0 6-59 0,-1 4-16 0,0-7-37 0,3 0-5 0,3-9-2 0,2-4 0 0,2-16 2 0,0-3-1 16,1-12 15-16,-3-8 6 0,0-14 10 15,3-13 3-15,2-18-11 16,7-12-7-16,6-12 7 16,2-5 10-16,2 5 17 15,5 7 4-15,0 18-5 16,3 8-11-16,-3 25-17 15,-2 7-10-15,-5 12-11 16,-5 6-2-16,-7 11 3 16,-8 4 6-16,-13 12 3 15,-8 1 0-15,-4 3-2 16,-3-3-2-16,1-7-2 16,2-3-1-16,4-8-3 15,5 1-2-15,9-3-2 0,5 0-5 16,11 10-2-1,9 3 1-15,12 9-1 0,0 0 2 16,8 9 5-16,-1-6-52 16,-5 0-191-1,3 7 163-15</inkml:trace>
  <inkml:trace contextRef="#ctx0" brushRef="#br0" timeOffset="-114079.02">16054 6835 571 0,'0'0'115'0,"0"5"116"15,-3-3-18-15,3 1-30 0,3 1-21 0,-3 3-36 0,0-3-14 0,-3 4-38 16,-3 3-10-16,1 5-24 16,-6 6-11-16,-3 7-7 15,-5 8-8-15,-6 12-5 16,-4 5-2-16,1 12-7 15,-2-3 0-15,-3-7 0 16,6-8-2-16,2-19 1 16,10-6-2-16,12-13-2 15,3-7 0-15,13-11-1 0,4-9 2 16,10-18 4 0,8-11 0-16,3-17 2 15,3-9 0-15,8-7-4 0,3 2 0 16,0 9 0-16,-3 9-1 15,-5 18 4-15,-5 10 2 16,-15 12 1-16,-4 6 2 0,-20 13 10 16,0 4 3-1,-8 8 2-15,-4 10 1 16,-6 13-9-16,-11 3-4 16,-6 12-5-16,-13 5-2 0,1 13-2 15,5 3 0-15,1-1-2 16,6-1-2-16,8-15-3 15,10-2-1-15,7-14-1 16,2-5 1-16,8-11-1 16,7-5-1-16,-1-14-1 15,5-8 0-15,11-13 3 16,3-14 1-16,8-12 1 16,13-11-1-16,11-19 0 15,5-10 2-15,2-3 5 16,-2 0 3-16,-13 10 3 15,-8 11 0-15,-11 17-1 16,-5 10 1-16,-14 20 3 0,-3 12 4 16,-15 20 2-16,-4 14-1 15,-11 22-3-15,-9 8-4 16,-12 23-4-16,-10 5-2 16,-14 13-1-16,-5-3-2 15,-2-2-6-15,7 3-7 16,14-14-4-16,5-5-1 15,18-12-6-15,7-12 4 0,10-21-3 16,10-16-2 0,14-23 8-16,5-15 3 0,12-22 6 15,5-10 3-15,11-13 7 16,5-7 3-16,14 4 9 31,-3-1 9-31,-1 10 9 0,-7 1 0 0,-19 9-4 16,-11 10-8-16,-5 10-7 15,-10 12 0-15,-6 17 4 16,1-3-1-16,-7 29-1 16,-4 12 0-16,-13 20-5 15,-13 15 0-15,-25 18-1 16,-8 8-2-16,-12 15-5 16,-1 3 2-16,10-6-30 0,5-13-9 15,20-22-9-15,10-20-5 16,22-29 22-16,14-9 5 15,14-24 7-15,10-11 1 16,15-22 6-16,5-19 3 16,11-16 0-16,1-6 2 15,13-3 6-15,-1 8 4 16,-3 12 5-16,-10 10 7 0,-22 20 10 16,-14 8 9-1,-16 27 8-15,-8 2-4 0,-12 26-14 16,-8 10-9-16,-18 20-11 31,-3 7-4-31,-4 9-1 0,-2-3-1 0,12-8-2 16,7-8 1-16,14-18-3 15,7-10-2-15,12-15-5 16,3-7 0-16,13-18 1 16,4-6 2-16,10-14 5 15,6-11 0-15,12-8 2 16,2-2 0-16,2 1 1 15,-6 2 2-15,-5 12 1 16,-11 4 0-16,-6 16 2 16,-9 4 1-1,-11 15 5-15,-4 6 0 0,-13 21-1 16,-6 9-1-16,-19 19-6 0,-9 7-1 16,-12 5-12-1,-2 1-2-15,12-13-9 0,10-10-1 16,18-25-5-16,16-15-4 15,18-23 3-15,12-8 2 0,24-25 15 16,5-2 4 0,10-9 11-16,-4 5 4 15,-9 12 4 1,-10 8 1-16,-21 23-1 0,-2 13 1 0,-17 26 2 16,-12 14-2-16,-14 31-3 15,-8 12-16-15,-16 7-73 16,0 5-56-16,-9-6-270 15,4-3 234-15</inkml:trace>
  <inkml:trace contextRef="#ctx0" brushRef="#br0" timeOffset="-121987.33">17566 4064 571 0,'3'-6'129'0,"-2"0"116"16,2 1 3-16,-3 3-37 0,-4 1-22 0,-4 1-18 0,0 0-10 0,-11 0-37 0,3 1-19 0,-11 1-41 16,-1 1-17-16,-4 5-22 31,2 2-6-31,4 4-12 16,-3 3-4-16,9 12-8 0,-1 5-4 15,13 15-2 1,2 3 0-16,11 3 2 15,3-3 1-15,12-7 2 16,7-17 1-16,8-12 3 16,4-7 0-16,2-14 5 15,6-1 1-15,-12-10 23 16,0-6 8-16,-11-5 12 0,-12-1 3 16,-6-5-17-16,-2 3-9 15,-4 6-15-15,0 9-4 16,0 15-8-16,-8 1-4 0,5 23-1 15,1 1 1-15,8 3 3 16,9-1 1-16,5-14 3 16,-1-2 1-16,3-11 2 15,-1-5 7-15,-6-4 13 16,-4-4 5-16,-6-11 13 16,-3 1-2-16,-2-2-7 15,-3 1-5-15,1 8-17 16,-1 3-8-16,8 21-8 15,7 10-2-15,2 18 2 16,8 7 1-16,-1 10 5 0,1 4 0 16,-1-3 0-1,-9 2 3-15,-12-5 2 0,-9 1 1 16,-13-6 5-16,-4-4-12 16,0-10-61-16,-3-17-39 15,7-15-133-15,5-15-69 16,10-23 166-16</inkml:trace>
  <inkml:trace contextRef="#ctx0" brushRef="#br0" timeOffset="-121656.34">18072 4068 1141 0,'9'-10'162'0,"-7"7"170"0,-2-2-69 0,-22 10-73 0,0 1-35 0,-11 12-68 0,-4 4-23 0,9 12-22 0,-2 4-13 16,10 2-20-16,7 1-8 0,16-3-7 0,10-5-3 0,10-16 0 0,9-3 1 0,3-14-26 0,7-9-33 0,1-17-110 0,6-5-135 0,4-20 172 0</inkml:trace>
  <inkml:trace contextRef="#ctx0" brushRef="#br0" timeOffset="-121466.7">18277 3844 1224 0,'0'6'183'0,"2"-1"109"0,5 3-54 0,0-2 11 0,1 5-82 15,1 5-43 1,-3 4-47-16,1 4-23 0,-4-2-34 15,2 2-7 1,4 1-7-16,2 2-1 16,3 4-2-16,4-4 0 15,2 6 2-15,1 2 1 0,-12-2 3 16,-1 2-1-16,-8-1-3 0,-9 1-1 16,-7-7-26-16,-6-4-30 15,-5-11-81-15,2-5-50 16,-4-15-263-16,12-4 263 15</inkml:trace>
  <inkml:trace contextRef="#ctx0" brushRef="#br0" timeOffset="-121317.48">18291 3717 1793 0,'19'2'171'0,"8"-2"95"0,5-5-22 0,2 1-106 15,9-14-48 1,-4-1-47-16,2-3-53 0,7-8-112 16,7-6-64-16,14-11 71 15</inkml:trace>
  <inkml:trace contextRef="#ctx0" brushRef="#br0" timeOffset="-120118.5">17646 6345 114 0,'-2'12'85'0,"-1"-1"52"0,-5 0 17 0,7 2-4 0,-9-5-20 16,-1 3-7-16,0 2-24 0,-3-5-16 31,1-2-14-31,6 0 4 0,-1-3 29 0,6 2 20 16,2 0 21-16,0-4-4 15,0 1-23-15,0-1-15 16,-2 7-25-16,1-4-11 16,-5 0-12-16,-2 1-7 15,3-3-5 1,5-2 5-16,-2 0 5 0,2 6 7 16,2-9 2-16,6-4-3 0,-3-5 3 31,9-10-4-31,-6 0 1 0,9 6 4 0,-9-13-11 15,3-4-1 1,5-3-3-16,-7-10-1 0,7-4 4 31,0-7 2-31,11-4 1 0,-2-9 3 16,14-1 2-16,9-4-2 16,10-4-6-1,10-6-7-15,22-4-8 0,11-2-3 16,3-1-7-16,-2 4-5 0,-12 6-6 15,-9 8-3 1,-2 12-6 0,-4 15-1-16,-12 17 0 0,-7 13-3 15,-20 9-13-15,-8 8-10 16,-4 12-32-16,-11 0-19 0,-1 0-44 16,-2-1-34-1,-6-8-93-15,4 7-33 0,-9-17 147 16</inkml:trace>
  <inkml:trace contextRef="#ctx0" brushRef="#br0" timeOffset="-119725.66">18523 4864 1117 0,'-1'-22'150'0,"-3"8"167"0,0 1-61 0,-3 13-16 0,1-1-44 0,-2 2-71 16,3 4-22-16,2 4-14 0,10 4-2 15,8 1-4-15,9-3 3 16,17-6-9-16,8-5-8 15,12-6-16-15,4-7-8 0,-2 3-15 16,-9 7-4 0,-16 10-10-16,-11 10-1 15,-26 13-3-15,-2 8-1 16,-28 12-3-16,-6 4-2 0,-7 11-3 16,-7 2-7-16,0 7-34 15,0 2-26-15,-4 0 7 16,2 3-659-16,-31-18 504 15</inkml:trace>
  <inkml:trace contextRef="#ctx0" brushRef="#br0" timeOffset="-117336.91">20913 8934 1112 0,'-8'2'89'0,"-1"3"55"0,-2 1-7 0,-3 0-30 0,3 2-4 0,6-2 1 0,5-1 6 15,11-5 20-15,3-5 7 0,25-9 11 16,1-5 7 0,9-9-14-16,4-8-14 15,-2-1-49-15,10-1-26 0,6 4-30 16,5 2-11-16,4 5-8 16,3 2 0-16,-11 0-30 15,-2-7-31 1,-14-1-82-16,-14 8-57 0,-14 0-178 15,-13-4 206 1</inkml:trace>
  <inkml:trace contextRef="#ctx0" brushRef="#br0" timeOffset="-117108.94">21371 8285 1262 0,'22'-2'172'0,"8"2"162"0,4 6-45 0,9 7-45 0,8 3-38 16,-7 1-65-16,1 7-33 0,-8 1-49 0,-4-3-21 16,-2 5-27-16,-4-4-1 15,-5 3-3-15,-4 0 0 16,-9 3-10-16,-7-2-19 0,-7 4-64 31,-8 1-52-31,-10 4-173 0,-3-6-230 0,12 6 312 31</inkml:trace>
  <inkml:trace contextRef="#ctx0" brushRef="#br0" timeOffset="-116855.89">22062 8370 1694 0,'3'-7'136'0,"6"3"56"0,5-6-9 0,12 2-39 15,10-3-39-15,14-1-39 0,4-1-8 0,4-1-21 0,-5-5-13 0,-19 3-12 16,-1 2 6-16,-9 0-64 16,-10 1-55-16,0 1-160 15,-4 2-405-15,-4 5 406 0</inkml:trace>
  <inkml:trace contextRef="#ctx0" brushRef="#br0" timeOffset="-116681.43">22358 8207 1711 0,'2'22'220'0,"-1"5"98"0,4 9-94 0,-3 2-50 0,-2 11-115 0,0-2-31 0,1-1-28 15,2-8-29-15,4-6-80 16,-3-7-59-16,0-3-329 16,4 5 296-16</inkml:trace>
  <inkml:trace contextRef="#ctx0" brushRef="#br0" timeOffset="-116490.81">22142 8754 1513 0,'25'-9'199'0,"8"-4"124"0,8-4-120 0,10-7-25 0,-1 1-88 0,-5-2-25 16,-1-1-40-16,-8 1-1 15,-1-3-87-15,3 1-43 16,0-6-159-16,4 3-162 16,-1-10 248-16</inkml:trace>
  <inkml:trace contextRef="#ctx0" brushRef="#br0" timeOffset="-116222.62">22704 8125 1247 0,'16'-12'201'0,"4"1"90"0,8 6-31 0,9-1-31 0,7 7-88 0,6 4-30 0,-10 7-43 0,-7 4-14 0,-20 5-27 16,-9 2-6-16,-7 12-4 15,-11 3-4-15,-13 9-9 16,-8 2-3-16,-1 0-5 16,3-3-1-16,11-7 0 15,17-6-2-15,13-7-1 16,17-6 0-16,21-6 3 16,3-4 1-16,6-6 2 15,-3-2-1-15,-1-4-21 0,-4-2-52 16,5-15 6-16,8 5 19 15</inkml:trace>
  <inkml:trace contextRef="#ctx0" brushRef="#br0" timeOffset="-115811.8">24090 7447 1310 0,'8'0'129'0,"-6"-1"100"0,-5 1-16 0,-18-8-3 0,-4 3-41 0,-10-5-55 0,-7 1-6 15,2 14-46-15,2 1-19 0,7 18-26 32,2 9-13-32,12 13-2 0,3 12-2 0,12 22-5 15,5 7-1 1,12 8 2-16,-1-2 0 0,6-11-36 31,-5-5-46-31,-1-12-163 0,-2-2-274 0,-1-14 301 16</inkml:trace>
  <inkml:trace contextRef="#ctx0" brushRef="#br0" timeOffset="-115541.41">23739 8113 1229 0,'31'-38'232'0,"9"5"202"0,2 3-156 0,1 3-30 0,9 8-78 16,-8-2-40-16,2 10-45 0,-4 10-17 31,-15 2-33-31,-6 10-10 0,-17 8-18 0,-4 8-4 0,0 11-4 16,0 6-2-1,8 2-1-15,7-2-1 0,15-12-7 31,3-7-12-31,6-14-49 16,-1-6-46-16,-8-15-130 16,3-9-199-16,-16-11 257 15</inkml:trace>
  <inkml:trace contextRef="#ctx0" brushRef="#br0" timeOffset="-115398.07">24105 7638 1692 0,'-7'3'102'0,"-1"0"57"0,8-3-68 0,4-6-3 0,7-2-69 0,8 3-126 0,7-1-75 0,19 12-265 16,5 4 251-16</inkml:trace>
  <inkml:trace contextRef="#ctx0" brushRef="#br0" timeOffset="-115194.33">24491 7994 1005 0,'-1'4'175'0,"-1"-8"175"0,0-11-68 0,-5-17-94 0,7-1-28 0,0-6-51 16,7 2-21-16,6 15-24 0,0 3-9 0,4 19-20 15,4 10-9-15,4 15-9 0,0 5-3 16,5 3-2-16,5-1-3 15,4-6-22 1,2-2-32-16,-1-3 27 16,-1-6-8-16</inkml:trace>
  <inkml:trace contextRef="#ctx0" brushRef="#br0" timeOffset="-114676.47">22802 9037 1632 0,'6'6'169'0,"0"0"120"15,-3 5-1-15,5 4-80 0,-6-1-60 0,3 17-90 0,-2 4-26 0,5 6-25 16,-2-2-4-16,5-7-20 15,0-4-27-15,3-13-106 16,4-1-83 0,-1-9 120-16</inkml:trace>
  <inkml:trace contextRef="#ctx0" brushRef="#br0" timeOffset="-114512.86">22806 9010 1652 0,'-1'-5'189'0,"-4"-1"173"0,0-4-143 0,2-5-76 0,3 1-61 0,0-7-90 0,2 4-34 0,9-5-99 15,9 4-70-15,10-1-183 16,13 10 204-16</inkml:trace>
  <inkml:trace contextRef="#ctx0" brushRef="#br0" timeOffset="-114268.19">23152 9079 1022 0,'12'48'127'0,"-7"-6"90"16,0-7-90-16,-5-10-34 0,0-14-43 0,0-4-4 0,0-11 30 0,-6-8 28 0,7-13 28 0,-1-9-4 0,0-11-21 15,5-3-19-15,0 4-11 16,6 0 0-16,9 20-1 15,1 7-3-15,2 20-25 16,3 15-12-16,-1 12-25 16,2 15-7-16,-5 10-26 0,-2 9-16 15,-2 0-58-15,-3-7-41 16,0-3-111-16,5-10 131 16</inkml:trace>
  <inkml:trace contextRef="#ctx0" brushRef="#br0" timeOffset="-113058.79">24106 8767 922 0,'-5'0'176'0,"-2"0"222"0,-4 2-138 0,-8 2-48 0,-5 3-44 0,-3-1-75 16,-1 3-20-16,1 6-29 31,0 7-16-31,3 9-28 0,9 13-7 0,2 9-9 15,5 5-2-15,16-1-19 16,3-7 0-16,11-20 1 16,5-6 0-16,6-23 27 15,3-4 9-15,1-14 26 16,-3-7 30-16,-4-7 31 16,0-1 14-16,-6-4 19 15,0 7-15-15,-10 4-18 16,-6 3-16-16,-8 17-40 15,-2 5-17-15,-1 21-17 16,0 12-9-16,6 10-3 16,0-2-1-16,18-10 2 0,4-12 2 15,3-19 7-15,5-5 5 16,-4-10 16-16,-7-8 9 16,-8-5 17-16,-1-2 5 15,-9-1-4-15,1-4-8 16,3 6-19-16,-5 6-7 15,4 20-4-15,-3 6-4 16,-1 28 0 0,5 10 0-16,2 18-1 0,-7 4-15 0,-1 6-15 15,-1-1-7-15,-2-3-18 16,-1-2 6-16,-11-8 10 16,1-5 8-16,-4-10 12 15,-5-5 4-15,1-17-13 16,-1-7-38-16,6-15-95 15,-6-17-54-15,10-12-137 16,0-13-115-16,9-4 271 31</inkml:trace>
  <inkml:trace contextRef="#ctx0" brushRef="#br0" timeOffset="-112823.38">24759 8975 1699 0,'13'-9'205'0,"-5"3"160"0,-8-1-68 0,-16 4-82 0,-8 3-62 0,-12 11-78 16,0 5-25-16,6 12-25 0,6 7-15 0,13 4-16 15,8-1-4-15,6 2-7 16,7-7-5-16,9-8-50 15,4-6-33-15,12-10-132 16,1-5 110-16,-3-16 37 16</inkml:trace>
  <inkml:trace contextRef="#ctx0" brushRef="#br0" timeOffset="-112461.57">25229 8461 2620 0,'10'-14'-64'0,"-42"57"143"0,4 2-14 0,-2 12-31 16,3 3-21-16,-3 9-9 0,11 7-7 0,8-7-10 0,11-12-12 0,18-14-13 0,2-13-1 0,8-18 7 0,1-7 14 0,1-10 31 0,-2-6 17 16,-7-8 37-16,-2 1 13 15,-10-8 16-15,-9-1 0 16,-8 5-15-16,-12 7-11 16,-9 13-32-16,-1 8-17 15,-6 26-40-15,1 9-27 16,1 11-76-16,-1 3-23 15,10-6 70-15</inkml:trace>
  <inkml:trace contextRef="#ctx0" brushRef="#br0" timeOffset="-111535.28">22421 11778 457 0,'-3'-8'160'0,"-5"-2"178"0,-3 6-46 0,-1-1-66 16,-3 5-32-16,1 6-38 15,8 0-13-15,-2 2-13 16,6 3-8-16,6-6-21 16,5 3 2-16,13-3-5 15,3 1-6-15,7-6-15 16,6-5-18-16,9-1-26 15,5-7-12-15,5-6-9 0,3 1-5 16,-10-8-17 0,-5 3-25-16,-15-3-74 15,-11 4-62-15,-18 2-226 0,-4 6 225 16</inkml:trace>
  <inkml:trace contextRef="#ctx0" brushRef="#br0" timeOffset="-111362.23">22688 11592 1287 0,'-2'11'221'0,"1"1"183"0,1 4-145 0,0 8-31 0,1 4-100 16,-1 8-47-16,0 12-52 15,0 0-15-15,-1 6-11 16,-4 1-7-16,2-11-60 16,3 2-52-16,-2-8-150 15,-1 1-201-15,-2 10 268 16</inkml:trace>
  <inkml:trace contextRef="#ctx0" brushRef="#br0" timeOffset="-111204.52">22492 12309 1396 0,'13'5'211'0,"4"1"201"0,12-11-191 0,10-1-23 0,10-7-61 0,3-5-32 0,10 2-59 16,-7-3-14-16,6-5-101 0,-1 1-54 15,-1-6-204-15,-9-9 168 16</inkml:trace>
  <inkml:trace contextRef="#ctx0" brushRef="#br0" timeOffset="-110828.45">23166 11476 1697 0,'25'0'165'16,"4"0"98"-16,5 2-16 0,-1 4-99 15,-1 1-48-15,-7 5-66 0,-4 6-17 0,-15 4-11 16,-3 1-6-16,-8 7-25 16,-9 3-17-16,-8 4-20 15,3-6-1-15,2-7 19 16,4-4 13-16,12-12 16 15,5 0 3-15,14 2 21 16,7-4-1-16,10 7 20 16,3 2 5-16,3 4 1 15,0-1 9-15,-4 2-8 16,-2-3-1-16,-17 9-12 16,-7 4-3-16,-27 6-3 15,-13 3-6-15,-15 5-29 16,-6-6-29-16,-1-6-76 15,7-1-43-15,11-7 87 16</inkml:trace>
  <inkml:trace contextRef="#ctx0" brushRef="#br0" timeOffset="-110561.51">24526 10813 1010 0,'-2'6'92'0,"10"-20"19"0,-3-10 164 0,-5 10 8 0,-13 4 18 0,-4 9-51 0,-18 7-103 0,-3 13-60 0,2 11-43 0,3 8-21 0,8 15-7 16,7 7-5-16,10 19-17 15,8 8 4 1,10 4-3-16,3 1-10 0,-1-5-68 0,-6-7-53 16,-7-6 69-16</inkml:trace>
  <inkml:trace contextRef="#ctx0" brushRef="#br0" timeOffset="-110294.63">24113 11467 1731 0,'52'-21'156'0,"8"-2"91"0,-2 2-26 0,0 4-79 16,-4 4-33-16,-15 2-42 16,-4 7-19-16,-16 4-21 15,1 3-5-15,-16 11-7 16,-4 10-1-16,-2 13-6 15,-6 3-2-15,7 4-8 32,7 2-4-32,10-16-26 0,3-3-25 0,7-18-73 15,-2-6-53 1,1-9 96-16</inkml:trace>
  <inkml:trace contextRef="#ctx0" brushRef="#br0" timeOffset="-110153.39">24537 10973 971 0,'-5'8'80'0,"-3"-1"99"16,8-7-260-16,8 0 51 0</inkml:trace>
  <inkml:trace contextRef="#ctx0" brushRef="#br0" timeOffset="-109870.8">24764 11394 1042 0,'-9'41'90'0,"-1"-11"42"16,2-4 6-16,0-17 8 0,4-9-29 0,-1-6 6 0,3-7 13 0,1-12-7 15,-1-3 12-15,1-10-21 31,2-3-13-31,10 4-28 0,5 4-16 0,14 8-24 32,8 12-8-32,9 15-12 0,0 9-6 15,-2 17-5-15,-6 6 0 16,-11 8-8-16,-7 1-15 16,-10 4-45-16,-3 0-41 15,-8-1-112 1,3 1 0-16,-1-6 100 0</inkml:trace>
  <inkml:trace contextRef="#ctx0" brushRef="#br0" timeOffset="-109510.31">22997 12740 1943 0,'5'-7'176'0,"-2"4"135"0,2 0-96 0,-5 12-75 0,1 10-55 0,7 15-69 15,-5 13-15-15,10 14-20 0,-4-1-25 0,6-3-81 16,-1-11-54-16,5-15-196 16,9-13 205-16</inkml:trace>
  <inkml:trace contextRef="#ctx0" brushRef="#br0" timeOffset="-109369.55">22970 12558 1530 0,'-11'-11'231'0,"-1"2"239"0,9-1-338 0,-5-1-40 0,16 2-146 0,4-4-82 15,17 5-304-15,5 0 254 16</inkml:trace>
  <inkml:trace contextRef="#ctx0" brushRef="#br0" timeOffset="-109149.93">23270 12733 978 0,'8'41'199'0,"-6"-3"196"0,-2-9-85 0,-8-12-96 16,0-11-59-16,-2-6-84 16,1-3-28-16,6-10-29 15,-2-1-8-15,5-14 11 16,8 3 9-16,9-10 18 15,5 3 11-15,11 10 16 16,-1-1 4-16,1 23-15 16,-1 1-10-16,-10 23-33 15,0 3-5-15,-8 9-60 16,-1 3-24-16,-2-1-104 16,1 3-79-16,4-4 150 15</inkml:trace>
  <inkml:trace contextRef="#ctx0" brushRef="#br0" timeOffset="-108630.79">23980 12475 1884 0,'-9'-13'145'0,"-10"5"33"0,-3 8-28 0,-2 19-74 0,0 10-45 0,7 24-24 16,1 7-4-16,14 3-15 0,7-8-15 16,13-17-28-16,16-8-3 15,-1-22 6-15,12-6 17 16,-4-15 31-16,-2-3 12 16,-3-11 36-16,-7-4 17 15,-6-1 35-15,-8-6 7 16,-6 13-15-16,-6 5-10 15,-6 18-32-15,-3 12-20 16,1 15-24-16,-1 8-21 0,10 10-19 16,4-10-1-16,16-10-3 15,8-10 15-15,2-15 18 16,9-2 10-16,-12-9 33 16,-4-4 12-16,-5-2 22 15,-9-2 12-15,-4 5 5 16,-4 7-3-16,-2 9-19 15,2 8-19-15,-2 17-32 16,2 11-8-16,1 18-2 16,-3 0-19-16,-1 9-19 15,-2 0-15-15,-2-2-55 16,-2-2 1-16,-9-10-33 16,2-2-19-16,-6-20-66 0,2-8 119 15</inkml:trace>
  <inkml:trace contextRef="#ctx0" brushRef="#br0" timeOffset="-108393.88">24715 12606 2004 0,'3'1'203'0,"-4"2"119"0,-10 2-63 0,-11 1-103 0,-4 5-51 0,3 10-52 0,-3 6-13 16,6 7-24-16,6 9-8 0,12-4-14 16,7-1-7-16,11-9-18 15,7-9-20-15,12-10-73 16,4-10-75-16,-1-10 4 16,0-9 66-16</inkml:trace>
  <inkml:trace contextRef="#ctx0" brushRef="#br0" timeOffset="-108095.53">24767 12208 1628 0,'7'22'186'0,"2"-8"176"0,7-1-113 0,7-7-47 0,9-1-59 0,12-8-77 15,8-2-11-15,7 2-7 16,-6-3-5-16,-4 4-11 16,-11 2-6-1,-16 8-12-15,-1 3-2 0,-20 3-2 16,-1 12-2-16,-1 13-3 16,-10 13-1-16,-4 16-7 15,-2 6-6-15,-7 8-25 16,1 2-24-16,1-7-57 0,-4-2 57 15,1-2 13 1</inkml:trace>
  <inkml:trace contextRef="#ctx0" brushRef="#br0" timeOffset="-131384.28">13199 6239 808 0,'-3'-1'148'0,"-7"1"131"15,-6 1-40-15,-4 1-87 0,-2-1-21 0,-3-1-41 0,7-1-12 0,-2-4-16 16,-1-4-15-16,-6-3-14 15,-7 1-5-15,-12 2-10 16,-6 3-4-16,-24 6-3 16,2 9-2-16,-8 8-4 15,-2 7 1-15,18 14-6 16,1 5 0-16,10 15-1 16,5-1-1-16,-1 7-2 15,9 4-1-15,-1 6-3 16,10 7 1-16,9 12-1 0,1 5 1 15,13 15 2-15,5 4 2 16,8-2 5-16,7-2 7 16,7-8-4-16,9-3 0 15,5-6-5-15,2-11-6 16,11-10 5-16,-3-12-2 16,10-15 0-16,4-8 0 0,11-15 5 15,10 0-2 1,14-12 5-16,9-5-1 0,2-3-4 15,-4-5 2-15,0-8-2 16,-5 3-2-16,-1-8-1 16,9 1 2-16,-1 1 1 15,-9-10 5-15,-9-1 1 16,-14-8 1-16,-8-8-4 16,-4 5 2-16,2-8 0 15,-4-6 2-15,-4-5 4 16,-5-2 1-16,-7-3 14 15,-4 1 14-15,-5-9 15 0,-6 2 9 16,-9-8 3 0,-7 0-10-16,-17-6 2 0,-9-5-4 15,-12 1-6-15,-4 1-3 16,-4 1-14-16,-7 3-1 16,0 4-4-16,-8 4 1 15,-5 2 0-15,0 1-11 16,-2 4-3-16,-2 1-3 15,-15 14-5-15,-7 2 1 16,-8 17-12-16,-6 13-11 0,17 23-25 16,-4 9-19-16,-3 21-46 15,-5 8-23 1,-15 10-45-16,6 6-39 0,12-3 124 16</inkml:trace>
  <inkml:trace contextRef="#ctx0" brushRef="#br0" timeOffset="-128568.44">13565 13489 374 0,'-2'-8'49'0,"-7"2"42"0,-4-6-24 0,-1 3-30 0,-3 3-4 0,-7-4 7 0,-1 2-5 16,-7 4 6-16,2-6 10 0,3 1 14 16,2-4 11-1,5-4 22-15,4 1 5 16,5-5 14-16,3 4 3 0,-3 3 10 16,0-5 5-16,-3 3 6 15,-5 0-7-15,-7 1-22 16,-5-7-16-16,-2 0-39 15,-2 1-11-15,0-1-21 0,1 0-3 0,-4 6-6 32,-5 2 2-32,-7 3 3 15,-7 6 1-15,-8 5 7 16,-3 2 2-16,0 7 7 16,5 9-6-16,7 0-10 15,-4 9-4-15,8 6-14 16,-7 5 2-16,6 8-1 15,-1 8-1-15,-14-6-3 16,2 9 0-16,-4-3-2 16,7-2-3-16,14 9 0 15,7 1-1-15,6 9-2 0,2 6 1 16,8 8 1-16,-3 5 0 16,10-6 2-16,3-1 2 15,4-5 0 1,1-3 1-16,3-7-2 0,2 3 1 15,6-1-1-15,-2 4-1 16,7 0-1-16,0-2-1 0,4-1 0 16,4-3 0-1,4-2 1-15,5-1 0 0,10 1 1 16,-2 2-1 0,4 1 3-16,4 4-2 0,5 3 1 15,4-1-1-15,7-8 1 16,1-3 0-16,0-9 2 15,2-3-1-15,-3-3-2 16,-2-4 0-16,3-4-4 16,8-5 1-16,6-5 0 15,4-5-1-15,14-12 3 16,-2 0 0-16,-3-5 2 16,-5-2 2-16,-12 1 0 15,-5-5 0-15,-2-2 0 16,4-1 1-16,-1-3-1 15,6-2-1-15,-3-7-2 16,1-4 0-16,0-3 1 0,-4-3 1 16,-12-3 1-16,-6-2 0 15,-7-1 0-15,2-2 1 16,-2-7 1-16,3-4 0 16,-1-6 1-16,0 5 0 15,0-4 2-15,0 8 4 16,-8-14 8-16,-3-2 2 15,-2-10 0-15,-1-11-2 0,-7 9 1 16,0 0-3-16,-2-10 6 16,-8-3 0-16,3-10-5 15,-1-9 1-15,-4-8-7 16,1 2 4-16,-7 3-1 16,-7 3-2-16,-5 8 1 15,-7 2-2-15,-2 0-1 16,-5-4 4-16,-6-1 2 15,0 0-2-15,-4-1-1 16,-5 8-1-16,-1 11-3 16,-3 4 1-16,2 12-2 15,-6 0-2-15,-2 0-1 16,1 1-2-16,2 3-3 16,8 3-3-16,-6 9-2 15,1 8-10-15,-3 9-17 0,-1 3-8 16,-1 8-32-16,-2 4-13 15,-6 1-31-15,4 7-56 16,-10-5-52-16,9 8 114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6:58:19.6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2826 5608 898 0,'-1'7'148'0,"1"4"192"0,1 12-266 0,5 6-29 0,-6 1-35 0,0 1-2 0,2-6 0 0,3-9 2 16,14-6 9-16,3-7 0 0,20-3-2 0,4-3-4 16,30 3-13-16,11 4-4 15,26 4-2 16,7 6 2-31,6 2 3 0,4 0-1 0,19-2-1 16,12-7 0-16,22-11 7 0,27-10 6 16,21-16 6-1,7 2 0-15,41-2-12 16,-8-6-4-16,21 4 0 16,6 4-8-16,7 7 4 15,7 4 1 1,-4 6-5-16,11 1 4 15,1-1 1-15,9 0-1 16,9-1-3-16,8-3 7 0,15-5-2 16,0 1-1-16,19-3 5 15,-7 8 1-15,5 11 41 16,2 3 40-16,-4 14-1 16,-2 6 46-16,-10 12-25 15,-6 6-15-15,-20 3 9 16,-13 4-53-16,-27 0-12 0,-22-3-21 15,-33 2-42-15,-9-3-72 16,-31 0 64-16</inkml:trace>
  <inkml:trace contextRef="#ctx0" brushRef="#br0" timeOffset="2147.98">19467 4121 798 0,'-2'3'142'0,"0"8"143"0,7 4-122 0,5 7-4 0,12 4-62 16,9 8-32-16,9 0-39 0,2 3-2 0,6 0-2 0,-7-3-4 0,4-3-2 0,-4-6-5 15,-4-9-22 1,-1-6-35-16,-6-14-118 16,-3-8-145-16,7-20 165 15</inkml:trace>
  <inkml:trace contextRef="#ctx0" brushRef="#br0" timeOffset="2353.16">20153 4034 999 0,'-7'5'156'0,"-7"8"192"16,-3 9-106-16,-5 11-36 0,-2 2-24 0,-1 12-55 0,0 0-29 0,1 10-37 0,0 8-19 0,9 7-35 15,-6 6-2-15,8-3-8 16,1 1 0-16,2-8-34 16,1-2-27-16,3-6-108 31,4 5-92-31,0-17 148 0</inkml:trace>
  <inkml:trace contextRef="#ctx0" brushRef="#br0" timeOffset="2851.62">20202 4596 892 0,'-2'0'155'0,"2"0"96"0,2 0-66 0,6 1-8 0,6-1-57 0,0 0-20 0,11-1-12 0,0-9-8 0,2 1-27 15,0-4 2-15,1 1-20 16,-2-6-3-16,-4-4 4 0,-5 2-10 16,-9-9-2-16,-5 10-4 15,-8 2-3-15,-13-3 0 16,-11 9-6-16,-6 1-3 0,-7 16-10 15,-1 17-6-15,4 18-5 16,-4 11-1 0,18 11 3-16,8 6 2 15,18-7 3-15,13-3 3 16,20-16 0-16,2-7 1 0,8-17 3 16,5-8-23-16,-2-20-80 15,4-7-50-15,5-22-194 16,6-8 187-16</inkml:trace>
  <inkml:trace contextRef="#ctx0" brushRef="#br0" timeOffset="3192.23">20990 4263 1505 0,'-30'17'152'0,"-4"4"99"0,-12 3-19 0,-11-5-53 0,2 6-47 16,1-5-52-16,7-4-16 15,14-3-28-15,6-2-14 16,16 3-28-16,8 0-6 0,16 13 1 16,5 3 2-16,17 9 6 15,3-1 3-15,8 6-4 16,4-4 0-16,-2-2 1 16,-6-2 1-1,-15-3 7-15,-8 2 4 0,-27 1 7 16,-16-3 5-16,-28-3 4 15,-11-2-5-15,-9-9-6 16,-7-6-7-16,3-8-21 16,3-15-11-16,6-13-42 15,5-7-33-15,15-7-83 16,6 1-52-16,11 6-227 0,5 5 257 16</inkml:trace>
  <inkml:trace contextRef="#ctx0" brushRef="#br0" timeOffset="15719.39">19118 5466 886 0,'-3'-3'117'16,"3"3"88"-16,0 0-10 0,-2 5-38 0,2 3-29 0,2 17-31 0,-2 11-8 0,0 20-29 0,-2 5-17 0,1 5-30 0,-3 2-8 0,4-13-19 16,0-1-32-16,2-8-111 15,0-12-161-15,5-2 175 16</inkml:trace>
  <inkml:trace contextRef="#ctx0" brushRef="#br0" timeOffset="16112.39">19042 5602 1082 0,'-5'-57'110'0,"10"7"99"0,6 6-17 0,-1 12 2 0,12 10-21 16,11 9-46-16,5 7-18 0,14 8-39 0,-10 7-18 0,1 7-25 0,-4 1-7 16,-13 10-14-16,-6 3-6 15,-21 3 0-15,-18 3 3 16,-11 2-9-16,-10-1-7 16,-7-8-26-16,3-2-14 15,4-13-8-15,9-2 10 16,13-6 22-16,18-5 10 0,4 4 17 15,14 1 8-15,12 4 28 16,7 9 13-16,1-2 13 16,3 4-5-16,0 4-23 15,-3-1-7-15,-7-1-8 16,-14 2-2-16,-17 4 2 16,-12-2 0-16,-21 1-12 15,-8 2-15-15,-5 0-60 16,-3-6-48-16,0-5-112 15,3-2-101-15,20-9 184 16</inkml:trace>
  <inkml:trace contextRef="#ctx0" brushRef="#br0" timeOffset="16944.18">19634 5687 877 0,'19'13'170'0,"0"-2"243"0,-4 1-259 0,3-7 10 0,-7-5-40 0,6 0-27 0,-4-5-14 15,-5-6-1-15,3 0-13 16,-3-3-12-16,-4-6-18 16,1 2-6-16,-8-2-10 15,0 1-2-15,-10 2-5 16,0 7-2-16,-7 12-6 15,3 12-2-15,-10 16-9 16,2 9-5-16,-2 13-2 16,-6 10-1-16,7 2 3 15,4 3 2-15,18-11-2 16,13-3-14-16,15-16-12 16,15-5-3-16,8-18-17 15,7-8-7-15,12-17-32 16,1-11-15-16,11-9-1 15,6-7 20-15,-2-2 44 16,3 4 22-16,-18 1 35 0,-15 6 23 16,-29 3 55-1,-9 9 17-15,-14 6 18 0,-1 1-10 16,-9 9-41 0,-4 2-18-16,0 10-24 15,-5 2-8-15,-3 6-6 0,-2 5-3 16,-4 4-7-16,0 4-2 15,9-2-6-15,6-2-3 16,13-4-3-16,5-2-1 16,15-3 1-16,-2-2 3 15,8-3 1-15,4-1 2 16,-1-1 2-16,-1-8 1 0,4-4 5 16,-5-2 12-1,-7-7 15-15,2-3 7 0,-12 5 20 16,-6-4-5-16,-4 9-6 15,-3 0-5-15,-6 6-24 16,2 10-11-16,0 11-14 16,2 7-4-1,6 1-3-15,4 1 1 0,19-10 4 16,6-8 1-16,20-15 4 16,9-1 0-16,2-12 5 15,-4-4 1-15,-8-8 3 16,-8-3 3-16,-17-2 4 15,-12-1-4-15,-23 0-10 16,-9-2-11-16,-17 7-35 0,-7 6-10 16,3 19-15-16,-1 5-1 15,8 15-25-15,8-1-27 16,13-5-74-16,13-6-53 16,19-11 136-16</inkml:trace>
  <inkml:trace contextRef="#ctx0" brushRef="#br0" timeOffset="17336.81">21060 5682 1044 0,'-3'13'154'0,"-2"-3"197"0,3-3-126 0,4-3-16 0,1-4-32 0,13 7-69 0,0-2-17 0,15 6-38 0,1 0-14 16,3 0-19-16,4-1-7 16,-7 1-2-16,1 0 0 0,-16 9 5 15,-8 1 1-15,-23 12 1 16,-9 0-2-16,-15 11-6 15,0-1-5 1,3 4-8-16,7-3-4 0,7-4-12 31,13-6-19-31,19-12-43 0,7-9-23 0,18-13-97 16,7-13-59-16,15-18 148 16</inkml:trace>
  <inkml:trace contextRef="#ctx0" brushRef="#br0" timeOffset="17619.15">21992 5679 1092 0,'-9'3'212'0,"-5"5"276"0,-20 13-334 0,1 6-37 0,-1 6-69 0,5 3-30 16,18-1-22-16,10-7-6 15,20-7-1-15,18-7 3 16,23-13 6-16,3-4 5 15,7-13 40-15,-1-9 25 16,-9 8 43-16,-3 0 16 16,-27 2-5-16,-17 4-18 0,-26-8-33 15,-22-3-23 1,-20-9-51-16,-11 1-26 0,-8-8-51 31,6 3-26-31,11 4-67 0,13-1-36 0,28 5-108 16,16 1-143-16,40 0 269 15</inkml:trace>
  <inkml:trace contextRef="#ctx0" brushRef="#br0" timeOffset="17854.43">22917 4910 1221 0,'52'-49'218'0,"-10"5"160"0,-31 14-102 0,-15 6-45 0,-20 16-92 0,-8 8-42 0,-10 21-58 0,-1 7-8 16,-4 27-16-16,6 11-4 16,9 21-5-1,10 11-2-15,5 6-3 0,4 3-1 16,7 4-4-16,0-6-4 16,3-7-75-16,1-13-45 15,0-17-116-15,1-3-100 16,1-13 197-16</inkml:trace>
  <inkml:trace contextRef="#ctx0" brushRef="#br0" timeOffset="18027.81">22473 5370 979 0,'29'-11'237'0,"6"-3"256"0,17-3-306 0,9-1-23 0,15-2-111 0,6-4-30 16,5-3-54 0,3 0-74-16,-13-1 64 0</inkml:trace>
  <inkml:trace contextRef="#ctx0" brushRef="#br0" timeOffset="18812.93">19459 6329 362 0,'0'0'177'0,"0"0"115"0,1 8-7 0,-1-2-10 0,-3 8-65 0,0-3-22 16,-3 8-65-16,2 5-27 15,3 9-38-15,1 7-18 16,0 15-14-16,0 6-8 16,-2 15-14-16,2 3-4 15,0 1-34-15,0-2-31 0,2-11-144 16,7-8 119-16</inkml:trace>
  <inkml:trace contextRef="#ctx0" brushRef="#br0" timeOffset="19369.71">19856 6917 1776 0,'2'-33'136'0,"-4"-2"53"0,-3-4-19 0,-7 7-71 0,-10 1-47 0,3 21-58 16,-6 7-15-16,-1 27-12 15,4 14-16-15,2 14-19 0,6 6-17 16,12-4-30-16,2-5 6 16,19-13 28-16,1-11 24 15,6-15 47-15,-3-7 15 16,-2-14 33-16,-4-10 15 16,-4-10 34-16,-1-6 14 15,-7-7 5-15,3 2-8 16,-6 5-32-16,-2 9-21 15,-2 17-36-15,-3 11-12 0,2 22-12 16,3 10-2-16,6 15 2 16,7 7 13-16,4-2-24 15,7-5-4-15,14-15-3 16,5-9-7 0,7-18 31-16,4-10 8 0,-7-15 9 15,2-10 3-15,-11-13 3 16,-2-4 4-16,-9-13 18 15,-10-11 14-15,-6-5 26 16,-3-3 2-16,-6-1-1 16,-2 3-6-16,0 20-19 15,-5 11 1-15,0 29-10 16,2 10-14-16,-2 23-22 16,2 16-8-16,3 21-17 15,2 15 2-15,-2 17-10 0,0 4-27 16,-2 2-102-16,2-1-84 15,16-5 123-15</inkml:trace>
  <inkml:trace contextRef="#ctx0" brushRef="#br0" timeOffset="19570.24">20094 6849 1587 0,'19'-20'109'0,"5"-4"54"0,22 10-81 0,-1-2 3 0,14 1-52 0,-6 2-24 0,0 3-70 15,7-1-47-15,-1 5-180 16,6 1-128-16,3 7 224 16</inkml:trace>
  <inkml:trace contextRef="#ctx0" brushRef="#br0" timeOffset="20006.43">20847 6772 1104 0,'-32'13'173'0,"-7"3"152"0,-12-2-82 0,1 5-119 0,1 6-45 0,19 8-64 0,5-1-13 15,15 7-9-15,9 0-2 16,12 1-4 0,6-4 1-16,10-14 2 0,8-4 2 15,7-17 9-15,4-2 7 16,-2-17 10-16,4-10 13 15,-7-15 10-15,-2-6 8 16,-7-12 13-16,-7-5 2 16,3-12 15-16,-7-5 1 0,-2 1-5 15,3 6-9-15,-14 26-17 16,4 21-10-16,-7 37-15 16,-7 19-8-16,-7 33-15 15,-2 14-4-15,-3 17 1 16,-1 6 0-16,0-4-8 15,-3-11-4-15,14-21-1 16,4-9 2 0,1-25 11-16,9-10 6 0,-2-17 11 15,4-8 1-15,10-17 6 16,-1-11-4-16,7 0-10 16,1 6-5-16,5 16-9 15,-4 14 0-15,5 22-1 16,-5 12 0-16,-2 14 7 15,4 1-27-15,-5-7-76 0,0 1-68 16,-1-12 76-16</inkml:trace>
  <inkml:trace contextRef="#ctx0" brushRef="#br0" timeOffset="20540.09">21945 6936 1186 0,'3'-12'116'0,"2"1"98"0,-5-1-19 0,0 6-5 0,-5 5-33 0,0 2-76 0,-4 13-27 0,3 19-39 16,-2 8-19-1,8 8-5-15,9-1 1 0,16-9 0 16,9-9 1-16,13-17 5 16,8-10 3-16,5-14 24 15,-8-8 14-15,-9-9 31 16,-9-2 14-16,-21-5-4 16,-11 3-10-16,-25-7-21 15,-10-1-14-15,-20-1-32 16,-7-3-16-16,3 10-28 15,3 5-10-15,23 15-9 16,2 5-12-16,28 9-79 16,-6-4-32-16,28 4-107 0,7 0-159 15,15 10 278 1</inkml:trace>
  <inkml:trace contextRef="#ctx0" brushRef="#br0" timeOffset="21356.39">22395 6884 870 0,'7'10'156'0,"-3"-3"223"0,5 1-235 0,-4 2 8 0,9 6-48 0,6 6-35 0,-1 4-44 32,3 6-9-32,-3 0-10 0,7-6-2 0,0-5 0 15,8-4 4-15,-6-6 39 16,-4-8 19-16,-4-1 31 15,-7-5 13-15,-10-10-26 16,-1-7-15-16,-7-9-23 16,-3-5-11-16,-6-11-14 15,1-3-4-15,4-1-5 16,4 5-6-16,6 9 17 16,12 11-1-16,1 18 6 15,4 6 1-15,2 6-13 16,4 5 1-16,3 3-7 0,9 2-3 15,5 2-5 1,6-3 0 0,7 1-1-16,-2-5 0 0,0-5 0 0,-5-6-1 15,-6-6 1-15,0-5 1 16,-4-5 1-16,-6 1 1 16,-9-3 9-16,-9-1 5 15,-13 4 12-15,-8-8 3 16,-9 6 1-1,-7-5-1-15,-3 3-10 0,2 5-5 0,-3 8-14 16,1 6-8 0,-6 15-13-16,-5 14-4 0,8 26 3 15,5 5 1-15,12 11 7 16,16-2 3-16,19-12 1 16,8-10 2-16,14-10 4 15,0-11 1-15,5-11 5 16,3-9 1-16,8-12 5 15,-1-7 0-15,-1-12 1 16,1-4-1-16,-11-1-3 16,-3-3-2-16,-15 13-1 15,-10-1 0-15,-18 20-5 16,1-2-3 0,-16 6-10-16,1 8-2 0,-12 1 2 15,0 3 5-15,-1-1 7 0,0 0 3 16,7-6 7-16,4-3 5 15,3-7 21-15,2-3 10 16,6-7 1-16,3-9-6 16,12-6-26-1,4-3-11-15,17-4-10 0,8-4-6 16,10 0-20-16,2 3-18 0,1 1-57 16,-5-4-42-1,0 1-131-15,1 0-206 0,-3 2 284 16</inkml:trace>
  <inkml:trace contextRef="#ctx0" brushRef="#br0" timeOffset="21781.09">23974 6089 1246 0,'0'-19'204'0,"-2"2"149"0,2 22-114 0,-3 9-18 0,-3 25-63 0,2 15-31 0,0 28-33 16,-3 11-12-16,4 13-41 16,2 3-7-16,-4-7-19 0,2-3-6 15,1-12-3 1,-2-6-2-16,-4-15-16 16,4-8-13-16,-5-12-41 15,0-13-24-15,4-11-42 0,2-9-4 16,-4-20 21-16,7 3 24 15,2-22 63-15,1-2 27 16,2-11 43-16,0-9 10 16,6 3 2-16,4 0 4 0,7 12 6 15,4 11 1 1,1 13 7-16,6 10-7 0,-5 17-22 16,0 7-8-16,-4 6-12 15,-2 3-8-15,-8-1-8 16,-3-3 1-16,0-5-34 15,-1-3-20-15,7-8-57 16,-1-1-43-16,6-8-87 16,-1-5-120-16,-1-19 204 15</inkml:trace>
  <inkml:trace contextRef="#ctx0" brushRef="#br0" timeOffset="22865.32">24359 6853 1304 0,'-10'7'109'0,"2"0"54"0,4-6-4 0,4-1-20 0,7-9-56 0,11-4-60 0,-1-1-6 0,4-6-7 15,1 1 4-15,-2-3 8 16,-2 1 18-16,-12-1 16 15,-3 3 1-15,-12 2 8 16,-7 4-18-16,-6 13-30 16,-2 6-9-16,-3 18-23 15,0 9-3-15,2 16 3 16,0 2 5-16,14 2-37 16,8-2-33-16,14-9-113 15,8-9-28-15,15-14-2 16,7-5 24-16,8-10 112 0,-1-4 30 15,-1-13 88 1,-1-4 46-16,-5-2 83 16,0-5 34-16,-8 0 14 0,-8-2-5 15,-20-3-29-15,-5-4-35 16,-21 3-49-16,-2 6-30 16,-9 13-56-16,1 7-6 15,-4 15-17-15,7 3-14 16,2 2-29-16,14 1-27 0,15 0-39 15,11-4 7-15,11-7 33 16,2 2 33-16,-3-8 48 16,6 0 12-16,-2 0 17 15,0-5 0-15,1 5 1 16,-2 0-5-16,-7 5-11 16,-2 2-4-16,-6-1-3 15,-1 5 0-15,0-3 0 16,-6 1-1-16,8 2 0 15,4-1 1-15,13-6-3 16,3 4 10-16,8-8 34 16,0-3 19-16,-8-3 52 15,-4-2 7-15,-15-5-11 16,-9 1-14-16,-9-4-43 0,-7 3-19 16,-6 10-28-16,-7 6-12 15,-12 18-21-15,6 1-6 16,-1 6-20-16,13-4-3 15,20-7 6-15,12-4 9 16,8-11 40-16,5-6 19 16,0-8 39-16,-4-10 11 15,3-5-4-15,-4-11-6 16,-5-14-18-16,4-10-7 16,-6-18-1-16,1-11 0 0,-3-9-7 31,-1 10-5-31,-4 30-13 15,-3 27-5-15,-5 43-13 0,-5 24 2 0,-6 31-1 16,-3 12 1-16,-2 12 6 16,8-1-6-16,2-8-21 15,6-5-14-15,13-23-7 16,6-7 8-16,1-16 28 16,4-10 17-16,-1-10 20 15,1-7 4-15,6-12 5 16,3-4-2-16,0-3-10 15,4 1-3-15,-4 16-7 16,-5 5-4-16,1 18-3 16,0 4-3-16,-2 6-5 0,-5-1 2 15,-6-4 3-15,-10 2 0 16,-9-6 7-16,-11-4 3 16,-19 2 2-16,-3-6 5 0,-16-3-11 15,-5-2-23-15,-17-11-81 16,-8 0-302-16,-51-22 250 15</inkml:trace>
  <inkml:trace contextRef="#ctx0" brushRef="#br0" timeOffset="62103.31">13787 478 332 0,'-1'-3'80'0,"-1"-3"65"0,-1 3-57 15,-2 3-13-15,4-2-4 0,1-3 11 0,1 4 30 0,2-2 8 0,2 1 15 16,-2 0-3-16,2 2-27 15,-3 0-14-15,-1-1-23 16,2-9-8-16,-1 3 0 16,4 0 7-16,-3-2-11 15,-1-1-4-15,1 4-1 16,0 6-8-16,-3-2-2 16,0 2-5-16,0 4-15 15,-5 10-8-15,1 16-10 16,-4 8-1-16,2 17-2 0,-2 5-2 15,3 14 0 1,-1 2-1-16,7-7-1 0,5-8-2 16,7-13 0-16,1-10 1 15,10-21 2-15,3-4 1 16,0-17 9-16,6-10 0 16,-3-13 24-16,-4-12 3 15,4-18 6-15,-1-6 9 16,-5-6-13-16,1 2 4 15,-8 4-7-15,-9 2-5 16,-8 9-4-16,-3 3-3 16,-2 17-9-16,0 7-3 0,5 24-9 15,0-7 2-15,7 31 1 16,-3 15 0-16,6 25 0 16,3 7-3-16,-4 5 0 15,-1 0 0-15,9-19-2 16,1-4 0-16,7-15-9 15,5-12-19-15,-5-16-54 16,0-10-42-16,5-25-101 16,-1-11-38-16,4-22-50 15,0-2 28-15,-8-1 123 0,-3 2 97 16,-12 15 172-16,-2 8 46 16,-8 15 55-16,0 13-5 15,-8 18-37-15,3 7-24 16,-6 12-59-16,-2 7-32 15,7 3-26-15,-3 0-7 16,4 0-9-16,0 0-3 16,2-1-2-16,3-4 0 0,-5-1 0 15,5-7 1 1,0-9 3-16,0-14 7 0,0 4 19 16,0-19 8-16,0-18 2 15,5-1-4 1,4-15-19-16,1-2-7 15,9 3 0 1,-3 1 1-16,6 13 4 0,1 4 2 16,-2 12-2-16,1 6-2 15,-8 15-11-15,2 6 0 0,-7 14-4 16,2 5 1-16,-7 11 12 16,0 5-31-16,1 6-42 15,0 0-44-15,7-6-140 16,6-2-132-16,7-14 209 0</inkml:trace>
  <inkml:trace contextRef="#ctx0" brushRef="#br0" timeOffset="62486.97">14914 750 1271 0,'1'-2'109'0,"1"4"126"0,2 2-67 0,-4 18-26 0,0 13-32 0,-3 11-82 16,2 11-14-16,-1 1-11 0,2 2-3 0,2 1-4 0,-2-5-17 0,6-9-11 16,-3-1 2-1,-3-15 7-15,0-6 22 0,-8-22 11 16,-1-7-3-16,-2-33-16 16,0-19-9-1,9-29-5-15,4-18 5 0,6-20 18 16,6 5 16-1,5 23 34-15,4 13 17 16,4 40 17-16,2 15-1 16,-3 20-30-16,3 9-18 15,-7 15-10-15,-2 2-9 16,-5 7 4-16,-4-1 0 16,-11 3-9-16,-7 5 0 15,-10 5-22-15,-2 2-30 0,-9 2-64 16,1-6-64-16,-3-7-404 15,17-4 363-15</inkml:trace>
  <inkml:trace contextRef="#ctx0" brushRef="#br0" timeOffset="62688.37">15316 574 1117 0,'0'12'215'0,"-3"5"209"0,1 10-270 0,-6 6 3 0,5 13-104 0,3-2-27 16,10-6-17-16,4-2-6 16,13-13-13-16,6-8 0 15,9-7-61-15,6-15-41 16,-9-9-247-16,2-6 204 16</inkml:trace>
  <inkml:trace contextRef="#ctx0" brushRef="#br0" timeOffset="62803.07">15425 425 1037 0,'-51'-19'106'0,"13"3"125"0,8 3-152 0,19 2-90 0,7-1-112 0,15-3 65 16</inkml:trace>
  <inkml:trace contextRef="#ctx0" brushRef="#br0" timeOffset="63169.69">15721 581 1011 0,'13'77'104'0,"0"7"58"0,-4 2-11 16,-7 1-50-16,-2-6-37 0,-4-9-39 0,-2-7-7 0,5-16-6 0,-9-8-1 15,7-15 3-15,1-3 4 16,-6-17 29-16,4-6 26 15,-7-19 16-15,3-14 5 16,3-22-18-16,5-15-22 16,2-15-4-16,7-5-6 15,1 3-3-15,4 15 2 0,6 28-11 16,6 17 4-16,4 21-8 16,-2 6-6-16,-1 11-2 15,-4 3-7 1,-7 6 0-16,-3 2-1 0,-8 0 2 15,-7 4 2-15,-11 4-7 16,-2 1-22-16,-14 2-66 16,2-7-48-16,8-1-198 15,4-17 186-15</inkml:trace>
  <inkml:trace contextRef="#ctx0" brushRef="#br0" timeOffset="63828.49">16102 734 1379 0,'3'11'141'0,"-2"1"59"0,10-7-65 16,5 5 18-16,9-15-79 0,1-9-23 0,7-4-1 0,-5-8 0 0,-3 0-8 16,-1 4-7-16,-10 3 1 15,-9-1 1-15,-8 7 12 16,-7 4-3-16,-15 9-15 15,-3 6-9-15,-12 15-26 16,-6 12-6-16,9 16-7 16,5 1 1-16,19 2 1 15,10-3 2-15,19-14 1 32,11-4 3-32,9-17 4 0,5-1 2 15,2-13 4-15,-5-10 2 16,-1-2 4-16,1-5 0 0,-5-17-3 0,-1-5-1 31,1-15 1-31,-4-6 7 0,1-9 17 16,-4-5 4-1,-5-5 3-15,-4 0-6 0,-9 4-11 0,-8 13-4 16,0 32 7-16,-9 11 0 16,-4 38-6-1,-1 17-3 1,-5 23-14-16,-3 16-4 0,4 15 3 0,1 2-1 0,12-7 0 31,5-3-2-31,11-21-1 16,5-10 0-16,11-21 2 15,3-11 3-15,6-19 4 16,5-8 3-16,3-16 3 16,-3-7 3-16,0-13 0 15,-4-2 1-15,-10-3 1 16,-4 9-4-16,-13 15-3 15,-9 24-6-15,1-1-4 0,-4 19 0 16,-4 21-1-16,1 8 4 16,5 1-1-16,-3-1 1 15,6-8 3-15,5-10-26 16,8-7-64-16,-2-1-41 16,8-12-142-16,5-3-223 15,0-8 299-15</inkml:trace>
  <inkml:trace contextRef="#ctx0" brushRef="#br0" timeOffset="63955.18">16949 478 971 0,'-18'-11'17'0,"10"6"-261"0,2-2 171 0</inkml:trace>
  <inkml:trace contextRef="#ctx0" brushRef="#br0" timeOffset="64663.07">17184 704 903 0,'-5'57'95'15,"-3"-7"60"-15,-3 0-9 16,-2-18-25-16,4-5-27 0,3-16 7 16,-1-5 9-16,11-14 5 15,0-4-1-15,7-15-34 16,0-6-22-1,0-2-33-15,2-1-9 0,4 12-17 16,-1 10-4-16,9 11-3 16,2 4-1-16,3 14 2 15,-1 2 2-15,-1 5 5 16,5 2 1-16,2-13 2 16,7-5 2-16,1-9-1 15,-2 0 11-15,-9-13 30 16,-2 6 11-16,-12-5 33 0,-8-1 8 15,-1 2-14 1,-7-2-10-16,-15 2-36 0,1 1-20 16,-9 15-25-1,-1 4-11-15,5 19-5 0,14 10 1 16,11 1-2-16,14 2 2 0,20-8-3 16,-1-8-1-16,16-6 12 15,1-7 3-15,10-7 9 16,5-2 3-16,6-2 4 15,1-4-1-15,-7 0 7 16,-10-4 12-16,-27-1 16 16,-6 3 8-16,-27-3 2 15,-4 0-14-15,-21 7-34 16,-10 0-14 0,-9 15-29-16,-3 10-15 0,14 9-3 15,8 3-10 1,26-11-7-16,12-5 15 15,22-12 20-15,6-10 16 0,5-14 27 16,0-3 10-16,-6-14 30 16,-4-2 14-16,-4-14 20 0,-5-11-3 15,-8-14-22-15,-2-11-12 16,-13-9-18 0,-4 1-5-16,-6 17-11 0,-2 16-7 15,-4 41-7-15,-1 28-3 16,4 45-1-16,-2 20 1 0,2 33 5 15,1 13 3 1,3 4 32-16,2-4-98 16,3-12-46-1,13-2 73-15</inkml:trace>
  <inkml:trace contextRef="#ctx0" brushRef="#br0" timeOffset="65756.14">16150 1358 517 0,'4'0'162'0,"-3"-1"152"0,-1-2-15 0,-1-1-58 0,2 3-27 0,1-6-33 0,2 6-14 0,-2-1-38 16,-2 2-25-16,-2 11-28 31,1 10-13-31,1 23-30 16,1 11-3-16,6 18-17 15,-1 4-12-15,4-1-2 16,2-7-3-16,1-9 1 15,-1-8-23-15,1-6-119 16,-11-5-83-16,21-11 106 16</inkml:trace>
  <inkml:trace contextRef="#ctx0" brushRef="#br0" timeOffset="66001.66">16961 1656 1676 0,'-3'7'119'0,"3"8"4"0,-5 7 0 0,5 19-42 0,0 10-54 0,0 7-22 0,8-1 0 0,-3-3-5 16,0-7-44-16,6-12-143 15,11-7 120-15</inkml:trace>
  <inkml:trace contextRef="#ctx0" brushRef="#br0" timeOffset="66162.25">16961 1393 1851 0,'5'0'3'0,"-22"-3"18"0,7 1 8 0,2-6-9 0,10-1-37 0,9-4-134 0,6-1-163 0,18 5 166 16</inkml:trace>
  <inkml:trace contextRef="#ctx0" brushRef="#br0" timeOffset="66619.13">17297 1771 842 0,'5'62'105'15,"-2"-2"83"-15,0-10-14 0,-3-9-1 0,-4-8-43 0,2-17-27 0,-1-6 16 0,3-15 6 16,0-8-12-16,3-18-38 16,7-9-23-16,1-12-14 15,1 2-2-15,4 9-2 16,0 5-11-16,6 21-25 0,0 4-11 15,3 27-6-15,0 8 2 16,-1 15 10-16,0 4 5 16,1-5 4-1,7-5 1-15,-1-14 1 0,4-10 1 16,-5-14 13-16,1-9 3 16,-4-14 14-16,0-4 3 15,-5-7-8-15,-8-2 3 0,-1-5-14 31,-5 2-6-31,1 8-9 0,1 7-7 0,-2 18-13 16,7 13-3-16,4 25 4 16,3 6 3-1,7 9 12-15,-2-2 1 16,-4-4 4-16,2-6 1 0,-10-3 1 16,-6-4 1-16,-7 0 1 15,-5-5 2-15,-13 1-35 0,-3-4-36 16,-6-11-148-1,-5-4-184-15,9-17 220 16</inkml:trace>
  <inkml:trace contextRef="#ctx0" brushRef="#br0" timeOffset="66802.87">18146 1415 1103 0,'36'3'184'0,"2"8"184"0,-6 18-174 0,-1 16 3 16,-9 20-65-16,-1 3-31 0,-8 7-54 0,-7-7-15 0,0-14-72 16,-6-8-48-16,5-10-132 15,-4-11-147-15,7 2 206 16</inkml:trace>
  <inkml:trace contextRef="#ctx0" brushRef="#br0" timeOffset="67082.44">18236 1798 1231 0,'2'-50'153'16,"4"4"166"-16,11 22-164 0,7 15-14 0,4 15-50 0,4 13-25 0,4 10-46 0,-1 7-10 0,-4-1-1 16,1-1-4-16,-8-4-2 15,-5-1-1-15,-8-9-7 16,0-1-1-16,-10-13 10 15,-1-4 8-15,-1-7 22 16,-3-9 22-16,-2-21 12 16,3-7-9-16,5-20-19 15,9 1-22-15,15 7-26 16,11 7-3-16,8 17-4 16,9 8-8-16,1 6-88 15,2 0-29-15,19 4 67 16</inkml:trace>
  <inkml:trace contextRef="#ctx0" brushRef="#br0" timeOffset="68363.11">19610 1480 202 0,'2'1'94'0,"-1"1"75"0,-1-2-21 0,0 0-62 16,-3 0-20-16,3 0 4 0,-2 1 16 0,-1 1 16 15,-1 1 0-15,-1-1-12 16,2-1-18-16,3-1-25 15,1 2-6-15,6-2 3 16,5 0 6-16,7-2 23 0,6 2 7 16,9 3 7-16,11-1 5 15,7 3-13 1,0-5-13-16,-1-3-31 0,-2 3-12 16,-8-5-17-16,-3 6 0 15,-12-1-48 1,-11 0-46-16,-15 0-205 0,-2 0 166 0</inkml:trace>
  <inkml:trace contextRef="#ctx0" brushRef="#br0" timeOffset="68520.95">19569 1748 1247 0,'10'5'85'0,"7"1"55"0,7-6-11 0,12-8 27 0,6-5-40 0,20-4-59 16,-4-8-17-16,7-5-76 16,4-2-70-16,-1-7 61 15</inkml:trace>
  <inkml:trace contextRef="#ctx0" brushRef="#br0" timeOffset="68794.78">20123 1199 1008 0,'11'2'127'0,"8"5"147"0,14 1-68 0,8 8 15 16,11 1-49-16,-2 9-75 0,1 2-25 0,-2 7-27 15,-8-5-14-15,-2 8-22 16,-4 3 2-16,-19 3-4 31,-11 5 2-31,-24-5 9 0,-15 1 1 0,-11-4-28 16,-7-1-29-1,-4-12-95-15,0-1-70 0,8-13 107 16</inkml:trace>
  <inkml:trace contextRef="#ctx0" brushRef="#br0" timeOffset="69232.99">21148 1136 1400 0,'2'3'123'0,"-7"3"106"0,-4 4-69 16,-9 4 8-16,-12 0-57 0,2 10-73 16,-1 3-13-16,-4 3-16 0,7 4-7 0,8 3-7 15,1-3 1-15,23 3 7 16,8 0 9-1,13 1 18-15,11 0 5 16,5-3 2-16,2-4-1 16,-2 2-12-16,-5-6-3 15,-10 0-1-15,-7-3-4 16,-13-1 13-16,-8-2-2 16,-18 4-16-16,-2-1-16 15,-17-1-61-15,-7-2-36 16,3-4-104-16,-8-4-125 0,-3-10 190 15</inkml:trace>
  <inkml:trace contextRef="#ctx0" brushRef="#br0" timeOffset="69423.5">20983 1213 1448 0,'12'-3'234'0,"2"-3"195"0,10-2-229 0,3-2 9 0,3-4-126 16,8 2-41-16,6-4-33 16,0-3-9-16,13 3-34 0,1-1-34 15,8 4-104-15,10 2-116 16,3 11 157-16</inkml:trace>
  <inkml:trace contextRef="#ctx0" brushRef="#br0" timeOffset="70209.25">21883 1287 1255 0,'0'0'86'0,"-3"0"0"0,0 0 99 0,1 11-43 0,-2 4 9 0,1 10-38 15,-2 6-48-15,-5 13-24 0,-1 2-6 16,0 1-26-16,0-2-3 16,0-8-1-16,3-5-2 15,0-16 10-15,5-2 2 16,0-14 11-16,-2-5 2 15,5-11 8-15,7-12-2 0,4-11-7 16,1-5-1-16,6-9-14 16,2 0-2-16,9 7-5 15,-1 10-2-15,0 12 2 16,-1 8 2 0,-5 13-2-16,-1 5-2 0,-5 12-4 15,-2 8-3-15,-2 14 0 16,-1 4 2-16,-4 6 1 15,2-1 1-15,4-4 0 16,3-6 1-16,6-15 2 16,3-7 0-16,2-13 3 15,6-5 0-15,-2-12 1 16,4-8 1-16,-6-15 6 16,-3-7 1-16,-2-8 4 15,-2-7-1-15,-4 9-6 16,-6 2 0-16,-7 17-4 0,3 13 0 15,-8 21-11-15,4 3-3 16,4 16-5-16,2 8-1 16,7 12 8-16,4-1 2 15,4 3 2-15,-3 0-2 16,-3-6 20-16,-3 3 11 0,-12-4 12 16,-7 0 15-1,-9-12-19-15,-6-2-7 0,-10-7-11 16,-2-2-12-16,-9-11-21 15,-2-10-21-15,-12-10-62 16,-5-9-45-16,3 0-144 16,1-5-208-16,5-3 286 15</inkml:trace>
  <inkml:trace contextRef="#ctx0" brushRef="#br0" timeOffset="85996.23">18638 7446 600 0,'-4'3'144'0,"-4"5"124"0,0-2-100 16,-3 3-20-16,-3 2-57 0,-1 2-23 0,3-2-27 0,-4 2-11 0,3 2-10 15,5 1-2-15,-3 8-7 16,-1 1-4-16,2 2-6 16,2 0 0-16,1 1-1 15,5-3-1-15,5-3 0 16,8-3 4-1,3 0 23-15,5-1 13 16,3 2 13-16,8 2 5 16,0-6-14-16,7 0-10 0,-9 0-12 15,-3 1-6-15,-12 2-6 16,-8 4 0-16,-10 1-1 16,-9 4-1-16,-13 2-1 15,-5-3-13-15,-1 2-65 0,-3-10-43 16,3-7-179-1,6-4 161-15</inkml:trace>
  <inkml:trace contextRef="#ctx0" brushRef="#br0" timeOffset="86185.53">18440 7540 1053 0,'29'-16'169'0,"5"-1"176"0,-1-7-102 0,5-1-83 0,-1 2-47 0,-2 2-70 16,0 4-25-1,-13 4-62 1,0 2-73-16,3 6 68 16</inkml:trace>
  <inkml:trace contextRef="#ctx0" brushRef="#br0" timeOffset="86846.19">18973 7632 787 0,'-3'20'125'0,"-4"5"152"0,-1 4-88 0,-1 4-59 15,-2 0-32-15,1 6-60 0,-1 4-15 0,2 0-9 0,7-1 0 0,-2-10-3 0,8-2 1 0,-4-11 7 16,0-10 9-16,2-7 19 16,-1 1 7-16,4-14 4 15,-2-10-3-15,5-9-12 16,5-4-3-16,6-6 2 15,4-2 0-15,3 5-7 16,1 7-2-16,-1 7-5 16,0 10-5-16,-7 8-7 15,-5 10-5-15,-5 16-9 16,-1 9-1-16,-8 9 1 16,2 4 0-16,-2 4-2 15,1 2 1-15,4-11-1 16,6-7 0-16,8-7-2 0,0-10 2 15,6-11 0-15,2-3 1 16,-2-14 3-16,7-3 1 0,-2-10 4 16,-2-8-1-16,-3-3 5 15,-4 4 4 1,-15-4-1-16,2 11-5 0,-8 8-2 16,0 17-6-16,0-2-8 15,2-6-1-15,7 20-5 16,7 2 0-16,11 14 4 15,3-3 4-15,11 6-2 16,-8 1 1-16,-5-2 2 16,-6-1-1-16,-12 0 6 15,-10-2 2-15,-13-2 3 16,-12-4 2-16,-15-4-2 16,-8-6-11-16,-6-7-52 15,2-4-36-15,5-9-110 16,10-5-87-16,17 0 161 15</inkml:trace>
  <inkml:trace contextRef="#ctx0" brushRef="#br0" timeOffset="87269.45">20281 7638 1179 0,'4'3'147'0,"-4"11"100"0,-4 7-30 0,-1 7-96 0,5 8-39 0,0 5-50 0,0 8-11 16,1 0-15-16,1-1-2 15,-4-4-10-15,2-3-40 16,-1-7-128-16,-2-8-119 16,3-6 145-16</inkml:trace>
  <inkml:trace contextRef="#ctx0" brushRef="#br0" timeOffset="87489.27">20045 7933 1196 0,'5'0'125'0,"6"0"82"0,2-5-7 0,7 2-39 0,6 0-33 0,4 1-40 16,7 1-21-16,6-6-33 15,1 6-12-15,-6-6-11 16,-2 0-30-16,-4-3-138 0,-2-1-126 15,9-3 138 1</inkml:trace>
  <inkml:trace contextRef="#ctx0" brushRef="#br0" timeOffset="88416.94">21112 7535 409 0,'8'0'134'0,"-5"0"130"0,-3 0 3 0,0 0-37 0,0 5-21 0,3 6-46 0,-3 0-33 16,-3 8-62-16,-6 2-25 16,-9 5-26-1,-2 8-7-15,-1-3-7 0,-3 4-1 16,9-7-2-16,2-1 0 15,8-6-1-15,10-4-1 16,8-6 0 0,4 0 2-16,8-5 6 0,2-1 9 0,6-3 11 15,-1-2 7-15,1 4 2 16,-5 4-6-16,-2 0-9 16,-6 5-4-16,-9 6-6 15,-5-4 0-15,-15 9 0 16,-7 1-1-1,-7 5-4-15,-6 2-12 0,-4-2-44 16,-5-2-36-16,-3-6-95 16,3-4-119-16,8-11 172 15</inkml:trace>
  <inkml:trace contextRef="#ctx0" brushRef="#br0" timeOffset="88605.3">21129 7611 1166 0,'33'-12'106'0,"-3"-3"83"15,4 0-37-15,-4 0-36 0,3 6-37 0,-3-2-55 0,-2 0-25 0,-4 8-188 0,1-4 136 0</inkml:trace>
  <inkml:trace contextRef="#ctx0" brushRef="#br0" timeOffset="88852.43">21871 7805 1190 0,'-2'16'122'0,"-3"6"59"0,-9 3-14 16,-6 0-72-16,-2 2-42 0,-7 3-43 0,2 2-2 0,-10-1-66 0,-1-1-58 15,-6-5 66-15</inkml:trace>
  <inkml:trace contextRef="#ctx0" brushRef="#br0" timeOffset="89061.12">21557 7783 1274 0,'11'19'93'0,"1"-2"102"0,7 2-64 0,11 3 2 0,4-1-24 0,2-1-58 0,0 6-18 0,-3 0-22 15,-1 4-6-15,-2 0-19 16,-2 0-38-16,-3 2-116 16,2-5-222-16,-2-4 223 15</inkml:trace>
  <inkml:trace contextRef="#ctx0" brushRef="#br0" timeOffset="89423.72">22224 7755 1385 0,'-9'12'129'0,"-1"7"44"0,2 5-7 0,-3 9-73 16,5 0-41-16,6 10-33 0,0-4-3 0,13-1-12 0,6-3-3 0,6-10-2 15,3-6-1-15,4-13 2 16,-1-6 1-16,-1-13 6 16,-1-2 4-16,-4-7 20 15,-3-7 11-15,-8-1 14 16,-1-1 4-16,-13-2-10 15,-3-7-10-15,-18-4-14 16,-9-2-10-16,-16 2-25 16,-1 9-17-16,-2 12-47 15,11 10-32-15,10 13-82 16,7 3-188-16,18 0 227 16</inkml:trace>
  <inkml:trace contextRef="#ctx0" brushRef="#br0" timeOffset="89596.57">22641 7919 1390 0,'9'-7'126'0,"2"3"133"0,-3-9-181 0,0 2 0 0,-5-2-54 0,-1 4-68 0,-2-2-372 16,0 3 283-16</inkml:trace>
  <inkml:trace contextRef="#ctx0" brushRef="#br0" timeOffset="89958.85">22813 7537 815 0,'7'-8'153'0,"8"2"260"0,-1-2-221 0,10 3 4 0,-1 5-20 0,9 3-50 15,-4 7-15-15,-1 2-34 16,1 1-13-16,-9 1-34 0,0 4-15 16,-8-1-8-16,-11 0-2 15,-12 5 1-15,-4 4 2 16,-11 4-5-16,-3 6-1 15,2 2-4-15,1 3-2 16,10 0 0-16,5-3 1 16,16-4 1-16,7-7-2 0,11-2 1 15,1-3 0-15,11-14-19 16,-1 0-24-16,-3-9-81 16,0-10-58-16,1-2-229 15,-4-6 232-15</inkml:trace>
  <inkml:trace contextRef="#ctx0" brushRef="#br0" timeOffset="90494.33">23357 7720 966 0,'0'9'166'0,"0"6"127"0,-3 7-119 0,-5 6-29 0,-3 5-66 0,-2 0-16 16,4 2-31-16,-4-2-12 15,2-8-11 1,2-1-1-16,-2-10-3 0,7-3 0 15,-4-6 3-15,8-5 5 16,-1-8 10-16,4-5 10 16,8-7 21-16,2-2 5 15,6-5-4 1,-2 2-10-16,5 4-23 0,-5 7-11 16,2 11-11-16,-1 3-4 0,-4 5-4 15,0 4 1 1,2 5 3-1,3-1 1-15,3-7 3 0,5 1-1 0,3-7 1 16,6-4 0-16,-4-2 1 16,-2 3 2-16,-10-10 1 15,2 2 1-15,-8-3 2 16,2 0 1-16,-6-8 5 16,-1-2 3-16,-9-6 11 15,0-3 0-15,-2 5-6 16,2 10-4-16,4 11-16 15,-4 7-2-15,3 15-7 16,5 6-2-16,-5 9 2 16,11 1 2-16,-3 7 4 0,-2-8 2 15,3-1 0-15,-6 2 0 16,-3-4-1-16,-1-2-3 16,-9 2-6-16,-4-2-2 15,-8-9-25 1,-4-2-19-16,-11-8-62 0,6-6-54 15,3-12-207-15,0-1 217 16</inkml:trace>
  <inkml:trace contextRef="#ctx0" brushRef="#br0" timeOffset="94609.48">21552 8553 365 0,'3'1'144'0,"-1"4"112"0,-1-5-27 15,4 0-13-15,3-6-49 0,3 1-26 0,0-5-37 16,-5 6-17-16,-4 4-30 0,4 0-12 16,-1 6-21-16,3 2-4 15,6-2 2-15,2 2 3 16,11-8 5-16,1 2-3 16,4-4-9-16,-4-1-7 15,0-7-7-15,-1-2-14 16,-5-4-88-16,0 0-77 15,-4-3 88-15</inkml:trace>
  <inkml:trace contextRef="#ctx0" brushRef="#br0" timeOffset="95002.28">21502 8726 371 0,'0'0'139'0,"0"0"117"0,0 0-53 0,4 3-17 0,1-3-30 0,5 0-5 0,-1 0-18 16,0-1-7-16,3-4-27 15,6 3-17-15,-2 2-31 16,9 2-13-16,7 4-17 16,1-3-6-16,7 1-10 15,-3 0-3-15,1-4 9 16,2 0-43-1,1-1-108-15,-2-4-111 16,4 0 112-16</inkml:trace>
  <inkml:trace contextRef="#ctx0" brushRef="#br0" timeOffset="95805.02">22757 8281 412 0,'0'4'125'0,"0"0"112"0,0-1-23 0,0-3 8 0,0 2-15 0,2 0-14 16,-2 1-37-16,-5 1-21 15,-4 3-28-15,-7 2-11 16,-8 2-26-16,-4 3-12 0,-10 9-21 16,-1-1-9-1,-1 11-12-15,4 6-6 0,6 8-7 16,0 6-3-16,14 11-10 15,5 1 0 1,11 12 0-16,8-1 2 0,8-12 5 16,6 0-1-16,6-23 4 15,9-5-2-15,2-22 2 16,4-1 0 0,1-18 4-16,-3-5 2 0,-11-7 5 15,-3-3 7-15,-7-7 9 16,-6-6 2-16,-14-4-1 15,-4-5-6-15,-22-1-13 16,-7-3-5-16,-6 15-6 16,-2 7-5-16,1 20-4 15,-1 11-22-15,7 22-95 0,0 6-66 16,17 6 94-16</inkml:trace>
  <inkml:trace contextRef="#ctx0" brushRef="#br0" timeOffset="96559.52">23136 8704 977 0,'-9'16'100'0,"-1"9"99"0,1-1-74 0,-4 6-8 0,4 0-41 0,-3-2-50 0,3-3-9 0,6-4-3 16,1-2 9-16,1-10 20 15,-4-3 6-15,3-6 14 0,-2-1 1 16,7-9 6-16,0-5 5 15,6-12 14-15,6-2-3 16,4-7-11-16,1-3-5 16,13-1-16-16,-4 1-10 15,7 6-11-15,-6 6-9 16,-3 13-18 0,-4 7-1-16,-5 12-5 0,-4 6 0 15,-6 10 1 1,0 2-1-16,-7 10-1 0,-1-1-1 0,0 6-2 15,0 3 0-15,10 5-3 16,2-9-4-16,9-8-1 16,9-7-2-1,14-20 7-15,6-6 4 0,10-15 5 16,-4-3 2-16,-9-6 4 16,-6-2 1-16,-14-2 7 15,-2-1 2-15,-3-5 7 16,-8-1-2-16,2 6-6 15,-3 3-3-15,-4 17-13 16,-4 7-2-16,3 12-4 16,0 12-1-16,4 7 2 15,6 3 2-15,2 2-1 16,7-3 0-16,1 1 1 16,2 6 2-16,-4-3 0 15,-9 5 1-15,-11 2 2 0,-14-1 1 16,-15-7 4-1,-9-2 0-15,-14-8-3 0,2-9-12 16,-2-11-38-16,4-7-24 16,4-8-66-16,8 0-33 15,5-4-119-15,7 3 154 16</inkml:trace>
  <inkml:trace contextRef="#ctx0" brushRef="#br0" timeOffset="96972.57">22139 9437 1113 0,'61'-1'137'15,"9"-1"132"-15,15 2-41 0,30 0-14 0,19 2-37 0,49 4-73 0,5 0-26 0,19-2-54 16,3-3-9-16,-26-6-6 16,2-6-2-16,-22-3-18 15,-7 0-33-15,-23-7-83 16,-7 6 73-16</inkml:trace>
  <inkml:trace contextRef="#ctx0" brushRef="#br0" timeOffset="100407.22">3757 5482 879 0,'-17'5'79'0,"-2"9"51"0,-5 5-11 0,-1 9-34 0,-4 7 4 16,1-5 5-16,-1-2-17 0,9-5-22 16,1-6-9-16,3-3-21 15,4-1-8 1,1 2-9-1,3 0-5-15,1-1-6 16,6-2-3-16,9 4-2 16,0-2 1-16,14-1 2 0,3-2 4 15,13-1 13 1,1-9 12-16,15 2 16 16,9-3-2-16,16 2-10 0,12-2-11 15,17 1-16-15,-3-2 0 16,4-1-1-16,5-1 2 15,21-5 1-15,11 3-1 16,8-2 0-16,6 3-1 16,11 6-1-16,-2 6 0 15,5-5 0-15,1 5-2 16,10-5 0-16,-4-3-1 0,8 0 0 16,8-1 0-16,-3-6 1 15,1 6 0-15,8 2 2 16,1 7 2-16,-12 6 4 15,0 5 1-15,7 6 0 16,-2 1 0-16,-1-7-3 16,9-7-1-16,5-12-3 15,0-11 1-15,17-5-1 16,8-4 0-16,-13 1 3 16,10 3-5-16,-1 11-1 15,-9 4 3-15,13 7 2 0,0 1 5 16,-14-4 2-1,6-3-3-15,-7-3-3 0,-11-9-2 16,9-3 0-16,5-1 1 16,-18-8 4-16,8 4 0 15,1 4-2-15,-17 3 2 16,-4 13-3-16,-7 2 3 16,-25 9 8-16,-8 2 0 15,-21 1 3-15,-21-3 2 16,-24-2-2-16,-12-4 0 15,-23 0-1-15,-7 1 2 0,-25-4 0 16,-6-2 1-16,-7-2 2 16,-11-4 5-16,-3-1 2 15,-8 4 0-15,-15-3-2 16,-7 1-9-16,-11 5 0 16,-10-8 0-16,-7-3-2 15,-1 0 1-15,-19-6-6 16,-8 0-2-16,-24-4-8 15,-11 2-4-15,-1-4-13 16,-2 0-2-16,-22 1-1 16,-7 5 1-16,-12 1 6 15,-14 2 2-15,0 1 6 16,-5-1 2-16,-6 2 2 16,-3-1 1-16,-2-3 2 0,6 2 0 15,-18 1 0-15,2 1-1 16,4 2-1-16,-18-1-2 15,4 3-25-15,0 5-17 16,-31 3-21-16,1 2-17 16,-9 11-16-16,-18 4 2 15,-6 5 50-15</inkml:trace>
  <inkml:trace contextRef="#ctx0" brushRef="#br0" timeOffset="105646.85">3359 7679 916 0,'-6'14'97'15,"1"2"51"-15,1 3-43 0,7-2-33 0,-2 2-9 0,7-6 18 0,-8-13 4 0,13-3-10 16,4-4-9-16,4-7-27 16,21 6-14-16,-2-6-20 15,-1-2-2-15,10 2-3 16,-2-3-1-16,12 4 0 15,7 4 1-15,10-1 0 16,10 2 0-16,8 2 12 16,0-4 6-16,4-1 11 15,-2-1 5-15,16-4-10 16,11-1 4-16,11-4-4 16,7 5-4-16,-2 4 1 15,6-1-11-15,17 12-7 16,-2 1-1-16,10 4-2 0,10 6 1 15,4-4 1-15,9-1 1 16,17-7-3 0,0-4 0-16,-1 3 0 0,11-5-4 15,4 6 13-15,-3 2-1 16,15 8 6-16,2 3 0 0,-7 7-14 16,12 4 3-16,4 3-4 15,10 2-3-15,26 0 1 16,-1-2-3-16,21-5 0 15,-2-7 3-15,13-7-33 16,-1-7-44-16,16-17 46 16</inkml:trace>
  <inkml:trace contextRef="#ctx0" brushRef="#br0" timeOffset="114131.65">11460 2554 653 0,'0'0'139'16,"0"0"169"-16,0 0-51 0,0-4-44 0,0 1-32 0,0 2-58 0,2-1-23 0,-2 2-28 15,3 0-5-15,-3 11-17 0,6 3-9 16,-6 16-7-16,0 8-8 0,0 14-11 16,-1 8-5-16,4 8-11 15,2 3-1-15,2-3 1 16,-2-5-6-16,-3-10-66 15,1-4-61-15,-1-16 68 16</inkml:trace>
  <inkml:trace contextRef="#ctx0" brushRef="#br0" timeOffset="114825.1">11922 2653 930 0,'5'-3'110'0,"2"0"103"0,-6 3-15 16,1 3-22-16,1 6-27 0,-2 4-45 0,4 3-20 0,-5 9-26 0,2 8-15 0,-2 6-27 15,-3 2-6-15,-2 2-5 16,2 1-1-16,1-9-1 16,1-2 0-16,1-8-1 15,0-6 0-15,1-3 0 16,-1-10 1 0,0-6 7-16,3-9 1 15,0-10 3-15,4-8 1 0,-1-17-3 0,2-7-5 16,5-9-3-1,-1-3-2-15,4 10 0 0,4 4 7 0,-1 17 8 32,3 12 1-32,-9 9-1 0,1 9-2 15,-3 10-8-15,-3 3-2 16,0 7-2 0,3-4-1-16,2 0 0 15,3-1 0-15,-2 1-1 16,5 5 0-16,-7 1-1 15,2 4 1-15,1-1-1 16,-1-4 1-16,0-8 2 16,-1-7 1-16,7-11 4 15,-6-13 2-15,5-13-1 16,2-8-1-16,4-13-2 16,0-1-3-16,1 3 0 0,0 0-2 15,0 14-1 1,-3 10-1-16,-7 16-5 15,-5 11 2-15,-8 17 2 0,-3 10 2 16,-1 19 2-16,-1 10 1 16,-4 8-2-16,4 3 0 15,4-4-4-15,4-6-21 16,4-7-65-16,4-8-47 16,2-12-145-16,4-9-129 15,2-18 231-15</inkml:trace>
  <inkml:trace contextRef="#ctx0" brushRef="#br0" timeOffset="115034.5">12904 2666 1201 0,'6'14'140'0,"-1"2"71"0,0-1 2 0,-4 3-99 0,2 2-46 0,-3-6-51 0,0 2-9 0,2-2-19 0,-1 1-45 16,6-3-171-1,-3-1 143-15</inkml:trace>
  <inkml:trace contextRef="#ctx0" brushRef="#br0" timeOffset="115698.51">13085 2615 602 0,'2'32'159'0,"-1"4"99"0,1-5-53 0,1 4-43 15,0-3-84-15,2 1-14 0,-3-11-17 0,-2-6-1 0,0-16 23 16,4 0-4-1,4-16-1-15,-2-6-4 16,7-11-23-16,-2-2-10 0,6-1-13 16,1 1-3-16,1 11-5 15,6 10 0 1,3 13-3 0,-1 4-1-16,2 17-2 0,-3 6-1 15,3 5 0-15,-1 4 0 0,5-4 2 16,-6-5 1-16,8-11 2 15,-5-7 2-15,-5-11 2 16,5-6 14-16,-11-10 13 16,-5-7 6-16,-1-5 3 15,-10 2-12-15,3 6-14 16,-1 4-7 0,1 13-9-16,2 2-3 15,3 14-2-15,5 3 3 0,5 4 2 0,1 5 3 16,-3 0-1-16,4-1 0 15,-10-3-1-15,-4 0 4 0,-9 2 10 32,-8-6 2-32,-11 1 3 0,-9-3-12 15,-3-1-72-15,-4-9-52 0,6-8-120 16,6-9-87-16,21-15 177 16</inkml:trace>
  <inkml:trace contextRef="#ctx0" brushRef="#br0" timeOffset="115903.11">14044 2352 897 0,'21'16'207'0,"-4"6"173"0,-7 6-137 0,-6 8-16 0,-7 8-102 0,-6 4-41 31,-4 2-47-31,-1 2-16 0,6-3-14 0,-1-8-5 15,9-6-61 1,0-7-58-16,0-6-247 0,0-6 206 31</inkml:trace>
  <inkml:trace contextRef="#ctx0" brushRef="#br0" timeOffset="116217.78">13976 2714 926 0,'-7'-31'160'0,"3"-2"215"0,6 4-201 0,11 7-44 0,4 10-31 0,11 9-46 0,9 4-23 0,5 17-24 15,7 4-3-15,-3 6-1 16,-7 2 0-16,-2-2-1 16,-12 4 1-16,-8-1 0 15,-3 1 0-15,-14-7-1 16,0-3 2-16,-9-8 4 15,-2-4 4-15,0-10 9 16,-3-8 3-16,4-16 18 16,7-2 7-16,11-8 11 15,6-3-4-15,15-1-23 16,8 1-13-16,9 11-23 0,9 0-1 16,1 8-13-1,5 2-37-15,1 5-142 0,-4 4 122 16</inkml:trace>
  <inkml:trace contextRef="#ctx0" brushRef="#br0" timeOffset="125146.01">16415 2451 657 0,'2'0'99'0,"0"-6"86"0,2 0-65 0,-1-6-17 15,2 3-12-15,0 1-6 0,-2 7-8 0,-3 2 2 0,0 10 0 16,-1 8 0-16,-1 11-3 0,-3 8-11 16,2 16-24-16,3 2-12 15,2 4-19-15,-1 3-4 16,6-4-5-16,-6-7-1 15,-1-7-51 1,0-7-59-16,0-8-202 0,0-11 175 16</inkml:trace>
  <inkml:trace contextRef="#ctx0" brushRef="#br0" timeOffset="125481.99">16171 2647 590 0,'-21'-8'131'0,"10"3"191"0,3-1-136 0,23 4-44 0,8 1-2 0,14 1-24 0,5 0-4 16,7-4-10-16,0 1-11 0,-3-5-30 0,-5 1-13 16,-3 0-21-1,-4 4-6-15,-4 0-6 0,0 3-1 16,-9 5-1-16,-1-4-1 15,-7 6-4 1,-2 0 0-16,-5 3 3 16,2 4 3-16,-5 0 1 0,4 7-2 15,-4 2-4-15,-2 1-3 16,4 0-3-16,3-2-1 16,0-8-2-1,-2-3-13-15,1-8-100 16,-1-3-91-16,6-9 105 15</inkml:trace>
  <inkml:trace contextRef="#ctx0" brushRef="#br0" timeOffset="125653.34">16647 2391 1035 0,'-9'-3'-23'0,"3"-10"-138"0,4-1 58 16</inkml:trace>
  <inkml:trace contextRef="#ctx0" brushRef="#br0" timeOffset="126235.64">16811 2495 861 0,'7'37'98'0,"1"-1"217"0,4-6-171 16,1-2-10-1,-1-3-8-15,0-3-86 16,-8 1-17-16,-5-8-5 16,-6 0-4-16,-4-4-7 15,-1-2 1-15,4-6 19 16,3-4 10-16,0-10 13 16,10-4 3-16,0-10-16 15,9-8-8-15,8 1-14 0,0-1-3 0,5 8-5 16,-3 8-3-16,-2 15-3 31,1 2-1-31,0 11-1 16,3 5-1-16,-4 9 0 15,-6 4 0-15,5-3 1 0,-7 1 1 16,-1-6 1-16,-1-7 3 16,-2-8 2-16,1-3 0 15,0-12 3-15,0-10 4 16,3-8 3-16,2-3-2 15,6 0-3-15,3-1-7 16,0 12-4-16,2 5-1 16,-2 10-2-16,-1 9-1 0,1 8 2 15,-4 1 1 1,7 3 2-16,2-1 1 0,5-6 1 16,3-4 0-16,1-9 9 15,1-4 5-15,-7-5 11 16,-2-2 3-16,-12-1-3 15,-1 1 3-15,-14-3-4 16,-1 6 4-16,-6 5 4 16,-9 2-7-16,-4 12-9 15,-6 10-8-15,8 16-12 16,1 9-2-16,13 4-1 16,8 2 0-16,11-9 2 15,3-6 0-15,5-7-2 16,0-5-17-16,-4-9-100 0,-2-5-99 15,2-8 113-15</inkml:trace>
  <inkml:trace contextRef="#ctx0" brushRef="#br0" timeOffset="126440.45">18091 2566 800 0,'5'11'209'0,"6"5"231"0,3 0-244 0,11 0 8 0,7-7-95 0,9-3-36 0,3-6-35 16,-2 0-11-16,1-3-18 15,-4 0-5-15,-9-5-34 16,0 2-63-16,-9 1-208 16,-4-1 178-16</inkml:trace>
  <inkml:trace contextRef="#ctx0" brushRef="#br0" timeOffset="126598.71">18288 2680 1282 0,'-11'23'110'0,"5"0"78"0,3 0-49 0,18-10-25 0,4-7-36 0,18-4-43 0,-1-5-12 15,5-10-46-15,0-1-72 16,6-4 57-16</inkml:trace>
  <inkml:trace contextRef="#ctx0" brushRef="#br0" timeOffset="127134.22">19072 2361 1168 0,'0'29'126'0,"-1"1"107"0,-3 7-83 0,-5 9 4 0,-2 0-67 0,5 4-43 0,-2-4-38 0,5-6-2 16,-5-9-36-16,4-1-66 15,0-13-263-15,-1-2 220 16</inkml:trace>
  <inkml:trace contextRef="#ctx0" brushRef="#br0" timeOffset="127686.11">19301 2517 1148 0,'5'0'80'0,"1"0"131"0,-1 0-77 0,-4 8 19 0,1 5-14 0,-5 11-76 15,-1 7-17-15,-5 8-21 16,-2 1-11-16,6 1-10 16,-4-5-1-16,6-4-1 0,1-7 0 15,0-6 0 1,2-5 0-16,0-14 0 15,0 3 3-15,4-17 11 16,0-10 7 0,12-18 6-16,1-7 0 0,10-14-7 15,0 1-6-15,2 6-6 0,2 4-3 16,-3 17-4-16,-2 8-1 16,-7 16-3-16,-2 8-3 15,-9 17 0 1,3 10 0-16,-2 10 4 0,-4-2 1 0,3-4 1 31,1-4 0-31,-1-8 0 0,7-7-1 16,2-9 3-16,-1-3 0 0,1-11 2 15,5-10 1-15,3-4 0 32,2-8 1-32,2-1-3 15,-4 3-1-15,-3 8-4 16,-5 7-2-16,-4 19-3 15,-4 11 0-15,-2 19-1 16,-4 10 3-16,-6 13 1 16,-5 6 2-16,0-6 0 15,3 1-12-15,4-7-70 16,-1-7-61-16,4-13-269 0,4-4 237 16</inkml:trace>
  <inkml:trace contextRef="#ctx0" brushRef="#br0" timeOffset="127907.51">20438 2491 1157 0,'-8'15'171'0,"-4"7"34"0,-1 5-24 0,-9 3-34 0,-6 5-110 0,1-2-17 0,-11-1-9 16,-3-4-33-16,0-3-119 15,-2-1-66-15,13-10 90 16</inkml:trace>
  <inkml:trace contextRef="#ctx0" brushRef="#br0" timeOffset="128097.17">20140 2446 1290 0,'19'32'114'16,"9"3"33"-16,6 2 7 0,2 6-64 0,8-4-38 0,-9-7-30 0,-5 0-10 0,-3-10-42 15,-5-2-75-15,4-3 63 16</inkml:trace>
  <inkml:trace contextRef="#ctx0" brushRef="#br0" timeOffset="128796.66">21055 2191 352 0,'-8'6'145'0,"0"5"72"0,-4 7 5 0,2 2-33 0,-1-1-74 0,0 3-13 15,6-3-13 1,2 3 0-16,11 0 6 16,3-4-3-16,8 4-4 0,3-5-4 15,5 2-17 1,5-2-11-16,-9 5-25 0,1-3-9 16,-7 2-8-16,-7-1-3 15,-10 1-1-15,-7 2-2 16,-7 6-3-1,-6-1-1-15,-13-1-7 0,-4 0-11 0,-19-7-34 32,-3-4-41-32,-5-8-119 0,2-6-197 15,11-18 232-15</inkml:trace>
  <inkml:trace contextRef="#ctx0" brushRef="#br0" timeOffset="128982.07">20866 2252 1436 0,'38'0'137'0,"1"-3"80"0,4-3-24 0,6-4-48 0,1-5-52 0,1-4-57 0,-2-3-13 32,-7-2-17-32,4-1-13 0,-10 4-91 0,5-1-92 15,-8 6 101 1</inkml:trace>
  <inkml:trace contextRef="#ctx0" brushRef="#br0" timeOffset="129636.13">21527 2519 1060 0,'0'3'157'0,"6"0"34"0,-3 4-5 0,7 4-8 0,-4 1-88 15,2 2-20-15,-8 10-25 0,2-2-17 16,-9 7-18-16,-5-3-3 15,-9 1-3-15,-3 0-1 16,1-5-1-16,5-5 1 16,6-2 0-16,2-4 1 15,9-5-2-15,1 0 0 0,9-3 9 16,2-3 8-16,10-6 28 16,6-10 11-1,6-6 16-15,1-5-6 0,1-9-18 16,-2 1-12-16,-9 7-26 15,1 3-5 1,-11 11-9-16,1 6-2 0,-4 9-5 16,-5 6 1-16,3 5-1 15,2 4 2-15,2 0 4 16,0-2 1-16,2-6 3 16,-2-5 3-16,1-3 2 15,-3-3 3-15,-1-7 4 0,-4-1 3 16,2-9 3-1,-3-5-2-15,7-2-8 0,7 0-5 16,0 7-8 0,5 5-5-16,1 15-2 0,0 5 0 15,1 12 2-15,-1 1 3 16,-11 9 4-16,-3 1 1 16,-14 3 1-16,-10-2 0 0,-9-2-2 15,-5-5-5-15,-3-5-21 16,-3-4-21-1,5-12-46-15,-1-2-24 0,9-12-108 32,7-3-86-32,15-10 175 0</inkml:trace>
  <inkml:trace contextRef="#ctx0" brushRef="#br0" timeOffset="132496.06">22607 2341 689 0,'0'3'106'0,"2"-2"74"16,-2-1 13-16,3 0-3 0,5 4-27 0,2-3-20 0,7 2-8 0,0 5-31 16,4-1-14-16,-1 0-42 15,2-3-13-15,0-4-23 16,1 0-9-16,2-2-1 16,0-6-2-16,-1 3-17 15,-4-1-35-15,-7 0-124 0,-7 4-141 31,-14-3 168-31</inkml:trace>
  <inkml:trace contextRef="#ctx0" brushRef="#br0" timeOffset="132687.01">22579 2530 916 0,'-5'5'144'0,"2"4"71"0,6-3-34 0,10 1 8 0,12-4-78 0,10-1-26 0,4-6-44 16,4 1-20-16,4-6-17 15,-4-1-55-15,-1 2-163 16,4-1 140-16</inkml:trace>
  <inkml:trace contextRef="#ctx0" brushRef="#br0" timeOffset="133134.72">23407 2205 704 0,'3'-5'74'0,"1"-1"103"0,2 0-63 0,-3 3 34 0,-3-4-19 0,0 7-37 0,-3 3 7 0,-5 5-10 15,-1 5-13-15,-9 6-23 16,1 0-15 0,-4 3-21-16,4 3-6 0,8 0-8 15,5-4-3-15,14 3 5 16,6-4 5-1,9-3 10-15,2 4 6 16,4-5 10-16,2 7 10 0,4 1 4 16,-7-2-5-16,-2 0-12 15,-7 0-12-15,-10 2-13 16,-7-2 3-16,-8 6-4 16,-11 1-2-16,-18 1-1 15,-6 3-1-15,-10-3-27 16,-5 3-28-16,4-13-95 15,1-2-63-15,14-15-235 0,7-9 247 16</inkml:trace>
  <inkml:trace contextRef="#ctx0" brushRef="#br0" timeOffset="133336.34">23377 2112 953 0,'15'6'165'15,"2"-2"225"-15,8-3-173 0,15-2-34 0,8-11-47 0,16-3-80 0,2-4-18 0,-13-2-23 16,-4 1 0-16,-12 2-115 16,-12 4-115-16,2 3 124 15</inkml:trace>
  <inkml:trace contextRef="#ctx0" brushRef="#br0" timeOffset="134303.07">23972 2544 532 0,'-8'-6'154'0,"3"3"188"0,1 1-75 0,-4 2-43 0,5 2-50 0,-2 7-72 0,0 1-25 16,5 7-30-1,-4 7-11-15,-3 2-19 16,4 3-8-16,-3-2-5 31,1-4 1-31,-3-7 0 0,3-3 1 16,4-5 3-16,-1-7 3 16,-4-2 31-16,3-9 11 15,3-7 17-15,6-8 5 16,0-10-25-16,9-5-8 0,0-1-16 15,4 4-11-15,0 8-6 16,2 6-5-16,4 11-4 16,-3 9 2-16,3 10-5 15,1 8-4-15,-8 9-3 16,5 6 0-16,-9 3-8 16,-2 3-6-16,-8-2-1 15,2-6 1-15,-6-9 11 16,0-5 9-16,0-11 1 15,0-3 0-15,3-16-2 16,2-4-2-16,6-12 5 16,0-1 1-16,5-1 1 15,3 4 2-15,-2 6 1 16,-1 10-1-16,4 7-3 0,-6 7 0 16,1 11-3-1,-3 4-1-15,1 7-1 0,-1 5 0 16,-2 3-1-16,3 1 0 15,-10-4 3-15,1-3 2 16,4-12 4-16,-1 1 2 0,4-15 4 16,0-7 4-16,3-10 4 31,3-5 2-31,-3-7 3 0,-1 1-4 16,-3 4-4-16,2 3-4 15,-4 10-8-15,-6 12-3 0,5-3-5 16,-7 8-3-16,0 8-1 15,0 2-9-15,4 10-30 16,-1 0-17-16,3 1-43 16,-3-3-23-16,5 2-71 15,-3-4-127-15,8-7 193 0</inkml:trace>
  <inkml:trace contextRef="#ctx0" brushRef="#br0" timeOffset="135371.14">24704 2325 681 0,'10'0'120'0,"-7"2"92"0,-2-1 4 0,-4 2-56 0,-8 2-17 0,-3-5-25 0,-5-3-22 0,2 0-33 16,2-2-13-16,4 3-16 16,2-6-4-16,4 5-9 15,-3-1-8-15,-1 7-10 16,-4 1-3-16,-6 8-3 16,2 3 1-16,-4 7 0 0,6-3 1 15,2 0 0-15,0-1-2 16,13-6 1-1,0 1 0-15,13-4 5 0,1-6 6 16,10 1 7 0,1 0 1-16,2 1 1 0,-2 5-2 15,0 2 6-15,-2 1 4 0,-6-1 1 16,-3 3 0 0,-4-4-4-16,-7 0-5 15,0-3-5-15,0 1-2 0,-3-4-6 16,0 1 0-16,-5-1 1 15,-1 1 2 1,-7-1 1-16,-4 3 1 0,-2-7-1 16,-3 1-2-16,-3-2-3 15,-5-3 0-15,0-5-3 16,-3 0-1-16,3 0 0 16,8-3-1-16,4 0-7 15,6 0-13-15,5-5-27 16,6 0-27-16,12 4-142 15,0-1-137-15,9 12 195 16</inkml:trace>
  <inkml:trace contextRef="#ctx0" brushRef="#br0" timeOffset="138852.67">23538 3142 181 0,'-19'-3'35'0,"-4"-2"42"15,-1 2-52-15,-1-7-23 0,-2 7-8 0,3-5-50 0,1 4 38 0</inkml:trace>
  <inkml:trace contextRef="#ctx0" brushRef="#br0" timeOffset="139186.76">23188 3199 452 0,'-6'0'76'0,"1"-2"104"0,-6 2-3 0,5 0 1 0,-4 2-14 0,4-2-33 15,0 0-13-15,9 0 1 0,5 0 7 16,20 0 0-16,10 0 3 16,30-7-3-16,22 6-11 31,34-7-23-31,18-2-20 0,11 1-37 15,2-5-10 1,4 3-15-16,-3 3 0 16,-12-5-1-16,-13 4-1 15,-33-4-2-15,-13-1-11 0,-33 1-100 16,-16 1-102-16,-48 7 110 16</inkml:trace>
  <inkml:trace contextRef="#ctx0" brushRef="#br0" timeOffset="141734.91">3979 7337 733 0,'-25'3'105'0,"-2"0"69"0,4-1-31 16,5 1 2-16,4 2-13 0,1-4 3 0,6 2-40 0,-1 0-23 0,8 5-34 0,6 5-17 0,10 4-16 15,18 7-2-15,30 1 6 16,16 0 3-16,35-3 3 16,16-4 1-16,49-7-7 15,22-6-3-15,41-7-1 16,19-3 0-16,0-12 0 16,12 0 0-16,-14-6 7 15,-21 3 10-15,-11 6-92 0,-35 1-97 16,-43 15 97-1</inkml:trace>
  <inkml:trace contextRef="#ctx0" brushRef="#br0" timeOffset="142436.14">1564 7876 777 0,'3'0'154'0,"2"-1"123"0,-7 1-50 0,-1 7-29 0,-5 0-30 0,4 8-15 15,2-2-36-15,2 3-21 16,0 1-28-16,2 4-20 15,-1 9-25 1,5 4-3-16,-6 9-11 16,0 4-3-16,-6 5-2 0,3-1 0 15,0-6-10-15,0 1-29 16,3-6-76-16,0-4-59 16,8-17 81-16</inkml:trace>
  <inkml:trace contextRef="#ctx0" brushRef="#br0" timeOffset="143034.28">1928 7950 1005 0,'11'0'114'0,"4"8"102"0,-4-2-39 0,-3 12-11 0,-4 1-29 0,-4 6-42 16,-3 5-30-16,-5 3-36 0,-1 5-10 0,-1 1-11 16,-1 2-2-16,2-6-2 0,4-4 0 15,5-12-2 1,5-6-1-16,-2-13 20 16,3 0 9-16,-3-14 11 0,-3-8 2 15,10-11-17-15,4-12-7 16,2-13-7-16,4-14 3 15,-1-3 7 1,3-3 7-16,2 7-6 0,0 17-1 16,-4 15-16-1,1 17-7-15,-5 15-4 0,-1 17-3 16,-2 13 3-16,1 15 2 0,-4 13 6 16,1 1 0-16,-2-3 5 15,-3-8-2-15,5-18-3 16,5-2 1-16,3-21-2 15,2-3 4-15,1-19 1 16,0-5 2-16,-3-11-1 16,3 0 1-16,-8-1 0 15,0-10 0-15,-3 11-1 16,2 2-2-16,-5 17-2 16,-2 11-2-16,2 16-1 0,-3 11 0 15,1 26 0-15,-4 4-4 16,-1 22-1-1,-1 6 0-15,0-1-1 16,3-2 4-16,13-11-32 16,6-11-39-16,8-12-115 0,3-10-114 15,4-21 161-15</inkml:trace>
  <inkml:trace contextRef="#ctx0" brushRef="#br0" timeOffset="143240.54">3017 8023 1324 0,'5'17'120'0,"-1"5"64"0,0 3-12 0,-4 4-51 15,0 5-30-15,0 6-34 0,0-2-24 0,0-8-25 0,0-5-20 0,3-16-129 0,8-5-120 16,5-22 135-1</inkml:trace>
  <inkml:trace contextRef="#ctx0" brushRef="#br0" timeOffset="143419.65">3022 7897 504 0,'9'-22'-8'15,"4"-8"11"-15</inkml:trace>
  <inkml:trace contextRef="#ctx0" brushRef="#br0" timeOffset="143849.89">3432 7996 840 0,'1'55'55'15,"-7"0"29"1,3-3 22-16,-11-4 22 16,1-7-28-16,4-10-37 15,-2-10-28-15,3-10-11 0,14-3 3 16,-6-10 2-16,6-7 5 16,10-12 10-16,-10-7 3 0,13-2 20 15,0-2 9-15,-1 5-5 16,1 7-13-16,-4 3-29 15,1 6-16-15,5 9-13 16,-6 4-1 0,6 2 1-16,-5 1 3 0,1-5 1 15,2-5 0-15,-2-6 1 16,5-3 0-16,-7-2 3 16,-4-3 2-16,-7 2 20 15,3 4 2-15,-6-2 1 16,1 2-4-16,3 4-25 15,3-1-4-15,6 10 8 16,8 8 11-16,5 3 18 16,1 8-1-16,-1 9-3 15,-3-1-8-15,-15 5-4 0,-6-6 0 16,-15 0-2-16,-11 0 2 16,-10-2-43-16,-5 0-40 15,1-15-94-15,2-4-117 16,21-24 149-16</inkml:trace>
  <inkml:trace contextRef="#ctx0" brushRef="#br0" timeOffset="144073.82">3987 7442 743 0,'40'-11'134'0,"-7"10"140"0,0 7-69 0,-9 29-9 0,-7 7-10 0,-3 31-3 0,-6 6-20 0,-10 20-50 15,-5 0-25-15,-9-9-51 16,5-3-19-16,3-22-12 16,3-12-30-16,8-15-78 15,0-11-67-15,5-16 77 16</inkml:trace>
  <inkml:trace contextRef="#ctx0" brushRef="#br0" timeOffset="144381.82">4033 7949 1265 0,'27'-38'89'16,"3"3"59"-16,4 10 22 0,11 11-23 0,-4 7-12 0,6 25-37 0,-3 5-28 0,-6 18-32 0,0 7-9 0,-10 4-17 0,-4 3-1 15,-11-1-3-15,-9-1-1 0,-1-9 0 16,-3-1-2-16,-6-12 1 15,5-5 1-15,-7-18 4 16,3-8 3-16,-3-16 16 16,5-11 3-16,3-11 20 0,6-4 10 15,13-4-8 1,6 2-7-16,23-2-31 0,5 6-16 16,10 11-9-16,4 2-1 15,1 1-21 1,-5 1-36-16,8 6-103 15,-5-6-68-15,-5 6-181 16,3 3 221-16</inkml:trace>
  <inkml:trace contextRef="#ctx0" brushRef="#br0" timeOffset="144665.47">5279 7854 592 0,'5'14'226'0,"-10"0"228"0,-6-1-69 0,-8-2-119 0,-6-8-47 0,-2-1-47 0,-1 4-23 0,-5-9-43 16,-4-2-16-16,1 4-43 15,0-3-15-15,4 8-24 16,5 5-8-16,15 5-14 16,7-4-5-16,10 2-5 15,15 1 0 1,10 0 7 0,10 2 6-16,10 1 7 15,1 3 2-15,1 5 2 16,-2-1 2-16,-12 7 3 15,-13 3 4-15,-31 7 7 16,-14 1 1-16,-29 6 0 0,-10-3-3 16,-10-1-42-16,-7-4-36 15,-25-9-171-15,-12-3 137 16</inkml:trace>
  <inkml:trace contextRef="#ctx0" brushRef="#br0" timeOffset="171004.82">7647 7627 644 0,'-8'-8'198'0,"0"2"182"0,1 6-120 0,-3 0-33 0,2 1-60 0,-1 10-21 0,1 0-34 0,5 4-13 0,4 5-27 15,7 10-18-15,-5 9-21 16,7 7-10-16,-7 11-10 16,5 1-5-16,-3 5-5 15,-5 2 1-15,-2 0-24 16,-4-1-27-16,-4-5-74 15,-1-3-56-15,0-10-140 16,0-9-155-16,11-26 269 16</inkml:trace>
  <inkml:trace contextRef="#ctx0" brushRef="#br0" timeOffset="171238.82">7313 8034 1250 0,'-18'14'154'0,"6"0"139"0,15-4-124 0,5-7 2 0,12-11-25 0,15-8-15 0,8-8-39 0,4 1-19 16,7 2-39-16,-13-2-13 0,8 8-20 0,-5 3-6 0,0-1-69 15,-2 13-60-15,-4-6-293 16,0 0 246-16</inkml:trace>
  <inkml:trace contextRef="#ctx0" brushRef="#br0" timeOffset="171413.77">8070 7938 1350 0,'-8'25'145'0,"-3"3"103"0,-6 5-30 0,-7 4-96 0,-3-7-41 0,7 3-61 0,4-7-14 0,11 0-6 15,5-7-15-15,8-7-84 0,5-2-91 16,9-7 97 0</inkml:trace>
  <inkml:trace contextRef="#ctx0" brushRef="#br0" timeOffset="171604.26">8051 7745 1235 0,'0'7'0'0,"0"-25"5"0,13-4-2 0,-2-6-39 0,1 2-122 0,10 6 99 0</inkml:trace>
  <inkml:trace contextRef="#ctx0" brushRef="#br0" timeOffset="172128.21">8300 7908 898 0,'0'53'135'0,"-4"-1"173"0,-3-11-163 0,-4-8-7 16,-1-14-21-16,1-6-17 15,6-7-33 1,3-6-10-16,2 0-15 16,0-4-6-16,13-1 0 0,0-5 10 15,2-2 15 1,-1-4 7-16,-1-1-7 15,4 4-13-15,4 2-20 16,-5 8-12-16,0 3-14 0,-1 0-2 16,1 5-4-1,0 4 1-15,-2 2-11 0,5-2-7 16,-5-1-5 0,2 2 0-16,-3-10 16 15,1-2 8-15,-3-10 10 16,0-7 4-16,0 0-3 15,2-5 0-15,1 8-4 16,0 1-3-16,0 11-6 16,0 4-3-16,8 15-1 0,5 7 0 15,10 5 5-15,-3 1 2 16,12-8 1-16,-7-4 0 16,-1-6 3-16,2-7-3 15,-10-5 21-15,-2-1 6 16,-9-8 28-16,-3-2 16 15,-7-6-11-15,-4 1 2 0,-5-5-21 16,-3 3-11-16,-11 1-11 16,-2 6-7-16,0 13-11 15,0 10-3-15,8 21-7 16,4 12 0-16,4 11 0 16,8-1 2-16,7-2 2 15,7-4-1-15,7-15-12 16,4-6-22-16,-1-11-82 15,2-9-58-15,1-14-161 16,1-8 177-16</inkml:trace>
  <inkml:trace contextRef="#ctx0" brushRef="#br0" timeOffset="172470.06">9572 7953 896 0,'-11'5'169'0,"3"1"225"0,3 2-131 0,-15-5-15 0,15 8-29 0,-6-3-62 0,11-3-38 0,24 9-55 15,-5-6-14-15,18-3-20 16,-3 0-5-16,3-1-10 16,4-4-6-16,5 0-6 0,-2 2-16 15,-6-4-70-15,-2-4-45 16,-13 0-154-16,-6 3-114 16,-4-1 222-1</inkml:trace>
  <inkml:trace contextRef="#ctx0" brushRef="#br0" timeOffset="172621.38">9646 8106 1098 0,'-30'26'149'0,"11"-6"124"0,5-3-32 0,19-6-67 0,3-1-29 0,22-7-55 0,4-1-13 0,10-2-23 15,19-4-22 1,-12 0-49-16,6-4-49 0,0-3 37 15</inkml:trace>
  <inkml:trace contextRef="#ctx0" brushRef="#br0" timeOffset="173126.59">10695 7863 1007 0,'11'-6'141'0,"-3"0"125"16,-2 6-5-16,4 16-40 0,-7-1-26 0,6 23-62 0,2 5-27 0,-11 17-50 15,2 4-18-15,-7 6-18 16,-4 1-6-16,-1-5-7 15,6-3-16-15,2-12-79 16,2-10-68-16,5-16 78 16</inkml:trace>
  <inkml:trace contextRef="#ctx0" brushRef="#br0" timeOffset="173703.18">11048 7922 1281 0,'10'9'150'0,"-4"-2"65"0,5 15-32 0,-6 9-31 0,-3 7-60 0,-2 8-22 0,-7 4-33 16,-5-4-14 0,1 1-16-16,1-4-3 0,4-10-4 15,-4-5 4-15,7-12 2 16,-3-6 5-16,4-14-1 15,-1-5 2-15,2-18 8 16,-1-12 1-16,4-16 8 16,-1-10 8-16,7-9 5 15,0 1-3-15,9 15-6 16,2 3-8-16,3 22-13 16,-3 7-3-16,-5 14-8 15,-1 12-2-15,3 14-6 16,-3 10 1-16,-1 7 4 15,2 2 2-15,1-4 2 0,2-4 0 16,5-11 1-16,3-4 0 16,0-12 3-16,4-8 6 15,-2-15 0-15,-1-2 1 16,6-3-3-16,-4-4-6 16,2 12-2-16,2 3-1 15,-12 8-1-15,-1 11-1 16,-6 16 2-16,-5 6 2 0,0 20 6 15,3 5 2-15,-11 9-2 16,0 5-2 0,-2-4-3-16,-7 3-2 0,7 1-22 15,-4-4-11-15,4-8-46 16,2-6-32 0,7-10-102-16,-1-10-74 0,3-15 155 15</inkml:trace>
  <inkml:trace contextRef="#ctx0" brushRef="#br0" timeOffset="174069.69">12347 7975 1186 0,'0'0'144'0,"-3"4"107"0,-2 2 2 0,-3 8-46 0,-8 3-41 0,-1 9-66 0,0 5-29 16,-7 7-40-16,-3 5-14 0,-9 6-12 0,-5 1-2 16,-8-6-41-16,9-3-44 31,1-9-117-31,11-10-88 16,9-14 149-16</inkml:trace>
  <inkml:trace contextRef="#ctx0" brushRef="#br0" timeOffset="174271.62">12112 7966 1326 0,'3'0'219'0,"0"3"121"0,2 11-82 0,0 7-59 0,4 10-86 0,4 7-31 0,6 2-28 15,4-4-9-15,1-5-27 16,1 3-4-16,4-8-9 15,-4 1-21-15,11-8-68 16,0 0-43-16,2-13-380 16,11-4 316-16</inkml:trace>
  <inkml:trace contextRef="#ctx0" brushRef="#br0" timeOffset="174853.39">13057 7561 1035 0,'-5'4'149'0,"2"6"169"0,-2 1-51 0,0 6-34 0,2 5-30 0,-1 8-56 16,0 5-31-16,1 15-37 16,-3 9-16-16,1 10-39 15,0 2-11 1,-1 2-8-16,1-4-1 0,-1 0-11 16,1-2-27-16,5-11-98 31,0-3-69-31,7-19-231 0,-3-12 235 0</inkml:trace>
  <inkml:trace contextRef="#ctx0" brushRef="#br0" timeOffset="175410.55">13304 7922 1082 0,'7'-2'195'0,"4"5"240"0,-2 15-265 0,-2 7-5 0,-3 13-56 0,-2 1-24 0,-2 10-44 15,-8-3-14-15,-1 0-15 32,2-4-3-32,-2-12-8 0,6-5 0 0,3-14-3 15,1-7-7 1,7-11 9-16,0-12 2 0,5-11 14 16,1-6 19-16,5-6 9 15,-4-4-1 1,11 5-6-1,1-3-13-15,-1 15-21 16,6 10-4-16,-10 18-9 16,2 10-1-16,-2 23 7 0,-5 12 1 15,5 8 3-15,0 3 1 16,4-14-1-16,0-8 0 16,3-15 2-16,-1-14 0 15,1-7 6-15,-4-11 2 0,-5-11 4 16,-6-2 3-16,1-11-3 15,-4-4-2-15,0-3-4 16,1 8-8-16,3 8 0 16,0 4-3-16,7 22-4 15,2 3 1-15,4 19 4 16,-1 7 3-16,8 8 8 16,-7 2 4-16,-7-6 13 15,-8 0 4-15,-21-5 9 16,-10-1 6-16,-18-2-10 15,-8-5-8-15,-8-7-24 0,-3-7-30 16,4-10-74 0,7-8-42-16,12-4-88 15,9 1-57-15,23-2 164 16</inkml:trace>
  <inkml:trace contextRef="#ctx0" brushRef="#br0" timeOffset="200641.52">14570 7964 799 0,'-7'0'114'0,"-4"0"86"0,0 2-33 0,3-2-50 0,2-3-13 0,6 1 1 0,-1-7 14 0,4 9 15 16,5 0 5 0,-2 6-2-16,6 7-13 15,3-7-31-15,4 2-20 16,9-3-27-16,2 3-11 16,14-7-14-16,0 1-6 15,4-4-9-15,-3-3-2 16,-4-4-1-1,-6 3-2-15,-11-2-31 0,-8-2-33 16,-10 1-99-16,-5 2-84 16,-4-4 131-16</inkml:trace>
  <inkml:trace contextRef="#ctx0" brushRef="#br0" timeOffset="200856.3">14529 8100 591 0,'-19'17'79'0,"0"-1"107"0,6 1-9 0,10-5 16 16,3-5-14-16,6 1-38 0,13-6-13 0,8-1-11 0,9-1-11 0,7-3-35 16,6-3-18-16,1 1-34 15,2 1-9-15,-4-4-72 0,-7 0-81 16,-3 0 82-16</inkml:trace>
  <inkml:trace contextRef="#ctx0" brushRef="#br0" timeOffset="201432.46">15258 7561 1484 0,'0'0'144'0,"-4"0"78"0,1 1-15 0,3 4-74 0,5 3-30 0,1 9-30 0,4 8 1 0,2 21-17 15,-1 11-9-15,-7 12-20 0,-1 9-15 16,-5 0-9-16,-1 0-4 16,-3-3-13-16,-1-8-22 15,7-12-63-15,0-5-38 0,5-18-147 16,5-13-210 0,4-24 293-16</inkml:trace>
  <inkml:trace contextRef="#ctx0" brushRef="#br0" timeOffset="202000.61">15647 7867 1296 0,'6'14'117'0,"-2"9"60"0,-1 1-9 0,2 14-52 16,-2 5-44-16,-3-2-50 0,0 3-12 0,-7-2-5 0,3-2-1 0,-1-6-1 16,-1-4 2-16,4-6 1 15,2-8-4-15,0-15 36 16,0 3 12-16,11-22 30 0,-6-5 14 16,6-14-17-16,0-4-8 0,-5-1-25 31,12 4-7-31,-3 8-20 15,7 9-5-15,0 15-9 16,-1 6-4-16,3 6-1 16,-5 7-2-16,1 4 1 15,-4 4 0-15,-4-1 2 16,0 2-1-16,-3-1 2 16,-1-5 1-16,0-4 2 0,4-9 3 15,-4-6 1-15,2-5 3 16,4-12-1-16,2-8-1 0,3-7-4 15,6-3-3-15,3 0-3 16,5 7-1 0,-1 12-5-16,1 9-1 0,-4 18-3 15,-3 16-2-15,-4 15 4 16,-7 5 1-16,0 12 4 16,0 0-10-16,0-5-17 15,3-9-7-15,-3-10-43 16,4-10-23-16,-3-16-294 15,8-7 254-15</inkml:trace>
  <inkml:trace contextRef="#ctx0" brushRef="#br0" timeOffset="202376.46">16723 7856 1019 0,'-13'1'154'0,"-1"5"72"16,-2 7-27-16,-4 3-23 0,1 1-65 0,-3 5-27 0,-2-1-33 0,7 4-15 0,0-1-25 15,7-2-6-15,7-6-5 16,3-1-1-16,11-2 1 15,6 0 1-15,4-4 5 16,6 2 1-16,4 0 1 16,-2-3-2-16,-1 1 21 15,-4 2 6-15,-12 0 16 16,-4 2 7-16,-16 0-17 16,-12 1-5-16,-12-1-14 15,-10 2-5-15,-10-4-26 16,-4 0-31-16,3-11-87 15,1 0-77-15,-10-1 107 16</inkml:trace>
  <inkml:trace contextRef="#ctx0" brushRef="#br0" timeOffset="205908.01">24370 3238 864 0,'0'0'7'16,"0"-2"21"-16,-2 1 63 0,1-4 24 0,-4 0 45 0,8 1-1 0,2-3-18 0,-1 4-17 0,3 3-39 0,-6 0-21 0,-1 0-32 15,2 0-4-15,-1 0 8 16,10 0 6-16,-3 3 10 0,-1 7-3 16,2 2-8-1,-6 7-5-15,5 8-7 16,-5 5-2-16,1 6 5 15,7 3 4-15,1 7-1 16,4 1 2-16,3 3-3 16,-8 0-1-16,-6 1-3 0,-4-3-2 15,-4-3-4-15,-5 4-6 0,-6-4-3 16,-2 2 0-16,-9-3-7 31,0-1 0-31,-16 0-3 16,-3 0-3-16,-15 4 3 0,-12 3 0 0,-9 3 0 15,-10 4-3 1,3-2 3 0,2 2 1-16,-15 5-2 15,-12-6 1-15,-12 5-5 16,-10 3 0-16,6 7 0 0,2 2 0 0,-18 7 0 0,-6 5-1 16,-9 5 0-1,-5 5 0-15,-3-4-2 16,-1 7 1-16,1 2 0 0,0 1-2 15,1-5 1 1,-1-1-2 0,5-4 2-16,-2 2-1 0,1-2 2 15,5 2 2-15,-4 1-1 16,7-5 1 0,18 1 3-16,6-4 1 0,3-4 0 15,2-2-1-15,8-5-3 16,12-1-1-16,-4-5-1 15,-7 1 1-15,-5 2 2 16,-2-6 3-16,5 0-2 16,7-2 1-16,-6-7-2 15,-5 1 1-15,-2-5-1 16,7 1 0-16,16-3-1 16,8-3-1-16,8-11 0 0,-1-1 0 15,5-6 1 1,3-5 0-16,17-5-1 0,7-5-2 15,10-1 0-15,4 3 0 16,1-3 1-16,2-1 1 16,2 1-1-16,0 3 1 15,-5 0-1-15,0 1-1 16,0-2-7-16,0 2 0 16,0-7-2-16,1 1 1 15,5-3 7-15,1 2 0 0,2-2 1 16,8-5-5-1,6 0-37-15,3-2-22 0,6-6-51 16,3-3-17-16,-1-4-21 16,4-4-23-16,5-4-193 15,4-7 222-15</inkml:trace>
  <inkml:trace contextRef="#ctx0" brushRef="#br0" timeOffset="206210.16">17316 7677 1097 0,'7'-3'84'0,"-3"-2"78"0,3 1-23 0,-4 4-8 0,-2 6-21 15,-5 10-49-15,-6 1-16 0,-12 16-24 0,-5 4-5 0,-4 8-10 16,-4 7-4-16,7 8-2 15,-2-5-1-15,4 1 1 16,7-6-1-16,10-9-2 16,7-3-1-1,17-3-5-15,8-5-2 16,20-7-2-16,15-2-2 0,26-18-9 16,17-5-44-16,16-12-163 15,6-9 144-15</inkml:trace>
  <inkml:trace contextRef="#ctx0" brushRef="#br0" timeOffset="207349.14">24177 4407 217 0,'0'-8'114'0,"-1"0"137"0,1 2-11 0,4 6-25 0,3 0-26 16,-4 6-37-16,-3 5-12 0,-3 5-32 16,-8-1-19-16,-11 9-34 15,-4 0-12-15,-2 1-16 16,-1-1-6-16,4-4-9 16,3 1-7-16,10-2-3 0,7 1-2 15,10-3 1-15,7 4 1 16,12-2 5-1,3 3 2-15,12 2 4 16,2-1 2-16,6-2 1 16,4 1-1-16,-13 0-1 15,-13-5-1-15,-14 4 1 0,-11-4-1 16,-19 4 6-16,-6-2-22 16,-16 1-42-16,-11-3-28 15,3-1-112-15,0-2-68 16,6-1 140-16</inkml:trace>
  <inkml:trace contextRef="#ctx0" brushRef="#br0" timeOffset="207586.72">24098 4545 1153 0,'24'-14'84'0,"4"-3"49"0,-1 0 5 0,11-6-3 0,0 5-9 0,-2-3-31 16,-6 4-25-16,-1 2-48 0,-4 3-13 15,0 2-41-15,3-1-52 16,2-1-199-16,0-2 168 16</inkml:trace>
  <inkml:trace contextRef="#ctx0" brushRef="#br0" timeOffset="207933.94">24917 4623 867 0,'5'0'173'0,"-2"1"85"0,-1 4-45 0,-6 4-21 0,-11 9-89 0,-7 4-33 0,-13 6-26 0,-8 5-18 15,-6 4-20 1,-3 2 0-16,7-7-54 0,-3-2-49 16,13-11-105-16,7-4-98 15,12-8 163-15</inkml:trace>
  <inkml:trace contextRef="#ctx0" brushRef="#br0" timeOffset="208125.27">24579 4520 1334 0,'7'25'107'0,"4"2"65"0,3 5 15 0,11 1-42 0,5 2-27 0,13-1-57 15,4 3-22-15,2 4-20 0,-3 1-10 16,3-2-23-16,-4-7-41 15,-5-3-124-15,-4-4-115 16,-1-10 150-16</inkml:trace>
  <inkml:trace contextRef="#ctx0" brushRef="#br0" timeOffset="-182757.34">6111 8024 518 0,'3'0'159'0,"2"2"127"0,-2 6-40 0,-2 0-20 0,2 6-48 0,5 5-33 0,-8 4-60 15,0 3-23-15,0 0-43 16,0 1-9-16,7 2-8 16,4-1-1-16,0 4-1 0,1-1 0 15,-1 2-26 1,-1-3-37-16,-2-6-194 0,3-10 159 15</inkml:trace>
  <inkml:trace contextRef="#ctx0" brushRef="#br0" timeOffset="-182441.44">6188 7728 1334 0,'-13'3'95'0,"7"5"69"0,3-10-102 0,3-2-6 15,5-3-30-15,-2-4-11 0,9 0-103 0,6 2-102 0,7 7 109 0</inkml:trace>
  <inkml:trace contextRef="#ctx0" brushRef="#br0" timeOffset="-181826.16">6597 8042 1311 0,'-10'-3'109'0,"-6"1"66"0,-7 0-31 0,-6 4-72 15,-7 9-18-15,0 3-32 16,-1 11-9-16,4 2-8 31,0 9-3-31,13 4-5 16,1 2-2-16,16-1-1 0,3-1-2 16,14-12 1-16,6-10 0 15,5-10 4-15,5-8 0 0,-1-13 4 16,-1-6 4-1,-7-8 3-15,-4-3 4 16,-9-12 4-16,-2-3-1 16,-1-7-2-16,-3 0-4 15,-1-12 10-15,2-1 3 16,-3-11 9-16,0-2 10 16,0-1 2-16,0 5 5 15,5 20 11-15,-2 11-3 0,-1 24-9 16,-2 19-6-16,-2-6-24 15,-1 17-2-15,-2 13-9 16,4 9-4-16,2 13-2 16,6 7-3-16,5 15 2 15,4-2 0-15,1 8 4 16,9-1-3-16,4-2-2 16,0-6-1-16,4-21-1 15,-2-6-3-15,1-15-1 16,-5-5 0-16,-4-10 2 15,-8-5 2-15,-4-10 3 16,-2-7 0-16,-4-16 1 16,2-3 0-16,3-11 1 0,-1-2 1 15,-4-4 1 1,0 6 1-16,-6 12 2 0,-6 10-1 16,-7 22-2-16,-1 13-1 15,-10 20-3-15,7 8-3 16,-3 12 0-16,4 3-1 15,13 0-1-15,6-1-1 16,13-9-29-16,12-5-26 16,7-12-72-16,-1-6-25 15,-2-9-164-15,1-4 182 0</inkml:trace>
  <inkml:trace contextRef="#ctx0" brushRef="#br0" timeOffset="-181360.45">7090 8324 646 0,'-4'-17'183'0,"-9"-4"201"0,-1 2-96 0,-7-4-101 0,1 2-39 0,-2 8-66 0,4 6-29 0,1 7-40 15,1 7-10-15,10 12-8 16,0 5-4-16,7 3 1 0,5 1 2 16,5-6 4-16,-1-6 1 15,3-8 1-15,1-8 2 16,3-11 1-16,-1-8 0 15,-2-2 1-15,2-2 0 16,-3 9 0-16,-4 1 0 16,-1 15-4-1,-3 10-1-15,-4 13 0 16,1 4 0-16,2 6 1 16,0-9 0-16,0-8 0 0,7-10-1 0,4-19 2 15,2-13 1 1,0-19 2-1,-1-7 1-15,-2-12 0 0,-1-2 2 0,-4-6 3 16,-7-4 4-16,-4-13 12 16,-2 1 2-16,-1 2 1 15,2 8 2-15,4 34 7 16,1 13 2-16,-1 42-4 16,-1 22-8-16,-6 37-16 15,-5 9-6 1,2 24-1-16,2 3-1 0,9-1-14 0,12 6-22 15,11-10-77 1,10-7-72-16,8-9 94 16</inkml:trace>
  <inkml:trace contextRef="#ctx0" brushRef="#br0" timeOffset="-177177.08">8551 9723 388 0,'0'-2'134'0,"0"1"153"0,0-1-45 0,0 0-72 0,2 2-28 0,1-4-41 0,-2 1-8 16,3-1 6-1,-4 3 2 1,0 1 3-16,0-2 2 0,1 1-21 0,1-2-13 31,-2 9-33-31,-2 2-20 0,-1 9-14 0,0 8-5 31,-3 13-3-31,2 2-1 0,-2 1 0 16,3 0 0 0,3-10 2-16,2-2-1 0,5-12-2 15,3-5 0-15,-2-4-37 16,3-8-25-16,0-8-85 16,-2-1-78-16,-6-8 128 15</inkml:trace>
  <inkml:trace contextRef="#ctx0" brushRef="#br0" timeOffset="-177043.26">8523 9576 741 0,'-13'-9'131'0,"4"-4"190"0,4 7-265 0,5-4-30 0,0 1-126 0,9-2 71 15</inkml:trace>
  <inkml:trace contextRef="#ctx0" brushRef="#br0" timeOffset="-176709.82">8826 9650 995 0,'-5'40'50'0,"0"-1"26"0,2 1-28 0,-6-3-10 0,1 0-8 0,3-15-14 16,-1 0-11-16,-1-11-2 15,7-2 0-15,0-9 10 16,0-6 14-16,5-10 30 16,3-4 16-16,-2-9 29 15,1-2 2-15,-4-7-2 16,6 0-8-16,4 7-18 16,-2 5-5-16,5 12-14 15,-2 8-7-15,2 9-25 0,4 8-11 16,-1 14-14-16,0 0-2 15,-2 12 3-15,-1-4-1 16,0 3-29-16,0-1-43 0,-2-7-95 16,2-1-111-1,6 0 147-15</inkml:trace>
  <inkml:trace contextRef="#ctx0" brushRef="#br0" timeOffset="-176533.93">9212 9888 1154 0,'-5'2'151'0,"5"1"194"0,8-8-250 0,5-3-19 0,9-9-35 16,5-2-10-16,1-4-26 16,9-3-17-16,0 1-139 15,1 0-177-15,5 4 182 0</inkml:trace>
  <inkml:trace contextRef="#ctx0" brushRef="#br0" timeOffset="-176361.41">9596 9781 954 0,'-4'3'132'0,"1"5"110"0,2-3-79 0,1 6-24 0,3 6-54 0,3 4-31 0,-3 13-41 0,2 6-9 15,1 6-4-15,-1 6-3 0,1 6-62 16,-2 4-65-16,-4-1 73 16</inkml:trace>
  <inkml:trace contextRef="#ctx0" brushRef="#br0" timeOffset="-176109.62">9611 10076 1036 0,'-14'-79'171'0,"1"-3"127"0,1 13-80 0,6 7-44 0,7 20-56 16,7 9-18-16,6 15-45 0,0 6-14 15,9 10-15 1,2 4-6-16,2 9-1 0,-1 4-3 0,-2 9-2 16,-7 1 0-1,-6 2-6-15,-7-2 5 16,-11 1-39-16,-7 0-35 0,-6-7-108 31,-4-3-145-31,7-6 179 16</inkml:trace>
  <inkml:trace contextRef="#ctx0" brushRef="#br0" timeOffset="-175792.48">9854 9810 855 0,'7'22'114'0,"2"1"167"0,4-1-205 0,-1 2-6 0,-1 1-20 0,2-3-4 15,0 0-36 1,-7-4-1-16,-1-6 1 16,-4-1 0-16,-6-7 24 0,1-6 13 15,-7-8 19-15,3-5 11 16,-2-12-5-16,1-6-3 15,10-8-13-15,7-2-4 16,7-3-3-16,10 5-10 16,6 5-5-16,2 6-9 15,7 8-21-15,-2 6-4 16,-4 10-53-16,-2 6-46 0,3 6-247 16,-7 10 205-16</inkml:trace>
  <inkml:trace contextRef="#ctx0" brushRef="#br0" timeOffset="-175459.37">10471 9778 1268 0,'-19'-25'126'0,"-6"1"81"0,-3 2-31 15,-2 11-76-15,-5 5-38 0,6 7-43 0,4 17-11 0,3 15-11 0,3 9-4 16,10 7-29-16,9-2-12 16,11-12-8-1,5-8 2-15,7-18 25 0,-2-7 16 0,1-8 15 16,0-12 4 0,-5-7 19-1,4-3 15-15,-9-1 31 0,3 6 9 0,-6 7-8 16,-1 6-17-1,-3 9-37-15,-2 7-12 0,2 13-12 16,2 8-1-16,4 9-64 16,2 0-52-16,1-7 68 15</inkml:trace>
  <inkml:trace contextRef="#ctx0" brushRef="#br0" timeOffset="-175245.58">10776 9770 1419 0,'-21'-8'148'0,"-3"2"112"0,-1 4-53 0,-5 9-87 16,-1 5-33-16,5 13-61 0,4 7-18 0,11 6-19 0,8 6-4 0,9-3 1 31,15-5 2-31,12-6-35 0,6-9-19 0,10-9-93 16,0-7-73-1,-5-11 131-15</inkml:trace>
  <inkml:trace contextRef="#ctx0" brushRef="#br0" timeOffset="-175078.27">11058 9488 1526 0,'-13'0'152'0,"1"9"77"0,1 7-48 0,1 16-103 0,2 9-29 0,5 11-27 16,2 3-8-16,5 6-14 16,4 2 2-1,3-9-116-15,3-4-61 0,4 1 92 16</inkml:trace>
  <inkml:trace contextRef="#ctx0" brushRef="#br0" timeOffset="-174807.31">10978 9836 994 0,'20'-12'161'0,"-3"2"168"15,7 7-116-15,3 6-57 0,0 5-31 0,4 3-40 0,-2-1-13 0,-6-1-22 16,-2 2-10-16,-4 6-16 15,-4-1-5 1,-5 9-5-16,-2 5-1 16,-4 5-4-16,-2 3-3 0,4-5-20 15,4-4-24-15,8-15-78 16,6-10-77 0,-3-7 103-16</inkml:trace>
  <inkml:trace contextRef="#ctx0" brushRef="#br0" timeOffset="-174659.47">11277 9655 1451 0,'-23'3'74'0,"-1"2"62"0,13-5-133 0,8-6-17 0,7-9-167 0,15-2 125 0</inkml:trace>
  <inkml:trace contextRef="#ctx0" brushRef="#br0" timeOffset="-174253.98">11659 9729 1052 0,'-2'17'109'0,"2"-4"92"0,-4-5-24 0,4-8-35 16,-3-2-7-16,-5-6-26 0,5 5-20 0,-10 2-27 0,2 2-11 15,-3 10-18-15,-2 4-7 16,-5 11-16-16,7 6-5 16,0 12-5-16,3 2-3 15,11-2-2-15,13-6 0 16,12-13-1-16,2-9 3 16,12-11 5-16,-3-4 8 0,9-7 9 15,-1-7 3 1,-3-6 16-16,-3 3 0 0,-12-1 15 15,0 5 8-15,-22-1 17 16,0 7 8-16,-12 4-13 16,-13 4-15-16,-1 17-44 15,-8 4-16-15,2 17-15 16,9 5-3 0,8 3 3-16,9-6-9 0,19-7-30 15,9-11-22-15,16-12-55 16,9-5-36-16,9-11-170 0,4-2 195 15</inkml:trace>
  <inkml:trace contextRef="#ctx0" brushRef="#br0" timeOffset="-173822.18">12961 9567 1440 0,'6'-32'118'0,"5"10"101"0,-2 11 6 0,2 24-46 0,-7 15-22 0,-3 30-69 0,5 20-34 31,-15 13-35-31,1 7-9 0,2-5-8 0,-5-10-28 16,11-5-80-16,0-7-44 16,9-8 64-16</inkml:trace>
  <inkml:trace contextRef="#ctx0" brushRef="#br0" timeOffset="-173570.1">12781 9986 1626 0,'-11'2'81'0,"34"-12"2"16,31-1 111-16,-4 10-36 0,6-1-3 0,-4 2-37 0,-5 6-55 0,-4-2-15 0,-7 10-27 0,-1 3-6 0,-15 13-3 15,-4 0-2-15,-13 14-2 16,-3 3-2-16,-2 6-4 0,1-1-8 16,1-7-37-1,3-7-27-15,7-17-88 0,2-9-43 16,5-24 106-16</inkml:trace>
  <inkml:trace contextRef="#ctx0" brushRef="#br0" timeOffset="-173416.49">13156 9685 1599 0,'-22'19'76'0,"8"-13"30"0,8-4-88 0,6-10-99 0,7-5-63 0,19-7 71 15</inkml:trace>
  <inkml:trace contextRef="#ctx0" brushRef="#br0" timeOffset="-172929.3">13590 10109 733 0,'-8'46'106'0,"0"-5"102"0,-1-17-52 0,-1-10 31 0,9-16-48 0,1-10-36 15,0-17-30-15,6-7-19 16,-1-5 11-16,7-3 11 0,3 9-4 15,-4 2-10 1,4 20-22 0,4 9-15-16,-1 10-21 0,4 16-6 0,-2 6-13 15,1 1-9 1,2 1 6-16,-2-8-23 16,1-6 11-16,2-9 12 0,1-2 0 15,-1-10 24-15,-2-2 21 16,1-6 8-16,-4-8 13 15,-3 3 4-15,-2-11-14 16,0 4-10-16,-3 4-14 16,2-2-6-16,-5 12 0 15,-2 1 5-15,-4 10 16 16,-1 0 12-16,4-6 6 16,-5 12-6-16,0-1-4 15,0-3-4 1,0-1 2-16,0 1 3 0,-1 7-13 0,1-3-9 15,1 20-15-15,4 5-3 16,8 2-2 0,7 5-1-16,7-6-1 15,0-5-1-15,4-10-40 0,-1-3-41 16,-11-9-137-16,5-5-115 16,6-6 180-16</inkml:trace>
  <inkml:trace contextRef="#ctx0" brushRef="#br0" timeOffset="-171960.61">14286 9986 558 0,'0'-1'126'0,"6"1"128"0,3 0-84 0,7 0-2 0,5 1-41 0,-2 5-29 0,-2 4-33 0,0-1-5 15,-6-5-3-15,2-1 2 16,-2-8-1-16,2-3-5 15,1-3-3-15,-1-6 0 16,1 1-6-16,-3-8-6 16,-5 2-3-16,-4 3-1 0,-15 5-6 15,-6 3-3-15,-6 13-13 16,-2 7-8 0,-1 19-11-16,-5 10-4 15,3 17-4-15,4 5 1 0,20 4 4 16,6-6 1-16,19-9-1 15,9-8-1-15,17-16 9 16,2-8-25-16,6-15-70 16,3-8-65-16,4-13 72 15</inkml:trace>
  <inkml:trace contextRef="#ctx0" brushRef="#br0" timeOffset="-171755.63">14969 10016 1180 0,'9'2'157'0,"4"-1"76"0,11-1-25 0,-1-3-14 0,7-2-83 0,6 1-40 0,-1 0-40 16,3 1-15-1,-6 0 4-15,2-2-37 0,-5-1-113 16,-6 0-86-16,-8 1 89 15</inkml:trace>
  <inkml:trace contextRef="#ctx0" brushRef="#br0" timeOffset="-171582.8">15063 10155 1492 0,'4'17'99'0,"5"1"69"0,5-4-12 0,5-8-45 0,5 0-25 0,7-6-52 16,1-1-44-16,9-12-144 16,6-3 109-16</inkml:trace>
  <inkml:trace contextRef="#ctx0" brushRef="#br0" timeOffset="-171221.95">16053 9625 966 0,'0'13'181'0,"0"2"261"0,0 9-201 0,0 6-70 0,0 8-33 0,-4 11-75 16,-3 3-34-16,2 11-24 15,-6 3-3-15,-3 10-13 16,-4-2-34-16,4-5-114 0,3-2-135 16,6-14 153-16</inkml:trace>
  <inkml:trace contextRef="#ctx0" brushRef="#br0" timeOffset="-170656.47">16324 9753 1373 0,'13'0'119'0,"-7"6"133"0,0 7-95 0,-4 9-15 0,-1 9-32 0,1 7-67 0,3 8-21 0,-4 3-17 15,1 0-2-15,-2 1 0 16,-3-3-2-16,-2-9-1 15,2-5 0-15,1-17-4 16,2-5-4-16,0-14-6 0,5-6 0 16,0-25 3-16,3-5 9 15,-1-18 16-15,4-14 10 16,-3-6 18-16,0-3 14 16,-3 2-2-16,1 9-6 15,-3 25-18-15,4 15-15 0,-6 28-18 31,1 4-4-31,4 33-3 0,4 8-3 0,4 21 8 16,-1-2 2-16,2-3 0 16,4-9 0-1,8-18-1-15,8-7 3 0,3-13 4 16,1-11 3-16,-4-12 6 16,3-12 2-16,-4-14 13 15,3 6 6-15,-7-6 15 31,-4 2 1-31,-7 16 1 0,-3 3-7 0,-5 17-10 16,-6 9-4-16,6 21-15 16,-11 7-2-16,0 18-4 15,-5 1-5-15,-4 5-14 16,-2-1-23 0,4-9-75-16,4-4-38 0,3-11-103 0,7-8-99 15,4-11 204 1</inkml:trace>
  <inkml:trace contextRef="#ctx0" brushRef="#br0" timeOffset="-170436.81">17558 10022 1759 0,'8'22'113'16,"-13"4"54"-16,-5 1-9 0,-21 9-57 0,-10 0-28 0,-10 7-54 0,2 1-18 0,0-6-56 0,4 0-44 0,4-15-112 31,6-7-147-31,14-18 202 16</inkml:trace>
  <inkml:trace contextRef="#ctx0" brushRef="#br0" timeOffset="-170248.35">17151 9983 1077 0,'11'2'163'0,"1"10"166"0,6 7-79 0,12 16-57 0,4 3-39 16,9 11-60-16,4-4-22 16,-4 3-35-16,-1-3-11 15,1-2-33-15,-4-5-35 16,-1-11-88-16,2-4-54 15,4-7 86-15</inkml:trace>
  <inkml:trace contextRef="#ctx0" brushRef="#br0" timeOffset="-169917.33">18223 9767 1648 0,'4'17'133'0,"7"10"100"0,9 8-60 0,-3 17-25 0,-2 8-37 0,0 17-52 0,-4 7-23 15,-1 2-27-15,1 3-1 0,-9-18-56 16,1-10-42-16,16-23-132 16,-11-10-252-16,18-21 285 15</inkml:trace>
  <inkml:trace contextRef="#ctx0" brushRef="#br0" timeOffset="-169759.52">18616 10199 2090 0,'5'16'120'0,"-3"-8"28"0,-2-2-59 0,-5-11-93 0,-5-7-57 0,1-10-137 0,9-2 104 15</inkml:trace>
  <inkml:trace contextRef="#ctx0" brushRef="#br0" timeOffset="-169335.58">18883 9797 1362 0,'0'0'227'0,"0"0"272"0,3 0-300 0,-3 0-11 0,0-2-83 16,2 1-41-16,9-1-34 0,6 2-9 0,10 2-9 15,6-1-1-15,9 12-10 16,-2 0 7-16,6 4-1 15,-7 3-1-15,-10-1 0 16,-11 0-4-16,-10 6-4 16,-8 2-4-16,-14 5-13 15,-10 3-4-15,-10 2-18 16,-6 4 0-16,-1 0 10 16,10-3 7-16,1-3 20 15,14 0 5-15,11-9 16 0,2-2 5 16,24-7 4-1,-4 1 1-15,16-9-17 16,7 1-6-16,-1-12-18 0,4-6-18 16,-2-8-100-16,1-4-70 15,2-8 105-15</inkml:trace>
  <inkml:trace contextRef="#ctx0" brushRef="#br0" timeOffset="-168723.03">19725 9909 1900 0,'-4'20'114'0,"-6"9"66"0,-1 5-66 0,-6 0-37 0,-5 0-13 0,-1-1-32 16,0-4-13-16,9 4-21 16,-1 3-3-16,4-11 2 15,3 2 1-15,1-11 2 16,0-2 3-16,1-8 20 15,6-6 10-15,-2-12 14 16,1-10 4-16,1-16-14 16,-3-5-10-16,12-7-14 15,12 6-6-15,2 12 7 16,1-1 1-16,-2 27-5 16,0 6 0-16,-1 16-11 15,-4 12-3-15,-1 5 0 16,-5 5-2-16,3-2-4 15,5 0 1-15,3-6 2 0,8-4 1 16,3-11 2 0,3-2 2-16,1-11 4 0,-3-6 2 15,-2-11 6-15,0-7 2 16,-4-13 4-16,-3-5 3 16,-6-4 0-16,0-3-4 15,-3 11-6-15,-4 9-1 16,-1 11-4-16,-1 13-1 15,-4 8-3-15,2 9-1 0,-2 11 0 16,4 4 1-16,4 2 0 16,7-1-2-16,1 0 1 15,-2 3-3-15,-4 3 4 16,-3 4 0-16,-12-4 0 16,-2-1 4-16,-15-4 1 15,-9-5 0 1,-13-9-9-16,-10-9-17 0,-2-8-54 15,1-7-35 1,-8-13-62-16,4-12-392 0,-12-12 369 16</inkml:trace>
  <inkml:trace contextRef="#ctx0" brushRef="#br0" timeOffset="-165720.9">20967 10194 882 0,'-7'11'119'15,"0"2"91"-15,-14 3-72 0,7 0-21 0,-8-1-31 0,6-5-6 0,13-1-11 16,1 1 0-16,12-6 3 16,12 4-7-16,5-5-17 15,1 5-9-15,5-5-22 16,-6 2-8-16,1-5-9 31,6 0-5-31,-8-5-38 0,0-2-37 0,-7-1-121 16,-4-2-144-1,-7 2 193-15</inkml:trace>
  <inkml:trace contextRef="#ctx0" brushRef="#br0" timeOffset="-165501.46">20787 10497 1126 0,'-5'17'162'0,"5"1"100"0,8-7-45 0,8-3-26 16,9-8-68-16,10-2-37 0,1-7-48 0,-3-6-20 0,5 1-60 15,-5-5-55-15,5-1-210 16,3-4 176-16</inkml:trace>
  <inkml:trace contextRef="#ctx0" brushRef="#br0" timeOffset="-165265.56">21637 10026 1542 0,'0'9'135'0,"-1"7"100"0,-9 7-34 0,-1 7-26 0,-1 7-39 0,-1 2-68 0,3 4-17 16,-5 9-33 0,1 5-10-16,2-4-22 15,6 2-34-15,3-9-104 16,5-7-86-16,5-12 118 0</inkml:trace>
  <inkml:trace contextRef="#ctx0" brushRef="#br0" timeOffset="-165108.2">21902 10346 1680 0,'-9'12'140'0,"-1"-2"92"0,7-5-109 0,0-7-57 0,-3-9-28 16,4-3-84-16,5-2-66 0,10-3 64 15</inkml:trace>
  <inkml:trace contextRef="#ctx0" brushRef="#br0" timeOffset="-164715.42">22147 10044 1401 0,'28'-7'146'0,"-4"0"95"0,3 6-11 0,-2 2-63 0,-6 6-27 0,3 4-41 0,3-5-26 16,0 7-39-16,2-1-14 0,3 4-16 15,-8 1-2 1,0 4-2-16,-7 4-1 0,-14 7-1 16,-2 1-13-1,-17 6-27-15,-12 5-19 0,-15-1-34 16,-11 4 3-16,-4-4 20 16,-1 4 19-16,14-8 34 15,9-5 11-15,22 3 8 16,8-5 1-16,16-2 2 15,14 3 1-15,8-9 5 16,16-2 0-16,4-5-1 16,2-7-1-16,0-7-78 15,-8-6-74-15,5-15 82 16</inkml:trace>
  <inkml:trace contextRef="#ctx0" brushRef="#br0" timeOffset="-164165.53">22740 10464 1556 0,'-9'20'94'0,"2"1"41"15,-1 9-27-15,4 0-22 0,-1 6-33 0,2-3-42 0,1 0-6 0,-1-1-3 16,-2-2-1-16,4-13 2 15,1-4 1-15,0-13 4 16,-3-3 7-16,3-10 15 16,4-7 8-16,4-9 12 15,5-1-5-15,3-15 3 16,4-3-10-16,7 9-8 16,1 4 5-16,4 18-19 15,-4 10-1-15,-9 11-11 16,5 11-10-16,-4 18-7 15,-4 1-1-15,-6 7-11 16,-7-4-2-16,-3-7 3 16,-2 0 2-16,2-8 17 15,3-6 8-15,0-9 7 16,4-9 3-16,7-15 9 16,2-1 3-16,9-18 12 0,0-2 1 15,2-1-15 1,-3 2 0-16,-4 17-8 0,-2 7 2 15,-4 15-1-15,-3 12-5 16,-6 22-8-16,1 4-4 16,-6 7-1-16,1-1 0 15,3-10-20-15,5-3-16 16,1-14-48-16,5-5-31 0,1-9-74 16,0-8-201-1,8-13 241-15</inkml:trace>
  <inkml:trace contextRef="#ctx0" brushRef="#br0" timeOffset="-163851.33">23642 10379 1651 0,'-6'-10'121'0,"-13"1"104"16,-1 4-62-16,-17 8-28 0,-1 10-26 0,1 7-53 0,2 10-17 15,11 4-22-15,12 3-9 16,15 3-13-16,9-6-5 16,15-5 1-16,10 1 2 15,7-10 7-15,-3 1 1 16,-7 4 4-16,-5-4 1 16,-26-1 1-16,-3 4 2 15,-19-4 1-15,-16 1 1 16,-14-5-2-16,-7 4-4 15,-4-7-32-15,-3-2-27 16,3-7-94-16,0 4-73 0,9 0 119 16</inkml:trace>
  <inkml:trace contextRef="#ctx0" brushRef="#br0" timeOffset="-59491.24">2607 10811 608 0,'-8'2'87'0,"2"-4"76"0,4-4-104 16,-4-5-23-16,-5 0 7 0,-7 7 17 0,-8 8 21 16,-4 7 9-16,-4 4-13 15,4 6-8-15,5-4-15 16,2-3-10-16,10-9-20 15,2-5-11-15,9-14-7 16,1-5 3-16,1-6 23 16,-2-2 16-16,-3 2 28 15,1 4 7-15,-11 7-7 16,-5 9-14-16,-8 7-27 16,-9 9-12-16,-7 8-14 15,-6 3-3-15,-10 5-3 16,3-2 0-16,-5-1-3 15,1-4 0-15,10 4-1 0,7 6-4 16,8 11 0-16,7 8-2 16,7 15-2-16,0 4 0 15,13 14 0-15,1 10 2 16,-2 15 2-16,3 6 2 16,-6 7 2-16,-3 6 0 15,2-6 0-15,1-3 1 16,6-7 0-16,-3-6 0 0,10-3 0 15,0-8 0 1,13-1 0-16,1-2-1 0,3 0 1 16,4-2 0-16,-1-1-1 15,1 1-1-15,13-6-4 16,9-2-3-16,31-18-6 16,16-12-5-1,30-28-3-15,8-17-1 0,34-24 2 16,18-19 1-16,25-23 5 15,29-13-28-15,31-27-240 16,16-11 197-16</inkml:trace>
  <inkml:trace contextRef="#ctx0" brushRef="#br0" timeOffset="-58193.99">19082 10936 892 0,'11'-19'82'0,"0"0"91"0,4-3-141 0,0 4-12 0,-4 6-4 16,-3 5 16-16,-1 7 40 15,1 7 15-15,-8-3 3 16,2 4-17-16,1 0-41 16,8-2-16-16,16-4-14 0,8-2-2 15,23-9 4 1,19-2 0-16,23-4 24 0,7 1 19 16,3 8 39-1,-5-2 14-15,-8 8-9 16,0 3-14-16,-7 3-36 15,1 7-14-15,-23 3-13 0,-11 4-2 16,-21 6-3-16,-17-1-1 16,-7 3-3-16,-2 5-2 0,-1 10-8 15,-5 1-4 1,0 17-12-16,3 7-3 0,-6 17-5 16,-1 9 0-16,0 19 0 15,-1 13-2-15,-1 19-11 16,0 18 4-16,-4 5 10 15,3 9 8-15,-3-3 21 16,1-6 3-16,-5-8 2 16,6-12 1-16,2-19 3 15,-4-4 2-15,6-13 8 16,-5-16 10-16,-3-16 13 16,-1-12 7-16,-2-22 8 0,-3-4 0 15,-5-15 9 1,-7-2 2-16,-15-10-8 0,-4-3-4 15,-25-7-15 1,-4-5-11-16,-17-6-18 16,-10-7-8-16,-30-12-31 0,-22-7-23 15,-24-13-76-15,-20-15-63 16,-34-33 99-16</inkml:trace>
  <inkml:trace contextRef="#ctx0" brushRef="#br0" timeOffset="4139.64">5612 12281 893 0,'-3'22'87'0,"3"-3"89"0,16-15-143 0,3-5-27 0,6-13-13 0,0-1 3 15,0-7 8-15,2 5 3 0,0 6 3 16,0 3 1-16,-8 13 6 15,0 0 8-15,-11 10 22 16,-1 4 2-16,5 0-2 16,-1-1-4-16,12-15 0 15,17-3 8 1,7-13 17-16,10-7 0 0,6-6-15 16,-8-4-10-16,10 4-25 15,-2-1-7-15,2 3-8 16,2 12-2-16,6 8-2 15,1 3 0-15,5 4 0 0,0-3 0 16,6-2 0-16,-1-4 0 16,9 0 9-16,9-4 12 15,21 9 24-15,7 1 9 16,12 4 18-16,4 6-3 16,15 3-9-16,5 2-9 0,3 6-25 31,6-5-6-31,-14-1-14 0,1 0 0 0,-13 0-70 15,-14 1-77-15,-23 1 80 16</inkml:trace>
  <inkml:trace contextRef="#ctx0" brushRef="#br0" timeOffset="7300.05">5563 13399 819 0,'0'5'36'15,"0"-2"3"-15,3 0 11 0,-6-3 24 0,0 1 10 0,-3 6 20 0,-4 2-18 0,-1 4-33 16,-1-1-12-16,1 1-24 16,3-2-9-16,11-11-9 15,9-5-2-15,20-15 6 16,15-12 14-16,23-6 42 15,17-1 17-15,39 8 32 16,8 5 2-16,19 15-30 16,9 10-18-16,9 5-40 15,4 3 0-15,6-3-217 0,9-4 147 16</inkml:trace>
  <inkml:trace contextRef="#ctx0" brushRef="#br0" timeOffset="107697.05">3784 11297 709 0,'3'3'147'0,"5"2"175"0,4-1-200 0,-1 10-45 0,-1 9-27 16,-9 7-10-16,-4 7 4 0,-8 0-5 0,-1 0-8 0,4-11-10 16,0-7-6-16,5-8-11 15,3-2-2-15,0-9-3 16,0 2 0 0,6 2-2-16,3 0 1 0,4-1 1 15,0 1 1-15,1 1 0 16,0-5-1-1,7-3 1-15,2-3 0 0,7-7 0 16,8-1 1-16,3 1 0 16,2 1 0-16,-5 4 0 15,-1 2 1-15,0 2-1 16,-1 1 1-16,2-2-1 0,1-1 0 16,-2-6-1-1,2-3 0-15,0-4 2 0,3 2 1 16,6 1 3-16,4 4 7 15,1 9 10-15,-1 1 2 16,-2 4-1-16,-3 5-6 16,-6 0-9-16,4-3-2 0,0 0-2 15,3-4 1-15,-6-10 9 32,1-1 7-32,6 2 1 15,1-6 0-15,2 3-11 0,11 4-8 16,12 0-2-16,-6 3 1 0,4 5 2 15,-9 0 0-15,-12 4 0 16,-3 7-3-16,-6 3 0 16,-4-2 0-1,7 3-1-15,0-1 1 0,12-5-4 16,7-4 0-16,14-2-2 16,0-4 1-16,4-4 3 15,-4 2 0-15,-8-2 0 0,3 0 0 16,3 4-1-16,10 1 1 15,5 0 0-15,2 1-1 32,-1 4 1-32,-10 1 0 0,-8-7 0 0,3-7-1 15,7-8-1-15,6-5 0 16,15 1 0-16,1-5 1 16,-1 1-1-16,-10-1 1 0,-6 9 0 15,2 0 1 1,10 8 0-16,2 1 0 0,-3 7 0 31,-6 1 0-31,-26 9 0 0,-1 2 1 16,-6 1 1-1,4-1 1-15,6-4 0 16,7 0 1-16,10-8-1 16,1 0 0-16,-12-3-2 15,-7-11 0-15,-3 11-4 16,-3-5-1-16,11 8 1 15,10 3-1-15,8 5 4 0,0-3-1 16,-5 1 1-16,-11-1 0 16,0 4 0-16,-3-7 1 15,12 2-1-15,9 0 0 16,4-4 0-16,-1 0-10 16,-7-4 27-16,2 4 4 15,1 5 0-15,1-2 11 16,18 8-28-16,-2-6-2 15,-10 5 0-15,-7 2-2 0,-8 1 1 16,-5 1 1-16,6 3 0 16,12-3 0-16,-1 2 0 15,-3-3 0-15,0-5-1 16,-10 0 0-16,0 3 0 16,3-5-1-16,12 2 0 15,4 1 0-15,4-6 1 16,-5-3-1-16,-7-7 1 15,0 0 0-15,3-1 1 16,4-1-1-16,2 6 0 16,-9 0 0-16,-13 1 1 15,-8 2-1-15,-4 0 2 16,-2 2-1-16,2-1 0 16,4-1 1-16,-7 0-1 0,6-1 0 15,-8-6 0-15,-3 3 0 16,-11-4-1-16,-2 1 0 15,-2 6 1-15,1-1-1 0,2 2 0 16,0 2-1 0,8 4 0-16,0 4 0 0,5 1 1 15,4-2-1-15,-3-3 1 16,-2 1 0-16,-6-4 0 16,-1 3 0-16,-4 0-1 15,3 1 1-15,-1-1 0 16,0 2 0-16,2 1 0 15,3 2 0-15,-2-1 0 16,-1-4 1-16,-11-4-1 16,-4-2 0-16,-4-6-2 15,-5-4-2-15,2-6-3 16,0-4 0-16,-5-7 0 16,-2-1 2-16,0-1 2 15,1 4 1-15,-4 3 1 0,2 3 0 16,-5-2 3-16,-3 6 1 15,-3-4 0-15,1 1 1 16,-3-4-1-16,-1-3-1 16,-1-13-11-16,1-6-10 15,-5-8-17-15,1-8-1 16,-1 3 9-16,-5-1 10 16,2 12 18-16,-3 2 4 15,-2 14 1-15,-3 2 2 0,-2 4 4 16,-6 2 3-16,-3 6 10 15,-8 1 3-15,-5-4 2 16,-3 3-4-16,-5-6-10 16,2 3-5-1,1-6-9-15,-2-2-2 0,2 2-5 16,-6-2-3-16,-3 3 1 16,-3 7 1-16,-5 1 5 15,-4 5 3-15,-14 5 6 16,-8 2 1-16,-4-2 2 15,1 3 1-15,3-5 1 16,1 0 1-16,-4-4 1 0,-1-1 2 16,-14 0 4-1,-8 2 2-15,-3 2-2 0,-5 4-4 16,7 0-8-16,-2 4-6 16,-13 1-2-1,-11 1-1-15,-8 4 0 0,-6-3 0 16,7-2 1-1,-7 0 0-15,-10 0-1 0,1-3 0 16,1-5-1 0,3 0 1-16,-4 1 0 0,-5-2-1 0,-4 6 2 31,-2 1 0-31,-5 5 1 0,-4 5 0 0,2 0-1 16,-7 3 0-1,1 0 2-15,0 0-1 16,-1-1 4-16,0-7 0 15,5-1 0-15,7-4 3 0,0-1-3 16,5-4 5-16,-4 3 3 16,7-3 2-1,0 3 5-15,11 1-10 16,-2-5-1-16,2 3 0 16,3-6-5-16,0-2 6 0,17-9 3 15,1 0 0-15,-6-3 3 16,0-2-2-16,3 3-8 15,11 4-1-15,0 1-3 0,-3 10 1 16,-9-2-1-16,-2 3 0 0,4 3-9 31,8-5 0-31,-15-1 0 16,1 5-1-16,-1-3 5 16,-1-1-1-16,14 4-4 15,-8-5-2-15,-7 4 0 16,1 3 0-16,8 4-1 15,7 4 3-15,-1 4 0 16,-11 3 1-16,-3 4 2 16,6-3 0-16,10-1-14 15,8-3-11-15,2-8-17 0,-4 0-3 16,5-5 11 0,5 1 8-16,15-1 17 0,10 3 4 15,13 4 7-15,0 6 0 16,-2 3 2-16,2 2 1 15,0 2 1-15,-1 3 1 16,7 4-2-16,2 1 1 0,8 3-2 16,5-1-1-16,5 2-2 15,2-1 0 1,6 8-3-16,-3 0-2 0,4 10-2 16,1 2 1-1,-2 14 1-15,5 2 1 0,3 7 1 16,-4 4 0-16,9 4 0 15,0 2 0-15,12 1 1 16,2 2 0-16,11-9 0 16,7-2 0-16,11-8-2 15,5-8-15-15,12-3 0 16,-1-5-24-16,7-7-59 16,7-1-35-16,0-4 64 15</inkml:trace>
  <inkml:trace contextRef="#ctx0" brushRef="#br0" timeOffset="157304.98">15937 15490 862 0,'-7'13'149'0,"0"-1"159"0,-2-5-214 0,1 0-19 0,0 1-42 0,-1 3-7 0,-1-4 1 31,4 8-3-31,4 9 7 0,-1 1 9 0,6 15 11 32,0-1 3-32,-3 18 0 0,0 8-2 0,0 20-2 15,-6 14 2-15,-5 8-7 16,-2 7-8 0,-7 3-15-16,4 1-10 0,-6 11-8 15,1 2-2 1,4 0-1-16,-5-5 0 15,5-3 0 1,-1 6-1-16,-1 1 1 0,5 1 0 16,5-21-1-16,-1-9 1 0,2-21-1 15,8-7-2-15,0-18 0 16,0-4-1-16,4-17-7 16,0-5-5-16,3-9-9 15,2-6-1-15,1-7 2 16,-3-1 4-16,3-4 5 15,4-1 3-15,-3-1 2 16,-1-1 3-16,2-1 3 16,-4 0 3-16,3-4 0 15,5 5 2-15,1 1 1 16,1 1 2-16,2 7 0 16,1-2 0-16,4 4-1 15,3-1-1-15,10-4-3 16,6 3-1-16,19-5-1 15,8 5-1-15,16-2 0 0,3 5 1 16,2 0-2-16,1 2 0 16,17-5 0-16,8 0 0 0,21-4-1 15,3 0 2-15,8-3 2 16,8 1 1-16,12 1 2 16,2 5 1-1,6 0-1-15,7 9 0 16,-4-1 1-16,9 6 0 15,5-5 1-15,-2-1-1 16,-2-3-1-16,4-6-1 16,6-7 10-16,-4 0 3 0,10-1 5 15,10-4 1-15,-7 2-2 16,0 0 2-16,22 3 0 16,-11 3 0-16,1 6-6 15,1-2-4-15,-23 1-5 16,-3 1-1-16,-9 1-2 15,-7 1-1-15,-13 6 1 0,-20-3 1 16,-16 0-3-16,-23-1-7 16,-20 0-69-1,-9-1-56-15,-25-6-273 0,-15 6 233 16</inkml:trace>
  <inkml:trace contextRef="#ctx0" brushRef="#br0" timeOffset="157936.86">22603 17748 1131 0,'0'14'102'15,"0"-1"86"-15,-2 0-132 0,1-1-9 0,-3 1-29 0,-2-7-5 0,3 1-8 0,0-6-1 0,3-1 3 0,0 2 6 0,-2 2 23 16,7 1 11-16,8 1 17 0,1 2 4 0,9 3-9 0,3 4-11 0,8 4-18 0,4 6-11 0,6 8-14 0,9 5-1 15,2 4 0-15,5 6 2 0,-10-3 10 0,-7 1 8 0,-9-7 20 0,-8-2 7 0,-6-1-3 0,-4-9-5 0,-13-7-15 0,-3 1-2 0,-9-7 7 16,-9 2 3-16,-10 4-2 0,-15-2-1 0,-13 7-9 0,-12 2-4 0,-10 4-5 16,1-1-3-16,0 0-16 0,4 0-14 15,9-11-52 1,4 0-44-16,-7-10-132 0,-12-4 134 0</inkml:trace>
  <inkml:trace contextRef="#ctx0" brushRef="#br0" timeOffset="159429.89">15948 14959 835 0,'-9'-4'76'15,"0"3"48"-15,-2 1-18 0,3 5-4 0,-2 6-7 0,1 11 0 0,2 3-3 0,-5 16-18 16,-2 6-17-16,-9 12-30 16,-2 11-10-16,-8 9-13 15,2 8-2-15,-7-8-3 16,5-5-1-16,3-20-1 15,3-12 0-15,5-17 3 16,4-10 0-16,12-18 0 16,6-12 4-16,19-24 12 15,3-12 10-15,8-20 20 16,-2-9 12-16,12-2 22 16,2-3 0-16,1 15 15 15,0 7-7-15,-9 19-24 16,-7 13-8-16,-14 18-22 0,-4 13-5 15,-7 14-9-15,-2 13-3 16,-3 28-11-16,-2 15-5 16,2 26-7-16,0 16-12 15,-4 16-80-15,4 4-70 16,3 2 88-16</inkml:trace>
  <inkml:trace contextRef="#ctx0" brushRef="#br0" timeOffset="168323.74">13054 15786 1001 0,'-2'2'121'0,"-1"3"100"15,-2-1-45-15,4 4-52 0,1 5-16 0,4 11-28 0,3 9-18 0,4 12-33 0,4 14-11 0,0 18-11 0,4 7-2 0,-4 17-1 16,-2 1-19-16,-2 7-93 16,-5-5-78-16,-3-9 91 15</inkml:trace>
  <inkml:trace contextRef="#ctx0" brushRef="#br0" timeOffset="168611.55">13052 15979 1297 0,'-8'-32'155'0,"2"-1"108"0,6-3-87 0,1 1-39 0,9 1-42 0,6-1-20 0,9 10-26 0,13 3-7 0,11 10-15 16,3 6-6-16,0 9-9 0,-3 10-3 0,-15 15 2 0,-2 9 3 0,-21 13 5 0,-14 10 5 0,-19 6-6 0,-13-1 0 0,-6-2-69 15,-6-11-56 1,4-14-127-16,-4-11-104 0,20-16 184 15</inkml:trace>
  <inkml:trace contextRef="#ctx0" brushRef="#br0" timeOffset="169164.75">13584 15919 916 0,'33'-2'140'0,"-5"-6"123"0,7-3-8 0,-8-11-62 0,-2-1-22 0,-11-4-44 16,-1 0-24-16,-10 2-36 0,-5 1-17 0,-10 8-26 0,-6 4-8 16,-10 9-8-16,-2 4-8 0,0 17-5 31,3 10-3-31,8 11-3 15,11 7 2-15,12 5 1 0,7 1 1 16,6-10 3 0,5-2 2-16,3-14 1 0,2-7 1 15,2-14 0 1,0-6 0-16,3-15 0 16,-2-10 2-16,6-5-2 15,4-2 8-15,2 1 10 0,-2 5 4 16,-10 12 2-16,0 8-7 15,-11 11-6-15,-8 13-4 16,-16 11-1-16,-6 9-2 16,-6 2-11-16,1-1-2 15,-3-5 1-15,1-6 6 16,4-11 3-16,3-9 1 16,10-14 5-16,1-11 0 15,6-15 13-15,10-6 8 16,4-9 1-16,10 1-3 15,11-3-8-15,2-2-12 16,7 1-16-16,2 1-26 16,-3 7-78-16,0 2-57 0,-8 0-257 15,-1 2 245-15</inkml:trace>
  <inkml:trace contextRef="#ctx0" brushRef="#br0" timeOffset="169372.98">14570 15260 818 0,'1'-37'161'0,"-2"1"169"0,-2 5-67 0,-10 1-53 0,-1 8-13 16,1 4-24-16,-4 12-13 16,1 9-47-16,0 14-29 15,5 28-38-15,5 7-18 16,1 28-12-16,5 8-5 16,10 12-11-16,4 2 0 15,5-9 0-15,-2-1 2 16,0-12-58-16,-1-3-53 15,-6-15-200-15,-1-12 167 16</inkml:trace>
  <inkml:trace contextRef="#ctx0" brushRef="#br0" timeOffset="169539.56">14347 15681 1765 0,'29'-11'112'0,"7"-3"45"0,-1-7-26 0,7-4-66 0,2-5-17 0,2-17-69 15,1-6-525-15,-17-33 380 0</inkml:trace>
  <inkml:trace contextRef="#ctx0" brushRef="#br0" timeOffset="173020.14">21457 17124 988 0,'2'-5'151'0,"4"-3"121"0,-4 3-74 0,-1-2-21 0,-1 5-39 0,-3 2-27 16,-3 3-33-16,3 5-4 16,-5 6-10-16,2 5-2 15,-4 9-19-15,-1 6-11 0,0 15-21 16,2 6-6-16,-4 20-8 16,-4 4-3-1,-1 6 0-15,-4 2-3 0,3-8-10 16,-3-2-12-16,2-12-27 15,2-8-14-15,6-23-27 16,2-8-35-16,9-26-120 16,1-15-98-16,14-32 185 15</inkml:trace>
  <inkml:trace contextRef="#ctx0" brushRef="#br0" timeOffset="173274.08">21622 16996 899 0,'11'-25'199'0,"4"7"186"0,-12 4-173 0,5 5-35 15,-4 9-40-15,-9 9-14 0,6 9-22 0,-5 12-10 16,2 17-38-16,2 6-6 16,-11 22-27-16,2 5-10 0,-14 8-10 15,0 1-9-15,-4-6-24 16,2-9-24-1,-2-11-70-15,2-4-58 16,-1-10-163-16,3-15 190 0</inkml:trace>
  <inkml:trace contextRef="#ctx0" brushRef="#br0" timeOffset="173495.2">21150 17403 1173 0,'12'13'129'0,"4"-6"127"0,9-2-36 0,12-11-4 0,12-5-19 0,14-10-54 0,5-1-34 16,7-5-59-16,-10 5-21 16,-11 2-20-16,-10-1-33 15,-24 9-112-15,1 1-70 0,-16 4-292 16,-4 7 275-16</inkml:trace>
  <inkml:trace contextRef="#ctx0" brushRef="#br0" timeOffset="173700.32">21095 17580 1280 0,'0'17'135'0,"3"2"118"0,9-8-26 0,14-5-19 0,5-6-30 0,21-14-62 0,19-8-31 16,11-11-51-1,7-10-10-15,7-6-76 0,-8-1-55 16,-9-7-349 0,3 2 272-16</inkml:trace>
  <inkml:trace contextRef="#ctx0" brushRef="#br0" timeOffset="173970.95">22470 16835 1584 0,'0'5'246'16,"-3"12"-104"-16,-2 4 165 0,1 4-86 0,-7 3-67 0,0 7-43 0,-2 9-46 0,2 7-15 0,-2 20-25 0,9 0-10 0,-12 14-12 15,2-2-4 1,-1-5-26-16,-2-7-34 16,1-23-116-1,15-8-80 1,1-13 130-16</inkml:trace>
  <inkml:trace contextRef="#ctx0" brushRef="#br0" timeOffset="174222.71">22395 17182 1414 0,'-12'-61'163'0,"9"1"136"0,5 6-83 0,7 13-70 0,4 3-22 0,7 10-20 16,3 6-15-16,5 12-35 15,2 6-14-15,0 8-28 16,-2 4 2-16,-2 6 10 0,-3 10 7 16,-12 0 5-1,-6 6-4-15,-11 0-12 0,-16 3-12 16,-15 8-9-16,-1-2-19 16,-6 4-42-16,3-1-38 15,-3-15-127-15,8-6-100 16,6-23 178-16</inkml:trace>
  <inkml:trace contextRef="#ctx0" brushRef="#br0" timeOffset="174406.58">22710 16870 1288 0,'25'9'227'0,"-4"7"177"0,-10 8-166 0,-8 12-49 0,-5 5-95 0,1-2-32 0,-2 6-34 15,3-15-12-15,6-5-16 16,8-9-4-16,15-16-54 16,2-5-75-16,2-17 80 15</inkml:trace>
  <inkml:trace contextRef="#ctx0" brushRef="#br0" timeOffset="174554.14">22762 16454 1582 0,'-27'9'134'0,"4"0"95"0,-1 4-99 0,10-3-72 0,3-3-21 0,9-7-101 0,2-6-105 0,14-5 97 16</inkml:trace>
  <inkml:trace contextRef="#ctx0" brushRef="#br0" timeOffset="175461.62">23112 16659 1287 0,'-1'56'57'0,"-6"1"19"0,3-3-12 0,2-12 1 0,-7-2-2 0,7-17 23 0,-1-7 27 0,-2-11 44 0,5-11 1 15,3-12-19-15,2-7-14 16,0-13-35-16,1-3 6 15,-4-5-18-15,6 4-13 16,-4 6-4 0,9 9-17-16,4 11-16 0,-6 3-2 15,13 2-20 1,-11 2-1-16,7 6-4 0,-3 0 0 16,-2 6 4-16,-1 3 5 15,-3 5 6-15,-6 0 0 16,-5 0 2-16,0 0-3 0,-5-5-4 15,0 1-1 1,-1-6-6-16,4-1-3 16,2 0-1-16,-1-1-1 15,1 1 0-15,-2-2 0 0,1 2 1 16,-7-3 0-16,5 8 2 16,-2-4 0-16,-2 3-3 15,4-3-6 1,-6-4-12-16,4 0-4 15,-3-5-3-15,4 3 3 0,-3-4 7 16,2 2-4 0,4-2-13-16,-2 3 1 0,3 6 3 15,0-2 7-15,0 0 22 0,-3 6 1 16,1 8 20 0,0 7 10-16,-1 10 11 0,-5 7 3 15,0 3-16 1,-4 9-10-16,-2 0-14 0,1 9-2 15,-3 6-3-15,4 4-2 16,5 7 0-16,-2-2-1 16,3-1-1-16,2-6-4 15,1-15-24 1,5-12-10-16,-1-21-26 16,6-10-17-16,-1-28 6 0,-4-17-1 0,9-26 9 31,0-13 18-31,1-12 19 0,1-1 13 0,0-4 22 31,-4-3 6-31,-4 8 0 0,4 8 8 16,4 28 14-16,1 18 10 15,5 25 21 1,5 9 3-16,-1 12 7 0,3 8-1 16,-3 1-13-16,-4 6-5 15,-2 2-18 1,-4 2-5-16,-11 1 1 0,-10 4-1 15,-11-2-7-15,-14 3-4 16,-10 7-16-16,-6-2-6 16,-1-2-21-16,1-2-16 0,9-17-38 15,7-7-15-15,16-13-31 16,12 0-63-16,19-14-77 16,10-4-49-16,8-16-193 15,5-9 286-15</inkml:trace>
  <inkml:trace contextRef="#ctx0" brushRef="#br0" timeOffset="175803.3">23429 16707 1284 0,'13'18'167'0,"-5"4"122"0,1-2-68 0,1 4-79 0,2 1-25 0,4-6-19 0,3-3-3 16,11-8-36-16,0-5-7 15,5-11-5-15,-2-3-12 16,-3-9 15-16,-6-6-1 15,-7-2 6-15,-8-2 5 16,-9 5-2-16,-9 1 2 16,-13 8-13-16,-7 5-4 15,-12 11-13-15,-7 8-9 0,-1 17-16 16,8 12-8 0,14 15-10-16,8 3-1 15,19 5 1-15,8-7 2 16,17-7 3-16,5-3 0 15,16-16-3-15,3-4-5 16,-4-15-31-16,1 0-17 0,-10-6-34 16,-2-2-61-16,-3-2-77 15,4 2-83-15,-5-6 155 16</inkml:trace>
  <inkml:trace contextRef="#ctx0" brushRef="#br0" timeOffset="176233.78">23425 17479 579 0,'1'0'166'0,"4"-7"211"0,-3 1-60 0,-2-2-39 0,0-5-15 16,-7 7-47-16,1 0-24 0,-5 3-54 16,-3 9-25-16,-7-1-54 15,1-1-21-15,-4 11-21 16,2-4-12 0,9 8-4-16,9-4-2 0,8 0-6 15,14 2 0-15,12-4 3 16,4-1 4-16,9-2 6 15,0-1 2-15,2-1 2 16,-4 1 2 0,-12 6 3-16,-10-3 3 0,-18 7 6 15,-12 2-1-15,-14 2-12 0,-5 6-15 16,-14 2-38 0,0-4-25-16,-2 3-45 0,6-3-15 15,12-7-52 1,3-2-45-16,14-9 132 15</inkml:trace>
  <inkml:trace contextRef="#ctx0" brushRef="#br0" timeOffset="176455.44">23792 17080 1379 0,'3'4'233'0,"-1"7"247"0,-2 18-264 0,0 9-40 0,-5 20-78 0,2 8-31 16,-5 15-44-16,5 5-7 15,0-2-12-15,0 0-7 16,3-14-76-16,3-6-57 16,2-16-188-16,-1-5 168 15</inkml:trace>
  <inkml:trace contextRef="#ctx0" brushRef="#br0" timeOffset="176655.56">23538 17543 1265 0,'21'-6'167'0,"7"0"144"0,10-2-79 0,9-2-69 16,-2 2-44-16,3-7-55 0,-2 2-21 0,-2-6-26 15,-1 3-8-15,-5 5-47 16,-2 2-64-16,-1 6-296 16,-2 0 243-16</inkml:trace>
  <inkml:trace contextRef="#ctx0" brushRef="#br0" timeOffset="177628.42">24106 17526 1512 0,'-12'-5'180'0,"-6"-3"140"0,-5 0-75 0,-6-1-109 0,-1 4-54 0,0 4-71 15,8 4-13-15,6 9-16 16,8 6-10-16,8 4-17 16,4 3-4-16,8-9 10 15,4-7 9-15,6-9 18 16,0-3 14-16,-1-9 30 15,1-7 10-15,-8-3 28 16,0-4 5-16,-6 3-3 16,-3 1-1-16,-4 9-14 15,-1 11-12-15,-3 7-32 16,3 17-15-16,2 18-21 16,6-1 0-16,9 0 5 15,7-5 6-15,9-25 2 16,8 2 2-1,5-11 5-15,-4-6 11 0,1-12 23 16,-7-1 14-16,-9-6 28 0,3 8 1 16,-11-7 3-1,-5-1-1-15,-11 3-16 16,-3 3-8-16,0 19-19 0,-5 3-15 16,4 24-16-16,-4 9-5 15,2 21-16-15,1 9-10 16,-4 15-33-16,1 1-22 0,-4 6-33 31,3 0-13-31,-4-4-30 0,-6-8-8 0,-7-15-8 16,-1-4-5-1,-3-22 8-15,0-7 12 16,2-19 69-16,0-12 52 0,9-30 108 16,7-11 37-1,13-19 22-15,14-3-7 0,15 3-21 16,6 1-5-16,15 8-22 15,0 4-5 1,4 1 4-16,5 5 7 16,-1-5 18-16,1 0 6 0,-2 2-17 15,-6 1-2-15,-4 5-12 0,-9-1-7 16,-15 5 1 0,-6 4-10-16,-24 8-4 15,-18 4 1-15,-14 15-13 0,-7 6-10 16,1 13-27-1,3 14-13-15,17 10-15 0,14 4-2 16,13 2 1-16,16-8 2 16,13-12 7-16,6-8 3 15,11-6 9 1,0-7 6-16,-2-9 7 16,-7 1 7-16,-12-7 7 15,-2-2 5-15,-15-6 1 16,0 4-3-16,-4-1-7 15,-7 9-7-15,6 9-10 0,-2 3-2 16,4 14-5 0,1 4-3-16,1 4-10 0,0 4-6 15,-2 2-6 1,-4 2 1-16,-7 3 5 0,-7-2 4 16,-8-1 8-16,-8 3 2 15,-12-9-3-15,-8-2-12 16,-20-12-53-16,-8-7-48 15,-17-16 395-15,-8-15-247 16</inkml:trace>
  <inkml:trace contextRef="#ctx0" brushRef="#br0" timeOffset="185756.12">16097 17703 871 0,'0'3'128'0,"0"3"104"0,-2 5-24 0,-3 2-49 0,1-2-24 0,1-2-27 0,3 1-7 0,6-1-23 16,-3 2-7-16,2 3-18 15,1 2-13-15,-3 12-17 16,-3 7-6-16,-8 16-4 16,-1 4-4-16,-8 8-6 15,4 2-1-15,5-6-2 16,-1-6-11-16,9-16-68 15,-2-13-63-15,4-24-290 16,5-19 252-16</inkml:trace>
  <inkml:trace contextRef="#ctx0" brushRef="#br0" timeOffset="187205.95">15759 18475 524 0,'-3'-1'114'0,"1"1"95"15,6-3-58-15,-4-2-23 0,6-3-22 0,0-3-2 0,-3 0-5 0,10 1-8 0,-5-2-19 16,-3-1-15-16,-1 1-28 16,1 0-9-16,-3 1-10 15,-1 5-3-15,-1 0-4 16,0 6 0-16,0-2-3 16,2 1 0-16,1 2 9 15,0-1 6-15,-1 0 13 16,-1 0 7-16,1 0 8 0,-2 0 5 15,1 0-2-15,1-1-5 16,0-2-15 0,1 1-7-16,-2 0-9 0,-1 1-2 0,0 1-4 15,0 0-2-15,0 1 0 16,0 1 1 0,0 0 11-16,-1 1 4 0,-6 1 3 15,6 1-1-15,1-2-10 16,0-1-4-16,0-2-4 15,0 5 0-15,1-4-1 16,1 1 1-16,0 1 1 16,5 0 0-16,-3 2 11 15,2 1 4-15,-3 5 6 16,0-1 1-16,4 7-7 16,-4 0-3-16,-3 7-6 15,0 3 0-15,0 7-3 16,-2-4-2-16,-1 4 0 15,-3-4-3-15,3-4-1 16,1-2 0-16,0-5-2 16,2-3-1-16,0-10-30 0,0-4-20 15,0-2-43-15,5-4-45 16,-5-5-268-16,2-4 260 16</inkml:trace>
  <inkml:trace contextRef="#ctx0" brushRef="#br0" timeOffset="187515.09">15688 18710 407 0,'-5'8'108'0,"1"3"129"0,-4 2-28 0,6-2-16 0,2 0-16 0,-1-5-52 0,2 0-19 0,4-6-19 16,6 0-2 0,11 0 15-16,2 2 5 0,14 3-24 0,3 1-17 15,8 0-30-15,-2 1-11 0,2-4-10 16,-2 3-14-1,-3-3-157-15,0-1 115 16</inkml:trace>
  <inkml:trace contextRef="#ctx0" brushRef="#br0" timeOffset="188844.08">16199 17125 596 0,'-1'-3'153'15,"-2"2"121"-15,-7 1-67 0,4-2-33 0,-7 2-61 0,-3 0-21 0,2 5-39 0,0 4-15 0,6 4-17 16,0 1-7-16,8 3-13 15,0 4-1-15,5-4-4 16,6 2 1-16,2-9-1 16,1-4 2-16,5-6 2 15,-5 0 1-15,-3-8 7 16,-5 0 2-16,-1-9 6 16,-5 1 2-16,-8 0 0 15,-4 0 1-15,-3 1-3 0,-5 1-2 16,-2 2-3-16,0 5-2 15,0-1-6-15,6 6-2 0,9 5-8 16,7 5-1-16,7 6-1 16,4 1 1-1,6-3 3-15,4-1 0 16,-1-9 4-16,4-2 0 16,-4-3 15-16,-5-5 13 0,-12 1 27 15,-3-2 6-15,-3 0-9 16,-10 2-10-16,-6-2-25 15,3 4-6-15,0 0-8 16,4 5-3-16,10 10-6 16,1 2-2-1,4 9 1-15,8-2 1 16,3 1 4-16,2-4 0 16,-2-3-39-16,-4-2-47 0,-9-10 51 0</inkml:trace>
  <inkml:trace contextRef="#ctx0" brushRef="#br0" timeOffset="190747.27">18288 17870 191 0,'5'-5'87'15,"0"-3"130"-15,-4 5 5 0,-4 1-4 0,0 2-14 0,1 2-40 0,-1 1-20 0,3 5-8 0,0-3 8 16,0 3 11-16,0-4 2 15,0 6-15-15,-2-1-10 16,2 1-36-16,-1-2-16 16,-5 3-20-16,6-2-11 15,0 4-18-15,1 2-7 16,7 6-15-16,-5 7-5 0,-1 5-6 16,-2 5-22-16,-3 6-68 15,1 1-46-15,-6-8-108 16,3 0-39-1,2-12-228-15,3-11 290 0</inkml:trace>
  <inkml:trace contextRef="#ctx0" brushRef="#br0" timeOffset="191248.99">17913 18493 771 0,'-5'1'102'0,"2"2"114"0,1 1-22 0,2 0-12 16,0-1-15-16,0 8-44 0,3-1-21 0,2 4-45 0,-3 0-17 0,-1 5-24 15,1 0-7-15,7-5-2 0,-1 1 2 16,9-4 22-16,1-4 14 16,9 1 20-16,6-3 10 15,-3 3-11-15,6 0-10 16,-12-2-18 0,-9 4-9-16,-13 1-6 15,-4 1-6-15,-13 4-58 0,-7 3-48 16,-12 6-148-1,3 5-148-15,-4-5 216 0</inkml:trace>
  <inkml:trace contextRef="#ctx0" brushRef="#br0" timeOffset="191438.17">17930 18418 1438 0,'14'2'136'0,"3"1"108"0,-1-3-88 15,0-5-63-15,6-4-35 0,5-11-38 0,3-14-21 16,6-10-199-16,2-20 148 16</inkml:trace>
  <inkml:trace contextRef="#ctx0" brushRef="#br0" timeOffset="192558.98">18144 16018 501 0,'-3'19'132'16,"-3"0"119"-16,4-6-91 0,2 1-13 0,0 0-34 0,0 0-15 0,2-1-15 16,4-4-5-16,-1 1-19 15,3-5-6-15,1-2-6 16,1-3 6-16,3-5 17 15,-2 2 6-15,-7-10 2 0,3 2-7 16,-9-3-18-16,-4 1-8 16,-5 2-7-16,-5 0-6 15,0 3-12-15,-6 2-6 16,5 6-14-16,2 5-3 16,4 15-7-16,4 4-2 0,8 8 0 15,5 1 3 1,7-11 2-1,4-2 2-15,7-10 2 0,-2-4 1 0,-4-8 3 16,2-2 1-16,-7-4 5 16,-4-5 9-1,-1-4 23-15,-8-2 8 16,-5 2 7-16,-11-5-7 0,-1 7-18 16,-7 1-10-16,6 9-9 15,-5 7-6-15,11 11-7 16,1 10-3-16,6-2-3 15,8 2 0-15,10-2 2 16,-1-7 0-16,9-6 3 16,-4-3 1-1,-1-5-19-15,-3 0-35 0,-7-7-484 16,-3-5 370 0</inkml:trace>
  <inkml:trace contextRef="#ctx0" brushRef="#br0" timeOffset="209074.71">16311 17037 487 0,'0'6'115'0,"-1"-4"106"0,1-1-68 0,-2-1-32 0,2-3-42 0,-1-5-20 0,-4 1-14 0,5-4 4 15,1 3 7-15,4 3 4 0,0-1 0 16,3 2-2-16,3 0 4 16,-2-7 7-16,9 4 6 15,-1-1 2-15,0-3-8 16,4 4-10-1,-2-6-24-15,0 2-11 0,6 3-6 16,-1-3-7 0,1-3 8-16,3 7 3 15,2-5 8-15,8 6 13 16,6 4 0-16,-4-15 2 16,5 1-16-16,3-1-9 15,2-10-10-15,1 8-6 16,-12-6 7-16,-2 6-1 15,-11-2-2-15,-2 4 0 0,-2-1-3 16,0 1-2-16,3 1-2 16,-1 1 1-16,3-1-1 15,-3 2-1-15,-1 1 3 16,2 0-1-16,1 1 5 16,2-4-3-16,-3 0 25 15,1 0-2-15,-3-3 3 16,-1 2 6-16,4 3-26 15,0-3 4-15,3 7-9 16,-4 1 0-16,-3 1-1 16,2 3-1-16,-1 2-1 15,3-3-1-15,4-1 0 16,-4-4 0-16,3-1 1 16,-7-3 0-16,-2-3 1 15,-2 2-1-15,-4-8 1 16,2 7 1-16,-4 4-1 15,-2 1 0-15,-1 10-4 0,4-9-1 16,-2 1 2-16,-2-1 0 0,1 0 4 16,3 8 0-16,-1 0-2 15,6 3 0-15,-3 0 0 16,0-2-1 0,2-5 0-16,2-1 0 0,-3-3 1 15,2 0-4-15,-3 0-1 16,-3-2 0-16,-4 0 0 15,3 4 4-15,-1 1 1 16,-1-3 0-16,1 5-2 16,1-1 0-16,3-1 0 15,0 5 0-15,-1-5 0 16,4 2 1-16,-1-3-1 16,-2-4 1-16,8 2-1 15,-8 0 2-15,1 1 0 16,0 1-2-16,-4 0 1 15,5 2 0-15,0-1-1 16,-5 2 1-16,2-3 0 16,2 1 0-16,0-3 0 15,-3 1 2-15,-6-1 0 0,-1 0 0 16,0 6 0-16,-2-4-2 16,3 6 0-16,1-5 0 15,-4 5-1-15,2-2 0 0,-1 2 0 16,3 0 0-16,-4-5 0 15,2 2 1 1,-4-2-1-16,7-2 0 0,-3 2 0 16,1-3 0-16,3 2 0 15,-4 2 0-15,6-2 0 16,-1 6-1-16,-4-3 1 16,4 2 0-1,-6 1 0-15,4-1 0 0,-2 0 0 16,4 0 0-16,3-1-1 15,-2-3 1-15,1 0 0 16,-1-1 0-16,0 1 0 16,-1-5 0-16,1 5 1 15,1 2-1-15,1-2-1 16,1 5 1-16,0 0-1 0,4 0 1 16,-6-1 1-1,3 1-1-15,-1 2 0 0,0-7 0 16,0 5 0-16,2 0 0 15,3-4 0-15,-3 3 0 16,1 4 0 0,2-5 0-16,0 5-1 0,0 0 1 15,0 3 0-15,1-1 0 0,-6-2 1 16,4-2 0-16,-2-3 0 16,-1 0-1-16,1 2 0 15,1-1 0-15,1 0 0 16,-2 3 0-16,-1-2 0 15,-2-2 0-15,3 0 0 16,0 2 1-16,-9-3 0 16,3 1 0-16,-2 3 0 15,-3-7 1-15,4 6-2 16,2-7 0-16,2 3 1 16,4 0-1-16,-3-1 0 15,-3-3 0-15,0 3 0 16,0-4 1-16,-4 1 0 0,4 6-1 15,-3-1 1 1,-4 3-1-16,4-4 0 0,-3 1 0 16,4 3 0-16,-1-4 0 15,2 6 0-15,-2-2 1 16,-4 3 0-16,1-2 0 0,0-1 0 16,-4 3-1-16,1 0 0 15,-2-2 0-15,13-4 0 16,-10 6-1-16,3 0 1 15,0 0 0-15,4 0-1 16,1 0 1-16,2 0-2 16,-2 0 2-16,-2 0 0 15,4 2 0-15,-4-1 0 16,2-1 0-16,-1 2 1 16,-6 1-1-1,1-3 1-15,-2 0 0 0,-1 0-1 16,4 0-1-16,2 0-3 15,-2 5 0-15,7-5-2 16,3 0 0-16,1 1 0 16,4 2-5-16,-2 5 1 15,1-3-16-15,-6-2-41 16,-3 2-31-16,-6-10-176 0,-2 0 164 16</inkml:trace>
  <inkml:trace contextRef="#ctx0" brushRef="#br0" timeOffset="210898.96">19377 15389 527 0,'0'6'97'0,"-4"-3"95"0,0-3-27 0,4-7-45 0,-2 2-25 0,2-3-42 15,0 5-8 1,0 4-11-1,-1 1-3-15,1 3 2 16,3 1-5-16,5-6 1 16,1 0 5-16,8 0 15 15,5-9 8-15,4-1 6 16,2 2-1-16,-1-4-15 16,-2 1-11-16,-3 7-11 15,-4-2-6-15,-6 6-3 16,2 0 10-16,1-1 9 15,-4-3 2-15,4 1 10 16,0-5-5-16,2 0-2 16,2 2-1-16,-5-2-6 15,8 5-6-15,-9 0-9 16,-1-2-5-16,4 4-6 0,-2 1-2 16,1 0-1-1,2 1-2-15,-1-1 0 0,0 3-1 16,1-3 3-16,0 0 2 15,2 0 1-15,-3-3 0 16,-2 3-2-16,-1 0-1 16,-1 0-1-16,4 5 0 0,2 0 1 15,2-2 0-15,-3 2 1 16,4-4-1-16,-4-1 16 16,5 2 1-16,-3-2 1 15,2 1 0-15,4 1-13 16,-6-2-4-16,9 5 16 15,-9-4-1-15,-5 1 5 16,7-1-2-16,-10-1-18 16,5 5 0-16,0 1-6 15,-4-1 2-15,1 5 1 16,-1-1 0-16,-1-1 3 16,4 1 4-16,-3 1 5 15,3 1-5-15,-3-3 0 16,-1 1-5-16,2 1-3 0,-1-2 4 15,1-2 7-15,0 0-1 16,2 4 2-16,-4 1-4 16,2 3-4-16,0 2-1 15,-1 1 7-15,1-3-1 16,0-3-2-16,-1-1-1 16,-1 1-7-16,0 0 5 0,-3-2 4 15,5 4-1-15,1-2-1 16,2-3-1-1,3 3-5-15,1-3-1 0,-1 6 12 16,3 0-3-16,-4 2 8 16,4 3 3-16,-8-3-9 15,0 2 2-15,2 5-13 16,3 2-1-16,-3-2-3 16,7 3 0-16,2-1 4 15,2 2 1-15,2-2-1 16,-4 2 1-16,0 1 1 15,-1 1 0-15,-7 2 12 16,4-3 2-16,1 1 4 16,-5 2 0-16,5-9-1 15,-1 7-9-15,1-7-2 16,-2 0 0-16,1 5-5 16,1-4 6-16,2 3 2 15,-4 1 0-15,4-4 3 0,1 2-2 16,0 1-1-16,0-1-2 15,1 0-5-15,1 0 0 16,-2 2-2-16,3 2-1 16,5 4 1-16,-1-2 0 15,1 4-1-15,2-2 2 0,-7 3-1 16,-1 1-1 0,-2-1 1-16,-3-3 0 0,-4-2 0 15,-3-4 0-15,4 0-1 16,-5 0 0-16,1-5-1 15,-4-3-2-15,-5 0-12 16,4-7-20-16,-6-4-87 16,6 0 21-16,5 5 34 15</inkml:trace>
  <inkml:trace contextRef="#ctx0" brushRef="#br0" timeOffset="214339.37">21120 15914 552 0,'-5'2'135'0,"4"-1"104"0,-3-4-53 0,4-6-18 0,4-4-34 0,2-3-14 15,3-9-10-15,7 0-7 16,-3-2-15-16,4-4-6 16,0-10-9-16,10 3-6 15,14-11 7-15,5-3-4 16,28-14-8-16,7-17 4 15,15-8-12-15,-3-10-1 16,-5 5-12-16,-7 8-8 16,-10 9-15-16,-7 8-4 0,-16 14-6 15,-7 11-2-15,-24 13-49 16,-4 9-45-16,-13 9-135 16,0 10-133-16,-3 7 197 15</inkml:trace>
  <inkml:trace contextRef="#ctx0" brushRef="#br0" timeOffset="214669.8">21866 14646 1235 0,'2'21'120'0,"2"-5"92"0,3-2-11 0,1-3-43 16,-1-7-13-16,14-4-41 0,-1-6-14 0,10-5-28 16,5 2-22-16,5-2-16 0,5 3-9 15,7-2-8-15,2 4 3 16,0 9-4 0,-5 3 1-16,-13 10 0 0,-11 6 2 15,-12 11 0-15,-7 7 2 16,-14 4-1-16,-12 8-1 15,-18 5-7-15,-6-4-13 16,-5-1-47-16,0-6-36 0,16-14-122 16,3-9-101-1,19-16 175-15</inkml:trace>
  <inkml:trace contextRef="#ctx0" brushRef="#br0" timeOffset="-213988.73">22125 13279 1413 0,'12'16'126'0,"-1"4"101"0,4 4-57 0,-4 11-36 0,-5-4-37 0,0 5-58 0,-4 5-17 0,-2 2-13 0,-2-4-3 31,-6-1-2-31,2-8-1 16,-3-6-2-16,-4-5-1 16,5-11 0-16,2-5-1 15,-2-9 0-15,5-17 1 16,7-11 5-16,4-10 7 15,8-13 8-15,6 0 7 16,5 2-3-16,6 6-1 16,0 11-9-16,5 11-10 15,-3 15-4-15,-8 7-5 0,0 11-3 16,-2 8 0-16,-3 7-1 16,-3-1 2-16,1 4 3 15,-6-7 2-15,1-4 6 16,-3-5 1-16,-2-11 4 15,1-5 1-15,-6-17 0 16,1-5 1-16,2-11-3 16,3-5-2-16,3 5 7 15,2 6 7-15,3 18-1 16,-2 6-2-16,4 24-11 16,-6 12-7-16,-2 22-3 0,-7 10 0 15,1 8-8-15,-6-2-23 16,9-10-53-16,1-7-64 15,9-22-228-15,9-12 224 16</inkml:trace>
  <inkml:trace contextRef="#ctx0" brushRef="#br0" timeOffset="-213119.23">23087 13104 1374 0,'-3'8'105'0,"-10"9"57"0,4 8-58 0,-5 10-49 0,3 6-13 0,18 0-13 0,3-3-5 0,14-11-9 16,7-8-2-16,-2-16 15 15,-3-9 22-15,8-7 36 16,-8-6 13-16,-5-5 15 16,-4-1-11-16,-23-8-23 15,-5 8-11-15,-18-4-35 16,1 3-12-16,-10 2-22 15,-3 0-16-15,-3 8-47 16,1 7-21-16,7 12-48 16,12 5-46-16,17 13-86 15,10-6-38-15,20-2-107 0,7-5 29 16,21-8 133-16,-1-6 61 16,2 2 255-16,-1 1 78 15,-4 3 97-15,-4 3 41 16,-4 8-39-16,-4 2-44 15,-10 4-79-15,-4 7-39 16,-9 4-50-16,-2 4-3 16,-5-2-6-16,-1-3 7 15,-2-7 24-15,-1-7 10 0,-1-12 25 16,0 1 16-16,2-15-2 16,-4-13-10-16,-2-20-32 15,-3-11-23-15,6 3-21 16,4 6-2-16,6 11-7 15,4 12-4-15,3 11-12 16,6 3-5-16,5 3-21 16,7 2-12-16,7-1-50 15,7-1-41-15,-4-4-60 16,2-1-25-16,-7 1-22 16,-9-1 32-16,-2 0 81 15,-7 4 39-15,-12-2 85 16,-2 5 19-16,-6-1 46 0,1 6 19 15,6-4 36-15,-2 3 12 16,7 2-8-16,3 0-2 16,1 3-21-16,0 4-18 15,5-2-22-15,4-1-18 16,-3-4 2-16,2-4 6 16,-6-9-1-16,3-1 8 15,-9-10 11-15,-3 0 3 16,-9-2 6-16,-7 2-1 15,-12 7-8-15,-8-1-3 16,-14 12-16-16,-1 4-10 16,-1 21-32-16,2 18-10 0,10 24-8 15,10 8 1-15,15 9 3 16,7-3 2-16,24-13 1 16,7-12-1-16,12-20-20 15,7-6-20-15,3-15-61 16,0-7-34-16,-11-7-149 15,4-4-197-15,-22-7 288 16</inkml:trace>
  <inkml:trace contextRef="#ctx0" brushRef="#br0" timeOffset="-212624.96">22893 13962 938 0,'2'0'127'0,"-1"-3"146"16,7 0-49-16,-3-2 6 0,1 3-33 0,-6-6-61 0,-9 5-25 15,-12 3-49-15,-7 0-20 16,-7 13-31-16,-3 6-8 0,-1 11-5 16,7 1-3-16,9 5-1 31,5 2-1-31,15-9-2 0,9-4 1 0,13-3 10 15,10-3 6-15,10-3 12 16,5-7 12 0,8 4 0-16,-3-2 1 0,-8 1 2 15,0 11-6-15,-30-9 10 16,-12 6-2-16,-28 4-9 16,-21 3-19-16,-12 4-53 15,1-2-35-15,1-3-75 0,1-3-34 16,18-11-153-16,11-7-235 15,23-18 341-15</inkml:trace>
  <inkml:trace contextRef="#ctx0" brushRef="#br0" timeOffset="-212420.43">23097 13676 1167 0,'25'-20'184'0,"2"7"180"0,-10 12-72 0,-3 15-77 16,-3 11-49-16,-4 26-80 0,-4 9-31 0,-3 23-40 0,-7 7-7 0,1 0-18 15,-2-2-32-15,5-17-103 16,0-9-87-16,6-15 117 16</inkml:trace>
  <inkml:trace contextRef="#ctx0" brushRef="#br0" timeOffset="-212215.3">23051 14058 1442 0,'11'-14'163'0,"0"0"123"0,13 6-114 0,-1 3-23 0,6 3-64 0,7 1-27 15,0-5-48-15,8 1-3 16,7-3-84-16,2 2-54 31,9-5-129-31,1 1-157 16,0 5 242-16</inkml:trace>
  <inkml:trace contextRef="#ctx0" brushRef="#br0" timeOffset="-211510.68">23679 13981 823 0,'-24'8'181'0,"-8"-5"173"0,-4 6-66 0,-16-6-103 0,3 7-55 0,-1 2-79 0,6 4-26 0,9 16-38 0,5 2-4 0,9 15-44 16,7 2-19-16,14-10-32 15,5-5-10-15,15-20 41 16,7-10 12-16,3-22 84 16,3-4 20-16,2-18 30 15,-3 0 33-15,-6-3 17 16,-4-9 26-16,-7 12 26 15,-4 2-10-15,-10 10-43 0,2 17-28 16,-4 4-46-16,-5 12-18 16,-2 16-27-16,3 12-3 15,5 18-39-15,9 11-22 16,9 5-22-16,5-1-62 16,11-18 18-16,-1-10 20 15,8-26 29-15,0-9 62 16,-5-18 26-16,3-12 9 15,-5-19 15-15,-4-13 6 0,-5-16 25 16,0-13 20-16,-11-12 31 16,-1-2 11-16,-13-7-4 15,-2 13-22-15,-4 16-40 16,1 14-20-16,2 37-7 16,-2 14-3-16,2 35-3 15,0 19-1-15,-3 30-19 16,-1 14-3-16,0 19-1 15,2 5-1-15,5 0-23 16,9-14-22-16,9-24-35 16,2-15-3-16,12-27 10 15,4-10 21-15,3-18 39 0,1-12 4 16,-1-19 16-16,1-15 0 16,1-20 16-16,-3-9 10 15,-5-18 32-15,-8-4 15 16,-23-6 9-16,-6 1-2 15,-13 19-26-15,-2 11-10 0,6 39-5 16,4 15-6 0,6 39-8-16,3 17-5 15,0 34-21-15,8 11-1 0,1 16-3 16,-1 1 1 0,5-8-20-16,1-4-21 15,0-17-52-15,10-9-44 0,-1-20-159 16,6-5-93-16,7-11 207 15</inkml:trace>
  <inkml:trace contextRef="#ctx0" brushRef="#br0" timeOffset="-211199.58">24728 13837 1566 0,'-21'2'130'16,"-4"6"75"-16,-3 0-64 0,-1 12-58 0,1 7-33 0,9 9-35 0,5 2-4 0,14 0-11 31,4-5-1-31,15-1-3 0,5-6-1 0,8 0 2 16,4-1 3-16,-3-2 3 15,-3 3 3-15,-16 2 17 16,-6 0 14-16,-19 7 9 15,-11-2 1-15,-16 2-13 16,-3 1-28 0,-9-7-51-16,-4-1-35 15,-9 2 118-15,-21-2-63 16</inkml:trace>
  <inkml:trace contextRef="#ctx0" brushRef="#br0" timeOffset="-153318.03">20083 15299 768 0,'-1'3'140'0,"-7"5"101"0,-3-2-57 0,-2 6-21 0,-3 3-44 0,2-1-17 0,2 9-26 16,1-1-9-16,7 8-22 16,1 3-9-16,3 3-8 0,0 5-4 15,5 8 2-15,-2 5-2 16,2 10-7 0,0 10-5-1,-5 7-5-15,-2 9-1 16,-1-1-1-16,-5 3 0 15,3-1-2-15,-1-2 0 16,3 2 0-16,-5 1-2 16,3-1 1-16,2 4 0 15,-5-10 0-15,5 0 0 0,0 2-2 16,0-5 1-16,3 1-1 16,0-4 1-16,0-12 0 15,-2-3 2-15,-1-9-1 16,3 1 1-16,-5-11 0 15,0 1-1-15,2-2-1 16,2-8 0-16,-1-1-1 16,2-3 0-16,0-6-1 15,2 0 1-15,-1-4 0 16,1 0 2-16,-1-5 1 16,1 5 0-16,-2 2 0 0,0 1 0 15,0 4-1-15,0 2 0 16,0 2 0-16,-2-1 0 15,-1 1-1 1,2-2-1-16,-6-1-1 16,3-4-18-16,2-11-113 0,2-2-131 15,3-13 140-15</inkml:trace>
  <inkml:trace contextRef="#ctx0" brushRef="#br0" timeOffset="-152240.42">19851 18485 630 0,'0'1'139'16,"0"6"164"-16,0-6-53 0,0 6-37 0,0-1-21 0,0-1-36 0,4 2-21 0,-3-2-33 16,1 6-20-16,-2 3-39 15,-5 5-11-15,3 10-22 16,-4 1-4-16,1 11-6 0,2 4-2 16,-6 6-18-1,6-1-13-15,-5-6-34 0,6-7-22 16,2-15-62-16,2-10-47 15,7-12-205-15,-2-12 225 16</inkml:trace>
  <inkml:trace contextRef="#ctx0" brushRef="#br0" timeOffset="-151751.16">20156 18523 601 0,'-8'6'163'0,"-1"-3"183"0,5-3-109 0,0-3-77 0,-1-3-32 0,2 2-49 16,1-2-14-16,1 3-15 0,1 3-7 16,0 0-7-16,-2 6 0 15,2 7-11-15,0 3 3 16,3 3 2-16,2 4-3 16,6 2-7-16,3-1 1 0,5 0-2 15,2-4 4 1,1-2 14-16,5-4-4 15,-1 0 10-15,-2-1 9 0,-7-1-2 16,-1 2-2 0,-3 2-8-16,-4 2-12 15,-4-3-6-15,-2 4-3 0,-12 0-7 16,4 8-3 0,-11-2-41-16,-9 0-25 0,-8 2-79 15,-2-2-42-15,2-10-80 31,0-3-92-31,6-10 207 0</inkml:trace>
  <inkml:trace contextRef="#ctx0" brushRef="#br0" timeOffset="-151520.78">20137 18510 1257 0,'-2'14'180'0,"-1"2"136"0,-3 1-102 0,3-4-27 0,3-2-78 15,0-8-36-15,14-12-46 0,11-6-12 0,13-11-8 16,5-4 1 0,7-7 0-16,-1 1-33 0,2-2-172 15,2-3 139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7:15:44.85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2763 12080 129 0,'-13'8'22'0,"1"-5"28"0,-2-1-32 0,4-2-3 0,4-2 31 0,-5 1 25 0,9-1 42 15,-6-1 14-15,4 8-10 16,-3 0-16-16,-1 6-16 16,0 1-3-16,-3-1-2 15,5 2 1-15,3-10-13 16,3-1-6-16,5-7-1 0,7-8-2 31,12-12 1-31,1-6-1 0,4-3-14 16,-1-5-9-16,-4 1-12 15,-4 0-9-15,-2 12-2 16,-7 0-1-16,-11 10 19 0,-8 4 6 16,-13 2 4-16,-7 4 3 15,-4 5-25-15,-6-1-5 32,-6 4-8-32,-2 5 0 0,-4 6-3 15,3 0-1-15,4 4-2 0,4 2 0 16,9 0-3-1,4 5 1-15,6 5-2 16,3 6-1-16,-1 11-1 16,1 0 1-16,1 15-6 0,-4 5 0 0,-1 24-3 31,-3 13-1-31,-9 23 3 16,2 11 1-16,-6 7 6 15,0-1 1-15,13-9 4 0,6-11 0 16,26-19-1-1,13-11-1-15,18-25 1 16,10-10-1-16,6-13 2 16,5-14 0-16,19-15-92 0,13-13-131 15,37-22 131-15</inkml:trace>
  <inkml:trace contextRef="#ctx0" brushRef="#br0" timeOffset="971.06">8258 13117 236 0,'-5'-11'59'0,"-3"1"52"0,5 4-17 0,1-4 16 0,2 1 43 0,0 4 23 0,15-3 26 31,0 3-8-31,9 2-51 0,3-1-29 0,3 2-44 16,0 2-13-16,8 2-26 15,1 5-9-15,-3 0-15 16,1 2-2-16,-6 5-5 31,-2 2-2-31,-4 5-2 0,-5 2 4 16,-9 6-1-16,-4 4-1 16,-6 8-1-16,2 5-2 0,-3 4-1 15,0-1 3 1,-3-2 1-16,0-3 1 0,3-1 5 15,-1-4 2-15,1-7 0 16,0-1 3-16,0-8 14 0,-2-3 10 16,-6-4 15-1,0-4 5-15,-4 0-5 16,-7-1-6-16,0 0-10 16,-7 3-4-16,-7 5-8 15,-5 11-1-15,-6 3-4 16,-5 8-6-16,-3 5-13 15,-6 6-20-15,-7 9-82 16,-12-4-81-16,-27 14 100 16</inkml:trace>
  <inkml:trace contextRef="#ctx0" brushRef="#br0" timeOffset="14181.7">18126 1481 363 0,'0'10'31'0,"-5"-6"68"0,5 4 11 0,-8-8 43 0,2-4 17 0,-2 0-10 0,1 0 4 16,0 4 4-16,3 0-16 0,-2 4-27 15,3 3-13-15,3-1-27 0,3-4 0 16,16 6-12-1,5-2-6-15,18 0-15 16,12 4-10-16,7-10-10 0,6-5-5 16,-6-3-9-1,-9-3-6-15,-4 0-6 0,-11-2 0 16,-8-1-40-16,-5 1-52 16,-10-9-183-16,-8 0-205 15,-3-3 258-15</inkml:trace>
  <inkml:trace contextRef="#ctx0" brushRef="#br0" timeOffset="14366.99">18515 1428 1020 0,'-8'22'145'0,"5"-3"176"0,0 3-76 0,-2 3-28 0,1 2-40 0,-6 4-86 16,-1 6-37-16,-3 4-39 0,4 3-6 15,4-3-6-15,-5-2 0 16,13-3-73-16,-1-6-77 15,7-1-337-15,2 2 278 16</inkml:trace>
  <inkml:trace contextRef="#ctx0" brushRef="#br0" timeOffset="14514.75">18083 2114 1195 0,'-9'31'168'0,"7"-2"95"0,27-3-46 0,10-5 5 0,28-7-60 0,-5-11-23 0,2-14-55 32,2 2-25-32,-16-15-42 0,4-1-61 0,2-11-223 31,0-9 177-31</inkml:trace>
  <inkml:trace contextRef="#ctx0" brushRef="#br0" timeOffset="14841.62">18861 1855 1494 0,'3'2'147'0,"2"-2"68"0,6-4 22 0,3-11-84 0,3-6-41 0,-7-10-43 0,13-7-24 15,3-6-18-15,-1 3-5 0,5 3-13 31,-14 1 3-31,-9 17-5 0,3 3-1 0,-5 17-4 16,3 11 0-16,1 25 2 16,-3 11 1-16,2 19-1 15,-3 7 2 1,-3-2-1 0,-2 3-1-16,3-9 0 15,-3-2 1-15,3-13-38 0,0-10-47 16,5-15-147-1,-7-23-119-15,7-1 181 0</inkml:trace>
  <inkml:trace contextRef="#ctx0" brushRef="#br0" timeOffset="15335.77">19003 2262 1202 0,'-5'3'137'0,"5"0"107"0,0-3-23 0,0-3-24 0,3 1-46 16,0 1-69-16,0 1-24 15,10-2-45-15,12-4-12 16,10-5-5-16,11-2-21 0,14-9-117 15,9-9-101-15,21-13 123 16</inkml:trace>
  <inkml:trace contextRef="#ctx0" brushRef="#br0" timeOffset="15858.71">19547 1735 741 0,'11'0'215'0,"-2"0"210"0,3-1-179 0,-1-7-4 0,1-2-79 0,12-2-29 0,3-17-37 0,12-1-10 15,18-17-36 17,1-15-12-32,27-4-14 15,9-2-11-15,18 4-6 0,1 12-4 16,-13 4-4-16,-14 7-2 0,-16 7-50 31,-15 4-46-31,-9 1-168 0,-12 4-223 16,-13 6 279-16</inkml:trace>
  <inkml:trace contextRef="#ctx0" brushRef="#br0" timeOffset="16126.34">20449 959 1375 0,'11'-1'153'0,"0"-7"72"0,8-3 21 0,10-8-76 0,1 1-47 16,9 11-48-16,-3 0-17 0,-1 7-31 16,-3 7-7-16,-1 4-11 15,-2 4-3-15,-12 9-6 16,-4 6-3-16,-13 13-1 15,-5 7 1-15,-19 5-4 16,-4-1-16-16,-8-5-54 16,-1-3-48-16,10-17-168 15,12-3 165-15</inkml:trace>
  <inkml:trace contextRef="#ctx0" brushRef="#br0" timeOffset="16568.97">21680 773 1081 0,'-3'-9'201'0,"-7"-1"135"0,2-4-108 0,-9-2 1 0,-2 1-92 0,-5-4-25 15,-10 6-37-15,-7 7-28 0,-8 15-25 16,-5 10-13-16,-3 32-9 15,-1 8-1 1,14 11 0-16,8 4 0 0,23-11 1 16,11-6-2-16,15-11-1 15,7-7 1-15,18-14 2 16,6-7 0 0,1-11-17-16,4-3-32 0,-2-8-108 15,-5-7-75-15,9-3 116 16</inkml:trace>
  <inkml:trace contextRef="#ctx0" brushRef="#br0" timeOffset="16948.05">21969 735 1113 0,'3'0'132'0,"5"7"-28"0,-5-7 144 16,-3 9-55-16,-10 2-12 0,-2 3-50 0,-6 7-70 0,-5-5-12 0,-7 7-21 0,-5 2-7 0,5 5-10 0,0 0-2 0,14-4-5 15,12-3-3-15,7-10 10 16,9 0 7-16,26-4 22 15,2 2 7-15,16 3 8 16,6 4-2-16,-5 5-18 16,-2 4-2-16,-12 6-10 15,-6-1-5-15,-13 1-1 16,-13-2-6-16,-27 2-6 0,-14-3 6 16,-12 4-27-16,-9-8-29 15,4-7-105 1,6-6-94-16,11-8 129 0</inkml:trace>
  <inkml:trace contextRef="#ctx0" brushRef="#br0" timeOffset="17136.24">21958 745 1934 0,'25'8'120'0,"2"3"58"0,7 1-49 0,7-5-16 0,11-7-38 0,5-11-49 0,11-7-10 16,1-7-48-16,7-2-57 16,14-1-168-1,2-1-237-15,12 3 278 0</inkml:trace>
  <inkml:trace contextRef="#ctx0" brushRef="#br0" timeOffset="17773.82">19738 3747 976 0,'12'2'98'0,"4"0"173"0,6-2-108 0,10-2 15 0,9-4-11 0,11-1-66 15,6 1-27-15,9 0-31 16,4-2-12-16,-5 5-22 16,-5 1-2-16,-16 2-49 0,-11-6-55 15,-18 4-200 1,-14 2 166-16</inkml:trace>
  <inkml:trace contextRef="#ctx0" brushRef="#br0" timeOffset="17930.29">20080 3785 1034 0,'-3'21'196'0,"6"2"207"0,2 6-216 0,3 1-5 0,0-3-89 0,0-5-38 16,-4-2-36-16,-2-4 0 0,-4-3-110 16,-1-2-108-16,-11 3 114 15</inkml:trace>
  <inkml:trace contextRef="#ctx0" brushRef="#br0" timeOffset="18103.46">19801 4269 1530 0,'14'23'127'0,"11"-8"121"0,5-1-73 0,13-14-9 0,4-7-41 0,13-23-71 15,5-10-12-15,7-15-101 0,-2 0-59 16,-4-7-238-1,-7 2 183-15</inkml:trace>
  <inkml:trace contextRef="#ctx0" brushRef="#br0" timeOffset="18380.13">20494 3766 1459 0,'1'11'139'0,"9"4"104"0,2-1-22 0,7 0-30 0,8 5-29 0,4-3-61 0,1-2-18 0,3 5-37 15,-5-3-16-15,-7 2-9 16,-4 3-4-16,-17 6-4 16,-8 3-1-16,-15 8-5 15,-7 6-1-15,-1 9-2 16,2-1-1-16,15-1-4 31,9-1-1-31,14-13-1 0,8-18 1 0,19-10 1 16,7-9-11-1,10-24-64-15,9-4-39 16,0-32-173-16,9-9-158 16,1-9 256-16</inkml:trace>
  <inkml:trace contextRef="#ctx0" brushRef="#br0" timeOffset="18630.28">21139 3456 1121 0,'-10'19'181'0,"2"0"135"16,-1-1-86-16,3-3 12 0,-4-11-65 0,10-4-27 0,14-11-43 16,5-4-17-16,35-20-38 15,7-11-17-15,36-12-17 16,18-4-6-16,14-1-2 15,10 0-2-15,-8 6-5 16,-3 1-2-16,-10 0-55 16,-6 3-57-16,-33 4-147 0,-14 0-120 15,-37 3 199-15</inkml:trace>
  <inkml:trace contextRef="#ctx0" brushRef="#br0" timeOffset="18864.23">22090 2601 1464 0,'22'19'202'0,"5"-5"85"0,27-3-36 0,-2-3-25 0,11-2-97 15,-2-4-31-15,-9 3-50 16,7 1-12 0,-7 7-24-16,-2-1-9 0,-12 7-2 15,-9 5-6-15,-25 10-12 16,-7 6-18-16,-25 6-49 15,-7 7-33-15,-4 1-131 16,5-8-192-16,27-7 257 16</inkml:trace>
  <inkml:trace contextRef="#ctx0" brushRef="#br0" timeOffset="19200.73">23541 2093 1848 0,'5'0'49'0,"-16"-6"-10"0,-22-2 63 0,3 0-22 0,-17 11-6 0,-9 10-11 0,-8 22-30 0,-4 15-14 0,10 18-8 16,7 7-3-16,27 3-3 15,10-4 1 1,22-17-8-16,17-7 1 0,24-17 3 16,16-6-9-16,20-27-71 15,13-9-52 1,8-18-212-16,3-5 187 0</inkml:trace>
  <inkml:trace contextRef="#ctx0" brushRef="#br0" timeOffset="19511.47">24321 1863 1414 0,'-19'8'110'0,"-16"11"140"0,-14 14-91 0,-19 27 10 0,-9 14-28 0,-2 16-79 0,7 3-16 15,29-14-28-15,18-15-9 16,36-20-10-16,16-14-2 16,28-14 3-16,10-6 3 15,10-10 7 1,3-2 2-16,-6-9 11 0,-7-2 7 16,-15-9 28-1,-15 0 7-15,-18-8 8 0,-10-1-10 0,-29-4-40 16,-18 8-18-16,-29 23-33 15,-20 7 2-15,-10 28-59 16,3 4-27-16,12 4-406 16,16 12 321-1</inkml:trace>
  <inkml:trace contextRef="#ctx0" brushRef="#br0" timeOffset="20281.33">22077 5299 722 0,'0'7'115'0,"5"2"141"0,-2-4-75 0,12 3 9 16,5-7-18-16,10 1-24 0,13-2-17 0,15-3-46 0,-1-7-25 0,3-1-42 15,-5-3-9-15,-9 0-8 16,-10 0 11-16,-9 1-54 16,-11-1-44-16,-12 6-138 15,-4 3-119-15,-12 4 189 16</inkml:trace>
  <inkml:trace contextRef="#ctx0" brushRef="#br0" timeOffset="20415.73">22366 5294 865 0,'-14'34'165'0,"1"-4"181"0,4 7-61 0,9 3-90 0,0 1-39 0,12-2-83 0,-2-2-26 16,-5-6-24-1,-1-4-5-15,-4-8-64 16,-1 1-73-16,-5-5 69 0</inkml:trace>
  <inkml:trace contextRef="#ctx0" brushRef="#br0" timeOffset="20573.54">21981 5895 1374 0,'18'10'171'0,"5"1"86"0,12-8-60 0,9-3-26 0,14-11-92 0,7-11-30 0,5-16-65 16,-3-5-42-16,-7-10-119 15,3-4-101-15,1 0 143 16</inkml:trace>
  <inkml:trace contextRef="#ctx0" brushRef="#br0" timeOffset="20925.64">22868 5361 1248 0,'-10'0'174'0,"1"0"144"0,4 0-118 0,4 3-11 0,10 0-50 0,7 0-24 15,11 5-43 1,7 0-21-16,4 6-28 0,-3 4-10 15,-5 2-11-15,-8 2 2 16,-11 3 0-16,-5 2-1 16,-17 6 4-16,-5 2 1 15,-13 6-1-15,0-3-1 16,7 3-6 0,5-2-3-16,15-7-3 15,8 4-1-15,18-8 2 16,8-1 0-1,7 3 5-15,2-1 2 0,-3 1 5 16,0-4 1-16,-13 0 1 16,-11-6 3-16,-15-3 4 15,-18 1-10-15,-14-9-29 16,-12-2-24-16,-13-6-85 16,-11-4-55-16,-5-10-174 15,1-6 194-15</inkml:trace>
  <inkml:trace contextRef="#ctx0" brushRef="#br0" timeOffset="21165.95">23267 5037 731 0,'11'-30'128'15,"0"5"187"-15,-5 3-103 0,2 6 0 0,2 9-13 0,7 0-39 0,7 1-29 16,12 1-49-16,8 0-19 16,10-4-36-16,7-2-10 15,2-2-16-15,-6-2-1 16,-9-4-43-16,-3-2-53 0,-13-4-275 16,6-2 227-1</inkml:trace>
  <inkml:trace contextRef="#ctx0" brushRef="#br0" timeOffset="21405.77">23653 4545 1305 0,'24'0'136'0,"-7"4"76"0,15 5 15 0,0 4-65 0,1 1-42 0,8 3-56 0,-3 2-20 0,-7-3-23 15,4 1-7-15,-13 2-7 16,-8 2-2-16,-14 7-5 16,-9 0-3-16,-17 9-35 15,-4 4-28-15,-11 1-100 16,-1-1-81 0,15 5 136-16</inkml:trace>
  <inkml:trace contextRef="#ctx0" brushRef="#br0" timeOffset="21714.77">24464 4206 1184 0,'0'0'73'0,"2"-3"7"0,-4 6 111 15,-12 7-44-15,-10 6 4 0,-15 15-14 0,-5 7-39 0,-13 11-49 0,2 3-11 0,6 6-27 0,5-1-7 0,20-5-4 16,13 2-4-16,24-16-2 16,13-5 1-1,22-14-11-15,4-7-17 16,11-15-68-16,-1-13-81 0,7-9 98 15</inkml:trace>
  <inkml:trace contextRef="#ctx0" brushRef="#br0" timeOffset="22029.65">24622 4135 1627 0,'10'4'125'0,"2"-1"45"0,7 1 16 0,0-4-63 0,6-1-38 0,8-4-49 0,1 4-13 0,2 1-13 31,2 0-3-31,3 7-4 0,-5 0-1 0,-1 10-2 16,-8 0-2-16,-16 9 0 15,-5 5 0-15,-9 9 2 16,-7 4 3-16,-12 0 2 15,-11 6 0 1,-6 2-1 0,-2 4 1-16,4-1-40 15,4 2-36-15,6 4-227 16,1-1 180-16</inkml:trace>
  <inkml:trace contextRef="#ctx0" brushRef="#br0" timeOffset="29726.19">15682 11563 667 0,'1'3'120'0,"1"5"94"0,-4-5-70 0,1 2-22 0,-5-3-28 0,1-2-1 0,3 0 1 15,2 0 3-15,2-7-5 16,-2 6-7-16,-6-7-29 15,-4 2-13-15,-12-2-12 0,6 3-6 16,-6 2-7-16,-3 1-11 16,-4 7-12-16,3 3-5 15,-3 12-10 1,7 4-1-16,6 4-13 0,7 4-3 16,12-1 9-1,8-5 6-15,16-7 16 0,6-7 6 16,3-7 4-16,-4-5 6 15,3-8 16-15,-7-3 8 16,-3-6 20-16,0-2 6 0,-13 1-6 16,-6 3-6-1,-6 0-19-15,-11 0-7 16,4 7-12-16,-5 2-2 0,-1 6-1 16,4 9-3-16,1 15 2 15,0 6-1-15,6 17-2 16,4 7-3-1,1 7-1-15,5 4 0 0,-5-1 0 16,5-2 0-16,-6-9 2 16,-4-2 0-16,-7-8 2 15,-4-2 2-15,-9-12 1 16,-3-6-2-16,-10-11-1 16,-3-6-3-16,-9-15-23 15,-2-7-17-15,8-11-45 16,1-9-27-16,15-13-68 0,5-3-62 15,18-6-184-15,10 0 230 16</inkml:trace>
  <inkml:trace contextRef="#ctx0" brushRef="#br0" timeOffset="30441.58">15917 11768 674 0,'22'-5'203'0,"-5"1"239"0,1 1-140 0,-12-8-74 0,-4 1-45 0,-13-4-64 16,-8-2-35-16,-7 3-57 15,-2 1-14-15,-5 12-18 16,1 11-4-16,2 16-9 16,8 6 0-16,5 14-5 15,4 4 0-15,12-7 4 16,7-8 1-16,13-17 6 0,9-14 3 15,9-15 6 1,4-9 4-16,1-15 8 16,-2-3 8-16,-9-2 21 15,2 1 2-15,-9 7 2 16,-8 2-9-16,-10 13-22 16,-3 10-4-16,-11 16-11 0,-4 8-5 0,-2 19-3 31,-1 10 0-31,4 0 3 0,3-2 4 0,16-14-1 15,7-10 3-15,18-21 2 32,11-11 5-32,9-15 12 0,0-2 12 0,6-10 19 15,-16-1 8-15,-3 1 18 16,2 5-4-16,-17 14-8 16,2 6-15-16,-9 18-27 31,-6 14-11-31,-4 22-16 15,-8 11-1-15,-8 24-10 16,-1 2-7-16,-6 1-15 16,4-3-12-16,2-11-7 0,-1-10 1 15,6-13 10-15,-1-13 8 16,5-28 11-16,0 1 7 16,13-38 18-16,2-20 7 15,9-29 12-15,1-13 7 16,10-15 17-16,3 1-5 15,6 19 1-15,7 19-1 0,1 36-17 16,-3 19 5-16,-8 19-4 16,-7 8-4-16,-13 14-3 15,-15 5 1-15,-19 7 0 16,-13 6-3-16,-19 6-19 16,-11-1-17-16,-3-2-44 15,-1-10-23-15,18-17-148 16,10-15-138-16,31-37 213 15</inkml:trace>
  <inkml:trace contextRef="#ctx0" brushRef="#br0" timeOffset="30802.48">17430 11088 1865 0,'27'38'94'0,"-13"16"32"0,-6 11-25 0,-21 15-51 0,-14 4-3 0,-7-7-26 0,2-6-8 0,8-13-19 16,2-6-14-16,8-15-15 15,1-11-5-15,7-11 6 16,-2-11 7-16,5-5 11 16,3-9 4-1,6-6 5-15,13-1 4 0,7-5 6 16,4 3 5-16,11 6 17 15,6 6 4-15,-6 10 1 16,0 6-3-16,-14 12-15 16,-7-2-3-16,-17 6-2 15,-6 2 0-15,-27 3-3 16,-15 1-9-16,-20 1-37 16,-5-1-36-16,-2-5-139 15,10-14-111-15,25-24 175 16</inkml:trace>
  <inkml:trace contextRef="#ctx0" brushRef="#br0" timeOffset="31292.34">17701 11532 1199 0,'14'14'169'0,"-1"5"168"0,0 0-207 0,-5 0-36 0,4-7-34 0,-2-7-1 0,5-5 3 16,3-5-4-16,4-7-13 15,3-1-7-15,-6-3-13 16,2 0 13-16,-14 7 27 16,-13-8 8-16,-10 10-9 15,-6 7-16-15,-6 7-28 16,3 15-11-16,-10 11-5 16,5 8-4-16,8 8-6 15,4-2-3-15,20-4-6 16,12-10 0-16,18-19 0 15,7-8 0-15,16-15 3 16,2-9 3-16,13-15 2 16,5-3 4-16,-2-8 4 15,0-3 3-15,-15-7 8 16,-11-1 11-16,-20-7 30 16,-6-1 13-16,-9-1 21 15,-12-1 0-15,-1 14-18 16,-9 10-8-16,1 24-18 15,4 14-13-15,5 28-15 16,-5 18-9-16,-3 29-10 0,5 13 0 16,-5 8-12-16,-1 2-16 0,1-8-75 31,-5-2-39-31,1-20-102 0,10 2-60 16,-1-18 178-16</inkml:trace>
  <inkml:trace contextRef="#ctx0" brushRef="#br0" timeOffset="32425.28">18181 11582 1693 0,'16'-28'137'0,"2"7"93"0,5 12-36 0,5 2-61 0,7 7-18 0,1 0-41 0,5 2-11 15,-2 3-24 1,4-1-10-16,-7 4-15 0,-3-1-5 15,-7 7-6-15,-7 5-3 16,-8 1-4-16,-3 7-3 0,-10 5-5 31,-6 1-2-31,-3-3 3 16,2-3 0-16,9-12-2 16,6-7 2-16,13-17 1 15,11-5 2-15,9-15 9 16,2-7 5-16,7 0 16 15,-3-1 9-15,-5 9 3 16,-2 4-2-16,-15 18-20 16,-9 6-12-16,-6 16-15 15,-6 14-9-15,-2 14-4 16,-2 0 1-16,7-6 0 16,14-5 3-16,13-20 7 0,9-10 4 15,7-13 20-15,1-5 15 16,-4-8 23-1,-8 0 10-15,-3-7 5 0,-9-3-2 16,-13-10-11-16,-1 2-11 16,-11 0-18-16,-1-1-5 15,-9 12-13-15,-2 4-4 0,-1 14-11 16,-1 5-6-16,3 9-7 16,6 0 1-16,5 10 7 15,7 2 5-15,10 2 8 16,5 0 4-16,14-5 3 15,7 0 1-15,18-8 3 16,10-4 2-16,7-7 10 16,-7-11 5-16,-10 1 8 15,-12-4 2-15,-21 7-1 16,-5-1 2-16,-22-2 6 16,-7 7-1-16,-16 4-10 15,-10 5-11-15,-12 10-19 16,-3 12-8-16,-9 20-3 0,4 1 1 15,19 8-3-15,14-5 0 16,26-6-4-16,16-4 0 16,20-10 5-16,11-5 4 15,7-13 7 1,9-9 2-16,8-14 3 0,1-4 2 0,3-7 9 16,-6-2 3-1,-13 0 7 1,-11-6 3-16,-28-2 0 0,-12 0-1 15,-26 6-10-15,-9-1-7 16,-15 21-16-16,-5 10-8 0,-6 21-4 16,8 14 3-16,10 11 3 15,12 2 3-15,19-3 1 16,12-9 1 0,21-7 1-16,13-5 3 0,16-9 5 15,7-5 2 1,2-5-1-16,-8-3 3 0,-11-3-1 15,-12-2 0 1,-12 2 1-16,-3 3-2 0,-12 0-4 16,-11 0-3-16,6 0-11 15,-18 1-3-15,5-1-4 0,2 0-1 0,2-7 13 16,13-1 4 0,21-13 8-16,8 2 8 0,13-3 13 31,8-2 6-31,2 10 4 0,1 6-1 0,0 13-12 31,-10 9-6-31,-9 18-7 16,-12 6-3-16,-13 7-3 15,1 0-8-15,0-4-12 16,0-7-22-16,8-8-63 16,2-4-39-16,4-11-128 15,-1-3-76-15,4-7 193 16</inkml:trace>
  <inkml:trace contextRef="#ctx0" brushRef="#br0" timeOffset="34212.93">15915 13186 211 0,'0'-5'81'0,"-1"-1"61"0,-4 6-1 0,-3 0 2 0,5 6-36 0,-3-3-21 0,4 1-29 16,2-3-8-1,-1 2-7-15,1-3 3 0,0 0 12 16,0 0 10-16,0 0 36 16,0 0 17-16,0 0 13 15,-2 0-3-15,0 0-14 16,1 0-13-16,-2 0-23 15,1 0-10-15,0 0-14 16,4-3 1-16,11 8-4 16,7-4-4-16,9 3-8 15,10 2-9-15,12-5-14 16,8 4-3 0,-2-2-8-16,-3 2-4 0,-10-5-18 15,-12 2-23-15,-18-1-62 0,-9 1-58 16,-5 1-146-16,-13 2-143 15,-6 1 244 1</inkml:trace>
  <inkml:trace contextRef="#ctx0" brushRef="#br0" timeOffset="34497.92">15773 13411 788 0,'-8'5'119'0,"4"3"107"0,2-5-13 0,4 2-42 0,10-2-17 16,14 0-19-16,10-3-15 15,14 0-34-15,6 0-14 0,10 0-40 16,8 0-15-16,-6-3-45 15,0-6-57-15,-21 2-233 16,2 10 193 0</inkml:trace>
  <inkml:trace contextRef="#ctx0" brushRef="#br0" timeOffset="35006.26">17179 12907 1250 0,'0'6'201'0,"2"5"196"0,-1 10-180 0,-1 7-17 0,0 11-59 0,-1 6-36 0,1 16-47 16,-5 7-21-16,0 9-28 15,-4 5-6-15,1-8-21 16,0-3-21-16,-2-11-66 16,10-6-63-16,5-15-261 15,3-1 252-15</inkml:trace>
  <inkml:trace contextRef="#ctx0" brushRef="#br0" timeOffset="35657.26">17982 13221 1053 0,'0'1'135'0,"-3"2"148"0,-3-3-67 0,-6 0-17 0,-5 0-28 0,-7-3-52 15,-2 3-33-15,-3 2-45 16,1 10-15-16,3 14-26 16,-1 11-6-16,14 11-12 15,1-1-5-15,14-3-3 0,8-7-1 16,14-12 7 0,7-9 3-16,9-7 9 0,1-9 5 15,6-5 7 1,-3-6 7-16,1-8 18 15,3-3 8 1,-8-1 21-16,-3 2 5 0,-10 2-5 16,-9 2-1-16,-14 4-21 0,-5 4-10 0,-2 4-16 15,-4 5-9 1,5 9-18-16,-1 2-4 16,5 8-3-1,8-1 1-15,13 1 11 16,6-7 2-16,6-9 6 15,-1-4 4-15,-1-10 10 16,-4-3 9-16,-7-8 20 16,-6 4 15-16,-14-7 4 15,-5 0-5-15,-4 4-18 16,-3 2-15-16,1 13-15 16,2 11-10-16,4 20-11 15,2 13-2-15,3 15-3 0,10 6-6 16,1 4-39-16,2 0 2 15,-5-5-3-15,-2 1 11 16,-9-9 41-16,-8-3-5 16,-7-10 8-16,-6-10 1 15,-9-13-15-15,3-8-16 16,-12-15-73-16,6-15-51 0,3-20 87 16</inkml:trace>
  <inkml:trace contextRef="#ctx0" brushRef="#br0" timeOffset="35946.73">18911 13230 1734 0,'5'-6'137'0,"-10"-4"82"0,-3 4-30 0,-15-2-52 0,1 2-21 16,-5 7-36-16,-3 9-17 0,3 18-37 0,0 13-12 16,5 18-18-16,8-1-4 15,14-1-7-15,12-10-9 16,15-12-23-16,6-8-11 16,12-18-31-16,7-9-28 15,3-21-95-15,-9-12-108 16,4-16 177-16</inkml:trace>
  <inkml:trace contextRef="#ctx0" brushRef="#br0" timeOffset="36309.57">19242 12790 1490 0,'-6'-3'154'0,"-6"14"77"0,-1 13-81 0,-3 21-63 0,-4 12-36 0,-4 20-9 16,-1 12-3-16,4 2-20 0,7 4-8 15,6-7-9 1,11-7-2-16,16-18-13 16,0-13-3-16,16-22-7 15,4-10 0-15,9-24 21 16,5-2 2-16,4-21 24 16,5 2 12-16,-4-10 26 15,-9 0 21-15,-14 3 29 0,-15-4 7 0,-26 11-10 16,-7 6-9-16,-17 15-35 31,-8 9-18-31,-3 26-30 0,-4 12-14 16,8 15-11-16,9 3-4 15,26 1-5 1,13-7 1-16,27-7-16 16,16-10-11-16,14-15-53 0,7-8-30 15,1-13-46-15,-2-7-34 16,-4-15 124-16</inkml:trace>
  <inkml:trace contextRef="#ctx0" brushRef="#br0" timeOffset="38459.17">21213 12975 1085 0,'9'-8'120'0,"-4"3"109"0,-2-3-22 0,-6 8-49 16,-5 2-23-16,-8 7-44 0,1 5-21 0,-12 13-24 0,-5 6-7 16,-1 18-18-1,-8 2-9-15,5 18-12 16,1 10-4-16,10 5-7 0,9 4-1 16,16-8-16-1,11-8-20-15,16-20-65 16,3-13-36-16,9-17-176 15,6-12 182-15</inkml:trace>
  <inkml:trace contextRef="#ctx0" brushRef="#br0" timeOffset="38647.3">21442 13277 1165 0,'1'26'181'16,"1"11"186"-16,1 11-154 0,3 9-95 0,-3 2-44 0,7-5-56 0,-5-3-8 0,3-10-2 16,-1-8-35-16,4-14-116 15,2-10-140-15,1-12 141 16</inkml:trace>
  <inkml:trace contextRef="#ctx0" brushRef="#br0" timeOffset="38805.69">21508 12995 1174 0,'-16'8'178'0,"7"3"199"0,1 2-224 0,8-1-91 16,3-5-28-16,2-3-54 0,7-4-61 0,10-6-285 16,10-3 231-16</inkml:trace>
  <inkml:trace contextRef="#ctx0" brushRef="#br0" timeOffset="38987.72">22088 12855 1275 0,'0'0'238'0,"-4"-8"269"0,-10 2-236 0,-20 2-107 0,-5-3-40 0,-2 19-58 16,-3 5-9-16,11 20-22 15,4 20-11-15,9 21-12 16,9 14-12-16,9 12-48 15,2-9-35 1,3-6-152-16,5-10-72 16,5-17 157-16</inkml:trace>
  <inkml:trace contextRef="#ctx0" brushRef="#br0" timeOffset="39165.74">21707 13325 1636 0,'8'9'152'0,"-8"-6"108"0,20 8-113 0,1-4-21 0,12-7-48 0,16-2-29 0,-2-15-29 16,10-4-17-16,0-6-88 16,4 2-84-16,8 0 91 15</inkml:trace>
  <inkml:trace contextRef="#ctx0" brushRef="#br0" timeOffset="39773.9">22680 13217 1389 0,'6'7'136'0,"-4"7"133"0,-2 6-78 0,-2 10-44 0,-6 4-38 0,-4 8-72 0,-2 5-16 0,-2 2-21 0,-3-1-5 16,9-15-10-16,3-8-9 16,10-20-17-16,9-10 1 0,12-19 10 15,3-4 11-15,9-11 51 16,-1-4 5-16,4 4 16 16,2-1 9-1,0 10-23-15,-1 8 0 0,-6 17-5 16,-7 5-11-1,-13 15-7-15,-1 8-1 0,-7 6-13 16,-1 5 2-16,0-1-1 16,0-1 0-16,6-7-2 15,1-4-1-15,7-13 2 16,6-2 12-16,1-12 31 16,-4-7 22-16,-2-6 24 15,6 5 9-15,-6-2-7 16,-6-1-18-16,-1-1-20 15,-8-1-22-15,2 10-23 0,0 9-6 16,1 6-6-16,4 4-4 16,6-1-1-16,7 1 1 0,17-7 2 15,3-6 0 1,13-4 4-16,-1-7 4 16,-2-2 11-16,-6 1 6 15,-21-7 8-15,-7-2 3 16,-24 3 0-16,-19-2-3 15,-29 4-15-15,-12 6-12 16,-16 12-28-16,-8 7-12 16,20 8-33-16,5-1-39 15,30-1-93-15,18-1-78 0,21-7-212 16,19-4 265 0</inkml:trace>
  <inkml:trace contextRef="#ctx0" brushRef="#br0" timeOffset="40218.22">22664 14055 1261 0,'-3'-6'164'0,"-5"1"170"0,2 0-82 0,-8 5-79 0,-2 6-33 0,-3 5-73 15,-3 4-28-15,8 8-21 16,0 1-8-16,14 3-10 0,6 7-1 15,14-4-5-15,7 5 1 16,9-2 3 0,4 4 1-1,-2-1 6-15,-7 2 1 16,-9-7 16-16,-11-1 4 0,-12-11 9 16,-15 0 0-16,-19-8-18 15,-10 5-11 1,-12-8-36-16,-5 0-24 15,7-5-50-15,5-3-39 0,9-16-97 16,11-5-70-16,14-10 167 16</inkml:trace>
  <inkml:trace contextRef="#ctx0" brushRef="#br0" timeOffset="40424.22">23078 13760 1480 0,'9'11'241'15,"4"6"268"-15,-12 20-308 0,1 12-34 0,-5 17-77 0,-11 11-25 0,-2 11-42 0,-5 4-13 16,2-1-47 0,-1-4-50-16,4-11-130 0,5-12-100 15,3-23 165-15</inkml:trace>
  <inkml:trace contextRef="#ctx0" brushRef="#br0" timeOffset="41535.42">22830 14304 1533 0,'-17'-32'227'0,"1"4"269"0,16 6-328 0,8 6-27 0,22 5-51 0,14 2-24 0,13 2-24 16,4 1-12-16,2 5-22 15,-8 1-8-15,4 3-59 16,-2 5-32-16,4 4-52 16,-1 1-6-16,-14-1 56 15,-7 3 32-15,-17-4 76 16,-7-3 38-16,-17-2 50 16,-11-5 18-16,-15-2 4 0,-8-5-22 15,-10-4-45-15,-1-3-19 16,-1 7-29-16,9 6-13 15,9 21-21-15,1 10-13 16,12 15-25 0,3 3-6-16,12-8-12 0,4-2 0 15,14-21 22-15,6-7 13 0,5-13 45 16,1-7 27 0,8-15 30-16,2-6 15 0,-6-8 13 15,1 0-3-15,-8-1-9 16,-3 4-13-16,-14 13-25 15,0 3-10-15,-11 25-20 16,-5 10-7-16,-2 28-19 16,1 12-20-16,3 5-35 15,4 2-12-15,12-8-24 16,7-9 12-16,16-17 41 16,6-12 16-16,9-22 45 15,5-11 13-15,-5-20 31 16,-1-6 18-1,-9-15 35-15,-8-11 1 0,-5-14-5 16,-6-10-7-16,-5-20-25 16,-6-4-5-16,-1 9-19 0,-3 9-7 15,-4 47-4 1,0 26-2-16,-8 49-12 16,-1 20-7-16,-8 36-30 15,-1 12-16-15,-1 18-19 0,-1 5-12 16,10-6-8-16,6-8-13 15,15-30 12-15,6-11 3 16,16-29 17-16,0-12 25 16,13-22 17-16,-5-16 14 0,8-22 19 15,0-8 14-15,-3-18 32 16,1-7 15 0,-6-13 22-16,-3-5-2 0,-13-4-19 15,-6 3-12 1,-14 27-24-16,-5 20-4 0,-11 41-18 15,-5 23-6 1,-14 35-14-16,-3 18-15 16,0 24-17-16,3 1-3 15,12-4-7-15,9-9 2 0,18-20 4 0,15-14 1 16,15-22 12 0,9-10 9-16,8-15 23 15,-2-5 11 1,-2-19 14-16,-4-7 5 0,-14-12 0 15,-2-4-3-15,-13 0-12 16,-7 4-6-16,-4 18-7 16,-8 18-6-16,2 10-14 15,-2 15-5-15,0 21-5 16,0 0 2-16,8 2 4 16,4-4 0-16,7-4 2 15,5-7 1-15,-2-1 11 16,-6 0 7-16,-15-3 7 15,-1-2 5-15,-19-3-4 16,-9-1-7-16,-7-10-14 0,-1-1-11 16,0-14-22-16,1-5-18 15,16-10-42-15,0-10-32 16,19-12-194 0,19-10-276-16,14-17 348 0</inkml:trace>
  <inkml:trace contextRef="#ctx0" brushRef="#br0" timeOffset="41803.58">24662 13605 951 0,'-5'-58'258'0,"0"19"301"0,-4 7-191 0,2 24-134 0,-2 15-62 0,6 15-95 16,3 15-19-16,17 19-6 16,13 2 5-16,28 13 10 15,10-3-8-15,19 4-25 16,4-1-9-16,-7 2-8 15,-10-4-4-15,-15 4 14 16,-9 1 5-16,-23-2 5 16,-10 3 3-16,-26 2-25 15,-21 3-14-15,-25 7-35 16,-13 6-28-16,-41 14-59 0,-11 1 363 16,-25 2-202-1</inkml:trace>
  <inkml:trace contextRef="#ctx0" brushRef="#br0" timeOffset="47079.02">4454 15712 1310 0,'-3'7'114'0,"-2"-4"57"0,2 2-56 15,2 4-53-15,-4 2-18 0,-3 3-8 0,-2 0-7 0,6-3-15 16,-4-4-7-16,9-1-9 15,7-6-2-15,5 0 0 16,9 2 3-16,11 1 8 0,13-2 6 16,17 6 16-16,5 1 4 15,4-1 9-15,9 3-4 16,6-4-10-16,7-1-6 16,47-10-12-16,10-7 5 15,27-10-2-15,16-8-3 16,24-2-1-16,-2-7-9 15,27 2-5-15,3-1-1 16,-4 4 1-16,20 10 1 0,3 8 2 31,20 7 0-31,12 18 1 0,-2 12 1 16,14 7 1 0,-14 4 0-16,11-10-1 0,-11-10 1 15,-2-18-1 1,-12-17 2-16,-16-31-76 0,13-27-429 15,-37-46 337-15</inkml:trace>
  <inkml:trace contextRef="#ctx0" brushRef="#br0" timeOffset="49736.2">3982 13080 316 0,'-12'-8'66'0,"-1"0"67"0,7-3-2 0,-2 0 4 0,-3 2 21 0,-2 3 2 0,-2-2-24 0,-3 3-14 0,-5 5-24 15,-1 0-13-15,-4 8-21 16,-1 1-8-16,5 2-14 16,2 0-6-16,10-4-11 15,7-1-11-15,14-1-6 16,17 1 10-16,32 0 24 15,18 4 14-15,33 4 12 16,12 7-9-16,10 1-21 16,9 1-8-16,6-1-19 15,2 2 0-15,-8-8-5 16,-12-2 6 0,-22-3 9-16,-5-1 20 0,-18-9 8 15,-10 1-1-15,-26-4-2 16,-18-6-13-16,-36-6-6 0,-19-8-19 15,-39-11-84-15,-17-3-52 16,-46 6-244 0,-20 6 210-16</inkml:trace>
  <inkml:trace contextRef="#ctx0" brushRef="#br0" timeOffset="49869.31">4246 13221 914 0,'-66'44'232'0,"12"-2"210"0,54-7-215 0,28-3-34 0,43-13-91 16,32-2-22-16,53-17-47 0,22-11-6 0,37-38-25 0</inkml:trace>
  <inkml:trace contextRef="#ctx0" brushRef="#br0" timeOffset="58813.04">4902 15569 1186 0,'-9'5'68'0,"7"-1"18"16,2-1-39-16,8 1-29 0,-2 2-3 15,4-3 15-15,-7 0 5 16,8 4 2-1,-2-1-4-15,7 3-17 0,6-2-8 0,8 4-8 16,11-3-2-16,21-1 9 16,17 1 19-16,34-5 43 31,12 2 27-31,20-5 24 16,8 0-7-16,22 2-26 0,7 1-23 15,15 2-28 1,16 1-11-16,-3-4-16 15,11 1-6-15,17 1-4 0,-6 0 0 16,4 5-1-16,6-4 2 16,-21 3 0-16,-5-5 0 15,-2-5 0 1,-17-4 0-16,-3 0 2 0,-3-4-1 0,-16 2 1 31,-3 2 1-31,-12 6 0 0,-17 0 0 16,-15 3 2-1,-11 7 0-15,-18 4 0 0,-17 3 0 16,-28 2 2-16,-18-5 1 16,-17 0 5-16,-11-3 7 15,-11-7 2-15,-8-1-2 0,-19-6 0 16,-16-7-7-16,-34-10-3 16,-20-12-6-16,-31-9-52 15,-23-11-53-15,-51-16 54 16</inkml:trace>
  <inkml:trace contextRef="#ctx0" brushRef="#br0" timeOffset="63016.37">14488 15337 1012 0,'-19'2'115'0,"5"-2"97"0,2-2-116 0,8-1-68 0,2-5-11 0,-1 0 0 0,0 2 7 0,1-4 13 16,1 4 4-16,-2-3 2 15,-1 2-5 1,3 7-14-16,-2-1-9 0,6-3-13 0,6 3-2 15,17 1 10 1,7 0 12-16,8 0 26 0,11 0 10 16,20 1-5-1,9-1-7-15,13-3-23 16,4-1-11-16,6-4-7 16,5 1-5-1,22 1-3-15,10 5 0 0,10 2 1 16,7 5-1-16,6 13 2 15,9 5-1-15,7 8 1 16,8 2 0-16,8-1-2 16,-2-3-1-16,19-8 0 15,6-3-1-15,-11-3 3 16,5-3 1-16,-3-4 1 16,-7 1 1-16,-20-4 3 15,-3 5 0-15,-24 3 1 16,-14-1-1-16,-15 4 1 15,-15 2 2-15,-35-6 2 0,-14-1 1 16,-27-5 2-16,-10-6 2 16,-20 2 15-16,-6-3 13 0,-16-4-1 15,-9-3-2 1,-29-7-15-16,-20-5-15 16,-35 0-4-16,-17 2-2 15,-19 0-3-15,-3-1 0 16,-21-2-4-16,-8 2-4 15,-8-5-14-15,-16 2-11 0,-11 1-20 16,1-2-5-16,-15 9 14 16,8 5 11-16,29 7 37 15,12 1 12-15,17 6 12 16,10 0 0-16,14 4-11 16,3 1-3-16,23-5-11 15,17-6-3-15,17-3-5 16,15-2-6-1,21-6-12-15,12 3 0 0,26 8 3 16,-4-6 0-16,36 11 13 16,13 6-1-16,31 9 4 15,16 1 2-15,22 2 3 0,20 1 3 16,15-8 8 0,6-4 6-16,16-2 13 0,4-5 2 15,12-1-6 1,7-1-5-16,15-3-13 0,-5 2-4 15,-6 9-3-15,-2-3-1 16,-16 5 1-16,-3 2 0 16,-28-1 2-16,-10-1 1 15,-31-5 1-15,-15 1 0 0,-18-5 11 16,-12 0 2-16,-31-2 2 16,-8-2 1-16,-22 0-14 15,-16-5-4-15,-29-3-10 16,-20-4-3-1,-31-3-4-15,-16-3 3 0,-38 0 3 16,-16 4 0-16,-25 1-19 16,-20 1-6-1,-35 4-41-15,-8 3-31 0,-41 5-26 16,1 5 5-16,23 8 40 0,12-1 63 16,61 1 70-1,27-4 9-15,56-2 12 16,30-1-27-16,41-1-9 0,23-1-10 15,40-1-20 1,24 2-9-16,59-6-20 16,36-3-8-16,59-8-4 15,19-7-23-15,43-2-112 0,7-7 109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7:17:40.7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3220 5395 586 0,'-9'2'66'0,"0"1"50"16,1-3-40-16,-3 0-12 0,0 0 33 0,-2 3 23 0,0 4-5 0,-1 5-13 0,0 10-41 15,0 5-22-15,4 8-24 16,6 0-4-16,8-2 1 16,12 1 14-16,19-5 28 15,4-2 10-15,27-1 11 16,9-2-13-16,15-2-22 16,12-1-12-16,13-14-18 15,24-5 0-15,31-4-6 16,10-9-2-16,43 13 2 15,7 1-3-15,10 14 9 16,22 4 4-16,-11 11 12 0,1-4 11 16,10 0 16-16,-22-2 7 15,-2-8-5-15,-1-2-11 16,-51-6-21-16,-10-2-6 16,-43-10-19-1,-18-7-85-15,-30-10 59 0</inkml:trace>
  <inkml:trace contextRef="#ctx0" brushRef="#br0" timeOffset="865.4">2758 8479 1087 0,'-9'29'130'0,"2"-2"98"0,7-9-137 16,2 1-45-16,12-10-43 0,7 0-5 0,13-4-2 0,11-5 0 0,13 0 4 15,15-5 0-15,21 7 0 16,21 8 0-16,24 12-2 15,6 6 10-15,19 10 23 16,7 1 19-16,18 1 45 16,16-2 11-16,21-13 12 15,-1-8-7-15,17-9-25 0,1-8-17 16,-16-13-34-16,-9-2-10 16,-12-9-45-16,-7-9-71 15,-24-3 56-15</inkml:trace>
  <inkml:trace contextRef="#ctx0" brushRef="#br0" timeOffset="1651.83">2834 12763 733 0,'-5'14'86'0,"-1"7"72"16,-2 7-36-16,2 10 5 0,-8 2 1 0,1-1 11 0,0-3-15 0,4-12-45 0,9-5-27 0,5-14-41 15,9-7-12-15,22-15-12 16,15-4 1-16,23-10 2 0,16 2 0 15,37 6-1 1,15 7 0-16,27 14 2 16,14 4 5-16,19 12 37 15,19 0 15 1,57-1 20-16,12-2 11 16,48-8-19-16,-1 5-3 15,15 1-4-15,-8 4-14 16,-16 14-18-16,-5 3-14 15,-6 11-8-15</inkml:trace>
  <inkml:trace contextRef="#ctx0" brushRef="#br0" timeOffset="13421.66">15956 633 415 0,'2'5'113'0,"3"1"120"0,-4-5-2 16,4 9-55-16,3-5-19 0,1 4-41 15,4-4-15-15,12 1-14 0,7-3-6 0,18-3-12 16,15 2-9 0,0-4-18-16,2 1-12 15,-5-7-17-15,-13 2-3 16,-7-4-4-16,-7-1 0 15,-10 3-43-15,-10 0-61 16,-11-3-213-16,-4 2 179 0</inkml:trace>
  <inkml:trace contextRef="#ctx0" brushRef="#br0" timeOffset="13609.76">16349 650 1020 0,'-8'8'141'0,"0"3"90"0,-1 3-61 0,1 5-12 0,2 8-67 0,-4 5-31 0,7 4-34 16,0 2-10-16,5-5-13 15,2 0-1-15,6-8-4 16,-1 2-11-16,-6-2-109 16,-1 0-99-16,-10 2 116 0</inkml:trace>
  <inkml:trace contextRef="#ctx0" brushRef="#br0" timeOffset="13776.19">15983 1093 1017 0,'8'11'153'0,"5"-1"70"0,15-2-19 0,10 1-13 0,12-6-78 0,14 2-34 16,-3 0-41-16,-9-5-21 0,-6 0-16 0,-8-2-20 0,-4-9-118 0,12-1-106 0,-2-1 122 15</inkml:trace>
  <inkml:trace contextRef="#ctx0" brushRef="#br0" timeOffset="14051.14">16726 929 941 0,'-3'10'111'0,"2"-6"108"0,1 4-8 0,4-8-14 0,9-9-37 0,17-13-60 0,5-7-22 16,12-10-20-16,0-8-8 0,-3 3-17 15,-7-1-10-15,-7 12-14 0,-7 8-6 16,-4 17-8-16,-6 13-5 16,-8 23-4-16,-5 13 1 0,0 24 8 15,-11 3 1 1,-1 3 3-16,5-3-4 0,-3-9-55 15,4-3-45 1,4-15-177-16,-1-7-224 16,6-12 289-16</inkml:trace>
  <inkml:trace contextRef="#ctx0" brushRef="#br0" timeOffset="14239.16">16725 1336 1219 0,'36'18'116'0,"3"-4"66"0,12-2 9 0,7-12-35 0,-1-3-52 0,-6-6-63 0,-3-4-18 16,-11-1-63-16,-3 1-91 0,1-2 78 0</inkml:trace>
  <inkml:trace contextRef="#ctx0" brushRef="#br0" timeOffset="15183.31">15914 3613 875 0,'12'7'133'0,"1"-6"67"15,12-1-12-15,2 0-17 0,13-1-52 0,8-7-28 0,8 3-40 16,2-1-9-1,-4 1-27 1,-10 3-4-16,-11 2-8 0,-5 0-7 16,-13 0-63-16,-6 0-65 15,-9 0 71-15</inkml:trace>
  <inkml:trace contextRef="#ctx0" brushRef="#br0" timeOffset="15387.57">16157 3654 1290 0,'9'16'102'0,"1"0"62"0,1 0 2 0,0 4-35 0,0-2-46 0,-8 5-67 0,-1 1-11 0,-4-2-66 15,-1 0-70-15,-7 3-299 16,-9 2 248-16</inkml:trace>
  <inkml:trace contextRef="#ctx0" brushRef="#br0" timeOffset="15544.46">15825 4058 1142 0,'10'17'107'0,"3"-4"67"0,5-5 2 0,14-8-46 0,1-8-34 0,13-8-53 0,1 1-18 15,10-8-11-15,5 6-38 16,4-7-168-16,2 1-224 16,6-1 220-16</inkml:trace>
  <inkml:trace contextRef="#ctx0" brushRef="#br0" timeOffset="15905.23">16821 3560 1329 0,'-22'14'100'0,"-3"11"39"0,1 4-1 0,-4 10-57 0,-2 5-30 0,-4 7-37 16,1-4-9-16,11 2-5 16,3-3-5-16,18-13-4 15,9-2-3-15,9-15 1 16,8-3 0-16,10-10 2 15,1-5 2-15,0-10 5 16,5-3 3-16,-11-2 6 0,-3-3 3 16,-14 4 8-1,-5 0 14-15,-8 5 23 16,-3 3 7-16,-2 8 1 0,2 10-14 16,-4 16-16-1,4 11-7-15,5 15-10 0,4 11-3 16,4 6-12-1,1 4-1-15,1-7-85 0,6 0-52 16,-14 7 73-16</inkml:trace>
  <inkml:trace contextRef="#ctx0" brushRef="#br0" timeOffset="17915.04">15953 1899 1446 0,'0'0'6'0,"0"8"61"0,2 20 61 0,1 7-19 0,2 23-26 0,-4 10-31 0,-1 21-34 0,-1 2-6 0,-9 8-8 0,-1-4 3 0,-1 4-51 0,-1-2-44 0,7-14-97 15,-1-13-127-15,12-29 178 16</inkml:trace>
  <inkml:trace contextRef="#ctx0" brushRef="#br0" timeOffset="18497.09">15824 1967 1067 0,'1'-8'154'0,"1"2"92"0,11 6-57 0,4 0-17 0,10 0-62 0,6-5-24 32,21-3-31-32,17-4-8 0,26-9-22 0,11 2-4 15,8-8-16-15,0-1-1 16,8 0 3-16,4 2-2 31,-8 7 4-31,-8 2-2 16,-32 9-1-16,-20 2 4 0,-30 4 3 15,-5 4 0-15,-21 3 5 16,-4-1 2-16,-8 6-2 16,-5-4-1-16,-4 7-10 15,6 4-7-15,4 8-9 16,7 4-3-16,13 23-2 15,3 4 0-15,11 19 8 16,4 8 0-16,4 4 4 16,3 3 1-16,-2-3 0 15,-1-2 1-15,-16-6 1 16,0-2 1-16,-16-3 1 0,-5-6 3 16,-14-5-11-1,-7-8-3-15,-18-8-2 16,-7-6-4-16,-8-8 8 15,-12-7 0-15,-21-14-5 0,-19-7-1 16,-33-14 1-16,-7-10 3 16,0-16 7-16,-5-6 1 15,12-3-10-15,13 3-9 16,24 5-24-16,29 6-18 0,35 12-59 16,15 1-47-1,30 4-151-15,17-3 170 16</inkml:trace>
  <inkml:trace contextRef="#ctx0" brushRef="#br0" timeOffset="18811.46">17569 1953 1225 0,'9'0'76'0,"-6"5"100"0,4 6-37 0,0 14 27 0,-7 11-24 0,5 16-77 0,2 11-19 16,-9 7-25-16,-3 5-9 15,-7-4 4-15,1-9-32 16,-5-7-70-16,3-14-84 0,-4-14 75 16</inkml:trace>
  <inkml:trace contextRef="#ctx0" brushRef="#br0" timeOffset="19109.81">17424 2150 1250 0,'-8'-55'118'0,"8"3"113"16,3 6-47-16,22 13-23 0,10 3-24 0,7 13-46 0,9 5-17 0,-7 11-18 15,3 6-16-15,-2 7-20 16,-8 7-9-16,3 2-9 16,-17 2 4-16,-13 4 2 15,-5 5-2-15,-18 4-8 16,-9-5-3-16,-10-1-11 15,-4-4 0-15,0-15 9 16,9-2-1-16,7-4 5 0,12-2-6 16,8 5-9-16,8 6-1 15,14 19-1-15,3 5 6 16,6 13 7-16,3-1 0 16,-3-11-30-16,2-5-55 15,10-12-216-15,3-10 184 16</inkml:trace>
  <inkml:trace contextRef="#ctx0" brushRef="#br0" timeOffset="19675.74">18116 2274 987 0,'-6'10'120'0,"6"-4"40"0,11-3-8 0,3-1 23 0,14-4-62 0,4-2-26 15,6-4-7-15,-8-6-1 16,-2-4-17-16,-3-1-5 16,-14-6-3-16,1 6-1 15,-14-1 7-15,-11 1-7 16,-10 5-22-16,-6 6-20 0,-7 17-24 16,-2 10-7-16,2 24-4 15,6 2 5-15,17 4 4 16,13-1 5-16,24-15 8 15,11-8 2-15,21-17 7 16,-2-8 2-16,3-10 1 16,0-1 1-16,-13-14 1 15,2 3 12-15,-12-3 23 16,-12-8 9-16,-3 7 11 16,-12 1-4-16,-11 3-29 15,-5 13-14-15,-8 13-19 16,-4 18-9-16,-1 29-3 15,-2 3 2-15,5 12-2 16,7 5 2-16,9-7-1 16,1 1 4-16,2-7 3 0,0 1-1 15,-5-14 5-15,-3 1-4 16,-4-11 2-16,-6-8-1 16,-4-19 3-16,-3-7 3 15,0-17-12-15,1-10-21 16,10-17-51-16,3-9-28 15,17-17-56 1,15-2-104-16,14 8 164 0</inkml:trace>
  <inkml:trace contextRef="#ctx0" brushRef="#br0" timeOffset="19864.3">19093 2049 1338 0,'-5'49'88'0,"-3"3"56"0,0 11-55 0,2-2 2 0,-2-8-39 0,3-1-33 0,0-13-57 16,4-3-41-16,1-10-152 16,1-9 127-16</inkml:trace>
  <inkml:trace contextRef="#ctx0" brushRef="#br0" timeOffset="20038.87">18913 1992 856 0,'6'-44'151'0,"13"8"185"0,-3 7-107 0,11 14-48 15,3 0-30-15,15 0-64 0,7 0-23 0,5-3-37 16,2 0-10-16,-6 2-14 15,1 1-3-15,-8 7-90 0,-7 6-119 16,-22 9 121-16</inkml:trace>
  <inkml:trace contextRef="#ctx0" brushRef="#br0" timeOffset="20194.27">19033 2227 1525 0,'22'-3'79'0,"5"-11"1"0,-1-10 1 0,12-14 2 0,-1-3-44 0,0 0-131 0,-3-1-88 0,3 12 100 16</inkml:trace>
  <inkml:trace contextRef="#ctx0" brushRef="#br0" timeOffset="20348.97">19579 2233 1201 0,'-7'62'105'0,"2"-5"79"0,1-5-21 0,4-16-34 0,4-12-44 0,8-20-58 0,-1-4-45 16,7-14-127-16,1-5-185 0,11-14 175 31</inkml:trace>
  <inkml:trace contextRef="#ctx0" brushRef="#br0" timeOffset="20870.43">19670 1844 1435 0,'-30'-8'141'0,"-5"-1"157"0,1 7-151 0,-3-4-46 0,3-1-30 0,15-16-82 16,6-4-41-16,21-12-104 15,9-9-67-15,23-5-95 16,10-1-27-16,7 2 84 15,3 5 69-15,3 18 212 0,-11 9 121 16,-9 20 113 0,-10 14 53-16,-16 21-7 0,-9 7-44 15,-8 23-86-15,-6 6-39 16,-7 14-67-16,5 8-10 16,-11 5-3-16,5 4-16 15,2-1-14-15,4-9-7 16,9-20-9-16,6-10-5 15,15-24-4 1,3-7-4-16,17-20 0 0,11-4 2 0,10-20 5 16,9-9 6-1,-6-14 9-15,-2-4 8 16,-23-9 17-16,-7-6 9 0,-24 0 17 16,-7 0-12-16,-14 20-12 15,-10 13-12 1,-10 34-29-16,-12 18 0 0,-4 34-13 15,0 6-1-15,26 8 9 16,13-3 0-16,32-16-3 16,17-6 2-16,22-13-3 15,5-7-17-15,14-8-90 16,-2-6-27-16,9-9-89 0,-4-3 98 31</inkml:trace>
  <inkml:trace contextRef="#ctx0" brushRef="#br0" timeOffset="59407.82">13806 1568 509 0,'-1'3'164'0,"-7"-15"148"0,6 8-98 0,-7-2-26 0,5-3-66 0,-2 12-27 0,-2-3-48 16,0 1-13-16,-3 14-24 15,-1 7-8-15,4 15-8 0,-2 6-3 16,2 17 2-16,8-3 0 15,8-8 5 1,7-7 0-16,10-18 1 0,0-10 2 16,8-16 31-16,-1-2 22 15,1-17 31-15,-6-2 14 16,-12-4-4-16,-2-3-19 16,-11 1-26-16,-2-2-18 15,0 12-30-15,0 6-9 16,9 20-10-16,4 13 0 15,2 18 4-15,9 3 7 0,6-2 5 16,8-4 1-16,1-19 4 16,1-5 6-16,-9-11 40 15,-16-11 33-15,-6-3 36 16,-7-7 2 0,-12-10-32-16,2-7-34 0,-9-14-39 15,0-10-11-15,-2-4-27 16,1-5-20-16,6 14-63 15,1 12-38-15,11 24-90 16,0 16-50-16,11 2 159 16</inkml:trace>
  <inkml:trace contextRef="#ctx0" brushRef="#br0" timeOffset="59676.05">14412 1762 404 0,'1'35'81'16,"-1"-4"150"-16,-1 2-84 0,-1-6 9 0,1-3-8 0,1-8-30 0,1-4-3 0,-1-7 39 0,0-5 27 0,-3-10 26 0,-2-4 7 16,-1-11-34-16,-2-3-33 0,5-9-66 15,-6-4-27-15,7-1-37 16,0 2-17-16,4 7-13 15,11 8-4-15,4 6-55 16,10 0-46-16,11 2-143 16,6 3-206-16,6-4 269 15</inkml:trace>
  <inkml:trace contextRef="#ctx0" brushRef="#br0" timeOffset="60117.48">14822 1787 1056 0,'5'-1'131'0,"0"2"95"16,-4 6-20-16,-1 16-47 0,-5 10-39 0,5 19-54 0,0 13-22 0,-1 11-36 0,-1 6-6 0,-1 3-4 0,3-3 0 0,0-5-30 15,2-3-25-15,1-14-7 16,3-14 2 0,-4-21 31-16,-2-11 28 15,-3-20 12-15,-5-16 9 0,-7-21 19 32,1-18 8-32,-9-24 14 0,-1-10-2 0,10-12-7 15,1-2 8-15,21 19-1 16,6 13 7-16,11 26 0 15,4 18-10-15,-4 14-21 16,2 10-12-16,-2 12-16 16,-1 5-5-16,-7 12-2 15,-6 1 0-15,-8 10 0 16,-3 7-12-16,-11 6-47 16,2 4-32-16,-15 2-101 15,4 4-98-15,-6-15 169 16</inkml:trace>
  <inkml:trace contextRef="#ctx0" brushRef="#br0" timeOffset="60763.47">15108 1920 1389 0,'-7'-5'115'0,"-2"3"47"16,-1 2-29-16,4 8-52 0,-2 10-42 0,7 7-37 0,-3 3-2 0,9 4-5 0,9-2 0 0,10-13 2 16,6-3 2-16,3-12 4 15,-3-1 10-15,-3-4 21 16,-3 0 7-16,-10-3 27 16,-6-1 3-16,-11 1-21 15,-8-2-4-15,-10-4-30 16,-3-1-11-16,5 0-6 15,-1 1-4-15,10 1-10 0,3 3-3 16,7 0-3 0,9-3 0-16,7-3 7 0,3 1 5 15,6 2 7-15,3 3 2 32,-7 8 0-32,-1 0 2 15,-4 7-1-15,-3-1 2 16,-2 3 0-16,-6 1 1 15,-4-10 3-15,-1 1-1 0,3-2-2 16,0-7-1-16,7-6-4 16,3 0-3-16,9-1-3 15,9 4 1-15,2 8 0 16,4-2 2-16,-1 5 2 16,2 0 1-16,-8 0 1 15,0-3 1-15,-5-8 2 16,-5-3 3-16,1-13 3 15,-5-3 3-15,-12-14 15 16,1-3 3-16,-13-8 4 16,-1 3-2-16,1 7-5 15,-3 11 2-15,5 18 2 0,1 14-1 16,2 23-10 0,0 14-7-16,4 20-13 15,2 13 0-15,8-2 0 0,-4 3-1 16,2-4-35-16,-4-5-52 15,1-10-189-15,-1-7 163 0</inkml:trace>
  <inkml:trace contextRef="#ctx0" brushRef="#br0" timeOffset="60953.14">15605 1682 1241 0,'3'0'116'0,"11"1"113"0,8 2-61 0,13 5-11 0,6-5-46 0,4-1-79 0,4-2-6 0,3 3-112 15,-3 5-427-15,-8 1 344 16</inkml:trace>
  <inkml:trace contextRef="#ctx0" brushRef="#br0" timeOffset="64906.55">13003 2568 431 0,'0'-5'73'0,"-1"0"81"0,2 2 11 0,2 3-10 0,-3 0-21 0,0 11-26 16,3 5 1-16,-7 14-5 16,2 9-10-16,-1 20-38 15,-5 5-19-15,2 7-22 0,-5 3-6 16,0-3-28-16,-2-11-37 15,-1-8-123 1,1-7-107-16,4-19 147 0</inkml:trace>
  <inkml:trace contextRef="#ctx0" brushRef="#br0" timeOffset="65271.04">12937 2697 837 0,'-2'-38'101'16,"2"2"101"-16,2 3-29 0,10 3-35 0,6 5-19 0,9 1-29 0,4 4-7 0,4 5-10 15,4 6-4-15,-4 9-10 16,3 5-11-16,-13 10-17 16,-7 4-3-16,-23 5-14 15,-9 1-1-15,-15 2-3 0,-7-2-2 16,1 0-2-16,2-6-2 15,5-9 0 1,4-2-4-16,4-13-6 0,8 0-1 16,12-6-1-16,5 3 3 15,11 8 0 1,3 5 1-16,9 11 3 16,1 9 1-16,7 13 0 0,2 5 2 0,-2 4-1 15,-3-1-47 1,-4-5-152-16,-3-7-216 15,4-1 215-15</inkml:trace>
  <inkml:trace contextRef="#ctx0" brushRef="#br0" timeOffset="65747.38">13631 2768 526 0,'-2'-19'151'0,"-5"3"210"0,-1 5-96 0,-11 13-38 0,-2 4-47 16,-9 15-92-16,0 7-34 0,-8 10-38 15,4 5-8-15,13 10-7 0,2-5-2 0,26-6-4 16,8-4 1-1,18-16 0-15,7-5 2 16,1-17 6-16,-5-8 6 16,-6-14 16-1,-5-4 7-15,-7-12 16 16,-9-6 7-16,1-10 0 16,-9-8-2-16,-7-9-10 0,3 1-15 0,-11-5-14 15,4 6-4-15,5 6-2 16,5 12 6-1,8 22 2-15,-1 13 2 0,4 24-3 32,0 9-2-32,-3 24 1 0,1 9-2 0,-1 21-2 31,0 8-1-31,0 16-7 16,1 1-5-16,4-3-67 0,-2-6-39 15,6-19-118 1,1-10-118-16,15-20 200 15</inkml:trace>
  <inkml:trace contextRef="#ctx0" brushRef="#br0" timeOffset="66152.67">13962 2823 1262 0,'-12'3'133'0,"-1"2"63"0,4 14-46 0,5 8-23 0,4 12-62 0,0 4-25 0,8 11-26 16,-3 2-6-16,3 3-4 16,-3-3-1-16,-1 1-28 15,4 0-41-15,-1-10-70 16,0-3-5-16,-5-17 28 16,0-13 40-16,-6-15 77 15,0-20 9-15,-3-23 17 16,4-16 11-16,2-20 31 0,-1-13 19 15,-1-19 14-15,3-5-1 16,9 15-18-16,7 12-10 16,14 39-12-16,0 18-6 15,8 27-16-15,-3 7-12 0,-1 18-20 16,0 5-4 0,-14 9-2-16,-4 0 1 0,-18 11 5 15,-7-1-25 1,-15 4-37-16,-4-4-37 0,-13-7-115 15,-2-4-101-15,7-13 168 16</inkml:trace>
  <inkml:trace contextRef="#ctx0" brushRef="#br0" timeOffset="66870.31">14352 2737 1022 0,'0'6'93'0,"0"5"104"0,0 3-44 0,-3 8-3 0,1 7-43 0,-1 4-75 16,-2 5-14-16,12 3-14 0,-1-4-2 0,14-5-1 31,4-7 4-31,3-9 12 0,1-8 10 0,1-13 25 16,1-6 5-16,-7-3 21 31,-2-11 1-31,-8 6-5 0,-12-8-2 16,-6-6-26-16,-9-5-9 0,-9-6-23 15,-4-2-11 1,-3 8-36-16,4 7-22 0,9 16-29 16,8 11-16-1,7 5-5-15,12 4 13 16,7 4 26-16,13 1 19 0,9 7 34 15,4 5 6-15,4 10 5 0,-3 4 1 32,-3 8 2-32,-1-3 3 0,-9-1 3 15,-7-4 4-15,-13-12 17 16,-8-7 7-16,-9-9 9 16,-2-8 4-16,-5-16-9 15,2-6-7-15,2-14-11 0,6-2-7 16,4-3-9-1,4 5-3-15,12 10-2 16,2 11-1-16,5 5-2 16,1 7 0-16,10 0 0 15,-7-2 0-15,12-9 0 16,-4-3 2-16,-3-13-22 16,0 0-11-16,-3-8-18 15,-4-2-6-15,-7 1 23 16,-4-2 12-16,-5 0 23 15,-6 2 4-15,-2 4 14 0,-4-1 12 16,1 20 27-16,-1 10 16 16,-6 18-1-16,5 15-10 15,-6 14-29-15,4 5-17 16,-3 17-12-16,3 1 1 16,5 4 0-16,0 2-25 15,5-15-104-15,3-6-110 0,5-15 115 16</inkml:trace>
  <inkml:trace contextRef="#ctx0" brushRef="#br0" timeOffset="67252.92">15013 2680 656 0,'-5'5'86'0,"15"-15"-11"0,12-7 130 0,3-1-43 0,8 1 22 0,11 3-20 16,7 3-36-16,-1 1-22 0,4 6-17 0,0 2-3 0,-6 2-11 16,-3 3-11-16,-22 7-9 15,-8-4 0-15,-22 3 2 16,-16 2-3-16,-12 4-15 0,-8-1-11 16,7 0-23-16,6 2-4 15,11-5-10-15,14 0-3 16,8 0 0-16,9 2 0 15,8 7 9-15,2-3 2 16,2 7 1 0,-2 3 2-16,-8 1-1 0,-4 2 2 15,-18 2 4-15,-8-1 2 16,-19-1-1-16,-6-3-1 0,-14 3-26 16,-7-5-27-16,-1 0-87 15,-5-1-62-15,-6-8 101 16</inkml:trace>
  <inkml:trace contextRef="#ctx0" brushRef="#br0" timeOffset="76795.52">16477 1647 304 0,'-9'1'89'0,"-3"-1"61"0,5-1-54 0,-3-2-26 0,1-10-43 0,5-1-8 0,6-3-5 15,6-4 7-15,1-1 20 0,1 5 14 16,-1 6 38-16,-4 1 13 16,-5 10 7-16,-1 3 0 15,-6 5-18-15,-2 6-9 16,-1-1-6-16,6 1-6 0,-4 3-12 16,4 1-4-1,4 9-19-15,-1-1-10 0,2 6-12 16,-1 0-8-1,2-7-20-15,3 2-30 0,1-2-124 16,4-2-159 0,2 3 177-16</inkml:trace>
  <inkml:trace contextRef="#ctx0" brushRef="#br0" timeOffset="76978.25">16458 2087 819 0,'-5'8'65'0,"1"-7"31"0,0-1-16 0,3-1-5 16,1-7-51-16,6 3-145 0,-3 2-91 0,5 3 110 0</inkml:trace>
  <inkml:trace contextRef="#ctx0" brushRef="#br0" timeOffset="77098.82">16477 2276 787 0,'-8'35'125'0,"2"-2"101"0,-5-2-38 16,4-4-94-16,1-3-34 0,5-15-53 0,1 1-25 0,1-7-116 0,4 2-174 0,7 7 171 0</inkml:trace>
  <inkml:trace contextRef="#ctx0" brushRef="#br0" timeOffset="77245">16474 2680 882 0,'-8'30'87'0,"-3"0"69"0,8 0-72 0,-7-7-23 0,6-4-51 0,4-12-156 0,-2-6-105 15,5-1 125-15</inkml:trace>
  <inkml:trace contextRef="#ctx0" brushRef="#br0" timeOffset="77348.27">16468 2890 740 0,'-2'28'159'0,"2"5"102"0,-3-1-43 15,-4 2-124-15,4-2-50 0,0-7-68 0,-2 2-100 0,13 6 77 0</inkml:trace>
  <inkml:trace contextRef="#ctx0" brushRef="#br0" timeOffset="83594.17">15721 2148 534 0,'0'-1'137'0,"0"-2"90"0,0-8-21 16,2 0-24-16,4-1-33 0,-3 3-7 0,-1 7-31 0,0 4-17 0,-4 11-34 15,0 10-15-15,-4 15-12 16,3 8-1-16,3 6-8 16,1 0-5-1,9-3-15-15,3-7-4 0,2-12 0 0,4-9 2 16,0-8 6-16,2-12 1 31,-4-4 2-31,4-8 7 16,-7-10 22-16,0-2 11 15,-3-9 10-15,0-1 1 16,-5 0-19-16,1 3-10 16,-6 11-11-16,-1 17-15 15,3 1-13-15,-1 15-4 0,7 11 0 16,1 5 5-16,6 5 4 15,3-5-1-15,4-2 2 16,1-4 2-16,1-3 0 16,-6-9 4-16,0-1 3 15,-5-6 2-15,-3-2 5 16,-1-1 8-16,-6-6 15 16,9 1 6-16,0-8 11 15,-4-4 3-15,5-6-3 16,-3-6-3-16,-4-4-7 15,1-4-7-15,-8-1-15 16,-10-1-6-16,5 7-15 16,-4 2-7-16,0 14-44 0,-3 1-41 15,5 1-105-15,3 2-68 16,12-1-264-16,14 8 297 16</inkml:trace>
  <inkml:trace contextRef="#ctx0" brushRef="#br0" timeOffset="84513.87">16799 2208 554 0,'-3'-9'125'0,"1"6"99"0,-3-4 2 0,5 7-63 0,5 5-15 0,-2 0-7 0,-1 6-6 15,7 12-21-15,-9 3-16 16,3 7-35 0,-1 11-15-1,-2 3-25-15,2 9-8 16,-2-3-9-16,-4 4-3 16,0 0-2-16,-4-7-6 15,0-9-43-15,2-9-25 16,2-12-93-16,1-7-139 0,6-20 183 15</inkml:trace>
  <inkml:trace contextRef="#ctx0" brushRef="#br0" timeOffset="84961.97">16802 2199 831 0,'11'-14'190'0,"0"1"126"0,-8 0-58 0,0 4-34 15,4 3-73-15,-1-4-31 0,5 7-47 0,8-5-19 16,6 5-29-16,4 3-6 16,8 2-4-16,0 2-2 15,1 4 0-15,-8-2-3 16,-8 5-2-16,-10 2 1 0,-13 4 2 15,-15-1-1 1,-12 8-1-16,-7-4-2 0,-6 1-4 16,0 3 0-1,1-10 0-15,6-2-1 0,5-5 0 16,7-6-2-16,10 4 0 16,4-2-2-16,8 7-1 15,1 2 0-15,9 4-1 16,5 8 1-16,6 7 0 15,9 5 1-15,2 5 1 16,4 2 0-16,3-2-1 16,-1-3 1-16,0-7-56 15,0-2-36-15,-8-7-102 16,-3-2-216-16,-4-4 251 16</inkml:trace>
  <inkml:trace contextRef="#ctx0" brushRef="#br0" timeOffset="-74090.34">3522 12910 366 0,'-27'27'106'0,"0"1"84"0,-3-4-89 0,7-5-35 0,-1-13-52 0,2-6-11 15,1-13 3-15,-2-9 13 0,1-4 53 16,-2-3 28-16,3-4 31 15,-2 1-1-15,-3-2-32 16,-2 4-19-16,-8 3-31 0,-7 3-6 16,-4 4-19-16,-4 1-5 15,-10-3-5 1,-7 0-3-16,-11 3 2 16,-8-2 0-16,-7 4-4 0,1 3-1 15,6-10-2 1,0 4 0-16,11-7 7 15,-1-3 12-15,1 3 26 0,1 0 11 16,-4-3 25-16,6 0-8 0,15-6-15 16,4-5-11-16,19-8-29 15,10-3-6-15,13-9-14 32,8-4-3-32,11-4-8 15,12-2-2-15,11 0 0 0,8-7-2 0,21 3 3 31,6-3-1-31,12 4 2 0,4 0 1 16,-1 5 0-16,2 3 1 16,4 2-1-16,13 3 0 15,21-1 0-15,8 3 0 16,9-3 0-16,3 2 1 0,16 5 0 0,13 4 2 16,6 10 1-1,7 7 3-15,9 10 3 16,0 8 2-16,9 8-1 15,11 5-1-15,-7 0-3 16,-7-3 0-16,16 0 0 16,-13-6 0-16,-12 0 2 15,5 2 0-15,-4 4-1 16,-6 5 1-16,8 2-2 16,0 7 0-16,-10 8-2 15,-1 0 0-15,-3 1-1 16,-7 2-1-16,-11 6-8 15,-1 3-2-15,-14 13-6 16,-13 8-4-16,-19 10-8 16,-7 4-5-16,-18 9-3 15,-16 4-7-15,-35 4 7 16,-23 4 4-16,-41 7 8 16,-34 4 9-16,-34 14 4 15,-19 8 5-15,-23 10 21 16,-10 4 11-16,-11 10 6 0,-4 0-4 15,6 1-82-15,-8 4-105 16,-5 2 96-16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7:24:38.30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7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4-03-19T17:25:31.908"/>
    </inkml:context>
  </inkml:definitions>
  <inkml:trace contextRef="#ctx0" brushRef="#br0">3157 3650 412 0,'-6'3'139'0,"0"3"110"0,-4-4-49 0,-1 1-35 0,7-2-36 0,0-2-14 0,3-2-26 0,1 0-9 0,5-2-14 0,7 5-7 0,13 0-8 0,2-2-6 16,22-1 3-16,13 2 3 0,5-1 3 0,8 2 3 16,-8 0-18-1,-3-3-8-15,-11 3-21 0,-4-5-6 16,-13 2 3-16,-6 6-1 16,-15-6-10-16,-14 3-33 0,-4-10-123 0,-11-7-119 15,-2-8 145-15</inkml:trace>
  <inkml:trace contextRef="#ctx0" brushRef="#br0" timeOffset="238.22">3468 3703 694 0,'-17'33'158'0,"-7"-7"205"0,12-3-185 15,-1-7 5-15,2-3-24 0,9-1-19 16,2 4-22-16,10 8-63 0,-6 3-19 0,-4 15-25 0,-3 4-6 0,-8 6-1 0,0 3-3 0,2 2-36 0,-4-5-34 0,4-8-92 16,-5-3-86-1,-7-8 134-15</inkml:trace>
  <inkml:trace contextRef="#ctx0" brushRef="#br0" timeOffset="424.2">3014 4389 931 0,'-5'16'106'0,"4"6"98"0,5-3 4 15,10-2-30-15,7-4-9 0,14-8-43 0,7-5-29 0,7-7-49 0,5 0-16 0,9-12-20 0,0 1-12 16,8-9-110-16,-3-4-89 0,1-12 103 0</inkml:trace>
  <inkml:trace contextRef="#ctx0" brushRef="#br0" timeOffset="958.49">4044 3751 1024 0,'-27'-15'85'0,"2"6"28"0,0 7 36 0,-1 2-6 16,11 13 0-16,4 9-8 15,1 10-54-15,7 9-21 16,1 11-35-16,-1 3-10 16,-1 2-9-16,0 3-1 15,1-7-1-15,-3 1 1 0,1-8 0 16,-4-9 0 0,-1-15 3-16,1-4 2 0,-2-23 1 15,0-11 0-15,11-26-1 16,3-20-1-16,11-18-1 15,7-10-1-15,5-6 3 16,1 1 0 0,9 8 3-16,-1 7-1 0,-3 22-2 15,2 17-4-15,-7 33-5 16,-3 19 0-16,-7 33-2 16,-4 11 1-16,-4 14 2 15,-2 6 1 1,2-9-2-16,5-8 0 0,12-14-1 15,2-11 1-15,7-18 2 0,3-12 3 16,-1-22 2-16,3-14 1 16,7-22 0-16,1-13-2 15,0-17-1-15,1-2 0 16,-8 2 1-16,-4 7 1 16,-12 28 0-16,-9 14 9 15,-7 32 4 1,-6 20 3-16,-3 35-1 0,0 13-10 15,-1 33-3-15,-10 5-4 16,-7 18 1-16,-4 8 0 0,0 3-1 16,5-2-1-1,7-20-31-15,10-16-46 0,22-29-187 16,7-15 154 0</inkml:trace>
  <inkml:trace contextRef="#ctx0" brushRef="#br0" timeOffset="1586.85">7414 3628 1220 0,'4'14'98'0,"6"11"66"0,-4 5 19 0,5 11-57 0,0 8-16 15,2 16-52-15,-2 10-27 16,-6 12-20-16,-2 8-5 0,-9-6-25 0,-9 0-44 0,-5-21-113 0,4-2-129 0,3-19 159 31</inkml:trace>
  <inkml:trace contextRef="#ctx0" brushRef="#br0" timeOffset="1885.64">7256 3807 866 0,'5'-22'108'0,"3"5"175"0,6 9-150 0,9 8 39 15,9 3-5-15,9 7-20 16,10 2-13-16,4-2-43 15,5 4-14-15,3 3-36 0,0 4-18 16,3 12-15-16,-3 5-3 16,-8 11-4-16,-7 3 4 15,-28 4 10 1,-10 8 2-16,-24 3 4 0,-16 3-1 16,-18-6-8-16,-10-2-3 15,-12-10-33-15,-4-5-29 16,-12-10-85-16,-1-11-64 15,6-16-228-15,7-10 245 16</inkml:trace>
  <inkml:trace contextRef="#ctx0" brushRef="#br0" timeOffset="2513.84">8171 3864 1050 0,'2'21'112'0,"-1"2"28"0,-4 4 20 0,-5 3-4 0,5 3-51 0,1 7-15 0,-1 5-52 15,-2 4-18-15,1 0-13 16,-6 0-3-16,7-3-2 15,0-7 0-15,3-1 1 0,-2-10 0 16,-6-15 1-16,8-10-1 16,-6 10 5-16,6-13 2 15,2-8 11-15,-2-20 6 16,8-28 7-16,3-15 5 16,-5-23 5-16,5-7 1 15,5 5-7-15,-4 4-2 16,7 16-12-16,-4 12-12 0,-3 23-3 15,2 11-7 1,4 25-9-16,-2 11 3 0,1 23-4 16,0 4 2-16,1 14 6 15,-1 4 0-15,-3 1 3 16,0-2-1-16,4-10 0 16,-3-9 1-16,4-12-2 15,3-14 2-15,4-10 2 16,1-15 1-16,3-20 1 15,3-10 0-15,4-13 0 16,1-4 0-16,0 1 5 16,0 6 4-16,-5 16 7 15,0 11 4-15,-6 31-12 16,-3 15-4-16,-7 36-9 16,4 17-2-16,-9 22 4 0,4 13 0 15,-13 13 1-15,-3 3-1 16,-4-1-7-16,-12 1-38 15,3-5-121-15,-4-8 103 16</inkml:trace>
  <inkml:trace contextRef="#ctx1" brushRef="#br0">10201 10805 0,'0'0'0,"0"0"0,0 0 0,0 0 0,0 0 0,0 0 0,0 0 15,0 0 1,-16-47-16,8 27 16,8 1-1,0-1-15,0 4 16,0 4 0,0 4-16,0 5 15,0-1-15,0 0 16,0 0-16,0 4 15,0 0 1,0 0-16,8 0 16,-8 0-1,0 0-15,0 0 16,0 0 0,0 0-16,0 0 15,51 43-15,-23-27 16,11 4-1,9 3 1,15 5-16,8-5 16,-8-3-1,-16-4-15,-7-8 16,-9-4 0,1-8-16,-9-8 0</inkml:trace>
  <inkml:trace contextRef="#ctx1" brushRef="#br0" timeOffset="418.45">13577 11054 0,'0'0'0,"0"0"0,0 0 0,0 0 16,0 0-1,0 0-15,0 0 16,35-55 15,-23 31-31,0-4 16,-4 9-16,4-1 0,-12 8 31,0 8-31,0 0 0,0 4 16,0 0-1,0 0-15,0-4 0,0 4 16,8 0 15</inkml:trace>
  <inkml:trace contextRef="#ctx0" brushRef="#br0" timeOffset="84572.8">2919 13757 1102 0,'-9'3'96'0,"1"0"88"0,-3-1-134 0,11-2-41 0,0-5-9 0,3-3-4 0,8-1 3 0,-3-7 4 16,-7 2 1-16,4-1 7 16,-2 3 1-16,2 2-2 15,3 4 1-15,9 6-6 16,-3 0-2-16,12 0-2 15,2 3 1 1,7-4 14-16,4 1 9 0,9-2 18 16,4 0 1-16,16-2-5 0,4 2-9 15,-4 1-18-15,14 2-5 16,-5 5-8-16,5 1-3 16,13 2 1-16,-7 1 3 15,10-4 0-15,0 2 0 16,-8-6 17-1,1 1 3-15,-4 1 2 0,3-2-2 0,20-2-16 16,-4-2-4 0,8-5-2-16,1 3 2 15,-8-4 1-15,7 4 1 0,12-4 4 16,-5 3 1-16,6-3 3 31,-4 3-1-31,-13-6-2 0,5 4-1 0,13-8-4 16,1 0 0-16,2-3-4 15,-6-2 0-15,-4-2 0 16,7 3 1-16,3 3 1 16,-1-1 1-16,-6 9 4 15,-7-2 2-15,-2 10 4 32,2-1 0-32,1 4-5 15,0 2 0-15,-5-1-8 16,-1-1-2-16,6-1 0 15,5 1 1-15,-2-3 3 16,4 0 1-16,-15-1 0 16,10-1-1-16,7 2 1 15,5 0 1-15,-4 2 3 0,-4-1 1 16,-5 6 2-16,-1 4-1 16,10 1-4-16,0 1-1 15,-12-4-3-15,3-1 0 16,-4 3 1-16,10-1-1 0,4-6 0 15,-4 6-1-15,4-5 1 16,-6 4-1-16,13 5 1 16,2 4-1-16,-10 2 2 15,0 2 2-15,-5-6-1 16,3 0 2-16,10-7-1 16,-2-4-1-16,5-5 1 15,-8-5 0-15,8-3 1 16,1 0 0-16,-1-3 2 15,-5 0 1-15,0-1 18 16,2 9-3-16,-2-9 3 16,6 11-1-16,-7-2-23 15,-5-2 2-15,1 3-6 16,-3-2-1-16,-8-4-86 16,1-3-128-16,-6-3 128 15</inkml:trace>
  <inkml:trace contextRef="#ctx0" brushRef="#br0" timeOffset="90877.85">2889 14164 1012 0,'-17'15'87'0,"-4"-5"46"0,10-2-52 15,-1-8-46-15,4-2-12 0,-2-4 5 0,-2-2 6 0,-9-1 8 0,1 1-2 0,-12 3-10 0,-4 2-6 0,-7 8-14 16,-4 4-4-16,-10 13-5 16,2 2 1-16,-3 6 1 15,4-4 3 1,14 0 3 0,1-7 0-16,6 0 0 15,4-2-2-15,7 5-2 0,2 0-3 0,1 8-4 31,3 8-3-31,4 19-6 16,-1 14 0-16,0 34-4 16,5 12 3-16,-1 8 6 15,0-2 4-15,9-18 10 0,1-12 4 16,27-15 6 0,10-9 0-16,19-14-1 0,6-9-3 15,16-11-8 1,14-9-3-16,26-10-2 15,8-5-4-15,20-14 2 0</inkml:trace>
  <inkml:trace contextRef="#ctx0" brushRef="#br0" timeOffset="91757.95">14705 16043 56 0,'8'-55'2'0</inkml:trace>
  <inkml:trace contextRef="#ctx0" brushRef="#br0" timeOffset="92127.57">14759 15747 309 0,'2'-46'117'0,"-4"1"78"0,-1 0-71 16,-3 6-42-16,-1 9-28 16,-2 5 16-16,-2 11 57 31,0 1 25-31,3 8 11 0,-2 5-13 0,1 7-44 16,3-1-21-16,1 3-37 15,3 1-13 1,7-5-19-1,1 1-7-15,18-6-6 16,6-2-1-16,17-2-2 16,5-1-1-16,10 3-1 15,-5 1 0-15,-4 2 2 0,1 6 0 16,-13 8 2-16,-2 3 0 16,-10 8 1-16,-4 3 0 15,-5 6 1-15,-4 4-2 16,-6 5 0-16,-6 3 0 15,-5 7 1-15,-7 4 1 16,-6-1 2-16,-2 1 1 16,-11 1 9-16,-4 1 2 0,-10-3 7 15,-5 1-2-15,-14 0-10 16,-5-1-3-16,-12 1-10 16,-4 1 0-16,1-4-13 15,9-5-14-15,10-10-57 16,8-7-50-16,6-20 71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7:30:53.5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9700 12987 373 0,'-2'5'80'0,"-1"3"64"0,1-3-55 0,2 2-4 0,-3-3 12 0,3 0 15 15,0 3 20-15,-5 1-8 0,1 1-29 0,1 0-19 0,-1-2-8 16,4-4 5-16,0-3 20 15,-6-3 18-15,5-7 9 16,-1-5-2-16,2-6-15 16,0-6-17-16,0-4-22 15,-3-1-13-15,-8 4-21 16,0-1-10-16,-2 7-11 16,0 2-1-16,-5 7-3 15,-3 10-2-15,-6 9-7 16,2 15-3-16,-2 18-6 15,2 10-1-15,8 17-4 16,4 10-7-16,13 3-17 16,13 6-2-16,5-8 7 15,9-10 6-15,0-19 22 16,6-14 2-16,-3-23 5 0,-1-13 1 16,1-18 9-16,-10-12 12 15,-6-15 16-15,2-8 4 16,-13-16 4-1,-1-4-6-15,-2-7 1 0,-2 4 0 16,-7 5 1-16,4 7 0 16,-3 14-5-16,5 9 2 15,5 23-5-15,1 12-2 16,6 24-11-16,-4 18-7 0,3 25-8 16,-5 15-1-1,3 14-2-15,-1 5-17 16,4 2-63-16,3-9-45 0,6-13-152 15,9-5-145-15,6-27 239 16</inkml:trace>
  <inkml:trace contextRef="#ctx0" brushRef="#br0" timeOffset="440.31">10227 12953 1283 0,'-10'-8'134'0,"-1"1"98"0,-3 4-32 0,-5 0-64 15,-6 6-22-15,-8 2-46 0,-2 9-19 0,-3 13-27 0,2 9-13 16,-1 19-15-16,6 8-3 16,14 13-7-16,7-2-3 15,20-6-6-15,5-10 0 16,20-20 2-16,3-11 3 15,3-21 12-15,8-6 4 16,-13-19 5-16,-6-14 3 16,-8-22 4-16,-3-9 2 0,-6-23 3 15,1-8 10 1,-3-14 34-16,-5-1 17 0,-6-11 25 16,-6 2 5-16,4 9-25 15,-1 12-15 1,3 35-29-16,3 22-9 0,-4 38-13 15,1 20-3-15,-8 35-4 16,3 16-7-16,5 28-4 16,-3 8 0-16,8 16-60 15,7 6-49-15,10-1-213 16,7-8-225-16,23-21 308 16</inkml:trace>
  <inkml:trace contextRef="#ctx0" brushRef="#br0" timeOffset="817.27">10836 13265 1043 0,'12'-57'205'0,"-2"2"165"0,-20-7-116 0,-1 6-40 0,-22 11-80 0,-6 11-35 0,-1 27-49 16,-7 9-29 0,9 36-27-16,10 15-11 0,9 26-14 15,15 11-9-15,19-3-14 16,10-11-5-16,22-28-6 15,2-16 12-15,6-23 27 16,-4-12 13-16,-12-14 18 16,-2-10 7-16,-14-22 12 15,-4-9 2-15,-8-32 9 16,-8-17 1-16,-3-15 6 16,5-5 12-16,-16-11 17 15,-2 4 8-15,1 13-12 16,-18 12-5-16,23 46-18 15,-5 20-8-15,7 47-17 16,8 30-9-16,-6 44-14 16,6 26-3-16,0 34 6 15,10 12-5-15,12 13-53 0,5-1-47 16,8-20-165-16,2-9-210 16,7-28 276-16</inkml:trace>
  <inkml:trace contextRef="#ctx0" brushRef="#br0" timeOffset="2105.67">16414 12653 712 0,'-10'-3'139'0,"-1"3"126"0,-4-3-74 0,0 3 1 0,-7 1-26 15,2-1-9-15,-12 0-40 0,-4-3-15 0,-11 3-26 16,-10 0-19-16,-3 2-20 16,-3 5-11-16,8 8-20 15,6 7-5-15,14 6-6 16,8 2-7-16,15 8-4 16,10 3 1-16,16 3 5 15,10-4 6-15,18 4 8 16,7-5 5-16,14-1 1 15,7 0 6-15,1-3 10 0,-7-1 3 16,-19-2 18-16,-14 2 8 16,-24 0 5-1,-7 0-5-15,-18 1-14 16,-15 4-13-16,-21-1-14 0,-12-8-4 16,-16-1-39-16,0-6-32 15,3-12-69-15,-1-1-42 0,10-17-76 16,12-4-37-1,6-22 157-15</inkml:trace>
  <inkml:trace contextRef="#ctx0" brushRef="#br0" timeOffset="2325.42">15915 12014 917 0,'11'-14'220'0,"0"5"302"0,-6 13-231 0,-3 26-78 0,-2 16-31 0,-3 31-71 16,-2 16-25-16,0 27-45 15,2 8-15-15,3 12-19 16,3 1-3-16,5 1-3 0,0-1-22 16,3 1-136-1,6 0-95-15,-1-3 122 16</inkml:trace>
  <inkml:trace contextRef="#ctx0" brushRef="#br0" timeOffset="2701.59">16622 12405 939 0,'3'7'135'0,"0"4"157"0,1 3-69 0,-4 11-14 0,-4 2-27 0,1 11-59 0,0 4-17 0,0 6-32 15,-2 4-18-15,-3 1-28 16,0 6-11-16,4 1-12 15,-1 3-4-15,5 8-3 16,0-7-3-16,13-5-5 16,4-7-1-16,8-16-2 15,4-8-4-15,7-12-12 16,3-11-8-16,2-15-46 16,-1-9-18-16,-2-18-55 0,-7-9-52 15,-9-8 123 1</inkml:trace>
  <inkml:trace contextRef="#ctx0" brushRef="#br0" timeOffset="2875.08">16494 12852 1376 0,'13'3'122'0,"9"-3"88"0,6-3-17 0,18-8-53 0,5-2-26 0,12-6-57 16,5-3-20-1,3-8-24-15,-4-6-26 0,3-4-156 16,-10-9-156-16,-3-4 170 16</inkml:trace>
  <inkml:trace contextRef="#ctx0" brushRef="#br0" timeOffset="3222.03">17203 12736 1422 0,'-7'12'74'0,"-1"-1"48"0,8-2-5 0,8-4 12 0,10-2-15 0,13-3-42 0,9 5-20 15,2-10-29-15,7 11-7 16,3 2-8 0,-1 2-3-16,-12 7 0 0,1-1 2 15,-28 3 11-15,-12 7 0 0,-9 8 4 16,-20 3 0-16,-5 4-10 15,-6 7-1 1,-4 2-6-16,5-1-6 0,6 3-4 16,9-3-3-16,16-2-5 15,3-3-2-15,13-6 1 16,9-5 1-16,9-7 4 16,7-9 0-16,11-9-19 15,6-8 14-15,12-6-109 16,-2-4-56-16,3-7 108 15</inkml:trace>
  <inkml:trace contextRef="#ctx0" brushRef="#br0" timeOffset="3442.23">17985 13552 1451 0,'6'31'110'0,"-4"9"34"16,-2 1-22-16,-9 8-67 0,-9 1-56 0,-9 1-123 0,-9 1-142 16,1-15 138-16</inkml:trace>
  <inkml:trace contextRef="#ctx0" brushRef="#br0" timeOffset="3921.36">19104 12629 1425 0,'-8'13'187'16,"-5"4"132"-16,-11-4-112 0,6-4-6 0,-28-6-71 0,14 1-29 0,-12-1-47 0,1 0-22 0,2 13-26 15,-6-1-4-15,12 11-11 16,9 7-6-16,22 0-4 16,9 5 2-16,27-2 9 15,12 2 5-15,19-2 13 16,-1-1 5-16,1-4 2 16,-11 1 2-16,-14-5 2 15,-8 0 0-15,-18-4 17 16,-9 2-4-16,-22 2-4 15,-11 0-11 1,-26 5-45-16,-15-1-20 0,-19-4-62 16,-7-7-48-16,9-2-78 15,8-17-137-15,21-32 213 16</inkml:trace>
  <inkml:trace contextRef="#ctx0" brushRef="#br0" timeOffset="4118.39">18733 12129 990 0,'41'-38'216'0,"-13"13"226"0,-4 13-104 0,-11 34-97 0,-12 12-57 0,1 37-71 0,-1 21-41 0,7 26-38 31,-1 11-7-31,8 13-11 0,3-1-8 0,2-6-7 31,2-5-11-31,-4-15-119 0,4-2-96 16,-2-28 116-16</inkml:trace>
  <inkml:trace contextRef="#ctx0" brushRef="#br0" timeOffset="4448.45">19522 12166 1457 0,'11'22'149'0,"-2"9"78"0,-4 15-34 0,-3 11-4 0,-2 12-54 0,-5 8-24 0,-9 18-47 0,-4 0-33 0,1 4-14 16,0 5-12-1,6-9-10-15,3 2 3 16,8-18-11-16,8-5 2 0,9-22-8 16,7-14-12-1,9-22-39-15,0-11 10 0,3-23-13 16,2-10-26-16,5-22-54 16,-10-9-83-16,1-7 120 15</inkml:trace>
  <inkml:trace contextRef="#ctx0" brushRef="#br0" timeOffset="4605.66">19459 12683 1224 0,'-16'25'173'0,"14"-8"176"0,5 1-125 0,31-12-68 0,8-6-28 0,13-6-51 15,7-15-17-15,4-17-17 16,2-6-56-16,0-12-112 0,1-1-84 15,9-8 79-15</inkml:trace>
  <inkml:trace contextRef="#ctx0" brushRef="#br0" timeOffset="5029.93">20150 12319 1448 0,'23'0'113'0,"3"-5"96"0,0 5-7 0,15 0 2 0,0 0-42 0,8 6-79 0,-1-4-23 0,-3 4-35 16,1 2-6-16,-10 3-5 16,-9 2 5-16,-24-1 12 15,-6 2-9-15,-22 4-18 16,-5 1-16-16,-8 3-20 15,2 3 7-15,3 3 11 16,9-6 8-16,18 1 4 16,3-1 3-16,12-2 9 15,10 2 6-15,8 5 14 0,11-2 2 16,6 0 4 0,3 2 0-16,-4-2-9 15,-9 1 6-15,-16 2-2 0,-10 2 3 16,-21 0 2-16,-9 5-12 15,-21 3-21-15,-9-1-19 16,-8-3-45-16,-4-1-34 16,-17-8-107-16,-13-5-6 0,-33-12 99 15</inkml:trace>
  <inkml:trace contextRef="#ctx0" brushRef="#br0" timeOffset="5453.35">15234 13410 1344 0,'17'8'167'0,"4"6"94"0,-9 5-43 0,-1 6-30 0,-9 7-70 0,-2 5-33 0,-13 12-52 16,-4 5-11-16,-11 15-82 16,-2-2-78-16,-5 0 79 15</inkml:trace>
  <inkml:trace contextRef="#ctx0" brushRef="#br0" timeOffset="6162.31">13114 12550 695 0,'-13'10'114'0,"-6"2"85"0,-3 0-18 0,-6-1-13 0,-1-8-47 16,1 0-20-16,1-3-35 0,0-3-2 16,5 6-3-1,11 2-11-15,5 4-23 0,4-3-8 16,7 5-8-16,0 2-1 15,12 11 3 1,2-5-2-16,3 6-5 0,5 2-2 16,4 3-4-16,2 0 0 15,5 3 4-15,2-2 5 16,-2 2 19-16,-7-3 6 16,-12 7 14-16,-14-1 4 15,-19-1-9-15,-12 1-3 0,-10-3-12 16,-3-3-9-16,-4-6-6 15,2-7-4-15,-8-11-42 16,-3-6-30-16,2-14-61 16,-4-8-7-16,5-13-59 15,6-4-31-15,13-7 141 16</inkml:trace>
  <inkml:trace contextRef="#ctx0" brushRef="#br0" timeOffset="6395.65">13140 12098 1280 0,'-6'12'160'0,"-2"9"171"0,-3 6-138 0,-3 15-47 0,-2 9-30 0,5 20-53 0,0 6-24 0,8 16-33 16,0 6-6-16,7 10-6 15,4 0 8-15,0 1-98 16,5 2-83-16,-4-6 102 16</inkml:trace>
  <inkml:trace contextRef="#ctx0" brushRef="#br0" timeOffset="6741.76">13541 12043 1104 0,'14'-2'116'15,"-1"7"112"-15,-4 7-46 0,-4 20-15 0,0 7-23 0,-5 18-43 0,5 8-19 0,-5 17-33 0,-2 3-12 16,-4 11-19 0,-1 5-4-16,-4-5-9 0,2 2-2 15,4-14-3-15,4-4-1 16,5-14-5-16,7-6-1 16,5-14-2-16,5-8-2 15,1-15-7-15,3-8-15 0,5-22-44 16,0-10-29-16,5-21-53 15,-4-9-25-15,-1-13 103 16</inkml:trace>
  <inkml:trace contextRef="#ctx0" brushRef="#br0" timeOffset="6946.83">13410 12601 1443 0,'22'6'112'0,"7"-3"51"0,8-9-32 0,5-7 0 0,-1-13-46 0,-2-1-21 0,0-11-35 0,-2-8-38 0,4-4-207 32,4-2 157-32</inkml:trace>
  <inkml:trace contextRef="#ctx0" brushRef="#br0" timeOffset="7230.45">14025 12421 776 0,'-1'0'106'0,"4"0"-4"0,14-8 125 0,2-3-10 0,10-6-9 0,5-8-27 0,0-7-44 0,2-1-12 0,-9-3-20 16,-4 6-10-16,-10 0-10 0,0 9-6 0,1 12-7 15,-14 7-3-15,-2 4-30 16,2 15-12-16,-11 16-25 16,17 19-11-16,-1 22 1 15,3 7 2-15,-2 10-15 16,2 2-38-16,-1-8-107 0,7 2-69 15,-5-14 110-15</inkml:trace>
  <inkml:trace contextRef="#ctx0" brushRef="#br0" timeOffset="7418.98">14131 12893 1471 0,'11'6'101'0,"11"-3"109"16,3 5-74-16,7-6-16 0,6-2-19 0,1-7-59 0,7 1-21 0,-2-13-43 15,7 0-36-15,2-19 32 16</inkml:trace>
  <inkml:trace contextRef="#ctx0" brushRef="#br0" timeOffset="8598.43">9420 14924 258 0,'10'6'60'0,"-7"4"91"0,0-6 5 0,-3 1 43 16,2-2 17-16,1-3 12 0,-3 0-33 0,5-3-33 0,-5-6-18 0,3-10-36 0,5-8-7 0,-16-5-35 15,0-7-14-15,-5 6-16 16,-9 3-5-16,-1 6-12 15,-4 8-3-15,-2 15-11 32,3 6-9-32,3 29-17 0,3 7-25 0,7 29-60 15,5 7-30-15,8 8-69 16,4-3 24-16,10-20 64 16,8-15 37-16,5-28 84 15,1-13 12-15,8-19 26 16,-4-13 16-16,4-23 29 15,-3-6 12-15,-6-13 16 0,0 0 8 16,-13 6 9 0,-1 6-10-16,-5 21-25 0,-4 11-10 15,-5 21-38-15,-2 13-16 16,-2 23-18-16,0 9-12 16,5 25-2-16,2 7-49 15,7 6-84-15,9 2-66 16,10-17 77-16</inkml:trace>
  <inkml:trace contextRef="#ctx0" brushRef="#br0" timeOffset="8992.64">10061 14952 1094 0,'-14'-31'173'0,"-12"4"157"0,-7 9-47 15,-6 14-93-15,-2 5-49 0,3 20-81 0,-3 9-31 0,6 17-39 16,5 11-5-16,8 10-7 16,13 6-2-16,12-4-12 15,5-9-9-15,15-23-8 16,7-9 4-16,7-23 19 0,1-6 11 16,-2-22 14-1,-1-15 4-15,-2-19 3 16,1-18 2-16,-4-15 5 15,2-4 12-15,-7-11 35 0,-1-8 17 16,-15 3 28 0,1-3 5-16,-9 23-17 0,1 10-10 15,-2 28-14-15,0 20-8 16,-2 26-24-16,-2 14-12 16,4 31-22-16,0 10-12 15,3 35 3-15,2 13-9 16,2 19-48-16,1 9-43 15,10-1-121-15,2-9-71 0,12-23 164 16</inkml:trace>
  <inkml:trace contextRef="#ctx0" brushRef="#br0" timeOffset="9446.67">10752 14916 734 0,'-10'-11'231'0,"-10"1"261"0,-7 6-161 0,-8 7-123 0,-6 6-55 0,2 15-83 16,4 0-26-16,7 15-43 15,4 7-11-15,5 23-18 0,8 7-23 16,11 3-34 0,7-5-20-16,10-21-23 0,7-13 17 15,4-26 33-15,3-12 25 16,1-28 33-16,1-15 5 15,-1-23 6-15,4-15 1 16,3-19 5-16,-2-3 4 16,-4-15 22-16,-2-9 20 15,-12-4 38-15,0-2 18 0,-12 12 23 16,-6 9 0-16,-2 26-11 16,-4 12-5-16,0 34-6 15,-3 21-3-15,0 29-31 16,4 18-16-16,-6 40-37 15,5 15-18-15,2 39 1 32,-6 18 1-32,1 16 6 0,8 4-6 0,6-4-118 15,8-6-41-15,13-25-66 16,-8-16-29-16,14-31-36 16,0-18-130-16,2-31 244 15</inkml:trace>
  <inkml:trace contextRef="#ctx0" brushRef="#br0" timeOffset="11274.08">17250 14815 525 0,'0'8'119'0,"-2"3"121"16,-2-3-37-16,-4 6-43 0,0-3-15 0,2-2-9 0,-4 1-3 0,5-4-2 15,-4-4-7-15,3-2-25 16,-4 0-16-16,-9 0-37 0,-1 0-13 16,-12 1-17-16,-1-2-5 15,-13-4-5-15,5 4-3 16,3 1-3-16,1 0-1 16,13 7 2-16,8 0 2 15,11 4-3 1,7 3 0-16,14 3-2 0,9 7 2 15,13 6 9-15,0 1 4 16,3-1 1-16,0 5 0 16,0 3 1-1,-5 0 2-15,-11 1 7 0,-11 1 9 0,-10 1 15 16,-11-2 1 0,-16 2-1-16,-9-3-5 0,-17-2-21 15,-11-1-6-15,-12-10-14 16,-9-3-8-16,2-12-22 15,7-4-18 1,10-11-43-16,9-3-17 0,8-18-67 16,15-12-35-16,18-27 119 15</inkml:trace>
  <inkml:trace contextRef="#ctx0" brushRef="#br0" timeOffset="11501.54">17099 14336 1415 0,'9'12'205'0,"0"4"168"0,-1 20-150 0,0 8-31 16,-8 23-65-16,0 13-29 0,-12 15-51 0,-3 6-25 0,0 14-20 16,-6 6 1-16,7 7-5 15,0-2-3-15,4-12-76 31,7-7-50-31,5-22-160 0,15-8-357 16,7-22 398-16</inkml:trace>
  <inkml:trace contextRef="#ctx0" brushRef="#br0" timeOffset="11825">17561 14490 1290 0,'9'5'123'0,"2"7"96"0,-9 7-32 0,1 11-44 0,-1 10-15 0,-4 10-32 0,-1 7-21 16,-2 12-32-16,-4 1-16 15,6 9-22-15,-2 3-3 16,3 6-3-16,-3 3 0 0,5 2-3 15,0-3 0 1,0-16-2-16,12-15-3 16,3-20-5-16,4-9-5 0,6-19-5 15,4-8-3-15,-1-15 4 16,-2-4 5-16,0-19-49 16,0-10-51-16,-3-23-236 15,-2-11 200-15</inkml:trace>
  <inkml:trace contextRef="#ctx0" brushRef="#br0" timeOffset="12020.73">17501 14957 1563 0,'-16'19'148'0,"8"-5"97"0,7-8-129 0,2-4-26 0,13-4-48 0,8-4-10 16,12-7-18-16,11 1-6 15,1-7-8-15,5-2 3 16,1-10-112-16,0-1-67 16,8-7 93-16</inkml:trace>
  <inkml:trace contextRef="#ctx0" brushRef="#br0" timeOffset="12540.69">18296 14635 986 0,'3'0'190'15,"-1"3"146"-15,-2 7-53 0,3 6-27 0,3 9-51 0,2 10-32 0,0 10-61 16,-8 1-27-1,8 14-39-15,-11-2-14 0,1 10-22 16,0-2-7-16,-9-1-40 16,-1-2-29-16,-1-11-80 15,-3-6-71 1,15-13 120-16</inkml:trace>
  <inkml:trace contextRef="#ctx0" brushRef="#br0" timeOffset="12870.45">18591 15446 1145 0,'-3'19'151'0,"0"1"137"0,1 1-79 16,5 2-70-16,2-5-28 0,3 5-28 0,1 3 1 0,2 10-17 0,-6 2-11 15,-5 1-36 1,-6 4-33-16,-15 2-117 0,-2-5-93 15,-1-4 115-15</inkml:trace>
  <inkml:trace contextRef="#ctx0" brushRef="#br0" timeOffset="13700.29">20109 14701 904 0,'0'8'158'0,"0"-1"149"0,-7 1-32 0,1-5-66 0,-5 5-28 0,-2-8-33 0,-2 1-17 16,-9-1-30-16,-3-1-15 15,-8-1-43-15,2 0-13 16,-5 7-20-16,-1 3-7 15,4 8-6-15,-3 0-4 16,23-1-13-16,7 6-4 16,16-2 2-16,12 0 6 15,15 4 17-15,3 4 11 16,4 5 11-16,6 7-1 16,-4 1 8-16,3-3 12 15,-7 1-5-15,-9 0 6 16,-21-2 3-1,-10-1-9-15,-27 3 3 0,-8-5-6 16,-20 5-19-16,-2-2-14 16,-9-1-33-16,1-7-23 0,-6-15-45 15,6-5-27 1,1-26-62-16,2-15-47 16,16-36-190-16,4-21 235 0</inkml:trace>
  <inkml:trace contextRef="#ctx0" brushRef="#br0" timeOffset="13881.59">19878 14246 1033 0,'19'6'242'0,"0"13"182"0,-8 31-126 0,-3 17-47 0,0 34-102 0,1 9-41 16,-2 18-53-16,-1 6-22 15,-6 0-23-15,-2 3-3 16,-7-1-1-16,-2-10-26 15,3-22-85-15,3-8-81 16,5-38 89-16</inkml:trace>
  <inkml:trace contextRef="#ctx0" brushRef="#br0" timeOffset="14246.05">20596 14146 1496 0,'3'21'145'0,"4"9"98"0,-6 11-51 0,-7 16-64 0,-1-1-33 0,-2 11-47 0,0 4-16 0,5 11-27 15,4 4-3 1,0 6-3-16,0 1 0 0,0-6 0 15,0-2 1-15,-1-8 0 32,-7-8-2-32,3-7-3 15,-4-12-2-15,7-17-4 16,2-3-3-16,10-14-2 16,2 6-1-16,4-6 3 15,5 1-1-15,1-2-31 0,3-8-32 16,5-7-49-16,0-4-19 15,-2-15-68-15,1-8-49 16,-4-14 154-16</inkml:trace>
  <inkml:trace contextRef="#ctx0" brushRef="#br0" timeOffset="14486.57">20393 14774 1282 0,'1'0'93'0,"13"-2"108"0,7-5-77 0,10 0-33 16,9-4 2-16,7 2-41 0,4-4-21 0,5-4-6 15,1-8-54-15,5-9-171 16,-4-3 144-16</inkml:trace>
  <inkml:trace contextRef="#ctx0" brushRef="#br0" timeOffset="14798.86">21380 14288 1267 0,'8'19'161'0,"-3"-3"105"0,-4 9-87 0,-2 2-24 0,-9 11-60 0,-5 4-23 15,-9 10-34-15,-5 7-15 16,-4 4-18-16,2-3-7 16,-1 1-10-16,9-1 0 15,4-8 1-15,12-8 3 0,7-10 3 16,7-9 0-16,8-11 0 15,6-1 2 1,6-10 1-16,-2-5-1 0,8-6-7 16,-1-4-23-16,-2-9-95 15,1-6-57-15,-7-10 86 16</inkml:trace>
  <inkml:trace contextRef="#ctx0" brushRef="#br0" timeOffset="14973.62">21509 14708 995 0,'-1'1'228'0,"-1"6"199"0,-2 4-98 0,-1 9-40 0,3 9-90 0,1 4-45 16,-1 8-84-16,1 0-25 15,1 8-17-15,0 3-9 16,3 4-15-16,0 1-6 16,0-3-58-16,3-2-39 15,-4-11-112-15,7-6-92 16,-5-20 169-1</inkml:trace>
  <inkml:trace contextRef="#ctx0" brushRef="#br0" timeOffset="15482.54">15469 15439 1625 0,'24'19'111'0,"4"0"62"0,2-1-79 0,-14 1-28 0,-7-4-20 0,-18 6-13 0,-12 1-6 0,-20 11-57 0,-8 2-52 15,-11 3-203-15,-4 6 162 0</inkml:trace>
  <inkml:trace contextRef="#ctx0" brushRef="#br0" timeOffset="16116.38">13426 14623 620 0,'-11'0'143'0,"-6"0"183"0,-9-2-137 0,-7 5-18 0,-2 3-12 0,-10 2 7 16,-4 3-14-16,3 0-30 0,0-1-15 16,15-1-44-16,5-4-5 15,4 0-12-15,13 3-9 16,7 3-14-16,2 1-9 16,15 14-17-16,-1-1 0 15,9 8 0-15,11 6-1 16,5 6 7-16,2-4 1 15,-2 6-2-15,-2-5 3 16,-12 1-2-16,-11 1 5 16,-11-6 17-16,-6-3 4 15,-17-4 2 1,-9-1 5-16,-12-6-12 0,-9-4-5 0,-1-12-14 16,-2-3-22-16,1-10-56 15,0-6-30-15,-19-8-54 16,3-3-32-16,3-6-72 15,10-1-70-15,22-5 183 16</inkml:trace>
  <inkml:trace contextRef="#ctx0" brushRef="#br0" timeOffset="16367.07">13036 14413 798 0,'21'-49'161'0,"1"6"143"0,-8 13-48 0,2 15-10 0,-4 15-12 16,6 9-15-16,-6 16-62 0,4 12-23 0,-3 18-50 16,-1 14-20-1,-5 24-25-15,-1 0-16 16,-8 19-12-16,-2 5-5 0,-4 1-3 16,-3 7-3-16,0-10-33 15,4-9-35-15,7-18-80 16,4-20-49-16,8-18-126 15,4-1 173-15</inkml:trace>
  <inkml:trace contextRef="#ctx0" brushRef="#br0" timeOffset="16902.09">13909 14411 756 0,'-5'-6'163'0,"0"1"228"0,2 2-157 0,-3 0-39 0,3 3-13 0,-5 6-42 0,3 7-26 0,2 12-39 15,-4 7-20-15,4 21-28 16,0 7-10-16,-3 17-11 16,1 9-3-16,-6 3-1 15,0 6-2-15,-2 4-25 16,-1 4-10-16,5-2-4 16,4-10 1-16,5-15 20 15,8-13 3-15,6-28-7 16,3-7-4-16,10-20-1 15,6-8 5-15,-1-17-19 16,1-12-14-16,-5-21-17 16,1-8-21-16,2-12-67 15,-8-4-116-15,-16 3 158 16</inkml:trace>
  <inkml:trace contextRef="#ctx0" brushRef="#br0" timeOffset="17106.75">13685 14779 1213 0,'1'11'103'0,"9"5"84"16,5-4-18-16,9 1-31 0,8-4-17 0,6-9-54 0,3-3-19 0,3-8-33 16,5-3-6-16,6-7-40 15,5-4-58-15,16-5-232 16,9-16 192-16</inkml:trace>
  <inkml:trace contextRef="#ctx0" brushRef="#br0" timeOffset="17671.34">14940 14310 1514 0,'-9'7'158'0,"-12"1"110"0,-5 3-33 0,-26-7-88 15,-4 4-35-15,-2-8-55 0,-4 0-23 0,15 5-23 0,5 3-6 0,15 3-11 16,3 3-9-16,18 8-8 15,-1 7-2 1,9 4 6-16,6 4 6 0,-5 4 9 16,2 4 2-1,-2-4 2-15,-3 1 0 0,-6-2 0 16,1-4 1-16,-1-9-1 16,1-5-2-16,2-10-1 15,-2-2-1-15,5-10-6 16,0 0-1-16,5 0-1 15,-2-2 2-15,6 2 6 16,4 0 6-16,4 0 3 16,10 5 1-16,8 3-1 15,4-2-2-15,5 10 5 16,5 4 3-16,-3 6 3 16,-8 5 4-16,-13 2-1 15,-9 4 8-15,-16 2 19 16,-2-1 1-16,-23 6-3 0,-13 2-4 15,-15 4-12 1,-9 4-4-16,-10-4-7 0,4-4-13 16,-8-2-64-16,-4-6-43 15,-20-11-141-15,-15-10 130 16</inkml:trace>
  <inkml:trace contextRef="#ctx0" brushRef="#br0" timeOffset="40043.75">16466 12432 544 0,'0'5'99'0,"-5"-4"75"0,0 3-37 0,1-4-64 0,2-2-32 0,-4-3-26 0,1-4-3 0,-3-1-3 0,3 2-2 0,2 1-3 0,2-1 8 0,1 8 39 0,-8-5 21 0,0 7 39 0,3 1 5 0,1 3-27 0,-3-3-18 0,7 3-35 0,-1-1-11 0,1 3-10 0,4-2-3 0,4 4-5 0,0 4-4 0,-2 8-4 0,5 0-2 0,1 8-1 0,0 0 1 0,1-1 0 0,-2 2 2 0,1-6 1 0,1-3 2 0,-5-3 1 0,1-6 1 0,-4-7 0 0,-2-3-1 0,-1-1 2 0,-1 0 3 0,-1-2 5 0,-3 6 0 0,-5-9 3 0,4 1-2 0,-9 1-5 0,0 1 0 0,-5 3-5 0,-6 1-2 0,-1 1-1 0,-5-2-1 0,-3 5 2 0,-1-5 0 0,-7 2 1 0,-1 0 0 0,-9-4 0 0,-1-1-2 0,6 4-1 0,-2 0-3 0,13 6-3 0,3 2-3 0,9 4-21 0,1 1-29 0,9-2-77 0,5-3-92 0,3 2 124 0</inkml:trace>
  <inkml:trace contextRef="#ctx0" brushRef="#br0" timeOffset="51184.51">14770 13184 331 0,'2'-3'73'0,"-1"2"75"16,-1-6-21-16,3 7-25 0,-4 0-2 0,-1 7 5 0,1-1 6 0,-12 3 4 15,2 2 1-15,0-3-16 16,5 3-9-16,-1-3-26 16,6-1-8-1,1-1-6-15,0-5-2 0,3 7 5 0,3-1-4 16,5 2-11-16,0 4-7 16,2-1-12-16,-1 4-5 15,4 1-9-15,-2 4 0 16,10 6 1-16,-3 6 3 15,-1-3 9-15,5 9 0 16,4 4-2 0,5 1-3-16,4 5 11 15,-5-8 5-15,1 1 6 16,0 3-1-16,-1-6-13 16,4 2-2-16,2-2-1 15,1 1-4-15,5 2 0 16,7 4-1-16,2-5-6 0,4 0 1 0,-1 3-2 31,-5-4-4-31,-1 2-1 0,-4-1 0 16,-1 4 0-1,1-6-1-15,4 2 1 0,-1-2 0 0,-6-4 2 16,4-3 0-16,1-4-3 16,-1-3 3-16,8-1 1 15,-1 1 0-15,6 0 7 16,-4 1 0-1,-6-1 1-15,-7-3-1 16,-16-3-2-16,-3-2-4 0,-10-9-4 0,-3 3-9 31,-9-9-63-31,-1-1-51 16,-5-1-141-16,0-4-206 16,3-20 271-16</inkml:trace>
  <inkml:trace contextRef="#ctx0" brushRef="#br0" timeOffset="51704.04">16479 14250 943 0,'-8'-4'80'0,"1"2"62"0,-2-4-9 0,-1 6-14 0,4 1 2 0,0 6-8 0,3-3-9 16,1 4-21-1,0 3-16-15,-1 5-26 16,3-2-11-16,0 8-22 0,3 4-4 15,13 4-4 1,5 4-2-16,7 1 2 0,2 1 0 16,3 2 3-1,-3 0 0-15,-6-3 0 0,0-7 1 16,-12-3 2-16,-5-4 0 16,-3-7 2-16,-4-1 2 15,-4-12 2-15,-1 2 1 16,-5-3 2-16,-2 2 0 0,-4 4-3 15,0-4-2-15,-3 6 5 16,2 3-1 0,-7 1 10-16,1 9 1 0,-7-9-8 15,-5 9-6-15,-6-1-12 16,-3-4-14-16,-18-3-37 16,-12-5-17-16,-5-8-80 15,-5-11-62-15,7-41 120 16</inkml:trace>
  <inkml:trace contextRef="#ctx0" brushRef="#br0" timeOffset="60016.51">3757 12620 1592 0,'-8'-2'110'0,"0"1"74"0,2-6-21 16,-4-1-38-16,6-3-1 0,-3 0-33 0,3 10-18 0,4 4-33 0,-2 11-15 0,2 19-16 0,0 10-5 0,2 18-4 0,2 9 0 16,1 13-2-16,-2 6 0 15,2 2-19-15,0-1-28 16,-2 0-72-16,-3-11-43 15,0-2-69-15,-2-3-21 16,2-16-116-16,2-1 205 0</inkml:trace>
  <inkml:trace contextRef="#ctx0" brushRef="#br0" timeOffset="60314.27">3684 12937 770 0,'-11'-73'178'16,"2"4"181"-16,4 6-85 0,5 9-89 0,0 5-26 0,8 10-28 0,-3-4-7 0,9 10-15 0,5 0-9 15,4 14-24 1,9 5-17-16,4 14-25 0,4 6-4 0,-2 15-11 16,1 4-4-1,0 2-3 1,-7 0-4-16,1 1-2 15,-6 0 2-15,-14-1 2 16,-4 5 3-16,-20-2 4 16,-9 3 0-16,-21 9-19 15,-4 1-18-15,-15 3-58 16,-4 1-42-16,2-6-105 16,9-3-102-16,15-10 183 15</inkml:trace>
  <inkml:trace contextRef="#ctx0" brushRef="#br0" timeOffset="60849.45">4101 12793 1017 0,'28'3'136'0,"-3"7"111"0,2 1-64 15,-11 11-72-15,-2 2-32 0,-1 6-39 0,-5 4-16 0,-4 7-18 0,-4-1-2 0,0-1-6 16,-1-3-3-16,-7-10 1 16,6-6 3-16,-9-15 9 15,5-5 7-15,-5-17 26 16,2-9 9-16,4-19 12 0,6-4 6 16,12-8-3-1,0 3 2-15,13 16 5 16,0 1-6-16,-1 11-22 15,3 9-13-15,-2 6-25 0,2 11-4 16,2 3 0-16,-3 8-1 16,-7 3 3-1,-1 10 0-15,-9 9-1 0,-6 8-3 16,1 3-10-16,3 5-4 16,-3 2-5-16,4-7 1 15,5-6 5 1,9-7 2-16,3-15 5 0,11-7 1 15,-4-15 5-15,0-8 3 0,-5-14 5 16,-4-10 6 0,-2-8 13-16,-6-5 9 0,-4-2 5 15,-7 1 5-15,-14 5-5 16,-10 4-6-16,-11 13-9 16,-7 3-9-16,-10 10-42 15,5 12-29-15,2 15-112 16,5-3-73-16,21 23 127 15</inkml:trace>
  <inkml:trace contextRef="#ctx0" brushRef="#br0" timeOffset="61613.97">5254 12828 1663 0,'-17'2'126'0,"-12"1"62"0,-5-3-20 0,-14 0-62 0,1 0-28 0,-2 4-40 0,2 9-23 0,18 12-20 16,2 12-7-16,18 8-10 16,9 10 0-16,16 1 2 0,11-3 3 15,9-15 7-15,8-9 3 16,0-18 3-16,5-10 2 15,-5-15 4-15,4-10 4 16,-3-21 12-16,-5-15 11 16,-7-21 12-16,-6-12 2 15,-10-19 9-15,-1-5 1 16,-13-9 3-16,-5-1 11 16,-7 8-12-1,-4 12-5-15,9 41-6 16,-4 20-9-16,3 35-8 15,0 22-10-15,-7 30-13 0,-3 25-7 16,6 45-6-16,1 10-1 0,13 23-24 31,9 2-7-31,13-16-48 0,3-12 4 16,9-38 23 0,2-20 9-16,2-34 49 0,-1-15 2 0,-4-24 5 31,-3-14 6-31,-5-22 20 0,-5-6 8 0,1-14 13 15,-8-1 2-15,-5 10-11 16,-2 7-6-16,-3 26-12 0,-5 14-8 16,3 29-10-1,-1 22-4-15,0 28-10 16,3 10-11-16,4 3-11 16,4-8-1-16,6-27-5 15,7-13 9-15,7-31 15 16,3-14 6-16,4-22 29 15,1-11 13-15,-12-15 20 16,-7-6 15-16,-3 2-6 16,-6 3-3-16,-5 17-8 15,1 15-21-15,-8 31-10 16,2 14-6-16,-3 35-13 16,0 12 3-16,4 18-31 15,-4 0-21-15,9-3-64 0,3-12-55 16,10-24-146-16,0-15 172 15</inkml:trace>
  <inkml:trace contextRef="#ctx0" brushRef="#br0" timeOffset="62212.2">6727 12568 1658 0,'-26'-5'185'0,"-14"5"124"0,-6 9-60 0,-6 21-111 0,5 10-48 0,3 17-58 0,8 14-21 0,10 11-14 16,7 6-6-16,18 2-10 15,6-10-7-15,21-18-6 16,17-12 0-16,17-26 8 0,13-15 8 16,5-21 10-16,3-12 2 15,-9-17 8 1,-5-8 8-16,-14-14 10 0,-2-2 29 15,-15 1 14-15,-6 2 14 16,-20 10 19-16,-12 11-14 16,-14 18-10-1,-7 10-19-15,-3 35-34 0,3 11-19 16,5 32-14 0,4 12-4-16,8 10-4 0,10 0-4 0,14-15-5 15,6-15-1 1,12-27 5-1,6-11 8-15,7-27 11 0,3-6 5 16,2-16 8-16,3-8 1 16,1-8 5-16,-6 2 1 15,-9 6-3-15,-7 8 1 16,-12 22-2-16,-10 15 1 0,-5 23-32 16,-7 6-19-16,1 19-33 15,3-3-14-15,-6 0 25 16,2-9 17-16,-2-15 31 15,0-9 29-15,0-17 50 16,2-4 19-16,-2-23 20 16,3-13-16-1,8-24-47-15,9-9-19 0,7-11-23 0,6 2-5 16,10 9-14 0,-4 3-31-16,5 11-320 15,4-4 252-15</inkml:trace>
  <inkml:trace contextRef="#ctx0" brushRef="#br0" timeOffset="63159.49">3864 14651 1285 0,'-3'3'141'0,"-3"-3"124"0,-1-5-118 0,-2 2-4 0,-5-1-31 0,-2-3-12 0,-3 4-44 16,-2 1-13-16,-2 2-17 16,-2 8-8-16,-4 13-11 15,-1 7-6 1,10 24-13-16,-1 13-5 0,12 22-7 15,6 4-9-15,9-3-2 16,8-10 3 0,7-31 6-16,10-15 11 15,9-25 11-15,1-10 1 0,8-17 19 16,1-9 12-16,-7-8 21 16,-2-8 10-16,-7-7 4 15,-7 2 2-15,-11 6-10 16,-3 8-8-16,-13 18-13 15,-4 9-11-15,3 20-19 16,1 14-6-16,11 16-24 16,6 9-3-16,10 1 6 0,5-9 0 15,9-19 14 1,-2-12 4-16,4-18 4 0,-4-7 12 16,-12-11 20-16,-5-4 8 15,-14 1 15-15,-8-5-2 16,-19 6-7-16,-6 2-5 0,-16 9-14 15,-8 4-8-15,-3 16-33 16,-4 14-35-16,3 19-106 16,4 8-71-16,11 7-381 15,11 1 359-15</inkml:trace>
  <inkml:trace contextRef="#ctx0" brushRef="#br0" timeOffset="63591.84">4642 14821 920 0,'19'2'156'0,"3"6"197"0,-11 11-257 0,-6 6-28 0,-5 13-43 0,-2 6-9 16,-4 10-16-1,3 2-1-15,1 0-3 0,-1-3 1 16,3-10 1-16,0-13 2 0,3-18 2 15,2-9 11 1,3-17 40-16,-4-9 8 16,9-20 27-1,4-9-7-15,10-6-20 0,0-5 3 0,1 4-15 32,6 9 2-32,-6 15-18 15,11 11-11-15,-2 29-9 16,2 16-4-16,-3 26 1 15,-2 16-7-15,-1 14-37 0,-7 1-19 16,-2-9-4-16,-8-6 8 16,-3-19 36-1,-2-15 16-15,-7-20 1 0,3-15 2 0,-6-20-4 32,1-10-1-32,-2-19-45 0,0-6-61 0,3-7-327 15,8 5 266 1</inkml:trace>
  <inkml:trace contextRef="#ctx0" brushRef="#br0" timeOffset="63953.65">5641 14712 1394 0,'-4'-3'152'0,"-4"5"99"0,-4 7-28 0,-12 9-72 0,-3 5-47 0,-9 6-58 0,-3 4-20 0,2 11-24 16,-1 2-3-16,21 0-4 15,8-2-2-15,20-13-3 16,12-2 1-16,12-10 2 15,8-2 2-15,-1 0 9 16,-2-1 4-16,-10 9 4 16,0 2 6-16,-22 11 1 15,-8 0 0-15,-16 4-5 0,-13 6-6 16,-15-4-26-16,-2 1-32 16,-10-15-104-16,2-6-88 15,13-14 125 1</inkml:trace>
  <inkml:trace contextRef="#ctx0" brushRef="#br0" timeOffset="64745.84">5833 14850 1206 0,'19'-8'114'0,"-5"6"92"0,-1 5-3 0,-1 21-58 0,-4 8-17 0,-5 13-59 0,-1 9-25 16,-2 11-31 0,2 4-10-16,7-3-6 15,2 0-4-15,6-15-1 0,7-10 0 16,4-22-1-16,6-11 0 16,-4-18 1-1,-2-13 2-15,-3-22 4 0,-1-8 4 16,1-17 22-1,-8-5 17-15,2-3 33 16,-4 6 10-16,-6 17 4 16,4 17-9-16,-9 25-22 15,0 13-10-15,2 29-23 16,-3 9-8-16,2 21-17 0,0 6-12 16,1 1-16-16,5 2-3 15,1-10 2-15,6-7 8 16,-1-18 15-16,-4-9 2 0,3-16 2 15,-2-13 1 1,5-17 2-16,0-10 4 0,4-10 9 16,-1-6 5-1,0 6 6-15,2 2-1 16,-2 18-3-16,-3 10-3 0,2 18-6 16,-6 8-2-16,1 13-25 0,-5 5-14 15,-1 7-24-15,-6 2-3 16,1-5 22-16,-2-4 12 31,1-18 17-31,0-9 2 0,3-20 1 0,4-10 2 16,1-14 7-1,2-5 5-15,7-7 5 16,-4 4 0-16,5 7-3 0,2 12-3 16,-3 15-6-1,4 13-1-15,-3 16-9 16,-6 11-17-16,3 8-51 15,-5 3-46-15,0-5-54 16,-1 0 11-16,-2-11 49 16,-3-8 46-16,1-14 72 15,-7-1 20-15,4-17 21 16,-1-1 3-16,4-3 13 16,-4-1-4-16,7 8-15 15,1 11 0-15,8 16-20 16,1 12-4-16,6 18-58 15,2 7-9-15,8 14 22 0</inkml:trace>
  <inkml:trace contextRef="#ctx0" brushRef="#br0" timeOffset="65318.06">7354 15096 617 0,'16'17'150'0,"2"2"197"0,3-3-151 0,1-7-31 0,5-2-31 0,0-14-27 16,-2-5-11-16,-1-10 1 15,-5-7 2-15,-2 1 3 16,-1 1 3-16,-24-9 8 15,3 10 0-15,-17 4-9 16,-8-1-12-16,5 18-31 0,-10 3-16 16,2 17-34-16,1 13-12 15,9 26-51 1,9 12-19-16,14 11-28 0,6-3 0 16,11-12 39-16,7-10 15 15,6-27 31-15,3-9 5 16,-2-21 6-1,-1-15 7-15,-1-14 14 0,-1-10 11 16,4 0 14-16,-2-2-1 0,1 15-7 16,2 6-11-16,-4 18-16 15,4 14-8-15,-5 21-57 16,-2 8-48 0,-4 13-117-16,-8 2-17 15,-11-3 57-15,-3-3 49 0,-8-6 155 16,2-4 53-16,-5-21 74 15,-2-1 25-15,1-32 4 16,-3-10-18-16,8-24-72 16,7-12-22-16,15-9-38 15,12 0-18-15,19 4-9 16,12-1-4-16,7 7-9 0,1-1-29 16,8-7 27-1</inkml:trace>
  <inkml:trace contextRef="#ctx0" brushRef="#br0" timeOffset="67301.03">1140 13358 428 0,'-4'0'101'16,"1"0"113"-16,2 0-21 0,-2 0-13 0,-4 1-5 0,3 1-17 0,-6 4-4 0,-1 4-24 16,-3 1-20-16,-2 5-40 15,-1-1-22-15,-2 4-34 16,5 3-7-16,7 5-7 15,1 2-4-15,6 7-1 16,9-3-2-16,6-6-1 16,4-7 1-16,9-10-2 15,2-10 7-15,0-11 31 16,0-10 22-16,-11-4 28 16,-5-5 4-16,-12-5-21 15,-7-3-10-15,-16 4-21 16,1-3-8-16,-12 4-6 15,2 7-8-15,0-1-8 0,0 9-5 16,11 6-28-16,-1 2-26 16,12 12-76-16,0 7-55 15,8 7-245-15,5-3 249 16</inkml:trace>
  <inkml:trace contextRef="#ctx0" brushRef="#br0" timeOffset="67554.61">1403 12877 850 0,'22'-54'164'0,"-8"4"160"0,-1 2-57 0,-13 15-79 0,0 3-26 0,0 18-32 16,-13 7-21-16,-1 16-39 16,-6 13-14-16,-1 15-32 15,-6 5-9-15,15 27-11 16,4 8-4-16,8 13-2 0,12 9-1 15,3-7 3 1,4-4 0-16,-2-13-50 16,-1-6-63-1,4-12-160-15,-6-12-171 0,2-22 239 0</inkml:trace>
  <inkml:trace contextRef="#ctx0" brushRef="#br0" timeOffset="67713.37">1359 13287 1019 0,'-33'-8'189'0,"1"0"143"16,13 8-138-16,8 0-57 0,14 0-73 0,12-1-12 0,13-11-35 15,2-2-4-15,17-16-8 16,1-3-1-16,7-8-96 16,5-1-97-16,5-3 104 15</inkml:trace>
  <inkml:trace contextRef="#ctx0" brushRef="#br0" timeOffset="68075.47">2208 12735 1082 0,'-33'27'107'0,"-10"7"71"0,-4 4-45 0,-13 3-77 0,1 7-10 0,10-6-17 16,12-2-6-16,24-6-8 0,13-1 0 16,20-1 13-16,12-4 11 15,14-1 27 1,-2-2 5-16,3-3 1 0,-4-3-2 15,-5 5-17-15,-5-2-4 16,-21 5-7 0,-12 1-6-16,-20-4-3 0,-10 6-6 0,-11 1-12 15,-5-10-10 1,-6 1-46-16,0-8-40 0,-2-14-118 16,4 0-81-16,7-19 149 15</inkml:trace>
  <inkml:trace contextRef="#ctx0" brushRef="#br0" timeOffset="68344.8">2025 12421 1196 0,'3'2'167'0,"-3"2"125"0,5 9-44 0,-10 11-80 0,2 6-34 0,4 14-38 0,1 6-17 16,-1 9-36-16,3 13-13 15,-4 21-19-15,-2 7-5 16,4 19-3-16,4 4-1 16,5-4-1-16,-3-1-5 15,14-8-136-15,-6-13-76 16,15-14 107-16</inkml:trace>
  <inkml:trace contextRef="#ctx0" brushRef="#br0" timeOffset="68710.84">2372 12437 744 0,'-2'-2'164'0,"-1"5"169"0,0 8-69 0,1 15-70 0,-2 4-42 0,0 15-56 0,4 6-25 15,4 10-37-15,0 4-12 0,-1 8-12 0,4 2-3 16,-4 7-2-16,-3 8 0 15,0 5-3-15,0-4-2 0,1-7-2 16,7-15-2 0,0-23-10-16,6-13-7 15,7-23-2-15,-4-9 1 0,12-15 6 16,-2-13 2-16,3-19-37 16,-4-6-32-16,-2-14-109 31,-2 1-96-31,-5-6 159 0</inkml:trace>
  <inkml:trace contextRef="#ctx0" brushRef="#br0" timeOffset="68899.5">2347 12837 950 0,'-10'13'146'0,"10"-2"161"0,0-1-97 16,11-4-52-16,2-3-31 0,10-5-56 0,4-4-28 0,2-14-29 0,8 2-4 15,3-7-94-15,1-7-75 16,11 7 85-16</inkml:trace>
  <inkml:trace contextRef="#ctx0" brushRef="#br0" timeOffset="69381.17">2858 12773 744 0,'0'4'114'0,"0"0"112"0,4-4-39 15,3 0-66-15,1-10-15 0,1-1-31 0,-3-5 0 0,2-9-3 16,3-2-3-16,2-11-15 0,0-1-7 15,-2-10-15-15,3 7-6 16,-10-3-5-16,4 9-2 16,-3 17 1-16,-5 5 7 0,2 16 8 15,1 9-1 1,-3 22-9-16,3 13-9 16,0 18-14-16,-1 7-1 0,1 6 0 15,3 5-1-15,-3 2-2 16,-1 0 2-16,0 2-54 15,-2-7-27-15,0-3-56 16,1-11-56-16,4-12 117 16</inkml:trace>
  <inkml:trace contextRef="#ctx0" brushRef="#br0" timeOffset="69579.87">2877 13277 1313 0,'-2'-6'63'0,"5"3"46"0,10-2-17 0,10 2-21 0,12 1-6 0,9 2-39 0,5-3-12 0,13-5-56 16,-2-1-321-16,8-19 246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7:32:22.65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30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4-03-19T17:37:49.617"/>
    </inkml:context>
  </inkml:definitions>
  <inkml:trace contextRef="#ctx0" brushRef="#br0">21372 4878 397 0,'-22'8'92'0,"-6"2"84"0,-1 1-16 0,1 3 6 0,3-3-14 15,1 3-7-15,8-3-23 0,4 2-3 0,1-4 0 16,9 4-5-16,-1-10-3 0,3-2 1 15,8 3 11-15,9-9 5 16,13 2-10-16,11-4-6 16,13 4-33-1,12 2-15-15,16 1-11 0,5-2-14 16,4 2-15-16,1 2-8 0,2-1-15 16,15 2-1-16,25 4 1 15,13 1 3-15,1 1-1 16,7 2 1-16,3 2 0 15,-5-5-1 1,-6 3 0-16,-9-3-1 0,-16-4 1 16,-1 1 1-16,-10-3-1 15,-10-2-3-15,-26-2-26 16,-13-4-28-16,-35-4-85 16,-10 7-57-16,-9-8-142 15,-11-3-91-15,-2-13 237 16</inkml:trace>
  <inkml:trace contextRef="#ctx0" brushRef="#br0" timeOffset="314.79">23759 4643 1030 0,'-8'-5'156'0,"-4"2"164"0,-7 5-146 0,3 1-5 0,3 5-28 15,-1 0-22-15,13 0-28 0,-3 3-16 0,14 6-28 0,12 4-5 0,13 5-22 16,7 3-5-16,6 4-4 16,-3 0-3-1,-1 3-2-15,-6 1 0 0,-9-1-5 16,-13 3-2-16,-15 1-3 16,-6 2-2-1,-25 4-2-15,-14-3-8 0,-9 2-14 16,-12-4-13-16,-11 2-37 15,-4-2-10-15,-17-8-56 16,1-3-74-16,0-11 133 16</inkml:trace>
  <inkml:trace contextRef="#ctx0" brushRef="#br0" timeOffset="1211.49">23079 3751 900 0,'0'-10'136'0,"-5"1"119"16,4-1-3-16,-1-2-53 0,2 2-23 0,3 2-34 0,10 8-11 0,-10-6-15 15,7 3-16-15,-9 3-36 16,2 1-18-16,4 29-24 16,-6 10-6-16,-1 28-7 15,2 12-1-15,-1 16 0 16,1 15-1-16,-2-7 0 15,0 1-3-15,0-16-49 16,0-12-31-16,0-16-66 16,-8-9-48-16,0-15-135 0,-1-7-181 15,1-13 288 1</inkml:trace>
  <inkml:trace contextRef="#ctx0" brushRef="#br0" timeOffset="1423.02">22776 4142 1269 0,'-9'-5'109'0,"-1"2"103"0,6 3-22 0,5 1-4 0,4 1-13 0,17 0-27 16,11-4-25-16,13-6-26 16,11 0-22-16,-2-6-39 15,0-3-5-15,-8-1-16 16,-6 1-25-16,-3-5-87 15,-1 6-59-15,0-3-159 16,6 5-252-16,8 11 345 16</inkml:trace>
  <inkml:trace contextRef="#ctx0" brushRef="#br0" timeOffset="1644.24">23625 3978 1361 0,'0'3'162'0,"-2"3"110"0,-2 2-95 0,4 3-6 0,0 6-75 0,0 9-32 0,6 13-38 15,-6 7-8-15,2 6-13 16,2 1-6-16,3-5 2 16,4-7-22-16,-7-11-62 0,6-8-61 15,-4-10-259-15,10-2 239 16</inkml:trace>
  <inkml:trace contextRef="#ctx0" brushRef="#br0" timeOffset="1833.28">23605 3703 1724 0,'0'-4'97'0,"-5"-3"19"0,0 3-25 0,-3-1-46 0,5-5-20 0,1 1-63 0,2-2-42 0,4 0-153 0,-3 3-197 16,13 8 244-16</inkml:trace>
  <inkml:trace contextRef="#ctx0" brushRef="#br0" timeOffset="2312.85">23778 3796 634 0,'17'32'271'16,"2"3"-135"-16,-6-1 199 0,-5 4-205 0,0-2 7 0,-7-1-50 0,-1-5-26 16,0-2-30-16,-1-1-12 15,-1-5-7 1,-4-6-1-16,3-6 0 16,0-3 0-16,-7-7 17 15,12-4 6-15,-1-6 14 16,6-10 3-16,5-9-7 15,-12-5-3-15,6-9-9 16,1 4-4-16,1 1-12 16,11 8-6-16,-2 16-9 15,5 7-4-15,-3 18-8 0,1 8-1 16,4 14 1-16,-3 4 3 16,-1 2 7-1,-2 1 0-15,-1-1 1 0,-3 0 0 0,-1-10 0 16,1-6 5-1,-1-13 5-15,1-9 4 0,1-18 5 16,6-7 1-16,4-20 1 16,-1 0-6-16,3-8-4 15,-2 3-4-15,-3 13-6 16,2 8 3-16,-2 21-3 16,-2 12-1-16,-2 20-3 15,-6 7-2-15,4 10 2 16,-3 4 1-16,-2-2-12 15,1 0-18-15,1-6-84 16,-2-11-55-16,3-5-273 16,0-3 253-16</inkml:trace>
  <inkml:trace contextRef="#ctx0" brushRef="#br0" timeOffset="2658.78">24669 3949 1040 0,'0'-4'184'0,"0"0"11"0,5 4-65 0,1 2 2 0,5 4-22 0,10 1-27 0,0-3-8 15,7-5-10-15,5-2-6 0,2-8-21 16,-2 0-1-16,-8-5 2 16,2 3 2-1,-10-1 7-15,-6 0 4 0,-14-5-1 16,-13 0 1-16,-10 0-9 15,-14 5-8-15,1 14-21 16,-2 9-9-16,-3 21-12 16,2 13-2-16,9 9 3 15,11 3 3 1,14 5 5-16,8-6 0 0,19 1 0 16,2-5 1-1,15-13-3-15,5-1-12 0,8-19-57 16,6-1-42-16,15-3-112 0,-14-15-82 15,17-8 170 1</inkml:trace>
  <inkml:trace contextRef="#ctx0" brushRef="#br0" timeOffset="46560.37">576 6425 178 0,'-9'-14'109'0,"3"0"66"0,-2 0 18 0,6-1-5 0,1 4-13 0,1 2-1 0,0 4-4 15,0 5-7-15,3 2-23 0,-3 6-13 0,0 1-18 16,-2 7-7-16,2 0-16 16,2 1-6-16,-1 11-18 15,10 2-11-15,-1 15-11 16,-2 13-3-16,3 7-7 15,0 12-7-15,-6 5-8 16,-1 9-7-16,-12 12-8 16,-1 6 5-16,-12 1 0 15,-4 8 0-15,-2 1-1 16,-3-3-1-16,13 4-2 16,3-9 0-16,14-22-1 15,0-8 0-15,11-21-2 16,2-10 2-16,2-17-33 15,-2-6-25-15,3-11-91 0,3-7-66 16,-7-9-330-16,4-8 320 16</inkml:trace>
  <inkml:trace contextRef="#ctx0" brushRef="#br0" timeOffset="46893.1">427 7785 972 0,'-2'-4'122'0,"-6"1"89"0,2 3-53 0,-7 0-53 0,-1 5-27 0,-5 11-24 15,5 1-24-15,6 10-30 0,0 6-2 0,10 11-5 0,7 7 0 0,8-1 3 0,10-3 1 0,8-10 3 16,3-3 4-16,1-11 17 16,1-8 11-16,-2-13 18 15,-1-4 3-15,-2-20-3 16,-3-9-13-16,2-32-19 0,4-12-5 16,2-16-39-1,-1 0-39-15,9 2-208 0,-6 6 170 16</inkml:trace>
  <inkml:trace contextRef="#ctx0" brushRef="#br0" timeOffset="47741.65">245 8758 288 0,'0'-4'97'0,"0"4"96"0,-1 0-30 16,-1 2-16-16,-4 1-23 0,1 4-16 0,-6-6-21 0,1 2-2 0,4 2 0 16,-3 0-5-1,7-1-7-15,-4 4 3 0,-2-1-8 16,-3 2-7-16,-3 5-17 15,-7 2-16-15,9 3-17 16,-4 0-4-16,6 0-7 16,15 0-3-1,0 0 3-15,11-5 2 0,10 3 15 16,-2-1 6-16,8 5 12 16,-2-1 6-1,3 1 15-15,-5 5 8 0,-3 4 0 16,-4 2-7-16,-5 3-11 15,-9 1-8-15,-5-5-8 0,-4 2-1 16,-9-1-11 0,-3 1-3-16,-6 0-4 0,-6 3-11 15,-3-6-57 1,-1 0-38-16,-4-9-103 0,11-2-53 16,1-7-247-16,11-5 284 15</inkml:trace>
  <inkml:trace contextRef="#ctx0" brushRef="#br0" timeOffset="48165.99">490 8911 1301 0,'11'15'120'0,"-7"12"66"0,1 8-58 0,-3 20-90 0,-1 7-17 0,1 12-14 0,6 8-6 0,0 1-1 15,4 2-3-15,7-1-6 32,0-5-16-32,0-7-9 15,-6-8 2-15,-9-20 9 16,-2-8 21-16,-8-19 14 16,-2-10 4-16,-10-22 6 0,-5-18 4 15,-4-33 1 1,-6-14-1-16,1-32-4 0,-2-7-5 15,8-8 0-15,6 2 5 16,17 23 6-16,9 12 2 16,13 34-5-16,9 11-5 15,7 24-6-15,5 4-2 0,5 15-1 16,-2 5 0-16,-4 13 14 16,-2 2 2-1,-12 12 6-15,-11 3 2 0,-14 8-11 16,-13 8-1-16,-20 4-11 15,-1 1-26-15,-12-4-88 16,5-4-69-16,3-19 81 16</inkml:trace>
  <inkml:trace contextRef="#ctx0" brushRef="#br0" timeOffset="48607.58">998 8933 907 0,'1'-14'169'0,"-2"-5"119"0,-9 1-48 0,-1 4-45 0,-9-5-73 0,-1 3-35 0,-4 7-58 0,0 4-14 0,1 16-17 15,7 13-6-15,2 17-5 16,3 5-4-16,9 9-18 16,9-8-3-1,8-9 0-15,4-11 3 0,5-21 26 16,1-6 7-16,-8-19 20 16,-2-3 10-16,-6-14 15 15,-5-5 11-15,-3-8 0 16,0-3 2-16,0 8-13 15,1 9-11-15,3 14-10 16,-1 14-11-16,1 18-5 16,4 12-2-16,-1 25-4 15,4 5-10-15,0 10-48 16,-2 0-33-16,4-12-196 16,1 1 168-16</inkml:trace>
  <inkml:trace contextRef="#ctx0" brushRef="#br0" timeOffset="48999.82">1400 8718 1320 0,'-16'24'118'0,"-6"3"67"16,-5 11-91-16,2 6-37 0,1 6-35 0,5 2-4 0,10-1-17 15,6-6-3-15,15-13-8 16,11-10-1-16,13-22 0 16,3-8 3-16,7-19 23 15,-5-4 16-15,-3-17 36 16,-8 0 14-16,-5-6 11 16,-3 2 2-16,-12 9-7 15,-7 4 5-15,-16 6-4 16,-3 9-8-16,-17 10-17 0,-3 11-18 15,-3 26-30-15,4 11-13 16,10 30-14 0,7 12-5-16,28 8 1 0,15-1 1 0,16-14 3 15,13-13 0-15,6-20-11 16,0-11-29-16,-1-22-86 16,1-6-70-16,5-16 104 15</inkml:trace>
  <inkml:trace contextRef="#ctx0" brushRef="#br0" timeOffset="50979.51">1332 8266 487 0,'3'1'183'0,"4"1"148"0,-3 10-60 0,-2 6-41 0,-13 5-58 0,0 6-27 0,-7 2-40 15,-5-1-14-15,12-3-29 16,0-2-10-16,0-6-11 16,-2-3-7-16,-1 6-9 15,0-1-2-15,-10 9-10 16,-1-2-3-16,-2 11-4 15,0 2-4-15,10 13-6 16,3 6-1-16,14 6-3 16,7 0 0-16,22-3 0 15,6-10 1-15,10-17 0 16,7-9 2-16,2-13-12 16,6-2-49-16,-11-18 43 15</inkml:trace>
  <inkml:trace contextRef="#ctx0" brushRef="#br0" timeOffset="69941.66">2003 5097 559 0,'0'-8'131'15,"0"5"124"-15,-8 3-21 0,-6 8-79 0,-2 5-32 0,-8-4-45 0,10 10-12 0,0-1-6 0,1 0 4 0,10 1-4 16,-5-3-2-16,11 2-4 15,0-3-2-15,5-1-2 16,3 4 5-16,2-6-3 0,3 1-11 0,6 0-10 31,3-7-9-31,7-6-12 16,1-5 4-16,6-1-4 16,1 3-1-16,5-4 0 15,-1 4-1-15,4 2-2 16,-4 1 2-16,3 0 0 15,5 1 0-15,7 2 0 16,-1 2 0-16,5-2 2 0,0 2 0 16,-7-3 0-1,-6-2 0-15,-6-2-3 0,0 1-1 16,2-3 4-16,-3-2-1 16,6 1-4-16,-5 1 0 15,5-1-6-15,9 2-1 16,0 1 2-16,6 2 1 15,2 0 0-15,-3-1 0 0,0 1 0 16,-8 0 0-16,-4 1 0 16,-4 4 1-16,-4 3 0 15,2 4 0-15,-5 1 1 16,2 0 0-16,4-1-1 16,0-1 0-16,12-6 0 15,2 0-2-15,5-1 0 16,0-2 1-16,-7-2-1 15,3 0 0-15,1 0 0 16,3 3 0-16,1 5 0 16,11-2 1-16,-1 2 1 0,1 0 0 15,-7 0 0-15,1 0 0 16,-7-8-2-16,3 0 0 0,4-10-1 16,-2 1-1-1,16 1 1 1,8-1 0-16,2 2 2 0,3 4 3 15,-16 6 3 1,-8 4-1-16,-8-3 2 0,0 4-2 0,1-5-1 16,2-1 0-1,12 0 3-15,-3-2-1 16,-2-2 0-16,-3-1-2 16,-10 0-4-16,-2-5-1 0,7 3-5 15,8-3-1-15,6 2 1 16,5-2 0-16,-2 5 5 15,-8-3 1-15,-26 2 0 16,-7 1-46-16,-9 2-271 16,2 1 216-16</inkml:trace>
  <inkml:trace contextRef="#ctx0" brushRef="#br0" timeOffset="80908.57">8223 5242 383 0,'8'0'64'16,"0"0"74"-16,-2 0-33 0,2 0-6 0,-3-3 28 0,1 0 1 0,-4 0-14 0,-2 3-6 0,0 0-40 0,1 0-24 0,1 0-21 15,6 5-13-15,-4-1 22 16,6 6 7-16,2-1 29 16,1-1 7-16,4 2-14 15,2-1 1-15,5-4-31 16,3 1-2-16,3-3-18 15,6-1-7 1,5 3 4-16,10 1-2 0,9 5 6 16,6-1-1-1,2 2-4-15,-2 1-3 16,-6 3-3-16,-10-4 1 16,1-6-2-16,-1-2 0 0,4-8-5 15,9-2 0-15,8-6 2 16,10 0 0-16,2 3 3 15,4 1 0-15,-7 5 0 16,-4 3 0-16,3 2 1 0,0 2 0 16,8-1 0-1,9 1 0-15,-3 3 1 0,-2 0 0 16,-15 2 23-16,-10 2 4 16,5 0 5-16,4-3 1 15,10-3-24-15,14-3-1 16,5-4 3-16,-1-4 5 15,-2 6 21-15,-5 6 4 16,0 2-1 0,5 4-4-16,6 3-22 0,-1-3-3 15,-3 1-8-15,-4-4-3 0,-7 1 2 16,4-5-4-16,8-2 3 16,5 1 1-16,-5-4 5 15,-13 0 0-15,-20-4 2 16,-11-3 12-16,-25-4-110 15,-2-4 70-15</inkml:trace>
  <inkml:trace contextRef="#ctx0" brushRef="#br0" timeOffset="93955.27">6248 5490 199 0,'-2'-8'72'0,"-2"-1"86"0,-1-2-23 15,2-4-48-15,0 1-14 0,-1 0 1 0,3 1 16 0,-4 10 41 0,-3-1 6 0,0 5-37 0,2 9-26 16,-8 5-34-16,-7 6-5 0,-9 4 11 16,-9 0 6-16,-12-1-3 15,-4-7 0-15,-2-7-14 16,5-4-5-16,2-9-3 16,-1-10 1-16,9-13-1 15,-1-11 4 1,10-12-1-16,1-9-1 0,-1-19 7 15,7-2-1 1,0-11 4-16,9-3 2 0,17 0-3 16,5-3 2-16,17-5 8 15,8 5 3-15,11 4-3 16,8 5-1-16,14 9-14 16,1 0-12-16,17 9-5 15,7 7-5-15,-7 14-3 0,-4 10 0 16,-8 16-3-16,-10 3-1 15,4 20-4-15,2 10 0 16,10 27-3-16,12 13 0 16,3 16 2-16,3 8 1 15,-14-1 4 1,-11 1 1-16,-27-4 4 0,-14 5 3 16,-23 3 9-16,-10 3 1 15,-30 1-2-15,-4 6 0 16,-34-6-24-16,-8-2-12 15,-17-4-22 1,-7-8-12-16,5 1-24 0,11-10-10 0,14-15-34 16,12-8-34-16,16-23-140 15,17-12-172-15,29-20 260 16</inkml:trace>
  <inkml:trace contextRef="#ctx0" brushRef="#br0" timeOffset="95007.87">6849 4274 353 0,'0'10'104'0,"0"-2"77"0,2 3 6 0,-2 1-7 15,-7 2-24-15,4 7-11 0,1-10-21 0,-4 0-5 0,6-11-18 0,-5-2-15 0,4-15-24 0,2-8-7 16,12-15-9-16,3-7-1 15,15-8-8 1,-1-7-3-16,11-1-6 0,7 2 0 16,4 2 5-16,9-2-5 15,9 3 2-15,10-1-4 16,13-1-5-16,0-1 1 16,0-5-1-16,-1-1 0 0,-2 3 2 31,12 4 0-31,9 9-10 0,1 9-1 15,-6 13-9-15,-17 9-2 16,-10 12-1-16,0 2 1 16,5 2 0-16,6 3 1 15,4 1 1-15,4-3 0 0,-9 0-1 16,-11-2-1-16,-10 5 0 16,-5-2 0-16,0 9-2 15,2 2 0-15,0 12-2 16,4-1 1-16,-1 12 1 15,-10-1 1-15,-4 7 1 16,-10 0 1-16,-4 3 1 16,-4-2 0-16,5 1-1 15,3 1 0 1,8-2-1-16,5 1 0 0,-2 2 0 16,-1 4 1-16,-7 0 0 0,2 2 1 15,-9 3 0-15,-9 1 1 16,-4 0 0-16,-5 0 0 15,-1 0-1-15,-4-1 0 16,2-1-1-16,-3-1 1 16,-1-10 0-16,-2-1-1 15,-5-8-13-15,-3-3-13 0,-2-8-44 16,-3-7-34-16,0-12-88 16,0 0-60-1,1-4 135-15</inkml:trace>
  <inkml:trace contextRef="#ctx0" brushRef="#br0" timeOffset="95542.47">9897 4116 586 0,'-5'4'90'0,"-3"0"82"0,-1 1-8 16,4 1-33-16,0-1-18 0,2 0-21 0,3-2-2 0,3 0-4 0,2 0-6 16,3 4-24-16,-2-4-15 0,7 6-25 15,-1-4-4-15,9 9-1 16,4 5 1-16,2 2 4 16,3 7 1-16,6 4-2 15,-4 1-1-15,3-7-4 16,-1 0-2-1,-4-14-5-15,3-9 10 0,-3-1 17 16,-3-11 9-16,-2-4 11 16,-1-3-6-16,0-3 3 15,-4 2 2-15,-7-10 4 16,-1 2-3-16,-7-11-13 16,-6-10-6-16,-7-5-17 15,-3-1-5-15,6-1-9 16,3 1-6-16,4 11-4 15,3 8-4-15,6 9-81 16,-3 7-66-16,9 7 86 0</inkml:trace>
  <inkml:trace contextRef="#ctx0" brushRef="#br0" timeOffset="101989.92">14587 5336 357 0,'2'-4'142'0,"1"0"101"0,0-7-41 0,5 1-40 0,-2-1-65 0,2 3-27 0,1-3-38 15,-2 2 1-15,2 4 20 16,-2-1 15-16,-1 4 29 16,-1 0 1-16,1 1-11 15,0 1-11-15,2 0-25 0,2 0-13 16,4 0-16-16,3-6-1 16,12 2-2-16,5 0 1 15,9-7-1-15,4 3-4 16,8-3-5-16,4 3-3 15,-2 0-4 1,2 5-1-16,6 1-2 16,3 2 0-16,17 0 1 0,8 0 2 15,10-3 5-15,-2-2 1 16,0 1 2 0,0-4-2-16,15-3-4 0,15 1-1 15,5-1-3 1,-2 3 0-16,3 4-1 0,-3-1 0 0,18 5 0 15,-1 0-1-15,4 3 0 16,-2 5 0 0,11 5 1-16,3-1-2 0,2 5 2 15,3-2-1 1,5-4-18-16,1-5-42 16,3-4-172-16,4-2 144 15</inkml:trace>
  <inkml:trace contextRef="#ctx0" brushRef="#br0" timeOffset="117342.53">2234 7715 248 0,'-15'19'74'0,"1"0"89"0,-2 0-13 0,6-5-8 15,1-4-11-15,6-9 2 0,6-1 7 0,6-4 2 0,1-4 5 0,-1 1-15 16,-6-5-9-16,5 12-21 16,-6-5-7-1,-1 8-25-15,7-1-10 0,-5-7 1 16,8-1-1-16,10-9 14 16,-2 1-5-16,14-6-5 15,5-4-8-15,-2-3-18 16,7-1-7-16,-2 1-19 15,-2 3-3-15,-9 9-9 16,0 0-30-16,-16 6-78 16,-3 4-50-16,-6 5-118 15,-3 0-34-15,-1 3-179 0,-1 1 266 16</inkml:trace>
  <inkml:trace contextRef="#ctx0" brushRef="#br0" timeOffset="117562.44">2381 7638 513 0,'-5'3'172'0,"4"2"150"0,1 3-64 0,1 4-26 15,9 10-48-15,-4 5-26 0,4 11-65 0,-1 5-28 0,-3 9-37 0,1 8-10 0,-4 3-9 16,-3 1-3-16,-2 3-4 15,1-4-1-15,-4-7-83 16,3-4-76-16,2-12-339 16,0-9 280-16</inkml:trace>
  <inkml:trace contextRef="#ctx0" brushRef="#br0" timeOffset="117751.87">2193 8280 1162 0,'5'11'101'0,"6"-3"99"0,7 0-9 0,7-5-36 0,6 0-13 0,3-3-63 16,3-2-26-16,0 1-20 0,-1-1-57 0,10-1-186 0,-2-6 151 15</inkml:trace>
  <inkml:trace contextRef="#ctx0" brushRef="#br0" timeOffset="118207.25">2840 7845 1056 0,'7'9'105'0,"-9"-3"78"0,2-3-27 0,-3 2-23 0,-2-5-30 0,8-8-36 0,7-3-18 0,9-9-5 0,3-7 5 0,1-9 7 16,6-2 0-16,-7 0-11 0,-3 3-8 15,-8 15-11 1,-3 1-4-16,-7 9-11 0,-1 10-3 0,0-1-3 16,0 9-1-1,-1 9 0-15,-1 4 0 16,2 10-1-16,0 5 1 16,3 10 0-16,-1 5 1 0,4 5-1 15,-3 7-1 1,-1 2 0-16,0 0-2 15,-2-5 0-15,0-5-1 16,0-6-7-16,1-7-24 0,1-7-50 16,2-10-34-1,-2-12-130-15,-2-13-147 0,3 0 227 16</inkml:trace>
  <inkml:trace contextRef="#ctx0" brushRef="#br0" timeOffset="118435.09">2765 8307 1087 0,'-4'3'106'0,"6"-2"82"0,4-4-19 16,7 0-14-16,6-5-8 0,6 5-22 0,11 3-55 15,9 5-23-15,2 3-25 0,7 1-8 0,4-7 6 0,-1 2-51 0,3-7-217 0,3 2 176 0</inkml:trace>
  <inkml:trace contextRef="#ctx0" brushRef="#br0" timeOffset="131074.82">4418 10510 328 0,'0'0'136'0,"1"-5"110"16,6 0-22-16,-4-3-15 0,-1 2-39 0,1 1-24 0,-3 4-46 0,0 1-18 16,0 1-28-16,-2 2-6 15,2 2 4-15,10 0 4 0,7 0 5 16,8-2-1 0,21 0-2-16,4-3-2 0,6 2-13 15,4-2-7-15,-12 0-18 16,-7 0-7-16,-7 3-1 15,-6 0-1-15,-11-3-13 16,-2 5-29 0,-14-5-81-16,1 0-60 0,4-5-185 15,-6-3-134-15,3-5 272 16</inkml:trace>
  <inkml:trace contextRef="#ctx0" brushRef="#br0" timeOffset="131295.04">4785 10450 609 0,'-20'3'141'0,"3"5"141"16,1 0-37-16,0 3-57 0,2 1-29 0,6 9-37 0,-2-4-25 0,4 15-46 0,5-1-15 16,-1 13-26-16,2 4-6 15,2 2 0-15,-1 1-2 16,4-4-5-16,-4-6-30 15,3-5-116-15,-4-9-125 16,0-10 140-16</inkml:trace>
  <inkml:trace contextRef="#ctx0" brushRef="#br0" timeOffset="131515.39">4426 10975 912 0,'-7'17'146'0,"7"-3"141"0,7 2-52 0,7-5-39 0,5-1-27 0,12-2-53 0,3 0-34 0,8-4-48 0,-1 3-16 15,-1 0-10 1,-3 0-11-16,-7-3-62 0,2-2-45 16,-4-5-153-16,-1-7-178 15,10-4 254-15</inkml:trace>
  <inkml:trace contextRef="#ctx0" brushRef="#br0" timeOffset="132210.76">5118 10552 912 0,'3'-3'142'0,"5"2"100"0,-3 1-68 0,3 0-35 0,-3 0-40 0,4 1-14 0,-2 1-19 16,2-2-7-16,4-2-16 0,1-7-9 0,11-9-11 16,3-4-4-16,12-9-1 15,4 1-3-15,-5 3-3 16,-10 5-2-16,-9 11-4 31,-10 5 0-31,-4 9 0 0,-6 8-1 0,-1 9 2 16,-6 1-1-16,-1 6-1 0,0 4-1 31,-3-4-2-31,7 8-2 0,-4-2 0 0,3 5 0 16,-4 4 0-16,-4 2 1 15,0 2 0 1,-1-2 0-16,2-3-1 0,1-5 0 15,4-1-10-15,1-6-18 16,4-6-49-16,1-4-39 16,1-5-104-16,1-4-73 15,-1-9 160-15</inkml:trace>
  <inkml:trace contextRef="#ctx0" brushRef="#br0" timeOffset="132478.14">5215 10959 693 0,'-8'6'141'0,"-2"2"113"0,-4 5-83 15,1-2-37-15,-4 5-43 0,3-4-19 0,4 1-20 0,1-2-3 0,9-9-6 16,-2 2 5-16,13-4 19 0,7-1-1 15,16-1 6 1,9 1-2-16,17 1-20 0,6 0-11 16,-4 0-17-1,-5 0-8-15,-12 0-74 16,-8-2-80-16,-1-6 79 0</inkml:trace>
  <inkml:trace contextRef="#ctx0" brushRef="#br0" timeOffset="140481.49">5388 9060 83 0,'0'-3'41'0,"-5"2"68"0,4 1 5 0,-1 4 0 0,1-2 0 0,-4 3-29 0,0 1-16 0,0-4-26 16,5-1-14-16,-1 1 4 15,-1-1 8-15,-1 1 9 16,2 0 4-16,-4 4 1 16,5 0-3-16,0 2 6 15,-2-3 0-15,2-2-22 16,0-2-7-16,2-1-17 0,1-1-6 16,3-7-2-1,-1 3 0-15,-5 5-1 0,2-3 0 16,-1 3 21-16,-1 0 4 15,0 0 7-15,0 0 5 16,0 0-11-16,2 3 2 16,-2-3 1-16,0 0-2 15,0-3-9-15,-5-5-5 0,5 4-10 16,0-1-3-16,2 5 17 16,-1 0 5-16,1 0 8 15,1 8 9-15,-8 4-13 16,2 6-2-16,-6 5-8 15,1 6-3-15,-2 5-8 16,-2-4-3-16,10 11-3 16,0 5-1-16,9 5-1 15,7 2-2-15,5 13 1 16,0 9 1-16,-5 13 0 16,-1 8 0-16,-9 13 0 15,-4 0 0 1,-1 4 0-16,-6 2-1 0,4 4-4 15,-3-4-1-15,1-5-2 16,2-9 1-16,-3-21 4 16,1-5 2-16,-6-19 3 15,3-7 1-15,-6-9 0 0,1-6-1 16,-1-7-1-16,0-2 0 16,1-6-1-16,-1 5 0 15,3 0 0-15,2-1-1 16,2-2-1-16,6-4-1 15,2-11-5-15,2 1-2 16,8-14-2-16,10 1 1 16,-1-6 2-16,4-1 2 15,0 2-25-15,-1-2-19 16,-5 1-62-16,2-1-56 0,1-9 94 16</inkml:trace>
  <inkml:trace contextRef="#ctx0" brushRef="#br0" timeOffset="140945.2">5953 8915 417 0,'-13'7'89'0,"1"-3"86"0,-1 7-12 0,2 4-20 16,0 0-1-16,-2 9 13 0,4 1-1 0,-1 12-19 0,-5 4-12 0,-3 7-39 16,-1 6-19-16,-11 9-28 15,2 3-11-15,-7 12-13 16,4 7-6-16,-4 14-5 16,2 5-1-16,0-1-1 15,-4-7 0-15,9-19 0 16,6-9 0-16,14-27-5 0,3-14-3 15,15-18-19-15,4-15-26 16,8-21-136-16,2-9-179 16,7-27 205-16</inkml:trace>
  <inkml:trace contextRef="#ctx0" brushRef="#br0" timeOffset="141240.23">6079 9190 1262 0,'-20'14'79'0,"-6"5"26"0,-4 0-10 16,-4-2-40-16,-1 7-11 0,7 6-5 16,2 8-3-16,4 10-5 0,3 11-5 15,-3 13-14-15,3 12-6 16,-3 12-4-16,-1 4 0 15,-1 4-1-15,-1 0 0 16,-4 3-1-16,1 0 0 16,-2 0-10-1,-5 1-20-15,0-17-54 0,4-7-46 16,-2-26-134 0,11-11-60-16,6-26 168 15</inkml:trace>
  <inkml:trace contextRef="#ctx0" brushRef="#br0" timeOffset="141577.85">6119 9616 786 0,'-8'17'136'0,"-7"8"119"0,-7 8-38 0,-6 10-59 0,-10 7-29 0,-1 9-35 0,-2 1-18 16,-4 11-30-16,1 6-12 16,3 13-18-16,-6 11-5 31,6 9-8-31,0 11 1 0,1-1-3 0,3 2 0 16,-1-10 0-16,0-3 1 15,5-15-2-15,8-6 0 16,6-26-3-16,6-12-4 15,8-29-58 1,8-15-50-16,7-25-204 0,12-20 176 16</inkml:trace>
  <inkml:trace contextRef="#ctx0" brushRef="#br0" timeOffset="141823.19">6071 10308 947 0,'-5'12'118'0,"-13"11"93"0,-5 2-17 0,-10 8-54 0,-5 8-32 0,1 9-46 0,2 9-18 16,3 9-21-16,-4 4-7 15,1 7-10-15,-1 8-3 16,5 7-2-16,5 6-1 15,1-4-1-15,5-2-1 16,1-16-4-16,6-12-8 16,3-16-68-16,7-16-47 15,3-22-193-15,5-13 175 16</inkml:trace>
  <inkml:trace contextRef="#ctx0" brushRef="#br0" timeOffset="142061.57">6199 10664 839 0,'0'26'145'0,"-9"2"149"0,1 11-80 0,-16 12-49 0,-8 4-47 0,-9 16-56 0,-9 5-24 15,-4 4-25-15,2 2-4 16,3-5-8-1,8-3-2-15,7-7-50 0,5-6-47 16,13-12-170-16,5-11 148 16</inkml:trace>
  <inkml:trace contextRef="#ctx0" brushRef="#br0" timeOffset="142266.91">6259 11046 1304 0,'-24'58'101'0,"-10"5"32"0,-3 4-25 0,-12-3-51 0,5 1-32 16,2-5-30-16,2-5-41 0,18-5-174 0,0-2 142 15</inkml:trace>
  <inkml:trace contextRef="#ctx0" brushRef="#br0" timeOffset="144599.54">4983 10661 205 0,'-3'3'89'0,"-5"-1"74"0,3 1 28 0,-6 5-5 0,5-2-28 0,-2 1-28 16,0-4-50-16,6-3-14 0,2 0-6 16,0-2 6-16,8-3 15 15,-2-1 5-15,4 6-6 16,-2 0-8-16,-5 5-26 16,0 4-10-16,-3 2-16 15,3 2-9-15,4-4-7 16,-3-4-2-16,9-3 5 0,-2-5 8 15,3-4 17-15,0-5 7 16,4-1 5-16,-4-1 1 16,-6 0-11-16,0 3-5 15,-7 3-7-15,-2-3-8 16,-3 9-4 0,-3-3-3-16,3 5-3 0,3 3-2 15,-4 4-2-15,5-4 0 16,3 3-1-16,0 1 1 0,2-3 0 15,3 3 0-15,-5 4 2 16,0-2 1-16,-3-1 0 16,-4 8-3-16,-4-2 1 15,1 3-1 1,0 13-2-16,0 0 2 0,-2 3 1 16,-1 2 0-16,4 3 0 15,-3 1 0 1,5-2 0-16,-2-3-1 15,4-5 0-15,2-3 0 0,0-2 2 16,0-5 1-16,0-5-2 16,0 0-1-16,-1-7-31 0,1 2-22 15,0-9-68 1,0 0-59-16,6 0 102 0</inkml:trace>
  <inkml:trace contextRef="#ctx0" brushRef="#br0" timeOffset="145011.65">4856 11226 308 0,'8'-7'99'0,"2"1"113"0,-5-2-18 0,-4 7-38 0,1-4-8 0,-2 3-13 0,-2 4-11 16,2 3-13-16,-1-2-14 15,-1 1-28-15,2 3-10 16,2-2-15-16,10 1-5 16,4-5-7-16,6-5-2 0,3-3-8 15,1-1-5-15,5 2-10 16,2 5-2-16,3 1-3 16,-2 1-1-1,-6 5-30-15,-6 4-78 0,-3 6 67 16</inkml:trace>
  <inkml:trace contextRef="#ctx0" brushRef="#br0" timeOffset="152653.01">7070 13027 256 0,'-2'1'115'0,"-4"4"90"16,1 8 5-16,-4 1-7 0,-1 5-28 0,2-4-21 0,-1-2-28 0,6-3-8 0,3-10-20 0,0 1-5 15,4 2-20-15,8-3-9 16,0 0-14-16,7 0-6 16,9 2-15-16,2 3-6 15,11-1-13 1,7 4-4-16,1-1-2 0,1 2-1 16,-7 0 2-16,-5-2 0 15,-10 1 2-15,-4-7-34 16,-7-1-117-16,2 0-71 15,-8-8 93-15</inkml:trace>
  <inkml:trace contextRef="#ctx0" brushRef="#br0" timeOffset="152951.88">7311 13169 499 0,'5'-2'165'0,"-4"-3"157"0,7 4-74 0,-4-1-14 0,-1 2-54 0,3 6-28 0,-6 1-66 0,-5 7-25 0,-1 8-31 0,-5 5-9 16,-2 9-16-16,4 7-4 15,1 4 0-15,0 3-1 16,3 1-2-16,-1-7-2 15,3 0-35-15,0-8-29 16,-2-4-68-16,2-7-44 16,0-11-105-16,-5-3-107 0,1-9 223 15</inkml:trace>
  <inkml:trace contextRef="#ctx0" brushRef="#br0" timeOffset="153125.37">7046 13582 885 0,'0'11'125'16,"3"1"113"-16,7 1-40 0,4-2-57 0,6-3-13 0,3 1-35 0,7 1-24 0,0-4-39 0,6 0-12 0,3-1-14 16,5-5-45-16,12-5-145 15,-1-6-216-15,10-3 212 0</inkml:trace>
  <inkml:trace contextRef="#ctx0" brushRef="#br0" timeOffset="153644.13">7687 13268 793 0,'-2'6'109'0,"2"-1"87"0,0 0-22 0,2-5-53 0,1-2-11 0,8-9-19 0,3-3-7 0,2-10-13 0,3-7-12 0,-3-1-19 15,4 2-11-15,-4 2-16 16,-2 7-3-16,-9 7-3 16,1 3 1-16,-6 11 0 15,0 0 0 1,-2 5-1-16,1 3-1 0,1 1-3 0,0-4 0 16,0 6 3-16,3 0 4 15,-1 3 5-15,-2 7 5 16,0 12 3-16,0 6-2 0,-5 16-2 15,-3 5-4 1,-1 8-9-16,1 3-1 16,0-6-1-1,-3-1-1-15,8-10-2 16,-1-5-1-16,4-18-17 0,4-4-26 16,-1-16-76-16,5-6-59 0,-2-16-145 15,3-6 169-15</inkml:trace>
  <inkml:trace contextRef="#ctx0" brushRef="#br0" timeOffset="153848.13">7628 13618 652 0,'-6'6'143'0,"-2"1"139"0,7-4-44 15,4-2-53-15,6-1-24 0,15 2-22 16,3 1-23-16,9 0-40 0,2-1-15 0,3 3-31 0,1 2-12 16,10-2-34-16,8 0-55 15,0-4 43-15</inkml:trace>
  <inkml:trace contextRef="#ctx0" brushRef="#br0" timeOffset="158881.76">9883 15594 527 0,'1'2'144'0,"6"1"132"0,-3 5-101 0,1 4-33 0,4-1-53 16,6-1-23-16,8-2-8 15,6-5 0-15,13-3 14 16,4-5 3-16,12-8-9 16,-5-1-6-16,-11-5-28 31,-4 0-6-31,-22 1-55 0,4 0-53 0,-15 4-211 16,1 6 171-16</inkml:trace>
  <inkml:trace contextRef="#ctx0" brushRef="#br0" timeOffset="159088.15">10157 15559 1008 0,'-5'21'125'0,"1"-1"98"0,-3 4-29 0,6 8-66 0,-4-2-27 0,2 12-49 0,3 4-20 0,0 6-25 16,-3 1-4-16,0-4-11 16,-7 0-21-16,2-9-103 15,0-1-140-15,7-4 148 16</inkml:trace>
  <inkml:trace contextRef="#ctx0" brushRef="#br0" timeOffset="159275.69">9853 16209 733 0,'-5'0'176'0,"2"2"176"0,6 1-152 0,6 5-31 0,6 0-39 0,7 1-15 16,5 1-37 0,10-6-19-16,4 3-26 0,7-6-9 15,-3 2-16-15,3 4-8 16,-7-11-88-16,-2 1-65 15,-4-9 79-15</inkml:trace>
  <inkml:trace contextRef="#ctx0" brushRef="#br0" timeOffset="159689.85">10400 15804 865 0,'14'-18'103'0,"-1"-2"91"0,0 3-17 0,-2 1-44 0,-2-3-16 0,4 2-32 0,-4-6-14 15,4 0-14-15,-2-2-5 16,3 6-13-16,-1-3-7 16,-4 9-12-16,1 8-4 15,-3 7-3-15,-2 10-1 16,-2 12 1-16,4 3-3 16,-4 6-4-16,0 8-2 15,3 8-3-15,-3 8 0 16,1 9 0-16,0 8-1 15,-4-1-29-15,0-1-33 16,-1-4-99-16,-4-8-60 0,2-13-240 16,1-12 256-1</inkml:trace>
  <inkml:trace contextRef="#ctx0" brushRef="#br0" timeOffset="159889.74">10369 16203 1293 0,'1'20'101'0,"10"-2"70"0,5-6-16 0,14-4-36 0,8-8-22 0,11 0-46 16,11 0-15-16,9 0-29 0,7-8-14 15,7-6-114-15,-5-3 85 16</inkml:trace>
  <inkml:trace contextRef="#ctx0" brushRef="#br0" timeOffset="162910.74">13502 18068 520 0,'-4'2'76'16,"-3"0"74"-16,2 1-15 0,-3 0-8 0,5 2 1 0,3-4-12 0,6 4-5 0,5-4-25 16,8 3-13-16,0-8-11 15,3 0-8-15,7-6-13 16,2-1-6-16,-1 0-11 16,0-1-8-16,-5-6-10 15,-3 4 0-15,-6 1-4 16,-6 1-3-16,-6-2-113 0,1 3-133 15,-2 3 139-15</inkml:trace>
  <inkml:trace contextRef="#ctx0" brushRef="#br0" timeOffset="163145.76">13626 18045 703 0,'3'9'132'0,"1"1"146"0,3 1-71 0,-2 8-59 0,2 1-38 15,-4 10-64-15,3 3-19 16,-6 7-22-16,0 1-5 0,-2 1-36 16,1-2-37-16,-1-10-181 15,2-2 151 1</inkml:trace>
  <inkml:trace contextRef="#ctx0" brushRef="#br0" timeOffset="163351.51">13473 18601 1065 0,'8'8'99'0,"9"-3"69"0,1 3-14 0,9-5-42 0,4-1-27 16,-1-5-46-16,5-1-16 0,0-7-18 0,-1-1-55 16,4-7-349-1,2 1 275-15</inkml:trace>
  <inkml:trace contextRef="#ctx0" brushRef="#br0" timeOffset="163768.46">13934 18184 879 0,'0'-4'99'0,"3"0"70"0,2-4-16 0,3-8-33 16,4-1-18-16,2-5-19 0,2-4 0 0,6-2-9 0,4 1-7 0,0-4-18 16,1 2-12-16,-3 6-18 15,-10 4-5-15,-1 6-4 16,-4 7 1-16,-7 6-2 15,-1 4-1-15,-1 12 1 16,2 5-3-16,1 9-1 16,-3 6-2-16,-1 3-3 15,-4 10 0-15,3 3-3 16,2 2-7-16,-1 3-28 16,-3 1-18-16,-2 0-58 15,-3 1-57-15,6-9-106 16,-5-6-73-16,6-12 180 15</inkml:trace>
  <inkml:trace contextRef="#ctx0" brushRef="#br0" timeOffset="163969.48">13950 18587 972 0,'0'8'109'0,"1"-3"124"0,12-5-100 0,7-3-11 0,12-4-7 0,14 1-16 0,4-2-53 15,4 2-15-15,-5 0-12 16,-7-1-44-16,-2-1 21 16</inkml:trace>
  <inkml:trace contextRef="#ctx0" brushRef="#br0" timeOffset="166224.91">12796 16711 364 0,'-1'4'117'0,"1"4"120"0,-2-3-37 0,1 3-55 15,-4-3-26-15,5 2-29 16,-2-3-2-16,2 0-2 15,5 6 1-15,-8 1-6 16,-2 6-9 0,-6 5-19-16,-3 5-8 0,-3 8-9 0,-5 4-2 15,-4 13-8-15,0 2-3 16,-8 7-12 0,3 6-4-16,-5 5-3 15,-2 5-1-15,1 1-2 0,4-1 0 16,5-9 0-16,6-5-1 15,8-13 0 1,1-7-1-16,5-12-1 0,5-5-1 0,1-12-3 16,2-3-1-16,2-10-14 15,1 1-19 1,7-5-62-16,1-11-46 0,4-10 76 16</inkml:trace>
  <inkml:trace contextRef="#ctx0" brushRef="#br0" timeOffset="166632.96">13115 16690 1019 0,'-12'35'109'0,"-1"3"72"0,-4 3-16 0,-1 4-56 0,2-2-27 0,1 6-33 0,-4 1-10 15,1 4-13-15,-4 7-4 16,-1 9-8-16,-4 7-4 16,-6 13-4-16,-13 6 0 0,-8 4-2 15,1 2-1 1,-7-1-3-16,9 1-6 15,7-1-31-15,-2-3-11 16,8-10-10-16,7-7 3 0,7-13 25 16,7-8 11-16,6-18 1 15,3-6-13-15,6-20-56 16,2-14-43-16,0 4-39 31,8-18-35-31,6-20 117 0</inkml:trace>
  <inkml:trace contextRef="#ctx0" brushRef="#br0" timeOffset="167088.29">13295 16621 539 0,'5'0'155'0,"1"4"102"0,-6 11-6 0,-2 5-21 0,-7 15-44 16,-2 4-23-16,-3 13-27 16,-7 0-15-16,1 2-43 15,-10 3-16-15,-2 1-34 16,-4 5-14-16,6 16-3 15,-3 6-3-15,3 11-2 16,-8 10-1-16,0 6-3 16,0 2-2-16,-3 7 0 15,0-1 0-15,-8 3 0 16,0-3-1-16,5-5-3 16,0-8-8-16,9-8-14 15,4-4-6-15,6-16-6 16,2-8 5-16,8-21 4 15,2-9-2-15,4-17-13 16,2-10-16-16,7-14-59 16,-3-1-35-16,9-18-150 15,7-11 164-15</inkml:trace>
  <inkml:trace contextRef="#ctx0" brushRef="#br0" timeOffset="167418.09">13180 17654 669 0,'3'0'150'0,"-3"9"143"0,-5 7-24 0,-7 11-62 0,-3 4-43 0,-2 4-56 15,0 4-19-15,1 4-35 16,2 6-13-16,0 8-22 15,2 4-8-15,-5 7-5 16,-3 6-1-16,-6 6-1 16,-5 4 1-1,-4 6-2-15,0 1 1 0,-12-1-2 16,1 2-1-16,-1-12-2 16,0-4-4-16,17-13-26 15,8-9-11-15,14-17-32 16,5-7-11-16,6-15-15 15,3-4-16-15,13-10-103 0,0-9 128 16</inkml:trace>
  <inkml:trace contextRef="#ctx0" brushRef="#br0" timeOffset="167715.73">13475 18267 870 0,'1'8'154'0,"-2"5"141"15,-9 2-18-15,-9 9-82 0,-3 4-27 0,-8 7-57 0,-4 6-27 0,-4 11-37 0,-3 8-13 0,-7 3-22 16,4 3-6-16,5 2-5 15,1-3-5-15,11-4-2 16,7-5-1-16,4-6-24 16,3-1-23-16,4-8-82 15,-2 0-100-15,11-5 134 16</inkml:trace>
  <inkml:trace contextRef="#ctx0" brushRef="#br0" timeOffset="169148.35">13270 18081 761 0,'-2'14'146'0,"-4"2"115"0,-2 4-97 0,-3 1-17 0,-5 3-51 0,-3-1-20 0,0 3-10 0,-3-1-14 16,0 5-16-16,5 4-6 16,-2 9-12-16,5 7-6 0,-4 17-8 15,2 8-4-15,-7 14-7 16,-1 8-21 0,-6 0-59-16,0-1-21 0,8-14-61 15,0-10-26-15,9-26-33 16,1-13-73-16,12-20 174 15</inkml:trace>
  <inkml:trace contextRef="#ctx0" brushRef="#br0" timeOffset="169549.58">13448 18844 597 0,'-8'14'174'0,"0"-1"197"0,-1-5-125 0,-5-5-100 0,1 0-29 0,-1 0-40 0,1-1-6 0,2 0 3 15,-2-1-12-15,2 9-18 16,-1-1-6-16,1 8-9 16,1 4-4-16,2 9-2 15,-3 0-8-15,-1 11-11 16,-2 5-21-16,-2 6-66 15,-3 3-51-15,5 2-273 16,3-8 243-16</inkml:trace>
  <inkml:trace contextRef="#ctx0" brushRef="#br0" timeOffset="-196668.42">4360 7766 314 0,'-10'3'89'0,"1"0"67"0,7-8-38 16,0-3-12-16,2-4 5 0,4-2 15 0,2 3 15 0,-1 1-2 0,3 4-30 15,-4 3-23-15,4 3-31 16,-3 0-6-16,7 4-6 16,1 4 4-16,6-3 3 15,5 1-2-15,9-6-6 16,6-4-6-16,9-4-13 15,-1-7-6-15,-1 0-5 16,-8 0-5-16,-21 8-6 16,-14 3-50-16,3-3-328 15,-15 5 258-15</inkml:trace>
  <inkml:trace contextRef="#ctx0" brushRef="#br0" timeOffset="-196431.59">4479 7655 912 0,'-4'0'135'0,"-3"3"131"0,6 4-52 0,1 9-46 0,0 7-33 0,1 10-56 0,6 7-30 0,-3 7-32 15,1 5-9 1,0 5-4-16,-2 0 0 0,-6-4-3 15,-3 2-1-15,1-9-87 16,-6 0-85-16,1-5 96 16</inkml:trace>
  <inkml:trace contextRef="#ctx0" brushRef="#br0" timeOffset="-196242.76">4328 8292 985 0,'13'-7'122'0,"6"0"118"16,6-1-18-16,8-1-57 0,6 1-32 0,12-1-70 0,-2 1-28 0,-2 1-26 0,-3 1-7 0,-11 1-105 0,-3 1-98 0,5-7 108 0</inkml:trace>
  <inkml:trace contextRef="#ctx0" brushRef="#br0" timeOffset="-195771.24">4825 7829 1140 0,'-3'-8'113'0,"0"-2"97"0,-1 1-12 0,4-2-41 16,8-2-16-16,7 1-38 0,7-1-14 0,-2 5-12 0,7 5-13 0,3 3-26 16,-8 5-10-16,11 4-18 15,-11 4-3 1,-4 4 2-16,-4 5 0 0,-5 13 1 0,-4-7 0 15,-5 12-7 1,-3-1 3-16,-10-3-3 16,1 7-2-16,-14 1 7 15,0-3-3-15,-9 0-2 0,-1 0-2 16,1-5-8 0,-1-1-2-16,2-3 2 0,11-7 3 15,12-6 1-15,3-2 0 16,11-4-3-16,8-1 0 15,14-2 2-15,5-5 3 16,14 3 2-16,-1-5 2 16,6 5 0-16,1-4 0 0,-4 4-1 31,1-8-1-31,-4 0-66 0,3 0-81 0,-8-6 83 16</inkml:trace>
  <inkml:trace contextRef="#ctx0" brushRef="#br0" timeOffset="-189141.99">6959 10505 493 0,'-3'2'156'0,"2"1"168"0,1 0-94 15,0 0-54-15,0 5-20 0,0-5-16 0,1 2-15 0,-1 1-31 0,3 7-14 0,4-5-28 0,-1 3-10 16,7-5-21-16,6-6-9 15,6-8-5-15,0-1-4 16,7-2 3-16,-4-2-3 16,-1 0-1-16,3 1 8 15,-13 1-72 1,-3 1-39-16,-3 1-105 0,-7 1-121 16,0-3 193-16</inkml:trace>
  <inkml:trace contextRef="#ctx0" brushRef="#br0" timeOffset="-188904.64">7103 10488 889 0,'-5'9'124'0,"-3"-1"118"16,4 3-26-16,0 3-39 0,3 0-24 0,-2 8-50 0,3 2-28 0,0 6-40 15,3 5-15-15,-3 4-13 16,0 2-4-16,-3 0-23 0,1 0-25 16,2-8-71-16,-1 0-57 15,-3-6-179-15,3-6 196 16</inkml:trace>
  <inkml:trace contextRef="#ctx0" brushRef="#br0" timeOffset="-188746.36">6959 10988 822 0,'8'0'127'0,"5"3"124"16,3-2-29-16,7-1-41 0,3 0-24 0,0-6-49 0,3-3-29 16,-2-3-46-16,-1 0-14 0,-2-1-62 0,0-1-71 0,1-2-373 15,5-4 302-15</inkml:trace>
  <inkml:trace contextRef="#ctx0" brushRef="#br0" timeOffset="-188369.68">7300 10600 1162 0,'16'-8'123'0,"4"5"94"0,-2-5-21 0,7 5-69 0,-3 1-22 0,7 4-44 0,-9-2-13 0,1 6-21 0,2 3-9 0,-12 5-9 16,2 5 0-16,-10 0 3 0,-3 2 2 0,-13 3-1 16,-1 1-7-16,-13 3-18 15,-4 5-12-15,-4 0-13 16,0 4-1-1,7-6 17-15,6 2 7 0,14-4 9 16,8-3 0-16,22-3-2 16,5-1 2-16,19-7 3 15,4 0 1-15,-3-4 1 16,6-5 0-16,-8-4-17 16,-2-2-67-16,-5-2 54 31</inkml:trace>
  <inkml:trace contextRef="#ctx0" brushRef="#br0" timeOffset="-185901.05">8163 9292 163 0,'0'3'16'16,"-1"1"13"-16,-3-4-15 0,0 0-14 0,0-4-9 0,3 0 6 0</inkml:trace>
  <inkml:trace contextRef="#ctx0" brushRef="#br0" timeOffset="-185210.61">8166 9117 195 0,'7'-1'71'0,"-6"-3"50"0,1-2-28 0,-2 5-64 0,-3-3-21 15,-2 6-10-15,0 1-3 0,4 2-13 0,-1-4-12 0,0 1-5 16,-1-2 1-16,2 0 19 0,-1 0 18 0,2 0 26 16,0-8 21-16,2 3 59 15,-2-1 23-15,0 1 20 16,-5 1-4-16,-6-1-27 16,1 2-17-1,-2 0-23-15,5 3-10 16,-4-8-25-16,2 3-7 0,4-4 0 15,-1 2 6-15,3-1 9 16,1 4 5-16,1-1 9 16,1 3 4-16,-10-4 16 0,10 6 3 15,0 0 1 1,-1 0-6-16,-4 3-21 16,-5 8-4-16,2 8-16 0,2 2-3 15,1 16-18-15,4 3-8 16,1 2-11-16,6 6-6 15,-4 4 1-15,-1 5 0 16,-1 14-1-16,0 11 0 0,-1 19 0 16,-6 12 1-16,1 12-2 15,-2-1 1 1,3 2-1-16,1-1 2 0,5 0 0 16,4-7 0-16,9-3-1 31,2-8-1-31,5-4 0 0,-4-4 0 0,0-3 2 15,-4-3 0-15,-8-11 1 16,-5-3 2-16,-4-6 2 16,-7-5 1-16,-6-2 0 15,-5-3 1-15,-5-6-1 16,-1-5-1-16,3-15-2 16,1-8-1-16,10-13-3 15,9-13-7-15,-6-3-17 0,14-18-26 16,0-21-128-16,8-21-120 15,-8-41 159-15</inkml:trace>
  <inkml:trace contextRef="#ctx0" brushRef="#br0" timeOffset="-184738.09">8425 9065 551 0,'0'18'141'0,"-6"-1"168"15,2 0-53-15,-5 4-26 0,0 1-29 16,1 6-56-16,-3 1-22 0,-8 7-45 0,3 6-17 0,-8 15-27 0,4 11-15 15,-9 17-15-15,-1 13-3 0,2 17-1 16,-7 5-1 0,7 4 1-16,1-4-1 15,5-11-1-15,5-13-4 16,4-25-38-16,13-17-16 16,5-30-52-16,9-12-50 0,8-34-131 15,0-16 163-15</inkml:trace>
  <inkml:trace contextRef="#ctx0" brushRef="#br0" timeOffset="-184455.1">8777 9133 1102 0,'-14'25'149'0,"-5"8"82"0,-14 15-34 0,-4-3-34 0,-2 9-62 0,-1 3-25 16,7 1-38-16,2 10-9 0,-1 12-14 0,2 10-7 15,-3 16-8-15,1 9 0 16,-4 3-1-16,-2 5-1 16,-3-1-1-1,5-1-18-15,1-10-46 0,5-12-23 16,8-19-49-16,2-12-7 15,4-27-20-15,11-14-94 16,10-32 162-16</inkml:trace>
  <inkml:trace contextRef="#ctx0" brushRef="#br0" timeOffset="-184171.55">8920 9486 719 0,'0'13'149'0,"-3"9"135"0,-8 8-17 15,-11 17-73-15,-3 8-31 0,-15 16-50 16,-2 5-21-16,-17 9-39 0,3 2-16 16,-4 4-22-16,6 12-8 15,5 3-7-15,7 6-1 16,2 1-2-16,4 2-1 15,0-6-16-15,1 1-13 16,5-10-33-16,-2-13-26 16,13-17-74-16,10-17-34 0,6-36-177 15,12-16 204 1</inkml:trace>
  <inkml:trace contextRef="#ctx0" brushRef="#br0" timeOffset="-183920.4">8887 9985 852 0,'7'1'143'0,"-7"16"135"0,-12 10-59 0,-3 19-72 16,-11 6-33-16,-11 19-54 0,-4 11-17 0,-18 14-24 15,2 7-7-15,-4 10-10 16,-2 2-1-16,3 10-11 15,5 3-17-15,6-7-62 0,6 2-37 16,8-19-66-16,7-9-23 16,11-24-59-16,10-19 144 15</inkml:trace>
  <inkml:trace contextRef="#ctx0" brushRef="#br0" timeOffset="-183700.47">8856 10525 843 0,'-5'32'177'0,"-5"3"167"0,-12 15-141 0,-6 7-21 0,-10 12-63 0,-9 7-30 0,-5 9-46 15,0 5-10-15,0 3-27 16,4 0-2-16,6-3-52 15,4-6-54-15,9-7-220 16,7-8 182-16</inkml:trace>
  <inkml:trace contextRef="#ctx0" brushRef="#br0" timeOffset="-183496.37">8843 11013 828 0,'-3'12'182'0,"-8"3"228"0,-5 10-208 0,0 10-7 0,-17 4-72 0,-3 4-42 16,-4 7-59-16,1 4-51 16,1 1-172-16,8 8 134 15</inkml:trace>
  <inkml:trace contextRef="#ctx0" brushRef="#br0" timeOffset="-176849.9">14969 540 871 0,'-3'-10'114'0,"1"4"88"16,0-2-13-16,-5 2-42 0,7 3-17 0,-4 3-28 0,4 8-9 0,5 10-18 0,-5 9-15 16,5 19-24-16,-4 6-10 15,-1 14-17-15,2 4-4 16,-2-1-3-16,-2-6 0 16,4-6-20-16,0-7-34 15,-2-9-127-15,-2-6-161 16,-3-11 187-16</inkml:trace>
  <inkml:trace contextRef="#ctx0" brushRef="#br0" timeOffset="-176496.88">14921 680 1130 0,'7'-60'113'0,"2"10"106"0,5 7-25 0,9 12-28 0,-5 4-22 0,17 11-60 15,1 3-14-15,5 12-20 0,2 2-17 0,-3 12-14 16,-3 4-5-16,-13 9-8 16,-3 0 2-16,-21 6 4 15,-10-5 2-15,-10-2 4 0,-6-1-2 16,-2-10-1-16,-2-6-1 16,-3-5-2-16,3-8-2 15,5-3-4 1,7-3-1-16,9 3-6 0,9 8-6 15,-2 7-2-15,5 8 2 16,8 22 7-16,0 4 3 16,5 11 3-1,3 0-3-15,6-3-3 0,4-7 0 16,1-5-15-16,0-8-44 16,4-6-158-16,4-8-365 0,-6-7 339 15</inkml:trace>
  <inkml:trace contextRef="#ctx0" brushRef="#br0" timeOffset="-176307.59">15609 439 1444 0,'-3'12'154'0,"2"7"85"0,-1 14-79 0,2 5 0 0,2 13-86 0,-1-4-36 0,4 10-27 0,1-5-4 0,4 2 4 0,-1-6-34 0,12-3-123 0,-2-6-119 16,12-3 125-16</inkml:trace>
  <inkml:trace contextRef="#ctx0" brushRef="#br0" timeOffset="-175912.73">16136 734 933 0,'3'4'165'0,"-1"0"118"0,0 0-15 0,2-4-87 16,6 0-48-16,13-6-51 0,-2 1-26 0,25 4-35 0,6 1-11 0,0 0-10 0,8 0-2 0,-10 0-13 0,1 0-30 15,1 0-137-15,-5 0-208 0,-9-7 217 32</inkml:trace>
  <inkml:trace contextRef="#ctx0" brushRef="#br0" timeOffset="-175501.56">16266 958 973 0,'-7'-2'126'0,"-2"-1"100"0,9 1-11 0,6-2-46 0,2 2-22 0,3 0-30 0,2 2-16 0,10 8-31 16,-8-6-20-16,13 1-37 0,-1-1-6 15,4-7 2-15,6-3-44 16,5-6-124-16,7-3-154 0,5-15 152 31</inkml:trace>
  <inkml:trace contextRef="#ctx0" brushRef="#br0" timeOffset="-175050.53">17106 434 1044 0,'0'5'161'0,"-3"-2"118"0,-6 2-129 16,-2 1 0-16,0 3-88 0,6-1-24 0,-6 5-18 0,0 6-4 0,5 1-4 0,-4 3-4 16,-1 3-2-16,2 3-2 15,2-2-2-15,-2-2 0 16,9-3 7-16,6 0 13 15,5-9 27-15,10 1 9 16,2 0 21-16,6 0-1 16,7 5-13-16,-1-6-5 15,3 1-22-15,-7 0-11 16,-4 3-11-16,-3-1-5 0,-12 5 2 16,-9 1-7-16,-15 5-2 15,-6 1 0-15,-13 7-10 16,1-2-10-16,-5 0-48 15,4-6-29-15,-4-4-94 16,7-2-64-16,2-10-303 16,9-3 320-16</inkml:trace>
  <inkml:trace contextRef="#ctx0" brushRef="#br0" timeOffset="-174841.74">17146 467 1149 0,'12'2'132'0,"0"-1"127"0,0 1-56 0,7-2-37 0,6-2-55 0,18-2-85 0,4-4-17 16,13 1-10-16,8 0-4 15,6 2-8-15,2-1-38 16,-10 1-197-16,-7 5 162 15</inkml:trace>
  <inkml:trace contextRef="#ctx0" brushRef="#br0" timeOffset="-174274.79">15082 1625 867 0,'0'-2'119'0,"-1"-1"128"16,1 3-21-16,1 3-22 0,-1 0-37 0,5 8-67 0,-2 5-24 15,4 16-33-15,2 6-11 0,-1 15-21 16,-6 10-4-16,-4 13 5 16,-4 1-36-16,1 0-88 15,-5-6-63-15,7-14-322 16,3-16 291-16</inkml:trace>
  <inkml:trace contextRef="#ctx0" brushRef="#br0" timeOffset="-173927.22">15097 1734 1312 0,'9'-43'107'0,"4"5"85"0,7 7 4 0,5 5-44 0,5 9-11 0,8 6-59 0,5 5-24 0,3 10-35 0,-4 1-14 0,-4 12-7 16,-10 4-2-16,-15 3 6 15,-7 6-1-15,-18 3 0 16,-12-5-1-16,-14 4-5 16,-4-2-2-16,-4-10-1 31,6-3 0-31,10-9 3 0,7 0-3 0,13 2-8 16,9-2-3-16,10 11 0 15,7 4 3-15,9 6 8 16,5 7 1-16,8-1 3 15,2 1-1-15,4-2-30 16,0-5-43-16,5-7-186 16,1-3 156-16</inkml:trace>
  <inkml:trace contextRef="#ctx0" brushRef="#br0" timeOffset="-173447.71">15751 1633 1101 0,'-4'-2'126'0,"0"0"55"16,-5-5-2-16,9 7-73 0,-2-4-37 0,2-2-26 0,4 5 0 0,7-3 3 16,3 4-3-16,8 7 7 15,5 2-3-15,-1 1-13 16,1-2-4-16,2-1-17 16,-2 3-4-16,-7 1-4 15,-3 2 0-15,-9 5 0 16,-8 5 3-16,-11 2 0 0,-5 5-1 15,-9 3-3 1,-3-2-3-16,-4 4-1 16,4 3-3-16,4 0 0 0,8 0-1 15,13-8-1-15,3-2-2 16,14-8 0-16,4-5 0 16,9-6 3-16,-1-6 2 15,4-6 1-15,-1-6 0 16,-2-6-34-16,1-3-37 0,-1-5-207 15,4 0 169 1</inkml:trace>
  <inkml:trace contextRef="#ctx0" brushRef="#br0" timeOffset="-173134.58">16401 1639 788 0,'-1'0'86'0,"1"5"49"0,-8-5 10 0,5 0-20 0,1 0-16 0,-1-3-9 15,8 7 2-15,4-2-2 16,2 3-7-16,6-5-23 16,2-4-16-16,10 1-28 15,1-3-12-15,1 4-11 0,2-1 11 16,-6 2-110-16,-1 1-127 16,-17 4 133-16</inkml:trace>
  <inkml:trace contextRef="#ctx0" brushRef="#br0" timeOffset="-172917.04">16322 1891 1015 0,'11'-1'178'16,"-1"1"53"-16,10-2-13 0,1 1-55 0,7 1-105 0,-1 0-24 0,3 1-25 0,2 1-8 0,-2-2-108 16,4 0-202-16,-2-2 186 15</inkml:trace>
  <inkml:trace contextRef="#ctx0" brushRef="#br0" timeOffset="-172284.87">17181 1759 482 0,'-2'-22'115'0,"-4"1"117"0,1 5-20 0,-1 5-38 0,-2 0-19 0,0 10-27 0,-3-2-9 15,1 1-14-15,4 2-11 16,4 0-20-16,1 0-11 15,-2 5-22-15,9 0-7 16,8-4-11-16,4-1-3 0,2 0 2 16,5-5-5-16,13-3-8 31,5 2-3-31,9-5-7 0,8 3-1 16,3 2 6-16,0-4 2 0,-9 1-4 31,-5 3 1-31,-16 1-3 0,-10 5 0 0,-7-2 6 15,-5 2 2-15,-6 4 5 16,-11-8 8-16,4 9 5 16,-3 1 5-1,-3 5 0-15,7 7-6 16,-12-2-9-16,-1 6-3 0,-10-3 0 0,-1 6-1 16,-5 5 1-16,0 0-8 15,2 4-6-15,-1 0-3 16,6-1-2-16,4 0 5 31,1-2-3-31,6 1 3 16,5-7-50-16,1-1-33 0,5-4-114 15,1-1-112-15,3 0 176 16</inkml:trace>
  <inkml:trace contextRef="#ctx0" brushRef="#br0" timeOffset="-171369.25">15335 2522 487 0,'1'-14'164'0,"3"0"110"0,-3 11-16 0,-1-1-24 0,-3 12-61 15,1 5-20-15,-2 14-32 16,-3 7-14-16,6 12-32 16,-2 8-23-16,1 6-35 15,2 3-4-15,0 0-10 16,0-2-1-16,0-9-21 16,2-4-34-16,1-9-105 15,1-6-73 1,4-3 116-16</inkml:trace>
  <inkml:trace contextRef="#ctx0" brushRef="#br0" timeOffset="-170993.51">15283 2749 989 0,'-3'-28'130'0,"3"-4"122"16,7 2-86-16,16-1 10 0,8-1-31 0,12-1-23 0,9 6-31 15,-6 7-11-15,1 4-32 16,-9 10-16-16,-11 6-22 16,-2 6-7-16,-17 10 0 15,-5 0 3-15,-9 7-2 16,-4 2 1-16,-10 2-4 16,-4 2-1-16,-3-6-3 15,2 1-5-15,1-15 2 16,8-1 1-16,4-5 3 15,10-3-1-15,1 8-6 16,5 5 0-16,18 12-4 16,4 11 3-16,5 12 5 15,4 4 1-15,-7-6 4 16,-1-4 0-16,-2-9 11 16,-3-8-37-1,4-7-101-15,1 1-86 0,-2-11 90 0</inkml:trace>
  <inkml:trace contextRef="#ctx0" brushRef="#br0" timeOffset="-170502.2">15931 2595 784 0,'0'-18'170'0,"0"-1"179"0,6-1-171 0,5 1 5 0,5 3-57 0,8 0-27 0,3 9-32 15,1 3-13-15,7 6-31 16,4 4-8-16,1 7-8 16,-1 1-3-16,-9 7 1 15,-11-4 0-15,-6 7-8 16,-10 2-1-16,-13 3-2 15,-2 2 0-15,-20-5 4 16,-6-6 1 0,0-4 0-16,5-10 2 0,16-6 0 0,4-1 0 15,15-7-2-15,9 1 1 16,6 6 7 0,13-4 4-16,0 10 12 15,7-2-2-15,2 8 0 0,-4 0-3 0,-4 3-7 31,-4 0-2-31,-8 4 4 16,-14-1 0-16,-4 4-1 16,-2 5 1-16,-17 4-5 15,-2 3-1-15,-23 2-15 16,-9-3-22-16,-8-1-56 16,5-6-43-16,8-9-187 15,9-6 185-15</inkml:trace>
  <inkml:trace contextRef="#ctx0" brushRef="#br0" timeOffset="-170173.34">16696 2558 586 0,'2'-4'143'0,"1"-4"147"0,3 3-14 0,4-3-65 0,4 3-38 0,11-4-64 16,5 1-23-16,19 0-33 0,2-3-14 0,4 3-26 15,-5 2-7-15,-2 4-5 16,-7 2-1-16,-13 2-28 16,-1 4-47-16,-11 2-217 15,-7-5 179-15</inkml:trace>
  <inkml:trace contextRef="#ctx0" brushRef="#br0" timeOffset="-169919.89">16770 2636 1041 0,'18'4'158'0,"7"3"123"0,3-1-28 16,7 0-72-16,1-4-51 0,-4-2-64 0,6 0-22 0,-3-3-30 15,-7-4-7-15,7 3-50 16,-5 1-47-16,1-4-452 16,-1 2 352-16</inkml:trace>
  <inkml:trace contextRef="#ctx0" brushRef="#br0" timeOffset="-169098.99">17976 2317 860 0,'1'-2'187'0,"1"1"156"0,-2-1-118 0,1 2-5 0,-1-1-75 0,2 1-34 0,1 9-45 0,3 10-16 16,-4 19-30-16,1 6-7 15,-3 11-4-15,-3 1-1 16,-5 2-2 0,0-1-2-16,-4-7-18 15,1-4-31-15,0-4-89 16,4-8-67-16,1-3 100 0</inkml:trace>
  <inkml:trace contextRef="#ctx0" brushRef="#br0" timeOffset="-168537.18">18630 2357 547 0,'5'-2'170'0,"-2"-1"204"0,-1-7-89 0,-2-1-39 16,0-1-48-16,-3-6-63 0,0-2-22 0,-7-5-19 0,-1-1-13 0,-6-2-26 15,-4 4 1 1,-4 2-20-16,-3 2-9 0,-1 15-18 16,-6 2-12-16,4 19-13 15,-5 12-3-15,6 11 1 16,0 12 3-16,12 1 3 16,9-2 4-16,9-10 4 15,9-4 0-15,4-15 2 16,1-2 1-16,8-16 1 15,-1-3 2-15,9-11 2 16,-2-4 1-16,0-8 0 16,1-6 1-16,-4-1 1 15,0-7 1-15,-3 2 6 0,-7 5 5 16,-3 9 5-16,-2 7-1 16,-9 22-12-1,2 11-3-15,-4 17-6 0,-1 15-4 16,2 10 2-16,0-1-1 0,0 13-3 15,-1 1 3 1,-7-3 0-16,0 3-9 0,-5-2-50 16,-2-2-44-16,5 1-41 15,1 0 58-15</inkml:trace>
  <inkml:trace contextRef="#ctx0" brushRef="#br0" timeOffset="-161068.36">3646 5252 82 0,'-17'13'47'0,"-7"5"-4"0,1 1 81 0,7-8 24 0,-1-9 41 0,1 0 1 0,0-4-23 0,7 2-30 0,9 0-32 16,-4 0-3-16,4 0-3 15,0 3 4-15,-1-3 12 16,1 3 0-16,13 4 5 15,5 1-7-15,17 7-22 0,-5-1-12 16,17 2-23-16,7 2-3 16,31 1 3-1,18-7 4-15,20-9 0 16,5-3-2-16,9-9-20 16,11-5-8-16,10-1-14 15,8 0-4-15,-7 4-5 0,-12 3-2 16,-13 6 1-1,-8 7 0-15,-27 3-6 0,-18 6-28 0,-34 3-82 16,-18 1-50-16,-15-1 73 16</inkml:trace>
  <inkml:trace contextRef="#ctx0" brushRef="#br0" timeOffset="-160133.65">3710 2547 962 0,'-4'15'108'15,"-2"3"93"-15,3-2-3 0,-2 2-57 0,-1 0-12 0,1-5-46 0,-3 0-23 0,4-5-28 0,-4 3-10 16,1 1-14-16,-1 4-3 16,4 5-4-16,-1 2 0 15,7 2-6-15,5-1 10 0,8-5 19 16,7 0 14-16,5-6 35 16,10 2-3-1,6-2 0-15,3-5-7 0,-2 3-21 16,0-6-4-16,-12 1-14 15,-7 3-4-15,-17 4-4 16,-15 0-3 0,-16 10-3-16,-7 2 1 15,-11 9-48-15,-8 0-42 0,-2 4-101 16,1 0-87-16,14-13 143 16</inkml:trace>
  <inkml:trace contextRef="#ctx0" brushRef="#br0" timeOffset="-159947.64">3695 2574 1189 0,'19'0'127'0,"5"0"92"0,3 2-2 0,4 2-90 0,1-2-26 16,3-7-58-16,-1-1-19 0,7-7-24 0,0-1-37 0,11-6-165 15,-1-1 133 1</inkml:trace>
  <inkml:trace contextRef="#ctx0" brushRef="#br0" timeOffset="-159740.85">4355 2596 831 0,'0'3'155'0,"1"5"198"16,3-1-174-16,-3 10-18 0,1 2-53 0,-2 16-56 0,0 4-26 0,-3 10-12 0,-2-2-38 0,3-1-133 0,2-5-182 16,7-5 172-16</inkml:trace>
  <inkml:trace contextRef="#ctx0" brushRef="#br0" timeOffset="-159550.5">4282 2819 1255 0,'14'1'122'0,"2"2"73"0,0-3 5 0,3 0-88 0,-2-4-25 0,4-3-49 0,2-5-22 0,9-3-61 0,3-5-55 0,12-5-310 16,8-2 250-16</inkml:trace>
  <inkml:trace contextRef="#ctx0" brushRef="#br0" timeOffset="-159246.27">4744 2555 570 0,'2'-6'136'0,"0"1"152"0,1-3-58 0,5 4-21 15,-4 0-28-15,7 1-37 0,0 3-25 0,2 3-40 0,3 1-15 0,9-4-21 0,2 0-7 0,12-4-12 16,1-2-4-16,1 5-11 15,-3 1-2-15,-8 11-2 16,-4 1-1-16,-11 13 2 16,-9 7 0-16,-9 14 0 0,-8 6-1 15,-7 11-1-15,1-2-18 16,-2-6-65-16,5-6-41 16,6-15-161-16,2-16 152 15</inkml:trace>
  <inkml:trace contextRef="#ctx0" brushRef="#br0" timeOffset="-158900.49">5300 2659 791 0,'-24'7'111'0,"2"0"101"0,5 0-9 16,9-4-44-16,8-3-5 0,6-5-20 0,8 0-12 0,13 4-29 0,3-1-14 15,17 4-28-15,-1-1-16 16,9 6-18-16,2 2-8 15,2 1-6-15,-3 2 3 16,3 1-2-16,-7-4 0 16,-3-2 1-16,-8-1-34 15,-11-6-98-15,-4 0-83 16,-8-8 96 0</inkml:trace>
  <inkml:trace contextRef="#ctx0" brushRef="#br0" timeOffset="-158598.27">5751 2457 1002 0,'11'11'112'0,"2"1"86"0,1-1 3 0,8-4-59 0,3 1-13 0,10-1-35 0,3-1-11 16,12-1-16-1,4 3-7-15,-5 6-21 0,-4 0-8 16,-18 8-16-16,-9 3-5 16,-12 2 1-1,-11 0 0-15,-12 4 0 0,-12 1-8 16,-23 6-29-16,-8 0-27 16,-6-2-55-1,3-5-47-15,11-4-265 0,11-5 261 0</inkml:trace>
  <inkml:trace contextRef="#ctx0" brushRef="#br0" timeOffset="-158187.72">6466 2492 976 0,'3'0'106'0,"-2"13"77"0,2 3 17 0,1 17-66 0,-4 3-25 0,0 13-59 16,-7 4-17-16,1 4-22 15,-2-3-6-15,-3-5-30 16,2-5-47-16,4-13-246 16,0-7 199-16</inkml:trace>
  <inkml:trace contextRef="#ctx0" brushRef="#br0" timeOffset="-157868.85">6369 2713 816 0,'5'-66'122'0,"5"4"114"0,7 5-18 0,11 12-33 0,4 5-22 0,14 17-35 16,7 7-22 0,10 14-30-16,2 2-13 0,-11 2-18 15,-10 4-4-15,-24 2-17 16,-2 8-2-16,-23 4-8 16,-9 2-5-16,-13 0-2 15,-11 1-3-15,-14-1-10 16,-2-2-3-16,1-1-2 15,7 2 0-15,22 1 5 16,10 0-1-16,16 6 0 16,7 2 1-16,15 6 4 15,6 1 0-15,8-1 2 16,6-6-2-16,-2-3-64 16,-2-7-19-16,-7-9-184 15,-3-5 145-15</inkml:trace>
  <inkml:trace contextRef="#ctx0" brushRef="#br0" timeOffset="-157446.1">6991 2409 1028 0,'6'-8'144'0,"7"0"124"0,6 5-48 0,1 3-36 15,6 1-34-15,2 4-42 0,3 3-24 0,-4 4-40 16,-3 3-12-16,-8 7-14 16,-8-5-4-16,-12 7-4 15,-3 1-3 1,-14 2-4-16,-6 3-1 0,-4 4-11 16,-6 0-2-16,1-8 2 15,8-5 2-15,9-9 7 16,11-4-1-16,10-3 0 15,5-3-1-15,14 1 2 16,6-2 6-16,9 1 10 0,0 4 4 16,-4 4 6-16,3 1 1 15,-12 6-4-15,-5 4-2 16,-17 5-1-16,-6 4-3 16,-18 8 2-16,-14 6-4 15,-5-1-8-15,-10 6-15 16,-10 0-49-16,-2-4-24 15,-12 14-173-15,-20 5 152 16</inkml:trace>
  <inkml:trace contextRef="#ctx0" brushRef="#br0" timeOffset="-148679.22">9977 5091 250 0,'-25'8'45'0,"-2"9"38"0,-3 2-4 0,-3 6-12 0,2 1-1 0,-3-7 38 16,4-4 18-16,8-4 31 15,5-3 13-15,8-6-19 16,2-2-10-16,3-3-24 16,0-4-13-16,4 1-3 15,0 0-5-15,8 6-11 0,0 5 0 16,13 1 4-16,9 8-10 16,14 3-2-16,11-1-6 15,30 1-25-15,10-2 2 16,15-6-4-16,12-1-4 15,15-8-7-15,14-5-12 0,17-3-10 16,1-1-1 0,2-1-6-16,-5 6 4 15,1 2-1-15,-6 2 0 16,-28 5 3-16,-16 4 1 16,-29-1 4-16,-12 2 7 15,-26 1-1-15,-9 0 1 16,-25-5 5-16,-7 0-2 0,-13-2 4 15,-14-4-5 1,-18-5-12-16,-8-6-6 0,-21-3-6 16,-12-4 0-16,-12-5 0 15,-8-9 0-15,-28-6-7 16,-11-3-2 0,-10 2-11-16,-6 1-2 0,-6 8-11 15,-4 8-7-15,-2 16 2 16,8 6-1-16,25 17 11 0,9 0 7 15,31 10 9-15,9 5 4 16,22-7 4-16,20 0 1 16,26-9-1-1,13-4 1-15,15-4 12 0,14 0 12 16,24-5 21-16,10 2 7 16,20-5 1-16,6-6-8 15,24-4-16 1,21 1-6-16,32-2-11 0,4-2-2 15,6 4 1-15,2 4 1 0,-13-1 0 16,-6 3 0-16,-26 3 2 16,-20 0 2-16,-31 3 1 15,-15 5 4-15,-30-2 7 16,-12 5 6-16,-34 0 7 16,-10 0 0-16,-29 2-8 15,-16-2-12-15,-21-7-30 16,-17 0-18-16,-29-6-14 15,-18-3-1-15,-7-4 16 16,-7-4 12-16,-4-3 1 16,-4 2 6-16,-3 0 3 0,9 1 1 15,10 2 7-15,9 8-16 16,13 5-12-16,8 4-1 16,45 13 1-16,13-2 12 15,26-2 11 1,15-1-2-16,24-6-9 0,6-2 4 0,32-1 13 31,7-1 6-31,43 6 25 16,24 1-3-16,46-5-4 0,18 2-3 0,23-9-3 15,11-9 4 1,-7-1 0 0,-3-2 2-16,-9 2-5 0,-18-1-3 15,-18-2-1-15,-20-1-1 0,-32 1-1 16,-23 2-3-16,-22 1-67 15,-9 4-63-15,-24 1-168 16,-6 6 149 0</inkml:trace>
  <inkml:trace contextRef="#ctx0" brushRef="#br0" timeOffset="-147756.2">10335 5156 721 0,'0'-8'104'0,"0"-5"108"0,0 2-12 0,0 2-25 0,0 2-8 0,-3 0-33 0,2 3-17 16,-1 4-23-1,2 0-9-15,-1 0-14 0,-7 0-7 16,8 10-17-16,0 1-8 16,0 6-9-16,1 1-3 15,2 7-5-15,2 3 0 0,-3 10-6 32,1 6-2-32,3 8-4 0,-1 3-3 15,4 10-3 1,-4 3 0-16,6 4-2 15,0 3 0-15,3-9-1 16,5-2-2-16,5-8-3 0,0-7-5 16,-2-12-18-16,-5-3-18 15,-3-14-46-15,-1-1-20 0,-4-11-56 16,-4-2-50 0,-2-6-196-16,0 0 233 0</inkml:trace>
  <inkml:trace contextRef="#ctx0" brushRef="#br0" timeOffset="-147455.73">10271 5813 528 0,'-3'5'109'0,"3"5"118"0,4-4-12 0,12 2-36 0,1 3-22 16,1-5-47-1,4 4-24-15,3 4-33 16,0 0-15-16,1 2-23 16,-1-4-4-16,-3-4 7 15,0 0 11-15,-1-8 27 16,4-8 11-16,-3-6 13 16,3-7 1-16,-1-8-16 15,6-1-10-15,-3-16-25 16,-1 5-14-16,-7 0-40 15,3 1-46-15,-3 12-189 16,-1 8 155-16</inkml:trace>
  <inkml:trace contextRef="#ctx0" brushRef="#br0" timeOffset="-146875.77">10782 6022 1245 0,'0'0'148'0,"0"3"123"0,-3 0-12 0,3 8-76 15,0 3-32-15,1 10-55 0,9 7-29 0,-10 6-24 0,3 0-11 16,-3 8-22-16,-3-4-5 16,4 1-6-16,1 2-2 15,0-4-18-15,2-4-25 16,1-9-77-16,-3 0-41 16,9-13-145-16,-8-6-198 15,14-24 304 1</inkml:trace>
  <inkml:trace contextRef="#ctx0" brushRef="#br0" timeOffset="-146372.9">11033 6099 849 0,'6'-8'112'0,"5"2"109"0,-1-7 13 0,4 2-18 0,-2 1-15 0,4-1-44 0,0 2-19 16,4-4-36-16,3 1-22 15,-3 1-38-15,4 0-13 16,1 8-22-16,0-2-2 15,-6 6-4-15,3 7-1 16,-6 5 0-16,0 3-1 16,-12 6 1-16,-5 3 3 15,-15 3-2-15,-8 4-1 16,-9-2-19-16,0 1-7 16,-5-1-6-16,0-3 1 15,4-2 12-15,4 1 7 0,9-3 8 16,7-5-2-16,14-4-2 15,2 0-1-15,13-6 3 16,6 3 7-16,17-8 13 16,1-1 1-16,15 1 6 15,6-3-5-15,3 0-8 16,-3 0 1-16,-3 0-40 16,-8-2-54-16,-15-1-345 15,14 0 275 1</inkml:trace>
  <inkml:trace contextRef="#ctx0" brushRef="#br0" timeOffset="-141648.49">8308 9180 332 0,'-6'0'38'0,"-7"0"74"0,2-1 33 0,7-2 35 0,-1-4 11 0,10-4-15 0,-1-3-17 16,9-3-21-16,-4 1-15 15,1-6-42 1,-1 3-19-16,1-2-30 15,-4 6-10-15,0-1-8 0,-1 8-1 16,3 8-2-16,-6 0 4 16,-1 13 8-16,1 6 14 15,-2 9 25-15,-3 8 5 0,-7 15 3 16,-6-4-7-16,-1 27-28 16,-5 0-9-1,-8 21-13-15,8 15-8 16,-16 10-1-16,0 1-2 0,5-10 0 15,1-10 0-15,12-32 0 16,6-15-1-16,11-21-14 16,3-16-26-16,4-21-50 15,7-12-42-15,13-33-262 16,0-28 246-16</inkml:trace>
  <inkml:trace contextRef="#ctx0" brushRef="#br0" timeOffset="-141412.78">8531 9207 737 0,'17'-17'200'0,"-4"4"151"0,-12 21-82 0,-2 14-48 0,-10 21-71 0,-4 2-23 0,-10 17-39 0,0 10-16 16,-7 15-29-16,-2 17-16 16,-3 11-16-16,1 7-5 15,-3-1-5-15,-1 2-1 16,2 0-16-16,7-3-8 15,6-19-33-15,2-11-30 16,12-36-86-16,7-21-54 0,12-35-136 16,9-28 182-16</inkml:trace>
  <inkml:trace contextRef="#ctx0" brushRef="#br0" timeOffset="-141192.83">8767 9321 938 0,'11'3'169'0,"-6"19"130"0,-10 16-37 0,-20 31-81 0,-8 16-38 0,-24 29-44 15,-4 6-25-15,-6 12-47 32,4 1-12-32,11-4-12 0,3 5-2 0,16 0-2 15,0-5-2-15,8-10-17 16,1-6-28-16,8-13-74 0,4-15-56 15,10-32-169-15,2-23 190 16</inkml:trace>
  <inkml:trace contextRef="#ctx0" brushRef="#br0" timeOffset="-140988.85">8643 10019 678 0,'42'-33'152'0,"-4"5"132"0,-17 28-37 0,-7 14-37 0,-14 30-43 0,-13 16-33 0,-14 22-50 16,-12 21-17-16,-10 20-24 16,-6 4-8-1,-2 6-26-15,-3-1-3 0,8-1-27 16,3-9-36-16,7-18-80 16,5-18-36-16,10-35-55 15,4-21-46-15,20-44 168 16</inkml:trace>
  <inkml:trace contextRef="#ctx0" brushRef="#br0" timeOffset="-140784.68">8587 10379 538 0,'78'-60'141'0,"-15"16"131"0,-13 19-10 0,-24 32-32 0,-12 19-22 15,-25 37-39-15,-15 16-45 16,-26 23-68-16,-12 12-21 15,-6 4-19-15,-1 2-6 16,15-5-34-16,3-8-38 16,17-25-105-16,0-11-65 15,19-30-238-15,7-16 260 16</inkml:trace>
  <inkml:trace contextRef="#ctx0" brushRef="#br0" timeOffset="-140612.08">8876 10589 505 0,'18'25'198'0,"-4"8"147"0,-22 32-96 0,-16 12-64 0,-26 30-96 16,-15 8-27-16,-17 3-40 16,3 1-23-16,7-15-146 15,10-10-227-15,26-27 214 16</inkml:trace>
  <inkml:trace contextRef="#ctx0" brushRef="#br0" timeOffset="-140454.72">8950 10748 884 0,'8'33'221'0,"-6"6"184"0,-12 36-136 0,-9 10-46 0,-20 22-98 0,-5 5-40 15,-13-3-75-15,-5-12-65 16,7-3 29-16</inkml:trace>
  <inkml:trace contextRef="#ctx0" brushRef="#br0" timeOffset="-110395.87">7234 14129 372 0,'-10'-11'105'0,"-1"-3"112"0,3-4-20 0,5-1-27 0,3 5-7 15,0-6-12-15,0 4-8 0,-1 11-22 0,-2-7-11 0,3 13-24 0,-2 1-13 0,-6 3-32 16,10 2-21-16,12 6-19 15,13 1-3-15,23 5 7 0,12-3 11 16,17-10 10 0,-1-3 1-16,8-9-2 15,-9 0-5-15,-4-4-4 16,-4 2-3-16,-8 4 0 16,-5-3 6-16,-12 9 6 15,-16-2 4-15,-26 11 10 0,-15 0-3 16,-26 0-3-16,-12 5 0 15,-10 0-15 1,-2 1-6-16,-8-14-4 16,-7-3-5-16,-12-14-4 0,-7-7-1 0,8-4-10 31,10 5 0-31,31 1 2 0,19 5-4 0,28 4 4 31,12 4 2-31,30 3 2 16,14 3 10-16,22 1 6 0,8 2 0 15,1 8-2-15,-9-1-4 16,-13-1 1-16,-8 9 3 16,-14-4 3-16,-5 0 3 0,-20 3 12 15,-9 2 5-15,-21 0 10 16,-10 0-2-16,-17-3-12 16,-6-3-7-16,-12-9-19 15,-7 1-1-15,-3-11-13 16,9-4-2-16,21 1-12 15,20-2-11-15,34-2-1 0,16 2 3 16,31-3 10-16,9-7 11 0,9-2 13 16,6-4 2-16,10-3-51 15,1-6-98-15,-11-15 90 32</inkml:trace>
  <inkml:trace contextRef="#ctx0" brushRef="#br0" timeOffset="-106513.54">12542 16827 298 0,'-6'2'72'0,"-5"-1"100"0,2-2-2 0,4-2-7 0,3 0-5 0,4-2-21 0,-1 2-7 0,4 3-5 0,2-2-1 0,-4 2 1 0,0 0-5 16,3-1-1-16,-1-1-1 0,6-8-17 15,2-2-5-15,4-2-24 16,2-5-16-16,-5 12-19 16,0 4-9-16,-6 14-3 15,-5 15 2-15,-6 18-1 16,-6 6-4-16,-12 20-6 16,1 7-7-16,-12 19-8 15,-1 11-1 1,-3 13-5-16,-1 11 4 15,6 1 0-15,-1 3 1 16,5-14 0-16,5-17 4 16,10-31-7-16,10-21-3 15,5-35-16-15,4-17-15 0,4-33-39 0,3-22-46 16,11-49-116 0,0-23-78-16,21-38-149 15,5-9 23-15,18 6 151 0,11 8 143 16,6 28 285-16,-6 14 68 15,-14 25 56-15,-14 20-9 0,-23 37-9 32,-7 23 6-32,-17 37-16 15,-7 20-18-15,-28 28-42 0,3 9-36 16,-22 18-42-16,-4 8-20 0,-6 15-35 31,-10-1-9-31,3 9-19 16,3 2-7-16,11-1-5 15,4 2-1-15,14-9-5 16,7-4-1-16,9-16-40 16,6-6-30-16,1-19-44 15,6-10-18-15,7-28-46 16,1-24-35-16,12-43-120 16,4-34 171-16</inkml:trace>
  <inkml:trace contextRef="#ctx0" brushRef="#br0" timeOffset="-106291.2">12975 16909 1020 0,'28'-50'180'0,"-9"21"151"0,-6 22-28 0,-21 37-69 0,-5 26-36 0,-29 37-45 0,2 16-36 0,-28 28-51 0,-1 2-17 0,4 5-29 0,-11-2-12 0,23-2-9 16,4 2-4-1,9-13 1-15,4-3-3 0,9-18-58 16,5-8-31-16,13-24-75 16,-1-17-47-16,10-55-167 15,2-4-113-15,14-77 273 16</inkml:trace>
  <inkml:trace contextRef="#ctx0" brushRef="#br0" timeOffset="-106106.58">12823 17264 737 0,'74'-106'201'0,"-14"6"194"0,-19 41-119 0,-14 20-32 0,-16 40-21 0,-6 31-20 15,-19 34-46-15,-11 26-28 0,-28 31-68 0,3 6-25 16,-13 11-29-16,-3 1-7 16,7-6-20-16,-1-2-14 0,15-13-68 31,7-4-50-31,14-9-210 0,8 2 206 15</inkml:trace>
  <inkml:trace contextRef="#ctx0" brushRef="#br0" timeOffset="-105900.7">13060 17685 715 0,'27'-46'184'16,"-2"16"185"-16,-9 16-80 0,-13 25-67 0,-6 19-48 0,-19 32-64 0,-5 17-34 0,-13 26-57 16,-2 9-31-16,-17 18-76 0,-7 6-55 15,-8 5-110-15,3-3-94 16,11-12 193 0</inkml:trace>
  <inkml:trace contextRef="#ctx0" brushRef="#br0" timeOffset="-105679.93">13091 18180 1391 0,'0'16'114'0,"0"1"64"0,-4 4-48 0,-7 6-42 0,-5 4-39 0,-9 9-66 0,-7 5-48 16,-9 9-235-16,-1 12 186 16</inkml:trace>
  <inkml:trace contextRef="#ctx0" brushRef="#br0" timeOffset="-105394.93">13415 18125 1467 0,'-2'-3'137'0,"1"3"80"0,-10 9-18 0,-13 18-59 0,-3 17-33 0,-14 18-45 15,-3 14-15-15,-11 14-61 16,-2-1-60-16,5 16-155 16,-5 8-137-16,0 7 192 15</inkml:trace>
  <inkml:trace contextRef="#ctx0" brushRef="#br0" timeOffset="-105197.43">13093 18762 1934 0,'-6'27'163'0,"-5"5"136"0,-4-7-217 0,3 8-21 0,-15 6-91 0,-12 2-38 0,-7 10-113 15,-8-2-50-15,-10 4-218 16,2 3 247-16</inkml:trace>
  <inkml:trace contextRef="#ctx0" brushRef="#br0" timeOffset="-104284.14">13271 18154 573 0,'38'-48'213'0,"-9"15"229"0,-10 21-75 0,-26 32-126 0,-9 19-63 0,-21 26-94 0,-12 17-35 0,-13 16-34 16,2 3-4-16,0 4-6 16,7 7 1-16,2-9-10 15,2-12-23-15,8-26-66 16,3-14-34-16,15-36-36 15,7-10 20-15,8-27 62 16,13-21 34-16,12-29 41 16,-3-23 2-16,13-26 0 15,8-10-1-15,-4-9 1 16,10 1 3-16,-1 20 1 16,-10 11 10-16,-5 38 51 15,-1 20 35-15,-15 36 65 0,-4 18 11 16,-8 45-25-1,-11 19-30-15,-16 44-63 16,-11 8-19-16,-16 19-25 16,-16 4-10-16,-4-7-8 0,3-15-3 15,15-23-9-15,15-29-3 16,25-43-34 0,8-19-7-16,13-44 3 0,12-15 3 0,11-27 42 15,10-11 13 1,12-9 18-16,2 5 15 0,-1 9 15 15,-4 11 1 1,-21 28-7 0,-1 12-6-16,-17 31 5 0,-10 18-4 0,-21 39-19 15,-15 22-14-15,-19 47-25 16,-3 17-3 0,-2 18 13-16,2-4 11 0,20-29 8 15,7-30 3 1,22-50-7-16,12-27-1 0,18-45-1 31,12-22-4-31,9-25 5 0,0-10-1 0,1-7 0 16,2 2 0-16,-2 11 2 15,1 10 1-15,-12 33 0 0,-3 16 5 16,-20 35 2-16,-8 22-1 16,-17 37-5-1,-9 17-5-15,-16 17-3 0,5 1 4 16,5-22 6-16,8-17 5 0,21-45-16 31,9-34-4-31,15-47-5 0,12-23-5 16,7-34 15-1,5-12 1-15,0-10 2 16,-5-5-4-16,-3 10-20 16,-9 12-12-16,-7 24-16 15,-4 9-2-15,-5 34 18 0,-3 12 11 0,-7 25 26 16,2 13 3-1,0 19 2 1,0 6 1-16,5 9-7 0,3-3-1 16,4-10-26-1,-1-15-65-15,11-33-217 0,7-33 187 16</inkml:trace>
  <inkml:trace contextRef="#ctx1" brushRef="#br0">21942 17697 0,'0'0'0,"0"0"0,0 0 15,0 0 1,0 0 0,0 0-16,0 0 0,0 0 15,0 0 1,-40 24-1,28-13-15,5 5 16,3 0 0,-12 12-16,4-5 0,4-3 15,4-12 1,4 0-16,-8-4 16,4 0-1,0 0 1,0 0-16,4-1 0,-3 1 15,-5 0 1,4 0-16,0 0 16,4 0-1,-4 0 1,-4 0-16,4-4 16,0 0-16,0 4 31,4-4-31,-8 0 0,4 0 31,0 0-31,0 0 16,4 0-1,-8 4-15</inkml:trace>
  <inkml:trace contextRef="#ctx0" brushRef="#br0" timeOffset="-100763.35">13390 16373 342 0,'1'0'127'0,"-1"0"127"0,-1 0-56 0,-6 0-78 0,-2 0-24 0,3-5-7 0,-4 2 7 15,7 2 14 1,-5-9 5-16,8-2-8 16,0-6-4-16,2-7 1 15,4 1-3-15,-1 4-6 16,-5 1-5-16,0 6-16 0,-3 4-5 15,-9 3-15-15,0 2-6 16,-7 9-8-16,0-2-12 0,-3 15-17 16,3 4-5-16,2 6-13 15,7 15-3-15,10-2-1 16,5 0 2-16,11 0 1 16,6-2 3-1,8-6 3-15,4-3-1 0,4-9 0 16,2-9 1-16,-2-10 2 15,-7-4 0-15,-6-15 2 16,-1-5 2-16,-10-16 2 16,-1-6 0-16,-8-3 2 15,-4-2 2-15,-9 4 3 16,-6 8 2-16,-13 13 1 16,-12 2 1-16,-10 16-7 15,2 6-2-15,2 15-4 16,8 7-4-16,7 23-4 0,3 5-3 15,6 16-7-15,9 5 0 16,12-1-3 0,9-7 1-16,12-21 6 0,10-7 0 15,9-19 3-15,2-7 2 0,12-17 2 16,-1-7 2-16,-8-12 3 16,-11-9 2-16,-10-7 6 15,-7-6 4-15,-10-3 10 16,-4 2 4-1,-16 1 2-15,-9 4 1 0,-16 9-12 16,-3 11-3-16,-19 12-4 16,5 17-4-1,-3 18-3-15,4 8-5 0,13 25-9 16,3 11-3 0,16 11 1-16,8 2 0 0,20-13 0 31,8-6 1-31,15-23-3 0,1-12 1 15,6-19 1-15,5-9 2 0,3-21 6 0,-1-3 3 16,-2-10 3 0,-5-1 5-16,-14-6 10 0,-11 1 6 15,-11-1 5-15,-14-3 2 16,-16 4-1 0,-3 2-8-16,-14 13-6 0,4 9-3 15,5 17-13-15,0 10 0 16,13 27-13-16,1 12-5 0,18 10-2 15,6 4 0-15,19-10 5 16,6-10 0 0,10-19 2-1,6-10 3-15,8-15 5 16,-3-6 3-16,-2-10 4 16,-2-6 2-16,-15-5 1 0,-6-10 2 15,-12-5 2 1,-9-1 1-16,-4-3 3 15,-9 3 0-15,-9 15 4 16,-8 5 0-16,-17 20-6 16,1 12-7-16,-2 21-11 0,9 14-5 15,14 19-3-15,4 5 1 16,16-4 4-16,5-7 0 16,15-23-2-16,5-8 0 15,9-20 0-15,1-8 2 16,9-14 6-16,4-3 2 0,-9-14 4 15,-1-2 2 1,-9-3 7-16,-8-5 2 16,-8 7 8-16,-8 4 3 0,-21 7 2 15,-6 10-1-15,-18 10-7 16,-3 8-6-16,-2 19-13 16,1 10-6-16,16 21-9 15,6 8-2-15,19 6 1 16,5-3 1-16,14-20 2 15,11-8 0-15,5-22 2 0,6-11 1 16,2-12 8-16,1-12 3 16,-1-9 6-1,-7-5 4-15,-6-8 6 16,-9 1 3-16,-15 0 3 0,-9-2 0 0,-12 12-1 16,-7 5-2-1,-7 13-7 1,1 8-5-16,3 20-18 0,8 14-9 0,10 27-15 15,9 9-7 1,8 6 9-16,9-6 3 0,8-25 8 31,8-10 7-31,6-26 3 0,5-8 4 16,-2-16 9-16,-3-6 8 16,-6-16 10-16,-7-6 5 0,-7-1 7 15,-10-6-2-15,-6 7-1 16,-11 10-1-16,-18 15-4 15,-1 10-4-15,-6 26-19 16,2 16-13-16,12 29-16 16,5 15-6-16,18 4 6 0,7-4 5 15,14-18 5-15,4-21 4 16,14-22 4-16,-4-15 4 16,0-13 7-16,-8-10 8 15,-11-6 15-15,-6-4 7 16,-14 2 7-1,-5 2-3-15,-7 6-8 0,-7 10-8 16,2 8-12 0,4 8-6-16,0 16-22 15,8 12-10-15,6 15-31 0,5 7-23 0,0 0-64 32,5 3-70-32,4-5 122 0</inkml:trace>
  <inkml:trace contextRef="#ctx0" brushRef="#br0" timeOffset="-96285.02">13617 15473 474 0,'5'-8'149'0,"-1"1"165"0,-1 3-25 0,1 4-39 0,-4 0-10 0,-2 6-28 16,0 3-17-16,2 7-57 15,-4 3-21-15,1 6-55 16,1 4-23-16,-1 10-29 15,4 9-11-15,3-3 1 16,3 6-1-16,-3-2-10 0,0-2-24 16,1-8-84-1,0-7-76-15,-2-13 99 0</inkml:trace>
  <inkml:trace contextRef="#ctx0" brushRef="#br0" timeOffset="-95988.34">13604 15657 979 0,'-11'-38'191'0,"0"2"169"0,-5 8-125 0,12 1-26 0,-1 2-50 16,10-5-18-16,10-4-40 0,-2 0-5 0,1 2-16 16,-1-4-9-1,4 4-24-15,7 7-20 0,4 8-18 16,5 6-2-16,2 11-1 15,-5 8 3 1,-6 7 2-16,-2 8-3 0,-16 3-3 31,0 4 0-31,-10 2-3 0,-7-1-3 16,-4-1-15-16,0-4-14 0,-7-4-35 16,3 0-16-16,-3-11-40 15,6-5-26 1,5-6-164-16,0-5 181 0</inkml:trace>
  <inkml:trace contextRef="#ctx0" brushRef="#br0" timeOffset="-95432.77">13877 15605 1100 0,'6'16'136'16,"-1"3"133"-16,3-3-140 0,-2-2-5 0,4-2-51 15,-2 1-27-15,-4 1-27 16,1 5-6-16,0 3-4 16,-5 2-1-16,0-7-1 15,-5 1 0-15,0-12 27 16,1-3 20-16,-4-9 39 16,3-10 6-16,-3-16-19 15,5-4-15-15,3-5-34 0,5-1-2 16,9-4-2-16,6 5-7 15,6 6-6-15,1 4-3 16,7 15-6-16,3 0-5 16,5 11-2-16,-1 5-4 15,-6 11 2-15,-7 5 5 16,-9 6 3-16,-5 8 2 0,-10 6-22 16,-1 5-13-1,-6 5-28-15,-4 0-12 0,7 0-6 16,0-7-1-16,11-3 18 15,3-9 9-15,10-10 26 16,1-6 12-16,2-12 11 16,-2-9 9-16,-1-13 26 15,-7-6 14-15,-2-10 22 16,-4-2 4-16,-5-5-3 16,-6 1-5-16,-13-6-19 15,-1 1-10-15,-6 2-16 0,-4 6-5 16,-3 9-11-16,0 6-23 15,-6 16-82-15,3 11-49 16,2 19-354-16,6 18 304 16</inkml:trace>
  <inkml:trace contextRef="#ctx0" brushRef="#br0" timeOffset="-94717.7">14779 15572 1557 0,'0'-14'146'0,"-7"-7"74"0,-6 13-14 0,-12 2-89 0,-4 3-36 0,-7 16-49 0,0-1-12 16,7 13-26-16,3 10-12 15,13 5-28-15,3 4-10 16,12-5-3-1,8-6 3-15,5-14 24 16,7-6 10-16,4-15 15 0,-3-6 5 0,1-14 10 16,-2-5 15-1,-1-10 23-15,1-8 12 16,-5-8 15-16,3-6-3 0,-12-15 10 16,13 6-2-1,-10-2-9-15,-5 6-11 0,4 25-17 16,-12 9-9-16,2 28-5 15,2 7-2-15,1 33-20 16,-3 16-4 0,-2 21-42-16,2 11-24 0,2-1-66 15,7-2-24 1,9-16 39-16,4-11-17 0,6-23 64 16,7-9 28-16,-8-21-6 15,-2-6 45-15,0-17 27 16,-9-6 16-16,0-5 38 15,0-7 14-15,-9-1 1 16,0 1-4-16,-3 9-20 16,-2 6-9-16,-2 23-13 15,2 3-14-15,-4 20-23 16,-1 9-4-16,3 11-35 16,5 1-14-16,2-3-2 15,6-8-3-15,1-14 20 16,2-10 12-16,8-10 13 15,-1-9 1-15,-5-13 26 16,2-7 17-16,-4-7 21 16,-2-7 19-16,0 6-5 15,-1 0-13-15,-3 12-16 16,-1 5-19-16,-4 9-13 0,1 18-11 16,-1 13-11-1,-4 15-15-15,6 17-56 0,-3 1-23 16,1 2-79-16,8-4-80 15,7-9 152-15</inkml:trace>
  <inkml:trace contextRef="#ctx0" brushRef="#br0" timeOffset="-94007.46">15769 15477 938 0,'-10'-4'246'0,"-6"4"306"16,-1 7-251-16,-5 17-149 0,-8 6-49 0,2 14-75 0,-2 4-14 0,11 8-13 15,4 1-4-15,19 1-13 16,8-7-4-16,14-13-3 16,7-10 1-16,6-15 8 15,8-2 2-15,5-16 8 16,1-3 1-16,-3-12 8 15,-1-6 9-15,-6-3 28 0,-4-9 13 16,-12-2 27-16,-10 4 2 16,-11 0 10-1,-7 7-7-15,-17 3-21 0,1-1-4 16,-8 17-30-16,-2 9-16 16,0 26-15-1,5 14-9-15,10 15-18 0,8 6-4 16,12-7-19-16,10-4-4 15,20-20 0-15,6-12 12 16,19-15 23-16,6-7 8 0,-1-11 9 16,-3-9 2-16,-12-8 9 15,-4-5 11 1,-12-5 21-16,-9 2 10 0,-8 4 21 16,-7 0 0-16,-21 9 3 15,-4 6-13 1,-15 19-34-16,-2 4-22 0,-1 24-47 15,8 13-12-15,5 11-27 0,12 5-3 16,12-13-2-16,10-6 6 16,11-29 27-1,1-11 17-15,7-22 22 0,-6-11 17 16,0-12 19 0,-8-8 10-16,0-9 32 15,0-7 7-15,-8-12 1 16,-3-9 0-16,-11-9-14 0,-8 3-14 15,-3 17-13-15,2 18-7 16,1 41-8-16,3 22-3 16,2 47-11-16,3 19-5 15,0 39-16-15,3 15-14 0,-1 11-33 32,0 0-26-32,2-5-60 0,9-4-46 0,6-14 112 15</inkml:trace>
  <inkml:trace contextRef="#ctx0" brushRef="#br0" timeOffset="-92931.41">17412 15376 976 0,'2'5'192'15,"3"8"178"-15,0-12-110 0,-1 6-15 0,6 2-52 0,-2-6-35 0,7 16-32 16,0 3-11-16,-3 7-36 16,-4 7-20-16,0 11-33 15,-8 5-10-15,-3 13-14 16,-3 3-1-16,-6 0-29 15,6 1-24-15,-2-4-59 16,5-7-48 0,2-12-219-16,2-7 225 0</inkml:trace>
  <inkml:trace contextRef="#ctx0" brushRef="#br0" timeOffset="-92535.12">17764 15528 1419 0,'0'-2'154'0,"0"-4"165"0,2 1-176 0,3-3-4 0,-1 2-25 0,9-2-17 0,4 3-23 16,7-4-11-1,9 10-21-15,3 9-7 0,4 1-20 16,-5 5-5-16,-10-4 1 15,-5 1 2-15,-15 11 5 16,-5-5-8-16,-13 14-18 16,-7-2-13-16,-15 6-38 15,-4 2-11-15,-4 0-17 0,-1 2 4 16,12-3 28-16,6-2 18 16,8-6 30-1,10-4 7 1,12-1 1-16,8-1 5 0,13-4 19 15,7-3 7-15,18-9 3 16,7-8-1-16,13-8-19 16,7-7-7-16,-1-7-9 15,-1-5-24-15,-8-3-145 16,-9 1 116-16</inkml:trace>
  <inkml:trace contextRef="#ctx0" brushRef="#br0" timeOffset="-92107.15">18938 15605 1258 0,'9'5'172'15,"7"4"171"-15,-6 2-53 0,1 4-70 0,0 3-49 0,-3 8-86 0,-2 7-36 0,0-3-32 16,-3 4-6-16,2-4-9 16,3-1-29-16,6-7-76 15,-1-3-48-15,1-14-249 0,7-7 232 16</inkml:trace>
  <inkml:trace contextRef="#ctx0" brushRef="#br0" timeOffset="-91950.65">18903 15351 1660 0,'-22'5'187'0,"-3"1"149"0,8 2-228 0,2 2-31 0,4-4-95 0,10-5-49 0,4-8-117 15,17-3-150-15,-1-15 181 16</inkml:trace>
  <inkml:trace contextRef="#ctx0" brushRef="#br0" timeOffset="-91620.62">19159 15484 1357 0,'13'42'73'0,"1"2"46"0,0-1-92 0,3 0 11 0,2-2 3 0,-5-5 1 16,2-5 5-16,-6-4-31 0,-6-6-4 16,-4-9-5-16,-1 1 20 15,-2-13 31-15,-7 0 13 16,-4-13 29 0,0-9-10-16,0-5-10 0,-1-3-10 15,12-3-17-15,3 5 0 16,11 3-6-1,10 6 6-15,7 6-6 0,8 5-6 16,5 8-10-16,7 5-9 0,2 16-1 16,-7-3-3-16,-5 12-8 15,-4-1-7-15,-10 2-44 16,-5 4-31 0,-5 1-77-16,-1-3-72 0,-7-1 127 15</inkml:trace>
  <inkml:trace contextRef="#ctx0" brushRef="#br0" timeOffset="-91148.55">20159 15471 547 0,'-3'8'142'0,"0"-2"168"0,0 2-10 0,9 0-20 0,-1 0 0 16,9 11-39-16,-2-2-28 0,9 16-61 15,-1 5-36-15,1 8-53 16,-5 12-16-16,-7 8-28 16,-7-2-11-16,-2 6-21 15,0 0-31-15,-8-15-87 16,2-6-98-16,-9-13 120 16</inkml:trace>
  <inkml:trace contextRef="#ctx0" brushRef="#br0" timeOffset="-90786.91">20145 15572 1648 0,'1'-30'123'0,"10"-2"70"0,7 6-19 0,10 2-33 0,18 11-10 0,4 9-14 0,3 2-29 15,2 13-44-15,-6 2-9 0,-5 2-18 16,-8 3 1-16,-14 1-5 15,-9 6-2-15,-15-4-7 16,-10 2-7-16,-15 2-9 16,-8-4-1-16,-6-1-6 15,-3-1 0-15,0-9 6 16,1-4 3-16,7-6 7 16,9 0 6-16,14 6 10 15,12 1 1-15,12 16 4 16,13 7-2-16,12 16-7 15,0-2-2-15,5 2-6 0,-5-5-3 32,4-5-15-32,-2-7-33 0,-2-6-113 0,-3 2-73 15,-3-12 115-15</inkml:trace>
  <inkml:trace contextRef="#ctx0" brushRef="#br0" timeOffset="-90300.25">20749 15507 1742 0,'5'-3'137'0,"6"-3"107"15,5 0-78-15,9-2-23 0,6 1-22 0,10 1-37 0,0 4-9 0,-1 4-25 16,-4 6-12-16,-9 5-15 15,-5-2-9-15,-19 3-4 16,-1-2-8-16,-8 9-12 16,-12 1-11-16,1 5-22 15,-10 1-4-15,-9-3 7 16,-1 1 9 0,9-7 20-1,6-5 8-15,19-5 6 0,3-4 2 16,17 0 5-16,7-1 4 15,12 3 1 1,2 1-1-16,9 3-2 16,-4 1 1-16,-1 2-1 15,-2 4 6-15,-7 4 6 0,-8 2 1 16,-12 2 5-16,-2 0-3 16,-13 2 0-16,-6 7 0 15,-9 4-4-15,-8 2-4 16,-11-1-13-16,-5-1-12 0,-15-4-32 15,0-7-19 1,-19-6-63-16,-3-6-22 0,-4-18-82 16,-4 2-277-16,-5-11 322 15</inkml:trace>
  <inkml:trace contextRef="#ctx0" brushRef="#br0" timeOffset="-85364.68">8049 8797 435 0,'2'-2'160'0,"-2"1"124"0,-6 1-47 0,-5 0-15 0,-7 3-46 0,-1 3-20 0,1-1-41 15,-3 6-17-15,5 0-31 16,-3 3-14-16,7 10-23 16,5-2-14-16,4 13-14 15,0 1-2-15,11-4-4 16,5-4-1-16,10-12 1 15,6-7 0-15,5-15 3 0,1-7 7 32,-10-10 21-32,-4-6 12 15,-9-7 24-15,-8-5 3 0,-4 2-3 0,-5-1-5 32,-17 5-16-32,-5 5-5 15,-14 8-10-15,-8 5-4 0,-1 8-8 16,5 9-5-1,6 12-10-15,4 12-4 0,8 17-5 16,4 11-1-16,12 11-2 16,8 5 2-16,7 1 1 15,10-10 1-15,20-15 1 16,5-13 3-16,13-20 2 16,11-11 2-16,0-15 4 15,-4-9 6-15,-12-9 12 16,-9-7 2-16,-21-1 7 15,-4-1 4-15,-18-2-3 16,-8 1-1-16,-13 7-7 0,-7 3-1 16,-23 7-7-16,-4 3-2 15,4 13-7-15,-3 12-7 16,28 23-9-16,4 21-2 16,13 11-1-16,6 7 1 15,16 1 2-15,6-4-1 16,13-18 0-16,10-10 0 15,17-22 0-15,8-12 5 0,2-23 5 16,1-11 5-16,-18-12 7 16,-4-8 5-16,-12-7 7 15,-7 4 4-15,-14-1 3 16,-14 7-7 0,-26 13-2-16,-9 7-7 0,-18 17-7 15,-7 15 1-15,-11 23-15 16,8 20-6-16,8 26-7 15,17 17 2-15,27 5 5 16,8 0 0-16,24-26 2 0,11-14-1 16,26-25 0-1,11-16 2-15,1-23 5 0,3-10 3 16,-13-22 3-16,-6-2 3 16,-12-8 7-16,-10 1 5 15,-15 1 6 1,-12 2 3-16,-13 9-1 0,-13 4-2 15,-18 11-6 1,-11 13-5-16,-6 15-12 16,-1 17-8-16,7 29-7 0,5 8-3 0,21 18 4 15,15-2 1-15,26-13 2 16,17-7 1-16,17-31 1 16,4-4 1-16,2-21 5 15,-4-8 2-15,-12-10 4 16,-6-7 3-16,-12-6 3 15,-11-4 2-15,-7-1 3 16,-7 2 0-16,-16 4 0 16,-5 3-2-16,-11 14-8 15,-1 10-3-15,7 20-12 16,2 17-5-16,15 20 0 16,12 4-1-16,14-9 6 15,7-6 1-15,17-25 3 0,-2-13 3 16,0-14 5-16,-4-10 8 15,-9-9 8 1,-9-5 4-16,-9-8 6 16,-5 4-1-16,-15 4-2 15,1 5-4-15,-11 15-10 16,-7 10-5-16,-3 16-35 16,-1 16-21-16,-2 12-68 15,4 5-42-15,11 2 88 16</inkml:trace>
  <inkml:trace contextRef="#ctx0" brushRef="#br0" timeOffset="-66014.93">14420 16290 685 0,'5'-13'86'0,"-5"-6"102"0,0 3-13 0,1 10 2 0,-6-7 7 0,5 13 1 0,-1-1-12 0,-7-6-22 0,8 14-15 16,0 4-28-16,1 5-8 0,3-2-19 16,-4 1-4-16,9 9-12 15,-1 0-10 1,6 14 0-16,2 7-7 0,-3 14-19 16,-2 4-6-1,-5 6-14-15,0 5-7 16,-6-1-2-1,0-4-7-15,-3 2-25 0,-2-9-13 0,2-6-38 32,3-5-15-32,0-18-24 0,0-8-28 15,0-22-66-15,0-9-25 16,3-21-246-16,4-11 278 16</inkml:trace>
  <inkml:trace contextRef="#ctx0" brushRef="#br0" timeOffset="-65671.48">14500 16299 998 0,'-3'-33'176'0,"-2"9"165"0,1 4-102 0,-4 7-91 0,3 2-29 0,-4 0-12 0,5 6-8 0,4-6-13 15,2 3-1-15,9 0-13 0,3-3 4 0,11 2-7 16,4 0-10-16,17 2-27 15,-1 2-15-15,11 5-11 16,0 8-3-16,-5 5 3 16,-2 3 0-16,-18 6 3 15,-9 1 3-15,-15 3 4 16,-3 2 2-16,-18 7 0 16,-8 3-1-16,-16 3-4 15,-11-4-3-15,-4 3-3 16,-2-2-3-16,4-5-11 15,2-3-10-15,10-14-27 0,6-2-23 16,14-6-79-16,8-7-57 16,11 2-195-16,11 1 213 15</inkml:trace>
  <inkml:trace contextRef="#ctx0" brushRef="#br0" timeOffset="-65274.65">15161 16528 729 0,'-3'-10'132'0,"-2"2"125"0,-6 4-11 0,0 4-45 0,0 6-15 0,-1 10-16 0,-4 1 0 0,-5 11-26 15,2 5-23-15,0 9-52 0,10 6-29 0,0 4-29 16,2 2-10-16,15-7-13 0,9-7-4 16,15-21-5-16,1-5 2 15,3-19 6-15,4-7 6 16,-2-18 21-16,-4-7 12 16,-8-8 27-16,-9-3 10 15,-11-5 1-15,-6-1-4 16,-12 4-19-1,-9 5-9-15,-7 6-15 0,-7 4-7 16,-6 16-22-16,2 4-26 16,-1 19-48-16,2 11-36 0,8 11-60 31,7 9-25-31,12 3-126 0,15 3 185 16</inkml:trace>
  <inkml:trace contextRef="#ctx0" brushRef="#br0" timeOffset="-64990.18">15601 16536 1090 0,'5'-2'141'16,"-3"4"193"-16,6 2-137 0,-10 12-33 0,2 1-27 0,-5 16-66 0,-6 5-27 0,14 10-26 0,-3 5-6 0,5-4-15 16,17 0-6-16,-8-13-2 15,10-6-5-15,-3-14-23 0,2-10-39 0,1-12-97 16,1-14-71 0,0-15 123-16</inkml:trace>
  <inkml:trace contextRef="#ctx0" brushRef="#br0" timeOffset="-64795.35">15589 16313 1427 0,'-24'16'70'0,"0"-2"33"0,4-3-74 0,12-8-38 0,8-4-66 0,8-6 49 0</inkml:trace>
  <inkml:trace contextRef="#ctx0" brushRef="#br0" timeOffset="-64348.64">15914 16401 972 0,'3'59'229'0,"3"-7"-154"0,-3 3 75 15,2-11-42-15,0-3 11 16,-5-9-35-16,1-5-16 0,-1-15 5 15,0-2 9 1,0-13 17-16,0-7 13 0,0-21-1 16,2-9-1-1,11-15-14-15,6 3-12 0,12 1-10 16,5 14-13 0,7 13-16-16,6 10-10 0,-6 12-27 15,-4 7-6-15,-4 17-4 16,-9 11-2-16,1 21-32 15,-3 4-26-15,-10 7-14 16,4-5 2-16,-1-21 8 16,-1-7 17-16,6-28 12 15,-3-12 0-15,3-22 23 0,1-11 12 16,1-22 20 0,1-9 9-16,-6-9 41 15,3-4 24-15,-14 3 13 0,-1 3 9 16,-7 4-27-16,-4 2-18 15,1 16-26-15,3 5-17 16,3 21-7-16,2 12-5 16,5 16-7-16,1 9-3 15,4 29-6-15,4 9 0 0,3 28 5 16,-1 6-6 0,-12 10-42-16,-1 3-31 0,-8 6-83 15,0 2-60-15,-3-4-247 16,-2-2 269-16</inkml:trace>
  <inkml:trace contextRef="#ctx0" brushRef="#br0" timeOffset="-64181.77">16496 16441 1675 0,'-2'-22'168'0,"9"6"147"0,7 8-148 0,10 3-42 0,10 4-51 0,12-7-31 15,8 0-35-15,7-5-6 16,5-9-25-16,7-3-71 16,-5-14 59-16</inkml:trace>
  <inkml:trace contextRef="#ctx0" brushRef="#br0" timeOffset="-63624.94">17629 16454 1022 0,'-7'0'224'0,"4"4"207"0,-6 10-200 0,-4 5-36 0,-1 8-85 0,0 5-27 16,-2 12-48-16,5 8-16 16,8 3-23-16,4 5-11 15,18-14-3-15,14-8-4 0,12-26 0 32,5-12 2-32,-1-19 47 0,-5-15 32 15,-1-9 43 1,-7-7 20-16,-12-9-11 15,-7 1-15-15,-19 7-21 16,-10 3-11-16,-20 11-24 16,-1 6-8-16,-14 7-30 0,-2 10-16 0,-3 14-39 15,0 8-27-15,8 17-44 32,7 7-32-32,25 5-109 0,16 0-200 15,36-9 274 1</inkml:trace>
  <inkml:trace contextRef="#ctx0" brushRef="#br0" timeOffset="-63382.15">18378 16253 1196 0,'35'-30'226'0,"-12"7"224"0,-13 5-74 0,-15 9-103 0,-8 6-59 0,-12 4-92 0,-2 4-36 15,-9 11-40 1,0 7-14-1,3 17-20-15,-5 10-6 0,8 21-11 16,5 16-5-16,15 19-7 16,7 9-27-16,11-2-65 15,9-5-57-15,4-22-162 16,-7-15-195-16,0-8 296 16</inkml:trace>
  <inkml:trace contextRef="#ctx0" brushRef="#br0" timeOffset="-63218.94">18021 16701 1163 0,'7'-19'219'16,"4"0"265"-16,6 5-202 0,19 5-100 0,4 1-44 0,15-10-74 0,5-1-29 15,5-7-27-15,-1-7-6 16,6-7-49-16,10-4-70 0,7-5 69 15</inkml:trace>
  <inkml:trace contextRef="#ctx0" brushRef="#br0" timeOffset="-62814.93">19280 16786 765 0,'5'-1'101'0,"-2"-9"80"0,-3 1-26 0,0-4-1 0,0 2 2 0,-3 5 42 16,2 7 17-16,1 15 17 0,0 5-8 0,0 17-46 16,1-4-29-16,-1 20-70 15,0 3-29-15,0 7-38 16,-1 7-15-16,-4 0-53 15,3 2-40-15,2-7-129 16,0-6-6 0,10-30 111-16</inkml:trace>
  <inkml:trace contextRef="#ctx0" brushRef="#br0" timeOffset="-62549.86">19302 16881 1780 0,'-11'-55'189'0,"4"-4"173"0,8 15-169 0,5-2-60 0,16 13-34 0,10 3-25 0,20 10-33 0,6 7-10 15,7 7-12-15,0 6-5 16,-15 6-4 0,-4 8-1-16,-18 10 5 0,-12 0 3 15,-6 6-1-15,-12 6-3 16,-14-3-15-16,-3 3-15 0,-14-1-34 15,-8-5-20 1,-12-6-41 0,-3-4-32-16,6-12-117 15,10-3-103-15,22-18 197 16</inkml:trace>
  <inkml:trace contextRef="#ctx0" brushRef="#br0" timeOffset="-62079.23">19889 16619 878 0,'27'43'206'0,"-3"9"244"0,-1 6-239 0,-8 0-117 0,-3 1-36 0,-9-7-39 0,-1-8-8 15,-2-14-6 1,-2-10-1-16,1-18 15 0,-7-4 15 16,3-23 21-1,-1-11 12-15,6-22 12 16,5-12-5-16,12-7-7 15,7 0 2-15,7 7-9 0,7 10-6 16,6 16-10-16,-1 9-13 16,-2 20-19-1,0 7-7-15,-8 17-5 16,-6 12 0-16,-5 17-19 16,-8 7-10-16,-1 17-10 0,4-1-2 15,2-9 7 1,2-6 8-16,10-25 7 15,-3-9 2-15,12-13 13 16,-2-13 8-16,-2-18 36 16,-8-6 18-16,-13-6 39 15,-7-2 16-15,-19 0-1 16,-12-1-6-16,-14 3-34 16,-9-3-18-16,-2 9-35 0,1 8-17 15,9 9-36-15,7 12-24 16,7 9-61-16,10 5-50 15,14 7-107-15,9 4 146 16</inkml:trace>
  <inkml:trace contextRef="#ctx0" brushRef="#br0" timeOffset="-61368.12">21084 16490 1911 0,'3'0'148'0,"-3"-5"118"0,-5 0-83 0,-17-3-50 0,-5 2-36 0,-8 3-63 0,-3 3-13 0,-4 16-21 15,2 7-11-15,-1 18-30 16,8 10-12-16,19 1-4 16,9-8-7-16,20-17-1 15,11-11 8-15,15-23 9 0,8-7 12 16,-3-19 33-1,0-8 10-15,-8-14 30 16,-8-5 7-16,0-6 25 0,-4-2 5 16,-8-8-6-1,-1 0 1-15,-7-4-12 16,-2 3-7-16,-5 18-9 0,-2 17-2 16,-1 42-12-16,-1 1-6 15,-1 47-15-15,-1 12-10 16,-5 26-28-16,5 11-16 0,-5-3-41 15,5-2-3-15,6-17 17 16,8-10 16 0,14-26 42-16,1-12 7 0,4-19 14 15,4-8 7-15,-2-23 26 16,2-7 12-16,-2-19 17 16,-4-2 8-16,-10-1-3 15,-4 3-5-15,-8 13-15 16,-4 8-6-16,-10 18-24 15,-3 12-15-15,-2 21-24 16,5 10-11-16,1 18-24 16,5 1-5-16,13 0-6 15,5-6-1-15,18-18 21 16,6-12 13-16,9-22 31 16,-2-9 23-16,-6-16 41 15,-1-5 12-15,-15-16 17 16,-3-4-9-16,-5-7-26 15,-10-5-6-15,-3 9-21 0,-4 8-6 0,-4 23-9 32,0 18-12-32,3 29-12 0,1 17-5 15,0 20-33-15,0 4-16 0,6 3-47 16,2-3-38 0,9-15-85-16,6 1-60 0,13-16 160 15</inkml:trace>
  <inkml:trace contextRef="#ctx0" brushRef="#br0" timeOffset="-61145.69">22161 16157 1815 0,'-13'6'248'0,"-6"7"216"0,-1 9-273 0,-7 10-52 0,-4 13-93 0,1 11-22 16,3 10-23-16,2 6-4 0,14-5-15 15,9-4-16 1,16-22-42-16,11-10-30 16,13-23-61-16,6-11-29 0,15-22-125 15,-4-12-299 1,3-8 380 0</inkml:trace>
  <inkml:trace contextRef="#ctx0" brushRef="#br0" timeOffset="-60989.09">22514 15772 1793 0,'7'33'144'0,"-1"18"98"0,2 13-69 0,-5 23-76 0,-4 6-29 0,-11 11-92 16,-2 4-33-16,0-3-65 15,0-1-73-15,-2-3 122 16</inkml:trace>
  <inkml:trace contextRef="#ctx0" brushRef="#br0" timeOffset="-60703.7">22309 16499 1704 0,'8'-34'187'0,"5"-3"147"0,12 3-172 0,7 4-28 0,5-2-63 0,8 5-21 0,13-1-29 16,7 4-7-16,3 7-1 16,-2 4 3-16,-14 13 16 15,-8 5 10-15,-11 17 0 16,-9 8-4-16,-18 16-21 16,-6 9-15-16,-3 18-2 15,-5 2-30-15,5-4-5 16,5-5-20-16,15-20-85 15,0-16-37-15,12-24-116 16,2-18 140-16</inkml:trace>
  <inkml:trace contextRef="#ctx0" brushRef="#br0" timeOffset="-60561.92">22937 15925 2222 0,'-19'14'118'0,"0"1"40"0,7-3-94 0,7-2-94 0,2-7-66 0,3-5 56 16</inkml:trace>
  <inkml:trace contextRef="#ctx0" brushRef="#br0" timeOffset="-60022.17">23156 16282 1715 0,'0'42'99'0,"-4"-1"125"0,4-1-221 0,0-4-3 0,1-8-45 0,10-6-14 0,7-15 5 16,7-7 2-16,10-13 80 16,3-6 38-1,-1-9 51-15,-2-9 24 16,-13 0 3-16,-6-9-8 15,-24 0-12-15,-17-4-17 0,-16 1-32 16,-8 3-20-16,-3 15-50 16,3 13-8-16,10 21-15 15,10 10-3 1,13 6-3-16,8 3-2 0,21 0 1 16,11-5 5-1,17 1 10-15,9 1 4 0,12 6 6 16,4 0 0-16,-3 7 0 15,-1 1-1-15,-10-3-31 16,-7 3-4-16,-11-8-41 16,-8-6-11-16,-16-5 16 15,-7-4 4-15,-3-12 57 0,0-7 31 16,2-17 61-16,10-7 16 16,4-12 4-1,6 0-7-15,5 1-30 16,0 11-11-16,7 9-12 0,0 10-9 15,-1 19-13 1,1 11-2-16,-5 17-8 0,-4 6-5 16,-11 10-52-16,-1 3-7 15,-12 0-38-15,3 3-22 16,-1-2-8-16,-2-3-29 0,6-6 84 16</inkml:trace>
  <inkml:trace contextRef="#ctx0" brushRef="#br0" timeOffset="-45396.99">8171 8788 472 0,'-5'7'117'0,"4"3"122"0,-1-4-63 0,1 4-41 0,-3 1-26 0,-5 1-38 0,-2 1-15 0,1 1-27 0,4 0 2 0,9-1 13 16,7-4 3-16,-10-9 22 16,3 0 8-16,-3-6 23 15,-2-5 9-15,13-2 7 16,-4 2-8-16,2 0-27 15,-1-1-12 1,0-1-29-16,0 1-11 16,4-1-16-16,3-1-3 0,10-4-4 15,2-1 0-15,7 1 7 32,1-3 4-32,9-3 5 0,5-1 2 15,8-2-3-15,6 4-4 0,10-1-5 0,1 5-2 31,5 0-4-31,-10 2-2 0,-12-2 0 16,1 6-1-16,-10 4-1 0,5-2 0 31,2 1-1-31,7 4 1 16,4-5 0-16,8-2 0 16,2 1-1-16,0-2 2 15,-7-4 2-15,-3 4 1 16,-4 1 1-16,1 2 0 0,0 7-3 15,-4 4 1-15,-6 8-2 16,-10-2-1-16,-9 8-13 16,-4 2-24-16,-11-4-55 15,2-1-44-15,-9-3-108 16,0-6-107-16,-8-12 197 16</inkml:trace>
  <inkml:trace contextRef="#ctx0" brushRef="#br0" timeOffset="-45072.8">9846 8127 1004 0,'0'0'105'0,"0"0"101"0,2 0-13 0,7 0-24 16,4 0-8-16,8 1-30 0,5 3-22 0,9 2-31 0,11 2-14 0,4 4-29 0,-6 4-5 0,2 1-10 16,-9 7-6-1,-14 8-4-15,-4 6 2 0,-11 7 6 16,-5 6 0-16,-9 1 1 16,-2-3-1-16,-14-8-4 15,-3-2-1-15,-10-12-22 16,-1-3-41-1,-15-10-118-15,1-8-243 0,-2 0 237 16</inkml:trace>
  <inkml:trace contextRef="#ctx0" brushRef="#br0" timeOffset="-44615.48">10777 8206 1257 0,'6'-10'140'0,"4"2"91"16,3 0-50-16,-12 8 9 0,12 21-63 0,-10 9-27 0,5 31-50 0,-5 10-17 0,-9 18-14 0,-2 2-10 0,-5-1-45 0,5-6-40 0,4-10-89 16,5-10-64-16,9-21 120 15</inkml:trace>
  <inkml:trace contextRef="#ctx0" brushRef="#br0" timeOffset="-44363.89">10768 8232 1544 0,'8'-55'118'0,"-2"3"89"0,11 3-18 0,13 13-31 0,-3 5-14 0,6 13-48 0,0 12-23 0,4 9-40 0,-11 10-9 0,4 6-12 0,0-4-5 0,-1 9-3 32,-6-5-1-32,-8 8-8 0,-9 4-5 0,-14 7-12 31,-12 3-10-31,-7 8-19 0,1-2-14 0,-4-2-68 16,1-14-50-16,6-10 100 15</inkml:trace>
  <inkml:trace contextRef="#ctx0" brushRef="#br0" timeOffset="-44026.01">11243 8510 1106 0,'0'11'140'0,"0"3"66"0,0 0-46 0,0 4-17 0,1 4-81 0,1 6-25 0,7 5-31 0,2-1-6 0,10-7-1 16,7-6 5-16,10-16 16 0,-2-4 25 0,2-17 42 0,-6-1 5 0,-7-9 3 15,-1-7-17-15,-17-1-33 16,3-5-6-16,-21 5-10 15,-8 0-4-15,-16 4-8 16,-6 5-7-16,-8 8-31 16,2 11-26-16,8 12-57 15,5 8-48-15,14 12-157 16,6 3 177-16</inkml:trace>
  <inkml:trace contextRef="#ctx0" brushRef="#br0" timeOffset="-43824.33">11662 8382 936 0,'19'3'183'15,"2"7"187"-15,-7 3-174 0,-8 1-26 0,0 17-78 0,-4 2-34 16,0 16-46-16,1 3-5 0,3-8-6 0,0 2-3 0,12-17-28 0,-1-9-29 0,10-20-147 0,1-9 122 0</inkml:trace>
  <inkml:trace contextRef="#ctx0" brushRef="#br0" timeOffset="-43631.58">11616 8255 1668 0,'0'0'22'0,"0"1"-4"0,4 1 12 0,-1-4-3 0,0-3-100 0,2-6-164 16,21-1 144-16</inkml:trace>
  <inkml:trace contextRef="#ctx0" brushRef="#br0" timeOffset="-43224.7">12047 8538 906 0,'5'62'100'0,"0"-10"101"0,2-8-42 16,-7-19-17-16,4-7-28 16,2-18-45-16,-1-10-8 15,6-12 4-15,1-6 2 16,9-10-8-16,-2-1-12 0,6-1-17 16,2 9-8-16,-4 13-10 15,3 13-2-15,-3 12-10 16,-4 13-2-1,5 10-1-15,-4 3 2 0,-1 0-20 16,5-3 0-16,-3-14 4 31,-1-8 1-31,1-9 22 0,-6-9 9 16,6-12 25 0,-1-3 19-16,2-15 27 0,1-9 4 0,-4-18 6 15,4-17-6 1,-7-9 0-16,-3-5 8 0,-12 2-1 15,-4 5 0-15,-10 9-21 16,1 11-20-16,5 31-28 16,0 17-16-16,7 32-20 15,7 24-6-15,8 32-6 0,0 12 5 16,4 19 10 0,2 0-28-16,-9 4-94 0,1 1-59 15,0-15 22 1,-4 4 40-16</inkml:trace>
  <inkml:trace contextRef="#ctx0" brushRef="#br0" timeOffset="-43005.86">12448 8269 1682 0,'-14'-40'117'16,"3"14"98"-16,11 7-57 0,4 15-40 0,11 3-26 0,18 1-63 0,8 0-21 0,20-5-11 0,15-3-3 0,15-4-35 0,4-4-50 16,6-5 52-16</inkml:trace>
  <inkml:trace contextRef="#ctx0" brushRef="#br0" timeOffset="-42572.4">13786 8234 781 0,'-10'0'168'0,"2"0"217"0,-3 0-128 0,3 13-54 0,2 7-39 0,-3 9-74 0,4 8-40 15,-1 9-44-15,6-5-4 0,6-8-6 0,2-4-4 16,15-23 10-16,3-6 20 16,10-16 43-16,3-12 28 15,-1-8 35-15,-5-2-3 16,-17 0-14-16,-11 9-15 16,-16-1-35-16,-16 4-15 15,-14 7-36-15,-11 0-29 16,0 17-61-16,1 5-28 15,9 15-75-15,4-2-46 0,17 6 132 16</inkml:trace>
  <inkml:trace contextRef="#ctx0" brushRef="#br0" timeOffset="-42355.17">14486 7774 1204 0,'38'-49'202'15,"-11"0"217"-15,-11 5-58 0,-16 14-75 0,-16 4-48 0,-16 15-108 0,-1 10-49 0,-6 23-68 0,-4 17-19 0,2 31-18 16,5 16-2-16,9 25 4 16,10 4 13-16,18 3-57 0,4 2-35 15,15 5-101-15,6-5-81 16,-1-2 160-16</inkml:trace>
  <inkml:trace contextRef="#ctx0" brushRef="#br0" timeOffset="-42182.55">14120 8240 1629 0,'35'-31'154'16,"1"9"109"-16,2 1-41 0,5 10-73 0,7 0-47 0,2-3-69 0,3-3-15 0,13-7-109 0,3-4-82 16,35-6 96-1</inkml:trace>
  <inkml:trace contextRef="#ctx0" brushRef="#br0" timeOffset="-41491.12">15679 8027 1239 0,'-5'4'162'0,"-1"-1"182"0,-7-2-100 0,-11 7-62 0,-10 3-49 0,-9 16-90 0,-6 8-31 0,-4 18-24 16,5 12-6-1,14 12-3-15,11 4 1 0,25-17-2 16,19-12-1-16,23-26-1 16,16-14 0-16,6-16 8 15,-5-11 15-15,-5-13 32 16,-9-5 15-16,-6-11 38 15,-3 3 11-15,-11-3 5 16,-10 6-6 0,-9 11-30-16,-7 8-18 0,-1 17-39 15,-4 2-19-15,-1 27-18 16,5 11-4-16,11 16 8 16,5 1 9-1,17-9 9-15,8-12 0 16,11-23 5-16,10-4 3 15,-6-14 22-15,-4-4 13 0,-17-1 27 16,-11-4 9-16,-24-5-3 16,-11-2-8-1,-19-13-24-15,-14-2-11 16,-12-3-35-16,-7-4-29 0,0 12-63 16,2 0-47-16,13 16-83 15,4 6-37-15,25 8 144 16</inkml:trace>
  <inkml:trace contextRef="#ctx0" brushRef="#br0" timeOffset="-41194.77">16214 8116 773 0,'50'25'172'0,"-4"5"135"0,-10 17-117 0,-9 5-49 0,-15 10-77 0,-5 1-25 0,-12-5-25 0,-4-1-1 16,-2-16 0-16,0-6-2 15,7-21 22-15,4-12 21 16,-3-10 37-16,5-11 20 16,3-25 13-16,1-10-5 15,0-4-21 1,7-4-5-16,4 21-18 0,-3 8-17 16,4 27-21-16,2 7-19 15,-4 23-20-15,9 11-2 0,-4 21 1 16,-4 1 3-16,0 6-18 15,4-8-27-15,3-9-49 16,2-8-133-16,4-13 135 16</inkml:trace>
  <inkml:trace contextRef="#ctx0" brushRef="#br0" timeOffset="-40901.92">17147 8098 1716 0,'-1'-12'170'0,"-12"-2"96"0,-1 6-19 0,-16 6-114 0,-3 5-48 0,-2 13-65 0,-4 6-17 16,6 13-12-16,3 4-5 0,12 4-4 16,17 1-2-16,18-3 2 15,8-3 1-15,13 0 9 16,0-5 3-16,0 3 5 15,-2-1 2 1,-12-2 3-16,-10-2 3 0,-15 4 2 16,-12-5-11-16,-20 6-54 15,-5-1-41-15,-13-5-132 16,-2 0 121 0</inkml:trace>
  <inkml:trace contextRef="#ctx0" brushRef="#br0" timeOffset="-39918.55">17417 8215 1079 0,'-3'-8'139'0,"-5"2"172"0,3-4-105 0,4 6-26 0,1-3-25 0,0 4-58 16,3 3-25-1,6 11-38-15,-4 4-12 0,6 16-19 16,-6 13-3-16,3 11-2 0,0 7 0 31,0-7 2-31,6-3 0 0,5-17 0 16,4-8 2-16,4-15 0 15,2-7 1-15,-3-5 22 0,0-6 14 0,-4-8 24 32,-3-9 12-32,0-5 2 0,-7 0-7 0,1-7-15 15,-8 0-12-15,3 5-23 32,-4 7-10-17,-4 21-16-15,2-1-10 0,4 30-10 16,-1 11 0-16,9 15 3 15,-1 4 5-15,7-10 3 16,-1-10 0-16,8-23 4 16,8-8 4-16,1-15 12 15,0-13 7-15,-6-13 16 16,-1-5 8-16,-1-10 2 16,-3-2-3-16,-1 1-14 15,-2 10-10-15,-11 18-16 0,-3 15-9 16,-2 24-10-16,-4 12-6 15,-2 21-3-15,0 5 1 16,0-4 10-16,0-6 6 16,1-19 13-16,6-7 7 15,-1-17 8-15,3-4 8 16,4-16 11-16,1-8 1 16,5-14-4-16,5-7-7 0,9-3-14 15,0 4-3-15,0 14-4 16,-4 14-4-16,-7 22-5 15,-8 11-5-15,-1 14-15 16,-6 9-9-16,-3-3-10 16,-3 0 4-1,4-9 17-15,0-8 11 0,1-11 18 16,7-7 6-16,1-16 20 16,6-4 10-16,-2-9 19 15,4 0-2-15,0 8-18 16,-3 8-12-16,4 14-23 15,0 12-4-15,-5 20-9 0,1 1-13 16,-6 7-33-16,-4-4-52 16,-1-9 90-16,5 4-26 15</inkml:trace>
  <inkml:trace contextRef="#ctx0" brushRef="#br0" timeOffset="-39405.79">18903 8174 1486 0,'5'33'188'0,"-5"13"99"0,0 27-113 0,-5 10-24 0,-9 7-101 0,-2-2-29 0,-4-17-22 16,2-8-20-1,9-14-31-15,6-8-9 0,4-9 3 16,3-9 13-1,3-13 27-15,-2-5 9 0,5-24 13 16,-4-10 6 0,3-24 22-16,-4-17 10 15,0-20 24-15,-2-6 7 0,10 3-3 32,4 10-11-32,10 32-24 0,6 21-10 0,0 30-16 31,2 10 3-31,0 16 0 0,-1 3 2 15,-15 7 3-15,-5-4-1 0,-12 2 0 16,-4 3-6 0,-12-7-27-16,-9 0-22 0,-7-7-68 15,-5-4-49 1,-8-11 85-16</inkml:trace>
  <inkml:trace contextRef="#ctx0" brushRef="#br0" timeOffset="-39222.26">19148 7856 1586 0,'25'14'208'0,"0"11"137"0,-1 21-167 0,-4 12-16 0,-1 18-73 0,-4-1-18 0,-7 7-17 15,-4-1-20-15,-1-2-50 16,2-10-31-16,-2-9-98 15,0-8-21-15,1-1 76 16</inkml:trace>
  <inkml:trace contextRef="#ctx0" brushRef="#br0" timeOffset="-38949.48">19203 8203 1620 0,'19'-27'123'0,"-2"5"105"0,4 6-23 0,4 10-19 0,3 2-40 0,10 4-83 0,3 0-24 0,10 0-23 15,2 5-5-15,-4 6 0 16,-4 8 1-16,-12 8 8 16,-10 9 3-16,-12 10-4 15,-6 8-1-15,-6 1-15 16,-9-3-4-16,7-13-32 15,0-10-24-15,9-15-50 16,8-6-57-16,8-21 91 16</inkml:trace>
  <inkml:trace contextRef="#ctx0" brushRef="#br0" timeOffset="-38812.4">19714 7933 1500 0,'-31'14'82'0,"-1"-1"49"0,5-2-85 0,13-8-141 0,5-3 75 0</inkml:trace>
  <inkml:trace contextRef="#ctx0" brushRef="#br0" timeOffset="-38254.41">19866 8206 1539 0,'-2'22'80'0,"0"1"6"0,2 3 0 16,2 0-8-16,1-3-45 0,8-6-41 0,7-3-5 0,16-14 3 16,6 0 8-16,10-14 57 0,7 0 37 0,-3-7 70 15,-9 2 23 1,-13-1-15-16,-15-1-20 0,-21 1-48 15,-25-7-23 1,-18-5-41-16,-15 2-25 0,1 12-37 16,4 6-15-16,10 16-6 15,9 8 7-15,19 6-1 16,11-4 3-16,29-5 7 16,10-4 3-16,27-2 22 15,9-3 8-15,12 3 8 16,-2 2 2-16,-9 12-1 15,-8 1-2-15,-19 9-4 16,-3 6-2-16,-12-2-3 0,0 4-9 16,-11 3-10-16,-7-5-15 15,-8 0-33 1,-6-8 6-16,0-12 21 16,6-12 33-16,-3-4 71 0,7-17 17 15,14-21 12-15,7-11-9 16,13-7-22-1,6 1-10-15,5 14-8 16,3 11-5-16,-6 22-12 0,2 11-5 0,-8 25-20 16,-2 13-3-1,-13 17 15 1,-8 11-42-16,-9 7-24 0,-5-2-30 0,-4-5-106 16,-2-5 6-16,-7 3 87 15</inkml:trace>
  <inkml:trace contextRef="#ctx0" brushRef="#br0" timeOffset="43604.33">7737 9265 600 0,'-1'4'111'15,"-6"5"101"-15,3-4-28 0,-4 6-59 0,1-8-11 0,-2-5-13 0,4 1-7 16,-1-10-5-16,4 0-3 0,2-2-18 15,0-4-5-15,-1-4-14 16,-3 2-9-16,-7-1 7 16,2 6-8-16,-15 3-3 0,-1-2-2 15,-3 2-21-15,-9 2 10 16,0-1-4 0,-1 4 2-1,-5 3 7-15,0-1-5 0,-2 4 1 16,-3 2-2-16,7 6-2 15,0 1-3-15,8 10-6 16,2 5-3-16,5 3-5 16,1 12-3-16,3 5-2 0,0 7-2 15,2 9-1-15,-3 3 2 0,8 6 0 16,0 5 0-16,6 5 0 16,7-2 0-1,7-2-1-15,3-3 1 0,8-10 1 16,3 1 0-16,-2-5 0 15,7-6 1-15,-5 0-1 16,3-1-1-16,3-6-1 16,3-1-2-16,9-9 0 15,7-5-1-15,8-8 2 16,3-6 1-16,11-10 0 16,1-6 1-16,1-6 0 15,-7-8 1-15,-4-11-1 16,-7-2 1-16,-6-16 1 0,4 1 1 15,-10-9 2 1,0-1 3-16,-8-3 4 0,-2-2 2 16,-11 2 4-16,-10 0 2 0,-18-5 7 15,-10-3 1-15,-14-8-2 32,1-7-3-32,0-4-11 0,0 4-4 15,5 5-2-15,1 5 0 0,7 13 1 16,-2 5 3-1,1 10 2-15,3 13 0 0,-6 4-2 16,2 9-2-16,0-1-5 16,-4-4-5-1,-3 5-45-15,-6-3-54 0,-8-2-330 16,-13 2 270-16</inkml:trace>
  <inkml:trace contextRef="#ctx0" brushRef="#br0" timeOffset="119291.73">9867 10633 118 0,'-6'0'60'0,"2"0"39"0,-3 8 39 16,0-5 24-16,-2 6 15 0,1 2 4 0,0-8-7 0,0 7-11 0,3-5-25 0,1-2-11 0,4-2-35 31,-4 3-18-31,3-3-32 0,-7 2-14 16,2 0-8-16,6-3-1 0,3 5 6 15,6-3 12-15,12-2 8 16,-4-5 7-16,12-1 16 16,2 4-2-16,9-7 9 15,4 4-4-15,5-6-21 16,1-2-11-16,-7 1-27 16,-7 1-5-16,-8 0-4 15,1 4-1-15,-10-1-21 16,-2 4-29-16,-4-1-102 15,-4 0-85-15,1-1 122 16</inkml:trace>
  <inkml:trace contextRef="#ctx0" brushRef="#br0" timeOffset="119744.37">10037 10544 1194 0,'-1'5'161'0,"1"1"92"0,-8 10-53 0,1 6-38 0,-4 10-70 0,0 1-25 0,-1 14-34 0,1 2-8 16,3 5-7-16,0 1-6 16,3-1-9-16,-1-4-1 0,6-7-7 0,0-9-29 0,-2-8-91 0,1-6-78 0,-6-7 99 0</inkml:trace>
  <inkml:trace contextRef="#ctx0" brushRef="#br0" timeOffset="119886.53">9870 11030 976 0,'0'6'155'0,"3"1"123"0,7 1-67 0,-1-4-24 0,8 3-42 16,7-6-32-16,3-1-53 0,1 0-20 0,10-11-28 0,-2 0 1 0,2-3-73 15,2 0-64-15,-2-8-233 16,0 0 189-16</inkml:trace>
  <inkml:trace contextRef="#ctx0" brushRef="#br0" timeOffset="120457.51">10268 10680 874 0,'0'0'147'16,"1"3"114"-16,7-4-28 0,0-1-15 0,3 0-39 0,0-4-31 0,2 3-54 0,-1 1-18 0,4 2-25 0,5 0-7 0,1 2-12 0,0 1-6 0,0 3-10 0,-6 6-5 0,-4 3-7 16,-2 1 0-16,-7 9-1 0,-3 2-1 0,-5 6 1 0,-9 0 0 0,-11 7-8 15,-4 2-8-15,-4-1-13 0,6 3-7 16,2-6 4 0,5-3 6-16,5-8 12 15,4-2 7-15,7-8 4 0,2 1-1 16,4-10 1-16,1 0 5 15,9-4 8-15,1 1 7 16,9-3 8-16,3-2-3 0,15-2-8 16,4-3-4-16,10 4-10 15,-1 1-2-15,-1-2-21 16,2 1-36-16,6-1-154 16,-2 0-379-16,4-17 354 15</inkml:trace>
  <inkml:trace contextRef="#ctx0" brushRef="#br0" timeOffset="129432.29">10537 12918 522 0,'-1'8'123'0,"-6"1"124"0,4-6-27 0,3-3-60 0,0-1-24 0,2-7-39 0,-2-2-8 0,0 3-3 15,0-1-3-15,-3 0-8 0,0 0-6 0,-8 5-19 16,1-2-5-1,-6 10-3-15,-6-1 3 0,-6 11 7 16,-7-3-4-16,2 2-9 16,3 1-8-16,2 0-17 15,4 1-4 1,7 3-7-16,-4 0-2 0,12 6-1 16,-2 2 1-16,-4-2-1 15,7 7 0-15,-1 3-1 16,3 4 0-16,-2 8-2 15,5 1 0 1,3 10 0-16,8 3-1 0,9 6-1 16,2 0-1-16,14-5-1 15,0-7 2-15,3-9 3 16,9-8 2-16,7-10 3 16,3-3-1-16,3-10-1 15,-4-6-1-15,3-9 0 0,1-6 0 16,5-13 0-1,-5-8 3-15,1-14 13 0,-12-9 8 16,-15-20 16-16,-2 4 3 16,-15-8 0-16,-2 3-2 0,-10 5-5 15,-6-9-3-15,-13 3-7 16,-4-4-4-16,-15 1-5 16,-7 4 0-16,-25 6-6 31,-10 7-1-31,-8 18-10 0,4 13-5 0,4 21-46 15,6 9-35 1,14 24-167-16,0 9-256 16,-1 29 299-16</inkml:trace>
  <inkml:trace contextRef="#ctx0" brushRef="#br0" timeOffset="205454.26">10653 10306 355 0,'0'-6'71'0,"0"0"54"0,0-2-20 0,0 1-10 0,-2 1-2 0,-1 1 9 0,0-1-18 15,3 1 1-15,0 2 17 0,0 2 7 16,0-2 16-16,3 1-6 16,-3 0-28-16,0-1-15 15,0 3-36-15,-8-9-13 16,3 10-16-16,-1 6-4 16,4 7-5-1,2 5-1 1,0 8-1-16,8 4 0 15,0 1 0-15,3-2-1 0,5-11 0 16,0-5-3-16,3-13 23 16,4-4 10-1,-4-14 33-15,2-7 17 16,-9-4-4-16,3-7-4 0,-15 0-29 16,-4 4-13-16,-18 6-14 15,-9 3 1-15,-2 12-4 16,1 4-2-16,7 7-6 15,4 9-6-15,9 6-3 16,9 7-1-16,3 4 0 16,6 1 2-16,8 4 1 15,5-5 1-15,-3-8 1 16,6-4 0-16,-8-10 1 16,3-2 0-16,1-11 0 0,-4-4 2 15,-1-9 1 1,-9-5 0-16,7-6 1 15,-8 2 0-15,-6 3 2 16,-5 2 0-16,-22 4 2 0,0 10-1 16,-4 15-4-16,-3 3-2 15,12 25-4-15,5 0-1 16,9 12-2-16,3-5 0 16,11-7-1-16,8-1 1 15,11-15 0-15,5-10 3 16,6-7 3-16,-3-7 6 0,-3-13 14 15,0 6 9-15,-16-11 14 16,-10 4 1-16,-13 0-14 16,-12 2-2-16,-6 2-14 15,0 4-5-15,-5 8-1 16,2 6-9-16,6 9-6 16,10 9 0-16,6 12-2 15,8 3 1-15,6-2 1 16,10 1 0-16,2-13 1 15,7-5 2-15,4-14 2 16,1-6 2-16,-2-9 1 16,-3-4 3-16,-8-6 1 15,-1-3 1-15,-13-4 1 16,0-2 1-16,-13 5-2 16,-6 2 0-16,-3 5-2 15,-2 8-2-15,2 14-2 0,5 11-3 16,4 19-2-16,4 10-2 15,7 8 3-15,2-3 0 16,5-12-1-16,8-8 0 16,9-22 2-16,-3-3 1 15,1-16 4-15,-3 1 2 0,-9-7 3 16,-6-2 0-16,-8-3 0 16,-7-1-1-1,-6-1-3-15,2 1-1 16,-2 7-1-16,5 7-1 0,6 14-3 15,1 8-1-15,6 25-2 16,1 8 0-16,8 7 3 16,1-9 0-16,9-14 0 15,-1-12 1-15,-1-13 2 16,1-5 2-16,-12-11 4 16,-4-1 2-16,-7-5-2 15,-5 0-1-15,-3-3-2 16,-4 2-2-16,11 3 0 0,-3 6-1 15,10 12-3-15,-8 1 0 16,8 9 0-16,0 7-20 16,5 3-99-16,-2 1-86 15,8-7 103-15</inkml:trace>
  <inkml:trace contextRef="#ctx0" brushRef="#br0" timeOffset="-210691.67">13374 16370 1101 0,'-13'3'137'0,"-1"0"73"0,-8 11-95 0,-3 9-46 0,-1 5-55 0,1 10-7 0,8 0-7 15,1 1 0-15,11-1-4 0,5-8 0 0,10-8-2 16,2-11 9-16,3-11 28 16,4-9 17-16,-4-9 38 15,-2-6 2-15,-2-2-16 16,-8-6-9-16,-4 5-9 16,-12 4-1-16,-8 5-9 15,-5 6-3-15,-7 7-27 16,-2 2-12-16,2 14-5 15,11 13-5-15,9 17-4 16,7 9 0-16,17 7-1 16,6-4-1-16,16-13 0 15,7-15 1-15,5-20 4 0,4-10 2 16,7-19 7-16,-4-1 2 16,-10-5 16-16,-6-3 8 15,-25-3 9-15,-7 4 1 16,-26-2-4-16,-8 5-6 15,-10 6-13-15,-9 2-3 0,11 13-11 16,7 8-9-16,10 19-5 16,10 14-2-16,13 18-1 15,9 1 4-15,11-10 5 16,6-7 2-16,12-19 3 16,-2-13 1-16,3-9 4 15,-8-10 1-15,-8-17 6 16,-9-7 0-16,-10-12 1 15,-4-6 1-15,-12 1-3 16,-2 2 0-16,-12 6 2 16,-4 11 0-16,-2 22-5 15,-2 13-4-15,8 32-6 16,7 12-3-16,9 23-6 0,7-1 0 16,10-4 2-16,7-10 0 15,9-24 7 1,0-11 2-16,1-19 6 15,-4-7 6-15,-18-10 18 16,-2-2 5-16,-18-4 3 0,-11-1-3 16,-6 6-15-16,-1 0-8 0,-1 11-9 15,8 9-5 1,6 12-8-16,4 12-1 16,12 10-1-16,2 4 2 15,11-5 6-15,2-5 2 0,4-11 2 16,-2-6 2-1,1-13 2-15,-7-1 6 0,1-14-78 0,-6 1 86 16,-15-14-30-16</inkml:trace>
  <inkml:trace contextRef="#ctx0" brushRef="#br0" timeOffset="-179503.71">12550 10603 309 0,'2'4'106'16,"0"3"106"-16,4-4-29 0,-6-3-72 0,-3 5-26 0,-4-2-42 0,-4 0-19 0,-1-1-23 15,-3 1-1-15,1 3 0 0,0-1 1 0,5 4 23 16,-1-1 24-16,7 3 54 31,5-3 18-31,4-3 3 0,0-4-13 0,5-5-19 16,2-4-1-16,1 0 7 16,3-2 3-16,4-1-1 15,3-4-3-15,2 7-19 16,4 1-10-16,5 6-27 15,3 2-14 1,-2-7-11-16,-6 0-4 0,-6 3-6 16,-7-4-1-16,-3 3-16 15,-3 4-31-15,-1-7-90 16,-2 1-77-16,-3-5 105 16</inkml:trace>
  <inkml:trace contextRef="#ctx0" brushRef="#br0" timeOffset="-178985.04">12659 10557 898 0,'3'-2'137'0,"1"2"134"0,-3 0-20 15,-1 4-47-15,0 2-31 0,-3 5-64 0,-5 2-27 0,-3 2-43 0,0 3-11 16,3 4-15-16,0 3-6 16,5 10-4-16,3 3-2 0,0 6 0 0,3 8-1 0,0 8 1 0,4 1-1 0,-6-4 0 0,4 1-10 0,1-12-65 0,-4-8-46 0,-2-14-181 0,0-9 163 15</inkml:trace>
  <inkml:trace contextRef="#ctx0" brushRef="#br0" timeOffset="-178891.12">12435 11136 920 0,'-6'17'133'16,"1"0"137"-16,5-2-30 0,10-4-40 0,1-5-14 0,15-9-34 0,6 0-32 0,14-7-44 0,3 1-24 0,-2-4-39 0,8-4-12 0,2-1-107 0,0 1-90 0,3-7 103 0</inkml:trace>
  <inkml:trace contextRef="#ctx0" brushRef="#br0" timeOffset="-178512.98">12849 10734 722 0,'-2'0'193'0,"-1"-2"218"0,1-7-169 0,5-2-6 0,7-4-36 0,-5-2-19 0,12 3-53 0,-4-2-23 15,-1 0-40-15,2 10-21 0,-1 3-23 0,3 3-12 0,1 3-9 0,7 6-4 0,-1 6 0 0,0-1 1 0,2 11 0 0,-2 5 0 0,-7 6 2 0,-5 5 2 16,-12 5 6-16,-6-3 1 16,-13 9 0-16,-4 0-1 15,-4 6-5-15,-2-1-2 16,-5-7-3-16,7-1 0 15,4-16 0-15,10-4 1 0,15-12-2 16,10-6-1-16,13-8 2 16,6-3 3-16,8-9 2 15,3-4 1-15,14-4-1 16,5-1 5-16,5-5-85 16,6-6-78-16,-5-8 89 15</inkml:trace>
  <inkml:trace contextRef="#ctx0" brushRef="#br0" timeOffset="-175457.18">12784 13205 541 0,'-10'5'100'0,"-2"-1"104"0,-2 1-12 0,-2-3-24 0,0-2-10 15,0-2-27-15,0 0-13 0,4-7-21 0,-1 1-11 0,4 2-25 16,-2 1-10-16,-3 8-18 15,-2 5-8-15,-3 17-4 16,1 10-5-16,0 16-11 16,3 10-2-16,12 4-2 15,3-9-1-15,16-5 0 16,9-10-2 0,13-21-1-16,9-9 3 0,18-22 15 15,3-11 15-15,0-19 16 16,-4-8 7-16,-16-14-3 15,-9-1-3-15,-18-3 9 16,-6 4 4-16,-13 13 2 16,-13 6 0-16,-5 12-19 15,-9 5-9-15,-16 12-18 0,-3 2-10 16,-27 10-8 0,-11-2-6-16,1 10-3 0,7 1-18 15,30 13-55-15,8 3-32 16,31 14-123-16,8 10-156 15,26 0 232 1</inkml:trace>
  <inkml:trace contextRef="#ctx0" brushRef="#br0" timeOffset="-174720.41">12662 15342 906 0,'-8'-13'139'0,"-3"-1"106"16,7 3-37-16,-6 0-19 0,7 6-16 0,-5 7-16 0,-1 9-49 0,-1 11-27 0,-4 11-47 0,-5 13-17 15,5 15-21-15,4 9-4 16,10 15-2-16,8 0 0 16,18 0 0-16,5-8 2 15,20-20-2-15,10-13 0 16,7-22 1-16,5-17 2 31,-12-19 12-31,-10-11 13 0,-17-27 45 0,-8-8 17 0,-6-10 20 16,-12-18 5-1,-11 9-22-15,-11 2-4 0,-27 1-14 32,-8 16-14-32,-30 18-18 0,-5 4-17 0,-6 30-67 15,3 14-59-15,21 24-172 16,14 16 151-16</inkml:trace>
  <inkml:trace contextRef="#ctx0" brushRef="#br0" timeOffset="-157847.95">13372 10346 180 0,'0'-8'76'0,"0"0"115"16,0 0 15-16,-8 3 26 0,4-1-10 0,-7 1-39 0,0-3-25 0,0 2-51 15,-4-5-18-15,3 2-33 0,-1 2-16 0,0-1-11 16,4 7 1-16,-2 1 4 16,1 6 0-16,6 5-9 15,1 3-4-15,9 1-9 16,5 2 0-16,6-6 6 16,7-2-2-16,4-4 10 15,6-5 8-15,-6-9-3 16,3-2 7-1,-7-5-5-15,-3-3 2 0,-10 0 10 16,-10-1 4-16,-9 2 4 16,-4 2-4-16,-13 5-14 15,-2 2-8-15,-10 4-14 16,4-1-7-16,0 7-11 16,5 9-4-16,6 14-6 15,7 6-2-15,11 9 2 16,4 4 2-16,8-6 2 15,9-4 2-15,3-10 4 0,4-3 1 16,1-14 4-16,1 1 3 16,-1-17 5-1,0-2 0-15,-3-15 3 0,-6-6 1 16,-8-4 2-16,-7 3 0 16,-13-1 0-16,-12 7-1 15,-12 2-5-15,0 9-5 16,-2 15-8-16,5 9-5 15,3 23-7-15,1 11-2 0,10 16-6 16,7-1-3-16,12-7 1 16,8-6 2-16,14-20 11 15,3-4 6-15,5-19 8 16,0-6 6-16,-3-11 19 16,-7-5 7-16,-4-5 10 15,-10 0 3-15,-7-6-13 16,-12 1-5-1,-12 4-14-15,-4 3-5 0,-5 6-8 16,4 9-5-16,3 20-8 16,0 12-4-16,14 17-1 15,6 9 3-15,11-4 5 0,14-6 3 16,4-16 5-16,8-10 1 16,-2-16 4-1,-3-6 4-15,-1-14 6 16,-8-2 1-16,-4-14 7 0,-2 1 1 15,-10-7-2-15,0 5-2 16,-10 5-8-16,-2 7-4 16,-2 15-9-16,-1 9-7 15,3 24-8-15,1 13-4 0,6 17-7 32,2 3 1-32,11-5 2 0,4-7 5 0,6-21 14 15,4-8 7-15,-2-16 7 16,-2-8 4-16,-3-9 10 15,-5-6 5-15,-4-5 6 16,-3-5 0-16,-9 0-8 16,0 5-7-1,-12 8-9-15,3 6-3 0,-3 19-6 16,-2 8-5-16,1 20-7 16,-3 10-17-16,8 9-41 15,-1-3-34-15,9-7-116 16,6-11-237-16,9-18 276 15</inkml:trace>
  <inkml:trace contextRef="#ctx0" brushRef="#br0" timeOffset="-130871.79">13910 10272 656 0,'3'-11'130'15,"1"0"133"-15,-1 4-13 0,-6 1-27 0,-2 1-14 0,0 4-35 0,-3-6-17 16,3 4-29-16,5 3-21 0,-4 3-28 0,10 13-11 15,-1 16-36 1,4 16-10-16,-4 23-15 16,4 11-8-16,-5 8-1 0,2 3-2 15,-3-4-36-15,0-4-31 16,4-20-58-16,-4-10-26 16,3-25-66-16,0-10-71 15,1-29 174-15</inkml:trace>
  <inkml:trace contextRef="#ctx0" brushRef="#br0" timeOffset="-130589.06">13920 10141 1506 0,'4'-14'131'0,"9"1"100"0,3 2-2 0,7 9-23 0,6-6-26 0,7 10-61 0,4 4-28 0,-3 5-43 0,1 2-14 16,-8 3-15-16,-8-4-7 0,-9 10-7 0,-5 0 0 0,-14 5 0 15,-9 5 1-15,-13 6 0 16,-10 4-3-16,-4-1-16 0,-4 2-16 16,10-12-56-1,9-2-43-15,16-12-99 16,9-9-61-16,13-10-198 15,6-4 263-15</inkml:trace>
  <inkml:trace contextRef="#ctx0" brushRef="#br0" timeOffset="-130116.83">14464 10402 539 0,'-3'12'161'0,"-5"0"158"0,-2 4-38 0,1 3-91 0,-2-5-37 16,1-3-51-16,6-3-26 0,-1-3-25 0,5-2-5 0,0 8-1 0,3 1 0 0,0 12-13 15,-3 3-4-15,2 11-18 16,1 1-6-16,-1-1-2 16,4 2 0-16,0-7-2 15,5-2 2-15,10-7-5 16,2-8-1-16,6-12 11 16,1-4 8-16,3-14 46 0,-3-3 26 15,-6-12 35 1,-7-2 4-16,-8-2-18 0,-9-4-17 0,-14 0-35 31,-6-3-11-31,-9-7-19 0,-1 4-9 0,-6 5-14 16,0 13-4-16,4 19-13 15,1 12-5-15,7 18-14 16,7 3-30-16,9 11-75 16,8-9-63-16,23-2-336 15,12-1 320-15</inkml:trace>
  <inkml:trace contextRef="#ctx0" brushRef="#br0" timeOffset="-129598.17">15442 10179 700 0,'10'-23'183'0,"-3"0"240"0,-5-6-115 16,-11 6-30-16,-12-6-21 0,-11 4-48 0,-9 5-28 0,-7 7-57 16,-8 11-26-16,-4 21-47 15,0 11-17 1,-4 21-25-16,2 15-6 0,2 24-6 15,7 14-6-15,21 17-4 16,19 1-1-16,37-9 9 16,19-7 2-16,29-19 25 15,6-8 6-15,10-21 11 0,3-14 3 16,3-20-17-16,-5-12-2 16,-14-13-8-16,-17-10-14 15,-28-18-67-15,-14-5-59 16,-18-9 60-16</inkml:trace>
  <inkml:trace contextRef="#ctx0" brushRef="#br0" timeOffset="-127632.87">13398 16081 530 0,'-4'11'156'0,"0"-1"109"0,-4-5-95 16,-2-2-24-16,-2 0-77 0,-1-3-14 0,2-2-14 0,2-2 1 0,4-7 11 16,2 1 4-16,1-1 5 15,2-5-4-15,0-9-2 16,3-10 8-16,2-18-5 16,4-14-7-16,4-15-18 15,3-14-14-15,4-8 10 16,-2-3 5-16,5-10 17 15,-2 2 3-15,-4-8 1 16,-4 3 4-16,-8-4 1 16,-1-2 3-16,-4-4-13 15,-3-1-9-15,-2-4-13 16,4-1-1-16,1-4-2 16,1 1-2-16,9 2-3 15,1 6-2-15,-6 11-3 16,-5-1 0-16,1 5-1 0,-1 4-1 15,0-3-4-15,0 2-1 16,-3-2-1-16,-3-2 0 16,4-3 1-16,2-1-2 15,-3 2-1-15,0 0 0 0,-8 10-2 16,0 5 0 0,0 3-1-16,4 6 0 15,3 4-2-15,-1 5 1 16,7 4 0-16,-4 8 1 0,2 3 1 15,2 4 1 1,-2 0-1-16,7 0 0 0,-3-3-3 16,0 2 2-16,6 4-2 15,-2 2 0-15,0 13 2 16,1 5 0-16,0 6-2 16,-2 2-1-16,-2 8-1 15,-1-1 0-15,-4 9 1 16,3 4 0-16,-3 7 1 15,0 9-2-15,0-2-10 16,-1-3-4-16,-1 12-17 16,1 5-2-16,-2 1-16 0,-1-1-14 15,0 1-32-15,0 0-33 16,3-6-62-16,-4 1-50 16,15-6 134-16</inkml:trace>
  <inkml:trace contextRef="#ctx0" brushRef="#br0" timeOffset="-127227.01">13552 10559 804 0,'-12'6'135'0,"4"5"143"0,-2 0-100 15,2 5-11-15,-3 6-52 0,-8 5-36 0,-4 12-51 16,-4 2-8-16,-9 13-8 15,-2-1-4-15,5 6-6 16,-2-4 0-16,11-8-2 16,4-6 0-16,9-16 0 15,4-4 0-15,9-20-1 16,3-8 6-16,12-19 7 16,3-10 4-16,14-14 3 0,3-6 5 15,9 0 21-15,2-3 12 16,-7 12 26-1,-4 6 1-15,-14 13-5 16,-11 7 0-16,-4 12-15 0,-8 7-4 16,0-1-27-16,2 1-14 15,1 7-23-15,1 5-9 16,8 15-4-16,2 8 2 16,9 11 3-16,1 7 4 15,0 2-51-15,1 4-42 16,2-3-107-16,0 1 99 15</inkml:trace>
  <inkml:trace contextRef="#ctx0" brushRef="#br0" timeOffset="-88480.39">15682 13148 622 0,'-3'-1'108'0,"-5"-4"106"0,3-8-27 0,-3 1-44 0,3-7-21 16,-2 0-34-16,3 3-14 0,1-1-32 0,3 4-8 0,7 7-11 0,12 6 8 0,3 3 24 15,0 6 15-15,11 4 22 16,-3-7-1-16,19-4 4 16,6-4-5-16,6-9-19 15,3-5-7-15,-1-1-28 16,-5-2-10 0,-12 5-12-16,-15 1-22 0,-21 5-106 15,-9-1-74-15,-12 6 87 16</inkml:trace>
  <inkml:trace contextRef="#ctx0" brushRef="#br0" timeOffset="-88023.84">15956 12940 1228 0,'-6'17'182'0,"-5"2"121"0,6 6-53 0,-3 4-30 0,7 9-72 0,-2 3-42 0,-2 9-65 0,2 2-15 0,-2 0-21 15,0 0-5-15,2-4-49 0,2-6-47 0,-6 2-168 0,3-4-258 0,-4 10 301 0</inkml:trace>
  <inkml:trace contextRef="#ctx0" brushRef="#br0" timeOffset="-87961.23">15694 13566 1222 0,'2'-8'150'0,"1"0"103"0,10 3-75 0,-1 4-25 0,12 1-29 0,5 0-18 0,15-2-39 0,6 1-22 0,10-9-31 0,13-1-9 0,6-8-14 0,4-1-45 0,-7-9-182 0,-15 3 151 0</inkml:trace>
  <inkml:trace contextRef="#ctx0" brushRef="#br0" timeOffset="-87629.38">16367 13077 1381 0,'0'-8'167'0,"0"2"101"0,0 0-66 0,4 4-22 0,1 4-56 0,4 1-30 0,7 1-36 0,2 0-10 0,13 0-25 0,-2 3-5 0,8-1-8 0,3 2-3 0,-5 3-1 0,-7 2 1 0,-15 2 6 0,-12 7 1 15,-15 5 0-15,-11 2-3 16,-15 8-9-16,-5 3-8 16,-6-1-14-16,2-2-4 0,3-1 2 15,7-5 4-15,12 7 10 16,11-3-1-1,16 0 6-15,13-5 2 0,19-5 12 16,5 0 7-16,14-1 0 16,4-5-1-16,7-4-10 15,2-2-5-15,1-8-39 16,0-7-78-16,-13-9 70 16</inkml:trace>
  <inkml:trace contextRef="#ctx0" brushRef="#br0" timeOffset="-83910.81">17941 14328 623 0,'2'-2'139'0,"-1"-1"140"0,1 3-18 15,2-2-54-15,0-1-26 0,-1 2-50 0,3-2-18 0,2-1-27 16,3 1-10-16,13-2-6 16,4 2-6-16,10 2-16 15,6-2-9 1,-1-5-19-16,-1 0-8 0,-2 0-8 15,-6-5-1-15,-8-6-28 16,-9 4-40-16,-9-1-132 16,-8 2-245-16,-16 7 255 15</inkml:trace>
  <inkml:trace contextRef="#ctx0" brushRef="#br0" timeOffset="-83737.76">18105 14355 1115 0,'-5'11'145'15,"4"0"141"-15,1 3-68 0,0-2-46 0,1 6-45 0,-1 7-70 0,3 3-28 16,-3 9-27-16,0 4-9 16,-4 1-76-16,1 2-70 15,-5 1 81-15</inkml:trace>
  <inkml:trace contextRef="#ctx0" brushRef="#br0" timeOffset="-83549.22">17905 14708 1225 0,'20'-2'150'0,"-1"-3"101"0,16 4-81 0,9-1-33 0,21-2-49 0,7-7-16 0,6-8-44 15,-4-2-16-15,-10-9-36 16,-7-1-54 0,-8-6-194-16,-2-1 165 0</inkml:trace>
  <inkml:trace contextRef="#ctx0" brushRef="#br0" timeOffset="-83187.27">18574 14039 1455 0,'12'6'149'0,"7"1"111"16,2 2-47-16,4-4-50 0,5 1-34 0,1 2-45 0,4 2-24 0,-6 4-28 0,-1 2-10 16,-8 6-15-16,-7-3-1 15,-11 4-2 1,-2 2 0-16,-11 4-4 0,-4 2-11 31,-13 1-26-31,-7 4-11 0,-9 4-13 16,-2 4 7-16,7 3 24 15,3 2 11-15,20 0 17 16,6-5 1-16,21 0 19 16,12-8 10-16,18-4 15 15,12-5 6-15,23-11-14 16,4-4-8-16,6-13-16 15,0-4-6-15,-13-14-23 16,-2-2-44-16,-3-1-160 16,3-3 136-16</inkml:trace>
  <inkml:trace contextRef="#ctx0" brushRef="#br0" timeOffset="-82073.3">20869 18007 710 0,'6'-3'169'0,"2"-5"159"16,2 5-97-16,1-2-11 0,3 5-38 0,2 3-17 0,7-1-41 16,7 2-17-16,10 0-24 15,1-1-12-15,5-8-25 0,-2 0-15 16,-5-6-17 0,-1 0-5-16,-8 0-11 15,-5 5-28-15,-12-2-99 0,-2 5-55 16,-11 3-269-16,1-3 253 15</inkml:trace>
  <inkml:trace contextRef="#ctx0" brushRef="#br0" timeOffset="-81880.85">21049 17969 1500 0,'3'11'146'0,"2"3"132"0,-5 4-49 0,11 4-57 0,-5 3-33 0,8 3-69 16,8 5-30-16,-12 5-24 16,-2 2-9-16,-7-1-52 15,-1 1-41-15,-1-6-101 16,-1-2-78-16,-1-9-296 16,0 0 323-16</inkml:trace>
  <inkml:trace contextRef="#ctx0" brushRef="#br0" timeOffset="-81723.77">20956 18433 1128 0,'-13'9'154'0,"13"4"141"0,3-1-47 0,18 1-74 0,6 0-20 0,14-5-47 0,1-2-21 0,10-3-32 0,4-3-18 0,-3-6-17 16,7-7-49-16,-5-12-146 15,2-2-177-15,-11-8 177 16</inkml:trace>
  <inkml:trace contextRef="#ctx0" brushRef="#br0" timeOffset="-81347.31">21563 18045 1704 0,'10'11'129'0,"2"-5"88"0,7 2-34 0,10-8-36 0,-3 0-27 0,6-5-50 0,-1 1-19 0,-1 0-24 0,-3 1-6 15,6 0-11-15,-3 1-2 16,-3 4 0-16,-3 3 1 16,-15 1 6-1,-7 5-6-15,-19 10-18 0,-6-1-12 16,-11 13-14-16,1 0 4 0,1 4 17 15,7 0 9 1,11-2 4-16,3 3-1 0,23-8 6 16,6-2 10-1,23-4 9-15,11-5 1 16,20-8-7-16,13-8-12 0,20-6-8 16,2-8 2-16,0-19-85 15,-6-5 30-15,-11-34 17 16</inkml:trace>
  <inkml:trace contextRef="#ctx0" brushRef="#br0" timeOffset="-75421.42">14391 17652 409 0,'4'-3'119'0,"-1"1"132"15,-3-1-32-15,0 0-47 0,-7 3-14 0,3-2-29 0,-1-1-15 0,-1-5-19 16,2 1-7-16,1-6-2 16,-3 2-5-16,1 1-6 15,-4 3-6-15,7 3-18 16,-10-5-3-16,-6 3 0 0,2 2 2 16,-15-3 3-16,-4 7-7 15,-11 0-12-15,-10 7-8 16,-1 3-9-1,-5-2-2-15,1 4-4 0,4 4-3 16,-1 2-3-16,2 2-2 16,8 5 0-16,0 0-1 15,4 9 2-15,3 3 0 16,-3 6 0 0,1 6 1-16,2 8-2 0,-4 7-1 15,2 9-1-15,5 6-1 16,8 3-1-16,2-3 0 0,9 3-2 15,5-2-2-15,10 5-3 16,8 0-2 0,14-6-1-16,12-2 2 0,15-9 4 15,8-3 1-15,7-8 2 16,-5-4 1-16,4-7-1 16,-7-3 0-16,0-12-2 15,0-2 0-15,8-10-1 16,1-7 0-16,10-12 1 15,15-1 1-15,0-17 0 16,7-2 1 0,-6-10 0-16,-13-5 1 15,-3-3 1-15,-8-4 0 16,-3-1 2 0,2 0 0-16,-1-13 0 15,1-1 0-15,-15-11 2 16,-1-4 1-16,-19-6 4 15,-14 1-6-15,-18-5 26 0,-14-11 1 16,-14-10 4-16,-11-9 7 16,-4-14-25-16,4 0-4 15,6 13-5 1,8 7-1-16,5 30 8 0,1 13 4 16,-4 22 12-16,-5 14 2 15,-7 15-5-15,-4 7-3 16,-19 10-13-16,-8-4-3 15,-20 4-5-15,-10-3-3 0,4 2-12 16,1-2-22-16,25 14-66 16,0 3-31-16,27 39 62 15</inkml:trace>
  <inkml:trace contextRef="#ctx0" brushRef="#br0" timeOffset="-71634.97">16430 17813 483 0,'-2'1'71'0,"-1"3"72"16,-3 2-30-16,1-4-4 0,2 1 7 0,-4-2 14 0,7 2-7 0,-4 1-14 16,-6-1-7-16,-1 1-19 0,-5 3-12 15,2 1-20-15,2 4-3 16,-11 7 1-16,3 5 5 15,-15 4 4-15,-6 4-5 16,-9 1-15-16,-4 3-9 16,5 2-16-16,3 1-6 15,18 6-7-15,3 3-2 0,11 5-4 16,6 0-2 0,11 9-1-16,6-1 1 15,15 9-1-15,8 2 2 16,16-4 1-16,11-3 0 0,10-6 0 15,7-8 0-15,-3-18 0 16,-7-1 0 0,2-20 1-16,1-1 1 0,0-19 3 15,7-6 1-15,3-13 5 16,-6-12 2-16,-12-5 12 16,-7-8 8-16,-23-7 17 15,-1-5 4-15,-22-7 8 16,-8 0 0-16,-16-6-9 15,-7 1-2-15,-13-3-13 16,-9-1-8-16,-19 4-10 16,-7 5-5-16,-7 13-3 15,4 10-2-15,8 25-22 16,1 12-42-16,-3 29-207 0,-10 17 167 16</inkml:trace>
  <inkml:trace contextRef="#ctx0" brushRef="#br0" timeOffset="-66463.71">18813 17879 150 0,'0'0'78'0,"0"0"90"0,-3-1 1 0,2 2-3 0,-2-1-8 0,1 3-16 0,-1 0-10 0,1 1-26 16,1-4-5-16,-1 1-3 16,-1-1 3-16,0 0-8 15,1 0-12-15,-1 0-23 16,-11-1-10-16,6 2-1 0,-3 1-1 16,-2 4-2-16,1 2-3 15,-3 1-10-15,1 4 1 16,-6 1-4-16,1 4-1 15,-5 2-1-15,-1 5-2 16,3 5-6-16,1 3-2 0,-1 5-3 16,6 0-3-1,4 6-3-15,1 5-3 0,6 2-5 16,5 1-2 0,5-2-2-16,7 4 1 0,4-1-2 15,8 6 0-15,12 4 0 16,4 1 0-16,10 3 1 15,2-3 1-15,13-8-1 16,-2-8-1-16,3-16 0 16,2-7-1-16,-7-17 0 15,3-10 1-15,-6-13 2 16,-3-11 1-16,0-18 3 16,5-1 10-16,-4-17 15 15,4-1 8-15,-18-3 17 16,-6 0 3-16,-21 1 15 15,-12 2 5-15,-19 4 7 16,-11 4-4-16,-25-8-18 16,-11 2-14-16,-5-10-23 15,-3 0-8-15,11 8-10 0,3 9 0 16,1 16-5-16,-4 10-12 16,-10 17-30-16,-5 8-19 15,0 7-51-15,8 7-30 16,14 11-94-16,8-3-107 15,23 5 194-15</inkml:trace>
  <inkml:trace contextRef="#ctx0" brushRef="#br0" timeOffset="-65250.54">15191 14348 582 0,'-1'2'114'16,"-2"3"114"-16,-1 2-6 16,1-2-39-16,0 3-20 0,-5 5-36 0,3-1-22 0,-2 6-40 0,-1 4-16 0,1 8-33 0,-1 6-8 15,7 14-9-15,-1 7-2 16,4 11 0-1,4 1-1-15,0-1 2 0,6-6-1 16,3-15-2-16,7-9-1 16,8-21-1-1,7-6 4-15,8-22 18 0,1-6 20 16,5-18 39-16,-1-4 15 16,-10-10 16-16,-6-2-4 15,-15-7-18-15,-12-5-8 16,-15 0-16-16,-7 4-13 15,-24 7-13-15,-8 5-7 0,-12 0-15 32,-5 4 2-32,10 1-11 0,7 9-4 0,9 9-6 15,9 13-21-15,9 20-47 32,1 7-36-32,6 28-126 0,4 11 130 0</inkml:trace>
  <inkml:trace contextRef="#ctx0" brushRef="#br0" timeOffset="-29641.72">7164 7587 603 0,'2'-6'181'0,"4"-2"154"16,-1 0-104-16,3 2-16 0,-3 0-68 0,3 4-26 0,-4 4-38 0,4 6-19 0,0 6-26 16,3 2-12-1,11 4-13-15,8-3-1 16,16-4-1-16,8-3 0 0,1-10 0 15,5-2-3 1,-7-9-3-16,-4 1 0 16,-9 4 3-16,-7 0-23 15,-16 4-138-15,-17 2-139 16,10 3 148-16</inkml:trace>
  <inkml:trace contextRef="#ctx0" brushRef="#br0" timeOffset="-29095.5">7456 7605 1003 0,'-9'0'161'0,"3"0"154"0,-4 1-54 0,9 3-66 0,-6 0-45 0,7 9-65 0,7 9-28 0,-3 13-33 0,6 9-8 0,-7 9-13 0,3 7-3 16,-12-4-22-16,0 4-29 0,-5-4-110 0,-4-2-97 0,3-4 135 0</inkml:trace>
  <inkml:trace contextRef="#ctx0" brushRef="#br0" timeOffset="-28912.72">7144 8149 1075 0,'0'-11'142'0,"0"6"119"0,2 4-26 0,1 2-74 0,5 5-37 0,-1 5-65 0,9-3-22 0,5 2-23 0,7-1-7 16,12-7-7-16,7-2 0 0,8-5-1 0,4-6 1 0,-3-3 12 0,1-3-51 0,-2-2-161 0,-4 4 139 0</inkml:trace>
  <inkml:trace contextRef="#ctx0" brushRef="#br0" timeOffset="-28691.64">7799 7693 852 0,'8'-16'157'0,"4"2"158"0,2 2-32 0,1-1-60 16,3 3-31-16,0 4-67 15,7 0-32-15,13 3-44 0,0 3-18 16,8 0-16-16,-7 4-4 15,-9 6-8-15,0 1 0 16,-6 3 1-16,-4 2 2 0,-17-2 5 16,0 0 1-16,-10 5 2 15,-8 3-2 1,-10-3-6-16,-5 3-3 0,-8-4 0 16,8-4-2-16,3-5 1 15,10-4-2 1,17-2-5-16,-3 0-1 0,22-3-2 15,1 5 1 1,12 3 4-16,4-2 1 0,-1 7 2 16,1 0 0-16,-1 5 4 15,-10-3 0 1,-1 4 3-16,-12-1 1 16,-8 8 13-16,-9 1 4 0,-19 2 1 15,-7 6 0-15,-13 3-12 16,-12-2-5-1,-26-1-12-15,0 0-28 0,-5-2-107 16,-2-8-44-16,16-9 81 16</inkml:trace>
  <inkml:trace contextRef="#ctx0" brushRef="#br0" timeOffset="-2980.1">9859 7073 519 0,'-3'-8'133'0,"-7"2"118"0,4-2-87 0,-5 5-37 0,-5 3-47 0,-4 5-20 0,-1 6-20 0,2 5-1 16,4 6 10-16,2 1 11 0,2 3 12 15,5-9-1-15,6-1 2 16,6-5 6-16,8-10 17 15,5 3 12 1,11-11 11-16,2 3-3 0,4-1-28 16,2-5-14-16,-5-2-33 15,0-1-17-15,2-7-12 16,-1 9-8-16,-2-2-2 16,-5 2-2-16,-4 3-32 15,-5-1-29-15,-9 7-113 16,-4 2-125-16,0 5 167 0</inkml:trace>
  <inkml:trace contextRef="#ctx0" brushRef="#br0" timeOffset="-2744.44">9820 7201 1126 0,'0'3'133'0,"1"7"97"15,9 2-33-15,-6 4-82 0,4 6-35 0,-6 5-47 0,-2 3-16 0,-2 6-11 0,1 4-2 16,-6 5-10-16,3-2-35 0,-6-2-96 0,4 0-65 0,-4-8 94 16</inkml:trace>
  <inkml:trace contextRef="#ctx0" brushRef="#br0" timeOffset="-2571.56">9641 7699 1123 0,'14'5'140'0,"5"5"115"0,0-2-19 0,8-2-59 0,6 3-34 0,7-6-65 0,1 1-23 0,0-3-38 0,0-7-26 0,1-7-132 0,1-6-152 0,7-11 156 16</inkml:trace>
  <inkml:trace contextRef="#ctx0" brushRef="#br0" timeOffset="-2147.65">10272 7315 1374 0,'8'-24'167'0,"3"-1"107"0,7-4-75 15,5-2-30 1,18 1-53-16,7-2-21 0,4 12-38 16,3 9-15-16,-8 11-26 15,1 11-13-15,-11 8-6 16,-7 1-2-16,-14 9 5 16,-6 5 2-16,-18 4-2 15,-6 2-3-15,-18-1-3 16,-3 0-1-16,-3-1 6 15,1-6 2-15,10-7 3 16,5-4 0-16,17-10-4 16,5-7-2-16,19-4 2 15,6-1 4-15,11 1 10 16,10 1 3-16,-3 7-1 16,-5 0 4-16,1 5-7 0,-4 1-2 15,-18 5 1-15,2 5-4 16,-28 7 8-16,-15 5-1 15,-20 12-3-15,-13-1-2 16,-8 2-6-16,-1-3-13 16,-10-2-64-16,1-3-17 15,4-3-83-15,-15-13-96 16,14-13 172-16</inkml:trace>
  <inkml:trace contextRef="#ctx0" brushRef="#br0" timeOffset="-1409.36">12462 6963 780 0,'-8'9'131'0,"3"2"104"0,5-7-60 0,0-4-23 0,13-2-2 0,4-3 6 0,15-7-14 15,1-4-4-15,11 0-41 16,-3-1-20-16,10-1-41 0,1 1-12 0,3 3-16 15,-8 1-10-15,-17 5-42 16,-1 4-43-16,-15 4-132 16,-1 1-123-1,-6 7 185-15</inkml:trace>
  <inkml:trace contextRef="#ctx0" brushRef="#br0" timeOffset="-1188.7">12678 6971 872 0,'-8'11'208'0,"4"-2"248"0,2 1-245 0,0 1-16 0,2 9-76 0,2-1-40 16,0 13-46-16,-1 3-17 0,4-1-13 0,0 4-1 0,-2 2-11 0,-3-4-52 0,-2 0-128 0,-6-4-122 0,4-2 151 0</inkml:trace>
  <inkml:trace contextRef="#ctx0" brushRef="#br0" timeOffset="-989.79">12449 7494 1073 0,'0'10'168'0,"2"-1"214"0,17-5-196 0,1-4-9 0,15-7-18 0,5-5-25 0,1-4-62 0,0-2-23 0,4 1-32 0,-2 0-39 0,4-2-126 0,-3 2-112 15,10-1 125-15</inkml:trace>
  <inkml:trace contextRef="#ctx0" brushRef="#br0" timeOffset="259.53">13144 6957 747 0,'-4'1'129'0,"1"-1"140"0,0 0-37 0,9-3-43 0,1-3-9 0,10-7-31 0,2-1-6 0,9-2-25 16,5-6-15-16,5 3-33 16,10-1-10-16,-4 9-21 15,3 1-12-15,-6 13-10 16,-1 2-8-16,-18 11-7 16,-8 4 0-16,-17 6 2 15,-10-1 0-15,-7 11 1 16,-7-1 0-16,-14 3-3 15,-7 6-1-15,-4-11 0 16,7 0 1-16,12-5 2 16,4-12 1-16,17-9-4 15,5-7 0-15,18-13 2 16,11 11 3-16,7 1 21 16,10 1 2-16,2 6 10 15,7-4-2-15,-4 9-14 0,1 1-2 16,-10 12-11-16,-14-2-2 15,-7 2-2-15,-8 1 2 16,-15 3 2-16,-5 1 2 0,-21 2 0 16,-8 5 0-1,-20 5-7-15,-3-1-14 16,-13 2-66-16,0-2-37 16,-1-2-127-16,-1-5-192 0,-21 9 261 15</inkml:trace>
  <inkml:trace contextRef="#ctx0" brushRef="#br0" timeOffset="4726.45">16171 10551 487 0,'-2'8'133'15,"-7"1"148"-15,7 2-44 0,-2-6-52 0,-1 0-23 0,3-5-38 0,1-5-16 0,2 5-31 16,6-3-15-16,-1 1-27 16,5 2-5-16,5 2-5 15,6 4 1 1,8-4 13-16,8-1 8 0,9 2 7 15,3-3-5-15,-1-3-16 16,-4 2-11-16,-9-9-14 16,-1 9-4-16,-7-1-59 15,-4-3-69-15,-9 5-210 16,-2 0 184-16</inkml:trace>
  <inkml:trace contextRef="#ctx0" brushRef="#br0" timeOffset="4961.99">16426 10532 1352 0,'0'3'143'0,"2"0"109"0,0 2-47 0,-1 6-64 0,-1 3-34 0,-1 7-54 0,-1 2-18 0,2 7-24 15,-2 0-5-15,2 8-8 16,-1 0 1 0,-1 0-8-16,1 1-32 0,-7-3-102 15,5 2-65-15,-5-1 97 16</inkml:trace>
  <inkml:trace contextRef="#ctx0" brushRef="#br0" timeOffset="5151.01">16207 11049 1313 0,'16'2'122'0,"6"-1"93"0,-8 2-20 0,15-3-55 0,4-3-30 0,0-3-62 15,3-2-22-15,0 0-30 0,-4 2-35 16,1-2-152-16,5-2-185 0,1-2 201 0</inkml:trace>
  <inkml:trace contextRef="#ctx0" brushRef="#br0" timeOffset="6469.87">16740 10554 579 0,'-4'0'108'0,"-1"-2"106"16,-1 1-3-16,3 1-38 0,1-11-15 0,4 9-17 0,2 1 0 0,4-11-2 0,6 12-4 0,-1-7-20 0,0-1-14 0,10 0-25 31,-2-2-10-31,12 6-22 16,0 0-11-16,-3 4-16 15,0 2-10-15,-6 6-5 16,-4 5 0-16,-14 5-2 16,-1 6-1-16,-8 3-2 15,-5 1-6-15,-12 5-6 16,-2-3 0-16,-10 2 1 15,-6-4 5-15,0-10 8 16,7-1 1-16,10-9 0 16,21-6-3-16,-1 7-1 15,15-9 4-15,14 5 9 16,8 3 6-16,6-1 7 16,-5 5 5-16,-3 2 6 15,-9 0 1-15,-9 3 3 0,-1 2 0 16,-13 2-5-16,-5 2 0 15,-18 3-9-15,-9 0-10 16,-9 3-6-16,-5-1-12 16,-12-4-56-16,3-4-39 15,2-15-120-15,2-3-184 0,19-13 239 16</inkml:trace>
  <inkml:trace contextRef="#ctx0" brushRef="#br0" timeOffset="7256">18520 12941 735 0,'-2'0'126'0,"-1"-1"112"0,3-2-61 0,3-7-39 0,5 6-8 0,6-1 2 15,5 3 1-15,15 5-16 0,5-3-8 0,15 0-13 0,9-4-9 16,11-7-23-16,3 0-14 16,-7-2-23-16,-10-1-8 15,-21 3-8-15,-12 3-3 16,-13 6-29-16,-11 2-40 16,2-4-128-16,-15 4-113 15,-7 0 160-15</inkml:trace>
  <inkml:trace contextRef="#ctx0" brushRef="#br0" timeOffset="7444.08">18916 12932 1273 0,'0'9'163'0,"0"6"131"0,6 4-19 0,-6 3-72 0,3 8-32 0,-3 7-70 0,-7 3-30 0,0 1-48 0,-2 3-16 16,-2 0-81-16,-2-3-54 0,5-4-159 0,0-3-176 0,-1-5 265 0</inkml:trace>
  <inkml:trace contextRef="#ctx0" brushRef="#br0" timeOffset="7663.76">18648 13418 1136 0,'-5'8'182'0,"-1"3"171"0,12-5-164 0,7-1-24 16,15-4-46-16,10-2-12 0,19-12-39 0,6 2-18 0,8-6-26 0,-5 1-12 0,-11 0-52 0,2-4-49 0,-11-1-182 0,3-4 154 0</inkml:trace>
  <inkml:trace contextRef="#ctx0" brushRef="#br0" timeOffset="7978.13">19290 13031 1242 0,'1'-12'144'0,"10"-2"145"16,7-1-42-16,10 7-42 15,4 4-26-15,7 4-66 16,1 4-31-16,-3 9-36 16,1 1-17-16,-14 4-18 15,-3 2-2-15,-17 1 1 16,-5 2 0-16,-10 3-3 0,-5-3-2 15,-6-2-5-15,-2 1-3 16,5-6-1-16,7-5 0 31,5-4 1-31,9-5 0 0,15-2 1 16,4 3 2-16,13 5 12 0,1-2 11 16,6 10 1-16,-3 3 3 15,-10 6 0-15,6 2-10 16,-22 3 6-16,-2 3-1 15,-14 3-1-15,-8 4-1 16,-13 4-5-16,-7 3-11 16,-17-1-40-16,-6 0-33 0,-15-7-93 15,-1-2-49-15,4-12 111 16</inkml:trace>
  <inkml:trace contextRef="#ctx0" brushRef="#br0" timeOffset="8857.78">21782 15244 1043 0,'-6'0'128'0,"-2"0"98"0,8 0-28 0,7-6-42 0,-4 2-13 0,12-3-11 16,-2 2-2 0,20 3-20-16,7 2-10 15,5-1-30-15,12 1-18 0,-13-5-29 0,4 0-10 16,-9-3-8-16,-4 2-8 15,-13-2-34-15,-3 2-21 16,-16-2-74-16,-5 0-56 16,-12 0-152-16,-2-3-192 0,-6 2 299 31</inkml:trace>
  <inkml:trace contextRef="#ctx0" brushRef="#br0" timeOffset="8998.39">22019 15157 786 0,'-11'25'190'0,"-2"5"203"0,4 5-89 0,4 6-73 0,-3 5-47 0,4 1-76 16,-6 2-34-16,4-6-59 16,-1-6-9-16,4-2-42 15,0-5-33-15,0-1-98 16,0-3-81-16,0-8 137 16</inkml:trace>
  <inkml:trace contextRef="#ctx0" brushRef="#br0" timeOffset="9156.16">21858 15619 608 0,'10'-11'152'0,"2"2"166"0,2 1-62 0,12 2-57 16,-1 4-23-16,13 0-46 0,1-4-27 16,7-3-50-16,0-2-23 15,1-10-55-15,-1-3-50 16,-2-7-205-16,-6-9 170 15</inkml:trace>
  <inkml:trace contextRef="#ctx0" brushRef="#br0" timeOffset="9580.08">22330 14968 848 0,'-2'-3'202'0,"4"0"253"0,1-4-169 0,18 7-76 0,-1 0-20 0,12 4-38 0,-2 2-22 0,1 2-48 16,-4 1-21-16,-3 2-34 16,-5 2-13-16,-5 3-3 15,-5 1-1-15,-9-1-1 16,-3-1-8-16,-11 0-17 16,1-1-10-16,-4-3-10 15,4-2 4-15,2-2 11 16,2-1 7-16,1-4 2 15,6 2 1-15,7 4 0 0,4 2 0 16,4-2 7-16,3 4 4 16,3 1 15-1,1 1 8-15,7 3 11 0,1-1 1 16,1 1-7-16,-2 2-2 16,-12 5-7-16,-2-4 0 15,-10 3 1-15,-6 0-2 16,-11 4-3-16,-11-2-4 15,-13 5-18-15,-3-1-14 16,-2-1-43-16,-1-3-30 0,1-14-196 16,7 0-254-1,-16-11 313-15</inkml:trace>
  <inkml:trace contextRef="#ctx0" brushRef="#br0" timeOffset="10438.79">23792 17458 763 0,'-11'0'138'0,"5"0"115"0,3 0-60 0,1 0-13 0,13 0-17 0,10 2-13 0,9 4-2 15,15-3-9-15,11 7-33 16,7-6-18-16,6 3-49 16,5-6-18-16,2-1-15 15,-11-5-3-15,-15-1-21 16,-10 0-24-16,-23-4-70 0,-4-5-65 15,-7-1-286-15,-11-3 275 16</inkml:trace>
  <inkml:trace contextRef="#ctx0" brushRef="#br0" timeOffset="10603.62">24094 17304 1055 0,'-15'11'244'0,"3"1"259"0,9 6-240 0,3 4-32 0,3 14-62 0,5 2-28 0,0 14-54 0,-4-2-28 0,-4 9-39 16,-3 2-20-16,-8 2-53 16,0 3-41-16,-3 1-129 15,1-4-89-15,1-13 169 32</inkml:trace>
  <inkml:trace contextRef="#ctx0" brushRef="#br0" timeOffset="10793.19">23852 18083 1301 0,'0'1'170'0,"5"9"145"0,6-4-66 0,5 5-61 0,9 0-34 0,8 2-51 0,8-7-27 16,8-1-43-16,2-7-17 16,5-11-29-1,1-5-37-15,3-8-121 0,2-2-80 16,7-8 121-16</inkml:trace>
  <inkml:trace contextRef="#ctx0" brushRef="#br0" timeOffset="11249.57">24548 17423 1482 0,'-11'-6'194'0,"3"0"159"0,8 1-97 0,6 2-95 0,-1 0-34 0,17-2-33 16,-3 3-15 0,16 6-23-16,4 2-11 15,2 8-20-15,5 5-7 0,-5 5-9 16,-2 1 0-16,-7 2-3 16,-7-2-1-16,-12 2-6 0,-10 1-7 15,-14-6-15-15,-6 3-9 16,-13-1-3-1,-2-2 5 1,-3-9 14-16,5-1 8 0,7-12 11 0,7 0 2 16,14 0 4-16,-4-6 2 15,20 12 1-15,8-1 1 16,13 14 9-16,6-2 3 0,11 12 4 16,0 4 7-16,0-3-2 15,-6 3-1-15,-18 0-1 31,-7 0-6-31,-13 4-1 0,-8-3-1 0,-14 7-2 32,-12 0-3-32,-21 3-9 0,-8 4-4 0,-16 1-11 31,-10-4-12-31,2-2-44 0,-3-7-26 0,-11-11-88 31,-9-9-37-31,-26-27 116 16</inkml:trace>
  <inkml:trace contextRef="#ctx0" brushRef="#br0" timeOffset="42554.98">20623 570 689 0,'0'-10'128'0,"-2"2"124"0,1-1-24 0,-1 3-25 0,2 2-18 0,0 4-23 0,0 2-9 16,0 8-35-16,-5 5-17 15,-2 18-40-15,-9 7-20 16,-5 23-28-16,-4 8-7 15,-3 12-5-15,-4 1-1 16,8 0 0-16,5-9-3 16,4-10 1-16,2-15 2 15,5-20 3-15,7-11 5 16,-1-22 6-16,2-11 0 0,2-27-2 16,2-14-2-16,7-34-6 15,5-8 1-15,5-20 5 16,1-1 7-16,0 14 20 15,3 6 5-15,2 33 0 16,-3 15-6-16,1 24-19 16,-2 14-4-16,3 21-5 15,1 15 0-15,4 22 3 16,-1 10 1-16,-2 22-1 16,6 4-1-16,-4 6-5 15,-2 0-1-15,-1-9-7 16,-7-6-20-16,-9-15-56 15,-8-6-50-15,-6-9-131 16,-6-13-89-16,-18-8 187 0</inkml:trace>
  <inkml:trace contextRef="#ctx0" brushRef="#br0" timeOffset="43167.41">20445 882 1453 0,'1'9'185'0,"1"2"77"0,10 1-42 0,3-8-16 16,8-1-88-16,9-3-30 0,-2-6-41 0,4-2-15 0,-4-4-56 0,5-3-50 0,1 0-135 16,2 0-106-16,5 1 162 0</inkml:trace>
  <inkml:trace contextRef="#ctx0" brushRef="#br0" timeOffset="43340.94">20978 792 761 0,'1'5'171'0,"3"0"212"0,0 4-112 0,1 7-57 0,-2 1-42 0,2 12-85 0,3-1-23 0,3 5-27 0,3 3-14 0,2-3 3 15,3-1 11-15,1-7 39 0,4-4 22 0,-4-13 33 0,1-4 2 0,-7-10-2 0,-1-8-13 0,-4-15-34 16,2-8-15-16,-8-11-38 0,4-7-12 0,-7-2-15 0,-2-3-4 0,-3 10-16 0,2 9-16 16,3 22-50-16,0 17-38 0,13-1-94 0,0 14-59 0,13 3-203 0,12 9 259 0</inkml:trace>
  <inkml:trace contextRef="#ctx0" brushRef="#br0" timeOffset="43498.08">21614 966 844 0,'12'6'259'0,"-1"-3"258"0,-1-14-233 0,-7-8-16 0,0-12-118 0,2-6-41 16,-13-4-43-16,-5-1-16 0,-12 9-24 0,-10 6-10 0,-3 25-21 0,-1 7-7 0,4 23-5 0,4 10 2 0,15 8 6 0,8-8 4 0,16-11 3 31,6-2 10-31,11-17 21 0,1-2 12 0,-1-14 22 0,2-5 0 0,-4-5-4 0,-5-8-8 0,-7 1-16 16,-5-3-9-16,-4 9-17 0,-2 16-8 15,-2 4-10-15,-3 21-4 16,5 22-1-16,7 13 2 0,7 9 8 16,5 2 1-16,3-2 3 15,-5-1 1 1,-4-7 2-16,-5-5 1 0,-13-11 4 16,-11-4 3-16,-6-10 6 15,-9-6 1-15,-7-12 1 16,-2-10-3-16,-2-14-24 15,1-10-28-15,4-14-76 16,1-4-60-16,12-9-183 31,10 2-146-31,16 13 274 0</inkml:trace>
  <inkml:trace contextRef="#ctx0" brushRef="#br0" timeOffset="44112.97">22267 642 652 0,'-2'-9'139'0,"2"1"224"0,0 2-156 0,0 1 27 15,-3 2-24-15,-6 3-56 0,-1 1-10 0,-7 6-29 0,-7 1-16 0,-12 9-21 16,-2 0-8-16,-6 8-23 0,-4 9-12 0,9 5-19 0,0 2-7 0,12 6-7 16,5-4-2-16,17-1-3 0,8 3 1 0,11-12 0 15,11 0 1-15,10-14-2 0,-2-8-25 0,8-10-64 0,0-7-59 0,0-7-269 0,-1-1 249 0</inkml:trace>
  <inkml:trace contextRef="#ctx0" brushRef="#br0" timeOffset="44285.75">22420 619 2333 0,'-2'1'29'0,"-4"17"56"0,3 15-13 0,1 6-11 0,2 16-24 0,0 4-14 0,0-9-14 0,0-3-5 0,0-4-15 0,3-10-17 15,2-1-58-15,-3-7-35 0,-4-13-57 0,2-10-10 0,-6 1 37 0,-1-14 36 0,0-17 68 0,-3-8 45 16,-1-21 54-16,5-13 22 0,-2-13 34 0,3 1-6 0,11 11-1 0,7 11-1 0,6 28 1 15,3 7 5-15,-3 12-18 0,5 7-15 0,-2 9-29 16,0 5-12-16,0 8-18 16,0 3-4-16,-2 5-6 15,1 1-3-15,-8 2-1 16,-2 3-1-16,-13 3 1 16,-9-3-6-16,-13-2-25 15,-1-1-20-15,-10-8-67 16,2-3-46-16,-5-12-160 15,1-5-149-15,-4-10 262 16</inkml:trace>
  <inkml:trace contextRef="#ctx0" brushRef="#br0" timeOffset="44621.67">22819 444 604 0,'1'-2'188'0,"1"0"144"0,-2 1-98 0,3-1 28 16,-3 4-58-16,0 3-7 0,-3 7-7 0,0 7-20 0,0 8-55 0,0 3-28 0,-1 12-48 15,3 6-13-15,1 2-15 16,1 4-1-16,4-7-5 16,-2-6-3-16,7-5-18 15,-4-6-29-15,4-4-75 16,2-3-61-16,-1-2-159 16,-6-7 183-16</inkml:trace>
  <inkml:trace contextRef="#ctx0" brushRef="#br0" timeOffset="45592.33">23215 617 836 0,'-3'2'115'0,"1"1"140"0,2 0-60 0,2-1 20 0,1 2-40 0,8-4-67 0,2 0-8 0,2 2-24 0,11-2-13 0,4 0-22 0,4 3-11 15,4-1-18-15,0 2-7 16,-3-2-6-16,-4-1-6 0,-2 1-64 0,-4 3-36 16,-13-1-181-1,-2 1 157-15</inkml:trace>
  <inkml:trace contextRef="#ctx0" brushRef="#br0" timeOffset="45797.69">23254 940 1317 0,'5'2'190'0,"8"-2"71"0,15 0-78 0,5-3 2 0,11-8-122 0,-1 3-25 0,-2-3-21 0,3 4-21 0,-8 4-132 16,2-3-139-16,-5 3 149 15</inkml:trace>
  <inkml:trace contextRef="#ctx0" brushRef="#br0" timeOffset="47165.13">24344 511 369 0,'0'0'124'0,"-3"-3"-56"0,6-2 162 0,5-4-93 0,0 0-3 16,-1 2 6-16,-4-1-30 0,-2 4-9 0,1 4-5 0,-2 0-2 0,-6 4-32 0,-9 6-19 16,-5 7-21-16,-4 2-9 0,-3 5-8 0,2-4-3 0,6 2-1 15,2 2-1-15,14-3 3 0,3-1 6 16,12 2 12-16,2-3 3 16,12 2 4-16,4-1 2 15,1 1 4-15,1 1 4 16,4-3 10-16,0 1 1 0,-1 5-9 15,0-4-7 1,-7 4-15-16,-3 0-7 0,-15-3-6 16,-5 2 1-16,-13-2-1 15,-10-3 0-15,-13 3 1 16,-9 2-3-16,-13-2-20 16,-2 0-18-16,-15-2-73 15,4-5-65-15,12-12-279 16,4-2 263-1</inkml:trace>
  <inkml:trace contextRef="#ctx0" brushRef="#br0" timeOffset="47400.84">24466 426 1147 0,'0'-12'153'15,"0"12"209"-15,0 0-147 0,3 0-18 0,0 0-2 0,0 0-46 0,5-2-71 0,3-3-21 0,8 2-32 16,10 0-11-16,8-5-13 0,11 2-4 0,7 1-18 16,5 3-28-16,13 10-78 0,-6 5-56 15,-10 12-174-15,-6 2 194 16</inkml:trace>
  <inkml:trace contextRef="#ctx0" brushRef="#br0" timeOffset="47746.59">23805 1246 971 0,'-22'5'98'0,"4"4"101"0,3 3-40 0,7-6 32 16,0 2-28-16,13-7-9 0,7 1 8 15,13-4-3-15,13-1-14 0,22-6-54 0,18-2-24 0,30-2-34 0,9-1-14 0,13 1-14 16,-6 2-4 0,-13 0 8-16,-6 5-30 15,-18 1-49-15,-5 5-40 0,-25 6-132 16,-10 5-46-16,-29 7 153 16</inkml:trace>
  <inkml:trace contextRef="#ctx0" brushRef="#br0" timeOffset="48242.38">24117 1634 1298 0,'10'-25'187'0,"2"0"129"0,9-4-127 0,-1 4-3 0,9 3-91 0,4 6-30 0,2 10-31 0,2 3-9 0,6 12-18 0,-5 9-5 0,1 8-3 16,-2 4-2-16,-17 2-2 0,1 1 0 16,-20-5-4-16,-1 9 0 15,-14-9-1-15,-3-1 3 16,-10-7 8-16,-3-7 5 15,6-10 12 1,4-3 3-16,6-6 12 0,4-2 5 16,20 0-3-16,4 3-4 15,13 4-13-15,3 1-7 16,4 5-6-16,6 4-1 16,-1 5 2-16,-1 0 0 0,-5 7 8 15,-8-5 4 1,-15 3 9-1,-5-2 5 1,-18 0 0-16,-14 7-2 0,-20 0-10 16,-4 2-6-16,-17 1-12 15,-6-2-5-15,-16 1-44 16,-9-1-32-16,3-6-89 16,-4 1-25-16,10-9 100 15</inkml:trace>
  <inkml:trace contextRef="#ctx0" brushRef="#br0" timeOffset="69086.18">21188 2156 1322 0,'0'0'89'0,"0"3"-16"0,-2-1 109 0,4 7-37 0,2 2-11 0,4 5-22 0,3 11-48 0,-8 3-24 0,2 16-27 0,-2 4-6 0,-3 2-9 0,-3 5 2 0,-2-5-14 16,4-3-34-16,-1-3-105 16,4-12-83-16,3-12 118 15</inkml:trace>
  <inkml:trace contextRef="#ctx0" brushRef="#br0" timeOffset="69523.48">21486 2355 1184 0,'12'2'116'0,"-1"9"41"16,2 9 6-16,0 7-42 0,-2 11-48 0,-5 3-36 0,0 0-12 0,-4 6-16 0,1-6-2 16,-3-5 1-16,2-6 0 0,-2-8 3 0,-3-4 10 0,1-9 31 0,2-7 19 0,-5-9 34 0,2-12 3 0,0-18-9 0,0-9-14 15,-5-19-14 1,3-6-11-16,2-1-15 16,3 4-5-16,13 14-23 15,4 13-6-15,3 19-6 0,7 13-4 0,0 10-2 31,-6 7-2-31,4 6-1 0,-5 2 0 16,-1 3 0 0,2 6-1-16,-9 1-1 15,-7 0-1-15,-6 0 2 16,-7-1-6-16,-13 0-31 16,-7-6-26-16,-10 0-67 15,-6-5-37-15,0-3-95 0,4-5-130 16,15 4 231-16</inkml:trace>
  <inkml:trace contextRef="#ctx0" brushRef="#br0" timeOffset="69816.24">22122 2306 1099 0,'28'-11'156'0,"-11"2"127"0,-4-4-20 0,-8 5-23 0,-13 2-51 0,-10 3-55 0,-5 3-19 15,-12 6-45-15,-1 5-14 0,1 8-23 16,0 12-14-16,7 12-14 16,3 6-5-16,14 1-8 15,4-4 0-15,17-3 2 16,6-7 1-16,12-6 5 15,4-6-24-15,1-17-54 16,3-5-51-16,8-11-156 0,-1-10-198 16,3 0 275-16</inkml:trace>
  <inkml:trace contextRef="#ctx0" brushRef="#br0" timeOffset="70077.91">22432 2404 1406 0,'15'1'117'0,"2"-1"29"0,5 0-3 0,5-3-35 0,3-5-53 0,1 2-34 0,2 0-12 0,-3-1-93 0,-1 3-70 0,-7 2 82 0</inkml:trace>
  <inkml:trace contextRef="#ctx0" brushRef="#br0" timeOffset="70245.66">22489 2621 1251 0,'0'15'177'0,"-1"-3"60"0,13-7-35 0,10 0-22 16,10-10-104-1,14-1-23-15,1-7-55 16,-3-1-51-16,0-3-126 0,-3 1-160 0,-8 6 185 16</inkml:trace>
  <inkml:trace contextRef="#ctx0" brushRef="#br0" timeOffset="70757.03">23098 2185 1230 0,'2'-2'147'0,"-2"-3"120"16,0 1 7-16,1-1-66 0,1-3-52 0,6-2-47 0,1 3-15 0,9-4-35 0,-3 3-10 0,11 6-20 16,2 2-10-1,4 2-9 1,-4 6-2-16,-1-1-5 16,-4 3-1-16,-10 3-3 15,-7-1-1-15,-9 7-3 16,-8-3 1-16,-9 3 3 15,-7 1 0-15,-5-4 3 0,4 0 2 16,12-7-1-16,3 1 1 16,13-4-3-16,4 0 0 15,13 1 0-15,3-1 0 16,9 5 3 0,7-3 1-16,2 3 3 0,3 0 1 15,-5 5 2-15,-6 0-1 16,-11-1 0-16,-6 1-1 15,-15 1-2-15,-6 2 1 16,-17-1-1-16,-5-1-2 16,-14 0-5-16,-2-1-12 0,-1-3-34 15,0-2-25-15,15-5-79 16,5 2-49-16,10-2-158 16,7 2 192-16</inkml:trace>
  <inkml:trace contextRef="#ctx0" brushRef="#br0" timeOffset="71085.48">23792 2197 1546 0,'-3'7'168'0,"-6"4"92"0,-6 3-11 0,-3 0-77 0,2 6-47 16,-3 4-50-16,-3 3-21 16,1 11-32-16,-4 1-9 15,-5 10-9-15,-6-2-3 16,-8 7-3-16,-4 0-7 15,1-1-45-15,3 1-31 16,6-7-98-16,3-6-44 16,16-17-88-1,5-12-142-15,17-13 277 16</inkml:trace>
  <inkml:trace contextRef="#ctx0" brushRef="#br0" timeOffset="71721.61">24019 2476 736 0,'13'-3'218'0,"-5"2"190"15,1 1-148-15,-5-2-1 0,-8 2-80 0,-7 0-25 0,-6 0-45 0,-8 2-29 0,-7-2-36 16,2 0-14 0,-3 0-18-1,5 1-8-15,1 6-6 0,2-4-3 0,10 6-3 16,4 2-1-1,8-1 2-15,5 5 0 0,1 1 3 16,3-2 3-16,-1 8 1 16,-2-3 1-16,-3 3 0 15,0 2 1-15,-6-5-1 16,-7 0 2-16,4-5-1 31,1-1 1-31,0-5-1 0,5 0-1 16,1-4-1-16,-1 3 0 0,11-4-3 0,0 0 0 15,5 2 0 1,4-4-1-16,7 1 0 0,4-1 0 31,8 1 1-31,2 4 0 0,3 1 3 16,-1 2 0-16,-4 5 2 0,-6 4 4 16,-10 0 5-1,-7 0 0-15,-13 2 3 16,-11 4-2-16,-18 1-5 15,-8 0-1-15,-12 4-3 16,-5-2 2-16,-7 1-28 16,-1 0-21-16,-4-2-75 15,-4-4-61-15,-7-5-275 16,-8 7 266-16</inkml:trace>
  <inkml:trace contextRef="#ctx0" brushRef="#br0" timeOffset="72462.65">24292 2457 598 0,'5'0'118'0,"5"-3"112"16,1 3-33-16,1-3-13 0,2-2-32 0,4 4-27 0,4 1-8 0,3 0-23 15,0 3-18-15,1 3-32 16,-3-6-18-16,2 2-22 16,-1-1-12-16,-6 1-100 15,-3 0-93-15,-7 2 105 16</inkml:trace>
  <inkml:trace contextRef="#ctx0" brushRef="#br0" timeOffset="72651.93">24305 2653 875 0,'-3'11'148'16,"3"0"262"-16,1-1-212 0,10-7-19 0,4-2-28 0,8-5-96 0,-1-4-17 0,8-7-54 0,0 0-43 15,2-7-113-15,3 0-101 0,6 3 146 16</inkml:trace>
  <inkml:trace contextRef="#ctx0" brushRef="#br0" timeOffset="72935.76">24703 2544 915 0,'-21'18'127'0,"4"2"84"0,2 5-106 0,1 4 21 0,6 7-65 0,4 2-21 0,4-2-7 15,4-4-12-15,9-9-2 16,8-4 15-16,5-13 22 16,4-6 10-16,7-12 3 15,-1-10 1 1,-6-5 9-16,-5-1 5 0,-11-4 9 16,-6-1-10-1,-16-5-29-15,-6 0-13 16,-13-1-37-16,-7 3-16 0,-9 13-35 0,2 9-22 31,2 13-60-31,4 5-43 0,13 9 95 16</inkml:trace>
  <inkml:trace contextRef="#ctx0" brushRef="#br0" timeOffset="73139.59">25050 2658 1723 0,'0'0'64'0,"1"-2"33"0,-2-1 52 0,1-3 13 0,0-1-49 0,-8 1-67 15,6-2-49-15,-1 2-32 0,0 1-125 0,3 2-108 0,-6 5 135 0</inkml:trace>
  <inkml:trace contextRef="#ctx0" brushRef="#br0" timeOffset="73550.29">25323 2319 1319 0,'-2'0'93'0,"-1"12"-1"0,-19 20 66 0,-2 1-8 0,-9 11-55 0,0 3-43 0,4 10-34 0,3-3-7 0,7 7-8 0,6-4-3 0,13-5-1 16,5-6-2-16,7-8-3 15,-2-12-10-15,2-3 1 16,4-9 4-16,2-13 11 16,5-2 18-16,-2-12 16 15,1-7 17-15,-2-7 22 16,-4-2 9-16,-6 3 9 16,-7-6-5-16,-13 12-12 15,-5 2-16-15,-11 18-34 16,-4 7-15-16,-6 18-22 0,0 5-25 15,4 6-70 1,10 0-52-16,9-3 73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3-19T17:54:12.0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11807 2095 1046 0,'3'4'-125'0,"5"-2"48"16</inkml:trace>
  <inkml:trace contextRef="#ctx0" brushRef="#br0" timeOffset="650.34">11803 2055 581 0,'-16'21'47'0,"-3"15"25"0,-6 11-38 0,-10 16-16 0,-6 5 29 0,-13 5 64 31,-9-5 20-31,-9-5 26 16,-6-7-9-16,-5-5-25 16,-9-2-18-16,-4-2-38 0,1-6-20 15,-17 2-36 1,-8-1-5-16,-18-5-4 0,-9-1-1 0,0-9 2 16,-6-7 0-16,-9-6-8 31,-2-4-3-31,-8-7-6 15,0-1-2-15,0-6 5 0,3-7-1 16,0-3 2 0,3-3 1-16,7-8 2 0,0-1 7 15,12-8 5-15,10-1 9 16,3-6 15-16,-2-2 5 16,16-7 16-16,2-7 6 15,23-1 8-15,10-4 0 16,-3-1-1-16,2-1-11 0,0-11-20 15,4-2-7-15,11-6-14 16,6-6 0-16,16 6-8 16,2-1-1-16,9 1-4 15,3 0-2-15,8-6 5 16,5-3 2-16,14 2 5 16,0 0 1-16,15 7-1 15,2 2 0-15,12 1-5 16,4 3-1-16,13-5 0 15,1 0 1-15,12 3 4 0,4 0 2 16,16 5-2 0,8 8-4-16,12 1-3 0,10 0-2 15,5 2 0-15,3 0 1 16,8 5-2-16,3 1 1 0,4 7-1 16,-1-1-1-1,-9 10 4-15,-2 3-13 16,3 10 0-16,10 4 0 0,2 13-5 15,-2 2 13-15,-2 7 2 16,-5 2 1-16,9 0 1 16,2 2 1-16,3-2 0 15,-1-2 0-15,-6-1-1 16,9 0 1-16,-1-4-23 16,-6 4-36-16,0-3-156 15,-12 0 130-15</inkml:trace>
  <inkml:trace contextRef="#ctx0" brushRef="#br0" timeOffset="7868.18">1575 7892 834 0,'-8'6'85'0,"-3"4"61"0,0 1-66 16,-2-7-23-16,9-2 6 0,2-2 16 16,7-6 20-16,15-2 2 0,6-6 6 0,2 1-11 15,8 2-20-15,2 0-11 0,5 0-18 16,3 1-6-16,1-1-11 15,0 2-10 1,2 4-11-16,-6 0-4 0,-7 2-4 16,-9 2 3-1,-10-1-16-15,-6 2-40 0,-1 2-179 16,-10-1 146-16</inkml:trace>
  <inkml:trace contextRef="#ctx0" brushRef="#br0" timeOffset="8120.2">1823 7856 1139 0,'-8'-5'98'0,"0"3"75"0,-3-1 10 0,0 6-28 16,-2 4-16-16,2 5-47 0,5 6-15 0,0 7-33 0,6 5-11 0,1 12-14 15,4-1-9 1,-2 10-5 0,-1-1-1-16,-2-1-1 0,-5 0 4 15,-3-3-84-15,-3-4-83 16,-2-5-346 0,2-1 282-16</inkml:trace>
  <inkml:trace contextRef="#ctx0" brushRef="#br0" timeOffset="8297.33">1555 8397 1198 0,'4'11'148'0,"9"1"106"0,7 2-34 15,9 2-88-15,2-6-31 0,-1-4-47 0,7-1-12 0,-7-7-25 0,6-3-9 0,2-1-130 16,3-5-167-16,8-8 164 15</inkml:trace>
  <inkml:trace contextRef="#ctx0" brushRef="#br0" timeOffset="8652.09">2137 8013 778 0,'-2'8'158'0,"-1"-2"179"0,3 4-156 0,2-4-45 0,7-3-36 0,5-10-20 16,4-9-5-16,8-9-3 0,4-7 4 0,-1-3-13 0,1-1-12 0,-3 9-19 15,-5 2-16-15,0 20-8 16,-8 8-1-16,-5 12 1 15,-4 10 1-15,-5 8 2 16,-1 11-2-16,-7 7-2 16,0 1-2-16,0 3-3 15,-2 0 0 1,6 5-2-16,-6 1 0 0,4 1-24 0,-4-1-72 16,1-2-143-1,-2-7-229-15,5-6 245 16</inkml:trace>
  <inkml:trace contextRef="#ctx0" brushRef="#br0" timeOffset="8833.03">2184 8537 1314 0,'-2'11'116'0,"2"-3"69"0,5 1-19 0,14-6-48 0,5 2-15 0,7-10-23 16,9-2-17-16,9-8-31 15,3-5-9-15,11 4-27 16,5 2-94 0,4-21 66-16</inkml:trace>
  <inkml:trace contextRef="#ctx0" brushRef="#br0" timeOffset="15777.62">4208 10505 599 0,'0'5'98'0,"0"-2"89"0,5-5-23 0,3-2-5 0,0 0-1 0,4 1-15 0,4 2-27 16,0 1-11-16,0 0-31 0,4 3-1 0,5-2-14 16,5 1-3-16,10-4 3 15,9-2-13-15,6-6-14 16,6 1-10 0,-9 2-14-16,-6-2-11 15,-24 4-191 1,-4-1 141-16</inkml:trace>
  <inkml:trace contextRef="#ctx0" brushRef="#br0" timeOffset="16010.13">4438 10466 1356 0,'-7'11'140'0,"0"1"84"0,-1 9-23 0,8 1-86 0,0 5-33 0,2 4-45 0,6-2-16 0,-2 4-11 0,2-3-5 0,-5 3-2 15,0-2-8-15,-3 2-96 16,-1-4-82-16,-10-4 96 16</inkml:trace>
  <inkml:trace contextRef="#ctx0" brushRef="#br0" timeOffset="16180.04">4260 10940 1037 0,'-3'10'158'0,"3"1"146"0,5-3-56 0,9-4-64 0,10-4-19 0,2-8-32 0,12-3-19 0,3 0-46 0,7-1-22 0,4 5-34 0,1 6-10 0,3-1-103 15,-8 1-95-15,1-4 106 31</inkml:trace>
  <inkml:trace contextRef="#ctx0" brushRef="#br0" timeOffset="16460.03">4762 10742 931 0,'12'-11'206'0,"1"-2"163"0,1-1-104 0,8-7-29 0,-1 2-72 0,1-4-32 0,0-3-51 0,-6 3-27 0,0 1-28 0,-4 1-7 16,2 4-11-16,1 7-3 16,-4 10-4-16,-2 7-1 15,-1 19-1-15,-3 12 0 16,-2 14 1-16,2 10-4 15,-10 6-40-15,2 1-23 16,-5-1-146-16,2-2-121 0,6-11 188 16</inkml:trace>
  <inkml:trace contextRef="#ctx0" brushRef="#br0" timeOffset="16626.43">4770 11052 1598 0,'1'13'118'0,"6"3"59"0,5 4-1 0,12-3-59 0,3 1-27 0,11-7-49 0,4-5-19 0,7-6-6 16,9-8-44-16,10-9-168 0,14-8 138 16</inkml:trace>
  <inkml:trace contextRef="#ctx0" brushRef="#br0" timeOffset="17243.34">7008 13022 1707 0,'0'3'71'0,"13"0"20"0,11 0 48 16,4 1-28-16,7-4-33 0,-5-5-52 0,3-3-9 0,-3 0-11 0,-5-1-1 0,-4-1-21 0,-4 2-36 0,-3-3-127 0,-4-1-89 15,-6 2 133-15</inkml:trace>
  <inkml:trace contextRef="#ctx0" brushRef="#br0" timeOffset="17386.52">7161 13060 1164 0,'-8'28'126'16,"4"1"107"-16,2 2-33 0,2 7-70 0,0 1-25 0,-3 10-56 0,-2-3-25 0,2-3-36 16,1-1-54-16,1-9 41 15</inkml:trace>
  <inkml:trace contextRef="#ctx0" brushRef="#br0" timeOffset="17544">6956 13627 1287 0,'18'8'131'0,"4"5"68"0,6-5-47 0,7-2-38 16,-1-6-52-16,0-3-24 0,0-11-64 0,3 0-91 15,-4-12 72-15</inkml:trace>
  <inkml:trace contextRef="#ctx0" brushRef="#br0" timeOffset="17799.74">7445 13314 1216 0,'3'-18'94'0,"5"-5"70"0,-6-4-6 0,12-8 1 0,2 4-18 0,1-6-32 16,1 0-18-16,-7 8-26 16,-3 2-10-16,1 8-21 15,-1 10-10-15,3 12-20 16,2 7-5-16,-6 19-3 16,1 5 0-16,0 15-2 0,-3 6-12 15,-5 6-58 1,2-1-48-16,-4-6-152 15,2-2-217-15,-2-5 287 0</inkml:trace>
  <inkml:trace contextRef="#ctx0" brushRef="#br0" timeOffset="17958.89">7398 13654 1446 0,'38'8'116'0,"0"2"83"0,4-2-53 16,1-7-53-16,7 1-26 0,-1-2-57 0,5-2-62 0,0-3 33 16</inkml:trace>
  <inkml:trace contextRef="#ctx0" brushRef="#br0" timeOffset="18557.73">9708 15686 985 0,'28'-4'170'0,"2"-4"146"0,11 4-123 0,2-1-33 0,2-3-62 0,3 0-23 0,-4-1-41 16,-2-1-13 0,-7-1-8-1,-11 0 0-15,-12 3-1 16,-7-1-35-16,-10-4-149 0,2 2-160 15,-16-1 166-15</inkml:trace>
  <inkml:trace contextRef="#ctx0" brushRef="#br0" timeOffset="18711.68">9865 15771 1467 0,'0'45'141'0,"0"3"81"0,0-6-52 0,0-1-86 0,0-4-32 0,-3-4-33 0,0-5-14 0,-2-4-96 16,-4-2-112-16,-2-8 114 16</inkml:trace>
  <inkml:trace contextRef="#ctx0" brushRef="#br0" timeOffset="18858">9652 16192 803 0,'-1'22'210'0,"1"-3"242"0,9-3-221 0,10-4-107 16,5 1-39-16,18-1-38 0,1-7-16 0,4-5-19 0,5-5-12 16,-1-14-109-1,1 1-184-15,3-16 172 0</inkml:trace>
  <inkml:trace contextRef="#ctx0" brushRef="#br0" timeOffset="19111.77">10231 15927 1493 0,'2'-18'116'16,"6"-4"62"-16,-5-8 0 0,6-9-30 0,6-2-18 0,-3-2-37 0,4 2-22 0,3 5-37 16,-11 3-10-16,3 16-6 15,-3 2-3-15,-2 14-1 16,4 4-3-16,-3 14 3 15,1 15-2-15,2 14-8 16,2 15-3-16,-1 13-21 16,-4 4-18-16,1-4-77 15,-8-8-57-15,-2-9-250 0,2-7 237 16</inkml:trace>
  <inkml:trace contextRef="#ctx0" brushRef="#br0" timeOffset="19274.96">10178 16234 1688 0,'25'18'131'0,"-1"4"91"0,6-6-118 0,3 1-33 0,8-5-36 0,9-2-16 0,5-12-84 16,7-7-449-16,-7-10 346 15</inkml:trace>
  <inkml:trace contextRef="#ctx0" brushRef="#br0" timeOffset="19911">12572 17942 935 0,'10'16'196'0,"3"1"182"0,7 2-168 0,4-3-34 0,7-3-62 0,4-4-21 0,8-9-36 0,1 0-13 15,-6-8-21-15,-4 0-8 16,-4-4-8-16,-8-4-2 16,-4 0-30-16,-10-1-34 15,-8 4-100-15,-4-1-80 16,-5 1 124-16</inkml:trace>
  <inkml:trace contextRef="#ctx0" brushRef="#br0" timeOffset="20076.02">12847 17920 1187 0,'-3'19'182'0,"-4"3"161"15,4 5-62-15,2 5-85 0,1 5-49 0,1 1-73 0,-4-2-21 0,3 5-43 16,-6-1-9-16,3 1-75 15,1 5-57-15,-10-18-236 16,0 2 203-16</inkml:trace>
  <inkml:trace contextRef="#ctx0" brushRef="#br0" timeOffset="20241.43">12511 18494 1379 0,'8'13'142'0,"8"1"135"0,3 5-82 0,14 3-64 0,5 3-20 0,14-1-53 0,4-2-19 0,4-8-26 16,-6-6-25-1,-5-11-80-15,-11-7-75 0,0-12 84 16</inkml:trace>
  <inkml:trace contextRef="#ctx0" brushRef="#br0" timeOffset="20544.93">13085 18160 1324 0,'0'12'130'0,"0"1"117"0,5-2-62 0,4-11-44 0,6-6-12 0,10-10-30 0,3-6-16 0,4-3-16 0,1-5-10 16,-6-2-19-16,0 1-9 15,-5 5-13-15,-8 6-4 16,-5 12-2-16,-4 7 6 0,-2 13-5 16,2 10-2-1,-4 16-7 1,-1 9-2-16,0 9-31 0,-3 2-25 0,-5 5-63 31,1 2-44-31,-1 2-119 16,-2 1-149-16,-1-6 249 0</inkml:trace>
  <inkml:trace contextRef="#ctx0" brushRef="#br0" timeOffset="20716.07">13186 18609 1420 0,'0'13'187'0,"5"0"163"0,7-6-204 0,6 1-51 0,10-6-62 0,9-2-15 16,11-5-16-16,4-9 3 0,8-7-75 16,-3-5 52-1</inkml:trace>
  <inkml:trace contextRef="#ctx0" brushRef="#br0" timeOffset="24739.72">13472 16755 935 0,'-18'0'112'0,"1"-2"97"0,1-3-42 0,-4-2-48 0,4-1-16 0,5-5-24 0,0 2-7 16,8 2-24-16,3 9-10 15,3 3-18-15,3 14-10 16,-1 13-6-16,4 9-1 16,4 7-1-16,0-5-3 0,6-12 1 31,3-6-1-31,0-20 5 0,3-3 20 0,-6-12 45 15,1-7 22 1,-9-13 14-16,-4 2-5 16,-9 2-29-16,-10-5-17 0,-11 11-14 15,-2 4-9-15,-16 11-14 16,-3 5-4 0,-3 15-11-16,-1 7-2 0,17 13-6 15,6 8-3 1,13 3-2-16,12 4-1 15,13-7 1-15,14-4 0 0,12-13 5 32,10-10 1-32,7-14 3 0,0-6 2 0,-8-16 2 15,-9-3 8 1,-14-12 13-16,-4 3 7 0,-18 4 16 16,-6-5-1-16,-8 7-6 15,-8 2-5-15,-13 3-16 16,-1 7-3-16,-17 7-10 0,-2 9-6 15,4 20-8 1,12 10-2-16,19 19-4 16,6 3 1-16,12-2-4 15,12-7 0-15,14-21 1 16,9-8 3-16,11-15 8 16,-4-10 6-16,-4-15 7 15,-6-2 4-15,-14-7 8 16,-3-4 5-16,-17 4 1 15,-9 4 1-15,-17 9-5 16,-3 6-5-16,-11 14-6 16,0 2-5-16,8 18-8 15,6 4-2-15,16 9-3 0,11 4-1 16,13-5 3 0,7-3-2-16,10-18 3 0,3-3 1 15,-3-13 4-15,0-3 2 16,-12-4 8-16,-2-3 3 15,-13-4 1-15,-3 2-2 16,-10-1-16-16,-2 2-31 16,-4 6-78-16,2-1-47 0,3 12-134 15,11 1-107-15,7 6 230 16</inkml:trace>
  <inkml:trace contextRef="#ctx0" brushRef="#br0" timeOffset="25190.9">13574 16748 464 0,'-3'7'124'0,"-2"5"129"0,1 6-47 0,-7 1-72 0,0 4-23 0,-4 4-26 0,-4 0-4 15,2 0 1-15,0-2-3 16,2-6-1-16,3-7 1 16,4-10 2-16,8-7 9 15,2-9 8-15,9-5 2 0,4-6 6 16,7-7-5 0,7-9-6-16,6-3-7 0,1-8-13 15,-5-6-6 1,10-4-13-16,4 1-7 0,10-1-15 15,16 4-10-15,9 8-12 16,13 4-4-16,16 0-5 16,-2 2 1-1,10-5-1-15,0 2 0 0,14-4 7 16,9 7 2-16,-2 3 4 16,-11 5-1-16,-24 14-4 15,-18 4-2-15,-20 12-14 16,-10 6-19-16,-24 6-64 15,-2 2-44-15,-21 0-106 16,-7 0-72-16,-4-6 172 16</inkml:trace>
  <inkml:trace contextRef="#ctx0" brushRef="#br0" timeOffset="25491.38">15016 15640 1273 0,'-27'16'129'0,"2"-1"107"0,9 3-26 0,-1-4-35 0,17-2-21 0,0-2-40 16,11-7-15-1,16-3-21-15,3 0-6 16,20-1-16-16,4 1-8 16,9 3-16-16,3 3-3 15,5 7-6-15,3 2-2 16,-10 4-2-16,-11 2-2 0,-26 7 3 15,-8 4 0-15,-30 7 0 16,-11 4-1 0,-24 6-12-16,-14 4-13 15,-6-1-39-15,0-4-30 0,4-12-94 16,2-8-68 0,17-7 128-16</inkml:trace>
  <inkml:trace contextRef="#ctx0" brushRef="#br0" timeOffset="26194.04">16045 15555 1160 0,'6'-5'183'0,"-3"3"129"0,3 4-44 15,1 6-19-15,-6 15-69 0,4 3-49 0,1 19-72 0,-1 11-24 16,5 15-32-1,1 11-2-15,-5 4-24 16,2-1-21-16,4-9-64 0,0-10-43 16,-1-15-104-16,1-12-55 15,-7-26-125-15,-3-12-29 16,1-27 106-16,-3-17 142 16,-2-20 364-16,-1-14 149 15,-8-15 134-15,-5-2-13 16,-9-6-85-16,-2 7-42 0,3 13-74 15,9 6-43-15,13 22-61 16,5 4-27 0,19 15-29-16,8 10-8 0,14 10-24 15,5 8-5-15,2 5-10 16,-5 8-3-16,-10 11-1 16,-6 0-3-16,-13 11-1 15,-7-2-1-15,-10 10-13 16,-10 6-13-16,-10 5-59 15,-6 0-43-15,-8 0-112 16,-1-6-90-16,7-6 184 0</inkml:trace>
  <inkml:trace contextRef="#ctx0" brushRef="#br0" timeOffset="26526.14">16542 15857 1161 0,'0'4'198'0,"-7"-3"194"0,3-1-205 0,0 0-23 0,-3 6-80 0,3 12-31 0,4 9-40 16,0 6-8-16,11 5-7 16,2-1-3-1,8-10 0-15,7-8-1 0,2-16 18 16,0-6 15-16,-3-14 36 15,-7-2 22-15,-7-8 14 16,-12 0-1-16,-5-6-13 16,-7 3-15-16,-13-3-24 0,-4 2-13 15,-10-4-23-15,-6-1-7 16,9 10-41 0,0 7-30-16,13 19-72 15,5 5-80-15,14 11 124 0</inkml:trace>
  <inkml:trace contextRef="#ctx0" brushRef="#br0" timeOffset="26722.15">16938 15709 1649 0,'23'0'123'0,"-5"6"70"15,-1 7-31-15,-4 14-65 0,-2 6-30 0,4 6-49 0,-4 1-15 0,1-9-47 16,2-10-36 0,0-13-115-1,6-8-158-15,3-14 203 16</inkml:trace>
  <inkml:trace contextRef="#ctx0" brushRef="#br0" timeOffset="27214.07">16993 15592 1234 0,'0'5'34'0,"6"-2"-20"0,0-3-29 0,17 4-104 0,-3-4-62 0,13 3-52 16,-3 6 15-16,0 7 154 15,-8 1 119-15,-4 5 171 16,-4 0 52-16,-9-3 38 15,-2-1-25-15,-3-12-57 16,3-4-37-16,-3-15-68 16,3-9-26-16,8-10-45 15,5-4-16-15,7 6-18 16,4 5-7-16,8 14-17 16,0 9 0-16,7 15-4 15,4 4-3-15,1 10-20 16,1-5 2-16,-6-6-2 0,-1-8 2 15,-3-16 26-15,-2-3-1 16,-9-8 30-16,-5-6 18 16,-6-2 47-16,-5-13 23 15,-6-8-3-15,-2-6 1 16,-9-11-18-16,-4 2-12 16,-5 5-17-16,-1 9-12 0,3 27-20 15,4 14-7-15,7 41-11 16,2 13-7-16,5 26-13 15,4 9-16 1,7-2-35-16,-2-2-30 0,7-12-96 16,1-7-44-16,5-12 117 15</inkml:trace>
  <inkml:trace contextRef="#ctx0" brushRef="#br0" timeOffset="27394.55">17666 15533 1862 0,'12'0'123'0,"5"4"48"0,3 1-46 0,12-3-55 0,-5-2-35 0,9-10-74 16,2-7-60-16,8-12 57 0</inkml:trace>
  <inkml:trace contextRef="#ctx0" brushRef="#br0" timeOffset="27806.62">18632 15695 1139 0,'-11'11'184'0,"0"-2"252"0,8 3-333 0,1-1-27 0,4-2-40 0,7 2-10 15,9-1-13-15,7 2-5 0,14 7-3 16,5-2-2-16,15 2-3 15,1-6-7-15,-5-11 35 0,-3-7 23 16,-14-9 36 0,-13-5 25-16,-12-10-10 0,-13-4-9 15,-16 2-19-15,-9-4-9 16,-21 3-11 0,-8 4-7-16,-17 3-18 15,0 6-11-15,-1 9-65 0,7 9-38 16,24 17-75-1,6 6-64-15,31 3 127 16</inkml:trace>
  <inkml:trace contextRef="#ctx0" brushRef="#br0" timeOffset="28013.82">19287 15241 1490 0,'53'-54'201'0,"-7"8"183"0,-7-1-75 0,-29 14-88 0,-10 5-36 0,-21 12-69 0,-13 5-24 16,-6 22-46-16,1 13-17 16,1 32-19-16,5 22-14 15,12 27-16-15,2 9-8 16,16-4-43-16,3-9-43 16,10-30-106-16,2-8-60 15,7-16 146-15</inkml:trace>
  <inkml:trace contextRef="#ctx0" brushRef="#br0" timeOffset="28192.5">19058 15592 1853 0,'13'-6'132'0,"10"5"89"16,7-3-56-16,19-2-50 0,2-2-26 0,13-6-52 0,9-10-17 0,7-4-73 15,2-10-58-15,0-8-273 16,4 4 224-16</inkml:trace>
  <inkml:trace contextRef="#ctx0" brushRef="#br0" timeOffset="28602.21">20348 15678 743 0,'0'-21'164'0,"-4"4"198"0,2 1-120 15,2 13-6-15,-3 3-12 0,6 11-24 0,7 8-32 0,1 19-68 16,6 11-27-16,-4 17-35 0,-2 8-22 15,-5 14-40-15,3-1-29 16,-1 0-86-16,-3-4-56 16,-2-15-201-16,5-2 216 15</inkml:trace>
  <inkml:trace contextRef="#ctx0" brushRef="#br0" timeOffset="28823.7">20404 15812 1522 0,'6'-78'161'0,"7"12"149"15,5 5-66-15,9 21-61 0,5 13-24 0,12 16-50 0,2 11-33 0,3 18-40 16,-4 5-9-16,-7 15-23 16,-6 2-10-16,-12 5-17 15,-5 3-6-15,-14 1-12 16,-6-1-2-16,-15-5-15 15,-7-7-15 1,-11-15-78-16,0-15-69 16,-9-22 121-16</inkml:trace>
  <inkml:trace contextRef="#ctx0" brushRef="#br0" timeOffset="29312.09">20869 15605 1331 0,'66'43'124'0,"-6"4"73"0,-9-8-67 0,-21-2-66 0,-7-7-31 0,-12-7-36 15,-7 1-15 1,-6-11-22-16,-3-7-22 0,-4-6 4 16,-4-3 10-16,4-11 33 15,1-12 26-15,1-8 29 16,7-6 11-1,10-2 17-15,4-1 15 0,11 5 12 32,1 7-2-32,0 7-17 15,0 7-15-15,-3 15-28 0,-2 2-3 16,-1 13-6-16,2 4-8 16,-7 11-15-16,-3 9-9 15,1 1-9-15,3-2 2 16,7-8 7-16,6-4 4 15,10-12 2-15,7-2 7 16,1-15 20-16,1-3 24 0,-6-14 32 16,-6-1 9-16,-17-7 4 15,-12-4-11 1,-15 5-21-16,-21 2-11 0,-15-3-22 16,-6 5-23-1,-15 2-46-15,7 3-25 0,9 9-79 16,6 0-52-16,23 5-170 15,9-1 198-15</inkml:trace>
  <inkml:trace contextRef="#ctx0" brushRef="#br0" timeOffset="29996.23">21839 15510 1233 0,'29'8'200'0,"-6"0"153"0,-15-6-109 0,-3-1-29 0,-22-4-83 0,-2-5-39 15,-11 4-56-15,-3 0-18 16,7 11-30-16,3 7-20 0,4 16-45 16,0 5-30-1,11 7-38-15,3 4-23 16,15-11-51-16,4-12 20 0,9-13 57 16,4-10 60-1,6-13 145-15,-3-4 39 0,3-18 50 16,-1-4-1-16,-4-13-2 15,2-10-8-15,-11-9-10 16,-1-9-1-16,-10-7-14 16,-7-1-3-16,-4 1-27 15,-6 13-15-15,-2 25-16 16,4 16-7-16,-2 31-7 16,-1 12-12-16,2 34-30 15,-1 14-23-15,-1 37-33 16,6 14-18-16,4 7-25 0,1-7 7 15,15-28 10 1,8-20 15-16,14-31 27 0,9-9 10 16,7-25 24-16,-1-7 18 15,2-15 45-15,-4-12 21 16,-12-8 32-16,-6 0 5 0,-15-3-9 16,-7 4-17-16,-11 15-30 15,-3 4-13-15,-13 26-23 16,-3 10-11-16,3 17-20 15,0 11-9 1,7 1-11-16,9 0-1 16,13-9-10-16,7-8 0 15,10-15 8-15,2-4 7 0,1-11 22 16,-3-6 5-16,-3-5 17 0,-5-2 9 16,1-7 15-1,-1-4 7-15,-4 2-3 16,-1 2-2-16,-9 9-8 0,-3 14-9 15,-5 18-19 1,-5 12-12-16,0 15-36 0,1 2-17 16,2-2-43-16,5-6-42 15,10-8-104-15,7-7-82 16,9 0 173 0</inkml:trace>
  <inkml:trace contextRef="#ctx0" brushRef="#br0" timeOffset="30387.58">23005 15231 1661 0,'-11'10'182'0,"-11"7"158"0,-5 2-88 0,-11 13-98 16,-1 2-41-16,-2 14-72 0,6 4-22 0,13 6-20 0,8-4-8 15,20-10-19-15,10-11-8 16,23-14-8-16,9-11-6 16,12-16 8-16,0-8 10 15,-7-14 12-15,-4-6 13 16,-14 0 22-16,-4-4 17 16,-5 4 37-16,-4-2 15 15,-10 6 5-15,-4 7-2 0,-5 14-21 16,-3 10-12-1,-6 16-20-15,0 9-14 16,-2 15-19-16,5 4-5 0,3-4-24 16,4-7-16-16,9-8-45 15,6-10-22-15,1-9-54 16,4-2-39-16,0-10-106 16,3-4 161-16</inkml:trace>
  <inkml:trace contextRef="#ctx0" brushRef="#br0" timeOffset="30518.23">23169 14850 1937 0,'-8'36'135'0,"-3"-4"68"0,-1-4-112 0,1-6-149 0,1-6-94 0,10-7 82 0</inkml:trace>
  <inkml:trace contextRef="#ctx0" brushRef="#br0" timeOffset="31068.36">23532 15323 1555 0,'6'41'149'0,"-4"-7"160"0,-5-5-135 0,-8-17-47 0,-5-7-21 0,6-5-54 16,3-11-16-16,3-5-28 15,8 1-6-15,3 2-6 16,12 4-2-16,2 10 0 16,6 7-1-16,4 5-2 15,1-2 9-15,2-10-32 0,4-1-5 16,3-12 4-16,4-9-8 16,-1-7 37-1,-6-4 8-15,-1-4 18 0,-2-2 15 16,-2-3 26-16,4 0 17 15,-11 5 23 1,0 0 0-16,-14 10-10 16,-2 6-16-16,-10 12-31 0,-8 8-19 0,-3 22-27 15,1 22-8-15,-1 32-23 16,2 14-16-16,6 14-29 31,1-2-19-31,2-4-113 16,-6-3 20-16,-8-5-13 0,-2-2 13 0,-16-6 123 15,-6-3-8-15,-4-10 55 16,-6-14 29 0,0-17 66-16,-1-14 42 15,-5-29 62-15,-1-14 2 0,11-38-26 16,9-9-25-16,36-14-53 16,23 1-18-1,38 13-31-15,9 3-10 0,17 12-25 16,13 1-6-16,22-1-43 15,8-2-41 1,6-22 91-16,4-10-41 0</inkml:trace>
  <inkml:trace contextRef="#ctx0" brushRef="#br0" timeOffset="35536.61">18195 16315 495 0,'0'-3'115'0,"0"1"136"16,0 2-8-16,-2 0-21 0,2 2-15 0,-4 1-38 0,1 1-15 0,1 6-30 16,-9 1-10-16,6 9-9 15,-4 1-3-15,-1 12-2 16,4 5-6-16,-7 14-29 15,-4 11-16-15,1 13-27 16,2 3-11 0,0-2-9-16,-2-6-1 0,2-2-2 15,-2-9-2-15,7-3-19 16,1-2-14-16,5-17-57 16,1-8-36-16,4-19-85 15,2-13-54-15,12-20 151 16</inkml:trace>
  <inkml:trace contextRef="#ctx0" brushRef="#br0" timeOffset="35951.85">18365 16490 846 0,'-8'0'148'15,"2"-3"157"-15,-5-4-121 0,8 4-17 0,5-5-21 16,-2 2-9-16,12-2-20 0,4 3-4 0,6-4-19 16,8 9-11-16,5 0-27 15,3 0-15-15,-2 9-18 16,-1-1-6-16,-2 8-12 31,-5 1 2-31,-6 4 2 0,-9 1 0 16,-12 3 2-16,-4 2 0 15,-17 5-11-15,-6 1-12 16,-5 3-30-16,-5 2-11 0,-2 0 0 16,1-1 8-16,9 1 25 15,3-5 11-15,12-1 9 0,5-5 0 0,13 0 8 32,6-4 7-32,11 2 8 15,3-7 2-15,10-6-2 16,3 1-7-16,12-5-8 15,3-3-2-15,11-5-7 16,2-5 8-16,2-8-70 16,-1-2-70-16,-15-20 79 15</inkml:trace>
  <inkml:trace contextRef="#ctx0" brushRef="#br0" timeOffset="36506.37">19512 16466 1117 0,'10'3'160'0,"-2"5"130"0,-5 8-122 0,-2 9-30 0,-1 13-55 0,-1 11-26 16,1 6-31-16,5 7-12 16,6-7-12-16,6 0-3 15,3-12-5-15,2-12 0 16,1-17-56-16,-1-3-62 0,1-17 72 16</inkml:trace>
  <inkml:trace contextRef="#ctx0" brushRef="#br0" timeOffset="36693.49">19511 16241 1535 0,'-8'17'117'16,"-2"-3"88"-16,6-8-156 0,-4 1-71 15,6-12-202-15,5 0 146 0</inkml:trace>
  <inkml:trace contextRef="#ctx0" brushRef="#br0" timeOffset="37124.08">19869 16524 1568 0,'11'48'58'0,"0"1"1"0,-8-7-35 0,-1 6-15 0,-2-4-5 0,-5-5-6 0,3-1-6 0,-4-8-6 16,1-8 0-1,1-6 2-15,-1-4 5 0,3-10 23 16,-4 0 16-16,-2-15 44 16,-5-6 22-1,2-11 25 1,-8-9 6-16,7-12-18 15,2-2-13-15,10-3-36 16,11 7-15-16,5 12-9 16,0 10-2-16,4 9-2 0,3 9-4 15,3 6-12-15,4 3-4 16,13 6-8 0,6 4 0-16,9 2-3 0,-1 4 1 15,-2 9 2-15,-9 7 3 16,-10 14 1-16,-9 6 1 15,-13 4-2-15,-1 7-2 16,-5-1-2-16,-4-1-4 0,-4-9-12 16,2-6-11-16,1-14-27 15,2-7-22-15,3-16-77 16,0-9-79-16,4-15 124 16</inkml:trace>
  <inkml:trace contextRef="#ctx0" brushRef="#br0" timeOffset="37759.37">21511 16337 843 0,'11'-10'194'0,"2"7"210"0,3-5-84 15,6 10-64-15,-7 4-26 0,7 8-37 0,-6 2-24 0,0 13-51 16,5 5-24-16,-9 17-44 15,1 10-16-15,-10 10-20 16,-3 6-5-16,-2 2-9 16,1 3-6-1,-7-14-39-15,3-3-31 16,-4-16-79-16,1-10-44 16,0-17-140-16,5-8 183 0</inkml:trace>
  <inkml:trace contextRef="#ctx0" brushRef="#br0" timeOffset="38187.51">21560 16548 1122 0,'0'-33'181'16,"0"0"156"-16,0 6-79 0,8 5-88 0,0 3-28 0,14-5-27 0,2 2-18 0,5-3-24 31,6 0-11-31,3 4-23 0,1-1-8 15,4 11-13-15,6 7-5 0,-8 5-2 32,0 9-1-32,-11 5 1 15,-8 3 1-15,-11 5 0 16,-5 1 1-16,-13 4-4 16,-8-1-4-16,-13-2-5 15,-8-2-5-15,-5-8-1 16,0-2 0-16,4-12 0 15,3-2 3-15,8-4 1 16,4-4 2-16,13 4 1 0,6 5 2 16,-2 3 0-16,18 11 4 15,4 13 0-15,13 8 1 16,11 11 0-16,3 4-1 16,7 7-3-16,1-4-3 15,-2 1-1-15,-3-5 0 0,-2-11-27 16,0-7-25-1,3-13-67-15,-6-10-47 16,-4-13-120-16,-3-9-158 0,-7-24 258 16</inkml:trace>
  <inkml:trace contextRef="#ctx0" brushRef="#br0" timeOffset="38889.94">22494 16208 986 0,'1'-8'165'0,"1"3"138"0,-2-3-77 0,0 5-16 0,0 3-31 16,0-2-18-16,0-2-54 16,0-3-21-16,5-2-31 15,3 4-9-15,7-3 1 16,8 3-1-16,5-4-3 16,10 1-5-16,8 0-13 15,1-1-7 1,2 6-4-16,0 3-1 15,-13 6 0-15,-8 3 1 0,-15 6 1 16,-10 0-1-16,-8 7-14 0,-14 4-9 16,-9-1-14-1,0 3-4-15,-10-1 7 16,6 3 6-16,1-8 9 16,2-1 4-16,4-9 1 0,5-1 0 15,10-6 0 1,2 3 0-16,8-5 0 0,10 0 1 15,5 2 5-15,4-2 3 16,15 0 6 0,2 4 1-16,17-6 2 0,12 2 0 15,11 5-3-15,-4-2 0 16,-15 9-1-16,-6 5 1 0,-17 5 0 16,-5 5 1-16,-10 5 1 15,-8-5 0-15,-10 5 2 16,-1-4 2-1,-15 7-3-15,-8-2-3 0,-6 2-7 16,-9 0-5 0,-13-3-6-16,-6-4-5 0,-17-4-10 15,6-3-9-15,7-8-28 16,3-9-25-16,15-3-90 16,3-3-30-16,14 1 100 15</inkml:trace>
  <inkml:trace contextRef="#ctx0" brushRef="#br0" timeOffset="80748.25">5634 9280 416 0,'-3'-2'91'15,"-3"-4"60"-15,1 1 29 0,-4 0 1 0,4 5-16 0,-5 3-10 0,6 10-21 0,-1 3-12 0,-1 6-24 16,-2 0-17-16,1 0-34 0,-4 2-9 16,2 3-6-16,1 4-3 15,2 20-1-15,-4 8-8 16,-6 28-10-16,-1 11-3 15,-14 9-9-15,5 4 2 16,1-14-6-16,1-7-13 16,9-20-41-16,4-10-30 0,9-21-94 15,0-7-116-15,15-29 175 16</inkml:trace>
  <inkml:trace contextRef="#ctx0" brushRef="#br0" timeOffset="81003.74">5857 9303 1116 0,'9'-3'140'0,"-7"11"87"0,-7 6-34 0,-17 21-60 0,-5 6-37 0,-6 9-26 0,0 10-21 0,1 8-32 15,2 9-4-15,7 12-10 0,1 4-2 0,4 8-3 0,4 0 0 16,0 3-2-16,1 3-1 31,-3 0-28-31,4-1-28 0,-1-12-39 16,1-8-35-16,2-25-100 0,5-14-110 16,7-26 193-16</inkml:trace>
  <inkml:trace contextRef="#ctx0" brushRef="#br0" timeOffset="81271.61">5879 9735 982 0,'11'-15'154'0,"-5"10"139"0,-1 10-81 0,-15 25-63 16,-2 14-28-16,-10 20-25 0,-7 1-13 0,1 15-38 0,-8 6-11 0,2 10-24 15,3 11-6-15,2 10-19 16,-4 4-25-16,3 2-67 0,-6-4-85 16,1-4-170-1,5-5 197-15</inkml:trace>
  <inkml:trace contextRef="#ctx0" brushRef="#br0" timeOffset="81448.14">5915 10215 1082 0,'14'-5'155'0,"-14"19"123"0,-3 18-44 0,-19 26-92 0,-6 16-34 0,-9 19-50 16,-5 7-14-16,-4 10-23 0,-3 0-8 15,8 9-27 1,0-6-24-16,5-7-83 15,3-15-73 1,6-16-245-16,9-14 245 16</inkml:trace>
  <inkml:trace contextRef="#ctx0" brushRef="#br0" timeOffset="81637.5">6036 10871 1417 0,'-17'77'91'0,"-18"8"18"0,-2 5-26 0,-14 0-50 0,4 2-20 0,1-12-53 0,7-6-78 16,10-6 70-16</inkml:trace>
  <inkml:trace contextRef="#ctx0" brushRef="#br0" timeOffset="82574.34">5587 8422 272 0,'-6'0'113'0,"-4"0"135"0,2 0-8 0,5 1-25 0,3 2-14 0,-2 5-17 15,2 5-11-15,-3 6-12 0,-3 0-19 16,1 6-34-16,5 2-13 16,-6 4-35-16,3 12-13 15,0 9-23-15,-5 3-11 16,1 15-10-16,1-1-2 15,1 0-30-15,1 2-34 16,-1-14-99-16,3-5-88 16,2-19 133-16</inkml:trace>
  <inkml:trace contextRef="#ctx0" brushRef="#br0" timeOffset="82950.88">5514 8562 1202 0,'18'-41'127'0,"-3"-1"104"0,6 7-18 0,3 0-54 0,-5 8-13 0,4 5-44 16,2 5-28-16,-1 17-43 16,0 5-11-16,-5 15-14 15,1 4 0-15,-13 9-1 16,-1 6-1-16,-14 5 3 15,-2-1-2-15,-7-2 1 16,-3-3-1-16,-2-10 1 16,-7-4-1-16,5-11 1 15,1-6-1-15,2-3-2 16,9-3-2-16,9 2-4 16,3 7-1-16,4 10 1 15,6 6 0-15,5 11 2 0,4 4 1 16,4 8-4-16,2-1 16 15,5-4-83-15,0-5-38 16,8-12-118-16,-1-3-172 16,1-24 243-16</inkml:trace>
  <inkml:trace contextRef="#ctx0" brushRef="#br0" timeOffset="83390.83">6152 8778 1368 0,'-16'2'133'0,"-5"-1"70"0,-5-1-43 0,-4 3-28 0,-5 4-37 0,2-1-17 0,0 10-45 16,4 6-16-16,7 14-16 16,6 7-3-16,12 6-4 15,5 0-1-15,15-15 0 16,9-5 0-16,15-21 1 0,-1-8 1 15,4-13 2-15,1-8 2 16,-14-15 2-16,-3-5 2 16,-10-17 1-16,-4-2-1 15,-9-14 0-15,4-4 0 16,-6-10 1-16,-8-3 1 16,-1-7 0-16,-2 5 0 15,1 20-6-15,3 18 14 16,5 31 12-16,0 15 2 0,-1 28 9 15,-3 11-17-15,4 31-12 16,2 15-2-16,0 19-2 16,1 2-1-16,6 4-1 15,-4-8-2-15,14-4-63 16,-3-7-12-16,7-11-96 16,6-10-54-16,-4-18 141 15</inkml:trace>
  <inkml:trace contextRef="#ctx0" brushRef="#br0" timeOffset="83972.92">6746 8333 1046 0,'-9'23'99'0,"-7"2"65"15,-3 2-25-15,-4 6-56 0,-3-2-12 0,1-1-22 0,3 5-9 0,1-7-8 0,7-3-1 16,14-7-5-16,0-6 6 16,16-2 12-16,8-1 10 15,12-2 27-15,0-7 4 16,8 6-8-16,2 5-7 16,-3-3-19-16,-4 11-14 15,-6-2-7-15,-7 4-6 0,-20-2-8 16,-4 3 1-16,-15 4-8 15,-4 3-8 1,-9 9-47-16,-2 1-43 0,-15 1-134 16,2-1-107-1,0-9 180-15</inkml:trace>
  <inkml:trace contextRef="#ctx0" brushRef="#br0" timeOffset="84192.42">6571 8445 1307 0,'13'-17'114'0,"4"1"72"0,7 2-24 0,11-2-65 0,4-7-23 16,13-4-41-16,-3 0-13 0,3 0-16 0,-1 0 3 15,-1 4-101 1,1 4-115-16,-4 11 122 15</inkml:trace>
  <inkml:trace contextRef="#ctx0" brushRef="#br0" timeOffset="84883.13">7631 8767 639 0,'-3'2'163'0,"-1"1"103"0,0 5-31 16,-5-2-42-16,-4 0-62 0,-1 2-22 0,-13-3-31 0,4 0-12 16,-15-5-20-16,-2 0-11 0,-1-11-19 15,-8-7-8-15,0-16-4 16,7-11-2-16,6-8 2 16,7-6 1-16,18 12-2 15,5 5 3-15,12 13-2 16,4 4 0-16,2 3 0 15,1 8-1-15,3 3-1 16,-1 6-1-16,3 5-5 16,1 6-1-16,-5 13 1 15,-3 2 0-15,-9 17 4 16,-4 7 0 0,-11 18 0-16,-7 4-11 15,1 2-12-15,5 3 0 0,4-10-2 16,12-5 12-16,9-15 11 0,1-12 1 15,11-17 2 1,-3-10 1-16,13-14 7 16,0-9 1-16,5-18-1 0,6-10-2 15,-3-7-6-15,-1-6-2 16,1 2-68-16,1 1-82 16,-1 8 86-16</inkml:trace>
  <inkml:trace contextRef="#ctx0" brushRef="#br0" timeOffset="85322.51">7870 8460 706 0,'-2'-16'109'16,"2"3"108"-16,0 2-3 0,0 11-40 0,3 5-19 0,7 4-39 0,1 4-21 0,8-2-30 0,11-6-11 16,14-5-2-16,5-5 0 15,14-8 7-15,-2-6-1 31,-1 1-10-31,2-5 0 0,-7 8-4 0,-6 1 4 16,-14 4-2-16,-9 10-7 16,-14 11-5-16,-11 6-8 15,-14 18-7-15,-2 8-4 16,-11 17-9-16,-2 4-4 16,0 10-15-1,6-4 13-15,-1 1-71 0,3-7-23 16,7-12-31-16,4-6-48 0,3-14-43 31,7-9-158-31,10-10 221 16</inkml:trace>
  <inkml:trace contextRef="#ctx0" brushRef="#br0" timeOffset="85824.72">9367 8054 736 0,'-10'7'180'0,"4"-3"208"0,-7 6-198 0,2-4 6 0,-11 4-48 15,5-1-22-15,-8 4-39 16,-5 2-21-16,1 7-32 16,2 5-7-16,4 16-19 15,-1 6-5-15,8 17-5 16,2 8-2-16,6 8-5 15,7 5-1-15,2 0-20 16,7-4-36-16,2 1-148 0,-4-5-118 16,3-4 171-1</inkml:trace>
  <inkml:trace contextRef="#ctx0" brushRef="#br0" timeOffset="86390.89">8983 8800 1123 0,'15'-30'151'0,"-3"-6"120"0,12-2-74 0,3 3-21 0,3 2-33 16,8 10-21-16,3 7-51 16,4 3-23-16,-2 13-32 15,3 2-9-15,1 15-10 16,-8 8 3-16,-12 9 7 15,-1 2-19-15,-22 3-30 16,7 1-6-16,-8-6-11 16,-6-5 19-16,0-6 26 15,-5-8 7-15,4-12 7 16,-4-6 2-16,1-12 5 16,-1-8-1-16,5-12-3 0,-1-1-1 15,13-7-2-15,7 2 0 16,15 3 0-1,1 4 5-15,7 7 4 0,-1 10 1 16,-3 9-3-16,-7 4-2 16,-4 17-2-16,-10 0 1 15,-4 14 2-15,-7 4-11 16,-3 12-16-16,-3-2-3 16,1-2-3-16,0-4 10 0,6-13 14 15,0-5 1-15,7-15 2 16,5-9 6-16,6-13 8 15,3-10 11-15,1-6 26 16,-3-2 12-16,-10-2 17 16,-11 6-2-16,-17 5-25 15,-8 3-18-15,-14 3-57 16,1 1-40-16,5 11-76 16,2 5-75-16,10 6-376 15,7 11 364-15</inkml:trace>
  <inkml:trace contextRef="#ctx0" brushRef="#br0" timeOffset="86797.95">9881 8488 599 0,'27'27'129'0,"-3"4"160"0,-6-1-109 0,-5 7-33 0,-3-6-31 0,-10 1-46 0,-2-6-22 15,-4-7-6-15,1-1 2 16,0-15 9-16,0-3 8 15,7-13 3-15,3-3 4 0,6-17-1 16,1-1-4-16,7-6-14 16,5 6-5-1,6 11-11-15,3 11-8 16,-6 12-12-16,0 12-9 16,-7 14-34-16,-5 1-23 0,-3 7-53 15,-4-5-28-15,3-6 19 16,-3-4 23-16,-2-9 59 15,1 1 30-15,-6-11 36 16,4-5 27-16,1-9 38 16,1-7 8-16,7-9-19 15,3-1-15-15,2 7-24 16,3 8-6-16,5 15-8 16,-2 5-11-16,0 22-16 15,-6 8-11-15,-9 11-60 16,-4 2-46-16,-9 2-271 15,3-2 224-15</inkml:trace>
  <inkml:trace contextRef="#ctx0" brushRef="#br0" timeOffset="87175.96">11149 8280 651 0,'13'3'553'0,"-7"8"-89"0,4 11-251 0,-12 18-69 0,-6 7-43 0,-3 21-60 16,-3 1-21-16,0 7-30 15,0-2-23-15,3-13-59 16,4-4-53-16,0-10-254 15,5 1 240-15</inkml:trace>
  <inkml:trace contextRef="#ctx0" brushRef="#br0" timeOffset="87490.35">10992 8523 1201 0,'17'-76'134'15,"10"10"120"-15,11 4-78 0,12 16-36 0,4 12-24 0,12 13-21 0,2 9-27 0,-5 13-28 16,-6 10-7-16,-22 11-11 16,-13 2 1-16,-22 9-7 15,-5 7-3-15,-28 5-14 16,-8 6-9 0,-11-7-3-16,-7-5-1 0,4-6 5 31,5-9 4-31,18-10 5 0,8 1-2 0,18 3 2 15,11 6 7-15,15 16 9 16,10 4 5-16,10 1-9 16,2 4-5-16,7-5-12 15,3-4-9-15,0-15-58 0,-1-9-39 16,-1-15 55-16</inkml:trace>
  <inkml:trace contextRef="#ctx0" brushRef="#br0" timeOffset="88103.18">11672 8616 1321 0,'-4'17'64'0,"1"2"61"0,3-3-25 0,3 0 26 0,9-4-14 0,2-7-41 16,9-5-10-16,3-13-11 15,8-4-3-15,-2-8-12 16,4-1 9-1,-11 0 17-15,-7 0 14 0,-10 9 31 16,-10 3-7-16,-17 4-17 16,-8 9-14-16,-9 12-39 15,-3 14-16 1,4 15-22-16,3 10-7 0,15 8-4 16,4 2-1-16,18-6 1 15,9-8 2-15,19-16 4 16,8-10 1-16,10-21 7 15,9-12 2-15,6-19 6 0,0 1 3 16,-6-9 7-16,-3 1 9 16,-17-5 17-16,-7 1 14 15,-19 4 10-15,-13 1-4 16,-13 13-10 0,-4 6-14-16,-17 19-23 0,1 19-10 15,-4 25-13-15,-3 16-4 16,4 19 1-16,8 6-12 0,3 0-27 15,9 2-20 1,2-7-53-16,0-3-9 0,-1-7 5 16,-5-7-3-1,-1-11 56-15,-7-3 25 0,-3-18 31 16,0-9 33-16,3-20 50 16,2-8 13-16,1-20 33 15,5-7 5-15,0-16-36 16,10-1-9-16,9 0-36 15,6 5-16-15,13 8-18 16,10-1-6-16,7 6-38 16,11 1-54-16,13-9-117 15,6 1 117-15</inkml:trace>
  <inkml:trace contextRef="#ctx0" brushRef="#br0" timeOffset="88401.7">12774 8081 1586 0,'-26'-22'206'16,"-4"-3"117"-16,-5 11-90 0,2 4-38 0,-4 23-97 0,1 10-37 0,-2 20-35 0,0 11-6 0,12 17-9 15,0 6-4-15,12 3-6 16,5 9-3-16,4-11 5 16,2 0-30-16,3-12-61 15,1-8-47-15,3-10-162 16,0-4 168-16</inkml:trace>
  <inkml:trace contextRef="#ctx0" brushRef="#br0" timeOffset="88657.7">12337 8690 947 0,'5'-11'163'0,"0"-2"246"0,11-1-262 0,6 1 6 15,11-2-21-15,9-1-18 0,6 2-44 0,4-1-5 16,-3 8-6-16,-2-1 0 16,-9 11-8-16,-8 8-7 0,-13 9-9 15,-9 6-5-15,-9 4-5 16,-4 1-8-16,-5 2-17 16,6-3-11-16,4-8-44 15,3-4-35-15,9-12-88 16,4-6-72-16,8-6 134 15</inkml:trace>
  <inkml:trace contextRef="#ctx0" brushRef="#br0" timeOffset="88825.49">12765 8408 1733 0,'-21'3'56'0,"6"-6"-40"0,2-13-23 0,13-22-101 0,11-11-208 0,14-12 199 0</inkml:trace>
  <inkml:trace contextRef="#ctx0" brushRef="#br0" timeOffset="89202.48">13090 7927 1682 0,'-2'34'123'16,"-7"9"47"-16,-1 4-29 0,2 8-43 0,-1 8-18 0,-4 8-17 0,2 7-14 0,-3 7-28 16,0-3-10-16,1-2-11 15,1-6-1-15,7-12-9 16,7-12-7-16,12-21-17 16,5-14-4-16,14-15 5 15,3-11 9-15,15-14 30 16,4-8 12-16,9-13 19 15,1 4 14-15,-14-4 25 16,-7 7 10-16,-14 7 23 16,-14 4 5-16,-20 7-8 15,-14 9-9-15,-16 13-36 16,-8 12-23-16,-1 21-34 16,1 7-9-16,7 12-8 15,10 8-1-15,21-6 0 0,12 2-1 16,24-13-5-16,9-6-15 15,24-13-63-15,9-12-29 16,5-13-92-16,3 0 106 16</inkml:trace>
  <inkml:trace contextRef="#ctx0" brushRef="#br0" timeOffset="91922.7">7922 12604 376 0,'0'6'113'0,"-2"2"129"0,2-1-10 0,0-1-29 0,0 5-20 0,-1-8-37 0,-1 6-14 16,-1-1-19-16,-5 2-5 16,6 9-23-16,-6-5-13 15,5 2-31-15,0 6-15 16,-3-5-16-16,3 7-4 16,3-7-4-16,-2 4-1 0,2-2-1 15,3-2 0 1,5-4 0-16,3-1 3 0,8-6 15 15,6 2 11-15,10-6 18 16,3-1 8-16,-3 1-2 16,6 1-2-16,-11 5-13 15,-5 2-9-15,-9-1-6 16,-10 7-6-16,-6 1-3 16,-5 5-2-16,-6 3-13 15,-5 1-29-15,-3-1-89 16,-7 0-61-16,-12-1-233 15,-2-1 228-15</inkml:trace>
  <inkml:trace contextRef="#ctx0" brushRef="#br0" timeOffset="92144.59">8008 12531 1189 0,'23'-7'156'0,"-3"-3"96"0,2-2-80 0,-6 0-45 0,1 5-69 0,-3 0-23 0,-1 6-19 16,0-1-40-16,-4 2-191 16,7 0 153-16</inkml:trace>
  <inkml:trace contextRef="#ctx0" brushRef="#br0" timeOffset="92348.89">8479 12462 1137 0,'4'13'131'0,"-1"6"104"0,-1 11-62 0,-4 6-73 16,-1 10-34-16,-8 4-43 0,0 1-14 0,0-6-28 0,2-1-46 0,1-6-128 16,-2-8 113-1</inkml:trace>
  <inkml:trace contextRef="#ctx0" brushRef="#br0" timeOffset="92571.12">8270 12718 1047 0,'-4'12'149'0,"4"1"138"0,1-4-80 0,13 1-57 0,5-1-28 0,3-4-39 0,7-4-26 0,1-5-30 16,4-1-12-16,1-8-10 15,3 2-11-15,-2-1-120 16,2-6-167-16,-6-4 165 15</inkml:trace>
  <inkml:trace contextRef="#ctx0" brushRef="#br0" timeOffset="92950.22">8715 12454 768 0,'0'10'166'0,"0"1"156"0,10 0-136 0,1-5-23 0,6 0-46 32,5-6-14-32,-1 0-14 15,2-4-5-15,1 0-17 16,-8 3-11-16,6-7-21 15,-6 0-9-15,-4-3-10 16,2 2-2-16,-4-1-2 16,-5 4 0-16,-5 6-4 0,3 0 7 15,0 0 11-15,-3 6-5 16,0 11 1-16,-6 2-8 16,3 10-12-16,1 2 4 15,0 7-3-15,1 0-1 16,-7 3-2-16,2 6-7 15,-7-1-52-15,-3 3-41 16,-1 0-364-16,3 0 293 0</inkml:trace>
  <inkml:trace contextRef="#ctx0" brushRef="#br0" timeOffset="95203.03">8422 13422 306 0,'0'4'143'0,"0"-3"106"16,0-1-31-16,0-1-32 0,1-3-46 0,4 0-14 0,-5 2 5 16,0 2 2-16,0 0-4 15,-5 2-9-15,1 9-25 16,2 3-11-16,0 14-21 16,2 4-11-16,0 7-27 15,0 1-10-15,2-4-11 16,0 2-1-16,1-10-3 15,3-1 0-15,-1-5-41 0,-2-8-45 16,5-10-197-16,-2-4 163 16</inkml:trace>
  <inkml:trace contextRef="#ctx0" brushRef="#br0" timeOffset="95673.27">8625 13342 747 0,'10'-9'128'0,"2"-2"138"0,3-2-22 16,0 7-39-16,11 4-15 0,-1 2-73 0,0 8-27 0,0 5-52 16,-6 1-21-16,5 8-6 15,-4-3-4-15,-2 1-3 0,2 1-1 16,-12-1 2-16,2 4 1 16,-10 1 3-16,-5-3 0 15,-14 7-6-15,-6-1-7 16,-7-3-10-16,-6 0-3 0,-4-6 1 31,-2 2 6-31,14-7 3 0,4 2 1 16,18 4-4-16,13-2 0 15,14 4 2-15,13-2 5 16,12 1 6-16,5-1 2 0,4-4 1 16,-5-3-2-16,-6-7 9 15,-4 0-33-15,-9-6-125 16,-1-6 104-16</inkml:trace>
  <inkml:trace contextRef="#ctx0" brushRef="#br0" timeOffset="96100.48">8005 13441 606 0,'-14'0'94'0,"6"2"97"15,-3 0-19-15,10-2-26 0,1 3-8 0,3-3-13 0,8 1-2 0,12-1-25 0,3-1-15 16,1 1-39-1,-2-5-20-15,0 10-18 16,-3-4-2-16,-5-1 13 0,6 0-34 16,-9 2-108-1,-2-2-112-15,-10 0 109 0</inkml:trace>
  <inkml:trace contextRef="#ctx0" brushRef="#br0" timeOffset="96274.85">8032 13605 1026 0,'6'7'91'0,"5"-1"98"0,1-3-37 0,3-1-33 0,4-1-26 0,6-1-63 16,-2-1-17-16,10-1-166 15,5 2 114-15</inkml:trace>
  <inkml:trace contextRef="#ctx0" brushRef="#br0" timeOffset="126112.29">737 6022 708 0,'5'-10'127'0,"-6"4"117"0,-4-1-35 0,-3 6-46 0,0 1-12 0,3 0-14 0,-3 0 2 15,7 0-19 1,1 0-13-16,-3 5-29 0,6 4-18 16,-3 12-31-16,-3 5-10 15,-4 7-14-15,-2 10-1 16,-4 1-1-16,-1 0 0 16,5-4-1-1,1-7 0-15,6-9-1 16,4-7-1-16,2-11 0 0,11-6-1 15,5-9 0-15,4-7 1 16,6-1 1-16,4-7-1 16,6 11 7-16,3 1 0 0,5 12 4 15,4 1 2-15,10 10-5 16,6 0-2-16,17-1-2 16,8 1-3-1,10-3 7-15,-2-5 5 0,0-3 10 16,-2-3 3-16,8 1 5 15,7-4 1-15,1 6-6 16,-6 0 3-16,-14 6-13 16,-10 1-6-16,0 0-6 15,2-3-4-15,6-4 0 16,6-7 0-16,-6-10 2 0,-4 0 1 16,-12-4 1-1,-8 4 1-15,1 7-2 16,-6 4 0-16,-12 6 1 15,-3 0-1-15,-9 2 1 16,-9-1 0-16,-5 2 0 16,-4 4 0-16,-19-4 0 0,-2 1 0 15,-1 3 0-15,0-7-1 16,0 0-1-16,-1 0 0 0,1-11 2 16,0-2 2-16,1-7 0 15,3-6 2 1,-8-7-1-16,1-8 0 15,-6-12-2-15,-2-7-2 16,4-10-3 0,0 4 0-16,11 8-3 0,3 7 1 0,2 21 0 15,-3 10 1 1,-6 18 1-16,4-6 0 16,-8 11 2-16,0 2 0 15,-1-3 1-15,-3-2 1 16,-3 0 0-16,0 1 1 15,-3-2 0-15,-4-1 3 16,-8-3 1-16,-9 4 0 16,-14 1 0-16,-5 3-1 0,-10 2-2 15,-3-2 0 1,-12 0-3-16,-7-1 1 16,-26-2-2-16,-8 0-1 15,-14 0-3-15,-7 0-3 0,-13 6-2 16,-9 7-3-16,-6 12 0 15,1 8-2-15,5 11-3 16,7-1 2-16,9-5 4 16,8-4 2-16,40-13 7 15,14-5 0-15,22-15 0 16,9-6 1-16,16-7-1 16,3-4-1-16,15 2 0 15,-1 0 0-15,1 6 1 16,-5 5-1-16,-5 6 0 0,-5 8-1 15,-3 6-3-15,2 0 0 16,7 2-24-16,11-3-17 16,14-10-89-1,9-4-39-15,24-13-110 0,15-8 136 16</inkml:trace>
  <inkml:trace contextRef="#ctx0" brushRef="#br0" timeOffset="126763.16">270 5302 568 0,'2'-12'130'0,"1"-1"144"0,-1 1 3 0,1 8-27 0,-2 1-8 15,-2 10-41-15,-7 8-31 0,-1 18-61 0,-1 7-29 0,-6 13-45 0,7 11-13 0,1 13-16 16,-3-1-3-16,9-4-2 16,2-3-1-16,0-17-1 31,2-1-8-31,1-20-65 16,2-5-48-16,-2-17-181 15,-3-7-211-15,0-18 296 16</inkml:trace>
  <inkml:trace contextRef="#ctx0" brushRef="#br0" timeOffset="127015.91">163 5559 829 0,'-20'-59'161'0,"2"3"150"0,7 4-78 15,11 7-62-15,7 0-23 0,18 8-13 0,0 0-15 0,11 7-31 0,4 5-10 0,1 8-24 0,6 9-10 16,-9 11-15-16,-2 10-6 15,-15 10-3-15,-9 2 0 0,-15 12 2 16,-8 1-2-16,-9-2-3 16,-10 2-1-1,-2-5-5-15,-6-3-4 0,5-7-18 16,3-4-24-16,16-15-65 16,3-4-54-16,14-13-153 15,8-3-133-15,13-4 242 16</inkml:trace>
  <inkml:trace contextRef="#ctx0" brushRef="#br0" timeOffset="127300.18">860 5160 972 0,'5'-9'157'0,"-5"1"156"0,2 0-105 0,-12 3-21 0,-9 5-41 0,-4 5-45 0,-7 6-31 0,-10 11-39 0,1 11-16 0,-10 18-12 16,9 4-3-16,3 10-4 15,11-1-4 1,26-4-4-16,10-3-2 0,28-13 0 16,4-6 3-16,18-21 6 15,0-5 3-15,6-17-24 16,-6-11-96-16,0-17 80 15</inkml:trace>
  <inkml:trace contextRef="#ctx0" brushRef="#br0" timeOffset="128934.46">2260 6230 455 0,'1'-3'154'0,"1"1"118"0,-2-6-39 0,-3 2-30 16,-2-7-49-16,-3-6-19 0,5-3-55 0,-2 0-23 0,0-3-28 31,4 1-11-31,-1 5-2 0,1 3 9 0,1 16 20 16,0 0 14-16,3 21 16 15,-3 6-2 1,-2 14-6-16,2 6-12 16,0 7-22-16,2-1-4 0,-1 6-7 15,1-3-2-15,0 9-2 32,-2 1-4-32,-4 5-9 0,-7 0 0 0,-1-1 1 15,1-6-26-15,-2-12-79 16,7-9-43-16,0-15-130 15,1-9-50-15,5-19 184 16</inkml:trace>
  <inkml:trace contextRef="#ctx0" brushRef="#br0" timeOffset="129215.18">2050 6586 1065 0,'-19'2'127'0,"3"7"110"0,-4 2-15 0,4 5-55 0,10 8-27 0,7 4-62 0,6 8-29 0,5 5-38 0,1 3-5 16,-1 1-5-16,3-4 0 0,8-7-3 0,1-7-2 0,6-14-2 15,5-10-2-15,2-17 9 16,3-10 6-16,10-25 17 15,1-8 4-15,10-7-5 16,7-3-6-16,6 6 27 16,-1 4-53-16,-15 10 16 0</inkml:trace>
  <inkml:trace contextRef="#ctx0" brushRef="#br0" timeOffset="132556.38">1089 8829 315 0,'-8'-21'22'0,"5"4"23"0,-3-4 4 0,4 4 31 16,4 3 87-16,3 1 39 0,-2 5 27 0,-3 8-8 0,-2 5-45 15,-6 8-20-15,0 4-51 0,-3 0-21 0,2 4-40 16,7-5-17 0,2 7-12-16,3 2-2 0,10 7-1 31,3 6-2-31,1 1-8 16,-3 2-2-16,-1-3 0 15,-4-3-1-15,-1-5 1 16,3-7-1-16,4-7 0 0,-1-8-2 15,8-8-1-15,-2-2 0 0,10-4 1 16,2-2 0-16,14 7 0 16,4-4-1-1,2 3-1-15,3 2 0 16,5 0 0-16,2 5 0 0,4 0 1 0,0 6 0 16,10 0 0-16,0-3 1 31,1 0 0-31,-6-4-1 15,-1-2 0-15,-7-4 1 16,-5-4-1-16,2-2-1 16,-3-1 15-16,3 1 5 15,3-3 6-15,2 3 5 0,-6 5-14 16,-2 1-3-16,-6 2-5 16,-4 2-2-16,-4 1-3 15,-4-3 0-15,1 5 0 16,-4-4 0-16,0-1-1 15,0 0-1-15,-4 0 1 16,3-1 1-16,-9 2-3 16,1-1 17-16,-3 0 9 15,-7-1-1-15,2-6 4 16,-1 7-17-16,-3 0-10 16,3 5-2-16,-6-2 0 15,-2 2-1-15,1 6 0 16,0-1 0-16,2 1 1 0,-1-4 0 15,1 0 1-15,1-1 1 16,-3 0 1-16,0-4-1 16,-9-2 0-16,-2 0 0 0,11 0-2 15,-3-2 0-15,1-2-2 16,7 4-1 0,4-2 1-16,-2 0-1 15,2 4 2-15,-1-2 1 0,-6 0 1 16,-1 2 1-1,-4 1 0-15,2-2 0 0,-6-1-2 16,6 0 1-16,-1-4-1 16,-1-1 1-16,2 3 0 15,1 1 0-15,-8 1 2 16,-3 0 1-16,0 0 4 16,0 0 1-16,0 0-1 15,3-13-1-15,2-4-3 16,-4-4 0-16,1-7 8 15,-2-5-1-15,2-3 8 16,-2-4 1-16,0-2-6 16,1-6 1-16,-1 6-9 0,0-3-1 15,0 12-2-15,-1 2 0 0,1 10-1 16,-4 1 0 0,-2 7-1-16,4 2 0 15,-1 5-1-15,2-4 0 0,1 7-1 16,0 2 0-16,0-1 1 15,0-1 0-15,1 1-2 16,-1 1 2 0,0 1 0-16,-9-2 4 0,3 7 2 15,-2 1 2 1,-7-1 2-16,3 1 0 16,-13-4 1-16,-2-1-2 0,-13 3-2 15,-12-1-1 1,-19 1-1-1,-1-4 0-15,-15 0-1 0,-1 0-2 0,-7-1-2 16,-3 1 0-16,-6 1-2 16,-8 3-1-16,8 7 1 15,3-2-1-15,14-1 2 16,5 0 0-16,5-2 1 16,0 0 1-16,-7-2-1 15,3 2 1-15,6-6-1 0,4 2-1 16,6-1 0-16,5 1-1 15,3 2 0-15,-4 3 2 16,-1-1-1-16,-1 0-1 0,-5 7 0 31,4-7-1-31,-1 5-1 16,7-1-1-16,17 1 0 0,6-5-2 0,18 0 0 16,4-2 1-16,13-4-5 15,0 0 11-15,0-2-62 16,11-4-41-1,5-2-137-15,1-3 112 0</inkml:trace>
  <inkml:trace contextRef="#ctx0" brushRef="#br0" timeOffset="133364.25">245 8466 319 0,'0'3'78'0,"0"0"122"0,2-3 13 0,-1 2 4 0,-1-2 7 0,-1 1-44 15,-1 3-20-15,-3 5-40 16,1 5-24-1,1 10-34-15,-2 3-13 0,-3 7-22 16,-3 4-9-16,1 8-11 16,3 4-2-16,-5 10-4 15,1 5-1-15,-1 8-2 16,1-6-1-16,3 0 1 16,0-9 2-16,8-17 0 15,0-3-1-15,11-18-4 16,3-2-2-16,11-15-1 15,2-3 1-15,8-8 2 16,-3-5 4-16,1-3 0 16,-3 1 6-16,1-4-61 0,1 3-53 15,-7 0-213-15,2 0 173 16</inkml:trace>
  <inkml:trace contextRef="#ctx0" brushRef="#br0" timeOffset="133770.07">520 8554 690 0,'8'-3'150'0,"4"-5"211"16,2 2-192-16,7 3 2 0,-1 0-28 15,10 6-35-15,-1 0-26 0,4-2-44 0,0 9-11 0,0-2-13 0,-3 3-3 16,-3 6-6-16,-3-1 0 16,-13 4 2-16,-5 10 2 15,-17 5 0-15,-6 9-1 16,-13 5-14-1,-5 5-10-15,-3 4-2 0,3 4 0 16,12-4 10-16,5-8 4 16,18-9-2-16,11-6-1 15,21-8-1 1,6-5 0-16,12-11 3 0,7-3-1 0,-2-8-59 16,0-2-293-16,-2-10 236 31</inkml:trace>
  <inkml:trace contextRef="#ctx0" brushRef="#br0" timeOffset="139068.91">1168 11208 234 0,'-6'0'89'0,"1"0"111"0,3 0 3 16,1 0-22-16,-4 0-18 0,2 0-46 0,-2 0-27 0,-3 3-21 15,4 4 1 1,-4-2 17-16,5-2 7 16,3-3-4-16,0 0-6 15,11-5-14-15,0 2 1 0,4-4 6 16,1 7-3-16,-5 10-13 15,-3 10-11-15,-8 15-18 16,-8 9-10-16,-8 12-11 16,-6 5-3-16,-3 7-5 15,1 4 1-15,7-7-2 0,1-3 0 16,7-21-2-16,9-8 0 16,3-16-2-16,8-4-1 15,3-12 0 1,5 2 1-16,-1-1 2 0,5-1 0 15,2 6 0 1,2-2 0-16,8 4 0 0,8 2 0 0,7 3-2 16,4 0 0-1,9-3-2 1,1 1 0-16,6-8 3 0,2 3 1 16,6-7 5-16,10 0 2 15,13-4 3 1,-3 3-1-16,3-1-1 0,-5 2 1 15,-6 7-2-15,8-3 0 0,12 10-1 32,5 2 2-32,2 2-2 0,-3-3 0 15,-5 1 7 1,1-2 2-16,7 1 4 16,0 0 2-16,-15-8-2 0,-12 2 2 15,-19 2 5-15,-11-1 2 16,-10 1-3-16,-4 1-4 15,-16-1-5-15,-5-1-2 0,-7-4-1 16,-4 0 0-16,-6-4-4 16,0-2 0-1,1 0-3-15,-1 0-2 0,2-3 0 16,-6 1 0-16,1-3 4 16,-5 4 3-16,2-9 4 15,-2-4 0-15,-7-9-3 16,3-11-3-16,-4-18-6 15,0-12-1-15,-6-25-2 16,-7-7-3-16,-1-2-2 16,0-1-1-16,5 17 0 15,4 8 1-15,8 20 1 16,5 12-1-16,0 21 2 16,2 4 0-16,-2 17 0 0,0 0 1 15,-2-2-1-15,1 9 0 16,-7-1 3-16,3 3 0 15,-6 2 3 1,1-4 2-16,-2-1 1 0,-4-1 0 0,-1-5 1 16,-5 0-2-1,-7-5 0-15,-2 4-1 16,-12-4 0-16,-6 5 0 16,-20 5-1-16,-10-2-1 15,-17 9-2-15,-5 4 0 0,0 3 1 16,-3-2 1-16,-7-1-1 15,-13-2 0-15,-4-1-1 16,0-4 0 0,11-5 0-16,8-3 0 0,2-4 0 15,1-2 1-15,5-3-2 16,10 0-3-16,25 1-4 16,10 3-2-16,17 4-14 15,6 2-18-15,6 1-59 16,5 3-44-16,11-1-96 15,9-3-89-15,9 1 186 16</inkml:trace>
  <inkml:trace contextRef="#ctx0" brushRef="#br0" timeOffset="139843.09">236 10822 556 0,'0'8'120'0,"-3"0"113"0,-2 1-57 0,2 2-21 0,-1-4-18 0,3 0 12 0,1 0 0 15,-2 2-14-15,-1 1-10 16,-2 4-37-16,2 5-20 15,0 9-32-15,-5 4-10 16,-4 10-11-16,-3 9-5 0,-3 10-6 16,-8 4-1-1,-2-2-3-15,6-3 0 16,8-10-3-16,4-10 0 0,12-7-4 16,13-3-1-16,9-11-2 15,6 0 0-15,11-7 3 16,-1-7 0-16,2-5 5 15,-1-3-11-15,-1-10-63 16,-4 1-54-16,0-9-259 16,2 1 224-16</inkml:trace>
  <inkml:trace contextRef="#ctx0" brushRef="#br0" timeOffset="140257.31">491 10931 1373 0,'0'-5'103'0,"0"-1"45"0,8-5-6 0,6-3-70 0,8-2-2 0,12 6-8 0,5 1-8 0,4 7-12 15,-4 2-6-15,-9 11-17 16,-8 2-3-16,-9 7-1 15,-12 6 1-15,-10 7 0 16,-7 3-3-16,-15 0-5 16,2 1-2-1,-1-4-3-15,2-10-1 0,12-10-3 16,11-5-6-16,15-3-1 16,5-2 3-16,12 1 11 15,0 4 8-15,2 3 12 16,-6 0 6-16,-4 8 8 15,-5 7 0-15,-12 7 3 16,-4 1-4-16,-12 6-10 0,-8 1-2 16,-14 0-13-1,-5 1-5-15,-10-2-28 0,2-4-41 16,-1-11-147 0,9-7 123-16</inkml:trace>
  <inkml:trace contextRef="#ctx0" brushRef="#br0" timeOffset="141573.94">990 13856 974 0,'-11'18'169'16,"6"-4"151"-16,3-2-120 0,6-7-48 0,-1 5-30 0,8 1-20 0,1 6-20 0,1 11-47 15,3 5-14-15,-2 16-12 16,-3 0-1-16,-3 3-5 0,-6 2-3 16,-2-5-11-1,0-7-1-15,0-7 1 16,1-10 1-16,10-15 2 0,3-4 1 16,15-8-2-1,9-7 3-15,25 0 4 0,11-4 1 16,14 2 1-16,7 3-2 15,7 3 1 1,10 5-2-16,21 5 2 0,6 1 0 16,1 2 1-1,-1-5 1-15,-13-3-1 0,4-1 2 16,-7-4-1-16,-2-3 1 16,-15 3 0-16,-8-1 1 15,-9 5-1-15,-3 1 1 0,-3 1 1 16,-1-1 0-1,-19-1 1-15,-1-1 1 0,-24 0 2 16,-11 1 0-16,-13-1 3 16,-6 2 2-16,-8 0 6 15,-5-6 4-15,-3-5 1 16,-5-5-3-16,-5-12-5 16,-1-9-5-16,-15-16-3 15,3-9-3-15,-7-15-4 0,3 0-3 16,20 1-5-16,5 10 0 15,15 11 2 1,7 7 0-16,6 20 5 0,-4 4 0 16,-4 10 4-16,-6 3 2 15,-4 11 2-15,0-2 1 0,0 1 4 16,-4-10 3 0,-14 9 9-1,-1 2 5-15,-20 3 0 0,-13 1-2 16,-22 5-1-1,-15 4 0-15,-15-1-4 0,-19 1 0 16,-30-1-12 0,-8 1-5-16,-20 0-6 0,-9-1-5 0,3 3-19 15,5 2-27-15,1 8-61 16,14 4-17-16,17 4 4 16,16 1 23-1,37-5 57-15,26-7 16 16,40-16-4-1,17-6-2-15,23-13 9 0,16-5-21 16,15-14-293-16,10-6 245 0</inkml:trace>
  <inkml:trace contextRef="#ctx0" brushRef="#br0" timeOffset="142173.6">247 13528 110 0,'-7'-6'29'0,"-2"0"87"0,-2-7 39 0,6 3 73 0,-1-1 12 0,4 5-18 0,2 0-15 15,3 6-32 1,5 5-16-16,2 2-34 0,-1 8-12 16,7 5-23-1,-2 4-16-15,-6 12-27 0,-2-1-12 16,-10 15-16-16,-4 7-6 15,-8 8-7 1,-4 1-4-16,-3 0-5 0,6 0-1 16,4-12-1-16,2-4-1 15,11-13-1-15,4-11-1 16,10-8-2-16,6-10 2 0,6-8 1 16,7-5 2-1,1-4 1-15,4-6-19 0,10-7-55 16,-1-5-53-16,2-10-204 15,1-8 193-15</inkml:trace>
  <inkml:trace contextRef="#ctx0" brushRef="#br0" timeOffset="142555.6">665 13456 1024 0,'-18'-5'114'0,"9"5"112"0,-7-6-60 0,13 10-16 0,1-1-21 0,2 13-29 0,2 8-20 16,0 11-33-16,-2 4-9 0,-7 10-25 15,-4 3-4-15,-3 8-6 16,1 3-3-16,2-2-15 31,7-2-8-31,7-18-10 16,3-5-2-16,16-20 8 0,2-4 4 0,3-12 9 15,0-3 1 1,-2-12 4-16,-5-4 3 16,-4-8 5-16,-3 2 1 0,-7 2 3 31,-1 9 29-31,-5 13 30 0,-2 1 5 16,-4 14 6-16,4 13-24 15,2 18-29-15,0 6-6 16,2 6-8-16,6 4-12 0,-4-4-47 0,4 1-81 15,13-4 76-15</inkml:trace>
  <inkml:trace contextRef="#ctx0" brushRef="#br0" timeOffset="143810.32">909 16312 1165 0,'0'6'169'0,"-1"0"125"0,1 2-100 0,1 3-29 0,4 3-54 0,5 2-20 16,-4 1-48-16,3 2-14 15,1 11-17-15,-4 5-2 16,-6 11-4-16,-3 7-20 16,-3 10-39-1,-5 1-9-15,0-3-13 0,-1-7 11 16,12-18 29 0,0-5 5-16,13-18 7 0,9-7 5 15,19-13 10-15,16-8 4 16,31-2 6-16,23-2 2 0,20 2-4 15,8 4-1 1,7 5 1 0,7 2 0-16,10 1 0 0,-5 2 0 0,-1-2 1 15,-4 1 0 1,-4-6 17-16,-7-6 6 16,-16 2 14-16,-9 0 8 15,-13 6-6-15,1-1-1 0,-7 7-3 16,-14 2 1-1,-20 2-3-15,-16 2 0 16,-23 4-3-16,-9-5-2 0,-13-1 1 0,-3-2-1 16,-8-5-9-1,-3-11-8-15,0-20-12 16,0-8-3-16,6-14-1 0,5-5 2 16,-3-1 2-1,3 5 2-15,-6 0 2 16,4 2 0-16,-4 4 0 0,-2-1 0 0,0 8-2 31,2 4-1-31,6 13 0 0,0 7 0 0,3 13 6 31,-3 7 4-31,0 4 8 16,-10 9 2-16,-12 9 1 0,-14 6-1 0,-16 4-4 16,-11-2-3-1,-16 0-6 1,-8-2-2-16,-12-9-6 15,-8-1 2-15,-31-5-1 0,-7-3 1 16,-19-8-1 0,-5-3 0-16,-22-1-4 15,-1 3-9-15,-4 9-5 16,-6 8-4-16,34 7-5 0,15 6 1 16,39 2 2-16,30 1 0 15,45-13 1-15,14-5-4 16,20-10-15-16,11-5-4 15,9-15-72-15,2 0-59 0,10-9 101 16</inkml:trace>
  <inkml:trace contextRef="#ctx0" brushRef="#br0" timeOffset="144333.65">184 15894 454 0,'0'4'157'0,"-4"0"165"0,1-3-36 15,-5 4-89-15,2 1-36 0,0 2-55 0,0 3-13 0,-2 6-12 16,0 2 0-16,5 8-10 15,1 2-13-15,2 4-27 0,-2 3-10 16,-7 2-13-16,3 4-4 16,-10 14-12-1,3 4-19-15,7 7-29 16,-2 4-6-16,13-9 9 0,3-9 15 16,12-10 25-16,7-8 6 15,3-13 0 1,3-6 1-16,3-12 2 0,-4-2 0 0,1-8 22 15,-1-5-46 1,2-10-105-16,4 0-83 16,2-4 82-16</inkml:trace>
  <inkml:trace contextRef="#ctx0" brushRef="#br0" timeOffset="144649.75">540 16121 1058 0,'-12'-2'83'0,"-1"2"71"0,8-1 9 15,-1 2-28-15,1 6-16 0,-1 2-52 0,3 7-26 0,0 6-22 0,3 1-7 0,3 7-8 16,5-3-1-16,7 0-1 15,3-2 5 1,9-3 20-16,6 4 9 0,-3-6 6 16,4-1-2-16,-8-2-14 15,-11 2-6 1,-2-1-2 0,-10 4 0-16,-8 1-8 0,-7 4-26 15,-12 0-89-15,-4 1-72 0,-5-2 85 16</inkml:trace>
  <inkml:trace contextRef="#ctx0" brushRef="#br0" timeOffset="144838.73">479 16146 1037 0,'22'-41'158'0,"1"2"126"0,1 5-55 0,6 8-105 0,0 4-37 0,8 3-51 0,3-3-16 0,5-2-58 16,-2-6-143-16,19-8 116 15</inkml:trace>
  <inkml:trace contextRef="#ctx0" brushRef="#br0" timeOffset="184543.13">6881 13839 542 0,'0'-3'159'0,"0"-4"122"0,-2 11-99 0,-11 0-44 0,2 7-80 0,-1 2-24 0,1-2-11 0,6-3 8 16,3-2 25-16,2-4 18 15,3-2 20 1,8 0-2-16,-4 0-22 0,4 1-16 16,-2 10-32-1,-4 0-9-15,-5 8-6 0,0 7-2 16,-2 7-2-16,-1-2 0 16,0 2-1-16,-5-6-1 15,7-3 1-15,-1-4-1 0,4-6 0 16,-2-4 0-16,1-10-1 15,1 1 2 1,7 4 1-16,-2-3 0 0,-4-2 0 16,-2 0 0-16,7 5-2 15,-1 1-1-15,4-3 0 16,1 0 4-16,1 0 10 16,1 2 4-16,3-3 3 15,4-1-2-15,4 1-2 16,2-2 2-16,1 0 2 15,9-2-1-15,2 1-5 16,2-1-11 0,8 0-4-16,0 2-2 0,3 4-2 15,-2 0 4-15,-4 4 2 0,2 3-1 16,-9-4 1 0,-3 0 0-16,8-3-1 15,-3-4 0-15,5-4 7 16,3 0 9-16,-2-6 4 0,7-1 2 15,4 5-8-15,10-2-6 16,-5 2-5-16,-1 4-2 16,-10 2 2-16,-6 2-2 15,-2 6-4-15,-2-4-2 0,-5 4 2 16,-4 5-1-16,-5-5 7 16,2 1-1-1,-9-3 2-15,4-4 0 16,-3-2-1-16,3-5 1 0,1-1-2 15,-3 4-1-15,-2-4 0 16,1 1-1-16,1 5 0 16,4-1-1-16,-1 6 0 0,-1 2-1 15,0 1 0-15,2 2 0 16,-2-1 1 0,0 2 1-16,-3-6 0 15,-4 1 3-15,-2-3-1 16,-4 1 2-16,-2-3 0 0,2 6-1 15,-4-6-2 1,-2 2-1-16,6-3-1 0,0 0-1 0,2 0 0 16,1-1-1-16,0 1 1 15,6 1-1-15,-9 1 2 16,3-1 0 0,-6 4 2-1,-3-2 1-15,2 0 0 0,-5 2 1 0,5-5-1 16,-5 0-1-16,2-5-2 15,3 4 0-15,0-2 0 32,0 3 0-32,-2 0 0 0,-4 0 2 15,-1 0 0-15,-1 0 1 16,2 0 0-16,-2 0-2 16,2 0 1-16,1-11 0 15,0 1 0-15,-2-2 1 16,1-7 1-16,-2 1-1 15,0-2 3-15,-2-2-1 16,-2-5 0-16,1-1 2 0,1-7 3 16,0 3 2-16,4-4 2 15,1 0-1-15,2 6-2 16,-2 0-1-16,-3 11-2 16,2 0 0-16,-1 5-3 15,1 1 3-15,-1-3-1 16,4 4-6-16,-3 1 10 15,-1 3-9-15,-1 5 7 16,2 1 8-16,-2 1-2 16,0 1 5-16,-2 0-4 15,-7 1 1-15,7-1-3 0,-7 0 1 16,2 0 1-16,3-1 1 16,-4-1-6-1,0 0 1-15,-2 2 1 0,2 0-3 16,-1 0-5-16,-2 5-1 15,3 1-5-15,-6-1 0 0,-5 3 6 16,0-2 0 0,-3 2 1-16,-3 0 1 15,-1 2 5-15,0-2 1 0,-7-2 2 16,1 2-2-16,-11-5-7 16,-2 0 1-1,0 3-5-15,-2-1-2 0,6 1 1 16,2 1-1-16,2 1-1 15,1 4 1-15,6-1 0 16,-3 2 0-16,6-4 3 16,-1-1-1-16,4-5 1 15,2-3 1-15,-3-3 1 16,4-2-3-16,-4-6 0 16,-5 0-2-16,3 2-3 15,2 4 2-15,-2 7 0 0,-1 2-2 16,-1 8 2-16,-5-1 1 15,-6-2 0 1,2-1 0-16,8-2 0 16,-1-4 0-16,10-2 1 0,-1-2 0 15,-1-4-1-15,1 0 1 16,3-2 0 0,-4 3-1-16,5-1 0 15,-5 1 0-15,-2 2 0 0,-3-2-1 0,-4 2-1 16,2 0 1-16,5 1-1 15,-2 2 2-15,2-6-1 16,1 1 1-16,1 0 1 16,2-2 0-1,-4 3 1-15,-5-4-1 0,-2 5 0 16,-1-3 0-16,0 0-2 16,0-4 0-1,5 1-1-15,1 2 0 16,3 1 0-16,7 3 0 0,-4 3 0 15,5 0 2-15,-2 2 0 0,0-2 0 16,6 0-1-16,-3-5 0 16,3-1-1-1,-1-2 2-15,1-3 0 0,-1 1 0 16,0 2 1-16,1-1-1 16,-3 3 0-16,3 1 0 15,1 2-2-15,0 3 1 16,4 0-2-16,-2 0 1 0,-2-2 1 31,5 2 0-31,2 0-1 16,1 0 1-16,2-3 0 0,-2 3-1 15,-2-2 1 1,-11-4 1-16,13 6 0 16,-3-5 0-16,1 2 1 15,3 0-1-15,-2 1-1 16,0-2 1-16,3 4-2 15,-1-2 0-15,1 2-3 0,-2 0 1 16,-2 0-1-16,5 0-1 16,0 2 2-1,0 1-1-15,0 5 1 16,-2-2-2-16,2 7-1 0,0 1-2 16,0 2-1-16,2 3-9 15,3 3-36-15,-4 4-29 16,2 6-86-16,0 6-93 15,15 6 151-15</inkml:trace>
  <inkml:trace contextRef="#ctx0" brushRef="#br0" timeOffset="191234.53">8617 14012 452 0,'-6'3'102'15,"-3"2"110"-15,2-3-13 0,3-2-30 0,2 0-12 0,2-5-5 0,0 3-1 0,2-1 8 0,-2 5 1 0,0-1-13 16,-5 6-8-16,-3 2-37 16,3 4-13-16,-3-5-27 15,4 6-13-15,4 2-2 16,0-1-11-16,3 19-20 16,3-6-4-16,-3 8-12 15,-3 2-3-15,2 0 2 31,-1 1-2-31,-1-1-25 0,2 5-21 16,-2-2-58 0,0 3-36-16,0-5-58 15,5-1-39-15,-1-8-169 0,7-6 231 16</inkml:trace>
  <inkml:trace contextRef="#ctx0" brushRef="#br0" timeOffset="192680.78">8791 14246 491 0,'0'-2'140'0,"3"-1"136"0,3 3-53 0,-6-3-60 0,5 0-12 0,-6 1 0 0,-6-3-5 0,4 2-20 0,-8 0-9 0,11 0-39 16,5-5-14-16,3 5-21 0,3-5-5 0,0 0 13 31,-3-1 3-31,1-2 4 0,8 6-3 16,2 5-12-16,4-5-6 0,-6 5-15 15,5 2-5-15,-2 1-7 16,-2 0 2-16,-6 0 2 15,-1 7 2-15,-7 1-2 16,-4 4 1-16,0 9-6 16,-10 3-4-16,-1 1-3 15,-5 2-4-15,4 2-7 16,-4-1-2 0,3 4-2-16,4 1 1 0,-4-6 7 15,2 3 3-15,0-7 3 0,2 0 1 31,-2-10-1-31,7-2 1 16,-3-4-2-16,0-4 0 0,3 0 0 16,0 4 0-16,4-1 1 15,-3 4 0-15,-1 4 1 16,-1-1 0-16,-3 3 0 16,5 0 0-16,-4-2 0 15,0 4 0 1,-1-7-1-16,1-1-1 0,3-4-2 15,4-7-2-15,0-1 0 16,6-1 3-16,7-1 4 16,4-10 5-16,7 4 0 15,6-1 2-15,3-1-5 16,3 6-4-16,5-5 1 16,0 2-3-16,3 4 0 15,-3-3-2-15,-3 5-29 16,0 0-35-16,-10 0-113 0,1 2-115 15,-6 6 158-15</inkml:trace>
  <inkml:trace contextRef="#ctx0" brushRef="#br0" timeOffset="193479.38">8838 14129 885 0,'-17'2'136'0,"3"4"115"0,1 3-65 0,0 2-65 15,10-1-22-15,3-5 0 0,5-4 7 0,8-1 16 0,-5-3 6 0,3-3-11 16,0 3-13-16,3-2-30 0,3 3-17 16,4-7-23-16,-1-2-6 15,2 0-7 1,7 3-1-16,-4-2 2 0,0 7 1 15,-1 3-1 1,-10 2 1-16,-3 4-3 16,-6 7 0-16,-5 9-3 15,-5 3-3-15,-6 5-6 0,-3 5-2 16,-7 4-6-16,2 8-4 16,-4 1-10-16,-1 2-3 15,0 2-3-15,-1-3 1 16,6-3 11-16,-1-7 2 0,7-6 6 15,8-4-1 1,1-12-1-16,1 0 0 16,6-9 0-16,0 2 0 0,8-9 3 15,5-1 3-15,1 0 6 0,5 0 3 32,3 0-1-32,5-1-1 15,8-7-3-15,6 3-2 0,2-4-3 16,5 1 0-16,-4 2-2 0,-5-2-1 31,-5 1-29-31,-10-2-43 16,-12 4-127-16,-7-1-140 15,-9-7 181-15</inkml:trace>
  <inkml:trace contextRef="#ctx0" brushRef="#br0" timeOffset="194621.58">8564 14162 1155 0,'1'6'159'0,"6"-4"169"0,-6 1-75 0,1 7-25 0,-1-1-38 0,-2 13-73 0,-2 10-29 16,-7 9-52-16,4 11-16 0,-4 9-16 0,-1 1-5 0,4-1-4 16,2-1-3-16,2-8-4 0,-4-4-1 0,6-19-1 15,-1-3-2 1,2-15-3-16,0-10-2 16,-1-5 0-16,1-17 1 0,0-18 7 15,1-13 3-15,1-18 12 16,-2-10 6-16,3-4 19 15,0 2 7-15,0 16 13 16,0 9 6 0,4 18 7-16,-3 14 0 0,-4 25-12 15,5-10-7-15,0 26-22 16,0 8-6-16,1 23-8 16,-5 11 0-16,-5 23-2 15,-3 5-1-15,-4 11-3 16,-1 2-8-16,4-12-25 0,3-12-7 15,5-19-4 1,3-15 7-16,4-18 22 16,-1-10 6-16,3-19 7 0,-1-13 1 15,-1-29 2-15,2-15 2 0,-4-24 0 16,3-7 1-16,-7-2 2 16,-1 3 2-16,-1 14 2 31,-1 11 3-31,1 21 4 0,1 12 6 0,-4 22 8 15,1 12-4-15,0 20-9 16,-6 7-7 0,-1 26-14-16,2 5-1 15,-4 17 0-15,1 7 0 0,1-1-1 16,4-9-6 0,4-17-6-16,2-10-1 0,5-25-3 0,1-6 6 31,4-18 7-31,1-8 2 0,0-23 5 15,0-15 2-15,-3-20 0 0,3-12 0 16,-2-4 4-16,-1 4 1 16,-8 5 5-1,-5 9 0-15,-1 18 5 0,-3 17 4 16,-1 26-4-16,4 20-6 16,-5 36-9-16,0 9-9 15,-2 25 0 1,4 1 1-16,4 5 0 15,5-2-12-15,2-17-15 0,7-7-4 16,-3-25 0 0,4-7 11-16,1-20 12 15,-5-10 1-15,2-14 1 16,1-20 1-16,4-22 7 0,-2-18 3 16,2-12 9-16,-5 1 7 0,-5 5 21 15,-3 12 6 1,-5 25-1-1,2 12 7-15,-7 29-18 0,4 17-10 16,-5 29-9 0,2 12-12-16,-2 20-5 0,4 1-6 15,1 1-33-15,4-7-19 16,2-16-83-16,4-11-61 16,7-16 118-16</inkml:trace>
  <inkml:trace contextRef="#ctx0" brushRef="#br0" timeOffset="196303.57">8840 14279 1017 0,'-11'-5'137'0,"0"0"117"0,3-3-25 0,2-3-54 0,-2-3-23 0,3-2-35 16,-3-4-10-16,6 4-15 0,1 2-9 0,1 1-13 15,5 5-8-15,1-4-16 0,7-1-4 16,1-3-4-16,3-1 2 16,8-2 0-16,-3 0 1 0,4 2-2 15,-6 3-3 1,-4 7-9-16,0 7-5 15,0 5-13-15,-2 8-4 0,2 6-3 16,1 3 0-16,-5 6 0 16,6 1 1-16,-7 2 0 15,-2 4 2-15,-5 1 2 16,-6 3 0-16,-8 1-2 16,-4-1-3-16,-2 1-6 15,-6-2-6-15,-4 1-13 16,-1 0-7-16,-11 6-16 15,0-3-3-15,2 2 6 16,1-1 6-16,11-10 18 16,5 0 7-16,13-11 7 0,3-4 2 15,5-4 3 1,1-5 0-16,-3-2 2 0,0-6 1 16,1 4-1-1,9 1 2-15,-4-6 5 0,4-5 4 16,1-4 10-16,4-4 2 15,6-2 1-15,3-1-6 16,6-8-7-16,-4 4-4 16,12-1-6-16,2-2-2 0,2 8 1 31,4-2 0-31,-2 11 1 0,2-2 1 0,-5 3 0 16,0 2-1-1,-3-5 2-15,-2 3 0 0,-8-4 2 16,-2 3 1-1,-12-1 0-15,-3 4 2 0,-9 3 1 16,1 0 4 0,-2-5-1-16,-9 5 0 15,-6 3-4-15,-2 1-3 16,-3 4-2-16,1-1-3 0,-5 3 1 0,-2 1 0 31,-13 2-3-31,-3 1 0 0,-8 3-7 16,-3 0-5-16,0 1-8 15,0-1-4 1,0 2 2-16,6-3 3 0,10-7 5 16,5-2 2-16,7-4 2 15,8 3 0-15,15-6 1 16,1 0 0-16,-2 3 2 16,5-3 2-16,2 0 3 15,0-3 2-15,-1-6 1 16,4-2 1-16,-3-7-2 15,6-4 0-15,2-8 0 16,2-8 0-16,6-11 0 16,-2-1 1-16,3-5 1 0,-5 3 0 15,4 0 2 1,-5 1 0-16,3 7 0 0,-2 0-1 16,-3 4-1-16,-3 4 1 15,0 0 0-15,-5 4 1 16,-1 2 3-16,-2 4 1 15,-12 7 4-15,-2-3 2 16,-7 6 1-16,-5-3-1 0,-4 3-8 16,3 0-2-16,4 10-5 15,-1 4-2 1,9 10 0-16,-6 7-1 0,-4 10-3 16,2 5 0-16,-2 8-1 15,0 1 2-15,1-7 3 16,4-4 1-16,7-12 1 15,4-5-1-15,6-8-1 16,5-3 1-16,6-6 4 16,-2-4 5-16,1-6 5 15,2 1 1-15,1-3-5 16,4 2-1-16,4 2-5 16,1 5-1-16,6 4 0 15,-1-3 0-15,-2 7 2 16,-1-1 0-16,0 5 1 0,-4 5 0 15,-6 5 0 1,-1 4 1-16,-10 5 2 0,-3 5 0 0,-8 11-1 16,-4 1-1-1,-4 10-13-15,-3 3-9 0,-3 3-15 16,1 5-8-16,4 3-1 16,0 0 3-16,1-4 11 15,2-6 9-15,4-12 12 16,5-7 4-16,2-14 1 15,3-7-2-15,10-13 0 16,-7-2 3-16,13-14 7 16,3-1 6-16,3-2 6 15,11-3-4-15,6 6-3 16,9-1-2-16,2 4-4 16,4 4-2-16,-2 1-2 0,-8 5 0 15,-9 1-31-15,-10 2-40 16,-13 0-113-1,-10 0 99-15</inkml:trace>
  <inkml:trace contextRef="#ctx0" brushRef="#br0" timeOffset="197444.37">8605 14055 983 0,'-5'1'141'0,"-4"4"124"0,-4 0-92 0,-3-5-75 0,0 3-18 0,4-3 5 15,1-3-2-15,6-2-1 16,5 5-2-16,-3 0-20 15,0 0-5-15,4 13 2 16,1 3 2-16,-2 10-9 16,-2 3-8-16,-2 10-18 15,-3 10-14-15,1 2-7 16,3 1-3-16,-2-2-4 16,5-4-1-16,5-4-10 0,-2-9-7 15,0-6-15-15,3-6-9 16,-2-10 2-16,-4-10 6 15,0-8 12-15,0-12 9 16,0-21 8-16,0-9 4 16,4-17 5-16,3-5 2 0,-3 0 18 15,4 0 10-15,-3 14 15 16,1 7 7-16,-1 23-1 16,-3 8-4-16,-2 19-6 15,1-1-5-15,1 16-9 16,-2 9-5-16,0 11-7 15,0 4-2-15,-5 15-6 16,-3 6-2-16,0 9-3 16,-4 4-2-16,1-6-1 15,0 0-7-15,6-7-24 16,0-8-9-16,5-5-12 16,0-16 2-16,5-10 21 15,-2-7 9-15,0-23 13 0,0-9 5 16,2-19 4-16,-3-16 2 15,1-16 4 1,3-8 4-16,-1-7 12 0,-2-2 7 16,-3 5 11-16,-2 4 0 15,1 14-6-15,-2 11-7 16,-2 20-7-16,0 13-3 0,5 19-6 16,-1 2-4-16,1 26-8 15,0 13-4 1,0 22-1-16,0 8 1 15,0 6 2-15,0 2-15 0,-2-3-22 16,0 0-11-16,2-7-23 16,4-4 9-1,-3-15 13-15,2-6 8 0,-3-25 21 16,0-16 5 0,2 1 7-16,-2-25 3 0,0-18 3 15,3-15 4-15,-1-23 8 16,-1-11 4-16,1-2 16 15,-2 0 12-15,0 12 10 16,0 14 4-16,1 20-5 16,1 14-5-16,-2 28-2 0,2-4-6 15,-2 28-13 1,-2 13-9-16,0 20-13 0,1 9-1 16,-1 17 0-1,-1 1-1-15,0 0-23 0,1 0-20 0,-1-14-31 16,2-2-17-1,-1-17-44-15,-3-11-61 16,10-12 116-16</inkml:trace>
  <inkml:trace contextRef="#ctx0" brushRef="#br0" timeOffset="-198982.33">8884 14925 508 0,'0'0'110'0,"0"-6"96"0,2 0-26 15,4-7-51-15,-3-1-13 0,8 3 0 0,-6-2 11 0,1 5 2 16,-3 4-6-16,0 5-28 15,-3-1-15-15,2 0-22 16,4 3 1-16,5 5-3 16,7 5-3-16,4 0-6 15,5 1-11-15,-8 0-7 16,6 6-1-16,-3 6 3 16,-2 0 3-16,-10 12 1 15,-4 2-3-15,-7 7-9 16,-9 5-7-16,-2 8-5 15,-1 2-8-15,2 5-4 16,-3 0-1-16,4 4-2 16,1-4 4-16,1 0 1 15,5 0 0-15,1-2 0 16,-1 0-1-16,6-5 0 0,-1-2 0 16,1 0 0-1,6-1 0-15,2-3-1 0,4-1-1 16,0-4 0-16,7 0 0 15,-1-6 1-15,1-2 0 16,5-3 0-16,3-4-1 16,1 1 1-16,1-7-1 0,1 1-4 15,-3-7-17-15,0-6-65 16,-2-5-46-16,-2-7-124 16,0-4-136-16,1-3 227 15</inkml:trace>
  <inkml:trace contextRef="#ctx0" brushRef="#br0" timeOffset="-197998.01">9561 16271 718 0,'-8'19'148'0,"-9"-7"121"16,15 5-102-16,-9-9-28 0,9-6-23 0,7 7-2 0,1-9 7 0,1 0-10 0,4 5-29 15,0 1-13-15,3 2-19 16,0 5-2-16,-3-2-4 16,-6 3-6-16,-5 4-10 15,0-3 4-15,-6 9-8 16,-1 3-2-16,-7 3-12 15,-9 4-7-15,-9 4-2 16,-6 0-1-16,-9 0-2 16,-1-3-10-16,1-5-32 15,1-4-33-15,16-13-118 16,7-2-130-16,23-9 180 16</inkml:trace>
  <inkml:trace contextRef="#ctx0" brushRef="#br0" timeOffset="-196422.66">9802 16409 830 0,'-6'-12'148'0,"3"5"147"0,0 0-18 0,1 5-62 0,-3-3-26 15,5 5-51-15,-1-1-17 0,1 1-24 0,3 3-14 16,2 2-26-16,-2 2-14 0,-2 8-22 0,1 2-5 31,-2 7-7-31,0 7-3 0,0 4-4 16,-3 3-1-16,1 0 0 0,-1-4-1 31,-2-8 1-31,5-3 0 16,0-9-1-16,0-3 0 0,5-7-4 15,0-4-1-15,7-2 0 16,4-1 1-16,6-3 1 15,7 1-1-15,7-2 2 16,8 4-1-16,14 0 3 16,-1-2 0-16,3 5 0 15,-5 4 2-15,-4-1-2 16,-4 1 1-16,1 3 0 16,4-6 0-16,1 1-1 15,1-2 1-15,0-5 0 16,-2-6 0-16,6-3 0 15,-1-5 0-15,11 2-1 0,-2 1 1 16,-13 3 1-16,0 2 0 16,-11 10 1-16,1 1-1 15,-1 1 1-15,1 6-1 16,1-1 0 0,-4 2-1-16,-4-4 2 0,-3 3 0 15,3-1 1-15,-3-1-1 16,-1 3-1-16,4-2 0 15,-6 4-2-15,5 1 0 16,-7-5 0-16,1 3 0 16,-1-1 0-16,-9-5 1 15,-2 4 2-15,1-1 1 0,-6-1 2 16,-4 1 0-16,-5-4 1 16,1-2-1-16,-3 0 0 15,-1 0-2-15,2 0 2 16,-1 0-2-16,1 0 1 15,6-10-2-15,-8 5-1 16,0-1 0-16,0 0-1 16,0-4-1-16,0-4 2 0,0-3-1 15,0-7 1 1,0-6 1-16,-5-6 0 0,0-7-1 16,2-2 1-1,3-6 0-15,0 1 1 0,-1-2 0 16,1 11 0-16,0 4 0 15,0 12-1 1,1 5 0-16,-1 7 0 0,0 5 1 16,0 8 3-16,0-3 2 15,0 1 3 1,-1 1 0-16,-14-1 1 0,7 5 0 16,-1-1-5-16,1-4 0 0,-1-2-2 15,-1-3 0-15,-2 1 4 16,-1-2 1-16,-4 2 0 15,-7 1 0-15,-1-1-2 16,-7-1-1 0,-7 1-3-16,-4 0-2 15,-7 0-1-15,2 1 0 0,-1-3-1 0,-1 8 0 16,-1 0-1 0,-1 3 0-16,3 3 0 15,5-1-2-15,-3 0 0 16,-4 3 0-16,-9-4 1 0,-4 1-1 15,-4 3-2 1,0-2-2-16,-1 7-7 16,-2-4-3-16,6 4-1 0,4 1 1 0,8 0 4 15,12 2 4 1,4 0 3-16,-4-3 1 0,7-2 2 31,0 0 0-31,5-8 2 0,7 3 1 0,0-7 2 16,0-4 0-16,2 0-1 31,1-3 0-31,0 4-1 0,3 2-1 16,0 2 0-1,4 2 1-15,-1 4-2 16,0 3-1-16,5 1-4 16,4 1-1-16,4 1-2 0,0 1 0 15,0 0 0-15,1-4 1 16,7 2-3-16,-5-1-1 15,5 1-50-15,-3-5-32 16,3-3-148-16,1 0-139 16,1 5 215-16</inkml:trace>
  <inkml:trace contextRef="#ctx0" brushRef="#br0" timeOffset="-168256.53">9215 13579 726 0,'-23'15'139'16,"5"-2"128"-16,3 4-14 0,7-4-59 0,3 3-31 0,5-5-47 0,1 0-13 0,4 1-22 16,6 1-14-16,2-3-22 0,4-1-8 15,5-7-6-15,4-2 4 16,-1-8 9-16,-3-3 13 16,-2-4 12-16,1-2-3 15,-8-3 1-15,-4 1-10 0,-14-7-13 16,-3 4-1-16,-20 5-7 15,-4-2-5 1,-10 11-13-16,-5 3-4 0,1 15-14 16,3 10-3-16,13 15-5 15,-3 9-2-15,19 13-2 16,3 1-1-16,17-1 0 16,8-3 2-16,15-12 1 15,1-9 1-15,12-14 4 16,2-8 2-16,2-17 3 15,-2-8 5-15,-7-13 6 16,-11-6 4-16,-13-6 10 16,-13-6 4-16,-11-2-2 15,-6 3-2-15,-16-5-4 16,-7 8-5-16,-2 3-3 16,-6 8-4-16,9 19-4 15,1 8-1-15,11 24-3 0,2 13-1 16,12 18-3-1,1 7-5-15,12 5 0 0,0-1 0 16,15-14-1-16,7-9 0 16,13-18 1-16,3-14 3 15,5-16 4-15,-1-8 2 16,2-17 5-16,-3-5 2 16,-14-11 9-16,-6-1 5 15,-21-5 3-15,-8 1 1 0,-21 3-4 16,-15 1-5-16,-6 15-4 15,-2 10-5-15,6 23-9 16,8 17-4-16,11 29-7 16,5 9 0-16,18 15 0 15,7 3-1-15,20-14 0 16,9-8 3-16,17-24 3 16,4-8 2-16,9-12 5 15,3-10 0-15,-10-9 4 16,-5-3 1-16,-13-11 4 15,-14-7 1-15,-20-12 3 16,-4-6-2-16,-15-5 0 16,-12 0-1-16,-15 4-1 15,-1 5 0-15,-8 22-5 16,3 13-4-16,11 27-7 16,10 18-4-16,13 26-2 15,8 9 0-15,8 10 4 16,12-6 1-16,12-14 1 0,10-15 0 15,6-22 2-15,8-11 2 16,-5-16 3-16,3-9 4 16,-9-13 3-16,-11-13 2 15,-15-4 3-15,-8-7 0 16,-22 2 2-16,-12 0-1 16,-19 8-2-16,-4 8-3 15,-7 22-7-15,8 18-4 16,12 34-9-16,4 13 0 0,20 20 0 15,7 0 1-15,17-11 0 16,9-8 0-16,21-26 4 16,6-10 0-16,11-19 8 15,0-8 2-15,-6-16 5 16,-8-4 3-16,-15-13 4 16,-9 1 3-16,-20-6-1 15,-10 2 0-15,-18 3-3 16,-15 6-4-16,-5 12-4 15,-1 17-6-15,13 22-7 16,4 17-4-16,18 17-2 0,9 3 0 16,22 1 2-16,11-10 2 15,20-16 2-15,0-12 2 16,6-16 5-16,-1-8 3 16,-10-8 4-16,-4-5 4 15,-17-8 9-15,-13 2 2 16,-9 0 3-16,-16-1-1 15,-17 6-7-15,-10 3-3 0,-7 12-9 16,-1 10-5-16,8 25-8 31,10 13-3-31,15 16-1 0,9 3 2 16,21-8 0-16,12-5 0 0,15-24 3 16,3-7 3-16,1-16 5 15,-2-10 5-15,-4-11 6 16,-13-6 3-16,-10-7 5 15,-9-3 0-15,-18-6-1 16,-8 5-1-16,-14 7-6 16,-1 5-4-16,-2 25-8 15,3 5-6-15,13 31-7 16,1 7-1-16,21 8 1 0,9 4 2 16,18-13 2-16,11-11 2 15,2-18 3-15,8-7 3 16,-9-13 3-16,-8-5 2 15,-10-5 3-15,-14 1 2 16,-8-10 1-16,-9 1-1 16,-11-2-3-16,-2-4-2 15,-1 8-3-15,3 4-2 16,5 20-7-16,8 6-3 16,5 24-4-1,4 7 1-15,7 7 3 0,4 2 3 16,12-10 2-16,-1-9 0 15,2-13 4-15,-1-8 0 0,-10-10 2 16,-3-2-6 0,-8-13-44-16,-5-2-42 0,-7-4-131 15,-3-4 121-15</inkml:trace>
  <inkml:trace contextRef="#ctx0" brushRef="#br0" timeOffset="-167454.13">9435 13643 830 0,'-2'5'169'0,"-9"1"136"0,6-3-56 0,-4 1-16 0,-1-6-45 0,7-3-27 0,5-12-56 0,7-2-25 15,9-8-25-15,5-4-3 0,14-1-8 16,4 1-4-16,9-3-13 0,1 3-5 16,13 3-8-16,-1 1-3 0,19 9-1 15,16-2-2-15,6 3-1 16,7-1 0-16,5 1 3 15,3 1 2-15,13-3 3 16,18 2-1-16,5-1 1 31,7-4 0-31,18 0-1 16,-2-1-2-16,18-3-5 16,6 4-5-16,6-1-1 15,-1 2-1-15,11 7 0 16,2 5 1-16,-16 5 0 15,12 8-1-15,-3 11 5 16,-14 3 2-16,7 12 4 16,0 1 0-16,-14 5 5 15,0-2 15-15,-12 0 13 16,-5-2 4-16,-20-5-4 0,-8 3-15 16,-31-13-13-16,-19 3-3 15,-39-9-24-15,-11-7-33 16,-23-8-121-16,-8-11-106 15,-8-18 140-15</inkml:trace>
  <inkml:trace contextRef="#ctx0" brushRef="#br0" timeOffset="-167092.35">15157 12863 2109 0,'-8'9'141'0,"0"-1"139"0,0 1-217 0,2 4-2 0,-4 3-9 0,-1 3-2 0,9-7-26 16,7-1-8-16,22-4-7 15,19 2-1-15,42-6 6 16,19 0 0-16,24 4 12 16,3-4 7-16,-15 8 10 15,-12 6 5-15,-23 7 1 16,-15 4 0-16,-36 6 0 15,-22 2 1-15,-38 8-9 16,-21 6-13-16,-41 12-27 16,-9 6-13-16,-18 7-32 15,-12 1-14-15,10 3-37 0,2-3-16 16,36-12-13-16,20-4-18 16,41-22-49-16,14-13-51 15,38-23-32-15,19-15-26 16,43-32 171-16</inkml:trace>
  <inkml:trace contextRef="#ctx0" brushRef="#br0" timeOffset="-166714.2">17056 13006 1751 0,'0'21'199'0,"0"-4"167"15,8 3-82-15,-3-2-69 0,-1 4-55 0,3 3-74 0,-6 5-26 0,2 16-31 0,2 4-9 0,-10 12-13 0,-1 6-6 16,-5 4-39-16,-5 1-31 16,-3 1-94-16,4-5-49 0,-3-12-148 15,1-11-282-15,-13-26 391 16</inkml:trace>
  <inkml:trace contextRef="#ctx0" brushRef="#br0" timeOffset="-166509.7">16597 13031 1480 0,'14'-25'218'0,"7"0"193"0,5 9-155 0,9 5-31 0,12 5-46 0,4-4-26 0,17 1-63 16,0-2-24-16,-5 0-43 0,-2-3-11 0,-6 1-9 0,-3 0-1 0,12 1-70 0,-3 4-49 15,7 0-139-15,1 6 122 16</inkml:trace>
  <inkml:trace contextRef="#ctx0" brushRef="#br0" timeOffset="-166132.29">17731 12938 1898 0,'-11'24'146'0,"0"1"120"0,5 7-131 0,4 6 3 0,-1 11-41 15,3 4-25-15,2 7-48 0,4 3-14 0,-3-5-10 0,-1 1-2 0,6-7-3 16,-4-8 0-16,7-11 4 15,-8-8 1-15,-3-14 6 16,-1-7 4-16,-12-12 18 16,4-10 18-16,-7-20 29 15,2-10 8-15,8-22-13 16,2-4-16 0,14-2-28-16,6 9-10 0,7 16-7 15,4 12-2-15,3 15-6 0,-2 11-2 16,6 10-19-16,2 5-24 15,2 7-71 1,0-4-58-16,3 4 264 16,0-5-130-16</inkml:trace>
  <inkml:trace contextRef="#ctx0" brushRef="#br0" timeOffset="-165629.62">18365 13115 1577 0,'-4'-3'191'0,"-3"3"239"0,4 0-249 0,-3 11-80 0,9 9-12 0,-6 20-43 0,3 12-27 15,0 14-19-15,0 0-2 0,9-7-3 16,6-9-4-16,11-25-2 16,3-9 1-16,1-17 2 15,4-14 12-15,-2-18 44 16,4 0 21-16,-1-14 45 15,-3-2 11-15,-7-6-11 16,-5-4-12 0,-13 9-31-16,-1 10-15 0,-6 22-19 15,-6 10-9-15,-4 23-18 16,5 17-8-16,4 11-14 16,2 5-4-16,17-3-2 15,10-11-3-15,19-15 0 0,13-11 1 16,8-13 7-16,6-7 4 15,2-12 5-15,-3-4 1 16,-2-10 3-16,0-2 4 0,-11-4 16 16,-2 3 15-1,-26 5 24-15,-14 4 10 16,-30 9 4 0,-24 9-11-16,-17 23-26 0,-14 18-14 0,2 31-31 15,5 20-5-15,19 11-4 16,19 0-3-16,27-15 0 15,20-11-4-15,35-21-1 16,16-5 4-16,28-17 9 16,12-12 4-16,3-11-28 15,-6-8-21-15,-12-13-90 16,-8-3-17-16,-6-25 83 16</inkml:trace>
  <inkml:trace contextRef="#ctx0" brushRef="#br0" timeOffset="-164858.04">20986 12822 1343 0,'-3'19'164'15,"-5"4"153"-15,8 4-66 0,0 6-52 0,0 8-38 0,8 14-67 0,-5 10-30 0,1 22-37 0,0 6-14 0,-4 6-12 0,0 0-1 16,0-12-38-16,1-8-15 15,-1-24-24-15,2-7-5 16,-1-28 27-16,1-15 16 16,-2-16 46-16,-5-22 20 0,-4-30 36 15,4-15 14 1,-4-29 9-16,5-13 3 0,3-17-4 16,1 0-5-1,12 23-9-15,3 20-7 0,10 38-13 16,5 17-6-16,5 22-23 15,4 12-10-15,0 10-8 16,-4 4-2-16,-3 15 3 16,-4 1 2-16,-11 13 3 15,-12 1-1-15,-16 10-11 16,-6 5-8-16,-15-4-40 16,-1 4-40-16,-8-12-68 15,-2-4-45-15,-4-12 102 0</inkml:trace>
  <inkml:trace contextRef="#ctx0" brushRef="#br0" timeOffset="-164511.87">21420 13312 2178 0,'3'13'121'0,"-3"1"24"16,-3-5-28-16,-5 6-54 0,0 7-29 0,-2 3-29 0,6 6-5 0,7 4-8 0,8 1-6 16,17-7-7-16,8-10 2 0,18-11 5 15,4-8 8-15,-2-10 23 16,-7-7 15-16,-19-5 39 16,-10-4 18-16,-15 0 18 15,-10-3 1-15,-26-7-28 16,-10-3-19-16,-26-2-36 15,-8-2-23-15,-4 15-40 16,3 9-26-16,22 11-66 16,10 6-34-16,27 2-137 0,10 3 163 15</inkml:trace>
  <inkml:trace contextRef="#ctx0" brushRef="#br0" timeOffset="-164306.4">21929 13055 1476 0,'30'2'254'0,"-3"5"201"0,-16 8-232 0,-3 8-74 0,-11 15-99 0,-2 3-22 0,2 8-16 0,3-3-6 0,6-8-8 0,8-4-22 0,7-8-54 0,4-12-43 0,0-13-161 0,2-5 160 0</inkml:trace>
  <inkml:trace contextRef="#ctx0" brushRef="#br0" timeOffset="-163853.21">22032 12822 1653 0,'-11'4'158'0,"1"4"93"0,7 5-121 16,5-1-108-16,10 1-25 0,9 0-9 0,6 1-12 0,14 3-59 0,6 5-45 15,5 10-90-15,-8 1 3 16,-6 6 61-16,-13 1 79 16,-12-1 197-16,-1-4 57 15,-10-10 54-15,0-9 1 16,-2-16-71-16,8-3-30 16,-4-13-20-16,6-3-17 15,5 2-18-15,1-1-17 16,8 14-37-16,0 7-18 0,1 17-21 15,0 6-19-15,8 4-14 32,0-2 0-32,11-9 8 0,2-7 15 0,2-18 23 15,-3-11 5-15,1-19 28 16,-3-7 11-16,-5-15 22 16,-5-5 5-16,-16-16 6 15,-4-5-1-15,-17-15-1 16,-8-2-3-16,-5 9-22 15,-2 14-10-15,12 38-9 16,3 27-10-16,4 50-10 16,6 23-3-16,-3 34-14 15,5 10 1-15,-2-1-29 16,-3-5-28-16,5-13-77 16,5-11-57-16,-8-19-175 0,-5-9 206 15</inkml:trace>
  <inkml:trace contextRef="#ctx0" brushRef="#br0" timeOffset="-163678.79">22639 12874 2114 0,'0'-15'144'0,"3"4"59"0,11 18-114 0,8 4-36 0,12 3-47 0,3-1-8 0,19-15-11 16,7-11-38-16,8-12-114 15,3-8-75-15,8-16 109 16</inkml:trace>
  <inkml:trace contextRef="#ctx0" brushRef="#br0" timeOffset="-163332.55">23516 12828 1606 0,'-1'6'118'0,"-9"1"70"0,1 11-68 0,-7 9-62 0,-3 11-25 0,8 14-29 0,6-1-6 0,10-12-5 16,15-12 0-1,20-18 9-15,9-12 15 0,8-14 46 16,1-7 17-16,-17-7 40 16,-2-4 12-16,-26 7-4 15,-11 1 13-15,-17 2-39 16,-18-1-25-16,-24 1-50 16,-17-2-42-16,-6 10-48 31,-7 7-35-31,21 4-108 0,6 1 310 0,38-15-125 15</inkml:trace>
  <inkml:trace contextRef="#ctx0" brushRef="#br0" timeOffset="-163128.36">24141 12088 1147 0,'72'-42'532'0,"-31"-9"-293"0,-3 6 344 0,-36-1-385 0,-12 13-34 0,-20 22-78 0,-7 12-28 31,-6 34-46-31,-1 12-13 0,11 34-14 0,6 12-2 16,14 16 2-16,7 6-15 15,14-5-100-15,0-7-68 16,3-15 94-16</inkml:trace>
  <inkml:trace contextRef="#ctx0" brushRef="#br0" timeOffset="-162938.89">23794 12416 1450 0,'38'-26'193'0,"11"3"222"0,12 5-252 0,16 6-76 0,7 1-31 0,9-1-33 0,-6-2-12 0,-18-2-7 16,-13 2-24-16,-30 4-121 15,-4 7-170-15,-33 17 168 32</inkml:trace>
  <inkml:trace contextRef="#ctx0" brushRef="#br0" timeOffset="-162452.28">23199 13534 2099 0,'-1'-3'2'0,"5"14"23"0,-1 30 10 0,4 5 0 0,-6 5 2 0,-1-6-24 0,-1 1-7 0,-7-10-16 0,3-6-22 0,-1-6-72 15,1-10-38-15,-4-4-25 16,2-7 19-16,-4-3 80 16,2-10 54-16,-1-15 113 15,6-11 34-15,-4-27 79 16,6-11 7-16,4-15-52 15,4 4-23-15,10 17-60 0,0 7-16 16,10 24-11-16,4 12-8 16,5 21-24-16,6 7-9 15,-6 11-16-15,-2 3-9 16,-11 2-7-16,-6 3-8 16,-15-1-19-16,-4-2-15 15,-14 4-64 1,-5-5-50-16,-8 8-166 0,0 3 187 15</inkml:trace>
  <inkml:trace contextRef="#ctx0" brushRef="#br0" timeOffset="-162012.73">23595 13631 1306 0,'22'39'164'0,"0"1"253"0,-12-4-356 0,-10-6-15 0,-2-3-21 0,-9-5 2 0,0-10 21 16,2-1 13-16,-2-9 12 16,6-2-6-16,2-11-24 15,-2-8-12-15,11-17-3 0,1-5-1 16,15-8 4 0,3 0 1-16,11 11 1 0,-6 8 0 15,3 6-7 1,-4 5-4-16,-4 10-11 0,-1 3-6 15,-7 12-3 1,-1 2-4-16,-5 11-13 0,-2-2-6 16,1 7-10-16,-4 3 2 15,2 1 12 1,-3-1 4-16,6-7 8 0,1-5 1 0,12-15 3 16,3-4 10-16,1-18 25 15,4-5 11-15,-6-6 27 16,-3 0 5-16,-12 0 6 15,-7 3 8-15,-13 3-15 16,-13 5-14-16,-14 6-47 16,-2 4-26-16,-5 2-49 15,4 7-20-15,10 3-67 16,2 0-54-16,21-9 111 16</inkml:trace>
  <inkml:trace contextRef="#ctx0" brushRef="#br0" timeOffset="-161556.34">24499 13386 1351 0,'3'0'242'0,"2"3"310"0,-15 1-345 0,-2 0-12 0,-13-1-84 0,1 7-46 15,-11 2-39-15,2 4-12 16,-5 17-27-16,0 4-14 15,18 8-59-15,10-5-19 0,20-13-28 16,14-4 2-16,13-21 60 16,3-5 23-16,4-21 69 31,-3-9 22-31,-3-11 39 0,-8-8 20 16,-6-8 18-16,-1-2 1 0,-9-6-9 15,-3-4-16-15,-6-8-15 16,-3-4-7-16,-5 2-12 15,-5 13-2-15,0 23-5 16,-3 16-4-16,1 30-22 16,4 14-9-16,-7 32-24 15,1 15-10-15,-1 35-3 16,0 13 3-16,1 16-24 16,2-1-24-16,9-7-26 15,2-10-12-15,21-20-67 16,7-11 16-16,13-26-38 15,11-10-14-15,8-28 193 16,5-12-48-16</inkml:trace>
  <inkml:trace contextRef="#ctx0" brushRef="#br0" timeOffset="-152766.27">4271 7780 466 0,'-9'0'139'0,"1"-2"108"0,5 2-34 0,1 5-11 15,2-2-30-15,0 5-14 0,0 6-38 0,2 0-22 0,9 5-25 16,1-3-13-16,10-3-16 0,7-7-3 0,13-9-8 16,12-10 4-1,17-13 2-15,6-4-5 16,-3-8-9-1,-9 1-9-15,-16 7-10 16,-16-1 3-16,-9 7-62 16,-12 5-60-16,-12 7-162 15,-1 2-200-15,-18 9 265 16</inkml:trace>
  <inkml:trace contextRef="#ctx0" brushRef="#br0" timeOffset="-152592.22">4536 7755 758 0,'-8'11'160'16,"-1"-7"187"-16,1 3-110 0,5-1-35 0,1 2-26 0,2 8-40 0,0 9-29 0,0 11-49 0,0 5-16 0,0 10-25 0,-3-1-10 0,-8 1-29 0,0-1-44 15,-3-6-140-15,0 4-117 16,-7-6 165-16</inkml:trace>
  <inkml:trace contextRef="#ctx0" brushRef="#br0" timeOffset="-152414.17">4257 8335 1107 0,'0'0'121'0,"6"3"113"0,7 0-30 0,11-1-22 0,2-2-19 0,12 0-42 0,10-6-24 0,7-2-43 16,5-5-17-16,-2-6-23 0,0 2-50 0,-10-10-213 0,-2 0 169 0</inkml:trace>
  <inkml:trace contextRef="#ctx0" brushRef="#br0" timeOffset="-152103.77">4699 7881 1038 0,'9'-13'185'16,"5"1"220"-16,13-3-228 0,9 1 22 0,4 5-51 0,-1 6-18 0,-1 4-56 15,-3 5-22-15,-8 9-26 16,-5 5-10-16,-6 7-6 16,-10 6-2-16,-6 8 0 15,-3 0 0-15,-11 8-3 16,-9 3 0-16,5-3-4 15,0-3 0-15,13-5-1 0,5-8-1 16,19-8-3-16,13-3 0 16,14-8-1-16,10-7 1 15,12-9 1-15,11-11 0 16,5-12-59 0,-1-8 46-16</inkml:trace>
  <inkml:trace contextRef="#ctx0" brushRef="#br0" timeOffset="-150645.84">6993 10538 415 0,'-13'-11'67'0,"0"2"89"0,1-2 25 0,4 9 22 0,3-3 0 0,3 5-29 0,2 5-10 15,2 3-31-15,1-2-20 16,10 2-35-16,4-3-9 16,16-5-5-16,4-5 3 15,8-8 8 1,12-4-4-16,6-7-16 15,2-1-14-15,-4 2-24 16,-7 2-5-16,-22 8-6 0,-4 6-7 16,-20 5-67-16,-7 2-57 0,-12 0-332 15,-6 3 274-15</inkml:trace>
  <inkml:trace contextRef="#ctx0" brushRef="#br0" timeOffset="-150435.04">7188 10388 1219 0,'-8'13'140'0,"4"6"124"16,2 0-74-16,2 9-38 0,0 7-34 0,0 7-45 0,0 4-21 0,0 6-31 0,0 0-6 16,-3 5-11-16,-2-2 8 15,2-4-78-15,1-1-61 31,2-17-198-31,0-1 162 0</inkml:trace>
  <inkml:trace contextRef="#ctx0" brushRef="#br0" timeOffset="-150280.39">6964 10936 1397 0,'6'7'102'0,"9"1"74"0,7 2 6 0,8-7-30 0,6-2-14 0,3-5-52 15,6-7-26 1,-6-2-36 0,0-1-9-16,-1 0-59 15,2-5-59-15,-4 0 59 16</inkml:trace>
  <inkml:trace contextRef="#ctx0" brushRef="#br0" timeOffset="-149916.31">7411 10525 1309 0,'19'-12'133'0,"-4"1"92"0,1 1-10 0,5 4-69 0,-6 4-24 0,6 4-48 0,-4 0-17 0,7 7-27 15,-2 4-10-15,-5 4-14 16,4 5-1-16,-12 7-1 16,-1-3 1-16,-11 9 1 15,-8 0-2-15,-16 1-19 16,-6 5-6-16,1-3 0 16,-1 0 0-16,19-7 18 15,5-4 1-15,18-10 0 16,12 2 0-16,9-4 4 15,4-1 2-15,9-3 2 16,4-7 0-16,-4-4-4 0,-1-4 2 16,-7-7 106-16,-5 0-80 15</inkml:trace>
  <inkml:trace contextRef="#ctx0" brushRef="#br0" timeOffset="-147277.55">8277 9398 822 0,'9'-2'119'0,"-1"4"108"16,-2 1-32-16,-3 5-40 0,-3-6-30 0,0-2-43 0,0-2-21 0,0-1-26 15,0-5-7-15,2 8-13 16,1 3-7-16,-1 21-5 16,-2 10-1-16,-2 31 1 15,-1 17 0-15,-6 32-3 16,-4 12 0-16,-8 6 0 16,-2 4 3-16,-4-7 0 15,0-3-1-15,-3-11-1 16,2-12-1-16,-2-24-24 15,3-18-23-15,5-28-58 16,6-12-18-16,11-32-21 0,9-16 0 16,10-38-103-16,3-17 147 15</inkml:trace>
  <inkml:trace contextRef="#ctx0" brushRef="#br0" timeOffset="-147017.43">8417 9538 701 0,'13'-28'153'16,"-2"1"127"-16,-7 14-77 0,1 9-23 0,-5 15-26 0,-3 12-8 0,-3 26-29 15,-12 10-14-15,-2 34-35 16,-12 6-14-16,2 18-25 16,-8 3-10-16,-1-1-11 15,-2 6-3-15,-6 1-4 16,6 2-1-16,-5-7 5 15,5-4-28-15,-3-8-63 16,3-16-27-16,14-24-71 16,10-17-35-16,17-36-72 0,12-25-58 15,18-43 180 1</inkml:trace>
  <inkml:trace contextRef="#ctx0" brushRef="#br0" timeOffset="-146769.86">8499 9633 865 0,'14'-27'119'0,"-4"13"121"0,-9 11-45 0,-5 22-54 0,-9 15-24 0,-8 31-49 0,1 14-22 0,-4 22-22 16,1 4-5-16,1 11-8 15,3 3-6-15,4 3-5 16,-2 7 0-1,4-1-32-15,1-5-26 16,-2-13-31-16,6-2-21 0,-3-25-37 16,1-10-20-16,7-35 90 15</inkml:trace>
  <inkml:trace contextRef="#ctx0" brushRef="#br0" timeOffset="-146542.58">8666 9898 725 0,'21'-54'164'0,"-7"16"135"0,-9 16-34 0,-7 24-86 0,-7 17-36 0,-10 27-25 15,-3 15-22-15,-10 26-21 16,-4 11-18-16,-5 17-29 16,-5 9-15-16,5 9-10 15,0 1 3 1,0-5-55-1,-2 0-26-15,-1-1-85 16,-5 1-70-16,-1-13-147 16,7-15 201-16</inkml:trace>
  <inkml:trace contextRef="#ctx0" brushRef="#br0" timeOffset="-146317.05">8651 10289 795 0,'14'-8'162'0,"-11"8"137"16,-8 13-61-16,-18 29-84 0,-7 17-31 0,-11 23-36 0,-5 17-12 0,-6 8-36 16,0 7-16-16,4 6-19 15,6 1-9-15,4-11-61 16,9-7-47-16,7-19-122 15,8-10-119-15,17-21 199 16</inkml:trace>
  <inkml:trace contextRef="#ctx0" brushRef="#br0" timeOffset="-146134.98">8758 10626 1122 0,'-2'43'104'0,"-14"12"73"0,-10 16-10 0,-23 19-56 0,-5 14-27 0,-4 14-51 0,-2-1-28 15,9-8-54-15,4-8-72 16,17-30 66-16</inkml:trace>
  <inkml:trace contextRef="#ctx0" brushRef="#br0" timeOffset="-145960.73">8815 10831 1125 0,'0'23'149'0,"-10"11"79"0,-25 32-60 0,-7 18-46 0,-21 19-68 0,1-1-26 0,15-12-66 0,6-13-60 15,20-25-283-15,9-6 238 16</inkml:trace>
  <inkml:trace contextRef="#ctx0" brushRef="#br0" timeOffset="-145611.95">8531 9004 872 0,'-5'17'124'0,"0"13"75"0,-15 36-68 0,-7 13-17 0,-9 17-50 0,-7-4-6 0,5-6-33 0,-1-8-10 15,2-12-20-15,9-8-47 16,1-14-288-16,10-12 227 16</inkml:trace>
  <inkml:trace contextRef="#ctx0" brushRef="#br0" timeOffset="-145437.11">8627 8988 927 0,'28'-5'120'0,"-6"8"96"0,-6 19-53 0,-19 32-52 0,-11 14-29 0,-26 28-31 16,-10 7-18-16,-5 2-22 15,-2 2-16-15,13-2-73 16,6-6-75-16,16-19 79 16</inkml:trace>
  <inkml:trace contextRef="#ctx0" brushRef="#br0" timeOffset="-145278.46">8660 9368 1017 0,'3'16'168'0,"-3"14"94"0,-16 41-71 16,-18 19-55-16,-9 29-95 0,-9 14-46 0,0 7-148 15,3 1 94-15</inkml:trace>
  <inkml:trace contextRef="#ctx0" brushRef="#br0" timeOffset="-128058.33">10328 13317 487 0,'0'0'122'0,"0"0"137"0,0 0-89 0,0 0-66 0,1 0-20 0,-1 3 0 0,2-1 10 0,1-2 27 15,5 3 2-15,4-2-19 16,4 7-12-16,13-3-19 0,7-4-3 16,10-1 0-16,1-4-6 15,3 1-6-15,1-2-8 16,-1 0-20-16,1 4-3 16,-13 1-13-16,-2 1-4 15,-12 5-3-15,-10 1-1 16,-3-6-31-16,-10 1-24 15,1-1-87-15,-2-1-71 0,0 0 114 16</inkml:trace>
  <inkml:trace contextRef="#ctx0" brushRef="#br0" timeOffset="-127794.2">10645 13284 801 0,'-4'1'185'0,"3"-1"150"15,1 2-98-15,0-2-30 0,0 5-60 0,0 1-27 0,0 8-46 0,-2 7-19 0,-6 4-31 0,2 3-8 0,-3 10-10 0,-2-5-3 0,3 7-10 0,-2-3-21 16,-1 1-59-16,-1 2-38 15,-1-6-108-15,-3 0-53 16,-1-14 158-16</inkml:trace>
  <inkml:trace contextRef="#ctx0" brushRef="#br0" timeOffset="-127616.67">10436 13662 517 0,'-4'-17'143'0,"-1"4"167"0,2 4-29 15,3 9-54-15,8 4-26 0,6 6-57 0,2 6-23 0,10-1-37 0,3 3-18 0,4-6-31 0,5-2-11 0,3-7-17 0,6-3 5 0,7-6-86 0,-2-7-81 0,2-9 90 32</inkml:trace>
  <inkml:trace contextRef="#ctx0" brushRef="#br0" timeOffset="-127276.31">10908 13397 1043 0,'6'-6'128'0,"7"0"107"16,6-4-46-16,3 5-26 0,-1 5-35 0,5 4-31 0,1 0-22 0,6 7-33 0,2 0-11 15,-5 7-17-15,-2 1-5 0,-9 0 1 16,-11 4 3-16,-8 2 0 16,-11 2 1-16,-8 2-11 15,-8-4-4 1,-9-3-6-16,6 0-2 0,3-6 6 16,7 0-1-1,10 3-4-15,7-4-2 0,11 9 5 16,6-4 4-16,18 4 7 15,9 0 3-15,14-7-4 16,3-1-3-16,9-13-3 16,2-5-69-1,1-16 49-15</inkml:trace>
  <inkml:trace contextRef="#ctx0" brushRef="#br0" timeOffset="-123019.33">9895 11513 427 0,'-1'-13'132'16,"-2"7"96"-16,-7 6-53 0,-3 1-38 0,-1 6-65 0,2 2-14 0,1-7-4 0,11-2 8 0,-2 1 19 16,0 1 6-16,2-1-1 0,4-2-4 0,-1 1-9 15,3-2-8 1,-1 4-4-16,3 1 0 0,-2 5-1 15,5 3-2-15,2 3-10 16,-1 0-2-16,10 4-7 16,0 1-4-16,8-5-11 15,-1-2 0 1,6 1 4-16,-2 0 1 0,-7 1 2 16,3 8-6-16,-21 9-10 15,-7 7-3-15,-5 10-5 16,-9 0-3-1,0-2-2-15,1-2-2 16,9-9-1-16,3-2-26 0,4-15-65 16,7-1-55-16,5-17-210 15,5-3 204-15</inkml:trace>
  <inkml:trace contextRef="#ctx0" brushRef="#br0" timeOffset="-122152.2">11209 11506 656 0,'-1'0'129'0,"-2"2"139"0,-5 3-27 0,1-2-31 0,-4 6-28 16,0-4-41-16,0 5-13 0,-1 1-21 0,-4-4-10 0,2 11-24 0,-2-1-13 15,-3 12-31-15,3 7-9 0,4 13-17 16,2 3-5-16,9 8-4 15,2-5-2 1,10-5-11 0,3-7-33-16,7-10-112 0,-2-6-108 15,6-8 138-15</inkml:trace>
  <inkml:trace contextRef="#ctx0" brushRef="#br0" timeOffset="-120878.98">10111 11032 358 0,'0'-2'133'0,"2"1"149"15,-2 1-32-15,0 1-45 0,-2 5-19 0,2 2-44 0,-1 3-3 0,4 10-25 0,5 4-18 0,-2 7-29 16,8 9-21-16,-3 6-33 31,2 2-7-31,-5 1-5 0,1-1-1 0,-1-6-33 16,0-2-30-16,-3-8-101 15,4-8-90-15,-2-9 140 32</inkml:trace>
  <inkml:trace contextRef="#ctx0" brushRef="#br0" timeOffset="-120522.36">10304 11115 1029 0,'-6'0'145'0,"4"0"114"0,2-6-95 0,6 0-5 16,1-4-44-16,4-1-17 0,6 5-27 0,4-2-13 0,7 10-24 0,5 5-6 0,-6 11-15 0,-8 2-5 0,-13 7 1 0,-9 1 0 16,-18 7-1-16,-2-3-8 0,-4-1-11 0,2 1-2 0,7-4-3 15,7-3 5-15,11-1 3 16,2-5 2-16,15-5 0 15,7-1 2-15,14-7 3 16,6-1 0-16,-1-8 0 16,-1-2-6-16,2-3-112 15,-3 0-401-15,-12-3 333 0</inkml:trace>
  <inkml:trace contextRef="#ctx0" brushRef="#br0" timeOffset="-112153.09">6953 13851 422 0,'-5'-1'120'0,"-3"1"134"0,2 5 3 0,-6 4-27 0,-1 1-24 0,5 1-43 15,-1-7-25-15,7-5-46 0,0-9-16 0,6-6-37 16,-1-2-14-16,6-1-16 0,-6 3-5 0,5 8-4 16,-5 6 6-1,-1 15 6-15,1 12 3 16,-6 16 3 0,-2 8-3-16,-7 8-6 0,1 0-2 15,0-8-3 1,6-8-2-16,5-11-2 15,1-7 0-15,7-12-2 16,5 0-1-16,-1-9 1 16,9-2 1-16,1 1 1 15,0-1 1-15,8 2 3 16,-1-2 1-16,8-2 2 16,3 1-2-16,15-9-1 15,10 4-3-15,18-7 0 0,6-4-1 16,4 4 0-16,-5 1 0 15,-9 6 0 1,-2 1 1-16,-3 5 1 0,2 5 0 16,-3-4 0-16,-2 4 0 0,-5 1 0 15,-14 0 0 1,-5 1 1-16,-6-6-1 16,-1 1 0-16,-1 0 1 0,-1 1-1 15,0 1 0-15,0-4-1 16,3 0 1-16,8-6-1 15,0 0 1-15,0-2 0 16,-5-2 2-16,-2 6 0 16,-9 1 1-16,-7-4-1 15,-1 7 0-15,-6 5-3 16,3-3 0-16,5 5-1 16,-2 1-1-16,-1 2 1 15,-2 1 0-15,-6-3 3 16,-4 0 1-16,-2-8 5 15,-9 0 3-15,1-4 2 0,-2-5-2 16,-2-5-4-16,-4-5-4 16,4-2-4-16,1-1 1 15,1 2 0-15,1 1 0 0,6 3 1 16,-6-4-2 0,1 1 2-16,-1-5-1 0,-1-6 9 15,5-3 2 1,-2-6 3-16,0-1-1 0,-1-2-7 15,3 4-3 1,1 11-2-16,-3 8 2 0,-1 9 3 16,-2 10 1-16,-2 2 0 15,-1 8-1-15,-6 2-2 16,-1 1-1-16,4-2 1 16,-5-5 1-16,6-1 2 15,-4-5 2-15,-4 0 0 16,-3-5 0-16,-7 4-3 15,-6-1 0-15,-15 4-3 16,-10 1 0-16,-18 3-1 16,-9 3-2-16,1-5-1 15,-1-1-2-15,7-2-9 16,-2-1 2-16,-2-4 0 0,-9 0 2 16,-8-2 5-1,2 3 0-15,9 3-1 0,9 0 0 0,18 3 1 31,0 0-1-31,2 5-1 16,-8 2 0-16,-3 1-1 0,-7 1 1 16,-6 4-2-1,-1-2 0-15,6 0 2 16,1-3-1-16,18-6 5 0,4-3 0 16,12-9 1-16,3-2-1 15,10 0 0-15,9 2 0 16,3 6-6-16,3 2-2 15,4 10-7-15,6 5-1 0,6 8-5 16,2 1-20-16,6 0-56 16,1-1-55-1,8-10 75-15</inkml:trace>
  <inkml:trace contextRef="#ctx0" brushRef="#br0" timeOffset="-107347.95">9214 13927 388 0,'-2'5'91'0,"-3"1"93"0,2-1-35 0,2-4-60 0,-2 4-25 0,-2-3-34 0,0-2-4 0,4 0 2 16,1 0 2-1,0 1-1-15,0-1-4 16,0 2 18-16,0 3 13 16,3-1 28-16,3 3 12 0,-1-1-2 15,-2-1-12-15,3 4-29 0,-3-4-14 16,-1 3-28 0,-1-2-4-16,6 0-4 15,-4 1-2-15,2 1 5 0,4 3 4 16,4 1 2-16,3-1 1 0,4-3-3 15,2 2-3 1,5 1 6-16,-2-7 8 16,5 4-1-16,0-1 1 15,0-1-6-15,-1-1-7 0,-7-4 0 16,-3 1-2-16,1-2-2 31,-3 0 0-31,1-8 4 16,1-2 0-16,-7-5 6 15,3-1 7-15,-4-6 2 16,-5 0 2-16,3-3-6 16,2-2-6-16,2-5-9 15,-2-4-1-15,0-2-1 16,2 0 0-16,-5-1 1 16,1 1 0-16,2 0 2 0,-6 2-1 15,1 3 0 1,-3-4-1-16,-1 1 0 0,-1 1 0 15,-1 2 1 1,2-3-1-16,-2-2 0 0,-3-1 0 16,0-1 0-16,-4-2 0 15,3 1 0-15,-1 1 0 0,-1 3-2 16,1-1 1 0,-1 6 0-16,2-3-1 0,4 7 0 15,-3-5-1-15,-3 1 2 16,4 4-1-16,-1-5 0 15,-5-2 1-15,4 2 0 16,-4-5 0-16,0 4 11 16,-2 4 2-16,4-4 3 15,0 5 0-15,3-5-11 16,-2 3-1-16,0 4 1 16,-3-4 0-16,2 2 2 15,-5 1 0-15,0-1-3 16,1-2-4-16,2 1-1 15,2 3-1-15,3-3 0 16,0 2-1-16,1 2 0 16,-1 6 1-16,0-1 1 15,3 4 1-15,0-2 1 16,-3 2-1-16,0-8 0 0,3 1 0 16,0-1 0-16,0-2 1 15,-3 2 0-15,-4 1 0 16,-1-1 6-16,4 1 1 15,-1 5 2-15,0-3 0 16,2 5-6-16,-2 1 0 0,0-3-2 16,2 3 0-16,3 1-1 15,0-4-1-15,0 3-2 16,0 2 0-16,3-5 0 16,-1 1-1-16,6 3 1 15,-6-6 2-15,1 5 1 16,0 2 2-16,-3-2-1 15,1 1-1-15,1-1-2 16,0-2-1-16,1 3-1 0,1-6-1 16,3 5 1-1,1-1 1-15,-5 8 0 16,3-2 0-16,-3 3 2 0,-3 6 0 16,5-7 0-16,-3 2-1 15,1-5-1 1,5-1-1-16,-4-1 0 0,4 1 0 15,5 1 0-15,-2 1 1 16,-8 3-1-16,7 1 0 0,-9 4 0 16,-1 0 1-16,2 2-1 15,6-7 1-15,-5 5 0 16,3-1 0-16,2 1 0 16,0-5 0-16,-2 2 0 15,2-2-1-15,-2 3-3 16,4 1 0-16,2 2 1 0,-1 2 1 15,4 2 2 1,-4 1 1-16,1-2 1 16,-1 1-1-16,-3 1 0 15,2 0 1-15,1 4 1 0,-5-6-1 16,4 1 0 0,1-1 0-16,-2-2-1 0,4 1 2 15,-4-2 2-15,2 2 1 16,0 2 0-1,0 6-2-15,-1 4-3 16,-2 4 1-16,0 8-1 16,4 1 0-16,2-6-1 15,7 1 0-15,1-7 0 0,2-2-1 16,-1-8 5-16,-1-1-13 0,-6-2 446 16,1-3-322-1</inkml:trace>
  <inkml:trace contextRef="#ctx0" brushRef="#br0" timeOffset="-33586.91">12845 15367 794 0,'0'3'163'0,"4"2"195"0,-3-2-171 0,9 6-54 16,2-2-36-16,1 5-46 0,9 6-15 0,8-9-13 0,5 2-4 0,6-3 7 0,-2-5 3 0,12-3 0 0,1-3 1 16,-5-3-7-16,-5-1-5 15,-19 0-7 1,-12 0-26-16,-18-2-74 0,-7 4-52 16,-10-3-176-16,-2 7-99 15,-1 1 228 1</inkml:trace>
  <inkml:trace contextRef="#ctx0" brushRef="#br0" timeOffset="-33200.26">13103 15463 708 0,'-12'33'187'0,"3"5"184"0,3 8-56 0,-4 0-98 16,7 4-54-16,-6 2-79 0,2 3-34 0,-2-1-50 0,-1-5-49 16,4-8-124-16,-3-5-97 0,1-17 126 0</inkml:trace>
  <inkml:trace contextRef="#ctx0" brushRef="#br0" timeOffset="-33078">12834 15954 1353 0,'0'0'130'0,"8"0"103"0,2-2-42 0,21-3-59 16,2 1-13-16,10-6-47 0,1-4-22 0,-4-3-38 0,7-9-49 0,5-2-199 0,0-5 156 0</inkml:trace>
  <inkml:trace contextRef="#ctx0" brushRef="#br0" timeOffset="-32998.96">13317 15563 1237 0,'8'-4'128'0,"12"0"140"0,7-9-75 0,22 5 2 0,3 0-14 0,2 2-50 0,0 6-29 0,-10 3-48 15,-11 10-20-15,-10 7-13 0,-11 5-3 0,-14 15-3 0,-9 1-1 0,-16 9-9 16,0 6-5-16,-9 0-7 0,0 6-1 16,14-7 0-1,7-1 0-15,25-12-3 16,12-7-1-16,21-13-1 0,4-9 1 15,16-13-12-15,5-11-37 16,12-10-146-16,9-4-130 16,26-8 173-16</inkml:trace>
  <inkml:trace contextRef="#ctx0" brushRef="#br0" timeOffset="-32460.01">15300 17908 1414 0,'21'7'147'0,"-1"4"121"0,9 2-40 0,0 3-45 0,11-4-31 0,10-4-55 16,2-3-25-16,5-3-43 15,-8-2-9-15,-5-2-12 16,-9 1-3-16,1-6-3 16,1 2-12-16,-12-1-75 15,0-2-57-15,-15-4-144 0,-7-3-167 16,-3-2 260-16</inkml:trace>
  <inkml:trace contextRef="#ctx0" brushRef="#br0" timeOffset="-32284.4">15709 17911 1188 0,'-13'31'239'0,"5"2"236"16,7 5-203-16,1 5-44 0,1 1-88 0,2 5-41 0,-3 4-64 0,-6 6-32 0,1-1-86 0,-6 4-57 0,-5-1-167 16,2-7-233-16,-1-2 316 0</inkml:trace>
  <inkml:trace contextRef="#ctx0" brushRef="#br0" timeOffset="-32141.89">15493 18603 1406 0,'22'-3'188'0,"3"0"162"0,3 0-80 16,12-1-85-16,1 4-41 0,4 0-59 0,-2-3-30 0,6-9-46 0,-8-6-46 0,0-10-125 0,3-7-81 0,-9-11 113 0</inkml:trace>
  <inkml:trace contextRef="#ctx0" brushRef="#br0" timeOffset="-31869.92">16057 18043 1285 0,'2'-12'172'0,"3"1"156"0,3 4-61 0,14 10-72 0,8 1-28 0,17 5-45 0,3-1-22 0,7 4-40 0,-2 3-14 0,-14 4-27 0,-9 0-5 0,-13 4-7 0,-11 4-7 0,-11 6-22 15,-8 7-9-15,-19-3-7 16,-3 6 5-16,-12-5 19 15,7-4 5-15,12-7 3 16,11-1-5-16,28-3 13 16,15-2 7-16,21 4 9 15,5-1 7-15,14-4-13 0,4-6-8 16,14-14-30-16,7-9-35 16,16-18 35-16</inkml:trace>
  <inkml:trace contextRef="#ctx0" brushRef="#br0" timeOffset="-8349.46">15422 4055 3 0,'-11'5'1'16,"-1"3"47"-16,1-5 29 0,8-5 45 0,0-3 20 0,-2 1-18 0,-1-1-12 0,-7 2-24 0,-7 3-17 0,1 8-2 16,-5 1 12-16,1-1 34 15,5 1 26-15,1-4 30 16,4-2-5-16,10-6-14 16,3-2-10-16,5 2-21 15,6-3-17-15,3 0-25 0,4-1-17 16,-4 1-23-16,0 0-4 15,3-1-6-15,7-2 2 16,12 3-7-16,15-2 0 16,4 5-3-1,6-2-3-15,6 5-1 16,-6 3-1-16,17 5 5 0,0 6 2 16,19 10 3-1,13 3-2-15,8 6-9 0,5 1-7 16,8-5-5-16,5-4 0 0,28-9 5 15,13-4 4 1,39-10 4-16,17-2-1 0,18 2-3 16,24 2-5-1,10 11-3-15,1 5-1 0,3 7-1 16,-29 4 1-16,-12 3 0 16,-21-1 1-16,-44 1-60 15,-19-5 3-15,-57-6 20 16</inkml:trace>
  <inkml:trace contextRef="#ctx0" brushRef="#br0" timeOffset="852.95">7065 6988 859 0,'-6'13'134'0,"-2"-5"119"0,5 3-33 0,1-11-75 0,1 1-26 0,1 1-38 0,-4-2-13 0,1 14-10 15,0-3 1-15,6 2-23 0,7-1-5 16,13-10 16-16,6-2 6 16,20-14 30-16,4-8 7 15,12-7-23-15,1 2-16 16,-11 2-25-1,-12 6-8-15,-21 11-28 0,-19 8-35 16,-1-6-74-16,-13 8-47 16,-5 1-98-1,3 0-34-15,-2-3-156 0,2 0 241 16</inkml:trace>
  <inkml:trace contextRef="#ctx0" brushRef="#br0" timeOffset="1026.14">7288 6908 517 0,'-26'6'130'0,"3"5"145"0,2 3 5 0,12 5-23 0,1 6-32 0,9 5-64 16,6 8-30-16,1 10-55 0,3 1-24 0,0-2-35 0,1 2-9 0,-5-8 0 16,0-3-19-16,-7-7-125 0,-1-4-117 15,-10-2 129-15</inkml:trace>
  <inkml:trace contextRef="#ctx0" brushRef="#br0" timeOffset="1213.29">7043 7510 1545 0,'6'10'121'0,"5"-1"67"0,4 1-10 0,8-1-50 0,2-6-22 0,10-6-39 0,5-6-23 0,10-4-28 0,4-3-4 0,1-4-93 0,2 1-76 0,-2-6 88 0</inkml:trace>
  <inkml:trace contextRef="#ctx0" brushRef="#br0" timeOffset="1624.97">7641 7138 1519 0,'17'-16'138'0,"1"-4"89"0,2 2 5 16,2-2-58-16,3 4-27 0,10 4-62 0,1-1-23 0,-2 11-36 0,-1 2-12 0,-8 13-9 0,-8 3-1 0,-12 11-1 0,-10 7 0 0,-14 6-1 0,-12 1 1 15,-1-2 0 1,-4-3 1 0,9-10 1-16,5-7 1 15,14-10-3-15,3 0-2 0,13-7 1 16,5 3 3-16,12 4 10 16,5 2 1-16,8 5 2 15,9 3-2-15,-1-2-4 16,0 7 1-16,-7 1-3 15,-6 0 0-15,-18 4 0 16,-9 1 4-16,-6 1 8 16,-14 1 1-16,-27 4 2 15,-10-1-4-15,-28 3-26 0,-9-4-43 16,-13-1 343 0,-20 5-241-16</inkml:trace>
  <inkml:trace contextRef="#ctx0" brushRef="#br0" timeOffset="2977.14">9755 10122 975 0,'0'-3'134'0,"1"-2"137"0,1-3-65 0,0-1-23 0,2 2-45 0,1 4-64 0,6 2-30 0,10 1-34 16,5 0-4-16,8 1 1 0,11-1 3 0,9 0 3 15,7-6 2-15,-4-1-3 16,-5-4-1-16,-17-1 1 16,-10 1-26-16,-17 0-118 15,-8 1-117-15,-8 2 121 16</inkml:trace>
  <inkml:trace contextRef="#ctx0" brushRef="#br0" timeOffset="3149.93">9925 10067 789 0,'-8'11'188'0,"-1"0"230"16,6 3-189-16,1 2-90 0,-1-1-39 0,3 4-53 0,0 3-18 0,3 5-14 0,0 3-7 0,-1 6 4 0,1 1-40 0,-1-3-109 16,1 3-98-16,-2-3 102 15</inkml:trace>
  <inkml:trace contextRef="#ctx0" brushRef="#br0" timeOffset="3332.68">9701 10510 1391 0,'0'20'97'0,"2"2"73"0,7-3-51 0,10-1-9 0,5-12-4 0,14-6-29 0,1-6-24 0,7-12-41 16,4-2-53-16,6-9-164 0,5-7-257 15,12-11 249-15</inkml:trace>
  <inkml:trace contextRef="#ctx0" brushRef="#br0" timeOffset="3683.91">10228 10194 1572 0,'0'-3'111'0,"0"-2"72"0,6-2-6 0,10-8-29 0,0-2-15 0,11-2-37 0,1-1-19 0,16 5-26 16,-1 8-12-16,-4 0-18 0,-2 7-7 0,-23 8-7 0,-3 5-1 0,-14 6-3 0,-8 7-4 15,-13 8-19-15,-7 2-10 0,2-5-1 16,4-2 4-16,12-9 17 31,10-7 7-31,5-8 1 0,9 2 7 0,14 0 10 0,7 4 0 16,10 6 6-1,-2 1-6-15,-9 4-6 0,4-2 3 16,-16 5-2-16,-2 4 0 16,-14 2 4-16,-11 6 1 15,-12-3 1-15,-13 9 0 0,-22-4-4 16,-10 2-6-1,-12-4-80-15,-12-4-99 16,-28-3 96-16</inkml:trace>
  <inkml:trace contextRef="#ctx0" brushRef="#br0" timeOffset="13157.42">12760 13221 1228 0,'2'0'136'0,"2"0"97"0,0 0-34 0,7 0-71 0,0-2-26 0,8 0-43 0,7-4-17 16,8-3-21-16,2 1-7 15,2 0-8 1,1 3-3-16,-4-4-2 16,0 2 0-16,-12 0-24 0,-1 3-30 15,-12 3-86-15,-7 1-71 16,-1 0 109-16</inkml:trace>
  <inkml:trace contextRef="#ctx0" brushRef="#br0" timeOffset="13393.15">13036 13079 1078 0,'-11'14'160'0,"-3"10"140"0,3 2-29 0,-2 1-76 0,2 5-39 16,10-2-75-16,-2-4-27 0,6 8-38 0,0-4-12 0,5 9-13 0,-2 4-41 0,0 4-126 0,-1 3-75 0,3 1 116 0</inkml:trace>
  <inkml:trace contextRef="#ctx0" brushRef="#br0" timeOffset="13566.46">12844 13631 853 0,'-21'-26'199'15,"10"6"229"-15,8 9-192 0,13 6-28 0,8 13-43 0,3 1-31 0,11 3-54 0,5-3-29 16,3-4-37-16,6-5-10 0,4-10-67 0,4-2-60 0,1-9-273 0,2 2 229 0</inkml:trace>
  <inkml:trace contextRef="#ctx0" brushRef="#br0" timeOffset="13928.21">13281 13366 1491 0,'5'-29'119'16,"4"-1"89"-16,5-6-3 0,15 3-27 0,4 3-21 0,9 10-51 0,7 4-23 0,-6 13-31 15,1 6-13-15,-19 13-20 0,-6 7-6 0,-8 9-1 0,-11-1-1 0,-9 4-3 0,-9 1-6 0,-4-7-14 16,5-1-4-16,-7-6 0 16,4-8 3-16,13-11 10 15,1-1-1-15,17-2 1 16,8-2 1-16,6 6 2 15,5 5 3-15,5 13 3 0,-5 3 0 16,3 8 6 0,-12 1 0-16,-4 3 3 0,-11 1 0 15,-9 0 1-15,-11 5 0 16,-11 4-2-16,-12 3-1 16,-15 1-5-16,-11-4-1 15,-23-3-35-15,-8-4-41 16,-3-17-147-1,2-15-117-15,3-9 175 0</inkml:trace>
  <inkml:trace contextRef="#ctx0" brushRef="#br0" timeOffset="21839.55">10758 16752 740 0,'0'3'135'0,"0"3"125"0,2-4-52 0,1 2-62 0,-6-2-12 0,1-2-10 16,-1 0 4-16,3-2-1 0,-2 2-6 0,4 8-22 0,-2 3-18 0,0 3-25 16,3 5-15-16,2 7-15 15,0 4-8-15,6 1-10 16,-5 4-4-16,5-2-6 15,0-2-2-15,2-7-42 16,-1-3-38-16,-2-9-122 16,-5-1-109-16,6-8 171 15</inkml:trace>
  <inkml:trace contextRef="#ctx0" brushRef="#br0" timeOffset="22327.85">10984 16648 709 0,'-2'-2'183'15,"-6"2"155"-15,7 0-76 0,-4 2-26 16,-1 1-65-16,6-2-29 0,0-1-41 0,8 0-11 0,0-4-2 0,4 0 2 0,15-2-22 0,3 4-11 0,13 2-27 16,4 2-12-16,-9 6-8 0,-7-2-2 0,-12 8 2 15,-11 4 1-15,-10 9-1 16,-4-2-3 0,-11 6-7-1,-2 4-4-15,-6 1-5 16,-4-3-3-16,-1-1 2 15,7-7 1-15,4-4 6 16,6-2 1-16,4-4 2 0,5 0 0 16,4-6 0-16,0 1 1 15,4-6 1-15,2-1 0 16,2 4 8-16,8-3 6 16,7 0 15-16,10 0 7 0,5-2-2 15,11 3-5-15,5-1-15 16,6-2-8-16,-5-2-4 15,0 0-4-15,-15 2-63 16,-7-1-56-16,-16 7-145 16,-4 0 131-16</inkml:trace>
  <inkml:trace contextRef="#ctx0" brushRef="#br0" timeOffset="29291.79">11478 16201 329 0,'19'-17'129'0,"-7"1"131"0,-1 5-35 0,-6 0-80 0,-5 3-38 0,-2 7-57 0,-7 1-17 0,-1 7-12 0,1 4 5 16,1 2 16-16,3-3 7 15,5-1 9-15,0 0-3 0,8-5 1 31,2-3 2-31,1-2 6 0,1-3 1 16,-5-2-10-16,1 1-3 0,-7 2-12 16,-1 3-6-16,-1-8-6 15,-4 7-6-15,-5 1-6 16,4 0-3-16,1 3 5 16,1 2 5-1,4-4 5-15,0 1 2 16,0-2-7-16,-5 8-4 0,13-4-5 15,-2-4-2-15,2 0-2 16,3 0 2 0,-2 5 5-16,-2 2 0 0,1 0-4 15,-2 0-4-15,5-1-6 0,2 2-2 16,9-8-1 0,-5 0 1-16,7-2 0 15,-5-4 3-15,3-2 4 16,0-4 0-16,-3-4-1 0,1 5-1 15,-1-7-3-15,2 1 0 16,-1-3 0-16,-1-7-1 0,2-3 0 16,-4-2 0-1,4-7 11 1,-4 1 4-16,7 0 7 16,-6 2 3-16,1 0-9 15,-3-2-3-15,-8 3-7 16,-3 0-1-16,-5 2-3 15,0-3-1-15,0-4-1 16,0-1-1-16,1-4 0 16,3 1 0-16,2-4 1 15,-3 6-1-15,0-2 1 16,-3 1 1-16,0 2 0 16,0-5 0-16,-1-4 0 0,1-1 0 15,-2-7 1-15,0-2 0 16,2-5-1-16,-3-1 1 15,3-2-2-15,-1-6-1 16,1 0-1-16,0-2 0 16,3-1 0-16,-2-2 0 15,1 0 0-15,0-1 0 16,-1-7-1-16,5-3 1 16,-4 0-1-16,0-1 1 0,1 0-1 15,1-4 1-15,4 3-2 16,5 3 1-16,6-6 0 15,-3-3 0-15,7 4 5 16,-7-3 4-16,5 6 6 16,-4 3 1-16,-4 6 2 15,-5-4 0-15,-5 8-4 16,-11 2-1-16,3-1-6 16,-4 7-3-16,-1-4 1 15,5 3-1-15,-6 5 0 16,7 4 0-16,-4 9 0 15,5 1 1-15,-2 6 1 16,-3-1-1-16,3-2-1 16,-3-2-2-16,5-5 0 0,2-3-1 15,4 1-2-15,6-2 1 16,4 6 0-16,4 4 2 16,-1 9 1-16,0 3 2 0,4 8-2 15,-4 3 1 1,6 0-1-16,-5-1 0 15,6 1 0-15,-3-1 0 0,-1-5 0 16,3 3 2-16,-3-5 2 16,3 0 1-16,-1 5 4 15,-6 2 0-15,0 6 0 16,-4 5-3-16,0 5-3 16,-2 6-2-1,2 3-2-15,3 1 1 0,7 1-2 16,-2-2 0-16,6-4 0 15,5 3-1-15,0 1 5 0,5-1 4 16,-4 8 6 0,2 0 3-16,-7 10 0 15,-7 2 0-15,-2 11-3 0,-8 3-2 16,1 0-4-16,-1 3-1 16,-1 0-3-1,0 0-2-15,5-1-1 16,-1 1-1-16,3-6 0 0,0 1 1 15,1 4-1 1,-2-4 0-16,2-3 1 0,-2 2 1 16,-3-3 0-16,-6-4 2 0,1-1 0 15,-6-6-1 1,2-1-2 0,-1-5-1-16,-1 1-6 15,4-7-5-15,0 2-29 0,1 2-27 0,0-2-98 16,3 2-77-16,3 15 130 15</inkml:trace>
  <inkml:trace contextRef="#ctx0" brushRef="#br0" timeOffset="30289.1">12809 11588 617 0,'-1'-6'110'0,"-7"3"123"0,1 1-29 16,-2 2-31-16,-2 4-14 0,4 3-58 0,-2 0-28 0,9 1-48 15,5-2-16-15,15 2-8 16,6 1 0-16,10 1 1 15,-3 2 1-15,0 7 1 0,-1 2 1 16,-4-1 0-16,-7-2 0 16,-6-6 7-16,1-5 12 15,-8-14 25 1,1-5 7-16,-1-18-5 0,-3-8-13 16,4-16-29-16,3-6-7 15,-5-8-31-15,6-3-40 0,3-7 41 16</inkml:trace>
  <inkml:trace contextRef="#ctx0" brushRef="#br0" timeOffset="65097.36">22932 4955 276 0,'0'-12'89'0,"5"2"114"0,2 2 5 0,-1 5 9 0,0 0-2 0,-1 3-9 0,1 2-10 0,-9-1-40 16,6 6-24-16,-11-1-57 15,-1 7-27-15,-2 13-34 16,-8 7-9-16,3 18-5 16,-6 1-2-16,-2 5 1 31,4 1 1-31,-2-6 1 0,0-3 2 16,7-14 2-16,0-7 0 15,5-17 5-15,5-8 2 0,5-20 0 16,2-10 1-1,9-22 6-15,6-6-2 0,9-16 1 0,1-6 3 16,2-7 1 0,5 2 3-16,-1 10 4 15,-2 10 3 1,-1 29 0-16,2 9 0 16,-5 24-2-16,-4 13-7 15,-2 17-13-15,-1 9-3 0,-1 20-5 16,2 1-1-16,-4 9-1 15,0-3 0-15,-4-3 1 16,-2 0-29-16,-6-12-76 16,-4-4-58-16,-2-10-231 15,-10-4 223-15</inkml:trace>
  <inkml:trace contextRef="#ctx0" brushRef="#br0" timeOffset="65444.31">22822 5148 987 0,'-5'-2'437'0,"5"4"-136"0,18 3-132 0,7 4 3 0,22-3-71 15,2 1-30-15,3-7-44 0,-3 0-14 0,-6-4-65 0,-5-2-69 0,9 1-435 16,-1 4 348-16</inkml:trace>
  <inkml:trace contextRef="#ctx0" brushRef="#br0" timeOffset="65617.13">23564 4864 1554 0,'-2'0'141'0,"0"0"47"15,-1 2-3-15,-5 10-69 0,0 6-34 0,2 11-25 0,-5 9-7 0,-2 6-23 0,-1 2-10 0,2 8-10 16,-1-7-4-16,2 5-2 0,5 0 1 0,3-8 0 0,3-3 0 0,9-7 0 0,4-8 0 16,10-11 1-16,6-11 2 0,16-8 1 15,3-9-1-15,1-11-6 16,-2-1-15-16,-11 1-56 0,-6 2-40 15,-5 2-115-15,-9-4-137 16,5 7 209-16</inkml:trace>
  <inkml:trace contextRef="#ctx0" brushRef="#br0" timeOffset="66106.62">23982 4884 1221 0,'-2'0'292'0,"2"0"-66"0,-8 7-26 0,5-2-42 0,-5 7-91 0,3 5-12 0,1 9-17 0,-1 5-7 0,3 9-10 0,-1 4-3 16,-2 5-9 0,4 4-3-16,-1-1-3 0,1-4-1 15,2-7 0-15,4-7 0 16,6-10 1-16,2-7 3 0,7-10 4 31,4-9 3-31,6-15 3 0,3-2-1 0,0-11-1 16,2-3-1-1,-8-2 3 1,-2 0 3-16,-9-7 3 0,-2 1-2 0,-8-5-6 31,-4 0-4-31,-1 2-12 16,-1 3-4-16,0 11-36 0,0 7-35 15,0 8-114 1,-3 3-125-16,-8-7 172 16</inkml:trace>
  <inkml:trace contextRef="#ctx0" brushRef="#br0" timeOffset="67908.57">22951 4203 313 0,'7'8'135'0,"-6"-5"127"0,9 2 0 0,-6 1-56 0,6 1-21 0,-7-1-35 0,-1 3-13 16,-4-1-40-16,1 0-19 0,-3-3-14 15,-4-4-10-15,4 4-11 32,2-5 3-32,-3 0 4 0,2 0 5 0,-6-11 10 31,6 5 5-31,4-7-2 15,1-6-2-15,-4-6-14 0,4-3-11 16,-2-10-7-16,-3-2 1 16,3-7 3-1,0-3 5-15,0-12 0 0,4-6-2 16,4-9 4-16,2-2-2 16,-2-9 4-16,0 3 3 15,3 3-6-15,-5 6 2 16,0 19-10-16,-3 10-10 15,-3 23-8-15,-1 8-5 0,-7 10-8 16,5 5-3-16,1 1-4 16,2 0-2-16,-1 1-1 15,-1 2-1-15,0-1 0 16,-4 6 0-16,6 0-3 16,0 1 1-16,-1-1-21 15,-1 0-26-15,-1-3-84 16,3-4-73-16,-8 7 111 15</inkml:trace>
  <inkml:trace contextRef="#ctx0" brushRef="#br0" timeOffset="69193.81">23109 2494 875 0,'3'-7'132'0,"-1"0"100"0,4-3-8 0,-3 4-32 0,-1 1-40 16,0 2-41-16,2 3-13 0,-1 3-40 16,-3 3-14-16,-3 5-19 15,0 4-11-15,-2 7-8 16,-1 8-2-16,3 9-4 15,-3 5-1-15,-4 8-1 16,-1 7 2 0,-5-6 0-16,5-1 2 0,0-9 1 15,6-7 0-15,5-9 2 16,0-7 0-16,4-7 0 16,8-2-1-16,2-9-1 15,12-1-1-15,2-2 0 16,5-7-1-16,4 1-1 15,-4-4-4-15,0 0-67 0,-5 5-57 16,-4-5 67 0</inkml:trace>
  <inkml:trace contextRef="#ctx0" brushRef="#br0" timeOffset="69808.52">23458 2467 1223 0,'0'0'113'0,"1"-2"-10"0,4-4 71 16,5 0-18-16,5-5-33 0,11 1-32 0,8 4 0 0,1 0-7 0,6 6-23 0,-5 1-11 0,-7 9-22 15,-1 2-10-15,-9 2-13 0,-6 7-3 16,-9-4-2-16,-4 4 1 16,-4-1 1-16,-14 1 1 15,-7 2 1-15,-3 3 1 16,-1-6 2-1,1 1-1-15,6-9 2 16,8-1 1-16,12-8-4 0,5 2-1 0,16 2 7 16,3-4 2-16,7 5 13 15,4-4 2 1,-6 6-3-16,1 1-3 0,-3 1-8 16,-4 3-1-16,-7-1-2 15,-1 3 0-15,-10 4 0 31,-3-4 0-31,-7 5 3 0,-4 2 1 16,-11-4-4-16,0 2-2 16,-11 2-4-16,-5-7-19 15,-11 4-61-15,-4-7-58 16,-4 0-203-16,-5 0 192 16</inkml:trace>
  <inkml:trace contextRef="#ctx0" brushRef="#br0" timeOffset="72044.53">2397 10306 544 0,'-3'-8'128'0,"0"4"121"0,-2 2-33 0,-5 2-65 0,-1 2-21 0,-1-1-22 16,4 4-4-16,0 0 2 0,6-5 4 0,1 1-8 16,1-1-2-16,0 0-12 15,3-4-10-15,2-1-5 16,0 0-8-1,-5 5-17-15,0-3-9 0,0 3-15 16,-2 3-7-16,-3 0-9 16,2 4 2-1,3 2 6-15,-2 0 4 0,2 6 5 16,2-1 0 0,0 8-8-16,6 3-4 0,-5 13-6 15,5 5-3-15,-4 10-2 16,1 7 0-1,0 10-1-15,-2 1 0 0,-3 4 0 0,0 1 1 16,-3 3-1-16,-4 1 1 16,4-3-1-1,-1-2 1-15,0-23-2 16,1-13 0-16,5-15-4 16,3-12-13-16,-5-12-43 0,3-1-32 0,-3-12-107 15,0-1-61 1,-2-7 140-1</inkml:trace>
  <inkml:trace contextRef="#ctx0" brushRef="#br0" timeOffset="72430.79">2159 11025 1019 0,'-2'5'155'0,"-6"3"132"0,4-3-94 0,5 3-25 0,1 0-24 0,2 4-15 0,3 9-36 0,4 4-21 0,1 11-39 15,1 7-16-15,1 6-13 16,-1 1-2-1,3-1-2-15,6-6 1 16,3-7 0-16,2-8 0 0,1-10 11 16,-3-9 9-16,1-12 30 15,-3-5 13-15,-5-13 18 16,1-7 2-16,-8-8-17 16,0-7-15-16,-3-1-28 15,1 3-9-15,2 0-65 16,2 8-51-16,4 6-71 15,7 2 71-15</inkml:trace>
  <inkml:trace contextRef="#ctx0" brushRef="#br0" timeOffset="76820.15">22672 4033 254 0,'-6'-6'122'0,"3"-2"108"15,3-5 4-15,12-1-7 0,-1-5-9 0,4 2 5 0,-3 2-10 16,-5 3-40-16,-4 12-29 0,-2-2-56 16,-5-3-24-1,-1 23-45-15,-3 1-12 0,8 15-3 16,8 6 0-16,12 10 3 16,7 4-1-16,14 6-2 15,-1-6-2-15,7-12-1 16,-5-4 2-16,-10-14-33 15,-2-7-44-15,-11-15-178 16,-5-10 147-16</inkml:trace>
  <inkml:trace contextRef="#ctx0" brushRef="#br0" timeOffset="77042.89">23169 3975 910 0,'-14'7'119'0,"1"3"112"0,2-4-15 0,5 4-16 0,1 1-41 0,5 9-59 0,2 5-30 16,-2 18-39-16,-10 3-10 0,-2 12-35 16,-6 5-30-16,-10-3-107 15,-2 0 89 1</inkml:trace>
  <inkml:trace contextRef="#ctx0" brushRef="#br0" timeOffset="85022.91">21383 1696 648 0,'10'-10'124'0,"-6"2"107"0,1 5 2 0,-5 2-36 0,-5 2-34 16,1 6-38-16,-4-4-5 0,2 3-32 0,-4 0-13 0,1-1-35 15,2 9-22-15,-4 10-14 16,0 7-7-16,2 9-1 16,-4-1 5-16,2 10 2 15,-2 6-3 1,1 8 1-16,1 2-3 0,3-7-1 15,6-2 2-15,6-12-1 16,8-6-2-16,13-10 0 16,12-3 1-16,4-12 4 15,9 0 3-15,2-12 4 0,0-4-3 16,-4-11-31-16,-9-7-41 16,-11-13-145-16,-1-4-205 15,-8-25 235-15</inkml:trace>
  <inkml:trace contextRef="#ctx0" brushRef="#br0" timeOffset="85420.17">21787 1617 1032 0,'8'-5'114'0,"0"4"97"0,1 2-43 0,-4 12 6 0,-5-5-47 16,2 15-57-16,-1 4-11 0,-4 5-23 0,3 12-17 0,-14-5-12 16,1-1-3-16,1-3-2 15,9-4 1-15,4-13-4 16,4-3-2-16,15-5 0 16,-1-4 0-16,11-9 2 15,5-5 1-15,4-9 0 0,4-2 0 16,-4-3 3-1,-9 1 2-15,-6 2 3 16,-8 4 3-16,-7 7 3 16,-9 8 5-16,2 6 11 0,-4 10-5 0,-4 20 1 15,1 8-5-15,5 15-16 16,0-1 3-16,8-3-6 16,-2-4-1-1,6-17-19-15,-5 1-39 16,-2 1-198-16,-6-11 160 0</inkml:trace>
  <inkml:trace contextRef="#ctx0" brushRef="#br0" timeOffset="86133.08">19201 1223 784 0,'-1'-10'220'16,"-1"5"-11"-16,1 4-6 0,1 2-42 0,1 10-32 0,-1 5-37 0,0 9-12 0,0 13-27 15,-3 2-18-15,-11 18-25 0,-3 7-5 16,-12 9-5-16,2 3-2 16,-3-3 2-1,-1-6 1-15,15-17 0 0,8-7-3 16,18-19-2-16,10-8-1 15,13-6 3-15,7-8 3 16,9-3 3-16,0-1 0 0,1-1 0 31,-6-4 0-31,-9 0-17 0,-5-2-28 16,-13-3-151-16,-9-2 121 16</inkml:trace>
  <inkml:trace contextRef="#ctx0" brushRef="#br0" timeOffset="86731.12">19815 1172 410 0,'5'-8'131'0,"1"2"99"0,-1-2 25 0,0 5-63 0,-5 3-33 0,0 5-32 0,-8 4-21 0,3 4-37 0,-4 3-13 0,-2 2-25 16,3 1-7-16,0 3-10 15,-3 1 2-15,11-6 4 16,0 3-4-16,11-4 3 16,3 1-3-16,-8 4 10 15,13-2 0-15,-3 6 12 16,3 0 6-16,5-1-1 16,-4 3-1-16,1-5-11 15,-1 3-9-15,2 5-10 16,0-8 1-16,-6 3-4 15,-6-1 1-15,-17 1-1 16,-7 2 2-16,-14 0-1 16,-9 0-21-16,-13 1-66 15,1-3-52-15,-3-3-214 0,0-9 197 16</inkml:trace>
  <inkml:trace contextRef="#ctx0" brushRef="#br0" timeOffset="86918.64">19762 1196 1287 0,'14'-11'185'0,"-2"1"115"16,6 10-74-16,-1 0-19 0,2 0-98 0,6-3-40 0,13-11-45 0,8-10-10 0,12-15-29 15,13-12-56-15,8-2 44 16</inkml:trace>
  <inkml:trace contextRef="#ctx0" brushRef="#br0" timeOffset="89005.16">23284 3244 147 0,'11'10'32'0,"0"-2"91"0,0-4 33 0,5-2 66 0,5-2 13 0,-1-8-28 0,5-3-18 0,-2-2-30 16,-3 1-18-1,-7-1-23-15,-5 2-7 16,-8 3 4-16,-4 0-8 15,-13-3-16-15,-11 4-13 0,-15-6-29 16,-11-3-4-16,-1 5-8 16,-5 0 3-16,-6-2-10 15,4 10-5-15,-15-9-8 16,-13-1-2-16,0 2-4 16,-7-6 0-16,3 7-8 15,5 4-6-15,-3 7-2 16,-11 11-2-16,-10 5-5 15,-4 8 1-15,2 5 1 16,16 6 2-16,18 2 4 16,5-2 1-16,15-4 1 0,3 0 0 15,4-4 1-15,8-1-1 16,15-5-1-16,2-3 0 16,12 0-2-16,1-2 0 15,5 3-1-15,3-2-2 16,7 4-6-16,2 3-2 0,12 2-1 15,9 5-1-15,16-1 4 32,11 2 2-32,17-4 5 0,2-4 2 15,9-6 4-15,7 3 0 0,13-3 0 16,23 1 1 0,14-7 1-16,0-2 1 0,-6-10 2 15,-11-1 0 1,-11-3 1-16,7-5-1 0,-2 1-1 15,-2-3 1-15,-13-9 0 16,-6 2-1-16,3-7 2 16,1-3-2-16,12-1 3 15,-2-5 1-15,-17-8 4 0,-13 1 10 16,-26-4 13 0,-14-2 4-1,-12 1 10-15,-11 1-8 0,-19-4 0 0,-9 4-9 16,-22 5-9-1,-13 2-6-15,-40 7-24 0,-17 10 0 16,-19 4-8 0,-1-1 1-16,16 6 0 15,5-2-18-15,7 5-33 16,8 0-45-16,14 8-112 16,18 0-90-16,26 7 164 15</inkml:trace>
  <inkml:trace contextRef="#ctx0" brushRef="#br0" timeOffset="89753.81">24067 3172 885 0,'0'0'93'0,"4"0"104"0,0 1-19 0,5 4 17 0,4 1-36 0,-1 9-61 15,1 7-23-15,-7 12-31 16,-3 12-12-16,-7 11-20 16,-7 6-5-16,-4-2-1 15,1-1 0-15,10-14 2 16,-4-6 0-1,6-15-1-15,-1-6 1 0,3-18 6 16,-5-1 4 0,5-14 4-16,5-11 2 0,0-16-7 15,6-17-2-15,4-15-1 16,0-4 0-16,4 6 0 16,-2 5 1-16,0 17-4 15,1 11-5-15,-4 24-10 16,-3 6-8-16,-3 17-4 15,6 10 0-15,2 13 5 0,0-1 5 16,-2 4 6-16,0 0 1 16,3-12 1-1,2-5 1-15,-1-9 4 0,4-9 2 0,-3-11 5 16,1-10 2 0,5-10 0-16,1-8 1 15,-3-9 1 1,-2 6-1-16,-1 5-4 0,-4 12-5 0,-6 25-14 15,-1 11-5-15,-9 27-4 16,-8 14 2-16,2 16 8 16,-4 6 2-1,2 3-21-15,8-1-28 0,5-11-97 16,0-5-70-16,6-13 113 31</inkml:trace>
  <inkml:trace contextRef="#ctx0" brushRef="#br0" timeOffset="90096.01">24729 3213 910 0,'4'8'77'0,"2"4"42"15,-3 4-12-15,2 12 12 0,-1 2-39 0,-2 10-38 0,-2 2-7 0,0 1-15 0,0-2-9 0,3-8-4 16,7-6 3-16,-2-10 34 16,4-4 19-16,6-13 39 15,-3-8 20-15,11-14 9 16,0-5-1 0,3-9-5-16,2-2-11 0,-12-5-35 31,-3-5-18-31,-11 0-35 0,-7 3-15 15,2 5-14 1,-6 2-9-16,3 7-46 16,1 5-34-16,1 3-111 15,1 5-109-15,3 7 174 0</inkml:trace>
  <inkml:trace contextRef="#ctx0" brushRef="#br0" timeOffset="90338.27">25176 3098 406 0,'14'0'137'0,"0"1"106"0,2 7-31 0,-2-2 10 0,-4 12-42 0,-1-2-15 0,-9 4-23 16,-8 10-15-16,-9 3-26 15,-8 11-16-15,-12 2-39 16,-1 5-20-16,-1-6-17 15,0-4-5-15,12-11-27 16,3-6-33-16,13-11-149 16,5-7 123-16</inkml:trace>
  <inkml:trace contextRef="#ctx0" brushRef="#br0" timeOffset="90514.22">24988 3158 1219 0,'19'1'106'0,"0"12"36"0,5 6 8 0,7 19-12 0,2 7-43 0,7 11-36 0,2 5-13 0,2-6-27 16,-2 2-9-16,-9-13-26 16,-2 2-53-16,-13-5 43 15</inkml:trace>
  <inkml:trace contextRef="#ctx0" brushRef="#br0" timeOffset="126914.2">18403 1568 336 0,'0'-11'104'0,"0"0"115"0,2 5 2 16,7 1 11-16,-2 2-29 0,2 4-32 0,1 6-7 0,-9 0-26 0,-4 3-15 0,-11 21-35 0,-8 12-21 15,-30 23-33-15,-19 21-7 16,-38 23-14-16,-19 24-6 0,-14 35-6 16,-9 14 0-16,-26 30-1 15,3 5 1-15,-1-1 1 16,8-9-2 0,31-28-3-16,16-20-15 15,29-48-60-15,26-24-53 0,43-60-302 16,22-29 260-16</inkml:trace>
  <inkml:trace contextRef="#ctx0" brushRef="#br0" timeOffset="127431.86">18675 1978 1659 0,'15'13'125'0,"-15"13"64"0,-19 12 16 0,-34 29-50 0,-20 10-19 0,-25 24-56 15,-25 6-28-15,-39 29-27 0,-4 12-24 0,-28 25-6 16,2 12-11-16,10 17-65 0,2 1-34 0,26 2-137 0,23-8-126 0,27-34 218 0</inkml:trace>
  <inkml:trace contextRef="#ctx0" brushRef="#br0" timeOffset="127666.03">18911 2120 1475 0,'18'11'128'0,"-28"24"119"0,-23 26-62 0,-60 43 0 0,-19 29-42 0,-40 48-74 0,-24 11-23 0,-15 23-31 0,6 6-8 0,-12-13-18 0,12-3-41 0,26-14-117 0,6-16-89 0,40-33 125 0</inkml:trace>
  <inkml:trace contextRef="#ctx0" brushRef="#br0" timeOffset="127713.36">18946 2601 1666 0,'101'-3'143'16,"-29"20"72"-16,-29 21 4 0,-57 47-61 0,-29 19-29 0,-78 41-44 0,-34 21-28 0,-42 22-49 15,-32 9-18 1,-1 1-93-16,14-5-84 0,-5-20 106 15</inkml:trace>
  <inkml:trace contextRef="#ctx0" brushRef="#br0" timeOffset="127830.74">18608 3298 1745 0,'125'17'170'16,"-40"32"145"-16,-36 30-96 0,-90 49-56 0,-58 25-46 0,-69 34-64 0,-38 11-36 0,-15-1-89 0,0-10-85 0,8-29 80 0</inkml:trace>
  <inkml:trace contextRef="#ctx0" brushRef="#br0" timeOffset="128246.23">21189 2697 1398 0,'-1'5'118'0,"-1"3"202"0,1-2-146 15,-9 15-6-15,-3 4-6 16,-20 14-81-16,-11 12-29 15,-44 31-31-15,-19 17-9 16,-34 30-11-16,-10 20-2 16,1 8-30-16,3 3-17 15,13-11-70-15,14-8-69 16,41-21-241-16,26-12 245 16</inkml:trace>
  <inkml:trace contextRef="#ctx0" brushRef="#br0" timeOffset="128512.67">21347 2931 1105 0,'85'-54'221'0,"-15"8"170"16,-39 30-89-16,-26 16-31 0,-46 43-105 0,-24 17-45 0,-37 39-62 0,-14 18-21 15,-26 28-13-15,-11 11-8 0,-9 10-13 0,-1-4-1 0,18-9-15 0,3-11-18 0,13-11-96 16,9-6-63-16,30-28-156 0,26-11 169 0</inkml:trace>
  <inkml:trace contextRef="#ctx0" brushRef="#br0" timeOffset="128687.07">21462 3147 1259 0,'109'-34'199'0,"-25"16"130"0,-59 32-45 0,-30 27-39 0,-77 53-87 0,-38 28-43 0,-50 43-67 0,-35 15-16 0,-24 11-26 0,8-2-27 0,-9-11-71 16,22-14-55-16,56-33-163 0,24-22 168 0</inkml:trace>
  <inkml:trace contextRef="#ctx0" brushRef="#br0" timeOffset="128885.55">20915 3735 1124 0,'120'-46'233'16,"-19"16"180"-16,-62 49-91 0,-26 28-41 0,-54 56-94 0,-37 25-47 0,-75 39-76 0,-28 16-25 0,-45 20-83 16,-9 5-74-16,14 12-431 0,-6-9 343 0</inkml:trace>
  <inkml:trace contextRef="#ctx0" brushRef="#br0" timeOffset="150621.07">15144 14515 1065 0,'9'5'148'0,"2"-2"120"15,2-4-46 1,4-1-8-16,-1-3-39 0,5-1-31 16,-1 1-62-1,1 2-22-15,4-6-27 0,2 4-12 16,11-6-11-16,-1-2-6 15,17-7-4-15,-5 1 0 0,-8-6-7 16,6-2-31 0,-18-3-108-16,4 0-69 15,-13 2-297-15,-10-2 284 16</inkml:trace>
  <inkml:trace contextRef="#ctx0" brushRef="#br0" timeOffset="150939.16">15530 14279 1233 0,'-30'44'197'0,"2"2"143"0,-2 10-104 0,3 9-52 0,5 6-88 0,-1 5-33 0,2-2-52 0,-1 0-3 0,11-12-3 0,5-7-22 0,7-14-69 16,9-5-36-16,2-11-83 0,2-7-20 0,-4-9-49 0,-5-6-19 0,-5-8 22 0,-11-7 52 0,-8-7 203 0,-7 0 104 0,-5 5 161 16,2 0 28-1,6 6-35-15,7 1-20 0,14 3-49 16,7 1-15-16,19 1-14 16,14 2-16-16,18-9-38 15,15-1-20-15,7-6-34 16,-1-7-14-16,-9-7-49 15,-8-8-50-15,-8-10-175 16,0-4-217-16,-2-15 256 16</inkml:trace>
  <inkml:trace contextRef="#ctx0" brushRef="#br0" timeOffset="151321.43">15947 14202 1489 0,'-11'-5'194'0,"1"6"130"0,9 3-103 0,-1 0-36 0,13 4-47 0,8-3-29 0,19-2-38 0,11 8-19 0,17-5-34 0,-1 4-1 0,-5 6-11 0,-8-4-1 0,-24 9-4 0,-12 4 0 0,-17 7-2 15,-12 2-2-15,-19 4 0 0,-6-2 2 0,-9-7 1 16,6-6 1-16,17-12-1 15,21-9-2 1,-3 4-3-16,31-1 2 16,19 0 3-16,7 6 2 0,6 5 7 15,-5 6 1-15,-3 14 1 16,-10-1 0-16,-15 12 1 0,-10 5 3 16,-25 6 4-1,-6 4-1-15,-28 4-4 16,-7-1-1-16,-19-4-37 15,-12-4-43-15,-7-13-149 0,6-9-229 16,23-21 253-16</inkml:trace>
  <inkml:trace contextRef="#ctx0" brushRef="#br0" timeOffset="151969.58">18201 17993 979 0,'-14'19'187'0,"-2"1"205"0,5-1-218 0,8-5-18 0,9-4-40 0,18-4 4 0,20-9-10 0,11 0-16 16,15-7-25-16,2-1-24 0,6-1-35 0,-6 1-2 15,-5 1-24-15,-4 5-23 0,-18 5-40 16,-8 2-31 0,-25 0-93-16,-10 1-172 15,-19-5 222-15</inkml:trace>
  <inkml:trace contextRef="#ctx0" brushRef="#br0" timeOffset="152206.38">18583 17994 1092 0,'0'26'260'0,"2"2"295"0,1 8-296 0,0 5-34 16,-6 10-80-16,-4 2-28 0,-5 6-67 0,-4-4-27 0,-3 5-69 0,2-8-50 0,-2 1-139 0,2-4-134 0,9-16 201 0</inkml:trace>
  <inkml:trace contextRef="#ctx0" brushRef="#br0" timeOffset="152381.16">18386 18510 1381 0,'1'0'192'0,"3"3"167"15,10 3-159-15,5 1-43 0,4 2-54 16,1 1-25-16,12-4-46 16,5-1-14-16,7-12-79 15,8-4-81-15,6-11-220 16,3-3 194-16</inkml:trace>
  <inkml:trace contextRef="#ctx0" brushRef="#br0" timeOffset="152685.98">19061 17983 1159 0,'5'-3'249'0,"0"-5"284"16,9 2-300-16,8 0-26 0,6 2-67 0,5 3-25 0,8 4-44 0,-4 6-17 0,2 4-31 0,-7 3-8 15,-9 6-1-15,-8 2-8 0,-22 4-19 0,-10 2-9 0,-12 9-17 0,-2 1 6 0,-1-2 16 0,6-5 8 0,10-14 9 0,5-5 1 16,15-9 13-16,12-7 7 15,11-1 13-15,8 0 5 0,15 6-6 32,9 6 0-32,5 12-3 0,-5 4-4 0,-14 8 4 15,-7 7-4-15,-28 10-1 16,-10 7 1-16,-35 9-5 16,-19 10-8-16,-23 7-15 15,-19 3-16-15,-7 0-49 16,-10-7-49-16,-25-17 382 15,-11-9-242 1</inkml:trace>
  <inkml:trace contextRef="#ctx0" brushRef="#br0" timeOffset="160091.32">23780 17083 1397 0,'8'0'205'0,"1"1"159"0,-1 7-132 0,-3 2-20 0,1 13-77 0,-6 9-32 15,-2 15-50-15,-6 16-17 0,5 21-20 16,-3 6-8-16,1 6-9 15,1 0-8-15,-4-6-45 16,4-5-36-16,0-9-97 16,-6-5-67-16,6-29 137 15</inkml:trace>
  <inkml:trace contextRef="#ctx0" brushRef="#br0" timeOffset="160545.26">23937 17147 1529 0,'13'-14'155'0,"1"3"112"0,4 14-138 0,-3 12-33 0,0 22-44 15,0 15-15-15,-5 23-18 16,-2 11-9-16,-8 4-15 31,-5 2-11-31,2-6-33 0,3-7-23 0,0-14 0 16,1-8 9-1,3-21 38-15,0-12 22 0,-4-21 38 16,0-11 18-16,-9-25 32 16,-4-10 18-16,-4-28-11 15,-5-11-6-15,1-19-15 16,1-6-8-16,6 0-16 16,6 12-7-16,16 19-19 31,9 18-7-31,11 22-4 0,10 3-5 0,11 19 0 15,8 7 1-15,6 17 1 16,-3 12 2-16,-8 9 0 0,-6 9 3 16,-27 5 2-1,-8 4 2-15,-22 0-13 16,-16-5-7-16,-19-3-25 16,-8-4-23-16,-10-11-61 15,-3-3-34-15,4-17-82 16,10-1-47-16,20-18 158 15</inkml:trace>
  <inkml:trace contextRef="#ctx0" brushRef="#br0" timeOffset="160879.58">24792 17056 1172 0,'15'11'249'0,"-3"-5"359"0,-7 2-351 0,-11-5-85 16,-8 7-24-16,-18 1-44 0,-3 5-24 15,-11 10-19-15,2 12-15 16,-5 16-25-16,1 12-10 16,8 19-13-16,2-1-5 15,21-4-5-15,9-7-5 16,22-16-2-16,15-13-3 15,18-11 1-15,5-14 2 0,11-16-7 16,2-5-1-16,-1-10-48 16,0-2-24-16,-12-1-92 15,-13 0-72-15,-22 4-216 16,-7 1 258-16</inkml:trace>
  <inkml:trace contextRef="#ctx0" brushRef="#br0" timeOffset="161177.03">23603 18193 1307 0,'-6'13'138'0,"1"-1"128"0,0-2-43 0,8 2-37 0,8 1-17 0,15-2-49 0,7 0-19 15,9-5-43 1,1 1-19-16,7-1-21 0,1 0-11 0,-2-4-6 16,-7-2-21-16,-7-2-90 15,-10-6-68 1,-10 2-234-16,-4-5 223 15</inkml:trace>
  <inkml:trace contextRef="#ctx0" brushRef="#br0" timeOffset="161335.57">23677 18368 1544 0,'8'22'167'0,"-3"-3"143"0,20-5-124 0,3-1-18 0,9-7-58 0,4-3-36 15,-2-6-59-15,-3-5-44 16,5 0-158-16,4-4-218 16,-1-6 220-16</inkml:trace>
  <inkml:trace contextRef="#ctx0" brushRef="#br0" timeOffset="161594.16">24501 18213 1167 0,'0'0'254'0,"-2"-1"-88"0,11 6 261 0,-9 1-138 0,4 7-49 0,-6 1-25 0,-7 14-90 15,2 5-43-15,-10 11-50 0,3 10-14 0,-2 9-18 0,3 10-18 0,5-6-55 16,-1 1-54-16,3-11 398 16,4-14-251-1</inkml:trace>
  <inkml:trace contextRef="#ctx0" brushRef="#br0" timeOffset="195528.02">7994 9267 624 0,'0'-2'82'0,"-1"-1"70"0,-9 3 1 16,-2 3-24-16,-4-1-4 0,-6 0-11 0,4 1-3 0,-1 5-17 0,4 0-20 0,2 9-36 16,0 2-15-1,1 14-23-15,4 6-3 0,8-1-3 16,3 3 0-16,11-12 2 16,4-7 0-16,16-13 9 15,6-9 15-15,-1-11 42 16,-1-2-4-16,-11-2 41 15,-10-7 7-15,-14 0-10 16,-9-5 14-16,-19 1-43 31,-11-2-15-31,-10 0-27 0,-3 2-9 0,6 8-11 16,7 7-5 0,11 20-5-16,1 7-4 0,15 18-3 15,6 9 0-15,7 3 0 16,12 1 4-16,6-14 2 15,11-4 2-15,7-14 3 16,10-8 1-16,2-12 18 16,-3-8 6-16,-17-9 23 0,-10-5 9 15,-17-3 2-15,-2-6 1 16,-14-2-15-16,-11-1-7 16,-27 3-16-16,-3 6-6 15,-4 9-11-15,3 10-4 16,15 19-11-1,3 13-3-15,11 20-5 0,10 4-1 16,13 7 5-16,5-3 3 16,20-13 3-16,11-10 3 15,18-22 2 1,11-5 4-16,3-16 4 16,-4-7 5-16,-14-8 12 0,-11-1 4 0,-20-5 5 15,-9-1 0-15,-9 1-6 16,-14 2-4-16,-21 7-5 15,-3 6-4-15,-17 21-11 16,1 13-7-16,7 24-7 0,11 12-2 16,30 12 2-1,6-3 2-15,28-8 4 16,16-12 1-16,14-22 4 0,4-12 1 16,-10-13 5-16,-14-5 3 15,-13-8 7-15,-9-3 1 16,-16-4 3-16,-8-2-2 15,-9-5-5-15,-9 0-2 16,-4 2-5-16,-1 7-4 16,3 17-9-16,1 15-3 15,11 30-2-15,5 10 1 16,12 12 6-16,12 3 3 16,9-9 3-16,3-9 0 0,2-20 2 15,-2-9 3-15,-7-16 6 31,-2-12 8-31,-7-13 8 16,-7-5 4-16,-5-6 3 0,-9-1-5 0,-10 1-9 16,3 1-6-16,-4 17-10 15,-1 12-4-15,-1 28-7 16,1 10 0 0,8 15-3-1,10 1 2-15,16-5 2 0,10-7 0 0,15-12 4 16,-4-9 1-16,-4-10 5 15,-3-5 2-15,-12-3 5 16,-10-3 1 0,-5-2-1-16,-10-1-1 0,-6-2-4 0,4 2-4 15,0 8-4-15,4-4-9 16,5 9-18 0,1 4-21-16,12 5-82 0,2-5-69 15,13 3 110-15</inkml:trace>
  <inkml:trace contextRef="#ctx0" brushRef="#br0" timeOffset="197426.12">8288 9474 338 0,'1'-21'110'0,"-10"4"135"0,-5 3 7 0,-10 1-32 0,0 3-23 0,-4 7-58 0,-4 3-27 15,1 11-36-15,1 0-19 0,6 10-32 0,8 3-10 16,10 2-14-16,6 6-1 15,13-12-3-15,4 1 1 0,0-13 18 16,2-5 24-16,2-11 48 16,1-3 17-16,-6-8 12 15,-2-5-10 1,-6-2-31-16,-7-4-14 0,-4 0-23 16,-5 1-10-1,-15-4-10-15,-3 3-4 16,-7 13-6-16,-3 6-3 0,-8 14-9 15,1 19-5 1,5 18-4-16,7 5-1 0,13 12 2 16,14-2 1-16,10-6 2 15,15-6 2-15,9-18 2 16,4-6 1-16,4-19 3 16,0-6 3-16,-11-12 2 0,-2-13 3 15,-8-9 10-15,-2-5 2 16,-6-8 1-16,-6-3-1 15,-11 4-8-15,-9 7 0 16,-16 6 1-16,-16 8-3 16,-8 19-7-16,-6 12-4 15,3 26-11-15,10 18-2 16,18 14 0-16,4 13 1 0,21 3 4 16,6-6 0-16,17-17 0 15,7-10 1-15,13-19 2 31,5-14 4-31,12-16 2 0,2-16 3 0,2-20 4 16,-5-8 0-16,-19-7 2 16,-8-5 1-16,-14 4 2 15,-1 5 1-15,-25 3 2 16,-8 3 1 0,-25 12-4-16,-10 8-3 15,-5 27-11-15,0 15-8 16,9 32-5-16,12 17-2 0,12 15 4 15,7 8 2-15,19-6 3 16,5-3 0-16,17-23 0 0,5-8 1 16,15-27 1-16,8-11 2 15,12-20 4-15,5-14 1 16,-3-12 5-16,-6-5 1 16,-24-7 3-16,-10 1 1 15,-18 3 4-15,-8 4 2 0,-26 7 0 16,-12 1-1-16,-27 7-7 15,-5 6-5-15,4 15-10 16,9 10-7-16,18 29-6 31,11 9-3-31,16 16 2 0,10 4 2 0,18-4 2 32,14-2 2-32,12-20 6 15,13-7 2-15,6-21 5 16,16-9 1-16,-3-15 4 15,-3-13 4-15,-15-8 6 16,-11-5 3-16,-18-1 7 16,-7-5-2-16,-22-1-1 0,-6 4-2 15,-24 2-8-15,-6 4-4 16,-19 25-22-16,1 8-10 16,7 34-11-16,9 20-3 15,29 18 15-15,4 6 6 16,17-3 8-16,10-11 3 15,11-18 3-15,10-12 2 16,4-21 2-16,1-7 13 16,-6-18 13-16,-5-7 4 0,-15-11 2 15,-3-8-6-15,-11-5-13 16,-9-2-3-16,-17-2-3 16,-4 5-5-16,-6 12-5 15,0 18-11-15,11 31-11 16,9 23-2-16,13 30 3 15,4 7 9-15,17-1 9 16,10-8 1-16,16-25 2 16,-1-14 1-16,-5-26 6 15,-5-10 4-15,-16-18 10 16,-4-11 2-16,-9-11-1 16,-5-5-2-16,-10-2-8 0,-5 3-1 15,-11 7-5-15,-9 6-9 16,-10 21-75-16,-1 19-91 15,-2 44 95-15</inkml:trace>
  <inkml:trace contextRef="#ctx0" brushRef="#br0" timeOffset="208939.13">9829 11872 312 0,'2'5'102'0,"-2"-2"117"0,1 2-11 0,-1-2-41 0,-3-1-15 0,-3 1-34 0,-1 0-14 16,-4-1-24-16,3-2-12 15,2-5-23-15,-2-2-8 16,5 1-2-16,2-2 6 16,-6 0 17-16,4 4 4 15,-3 4-8-15,-4 0-9 0,1 4-23 16,-2 4-9 0,4 5-9-16,4 0-2 0,0 1-3 15,3 8-2-15,6-3 1 16,-2 8-1-16,5-5 1 15,-3 1 0-15,9-7 0 16,4-3 1-16,-4-9 1 16,7 3 3-16,-7-9 19 15,-3-6 11-15,-1-8 22 16,-8-4 4-16,-1-12-11 16,-2-1-7-16,-6 0-15 0,-5 0 0 15,-10 9 0 1,-4 5 2-16,-4 7-5 15,0 2-5-15,-6 15-5 0,11 12-9 16,7 10-6-16,-2 5-1 16,16 7-7-1,1-1 3-15,10-2 1 0,1-1 0 16,14-8 3-16,-1-3 2 16,3-12 1-16,3-4 0 15,7-5 3-15,-3-8 1 0,-4-7 9 16,-1-6 7-1,-7-4 13-15,-2-1 16 0,-10-4 3 16,-8 2-3-16,-13-1-7 16,-4 4-17-16,-17-1-9 15,-3-2-6-15,-3 4-6 16,1 4-3-16,9 17-6 16,4 1-3-16,9 23-5 15,6 3 0-15,9 9 2 16,7 2 0-16,9-7 4 0,2-2 2 15,9-12 0 1,5-4 2 0,8-9 2-16,2-4 0 0,-2-3 2 0,-4-1 3 15,-8-6 2-15,-4-1 2 16,-13-5 5-16,-1-3 0 16,-16-4 1-16,-6-1-1 15,-8-3-3-15,-8 5-1 16,-6-1-4-16,-4 4-2 15,5 12-6-15,1 7-4 0,10 16-6 16,8 11 0-16,7 12 1 16,6 2 3-16,4 2 3 31,7-10 0-31,8-6 2 0,6-5 0 0,9-10 3 16,6-5 1-1,-6-17 2-15,4-2 1 16,-10-12 4-16,1 2 2 0,-14-5 4 15,-2 0 3 1,-17 1 0-16,-4-1 0 16,-11 5-4-16,-8 3-1 0,-6 5-5 0,-4 3-3 15,6 14-9-15,-1 9-3 16,21 18-6 0,3 10 1-1,9 4 3-15,4-2 2 16,10-5 2-16,11-11 1 15,5-10 2-15,0-6 2 16,5-13 2-16,-4-7 3 16,-6-12 2-16,-2-3 4 0,-2-5 7 15,-5-5 3-15,-12 0 4 16,-4-1 0-16,-15 1-4 16,-8 7-2-16,-9 9-9 15,-2 11-6-15,5 16-12 16,-1 16-5-16,16 20-2 15,7 2 3-15,14 1 5 16,9-4 1-16,14-18 2 16,7-5 1-16,3-20 5 0,0-11 2 15,-5-9 5 1,1-7 6-16,-12-5 5 0,-6-4 1 16,-14-3 2-16,-12-2-3 15,-10 6-4-15,-12 5-1 16,-4 10-7-16,-5 13-6 15,3 15-14-15,2 16-4 16,11 15-3-16,9 5 4 16,16-3 5-16,8-4 4 15,12-17 2-15,5-6 2 0,5-7 3 16,-1-12 2 0,-6-6 4-16,-2-10 3 0,-5-7 3 15,-4 3 0-15,-10-4 2 16,-7 1 0-1,-9 8-1-15,-3-3-2 0,-5 14-5 16,0 4-4-16,3 7-6 16,3 7-3-16,3 5-2 15,4 4 0-15,7 2 3 0,4-4 2 16,7-2 2 0,4-1 1-16,-1-5 2 0,-2-3-1 15,6-4 1-15,-2-6 0 16,3-4 1-16,7-5 0 15,12-15 5-15,8 1 1 16,18-21 4-16,6-3 2 0,7-11-5 16,1-2-3-16,16-4-3 15,5 3-1 1,25-1 4-16,15 6 1 0,-4 1 8 16,4-2 6-1,5-1 2-15,3-1 2 16,16 1-1-1,-6 1-4-15,-7 5 2 0,-1 7-1 0,-7 12-5 16,-1 2 1 0,-21 11-7-16,-7 1-1 15,-12 7-1-15,-1 1 0 0,4 3-1 16,-10 2 1 0,-13 2 0-16,-16 2 1 0,-27-1 3 0,-14 1-9 15,-14 2-50-15,-6 0-38 16,-7-4-147-16,-8-2-89 15,-4-2 174 1</inkml:trace>
  <inkml:trace contextRef="#ctx0" brushRef="#br0" timeOffset="209280.21">12505 10448 1051 0,'9'-12'147'0,"2"2"138"0,0 7-37 0,0 3-57 0,3 6-25 0,4 7-45 0,5 3-12 16,9-1-24 0,6 3-13-16,17-4-11 0,3-3-11 0,17-3-3 15,2-7 5-15,5 1 2 16,3 0 6-1,-3 4 2-15,-3-3-4 0,-24 10-7 0,-15-1-7 16,-32 15-5-16,-18 5-1 16,-34 13-12-1,-13 9-15-15,-19 8-47 0,-1-4-41 32,5-3-91-32,4-12-45 0,6-18-354 15,4-11 344 1</inkml:trace>
  <inkml:trace contextRef="#ctx0" brushRef="#br0" timeOffset="209898.17">13917 10373 1958 0,'7'0'117'0,"-5"11"32"0,-2 6-15 0,-11 18-64 0,-5 9-22 0,-6 14-29 0,2-1-12 0,-2 4-7 16,1 1-3-16,12-16 1 16,1-4 0-16,6-21 0 15,2-10 2 1,2-14 24-16,-2-12 12 0,1-18 24 16,2-11 8-16,-3-21-2 15,4-7-3-15,-1-9-14 16,0 4-10-16,6 19-9 15,2 14-6-15,2 30-12 16,3 12-5-16,12 21-13 16,8 16-4-16,12 15 1 15,9 4 3-15,17-2 2 16,1-8 2-16,3-16 2 0,-10-9 2 16,-16-13 5-16,-7-4 10 15,-15-15 28 1,-8-10 14-16,-14-17 16 15,-3-10-3-15,-13-24-21 16,-4-8-13-16,-11-14-18 16,1-2-6-16,0 8-10 0,2 11-4 15,12 27-7 1,6 17-10-16,4 23-57 0,3 2-39 0,10 12-151 16,7 6 7-1,16 1 123-15</inkml:trace>
  <inkml:trace contextRef="#ctx0" brushRef="#br0" timeOffset="210567.73">14723 10281 1382 0,'-7'21'125'0,"-2"1"98"0,9-10-53 16,3-1 13-16,10-9-42 0,7-2-34 15,9-11-39 1,-1-2-2-16,7-7 4 15,-8-4 1-15,1-7-4 0,-3-3-3 16,-6 0-2-16,-5-1-1 16,-12 2 4-1,-5 1 3-15,-18 4-16 0,-1 9-7 16,-8 13-27 0,-8 14-18-16,-1 25-24 15,1 14-5-15,13 26-4 16,7 5 7-16,22 0 9 0,10-4 3 0,20-28 4 15,7-13 3 1,7-30 1-16,-1-6 6 16,0-21 7-16,-9-6 6 15,-1-14 9-15,-7 0 3 16,-2-5 1-16,-1 6 0 16,-7 13-5-16,1 11-7 15,-12 15-2-15,-2 8-8 0,-6 14-6 31,1 5-5-31,4 7-5 0,0 0 0 16,12-11-1-16,4-6 2 16,13-13 4-16,1-6 4 15,2-13 15-15,-7-3 9 16,-4-4 20-16,-3 0 8 16,-12-3-2-16,-2 1-8 15,-7 4-20-15,2 5-9 16,3 11-15-16,4 8-7 0,7 24-4 15,9 4 0-15,10 10 4 16,2-2 3-16,13-18 4 16,1-10 0-16,9-15 15 15,0-4 1-15,-9-6 29 16,-2 0 7-16,-16-7-1 16,-6-3 3-16,-16-8-21 15,-7-2-10-15,-23-14-36 16,-9-4-30-16,-10 0-80 15,0-4-67-15,15 6 102 16,9-7 1-16</inkml:trace>
  <inkml:trace contextRef="#ctx0" brushRef="#br0" timeOffset="211106.86">16983 9317 2158 0,'21'27'91'0,"-5"13"-1"0,-2 12-3 0,-6 25-33 0,-7 10-20 0,-1 7-25 0,-1 6-10 0,1-9-56 16,-2-2-23-16,2-20-8 16,0-11 6-16,3-21 56 15,0-17 38-15,2-23 49 16,-5-18 5-16,-5-34 8 0,2-24-1 15,0-45-6 1,-3-20 12-16,3-23 13 0,3-2 13 16,11 13-36-16,11 17 1 15,16 40-9-15,3 22-24 16,11 42 0 0,1 15-17-16,1 20-17 0,4 6-1 15,-12 16-1 1,-2 6-1-16,-15 10 3 0,-17 8-1 15,-24 12 3 1,-13 10-5-16,-21 6-28 16,-2 0-24-16,-7-6-54 15,6-9-37-15,16-9-47 0,13-3 93 16</inkml:trace>
  <inkml:trace contextRef="#ctx0" brushRef="#br0" timeOffset="211417.05">17734 9477 1690 0,'11'-3'119'0,"-6"3"106"0,3 1-69 0,-6 20-17 0,-1 6-43 0,1 17-73 0,6 5-17 31,6-2-10-31,2-14-2 0,17-19-3 0,3-9 8 16,8-18 48-16,-4-10 23 31,-3-10 46-31,-8-8 14 0,-15-2-6 16,-6-4-6-16,-21 4-27 15,-12-4-17-15,-21 7-36 16,-4 7-18-16,-4 14-47 16,1 11-19-16,4 21-55 15,8 6-34-15,11 8-61 16,9-4 60-16,23-7 57 15</inkml:trace>
  <inkml:trace contextRef="#ctx0" brushRef="#br0" timeOffset="211580.02">18293 9094 1850 0,'30'37'81'0,"-11"9"15"0,-5 6-32 0,-6 3-9 0,-8 1-19 0,3-8-25 0,3-7-5 0,10-17-82 16,6-10-59-16,11-15 72 16</inkml:trace>
  <inkml:trace contextRef="#ctx0" brushRef="#br0" timeOffset="212150.5">18298 8775 2065 0,'-30'5'79'0,"7"-1"20"0,-7-4-50 0,26-4-45 0,5-7-12 0,25-10-87 0,4 1-48 0,15 2-56 0,3 9-18 16,4 17 16-16,3 15 45 15,-6 23 72-15,-5 11 51 16,-6 15 103-16,-5 1 27 15,-16 0 58-15,-6-7 22 16,-7-19 15 0,-4-11 0-16,-2-20-8 15,2-14-22-15,-2-9-30 0,4-13-3 16,0-21-30-16,2-6-16 0,3-4-39 16,4 5-21-1,9 21-28-15,4 14-9 0,12 30-5 16,8 16 2-1,2 18 6-15,1 4 6 0,4-13 5 16,-7-7 2-16,2-20 0 16,-4-9 2-16,-2-16 17 15,-6-9 19 1,-8-10 37-16,-4-8 14 0,-10-17 2 16,-5-11-14-16,-4-27-29 15,-3-12-12-15,-10-20-10 16,-7-9-2-16,-2 8-1 0,-1 18 0 15,9 37-7 1,4 30-4-16,9 44-13 16,1 19-7-16,6 34-8 0,6 15-1 15,4 19 4 1,1 2 6-16,5-4-44 0,1-3-31 16,0-14-79-1,6-7 94-15,-10-23 11 16</inkml:trace>
  <inkml:trace contextRef="#ctx0" brushRef="#br0" timeOffset="212324.94">19086 8784 2015 0,'8'-1'143'0,"-1"-1"63"0,13 2-104 0,7-1-6 0,11-10-61 0,0-4-22 0,14-13-53 15,9-8-65-15,10-16 62 16</inkml:trace>
  <inkml:trace contextRef="#ctx0" brushRef="#br0" timeOffset="212688.44">20388 8363 1695 0,'0'4'-8'0,"-3"-1"25"0,0 22 37 0,-1 0 15 15,3 5 12-15,1 2-23 0,11-4-40 0,1-7-17 0,9-10 7 0,4-5 13 0,10-16 15 0,1-4 17 0,-6-8 40 0,-1 2 13 16,-12-9 29-16,-12 4 9 16,-16 3-23-16,-11-2-21 15,-18 5-47-15,-4 4-29 0,-7 13-44 16,1 7-28-16,1 14-71 15,8-2-30-15,13-1-91 16,23-13 117-16</inkml:trace>
  <inkml:trace contextRef="#ctx0" brushRef="#br0" timeOffset="212919.79">21005 7868 1138 0,'34'-66'253'0,"-10"-7"329"0,-18 7-307 0,-12 6-6 0,-10 18-67 16,0 13-35-16,-15 20-83 0,-1 15-32 16,-18 37-40-1,1 17-20-15,8 37-9 16,6 15 1-16,27 11 3 0,8 2 1 16,16-5-12-1,11-5-30-15,5-13-88 0,4-12-58 16,-1-17-101-16,-13-7 143 15</inkml:trace>
  <inkml:trace contextRef="#ctx0" brushRef="#br0" timeOffset="213067.4">20598 8179 1475 0,'3'-25'276'0,"9"9"371"15,11 2-420-15,11 6-101 0,6 5-41 0,7-8-46 0,10-2-19 0,9-12-42 16,-1-8-67-16,20-19 55 16</inkml:trace>
  <inkml:trace contextRef="#ctx0" brushRef="#br0" timeOffset="213678.7">22355 7499 1753 0,'-3'8'193'0,"-8"-2"119"0,-24 4-151 0,-9 2 16 0,-29 4-106 0,-4 8-31 0,-8 25-40 15,1 14-19-15,9 33-19 0,8 19-12 16,28 14-41-16,15 2-15 16,31-22-18-16,23-16 12 15,25-33 50-15,17-20 32 16,12-26 56-1,7-13 13-15,1-12 45 16,-7-8 18-16,-22-11 24 0,-15-1 9 16,-31-5-12-16,-8-2-18 0,-21 0-42 31,-2 5-22-31,-9 9-39 16,-2 12-27-16,13 23-34 0,-1 11-6 15,13 15 3-15,24 6 12 0,12-16 25 16,7-11 9-16,9-18 12 15,-2-12 20 1,-3-11 41-16,-4-4 18 0,-5-5 34 16,-13 0-2-16,-12 1-17 15,-15-5-12-15,-25 1-37 16,-15-9-27-16,-13 0-56 0,-2 0-46 16,-3 15-89-1,-2 7-35-15,4 18-24 16,-4 9 105-16</inkml:trace>
  <inkml:trace contextRef="#ctx0" brushRef="#br0" timeOffset="213987.24">22767 7887 1499 0,'61'25'102'0,"-9"7"38"0,-12 3 0 0,-18 1-64 0,-9-1-23 0,-13-1-35 15,-7-5-4-15,3-4-7 16,-3-6 0-16,7-11-2 16,5-5-3-16,-2-6 38 15,2-7 31-15,1-12 44 0,0-8 12 16,4-12-22-16,-1-6-22 16,2 6-21-16,-1 9-5 15,3 15-16-15,4 17-13 16,-1 16-24-16,-1 14-9 15,4 15 0-15,-3-3 4 16,1-2 0-16,6-5-8 16,7-17-30-16,6-5-29 15,13-13-128-15,1-10 13 0,-1-13 78 16</inkml:trace>
  <inkml:trace contextRef="#ctx0" brushRef="#br0" timeOffset="214278.38">23754 7703 1672 0,'-11'-2'159'0,"-15"-15"186"0,-6 2-150 0,-17 4-26 0,-3 11-46 15,-5 18-84-15,7 9-19 0,20 14-24 16,9 6-7-16,28-1-7 15,15 1 2-15,22-4 5 16,11 1 3-16,5-6 6 16,-6-4 2-16,-15 1 3 15,-12-2 1-15,-19-5 3 16,-8 1-11-16,-21-4-71 16,-10-3-23-16,-24-6-95 0,-7-3-17 15,-14-15 126 1</inkml:trace>
  <inkml:trace contextRef="#ctx0" brushRef="#br0" timeOffset="-214704.25">23832 7856 1361 0,'11'-13'110'0,"-7"2"66"16,3 9-10-16,-6 15-32 0,-1 7-42 0,0 23-60 0,-3 8-10 0,-3 4-10 15,1 0-6-15,7-11-6 16,4-12-1-16,15-17-1 16,2-8 16-16,4-17 71 15,1-6-3-15,6-10 59 16,-3-7 8-16,2-7-18 15,-4-2 13-15,-6-3-54 16,-4 9-23-16,-6 12-45 16,-2 7-13-16,-11 17-31 15,1 8-11-15,-4 12-27 0,0 4-3 16,-2 5 22 0,5-7 6-16,8-7 23 15,3-7 9-15,5-8 13 0,5-4 13 16,-1-6 23-16,4-3 7 15,1 4-3 1,3 1-10-16,-1 7-26 0,-3 2-13 16,1 15-11-16,-3 9-2 15,4 10 2-15,-3 3-10 16,6-7 4-16,1-2-3 0,7-11-10 16,4-3 1-1,8-11-80-15,0-2-58 0,0-5 87 16</inkml:trace>
  <inkml:trace contextRef="#ctx0" brushRef="#br0" timeOffset="-195658.5">9346 14131 984 0,'-6'1'81'0,"-7"1"38"0,-4 2-43 0,-4 3-58 0,-7-3-10 0,-5 3-3 0,0-7-1 0,8-14-2 15,7-8-2 1,15-16-2-1,1-5 0-15,6-14 0 0,0 4 0 0,6 4-15 16,1 8-121-16,-6 14 94 16</inkml:trace>
  <inkml:trace contextRef="#ctx0" brushRef="#br0" timeOffset="-192893.04">17225 13924 943 0,'-18'0'105'0,"-1"-2"103"16,5-1-136-16,-2 0-62 0,-1 0-6 0,-5 1-4 0,8-2 1 0,-2 4 1 15,3 0 0-15,4 6 10 16,-2 0 12-16,11 7 22 16,0-1 11-16,9 3 16 15,4 0 7-15,8 1 11 16,9 0 2-16,9 0-7 15,13 1-11-15,16-7-25 16,12-1-11-16,23-1-18 0,-1-2-6 16,-1 4-8-1,-1 1-2-15,-6 0-3 16,11-3-1-16,16 0-1 16,-1-2-1-16,5 0-1 0,-6 4 1 15,3-1 0-15,9 2 1 16,8 2 4-1,-5-1 2-15,0 1 9 0,-3 1 8 0,8-4 5 16,6-1-1-16,6-6-5 16,-7-1-9-16,2-2-7 15,1 0-1-15,-6 0-2 16,-3 0 0-16,-13 3 0 16,0 2-1-16,7-4-1 15,-1 4 1-15,-8 0-1 16,-1-4 0-16,-1 2-1 15,15 1 0-15,4-3 1 16,-1 2 0-16,1 2 1 16,-4 3 0-16,8 0 0 15,-2 0 0-15,-11 1 0 16,1-4 1-16,-14 6-1 0,10 2 0 16,0-1 0-1,-11 2 0-15,-2-1 0 16,-8 0 1-16,8-2 0 15,8-7 2-15,-1 0 0 16,-7-4-1-16,-3-4 1 0,-5 1-1 16,7 2-1-1,9-1 0-15,-6 2-1 0,-12 2 1 0,-11-1 1 16,-12 2 0 0,-4 1 1-16,0-3 0 0,-1 2-3 15,5-1 0-15,-8-2-2 16,-1-2 1-16,-24-2 1 15,-8-1 3-15,-16 3 7 16,-8-4 6-16,-6 0 11 16,-11-4 4-16,0-6-3 15,-3-9-4 1,-2-11-9-16,4-8-4 0,-1-16 6 16,2-6 6-1,2-18 6-15,4-7 1 16,-3-15-4-16,-3-6-4 0,0-5-7 15,0-11-3-15,-1-12-8 16,-1-5-4-16,1-3-3 16,-4 4-2-16,5 5-3 0,-3 2-2 31,1 3-7-31,-4 6-5 0,0 18-4 16,-6 9 3-16,1 18 8 15,0 5 5-15,-1 9 7 16,5 1 0-16,0 8 5 15,3 10 6-15,1 15 8 16,-3 5 0-16,-2 10-3 16,-5 4-5-16,-5 2-7 15,-1 1-3-15,-15-1-4 16,1 0-3-16,-11-1-2 16,0-2 0-16,-5 4-1 15,-3 4 1-15,-10 3 4 0,-7 3 2 16,-13 3 3-16,-3 1 0 15,-29 1-3-15,-7-1 0 16,-15-1-1-16,-6-3-1 16,-6 0-1-16,-8-2-1 15,-12 2 1-15,1-2 3 0,2-1 2 16,-1 0 2-16,10-4 1 16,-4 6 1-16,4-6 0 15,-2 2 0-15,-7 2-1 16,-6-4-2-16,-7 7-1 15,-2 0-1-15,-3 0-1 16,-1 1 2-16,-12 1-2 16,2 2 0-16,0 4-1 15,0-2-2-15,-6 10 0 16,9-1 1-16,-5 7-1 16,-12 2-1-16,8 6-1 0,-1 0 3 15,2 2 3 1,9 3 2-16,18-8 4 15,9-5-1-15,20 0-2 0,2-5-1 16,2 0 2-16,0-3-2 16,12 5 3-16,10-1-1 0,2 6 0 15,0-2 0-15,-5 1-1 32,1 2-1-32,12-1-1 0,8 1-3 0,1 0-8 15,-3-1 1-15,9 2 2 16,12 1 2-16,20 0 8 15,17-4-1-15,21 1 0 16,5-2-2-16,11-1 2 16,6 1 4-16,3 0 7 15,5-1 1-15,-4 8 1 16,3 4-7 0,-7 5-4-16,-7 9-2 0,0 13-4 15,-3 16-1-15,10 21-7 16,8 17-4-16,17 23-1 15,8 14 39-15,18 25-71 0,1 13-15 16,-2 7-37 0,-2 2-67-16,-18 1-2 15,-3-10-17-15,-13-17 100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401F3F0E-4081-4183-B7E8-AB9B846278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04951D9F-9E8B-4A73-A519-02C2C1AEE4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C4029CA-888C-4C3F-A133-CDEC50D0387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B8B29974-A36E-4EDD-BE85-6426E87F9C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6E556FD2-7269-499D-81C6-8BCDF41C33E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A446CAC5-6C0F-4964-B3ED-AF75D0D335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9B8750-7EAD-4E4E-9C58-1899C674D9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DB28EA5-FE00-493C-987D-201461763D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CCF778-B3E8-45B6-BFCE-FC96B43AAEFB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A80B68A-220E-4B6A-ABB4-989BF1FFE2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0E1C33E-0EAE-4D20-BD10-55230F5A6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D4E1F5A9-896A-4DF1-BD99-E53EAB7A95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4B47116-2B42-4D22-8D7D-4E590967A12D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88AF1D81-98E3-4115-82D6-A5CFFB4B10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A6A8E4A-4348-49A9-B043-14D9690BE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3EAB8CB7-FCA9-4DAF-B26D-A60DE42044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392C1C7-D290-4459-A840-26721F69D42D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4375B12-8F45-4863-B8EA-62380277C3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AEEDC9BD-5542-4BFE-961C-F93BE2390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D953EB3B-2DB2-43C0-ACFC-2E8A48366E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0B90270-9BA9-4145-B78B-214D4C45D000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B59AFBA-A60B-4ED5-8682-D6C111E0FA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A38D64FA-2881-4A18-9769-1CEBF0A8BF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7DB00B3A-67BF-4F91-8E48-E445BDA8D5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AFA974-04EC-40BA-896E-9A80F44A5495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403FAF66-8996-42DA-9A68-72E616BDDC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68DAE5B7-903F-4FE9-BE7E-2358CB84A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24759641-B3F3-4207-B619-ECB8BD7789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457716-726F-41BD-A8DF-15412165ACFA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DC6874C-F9E1-471F-A243-3FB57B0419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DA1B78F-5898-4F4F-AB72-D6C64ED5E9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3F729294-F169-4414-B33B-DC7E5935BC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6A9FCE-FB7B-48C5-8C8B-64B41B1D66BD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6505B636-4D15-472F-AFAB-5B021FF066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D888183-ACDA-440C-B5D0-232F63087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17AF28C3-1283-4CB0-937D-86A67F5EF9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DAF710-A4B0-48EA-8A44-6CEE117FA165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478F6A8-86C3-4522-9F1F-EB2AD149C6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C3C04F48-617D-4136-A618-EE7AF04FC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F2483482-4E4F-4E42-9E52-E4192EFF4A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3A957AF-D001-411F-9891-B5DCD1C62DA7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A5F325B9-A2D0-49D6-8A10-71D4CA9497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77A5A13-4D5F-4444-861D-1DF40ECC8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4628585-31C5-4A06-BB63-5358B06E9B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0EAB50-A7DA-4C73-8C01-0CE8948372B6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0C12F84-FE93-4B31-ABD7-F7E70C84C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506F65-1AE3-44ED-8744-66C988828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514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E86C482-9D30-42FC-A2B0-F0DF3702EC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9BE97A-D3DF-48D8-BFE3-5046F72C6616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6BDCC4A-12E4-48C1-83A4-93FD05CF9E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6167D2AB-5FF6-46AE-9277-09C5026E9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059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B9F102EC-1492-4891-A385-7E8EECA866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12CAC3-D52C-440E-8414-F4C7AB18F98E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0B73755F-7FBC-47FF-AAC8-DF5937D254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C16688F-BC73-4E2D-942B-D93C9FE5B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4906D63-6177-4B91-9836-57E3A9059A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5899FA-7111-4AFD-9CC3-1E0208B80C03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012B5EEB-7AEA-41F8-B9A8-393CAB2F03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0511D8ED-91A6-4FB7-8D9F-C9467EA4F6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AD6C3FB6-144A-4FB5-8195-1646DA025E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BEA803-A414-4440-B459-AC2E721F8220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78315E0-4B96-4576-8A11-B5B4188E2C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4624C974-EBFE-403E-9B86-83984DF57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B0B9DDF5-E4C9-4BFA-9178-6EF18373EA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E9CA4A-90B9-4BFE-B68C-BA6DCAD8B426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322FEE7A-2687-4742-AB6E-447CC03450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CA2ED83-8248-4DAF-ACB6-960A876D1B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ACB5FE9F-DBA9-4ECD-9C96-E7592F0D09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284D5F-6BC9-4EF2-B726-BE63B893E9BB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3169A55-A2A6-4CDE-BB91-5A58EFB08B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AB30143-6FF9-4FB2-B224-422A6C3FFE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A2D1FE-A13A-42CB-ACAA-3CBBE28919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5D4B7C-B0B7-49F7-AEE6-3F96F24DCD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F2A087-F3D7-47F6-95D1-2CA79E38E7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452753-379A-4889-B34E-6F35D8F77F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84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855515-6E28-4E97-BE37-7F4DDCDCE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37968-FB90-4B63-9143-B303A53249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33A3D8-DE2B-4198-B045-722A1B41E8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111B7-8C76-42C3-B071-1DD21F5B3F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51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4E721D-95FB-4600-92AE-F1EBC222B8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AA7D61-8174-4602-831A-AA82EA1D5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D9AE6E-3F8F-43E3-8139-35A8AADEB2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CE2603-179A-480C-93C2-C80138BE66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88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1103B4-028C-42D7-BB14-55C9FE8ED5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78CBEF-8A78-4D6B-B475-0F2FCFB161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7F71D5-7236-4375-A358-996DA752BC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AC482-CC73-466A-AFFF-12BC1AB4BC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35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1D5AEF-DFE7-48AD-BC60-4543BEFFA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9C1CDF-FA4F-49C7-AA05-56337B41D1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B11BC0-30CD-4C12-9BF0-450B121C29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4D9B0-6827-400C-BB70-3001960B35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6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78ABF3-6C32-45DE-89CA-DABCF1CAF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C10A92-59A1-4C3B-A3D7-05D215E167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00BCF8-D087-41E6-B167-23C39ADA26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7A05F-9A10-4DB5-9F49-C79D9B7D01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56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F88DD2-2F03-461A-AB5F-BA89ACA675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A75D4A-7F7A-4760-B26C-999B391302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5DB368F-C6FD-422A-BA1B-D71EC7A3CC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A57D65-D2B3-42FE-901D-40CCDE6E8C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51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688BDD8-C904-40CB-943B-A2E916837F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D6E443-02E9-4467-8A67-8E0D030F81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775AE3-841A-4055-A839-967FBA7F7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AC8430-90F2-4800-823C-77BA5D63A6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91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D385A29-2058-4159-AFF2-75BA9CA7A2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F60BF5-1FB2-4EDD-9172-E0E04269C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211C1F-0ECF-4C32-BF9C-4C22C7555A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FE651-FD2A-4A64-B610-90180D0E03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130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7FCBA4-EA78-4472-A169-324E05FA62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904BCB-20B1-42F2-985F-4C8282452E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7D5878-BE8B-4D2A-B725-F6A68665B0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C79362-9FE5-4158-8C51-E534CD88FA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270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065631-F1BE-4C1C-8083-B0F4DBF3C0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ADF50C-46CC-4B15-9709-617D3ED893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CA9484-FC3D-4730-B5E3-2C71F582AB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42F0B-33B9-44A7-A439-D09AAC0C81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45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DE7D5C1-A6C6-4B7A-B44B-5E50DEFAFE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2B8A87-6572-430A-9ECD-E247D9F2B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CB51597-89F9-4395-81A7-046364B2862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5DC8CB-918A-43B6-9C35-0608D7211E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8951CBF-FBAF-4B11-BB65-B8DD418E7B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3903D522-452E-4CBE-9CA9-AF9296347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6298D9F-4048-49CB-A101-FA438F684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001ECC-BC03-4ED2-BA9D-DF4C3FDD1108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FBE438F7-283A-4842-B2B1-C75043F84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779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18: Pipelining</a:t>
            </a:r>
          </a:p>
        </p:txBody>
      </p:sp>
      <p:sp>
        <p:nvSpPr>
          <p:cNvPr id="3076" name="Line 3">
            <a:extLst>
              <a:ext uri="{FF2B5EF4-FFF2-40B4-BE49-F238E27FC236}">
                <a16:creationId xmlns:a16="http://schemas.microsoft.com/office/drawing/2014/main" id="{277BD7E3-A92D-41B3-BE1A-B1D32440FD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812704C0-AB8B-498B-8994-CC33A8DAD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612847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5-stage pipeline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Hazards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Data dependence handling with bypassing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Data dependence examples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2E8AD47-26BE-4E88-E3EF-795976A70E44}"/>
                  </a:ext>
                </a:extLst>
              </p14:cNvPr>
              <p14:cNvContentPartPr/>
              <p14:nvPr/>
            </p14:nvContentPartPr>
            <p14:xfrm>
              <a:off x="5292720" y="3802680"/>
              <a:ext cx="3774960" cy="1731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2E8AD47-26BE-4E88-E3EF-795976A70E4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83360" y="3793320"/>
                <a:ext cx="3793680" cy="1750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3CEC8281-C738-4069-A70E-7E6029E21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27FD7E-48B6-4963-852C-73F9C80E524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58A96D2E-5DBF-40A0-A8D2-14F9AD39C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5061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 – No Bypassing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1184D017-EE9B-4025-9912-0014DBC28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896C1A-8848-4CDA-8905-5E3F5723B141}"/>
              </a:ext>
            </a:extLst>
          </p:cNvPr>
          <p:cNvSpPr/>
          <p:nvPr/>
        </p:nvSpPr>
        <p:spPr>
          <a:xfrm>
            <a:off x="457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A8170D-63E4-4DAD-B6E0-D7B1D5FFD54A}"/>
              </a:ext>
            </a:extLst>
          </p:cNvPr>
          <p:cNvSpPr/>
          <p:nvPr/>
        </p:nvSpPr>
        <p:spPr>
          <a:xfrm>
            <a:off x="457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51781C-EC7C-476A-9A06-AE001A1A0725}"/>
              </a:ext>
            </a:extLst>
          </p:cNvPr>
          <p:cNvSpPr/>
          <p:nvPr/>
        </p:nvSpPr>
        <p:spPr>
          <a:xfrm>
            <a:off x="457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50F792-F540-4E09-8B11-F24B3526B6E2}"/>
              </a:ext>
            </a:extLst>
          </p:cNvPr>
          <p:cNvSpPr/>
          <p:nvPr/>
        </p:nvSpPr>
        <p:spPr>
          <a:xfrm>
            <a:off x="457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7C9E05-C3B2-42EA-927E-F12BB373F316}"/>
              </a:ext>
            </a:extLst>
          </p:cNvPr>
          <p:cNvSpPr/>
          <p:nvPr/>
        </p:nvSpPr>
        <p:spPr>
          <a:xfrm>
            <a:off x="457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23562" name="TextBox 16">
            <a:extLst>
              <a:ext uri="{FF2B5EF4-FFF2-40B4-BE49-F238E27FC236}">
                <a16:creationId xmlns:a16="http://schemas.microsoft.com/office/drawing/2014/main" id="{3B12B014-F0FC-4D41-A81D-A5618B0ED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C2B410-62C7-4A92-A3A1-0482D5EC810D}"/>
              </a:ext>
            </a:extLst>
          </p:cNvPr>
          <p:cNvSpPr/>
          <p:nvPr/>
        </p:nvSpPr>
        <p:spPr>
          <a:xfrm>
            <a:off x="1447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E65A6EC-6C76-4380-BE59-11C5C2A67432}"/>
              </a:ext>
            </a:extLst>
          </p:cNvPr>
          <p:cNvSpPr/>
          <p:nvPr/>
        </p:nvSpPr>
        <p:spPr>
          <a:xfrm>
            <a:off x="1447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522E72-E77D-446B-A9EC-803FB70C69AD}"/>
              </a:ext>
            </a:extLst>
          </p:cNvPr>
          <p:cNvSpPr/>
          <p:nvPr/>
        </p:nvSpPr>
        <p:spPr>
          <a:xfrm>
            <a:off x="1447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DF6C3E-DB74-4803-AD02-0C2CC11A455E}"/>
              </a:ext>
            </a:extLst>
          </p:cNvPr>
          <p:cNvSpPr/>
          <p:nvPr/>
        </p:nvSpPr>
        <p:spPr>
          <a:xfrm>
            <a:off x="1447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5D5197-E9DA-458D-84A2-E4CB7C417081}"/>
              </a:ext>
            </a:extLst>
          </p:cNvPr>
          <p:cNvSpPr/>
          <p:nvPr/>
        </p:nvSpPr>
        <p:spPr>
          <a:xfrm>
            <a:off x="1447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23568" name="TextBox 22">
            <a:extLst>
              <a:ext uri="{FF2B5EF4-FFF2-40B4-BE49-F238E27FC236}">
                <a16:creationId xmlns:a16="http://schemas.microsoft.com/office/drawing/2014/main" id="{43AE86A3-FA8F-412B-80A8-70BE6EB08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68979A5-E13D-4D29-A036-071ED6F6C363}"/>
              </a:ext>
            </a:extLst>
          </p:cNvPr>
          <p:cNvSpPr/>
          <p:nvPr/>
        </p:nvSpPr>
        <p:spPr>
          <a:xfrm>
            <a:off x="2438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2056068-1AFB-4255-88F3-C9819E404B55}"/>
              </a:ext>
            </a:extLst>
          </p:cNvPr>
          <p:cNvSpPr/>
          <p:nvPr/>
        </p:nvSpPr>
        <p:spPr>
          <a:xfrm>
            <a:off x="2438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9E74102-F1DB-4B12-B88F-087117A74E1A}"/>
              </a:ext>
            </a:extLst>
          </p:cNvPr>
          <p:cNvSpPr/>
          <p:nvPr/>
        </p:nvSpPr>
        <p:spPr>
          <a:xfrm>
            <a:off x="2438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16F0F21-D581-494D-B9AF-B890C2965A06}"/>
              </a:ext>
            </a:extLst>
          </p:cNvPr>
          <p:cNvSpPr/>
          <p:nvPr/>
        </p:nvSpPr>
        <p:spPr>
          <a:xfrm>
            <a:off x="2438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A75A37-6C8C-4B82-8241-322F9CDA548C}"/>
              </a:ext>
            </a:extLst>
          </p:cNvPr>
          <p:cNvSpPr/>
          <p:nvPr/>
        </p:nvSpPr>
        <p:spPr>
          <a:xfrm>
            <a:off x="2438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23574" name="TextBox 28">
            <a:extLst>
              <a:ext uri="{FF2B5EF4-FFF2-40B4-BE49-F238E27FC236}">
                <a16:creationId xmlns:a16="http://schemas.microsoft.com/office/drawing/2014/main" id="{5F8681E9-F2FA-4E99-8B0F-17B0966A1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A059CE-442C-4FD1-94DF-22F0B6A1023F}"/>
              </a:ext>
            </a:extLst>
          </p:cNvPr>
          <p:cNvSpPr/>
          <p:nvPr/>
        </p:nvSpPr>
        <p:spPr>
          <a:xfrm>
            <a:off x="34290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124EE54-E64F-4BF8-9065-673A57AEC8B0}"/>
              </a:ext>
            </a:extLst>
          </p:cNvPr>
          <p:cNvSpPr/>
          <p:nvPr/>
        </p:nvSpPr>
        <p:spPr>
          <a:xfrm>
            <a:off x="34290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A73E73-4B1B-45F8-B9CE-9B5B20C4F6EB}"/>
              </a:ext>
            </a:extLst>
          </p:cNvPr>
          <p:cNvSpPr/>
          <p:nvPr/>
        </p:nvSpPr>
        <p:spPr>
          <a:xfrm>
            <a:off x="34290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03F15F2-FA63-435F-9C70-E27FADE74A6B}"/>
              </a:ext>
            </a:extLst>
          </p:cNvPr>
          <p:cNvSpPr/>
          <p:nvPr/>
        </p:nvSpPr>
        <p:spPr>
          <a:xfrm>
            <a:off x="34290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E2A60C-FC5A-4F7D-A672-5D5743834AE2}"/>
              </a:ext>
            </a:extLst>
          </p:cNvPr>
          <p:cNvSpPr/>
          <p:nvPr/>
        </p:nvSpPr>
        <p:spPr>
          <a:xfrm>
            <a:off x="34290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23580" name="TextBox 34">
            <a:extLst>
              <a:ext uri="{FF2B5EF4-FFF2-40B4-BE49-F238E27FC236}">
                <a16:creationId xmlns:a16="http://schemas.microsoft.com/office/drawing/2014/main" id="{4A8AB57C-1BCF-41A9-AB7B-5B7CFAA83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521E759-7FE7-4D7B-AC1A-1446E9A533BA}"/>
              </a:ext>
            </a:extLst>
          </p:cNvPr>
          <p:cNvSpPr/>
          <p:nvPr/>
        </p:nvSpPr>
        <p:spPr>
          <a:xfrm>
            <a:off x="44196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CA800D-4BB6-4CAA-8769-7D467FFB5E8F}"/>
              </a:ext>
            </a:extLst>
          </p:cNvPr>
          <p:cNvSpPr/>
          <p:nvPr/>
        </p:nvSpPr>
        <p:spPr>
          <a:xfrm>
            <a:off x="44196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1AF8036-9BAD-444A-AA17-C08195B50B11}"/>
              </a:ext>
            </a:extLst>
          </p:cNvPr>
          <p:cNvSpPr/>
          <p:nvPr/>
        </p:nvSpPr>
        <p:spPr>
          <a:xfrm>
            <a:off x="44196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D73FB0B-A1A0-4A2F-A64D-E14F5E8916E9}"/>
              </a:ext>
            </a:extLst>
          </p:cNvPr>
          <p:cNvSpPr/>
          <p:nvPr/>
        </p:nvSpPr>
        <p:spPr>
          <a:xfrm>
            <a:off x="44196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7CF6FF-D1C4-4377-A99D-F1F823691EA0}"/>
              </a:ext>
            </a:extLst>
          </p:cNvPr>
          <p:cNvSpPr/>
          <p:nvPr/>
        </p:nvSpPr>
        <p:spPr>
          <a:xfrm>
            <a:off x="44196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23586" name="TextBox 40">
            <a:extLst>
              <a:ext uri="{FF2B5EF4-FFF2-40B4-BE49-F238E27FC236}">
                <a16:creationId xmlns:a16="http://schemas.microsoft.com/office/drawing/2014/main" id="{9DAC4838-0235-4E5C-8FD9-ACF714D08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BFA7191-5DD7-46D7-938F-79CBEB3709F3}"/>
              </a:ext>
            </a:extLst>
          </p:cNvPr>
          <p:cNvSpPr/>
          <p:nvPr/>
        </p:nvSpPr>
        <p:spPr>
          <a:xfrm>
            <a:off x="5410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84E7EAE-F778-4181-9FD6-286DE2D393C7}"/>
              </a:ext>
            </a:extLst>
          </p:cNvPr>
          <p:cNvSpPr/>
          <p:nvPr/>
        </p:nvSpPr>
        <p:spPr>
          <a:xfrm>
            <a:off x="5410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B6107A1-A864-4D29-8DCD-7D52720E2CF2}"/>
              </a:ext>
            </a:extLst>
          </p:cNvPr>
          <p:cNvSpPr/>
          <p:nvPr/>
        </p:nvSpPr>
        <p:spPr>
          <a:xfrm>
            <a:off x="5410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BB5378-4BBD-47E9-8D91-95437BCE8F7C}"/>
              </a:ext>
            </a:extLst>
          </p:cNvPr>
          <p:cNvSpPr/>
          <p:nvPr/>
        </p:nvSpPr>
        <p:spPr>
          <a:xfrm>
            <a:off x="5410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11E260C-65E3-4C33-B80E-FD869B0D1E83}"/>
              </a:ext>
            </a:extLst>
          </p:cNvPr>
          <p:cNvSpPr/>
          <p:nvPr/>
        </p:nvSpPr>
        <p:spPr>
          <a:xfrm>
            <a:off x="5410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I4</a:t>
            </a:r>
          </a:p>
        </p:txBody>
      </p:sp>
      <p:sp>
        <p:nvSpPr>
          <p:cNvPr id="23592" name="TextBox 46">
            <a:extLst>
              <a:ext uri="{FF2B5EF4-FFF2-40B4-BE49-F238E27FC236}">
                <a16:creationId xmlns:a16="http://schemas.microsoft.com/office/drawing/2014/main" id="{E6E1157E-7759-47DD-B51A-76DB19C48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CYC-6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6ACA4CB-0BBE-40A1-BBD4-B5340C85CE32}"/>
              </a:ext>
            </a:extLst>
          </p:cNvPr>
          <p:cNvSpPr/>
          <p:nvPr/>
        </p:nvSpPr>
        <p:spPr>
          <a:xfrm>
            <a:off x="6400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I4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C0414B4-A56F-4FC4-8364-DA56C5812332}"/>
              </a:ext>
            </a:extLst>
          </p:cNvPr>
          <p:cNvSpPr/>
          <p:nvPr/>
        </p:nvSpPr>
        <p:spPr>
          <a:xfrm>
            <a:off x="6400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7CD9863-18A9-4168-82D7-825984A8405D}"/>
              </a:ext>
            </a:extLst>
          </p:cNvPr>
          <p:cNvSpPr/>
          <p:nvPr/>
        </p:nvSpPr>
        <p:spPr>
          <a:xfrm>
            <a:off x="6400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562D981-03E1-4D8D-9048-1156E2B0D015}"/>
              </a:ext>
            </a:extLst>
          </p:cNvPr>
          <p:cNvSpPr/>
          <p:nvPr/>
        </p:nvSpPr>
        <p:spPr>
          <a:xfrm>
            <a:off x="6400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55CA824-3C39-4193-BEF8-2FC68B65A6D2}"/>
              </a:ext>
            </a:extLst>
          </p:cNvPr>
          <p:cNvSpPr/>
          <p:nvPr/>
        </p:nvSpPr>
        <p:spPr>
          <a:xfrm>
            <a:off x="6400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I5</a:t>
            </a:r>
          </a:p>
        </p:txBody>
      </p:sp>
      <p:sp>
        <p:nvSpPr>
          <p:cNvPr id="23598" name="TextBox 52">
            <a:extLst>
              <a:ext uri="{FF2B5EF4-FFF2-40B4-BE49-F238E27FC236}">
                <a16:creationId xmlns:a16="http://schemas.microsoft.com/office/drawing/2014/main" id="{F4F56CEC-FC44-417B-8080-5FC046043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1F8C338-F986-4EF1-9466-9B8F826BBCC3}"/>
              </a:ext>
            </a:extLst>
          </p:cNvPr>
          <p:cNvSpPr/>
          <p:nvPr/>
        </p:nvSpPr>
        <p:spPr>
          <a:xfrm>
            <a:off x="7391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93671C8-246B-457E-B8AE-36EFC2DFF6AA}"/>
              </a:ext>
            </a:extLst>
          </p:cNvPr>
          <p:cNvSpPr/>
          <p:nvPr/>
        </p:nvSpPr>
        <p:spPr>
          <a:xfrm>
            <a:off x="7391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C22B0F-0B83-4528-A2A1-8062EADE664D}"/>
              </a:ext>
            </a:extLst>
          </p:cNvPr>
          <p:cNvSpPr/>
          <p:nvPr/>
        </p:nvSpPr>
        <p:spPr>
          <a:xfrm>
            <a:off x="7391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0B7AC02-BBCB-4921-9EF5-2D654114D12C}"/>
              </a:ext>
            </a:extLst>
          </p:cNvPr>
          <p:cNvSpPr/>
          <p:nvPr/>
        </p:nvSpPr>
        <p:spPr>
          <a:xfrm>
            <a:off x="7391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836C536-8740-44DD-9FB0-42B68597FC65}"/>
              </a:ext>
            </a:extLst>
          </p:cNvPr>
          <p:cNvSpPr/>
          <p:nvPr/>
        </p:nvSpPr>
        <p:spPr>
          <a:xfrm>
            <a:off x="7391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604" name="TextBox 58">
            <a:extLst>
              <a:ext uri="{FF2B5EF4-FFF2-40B4-BE49-F238E27FC236}">
                <a16:creationId xmlns:a16="http://schemas.microsoft.com/office/drawing/2014/main" id="{516E41E1-D8D1-4E4C-A198-75EAD3AB7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CYC-8</a:t>
            </a:r>
          </a:p>
        </p:txBody>
      </p:sp>
      <p:sp>
        <p:nvSpPr>
          <p:cNvPr id="23605" name="Text Box 4">
            <a:extLst>
              <a:ext uri="{FF2B5EF4-FFF2-40B4-BE49-F238E27FC236}">
                <a16:creationId xmlns:a16="http://schemas.microsoft.com/office/drawing/2014/main" id="{3C38EA25-886A-4B41-BF2B-285AB39C7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19200"/>
            <a:ext cx="774737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Show the instruction occupying each stage in each cycle (no bypassing)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if I1 is R1+R2R3   and I2 is  R3+R4R5  and I3 is R7+R8R9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>
            <a:extLst>
              <a:ext uri="{FF2B5EF4-FFF2-40B4-BE49-F238E27FC236}">
                <a16:creationId xmlns:a16="http://schemas.microsoft.com/office/drawing/2014/main" id="{DA8834D3-C045-4C1A-A495-BE9824FE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029104-DA97-4A4E-931C-8E5FA866831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6D861380-590B-4449-BF4E-72F6A13F8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68275"/>
            <a:ext cx="39322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 – Bypassing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F79E0DF9-F831-4FCB-AB13-ED72687F0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7942ED-7CBC-4B4D-9EC0-908AECC1BF52}"/>
              </a:ext>
            </a:extLst>
          </p:cNvPr>
          <p:cNvSpPr/>
          <p:nvPr/>
        </p:nvSpPr>
        <p:spPr>
          <a:xfrm>
            <a:off x="457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0E4B65-8831-4FC9-919B-161773E1C665}"/>
              </a:ext>
            </a:extLst>
          </p:cNvPr>
          <p:cNvSpPr/>
          <p:nvPr/>
        </p:nvSpPr>
        <p:spPr>
          <a:xfrm>
            <a:off x="457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EF7B72-3956-4BF8-ABEA-C4B78D0C498B}"/>
              </a:ext>
            </a:extLst>
          </p:cNvPr>
          <p:cNvSpPr/>
          <p:nvPr/>
        </p:nvSpPr>
        <p:spPr>
          <a:xfrm>
            <a:off x="457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CDD877-03DC-4DBB-8165-87173176260C}"/>
              </a:ext>
            </a:extLst>
          </p:cNvPr>
          <p:cNvSpPr/>
          <p:nvPr/>
        </p:nvSpPr>
        <p:spPr>
          <a:xfrm>
            <a:off x="457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93EF89-4324-4CD4-B177-590808DCD7D1}"/>
              </a:ext>
            </a:extLst>
          </p:cNvPr>
          <p:cNvSpPr/>
          <p:nvPr/>
        </p:nvSpPr>
        <p:spPr>
          <a:xfrm>
            <a:off x="457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10" name="TextBox 16">
            <a:extLst>
              <a:ext uri="{FF2B5EF4-FFF2-40B4-BE49-F238E27FC236}">
                <a16:creationId xmlns:a16="http://schemas.microsoft.com/office/drawing/2014/main" id="{2638E87E-C423-43A4-BD76-72491EC40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E923AF-0E8C-4D83-999F-EBF24053FB08}"/>
              </a:ext>
            </a:extLst>
          </p:cNvPr>
          <p:cNvSpPr/>
          <p:nvPr/>
        </p:nvSpPr>
        <p:spPr>
          <a:xfrm>
            <a:off x="1447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1886F41-D1CA-46BB-8C29-CA78E7DCE520}"/>
              </a:ext>
            </a:extLst>
          </p:cNvPr>
          <p:cNvSpPr/>
          <p:nvPr/>
        </p:nvSpPr>
        <p:spPr>
          <a:xfrm>
            <a:off x="1447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5B39422-D5E9-42FF-A741-EA3941FF9302}"/>
              </a:ext>
            </a:extLst>
          </p:cNvPr>
          <p:cNvSpPr/>
          <p:nvPr/>
        </p:nvSpPr>
        <p:spPr>
          <a:xfrm>
            <a:off x="1447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4C531CA-8B94-4043-B36B-749ABDF829FE}"/>
              </a:ext>
            </a:extLst>
          </p:cNvPr>
          <p:cNvSpPr/>
          <p:nvPr/>
        </p:nvSpPr>
        <p:spPr>
          <a:xfrm>
            <a:off x="1447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6A9B95-BF78-4A24-9E47-F87DBCE8AEC9}"/>
              </a:ext>
            </a:extLst>
          </p:cNvPr>
          <p:cNvSpPr/>
          <p:nvPr/>
        </p:nvSpPr>
        <p:spPr>
          <a:xfrm>
            <a:off x="1447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16" name="TextBox 22">
            <a:extLst>
              <a:ext uri="{FF2B5EF4-FFF2-40B4-BE49-F238E27FC236}">
                <a16:creationId xmlns:a16="http://schemas.microsoft.com/office/drawing/2014/main" id="{A4919E8F-8456-4D51-A624-71DC66204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38633C0-E265-453B-8A1E-8A7C12767163}"/>
              </a:ext>
            </a:extLst>
          </p:cNvPr>
          <p:cNvSpPr/>
          <p:nvPr/>
        </p:nvSpPr>
        <p:spPr>
          <a:xfrm>
            <a:off x="2438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CB1800B-54A7-43DF-AC76-129970FD1C37}"/>
              </a:ext>
            </a:extLst>
          </p:cNvPr>
          <p:cNvSpPr/>
          <p:nvPr/>
        </p:nvSpPr>
        <p:spPr>
          <a:xfrm>
            <a:off x="2438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37928B0-B334-4422-A4F4-2A4FA5D28661}"/>
              </a:ext>
            </a:extLst>
          </p:cNvPr>
          <p:cNvSpPr/>
          <p:nvPr/>
        </p:nvSpPr>
        <p:spPr>
          <a:xfrm>
            <a:off x="2438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6072A24-43A4-44A8-8F94-572589F9E9F7}"/>
              </a:ext>
            </a:extLst>
          </p:cNvPr>
          <p:cNvSpPr/>
          <p:nvPr/>
        </p:nvSpPr>
        <p:spPr>
          <a:xfrm>
            <a:off x="2438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FE7758C-CBFE-42B9-8840-0D7FB93C84E2}"/>
              </a:ext>
            </a:extLst>
          </p:cNvPr>
          <p:cNvSpPr/>
          <p:nvPr/>
        </p:nvSpPr>
        <p:spPr>
          <a:xfrm>
            <a:off x="2438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22" name="TextBox 28">
            <a:extLst>
              <a:ext uri="{FF2B5EF4-FFF2-40B4-BE49-F238E27FC236}">
                <a16:creationId xmlns:a16="http://schemas.microsoft.com/office/drawing/2014/main" id="{8D1F48F9-64C7-4882-8AED-158E29BA3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9841D5F-FD44-400A-9EA5-A3978D4870A5}"/>
              </a:ext>
            </a:extLst>
          </p:cNvPr>
          <p:cNvSpPr/>
          <p:nvPr/>
        </p:nvSpPr>
        <p:spPr>
          <a:xfrm>
            <a:off x="34290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3418A6D-E3AB-4EF9-8CD7-2C7411DC0079}"/>
              </a:ext>
            </a:extLst>
          </p:cNvPr>
          <p:cNvSpPr/>
          <p:nvPr/>
        </p:nvSpPr>
        <p:spPr>
          <a:xfrm>
            <a:off x="34290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79D2AB5-B88C-401E-B1BA-AD52124632BD}"/>
              </a:ext>
            </a:extLst>
          </p:cNvPr>
          <p:cNvSpPr/>
          <p:nvPr/>
        </p:nvSpPr>
        <p:spPr>
          <a:xfrm>
            <a:off x="34290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4D04796-C923-4B98-92E2-7353CBB79103}"/>
              </a:ext>
            </a:extLst>
          </p:cNvPr>
          <p:cNvSpPr/>
          <p:nvPr/>
        </p:nvSpPr>
        <p:spPr>
          <a:xfrm>
            <a:off x="34290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62831D2-E40D-4DF5-B6B7-575594004631}"/>
              </a:ext>
            </a:extLst>
          </p:cNvPr>
          <p:cNvSpPr/>
          <p:nvPr/>
        </p:nvSpPr>
        <p:spPr>
          <a:xfrm>
            <a:off x="34290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28" name="TextBox 34">
            <a:extLst>
              <a:ext uri="{FF2B5EF4-FFF2-40B4-BE49-F238E27FC236}">
                <a16:creationId xmlns:a16="http://schemas.microsoft.com/office/drawing/2014/main" id="{AC680D4C-4A51-4679-BA7F-BE96CCBE0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E5ED67F-4B47-4870-B926-B10C7292DB6E}"/>
              </a:ext>
            </a:extLst>
          </p:cNvPr>
          <p:cNvSpPr/>
          <p:nvPr/>
        </p:nvSpPr>
        <p:spPr>
          <a:xfrm>
            <a:off x="44196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E6BFD72-DA91-4D91-BF05-716292F698FF}"/>
              </a:ext>
            </a:extLst>
          </p:cNvPr>
          <p:cNvSpPr/>
          <p:nvPr/>
        </p:nvSpPr>
        <p:spPr>
          <a:xfrm>
            <a:off x="44196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EAA8F27-A0CF-4F4E-8E62-47012E552D40}"/>
              </a:ext>
            </a:extLst>
          </p:cNvPr>
          <p:cNvSpPr/>
          <p:nvPr/>
        </p:nvSpPr>
        <p:spPr>
          <a:xfrm>
            <a:off x="44196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C8627C6-E7AD-4497-B708-DDF68730BE71}"/>
              </a:ext>
            </a:extLst>
          </p:cNvPr>
          <p:cNvSpPr/>
          <p:nvPr/>
        </p:nvSpPr>
        <p:spPr>
          <a:xfrm>
            <a:off x="44196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3C2BB02-8C03-4807-9506-C7E9DE05428C}"/>
              </a:ext>
            </a:extLst>
          </p:cNvPr>
          <p:cNvSpPr/>
          <p:nvPr/>
        </p:nvSpPr>
        <p:spPr>
          <a:xfrm>
            <a:off x="44196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34" name="TextBox 40">
            <a:extLst>
              <a:ext uri="{FF2B5EF4-FFF2-40B4-BE49-F238E27FC236}">
                <a16:creationId xmlns:a16="http://schemas.microsoft.com/office/drawing/2014/main" id="{D974F4C6-AE34-4208-9016-250EB4529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4BF0DDE-1363-43CA-BB6C-15CAEB137D7A}"/>
              </a:ext>
            </a:extLst>
          </p:cNvPr>
          <p:cNvSpPr/>
          <p:nvPr/>
        </p:nvSpPr>
        <p:spPr>
          <a:xfrm>
            <a:off x="5410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843935B-4202-43B2-A173-FF0F9090BC2F}"/>
              </a:ext>
            </a:extLst>
          </p:cNvPr>
          <p:cNvSpPr/>
          <p:nvPr/>
        </p:nvSpPr>
        <p:spPr>
          <a:xfrm>
            <a:off x="5410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8CE7342-7C59-41D2-82E0-3C127BAA714E}"/>
              </a:ext>
            </a:extLst>
          </p:cNvPr>
          <p:cNvSpPr/>
          <p:nvPr/>
        </p:nvSpPr>
        <p:spPr>
          <a:xfrm>
            <a:off x="5410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5CAB7D8-4A61-41DA-95A4-2367880A4EDB}"/>
              </a:ext>
            </a:extLst>
          </p:cNvPr>
          <p:cNvSpPr/>
          <p:nvPr/>
        </p:nvSpPr>
        <p:spPr>
          <a:xfrm>
            <a:off x="5410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A61CA33-FC52-40CA-84B4-654B247030C3}"/>
              </a:ext>
            </a:extLst>
          </p:cNvPr>
          <p:cNvSpPr/>
          <p:nvPr/>
        </p:nvSpPr>
        <p:spPr>
          <a:xfrm>
            <a:off x="5410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40" name="TextBox 46">
            <a:extLst>
              <a:ext uri="{FF2B5EF4-FFF2-40B4-BE49-F238E27FC236}">
                <a16:creationId xmlns:a16="http://schemas.microsoft.com/office/drawing/2014/main" id="{96702822-47BB-4680-9631-5C8166E7B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CYC-6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F052193-E6D1-4BB4-92CF-D6FE5E0D1098}"/>
              </a:ext>
            </a:extLst>
          </p:cNvPr>
          <p:cNvSpPr/>
          <p:nvPr/>
        </p:nvSpPr>
        <p:spPr>
          <a:xfrm>
            <a:off x="6400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89DD811-8BCA-4C2F-9FA0-1AE20947EDA8}"/>
              </a:ext>
            </a:extLst>
          </p:cNvPr>
          <p:cNvSpPr/>
          <p:nvPr/>
        </p:nvSpPr>
        <p:spPr>
          <a:xfrm>
            <a:off x="6400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30844A5-C9EA-444E-ACA5-983965A29A10}"/>
              </a:ext>
            </a:extLst>
          </p:cNvPr>
          <p:cNvSpPr/>
          <p:nvPr/>
        </p:nvSpPr>
        <p:spPr>
          <a:xfrm>
            <a:off x="6400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6AE1E23-DCFF-4CFB-80D9-E8C43D93CE7A}"/>
              </a:ext>
            </a:extLst>
          </p:cNvPr>
          <p:cNvSpPr/>
          <p:nvPr/>
        </p:nvSpPr>
        <p:spPr>
          <a:xfrm>
            <a:off x="6400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124635F-F070-4BA3-8D09-71CC58BD8490}"/>
              </a:ext>
            </a:extLst>
          </p:cNvPr>
          <p:cNvSpPr/>
          <p:nvPr/>
        </p:nvSpPr>
        <p:spPr>
          <a:xfrm>
            <a:off x="6400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46" name="TextBox 52">
            <a:extLst>
              <a:ext uri="{FF2B5EF4-FFF2-40B4-BE49-F238E27FC236}">
                <a16:creationId xmlns:a16="http://schemas.microsoft.com/office/drawing/2014/main" id="{994328F5-EB29-45E4-8973-DACF588A6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B8E6A3C-8F97-4068-A076-315AF393D5A9}"/>
              </a:ext>
            </a:extLst>
          </p:cNvPr>
          <p:cNvSpPr/>
          <p:nvPr/>
        </p:nvSpPr>
        <p:spPr>
          <a:xfrm>
            <a:off x="7391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BBD525B-B3B6-4F1B-A074-F139BAEBC2C8}"/>
              </a:ext>
            </a:extLst>
          </p:cNvPr>
          <p:cNvSpPr/>
          <p:nvPr/>
        </p:nvSpPr>
        <p:spPr>
          <a:xfrm>
            <a:off x="7391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1B0B831-E843-4F68-A111-EAD98C3876C6}"/>
              </a:ext>
            </a:extLst>
          </p:cNvPr>
          <p:cNvSpPr/>
          <p:nvPr/>
        </p:nvSpPr>
        <p:spPr>
          <a:xfrm>
            <a:off x="7391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6099E05-00E7-476C-AC67-D80148E6873C}"/>
              </a:ext>
            </a:extLst>
          </p:cNvPr>
          <p:cNvSpPr/>
          <p:nvPr/>
        </p:nvSpPr>
        <p:spPr>
          <a:xfrm>
            <a:off x="7391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CA82962-D0D7-4266-AAF8-E51554FDC61D}"/>
              </a:ext>
            </a:extLst>
          </p:cNvPr>
          <p:cNvSpPr/>
          <p:nvPr/>
        </p:nvSpPr>
        <p:spPr>
          <a:xfrm>
            <a:off x="7391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52" name="TextBox 58">
            <a:extLst>
              <a:ext uri="{FF2B5EF4-FFF2-40B4-BE49-F238E27FC236}">
                <a16:creationId xmlns:a16="http://schemas.microsoft.com/office/drawing/2014/main" id="{1D6E021B-267B-4C03-9877-1FB6A4C55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CYC-8</a:t>
            </a:r>
          </a:p>
        </p:txBody>
      </p:sp>
      <p:sp>
        <p:nvSpPr>
          <p:cNvPr id="25653" name="Text Box 4">
            <a:extLst>
              <a:ext uri="{FF2B5EF4-FFF2-40B4-BE49-F238E27FC236}">
                <a16:creationId xmlns:a16="http://schemas.microsoft.com/office/drawing/2014/main" id="{17B28214-C330-4A7B-A16D-78D427A65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838200"/>
            <a:ext cx="79413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Show the instruction occupying each stage in each cycle (with bypassing)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if I1 is R1+R2R3   and I2 is  R3+R4R5  and I3 is R3+R8R9.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Identify the input latch for each input operand.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BA0F83C-98F6-8138-AC00-6B31F5A649B6}"/>
                  </a:ext>
                </a:extLst>
              </p14:cNvPr>
              <p14:cNvContentPartPr/>
              <p14:nvPr/>
            </p14:nvContentPartPr>
            <p14:xfrm>
              <a:off x="18360" y="-30960"/>
              <a:ext cx="9113040" cy="6910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BA0F83C-98F6-8138-AC00-6B31F5A649B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00" y="-40320"/>
                <a:ext cx="9131760" cy="6929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>
            <a:extLst>
              <a:ext uri="{FF2B5EF4-FFF2-40B4-BE49-F238E27FC236}">
                <a16:creationId xmlns:a16="http://schemas.microsoft.com/office/drawing/2014/main" id="{110B26F6-D77D-42CD-9BE3-F7CDB09E4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68275"/>
            <a:ext cx="39322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 – Bypassing</a:t>
            </a:r>
          </a:p>
        </p:txBody>
      </p:sp>
      <p:sp>
        <p:nvSpPr>
          <p:cNvPr id="27651" name="Line 3">
            <a:extLst>
              <a:ext uri="{FF2B5EF4-FFF2-40B4-BE49-F238E27FC236}">
                <a16:creationId xmlns:a16="http://schemas.microsoft.com/office/drawing/2014/main" id="{B2732B96-8E62-4021-9D48-0F2FDA2428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5E5A4F13-C706-452E-A7A3-EE0E100A7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838200"/>
            <a:ext cx="79413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Show the instruction occupying each stage in each cycle (with bypassing)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if I1 is R1+R2R3   and I2 is  R3+R4R5  and I3 is R3+R8R9.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Identify the input latch for each input operand.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CBC939C-4B1E-4BCB-B67C-E5560C8AB95A}"/>
              </a:ext>
            </a:extLst>
          </p:cNvPr>
          <p:cNvSpPr/>
          <p:nvPr/>
        </p:nvSpPr>
        <p:spPr>
          <a:xfrm>
            <a:off x="457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8B6802D-6A22-4BC7-9AC6-B6A225933CF7}"/>
              </a:ext>
            </a:extLst>
          </p:cNvPr>
          <p:cNvSpPr/>
          <p:nvPr/>
        </p:nvSpPr>
        <p:spPr>
          <a:xfrm>
            <a:off x="457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F3F93B0-9DCE-4ADD-862E-5BA562C1C951}"/>
              </a:ext>
            </a:extLst>
          </p:cNvPr>
          <p:cNvSpPr/>
          <p:nvPr/>
        </p:nvSpPr>
        <p:spPr>
          <a:xfrm>
            <a:off x="457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E5DFFE6-6494-4C5D-88EC-264EDC40C630}"/>
              </a:ext>
            </a:extLst>
          </p:cNvPr>
          <p:cNvSpPr/>
          <p:nvPr/>
        </p:nvSpPr>
        <p:spPr>
          <a:xfrm>
            <a:off x="457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4DF73D1-D257-40F8-8B42-B087E8B5ABA3}"/>
              </a:ext>
            </a:extLst>
          </p:cNvPr>
          <p:cNvSpPr/>
          <p:nvPr/>
        </p:nvSpPr>
        <p:spPr>
          <a:xfrm>
            <a:off x="457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27658" name="TextBox 65">
            <a:extLst>
              <a:ext uri="{FF2B5EF4-FFF2-40B4-BE49-F238E27FC236}">
                <a16:creationId xmlns:a16="http://schemas.microsoft.com/office/drawing/2014/main" id="{FD9E96F0-262C-41F4-8905-AD1C62B13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CYC-1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EFBEB4C-A302-4F21-A27C-6B39A138E121}"/>
              </a:ext>
            </a:extLst>
          </p:cNvPr>
          <p:cNvSpPr/>
          <p:nvPr/>
        </p:nvSpPr>
        <p:spPr>
          <a:xfrm>
            <a:off x="1447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4EF027AD-0847-45B8-A922-69FF3D71D9D3}"/>
              </a:ext>
            </a:extLst>
          </p:cNvPr>
          <p:cNvSpPr/>
          <p:nvPr/>
        </p:nvSpPr>
        <p:spPr>
          <a:xfrm>
            <a:off x="1447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29D90B0-4168-4879-8E02-EE1B20404888}"/>
              </a:ext>
            </a:extLst>
          </p:cNvPr>
          <p:cNvSpPr/>
          <p:nvPr/>
        </p:nvSpPr>
        <p:spPr>
          <a:xfrm>
            <a:off x="1447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9D544F0-0C23-4DC6-ACB4-C827C4F365AF}"/>
              </a:ext>
            </a:extLst>
          </p:cNvPr>
          <p:cNvSpPr/>
          <p:nvPr/>
        </p:nvSpPr>
        <p:spPr>
          <a:xfrm>
            <a:off x="1447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D9814D5-1752-4497-8F05-286969A06CE6}"/>
              </a:ext>
            </a:extLst>
          </p:cNvPr>
          <p:cNvSpPr/>
          <p:nvPr/>
        </p:nvSpPr>
        <p:spPr>
          <a:xfrm>
            <a:off x="1447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27664" name="TextBox 71">
            <a:extLst>
              <a:ext uri="{FF2B5EF4-FFF2-40B4-BE49-F238E27FC236}">
                <a16:creationId xmlns:a16="http://schemas.microsoft.com/office/drawing/2014/main" id="{18CAEA0F-D981-47DD-9B54-64248D3B3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CYC-2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BD4EED3-7349-4668-8160-F92CF26B85FD}"/>
              </a:ext>
            </a:extLst>
          </p:cNvPr>
          <p:cNvSpPr/>
          <p:nvPr/>
        </p:nvSpPr>
        <p:spPr>
          <a:xfrm>
            <a:off x="2438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60C85B3-1037-4117-BF15-A4F2CC910AC3}"/>
              </a:ext>
            </a:extLst>
          </p:cNvPr>
          <p:cNvSpPr/>
          <p:nvPr/>
        </p:nvSpPr>
        <p:spPr>
          <a:xfrm>
            <a:off x="2438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3A7FB46-89C7-4CD4-9DDF-0D0BD55A2632}"/>
              </a:ext>
            </a:extLst>
          </p:cNvPr>
          <p:cNvSpPr/>
          <p:nvPr/>
        </p:nvSpPr>
        <p:spPr>
          <a:xfrm>
            <a:off x="2438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3499C51-57F8-4D16-B9FE-3BFE84A28B17}"/>
              </a:ext>
            </a:extLst>
          </p:cNvPr>
          <p:cNvSpPr/>
          <p:nvPr/>
        </p:nvSpPr>
        <p:spPr>
          <a:xfrm>
            <a:off x="2438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0EFCACB-84D3-44A9-8BF1-EEA74944C7F4}"/>
              </a:ext>
            </a:extLst>
          </p:cNvPr>
          <p:cNvSpPr/>
          <p:nvPr/>
        </p:nvSpPr>
        <p:spPr>
          <a:xfrm>
            <a:off x="2438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27670" name="TextBox 77">
            <a:extLst>
              <a:ext uri="{FF2B5EF4-FFF2-40B4-BE49-F238E27FC236}">
                <a16:creationId xmlns:a16="http://schemas.microsoft.com/office/drawing/2014/main" id="{AC2CE5D5-E5CD-4890-B449-4D2151F71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CYC-3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03CA1B-C194-4AB6-8C06-9467DD408ADE}"/>
              </a:ext>
            </a:extLst>
          </p:cNvPr>
          <p:cNvSpPr/>
          <p:nvPr/>
        </p:nvSpPr>
        <p:spPr>
          <a:xfrm>
            <a:off x="34290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DABEEB8-7500-4F96-851F-7C32C8764788}"/>
              </a:ext>
            </a:extLst>
          </p:cNvPr>
          <p:cNvSpPr/>
          <p:nvPr/>
        </p:nvSpPr>
        <p:spPr>
          <a:xfrm>
            <a:off x="34290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246D702-A08C-4C64-AE0C-2329B5703E98}"/>
              </a:ext>
            </a:extLst>
          </p:cNvPr>
          <p:cNvSpPr/>
          <p:nvPr/>
        </p:nvSpPr>
        <p:spPr>
          <a:xfrm>
            <a:off x="34290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0197C5A-37A8-4222-987F-D138A0684B36}"/>
              </a:ext>
            </a:extLst>
          </p:cNvPr>
          <p:cNvSpPr/>
          <p:nvPr/>
        </p:nvSpPr>
        <p:spPr>
          <a:xfrm>
            <a:off x="34290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E1ECC82-F0E9-4547-892D-FC9FF1248178}"/>
              </a:ext>
            </a:extLst>
          </p:cNvPr>
          <p:cNvSpPr/>
          <p:nvPr/>
        </p:nvSpPr>
        <p:spPr>
          <a:xfrm>
            <a:off x="34290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I4</a:t>
            </a:r>
          </a:p>
        </p:txBody>
      </p:sp>
      <p:sp>
        <p:nvSpPr>
          <p:cNvPr id="27676" name="TextBox 83">
            <a:extLst>
              <a:ext uri="{FF2B5EF4-FFF2-40B4-BE49-F238E27FC236}">
                <a16:creationId xmlns:a16="http://schemas.microsoft.com/office/drawing/2014/main" id="{AEBBA79B-FD67-4281-ABBF-9BE076FC7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CYC-4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324D9CD-7027-4227-B409-A31F7527FFB6}"/>
              </a:ext>
            </a:extLst>
          </p:cNvPr>
          <p:cNvSpPr/>
          <p:nvPr/>
        </p:nvSpPr>
        <p:spPr>
          <a:xfrm>
            <a:off x="44196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I4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5E89F4B3-DFE6-49CA-BE9D-502CA5C3352C}"/>
              </a:ext>
            </a:extLst>
          </p:cNvPr>
          <p:cNvSpPr/>
          <p:nvPr/>
        </p:nvSpPr>
        <p:spPr>
          <a:xfrm>
            <a:off x="44196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745F41F-8522-42DF-9926-3CAE7F72C6DB}"/>
              </a:ext>
            </a:extLst>
          </p:cNvPr>
          <p:cNvSpPr/>
          <p:nvPr/>
        </p:nvSpPr>
        <p:spPr>
          <a:xfrm>
            <a:off x="44196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8248890-A28C-4FFC-8298-5638CECAD80C}"/>
              </a:ext>
            </a:extLst>
          </p:cNvPr>
          <p:cNvSpPr/>
          <p:nvPr/>
        </p:nvSpPr>
        <p:spPr>
          <a:xfrm>
            <a:off x="44196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I1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5BA65AC-2E66-4981-B1DD-206CF1A8C616}"/>
              </a:ext>
            </a:extLst>
          </p:cNvPr>
          <p:cNvSpPr/>
          <p:nvPr/>
        </p:nvSpPr>
        <p:spPr>
          <a:xfrm>
            <a:off x="44196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I5</a:t>
            </a:r>
          </a:p>
        </p:txBody>
      </p:sp>
      <p:sp>
        <p:nvSpPr>
          <p:cNvPr id="27682" name="TextBox 89">
            <a:extLst>
              <a:ext uri="{FF2B5EF4-FFF2-40B4-BE49-F238E27FC236}">
                <a16:creationId xmlns:a16="http://schemas.microsoft.com/office/drawing/2014/main" id="{62C7A0C5-2C47-4623-83A6-8E8F48111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CYC-5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9F6C9BB-2122-4638-83AB-2C2A4A43EE94}"/>
              </a:ext>
            </a:extLst>
          </p:cNvPr>
          <p:cNvSpPr/>
          <p:nvPr/>
        </p:nvSpPr>
        <p:spPr>
          <a:xfrm>
            <a:off x="5410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7F87E613-D248-43E7-AEDF-956E0F39E5C3}"/>
              </a:ext>
            </a:extLst>
          </p:cNvPr>
          <p:cNvSpPr/>
          <p:nvPr/>
        </p:nvSpPr>
        <p:spPr>
          <a:xfrm>
            <a:off x="5410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BC8B034-DCCF-4420-8C44-55677345B7FF}"/>
              </a:ext>
            </a:extLst>
          </p:cNvPr>
          <p:cNvSpPr/>
          <p:nvPr/>
        </p:nvSpPr>
        <p:spPr>
          <a:xfrm>
            <a:off x="5410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1AAF952-21F5-4E10-B5E7-8D8CCAF61B70}"/>
              </a:ext>
            </a:extLst>
          </p:cNvPr>
          <p:cNvSpPr/>
          <p:nvPr/>
        </p:nvSpPr>
        <p:spPr>
          <a:xfrm>
            <a:off x="5410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I2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812B08D-C1DE-49E5-8F04-FB1CE1DA7B06}"/>
              </a:ext>
            </a:extLst>
          </p:cNvPr>
          <p:cNvSpPr/>
          <p:nvPr/>
        </p:nvSpPr>
        <p:spPr>
          <a:xfrm>
            <a:off x="5410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688" name="TextBox 95">
            <a:extLst>
              <a:ext uri="{FF2B5EF4-FFF2-40B4-BE49-F238E27FC236}">
                <a16:creationId xmlns:a16="http://schemas.microsoft.com/office/drawing/2014/main" id="{E37C89A3-8611-4BC2-A2A5-91707C9A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CYC-6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501A63C-1470-4257-BF2F-5DC87FC414B0}"/>
              </a:ext>
            </a:extLst>
          </p:cNvPr>
          <p:cNvSpPr/>
          <p:nvPr/>
        </p:nvSpPr>
        <p:spPr>
          <a:xfrm>
            <a:off x="6400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0FE7C8D-45A4-4B61-94AE-990BB6717147}"/>
              </a:ext>
            </a:extLst>
          </p:cNvPr>
          <p:cNvSpPr/>
          <p:nvPr/>
        </p:nvSpPr>
        <p:spPr>
          <a:xfrm>
            <a:off x="6400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2AE3DFB-6054-441E-970A-6D569250C814}"/>
              </a:ext>
            </a:extLst>
          </p:cNvPr>
          <p:cNvSpPr/>
          <p:nvPr/>
        </p:nvSpPr>
        <p:spPr>
          <a:xfrm>
            <a:off x="6400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066719B5-2C7E-4FF6-B668-71D3B642E31A}"/>
              </a:ext>
            </a:extLst>
          </p:cNvPr>
          <p:cNvSpPr/>
          <p:nvPr/>
        </p:nvSpPr>
        <p:spPr>
          <a:xfrm>
            <a:off x="6400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I3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D5011D18-185D-4C18-8793-86A85DBB22E5}"/>
              </a:ext>
            </a:extLst>
          </p:cNvPr>
          <p:cNvSpPr/>
          <p:nvPr/>
        </p:nvSpPr>
        <p:spPr>
          <a:xfrm>
            <a:off x="6400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694" name="TextBox 101">
            <a:extLst>
              <a:ext uri="{FF2B5EF4-FFF2-40B4-BE49-F238E27FC236}">
                <a16:creationId xmlns:a16="http://schemas.microsoft.com/office/drawing/2014/main" id="{C9AC23DE-DF49-43B3-998A-853381D31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CYC-7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17F176B-C61B-43EA-9BA0-6A7169443898}"/>
              </a:ext>
            </a:extLst>
          </p:cNvPr>
          <p:cNvSpPr/>
          <p:nvPr/>
        </p:nvSpPr>
        <p:spPr>
          <a:xfrm>
            <a:off x="7391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9F1FD76-4437-4829-B60B-6DC61EEFC9DB}"/>
              </a:ext>
            </a:extLst>
          </p:cNvPr>
          <p:cNvSpPr/>
          <p:nvPr/>
        </p:nvSpPr>
        <p:spPr>
          <a:xfrm>
            <a:off x="7391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37F3950-45FC-4B73-BED3-0B33148EA66C}"/>
              </a:ext>
            </a:extLst>
          </p:cNvPr>
          <p:cNvSpPr/>
          <p:nvPr/>
        </p:nvSpPr>
        <p:spPr>
          <a:xfrm>
            <a:off x="7391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B2D224C-C1A9-48F9-86DB-20B17A03D922}"/>
              </a:ext>
            </a:extLst>
          </p:cNvPr>
          <p:cNvSpPr/>
          <p:nvPr/>
        </p:nvSpPr>
        <p:spPr>
          <a:xfrm>
            <a:off x="7391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1A7737CB-F596-46FD-8562-3C58F57D0D02}"/>
              </a:ext>
            </a:extLst>
          </p:cNvPr>
          <p:cNvSpPr/>
          <p:nvPr/>
        </p:nvSpPr>
        <p:spPr>
          <a:xfrm>
            <a:off x="7391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700" name="TextBox 107">
            <a:extLst>
              <a:ext uri="{FF2B5EF4-FFF2-40B4-BE49-F238E27FC236}">
                <a16:creationId xmlns:a16="http://schemas.microsoft.com/office/drawing/2014/main" id="{A7A9522E-AB3C-4620-A77E-91FCC6F6B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CYC-8</a:t>
            </a:r>
          </a:p>
        </p:txBody>
      </p:sp>
      <p:sp>
        <p:nvSpPr>
          <p:cNvPr id="27701" name="TextBox 108">
            <a:extLst>
              <a:ext uri="{FF2B5EF4-FFF2-40B4-BE49-F238E27FC236}">
                <a16:creationId xmlns:a16="http://schemas.microsoft.com/office/drawing/2014/main" id="{C03CE472-387E-4760-A1E5-746CBA39F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181" y="3937457"/>
            <a:ext cx="2778325" cy="430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L3  </a:t>
            </a:r>
            <a:r>
              <a:rPr lang="en-US" altLang="en-US" sz="22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L3</a:t>
            </a:r>
            <a:r>
              <a:rPr lang="en-US" altLang="en-US" sz="22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L4  L3     L5  L3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4452C3F-FAB6-4852-8E4B-98E2877A1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27FB75-38C7-4BA0-937E-2BFE7408BBA9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CE3DB408-FE51-40FC-8293-91F2C6D73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32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1</a:t>
            </a:r>
          </a:p>
        </p:txBody>
      </p:sp>
      <p:sp>
        <p:nvSpPr>
          <p:cNvPr id="29700" name="Line 3">
            <a:extLst>
              <a:ext uri="{FF2B5EF4-FFF2-40B4-BE49-F238E27FC236}">
                <a16:creationId xmlns:a16="http://schemas.microsoft.com/office/drawing/2014/main" id="{58EAB2A1-B042-49C7-A984-AA1442086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Text Box 4">
            <a:extLst>
              <a:ext uri="{FF2B5EF4-FFF2-40B4-BE49-F238E27FC236}">
                <a16:creationId xmlns:a16="http://schemas.microsoft.com/office/drawing/2014/main" id="{EDED35A4-1227-4E36-9C8D-D09B0BDB1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012" y="2864703"/>
            <a:ext cx="208743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add   $1, $2, $3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$4, 8($1)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3CADBF-18B4-4AF7-BEB8-EA7F7BA7D140}"/>
              </a:ext>
            </a:extLst>
          </p:cNvPr>
          <p:cNvSpPr/>
          <p:nvPr/>
        </p:nvSpPr>
        <p:spPr>
          <a:xfrm>
            <a:off x="21923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CFDC27-631A-4E2C-95A6-FB512E6F2466}"/>
              </a:ext>
            </a:extLst>
          </p:cNvPr>
          <p:cNvSpPr/>
          <p:nvPr/>
        </p:nvSpPr>
        <p:spPr>
          <a:xfrm>
            <a:off x="30305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B25C6A-C5F2-40DD-8F05-3C11AD23F758}"/>
              </a:ext>
            </a:extLst>
          </p:cNvPr>
          <p:cNvSpPr/>
          <p:nvPr/>
        </p:nvSpPr>
        <p:spPr>
          <a:xfrm>
            <a:off x="3886200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4D0888-F339-40C5-98A4-CD5F3BFB0520}"/>
              </a:ext>
            </a:extLst>
          </p:cNvPr>
          <p:cNvSpPr/>
          <p:nvPr/>
        </p:nvSpPr>
        <p:spPr>
          <a:xfrm>
            <a:off x="4741863" y="17748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9E53AA-8C42-4405-8352-95D8BCFD73E7}"/>
              </a:ext>
            </a:extLst>
          </p:cNvPr>
          <p:cNvSpPr/>
          <p:nvPr/>
        </p:nvSpPr>
        <p:spPr>
          <a:xfrm>
            <a:off x="5580063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3FD119-04FE-4D00-B34A-875D95D46BC2}"/>
              </a:ext>
            </a:extLst>
          </p:cNvPr>
          <p:cNvSpPr/>
          <p:nvPr/>
        </p:nvSpPr>
        <p:spPr>
          <a:xfrm>
            <a:off x="30178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2AEED1-719A-41F2-A053-28D50C9AAD39}"/>
              </a:ext>
            </a:extLst>
          </p:cNvPr>
          <p:cNvSpPr/>
          <p:nvPr/>
        </p:nvSpPr>
        <p:spPr>
          <a:xfrm>
            <a:off x="38560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22DF4FA-6457-4F0A-98B4-B6E76E7697A4}"/>
              </a:ext>
            </a:extLst>
          </p:cNvPr>
          <p:cNvSpPr/>
          <p:nvPr/>
        </p:nvSpPr>
        <p:spPr>
          <a:xfrm>
            <a:off x="4711700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4C4CBD-FB6C-4DD0-B668-5CD4ACB97D49}"/>
              </a:ext>
            </a:extLst>
          </p:cNvPr>
          <p:cNvSpPr/>
          <p:nvPr/>
        </p:nvSpPr>
        <p:spPr>
          <a:xfrm>
            <a:off x="5567363" y="27574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8035F6-A1EB-4173-9D74-75F80DE93FE7}"/>
              </a:ext>
            </a:extLst>
          </p:cNvPr>
          <p:cNvSpPr/>
          <p:nvPr/>
        </p:nvSpPr>
        <p:spPr>
          <a:xfrm>
            <a:off x="6405563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07B9D0-446E-4C48-B37C-DFB20C97A459}"/>
              </a:ext>
            </a:extLst>
          </p:cNvPr>
          <p:cNvSpPr/>
          <p:nvPr/>
        </p:nvSpPr>
        <p:spPr>
          <a:xfrm>
            <a:off x="38512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409F6A-1823-4745-853B-A7C4AB4D4733}"/>
              </a:ext>
            </a:extLst>
          </p:cNvPr>
          <p:cNvSpPr/>
          <p:nvPr/>
        </p:nvSpPr>
        <p:spPr>
          <a:xfrm>
            <a:off x="46894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636AAB9-AC4E-42A1-B6DA-F608C2BDBEAD}"/>
              </a:ext>
            </a:extLst>
          </p:cNvPr>
          <p:cNvSpPr/>
          <p:nvPr/>
        </p:nvSpPr>
        <p:spPr>
          <a:xfrm>
            <a:off x="5545138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D8C057-9CD9-4901-9FAC-4C159C914687}"/>
              </a:ext>
            </a:extLst>
          </p:cNvPr>
          <p:cNvSpPr/>
          <p:nvPr/>
        </p:nvSpPr>
        <p:spPr>
          <a:xfrm>
            <a:off x="6400800" y="374491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0AE6E6-6943-4154-9263-67A197161F3C}"/>
              </a:ext>
            </a:extLst>
          </p:cNvPr>
          <p:cNvSpPr/>
          <p:nvPr/>
        </p:nvSpPr>
        <p:spPr>
          <a:xfrm>
            <a:off x="7239000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6B9D3E-6099-4DB8-92FA-EDB4781DAE9A}"/>
              </a:ext>
            </a:extLst>
          </p:cNvPr>
          <p:cNvSpPr/>
          <p:nvPr/>
        </p:nvSpPr>
        <p:spPr>
          <a:xfrm>
            <a:off x="46894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23649D0-03D2-4701-B495-0F9C1B7A5D6F}"/>
              </a:ext>
            </a:extLst>
          </p:cNvPr>
          <p:cNvSpPr/>
          <p:nvPr/>
        </p:nvSpPr>
        <p:spPr>
          <a:xfrm>
            <a:off x="55276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1000CF7-5DB6-4BDF-95C1-AE326629660C}"/>
              </a:ext>
            </a:extLst>
          </p:cNvPr>
          <p:cNvSpPr/>
          <p:nvPr/>
        </p:nvSpPr>
        <p:spPr>
          <a:xfrm>
            <a:off x="6383338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7DDFB20-1CA0-492C-9CCF-1BCDC95FE9A9}"/>
              </a:ext>
            </a:extLst>
          </p:cNvPr>
          <p:cNvSpPr/>
          <p:nvPr/>
        </p:nvSpPr>
        <p:spPr>
          <a:xfrm>
            <a:off x="7239000" y="474186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5EDD5ED-EE1E-4C78-A694-0D749EB37823}"/>
              </a:ext>
            </a:extLst>
          </p:cNvPr>
          <p:cNvSpPr/>
          <p:nvPr/>
        </p:nvSpPr>
        <p:spPr>
          <a:xfrm>
            <a:off x="8077200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E33C675E-6892-4BB6-9D11-08711C09E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CE08FA-0464-4EE0-A462-684B605EC0A3}" type="slidenum">
              <a:rPr lang="en-US" altLang="en-US" sz="1400">
                <a:latin typeface="Times New Roman" panose="02020603050405020304" pitchFamily="18" charset="0"/>
              </a:rPr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1ED9C1BA-B7D2-4383-8438-197DFC46F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32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2</a:t>
            </a:r>
          </a:p>
        </p:txBody>
      </p:sp>
      <p:sp>
        <p:nvSpPr>
          <p:cNvPr id="31748" name="Line 3">
            <a:extLst>
              <a:ext uri="{FF2B5EF4-FFF2-40B4-BE49-F238E27FC236}">
                <a16:creationId xmlns:a16="http://schemas.microsoft.com/office/drawing/2014/main" id="{BE7BE512-C497-44F3-B9D2-4DE098EEFC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9E5337-7B05-4B9D-AA5A-12DC430665DC}"/>
              </a:ext>
            </a:extLst>
          </p:cNvPr>
          <p:cNvSpPr/>
          <p:nvPr/>
        </p:nvSpPr>
        <p:spPr>
          <a:xfrm>
            <a:off x="21923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A9DC4C-468A-4B40-BB2F-8A822351ED77}"/>
              </a:ext>
            </a:extLst>
          </p:cNvPr>
          <p:cNvSpPr/>
          <p:nvPr/>
        </p:nvSpPr>
        <p:spPr>
          <a:xfrm>
            <a:off x="30305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429BAF-09FD-4001-B57B-6266FAABE4EF}"/>
              </a:ext>
            </a:extLst>
          </p:cNvPr>
          <p:cNvSpPr/>
          <p:nvPr/>
        </p:nvSpPr>
        <p:spPr>
          <a:xfrm>
            <a:off x="3886200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91BDFB-0F86-4FE5-A63C-EF962F7AAD38}"/>
              </a:ext>
            </a:extLst>
          </p:cNvPr>
          <p:cNvSpPr/>
          <p:nvPr/>
        </p:nvSpPr>
        <p:spPr>
          <a:xfrm>
            <a:off x="4741863" y="17748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F34549-A6E4-4A88-9ADB-55A0C7D9E3F4}"/>
              </a:ext>
            </a:extLst>
          </p:cNvPr>
          <p:cNvSpPr/>
          <p:nvPr/>
        </p:nvSpPr>
        <p:spPr>
          <a:xfrm>
            <a:off x="5580063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B08232-71EF-4A5E-96B6-D962C9D5CC82}"/>
              </a:ext>
            </a:extLst>
          </p:cNvPr>
          <p:cNvSpPr/>
          <p:nvPr/>
        </p:nvSpPr>
        <p:spPr>
          <a:xfrm>
            <a:off x="30178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1C935E-F8A7-41DE-9D19-6350297C3785}"/>
              </a:ext>
            </a:extLst>
          </p:cNvPr>
          <p:cNvSpPr/>
          <p:nvPr/>
        </p:nvSpPr>
        <p:spPr>
          <a:xfrm>
            <a:off x="38560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EDFB8C-30C5-4274-837B-BD4D47EDAE2B}"/>
              </a:ext>
            </a:extLst>
          </p:cNvPr>
          <p:cNvSpPr/>
          <p:nvPr/>
        </p:nvSpPr>
        <p:spPr>
          <a:xfrm>
            <a:off x="4711700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9B1FD7-B543-445F-B69A-4CF424C15885}"/>
              </a:ext>
            </a:extLst>
          </p:cNvPr>
          <p:cNvSpPr/>
          <p:nvPr/>
        </p:nvSpPr>
        <p:spPr>
          <a:xfrm>
            <a:off x="5567363" y="27574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8464F9-123C-43EA-B277-E2E9958ED264}"/>
              </a:ext>
            </a:extLst>
          </p:cNvPr>
          <p:cNvSpPr/>
          <p:nvPr/>
        </p:nvSpPr>
        <p:spPr>
          <a:xfrm>
            <a:off x="6405563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72C816-9C6D-4DD2-B703-8068DA7CB9F6}"/>
              </a:ext>
            </a:extLst>
          </p:cNvPr>
          <p:cNvSpPr/>
          <p:nvPr/>
        </p:nvSpPr>
        <p:spPr>
          <a:xfrm>
            <a:off x="38512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5EA2A7-B644-45A0-845D-A1ED94EC74CE}"/>
              </a:ext>
            </a:extLst>
          </p:cNvPr>
          <p:cNvSpPr/>
          <p:nvPr/>
        </p:nvSpPr>
        <p:spPr>
          <a:xfrm>
            <a:off x="46894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C00794F-6A95-40EB-9F36-915C730FEE9C}"/>
              </a:ext>
            </a:extLst>
          </p:cNvPr>
          <p:cNvSpPr/>
          <p:nvPr/>
        </p:nvSpPr>
        <p:spPr>
          <a:xfrm>
            <a:off x="5545138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F9ED8E5-C88F-4131-8FD9-E236794AC74A}"/>
              </a:ext>
            </a:extLst>
          </p:cNvPr>
          <p:cNvSpPr/>
          <p:nvPr/>
        </p:nvSpPr>
        <p:spPr>
          <a:xfrm>
            <a:off x="6400800" y="374491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2078E12-B15F-4F0D-A5EC-62282B52FF3B}"/>
              </a:ext>
            </a:extLst>
          </p:cNvPr>
          <p:cNvSpPr/>
          <p:nvPr/>
        </p:nvSpPr>
        <p:spPr>
          <a:xfrm>
            <a:off x="7239000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68CD8A9-376F-4DD1-B2F3-4026B868E613}"/>
              </a:ext>
            </a:extLst>
          </p:cNvPr>
          <p:cNvSpPr/>
          <p:nvPr/>
        </p:nvSpPr>
        <p:spPr>
          <a:xfrm>
            <a:off x="46894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43BE150-F1E0-49AB-B3E3-7A4D9DFC35BC}"/>
              </a:ext>
            </a:extLst>
          </p:cNvPr>
          <p:cNvSpPr/>
          <p:nvPr/>
        </p:nvSpPr>
        <p:spPr>
          <a:xfrm>
            <a:off x="55276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E2DF02-B1CE-4CB8-8348-CE4B4C8D8163}"/>
              </a:ext>
            </a:extLst>
          </p:cNvPr>
          <p:cNvSpPr/>
          <p:nvPr/>
        </p:nvSpPr>
        <p:spPr>
          <a:xfrm>
            <a:off x="6383338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35892A-9599-46B0-8B55-7F582A0D0C2C}"/>
              </a:ext>
            </a:extLst>
          </p:cNvPr>
          <p:cNvSpPr/>
          <p:nvPr/>
        </p:nvSpPr>
        <p:spPr>
          <a:xfrm>
            <a:off x="7239000" y="474186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E0298C3-D0F1-4D03-B1B0-952AB7E8EC55}"/>
              </a:ext>
            </a:extLst>
          </p:cNvPr>
          <p:cNvSpPr/>
          <p:nvPr/>
        </p:nvSpPr>
        <p:spPr>
          <a:xfrm>
            <a:off x="8077200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769" name="Text Box 4">
            <a:extLst>
              <a:ext uri="{FF2B5EF4-FFF2-40B4-BE49-F238E27FC236}">
                <a16:creationId xmlns:a16="http://schemas.microsoft.com/office/drawing/2014/main" id="{14ACDAE2-07F6-40FF-94DE-CE50E83E8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737" y="2826603"/>
            <a:ext cx="19976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$1, 8($2)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$4, 8($1)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6F4305C-598A-45CC-8BCF-C45524A8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EAFC17-F944-4B1A-9B2E-504999EDAA8A}" type="slidenum">
              <a:rPr lang="en-US" altLang="en-US" sz="1400">
                <a:latin typeface="Times New Roman" panose="02020603050405020304" pitchFamily="18" charset="0"/>
              </a:rPr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96804CE5-7C71-4410-BD2B-77BF44167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32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3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321CD93B-6CA6-485E-9FA9-BD3720918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0E6706-B6BF-4F39-B89F-C8820C6F4977}"/>
              </a:ext>
            </a:extLst>
          </p:cNvPr>
          <p:cNvSpPr/>
          <p:nvPr/>
        </p:nvSpPr>
        <p:spPr>
          <a:xfrm>
            <a:off x="21923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8D25A7-19C4-4811-9E88-7363B33D699D}"/>
              </a:ext>
            </a:extLst>
          </p:cNvPr>
          <p:cNvSpPr/>
          <p:nvPr/>
        </p:nvSpPr>
        <p:spPr>
          <a:xfrm>
            <a:off x="30305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BAF922-0ADA-42EF-BD9E-AC7EE423AF71}"/>
              </a:ext>
            </a:extLst>
          </p:cNvPr>
          <p:cNvSpPr/>
          <p:nvPr/>
        </p:nvSpPr>
        <p:spPr>
          <a:xfrm>
            <a:off x="3886200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5973C0-B072-485D-8CBD-C794EBAFCA62}"/>
              </a:ext>
            </a:extLst>
          </p:cNvPr>
          <p:cNvSpPr/>
          <p:nvPr/>
        </p:nvSpPr>
        <p:spPr>
          <a:xfrm>
            <a:off x="4741863" y="17748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B5169B-959A-4856-9845-431E350CC444}"/>
              </a:ext>
            </a:extLst>
          </p:cNvPr>
          <p:cNvSpPr/>
          <p:nvPr/>
        </p:nvSpPr>
        <p:spPr>
          <a:xfrm>
            <a:off x="5580063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25720F-D227-4AF2-8814-ED31413418D7}"/>
              </a:ext>
            </a:extLst>
          </p:cNvPr>
          <p:cNvSpPr/>
          <p:nvPr/>
        </p:nvSpPr>
        <p:spPr>
          <a:xfrm>
            <a:off x="30178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9826D-8959-401B-961D-F4A0B7B30586}"/>
              </a:ext>
            </a:extLst>
          </p:cNvPr>
          <p:cNvSpPr/>
          <p:nvPr/>
        </p:nvSpPr>
        <p:spPr>
          <a:xfrm>
            <a:off x="38560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64BE8F-A739-4CD5-B3FC-1F82ADC8EBA3}"/>
              </a:ext>
            </a:extLst>
          </p:cNvPr>
          <p:cNvSpPr/>
          <p:nvPr/>
        </p:nvSpPr>
        <p:spPr>
          <a:xfrm>
            <a:off x="4711700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DE62D4-4958-40ED-B63D-BFA2D116804A}"/>
              </a:ext>
            </a:extLst>
          </p:cNvPr>
          <p:cNvSpPr/>
          <p:nvPr/>
        </p:nvSpPr>
        <p:spPr>
          <a:xfrm>
            <a:off x="5567363" y="27574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28472A-15C6-4EFF-9D42-91D1A27BCCBD}"/>
              </a:ext>
            </a:extLst>
          </p:cNvPr>
          <p:cNvSpPr/>
          <p:nvPr/>
        </p:nvSpPr>
        <p:spPr>
          <a:xfrm>
            <a:off x="6405563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0749C2-7512-44BD-8C6B-3F8DD33E0D91}"/>
              </a:ext>
            </a:extLst>
          </p:cNvPr>
          <p:cNvSpPr/>
          <p:nvPr/>
        </p:nvSpPr>
        <p:spPr>
          <a:xfrm>
            <a:off x="38512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D719B9-1632-4683-BF81-08B420EF3B69}"/>
              </a:ext>
            </a:extLst>
          </p:cNvPr>
          <p:cNvSpPr/>
          <p:nvPr/>
        </p:nvSpPr>
        <p:spPr>
          <a:xfrm>
            <a:off x="46894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28AD5C-6CB0-4903-BD76-4F994A9C8992}"/>
              </a:ext>
            </a:extLst>
          </p:cNvPr>
          <p:cNvSpPr/>
          <p:nvPr/>
        </p:nvSpPr>
        <p:spPr>
          <a:xfrm>
            <a:off x="5545138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D9C661-BC35-41C0-B362-C634E8783AC6}"/>
              </a:ext>
            </a:extLst>
          </p:cNvPr>
          <p:cNvSpPr/>
          <p:nvPr/>
        </p:nvSpPr>
        <p:spPr>
          <a:xfrm>
            <a:off x="6400800" y="374491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AEDF7B-5AC5-4DB2-9D88-DF3F7DD83AA1}"/>
              </a:ext>
            </a:extLst>
          </p:cNvPr>
          <p:cNvSpPr/>
          <p:nvPr/>
        </p:nvSpPr>
        <p:spPr>
          <a:xfrm>
            <a:off x="7239000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E44CE4A-00D0-4A37-8865-C50AE7790EC4}"/>
              </a:ext>
            </a:extLst>
          </p:cNvPr>
          <p:cNvSpPr/>
          <p:nvPr/>
        </p:nvSpPr>
        <p:spPr>
          <a:xfrm>
            <a:off x="46894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82026EA-6F2C-4BC2-988C-35E748AC0D0C}"/>
              </a:ext>
            </a:extLst>
          </p:cNvPr>
          <p:cNvSpPr/>
          <p:nvPr/>
        </p:nvSpPr>
        <p:spPr>
          <a:xfrm>
            <a:off x="55276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8C90BB-F817-467C-AC97-6629350DF530}"/>
              </a:ext>
            </a:extLst>
          </p:cNvPr>
          <p:cNvSpPr/>
          <p:nvPr/>
        </p:nvSpPr>
        <p:spPr>
          <a:xfrm>
            <a:off x="6383338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686F95-A8E2-4811-9631-1526DF986B8F}"/>
              </a:ext>
            </a:extLst>
          </p:cNvPr>
          <p:cNvSpPr/>
          <p:nvPr/>
        </p:nvSpPr>
        <p:spPr>
          <a:xfrm>
            <a:off x="7239000" y="474186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3E84BE6-03DA-4D20-A2C5-2FF7CD842EE2}"/>
              </a:ext>
            </a:extLst>
          </p:cNvPr>
          <p:cNvSpPr/>
          <p:nvPr/>
        </p:nvSpPr>
        <p:spPr>
          <a:xfrm>
            <a:off x="8077200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817" name="Text Box 4">
            <a:extLst>
              <a:ext uri="{FF2B5EF4-FFF2-40B4-BE49-F238E27FC236}">
                <a16:creationId xmlns:a16="http://schemas.microsoft.com/office/drawing/2014/main" id="{1A815FBE-8E20-49DD-8AE5-E09DE974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737" y="2826603"/>
            <a:ext cx="19976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$1, 8($2)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$1, 8($3)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A656EE8-F11C-4BD5-8A5C-34BE8C1C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A03905-EF65-44D2-848B-7B2F9A7CC005}" type="slidenum">
              <a:rPr lang="en-US" altLang="en-US" sz="1400">
                <a:latin typeface="Times New Roman" panose="02020603050405020304" pitchFamily="18" charset="0"/>
              </a:rPr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C4719058-323D-47B8-B3B5-90A19A56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09A005-5D7F-4C37-AEE0-734D08C6445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9219" name="Text Box 2">
            <a:extLst>
              <a:ext uri="{FF2B5EF4-FFF2-40B4-BE49-F238E27FC236}">
                <a16:creationId xmlns:a16="http://schemas.microsoft.com/office/drawing/2014/main" id="{C2BEC046-981F-4873-BBEB-D53B35995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9220" name="Line 3">
            <a:extLst>
              <a:ext uri="{FF2B5EF4-FFF2-40B4-BE49-F238E27FC236}">
                <a16:creationId xmlns:a16="http://schemas.microsoft.com/office/drawing/2014/main" id="{799804EC-A395-4696-8D2C-795C115529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21" name="Picture 4" descr="appc-03-9780123838728">
            <a:extLst>
              <a:ext uri="{FF2B5EF4-FFF2-40B4-BE49-F238E27FC236}">
                <a16:creationId xmlns:a16="http://schemas.microsoft.com/office/drawing/2014/main" id="{CCF84E99-C15A-4E0A-A231-5FFDEA2A8B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60538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7">
            <a:extLst>
              <a:ext uri="{FF2B5EF4-FFF2-40B4-BE49-F238E27FC236}">
                <a16:creationId xmlns:a16="http://schemas.microsoft.com/office/drawing/2014/main" id="{45395EB6-5E72-47EF-85B4-529261BCF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6567488"/>
            <a:ext cx="16938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81782C3-7370-5461-0209-14690A4C8EBA}"/>
                  </a:ext>
                </a:extLst>
              </p14:cNvPr>
              <p14:cNvContentPartPr/>
              <p14:nvPr/>
            </p14:nvContentPartPr>
            <p14:xfrm>
              <a:off x="154800" y="91440"/>
              <a:ext cx="8940600" cy="6651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81782C3-7370-5461-0209-14690A4C8EB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5440" y="82080"/>
                <a:ext cx="8959320" cy="6669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A49CBE1-3AB3-4C6E-BB23-8F6BD2FA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1841E3-7B31-410A-AECB-E54B255AC3C0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4D7135EE-A784-4F2B-8E5A-05C5BB6A3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408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Improvements?</a:t>
            </a:r>
          </a:p>
        </p:txBody>
      </p:sp>
      <p:sp>
        <p:nvSpPr>
          <p:cNvPr id="5124" name="Line 3">
            <a:extLst>
              <a:ext uri="{FF2B5EF4-FFF2-40B4-BE49-F238E27FC236}">
                <a16:creationId xmlns:a16="http://schemas.microsoft.com/office/drawing/2014/main" id="{700A998B-63FB-4E83-8BFD-C29D6214C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Text Box 4">
            <a:extLst>
              <a:ext uri="{FF2B5EF4-FFF2-40B4-BE49-F238E27FC236}">
                <a16:creationId xmlns:a16="http://schemas.microsoft.com/office/drawing/2014/main" id="{5CAB8147-6A90-4961-AA0E-066E2D0B3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6565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longer to finish each individual job?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shorter to finish a series of jobs?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assumptions were made while answering these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questions?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 dependences between instructions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Easy to partition circuits into uniform pipeline stages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 latch overhead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 10-stage pipeline better than a 5-stage pipeline?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60A0F70-7B95-2277-E350-B7887DC2A036}"/>
                  </a:ext>
                </a:extLst>
              </p14:cNvPr>
              <p14:cNvContentPartPr/>
              <p14:nvPr/>
            </p14:nvContentPartPr>
            <p14:xfrm>
              <a:off x="556920" y="86400"/>
              <a:ext cx="8646840" cy="6757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60A0F70-7B95-2277-E350-B7887DC2A03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7560" y="77040"/>
                <a:ext cx="8665560" cy="677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444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0CE31BB-9BF3-4C60-BC9F-7AC4D739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25EF294-6322-4D46-891A-9CE6EDFDAE07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74FE23E9-1976-45E0-8EA2-F1955545B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544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Quantitative Effects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06E508DC-21C4-4C48-9922-781371113E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9C44A1F3-DA90-4411-B684-607A5644F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7727244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As a result of pipelining: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Time in ns per instruction goes 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instruction takes more cycles to execute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But… average CPI remains roughly the same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Clock speed goes 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Total execution time goes down, resulting in lower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average time per instruction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Under ideal conditions, speedup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= ratio of </a:t>
            </a: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elapsed times between successive instruction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completions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= number of pipeline stages = increase in clock speed</a:t>
            </a:r>
            <a:endParaRPr lang="en-US" altLang="en-US" sz="2400" i="1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4030405-2300-6299-DDA0-5820980A7E32}"/>
                  </a:ext>
                </a:extLst>
              </p14:cNvPr>
              <p14:cNvContentPartPr/>
              <p14:nvPr/>
            </p14:nvContentPartPr>
            <p14:xfrm>
              <a:off x="738360" y="222840"/>
              <a:ext cx="8364960" cy="5482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4030405-2300-6299-DDA0-5820980A7E3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9000" y="213480"/>
                <a:ext cx="8383680" cy="5501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5093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B1A5804-8DD1-4058-B3D3-458726E3E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B8D7B6-B707-49F8-A4BD-23900388FD3B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485BF405-666E-4AA8-8AE2-1AE0503F8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043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Hazards</a:t>
            </a:r>
          </a:p>
        </p:txBody>
      </p:sp>
      <p:sp>
        <p:nvSpPr>
          <p:cNvPr id="15364" name="Line 3">
            <a:extLst>
              <a:ext uri="{FF2B5EF4-FFF2-40B4-BE49-F238E27FC236}">
                <a16:creationId xmlns:a16="http://schemas.microsoft.com/office/drawing/2014/main" id="{AA025CB5-EF9E-4C8B-A172-06AA5ABC9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53E76217-4739-4545-913C-F806657FF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3474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Structural hazards: different instructions in different stages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(or the same stage) conflicting for the same resource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Data hazards: an instruction cannot continue because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needs a value that has not yet been generated by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earlier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Control hazard: fetch cannot continue because it does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not know the outcome of an earlier branch – special case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of a data hazard – separate category because they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treated in different ways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6C84332-87B1-9632-4348-07098D22470B}"/>
                  </a:ext>
                </a:extLst>
              </p14:cNvPr>
              <p14:cNvContentPartPr/>
              <p14:nvPr/>
            </p14:nvContentPartPr>
            <p14:xfrm>
              <a:off x="613440" y="219960"/>
              <a:ext cx="6818040" cy="4485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6C84332-87B1-9632-4348-07098D22470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4080" y="210600"/>
                <a:ext cx="6836760" cy="4504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E0297C1-FD30-4152-BAAA-97615E0D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584EDF-65C3-4377-A1A7-7AAF646BDA79}" type="slidenum">
              <a:rPr lang="en-US" altLang="en-US" sz="1400">
                <a:latin typeface="Times New Roman" panose="02020603050405020304" pitchFamily="18" charset="0"/>
              </a:rPr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43F08203-4D7E-423F-BB2E-C87717496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463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Conflicts/Problems</a:t>
            </a:r>
          </a:p>
        </p:txBody>
      </p:sp>
      <p:sp>
        <p:nvSpPr>
          <p:cNvPr id="13316" name="Line 3">
            <a:extLst>
              <a:ext uri="{FF2B5EF4-FFF2-40B4-BE49-F238E27FC236}">
                <a16:creationId xmlns:a16="http://schemas.microsoft.com/office/drawing/2014/main" id="{CC990301-B570-4F40-B721-2D7AB3505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Text Box 4">
            <a:extLst>
              <a:ext uri="{FF2B5EF4-FFF2-40B4-BE49-F238E27FC236}">
                <a16:creationId xmlns:a16="http://schemas.microsoft.com/office/drawing/2014/main" id="{3016E2B0-4BA8-4839-9631-9EE3AE05E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2631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I-cache and D-cache are accessed in the same cycle –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helps to implement them separately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Registers are read and written in the same cycle – easy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deal with if register read/write time equals cycle time/2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Instructions can’t skip the DM stage, else conflict for RW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Consuming instruction may have to wait for producer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Branch target changes only at the end of the second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what do you do in the meantime?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7E92D5E-70BA-D2AB-B9B4-3D6B2BD352AC}"/>
                  </a:ext>
                </a:extLst>
              </p14:cNvPr>
              <p14:cNvContentPartPr/>
              <p14:nvPr/>
            </p14:nvContentPartPr>
            <p14:xfrm>
              <a:off x="753480" y="1224000"/>
              <a:ext cx="4735440" cy="4773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7E92D5E-70BA-D2AB-B9B4-3D6B2BD352A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4120" y="1214640"/>
                <a:ext cx="4754160" cy="4792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8D6BB0C-07EB-436B-9AFC-A1CF5271A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2ACCF1-F08E-4378-990E-6D505B21FF90}" type="slidenum">
              <a:rPr lang="en-US" altLang="en-US" sz="1400">
                <a:latin typeface="Times New Roman" panose="02020603050405020304" pitchFamily="18" charset="0"/>
              </a:rPr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A6EA5953-726C-4805-AF2D-42FC34D96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367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Structural Hazards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1ACC39C9-B861-4A71-85AF-EEEB31F40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F865B749-81DD-46B8-A8BB-6FAFDB978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3767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Example: a unified instruction and data cache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stage 4 (MEM) and stage 1 (IF) can never coincide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later instruction and all its successors are delayed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until a cycle is found when the resource is free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these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are pipeline bubbles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Structural hazards are easy to eliminate – increase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number of resources (for example, implement a separate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instruction and data cache, add more register ports)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F7ECEF6-A045-4A86-BD72-BA4A4B835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1AD9A3-3B06-47D3-A1CD-36AC69010353}" type="slidenum">
              <a:rPr lang="en-US" altLang="en-US" sz="1400">
                <a:latin typeface="Times New Roman" panose="02020603050405020304" pitchFamily="18" charset="0"/>
              </a:rPr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9459" name="Text Box 2">
            <a:extLst>
              <a:ext uri="{FF2B5EF4-FFF2-40B4-BE49-F238E27FC236}">
                <a16:creationId xmlns:a16="http://schemas.microsoft.com/office/drawing/2014/main" id="{3D657C6E-315A-4AF3-90E4-C3E3D974C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37398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Hazards</a:t>
            </a:r>
          </a:p>
        </p:txBody>
      </p:sp>
      <p:sp>
        <p:nvSpPr>
          <p:cNvPr id="19460" name="Line 3">
            <a:extLst>
              <a:ext uri="{FF2B5EF4-FFF2-40B4-BE49-F238E27FC236}">
                <a16:creationId xmlns:a16="http://schemas.microsoft.com/office/drawing/2014/main" id="{625EDFE1-C3D9-46B1-97C4-2B57A9476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id="{CC196A08-6ABD-4A16-A313-2F22DAE9B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39491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 instruction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produces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value in a given pipeline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subsequent instruction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consumes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that value in a pipeline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consumer may have to be delayed so that the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of consumption is later than the time of production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BEA288C-5F54-067E-2DD9-32A4B6710961}"/>
                  </a:ext>
                </a:extLst>
              </p14:cNvPr>
              <p14:cNvContentPartPr/>
              <p14:nvPr/>
            </p14:nvContentPartPr>
            <p14:xfrm>
              <a:off x="351720" y="4316760"/>
              <a:ext cx="7396200" cy="1397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BEA288C-5F54-067E-2DD9-32A4B671096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360" y="4307400"/>
                <a:ext cx="7414920" cy="1416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B62CA6F9-1865-4901-BE6B-30D9B4FC1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B13A81-5D54-4FD2-93D5-C6628638A34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1507" name="Text Box 2">
            <a:extLst>
              <a:ext uri="{FF2B5EF4-FFF2-40B4-BE49-F238E27FC236}">
                <a16:creationId xmlns:a16="http://schemas.microsoft.com/office/drawing/2014/main" id="{55AF658A-2B28-4D93-BB65-0E73A483C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5061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 – No Bypassing</a:t>
            </a:r>
          </a:p>
        </p:txBody>
      </p:sp>
      <p:sp>
        <p:nvSpPr>
          <p:cNvPr id="21508" name="Line 3">
            <a:extLst>
              <a:ext uri="{FF2B5EF4-FFF2-40B4-BE49-F238E27FC236}">
                <a16:creationId xmlns:a16="http://schemas.microsoft.com/office/drawing/2014/main" id="{9F2A9563-DA64-471E-B055-73C14DDB5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A8BA4E-D7E4-4B1B-ADA9-66B639E4E530}"/>
              </a:ext>
            </a:extLst>
          </p:cNvPr>
          <p:cNvSpPr/>
          <p:nvPr/>
        </p:nvSpPr>
        <p:spPr>
          <a:xfrm>
            <a:off x="457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1435FE-A949-4426-9B9A-B63B608DAF09}"/>
              </a:ext>
            </a:extLst>
          </p:cNvPr>
          <p:cNvSpPr/>
          <p:nvPr/>
        </p:nvSpPr>
        <p:spPr>
          <a:xfrm>
            <a:off x="457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1F7A6-23C4-431B-A12B-EC8BA700C826}"/>
              </a:ext>
            </a:extLst>
          </p:cNvPr>
          <p:cNvSpPr/>
          <p:nvPr/>
        </p:nvSpPr>
        <p:spPr>
          <a:xfrm>
            <a:off x="457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046418B-A714-4AFB-9EE7-0B2C412DD264}"/>
              </a:ext>
            </a:extLst>
          </p:cNvPr>
          <p:cNvSpPr/>
          <p:nvPr/>
        </p:nvSpPr>
        <p:spPr>
          <a:xfrm>
            <a:off x="457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C612A4-F32F-4C4A-8BF3-1D41CCD100BF}"/>
              </a:ext>
            </a:extLst>
          </p:cNvPr>
          <p:cNvSpPr/>
          <p:nvPr/>
        </p:nvSpPr>
        <p:spPr>
          <a:xfrm>
            <a:off x="457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14" name="TextBox 16">
            <a:extLst>
              <a:ext uri="{FF2B5EF4-FFF2-40B4-BE49-F238E27FC236}">
                <a16:creationId xmlns:a16="http://schemas.microsoft.com/office/drawing/2014/main" id="{E71B8A77-F711-46CB-9182-DEC8B41A9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0303E2-1E13-4021-831C-7BA30F18D286}"/>
              </a:ext>
            </a:extLst>
          </p:cNvPr>
          <p:cNvSpPr/>
          <p:nvPr/>
        </p:nvSpPr>
        <p:spPr>
          <a:xfrm>
            <a:off x="1447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0E0154-9D93-41DC-9E17-105F82216947}"/>
              </a:ext>
            </a:extLst>
          </p:cNvPr>
          <p:cNvSpPr/>
          <p:nvPr/>
        </p:nvSpPr>
        <p:spPr>
          <a:xfrm>
            <a:off x="1447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1C102A-87F7-4DE0-A04A-F31335DEDFC0}"/>
              </a:ext>
            </a:extLst>
          </p:cNvPr>
          <p:cNvSpPr/>
          <p:nvPr/>
        </p:nvSpPr>
        <p:spPr>
          <a:xfrm>
            <a:off x="1447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D0CE1F-251D-41CB-9FC3-B7D78A10A298}"/>
              </a:ext>
            </a:extLst>
          </p:cNvPr>
          <p:cNvSpPr/>
          <p:nvPr/>
        </p:nvSpPr>
        <p:spPr>
          <a:xfrm>
            <a:off x="1447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DF69FBA-766E-4FC8-AD90-3E8BF9321E18}"/>
              </a:ext>
            </a:extLst>
          </p:cNvPr>
          <p:cNvSpPr/>
          <p:nvPr/>
        </p:nvSpPr>
        <p:spPr>
          <a:xfrm>
            <a:off x="1447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20" name="TextBox 22">
            <a:extLst>
              <a:ext uri="{FF2B5EF4-FFF2-40B4-BE49-F238E27FC236}">
                <a16:creationId xmlns:a16="http://schemas.microsoft.com/office/drawing/2014/main" id="{27ADA0AE-7617-483B-A8CC-8B9210F9A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CD56EC5-545E-4DF6-95B7-AF3491D76C18}"/>
              </a:ext>
            </a:extLst>
          </p:cNvPr>
          <p:cNvSpPr/>
          <p:nvPr/>
        </p:nvSpPr>
        <p:spPr>
          <a:xfrm>
            <a:off x="2438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3803FE9-D817-4CBD-A751-131B9DB1FBED}"/>
              </a:ext>
            </a:extLst>
          </p:cNvPr>
          <p:cNvSpPr/>
          <p:nvPr/>
        </p:nvSpPr>
        <p:spPr>
          <a:xfrm>
            <a:off x="2438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B4129CA-41AC-452F-9CB6-78B14A5970EB}"/>
              </a:ext>
            </a:extLst>
          </p:cNvPr>
          <p:cNvSpPr/>
          <p:nvPr/>
        </p:nvSpPr>
        <p:spPr>
          <a:xfrm>
            <a:off x="2438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E4323B7-6443-4455-864C-3246A8B2DABD}"/>
              </a:ext>
            </a:extLst>
          </p:cNvPr>
          <p:cNvSpPr/>
          <p:nvPr/>
        </p:nvSpPr>
        <p:spPr>
          <a:xfrm>
            <a:off x="2438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0955867-53D1-4E8D-912C-8FC792F9C5AA}"/>
              </a:ext>
            </a:extLst>
          </p:cNvPr>
          <p:cNvSpPr/>
          <p:nvPr/>
        </p:nvSpPr>
        <p:spPr>
          <a:xfrm>
            <a:off x="2438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26" name="TextBox 28">
            <a:extLst>
              <a:ext uri="{FF2B5EF4-FFF2-40B4-BE49-F238E27FC236}">
                <a16:creationId xmlns:a16="http://schemas.microsoft.com/office/drawing/2014/main" id="{BB978189-A43F-43EE-80F5-8037DD8D7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AF7E750-A864-48F9-BC75-AA0245F91534}"/>
              </a:ext>
            </a:extLst>
          </p:cNvPr>
          <p:cNvSpPr/>
          <p:nvPr/>
        </p:nvSpPr>
        <p:spPr>
          <a:xfrm>
            <a:off x="34290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5A418AC-453D-4123-969F-DF2E104D77D7}"/>
              </a:ext>
            </a:extLst>
          </p:cNvPr>
          <p:cNvSpPr/>
          <p:nvPr/>
        </p:nvSpPr>
        <p:spPr>
          <a:xfrm>
            <a:off x="34290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E97F872-20C9-4CFD-A6E8-89481497A8F0}"/>
              </a:ext>
            </a:extLst>
          </p:cNvPr>
          <p:cNvSpPr/>
          <p:nvPr/>
        </p:nvSpPr>
        <p:spPr>
          <a:xfrm>
            <a:off x="34290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B8D836C-4DF6-4B41-8E5A-59AA578E0D43}"/>
              </a:ext>
            </a:extLst>
          </p:cNvPr>
          <p:cNvSpPr/>
          <p:nvPr/>
        </p:nvSpPr>
        <p:spPr>
          <a:xfrm>
            <a:off x="34290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F22D1F0-EEDB-4280-84CF-C1BB46355A9C}"/>
              </a:ext>
            </a:extLst>
          </p:cNvPr>
          <p:cNvSpPr/>
          <p:nvPr/>
        </p:nvSpPr>
        <p:spPr>
          <a:xfrm>
            <a:off x="34290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32" name="TextBox 34">
            <a:extLst>
              <a:ext uri="{FF2B5EF4-FFF2-40B4-BE49-F238E27FC236}">
                <a16:creationId xmlns:a16="http://schemas.microsoft.com/office/drawing/2014/main" id="{13C3A53F-D020-4183-A8B0-CEB31246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7F2A6F0-63C5-42F6-880F-BD7AEC2B7CA8}"/>
              </a:ext>
            </a:extLst>
          </p:cNvPr>
          <p:cNvSpPr/>
          <p:nvPr/>
        </p:nvSpPr>
        <p:spPr>
          <a:xfrm>
            <a:off x="44196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9FE6766-D1B9-433D-BCAE-6D33E77A94D6}"/>
              </a:ext>
            </a:extLst>
          </p:cNvPr>
          <p:cNvSpPr/>
          <p:nvPr/>
        </p:nvSpPr>
        <p:spPr>
          <a:xfrm>
            <a:off x="44196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278519-2EB0-4B47-85F7-097979E812A3}"/>
              </a:ext>
            </a:extLst>
          </p:cNvPr>
          <p:cNvSpPr/>
          <p:nvPr/>
        </p:nvSpPr>
        <p:spPr>
          <a:xfrm>
            <a:off x="44196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D4380EE-183E-4467-86B5-60EBFD6E32E3}"/>
              </a:ext>
            </a:extLst>
          </p:cNvPr>
          <p:cNvSpPr/>
          <p:nvPr/>
        </p:nvSpPr>
        <p:spPr>
          <a:xfrm>
            <a:off x="44196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2666907-AF8E-4599-8529-29829CD28AC9}"/>
              </a:ext>
            </a:extLst>
          </p:cNvPr>
          <p:cNvSpPr/>
          <p:nvPr/>
        </p:nvSpPr>
        <p:spPr>
          <a:xfrm>
            <a:off x="44196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38" name="TextBox 40">
            <a:extLst>
              <a:ext uri="{FF2B5EF4-FFF2-40B4-BE49-F238E27FC236}">
                <a16:creationId xmlns:a16="http://schemas.microsoft.com/office/drawing/2014/main" id="{D91BE23A-52E9-40D1-8EA0-D7DB3B5CB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EFC57FC-FC2F-4098-9423-57C2AA200290}"/>
              </a:ext>
            </a:extLst>
          </p:cNvPr>
          <p:cNvSpPr/>
          <p:nvPr/>
        </p:nvSpPr>
        <p:spPr>
          <a:xfrm>
            <a:off x="54102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A3B894B-52B2-4031-8B44-9AB51A4E4E8F}"/>
              </a:ext>
            </a:extLst>
          </p:cNvPr>
          <p:cNvSpPr/>
          <p:nvPr/>
        </p:nvSpPr>
        <p:spPr>
          <a:xfrm>
            <a:off x="54102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1C75353-2122-442F-A4A0-8928F5295A7E}"/>
              </a:ext>
            </a:extLst>
          </p:cNvPr>
          <p:cNvSpPr/>
          <p:nvPr/>
        </p:nvSpPr>
        <p:spPr>
          <a:xfrm>
            <a:off x="54102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744065B-B329-4020-9842-AE295E810A75}"/>
              </a:ext>
            </a:extLst>
          </p:cNvPr>
          <p:cNvSpPr/>
          <p:nvPr/>
        </p:nvSpPr>
        <p:spPr>
          <a:xfrm>
            <a:off x="54102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2D47646-C65D-46AC-89C9-5F3891209F18}"/>
              </a:ext>
            </a:extLst>
          </p:cNvPr>
          <p:cNvSpPr/>
          <p:nvPr/>
        </p:nvSpPr>
        <p:spPr>
          <a:xfrm>
            <a:off x="54102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44" name="TextBox 46">
            <a:extLst>
              <a:ext uri="{FF2B5EF4-FFF2-40B4-BE49-F238E27FC236}">
                <a16:creationId xmlns:a16="http://schemas.microsoft.com/office/drawing/2014/main" id="{F466B37C-1E9F-43A5-A323-C506FF000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CYC-6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AB22C1-B092-4D6A-9C91-D89F55A1AF61}"/>
              </a:ext>
            </a:extLst>
          </p:cNvPr>
          <p:cNvSpPr/>
          <p:nvPr/>
        </p:nvSpPr>
        <p:spPr>
          <a:xfrm>
            <a:off x="64008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9CA2324-6D36-4B10-9BA4-97327183DED1}"/>
              </a:ext>
            </a:extLst>
          </p:cNvPr>
          <p:cNvSpPr/>
          <p:nvPr/>
        </p:nvSpPr>
        <p:spPr>
          <a:xfrm>
            <a:off x="64008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CB04E0C-E6B4-48AC-8A2D-71A16DEA54AA}"/>
              </a:ext>
            </a:extLst>
          </p:cNvPr>
          <p:cNvSpPr/>
          <p:nvPr/>
        </p:nvSpPr>
        <p:spPr>
          <a:xfrm>
            <a:off x="64008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186E0DD-A00D-43C9-8210-28C82E116AE9}"/>
              </a:ext>
            </a:extLst>
          </p:cNvPr>
          <p:cNvSpPr/>
          <p:nvPr/>
        </p:nvSpPr>
        <p:spPr>
          <a:xfrm>
            <a:off x="64008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0EDF4E8-821F-4BDB-B409-BE2365989FFD}"/>
              </a:ext>
            </a:extLst>
          </p:cNvPr>
          <p:cNvSpPr/>
          <p:nvPr/>
        </p:nvSpPr>
        <p:spPr>
          <a:xfrm>
            <a:off x="64008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50" name="TextBox 52">
            <a:extLst>
              <a:ext uri="{FF2B5EF4-FFF2-40B4-BE49-F238E27FC236}">
                <a16:creationId xmlns:a16="http://schemas.microsoft.com/office/drawing/2014/main" id="{76ABAF6E-3DA5-4339-A215-2E85FDCB9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1053EE1-96EF-455C-85FD-43AA1D505CB2}"/>
              </a:ext>
            </a:extLst>
          </p:cNvPr>
          <p:cNvSpPr/>
          <p:nvPr/>
        </p:nvSpPr>
        <p:spPr>
          <a:xfrm>
            <a:off x="7391400" y="32766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09C1025-7448-4845-A6B7-F6B9C0CC5237}"/>
              </a:ext>
            </a:extLst>
          </p:cNvPr>
          <p:cNvSpPr/>
          <p:nvPr/>
        </p:nvSpPr>
        <p:spPr>
          <a:xfrm>
            <a:off x="7391400" y="41910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8A3B585-CF12-439F-880D-36A79BB7A1F0}"/>
              </a:ext>
            </a:extLst>
          </p:cNvPr>
          <p:cNvSpPr/>
          <p:nvPr/>
        </p:nvSpPr>
        <p:spPr>
          <a:xfrm>
            <a:off x="7391400" y="5105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846B385-C3D1-409A-992C-22DACF3E8D95}"/>
              </a:ext>
            </a:extLst>
          </p:cNvPr>
          <p:cNvSpPr/>
          <p:nvPr/>
        </p:nvSpPr>
        <p:spPr>
          <a:xfrm>
            <a:off x="7391400" y="6019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DFC09EE-9339-4545-B151-91DEBCD34ECD}"/>
              </a:ext>
            </a:extLst>
          </p:cNvPr>
          <p:cNvSpPr/>
          <p:nvPr/>
        </p:nvSpPr>
        <p:spPr>
          <a:xfrm>
            <a:off x="7391400" y="23622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56" name="TextBox 58">
            <a:extLst>
              <a:ext uri="{FF2B5EF4-FFF2-40B4-BE49-F238E27FC236}">
                <a16:creationId xmlns:a16="http://schemas.microsoft.com/office/drawing/2014/main" id="{78EF83DE-447D-4FD9-90AF-C43E6FAAF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1905000"/>
            <a:ext cx="782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CYC-8</a:t>
            </a:r>
          </a:p>
        </p:txBody>
      </p:sp>
      <p:sp>
        <p:nvSpPr>
          <p:cNvPr id="21557" name="Text Box 4">
            <a:extLst>
              <a:ext uri="{FF2B5EF4-FFF2-40B4-BE49-F238E27FC236}">
                <a16:creationId xmlns:a16="http://schemas.microsoft.com/office/drawing/2014/main" id="{713A41B3-993E-4A0E-95C6-9CF5F4472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19200"/>
            <a:ext cx="774737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Show the instruction occupying each stage in each cycle (no bypassing)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if I1 is R1+R2R3   and I2 is  R3+R4R5  and I3 is R7+R8R9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451F160-FEFD-562F-2F85-4B8AAD495BDF}"/>
                  </a:ext>
                </a:extLst>
              </p14:cNvPr>
              <p14:cNvContentPartPr/>
              <p14:nvPr/>
            </p14:nvContentPartPr>
            <p14:xfrm>
              <a:off x="34200" y="132480"/>
              <a:ext cx="9082440" cy="6819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451F160-FEFD-562F-2F85-4B8AAD495BD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840" y="123120"/>
                <a:ext cx="9101160" cy="6838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37924</TotalTime>
  <Words>1157</Words>
  <Application>Microsoft Office PowerPoint</Application>
  <PresentationFormat>On-screen Show (4:3)</PresentationFormat>
  <Paragraphs>423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206</cp:revision>
  <dcterms:created xsi:type="dcterms:W3CDTF">2002-09-20T18:19:18Z</dcterms:created>
  <dcterms:modified xsi:type="dcterms:W3CDTF">2024-03-19T18:13:33Z</dcterms:modified>
</cp:coreProperties>
</file>