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notesSlides/notesSlide3.xml" ContentType="application/vnd.openxmlformats-officedocument.presentationml.notesSlide+xml"/>
  <Override PartName="/ppt/ink/ink2.xml" ContentType="application/inkml+xml"/>
  <Override PartName="/ppt/notesSlides/notesSlide4.xml" ContentType="application/vnd.openxmlformats-officedocument.presentationml.notesSlide+xml"/>
  <Override PartName="/ppt/ink/ink3.xml" ContentType="application/inkml+xml"/>
  <Override PartName="/ppt/notesSlides/notesSlide5.xml" ContentType="application/vnd.openxmlformats-officedocument.presentationml.notesSlide+xml"/>
  <Override PartName="/ppt/ink/ink4.xml" ContentType="application/inkml+xml"/>
  <Override PartName="/ppt/notesSlides/notesSlide6.xml" ContentType="application/vnd.openxmlformats-officedocument.presentationml.notesSlide+xml"/>
  <Override PartName="/ppt/ink/ink5.xml" ContentType="application/inkml+xml"/>
  <Override PartName="/ppt/notesSlides/notesSlide7.xml" ContentType="application/vnd.openxmlformats-officedocument.presentationml.notesSlide+xml"/>
  <Override PartName="/ppt/ink/ink6.xml" ContentType="application/inkml+xml"/>
  <Override PartName="/ppt/notesSlides/notesSlide8.xml" ContentType="application/vnd.openxmlformats-officedocument.presentationml.notesSlide+xml"/>
  <Override PartName="/ppt/ink/ink7.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ink/ink8.xml" ContentType="application/inkml+xml"/>
  <Override PartName="/ppt/notesSlides/notesSlide11.xml" ContentType="application/vnd.openxmlformats-officedocument.presentationml.notesSlide+xml"/>
  <Override PartName="/ppt/ink/ink9.xml" ContentType="application/inkml+xml"/>
  <Override PartName="/ppt/notesSlides/notesSlide12.xml" ContentType="application/vnd.openxmlformats-officedocument.presentationml.notesSlide+xml"/>
  <Override PartName="/ppt/ink/ink10.xml" ContentType="application/inkml+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ink/ink11.xml" ContentType="application/inkml+xml"/>
  <Override PartName="/ppt/notesSlides/notesSlide17.xml" ContentType="application/vnd.openxmlformats-officedocument.presentationml.notesSlide+xml"/>
  <Override PartName="/ppt/ink/ink12.xml" ContentType="application/inkml+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ink/ink13.xml" ContentType="application/inkml+xml"/>
  <Override PartName="/ppt/notesSlides/notesSlide20.xml" ContentType="application/vnd.openxmlformats-officedocument.presentationml.notesSlide+xml"/>
  <Override PartName="/ppt/ink/ink14.xml" ContentType="application/inkml+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ink/ink15.xml" ContentType="application/inkml+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ink/ink16.xml" ContentType="application/inkml+xml"/>
  <Override PartName="/ppt/notesSlides/notesSlide27.xml" ContentType="application/vnd.openxmlformats-officedocument.presentationml.notesSlide+xml"/>
  <Override PartName="/ppt/ink/ink17.xml" ContentType="application/inkml+xml"/>
  <Override PartName="/ppt/notesSlides/notesSlide28.xml" ContentType="application/vnd.openxmlformats-officedocument.presentationml.notesSlide+xml"/>
  <Override PartName="/ppt/ink/ink18.xml" ContentType="application/inkml+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ink/ink19.xml" ContentType="application/inkml+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363" r:id="rId2"/>
    <p:sldId id="778" r:id="rId3"/>
    <p:sldId id="749" r:id="rId4"/>
    <p:sldId id="772" r:id="rId5"/>
    <p:sldId id="770" r:id="rId6"/>
    <p:sldId id="750" r:id="rId7"/>
    <p:sldId id="557" r:id="rId8"/>
    <p:sldId id="746" r:id="rId9"/>
    <p:sldId id="755" r:id="rId10"/>
    <p:sldId id="747" r:id="rId11"/>
    <p:sldId id="748" r:id="rId12"/>
    <p:sldId id="752" r:id="rId13"/>
    <p:sldId id="771" r:id="rId14"/>
    <p:sldId id="751" r:id="rId15"/>
    <p:sldId id="761" r:id="rId16"/>
    <p:sldId id="620" r:id="rId17"/>
    <p:sldId id="633" r:id="rId18"/>
    <p:sldId id="645" r:id="rId19"/>
    <p:sldId id="756" r:id="rId20"/>
    <p:sldId id="664" r:id="rId21"/>
    <p:sldId id="665" r:id="rId22"/>
    <p:sldId id="677" r:id="rId23"/>
    <p:sldId id="678" r:id="rId24"/>
    <p:sldId id="676" r:id="rId25"/>
    <p:sldId id="682" r:id="rId26"/>
    <p:sldId id="769" r:id="rId27"/>
    <p:sldId id="754" r:id="rId28"/>
    <p:sldId id="759" r:id="rId29"/>
    <p:sldId id="774" r:id="rId30"/>
    <p:sldId id="723" r:id="rId31"/>
    <p:sldId id="753" r:id="rId32"/>
    <p:sldId id="776" r:id="rId33"/>
    <p:sldId id="777" r:id="rId34"/>
    <p:sldId id="758" r:id="rId35"/>
  </p:sldIdLst>
  <p:sldSz cx="9144000" cy="6858000" type="screen4x3"/>
  <p:notesSz cx="6845300" cy="9396413"/>
  <p:defaultTextStyle>
    <a:defPPr>
      <a:defRPr lang="en-US"/>
    </a:defPPr>
    <a:lvl1pPr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5pPr>
    <a:lvl6pPr marL="2286000" algn="l" defTabSz="914400" rtl="0" eaLnBrk="1" latinLnBrk="0" hangingPunct="1">
      <a:defRPr sz="3600" kern="1200">
        <a:solidFill>
          <a:schemeClr val="tx1"/>
        </a:solidFill>
        <a:latin typeface="Arial" panose="020B0604020202020204" pitchFamily="34" charset="0"/>
        <a:ea typeface="+mn-ea"/>
        <a:cs typeface="+mn-cs"/>
      </a:defRPr>
    </a:lvl6pPr>
    <a:lvl7pPr marL="2743200" algn="l" defTabSz="914400" rtl="0" eaLnBrk="1" latinLnBrk="0" hangingPunct="1">
      <a:defRPr sz="3600" kern="1200">
        <a:solidFill>
          <a:schemeClr val="tx1"/>
        </a:solidFill>
        <a:latin typeface="Arial" panose="020B0604020202020204" pitchFamily="34" charset="0"/>
        <a:ea typeface="+mn-ea"/>
        <a:cs typeface="+mn-cs"/>
      </a:defRPr>
    </a:lvl7pPr>
    <a:lvl8pPr marL="3200400" algn="l" defTabSz="914400" rtl="0" eaLnBrk="1" latinLnBrk="0" hangingPunct="1">
      <a:defRPr sz="3600" kern="1200">
        <a:solidFill>
          <a:schemeClr val="tx1"/>
        </a:solidFill>
        <a:latin typeface="Arial" panose="020B0604020202020204" pitchFamily="34" charset="0"/>
        <a:ea typeface="+mn-ea"/>
        <a:cs typeface="+mn-cs"/>
      </a:defRPr>
    </a:lvl8pPr>
    <a:lvl9pPr marL="3657600" algn="l" defTabSz="914400" rtl="0" eaLnBrk="1" latinLnBrk="0" hangingPunct="1">
      <a:defRPr sz="3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0000"/>
    <a:srgbClr val="FF9900"/>
    <a:srgbClr val="FFFF00"/>
    <a:srgbClr val="66CCFF"/>
    <a:srgbClr val="0099FF"/>
    <a:srgbClr val="00FF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0FAF85-132F-40D4-A6D1-8DB0811892BA}" v="1" dt="2024-03-12T18:13:26.1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9" autoAdjust="0"/>
    <p:restoredTop sz="94660" autoAdjust="0"/>
  </p:normalViewPr>
  <p:slideViewPr>
    <p:cSldViewPr>
      <p:cViewPr varScale="1">
        <p:scale>
          <a:sx n="74" d="100"/>
          <a:sy n="74" d="100"/>
        </p:scale>
        <p:origin x="112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jeev Balasubramonian" userId="d1fdae7ed13c9a74" providerId="LiveId" clId="{D50FAF85-132F-40D4-A6D1-8DB0811892BA}"/>
    <pc:docChg chg="modSld">
      <pc:chgData name="Rajeev Balasubramonian" userId="d1fdae7ed13c9a74" providerId="LiveId" clId="{D50FAF85-132F-40D4-A6D1-8DB0811892BA}" dt="2024-03-12T18:13:26.099" v="0"/>
      <pc:docMkLst>
        <pc:docMk/>
      </pc:docMkLst>
      <pc:sldChg chg="addSp">
        <pc:chgData name="Rajeev Balasubramonian" userId="d1fdae7ed13c9a74" providerId="LiveId" clId="{D50FAF85-132F-40D4-A6D1-8DB0811892BA}" dt="2024-03-12T18:13:26.099" v="0"/>
        <pc:sldMkLst>
          <pc:docMk/>
          <pc:sldMk cId="0" sldId="557"/>
        </pc:sldMkLst>
        <pc:inkChg chg="add">
          <ac:chgData name="Rajeev Balasubramonian" userId="d1fdae7ed13c9a74" providerId="LiveId" clId="{D50FAF85-132F-40D4-A6D1-8DB0811892BA}" dt="2024-03-12T18:13:26.099" v="0"/>
          <ac:inkMkLst>
            <pc:docMk/>
            <pc:sldMk cId="0" sldId="557"/>
            <ac:inkMk id="2" creationId="{8ED08B94-82CB-C557-A111-4324535C2179}"/>
          </ac:inkMkLst>
        </pc:inkChg>
      </pc:sldChg>
      <pc:sldChg chg="addSp">
        <pc:chgData name="Rajeev Balasubramonian" userId="d1fdae7ed13c9a74" providerId="LiveId" clId="{D50FAF85-132F-40D4-A6D1-8DB0811892BA}" dt="2024-03-12T18:13:26.099" v="0"/>
        <pc:sldMkLst>
          <pc:docMk/>
          <pc:sldMk cId="0" sldId="620"/>
        </pc:sldMkLst>
        <pc:inkChg chg="add">
          <ac:chgData name="Rajeev Balasubramonian" userId="d1fdae7ed13c9a74" providerId="LiveId" clId="{D50FAF85-132F-40D4-A6D1-8DB0811892BA}" dt="2024-03-12T18:13:26.099" v="0"/>
          <ac:inkMkLst>
            <pc:docMk/>
            <pc:sldMk cId="0" sldId="620"/>
            <ac:inkMk id="2" creationId="{F43E85B5-4D08-26F6-57B2-93AE23978AAC}"/>
          </ac:inkMkLst>
        </pc:inkChg>
      </pc:sldChg>
      <pc:sldChg chg="addSp">
        <pc:chgData name="Rajeev Balasubramonian" userId="d1fdae7ed13c9a74" providerId="LiveId" clId="{D50FAF85-132F-40D4-A6D1-8DB0811892BA}" dt="2024-03-12T18:13:26.099" v="0"/>
        <pc:sldMkLst>
          <pc:docMk/>
          <pc:sldMk cId="0" sldId="633"/>
        </pc:sldMkLst>
        <pc:inkChg chg="add">
          <ac:chgData name="Rajeev Balasubramonian" userId="d1fdae7ed13c9a74" providerId="LiveId" clId="{D50FAF85-132F-40D4-A6D1-8DB0811892BA}" dt="2024-03-12T18:13:26.099" v="0"/>
          <ac:inkMkLst>
            <pc:docMk/>
            <pc:sldMk cId="0" sldId="633"/>
            <ac:inkMk id="2" creationId="{91309FE4-1392-C029-21D8-7B943983FFB5}"/>
          </ac:inkMkLst>
        </pc:inkChg>
      </pc:sldChg>
      <pc:sldChg chg="addSp">
        <pc:chgData name="Rajeev Balasubramonian" userId="d1fdae7ed13c9a74" providerId="LiveId" clId="{D50FAF85-132F-40D4-A6D1-8DB0811892BA}" dt="2024-03-12T18:13:26.099" v="0"/>
        <pc:sldMkLst>
          <pc:docMk/>
          <pc:sldMk cId="0" sldId="664"/>
        </pc:sldMkLst>
        <pc:inkChg chg="add">
          <ac:chgData name="Rajeev Balasubramonian" userId="d1fdae7ed13c9a74" providerId="LiveId" clId="{D50FAF85-132F-40D4-A6D1-8DB0811892BA}" dt="2024-03-12T18:13:26.099" v="0"/>
          <ac:inkMkLst>
            <pc:docMk/>
            <pc:sldMk cId="0" sldId="664"/>
            <ac:inkMk id="2" creationId="{7534510D-1131-50EB-A100-5FD4D86244C8}"/>
          </ac:inkMkLst>
        </pc:inkChg>
      </pc:sldChg>
      <pc:sldChg chg="addSp">
        <pc:chgData name="Rajeev Balasubramonian" userId="d1fdae7ed13c9a74" providerId="LiveId" clId="{D50FAF85-132F-40D4-A6D1-8DB0811892BA}" dt="2024-03-12T18:13:26.099" v="0"/>
        <pc:sldMkLst>
          <pc:docMk/>
          <pc:sldMk cId="3028455016" sldId="676"/>
        </pc:sldMkLst>
        <pc:inkChg chg="add">
          <ac:chgData name="Rajeev Balasubramonian" userId="d1fdae7ed13c9a74" providerId="LiveId" clId="{D50FAF85-132F-40D4-A6D1-8DB0811892BA}" dt="2024-03-12T18:13:26.099" v="0"/>
          <ac:inkMkLst>
            <pc:docMk/>
            <pc:sldMk cId="3028455016" sldId="676"/>
            <ac:inkMk id="2" creationId="{7932D8E6-D74F-070C-C51F-62FB2A7B23E0}"/>
          </ac:inkMkLst>
        </pc:inkChg>
      </pc:sldChg>
      <pc:sldChg chg="addSp">
        <pc:chgData name="Rajeev Balasubramonian" userId="d1fdae7ed13c9a74" providerId="LiveId" clId="{D50FAF85-132F-40D4-A6D1-8DB0811892BA}" dt="2024-03-12T18:13:26.099" v="0"/>
        <pc:sldMkLst>
          <pc:docMk/>
          <pc:sldMk cId="0" sldId="746"/>
        </pc:sldMkLst>
        <pc:inkChg chg="add">
          <ac:chgData name="Rajeev Balasubramonian" userId="d1fdae7ed13c9a74" providerId="LiveId" clId="{D50FAF85-132F-40D4-A6D1-8DB0811892BA}" dt="2024-03-12T18:13:26.099" v="0"/>
          <ac:inkMkLst>
            <pc:docMk/>
            <pc:sldMk cId="0" sldId="746"/>
            <ac:inkMk id="2" creationId="{759EE645-372B-FADC-87C5-D010CD49AA4F}"/>
          </ac:inkMkLst>
        </pc:inkChg>
      </pc:sldChg>
      <pc:sldChg chg="addSp">
        <pc:chgData name="Rajeev Balasubramonian" userId="d1fdae7ed13c9a74" providerId="LiveId" clId="{D50FAF85-132F-40D4-A6D1-8DB0811892BA}" dt="2024-03-12T18:13:26.099" v="0"/>
        <pc:sldMkLst>
          <pc:docMk/>
          <pc:sldMk cId="0" sldId="747"/>
        </pc:sldMkLst>
        <pc:inkChg chg="add">
          <ac:chgData name="Rajeev Balasubramonian" userId="d1fdae7ed13c9a74" providerId="LiveId" clId="{D50FAF85-132F-40D4-A6D1-8DB0811892BA}" dt="2024-03-12T18:13:26.099" v="0"/>
          <ac:inkMkLst>
            <pc:docMk/>
            <pc:sldMk cId="0" sldId="747"/>
            <ac:inkMk id="2" creationId="{6AEA96DD-8CFE-153E-E7E2-4627B3969970}"/>
          </ac:inkMkLst>
        </pc:inkChg>
      </pc:sldChg>
      <pc:sldChg chg="addSp">
        <pc:chgData name="Rajeev Balasubramonian" userId="d1fdae7ed13c9a74" providerId="LiveId" clId="{D50FAF85-132F-40D4-A6D1-8DB0811892BA}" dt="2024-03-12T18:13:26.099" v="0"/>
        <pc:sldMkLst>
          <pc:docMk/>
          <pc:sldMk cId="0" sldId="748"/>
        </pc:sldMkLst>
        <pc:inkChg chg="add">
          <ac:chgData name="Rajeev Balasubramonian" userId="d1fdae7ed13c9a74" providerId="LiveId" clId="{D50FAF85-132F-40D4-A6D1-8DB0811892BA}" dt="2024-03-12T18:13:26.099" v="0"/>
          <ac:inkMkLst>
            <pc:docMk/>
            <pc:sldMk cId="0" sldId="748"/>
            <ac:inkMk id="2" creationId="{B025E548-D4D8-2755-0620-B871135741B6}"/>
          </ac:inkMkLst>
        </pc:inkChg>
      </pc:sldChg>
      <pc:sldChg chg="addSp">
        <pc:chgData name="Rajeev Balasubramonian" userId="d1fdae7ed13c9a74" providerId="LiveId" clId="{D50FAF85-132F-40D4-A6D1-8DB0811892BA}" dt="2024-03-12T18:13:26.099" v="0"/>
        <pc:sldMkLst>
          <pc:docMk/>
          <pc:sldMk cId="0" sldId="749"/>
        </pc:sldMkLst>
        <pc:inkChg chg="add">
          <ac:chgData name="Rajeev Balasubramonian" userId="d1fdae7ed13c9a74" providerId="LiveId" clId="{D50FAF85-132F-40D4-A6D1-8DB0811892BA}" dt="2024-03-12T18:13:26.099" v="0"/>
          <ac:inkMkLst>
            <pc:docMk/>
            <pc:sldMk cId="0" sldId="749"/>
            <ac:inkMk id="2" creationId="{0BEA65E0-9C08-64BD-0D69-0EA486F35BC0}"/>
          </ac:inkMkLst>
        </pc:inkChg>
      </pc:sldChg>
      <pc:sldChg chg="addSp">
        <pc:chgData name="Rajeev Balasubramonian" userId="d1fdae7ed13c9a74" providerId="LiveId" clId="{D50FAF85-132F-40D4-A6D1-8DB0811892BA}" dt="2024-03-12T18:13:26.099" v="0"/>
        <pc:sldMkLst>
          <pc:docMk/>
          <pc:sldMk cId="0" sldId="750"/>
        </pc:sldMkLst>
        <pc:inkChg chg="add">
          <ac:chgData name="Rajeev Balasubramonian" userId="d1fdae7ed13c9a74" providerId="LiveId" clId="{D50FAF85-132F-40D4-A6D1-8DB0811892BA}" dt="2024-03-12T18:13:26.099" v="0"/>
          <ac:inkMkLst>
            <pc:docMk/>
            <pc:sldMk cId="0" sldId="750"/>
            <ac:inkMk id="2" creationId="{B4E1707F-14FE-E2EE-2885-2D8A6FE989AE}"/>
          </ac:inkMkLst>
        </pc:inkChg>
      </pc:sldChg>
      <pc:sldChg chg="addSp">
        <pc:chgData name="Rajeev Balasubramonian" userId="d1fdae7ed13c9a74" providerId="LiveId" clId="{D50FAF85-132F-40D4-A6D1-8DB0811892BA}" dt="2024-03-12T18:13:26.099" v="0"/>
        <pc:sldMkLst>
          <pc:docMk/>
          <pc:sldMk cId="0" sldId="752"/>
        </pc:sldMkLst>
        <pc:inkChg chg="add">
          <ac:chgData name="Rajeev Balasubramonian" userId="d1fdae7ed13c9a74" providerId="LiveId" clId="{D50FAF85-132F-40D4-A6D1-8DB0811892BA}" dt="2024-03-12T18:13:26.099" v="0"/>
          <ac:inkMkLst>
            <pc:docMk/>
            <pc:sldMk cId="0" sldId="752"/>
            <ac:inkMk id="2" creationId="{70AC9BFF-FB6B-F5E4-1AEB-4E61A904DC64}"/>
          </ac:inkMkLst>
        </pc:inkChg>
      </pc:sldChg>
      <pc:sldChg chg="addSp">
        <pc:chgData name="Rajeev Balasubramonian" userId="d1fdae7ed13c9a74" providerId="LiveId" clId="{D50FAF85-132F-40D4-A6D1-8DB0811892BA}" dt="2024-03-12T18:13:26.099" v="0"/>
        <pc:sldMkLst>
          <pc:docMk/>
          <pc:sldMk cId="0" sldId="753"/>
        </pc:sldMkLst>
        <pc:inkChg chg="add">
          <ac:chgData name="Rajeev Balasubramonian" userId="d1fdae7ed13c9a74" providerId="LiveId" clId="{D50FAF85-132F-40D4-A6D1-8DB0811892BA}" dt="2024-03-12T18:13:26.099" v="0"/>
          <ac:inkMkLst>
            <pc:docMk/>
            <pc:sldMk cId="0" sldId="753"/>
            <ac:inkMk id="2" creationId="{61BCF079-3B2B-C67C-EDD4-4F6446F4D52E}"/>
          </ac:inkMkLst>
        </pc:inkChg>
      </pc:sldChg>
      <pc:sldChg chg="addSp">
        <pc:chgData name="Rajeev Balasubramonian" userId="d1fdae7ed13c9a74" providerId="LiveId" clId="{D50FAF85-132F-40D4-A6D1-8DB0811892BA}" dt="2024-03-12T18:13:26.099" v="0"/>
        <pc:sldMkLst>
          <pc:docMk/>
          <pc:sldMk cId="0" sldId="754"/>
        </pc:sldMkLst>
        <pc:inkChg chg="add">
          <ac:chgData name="Rajeev Balasubramonian" userId="d1fdae7ed13c9a74" providerId="LiveId" clId="{D50FAF85-132F-40D4-A6D1-8DB0811892BA}" dt="2024-03-12T18:13:26.099" v="0"/>
          <ac:inkMkLst>
            <pc:docMk/>
            <pc:sldMk cId="0" sldId="754"/>
            <ac:inkMk id="2" creationId="{1F4BC5CA-B83B-DB92-05E8-E1F3CE12CB19}"/>
          </ac:inkMkLst>
        </pc:inkChg>
      </pc:sldChg>
      <pc:sldChg chg="addSp">
        <pc:chgData name="Rajeev Balasubramonian" userId="d1fdae7ed13c9a74" providerId="LiveId" clId="{D50FAF85-132F-40D4-A6D1-8DB0811892BA}" dt="2024-03-12T18:13:26.099" v="0"/>
        <pc:sldMkLst>
          <pc:docMk/>
          <pc:sldMk cId="0" sldId="756"/>
        </pc:sldMkLst>
        <pc:inkChg chg="add">
          <ac:chgData name="Rajeev Balasubramonian" userId="d1fdae7ed13c9a74" providerId="LiveId" clId="{D50FAF85-132F-40D4-A6D1-8DB0811892BA}" dt="2024-03-12T18:13:26.099" v="0"/>
          <ac:inkMkLst>
            <pc:docMk/>
            <pc:sldMk cId="0" sldId="756"/>
            <ac:inkMk id="2" creationId="{9BCADCE8-235B-25A8-AA6D-D9096296EF7A}"/>
          </ac:inkMkLst>
        </pc:inkChg>
      </pc:sldChg>
      <pc:sldChg chg="addSp">
        <pc:chgData name="Rajeev Balasubramonian" userId="d1fdae7ed13c9a74" providerId="LiveId" clId="{D50FAF85-132F-40D4-A6D1-8DB0811892BA}" dt="2024-03-12T18:13:26.099" v="0"/>
        <pc:sldMkLst>
          <pc:docMk/>
          <pc:sldMk cId="1175639883" sldId="759"/>
        </pc:sldMkLst>
        <pc:inkChg chg="add">
          <ac:chgData name="Rajeev Balasubramonian" userId="d1fdae7ed13c9a74" providerId="LiveId" clId="{D50FAF85-132F-40D4-A6D1-8DB0811892BA}" dt="2024-03-12T18:13:26.099" v="0"/>
          <ac:inkMkLst>
            <pc:docMk/>
            <pc:sldMk cId="1175639883" sldId="759"/>
            <ac:inkMk id="2" creationId="{B454F20C-51FC-FCE1-3174-F58261A200AE}"/>
          </ac:inkMkLst>
        </pc:inkChg>
      </pc:sldChg>
      <pc:sldChg chg="addSp">
        <pc:chgData name="Rajeev Balasubramonian" userId="d1fdae7ed13c9a74" providerId="LiveId" clId="{D50FAF85-132F-40D4-A6D1-8DB0811892BA}" dt="2024-03-12T18:13:26.099" v="0"/>
        <pc:sldMkLst>
          <pc:docMk/>
          <pc:sldMk cId="0" sldId="769"/>
        </pc:sldMkLst>
        <pc:inkChg chg="add">
          <ac:chgData name="Rajeev Balasubramonian" userId="d1fdae7ed13c9a74" providerId="LiveId" clId="{D50FAF85-132F-40D4-A6D1-8DB0811892BA}" dt="2024-03-12T18:13:26.099" v="0"/>
          <ac:inkMkLst>
            <pc:docMk/>
            <pc:sldMk cId="0" sldId="769"/>
            <ac:inkMk id="2" creationId="{3CEAB137-51C1-E278-E5BE-7589097A4136}"/>
          </ac:inkMkLst>
        </pc:inkChg>
      </pc:sldChg>
      <pc:sldChg chg="addSp">
        <pc:chgData name="Rajeev Balasubramonian" userId="d1fdae7ed13c9a74" providerId="LiveId" clId="{D50FAF85-132F-40D4-A6D1-8DB0811892BA}" dt="2024-03-12T18:13:26.099" v="0"/>
        <pc:sldMkLst>
          <pc:docMk/>
          <pc:sldMk cId="0" sldId="770"/>
        </pc:sldMkLst>
        <pc:inkChg chg="add">
          <ac:chgData name="Rajeev Balasubramonian" userId="d1fdae7ed13c9a74" providerId="LiveId" clId="{D50FAF85-132F-40D4-A6D1-8DB0811892BA}" dt="2024-03-12T18:13:26.099" v="0"/>
          <ac:inkMkLst>
            <pc:docMk/>
            <pc:sldMk cId="0" sldId="770"/>
            <ac:inkMk id="2" creationId="{C92974AA-E57E-B101-0A0E-97439D113CAF}"/>
          </ac:inkMkLst>
        </pc:inkChg>
      </pc:sldChg>
      <pc:sldChg chg="addSp">
        <pc:chgData name="Rajeev Balasubramonian" userId="d1fdae7ed13c9a74" providerId="LiveId" clId="{D50FAF85-132F-40D4-A6D1-8DB0811892BA}" dt="2024-03-12T18:13:26.099" v="0"/>
        <pc:sldMkLst>
          <pc:docMk/>
          <pc:sldMk cId="0" sldId="772"/>
        </pc:sldMkLst>
        <pc:inkChg chg="add">
          <ac:chgData name="Rajeev Balasubramonian" userId="d1fdae7ed13c9a74" providerId="LiveId" clId="{D50FAF85-132F-40D4-A6D1-8DB0811892BA}" dt="2024-03-12T18:13:26.099" v="0"/>
          <ac:inkMkLst>
            <pc:docMk/>
            <pc:sldMk cId="0" sldId="772"/>
            <ac:inkMk id="2" creationId="{3A8E0BD3-ECE7-0D73-6FC6-A56189F4D45B}"/>
          </ac:inkMkLst>
        </pc:inkChg>
      </pc:sldChg>
      <pc:sldChg chg="addSp">
        <pc:chgData name="Rajeev Balasubramonian" userId="d1fdae7ed13c9a74" providerId="LiveId" clId="{D50FAF85-132F-40D4-A6D1-8DB0811892BA}" dt="2024-03-12T18:13:26.099" v="0"/>
        <pc:sldMkLst>
          <pc:docMk/>
          <pc:sldMk cId="1690199821" sldId="778"/>
        </pc:sldMkLst>
        <pc:inkChg chg="add">
          <ac:chgData name="Rajeev Balasubramonian" userId="d1fdae7ed13c9a74" providerId="LiveId" clId="{D50FAF85-132F-40D4-A6D1-8DB0811892BA}" dt="2024-03-12T18:13:26.099" v="0"/>
          <ac:inkMkLst>
            <pc:docMk/>
            <pc:sldMk cId="1690199821" sldId="778"/>
            <ac:inkMk id="7" creationId="{1FCCD875-213F-B4F1-67B3-318C8000EE45}"/>
          </ac:inkMkLst>
        </pc:ink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2994" name="Rectangle 2">
            <a:extLst>
              <a:ext uri="{FF2B5EF4-FFF2-40B4-BE49-F238E27FC236}">
                <a16:creationId xmlns:a16="http://schemas.microsoft.com/office/drawing/2014/main" id="{4E1E00B7-C45E-456D-A562-BC1138065B08}"/>
              </a:ext>
            </a:extLst>
          </p:cNvPr>
          <p:cNvSpPr>
            <a:spLocks noGrp="1" noChangeArrowheads="1"/>
          </p:cNvSpPr>
          <p:nvPr>
            <p:ph type="hdr" sz="quarter"/>
          </p:nvPr>
        </p:nvSpPr>
        <p:spPr bwMode="auto">
          <a:xfrm>
            <a:off x="0" y="0"/>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852995" name="Rectangle 3">
            <a:extLst>
              <a:ext uri="{FF2B5EF4-FFF2-40B4-BE49-F238E27FC236}">
                <a16:creationId xmlns:a16="http://schemas.microsoft.com/office/drawing/2014/main" id="{7C090509-8CB8-4E06-8279-B125EFF4C1FF}"/>
              </a:ext>
            </a:extLst>
          </p:cNvPr>
          <p:cNvSpPr>
            <a:spLocks noGrp="1" noChangeArrowheads="1"/>
          </p:cNvSpPr>
          <p:nvPr>
            <p:ph type="dt" sz="quarter" idx="1"/>
          </p:nvPr>
        </p:nvSpPr>
        <p:spPr bwMode="auto">
          <a:xfrm>
            <a:off x="3878263" y="0"/>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852996" name="Rectangle 4">
            <a:extLst>
              <a:ext uri="{FF2B5EF4-FFF2-40B4-BE49-F238E27FC236}">
                <a16:creationId xmlns:a16="http://schemas.microsoft.com/office/drawing/2014/main" id="{DC22678E-2E0B-49E7-A694-8CD210EB5DDF}"/>
              </a:ext>
            </a:extLst>
          </p:cNvPr>
          <p:cNvSpPr>
            <a:spLocks noGrp="1" noChangeArrowheads="1"/>
          </p:cNvSpPr>
          <p:nvPr>
            <p:ph type="ftr" sz="quarter" idx="2"/>
          </p:nvPr>
        </p:nvSpPr>
        <p:spPr bwMode="auto">
          <a:xfrm>
            <a:off x="0" y="8926513"/>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852997" name="Rectangle 5">
            <a:extLst>
              <a:ext uri="{FF2B5EF4-FFF2-40B4-BE49-F238E27FC236}">
                <a16:creationId xmlns:a16="http://schemas.microsoft.com/office/drawing/2014/main" id="{432D3ED1-B960-43B0-BFA1-35CBD9731C50}"/>
              </a:ext>
            </a:extLst>
          </p:cNvPr>
          <p:cNvSpPr>
            <a:spLocks noGrp="1" noChangeArrowheads="1"/>
          </p:cNvSpPr>
          <p:nvPr>
            <p:ph type="sldNum" sz="quarter" idx="3"/>
          </p:nvPr>
        </p:nvSpPr>
        <p:spPr bwMode="auto">
          <a:xfrm>
            <a:off x="3878263" y="8926513"/>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171FBFD-0CC9-4C58-8A38-E8C013B14956}"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6:49:52.642"/>
    </inkml:context>
    <inkml:brush xml:id="br0">
      <inkml:brushProperty name="width" value="0.05292" units="cm"/>
      <inkml:brushProperty name="height" value="0.05292" units="cm"/>
      <inkml:brushProperty name="color" value="#FF0000"/>
    </inkml:brush>
  </inkml:definitions>
  <inkml:trace contextRef="#ctx0" brushRef="#br0">17381 7430 458 0,'-5'0'42'0,"0"0"42"0,5-5-66 0,7-1-16 16,4-4-1-16,-2-1 6 0,-1 0 12 0,2 0 26 0,-6 3 16 0,-4 8 19 15,-4 0 1-15,-7 5-4 0,-2 6-2 16,2 2-2-16,3 1-2 16,8-2-10-16,2 0-3 15,12-8 4-15,9 3 7 0,9-7 4 16,7 0-5 0,14-2-22-16,-1 0-12 15,6 2-19-15,-3 0-5 16,4 4-7-16,5-4-2 15,7 0-1-15,13-4 0 0,17-5 0 16,5-4 4-16,9-6 5 16,-8 4 2-16,3-3 2 0,6 6-2 31,18-1-5-31,6 7-3 16,0 4-2-16,2 2-2 0,10 6-2 15,2-2-1-15,12 7 0 16,8 0 2-16,-2 1 1 15,-4 1 0-15,0-7 3 16,-7 2-1-16,-15-3 0 16,3-4 0-16,-22-1-157 15,-7-3 115-15</inkml:trace>
  <inkml:trace contextRef="#ctx0" brushRef="#br0" timeOffset="29964.22">7789 16843 399 0,'-6'2'76'16,"1"2"85"-16,0-2 0 0,1 3-14 0,2-4-10 0,2-1-14 0,0-3-10 16,2 0-17-16,-2 3-5 0,4 2-21 15,-4 7-8-15,2 5-18 16,-2 2-7-16,2 12-13 15,-1 5 3-15,2 7 0 16,5-1-3-16,-5 1-4 16,4 5-5-1,-3 0-10-15,-4 3-1 0,0 9-1 16,-4 5-4-16,-4 6 2 16,5-4 0-16,-4-12-11 15,4-4-13-15,2-22-13 16,1-4-8-16,0-12-27 15,0-10-15-15,1-16-119 16,2-11-162-16,7-6 214 16</inkml:trace>
  <inkml:trace contextRef="#ctx0" brushRef="#br0" timeOffset="30588.62">8228 16857 564 0,'-2'2'111'0,"-9"4"105"0,5 4-29 0,-12 4-50 0,6 5-23 0,-5 6-41 0,-4 2-13 16,4 6-22-16,-4-3-10 0,12 3-9 0,1-3-6 0,8 5-10 0,1-2 0 0,12 11 1 15,9 2 0-15,2 1 0 16,4 0-3-16,7-9-1 16,-2-6-1-16,3-12 1 15,-6-7 4-15,-3-13 22 16,-5-7 8-16,-6-4 14 15,-7-6 5-15,-2-11-11 16,-6-7-5-16,-2-14-12 16,-6-8-7-16,3-1-10 0,-6-2 5 15,-2-3-4 1,-6 6 1-16,-5 4 1 0,-4 8-9 16,-3 15 0-16,4 12-2 15,3 18-4-15,2 11-12 16,1 9-61-1,2 5-60-15,3 4-256 16,-6-1 229-16</inkml:trace>
  <inkml:trace contextRef="#ctx0" brushRef="#br0" timeOffset="30851.77">8688 16851 1541 0,'5'2'140'0,"3"4"81"0,-8-3-107 16,0-1-32-16,0-1-54 0,0-2-16 0,0-1-66 0,0-7-76 0,13 5-344 0,2 4 286 0</inkml:trace>
  <inkml:trace contextRef="#ctx0" brushRef="#br0" timeOffset="31009.81">8846 17210 1402 0,'5'-6'143'0,"-2"1"72"0,-1 4-80 0,-2-1-44 0,0 2-60 0,0 2-34 0,-4-2-158 0,4 0-194 0,5 0 196 15</inkml:trace>
  <inkml:trace contextRef="#ctx0" brushRef="#br0" timeOffset="31546.45">9245 16569 755 0,'5'-8'137'0,"-2"5"122"0,-3 1-15 0,2 2-43 0,1 3-18 0,3 8-22 0,-1 3-20 0,-2 8-40 0,2 8-24 31,-4 16-40-31,-1 5-12 16,-1 15-19-16,-9 0-2 15,-1 10-4-15,-3-2-10 16,-2-6-29 0,-4 0-10-16,4-15-15 0,2-5 8 15,4-19 28-15,7-10 11 16,3-17 15-16,0 0 2 0,7-6 0 15,5-2 1-15,9 0 14 0,4 3 4 16,13 3 4 0,4 3 2-16,15 3-12 15,-3 0-5-15,-4 4-3 16,-9-4-2-16,-8 5 4 0,-3 0-28 16,-12 2-124-16,2-7-124 15,-18-6 133-15</inkml:trace>
  <inkml:trace contextRef="#ctx0" brushRef="#br0" timeOffset="31780.54">9600 17007 1417 0,'-12'11'144'0,"4"3"100"0,3 4-31 0,0 5-79 0,5 6-32 0,0 4-50 0,0 9-15 0,0 17-21 0,2 5-6 16,-1 15-7-16,3 3-2 15,3-4-1-15,-3-6-30 16,4-17-71-16,1-4-50 0,7-13-145 16,-2-10-134-16,2-11 247 15</inkml:trace>
  <inkml:trace contextRef="#ctx0" brushRef="#br0" timeOffset="32656.64">9938 16908 667 0,'-5'8'157'0,"0"3"135"0,-2 0-73 0,-3-2-24 0,2 2-54 0,-1 2-25 16,-1 7-42-1,5 1-15-15,-2 6-23 0,2 3-11 16,5 9-17-16,0 4-6 15,6 9-3-15,7 1-3 16,9 4 0-16,3-5-1 16,15-6-2-16,7-2 1 15,-1-14 1-15,1-6 0 16,-6-17 1-16,-3-14-1 16,-8-20 5-16,-8-11 5 0,-3-17 15 0,-11-10 7 15,1-11 8-15,-6-6 3 16,-6 3 2-16,-5 7-4 31,-14 1 1-31,-6 9-3 16,-12 17-18-16,-2 7-3 0,-2 28-19 15,-1 20-27-15,8 26-66 16,0 8-67-16,7 12-378 16,7 2 334-16</inkml:trace>
  <inkml:trace contextRef="#ctx0" brushRef="#br0" timeOffset="33279.23">10755 17056 576 0,'17'0'177'0,"1"0"150"0,1 2-104 0,4-4-28 0,10 0-49 0,9-4-10 15,8 0-11-15,7-4-9 16,30-4-23-16,14-2-17 0,31-7-33 16,8 1-11-16,4-4-23 15,-5 1-2-15,-3 8-3 16,-7-2-23-16,-11 14-141 0,-12 8 114 16</inkml:trace>
</inkml:ink>
</file>

<file path=ppt/ink/ink10.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28:52"/>
    </inkml:context>
    <inkml:brush xml:id="br0">
      <inkml:brushProperty name="width" value="0.05292" units="cm"/>
      <inkml:brushProperty name="height" value="0.05292" units="cm"/>
      <inkml:brushProperty name="color" value="#FF0000"/>
    </inkml:brush>
  </inkml:definitions>
  <inkml:trace contextRef="#ctx0" brushRef="#br0">3874 5716 409 0,'-15'9'27'0,"0"-3"36"16,0 9-59-16,-2 0 14 0,-5-1 51 0,-2 1 28 0,4-1 34 0,-4 5 2 0,2 1-38 0,6 4-26 15,2-8-37-15,1-1-15 16,7-3-11-16,5-1 12 16,7-4 35-1,7-3 17-15,12-4 8 16,6 0-10-16,20-7-35 15,12 1-13-15,13-2-11 16,9 2-1-16,0-1 1 16,3 4 2-16,-1 0 7 15,0 3 0-15,11 0 1 0,6 0-1 16,6 6-1-16,4 2 0 16,-10 5-1-1,-1-2 2-15,12 0-2 0,6-1-1 16,12 1 1-16,-2-2 0 15,-4 1-4-15,-4-3 1 16,13 1-4-16,3 3-2 0,1-4-2 31,1 2-1-31,-7 1-2 0,8-6-1 0,5-1-1 16,-2-3 0-16,-2-1 0 16,6-4 0-1,4-3 1-15,4 2 1 0,-2-4-1 16,-2 1 0-1,3 4 0-15,-3 2-1 0,-6 3 0 16,-8 2 1-16,-4 4-1 16,4 3 2-16,2 1-2 15,-7-2 0-15,-5 0 0 0,-3 0 0 16,13-2 1-16,-6 3 0 16,-7 4 0-16,-6 1 1 15,-16 0 1-15,2 2 1 16,-7-2 3-16,-11 4 1 15,-12-6 0 1,-10-2-1-16,-20-4-14 16,-8-3-77-16,-7-14 56 0</inkml:trace>
  <inkml:trace contextRef="#ctx0" brushRef="#br0" timeOffset="4194.14">3574 8499 469 0,'-6'9'71'0,"-5"-2"52"0,-2 1 18 15,3-5 3-15,3 0-6 0,0-1-10 0,7-4-30 0,2 0-4 0,10-2-12 0,6-6-4 0,10-1-26 0,7-1-10 0,11-6-5 16,14 2 1 0,14-1-1-16,11 0-3 0,14 3-14 15,2 3-4 1,-9 1-5-16,-10 5-1 16,-11-3-1-16,-10 4 1 0,-16 1 2 15,-6-1 3 1,-17 4 6-16,-17 5 4 15,-23 6-1-15,-16 5-2 16,-29 11-10-16,-15 4-5 0,-23 9-7 16,-15 2-2-16,-15-1-8 15,1 7-2-15,14-11 2 16,13-2 2-16,26-11 6 16,18-10 2-16,28-12-5 15,17-4-4-15,31-11 4 16,19-2 7-16,29-6 18 15,15-3 6-15,29-1 2 16,17 0-7-16,12-2-9 0,2-1 0 16,-12 1-1-16,-15-1-1 0,-12 6 4 15,-15 6 1-15,-31 9-1 32,-16 7 5-32,-51 7-4 15,-18 16-6-15,-44 6-21 0,-18 5-14 0,-11 9-14 31,-9-15 1-31,-1 4 16 0,7-7 8 16,27-12 11-16,19 3 2 16,45-7 1-16,15-9 5 15,37 0 12-15,22 0 3 16,26-13 4-16,13-4-6 16,0-14-12-16,1-10 1 0,15-7-162 15,-10-18 116-15</inkml:trace>
  <inkml:trace contextRef="#ctx0" brushRef="#br0" timeOffset="10445.03">13872 14700 719 0,'-3'24'69'0,"-2"-1"57"0,5-10-11 0,2-2 14 0,3-3 0 0,-2-2-5 0,2-4-27 0,-1-2-13 0,-5-8-18 15,-7 3-10-15,-5 5-29 16,-1-2-11-16,0 2-9 15,-5 5-3-15,-3-5 13 0,-8 2 8 16,-5 9 17-16,-7-10 7 16,-6 7-5-16,-8-3-5 15,-15 1-10-15,-7-1-7 16,-7 3-6-16,3 0-3 16,9-5-6-1,9-3 4-15,12-10 6 16,6-1 3-16,16-1-1 0,-3-4-1 0,4 2-1 15,-1-5 4-15,-4 0 4 32,7-3-2-32,-6 0-5 15,3 1-6-15,3-2-4 16,-1-4 1-16,4-8 4 0,2-1-1 16,6-5 0-16,3 0-3 15,9-5-5-15,1 4-2 16,9-1-2-16,3-1 0 15,7 4 0-15,1 4 1 16,10 5 1-16,8-1-1 16,4 2 0-16,1-1-1 0,4-3 1 15,-8 6-1 1,1-7 1-16,-1 7-1 0,-1 0 1 16,-5 1 0-16,4 5-1 15,4 3 1-15,2 9 2 16,2-1 0-16,-2 7 2 15,1-4 0-15,4-2 0 16,6-2 1-16,1-6 1 16,3-5 1-16,-4-1-1 15,-2 0 0-15,-7 7-3 16,2 4 0-16,-1 12 3 16,3 2 0-16,-2 12 2 15,5 4-2-15,0 4-4 16,1 2-1-16,2-4-1 15,3 0 0-15,-4-6 1 0,1-5 1 16,-11 0-5-16,-6 3-1 16,-4 3-1-16,-7 3 1 15,-2 7 3-15,-3 6 3 0,-3 6-1 16,-4 4 1-16,-5 8-1 16,1 1 4-1,-5-5 0-15,6 4-1 0,-6-9-5 16,-3 2-3-16,0-1 0 15,-4-4 1 1,-9 0 3-16,-9 2 1 16,-13 0 0-16,-3 0 1 15,-14 0-1-15,-6 1 0 16,-18-6-4-16,-3-1-9 16,-9-7-28-16,1-8-18 0,0-6-45 15,5 0-48-15,-6-6-151 16,-4 0 173-16</inkml:trace>
  <inkml:trace contextRef="#ctx0" brushRef="#br0" timeOffset="12327.73">15947 10336 358 0,'9'2'111'0,"4"3"137"0,-2-5-66 0,-1 4-43 0,-9 4-26 0,-1 6-46 0,0 12-22 0,-8 2-23 15,-1 8-9-15,-4-3-8 16,-1 0-6-16,8-7 49 31,4 5 33-31,2-12 65 0,5 0 28 0,3 0 0 16,-4-13-20 0,3 5-51-16,-7-11-21 0,-11 4-41 15,-7-6-10-15,-24 10-5 16,-12 0 2-16,-14 9-4 15,-6 10-6 1,-16 4-9-16,2 7-9 16,4 11-9-16,8 6-3 0,31 10-5 15,16 6 0-15,29 5 3 16,16 1 0-16,31-14 5 16,17-11-19-16,14-22-68 15,6-9-63-15,11-21-223 16,-4-2 214-16</inkml:trace>
  <inkml:trace contextRef="#ctx0" brushRef="#br0" timeOffset="12744.53">16572 11036 1730 0,'-2'-25'114'0,"-11"2"49"0,-2-6-61 16,-22 6-61-16,0 7-18 0,-5 8-6 0,-6 9-1 16,-4 22-3-16,4 10-3 15,1 16-16-15,3 7-5 16,20-2-7-16,11-4-2 0,20-23 2 16,12-8 4-1,23-11 11-15,-9-14 5 0,15-7 17 16,-1-7 16-16,-15-20 35 15,4-1 16 1,-12-9 13-16,-6-2-2 0,0 4-28 0,-6 10-11 31,-5 15-23-31,-6 20-15 0,7 3-14 16,-5 25-7-16,5 25-7 16,3 15-1-16,7 12-4 15,8 1 0-15,12-15-45 16,14-11-14-16,15-29-14 15,5-10-16-15,-4-21-9 16,-2-9-16-16,-20-26-78 0,-6-7-75 16,-9-23 162-1</inkml:trace>
  <inkml:trace contextRef="#ctx0" brushRef="#br0" timeOffset="13150.9">17078 10320 916 0,'-8'-52'133'16,"3"18"104"-16,-6 16-23 0,0 34-52 0,7 19-20 0,-4 31-29 0,8 16-5 0,4 19-29 0,6 3-16 0,4 0-24 15,3-1-14 1,6 1-15-16,0 3-1 16,4-3-33-16,3-11-18 15,-6-20-57-15,1-17-29 16,0-29-5-16,0-13 9 15,-4-29 46-15,3-18 29 0,-5-43 32 16,3-20 7-16,0-27 13 16,-7-15 14-1,-8 6 51-15,-4-7 25 0,-11 5 27 16,-3 6 0-16,3 21-28 16,0 20-16-16,3 43-9 15,5 19-6-15,4 42 1 16,5 29-5-16,5 47-15 15,-1 25-10-15,3 28-21 0,-1-3-5 0,9-9-4 32,3-9 2-32,9-24-58 0,1-13-23 0,0-34-111 31,1-17-82-31,2-37 158 16</inkml:trace>
  <inkml:trace contextRef="#ctx0" brushRef="#br0" timeOffset="13709.25">17706 10682 1370 0,'5'36'86'0,"4"2"24"0,7 6-29 0,6-5-46 0,5-4-21 0,11-18 44 0,4-6 28 0,9-15 39 15,1-9 14-15,-2-12-38 16,-7-2-26-16,-12-8-30 15,-15 5-7-15,-19-4-7 16,-19 2 1-16,-17-3 4 16,-12 2 4-16,-9 11-4 15,3 6-4-15,10 24-21 16,6 18-11-16,14 24-13 16,3 13-3-16,18 14-2 15,3 12 2-15,20 2 5 16,7-1 1-16,12-16 5 15,10-15 0-15,9-25 2 16,16-9 2-16,19-21 2 16,8-14 2-16,9-21 1 15,-6-12 2-15,-14-23 6 16,-5-7 4-16,-14-9 17 16,-5-1 9-16,-22-1 5 15,-13 7 1-15,-21 14-12 0,-14 14-6 0,-16 27-10 16,-10 12-7-1,-16 32-13 1,3 18-6-16,-3 24-4 0,2 12 1 0,20 6 5 16,6 0 2-16,25-12-1 15,13-6 2 1,18-16 1-16,9-11 4 16,25-18-1-16,10-8 0 15,19-11 2-15,3-6-20 0,-2-13-78 16,-9 0-43-1,-17-16 58-15</inkml:trace>
  <inkml:trace contextRef="#ctx0" brushRef="#br0" timeOffset="26035.65">20162 11618 461 0,'5'0'99'0,"1"2"122"0,-1 1-3 0,0-3 15 0,3 3-11 0,6-3-29 16,-9 0-8-16,-4 2-35 0,-7-4-17 0,-21-2-35 15,2 0-18-15,-18 0-30 0,-12-1-12 16,3 3-21-1,0 4-7-15,8 11-8 16,11 5-2-16,9 8-5 16,5 0-3-16,16 3-5 15,12 4 0-15,12-5 3 0,10-1 4 16,10 0 6-16,0-2 2 16,7 2 4-16,-4 0 4 15,-11-2 4-15,-9 3 5 16,-24 4 5-16,-10-5 0 15,-23 3-3 1,-11 1-6-16,-5-4-17 16,3 0-20-16,0-10-39 15,5-9-20-15,5-6-61 0,9-4-48 16,13-7-198 0,11 6 220-16</inkml:trace>
  <inkml:trace contextRef="#ctx0" brushRef="#br0" timeOffset="26871.3">20620 11875 1044 0,'27'-3'177'16,"-7"2"112"-16,-12-4-63 0,-8 2 3 0,-14 0-65 0,-10-7-24 0,-11 4-42 0,-9-4-18 0,-2 10-42 31,2 4-16-31,5 18-22 16,10 8-11-16,9 17-7 15,6-1-1-15,12-2 0 0,2-6 0 16,14-15 3 0,1-10 1-16,7-11 9 15,-2-9 3-15,7-12 7 0,1-8 3 16,2-9 10-16,2-3 7 15,-4-5 9-15,-6 1 9 16,-3 7-3-16,-4 4-4 16,-6 20-10-16,-4 10-10 0,-4 18-8 15,-1 12-7-15,2 13-4 16,4 5-2-16,7-5-5 16,4-3 3-1,16-13-2-15,2-8 1 16,11-9 6-16,-2-6 4 15,-1-5 5-15,-7-8 4 16,-8-7 4-16,-7-4 4 16,-1-6 10-16,-7-4 0 0,-4 4-4 15,-1 3-6-15,-3 10-13 16,1 12-5-16,2 16-3 16,-5 7-2-16,2 15-2 15,3 1 1-15,4-6-2 16,6-3-1-16,10-14 1 15,2-5 1-15,0-8 7 16,2-10 4-16,-2-2 2 16,-2-1 2-16,-1-9 1 15,0 0 3-15,-8-10 1 0,-4 2-1 16,-3 4-1 0,-5 3-1-16,-2 8-6 0,-3 5-3 0,6 10-5 15,-2 0-5-15,10 3 0 16,4 2 1-16,13-5 5 15,0-2 2 1,2-4 4 0,-6 3 3-16,-7 0 6 0,-21 0 13 15,2-4 18-15,-14 0 4 16,-11 3 3-16,-3 4-13 16,-5 13-21-16,2 12-8 0,9 18-12 15,3 7-3-15,16 1-4 16,13-2-3-16,23-18-11 15,11-7-17-15,15-16-64 16,-6-8-51-16,8-13-93 16,2-9 122-16</inkml:trace>
  <inkml:trace contextRef="#ctx0" brushRef="#br0" timeOffset="27417.17">22682 11592 1374 0,'-21'-15'161'0,"-7"3"113"0,-18 4-151 0,-4 8-24 16,1 11-70 0,4 9-16-16,9 6-6 0,11 2 2 15,12 0-3-15,12 1 0 0,13 2 0 16,7-2-2 0,6 1 4-16,10 0-4 15,3-5 0-15,2-3 0 16,-3 2 0-16,-10-1 11 15,-16-2 17-15,-12-5 7 0,-25-4 11 16,-11 2-7 0,-14 4-18-16,-6-7-10 0,-9 3-53 15,0-8-30-15,-10-12-60 0,11 1-44 16,13-11-94-16,13-7 144 16</inkml:trace>
  <inkml:trace contextRef="#ctx0" brushRef="#br0" timeOffset="27620.71">22406 11204 1710 0,'4'7'124'0,"1"20"60"0,0 8-36 0,-2 20-56 0,2 15-19 0,1 8-33 16,2 12-6-16,8 10-19 0,-2-3-10 15,6 1-24-15,1-3-46 16,-1-12-151-16,-4-5-210 0,6-12 231 16</inkml:trace>
  <inkml:trace contextRef="#ctx0" brushRef="#br0" timeOffset="27987.17">23131 11568 1320 0,'-1'-2'171'0,"-4"-1"75"0,-17-2-71 0,-3 9-31 0,-5 5-90 0,-11 7-11 0,-4 4-23 0,14 9-7 16,4 4-8-16,18 3-10 16,24 5-4-16,7-5 3 15,13 2 2-15,3-5 1 0,-5-1 4 16,3-5 2-16,-13-8 3 16,-8 0 3-16,-12-4 7 15,-6-2 7-15,-19-2-4 0,-11 0-11 16,-27-6-45-16,-12-2-41 15,-7 0-106 1,8-8-76-16,20 2 140 16</inkml:trace>
  <inkml:trace contextRef="#ctx0" brushRef="#br0" timeOffset="28350.3">23254 11718 1303 0,'3'0'85'0,"-3"3"46"0,0 8-17 0,0 2-18 0,0 4-24 0,5 3-29 0,-2 4-9 0,2 1-11 16,5 0-3-16,2-4-9 15,6 4-6-15,7-17 11 16,0-8 14-16,7-9 33 15,-4-17 17-15,0-2 27 16,1-4 1 0,-9-2-1-16,-4-2-6 15,-19-2-24-15,-8 3-8 16,-11 3-21-16,-5-1-10 16,-3 14-22-16,-3 5-11 0,0 17-23 15,-4 12-10-15,0 21-41 16,-1 13-34-16,9 7-97 15,2 1-72-15,15-9 145 16</inkml:trace>
  <inkml:trace contextRef="#ctx0" brushRef="#br0" timeOffset="28932.38">24258 11538 484 0,'-5'0'165'0,"-3"6"144"0,2 4-85 0,1 4-43 0,2 8-81 0,1-2-35 0,2 12-51 15,-1-4-9-15,4 1-4 16,8-2 0-16,6-10 4 16,13-4 8-16,-1-12 19 15,-4-2 5-15,3-10 24 0,-7-2 18 16,1-6 25-1,6 0 14-15,-18-1 10 16,-10 1 0-16,-7-3-29 0,-15-1-15 0,-5 0-48 16,-1-1-37-1,-21 4-49-15,-3 7-17 16,-2 8-66-16,9 7-45 0,16-1-230 16,9 4 233-1</inkml:trace>
  <inkml:trace contextRef="#ctx0" brushRef="#br0" timeOffset="29187.42">24597 11538 1091 0,'17'14'120'16,"4"3"118"-16,-17 2-157 0,-4 0-19 0,-4 3-22 0,-6 0-4 0,2-7-10 15,5-3-3-15,3-10-10 16,-1-2 5-16,2-11 20 15,1-5 13-15,9-9 23 16,1-5 12-16,7 0-22 16,3 3-4-16,-1 14-2 15,-5 9-18-15,-2 13 3 16,0 10-7-16,0 6-24 16,1 8-6-16,3 4-26 15,-2-1-33-15,5 0-93 0,-2 1-103 0,-8-6 133 16</inkml:trace>
  <inkml:trace contextRef="#ctx0" brushRef="#br0" timeOffset="29599.53">23717 12323 1589 0,'-15'8'101'0,"-10"0"35"0,-17 3-27 0,-11 6-31 0,-5 2-33 0,15 5-32 0,9-3-8 0,20 1-7 0,7 1-4 16,20 3-2-16,11-3-1 16,20-4 3-1,6 2 1-15,4-7 4 16,-5 2 2-16,-18-2 4 16,-7 0 5-16,-19-1 10 15,-7-2 2-15,-23 0-15 16,-8-2-20-16,-26-4-78 15,-5 1-55-15,-1-3-144 16,3 0 154-16</inkml:trace>
  <inkml:trace contextRef="#ctx0" brushRef="#br0" timeOffset="29819.77">23775 12039 1288 0,'24'-11'179'16,"-1"8"166"-16,-1 3-130 0,-9 25-87 0,0 9-44 0,-1 22-44 0,1 9-8 0,-12 6-11 0,3 2-4 0,-4-6-41 16,0-4-72-16,-4-12-277 15,4-2 228-15</inkml:trace>
  <inkml:trace contextRef="#ctx0" brushRef="#br0" timeOffset="30265.19">23720 12443 1342 0,'34'-5'101'0,"4"4"34"0,3 1 1 0,10 0-42 0,4 5-16 0,3-2-9 0,4 1-11 0,-7-4-20 32,-3 0-10-32,-11 0-15 15,-8 0 4-15,-17 0 15 16,-14 0 10-16,-6-1 6 16,-18-5 0-16,-14 1-18 15,-3 3-11-15,-4 5-19 0,2 10-13 16,5 15-23-16,6 9-23 15,11 10-45 1,6-3-7-16,20-6 7 0,7-8 19 16,11-19 54-16,8-5 15 0,7-17 37 15,2-4 22 1,-2-14 41-16,-1 1 21 0,-7-2 28 16,-7-5-1-16,-3 4-23 15,-11-1-21-15,-8 11-36 16,-1 10-12-16,-5 11-17 0,3 8-6 15,-5 14-18-15,2 7-26 16,6 4-60 0,-2 2-50-16,23-4-179 15,-7-7 177-15</inkml:trace>
  <inkml:trace contextRef="#ctx0" brushRef="#br0" timeOffset="30486.26">24658 12363 1490 0,'-17'3'135'0,"-2"5"85"0,-12 11-135 0,-3 9-26 0,0 13-47 16,2 2-8-16,13 6-6 0,13-2-6 0,12-19-15 15,12-4-13-15,16-18-50 16,4-6-27-1,6-11-76-15,0-6-66 0,-6-10 148 16</inkml:trace>
  <inkml:trace contextRef="#ctx0" brushRef="#br0" timeOffset="30702.72">24835 12091 812 0,'2'-47'197'0,"2"8"222"0,-2 23-207 0,0 13-26 0,-2 11-57 0,0 17-24 0,3 14-30 16,-2 9-13-16,6 13-13 15,-6 2-11-15,-1 3-26 16,0-2 0-16,-9-1-12 16,1-5-7-16,-3-9-47 15,1 0-38-15,-1-18-113 0,5-1-109 0,1-16 175 16</inkml:trace>
  <inkml:trace contextRef="#ctx0" brushRef="#br0" timeOffset="30948.17">25111 12289 967 0,'-19'7'186'0,"-6"6"259"0,-3 1-309 0,-4 5-11 0,0 3-40 0,17 4-17 0,2 0-26 16,13 6-8-1,13-4-19-15,1 4-10 0,13-1-9 16,1-4-34-16,-4-2-45 16,3-7-36-16,-2-7-122 15,-3-2-130-15,9-9 212 16</inkml:trace>
  <inkml:trace contextRef="#ctx0" brushRef="#br0" timeOffset="40398.62">20329 16047 421 0,'0'1'108'0,"-1"6"115"0,-1-1-43 0,-7 2-39 0,7 4-3 0,2 1-7 0,3-2-12 16,7 6-32-16,1 7-22 0,0 4-33 15,-3 7-14-15,3 5-13 16,0 4-5-16,0-6 0 0,-5-4 1 16,-1-9 2-1,-5-7 32-15,-8-9 47 0,2-1 25 16,-16-17 44-16,9-1-16 16,-1-15-38-1,0-7-23-15,7-12-40 0,1-6-5 16,6-1-7-16,3 2 0 15,13 4-7-15,5 7-5 16,4 8-10-16,3 5-5 16,10 6-50-16,1 5-44 15,4 3-113 1,4 3-108-16,1 1 175 16</inkml:trace>
  <inkml:trace contextRef="#ctx0" brushRef="#br0" timeOffset="40757.86">20730 16196 802 0,'3'16'80'0,"4"0"75"0,7-5-27 0,9-5-2 0,4-4-26 0,11-8-19 0,3-5-10 0,5-7-1 0,-7-4 13 0,-7-5-1 0,-8-1 1 0,-12 1-1 15,2 2 1-15,-17-2 0 0,-9 2 3 32,-15-2-19-32,-13 2-9 0,-2 3-16 0,-4 6-12 15,5 18-16 1,3 13-9-16,14 31-15 16,9 9-4-16,15 21-2 15,6 3-2-15,18-5-17 16,9-6-7-16,13-21-13 0,2-6-42 15,6-19 21-15,0-11-19 16,-7-17-53-16,2-13-13 16,-6-25-306-16,-1-8 282 0</inkml:trace>
  <inkml:trace contextRef="#ctx0" brushRef="#br0" timeOffset="41032.71">21372 15864 1145 0,'-16'14'125'16,"1"10"108"-16,-6 2-39 0,5 12-55 0,1 2-19 0,4-1-47 0,9-3-22 0,7-4-25 0,12-2-3 0,13-8 6 0,6-5 7 0,10 2-4 0,3 3-5 15,0 0-14-15,-2 7-8 0,-17-9 5 0,-11 2 2 16,-22-1 8-16,-18-1 1 15,-26 6 1-15,-14-6-5 16,-14 7-31 0,3-2-21-16,9-6-63 0,3-2-44 15,20-10-92-15,18-3-72 16,8-19 167 0</inkml:trace>
  <inkml:trace contextRef="#ctx0" brushRef="#br0" timeOffset="41264.96">21767 15427 1302 0,'12'12'120'16,"-1"14"92"-16,0 5-56 0,-6 29-27 0,-2 8-26 0,0 20-39 0,-1 13-14 0,-2 16-24 16,0 6-4-16,0-5-117 0,0-1-107 0,8-16 116 0</inkml:trace>
  <inkml:trace contextRef="#ctx0" brushRef="#br0" timeOffset="41992.81">21677 16209 913 0,'23'-22'147'16,"-1"6"171"-16,5 0-108 0,2 1-31 0,5 7-32 0,1-6-39 0,3 3-12 0,-3 6-20 0,-9 2-13 15,-5 15-29-15,-10 3-9 16,-8 11-14-16,-1 7-3 0,-4 10-6 15,-4 4-1-15,6-3-1 16,6-3-3 0,7-17 1-1,6-7 2-15,6-17-2 0,5-9 2 0,2-13 19 16,4-5 1-16,0-6 22 16,-3-5 8-1,-14-4-4-15,-8 7 4 0,-20-3-11 16,-15 0-8-1,-15 10-16-15,-4-1-10 16,5 17-13-16,7 12-6 0,15 6-9 16,11 8-2-16,13 10 3 15,12-4 1-15,18 6 4 16,8-3 0-16,11-1 3 0,4 4 2 16,-13 0-1-16,-2 3-5 15,-18 4-15 1,-4-3-10-16,-18 1-16 0,0-2 6 15,-7-9 10-15,-7-2 11 16,1-12 24-16,-8-6 12 16,7-8 8-16,0-8 4 15,8-6 10-15,12-3-7 16,4-5 1-16,8 5-3 0,7 6-12 16,1 2 1-16,12 4-3 15,0-8-1-15,5-2 1 16,-3-4-1-1,-5-8 24-15,-6 2 14 16,-12 0 28-16,-4 3 15 0,-14 5 10 16,-7 6-5-16,-12 3-10 15,-8 4 0-15,-3 7-18 16,-2 5-8-16,-1 20-20 16,1 15-17-16,8 22-21 15,11 3-4-15,16 1-4 16,11-6 0-16,12-12-28 15,6-13-22-15,5-16-71 16,7-12-108-16,10-7-126 16,-6-8 186-16</inkml:trace>
  <inkml:trace contextRef="#ctx0" brushRef="#br0" timeOffset="42597.68">23642 15891 1099 0,'-3'4'184'0,"-6"4"136"0,-9 3-88 16,-5-3-27-16,-2 5-77 0,-1 2-31 0,4-2-40 0,3 3-8 0,-3-4-15 15,2 1-7-15,-1 4-19 16,-1 4-5-16,8-1-4 16,6 1-3-16,8-2-5 0,5 0 0 15,12 3 0-15,5-2 2 16,5 4 6-16,5-2 0 15,2-6-1-15,6 0 2 0,-4-5 1 16,8 3 7 0,-19-2 7-16,-6-4 4 0,-1 8 8 15,-18-6 3-15,-10 5-7 16,-12 7-4-16,-25-6-19 16,-5 9-21-1,-10-1-31-15,1 1-19 0,-1-6-47 16,5 0-31-1,13-14-122-15,-3 0-116 16,20-12 215-16</inkml:trace>
  <inkml:trace contextRef="#ctx0" brushRef="#br0" timeOffset="42847.38">23387 15452 1481 0,'16'3'152'0,"-2"18"123"0,-6-1-59 0,0 18-50 0,-4 9-45 0,4 9-66 0,3 10-16 16,7 22-20-16,5 12-8 16,-1 16-1-1,-4 7-33-15,-14-4-86 16,-4-1-66-16,-4-8-208 15,-11-10-152-15,3-14 296 16</inkml:trace>
  <inkml:trace contextRef="#ctx0" brushRef="#br0" timeOffset="43247.26">24101 15837 1329 0,'4'0'192'0,"2"1"129"0,-11 6-76 0,-1 1-11 0,-15 7-75 0,-7 6-42 0,-4 6-49 31,-7 4-20-31,3 7-31 16,1 2-8-16,11 2-11 16,10-1-6-16,13-1-3 15,10-4-2-15,12-5 2 16,4-1 1-16,9-3 5 16,1-2 3-16,-5-3 2 0,-5 2 3 0,-10-3 0 15,-8-2-1 1,-16-1-17-16,-8 1-14 0,-13 2-46 15,-3 1-29-15,-5-3-45 16,1 3-21-16,11-6-112 16,-8-4-178-16,33-10 273 15</inkml:trace>
  <inkml:trace contextRef="#ctx0" brushRef="#br0" timeOffset="43597.24">24278 16075 1066 0,'0'0'156'0,"0"0"192"0,-5 3-147 16,-1 5-55-16,3 11-25 0,-5 3-55 0,3 6-15 0,5 9-21 15,3 4-10-15,9 0-14 16,0 0-10-16,12-11-6 0,-2-10-3 15,8-12 4-15,1-8 5 16,3-20 35-16,-3-9 21 16,2-13 28-16,-4-7 20 15,-9-10 6 1,-4 4 1-16,-16 2-3 0,-11-1-10 0,-14 8-25 16,-10 7-17-16,-4 15-44 15,-1 10-25 1,-3 23-45-16,-2 10-35 15,2 18-83-15,5 0-55 16,8-5 123-16</inkml:trace>
  <inkml:trace contextRef="#ctx0" brushRef="#br0" timeOffset="48545.14">2362 14785 378 0,'0'-13'65'0,"0"7"97"0,0 6 4 0,-8 11 1 0,4 3 3 0,-6 4-18 0,5-4-9 15,-1-6-11-15,5-8 3 0,-4 0-8 16,5 0-11-16,-2-3-33 16,-9-10-21-1,-1 8-34-15,-6-1-9 16,-5 6-7-16,-4 9-2 0,-8 6-2 15,0 4-1-15,-3-4-6 16,5 6-1 0,10-1-1-16,-1 4-3 15,24 1-1-15,5 0-4 0,17 1 3 16,13-3 2 0,6-1 3-16,-2 0 3 0,7 2 0 15,-8 1 0-15,-15-3 2 16,1 7 6-16,-18 1 10 15,-6 4 3-15,-17 4 1 16,-5 2-8-16,-13-7-5 16,-3-2-9-16,-1-13-3 15,-4-7-1-15,-1-10-24 16,6-5-8-16,0-7-53 16,8-5-37-16,10 2-151 15,7-2 154-15</inkml:trace>
  <inkml:trace contextRef="#ctx0" brushRef="#br0" timeOffset="49694.84">2774 15058 1005 0,'-3'-13'130'0,"-11"-1"100"0,-7 1-4 15,-6 4-78-15,-6 3-27 0,-3 6-46 0,1 3-21 0,-6 11-28 0,-1 8-11 16,12 6-19-1,3 7-4-15,14 8-4 0,5-1-1 0,15 2 2 16,5-7 0 0,15-18 2-16,5-5 2 15,4-17 3-15,5-8 4 16,-6-15 10-16,-2-7 9 16,-3-14 20-16,-7-5 8 15,-4-8 8-15,5 5-8 16,-8 3-5-16,-4 14-4 15,-2 16-18-15,-4 17-1 0,-1 18-16 16,-2 15-4-16,7 19-1 16,-3 1 0-1,6 7 1-15,4-5-1 0,5-9 2 16,-3-7 0-16,5-16 0 16,-7-5 0-16,2-13 4 15,-4-13 0-15,-3-10 2 16,-1-6-2-16,3 1 0 15,1-2-1-15,-4 11 0 16,-3 8 1-16,1 11 0 16,0 6-2-16,3 17-4 15,2 5-4-15,1 3 0 16,9 3 0-16,6-9 3 16,2-5 1-16,1-13 1 15,0-7 1-15,-3-13 3 16,-3-4 2-16,-7-9 12 15,-6 0 6-15,-6-3 9 16,-5 1 6-16,-9 3-12 16,0 3-5-16,-7 9-12 0,4 5-9 15,9 10-7-15,6 5-3 16,16 5-2-16,11-1 2 16,8-7 5-16,3-1 2 15,1-4 3-15,-4-2 0 0,-2-2 1 16,-1-4 2-16,-6-4 10 15,-6-3 4-15,-11-4 13 16,-6 4 14-16,-14 2 9 0,-7 3 0 16,-10 11-12-1,-10 1-16-15,-1 20-22 16,0 4-7-16,8 11-9 16,1 12-4-16,21 5 1 15,4 4 1-15,20-5 5 16,6-6 1-16,6-23 3 15,6-7 1-15,5-24 4 16,-1-12 2-16,1-17 4 16,-1-7 1-16,-9-8 2 15,0 0-1-15,-1 3-4 0,3 7 1 16,-6 17-4-16,1 4-4 16,3 21 0-16,-9 9-1 15,6 17-1-15,-1 4 3 0,-1 4 3 16,-4 3 2-16,-11-6 6 15,-1 4 2 1,-18-4 7-16,-8 1 3 16,-20-1 6-16,-6 1 1 15,-21-7-6 1,0-7-6-16,2-7-12 0,7-2-6 16,20-9-42-16,7-9-37 15,13-6-30-15,12-15 44 16</inkml:trace>
  <inkml:trace contextRef="#ctx0" brushRef="#br0" timeOffset="50429.77">2635 16521 368 0,'-16'13'12'0,"4"-2"44"0,-1 0 37 0,8-6 50 0,-2-4 27 0,5-4 28 0,2-2-9 0,0-4-10 16,0 9-16-16,3-2-66 16,0 12-28-16,5 12-42 15,3 11-14-15,2 11-8 0,1 7-3 16,-1-2-1-16,-1-4 1 16,1-13-1-1,-4-7 2-15,-5-14 0 0,-3-9 1 16,2-7 7-16,-6-14 7 15,-8-11 16-15,5-6 12 16,-4-15 5-16,9-1-7 16,5-1-15-1,11 1-11-15,10 11-14 16,0 3-4-16,11 8 12 0,1 8-60 16,7 6-244-1,5 8 204-15</inkml:trace>
  <inkml:trace contextRef="#ctx0" brushRef="#br0" timeOffset="50944.32">3082 16613 749 0,'1'20'133'0,"7"-2"199"0,3-3-219 0,3-2 4 0,2-2-26 16,6-5-24-16,-1-6-11 0,1-4 3 0,0-6 10 15,-6-7 15-15,-4-2 1 0,-2-3-12 16,-5 3-8-16,-15-3-18 16,-3 6-8-1,-18 3-12 1,-9 4-7-16,-7 9-9 16,0 8-6-16,12 11-7 15,4 11-8-15,18 20-6 16,8 10-1-16,8 14 1 15,10-1 0-15,12-5-7 0,8-13-2 16,10-19 3-16,6-15 3 16,-3-25 14-1,2-11 4-15,1-18 6 0,-9-8 7 16,1-5 9-16,-6-8 4 16,-10 1 1-16,2 2-3 0,-12 10-7 15,6 11-2-15,-4 21-4 16,-1 9-2-16,5 14-1 15,-7 6-2-15,1 7-1 16,1 0 1 0,-9 5 3-16,-1-1 2 15,-9-1 2-15,-5 3 0 0,-14-4-1 16,-3 1-2-16,-15-1-20 16,-1-6-23-16,-9-6-54 15,-1-9-47-15,5-15-171 16,13-5 178-16</inkml:trace>
  <inkml:trace contextRef="#ctx0" brushRef="#br0" timeOffset="51145.99">3834 16302 1512 0,'0'29'128'0,"0"8"50"16,-3 9-12-16,0 14-95 0,1 8-24 0,4 11-33 0,1 3-9 0,6 1-8 0,4-2-1 15,1-10-151-15,4-7-194 16,-12-10 202-16</inkml:trace>
  <inkml:trace contextRef="#ctx0" brushRef="#br0" timeOffset="51539.63">3799 16717 1286 0,'40'0'112'0,"6"0"69"16,-1-3-6-16,4-2-67 0,0-4-17 0,-8 5-48 0,-9 0-13 0,-12 8-14 0,-4 12-5 0,-10 13 0 15,-6 8-3-15,-1 14-6 16,-4 2 0-16,5 3-2 16,8-7-1-16,6-15-3 31,4-7-1-31,8-19 0 16,-2-8 2-16,0-14 12 15,-2-10 5-15,-8-12 7 0,0-2 3 16,-11-3-2-1,-3 2-1-15,-6 1-2 0,-15 1-2 16,-4 9-7-16,-3 0 0 16,-7 2-49-16,7 4-32 15,9 10-95-15,14 10-86 0,2-6-112 16,19 7-73-16,18-1 232 16</inkml:trace>
  <inkml:trace contextRef="#ctx0" brushRef="#br0" timeOffset="52110.82">4442 16698 812 0,'26'35'143'0,"-2"-2"115"0,0 3-78 0,-10 0-108 0,-1 2-29 0,-7-11-31 0,0-2-3 0,-4-11-3 31,-2-10 7-31,0-1 11 16,0-11 2-16,8-16 1 15,1-3-9-15,12-6 9 16,2 2 9-16,6 5 18 15,-3 1 8-15,8 9-4 16,-6-1-8-16,2 8-14 16,-2-1-5-16,1-2-1 15,-2 1 3-15,-5 0 5 16,-2-2 6-16,-7 2 12 16,-5 1 10-16,-16-1 9 0,3 0-5 15,-11 0-12-15,-1 2-12 0,1 7-13 16,-11 4-5-16,4 18-17 15,4 7-10-15,12 20-10 16,0-1-3-16,16-2-1 16,8-4 1-1,13-23 1-15,7-4 1 16,2-13 5-16,-4-5 1 16,1-16 4-16,-1-2 2 0,-8-10 2 15,-1-5 1-15,0-2 2 16,-1-1 1-16,-3 10 0 15,-5 4 0-15,1 13-1 16,2 8-1-16,4 13-3 16,3 12-1-16,4 16-1 15,2 3 0-15,-3 8 0 16,-6-4 3-16,-13 7 2 16,-9-5 2-16,-18 0 2 15,-11-3-1-15,-17-7-5 16,-5-3-4-16,-6-6-18 0,-1-9-27 15,4-13-98 1,-6-7-85-16,0-25 118 0</inkml:trace>
  <inkml:trace contextRef="#ctx0" brushRef="#br0" timeOffset="139388.73">1649 13874 979 0,'7'-8'118'0,"-3"3"111"16,4-3-19-16,-3 3-37 0,1 4-5 0,-3-4-15 0,-3 3-2 0,-4 4-10 15,-14 4-15-15,-9 10-42 0,-9 6-17 0,-16 8-35 0,-3 6-9 16,-27 4-11-16,-3-2-7 0,-2-2-5 15,6-5-6 1,29-2-20-16,7-6-20 16,27-5-50-16,9-6-43 15,17-10-131-15,6-8-135 0,11-5 226 0</inkml:trace>
  <inkml:trace contextRef="#ctx0" brushRef="#br0" timeOffset="139688.82">1239 13708 1589 0,'-2'2'152'15,"-2"7"82"-15,-17 7-108 0,-7 7-46 0,-8 14-52 0,-7 2-9 0,-3 8-9 0,5 4-4 16,5 6-3-16,6-4-2 15,14-2-3-15,8-6-3 16,19-2 10-16,11-10 15 16,19 0 19-16,4-6 9 0,13-3-7 15,10-8-13-15,4-12-18 16,-2-4-2-16,2-11-115 16,-7-5-101-16,0 2 115 15</inkml:trace>
  <inkml:trace contextRef="#ctx0" brushRef="#br0" timeOffset="140504.85">499 13710 987 0,'-8'-12'123'0,"2"-2"115"0,-4 2-28 0,-1-1-33 0,-3 2-28 0,-8 5-50 16,-6 1-25-16,-2 11-34 0,-5 5-9 0,8 8-22 0,0 5-5 0,7 4-6 0,9 5-4 15,9-4 2-15,9 4-1 16,8-6 2-16,3 0 1 16,5-4 4-1,3-2 3-15,5-1 2 0,1 1 1 16,2-4-1-16,1-1 1 16,-5 6 3-1,-6-2 5-15,-18 10 11 0,-6-1 0 0,-19 9-2 16,-14 1-7-1,-8 0-17 1,-8 4-27-16,0-5-90 16,3-2-44-16,7-9-162 0,3-5-117 15,12-16 253 1</inkml:trace>
  <inkml:trace contextRef="#ctx0" brushRef="#br0" timeOffset="140788.35">322 13219 1304 0,'12'-25'182'0,"-6"3"120"0,-6 12-63 0,-2 13-47 0,-2 20-77 0,-8 13-30 0,3 24-39 0,6 8-4 0,1 12-7 0,4 4-10 0,10 5-18 31,3 4-4-31,5 16-2 16,1 3-1-16,1 5-28 15,-2-4-33-15,-6-10-85 16,-2-5-56-16,-6-19-98 16,3-7-150-16,4-28 266 15</inkml:trace>
  <inkml:trace contextRef="#ctx0" brushRef="#br0" timeOffset="141321.82">613 13082 582 0,'0'0'164'0,"1"3"186"0,-1 0-91 0,2-1-57 15,-2-1-32-15,1 6-37 0,-1 2-18 0,4 12-36 0,2 1-18 0,0 16-35 0,4 7-12 0,1 17-10 0,0 4-2 16,-8 11-1-16,2 4 0 31,-4 4-1-31,4-2 0 0,6-5-2 16,-1-7-2-16,13-19-3 15,2-8-1-15,9-17 2 16,-1-5 0-16,0-14 1 16,-3-7-1-16,-8-13-33 15,-2-10-40-15,-7-10-86 16,-5-11-102-1,0-4 144-15</inkml:trace>
  <inkml:trace contextRef="#ctx0" brushRef="#br0" timeOffset="141554.69">543 13599 1401 0,'10'0'139'0,"-1"0"69"0,-1-3-54 0,0-2-44 16,6-9-48-16,0-6-20 0,10-7-31 0,1-2 0 0,13-7-100 0,-3-2-79 0,9-1 96 0</inkml:trace>
  <inkml:trace contextRef="#ctx0" brushRef="#br0" timeOffset="141755.59">938 12967 922 0,'3'-16'205'0,"5"2"262"16,-4 4-214-16,3 13-44 0,-4 16-39 0,-3 24-63 0,3 17-23 0,3 30-44 0,-1 8-16 0,6 9-12 0,-1-6-9 0,5-15-100 16,4-5-73-16,13-15 89 15</inkml:trace>
  <inkml:trace contextRef="#ctx0" brushRef="#br0" timeOffset="145364.84">6431 17113 203 0,'0'4'51'0,"0"0"41"0,1-4-33 0,3 0-21 15,2-7 27-15,0 3 63 0,2 0 30 0,-3 0 28 0,-2 4-3 0,-1 0-6 16,-1 0-7 0,2 3-22-1,4 0-16-15,2 0-34 0,8 0-13 16,13-3-15-16,10 0-4 16,15-8-4-16,2-1-5 15,-2-2-16-15,-6-2-5 16,-10 4-18-16,-9-1-7 15,-9 7-20-15,-7 3-50 16,-14 5-146-16,-3 8-312 0,-21-1 299 16</inkml:trace>
  <inkml:trace contextRef="#ctx0" brushRef="#br0" timeOffset="145602.9">6401 17319 1324 0,'17'-1'155'0,"4"1"116"0,-2 0-31 0,3 0-87 0,1 1-34 0,11-1-55 16,10 0-17-16,6-1-24 0,4-2-7 0,0-1-13 0,-7-3-4 15,-8 0-49-15,-1-2-73 16,-8 1 73-16</inkml:trace>
  <inkml:trace contextRef="#ctx0" brushRef="#br0" timeOffset="146120.01">5543 17311 1233 0,'0'4'192'0,"-2"0"135"0,4 1-147 0,-1-5-44 0,2 0-90 0,-1 0-27 0,3 0-22 16,-5 0-44-16,4-8-136 16,8 3-142-16,3-4 162 15</inkml:trace>
  <inkml:trace contextRef="#ctx0" brushRef="#br0" timeOffset="146261.49">5801 17318 795 0,'8'0'161'0,"-3"0"158"0,0-2-205 0,-2-3-51 0,0-6-271 0,-1-3 151 0</inkml:trace>
  <inkml:trace contextRef="#ctx0" brushRef="#br0" timeOffset="146396.18">6025 17248 1247 0,'-1'19'111'0,"1"-1"56"0,0-15-106 0,1-3-89 0,7-10-337 0,5-4 242 0</inkml:trace>
  <inkml:trace contextRef="#ctx0" brushRef="#br0" timeOffset="147161.35">7545 16876 462 0,'12'-12'187'0,"2"-6"203"15,-9 4-55-15,0 6-94 0,-5-1-44 0,-5 7-77 0,-7 2-32 0,-6 0-46 16,-4 5-14-16,-6 3-11 16,-1-5-3-16,-4 6-6 15,0-2 5-15,2 4 5 16,4 1 4-16,9 9 1 0,4-4-9 15,9 5-8-15,12-3-6 16,7 3-1-16,8 0 2 16,10-4 6-1,2 2 2-15,1-7 9 16,6 1 2-16,-6 0 10 16,1 0 1-16,-3 8 0 0,-14-6-2 15,-9 6 8-15,-10-1 2 16,-11 6-1-16,-4-2 0 15,-12 2-18-15,-7-4-8 16,-7-4-7-16,-2-5-4 16,-4-10-23-16,-2-8-18 15,5-11-59-15,0-9-37 0,14-14-83 16,4-6-65 0,12-8 161-16</inkml:trace>
  <inkml:trace contextRef="#ctx0" brushRef="#br0" timeOffset="147363.07">7354 16493 1084 0,'17'-24'170'0,"-3"9"161"0,-3 3-44 0,-3 16-88 0,-5 8-36 0,5 23-68 0,-5 9-20 0,9 24-39 15,0 4-13-15,7 12-19 0,3-4-6 16,-1-1 0-16,-1-1-7 15,-2-6-69 1,-3 2-61-16,-2-9-311 16,1-10 263-16</inkml:trace>
  <inkml:trace contextRef="#ctx0" brushRef="#br0" timeOffset="147736.23">7848 16518 1210 0,'6'14'149'0,"-3"7"117"0,6-2-47 0,3 14-59 0,0 2-38 0,6 9-53 0,4 6-17 15,-3 2-24 1,3 7-10-16,-8 5-11 16,-2 6-4-16,-1 5-3 0,-1 3 0 15,-7-7 1-15,7-7 0 16,-3-15-1-16,8-8-2 16,4-14-4-16,0-7-1 15,3-15-5-15,1-5-4 0,1-14-8 16,0-5-8-16,-4-12-26 15,2-3-26 1,-8-14-82-16,-3-5-93 0,-9-3 143 16</inkml:trace>
  <inkml:trace contextRef="#ctx0" brushRef="#br0" timeOffset="147918.37">7783 16895 1165 0,'-5'6'146'0,"7"-2"115"0,9-1-49 0,14-2-67 0,10 6-29 0,6-7-41 0,4-2-27 0,4-4-35 15,-1-1-6-15,-7-5-76 16,-5-1-71-16,0-12 78 16</inkml:trace>
  <inkml:trace contextRef="#ctx0" brushRef="#br0" timeOffset="148148.25">8458 16595 1538 0,'0'16'172'0,"0"13"110"0,0 8-34 0,-5 20-117 0,1 3-46 0,4 10-62 0,6-1-17 0,2 3-7 16,3 6-26-16,3-7-93 15,5-3-59-15,-2-13 80 16</inkml:trace>
</inkml:ink>
</file>

<file path=ppt/ink/ink1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41:31.800"/>
    </inkml:context>
    <inkml:brush xml:id="br0">
      <inkml:brushProperty name="width" value="0.05292" units="cm"/>
      <inkml:brushProperty name="height" value="0.05292" units="cm"/>
      <inkml:brushProperty name="color" value="#FF0000"/>
    </inkml:brush>
  </inkml:definitions>
  <inkml:trace contextRef="#ctx0" brushRef="#br0">13235 6670 196 0,'0'-10'90'0,"2"-1"106"0,4 0 17 0,-3 3-8 0,3 4-18 0,-2 4-36 15,-3 0-20-15,-1 4-30 0,0 3-13 0,0-3-25 0,3-2 2 16,10-2 4-16,6-2 1 0,16-9-3 31,13-5-12-31,16-1-25 16,7-7-12-16,-4 1-28 16,-11 1-66-16,-6 3-385 15,1-5 307-15</inkml:trace>
  <inkml:trace contextRef="#ctx0" brushRef="#br0" timeOffset="1352.17">11539 8497 392 0,'-5'-1'124'0,"-4"-5"85"0,6-5-19 0,3 1-27 0,0-3-42 0,1-4-21 16,-1 1-25-16,2 2-7 0,-2 3-22 0,3 2-8 0,8 5-18 0,0 1-7 0,7 3-7 16,11 10 0-16,11-2 7 15,12 7 10-15,28 3 20 0,23-1 0 16,41-4-6-1,15-4-9-15,25 1-17 16,22-7 3-16,-6 2 2 0,10 2 0 16,7 6-5-16,-24 0-4 15,-24 2-41-15,-27 6-219 16,-52-5 168-16</inkml:trace>
  <inkml:trace contextRef="#ctx0" brushRef="#br0" timeOffset="9973.36">10905 13997 789 0,'-44'-7'74'0,"4"4"36"0,2-3-31 0,10 4-46 16,0-1-18-16,4-3-12 0,11 3 0 0,4 1 0 0,6 2 4 0,3 9 16 16,9 4 4-16,9 6 14 0,12 8 15 0,23 1 40 0,12 4 26 15,30-7 35 1,21-6 1-16,50-2-30 15,22-3-17-15,44-7-39 16,18 2-17-16,25-1-26 16,17-5-15-16,11-3-13 0,1 0-23 0,-6 3-204 15,-15 8 158-15</inkml:trace>
</inkml:ink>
</file>

<file path=ppt/ink/ink1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42:38.357"/>
    </inkml:context>
    <inkml:brush xml:id="br0">
      <inkml:brushProperty name="width" value="0.05292" units="cm"/>
      <inkml:brushProperty name="height" value="0.05292" units="cm"/>
      <inkml:brushProperty name="color" value="#FF0000"/>
    </inkml:brush>
  </inkml:definitions>
  <inkml:trace contextRef="#ctx0" brushRef="#br0">13030 5307 700 0,'-3'2'134'16,"0"4"122"-16,-4-3-34 0,4 5-74 0,0-5-32 0,-5 0-52 0,3 1-17 0,-6-6-15 0,0-1 10 16,-11-7 29-16,8 4 9 0,-6-5-4 15,-6 6-15-15,1 2-32 0,-22 3-12 0,-10 5-8 16,-8-2-2-1,-6 8-3-15,5-3 3 16,3 1 8 0,11-1 4-16,-7-3 10 0,7 1 4 15,10-1-7-15,-12 6-3 16,7 6-11-16,3 7-9 16,-13 12-3-16,5 7-1 0,-2 11-3 15,4 4 2-15,2 10 0 16,4 1-1-16,2 5-1 15,4 3 1-15,3 5 0 16,7 7 0-16,10-2 1 16,4 4-1-16,22-6-1 15,8-3-2-15,23-12-1 16,18-6-1-16,25-15 1 16,21-3 1-16,21-15 0 0,7-2 0 0,2-12 2 31,1-1 0-31,6-11 0 15,-6-1 2-15,-6-7 0 16,-2-6 1-16,-25-7 3 16,-3-5 1-16,-11-10 8 15,-4-5 5-15,-27-16 26 16,-8-7 3-16,-16-21 1 16,-18-10 3-16,-6-16-10 0,-3-4-1 15,-22-12-11 1,-1 3 1-16,-23 10-16 0,-16 2-83 15,-12 26 6-15,-18 10 5 16,-14 27-66-16,-16 14 5 16,-48 22 72-16</inkml:trace>
  <inkml:trace contextRef="#ctx0" brushRef="#br0" timeOffset="3364.85">5238 6599 450 0,'-14'6'101'0,"-6"2"117"16,2 1-96-16,-4 4-6 0,3 0-12 0,0-6 10 0,3 3 3 0,5-2-12 0,4 1-3 16,-1 1-29-16,6-1-16 0,2 5-31 15,2-3-7-15,12 5-2 16,9 0 1-16,12-5 6 15,13 0 1-15,24-9 2 32,15-4 8-32,15-6 4 0,4-4 3 0,11-1 3 0,17-1-7 15,17 1-9-15,7 2-5 16,-3 3-11-16,-7 5-4 16,-6 3-4-16,-6 3-3 15,-24 10 0 1,-27 1 7-16,-28 10-204 15,-15-1 146-15</inkml:trace>
  <inkml:trace contextRef="#ctx0" brushRef="#br0" timeOffset="5649.41">9908 6461 161 0,'11'-1'37'0,"-2"2"44"16,-4 1-7-16,-5-2 2 0,2 6 11 0,-4-1 11 0,-7 3-5 0,1 0-24 0,-5 0-10 0,1 1-25 0,0 4-11 16,3-1-9-16,4 1-2 15,5-11 26-15,0-2 15 16,0 11 22-16,3-10 5 16,2 1-19-16,1-2-12 15,-2-2-11-15,0 2-3 0,4-4 1 16,5 4 0-16,1-2-4 0,3-3-3 31,9 5-6-31,2-9-3 16,4 9-6-1,5 8-4-15,5-2-3 0,2 3-1 0,-2 2 12 16,-2-9 6 0,-1 0 12-16,2 1 3 0,7-3-7 15,-1 0-1-15,-5 0-6 16,-1 0-2-16,-7 0-5 31,-8-2-4-31,-4 1-7 0,1-3-2 0,-1 3 0 16,6-4-2-16,4 0 0 15,2 4 0-15,7 1-2 16,-6-2 1-16,9-4-1 0,-3 4 1 16,-3-1 2-1,2 2 6-15,-1 1 5 0,2-7 1 16,8 7-2-16,1 0-5 0,-4 2-3 31,-5-2-2-31,-11 0-4 16,-5 5 0-16,-7-4-75 15,-6 6-78-15,-4 13 86 0</inkml:trace>
  <inkml:trace contextRef="#ctx0" brushRef="#br0" timeOffset="25255.64">5175 6528 1320 0,'21'-19'84'0,"-10"5"17"0,-10 14-17 0,-13 12-30 0,-7 4-8 0,6 3 9 0,8-2-8 0,31-15-1 0,22-2 1 0,36-13-6 31,19 1-5-31,26 1-21 0,8 4-13 0,35 10-7 32,6 5-1-32,13 10 3 0,13 1 3 15,-15-5 2-15,-6-2 2 16,-14-2-2-16,-18-2 17 16,-24-4 16-16,-18 1 6 15,-35 0 12-15,-19-3-14 0,-43-2 2 16,-18 0-3-1,-47 0-8-15,-31 0-2 16,-44 1-19-16,-15 4-4 0,-39-5-3 16,-9 5-2-1,-9 2-5-15,-7 3-5 0,-1 6-13 16,11 3-4-16,11-4 0 16,9 7 2-16,32 5 11 15,14-3 6-15,33 0 5 0,22-2 2 16,50 0-4-1,19 1-1-15,37-1 6 0,29-1 6 16,51-1 9 0,23-2 3-16,27-7-3 15,22 0-3-15,9-2 7 16,8-2 3-16,1 2 6 16,-6-1 1-16,-17 8-2 15,-13-2-4-15,-32 3-4 0,-20 5-3 16,-38-1 0-1,-20-2 1-15,-41-5 10 16,-17-3 3-16,-43-1-1 0,-19-4-3 16,-34-6-12-16,-15 0-7 15,-31-10-5-15,-7-5-2 16,-7-7-13-16,1-2-5 16,7-8-9-16,6 1-1 0,8 1 4 15,20 5 3-15,39 6 7 16,11 4 0-16,38 9-3 0,19 1-4 15,35 5-1 1,22-1 0 0,45-1 13-16,37-2 9 15,31-1 18-15,20 3 7 0,21 1 12 16,-11-3 2-16,-9 4 0 16,-13 4-3-16,-45-3-7 15,-27 4-2-15,-45 3-3 16,-23 3 3-16,-55 5-5 15,-32 6-5-15,-62 6-27 16,-47 5-28-16,-56 11-33 16,-21 2-2-16,-37 11 17 15,23 4 20-15,7-4 29 0,34 3 3 16,74-13 1-16,31-1-8 16,86-6-17-16,33-3-2 15,67-7 1-15,36 0 9 0,54-11 13 31,21-6 1-31,49-13-84 16,9-5 0-16,18-20 37 16</inkml:trace>
  <inkml:trace contextRef="#ctx0" brushRef="#br0" timeOffset="75484.16">3181 6726 1073 0,'14'0'70'0,"8"4"37"15,18-4-68-15,2-2-16 0,18 0 28 0,3-4 16 0,7 5 17 0,6 1-8 0,4 9-34 16,7 7-18-16,12 7-17 0,1 3-3 15,10-3-2-15,-7-4 0 16,-10-9 2-16,-7-6 16 0,-16-7 31 16,-9-3 15-1,-21-7 28-15,-13-2-4 0,-29-3-16 16,-15 1-15-16,-35-2-35 0,-24 3-18 16,-38 11-36-16,-28 1-20 15,-34 12-7 1,-7 7 5-16,6 9 26 15,14 1 21-15,40-1 13 16,30-5 2-16,44-7 5 16,38-2 0-16,62-8 18 15,28-4 15-15,48-9 20 16,22-5 6-16,34-6-8 16,14-3-13-16,14 0-28 15,12 1-8-15,-12 3-11 16,-12 7 0-16,-8 5-131 15,-11 7-168-15,-10 7 172 0</inkml:trace>
  <inkml:trace contextRef="#ctx0" brushRef="#br0" timeOffset="77707.95">7526 6909 695 0,'11'2'85'0,"0"6"68"0,0-2-25 0,-2 7-36 0,-7 1 1 0,1 3 8 16,-3-1 1-16,0-2-8 0,2-1-13 0,-2-2-33 0,6 0-13 0,-1 3-25 15,7 2-3-15,-1 11-2 16,4 6-5-16,2 19-1 15,5-2-1-15,5 10-4 16,6-1 1-16,10-3 0 16,4 1 0-16,21-11 0 15,11-4 2-15,1-15 1 16,5 0 1-16,-9-11 1 16,0-5 0-16,1-10 0 15,3-4 1-15,20-12 1 0,4-6 2 16,11-1 11-1,0 3 4 1,-6-1 5-16,0 2-2 0,9 4-10 16,7 1-5-16,-10 6-5 15,-12 2 0-15,-26-3 0 16,-12 2 0-16,-13-4-14 16,-8-2-34-16,-13-3-97 15,-7 0-98-15,-10-6 124 0</inkml:trace>
  <inkml:trace contextRef="#ctx0" brushRef="#br0" timeOffset="78175.5">9283 7084 470 0,'18'8'156'0,"-1"5"132"0,-6 6-79 0,-5 6-32 16,-3 2-50-16,-7-2-17 0,0 2-28 0,1-8-12 0,3-3-26 0,3-2-11 0,13-8-24 0,8 2-7 0,17 0-2 16,5 3 1-16,4 8 0 15,2 1 0-15,-1 7-1 16,-4 3 0-1,-4 6 2-15,-10 1 0 16,-11-3 4-16,-6 1 1 16,-12-10 3-16,-10-1 1 0,-11-8-11 15,-9-2-30-15,-18-6-117 16,-8-3-173 0,-53-10 176-16</inkml:trace>
</inkml:ink>
</file>

<file path=ppt/ink/ink1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44:43.079"/>
    </inkml:context>
    <inkml:brush xml:id="br0">
      <inkml:brushProperty name="width" value="0.05292" units="cm"/>
      <inkml:brushProperty name="height" value="0.05292" units="cm"/>
      <inkml:brushProperty name="color" value="#FF0000"/>
    </inkml:brush>
  </inkml:definitions>
  <inkml:trace contextRef="#ctx0" brushRef="#br0">2329 5525 151 0,'-12'22'34'0,"-3"-3"70"0,3 0 27 0,2-4 40 0,-1 0 18 0,10-7-12 0,-4-4-16 0,5-2-30 0,9-2-16 0,-4 0-18 16,6 0-4-16,10-2-8 15,2 2-1-15,20-3 3 0,12 2-5 0,29-4-4 16,18-2-6 0,24 6-27-16,5-4-8 15,16 4-24 1,12 1-9-16,-4-5 0 16,-7 3 2-16,-15-2 6 15,-20 2 4-15,-19 2-131 16,-19 0 87-16</inkml:trace>
  <inkml:trace contextRef="#ctx0" brushRef="#br0" timeOffset="11303.38">3336 4345 583 0,'-7'-5'98'0,"3"4"96"0,4 2-20 0,0 1-40 0,-4 6-11 0,4-7-22 0,0-5-17 0,2-3-30 16,0-12-13-16,7 1-3 15,-4-6 5-15,6-6 9 16,3-2 9-16,-14-12-7 16,10-1-6-16,-7 0-8 15,-2 6-8-15,2 7-15 16,-7 7-5-16,-4 11-9 15,-2 3 1-15,1 6 1 0,6 4-1 16,3-1-1-16,9 0-3 0,13-2 5 16,5 2 2-16,8 4 7 15,-5 6 3-15,9 3-2 16,7 1-1-16,4-4-5 16,6-2 0-16,10-6-4 15,3 0 0 1,-1-7-2-16,-5 2 0 0,-6-1 1 31,-8-1-1-31,-14 1-32 0,-7 1-37 16,-15-3-128-16,-2 2-134 15,0-5 179-15</inkml:trace>
  <inkml:trace contextRef="#ctx0" brushRef="#br0" timeOffset="11654.57">4087 3617 393 0,'-4'3'120'0,"4"-3"133"15,4 0-24-15,3 1-49 0,-2 6-28 0,3 4-52 0,-5 0-20 0,8 4-19 16,2 0-4-16,9-4 4 0,5 0 6 0,11-2 6 0,4-3-1 16,9 4-12-16,-1-1-9 0,2 7-16 15,-4 6-10-15,-15 5 1 0,-8 1 2 16,-23 12-4 0,-10 6 3-16,-27 4-10 0,-6 5-4 15,-11 7-6 1,-8-5-2-16,2-2-24 15,-1-2-40-15,7-12-130 16,3 0-130-16,-1-9 167 16</inkml:trace>
  <inkml:trace contextRef="#ctx0" brushRef="#br0" timeOffset="13600.64">5170 3751 499 0,'-7'11'123'0,"-5"-5"133"16,3 3-73-16,-4-5-38 0,1-4-25 0,4-2-13 0,3-3 4 0,8-7 3 16,4-3 0-16,13-5-11 15,5-2-6-15,13-3-7 16,6 3-8-16,12 1-23 15,-1 5-12-15,-5 16-27 16,-7 5-11-16,-7 16-5 16,-11 5-2-16,-9 7 0 15,-6 8 0-15,-18 5 0 16,-6 8-1-16,-15 3 0 0,-9 6-4 0,-12 1-6 16,-7-4 0-16,7-3 1 31,5-8 4-31,26-14 4 0,12-5 0 0,16-13 0 15,13-4 0-15,19-10 3 16,8-5 1 0,14-14 0-1,-1 2-1-15,-2-5-1 0,-5-1-2 16,-9-4-25-16,-5 0-48 16,-5-2-183-16,-5 0-277 0,6-4 298 15</inkml:trace>
  <inkml:trace contextRef="#ctx0" brushRef="#br0" timeOffset="13761.43">5970 3864 1607 0,'-14'11'137'0,"0"-5"51"0,-2 2-28 0,5-8-114 16,3-6-21-16,8-2-17 0,2-8-43 0,12-3-160 0,6 5-225 15,20 0 223-15</inkml:trace>
  <inkml:trace contextRef="#ctx0" brushRef="#br0" timeOffset="14183.86">6355 3729 684 0,'0'1'185'0,"-1"4"142"0,-7 3-91 0,-2 3-27 0,-1 11-72 0,-1 1-29 0,-3 6-40 15,3 2-18-15,1 14-28 16,0-4-9-16,9 0-8 15,4-2-2-15,6-7 1 16,6-7 4 0,3-13 5-16,7-8 4 0,3-16 17 15,-1-3 12-15,4-12 13 16,0-8 6-16,-9-1-6 16,-1-3-10-16,-10 2-5 15,-7 6-9-15,-12-1-4 16,-10 2-5-16,-16 2-18 15,-3 3-2-15,-1 6-18 16,-2 11-23-16,4 9-73 0,9 6-60 16,7 10-240-16,10 4 232 15</inkml:trace>
  <inkml:trace contextRef="#ctx0" brushRef="#br0" timeOffset="14733.55">6805 3571 813 0,'8'-19'127'0,"0"2"126"0,-1 4-65 0,3 3-6 0,-4 4-45 0,2 6-36 0,-6 0-14 0,-2 11-22 15,0 3-5-15,0 12-20 16,-8 2-11-16,-2 10-14 16,-5 0-4-16,-1 6-6 15,2 2-1-15,-1 4-2 16,1-4 0-16,2-2 0 16,1-3 0-16,3-11 0 15,6-6-1-15,4-10 0 16,6-6-1-16,4-5 1 15,5-2-1-15,7-1 1 0,5-1-1 16,4-2 0 0,-5-4 0-16,5-2 1 15,-6-2-1-15,-2-3-7 16,-9-1-13-16,-2-2-21 16,-1 0-6-16,-7 1-3 15,-4-3 11-15,-2 3 20 16,-5 1 9-16,0 2 10 15,4 3 0-15,1 10 5 16,-8 0 5-16,5 13 16 0,3 4 4 16,0 12 5-16,0 2-5 15,0 9-12-15,4 1-6 16,3-2-7-16,-1 1 0 16,2-3-4-16,1-2-18 0,-1-6-101 15,2-7-97-15,1-13 110 16</inkml:trace>
  <inkml:trace contextRef="#ctx0" brushRef="#br0" timeOffset="15316.24">7587 3552 538 0,'8'-13'198'0,"-5"5"153"0,-6 4-71 0,-8 4-38 16,-14 6-90-16,-5 5-32 0,-11 3-61 0,-2 4-18 15,2-1-22-15,7-3-9 0,8 0-7 16,11 0-2 0,5 5-1-16,7 0-1 15,3-4 1-15,3 0 1 16,5 1 5-16,-2 1 1 16,2-1 1-16,2 2-2 15,-7 0-2-15,2-3 0 0,-7 0-2 16,0 1-1-1,2 0 0-15,-1 0 0 0,4-4 0 16,6-2 1-16,4-7 6 16,3-3 7-16,9 0 15 15,2 0 7-15,1 2 5 16,2 2-5-16,-3 4-12 16,-2 2-7-16,-6 2-6 15,-8-2-2-15,-3 7-4 16,-6 2 1-16,-15 3-4 15,0 6 0-15,-16 7 3 16,-6-3-20-16,0 1-37 16,-4 1-22-16,1-5-83 15,3-5-50-15,2-6-195 16,6-5 222-16</inkml:trace>
  <inkml:trace contextRef="#ctx0" brushRef="#br0" timeOffset="15683.24">8365 3670 639 0,'5'-6'180'0,"3"6"136"0,-8 6-38 0,-2 10-41 0,-6 9-62 0,-12 4-35 0,-1 10-59 15,-6 2-21-15,-12 3-34 16,3 0-12-16,-9 0-10 15,11-3-2-15,-1-3-18 0,0-5-34 16,8-9-105 0,4-3-73-16,9-20 112 0</inkml:trace>
  <inkml:trace contextRef="#ctx0" brushRef="#br0" timeOffset="15866.19">8026 3675 1142 0,'6'17'136'0,"0"8"96"0,5 9-16 16,5 2-81-16,10 2-26 0,5-7-46 0,2 4-22 0,13-5-24 0,-7-2-6 16,10-4-7-16,-3-4-2 0,0-7-56 15,1-7-62-15,-6 1 65 16</inkml:trace>
  <inkml:trace contextRef="#ctx0" brushRef="#br0" timeOffset="16099.55">8821 3697 1407 0,'2'2'111'0,"-7"10"44"0,0 2-3 15,-6 12-62-15,-2 4-25 0,2 9-30 0,0 5-13 0,0 0-18 0,7 2-2 0,0-8-23 16,6-7-42-16,12-4-156 16,-3-5-171-16,7-9 207 15</inkml:trace>
  <inkml:trace contextRef="#ctx0" brushRef="#br0" timeOffset="16449.43">9070 3730 936 0,'-9'5'148'0,"-4"-2"159"0,0 10-119 0,-2 1-40 0,-4 9-36 0,5 4-40 0,-2 3-18 15,5 3-26-15,9-1-9 0,5-2-13 32,12-8-2-32,8-6 4 15,6-8 7-15,7-8 13 16,3-7 13-16,4-12 18 16,0 0 13-16,-4-6 22 15,-1-2 2-15,-15 2 7 0,-5 0-1 16,-17 0-14-16,-5-1-9 15,-23-2-34-15,-9-5-14 0,-12 5-20 16,2 1-8-16,4 13-11 16,7 3-13-16,8 12-70 15,4 4-52-15,12 3-139 16,0-4-149-16,23-2 241 16</inkml:trace>
  <inkml:trace contextRef="#ctx0" brushRef="#br0" timeOffset="16782.43">9621 2814 791 0,'1'0'168'0,"3"6"97"0,-4 4-25 0,1 5-16 0,1 12-49 0,-1 5-16 0,7 12-38 0,5 5-22 0,-7-2-39 0,-1-3-16 15,1 2-23 1,-6-7-8-16,5-1-8 15,0-5-6-15,-2-4-94 0,-3-7-67 16,9-2 83-16</inkml:trace>
  <inkml:trace contextRef="#ctx0" brushRef="#br0" timeOffset="25716.72">5265 4724 458 0,'-32'1'53'0,"-2"-1"46"0,9 0-15 16,4-14-14-16,10-7 0 0,11-4 9 0,5-3 6 0,7 3 2 0,10 1-4 0,7 10-21 0,9 3-13 16,12 6 0-16,9-4 5 15,23-4 19-15,-2-3 11 16,24 2 6-16,10-5-1 0,28 6-11 15,9 6-14 1,2 7-27-16,-5 1-12 16,-2 7-16-16,-3 0-4 0,-4 1 1 15,-8-5 0 1,-27-3 0-16,-11-1 2 0,-16-5-22 16,-4-1-76-16,-27 3 58 15</inkml:trace>
  <inkml:trace contextRef="#ctx0" brushRef="#br0" timeOffset="27478.07">8755 4500 664 0,'11'-3'93'0,"1"-1"83"0,3 4 9 0,10-6-35 0,3 4-15 0,10 2-27 16,8 0-10-16,4 8-20 0,7-4-11 0,16-4-28 0,2 0-17 15,11-2-15-15,10 2-5 16,-17-2-2 0,-4 2 3-16,-30 0 6 0,-23 0 5 0,-35 8 3 31,-30 8 0-31,-51 5-7 15,-17 7-9-15,-27 5-4 16,-3 3 1-16,-4 2-13 16,5-2-15-16,23-4-27 15,16-2-4-15,50-10 5 16,28-5 2-16,48-9 15 16,27-11-2-16,51-12-72 0,16-12-273 15,30-15 251-15</inkml:trace>
  <inkml:trace contextRef="#ctx0" brushRef="#br0" timeOffset="31393.3">9835 4287 546 0,'-1'-24'111'16,"-6"10"107"-16,-4 14-93 0,-9 5-26 0,-4 12-43 0,2 5-17 0,3-3-26 0,7-3-7 0,5-5 22 15,1-10 15-15,4-1 28 16,-2-3 11 0,-3-6 0-16,4-1 1 15,-9 4 10-15,-4 1 13 16,-13 10 10-1,-5 4-8-15,-17 9-27 0,-4-2-23 16,-16-4-31 0,-3-2-9-16,-8-10-15 15,-7-3-1-15,1-4 2 16,-2-1-3-16,-9 2 0 0,-10 3-1 16,-16 3-10-16,-4 3 0 15,0 3 5-15,2 1-2 16,-7 1 3-16,-6 1 3 15,-2 4-1-15,-6 1-3 16,7 8 0-16,-4 3 1 16,-5 2 0-16,2 1 5 0,11-6 2 15,3-4-1-15,-5-7 4 0,3-3-1 16,5-4 0 0,8 0 1-16,11-6-3 15,-11-4-1-15,-3-9 0 0,-2-2-2 16,8 4-1-16,2-1-1 15,-15 10 0 1,-2 0 2-16,-9 8 0 16,-3 7 1-16,7-4-1 15,-5 1-2-15,1-8 0 16,5-4 0-16,10-17 2 0,14-7 0 16,6-13 3-16,3-10 1 15,7-12 2-15,6-3 2 16,16-8 3-16,12-3 0 15,24-5-1-15,5-2-3 16,20-6-4-16,5-11-2 0,15-9-4 16,9-5 1-16,19 1-2 15,1 2 1-15,14 6 2 16,11 7-2-16,7 3 2 16,12 0-1-16,2 9 2 15,0 3-1-15,8 7 1 16,-10 5 0-1,5 10 0-15,5 7 0 16,14 8-5-16,8 7-3 16,3 12-6-16,5 6 0 0,-1 7 1 15,6 6 2-15,23 4 6 16,5 4 0-16,3-9 4 16,6 6 0-16,8-9 1 15,4 0 2-15,15 2 2 16,6-1 0-16,-1 2 0 15,3 4-2-15,4 0-2 16,2 2-1-16,-8 3-2 16,1 1 1-16,6-2 1 0,-1 2 0 15,-15 0-1-15,0 3 1 16,-6 10 0-16,-6 3 1 16,-6 7 0-1,2 1-1-15,-4 1 1 0,3 1 0 0,-7 2 0 16,3 0 0-1,-10 7 0-15,1 0 0 16,-13 6-2 0,-10 4 1-16,-15 12-1 0,-13 8 0 0,-12 12 0 15,-3 5-2 1,-27 14-2-16,-10 1-1 16,-21 10-2-16,-12 2 0 15,-23 15-5-15,-8 4-9 16,-16 4-4-16,-5-2 3 0,-11-17 12 15,4-10 12-15,-12-15 10 16,-14-1 1-16,-15-10 0 16,-11-4 1-16,-40-15-4 15,-6-4-3-15,-32-12-25 16,-20-2-13-16,-12 2 2 16,8-1 8-16,23 8 25 0,21-2 9 0,37-2-26 31,16-8-44-31,25-18-117 15,19-8-180-15,40-30 198 16</inkml:trace>
  <inkml:trace contextRef="#ctx0" brushRef="#br0" timeOffset="31943.63">11594 2066 1464 0,'7'3'120'0,"-6"4"139"0,-2 9-219 0,-10-1 7 0,-5 9 10 0,-16-4 24 0,-1 4 7 0,-17 11-36 16,-10 1-11-16,-14 10-21 15,-13 7-11 1,-11 12-7-16,-1 5-2 16,2 7-11-16,-2-3-16 15,7-13-75-15,6-5-62 0,24-30 84 16</inkml:trace>
  <inkml:trace contextRef="#ctx0" brushRef="#br0" timeOffset="32160.01">10703 1946 2001 0,'5'27'54'0,"26"11"-21"0,10 6-12 0,29 8 28 0,10 5 4 0,18 1 4 0,17 4-17 0,27 6-29 31,11 0-6-31,0 4-81 16,-1-1-36-16,-9-13 55 15</inkml:trace>
  <inkml:trace contextRef="#ctx0" brushRef="#br0" timeOffset="40888.83">14344 787 551 0,'-5'2'96'0,"1"-4"130"0,-1-2-41 0,0-6-12 0,5-6-30 0,2 4-56 16,7 1-11-16,12-8-12 0,1 6-9 15,11-6-17-15,3 0-4 0,7 4-11 16,4 2-6 0,5 8-8-16,-1 5-6 15,-10 7-3 1,-3 7 3-16,-23 9 14 0,-4 4 4 15,-20 8 3 1,-5 7-2-16,-7 3-14 16,-4 7-3-16,-8 0-2 15,1-2 0-15,4 2-1 0,6-1 0 0,14-12 0 16,5-7-2-16,14-13 1 16,9-7-1-16,18-13-3 15,13-6 1-15,12-13 0 16,5-10-1-16,-1-11 5 15,-5 0 2-15,-12-5 2 16,-10 5 3-16,-20 6 27 16,-2 13 6-16,-12 11 22 0,-4 10 2 15,-1 15-25 1,-2 2-8-16,-4 20-25 16,-1 2-6-16,9 4-2 15,5-2 1-15,15-13 2 16,6-7 1-16,4-17 9 15,5-6 11-15,-2-10 17 16,2-9 15-16,-3-11 12 16,-1 3-4-16,-16-1-6 15,-7-2-9-15,-16 14-13 16,-16-6-15-16,-15-1-15 0,-5 3-10 16,-9 10-31-16,-2 0-13 15,4 13-58-15,1 2-42 16,12 7-102-16,10 2-111 15,28 1 205-15</inkml:trace>
  <inkml:trace contextRef="#ctx0" brushRef="#br0" timeOffset="41467.62">15849 978 706 0,'8'0'136'0,"0"-1"100"0,6-1 1 0,5-4-61 0,0 3-29 16,16-1-35-16,3 0-17 0,12-1-40 0,5 2-17 0,7-5-21 0,1 0-5 0,-10 0-8 0,-2-4-3 0,-12 0-13 31,-5-2-39-31,-16 2-225 0,-5-3 181 16</inkml:trace>
  <inkml:trace contextRef="#ctx0" brushRef="#br0" timeOffset="41651.87">16158 620 1240 0,'-1'10'156'0,"-6"-4"121"0,4 2-58 0,-11-3-41 0,12 1-64 0,-1-5-68 0,-1-1-16 16,15 4-34-16,-5-3-44 0,3 6-165 15,-1-3-216-15,14 18 230 0</inkml:trace>
  <inkml:trace contextRef="#ctx0" brushRef="#br0" timeOffset="41821.71">16248 1171 1326 0,'-11'17'179'0,"-3"2"129"0,3-7-45 0,8-8-64 0,0-1-73 0,3-5-79 16,3-3-15-16,-2-4-60 0,9 1-49 0,-1 2-182 0,-1 0-326 0,17 4 340 0</inkml:trace>
  <inkml:trace contextRef="#ctx0" brushRef="#br0" timeOffset="42246.85">16657 759 855 0,'11'0'180'0,"-3"-2"110"0,0 2-87 0,0 2 16 0,-5 0-99 0,0 2-29 0,8 1-30 16,0-2-16-16,13 0-20 16,6 0-4-1,7 4-8-15,1-1-4 0,-8 2-6 16,-3 3-1-16,-19 3-1 16,-8 4 2-16,-16 7 0 15,-14 6 1-15,-16 2 0 16,-2 4-2-16,-1-1 0 15,4-1 1-15,14-7-1 16,12 4-1-16,13-2-1 16,6-4 2-16,20-4 0 15,7 1 2-15,22-5 1 0,5-2 0 16,10-6-2 0,3-6 0-16,-6 0-15 15,-7-4-26-15,-9 0-208 16,-4 0 163-16</inkml:trace>
  <inkml:trace contextRef="#ctx0" brushRef="#br0" timeOffset="42931.72">17976 779 1042 0,'-3'0'88'0,"9"4"-13"0,13-1 93 0,6-3-29 0,13 0-16 16,9-2-21-16,7-3-38 0,-4 2-20 0,-2-1-25 0,-15 2-10 0,-10-4-50 0,-10 3-65 0,-13 3-257 0,-2 3 215 0</inkml:trace>
  <inkml:trace contextRef="#ctx0" brushRef="#br0" timeOffset="43117.49">17913 1021 1239 0,'3'20'138'0,"6"-6"53"0,4-4 0 0,6-7-70 0,8-3-39 0,9-9-26 16,11 2-13-16,2-8-31 0,0-4-29 0,0 0-111 15,-2 0-90-15,5 5 107 16</inkml:trace>
  <inkml:trace contextRef="#ctx0" brushRef="#br0" timeOffset="43330.84">18706 735 1122 0,'-3'-1'92'0,"9"1"29"0,-3 0 102 0,1 3-21 0,3 11 3 0,-2 8-71 0,2 8-51 0,-6 17-47 16,1-4-11-16,-2 14-17 16,0-4 1-16,3-7-1 15,2-2-23-15,7-12-90 16,-2-5-78-16,1-12 87 16</inkml:trace>
  <inkml:trace contextRef="#ctx0" brushRef="#br0" timeOffset="43654.16">19071 819 867 0,'-4'-8'270'0,"3"2"-108"0,1 6 172 0,-5 1-174 0,2 10 5 0,0 10-93 31,-7 1-34-31,-1 9-18 16,8 9-8-16,14-1-10 15,6 2 2-15,17-3-6 16,-6-11 2-16,8-8 2 16,2-7 4-16,5-10 18 0,6-2 8 15,-4-8 33 1,-4-8 9-16,-11-12 16 0,-12-7-5 16,-21-10-17-16,-8-3-15 15,-21 4-27-15,-6-5-9 16,-9 13-25-16,-2 6-3 0,5 19-32 15,-5 11-34-15,9 13-82 16,4 6-63-16,25 12 114 16</inkml:trace>
  <inkml:trace contextRef="#ctx0" brushRef="#br0" timeOffset="44220.94">20385 683 358 0,'-5'-11'197'0,"5"0"-79"0,2 0 166 0,9 5-43 0,-8 4-8 0,6 2-36 0,1 7-70 0,-7 7-21 16,6 11-48-16,-2 10-21 0,-6 9-22 16,4 5-9-16,-4 3-5 15,-1-3 6-15,2-2-44 16,-2-6-33 0,0-11-98-16,2-6-78 0,-1-12 136 15</inkml:trace>
  <inkml:trace contextRef="#ctx0" brushRef="#br0" timeOffset="44566.36">20389 737 1241 0,'4'-51'129'0,"0"9"97"0,7 4-7 0,7 10-63 0,-4 6-17 0,11 7-45 15,0 6-19-15,5 9-33 16,8 3-16-16,-9 10-25 15,-1 6-2-15,-9 6-6 16,-6 2-4-16,-13 3-2 16,-10 1 1-16,-12-2 3 0,-5-3 4 15,-6-8 5-15,-2-7 0 16,1-10 4-16,8-4 3 16,12-6 0-16,6 2-1 15,10 3-5 1,1 4-2-16,11 12-1 15,7 9 0-15,6 10 2 16,3 7 0-16,4-3-1 0,-2 1-2 16,3-6-64-16,-4-3-62 15,4-3-241 1,1-4 206-16</inkml:trace>
  <inkml:trace contextRef="#ctx0" brushRef="#br0" timeOffset="45253.4">20972 860 1115 0,'-2'14'104'16,"2"0"41"-16,2 2 14 0,9-3-28 0,1-5-31 0,10-7-17 0,-3-2-10 0,6-9-21 0,-1 1-7 15,-8-4-18 1,-2-1 3-16,-6 0 9 15,-8-4 9-15,0 3 3 16,-14-1-11-16,-11 2-14 16,-7 4-14-16,-4 10-11 15,-5 10 1-15,0 18-8 16,1 7 2-16,10 9 1 0,7-2-1 16,23-4 2-16,9 3 0 15,19-16 2-15,9 1 2 16,5-14 3-16,6-7 0 15,7-7 2-15,-5-9 4 16,6-6-8-16,-4-8 1 16,-5-4 0-16,3 4-5 15,-12 5 3-15,-8 9-2 0,-12 11-4 16,-12 8-2 0,-8 10 0-16,-9 6 2 0,-1 3 4 15,-2 3 0 1,1-13 4-16,0-3 1 15,12-6 5-15,1-8 2 0,3-9 3 16,8-2 2-16,2-11 2 16,4 1-1-1,5-1-10-15,2 2-4 0,1 12-10 16,-1 0-3-16,-4 8 2 16,2 8-2-16,-1 3 0 15,-4 3-1 1,0 2 1-16,4-4 1 0,-9-2 4 15,1-7 2-15,0-5 3 16,-1-5 4-16,3-9 1 16,-3-2 0-16,4-7-1 15,3 0 0-15,0 1-2 16,4 2 0-16,3 16-3 0,-1 3-1 16,10 14-5-16,-5 9 0 0,1 10-4 31,-1 3 1-31,-5 4-62 15,-1-9-64-15,-3-3 77 16</inkml:trace>
  <inkml:trace contextRef="#ctx0" brushRef="#br0" timeOffset="45728.19">22732 656 606 0,'-12'13'160'0,"-3"0"176"0,0 7-170 0,-6 2 15 0,4 11-65 0,-1 4-36 15,6 5-32-15,2 2-12 0,7 1-26 0,6-6-3 0,10-12 1 0,4-2 2 16,13-9 9 0,5-7 3-16,11-9 2 15,1-4 4-15,5-4 2 16,-5-5 11-16,-4-4 32 0,-10-2 12 15,-16-8 34-15,-12-1 2 16,-13-12-18-16,-12-9-13 16,-20-9-48-16,-10 1-16 0,-12 10-26 15,-2 15-8-15,-4 24-15 16,-2 13-27-16,3 14-93 16,3 6-108-16,28 7 133 15</inkml:trace>
  <inkml:trace contextRef="#ctx0" brushRef="#br0" timeOffset="48861.13">23420 765 347 0,'-3'5'97'0,"-5"-3"163"0,6-4-55 0,1 2 17 0,1 0-37 0,4 2-68 0,6-1-16 31,4 2-12-31,-1 0 0 16,9 4-17-16,2 1-5 0,5 0-14 16,9 1-12-16,7-6-14 15,-1 0-6-15,-5-3-15 16,-6 0-2-16,-11-4-16 16,2-4-37-16,-10-5-118 15,-3-3-127-15,7-3 152 0</inkml:trace>
  <inkml:trace contextRef="#ctx0" brushRef="#br0" timeOffset="49114.17">23799 559 813 0,'4'-5'107'0,"-2"-3"95"0,9 5-1 0,-5 5-45 0,2 2-16 0,-2 6-42 0,2 4-17 0,5 3-25 0,0 1-13 0,12 1-12 31,5 1-2-31,9 5-6 16,5 2-5-16,-6 8-10 0,-6-2-5 15,-16 0-3-15,-9 3-3 16,-18-6-3-16,-12 0-4 16,-12 2-25-16,-6-4-26 15,-2 0-100-15,2-2-61 16,13-9 116-16</inkml:trace>
  <inkml:trace contextRef="#ctx0" brushRef="#br0" timeOffset="49468.12">24294 557 810 0,'2'0'142'0,"-1"0"77"0,7 3-46 0,-6 5-15 0,7 3-47 0,-3 5-10 0,-1 11-26 0,0 7-18 16,-7 9-29-16,-6 6-8 15,-3 8-11-15,-6-2-3 16,0-3-3-16,-4-5-1 15,7-7 0-15,11-2-2 0,9-10 2 16,7-6 1-16,12-3 2 0,2-6 1 31,4-7 1-31,1-1-1 0,3-12-24 0,-7-2-37 32,-1-7-128-32,4-8-171 0,4-4 194 0</inkml:trace>
  <inkml:trace contextRef="#ctx0" brushRef="#br0" timeOffset="49863.15">24756 625 749 0,'0'-6'130'0,"-3"-2"147"0,-5 0-78 0,-3-3-14 0,-5 0-51 0,-3 1-71 0,-4 4-18 16,-3 6-30-16,-5 3-8 15,1 11-7-15,0 7-1 16,0 3-2-16,8 4 1 0,14-1 2 31,8 0 3-31,13-2 3 0,2 5 0 0,12 3 0 31,5-5 0-31,6 2-3 16,3-3 0-16,8 0 0 16,-4 1 0-16,-8-7 0 15,-9-1 1-15,-20-4 1 0,-8-2-1 16,-22-4 3-16,-7-1-2 16,-15-6-19-16,-5-3-18 15,0-6-84-15,-1-2-77 16,7-5 105-16</inkml:trace>
  <inkml:trace contextRef="#ctx0" brushRef="#br0" timeOffset="50133.39">24931 650 1277 0,'8'0'95'15,"0"5"25"-15,-5 0-8 0,4 15-20 0,-6 4-36 0,1 17-26 0,-2 1-8 0,0 3-12 16,3-1-5-16,-3-6-3 0,3-7 1 16,0-6-83-16,-1-1-86 15,1-8 95 1</inkml:trace>
  <inkml:trace contextRef="#ctx0" brushRef="#br0" timeOffset="50697.67">24830 672 433 0,'2'-3'129'0,"7"-5"162"0,1 2-98 0,7-5-15 0,-1 1-32 0,1 1-42 0,4 3-11 0,-1-1-28 15,-1 4-13-15,3 3-18 16,-4 5-7-16,7 6-13 16,-1 0-3-16,4 5-3 15,-4 3-1-15,-4-4-4 0,-2 1-1 16,-9-2-1-16,-4-3 2 16,-10-3-2-16,-4 3 1 0,-15 0-2 15,0-3-3-15,-4 3 1 16,1-1 0-16,5-4 2 31,8 0 2-31,14-6 1 0,-2 2 0 16,15-4 2-16,-1 2-1 15,7 2 2-15,5 3-2 16,0 4 2-16,2 5 0 0,-2 2 0 16,1 1 0-16,-12-2-1 15,0-3 0 1,-13 1 7-16,-5 0 1 15,-14 1 2-15,-6 0-1 16,-4 2-8-16,-4 1-1 0,3-6-2 16,5-3-3-16,3-3-53 15,5-7-38-15,7-4-218 16,5-4 178-16</inkml:trace>
  <inkml:trace contextRef="#ctx0" brushRef="#br0" timeOffset="73541.07">22456 1396 334 0,'-8'3'117'0,"2"-3"70"0,6 0-12 0,0 0-17 0,-2-3-58 0,7 3-18 16,4-1-25-16,1 1-8 16,14 0 17-16,1-2 11 0,14 2 11 15,9-2-3 1,8 2-13-16,4 0-14 15,2 2-26-15,-12 1-6 16,-12 2-17 0,-9-2 2-16,-29-3 3 15,-2-3 0-15,-31-2-4 16,-5 0-4-16,-12 4-9 16,-7 1-2-16,-6 0-21 0,-2 1-9 15,-3 3-17 1,5-3-6-16,3 2 20 0,5-3 10 15,17 2 21-15,5-2 7 16,28 0 7-16,24 3 8 16,14-3 16-16,19 3 10 15,15-3 10-15,-1-6-1 0,30 1-6 16,3-3-5-16,17 0-14 16,-9 4-7-16,-27-9-7 15,-18 4 1-15,-40-4 10 16,-16 0 3-16,-12 2-12 15,-18 0-6-15,-26 3-17 0,-15 2-10 16,-25 6-8 0,-6 0-6-16,3 9-3 15,12 3 5-15,17 2 17 16,10 0 7 0,29-1 6-16,7-2-1 0,26-2 8 15,16-4 8-15,17-2 10 16,13-3 4-16,20-3-3 15,11-2-6-15,10-3-6 16,-5 3 1-16,-26-2-4 16,-21 3 1-16,-40 4 8 15,-14-3-4-15,-51 6-8 16,-12 2-3-16,-28 6-9 16,-2 0 1-16,12 0 7 0,13 2 0 15,26-7 3-15,12 2-2 0,39-6 2 16,4 1 7-16,39-6 9 15,15-5 5 1,33-5 3 0,5-1-6-16,20 1-9 0,-4 1-4 15,-34 4-1-15,-24 0 0 16,-50 8-3-16,-35 6-8 16,-49 10-17-16,-22 8-12 15,-34 7-35-15,1 7-6 0,5 3-5 16,8-2 2-16,38-5 6 15,18-4-16-15,66-10-34 16,39-6-37-16,52-12 84 16</inkml:trace>
  <inkml:trace contextRef="#ctx0" brushRef="#br0" timeOffset="75865.17">14514 2095 562 0,'-1'3'164'0,"-9"3"100"0,-1-4-35 0,0-1-37 16,2-1-71-16,1 0-24 0,5 0-29 0,3 0-9 0,3 11-4 0,5 4-7 0,1 13-10 0,4 11-5 0,-2 12-19 15,2 9-4-15,-4 4-8 16,-3 1-2-16,2 0-16 16,2-2-34-16,1-11-128 15,1-11-112-15,-2-13 146 16</inkml:trace>
  <inkml:trace contextRef="#ctx0" brushRef="#br0" timeOffset="76254.87">14895 2204 899 0,'-8'-7'121'0,"-8"-4"153"15,3 10-111-15,2 5-28 0,-4 7-35 0,4 16-64 0,-1 2-12 0,8 16-8 0,4 6-5 0,14 7-8 0,6 2 0 16,12-9-1-16,-4-6 0 0,4-13 1 16,1-7 1-16,0-16 4 15,0-9 4-15,0-25 10 16,-4-6 8-16,1-10 26 15,0-13 4-15,-3 2 18 16,-2-2 5-16,-19-4-4 16,-4 9-6-16,-20-4-27 15,-8 13-15-15,-23 18-34 16,-14 9-8-16,-1 32-27 16,-5 3-24-16,8 12-63 15,10 7-45-15,16-5-341 16,18 5 317-16</inkml:trace>
  <inkml:trace contextRef="#ctx0" brushRef="#br0" timeOffset="76778.33">15723 2286 360 0,'-2'3'154'16,"2"0"161"-16,0 3-22 0,2-1-56 0,1-2-37 0,14 3-56 0,1-4-17 0,23-4-34 0,6 2-25 0,15-9-27 0,4 4-12 0,10-3-19 0,4 4-5 15,-4-4-5-15,-2 3-3 16,-24-1-24-16,-16 1-45 0,-12 3-285 15,-21 2 229-15</inkml:trace>
  <inkml:trace contextRef="#ctx0" brushRef="#br0" timeOffset="76972.75">15881 1917 1184 0,'3'0'211'0,"-2"0"222"0,3 0-266 0,0 0-4 0,3 0-97 0,-1 0-36 0,2-2-17 0,-3-1-5 0,1 0-66 16,-1 3-86-16,9 8 84 15</inkml:trace>
  <inkml:trace contextRef="#ctx0" brushRef="#br0" timeOffset="77172.98">16034 2659 1518 0,'0'3'118'0,"0"4"59"0,4-7-60 0,0-5-41 0,3-3-42 0,-2-8-140 16,6 1-144-16,-4-1 141 0</inkml:trace>
  <inkml:trace contextRef="#ctx0" brushRef="#br0" timeOffset="77605.77">16568 2196 1394 0,'0'-8'128'0,"2"-2"42"0,8 1 13 0,2-4-54 0,5-4-26 0,9 0-23 0,5 2-19 16,1 4-35-16,4 3-14 0,2 8-12 16,-3 7 0-16,-8 10-4 31,-7 7-2-31,-14 10 0 0,-6 4 2 16,-22 6 1-16,-6 4 0 15,-13 5-3-15,-6-2 1 16,1-7 3-16,2-1 2 15,6-12 2-15,8 2 2 0,14-12-2 16,11-1-1-16,23-9 8 16,15-3 0-16,24-8 3 15,14-5 1-15,14-6-7 16,-2-1-3-16,3-2-6 16,-9-1-35-16,-11 1 78 15,2 2-41-15</inkml:trace>
  <inkml:trace contextRef="#ctx0" brushRef="#br0" timeOffset="85519.4">18053 2148 296 0,'-25'24'53'16,"3"-2"75"-16,4-3 7 0,6-6 33 0,1-4 2 0,4-6-17 0,7-3-13 0,7-3-29 0,4-3-16 15,3-1-32-15,3 0-16 0,7 7-32 16,3 0-6-16,11 9-8 16,3 2-1-1,6 3 0-15,-3-1 0 16,-1-1 0-1,-12-5 1-15,-9-1-31 0,-6-4-89 16,-16-2 75-16</inkml:trace>
  <inkml:trace contextRef="#ctx0" brushRef="#br0" timeOffset="85735.74">17943 2446 1180 0,'12'10'106'16,"2"1"63"-16,2-5-3 0,8 1-50 16,1-4-37-16,11-3-54 0,10 0-16 0,1-3-46 0,12-7-68 0,7-3 64 15</inkml:trace>
  <inkml:trace contextRef="#ctx0" brushRef="#br0" timeOffset="86148.19">19007 2095 624 0,'-12'6'169'0,"6"3"77"0,-2-5-26 0,8 4-26 15,0-2-79-15,1-1-16 0,-2 6-24 16,-7-4-15-16,3 8-25 0,-3 2-4 0,13-1 1 15,11 6 7-15,9 3 8 16,3 0 8-16,10-1-7 16,0 6-4-16,8-2-8 15,-4-1-11 1,-4 3-6-16,-13-5-3 0,-14-3-4 0,-7 2 1 16,-19 1 0-1,-8 1-4-15,-25 2-23 0,-4 7-27 16,-6-4-85-16,-11 2-53 15,1-7-254-15,0-9 250 16</inkml:trace>
  <inkml:trace contextRef="#ctx0" brushRef="#br0" timeOffset="86352.28">19156 2030 1430 0,'-5'0'110'0,"14"-2"-13"15,-5-4 99-15,4 3-46 0,-4 1-43 0,9 1-36 0,9-5-43 0,3 1-5 0,13-3-14 0,1 3-7 16,12-3-45-16,6 2-58 0,14-5 58 0</inkml:trace>
  <inkml:trace contextRef="#ctx0" brushRef="#br0" timeOffset="86806.24">20536 2208 1861 0,'2'3'0'0,"9"54"2"0,-10 28 0 0,-7-7 1 15,-16-14-2-15,3-2-9 0,0-9-73 0,10-2-64 0,-4-9 74 0</inkml:trace>
  <inkml:trace contextRef="#ctx0" brushRef="#br0" timeOffset="87518.01">20391 2377 1112 0,'6'-82'150'0,"2"5"85"16,10 18-48-1,4 9-19-15,11 23-41 0,8 7-25 16,8 16-35-16,1 6-21 16,2 20-38-16,-1 3-2 15,-10 13-8-15,-11 2-5 16,-18 1 4-16,-12 1-1 16,-23 2 1-16,-9-4 1 15,-14-6 2-15,-3-5 0 0,7-12 4 16,2-4 1-1,14-12 0 1,10 4-5-16,11-3-7 0,13-1-3 16,14 9-2-16,5-2 4 15,6 4 5 1,5 2 1-16,11 5-1 0,9-3 2 16,10-2 1-16,0-3 1 15,1-6 4-15,-9-5 2 16,-13-9 6-16,-9-4 1 0,-12-9 5 15,-7 0 3-15,-12-5 1 16,-5 0 2-16,-11 0-1 16,-9 4-3-1,-5 7-11-15,-6 8-9 0,-1 16-10 16,-3 13-4-16,6 16 1 0,2 6 1 16,12 1 5-1,5 0 2-15,18-4 3 16,10-9 1-16,10-7 4 15,5-5 2-15,6-14 3 16,-1-5 0-16,1-7-2 16,6-5 0-16,-4-3-4 15,4 0 1-15,-9 2-3 16,-10 4-1-16,-9 5-5 16,-11 6-5-16,-8 7-9 15,0 4 2-15,-3-3 4 16,0-4 5-16,3-5 7 0,3 4 2 15,6-10 3-15,5-1 1 0,4-7 1 16,5 1-2-16,3 2-1 16,0 9-2-1,0 7-1-15,4 7-1 0,-2 6-1 16,1 0 0 0,-1 0 1-16,-3-4-1 0,7-2 2 15,1-4 11-15,2-10-69 0,-1-9-46 16,14-9-150-16,2-4-319 31,8-9 349-31</inkml:trace>
  <inkml:trace contextRef="#ctx0" brushRef="#br0" timeOffset="87934.79">22749 2292 937 0,'-17'-2'137'0,"0"10"77"0,-7-5-11 0,2 16-88 0,2 2-38 0,1 9-26 0,9 8-2 0,5 7-8 0,12 4-5 0,12 5-13 31,12-1-5-31,12-4-4 16,10-8-1-16,18-15 11 15,-1-6 4-15,1-17 35 0,-13-4 19 16,-17-21 9-16,-5-5 15 16,-20-22-17-16,3-3-10 15,-13-8 1-15,-6-2-13 0,-4-1-25 16,-20 0-12-16,-17 8-41 15,-14 11-20 1,-33 33-12-16,-10 12-29 0,-11 25-61 31,0 11-37-31,32 8-336 0,10 2 308 0</inkml:trace>
  <inkml:trace contextRef="#ctx0" brushRef="#br0" timeOffset="89059.96">14658 3617 581 0,'8'-5'162'0,"-3"2"102"0,3 3-36 15,-5 0-35-15,-3 6-66 0,-8 5-30 0,-8 10-42 0,-6 5-15 16,-2 12-28-16,-6 2-5 16,13-1-5-16,1 0-2 15,10-2 6-15,9-6 5 0,14-1 14 16,9-3 10-16,11-3 19 16,6-1 7-16,11 1-2 15,-5-2-7-15,-7 2-19 16,-7-1-10-16,-22-2-4 15,-9 3-6 1,-32 1-1-16,-8 0-7 0,-18 2-48 16,-1-4-36-16,3-5-129 15,1-7-110-15,15-17 174 16</inkml:trace>
  <inkml:trace contextRef="#ctx0" brushRef="#br0" timeOffset="89250.64">14571 3582 1286 0,'10'5'166'0,"4"4"73"0,11-7-40 0,10 2-39 0,19 0-62 16,10-9-23-16,12 3-32 0,-2-9-12 16,-8-1-25-16,-1 4-41 15,-3 1-149-15,-4 9 122 0</inkml:trace>
  <inkml:trace contextRef="#ctx0" brushRef="#br0" timeOffset="89463.91">15595 4033 1413 0,'14'9'105'0,"10"-1"81"0,4 0-49 0,17-3-9 0,3 1-46 0,6-4-60 15,-3-2-14-15,-12 0-49 0,-6-7-74 16,-12-2 68-16</inkml:trace>
  <inkml:trace contextRef="#ctx0" brushRef="#br0" timeOffset="89632.27">15742 3577 921 0,'0'3'214'0,"-5"-9"-32"0,-3 8 208 0,0-1-164 0,0 5-49 16,5-6-78-16,3 2-50 0,0-2-45 0,3 0-25 0,7 11-131 0,-4 2-133 0,16 37 149 15</inkml:trace>
  <inkml:trace contextRef="#ctx0" brushRef="#br0" timeOffset="89750.64">15824 4235 1080 0,'-10'31'134'0,"4"-9"181"0,-3-9-150 0,9-22-32 0,0-9-47 0,11-24-172 16,8-9-165-16,11-10 143 0</inkml:trace>
  <inkml:trace contextRef="#ctx0" brushRef="#br0" timeOffset="90002.06">16303 3730 1019 0,'19'-1'202'0,"2"1"215"0,4-2-221 0,5 5-3 0,-3-1-76 0,-7 2-30 0,1 11-49 16,-8-3-11-16,-13 17-22 16,-10 5-3-16,-9 12-4 0,-5 6 0 15,1 5 2 1,9-4-2-16,12 1 2 0,5-7-2 0,26-9-1 16,10-13 2-16,27-18-2 15,13-10 1-15,22-23-44 16,6-11-60-16,13-12 62 15</inkml:trace>
  <inkml:trace contextRef="#ctx0" brushRef="#br0" timeOffset="90334.27">17736 3727 1239 0,'0'9'142'0,"3"2"49"0,7-6-21 0,2 6-15 0,12-11-70 0,-1-6-24 0,15-8-34 16,5 1-12-16,-4-3-32 15,4 4-57-15,-7 7-421 16,-4-1 333-16</inkml:trace>
  <inkml:trace contextRef="#ctx0" brushRef="#br0" timeOffset="90500.57">17635 4101 1158 0,'-2'15'83'0,"13"1"159"0,15-8-112 16,18-8 2-16,3-5-6 0,16-9-80 0,4-3-19 0,0-1-111 15,6 1-276-15,-10-3 231 16</inkml:trace>
  <inkml:trace contextRef="#ctx0" brushRef="#br0" timeOffset="92249.74">19018 3676 627 0,'-4'0'131'0,"-4"2"118"0,6 0-23 0,2-2-49 16,3 0-15-16,5-10-11 16,8-2-10-16,11-6-25 0,-2-2-13 0,15 7-39 15,-3 2-15-15,1 9-29 16,3 9-14 0,-4 15-10-16,-6 3-1 0,-7 13 1 15,-4 0 0 1,-18 1 1-16,-12 2 0 0,-10 7-1 15,-13-3 0-15,-10 10-1 0,2-1 2 16,-6-8 3 0,7-2 0-16,15-11 3 15,-2-3-2-15,29-9-3 0,4-4 0 16,27-9 1 0,8-3 1-16,18-13 2 0,9-2 0 15,22-10-17 1,7-10-69-16,12-3 54 0</inkml:trace>
  <inkml:trace contextRef="#ctx0" brushRef="#br0" timeOffset="92566.15">20992 3527 1255 0,'3'4'97'0,"0"14"77"0,7 7-53 16,-10 22-3-16,8 8-35 0,-7 10-44 0,1 8-12 0,3-6-20 16,-5-5-14-16,1-8-89 15,-1-6-92-15,-5-10 97 16</inkml:trace>
  <inkml:trace contextRef="#ctx0" brushRef="#br0" timeOffset="92918.29">20755 3785 1114 0,'11'-61'140'0,"13"7"179"0,14 7-119 16,19 14-10-16,4 6-31 0,1 8-64 0,2 2-28 0,-11 12-45 0,-3 8-10 15,-6 14-15-15,-11 2-2 0,-15 10 0 16,-7 2-1-1,-16-4 1-15,-11 3-1 0,-12-5 4 16,-2-3 2-16,-2-9 4 16,-2-4 3-1,0-7 2-15,4 0-1 16,16-2-4-16,2 6-5 16,13 10 1-16,4-1 2 0,15 12 4 15,6 8 2 1,8 0-4-16,7 1-2 15,10-5-2-15,6-5-6 0,9-12-69 16,5-6-41-16,6-8-182 16,-7-2 158-16</inkml:trace>
  <inkml:trace contextRef="#ctx0" brushRef="#br0" timeOffset="93582.91">21729 3774 963 0,'-7'8'149'0,"0"2"65"0,5 2-44 0,4 2 7 0,10-6-63 0,1 0-10 0,9-3-8 15,-3-5-7-15,1-6-17 16,1-1-9-16,-5-1-14 16,-8-3 3-16,-10 0 2 0,-3-4-2 15,-17-6-8-15,-3 4-15 16,-4 6-25-16,-7 9-6 15,-5 19-10-15,0 4-1 16,0 12 3-16,8 3 1 16,19-1 3-16,9 1 1 0,22-3 2 15,12-6 2 1,10-8 3-16,1-2 1 0,9-12 3 16,-5-3 0-16,16-5 3 15,0-5 0-15,0-6 9 16,0-1 2-16,-21 3-10 15,-6 5-1-15,-20 4-11 0,-12 3-6 16,3 8 5-16,-14 3-4 16,2 3-1-1,-3 4 1-15,3 1 2 16,5-5 1-16,3-5 4 16,0-2 0-16,8-7 3 15,1-2 1-15,12-3 1 16,3-4-1-16,4 1-3 15,2 2 0-15,2 6-3 16,-4-2-1-16,0 2-2 0,4 0-1 16,-4 0-3-16,-1 0-6 15,-3 0 23-15,-5 0-46 16,0-5 8-16,-5 1 9 0,0-9-17 16,-1-1 51-16,-1-5 2 15,1-2 10-15,-2 2 1 16,3 2-1-16,0 9-8 15,1 5-13-15,5 13-11 16,-3 5-2 0,9 14 0-16,-1 2 1 15,0-2 9-15,5-1-31 16,2-9-121-16,1-3-99 16,0-15 114-16</inkml:trace>
  <inkml:trace contextRef="#ctx0" brushRef="#br0" timeOffset="93882.82">23264 3512 1140 0,'-2'-6'156'0,"2"8"-16"0,-5 2 156 0,1 11-82 0,-6 7-17 0,4 22-67 0,-2 5-52 0,6 12-50 0,2 1-7 0,7-1-14 0,5-4-5 15,6 3-44-15,-1-8-28 16,5-3-184-16,-1-8 147 15</inkml:trace>
  <inkml:trace contextRef="#ctx0" brushRef="#br0" timeOffset="96698.16">14540 4985 472 0,'-11'10'72'0,"-4"2"69"0,3-7 4 0,2 2-4 0,6-6-10 0,4-1-21 0,4-1-10 0,17-11-20 16,3 5-6-1,13 0-8-15,9-1-6 0,14 8-15 16,5 0-12-1,-8 7-17-15,-2-1-7 0,-24 7-5 16,-9 2 0 0,-18 6 2-16,-12 4 1 0,-14 4-2 0,-15 4-3 31,-13 6-12-31,-2 4-8 0,-3-1 0 16,4 2 2-16,12-7 11 15,6-7 5-15,17-7 1 16,6 1-1-16,18-10 3 15,8 0 6 1,15-4 6-16,15-7 4 0,21-3-2 16,8-3-6-16,12-8-6 15,-5-2-4-15,-3 1-41 0,-7-6-82 16,-7 4 75-16</inkml:trace>
  <inkml:trace contextRef="#ctx0" brushRef="#br0" timeOffset="96998.21">15764 5339 1060 0,'-5'4'93'0,"2"6"69"16,6-4-28-16,13 0-15 0,8-2-29 0,9-3-41 0,3-1-15 0,7-1-22 15,-2-1-7-15,-2-4-20 16,-6-1-66-16,-8-4 52 15</inkml:trace>
  <inkml:trace contextRef="#ctx0" brushRef="#br0" timeOffset="97180.75">15862 4892 1474 0,'-18'10'132'0,"-1"-2"50"0,5 0-32 0,6-4-82 0,4-2-42 0,5-1-26 0,7 3-24 0,8 4-153 0,9 10-217 15,2 19 219 1</inkml:trace>
  <inkml:trace contextRef="#ctx0" brushRef="#br0" timeOffset="97326.01">15971 5569 987 0,'-15'27'194'0,"1"-5"157"0,8-13-175 0,0-7-6 0,6-8-110 16,4-12-34-16,6-12-112 15,4-6-91 1,11-8 96-16</inkml:trace>
  <inkml:trace contextRef="#ctx0" brushRef="#br0" timeOffset="97627.6">16466 5082 1371 0,'0'-10'87'0,"2"2"34"0,9 2-6 0,11 1-12 0,6 2-25 0,11 11-34 0,4 0-13 0,-3 9-14 16,-6-3-11-16,-15 5-4 15,-11 13 2-15,-14 6-1 16,-13 9 0-16,-11 7 0 16,-6-1 0-16,7 2 0 15,2 1-1 1,18-6-2-16,9-3 0 16,20-17 0-16,10-4 0 0,22-19 2 15,16-2 0 1,17-22-43-16,9-12-64 0,5-15 61 15</inkml:trace>
  <inkml:trace contextRef="#ctx0" brushRef="#br0" timeOffset="98049.32">18119 4992 1013 0,'19'8'115'0,"5"3"92"0,0-8-24 0,1 0-28 0,9 0-48 0,4-4-64 0,0-4-15 0,-2-2-18 15,2 4-5-15,-9-9-26 16,-2 2-37-16,-13 4-146 16,-13 4 122-16</inkml:trace>
  <inkml:trace contextRef="#ctx0" brushRef="#br0" timeOffset="98213.58">18061 5257 1068 0,'38'14'148'0,"7"3"97"0,11-6-106 0,-3-3-10 0,3-6-80 0,-11-2-22 0,3-7-82 0,-6 1-152 16,2 1 128-16</inkml:trace>
  <inkml:trace contextRef="#ctx0" brushRef="#br0" timeOffset="98817.95">19484 4982 583 0,'0'-1'138'0,"-2"-9"89"16,4 10-20-16,-5-1 6 0,-2 1-68 0,-1 3-34 0,-10 3-44 0,2 2-19 15,-5 16-31-15,0 6-11 16,6 14-8-16,2 5-3 15,14-5 2-15,7 2 1 16,20-15 0-16,9-6 2 16,12-14 15-16,9-9 13 15,0-8 29-15,-7-10 14 16,-2-5 5-16,-10-5 0 0,-10-9-10 16,-7-6-10-16,-15-3-12 15,-5-2-6-15,-17-1-11 16,-3 6-3-16,-14-4-11 15,-9 1-9-15,-12 14-30 16,-1 7-15-16,-9 23-40 0,-1 14-25 16,2 17-56-16,5 4-52 15,16 1 120-15</inkml:trace>
  <inkml:trace contextRef="#ctx0" brushRef="#br0" timeOffset="100380.03">19713 4601 407 0,'11'0'152'0,"-7"3"199"0,3 3-47 0,-15 7-14 15,5 1-48-15,-19 21-89 0,6 6-44 0,0 33-61 0,-6 9-24 16,1 21-24 0,2 7 1-16,-7-7 1 15,2-5-1-15,10-23-1 16,1-15 0-16,13-24 0 15,2-12 0-15,9-19 5 16,0-14 4-16,3-20 18 16,-1-16 13-16,6-26 12 15,-5-10 4-15,3-16 4 0,-1-7 0 16,1-2-5 0,-9 1 5-16,0 14-15 0,-5 15-6 15,-9 34 0-15,11 18-13 16,-5 32-16-16,-5 20-9 15,-1 35-12-15,-5 25-2 16,-5 23 7-16,-3 3 2 16,8-6 3-16,1-10-1 0,10-19 1 15,5-9-1-15,0-30-12 16,3-6-2-16,-7-29 1 16,7-9 0-1,-2-30 12-15,2-17 1 16,-3-28 2-16,1-15 0 15,-2-22 3-15,-1-6 2 16,-5-10 3-16,-3 11 1 16,-7 17 0-16,-2 23-1 0,-2 34 1 15,0 21-5 1,-4 46-12-16,-9 20-4 0,-6 42-7 16,-7 21 2-16,7 21 9 15,0 3 3-15,20-7-1 16,5-11 1-16,15-24-4 15,6-11-2-15,5-26 3 16,1-13 0-16,-1-23 0 0,-4-16 3 16,1-26-4-16,1-12 1 15,7-34 4-15,-2-10 1 16,0-24 4-16,-2-8 2 16,-1 0 4-16,-5 2 3 0,-8 21 11 31,2 20 5-31,-10 31 1 0,0 22-9 15,-7 37-20 1,-3 25-10-16,-11 36-5 0,-4 21 4 16,-2 13 10-1,-1-1-17-15,12-12-6 0,4-15-1 16,14-27 1-16,3-14 20 16,9-28 11-16,4-14 5 15,6-23 5-15,6-14 0 16,8-29 0-16,5-13-1 0,2-23 0 15,-9-9 4 1,-6 4 7-16,-4 8 4 16,-16 36 3-16,-2 20-4 0,-13 43-17 15,-9 27-8 1,-9 38-12-16,-8 17 0 0,-4 20 5 16,1-1 0-16,10-5-24 15,9-7-32-15,17-17-105 16,9-7-69-16,11-15 120 15</inkml:trace>
  <inkml:trace contextRef="#ctx0" brushRef="#br0" timeOffset="100718.06">21470 4522 347 0,'-22'28'75'0,"6"18"141"0,2 6-72 0,8 24-13 0,3 7-21 0,3 15-68 0,0-7-21 0,-4-2-17 16,-5-9-17-16,-7-18-112 16,-4-9-122-16,-1-23 132 15</inkml:trace>
  <inkml:trace contextRef="#ctx0" brushRef="#br0" timeOffset="101445.29">21202 5154 795 0,'-2'-94'144'0,"2"-11"157"0,13-10-70 0,14 7-29 0,12 5-28 0,20 30-34 0,8 10-9 0,11 29-40 0,-3 10-19 0,-7 21-42 31,-6 14-12-31,-28 9-12 16,-11 14 8-16,-16 13-10 15,-14-3-10-15,-22 14-7 16,-10-7-8-16,-13-10 10 0,-4-2 10 16,8-20 5-1,10-1 0-15,16-12-9 0,11 2-8 16,18 6-5-16,8 8 1 16,11 11 10-16,8 5 5 0,-4 6 1 15,6-3 1 1,-5-3 0-16,4 0 0 0,1-11 0 15,-1-8 2-15,5-12 3 16,1-8 1 0,6-13 8-16,-1-10 3 15,-7-9 10-15,-4 1 3 0,-21-6 14 16,-9 1 1-16,-13-3 1 16,-13 4-5-16,-9 19-25 15,-6 7-11-15,-5 29-20 16,3 13-5-16,7 16 0 15,9 6 3-15,12 0 5 16,10-2 0-16,14-5 3 16,10-9 3-16,14-11 5 15,1-7 1-15,12-9 1 16,2-3 1-16,-2-16 1 16,2-3-1-16,4-9 0 15,-3-1-2-15,-5 4-15 16,-8 3-14-16,-14 4-35 0,-12 7-13 15,-7 1-19-15,-6 2 6 16,-1 0 28-16,-1 2 16 16,0 0 33-16,8-2 13 0,-1-10 8 31,7-1 1-31,5-1 23 0,-2-3 8 0,4 9 12 31,-4 0-1-31,2 9-24 0,-2 9-12 16,-3 11-14-16,-2 3-3 15,0 6 1-15,1-5 0 16,9-10-4-16,6-1 0 0,10-10-21 16,5-3 6-1,-2-3-46-15,4 0-39 0,-2 2-131 16,-3 6 122-16</inkml:trace>
  <inkml:trace contextRef="#ctx0" brushRef="#br0" timeOffset="101835.05">23439 4839 1407 0,'-13'1'143'0,"-1"6"51"0,0 10-86 0,0 3-1 0,1 18-87 0,0 11-18 0,10 6-2 0,2 5-4 0,12 0-1 15,8-9 0-15,17-12 1 16,8-10 2-16,14-17 32 16,2-9 19-16,5-12 42 15,-13-10 14-15,-23-17 17 16,1 1-5-16,-21-11-7 15,-1-3-4-15,-11-4-27 16,-22-17-5-16,-23-2-31 16,-16-1-17-16,-22 23-39 0,-7 18-19 15,-5 28-55 1,10 13-39-16,9 19 155 0,2 4-69 16</inkml:trace>
  <inkml:trace contextRef="#ctx0" brushRef="#br0" timeOffset="102644.98">14664 6236 1156 0,'5'11'130'0,"3"2"141"0,-2-4-64 0,5 5-11 0,2 4-40 0,3 8-71 0,4 14-27 16,-4 13-35-16,1 14-11 0,-7 12-9 31,1-1-2-31,-2-5-50 0,-4-5-45 15,12-11-119 1,1-7-136-16,10-20 196 0</inkml:trace>
  <inkml:trace contextRef="#ctx0" brushRef="#br0" timeOffset="102858.52">15404 6577 1141 0,'33'9'173'0,"2"4"164"0,22-1-175 15,0 1-5-15,1-7-71 0,-1-1-23 0,-8-8-48 0,-4-3 9 16,-11-2-87-16,-4-2-75 16,-16-10 84-1</inkml:trace>
  <inkml:trace contextRef="#ctx0" brushRef="#br0" timeOffset="103011.91">15631 6115 1675 0,'-3'7'135'15,"-5"1"78"-15,5 5-60 0,2-4-62 0,-1 1-43 0,7-4-47 0,-2 0-18 0,6 7-132 16,6 3-166-16,8 17 169 15</inkml:trace>
  <inkml:trace contextRef="#ctx0" brushRef="#br0" timeOffset="103144.72">15729 7050 1879 0,'16'-29'-62'16,"12"-21"12"-16</inkml:trace>
  <inkml:trace contextRef="#ctx0" brushRef="#br0" timeOffset="103411.17">16326 6438 934 0,'12'0'200'0,"2"0"289"16,5-3-294-16,-1-2-51 15,2-3-40-15,-1 3-56 16,-2 4-20-16,2 4-14 16,-4 10-6-16,-12 12-8 15,-2 5 0-15,-5 11 0 0,-11 4 1 0,0 6 2 16,-4-2 0-16,8-3-1 31,9 1-1-31,8-9-1 16,9-5 0-16,11-11 0 15,9-11 0-15,19-19 0 16,12-12-26-16,24-20-79 0,11-15-66 16,17-5 79-16</inkml:trace>
  <inkml:trace contextRef="#ctx0" brushRef="#br0" timeOffset="103762.36">18250 6203 1160 0,'36'0'73'15,"2"-2"17"-15,2-1-1 0,12-5-21 0,-3-1-31 0,4 1-30 16,-1-2-13-16,-12 4-124 15,-4 0-123-15,-18 6 137 0</inkml:trace>
  <inkml:trace contextRef="#ctx0" brushRef="#br0" timeOffset="103936.18">18283 6468 1134 0,'21'5'158'0,"9"-2"95"0,17 1-70 0,12 0-2 16,4-8-94-16,4-2-38 0,-3-3-57 0,-3-6-55 15,-9-2 38-15</inkml:trace>
  <inkml:trace contextRef="#ctx0" brushRef="#br0" timeOffset="105377.87">19793 6149 617 0,'-5'0'142'0,"-12"0"182"0,8 0-99 0,-3 0-43 0,0-1-31 0,4-2-60 0,-8 6-23 16,4 5-29-16,-1 10-15 15,-3 12-18-15,4 16-5 16,-6 19-2-16,-1 4 0 0,7 10-3 16,5 5 0-1,10-20-1 1,7-7 0-16,17-16 0 0,11-11 2 15,7-19 4-15,9-11 7 16,3-19 24-16,-5-8 18 0,-10-14 17 16,-1-8 6-16,-17-10 3 15,-6 3-8-15,-26 0-9 16,-10-6-9-16,-18 8-26 16,-11-9-9-16,-9 10-17 15,-4 4-9-15,2 11-45 16,3 13-30-16,12 23-96 15,1 4-127-15,20 15 180 16</inkml:trace>
  <inkml:trace contextRef="#ctx0" brushRef="#br0" timeOffset="105760.36">21186 6025 1173 0,'5'1'169'0,"1"1"137"0,10 14-98 0,0-1-2 0,11 17-72 0,6 14-36 0,-7 10-57 16,1 15-19-16,-14 7-18 15,0-1-24-15,-12 0-86 16,1-6-62-16,-2-9-359 15,-3-1 312-15</inkml:trace>
  <inkml:trace contextRef="#ctx0" brushRef="#br0" timeOffset="106594.13">21188 6214 1067 0,'3'-77'158'0,"5"4"124"0,4 24-101 0,7 2-5 0,14 20-37 0,7 8-19 0,12 18-48 0,0 15-26 16,2 13-36-1,-2 6-9-15,-5 6 1 0,-9 7-3 16,-14 4-5-16,-17-1-22 16,-11 0 3-16,-11 0 3 15,-18-10-2-15,-6-5 21 16,-8-14 3-16,-1-4-1 15,7-8 7-15,7-7 1 0,13 2-6 16,13 4-1 0,13 4-1-16,15 5 2 0,12 4 6 15,14 2 4-15,10 2 5 0,8 1-4 16,10-6 5-16,-5-2 2 16,5-14 5-16,2-6 6 15,-2-9 3 1,-4-9 4-16,-14-4-7 15,-10-3-2-15,-22-2-2 16,-12-5-5-16,-20-3 9 16,-10 2-1-16,-20 6-11 15,-2 8-6-15,-5 22-16 16,2 15-8-16,3 28-2 16,4 8 1-16,22 2 2 0,11-1 2 15,19-9 3-15,12-7 2 16,11-11 2-1,9-1 0-15,4-13 2 0,1-3 0 16,9-8 3-16,-2-5 1 16,-5-4-2-16,-4-2-2 0,-15 3-16 15,-8-2-13-15,-13 10-27 16,-4 3-15-16,-10 5-7 16,-1 0 11-16,0 0 29 15,0-6 17-15,0-2 25 16,8-3 5-1,-2-9 2-15,4 0 3 16,4-2 3-16,0-1 0 16,7 3-3-16,-2 2-4 15,4 7-10-15,-1 3-1 16,0 10-5-16,-1 4-1 0,-1 2 2 16,-1 1-2-16,0-3 5 15,-3-6 2-15,0-8 3 16,4-9 5-16,3-12 2 15,3-4 4-15,11-2 21 16,2 3 17-16,8 10 7 16,1 5-6-16,-6 13-28 15,-2 15-20-15,-4 15-12 0,-6 8-3 16,-3 2-45 0,-2 0-32-16,2-14 142 0,11-1-86 0</inkml:trace>
  <inkml:trace contextRef="#ctx0" brushRef="#br0" timeOffset="106843.12">23784 6072 1299 0,'0'0'4'0,"8"0"68"0,22 11 152 16,-5 10 5-16,2 24 19 0,-5 12-34 0,-17 19-101 0,0 1-37 0,-7-4-53 0,-2-9-8 0,2-10-32 0,2-7-30 0,6-12-98 16,-1-2-51-16,4 3 97 15</inkml:trace>
  <inkml:trace contextRef="#ctx0" brushRef="#br0" timeOffset="107725.89">15111 7529 757 0,'-10'5'145'0,"-1"-4"148"16,0 3-58-16,-1 2-55 0,-10 0-48 0,6 12-65 0,-5 7-23 0,2 22-28 15,8 11-7-15,0 12-12 16,10-1-4-16,13-12-3 16,14-11-2-16,13-26 1 0,8-10 3 15,2-23 16 1,2-7 8-1,-6-17 39-15,3-5 19 0,-9-12 22 16,-9-4 1-16,-12-1-17 16,-17-4-6-16,-25 13-16 15,-12 3-5-15,-17 10-26 16,-6 6-23-16,4 17-69 16,3 12-35-16,6 10-95 0,11 9-62 15,28 4 144-15</inkml:trace>
  <inkml:trace contextRef="#ctx0" brushRef="#br0" timeOffset="107909.4">15889 7591 1225 0,'50'11'168'0,"2"-2"97"0,10-7-107 0,4-4-47 0,6-9-76 0,-2-3-17 0,-12-3-1 0,-10 1-42 31,-11 2-168-31,-8 7 137 0</inkml:trace>
  <inkml:trace contextRef="#ctx0" brushRef="#br0" timeOffset="108076.45">15982 7302 1523 0,'9'3'69'15,"2"0"27"-15,3-1-47 0,4-2-4 0,4 2-20 0,11 4-82 0,-2 3-174 0,4 18 146 16</inkml:trace>
  <inkml:trace contextRef="#ctx0" brushRef="#br0" timeOffset="108209.29">16187 7911 1406 0,'-14'22'133'0,"7"-10"70"0,1-5-61 0,12-14-51 0,2-5-50 0,16-17-116 0,12-2-109 0,16-18 106 16</inkml:trace>
  <inkml:trace contextRef="#ctx0" brushRef="#br0" timeOffset="108494.54">16840 7528 970 0,'11'-7'118'0,"1"-4"149"0,17-3-169 0,4 5 8 0,8 7-28 0,0 2-22 0,-5 9-31 16,-1 4-9-16,-18 6-9 31,-6 8 4-31,-15 14-2 16,-15 5 2-16,-8 15-1 15,2 4-6-15,-1-4-2 16,12-6-2-16,14-9-6 16,10-11-1-16,23-21-2 15,14-6 4-15,19-29-81 16,13-4-99-16,22-22 109 15</inkml:trace>
  <inkml:trace contextRef="#ctx0" brushRef="#br0" timeOffset="108777.46">18626 7368 1402 0,'11'0'71'0,"4"0"22"0,6-1-53 0,9-4-6 0,9 0-20 0,15 2-14 0,8-5 0 0,2 5-33 15,-7 3-55-15,-11 3 52 16</inkml:trace>
  <inkml:trace contextRef="#ctx0" brushRef="#br0" timeOffset="108946.54">18558 7646 1351 0,'25'8'99'0,"5"0"69"0,25-12-96 0,7-3 1 0,23-12-38 0,5-7-16 0,8-4-85 15,-5 2-178-15,-11 1 152 16</inkml:trace>
  <inkml:trace contextRef="#ctx0" brushRef="#br0" timeOffset="109325.72">19918 7420 1461 0,'-30'10'94'15,"-5"2"39"-15,0 6-50 0,5 10-41 0,-3 7-26 0,16 9-22 0,7 5-4 0,20 3-3 0,12-2-2 16,19-10-1-16,6-5 1 16,20-23 8-1,5-9 6-15,13-14 18 0,0-9 14 16,-14-17 17-16,-11 0 15 15,-33-15 13-15,-5 1 1 0,-34-7-1 16,-10 1-16-16,-38 5-32 16,-19 5-29-16,-14 15-86 15,-10 8-40 1,2 23-177-16,0 6 170 0</inkml:trace>
  <inkml:trace contextRef="#ctx0" brushRef="#br0" timeOffset="110247.71">21424 7614 961 0,'5'57'35'0,"-2"1"6"15,2 2-35-15,1-14-1 0,1-2-3 0,2-25-2 0,2-3 3 0,2-13 32 0,-9-9 24 32,4-7 37-32,-5-10 24 0,1-14 17 15,2-8-2-15,7-22-2 16,1-8-9-16,3-15-34 16,11 0-18-16,4 13-29 15,6 6-10-15,1 25-12 16,-10 3 0-16,-7 18-5 15,-8 11-6-15,-3 12-10 16,-8 9-1-16,-4 15-8 16,-4 11-4-16,-9 16 4 0,-7 7-1 15,7 6 3-15,1-1 6 16,13-9-2 0,11-6 1-16,16-16 1 0,0-11 1 0,24-11 2 31,1-8 2-31,8-14 4 0,-2-5 1 0,-9-6 6 31,0 1 2-31,-18 2 0 16,-5 0 3-16,-17 6 5 0,-11 2 2 15,-21 9-8-15,-7 10-7 16,-16 17-12-16,-1 13-10 16,6 15 1-16,4 4 1 15,28-4-2-15,11-6 2 0,26-17-1 16,11-13 0-1,20-12 4-15,9-5 3 0,7-18 4 16,4-1 1-16,-9-5 0 16,-7-1 1-16,-16 4 0 15,-15 4 1-15,-12 7 2 16,-10 4 0-16,-10 9-5 16,-2 0-3-16,-6 6-10 15,5 5-1-15,3 0 7 16,0-1 3-16,5-10 11 0,6 0 4 15,1-10 6 1,3 4 5-16,10 1 24 16,3 2 2-16,7 11-9 15,4 3-7-15,-1 12-27 16,-5 12-13-16,-6 5 1 16,-2 1-8-16,1-10-44 15,4-9-80-15,14-9-186 16,8-4 179-16</inkml:trace>
  <inkml:trace contextRef="#ctx0" brushRef="#br0" timeOffset="110693.8">23952 7498 940 0,'-15'0'173'0,"-2"0"260"0,-3 0-300 0,2 1 8 0,1 4-48 0,6 3-31 0,1 14-32 16,9 8-5-16,-6 20-12 0,4 12-10 0,3 1-6 0,8-6-6 15,17-15-2 1,10-12 5-16,19-16 13 0,4-10 16 16,7-17 35-16,4-4 9 15,-9-15 37 1,-11-1 4-16,-16-11-2 0,-15-4-2 15,-18-10-26-15,-11-2-13 0,-29-1-39 32,-14 1-17-32,-34 20-53 15,-13 14-38-15,-8 29-76 16,-14 14-42-16,-8 21 104 0</inkml:trace>
  <inkml:trace contextRef="#ctx0" brushRef="#br0" timeOffset="112919.78">24322 10563 672 0,'5'18'130'0,"-5"-6"212"16,5 2-193-16,3-6 3 0,-4-6 1 0,9 0-17 0,-5-4-7 0,-3-6-30 0,6 3-11 16,0-7-20-16,5-1-15 15,-1-7-14 1,1-4-2-16,5-12 5 0,-4-4 7 16,16-10-3-16,-3-1-4 15,5-7-7-15,-4 1-1 16,-13-3 9-16,-7-3 0 15,-7-3-8-15,-4-5-8 16,0-16-13-16,-4-4-3 0,-3-12 1 16,3-1 3-1,-1 10 6 1,0 12 4-16,-3 6 2 0,0 8 0 16,-6-1-6-16,2 2-4 15,-6 1-4-15,1-2-2 16,6-1-2-16,1 1-1 15,6 7-2-15,2 2-2 0,-4 1 6 16,3 4 1 0,3-12 7-16,0-3 3 0,6-2-4 15,-5-5 0 1,3 10-10-16,-4 9-3 0,-2 19-5 16,-1 11-3-16,-7 13-1 0,3 3-1 15,3 5-3 1,4 6-8-16,0-2-40 0,0-1-29 15,0 3-74-15,0 5-43 0,8-2-89 32,-3 2 149-32</inkml:trace>
  <inkml:trace contextRef="#ctx0" brushRef="#br0" timeOffset="113440.36">24483 8035 454 0,'-8'5'108'0,"7"3"151"0,-1 3-101 0,2-5-45 0,-3 2-6 0,-2-6-13 0,1 1 1 0,5 0 17 0,4 2-4 16,0-2-15-1,-1 6-11-15,-7 6-26 16,0 2-10-16,-16 15-21 16,-5 2-6-16,2 10-7 15,-8 5-4-15,13-8-2 16,6-9-1-16,9-12 12 15,4-10 8-15,4-18 9 16,7-5 7-16,-4-15-6 16,6-10-7-16,5-8-1 15,-6-4-3-15,5-2-6 0,-3 1 3 16,-5 7 5 0,6 6 3-16,4 15 11 0,-1 7 0 15,10 14-10-15,-8 4-3 0,4 15-19 16,7 8 0-16,6 9-5 15,2 2-4 1,7-5 2-16,-7-1-5 0,-3-6-53 31,-9-3-36-31,-10-9-97 0,-4-4 90 16</inkml:trace>
  <inkml:trace contextRef="#ctx0" brushRef="#br0" timeOffset="114207.68">23639 8702 769 0,'0'0'102'0,"-1"0"93"0,-7-1-24 0,5 1-28 0,-2 3-9 0,-1 11-12 0,2 8-15 0,-8 8-38 15,-2 8-18 1,-10 13-39-16,-4 4-8 16,-1 3-2-16,1-4 0 0,10-15 2 15,7-9 2-15,10-14 6 16,1-13 13-16,3-16 17 0,5-13 13 15,4-15 4 1,3-8-5-16,7-14-5 16,0 1-12-1,0-1-4-15,3 2-7 0,-1 4-9 16,-7 6-4-16,1 17 0 16,-11 13-3-1,1 21-7-15,-1 13-2 0,0 15-8 16,-2 10-1-16,5 11 3 15,-4-2 2-15,8-1 2 16,2-7 1-16,1-9 2 16,5-6 2-16,-4-16 3 0,4-7 2 15,0-12 3-15,-2-4 0 16,4-9 8-16,-2 0 5 16,0 7 4-16,-4-2 2 15,-6 13-4-15,-7 6-5 16,1 11-10-16,-4 9-4 15,-2 24-8 1,0 7-1-16,-8 17-1 0,-1 9-2 16,-4 11-27-16,0 1-31 0,-1-9-94 15,3-3-54 1,9-17-157-16,2-14 190 16</inkml:trace>
  <inkml:trace contextRef="#ctx0" brushRef="#br0" timeOffset="114606.31">24340 9027 1028 0,'-3'0'159'16,"-4"0"117"-16,-7 0-86 0,-8 2-19 0,-10 4-54 0,-4 2-25 0,-2 9-34 16,2 2-19-16,9 14-25 15,3 1-6-15,15 5-14 0,9 5 1 16,13-4 1-16,9-1 1 15,16 2 4-15,1-2 4 0,7-2 1 32,-5 2-2-32,-13-1-1 0,-7-2 1 15,-20-6 0-15,-2 0 3 0,-32-9-23 16,-10-1-19 0,-20-7-67-16,-11-5-45 0,9-10-132 15,4-4-94-15,19-16 206 16</inkml:trace>
  <inkml:trace contextRef="#ctx0" brushRef="#br0" timeOffset="115139.91">24333 9247 1051 0,'34'22'150'0,"-5"4"106"0,-8 12-129 0,-4 6-43 0,-12 4-59 0,0 2-11 16,0 5-8-16,2 2-3 0,0-3-1 16,-1-4 0-16,-4-17 1 15,-7-4 3-15,-1-23 7 16,2-4 3-16,0-17 9 16,-1-8 9-16,5-21 5 0,5-8 9 15,4-23 13-15,7 1-7 0,4-17 10 16,7 10-15-16,8 14-12 15,-2 4 2-15,14 29-14 16,-12 9 3-16,3 24-9 16,-3 10-8-1,-13 10-5-15,-2 9-2 16,-18 7-9-16,-10 3-4 16,-19 8-7-16,-8-5-1 15,-9-2 8-15,-1-1 5 0,11-10 8 16,11-6 1-16,10-14 3 15,13-5 0-15,11 2 0 16,8 3 7-16,21 8 5 16,7 3 5-16,11 12-1 15,4 6 0-15,-4 4-7 16,-6 1-3-16,-19-4-3 16,-15 1-2-16,-34-5-4 15,-19-6-5-15,-23 2-25 16,-8-5-18-16,-2-3-50 15,-5-3-25-15,-6-9-122 0,-15-3 136 16</inkml:trace>
  <inkml:trace contextRef="#ctx0" brushRef="#br0" timeOffset="117555.28">21763 10806 781 0,'4'-6'118'0,"2"3"98"0,-4-2-14 0,-1 2-42 0,-1 1-22 0,0 2-24 0,2 0-11 15,-1 5-21-15,1-3-3 16,3 4-13 0,-2 5-1-16,0 11-16 15,5 6-12-15,-5 21-18 16,-1 10-7-16,-2 18 2 15,-2 5-2-15,0-2-5 16,2-2-4-16,2-11-32 16,-2-10-26-16,5-13-88 15,4-7-68-15,12-20 113 16</inkml:trace>
  <inkml:trace contextRef="#ctx0" brushRef="#br0" timeOffset="117952.4">22300 10953 1077 0,'-8'1'105'0,"-1"7"93"0,-6 3-42 0,3 10-11 0,-4 7-41 0,3 13-57 0,1 3-15 15,9 13-17-15,6-3-6 0,17-4-6 16,5-7 0-16,9-8-1 16,5-7 2-16,2-11 3 15,0-6 3-15,-8-11 19 16,0-6 14-16,-4-11 22 16,-6-4 17-16,-8-6 6 15,-3-9-3-15,-12-2-7 16,-6-1-14-16,-10-7-18 15,-3 2-12-15,-14-3-22 16,0-1-11-16,-13 12-27 0,-1 3-20 0,-8 23-46 16,1 10-46-16,-6 21-181 15,8 7 190 1</inkml:trace>
  <inkml:trace contextRef="#ctx0" brushRef="#br0" timeOffset="118890.02">22934 10781 1002 0,'11'3'128'0,"-1"0"97"0,-3 2 2 16,3 3-41-16,3 5-22 0,-6 10-40 0,6 12-19 0,-3 7-46 0,-1 9-19 0,5 10-26 15,2 2-6-15,1-4-7 16,-2-2 4-16,-4-7-65 15,-7-3-54-15,-4-1-291 16,2 5 232-16</inkml:trace>
  <inkml:trace contextRef="#ctx0" brushRef="#br0" timeOffset="119321.24">23447 10901 793 0,'0'0'187'0,"-2"1"162"0,-7 7-138 0,-1 2-10 0,-6 7-93 0,1 8-33 0,2 18-44 16,0 9-11-16,9 9-11 15,4 4-4-15,8-5-4 16,11-6 0-16,6-13-1 16,5-8 0-16,8-10-2 15,11-7-1-15,6-13 3 16,-3-3 1-16,-3-11 21 0,-11-1 18 16,-12-9 33-1,-5-4 15-15,-12-7 7 16,1 2-6-16,-15-9-23 15,-4-2-15-15,-32-14-24 16,-10-2-14-16,-25 3-29 16,-1 6-18-16,9 19-39 15,0 10-26-15,29 22-67 16,7 10-64-16,23 12 130 16</inkml:trace>
  <inkml:trace contextRef="#ctx0" brushRef="#br0" timeOffset="119805.39">24155 11019 1087 0,'-1'-3'124'0,"-1"0"87"0,-1 1-7 0,1 1-55 16,-6 1-28-16,5 0-38 0,-6 4-10 0,-2 9-25 0,4 6-13 0,-2 14-22 0,-2 6-7 15,8 12-6-15,1-1-1 16,8-1-4 0,10-9-1-16,17-12-3 15,4-4 2-15,16-13 5 0,4-8 2 16,3-5 10-16,-2-10 24 16,-13-4 29-1,-3-6 22-15,-9-5 31 16,-11-1-7-16,-17-9-11 15,-6 0-15-15,-25-1-38 16,-8 1-17-16,-12 3-51 16,-6 2-31-16,-13 16-78 0,-4 5-56 15,-7 11 102-15</inkml:trace>
  <inkml:trace contextRef="#ctx0" brushRef="#br0" timeOffset="120415.49">21752 11820 726 0,'-3'0'155'0,"2"0"99"0,1 0-66 0,0 0-20 0,14 0-29 0,2 0-7 0,15 0-7 16,15-5-15-16,19 4-35 16,12-2-7-16,46 0-13 0,13 3-10 0,39 0-13 15,28 6-14 1,20 7 6-16,20-2 0 0,28 0-3 16,-11 0-2-16,4-11-7 15,-15 0-2-15,-41-10-2 16,-12-4 4-1,-45-2-8-15,-18-4-1 0,-42 2-68 16,-23-4-59-16,-43-5 67 16</inkml:trace>
  <inkml:trace contextRef="#ctx0" brushRef="#br0" timeOffset="121204.1">21274 11357 300 0,'2'-7'139'0,"-2"3"117"0,0-3-14 0,0 7-6 0,-6 0-40 0,-1 7-33 16,-5 5-62-16,-2 6-27 15,-4 18-49-15,4 8-14 0,6 5-9 16,2-2-2-16,7-9-2 16,7-6-3-16,14-18 2 15,4-8 2-15,7-9 33 16,5-13 14-16,-4-11 33 15,-4-1 12-15,-8-10-11 16,-7 2-2-16,-12 1-25 16,-8-3-13-16,-19 4-27 15,-7 4-38-15,-15 6-90 16,-1 7-53-16,3 20-354 0,1 9 315 0</inkml:trace>
  <inkml:trace contextRef="#ctx0" brushRef="#br0" timeOffset="121553.86">20599 11473 1042 0,'-11'29'48'0,"-1"5"29"0,-6 6-67 0,6 1-4 15,10 0-5-15,4-7 0 0,21-10 15 16,6-10 37-16,9-18 57 16,1-6 20-16,2-14 15 15,0-7-18 1,-11-2-22-16,-10-3-4 0,-15 1-8 15,-13 3-15-15,-19 2-35 16,-9 7-18-16,-13 2-77 16,-4 10-56-16,-4 13-178 15,-3 10 154-15</inkml:trace>
  <inkml:trace contextRef="#ctx0" brushRef="#br0" timeOffset="121953.4">20041 11503 985 0,'-19'5'118'0,"1"1"75"0,-2 5-31 0,4 5-85 0,4 8-29 0,10 4-32 0,2 7-8 16,13 3-2-16,4-7-1 0,11-9 9 16,5-4 26-16,4-14 46 15,-4-8 21-15,-2-11 27 16,-10-7-9-16,-8-6-18 15,-15-5-13-15,-12-3-23 16,-10-1-13-16,-17 9-30 16,0-2-10-16,-13 9-53 0,4 3-38 15,0 11-88-15,1 6-31 16,12 4 97 0</inkml:trace>
  <inkml:trace contextRef="#ctx0" brushRef="#br0" timeOffset="122919.4">22193 8508 1178 0,'0'-7'108'0,"-2"3"79"16,-1-5-7-16,-8 0-35 0,1 2-13 0,-2 4-31 0,-1 3-27 0,0 3-40 15,1 0-14-15,6 5-58 16,-2-5-71-16,9 2 65 16</inkml:trace>
  <inkml:trace contextRef="#ctx0" brushRef="#br0" timeOffset="123052.48">22166 9027 1636 0,'-7'40'110'0,"6"-6"85"0,6-8-159 0,-2-9-4 0,-2-11-91 0,-2-9-55 0,-6-16 62 16</inkml:trace>
  <inkml:trace contextRef="#ctx0" brushRef="#br0" timeOffset="123185.94">22267 9414 2042 0,'16'28'64'0,"-5"-4"-24"0,-2-4-43 0,-9-9-100 0,-3-6 66 0</inkml:trace>
  <inkml:trace contextRef="#ctx0" brushRef="#br0" timeOffset="123337.2">22193 9951 2389 0,'-11'13'76'0,"-7"-5"-353"15,-9-76 162-15</inkml:trace>
  <inkml:trace contextRef="#ctx0" brushRef="#br0" timeOffset="132365.56">3968 16447 961 0,'11'-1'112'0,"4"-1"76"0,-4-1-105 0,1-3-36 31,1-1-41-31,-12 4-3 16,1-2-1-16,-4 5 1 16,-12 5 6-16,0 1 12 15,-7 7 26-15,4-2 10 16,6-1 10-16,9-9 0 0,1-1-3 15,-1 0 3-15,-4-3 8 16,6-6-4-16,0-1-16 16,-6 1-13-16,-10 1-18 15,-3 0-7-15,-14 3-6 0,-5 5 0 16,-8 0-1-16,-4 3 2 16,1 2 0-1,-2 1 0-15,2-4-3 0,-4 1-1 16,-4 3-3-16,-4-3-1 15,-14 2 0-15,-3 2-1 16,-9-6-1-16,2 1 0 16,3-2-1-16,3 0 0 15,11-3 1 1,-3 3-2-16,6-2 1 0,5-3-1 16,-3 4 0-16,3-1 0 15,5-1 0 1,0 1-1-16,11-6 0 0,-2 4 0 15,5-9 0-15,1 2 0 16,1-5 1-16,-1-3 2 16,3 0 4-16,0-4 0 15,-2-2 0-15,4-1-2 16,-4 3-3-16,-1-1 0 0,4 4 0 16,1-1 0-16,4 2-1 15,2 2 0-15,14-2-1 16,0 5 0-16,6-10-3 15,4 3-1-15,5-7-3 16,2-8 0-16,6-2 0 16,4-5 0-16,10 2 3 15,4-1 0-15,8-1 2 16,4 1 1-16,-3 5 2 16,1 0 0-16,0 3 0 0,-2 1 1 15,-4-1-1 1,6 4-1-16,-5 1-2 15,4-2-1-15,1 1-1 0,2-3 1 16,5 4 0 0,6 2 0-16,4 2 2 0,12 9-1 15,3-6 2-15,4 5 0 16,-2 1 1-16,-10 2-1 0,4 1 1 16,-2 1 0-16,3-2 0 15,7-1 0-15,-1 0 0 16,5 0 0-16,9 1 0 15,-3 3 0-15,-9 3 0 16,-4 7 0 0,-10 2 1-16,-12 7 0 15,0 5 0-15,-6-1 1 0,2 1-2 16,1 0 1-16,6-1-1 16,3-1 0-16,6 2 0 15,-2-2 0-15,-2 6 0 16,-4-1 1-16,-5 8-1 15,-8 1 1-15,-4 2 0 16,-2 1 0-16,-7-3 1 16,-1 4 0-16,-8 2-2 0,-1 2 0 15,-7 7-3-15,-8 1-4 16,-6 0-4-16,0 1-1 16,-5 3 2-16,6-4 5 15,0-2 5-15,2-1 0 0,3-5 2 16,1 2 2-16,-1-2-1 15,0-3 1-15,-6 4-21 16,-11 0-29-16,-10 8-53 31,-6 2-23-31,-13 5-3 0,-4 0 18 16,-1-5 28-16,5 2 1 16,2-5-25-16,11-2-14 0,11 1-155 15,5-1 164-15</inkml:trace>
  <inkml:trace contextRef="#ctx0" brushRef="#br0" timeOffset="134131.63">783 15143 1190 0,'0'3'108'0,"-6"7"55"0,1-4-47 0,-4 2-83 0,4 0-14 0,2-2-11 0,-2-3-5 0,5-3-1 15,0 0 3 1,8-5 18-16,3-1 8 16,6-5 14-16,5 2 4 15,5-2-7-15,-2 1-5 16,1 7-7-16,-3 3-5 0,-4 5-6 15,2 4-4 1,-7 9-3-16,-3 0-2 16,-5 8-3-16,-1-3-1 0,-2 4-1 15,-1 0-1-15,-1 0-1 16,-1-2 1-16,-4 0 0 16,-7 8 1-16,-12 10-2 15,-5-2-2-15,-11 11-4 16,-7 2-3-16,2-6 2 0,-2 3 0 15,13-8 4-15,3-10 0 16,20-7-3-16,10-2-3 0,19-10 9 31,10-3 9-31,16-9 10 16,8-4 4-16,11-15-8 16,-1-2-6-16,4-5-6 15,-1 1 1-15,-13 1-78 16,-4 0-75-16,-17 0 82 0</inkml:trace>
  <inkml:trace contextRef="#ctx0" brushRef="#br0" timeOffset="134713.24">1644 15006 463 0,'-9'0'118'0,"-5"0"113"0,1 1-73 0,-3-1-64 0,2 7-16 0,-5-4-3 0,4 6 5 0,0 4 3 16,0-4-1-16,0 9-8 0,1-2-9 16,-2-1-22-16,4 4-9 15,-2 0-17-15,1 5-5 0,3 6-9 16,3 3-3-16,7 3 0 15,11 4-1-15,9-7 1 16,10 3 2-16,6-3-2 16,4-8 1-16,2 1 0 31,6-11 0-31,-3-4 1 0,4-8 3 16,-8-10 9-16,5-6 10 15,-6-9 15-15,-4-5 6 16,-6-9 6-16,-10 1 1 15,-15 4 12-15,-5-1 6 0,-25 8 1 16,-10 2-6 0,-15 0-29-16,-7 2-14 0,-6 4-20 15,-5 5-32 1,-3 11-85-16,0 6-65 0,-6 13 84 16</inkml:trace>
  <inkml:trace contextRef="#ctx0" brushRef="#br0" timeOffset="139312.47">3334 5559 662 0,'-20'13'126'0,"1"0"115"0,-5 4-83 0,2-1-27 0,8 1-40 0,4-6-23 0,10-6-38 31,8 0-14-31,11-9-8 16,8-2 1-16,17-11 3 15,0 1-2-15,4-1-1 0,-4 1-1 16,-6 6-2-16,-5 1-1 16,-6 7 1-16,-4 2 0 15,-7 0 1-15,-2 0 1 16,0 2 4-16,-1-2 5 16,-2 0 5-16,0 0 3 15,-3-2 12-15,-6 2 13 16,-4-6 4-16,-9 5-3 0,-19 2-18 15,-10 5-18 1,-21 10-13-16,-13 8-1 0,-16 1 0 16,-5 2 0-16,15-3 1 15,14-9 0-15,25 0 3 0,14-6 0 16,17 0-3-16,12-4 2 16,21 0 12-1,12 1 6-15,20-6 9 16,15-6-2-1,13-7-11-15,1-1-4 0,0-5-3 16,-18-3 2-16,-14 6-2 16,-11-3-1-16,-19 10-3 15,-6 1 1-15,-18 5-1 0,-12 3-1 16,-25 6-3 0,-13 7-3-16,-23 7 0 15,-5-2-1-15,4 2 1 16,5-7 1-16,25-2 0 0,18-6 1 15,23-5-2-15,18 1-1 0,44-6 0 16,15-4 1-16,32-13 1 16,7-7-1-16,17 0 12 15,12-5-48-15,19-2 29 16</inkml:trace>
  <inkml:trace contextRef="#ctx0" brushRef="#br0" timeOffset="158221.39">5368 7215 642 0,'-7'-6'102'0,"-10"1"80"0,0 2-21 0,-7 2-30 0,2 1-25 0,6-5-14 15,5 2-3-15,9 0-3 0,2 3 7 16,10 0 4-16,6 6-5 16,4 8-5-16,-4 5-13 15,-7 16-17-15,-7-4-3 0,-13 12-16 16,-2 9-7-16,-1 3-14 15,-5 5-7-15,11 1-7 16,-1-1-1-16,4-9-1 16,0-2-1-1,5-15-2-15,0 0-10 16,0-12-66-16,0-7-50 0,-1-8-188 16,-2-7 171-16</inkml:trace>
  <inkml:trace contextRef="#ctx0" brushRef="#br0" timeOffset="158620.95">5079 7576 683 0,'0'-1'120'0,"-3"-1"122"0,3 1-20 0,0-2-48 0,3 3-29 0,-3 3-50 0,0 5-27 0,0 11-30 16,0 4-12-1,0 9-18 1,0 4-4-16,3 5-3 15,0 2-1-15,8-2 0 0,2-5 1 16,-1-5-1-16,4-9 1 16,3-7 2-16,0-9-3 15,5-4 17 1,1-2 3-16,5-7 8 16,6-4 4-16,10-5-17 0,0-4-2 15,4-5-9-15,2-2-1 0,-4-1-81 16,-9-7 58-16</inkml:trace>
  <inkml:trace contextRef="#ctx0" brushRef="#br0" timeOffset="176029.56">6160 9043 676 0,'-12'17'102'16,"-2"1"76"-16,5-2-14 0,3 1 7 0,1-3-8 0,2-8-9 0,3 2-34 0,0-5-16 0,0 1-28 15,-2-3-10-15,2-1-21 0,0 0-9 0,-2-3-13 0,4 3-4 16,-2 0 2-16,2 0 3 16,13-2 5-16,0 6 4 15,15 3 2-15,-2 5 3 0,-1 0-9 16,1 1-3-1,-1-1-5-15,5-1-7 16,-4 5 2-16,0-3 1 16,-6-1-10-16,-3 4 3 0,-8 2-7 0,-1 0-3 31,-7 8 6-31,-1-3-8 16,-7-1 4-16,0 0-1 0,-4 2-1 15,-1 0 2-15,1-5 0 16,-1 1 0-16,-4-6 1 15,-6 2 0-15,-3 0-1 16,-3 1 0-16,-3-2-1 0,-1-1 1 16,-8-3-1-1,-4-2 1-15,-9-9-1 16,-7-3 0-16,-10-3 1 0,-1-4-1 16,2 4 0-16,6-3-1 15,9 7 0-15,0 0 0 16,3 4 0-16,2 1 0 15,-12 7 0-15,6-4 0 16,-15 2 0-16,-6 3 0 0,-2-6 0 16,-5 4 0-16,9-4 1 15,2-2-1-15,-1-3 1 16,5 0 0-16,-6-6 0 16,1-2 0-1,-16 1-1-15,-1-1 0 16,-4 7 1-16,1 1-1 0,2 3 0 15,1 2 0 1,-16-4 0-16,-5-1 0 16,0 0 0-16,-5-6 0 0,15 0 0 15,4-1 1-15,5 1-1 16,-3 0 0-16,-9 3 0 16,-9 3 0-16,3 0 0 15,8 6 0-15,4-3-1 16,-2 3 1-16,-14 2 0 15,-5 2 0-15,2-4 1 16,8 5-1-16,12-1 0 16,5 2 0-16,2-5 0 0,1-1 0 15,7-5 0 1,4-1-1-16,18-6 1 16,6-2-1-16,6 0 0 15,6 2 0 1,1-3 0-16,3 5 1 0,-1 0-2 15,3 4 1-15,-10 0-1 16,-1 4 0-16,-4-2-1 16,-1 6-2-16,7 1-1 15,4 2-1-15,4 4-1 0,7 0 3 0,6 1 1 16,6-2 1-16,5-1 1 16,-2-4 1-16,1 2 0 15,1 0 0-15,0 0-1 16,-2 2 0-16,4 0-4 15,-3 1-2-15,1 0-2 16,0-1-1-16,7 1 1 16,-4 0 1-16,8 5 4 15,1 0 1-15,6 1 2 16,-3 3 1-16,1-6 1 16,5 0 0-16,1 2 0 15,3-5 0-15,3 1 0 16,4 0 0-1,4 3 0-15,2-3 1 0,-2-2-1 16,3 0 0-16,7-1 1 16,1-1 0-16,10-4 0 15,5-4 2-15,1-6 5 16,0-2 1-16,-2-8 4 16,1 1 0-16,-2-1-4 15,-2 4-2-15,-4 5-4 16,-4 4-1-16,-7 0-3 0,-4 5-1 15,-12 5-20-15,-1 1-23 16,-3 1-89 0,-1 2-99-16,-4 1 127 0</inkml:trace>
  <inkml:trace contextRef="#ctx0" brushRef="#br0" timeOffset="176545.97">1637 9912 677 0,'-2'3'114'0,"-3"2"121"0,5-4-23 0,0-1-42 16,-6 0-11-16,1 2-35 0,4 8-17 0,-2 4-30 0,1 1-12 0,2 9-20 0,2-3-6 0,5 2 4 0,8 1 4 15,7-2 6-15,1-1 0 16,4-4-9-16,3-1-7 16,2-1-10-16,-2-2-6 15,-4-2-9-15,-2 2-1 16,-10-4-3-16,-4 2 0 16,-10 3 0-16,-10 1 1 0,-7 2 3 15,-8 7-3-15,-13 4-5 16,-5 5-1-1,-9-1-6-15,-8 1 1 0,-3-3-27 16,-11 0-28-16,-14-11-96 16,-4-4-451-16,-14-15 388 15</inkml:trace>
  <inkml:trace contextRef="#ctx0" brushRef="#br0" timeOffset="188374.49">5361 7851 107 0,'-9'6'7'0,"-4"0"1"0,1-1 1 16,-1-2 12-16,2 1 30 0,6-4 22 0,4 1 55 0,1-1 10 0,4-1 12 0,-1-1-1 0,7-1-5 16,-7 1 0-16,-3 2 7 0,2 0 1 0,-2 0-28 15,-5 2-20-15,-3 1-38 16,-6-1-17-16,0-6-16 16,-2 0 0-16,-6-7-7 15,4-4-1-15,-5-4-2 16,-2 7-4-16,1 6-4 15,-1-4-3-15,1 10-9 16,2 2 5 0,0 1 10-16,1 6 6 15,4 5 6-15,0 7-4 0,-7 4-10 16,-3-1-4-16,-3 4-4 16,0-1-1-16,3 5-3 15,5-1-3-15,6-2-1 16,4-1-2-16,7 5 0 15,-3-5 2-15,8 9 0 16,0 1 3-16,-1 1 1 0,1 5 0 16,-2 5 1-16,1 0-1 15,-6 1 4-15,2 1-1 0,-2-1-6 16,3 2 0-16,0 5-4 31,-4 1-2-31,8 1 5 0,-5-1 0 16,0-4 0-16,7 4 0 0,-5-4 1 15,1 1 1-15,-7 3 0 32,1-3-1-32,-8 2 0 15,7 0 0-15,-1 1-1 0,-1 1 0 16,9-1-1-16,-1 4-1 0,3 1 2 16,2 1 0-1,-2 6 1-15,0-2 0 16,0-1-1-16,-2 4 0 0,-6-3-2 15,2 0 1-15,-2 1 0 16,-1 1-1-16,6 1 0 16,-1-4-1-16,4 3 1 15,0-1 0-15,4-3 0 16,-3-2 1-16,6 2 1 16,-3 0 0-16,-4 2 0 15,2 1 2 1,-4 4-1-16,1-1 0 0,-2 2 0 15,-2-3-1-15,2-3 0 0,3-8 0 16,-5-1 0 0,5-4 0-16,-3 5-1 15,3-2 1-15,6 5-2 16,-4 2 2-16,1 4-1 16,-3-4 0-16,0 1 1 15,0 0 0-15,0 0 0 16,5-1 0-16,-2 0 0 15,1-2 0-15,-2-2 0 0,3 6 1 0,-2-3 0 16,-2 4-1 0,1-2 1-16,0-3-1 15,-4 2 0-15,-1-5 1 0,-5 1 0 16,3 3 0-16,-6-1 0 16,6 3 0-16,-6 2 0 15,0-2-1-15,2-5 0 16,-2-1 0-16,5 0-1 15,-4-5 1-15,9 4 0 16,-1-10 0-16,0 1 0 16,1-4 1-16,-1-4 0 15,-1 4 0-15,3-13-1 16,5 0 1-16,0-4-1 16,6-2-1-1,-2-4 1-15,1 4-1 0,1-3 1 16,0 1 0-16,-4-1 1 15,1-1 1-15,0-1-1 16,0 4 0-16,-2 2-2 16,2-1 0-16,2 0-2 15,6-2-2-15,1-8-1 16,5 1 0-16,5-7-1 0,1-4 1 0,7 0 1 16,-5-1 1-16,6-6 2 31,2 3 0-31,-6-3 0 15,4-3 1-15,0 2 1 0,-1-6 2 0,-5 4 0 16,0 1 1 0,-6 1 0-16,-1-5-1 15,-1 2-1-15,-1-3-1 16,4-1 1-16,2-5 0 16,3 0 1-16,-2 1 1 0,-9-1 0 15,3 1 2-15,-8 1-1 16,-3-2-2-16,0 0-1 15,1-2-1-15,-8-1 0 16,9-6 0-16,-2-4 0 16,2 1 0-16,-1-2 2 15,-4-6 0-15,-3-9 2 16,-5 1 1-16,-3-8-1 16,-2-3 1-16,0 3-2 15,5-2 0-15,-1 3 0 16,1 5-1-16,0 2 1 15,0 2-1-15,0-1 0 16,3 1 0-16,-2-2 2 16,-1 4 2-16,-3 0 6 15,-6-1 7-15,-4-5 10 16,2-1-3-16,2-5-8 16,1-3-9-16,14 2-9 15,2-4 2-15,3 4 1 16,0 2 1-16,-2 4-5 0,-1 5 1 15,-3 6 11-15,0 1 7 16,-5 5 13-16,-5-4 0 16,-4-1-11-16,-2-1-5 0,-2-3-11 15,8-2-2-15,0-2-1 16,4 1-1-16,2 0 3 16,7 1 2-16,-4 6 5 15,-3-4 3 1,-1 11 4-16,-5 4-7 0,4 1 1 15,-7 4-3-15,2-8-3 16,1-1 5-16,-8-8-2 16,7 3 2-16,0-3-1 15,1 0-2-15,5 0-5 16,3 1-1-16,6-1 0 16,-7 5-1-16,4-1 1 15,-2 1 1-15,-3 1 2 0,-1 5 6 16,-3-2 0-1,-3-1 0-15,-5 0-2 0,3-4-8 16,0-2 1 0,5-1-1-16,3-2-1 0,4-3 0 15,4 1 0-15,-6 1 1 16,3 1 1-16,-5-1 0 16,-2 3 2-16,0 1 0 0,-1-1-1 15,-5-1 1-15,5-5-3 16,-5-1 0-16,4-4-1 15,4-2 0-15,0 0-1 0,3 3 0 16,5-2 1 0,1 4-1-1,-1 2 2-15,-3 5 3 16,-4 0 1-16,-1 3-1 16,-8-3 1-16,4 3 0 15,-6-5-3-15,-2-2 0 0,-1-6-1 16,8-6-2-16,2-3 0 15,3-1-1 1,3-3 1-16,-3 7 1 0,3 1 1 16,-1 3 0-16,0 4 1 15,1 2 0-15,-5 0 0 16,-1-2 0-16,1 0 1 0,-1-2-1 16,-1 0 0-16,0 2 0 15,3-9-1 1,1 1-1-16,0 0 1 0,0 3 0 0,0-2 0 15,1 5-1-15,7 0 0 32,-1 4 0-32,4 3-1 15,0 1 2-15,3-1-1 16,-2-2 1-16,3 0 1 0,-4 2 1 16,1 1 1-16,-2 5 1 15,-5 3 0-15,2 4 0 0,-3-4-2 16,-1-2 0-16,5-5-2 15,0-3 0-15,4-2-1 16,4 0-1 0,-2-1 2-16,0 2 0 0,1 2 0 15,-3 4 1 1,-2 4 0-16,-3 3-1 0,3-2 2 16,-7-1-1-16,7 2 0 15,-9-4 0-15,5-1-1 16,-1-2 1-16,-2-7-1 15,4 3 0-15,-4-3 0 16,3 1 0-16,0-1-1 16,-4 1 1-16,6 1 0 15,-3 3 0-15,-2 7 1 16,3-4 1-16,-6 7 1 16,0 3 1-16,-6-2 0 15,1-1 0-15,-4 2-1 16,2-6-2-16,1-9-2 15,3 0 0-15,3-4 0 16,-2-5 0-16,2 10 0 16,0 3 1-16,0 12 0 0,0 3 2 15,-6 8 2-15,0 1 2 16,-10 2 1-16,0 3-3 16,2-1-1-16,-5 6-2 15,-5-5-27-15,-4 4-34 16,-16-7-80-16,1-3-24 0,-22-13 76 15</inkml:trace>
  <inkml:trace contextRef="#ctx0" brushRef="#br0" timeOffset="196080.53">4519 15488 497 0,'0'2'133'0,"1"-7"142"16,6-3-38-16,-3-4-57 0,0-2-23 0,-3-1-38 0,4 0-19 0,-5 5-29 16,-2-3-3-16,2 4-14 0,0-4-8 0,5-7 4 15,8-7 1-15,10-11 16 16,4-4 6-16,8-7-14 15,-5-5-7-15,-3 2-32 16,-4 2-10-16,-8 4-8 16,5 5-3-16,-10 5 2 15,4 4-24-15,-8 10-113 16,-6 8-105-16,0 12 118 0</inkml:trace>
  <inkml:trace contextRef="#ctx0" brushRef="#br0" timeOffset="196456.32">4415 15187 616 0,'0'2'165'0,"0"-1"188"15,0 4-83-15,-3 1-63 0,-4 4-44 0,4 6-74 0,-3 4-27 0,3 4-38 0,3 3-11 0,0 3-10 16,6 4-2-16,0-5-1 0,5-1 1 15,2-8-1-15,7-2-1 16,7-9 6-16,3 1 4 0,16-9 14 16,0-1 3-16,3-11-5 15,-8-3-2 1,-7-10-78 0,-7-1-227-16,0-14 185 0</inkml:trace>
  <inkml:trace contextRef="#ctx0" brushRef="#br0" timeOffset="197887.43">5006 15375 559 0,'0'1'125'0,"0"1"113"0,0-2-60 0,2-5-21 16,4-6-17-16,-1-1-10 0,4-7-2 0,-1-3 0 0,8-13-7 0,1-5-8 16,6-12-25-16,3-6-16 0,3 0-28 15,-1-4-13-15,1 10-21 16,2 8-5 0,-6 12-2-16,-6 9-1 15,-5 10-22-15,-6 4-33 0,-12 12-111 16,-7 3-100-16,-12 21 138 15</inkml:trace>
  <inkml:trace contextRef="#ctx0" brushRef="#br0" timeOffset="198173.15">4893 15375 840 0,'6'6'130'16,"0"2"132"-16,7-5-62 0,-2 3-37 0,-3 1-44 0,0 2-63 0,0 4-24 0,-2-1-24 16,3 6-4-16,-4-6-2 0,2-1-1 0,-1 2-1 0,2-10 1 0,3 4-1 0,1-7 0 0,3-15 1 15,7-4 1-15,3-11 0 16,2-3 0-16,3-8-1 15,3-6-12-15,6-5-150 16,2-5-202-16,8-1 204 16</inkml:trace>
  <inkml:trace contextRef="#ctx0" brushRef="#br0" timeOffset="198550.93">5612 14801 567 0,'0'3'175'0,"2"2"159"0,1-4-100 0,-2 6-2 0,-1 4-41 16,0 0-18-16,-4 11-33 0,-1-2-19 0,-8 10-47 0,1 2-18 0,-9 9-31 31,4 6-13-31,-5 7-9 0,-3-1-2 15,-4 2-46-15,1-2-29 16,-1-8-78-16,7-1-51 16,6-12-141-16,9-5-147 15,7-18 278-15</inkml:trace>
  <inkml:trace contextRef="#ctx0" brushRef="#br0" timeOffset="198786.4">5346 15222 825 0,'0'0'155'0,"3"1"130"16,0 10-37-16,0 7-86 0,3 5-49 0,-1 4-60 0,3 6-23 15,-5-1-24 1,0 3-4-16,-1 1-2 0,3-3 0 0,2-8-1 16,4-4-3-16,13-12-2 31,-2-12-1-31,8-13-2 15,-1-11-1-15,5-14-42 0,1-6-36 16,0-8-144 0,-1-8-146-16,4-2 211 0</inkml:trace>
  <inkml:trace contextRef="#ctx0" brushRef="#br0" timeOffset="199038.85">5932 14785 365 0,'15'0'146'0,"-6"-2"150"0,-1 2-10 16,-5 7-61-16,-3 1-17 0,-9 4-24 15,-1 9-36-15,-6 4-41 16,-1 7-25-16,-7 7-44 16,1 5-15-16,-3 7-16 0,0 7-4 15,0-3-3 1,1 0-1-16,6-6-28 15,2-3-26-15,7-7-94 16,3-1-76-16,7-11-226 16,0-5 244-16</inkml:trace>
  <inkml:trace contextRef="#ctx0" brushRef="#br0" timeOffset="199236.56">5688 15264 460 0,'-3'-4'166'0,"-5"5"170"0,6 9-47 0,1 9-97 0,1 4-38 0,3 4-66 0,5 11-23 0,3-2-37 16,-3-3-12-16,11 2-11 15,-4-11-1 1,7-13-4-16,5-8 0 0,0-13-20 16,0-8-48-1,6-23 42-15</inkml:trace>
  <inkml:trace contextRef="#ctx0" brushRef="#br0" timeOffset="-212401.72">4262 16384 479 0,'0'3'91'0,"1"-1"101"0,1-2-16 0,3-5-26 0,-1 2-20 16,-4-2-44-16,0 5-21 0,-3 0-23 0,-5 0-1 0,2 5 12 0,-2 3 6 0,5 4 3 16,-3-4-4-16,4 3-16 15,0-1-10-15,4 1-7 16,4-5 0-16,-1 4 2 15,3-1 0-15,-3 7-3 16,3 1-4-16,-8 7-12 16,0 3-1-16,0 3-5 15,-7-2-2-15,6 2 7 16,-10 2 1-16,8-1-3 16,-7 2-1-1,1-3-3-15,4 5-1 0,-9-10 2 16,1 2 0-16,0-8-1 15,2-2 2-15,2-4 0 16,-4-7 0-16,5 0 3 16,-9-2-1-16,0-1 1 15,-2 3-3-15,-14 7 0 16,6 1-1-16,-11 6-2 16,5 4 0-16,0-2 0 15,-2 3-1-15,8-4-1 16,2-1 1-16,3 4-1 15,1-8 0-15,2 0 2 0,4 2-1 0,0 3 1 16,3-1 0 0,-4 3 0-16,-3-5 1 0,2 3 0 15,-7-2 1-15,2 1 0 16,1-4 0 0,-4-2-1-16,-2-1-1 15,-6-4 0-15,5 2 1 16,1-3-1-16,2 2 0 15,0-1 0-15,1-2 0 16,-3-1 0-16,-1-6 0 0,-4 1 0 16,4 1 0-16,3-2 0 15,-2 0 0-15,3 0 0 16,-3-2 1-16,2-2 0 16,-2-3 0-16,2 1-1 15,-2-3 2-15,2-4-2 16,0 0 1-16,4-1 0 15,5 0 0-15,2-5 0 16,-2 3-1-16,5 2 1 16,-1-2-1-16,-1-3 2 0,8 2-1 15,-3-7-1-15,4 1 0 16,4 1 0-16,-5 0 0 16,2-2 2-16,0 5-1 15,-5-1 1 1,-2-1 0-16,6 5-1 0,0-4 0 15,-2 1-1 1,3-2-1-16,3 1 0 16,-2-4 0-16,2-1 1 0,0-3 0 15,-1-4 1-15,-1 4 0 16,-3-5-1-16,1 3-1 16,-7-5 1-16,8 3-1 15,-4 6 1-15,4 0 0 16,6 3 0-16,-3-3-1 15,0 3 0-15,0-2 0 0,0-2 0 16,-1 1 1-16,-1 3 0 16,2-4 0-16,0 7 1 15,-1-4-1-15,1 0 0 0,0 4 0 16,-2 1 0 0,2 3 0-16,0 0 0 15,-2 2 0-15,2 8 1 16,0 6 1-16,-1 0 1 15,-7-8-1-15,0 8 0 16,0-5-1-16,-1 5-1 0,9 0 0 16,-4 0 0-1,4 0 0-15,0 2 0 0,0 1 0 16,-4 3 0-16,7 8-2 16,-11-6 2-16,6 5 1 15,-4 3-1-15,-2-7 0 16,0 12 0-16,0 1 0 15,-1-2-2-15,-5 2 1 0,4-1-2 16,1-4 1-16,6-3-2 16,3-1 1-16,-2-5 2 15,-4-5 0-15,1-3 1 16,4-2 0-16,-1-6 1 16,0-1 0-16,-2-2-1 0,-3-6 0 15,7-2 0 1,2-8-1-1,-2 0-1-15,5-4 1 16,-4 4 0-16,6 3 1 16,-3 0 0-16,4 6 0 0,3 2-1 15,-4-2 0-15,5 7 0 16,-2 2 0-16,1-1 1 16,0 9 0-16,-5 1 0 0,5 0 2 15,0 1-1-15,-5 1 1 16,7 0-4-16,3-6 0 15,0 3 1-15,-2-1 1 16,-2 2 2-16,-2 5 2 16,-4 4-1-16,5 10 0 15,-3 7-2-15,5 7-2 16,1 8-17-16,2 0-23 0,7 4-100 31,4-5-84-31,13-1 117 16</inkml:trace>
  <inkml:trace contextRef="#ctx0" brushRef="#br0" timeOffset="-195991.89">14448 17570 804 0,'-11'11'98'0,"-1"-6"76"0,7-2-44 0,-2-3-58 0,7 0-9 0,7 3-5 0,-2-6-2 0,4 8-3 16,0-4 3-16,12 7 10 0,4 5 0 0,13-1 2 0,14 6 0 16,22-10-10-16,10-2 3 0,18-4 2 15,-2-10 0 1,-9-5-7-16,-2-1-8 16,-14-10-10-16,3 7-8 15,-12-1-4-15,-6 1-5 0,-29 5-5 16,-10 5-1-1,-32 7 1-15,-19 5-2 0,-21 6-9 16,-16 0-5-16,-12 2-14 16,-3 1-1-16,-15-2 3 15,-10 3-3-15,-10-7 2 16,2-7 1 0,21 2 1-16,18-3 5 0,33 0 6 15,15-1 10-15,26 1-1 16,-1-10 0-16,27-1-1 15,11-3-7-15,29-5 0 16,20-5 0-16,20-2-1 16,6-1 0-16,1-2-1 15,-10 4 1-15,-14 5 1 16,-13 7 2-16,-29 7 0 16,-8 1 8-16,-37 10 6 15,-14-2 0-15,-34 10-23 16,-13 4-17-16,-23 2-28 15,-12 6-9-15,-24-3 22 0,2 2 12 0,9-4 23 32,16-6 14-32,49-9 15 0,17 0 4 0,38-8 1 15,25 3-1-15,49-8-10 16,24-5-3-16,27-10-4 31,4-6-5-31,4-7-2 0,1-5-39 16,-9-5-138-16,-6 4-181 15,-30 2 181-15</inkml:trace>
  <inkml:trace contextRef="#ctx0" brushRef="#br0" timeOffset="-166621.34">14844 17649 1277 0,'32'-25'157'0,"4"-4"118"0,-1 2-106 0,-2 4-86 16,-6 2-31-16,-2 9-24 0,-3 4-3 0,0-2 4 0,-1 7 8 15,4 5 20-15,8 4 8 0,11 5-9 0,16 0-16 0,17-8-14 32,10-4-3-32,-3-6 10 15,-1 0 2-15,-18 2-1 16,-13 3-7-16,-25 2-5 0,-24 0 5 0,-6-6 2 16,-24 12-7-16,-33 4-17 15,-20 9-14 1,-37 14-25-16,-9 0 1 15,-11 8 1-15,12 5 9 16,11-5 14-16,10 1 6 0,28-10 5 16,15-5 2-16,44-13 1 15,17-2 3-15,36-2 19 16,19-7 15-16,33-3 15 16,10-11-2-16,14-11-19 15,8-3-15-15,9-13-49 16,4 5-58-16,-13-15 51 15</inkml:trace>
  <inkml:trace contextRef="#ctx0" brushRef="#br0" timeOffset="-147696.29">14082 15111 1025 0,'0'8'139'0,"-3"3"102"0,-11 4-84 0,-2-1-32 0,-4 3-38 0,2 0-15 0,7-1-14 0,-3 3 4 15,4 2-13-15,1 2-3 0,4 4-28 0,-3 5-12 0,4 7-6 16,-6 4 0-16,-1-4 6 15,-1 1 0 1,2-9-1 0,-1 2-3-16,5-1-2 15,4-7 0-15,10-3-3 16,3 0 0-16,8-8-1 16,6 5 0-16,10-3 0 0,6-2 0 15,14-4-1-15,10-4 0 16,7-4 2-16,-5-4 0 15,1 0 2-15,-5 1 0 0,0 1 1 16,-3 0 1-16,-4 3 1 16,0-1 0-1,-12 1 1-15,-3-3 2 16,-10-2 11-16,-7-3 17 16,-14-10 23-16,-4-7 16 0,-6-18 8 15,-6-7-11 1,1-13-18-16,0-11-21 0,0-5-15 15,5 1-7-15,7 2-15 16,4 8 0-16,5 21-65 16,-1 8-76-16,1 19 86 15</inkml:trace>
  <inkml:trace contextRef="#ctx0" brushRef="#br0" timeOffset="-146546.8">15442 15162 561 0,'10'-13'145'0,"1"2"133"0,-10 11-61 0,-4 8-21 15,-5 11-24-15,-3 3-27 0,0 3-44 0,3 2-23 0,3 5-39 0,4-2-12 0,7 6-12 16,-3 3-5-16,0 2-5 0,2 0-1 15,-8-1-2-15,0-1-1 0,-2-1-1 16,0 0 0 0,2-8 0-16,3-8-2 15,8-9-1-15,3-2 0 0,7-3 1 16,7-5 2-16,3-2 1 16,4 1 2-16,2-2 1 15,3 0-2-15,-1 0-1 0,3 5 0 16,7-4-1-16,-2 1-1 15,12-4-2 1,4 2 0-16,7-1-1 16,8-4 1-16,10 5 2 15,3 0 0-15,-6 3 1 16,-3 0 0-16,-3 0-1 16,-1 4 0-16,11-4 0 15,5 2 0-15,5-2 1 16,-4 1 0-16,-4 0 0 0,-6 0-2 15,-11 1-1-15,5-2 0 16,-2 5 1-16,3-5 0 16,5 4 1-16,4-1 0 15,0-5 1-15,-5 3-2 16,-9-4 2-16,3-4 0 16,-3 3 0-16,4-2 0 0,6 3 0 31,0 0 1-31,-10 1 0 0,-7 2-1 15,-16 1-12-15,-8 0-8 0,-9-1-7 16,-10-3 0 0,-5-3 9-16,-1-5 10 15,-5-6 7-15,2 0 2 0,-9-6 12 16,3-1 13-16,-9-9 24 16,-6-1 9-16,-6-14 12 15,-10 0-4-15,-7-14-13 16,-4 2-11-16,-1-1-18 15,-1 1-11-15,12 13-17 16,3 10-6-16,13 10-14 16,1 5-9-16,12 11-40 15,4-3-39-15,16 2-150 16,9-1 148-16</inkml:trace>
  <inkml:trace contextRef="#ctx0" brushRef="#br0" timeOffset="-144761.18">18930 15260 651 0,'5'0'70'0,"-5"1"56"0,3 2-14 0,-3 4-14 0,-9-4-6 0,2 3-8 0,1 1-7 16,6-1-22-16,0-3-11 16,2 2-3-16,5-2 7 15,-3 5 22-15,8-2 14 16,-7 7 16-16,6 9-1 0,-3 6-13 15,-7 7-14-15,-4 9-31 16,-9 0-13-16,-1 2-14 16,-3 1-5-16,8-1-5 15,2-2-2 1,1-6-1-16,2-3 0 0,3-7 1 16,0-4 0-16,0-1 1 0,0-5 2 15,3-7 3-15,2 0 3 16,5-8 2-16,1 0 0 15,1-1-6 1,-1 1-3-16,13 0-6 16,-4-1-2-16,15 1-2 15,-3 3-1-15,13-3 2 16,7 2 1-16,4 1 2 16,13-1 0-16,2 3 2 15,6-2 0-15,5 2 1 16,-9 1 0-16,0-1 0 0,-7 2 0 15,-2-1 0-15,6-2 0 16,-4-3 0-16,4-2 0 16,-1-10-1-16,11 3 0 15,2-4 1-15,-6 1 0 16,14 2-1-16,-3-1 1 16,4 1-1-1,15 3-1-15,5-3 1 0,-7 1 0 16,-2-5 1-16,-9 2 1 0,-6 1 0 15,3-4 1 1,5-4 0-16,10 0 0 0,-8-8 0 16,-1 5 0-1,-11-1 0-15,0-2 0 0,4 4 1 16,-1 3-1-16,10 3 0 16,1 3 0-16,-1 1-2 15,-3 3-1-15,-9-1-2 16,-2 3 1-16,7 2 0 15,10 0 0-15,10 2 1 16,-7 3 0-16,-2-1 0 16,-8 6 1-16,-3-5 2 15,4 2 1-15,7-5-1 16,-1 1 0-16,-9-3 1 0,-4-3-1 16,-11-3 0-16,-6-2 0 15,3-3-2-15,4 1 0 16,1 1-3-1,7 3-1-15,-8 4 0 16,-3-4 0-16,-7 4 5 16,-5 1 1-16,-7-1 0 15,-1 2 1-15,-3 0-2 16,-6 0 1-16,1 2 5 0,-6 1 0 16,-9-2 4-16,-7-1 1 15,-16 0 2-15,-7 0 3 16,1-1 1-16,-12-4-3 0,-3-6-4 15,0 0-3-15,7-11 3 16,0-2 4-16,13-11 5 16,6-4 4-16,12-2 4 15,-1-13 1-15,13 1-4 16,0-10-5 0,-8-7-6-16,0 4-5 0,-26-5-68 15,0 2-33-15,-44-24 43 16</inkml:trace>
  <inkml:trace contextRef="#ctx0" brushRef="#br0" timeOffset="-140723.74">14425 14746 680 0,'1'0'125'0,"-1"0"121"0,0 0-20 0,-3 1-61 0,-5 4-24 0,0 6-42 16,-3-2-22-16,0 6-20 16,-2 0-2-16,-1 6-7 15,2-1-2-15,-4 4-9 16,0 3-9-16,7 9-14 15,-4 4-6-15,7 8-6 16,3 4-1-16,1 2-2 16,-3-2-2-16,13-1 1 15,0-6-1-15,5-4 2 16,6-3-1-16,-2-6 0 16,5-4-1-16,0-12-1 15,0-4 6-15,-1-19 19 16,2 0 10-16,1-16 26 15,0-14 5-15,-2-5 5 16,1-13 2-16,-4-5 0 16,-4-2-2-16,-11 2-11 15,-4-3-5-15,-3 5-19 16,-11 4-8-16,-11 5-14 0,-5 10-5 16,-5 15-2-16,-1 2-11 15,7 17-22-15,-4 5-14 16,6 4-79-16,7 7-34 0,9 8-435 15,11 12 371-15</inkml:trace>
  <inkml:trace contextRef="#ctx0" brushRef="#br0" timeOffset="-136651.06">7762 17169 414 0,'0'0'136'0,"0"-3"111"0,0 2-58 0,0-2-31 16,0-1-39-16,0 4-7 0,-1 0-7 0,-4 2-6 0,0 11-14 0,-4-1-19 0,1 10-28 16,-1-1-11-16,1-1-15 0,4-5-6 0,6-4-6 15,6-5 3-15,-2 2 6 16,5-5 3 0,0 6 6-16,0 1 0 0,-4 6-4 15,-1 7-3-15,-4 10-2 16,-2 8-2-16,-7 13-3 15,4 0-1 1,2 1-3-16,1-2 0 0,3-7 0 16,5-5-1-16,-2-8 1 15,3-4 0-15,2-9 1 16,-3 1 1-16,-3-9 1 16,3 1-1-1,-5-2-1-15,-1-2 0 16,2-5-2-16,3-3 0 0,-1-1-1 15,5 0-1-15,8 0 0 16,8 0 0-16,15 2 1 16,4 1 0-16,9 3 1 15,-4 2 0-15,-7-2-1 16,3 1 1-16,-3-3 0 16,2 0 0-16,2-3 1 15,-6-1 0-15,7 2 0 16,0 2 1-16,3 0 0 0,3-3-1 15,10 2 0-15,0 4 0 16,6-4 0-16,-4 2 0 16,-11 1 0-16,-3 0 0 15,-5 0 0-15,1-1-1 0,1-2 1 16,4 2 0-16,12-5-1 0,5 0 0 31,3-5 1-31,2-3 0 0,-2 2 1 16,-3 1 1-1,-8 4-1-15,3 1 0 0,-6 0 1 16,3 1-1-16,2 3 1 16,-2 0 0-1,-1-1 0-15,1 2 1 0,-10 3-1 16,-2-3 1 0,-10 3 1-16,-6-2 0 0,-2-1 0 15,-3-4 0-15,9 1-1 16,5-1 0-16,5 3 0 15,3 0-2-15,-3 3 2 16,2 2-1-16,2 1 2 0,6-1 0 16,-6 1 2-1,-1-1 1-15,-3 2-1 0,-5-5 0 16,-4 2-1 0,-2-6 0-16,6-2 3 15,-3-2 2-15,8 1 3 16,-2-4 1-16,4 5-4 15,-1 0 0-15,1 0-2 16,-2 5 0-16,-4-4-1 16,-2 1-1-16,-7 3-4 15,-3 1 1-15,0-5-1 0,-6 1 0 16,0 0 0-16,0-1 1 16,0 1 0-16,0-2-1 15,2 0 0-15,1 0 0 0,0-2 0 16,4-1 0-16,-6 0 1 15,0-7 0-15,1-1 0 16,-1 2 0-16,1-1 0 16,-3-2 0-16,0 1-1 15,-3-2 2-15,3 5-3 0,-8 4 1 16,3-3 0-16,3 2 0 16,-10 4 1-1,0-1-1-15,-3 1 1 16,2-4-1-16,-7 3 0 15,2-1 1-15,-3 2 0 16,-1-4 1-16,-1 3 0 16,2-1-1-16,2 0-1 15,-4 2 0-15,-2 1-2 16,1-4 1-16,-1 3 0 16,3-1 0-16,-3 2-1 15,1-1 1-15,4-3-1 16,0 1 0-16,-1-3 0 0,8 3 0 0,6-3-4 15,0 4 0-15,4 0 0 16,2 2 0-16,4 4 3 16,2 2 0-16,10-1 0 15,2 1 1-15,6-3 0 16,5 2 0 0,-1-4 1-16,6 4 0 15,-6-5 1-15,1 0-1 16,-7 0 0-16,-7 0 0 0,-3-1-1 15,1-4 0 1,-1-2 0-16,-1 0-1 0,7 0 1 16,5-4 0-16,0 2 1 15,1-1 0-15,-5 2 0 16,-2-3 0-16,-4 4 0 16,2 0 1-16,-10-5-1 15,0 1 1-15,-15-4 3 0,0 1 1 16,-6-11 8-1,-1-8 3-15,-3-10-1 0,-2-9 0 16,-6-14-5-16,-7-5-2 16,-4-9 0-16,-8-7-3 15,-6 5-4 1,1 6-8-16,-2 16-46 0,-1 11-41 0,10 19-164 31,-2 7 147-31</inkml:trace>
  <inkml:trace contextRef="#ctx0" brushRef="#br0" timeOffset="-134999.62">12107 17897 1189 0,'17'7'137'0,"4"8"96"31,1 8-140-31,3 6-18 0,-3 8-57 0,-1 4-10 0,3 5-6 0,1-2-2 15,11 2 0 1,0-5-2-16,4-3 1 0,9 0-1 16,6-10 2-16,5-1 0 15,12-2 2-15,12-3 4 16,0-4 2-16,6 2 2 16,-8-4 1-16,-2 6-3 15,8-3-4-15,7 1 0 0,19 1-4 16,-1-4 1-1,2-3 16-15,-7-2 3 0,2-11 15 16,5-1 6-16,11-6-2 16,5-2 0-16,-9-5-11 0,1-1-3 15,-3 0-12-15,8 1-3 16,9 2-4-16,-5 0-2 16,-4 5-1-1,-3 1-2 1,4 4 1-16,8 1 0 0,1 0-2 15,-1 0 0-15,3-2 1 16,5 0 0-16,7-5 0 0,-4 2-1 16,-3-6 2-16,-4 1 0 15,9-2 1 1,-4-4 0-16,-5 2-2 0,-2-7 1 16,-4 4 1-16,6-4-1 15,-6 1-1-15,-2-9 0 16,-5 0-1-16,1-6 0 15,16 0 1-15,-6-1 0 16,-7 0 1-16,-1 1 1 0,-11 0 17 16,6-3 5-16,-4-3 15 15,-10-3 13-15,-14-3-16 16,-8 0-3-16,-4-7-15 16,4 0-5-1,2 2-10-15,-1-3 3 0,-9 8-1 16,-11-2-7-1,-3 3 7-15,-1 2-3 16,-6-2 0-16,8 7 0 16,-9-1 0-16,4 3 3 0,0-1-3 15,-2 1 1-15,-12 3-4 16,-2 2 0-16,-19-2 0 16,1 4 7-16,-3-5 18 15,-1-3-1-15,-1 0 5 16,2-1-10-16,3 2-11 15,-4 6 0-15,-2 6 1 16,-3 1 1-16,-7 8 2 0,-2-4-1 0,-1 4-4 31,-1 0-2-31,4-7-4 0,0-4-1 0,5 2 0 16,-1-1 0-16,2-1-2 16,-1 4 1-16,3 4 0 15,-3 2-1 1,3 2 2-16,-5 3 0 15,-1 2 3 1,-5 4 0-16,-4 0 1 0,-1 3 0 16,-1-2-1-16,-4-3-1 15,2-3-1-15,5-3-1 0,-5-2 1 16,8-3 0-16,-4-2 1 16,1 1 0-1,7 4-5-15,-2 0 0 0,-3 4 1 16,-1-1 1-16,-6 4 3 15,-3 7 1-15,0 1-5 16,0 1-10-16,-8-5-29 16,-1 8-9-16,-10 0-20 15,-3 7-4-15,0-1 11 0,-4 4 0 16,-7 4-4-16,5-3 1 16,-7 0 2-16,4-1 1 15,-4-3 6 1,0-3 2-16,4 1 3 15,-6-5 5-15,6 4 15 16,-2-4 9-16,4 2 12 16,6-1 7-16,7-2 19 0,3 0 9 15,4-2 11-15,4-4 2 16,2 0-4-16,6-1-2 16,2-1 2-16,3-1 1 15,0-2 8-15,1-1 4 16,2 2-2-16,3-4-1 15,4-2-5-15,5-4-3 16,10 1 0-16,2 1 0 16,14-1-3-16,5-2-1 15,14 5 0-15,1 0 1 0,7 3 1 16,-4 1-1-16,-13 1-6 16,-6 1-2-16,-12-2-3 15,-8 7-1-15,-11-2 1 16,-7 5 0-1,-6 0-3-15,-6 4-2 16,-1-1-6-16,-2 8-1 0,-2 3-4 16,2 5-2-1,-3 14-4-15,-6 5-3 0,-2 12-5 16,0 2-1-16,-4 2-18 16,0-2-14-16,13-9-41 15,0-9-36-15,10-18-91 16,13-7-66-16,3-20 148 15</inkml:trace>
  <inkml:trace contextRef="#ctx0" brushRef="#br0" timeOffset="-134402.27">22161 16056 1222 0,'0'0'178'0,"0"-1"127"0,0-11-113 0,0 0-33 0,3-2-54 0,8-7-19 0,5 5-21 16,8 2-6-16,10 2-14 15,1 1-12 1,9 7-6-16,-3 3-9 15,-1 2-8-15,-2 7 1 16,-10 3-6-16,-3 7 0 0,-12-3 1 16,-4 6 1-16,-10 7-7 15,-10 1-3-15,-15 9-10 16,-4-1-2-16,-22 3 3 16,-4-2 4-16,-7 0 8 15,3-7 2-15,6 1 8 16,13-4 1-16,22-9 1 15,10 0-1-15,21-3-3 16,12-2 1-16,25 2 5 16,7-5-5-16,11-5 1 0,2-6-5 0,-14-10-23 15,-1-1-17-15,-5-4-67 16,-10-1-50-16,-6-6-187 16,-7-2 192-1</inkml:trace>
  <inkml:trace contextRef="#ctx0" brushRef="#br0" timeOffset="-133934.22">22686 15963 1435 0,'5'-5'182'0,"5"5"144"0,2-3-142 0,1 2-26 0,3 1-62 0,6 0-24 0,6-7-37 15,8 4-12-15,5 2-16 16,7 1-5-16,-4 4-2 16,-5 7-2-16,-9 7-1 0,-11-3-1 15,-11 11-10-15,-8-6-6 16,-17 10-7-16,-2-3 0 16,-17 1 15-1,-5 2 6-15,-5-9 15 16,3-4 5-16,16-7 9 15,8-2 0-15,19-7-9 16,16 5-2-16,17 2-6 16,16 5-1-16,6-2 4 15,-2 0-2-15,-8 2-2 0,-7 1-1 16,-13 0 1-16,-7-1-3 16,-7 6 2-16,-11 1-4 15,-13 2-12-15,-4-1 0 16,-18 4-6-16,-4 2 2 15,-15-5-8-15,2-3-14 16,3-10-24-16,0-6-22 16,18-7-37-16,2-8-63 0,17-5-266 15,8-5 272-15</inkml:trace>
  <inkml:trace contextRef="#ctx0" brushRef="#br0" timeOffset="-133450.81">23661 15908 1258 0,'5'-13'176'0,"-2"1"161"0,0 4-120 0,-3 1-1 0,-4 7-49 0,4 8-38 0,-2 18-68 0,0 10-29 0,2 21-32 16,0 9-1-16,0 8-35 16,5 2-2-16,-2-7-21 15,-6-6-4-15,3-11 34 16,-1-8 2 0,-3-17 27-16,1-3 8 0,-5-16 8 15,7-7 5 1,-4-9 8-16,5-12 1 15,5-13-3-15,3-10-5 0,9 1-8 16,4 1-2-16,5 9-2 16,0 5 0-16,0 10-3 15,1 6-2-15,-1 8-5 16,2 4-8-16,-3 12-4 16,0 0-9-16,-10 9-10 15,-6 1-1-15,-9 7-14 16,-9-1-1-16,-17 2-10 15,-5 1-6-15,-15-4 8 16,-1-1-9-16,-5-13-59 16,-4-6-48-16,-8-11-176 15,-2-15 182-15</inkml:trace>
  <inkml:trace contextRef="#ctx0" brushRef="#br0" timeOffset="-129454.03">14022 15889 723 0,'0'0'72'0,"-3"2"75"0,2 2-19 0,1 3 8 0,0 0 1 0,6 3-2 16,-3-2 2 0,5 0-15-16,-2 1-11 15,2 2-22-15,-2 3-19 16,2 15-21-16,-6 4-11 16,-1 19-20-16,-1 8-7 0,-9-2-6 15,6 4-2-15,1-7-3 16,4-3-3-16,10-13-5 15,-1-6-2-15,2-12-61 16,-2-10-57-16,2-6-320 16,-10-10 265-16</inkml:trace>
  <inkml:trace contextRef="#ctx0" brushRef="#br0" timeOffset="-128937.84">14371 15826 685 0,'0'0'166'0,"-2"-2"228"0,-1 2-145 0,6 2-65 0,0 4-35 0,1 12-72 0,7 8-28 0,-2 12-34 0,4 11-7 0,-1 6-4 16,1 2-1-16,1 1-3 16,-1-7-1-16,-2-1-16 0,3-10-12 0,-8-10-19 15,4-5-1 1,-7-16 7-16,-3-7 9 0,2-5 20 16,-4-16 2-16,-1-5 11 15,-7-3 4-15,7-1 6 16,-2 6 7-16,5 1 11 15,2 1 6-15,3 7 8 16,7 1-2 0,12 5-3-16,1 6-6 15,5 2-11-15,5 3-5 16,-7 7-7-16,-1 0-1 0,-5 3 6 16,-7-2 6-1,-11 3 6-15,-1 2 2 0,-14 0-4 16,-8 2-4-16,-9-5-6 15,-4 5-2-15,-2-9-3 16,-4-2-2-16,10-7-12 16,1-4-24-16,8-6-76 15,8-5-63-15,14 1 85 0</inkml:trace>
  <inkml:trace contextRef="#ctx0" brushRef="#br0" timeOffset="-127755.17">16520 16124 380 0,'0'3'89'0,"1"2"71"0,-2-2-42 0,1-3-59 0,0 0-5 0,0 2 31 0,1-1 23 0,2-1 33 15,-3 0 3-15,0 0-9 16,0-1-8-16,-4-6-12 16,2 1-8-16,-3-4-17 15,-1 3-6-15,-5-4-14 16,-2 1-10-16,-2-1-21 15,-4-2-11-15,-5 7-15 16,-3 0-3 0,-6 6-2-16,5 8-3 15,2 7-5-15,-4-2-5 16,19 9-6-16,0 2-2 16,13 3-2-16,12 6 1 0,2-2 2 15,4 7 4-15,7-9 2 16,2 0 0-1,5 0 3-15,-4-9 0 0,0 1 1 16,0-4 1-16,-9-3 1 16,-2 4 1-16,-8-9 4 15,-7 1 2-15,-8-1 1 16,-9-3-4-16,-12 4-3 16,-5 1-2-16,-8 0-2 15,-9 0 3-15,7-6 2 0,-1-1 0 16,6-4-2-16,21-4 0 15,3-7-1 1,11-3 0-16,16-7 7 16,1-3 4-16,12-12 8 15,1 0 2-15,6-7-8 16,0-2 0-16,4-3-7 16,-4 2-3-16,-8-1-51 15,4 3-75-15,-2 1-326 16,-2-1 268-16</inkml:trace>
  <inkml:trace contextRef="#ctx0" brushRef="#br0" timeOffset="-127528.58">16900 15913 931 0,'-8'14'150'0,"5"3"137"0,-2 2-52 15,-1 6-72-15,3 4-49 0,1 10-66 0,-3 5-20 0,8 8-20 0,1 5-4 16,-1 1-7 0,8-1-3-16,1 2-82 15,1-4-54-15,-4-13-85 16,-2-4-65-16,-6-14 167 16</inkml:trace>
  <inkml:trace contextRef="#ctx0" brushRef="#br0" timeOffset="-127289.36">16916 16504 341 0,'-10'-27'153'0,"1"-3"121"0,2 3-29 0,6 1-28 15,4 0-42-15,14 3-21 0,1 2-26 0,5 2-7 0,4 8-28 0,-3 3-13 0,7 8-28 16,1 0-15-16,-2 13-18 16,-5-5-6-16,-11 9-5 15,-1 2 2-15,-12 3 1 16,-1 7 1-16,-14-3-3 15,-3 6-10-15,-15-2-31 32,-6 0-20-32,-3-2-33 0,0-4-21 15,0-8-59-15,7-8-45 0,1-8 113 16</inkml:trace>
  <inkml:trace contextRef="#ctx0" brushRef="#br0" timeOffset="-126335.39">22068 16939 1059 0,'-16'13'154'0,"4"-4"115"0,5-4-93 16,-1-2-19-16,8-4-37 0,8-1-6 0,11-7-19 0,17-1-14 0,37 7-29 16,19 0-20-16,32 8-25 15,18 4-5-15,40 5-2 16,2 2-5-16,20-8 1 15,2-5 0-15,-18-6-2 16,-8-11-12-16,-27-4-62 0,-21-2-68 0,-32-18 75 31</inkml:trace>
  <inkml:trace contextRef="#ctx0" brushRef="#br0" timeOffset="-109862.47">15611 16712 412 0,'-3'8'113'0,"0"-2"108"0,-4 4-34 0,4 1-60 0,0-3-18 0,5 0-10 0,-1 1 2 0,10-7 4 0,2 1-3 0,-1 5 0 0,1-5 5 16,0 9-5-16,-5 4 3 15,-4 5-16-15,-4-1-8 16,0 5-18-16,5 2-6 16,1 3-18-16,5-3-11 15,5 3-2 1,-2-3-7-16,10-2 2 15,1-4-2-15,7-7-3 16,10 0-3-16,1 0-3 16,4 2-6-16,1 1-4 15,4 1-1-15,8 2 0 16,1-1 3-16,-6 3 0 0,4-1 0 16,-14-1 6-16,-3 2-5 15,3-4-1-15,-5 2-1 16,5-6-5-16,4 4 4 15,7-4 0-15,0 0 1 0,9-5 0 16,1 2 1-16,-1 1 0 16,-2-8 0-16,-11 4 0 15,-1-6-1-15,-7-4-1 0,-5-4 1 16,1-5-1-16,-6-3 0 16,7-2 0-1,0-2 1-15,7-4-1 16,-1 0 0-16,0 0 1 0,2-3 0 15,-5-5 0 1,-6 0 1-16,-3-5-1 16,-10 2 2-16,-6-6-2 15,2 3 1-15,-5-4-1 16,1-2 0-16,-3 1 1 0,0-2-1 16,-1 4 1-1,-7-1 0-15,-4-2 1 16,-2 1 3-16,-5-2 2 15,-8-3 5-15,2-1 0 16,0-5-3-16,-6-10-1 0,3 2-6 16,1 2-2-16,-1-3 1 0,3 4 0 15,0 0 0-15,-3 3 0 16,-2-5 2-16,-8 3 1 16,-3 0 3-16,-7-1 13 15,2 5-6-15,2 1 2 16,2 4-3-16,14 3-14 15,1 0 3 1,5 4-3-16,7 1 0 16,1 7 0-16,1 2 1 0,2 3 0 15,-3 5 1-15,-4 3 1 16,0 2-1-16,1 6 0 16,-2-3-2-16,5 1-1 15,0-1-1-15,7-3-1 16,-2 1 0-16,4 3 0 15,-4-1 0-15,3 2-2 16,-5 2-1-16,-2 8-13 16,2 1-5-16,-3-1-3 15,2 2-1-15,-2 0 13 16,0 0 5-16,0 0 7 0,-2 0 3 16,-1 0 1-1,2 2 1-15,-1-1-1 0,1 1 0 0,1 1-1 16,-8 5 1-16,5 3-1 31,1 2 0-31,-6 7-1 16,2 1 1-16,-4 4 0 15,1 3-1-15,-1 1 0 16,-1-4 1-16,-1-4-2 0,-2-1 1 16,-1 4-1-1,-2-4-5-15,4 1-13 16,2-4-2-16,8-9-2 15,3-8 2-15,3-5 15 0,5-6 3 16,5-13 4-16,1-2 1 16,0-9 2-16,0-1-2 0,-1-4 2 15,-4-1 0-15,3 0 0 16,-1-3-1-16,0 6 2 0,1 5 0 16,2 0 5-1,1 5 2-15,-3 6 4 0,-1 4 1 16,-4 7 0-16,-1 8-4 15,-1 3-3 1,-2 2-4-16,3 9-1 16,0 3-1-16,12 9-2 15,-1 6 0-15,15 12-1 16,2 5 0-16,6-1-1 16,1 3 1-16,0-11-1 15,-8 0 1-15,-1-10-15 16,-12-4-14-16,1-4-101 15,-6-6-94-15,1 3 121 0</inkml:trace>
  <inkml:trace contextRef="#ctx0" brushRef="#br0" timeOffset="-108884.4">17988 16490 632 0,'0'-3'111'0,"-3"3"105"0,2 0-26 0,-1 3-37 0,-1-2-10 0,1 6-12 0,-2-1-4 0,0 7-18 15,3-1-11-15,-2 6-24 16,-4 4-16-16,1 6-27 0,-5 5-10 16,-2 8-16-1,-7 3-3-15,3 5-3 0,-7-1-2 16,8-9-1-16,0-3-1 16,5-14 3-16,0-3 0 15,10-6 2-15,-1-5 0 16,4-2-2-16,2-1 0 0,7 1 1 31,0-6 1-31,10 0 2 0,1 2 2 16,5-4-4-16,4 2 0 15,-4 0-3-15,2 0-1 16,-1-2 1 0,4 2 1-16,-4-6-41 0,-3 1-46 15,-4-7-181-15,-7-7 154 16</inkml:trace>
  <inkml:trace contextRef="#ctx0" brushRef="#br0" timeOffset="-108679.46">18121 16674 1011 0,'-13'3'156'0,"1"9"147"0,2 3-53 0,4 9-60 15,-4 0-39-15,7 4-51 0,-2 2-24 16,5 0-29-16,7 5-11 15,-1-1-24-15,5 4-1 16,0 5-6 0,2-2-3-16,-2 1-18 15,1 6-34-15,1 4-109 16,-8-2-109-16,1 4 138 16</inkml:trace>
  <inkml:trace contextRef="#ctx0" brushRef="#br0" timeOffset="-108313.42">18534 16655 1036 0,'0'-7'145'16,"0"3"157"-16,-1 4-39 0,-1 2-31 0,-1 7-19 0,-3 9-51 0,-1 5-26 0,-1 6-56 15,4 7-26-15,-3 0-40 16,9 5-10-16,3 2-4 15,-2-4 0-15,6-1-3 0,-2-3 1 16,0-10-51-16,-5-4-29 16,0-4-90-16,-2-6-80 15,0-6 145-15</inkml:trace>
  <inkml:trace contextRef="#ctx0" brushRef="#br0" timeOffset="-107997.15">18376 16916 901 0,'-9'6'175'0,"4"2"151"15,0-3-111-15,4 1-22 0,-2-6-55 0,6 1-21 0,2-2-28 0,-4-7-12 0,7 3-16 16,-3-7-8-16,11 4-24 15,6 5-8-15,1-2-12 16,6 2-5-16,-1-2 0 16,8 0-1-16,5 2-3 15,2-3-2-15,1-1-16 16,-4 4-21-16,-12-3-65 16,-1 0-48-16,-8 1-164 15,-5-3 174-15</inkml:trace>
  <inkml:trace contextRef="#ctx0" brushRef="#br0" timeOffset="-107764.04">18826 16553 1342 0,'-2'1'151'0,"1"4"105"0,-4 3-37 0,5 5-58 0,0 1-29 0,3 6-33 0,0 10-14 0,1 10-38 0,3 4-14 16,0 5-18-16,2 0-7 0,4 0-4 15,-7-8-2-15,7-4-36 16,3 1-35-16,-9-17-99 16,6-2-76-16,-3-18 129 15</inkml:trace>
  <inkml:trace contextRef="#ctx0" brushRef="#br0" timeOffset="-107347.41">19018 16649 685 0,'0'-3'182'0,"0"0"198"0,10-7-138 0,-5 2-14 15,10 2-39-15,-5-5-22 0,1 0-43 0,2-2-19 16,-2 6-25 0,4-1-13-16,7 8-26 15,-4 3-8-15,-6 9-11 16,1 4-6-16,-3 8-2 0,-6 3-1 16,-4 6-10-16,0 5-1 15,-9 1-9-15,-1 0-7 16,-5-1-2-16,-1 0 0 0,2-11 8 15,-1-2 5-15,6-6 2 32,3-2 0-32,4-2 0 0,-1-3 0 15,9-4 0-15,-3 2 0 16,10-4 0-16,3-3 1 0,6-3-1 16,3-3 0-16,3-8-1 15,7-2-1-15,-3-4-6 16,1-2-24-1,-2 2-110-15,3-7-85 0,-8 5 113 16</inkml:trace>
  <inkml:trace contextRef="#ctx0" brushRef="#br0" timeOffset="-106997.25">19336 16498 1109 0,'0'-7'131'0,"3"1"108"0,0 0-44 0,8 1-37 0,3 0-19 0,7 1-36 16,4-1-12-16,10 0-24 15,1 0-11-15,10-3-20 0,-5-1-5 16,-7-2-12-16,4 2-5 15,-16-3 0-15,-1 5-1 16,-9 7 10-16,-8 0 6 0,-6 12 6 16,0 2 0-1,-9 16-16-15,2 5-5 0,-8 16-8 16,-4 7-2-16,-4 18-3 16,4 2-1-16,-2 4-35 15,5 4-27-15,-1-9-81 16,7-8-71-16,10-3 117 15</inkml:trace>
  <inkml:trace contextRef="#ctx0" brushRef="#br0" timeOffset="-100800.42">16092 14339 1007 0,'0'-2'126'0,"-2"1"116"16,-2 1-25-16,2 0-38 0,-1 0-15 0,1 0-42 0,-1 3-16 0,-5 6-26 0,7 5-14 0,-1 12-13 15,1 7-10-15,1 12-16 16,3 9-7-16,0 8-7 15,3 1-5-15,-1 0-3 16,-3-5-3-16,4-7-8 16,-1-7-15-16,4-13-50 15,-3-5-35-15,5-11-118 0,0-7-85 16,5-9 171-16</inkml:trace>
  <inkml:trace contextRef="#ctx0" brushRef="#br0" timeOffset="-100150.48">16458 14328 567 0,'0'-2'146'0,"-2"-1"159"0,-1 3-38 0,3-5-36 0,-1 2-28 0,1-2-38 0,4 2-16 0,1-6-27 15,-2-1-6-15,4-2-20 16,4 1-18-16,8-2-20 16,0-3-9-16,14 4-22 0,0 2-4 15,13 4-16-15,-4 6-6 16,2 3 1-16,-4 2-2 15,-12 12-2-15,-6-3 0 16,-17 11 1-16,-5 5-1 0,-17 5-2 16,-7 3-6-1,-15 3-8-15,-1 0-2 0,-7-6 5 32,4-1 5-32,8-8 9 15,9-7 3-15,13-8 1 0,11-10-2 16,4 2 0-16,11-9 0 15,15-5 4-15,8 0 4 16,15 0 5-16,1 5 0 16,9 4-5-16,-5 4-1 0,-3 9-5 15,-7 4 0-15,-19 11 1 16,-8 2 2-16,-14 8 3 16,-7 2 1-16,-17 0 1 15,-6 0-1-15,-21-8-2 16,-11-2-1-16,-7-3-4 0,-3-3-1 31,6-4-6-31,7-6-6 0,8-7-17 0,10-10-12 16,11-1-31-16,7-6-22 0,14-7-71 15,5 0-54 1,17-8-241-16,4-5 258 16</inkml:trace>
  <inkml:trace contextRef="#ctx0" brushRef="#br0" timeOffset="-99883.33">17196 14181 1348 0,'-3'0'178'0,"-2"2"128"0,5 2-125 0,4 6-10 0,2 7-64 0,5 5-23 0,5 14-38 0,3 2-16 0,-2 18-24 0,-4 3-4 16,-9 9-4-16,1 3-11 16,-5-6-34-1,0-5-25-15,2-11-83 16,1-8-49-16,5-10 112 15</inkml:trace>
</inkml:ink>
</file>

<file path=ppt/ink/ink14.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50:20.307"/>
    </inkml:context>
    <inkml:brush xml:id="br0">
      <inkml:brushProperty name="width" value="0.05292" units="cm"/>
      <inkml:brushProperty name="height" value="0.05292" units="cm"/>
      <inkml:brushProperty name="color" value="#FF0000"/>
    </inkml:brush>
  </inkml:definitions>
  <inkml:trace contextRef="#ctx0" brushRef="#br0">22361 12807 1708 0,'-7'4'106'0,"-6"-1"42"0,-1 0-37 0,3 2-31 0,-4-5-16 0,6 0-18 0,6 3-14 16,1 2-11-16,4 6-6 0,4 15-2 0,5 14 13 15,11 31 4-15,-3 19 7 0,11 44 0 31,0 22-8-31,3 28-6 16,2 20-11-16,4 12-4 16,4-3-3-16,1 4-1 15,4-13 2-15,-9-28 7 16,-1-12 0-16,-10-47-4 16,-3-19-24-16,-10-38-98 15,-4-19-79-15,-19-44 94 0</inkml:trace>
  <inkml:trace contextRef="#ctx0" brushRef="#br0" timeOffset="614.76">21940 12912 2128 0,'-16'23'69'0,"-1"-2"14"16,0 1-48-16,-5 3 3 0,1-1-2 0,4 6-21 0,4 4-8 0,5 10-10 0,2 13-4 0,3 8-3 15,-4 1-6-15,1-3-9 0,-2-4 1 16,5-11 7-16,0 0 6 0,-5-15 12 16,0-5 4-16,0-15-3 15,-1-13-4 1,1-19-15 0,3-17-3-16,5-32 0 0,11-17 2 0,5-23 8 31,8 1 2-31,4 0 3 0,0 9 2 15,9 13 4-15,2 9 1 16,4 20 4-16,-2 4 3 16,-3 18 8-16,1 9 3 15,-6 14-1-15,4 5-2 16,0 7-11-16,0 3-2 16,1 5-3-16,-8 4 1 0,1 2 0 15,1 8 4 1,1-3 9-16,-2 1 9 0,7-1 16 15,6-3 4-15,12 4-1 0,8-4-2 16,17 7-2-16,7 1-3 16,11 3-9-16,-7 7-6 15,-12 3-16-15,-15 3-3 16,-22 11-107-16,-12 2-31 16,-9 10 64-16</inkml:trace>
  <inkml:trace contextRef="#ctx0" brushRef="#br0" timeOffset="83830.83">3609 16715 200 0,'-2'8'69'0,"-6"-3"89"16,3 3 8-16,1-3 5 0,-3 4-2 0,6 2-16 0,-2 0-9 0,3-1-17 0,-5-1-13 0,10 0-19 15,-1 3-3 1,7 0-8-16,2 1-9 0,3 7-18 16,-4 7-15-16,3 14-26 15,-1 3-5-15,-2 7-11 16,4 2-2-1,-3-4 0-15,-1-5-1 0,-1-9 5 16,5-8 2-16,0-13-2 16,1-8 1-16,10-7-3 15,8-9 2-15,15-4 11 16,2-8 7-16,16-5 13 16,10-1 0-16,-3-5-7 15,7 1-6-15,0-1-12 16,7 3-5-16,13 6-1 15,7 4-1-15,0 7 0 16,-6 4 0-16,-21 1 1 0,-5 5-1 16,-5 8-1-16,-2 4 2 15,12 15-2-15,-2 1 0 16,1 3 1-16,4 1-1 16,-11-4 0-16,-6-1 0 0,9-9 0 15,-3-5-1-15,10-12 1 16,8-9-4-16,5-6 24 15,-4-5 4-15,-6-2-2 16,-3 7 7-16,-4 6-26 16,9 4-3-1,8 7 2-15,6-3-1 16,-5 0 2-16,-11-8 2 16,-28-3 0-16,-10 0 34 15,-20-10 42-15,-6 2 17 0,-13-10 21 16,-10-12-25-16,-17-13-31 15,-9-7-15-15,-18-9-21 16,0 4-16-16,-16 7-89 16,11 12-65-16,7 18-173 15,2 10 160-15</inkml:trace>
  <inkml:trace contextRef="#ctx0" brushRef="#br0" timeOffset="84544.46">5716 17393 1269 0,'0'-9'137'0,"-4"0"97"0,-6-4-27 0,-6 2-93 0,-9 3-35 0,-10 5-55 0,-3 4-13 16,-9 14-8-16,-2 5-2 0,-1 10-4 0,7 3-2 0,15 7-6 0,9-6-2 15,24-1-4-15,12 2 0 0,14-8 13 0,6-2 7 16,12-4 15 0,-2-1 4-16,-1 2-4 0,-4 3-1 15,-7 5-6-15,-7 7-1 16,-15 5 0-16,-3 6-2 15,-18 4-9-15,-2-2-5 16,-10-10-2-16,-7-11 1 16,-3-14 8-16,-8-9 10 0,-3-22 20 0,6-17 11 31,4-24 19-31,13-14 2 16,18-11 14-16,15-1 7 0,18 12-6 15,8 0-6-15,11 16-36 16,0-4-19-16,14 7-59 15,5 0-69-15,13 2-494 16,17 7 391-16</inkml:trace>
  <inkml:trace contextRef="#ctx0" brushRef="#br0" timeOffset="85488.75">8351 16912 940 0,'0'0'180'0,"-3"-3"157"0,6 3-116 0,-2 0-24 0,1 5-62 16,4 1-26-16,5 13-56 0,0 2-19 16,11 12-21-16,-3 6-7 15,7 4-4-15,5 6 0 0,-2 0-2 16,-1 0 1-16,7-10 0 16,-2-3-1-16,11-14 1 15,-3-3-1-15,5-11 12 16,1-8 8-16,8-8 9 15,-1-6 4-15,9-11-10 0,5-5-7 16,14-2-9-16,16 2-3 16,18-1-4-16,3 7 0 15,-9 12 1 1,-3 7-27-16,-12 17-43 16,0 7-7-16,-2 10-2 15,-5-7 28-15,-14-3 45 16,-12-7 9-16,-18-5 4 15,0-7 0-15,-11 0 19 16,-1-2 6-16,7 2 11 16,4 6 1-16,18 1-22 0,14 4-9 15,19 3-14-15,10 5-3 0,12 1 0 16,0 2 1-16,-1 1 1 16,4-8 2-16,4-12 16 15,0-4 3-15,-17-13 45 16,-18-5 14-16,-25-3 12 15,-14-4 4-15,-16-4-40 16,-11 2-10 0,-20-3-28-16,-10-6-25 0,-13-4-84 15,-2 3-64-15,-10 1-200 16,7 11 191 0</inkml:trace>
  <inkml:trace contextRef="#ctx0" brushRef="#br0" timeOffset="85927.36">9559 17658 1481 0,'0'2'27'0,"-8"4"30"0,5 1 29 16,-2-4 2-16,5-3 6 16,0-10-24-16,7 2 7 0,20-3-3 0,-4-4 3 0,25 4-13 15,5-1-16-15,2 5-23 16,10 8-14-16,-16 7-4 15,-10 6 2-15,-16 15 3 16,-12 10-4-16,-21 15-18 16,-10 4-10-16,-10 13-6 15,-10-3-1-15,2-4 16 16,8-2 5-16,10-18 0 16,10-4-1-16,25-17-4 0,7-1 0 15,14-9 2-15,8-8 3 16,11-7 2-16,5-12 9 15,13-11-89-15,3-10-70 16,-2-11 88-16</inkml:trace>
  <inkml:trace contextRef="#ctx0" brushRef="#br0" timeOffset="86344.08">10391 17767 1244 0,'-5'2'202'0,"5"4"226"15,8-8-247-15,3-2-27 0,11-6-52 0,9 1-16 0,9-5-41 0,1-4-12 0,5 9-16 16,-4-7-6-16,-7 10-3 16,-5 7-1-16,-14 9-4 15,-10 6-10-15,-19 12-28 16,-12 5-12-16,-11 11 2 15,-2-4 8-15,6-9 27 16,9-4 9-16,12-16 0 16,8-6 3-16,12-5 14 0,12-3 7 15,16-1 18-15,8 0 4 0,7 4 2 32,1 4-4-32,-12 12-6 15,-11 2 3-15,-17 13-11 16,-5 4 0-16,-22 9-5 0,-12 5-10 15,-21 3-14 1,-8-2-13-16,-5-7-30 16,-2-4-21-16,1-12-59 15,1-13-40-15,3-14-108 0,-1-12-103 16,9-18 211-16</inkml:trace>
  <inkml:trace contextRef="#ctx0" brushRef="#br0" timeOffset="87593.6">6608 17703 142 0,'-11'15'41'0,"-2"3"81"15,5-6 5-15,5-4 44 0,1 0 20 0,2-5 3 0,2-1-4 0,9 2-29 0,0-2-9 0,5 1-29 32,4 7-21-32,7 2-38 15,0 1-20-15,14 14-24 16,-2 4-9-16,15 13-8 15,-2 7-2-15,0 3-1 0,6-4 0 16,6 0-2-16,7-9 0 16,14-1-1-16,5-5 7 15,12-7 10-15,1 2 2 16,-4 0 5-16,-3-8-7 16,7 3-7-16,12-1-2 15,10-2-3-15,-4-3-1 0,-6-2-1 16,-4-3 0-16,4 2 0 15,14-2 0-15,9-1 0 16,-7-4-1-16,1-4 1 16,1 3 2-16,9-6 3 15,3 7-1-15,-2-1 1 16,-4 3 1 0,-8 5 1-16,3 3 4 0,-12 0 2 15,-7 3 2-15,-10-2 8 16,-2-6 2-16,6-1-2 15,4-8-7-15,-2-5-12 16,-2-3-4-16,-7-12-2 16,-6 1 3-16,7-8 0 15,11 2 0-15,1-1 0 16,0-4 0-16,-5 3 0 16,-4 0 0-16,1 3 0 15,7-2-1-15,1 4 2 16,-1 1-1-16,-12-4-1 0,-2 1 4 15,-4-14 12-15,8-2 5 0,13-9 15 16,-4-4 2-16,-4-5 7 16,-9-1 4-16,5-7-7 31,6 1-3-31,13-6 4 0,-5-2-2 16,-6-5 1-16,-10 4 1 15,-1 4-21 1,4 4-6-16,6 5-7 0,-5 1-2 15,-14 8 1-15,-15 4-2 16,-23 20 2-16,-16 5 0 16,-18 15-16-16,-7 5-17 15,-17 6-56-15,-3-5-37 0,-10 2-90 16,-8 1-114-16,4-8 188 16</inkml:trace>
  <inkml:trace contextRef="#ctx0" brushRef="#br0" timeOffset="87945.02">13935 17223 1005 0,'-6'11'190'0,"3"-3"253"15,11-6-298-15,3-4-21 0,6-6-28 0,10-6-2 0,14-8-29 0,10 1-8 0,13 2-15 16,6-1-6 0,-1 3-5-16,-3 4-5 0,-3 2 8 15,1 6 6 1,-14 8 5-16,-6 8 2 16,-11 10-6-16,-11 9-2 0,-17 8-4 15,-6 6-4-15,-21 16-6 16,-7 0-10-16,-13 9-24 0,-6 2-14 15,-7 0-40 1,-2-5-22-16,2-9-55 16,0 0-44-16,6-24-301 0,16 3 296 15</inkml:trace>
  <inkml:trace contextRef="#ctx0" brushRef="#br0" timeOffset="88720.2">15425 16774 995 0,'11'0'131'0,"0"3"127"16,-5 0-9-16,5 6-30 0,-6 2-17 0,1 8-40 0,-1 8-36 0,-2 6-48 15,-3 4-18-15,0 11-36 16,-1 0-1-16,-3 7-13 15,0 2-2-15,-4 6-4 16,-2-2-21-16,4-7-48 0,-3-4-33 16,4-18-106-16,-3-8-54 15,3-15-240-15,-3-9 275 16</inkml:trace>
  <inkml:trace contextRef="#ctx0" brushRef="#br0" timeOffset="88915.29">15207 17087 871 0,'-11'7'173'0,"2"-1"191"0,4 4-116 0,6 1-60 0,6 0-25 16,10-3-35-16,10-2-12 0,11 0-35 0,12 0-15 0,4-7-32 15,9-4-15 1,-6-3-34-16,-4-3-42 0,-8 0-135 15,-11-3-100-15,14 3 145 16</inkml:trace>
  <inkml:trace contextRef="#ctx0" brushRef="#br0" timeOffset="89159.34">15969 16865 1044 0,'0'10'190'0,"2"2"233"0,2 1-169 0,-1 3-64 0,1 10-27 0,-3 1-44 0,2 6-25 16,1 8-43 0,-3 0-17-16,1 13-29 15,-1 4-7-15,-1 2-30 0,0 0-30 16,2-1-100-16,3-4-86 15,1-5 132-15</inkml:trace>
  <inkml:trace contextRef="#ctx0" brushRef="#br0" timeOffset="89626.54">16384 17015 619 0,'-5'-6'158'0,"2"-4"190"15,-2 2-112-15,-3-6-54 0,-1-3-21 0,4 1-24 0,-1-3-11 0,11 0-7 16,3 3-7-16,12 4-29 15,5 4-16-15,12 3-35 16,0 5-11-16,-3 5-10 16,-1 4-3-16,-10 12 1 15,-7-2-4-15,-14 8-7 0,-4 6-8 0,-12 3-23 16,-10 5-8-16,-3 2-16 31,-3 4 0-31,5-1 11 16,2 1 11-16,8-6 21 15,6-5 6-15,9-12 8 16,3-1 5-16,6-10 15 16,6-5 8-16,10-2 9 15,0-6-2-15,16-6-14 16,5-3-8-16,1-12-14 16,4 1-25-16,-4-3-86 0,0 0-82 15,-6 1 99-15</inkml:trace>
  <inkml:trace contextRef="#ctx0" brushRef="#br0" timeOffset="89992.38">16958 16813 876 0,'0'-1'182'0,"0"-1"223"0,8 2-157 16,-8 0-80-16,5 3-28 0,6 2-51 0,-2-4-18 0,10-1-8 0,6 0-6 15,10-1-6-15,3 2-5 16,0-1-10-16,0 0-2 16,-2 4-11-16,-6-4 2 15,2 4-11-15,-9 6-4 16,-12-1 2-16,-3 9-1 15,-8 2-8-15,-9 10-1 16,-4 9-9-16,-3 7-12 16,-4 19-9-16,-1 12 0 0,1 16-1 15,2 3-4-15,6 5-55 16,1-8-27-16,6-9-122 16,0-13 121-1</inkml:trace>
  <inkml:trace contextRef="#ctx0" brushRef="#br0" timeOffset="98255.34">8988 877 1140 0,'8'-25'134'0,"-2"9"115"16,1-4-14-16,-4 9-34 0,-2 8-34 0,4 12-47 0,-3 15-19 0,1 21-32 0,5 15-12 0,-4 16-25 16,4 9-16-16,-3 10-10 0,0 6 1 0,3 3 1 15,1-10 0-15,-1-15-5 0,2-14-5 16,-1-32-54 0,-1-8-48-16,0-25-130 0,-7-14-123 0,-2-32 198 15</inkml:trace>
  <inkml:trace contextRef="#ctx0" brushRef="#br0" timeOffset="98525.34">8789 947 1077 0,'21'-33'121'0,"12"-4"125"0,5 1-19 0,12 1 0 0,1 7-27 15,6 11-57-15,-1 4-41 0,9 19-57 0,3 13-16 0,5 19-23 0,-6 5-3 0,-7 10-1 16,-8 6 2-16,-23 7 0 16,-10 8 2-16,-22 11-1 15,-12 8 2-15,-27 3 1 16,-13 2 0-16,-16-8-3 16,-10-10-8-16,2-9-46 15,5-14-29-15,19-17-79 16,12-14-54-1,26-30 118-15</inkml:trace>
  <inkml:trace contextRef="#ctx0" brushRef="#br0" timeOffset="98832.8">9832 1136 1205 0,'0'20'77'0,"-5"7"39"0,-4 5-6 0,0 13-21 0,4 4-29 0,5 0-42 0,1 0-10 15,14-13-3-15,5-7 6 0,8-23 24 0,7-6 13 16,8-20 30-16,1-4 6 0,-6-9 13 16,-4-3-3-16,-22-4-17 15,-12-1-10-15,-21-1-30 16,-9 7-10-1,-17 2-16-15,-5 6-9 0,-10 14-40 16,4 12-43 0,7 13-153-16,10 10-286 0,29 5 304 15</inkml:trace>
  <inkml:trace contextRef="#ctx0" brushRef="#br0" timeOffset="99488.97">10298 1196 1302 0,'9'-11'184'16,"0"0"147"-16,-7 6-148 0,-4 5-36 0,-4 14-89 0,-2 11-34 0,2 15-25 0,3 9 4 0,8-2-2 0,13-4 3 15,12-21-2-15,15-10 1 16,0-21 32-16,6-13 9 0,-9-14 31 31,-1-5 1-31,-14-5-13 16,-6 2-5-16,-2 4-33 0,-5 6-5 15,-8 18-22-15,4 16-7 16,-4 25-4 0,-1 16 3-16,3 14 6 15,3 0-2-15,14-17 2 16,8-9 2-16,3-23 2 0,4-8 11 15,-9-21 10-15,-1-10 11 16,-8-26 12-16,2-9 1 0,-2-20-2 16,2-7-8-16,-1-15-10 15,-4 3-5 1,5 22-4-16,-2 20-3 0,-6 41-12 16,-5 24-2-16,-5 45-9 15,1 14-1-15,-4 28 6 16,5 8 2-16,-5 3 2 15,0-1 1-15,-1-5 0 0,-4-7 0 32,-3-16 1-32,-4-7 2 0,1-29 3 15,3-9-1-15,7-28 0 16,7-10-1-16,15-16-4 16,4-1-2-16,13 6-3 15,8 4 0-15,2 15 0 16,-1 6 0-16,-9 11 2 15,-6 3 1-15,-19 10 2 16,-7 2 0-16,-23 4-1 0,-11 8-6 16,-27 2-31-16,-8 1-22 0,-5-3-59 15,7-1-53-15,20-21-207 16,11-16-259-16,28-36 357 16</inkml:trace>
  <inkml:trace contextRef="#ctx0" brushRef="#br0" timeOffset="99805.3">11530 694 906 0,'56'-61'187'0,"-11"21"170"0,-22 25-82 0,-12 40-99 0,-4 17-52 0,-12 37-55 16,-8 14-19-16,2 16-21 16,-5 2-8-16,12-6-9 15,8-12-3-15,12-27-3 16,9-10 4-16,17-25-3 15,3-7 3-15,4-23 11 16,-2-8 10-16,-1-16 24 16,-5-6 16-16,-14-8 13 15,-3-5-1-15,-23 2 2 16,-4 4-22-16,-22 23-22 16,-5 18-15-16,-14 38-28 0,0 9-1 15,7 16-3-15,12-5 2 16,25-15-3-16,16-8-8 15,31-24-80-15,15-15-62 0,23-5-175 16,17-9 167-16</inkml:trace>
  <inkml:trace contextRef="#ctx0" brushRef="#br0" timeOffset="100284.89">13297 978 1403 0,'4'0'113'16,"29"38"-69"-16,2 3 85 0,5 36-41 0,-9 12 4 0,-17 15-6 0,-6 3-18 0,-17-5-41 0,-5-5-15 0,-9-19-1 0,-5-8-1 16,1-20-4-16,0-10 1 15,-3-21 2-15,-3-15 1 16,5-21 1-16,-7-18 1 15,12-23 1-15,2-24 3 16,15-27 9-16,12-7 1 0,22 0 13 16,17 15 8-16,16 37 3 15,10 13 2-15,2 26-21 16,1 11-14-16,-13 14-16 0,-9 13-4 16,-23 4 2-16,-13 5 1 15,-20 10 0-15,-8 2-6 16,-18 9-58-16,-6 1-53 15,-9-14 59-15</inkml:trace>
  <inkml:trace contextRef="#ctx0" brushRef="#br0" timeOffset="100720.87">13801 1076 1169 0,'43'30'121'0,"-5"6"126"0,-8 5-137 0,-8 5 6 0,-16 0-31 0,-1-4-17 0,-11-9-17 16,1-7-4-16,-6-19-1 16,0-7-3-16,-2-18-4 15,1-11-1-15,10-20-13 16,2-3-7-16,14-9-11 16,10 6-3-16,6 12-1 15,6 7 3-15,10 20-2 16,-2 14 0-16,11 13-3 0,4 11-2 15,-7-3 3-15,9 0 1 16,-7-16 5-16,-2-6 12 16,3-16 15-1,-8-6 12-15,-7-5 21 16,-12-5-5-16,-18 6 7 16,-10-6-4-16,-18 11-22 15,-15 8-10-15,-9 12-32 16,-9 16-11-16,-1 26-13 15,2 13 1-15,13 13 6 16,12 1 2-16,17-7-27 0,16-1-45 16,25-18-118-16,11-2-61 15,20-21-187-15,3-12 238 16</inkml:trace>
  <inkml:trace contextRef="#ctx0" brushRef="#br0" timeOffset="100921.07">15161 1052 1160 0,'-4'-23'174'0,"-11"2"205"0,-8 12-127 0,-15 13-46 0,-11 15-46 0,-8 19-88 0,-3 8-25 16,-3 6-33-16,17 6-10 16,24-6-3-16,21-3-1 15,32-8-7-15,17-6 1 0,16-4 0 16,4-8 4-16,6-12-66 15,2-4-54-15,1-19 67 16</inkml:trace>
  <inkml:trace contextRef="#ctx0" brushRef="#br0" timeOffset="102064.4">17138 772 921 0,'8'-13'137'15,"-3"0"149"-15,1 1-29 0,-5 5-23 0,3 6-42 0,2 12-71 0,-3 9-27 0,0 20-34 16,-3 4-11-16,-1 17-21 16,-1 7-8-16,-1 5-13 15,3 1-2-15,0-6-1 16,2-4 0-16,-1-8-2 15,4-7-1-15,1-15-25 16,-1-7-38-16,4-10-120 16,2-7-286-16,8-31 278 15</inkml:trace>
  <inkml:trace contextRef="#ctx0" brushRef="#br0" timeOffset="103422.51">19307 1765 1092 0,'10'0'128'0,"-4"-1"75"0,-3 2-4 0,-3 5-46 0,0 4-34 0,0 14-45 0,2 2-11 0,-1 11-24 16,2 4-17-16,-3 6-11 15,0 3-2-15,0 1-5 16,-3-7-2-16,2-1-4 15,-1-9-32-15,1-10-84 16,2-4-74-16,4-13 89 16</inkml:trace>
  <inkml:trace contextRef="#ctx0" brushRef="#br0" timeOffset="103636.57">19702 1773 984 0,'7'0'191'16,"0"3"163"-16,1 19-134 0,-7 5-5 0,7 16-75 0,-16 6-35 0,4 10-47 15,-9-3-16 1,-6-3-28-16,11-1-6 0,5-14-7 16,8-2-4-16,1-7-79 15,7-6 52-15,-1 1-5 16</inkml:trace>
  <inkml:trace contextRef="#ctx0" brushRef="#br0" timeOffset="104835.93">20238 1688 749 0,'3'0'131'0,"-1"-2"105"0,2 2-30 0,-4 2-81 0,0 6-32 0,4 6-45 0,-1 3-10 0,6 12-19 16,2 7-10-16,-4 10-9 15,5 6 1-15,-6 6-1 16,-1-1-1 0,-3 0-3-16,-4-9-9 15,4-8 0-15,-5-9 1 16,3-15 7-16,-4-3 9 0,-7-13 9 15,4-8 1-15,2-9 3 16,-1-9-1-16,4-10 7 16,0 0 0-16,9 6 4 15,2 6 3-15,10 13 0 16,6 6-2-16,2 18-6 16,0 1-6-16,9 13-9 15,-7 1-1-15,7 4-1 0,-6-2-1 0,-8-3 1 16,-9-2 2-16,-21-3 9 15,-6-1 2 1,-15-3 2-16,-1-5-14 0,-6-10-42 16,-2-1-37-16,-1-7-143 31,2-4-154-31,-2-6 209 16</inkml:trace>
  <inkml:trace contextRef="#ctx0" brushRef="#br0" timeOffset="106834.24">22768 1674 519 0,'4'-2'180'0,"-1"2"145"0,-3 3-110 0,-5-1-20 0,0 6-89 0,-4-2-33 0,-7 10-36 16,-1 0-12-16,-5 7-17 15,-2-1-3-15,7 0-2 16,2-1-1-16,7-7-1 0,7-6 0 0,7 0 10 16,8 1 11-1,12-4 18-15,7 3 8 0,6-2 2 16,12 2 1 0,4 2-10-16,3-4-5 15,-9 5-8-15,-16 3-7 16,-14 2-3-16,-16 3 2 0,-20 4-1 15,-5 0-4-15,-30 3-7 16,-5 4-24-16,0-3-64 16,-6-2-46-1,11-7-158-15,6-3 157 16</inkml:trace>
  <inkml:trace contextRef="#ctx0" brushRef="#br0" timeOffset="107018.45">22690 1685 1129 0,'45'-15'121'0,"9"-2"54"0,6 3-15 0,0-2-71 15,0 2-46-15,-14 0-39 0,-12 0-58 0,-5 4 37 0</inkml:trace>
  <inkml:trace contextRef="#ctx0" brushRef="#br0" timeOffset="107432.07">23179 1697 869 0,'7'-8'127'0,"0"4"87"0,2 2-7 0,7-3-16 0,5 5-45 16,5 0-47-16,3 5-19 0,12 3-39 0,5 1-15 15,-2 7-12-15,3 3-3 16,-9 2-7-16,-8 2-2 15,-13 1-2-15,-12 1 1 16,-19 0 2 0,-12 4 0-16,-15 4 1 0,-4 3-1 0,-4-1 0 31,3 1-1-31,10-9 1 0,11 0-1 0,17-8-2 31,8-2-2-31,20-1 1 0,5-4 1 16,16-4 3-16,10-5 0 15,12-6-2-15,2-5-8 16,1-7-78-16,5-3-65 0,-21-2 77 16</inkml:trace>
  <inkml:trace contextRef="#ctx0" brushRef="#br0" timeOffset="107868.27">23961 1585 947 0,'6'10'154'0,"-1"2"89"0,5 25-80 0,-3 5-16 0,3 18-76 0,1 3-17 0,-5-1-26 16,2 1-5-1,-5-6-11-15,4-5-4 16,-4-10 2-1,-3-7 1-15,-3-11 4 0,-4-10 7 16,3-14 6-16,-4-8 1 16,1-11 8-16,3-6 1 15,4-7-6-15,8 1-3 16,7 5-15-16,9 3-7 0,11 10-4 16,4 10-1-1,10 6 1-15,3 11 0 16,-1 4-4-16,-9 5-1 0,-17 1 2 15,-10-2 3-15,-9 6 0 16,-6-2 5-16,-21 2-10 0,-2 2 3 16,-25-9-37-1,-7-1-24-15,-9-12-82 16,-3-5-69-16,1-11-186 0,0 3 213 16</inkml:trace>
  <inkml:trace contextRef="#ctx0" brushRef="#br0" timeOffset="108636.59">21735 1139 788 0,'0'-2'102'0,"2"2"95"15,2 5-31-15,4 3-7 0,0 5-36 0,5 2-42 0,4 3-10 0,12-2-10 0,8-2-2 16,25-3-10-16,15-3-8 16,43-7-20-16,13-1-9 15,29-1-12-15,18-6 2 16,23 4 0-16,6-3-1 15,34 6 2-15,-5 3 1 16,-11 0 5-16,8 0 3 16,-36 4 2-16,-8-4 1 0,-37-3 1 15,-18 0-2-15,-43-8 2 0,-19 3 1 32,-39-6-45-32,-14 0-50 0,-36-3-190 15,-23 3 151-15</inkml:trace>
  <inkml:trace contextRef="#ctx0" brushRef="#br0" timeOffset="109336.23">19048 1145 136 0,'-20'5'93'0,"-5"3"99"0,1-2 12 0,-4 4-12 16,-1-2-25-16,7-5-28 0,2 0-9 0,5-3-22 0,3 0-8 15,4 0-23-15,6 0-13 16,1 2-19-16,12-1-5 16,9 4 9-16,1 0 1 15,18 2 13-15,9 0 5 16,12 1-4-16,11-4 0 16,25 1-4-16,19-2-4 0,27-3-19 15,8 0-5-15,6-3-22 16,-6-3-6-16,4 3 3 15,-8-1-3-15,-27 1 0 16,-10 3 0-16,-41 7 2 16,-17-4 0-16,-29 6-65 15,-19-2-42-15,-33 5 51 0</inkml:trace>
  <inkml:trace contextRef="#ctx0" brushRef="#br0" timeOffset="110401.97">19702 2432 350 0,'7'-3'99'0,"-3"1"111"0,-1 1-19 0,-3 1-43 0,-3 1-22 15,1-1-33-15,2 4-1 0,-6-4 3 16,1 1-4-16,5-1-9 16,0 2-9-16,2-1-19 15,-1-1-9-15,1 0-19 16,-5 4-8-16,1-1-10 15,0 0-3-15,2 8-3 16,4 0 0-16,-4 2 3 16,-2 1 1-16,-1-2 12 15,-2 3 5-15,2-3 0 16,0-1-2-16,1-1-11 16,-1-4-3-16,0 3-5 15,1 6-2-15,2 8-5 0,0 4-1 16,0 12 0-16,7 10 0 15,-7 10 3-15,0 10-1 16,-7 4 2-16,-4 4 2 0,-4 0 0 16,0-3 1-16,0-1 2 15,2-8 0-15,2-13 0 32,0-5 0-32,6-19-2 0,-4-3-6 0,7-13-48 15,2-11-43 1,-11-1-184-16,6-8 160 15</inkml:trace>
  <inkml:trace contextRef="#ctx0" brushRef="#br0" timeOffset="110647.33">19301 3265 581 0,'1'0'129'0,"-1"0"119"0,0 3-77 0,0 5-6 0,-1 9-61 0,1 5-32 0,6 7-40 16,7-2-3-16,9-4 3 16,5-2 8-16,9-12 18 0,3-1 1 15,7-6 2-15,-3-6-6 0,-2-8-20 32,-5-1-11-32,-11-1-14 0,1-2-15 0,-14-1-104 31,1 1-93-31,-1 4 104 15</inkml:trace>
  <inkml:trace contextRef="#ctx0" brushRef="#br0" timeOffset="111466.55">19656 3785 478 0,'8'-9'85'0,"-4"-1"65"0,3-1 15 16,1 5-28-16,-2-2-14 0,10 3-13 0,1 1 1 0,7 4-12 15,6 0-9-15,1 6-27 16,2 5-16-16,-6 3-25 15,-2 4-11-15,-7 2-8 16,-7 1 0-16,-10 4 1 16,-4 0-1-16,-11 7-2 0,-13-2-16 15,-11 4-21-15,-7-1-9 16,-7 2-1 0,1 1 14-16,5-1 17 0,7-7 9 15,12 1 2 1,7-7 2-16,21-3 3 15,9-5 9-15,20-8 18 16,12-6 5-16,4-6 1 16,3-7-6-16,3-6-17 0,-6-1 1 15,-5-8-71-15,-5-1-94 16,-6-4 92-16</inkml:trace>
  <inkml:trace contextRef="#ctx0" brushRef="#br0" timeOffset="111693.78">20170 3482 1099 0,'5'5'113'0,"3"8"55"0,-2 6-23 0,-3 9-55 0,-3 5-37 0,0 0-31 0,0 4-4 0,5-4-11 31,-2-2 2-31,8-5-60 16,-6-6-58-16,-5-7 64 16</inkml:trace>
  <inkml:trace contextRef="#ctx0" brushRef="#br0" timeOffset="111850.68">20378 3487 894 0,'-3'-9'172'0,"6"-1"104"0,1 17-107 0,3 8-20 0,-3 14-88 0,-4 1-20 0,3 11-20 0,1 4-7 0,-4-2-24 15,0 3-32-15,7-7-170 16,2-1 136 0</inkml:trace>
  <inkml:trace contextRef="#ctx0" brushRef="#br0" timeOffset="112049.91">20736 3834 1394 0,'7'-3'111'0,"7"-2"30"0,-3-1-2 0,10 1-75 0,1 4-29 0,1-1-26 15,3 2 0-15,-6 0-78 0,-7 2-89 16,-9 4 94 0</inkml:trace>
  <inkml:trace contextRef="#ctx0" brushRef="#br0" timeOffset="112199.81">20683 4030 619 0,'0'17'124'0,"5"-4"162"0,7-4-114 0,21-10-19 16,7-10-46-16,17-13-67 0,6-3-30 0,-3-6-184 0,-2 1 124 0</inkml:trace>
  <inkml:trace contextRef="#ctx0" brushRef="#br0" timeOffset="112683.57">21229 3647 1229 0,'22'-2'116'0,"3"-6"36"0,8 8 15 0,5 2-56 0,3 1-41 16,-9 8-31-16,-10-3-19 0,-16 9-14 0,-9 4-2 0,-19 9 0 15,-10 11 0-15,-15 4-2 16,6 7 0-1,3-4-3-15,13-7-1 16,17-15-3-16,11-4-1 0,18-15 2 16,10-7 3-16,20-13 4 15,-1-4 4-15,5-15 2 16,0-1 10-16,-7-3 15 16,-7 6 7-16,-13 5 11 15,-10 4-7-15,-17 20-21 16,2-3-11-16,-4 22-17 15,-6 9-7-15,7 9 0 16,10 3 4-16,4-2-4 16,10-7 4-16,9-10 7 15,-5-7 2-15,2-13 15 16,-8-7 5-16,0-10 15 16,-6-5 9-16,-10-10 3 15,4-5-3-15,-13-4-16 16,-8-7-14-16,-11 6-39 15,-5-2-32-15,-3 15-68 16,-10 5-70-16,-8 21-364 16,-6 6 346-16</inkml:trace>
  <inkml:trace contextRef="#ctx0" brushRef="#br0" timeOffset="112999.24">22185 3550 1046 0,'12'2'95'0,"-9"9"32"0,-9 3 2 0,-13 16-38 0,-6 0-37 0,0 6-26 0,0 1-10 16,10-6-13-16,7-4-1 0,10-8 2 15,4-10 3-15,10-9 8 16,6-3 0-1,5-5 20-15,0-7 6 0,0 7 13 16,-4 0 6-16,-10 8-16 16,0 9-8-1,-10 20-22-15,3 7-8 16,-6 14-6-16,-5 1-1 16,2-7-20-16,0-3-43 0,0-10-291 15,-2-4 231-15</inkml:trace>
  <inkml:trace contextRef="#ctx0" brushRef="#br0" timeOffset="113398.81">22704 3555 1330 0,'-2'-17'120'0,"-9"3"114"0,-6 2-96 0,-20 11-22 16,-2 2-36-16,-11 17-56 0,-1 1-7 0,8 12-12 0,9-1-6 15,13 2-10-15,15 2-1 16,15 4 2-16,9 5 2 16,12 7 6-16,1 2 1 15,-4 0 1-15,-5-3-9 16,-15-9-19-16,-7-2-7 0,-10-7-33 15,-12-4-28-15,-11-7-33 16,3-2 9-16,-5-18 59 16,5-6 64-16,5-20 125 15,11-5 17-15,18-17 9 16,14-4-18-16,26-4-64 16,5-4-16-16,12 4-37 15,7 8-12-15,-5 8-10 16,-6 4-22-16,-16 9-109 15,-8 5 90-15</inkml:trace>
  <inkml:trace contextRef="#ctx0" brushRef="#br0" timeOffset="114336.72">19433 5296 854 0,'-6'-6'158'15,"-2"-2"132"-15,8 5-79 0,0 3-13 0,8 3-48 16,0 6-33-16,11 13-45 0,3 5-10 0,-3 17-39 16,1 10-12-16,-7 8-4 15,-3 4-6-15,-6-6-1 31,1-5-2-31,-3-13-1 0,-9-10 2 16,6-10 3-16,-7-9 7 16,0-10 6-16,2-6 3 15,4-15-1-15,0-5-2 16,15-12-6-16,9-1 4 16,8 1 14-16,10 7 5 15,-3 10 0-15,6 7-6 16,-4 14-18-16,-5 8-5 15,-12 10-3-15,-11 1-2 0,-5 10 0 16,-11 1-6 0,-14 1-30-16,-4 4-27 0,-17-2-78 15,1-1-65-15,1-8 113 16</inkml:trace>
  <inkml:trace contextRef="#ctx0" brushRef="#br0" timeOffset="114498.3">19979 5559 1280 0,'32'21'144'0,"-2"9"99"0,-5 6-32 0,-9 8-99 16,-5 2-35-16,-6-10-51 0,-2 1-19 0,3-14-42 15,-3-1-59-15,7-14 52 16</inkml:trace>
  <inkml:trace contextRef="#ctx0" brushRef="#br0" timeOffset="114665.27">19984 5481 1173 0,'-10'-18'165'0,"4"6"195"0,6 4-206 0,2-5-70 0,9 4-39 0,6-7-69 0,8 3-49 15,18 10-271-15,9 5 222 16</inkml:trace>
  <inkml:trace contextRef="#ctx0" brushRef="#br0" timeOffset="115163.28">20601 5681 1295 0,'-3'5'152'15,"-13"-5"129"-15,-9-5-62 0,-12-5-36 0,-4-5-63 0,0 7-82 0,8 6-22 0,0 12-28 0,5 9-5 16,12-1-4-16,8 1-5 16,16-8 5-16,12-6 3 15,10-6 9-15,2-12 8 16,12-3 6 0,-3-9 8-16,5 1 17 0,-7 1 8 15,-12 8 6-15,-6 6-8 16,-12 11-20-1,-6 10-12-15,-4 23-9 16,-7 9 1-16,-3 13 0 16,1-2 2-16,10-14 1 0,10-9 1 15,9-20 4-15,6-10 3 16,3-12 14-16,5-7 9 16,2-11 14-16,0-2 5 15,1-10 0-15,0-2-9 16,5-6-19-16,-3 3-4 15,11 8-15-15,-5 12-1 16,-6 17-1-16,5 10-4 0,-13 15 1 16,3 4 0-16,-8 9 2 15,-7 4 1-15,-12 1 4 16,-6 4 4-16,-16-1 1 16,-1 2 2-16,-20-6-8 15,3-8-17-15,-17-14-52 16,-6-10-43-16,7-12-141 0,9-9-133 15,13-28 214 1</inkml:trace>
  <inkml:trace contextRef="#ctx0" brushRef="#br0" timeOffset="115382.52">21700 5487 1676 0,'2'-5'138'0,"6"-4"44"0,-2-4-5 16,13-3-63-16,6-3-49 0,8-1-41 0,15 6-8 0,5 0-17 0,-2 2-12 0,-1 6-90 15,-10 3-62-15,-13 3 83 16</inkml:trace>
  <inkml:trace contextRef="#ctx0" brushRef="#br0" timeOffset="115565.25">21663 5698 1122 0,'17'3'190'0,"8"-3"277"0,15-8-341 0,8 2 6 0,16-13-64 0,0 3-32 0,-1-2-85 0,0-5-76 16,-6 0 71-16</inkml:trace>
  <inkml:trace contextRef="#ctx0" brushRef="#br0" timeOffset="115916.09">22699 5009 962 0,'0'0'613'0,"6"24"-429"0,4-7-11 0,-5 18-24 0,-1 4-32 0,-10 24-48 0,-5 8-19 0,-10 14-27 0,-2-3-9 0,5-7-10 15,1-11 3-15,14-17-61 16,3-9-43-16,11-20-175 15,5-7 144 1</inkml:trace>
  <inkml:trace contextRef="#ctx0" brushRef="#br0" timeOffset="116214.38">23089 5129 1453 0,'-2'19'120'0,"-3"9"74"16,-3 21-104-16,5 3 7 0,-1 11-54 0,2-4-16 0,4-14-20 0,5-7-3 15,9-14 7-15,6-12 9 16,4-16 29-16,5-7 20 16,2-11 27-16,-4-10 3 0,-3-6 2 15,-3-4 2-15,-16-7-11 16,-2-5-6-16,-16 0-24 0,-11-7-26 31,-10 11-39-31,-4 9-18 16,-3 26-66-16,-1 15-39 0,-1 18-33 15,-8 15 65 1</inkml:trace>
  <inkml:trace contextRef="#ctx0" brushRef="#br0" timeOffset="116597.48">23638 5058 1985 0,'1'0'4'0,"9"0"71"0,10-6 56 0,4-2-10 0,1-5-27 0,-1 1-21 0,3 12-40 16,-2 6-16-16,0 10-17 16,-9 7-2-16,-7 2-4 0,-4 9 1 0,-5 5 0 15,-3 0-1-15,-8 12-5 16,-8-1-1-16,-14-5 3 0,0 2 2 16,-8-6 9-1,4 0 4-15,4-6-1 16,5-5-1-16,17-8-2 15,11-7 5-15,22-8 8 16,8-4 3-16,11-11 2 0,3-9-7 16,2-13-12-16,6-8-19 0,-5-6-65 15,5-1-49-15,-1 0-202 16,-9-1 188-16</inkml:trace>
  <inkml:trace contextRef="#ctx0" brushRef="#br0" timeOffset="116992.34">24196 4858 1665 0,'21'0'142'0,"1"0"87"15,-5-5-47-15,16-1-20 0,7 2-49 0,-2 1-57 0,12 6-15 0,-4 7-35 0,-5 1-4 16,1 5-5-16,-12 7-3 15,-15 3-8-15,-4 5-14 16,-34 4-18-16,-6-2-5 16,-20 2 12-16,-7-4 14 15,9 1 21-15,6-9 5 16,25-1-1-16,12-4-2 16,16-2 2-16,10 4 4 0,11 7 9 15,10-2 0-15,9 4 0 16,0-3-3-16,-9 0-5 15,-10 5 1-15,-21-7 1 16,-7 6 2 0,-13-2 5-16,-17-1 0 0,-21 1-2 15,-4 4-20-15,-21-7-60 16,-11 0-33 0,-21-7-48-16,-14-4 66 15</inkml:trace>
  <inkml:trace contextRef="#ctx0" brushRef="#br0" timeOffset="117447.46">19388 6532 1092 0,'-18'21'132'15,"15"-1"266"-15,17-2-240 0,48-10-4 0,23-8 23 0,55-19-52 0,54-19-29 0,76-20-55 0,55-7-18 0,98-1-16 0,25 3-4 16,55 12-3-16,12 13 1 16,0 16 3-1,-11 8 0-15,-37 14 0 0,-30 3 3 16,-52 7-5-16,-27 1 20 16,-76 3-58-16,-39-2-456 0,-106-13 348 15</inkml:trace>
</inkml:ink>
</file>

<file path=ppt/ink/ink1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54:05.124"/>
    </inkml:context>
    <inkml:brush xml:id="br0">
      <inkml:brushProperty name="width" value="0.05292" units="cm"/>
      <inkml:brushProperty name="height" value="0.05292" units="cm"/>
      <inkml:brushProperty name="color" value="#FF0000"/>
    </inkml:brush>
    <inkml:context xml:id="ctx1">
      <inkml:inkSource xml:id="inkSrc25">
        <inkml:traceFormat>
          <inkml:channel name="X" type="integer" max="3840" units="cm"/>
          <inkml:channel name="Y" type="integer" max="1200" units="cm"/>
          <inkml:channel name="T" type="integer" max="2.14748E9" units="dev"/>
        </inkml:traceFormat>
        <inkml:channelProperties>
          <inkml:channelProperty channel="X" name="resolution" value="127.15232" units="1/cm"/>
          <inkml:channelProperty channel="Y" name="resolution" value="63.82979" units="1/cm"/>
          <inkml:channelProperty channel="T" name="resolution" value="1" units="1/dev"/>
        </inkml:channelProperties>
      </inkml:inkSource>
      <inkml:timestamp xml:id="ts1" timeString="2024-03-12T17:54:41.059"/>
    </inkml:context>
  </inkml:definitions>
  <inkml:trace contextRef="#ctx0" brushRef="#br0">14731 3894 649 0,'7'-3'140'0,"0"0"140"0,-6 3-24 0,-2 0-44 0,-7 3-21 0,3 10-42 0,-4 1-11 0,6 16-49 16,3 6-23-16,0 16-34 16,0 8-14-16,0 16-14 15,3 3 0-15,-3-4-3 16,3-4-5-16,-3-9-23 15,-2-7-31-15,-1-13-71 16,-2-7-41-16,-4-14-122 0,-1-9-133 0,7-12 248 16</inkml:trace>
  <inkml:trace contextRef="#ctx0" brushRef="#br0" timeOffset="249.91">14622 3997 948 0,'1'-32'125'0,"7"1"141"0,13 2-61 0,9 9 1 0,4 2-26 0,12 4-50 0,5 6-20 0,2 8-27 15,-4 0-16-15,-9 11-27 16,-6 3-11-16,-19 9-17 16,-3 6-5-16,-13 5 4 15,-12 3 1-15,-8 1-5 16,-7 0 0-16,-11-3-34 15,-1-4-24-15,-2-13-70 16,4-9-49-16,6-14-191 0,15-10 208 16</inkml:trace>
  <inkml:trace contextRef="#ctx0" brushRef="#br0" timeOffset="580.44">15155 3875 1116 0,'5'10'142'0,"-1"1"58"0,-4 4-56 0,0 6-33 0,-3 7-77 0,2 5-18 16,2 7-13-16,7-4-3 0,3-7 0 0,5-6 0 0,9-10 11 15,5-12 19-15,8-13 42 16,1-9 25-16,3-9 29 15,-6 0-3-15,-13-6-27 16,-2-2-20-16,-21 2-36 16,-11 0-15-1,-14 6-15 1,-12-2-7-16,-5 12-25 0,-7 2-22 16,6 10-73-16,4 8-59 0,1 0-277 15,16 15 266 1</inkml:trace>
  <inkml:trace contextRef="#ctx0" brushRef="#br0" timeOffset="860.42">15658 3850 1236 0,'13'-5'165'0,"-4"2"81"0,-18 0-78 0,-5 3-42 0,-8 1-83 0,-5 6-23 0,0 2-15 0,3 2-4 0,8 5-7 0,7 3-3 0,22-3-1 16,7 3 1-16,13 3 5 16,5 3 2-16,0 2 3 15,-3 4 1 1,-2-2 5-16,-11-2 6 0,-9-4 7 16,-12-2 4-16,-18-2-2 31,-10-4-5-31,-22 1-34 15,-8-2-39-15,-15-6-126 0,-2-3-161 16,14-5 190-16</inkml:trace>
  <inkml:trace contextRef="#ctx0" brushRef="#br0" timeOffset="1050.07">15863 3866 1315 0,'16'3'154'0,"-5"6"79"0,-3 7-74 0,-3 8-31 0,1 6-78 0,0 3-26 0,5 0-19 0,2-2-13 0,1-4-61 0,8-3-46 0,-3-11-246 0,3-2 212 0</inkml:trace>
  <inkml:trace contextRef="#ctx0" brushRef="#br0" timeOffset="1232.6">15868 3662 1291 0,'-27'-3'67'0,"5"-8"40"0,2 3-81 0,15-9-66 16,5-5-79-16,17-5 66 0</inkml:trace>
  <inkml:trace contextRef="#ctx0" brushRef="#br0" timeOffset="1343.56">16221 3418 1372 0,'18'49'176'0,"-1"4"103"0,-7 12-116 0,1 1-8 16,-2 5-97-1,1-5-28-15,-4-2-32 16,2-5-58-1,-4-2-196-15,9-5 163 0</inkml:trace>
  <inkml:trace contextRef="#ctx0" brushRef="#br0" timeOffset="1632.73">16146 3905 1459 0,'11'-22'176'0,"0"2"78"15,6 4-50-15,5 3-27 0,2 5-86 0,4-1-28 0,9 6-38 0,-7-2-9 0,11 8-13 0,-4 3-3 0,9 7-2 16,-2 6 1 0,1 1 0-16,-8 6-1 0,-10 2 1 15,-8 5 0 1,-11 3 1-16,-6 4 0 15,-6 4-7 1,-3 0-13-16,5-3-36 0,0-6-31 16,6-18-112-1,7-7-77-15,4-18 148 0</inkml:trace>
  <inkml:trace contextRef="#ctx0" brushRef="#br0" timeOffset="1829.43">16617 3711 860 0,'-28'-14'110'0,"4"0"133"0,5 4-142 15,15-1-47-15,2-4-47 0,13-8-265 0,6 5 180 0</inkml:trace>
  <inkml:trace contextRef="#ctx0" brushRef="#br0" timeOffset="2432.31">16928 3765 264 0,'14'9'145'0,"2"-1"69"16,0 5-3-16,-2 1-26 16,2 5-56-1,-5-2-8-15,5 5 7 16,-1 2-19-16,8-4-14 0,3-1-10 0,4-8-7 31,0-7 3-31,-1-6 2 0,-2-6 0 0,-5-3-5 16,-7-2-2-16,-13-1-5 15,-8 2 0-15,-18-3-12 16,-8 1-12 0,-7 5-17-16,-4 1-10 0,-2 11-11 15,-3 8-5-15,11 16-12 31,2 8-2-31,11 7 0 0,18 9 4 16,9 2 10-16,13-1 3 0,17 0 8 16,0-6 2-1,10-10 6-15,-1-7 1 0,7-15-4 16,5-3 9-16,6-11 2 16,-2-6 3-16,5-9 10 15,-3-2-13-15,-11-10-2 16,-6-4-3-16,-18-1-6 15,-11 1 2-15,-9 4 1 16,-7 3-2-16,-9 8-7 0,-1 2-3 0,-6 10-11 16,-2-3 0-16,1 6-3 15,1 1-1 1,-1 6-2-16,4 2-1 16,0 6 0-16,1 5-4 0,5-2 1 15,1-1 1 1,8 1 0-16,5-2 6 15,3-3 0-15,3 1 1 16,0-2 0-16,1-2-2 16,-1-1 0-16,2 3-1 15,0 2-13-15,-4-4-10 0,5-1-45 16,-1 0-14-16,6-5-23 16,1 0-16-16,4-1-64 15,-7-2-91-15,23-2 156 16</inkml:trace>
  <inkml:trace contextRef="#ctx0" brushRef="#br0" timeOffset="3465.2">16696 3642 958 0,'8'-2'132'0,"-3"2"151"0,-5 5-56 0,-2-2-21 0,-4 3-23 0,1-1-62 0,2 1-20 0,3 2-35 0,5 2-15 15,9 2-15-15,5-2-8 16,8 15-3-16,3 7-9 16,3 9-9-16,5 9-4 15,-13 1-6-15,-4 1 0 16,-3-4 4-16,-8-3-1 16,1-9 8-16,-2-1 1 0,-7-15-1 15,0-3 6 1,-2-15-6-1,6-4 3-15,0-20 9 16,1-6 5-16,4-19 11 16,-5-5 5-16,6-4 1 0,6-3-4 15,2 3-8-15,4 4-6 16,1 14-14-16,-4 4-4 16,-2 18-4-16,-10 2-2 15,-4 6-3-15,-5 8-24 16,0 3-58-16,0 7-54 0,-5 4-156 15,2 3 163-15</inkml:trace>
  <inkml:trace contextRef="#ctx0" brushRef="#br0" timeOffset="4531.34">18334 3949 912 0,'5'7'120'0,"1"-3"67"0,0 3 4 16,4-6-74-16,-1-1-25 0,12-3-13 0,2-8 6 0,4-3 1 16,1-7 0-16,-2 4-9 15,-3-4-9-15,-5 4-10 16,-4 0-5-16,-9 4-13 15,-7 4-8-15,-15 1-14 16,-9 5-8-16,-8 4-22 16,-9 12-11-16,-7 17-6 15,2 9-1-15,-1 16 9 16,10 4 5-16,15 2 6 16,21 1 4-16,27-16 18 15,11-7 15-15,23-15 37 16,-1-7 15-16,6-15 15 15,3-10 1-15,10-14-22 16,6-8-4-16,8-11-28 0,0-7-13 16,-11 4-21-1,-12 2-15-15,-27 2-51 0,-7 7-41 0,-22 1-123 32,-9 7-118-32,-7 17 190 0</inkml:trace>
  <inkml:trace contextRef="#ctx0" brushRef="#br0" timeOffset="5081.26">18648 3858 1106 0,'3'0'182'0,"5"0"172"0,8 8-153 0,7-2 8 0,7 13-76 0,10 6-32 0,2 5-53 0,1 6-22 15,-2 1-19-15,0 1 0 0,5-9-41 0,-5-2-15 0,8-8-37 16,-1-11-19-16,1-11 27 16,-3-8 16-16,-8-13 40 15,-2-3 18-15,-11-6 27 16,-2-3 24-16,-11 5 33 16,-7 4 9-16,-5 14 6 0,-11 8-15 15,-3 23-28-15,-2 12-11 0,0 17-26 31,-1 11-6-31,9 7-10 16,-2 1 4-16,9 2-57 16,1 1-43-16,1-2-1 15,3-9-7-15,-1-9 58 0,-3-11 43 16,0-22 8-16,-2-12 3 16,1-26 14-16,-1-13 9 0,4-29 20 15,4-17 8-15,0-29 2 16,7-10 0-16,10-4 0 15,4 8-1-15,8 34 0 16,0 21-5-16,-2 33-24 16,3 13-11-16,-7 17-19 15,1 9-5-15,-8 13-2 16,0 2 0-16,-19 8-10 16,-6 0-14-16,-21 4-24 15,-14 0-24 1,-11 0-55-16,-3-2-32 0,0-11 87 15</inkml:trace>
  <inkml:trace contextRef="#ctx0" brushRef="#br0" timeOffset="5780.79">17566 4173 626 0,'0'3'164'0,"3"2"177"0,-3 3-149 0,4 1 11 0,0 4-78 0,-3-2-37 16,1-5-40-16,1 2-3 0,9-8-10 0,4-6-9 0,14-8-9 0,0-5-7 0,10-13-12 15,-1 1-32-15,1-2-141 16,-1 3 115-16</inkml:trace>
  <inkml:trace contextRef="#ctx0" brushRef="#br0" timeOffset="7113.33">7300 6860 617 0,'-8'-4'139'0,"10"-9"5"0,-1 2 130 0,3 2-55 15,-1 2-14-15,-6 7-67 0,-5 5-36 0,3 16-54 0,-3 4-18 0,-1 14-18 0,4 5-3 0,2 5-5 0,-2 0-1 16,5-6-1-16,0-5 1 0,0-12 0 15,-2-5 0-15,2-13 4 0,0-5 2 16,-1-16 15 0,1-10 5-16,5-17 9 0,4-10 2 15,10-10-4-15,1-3-3 16,15 8 3-16,1 6 1 16,5 16-11-16,0 7-2 0,-3 20-16 15,0 9-7 1,-5 21 1-16,-6 7 0 15,-6 10 1-15,-1 8 5 0,-4 3-94 16,-2 0-83-16,3-9 94 16</inkml:trace>
  <inkml:trace contextRef="#ctx0" brushRef="#br0" timeOffset="7721.38">7830 6840 824 0,'11'0'105'15,"0"2"130"-15,5 4-69 0,5 3-9 0,5 2-28 0,12-9-41 0,5-4-16 0,-5-10-4 0,-2-2 4 16,-11-4-6 0,-7 1-5-16,-3 1-17 0,-7 2-6 15,-19 3-12-15,-3 0-3 0,-21 9-14 16,-3 7-6-1,-7 20-7 1,-3 10-2-16,11 17-1 0,10 3-3 16,27 5-1-16,11-6-1 15,38-7 0-15,7-6 5 16,20-17 4-16,5-7 2 16,-7-22 2-16,1-7 3 15,0-17 11 1,-8-9 9-16,-3-6 22 0,-8-1 9 15,-13-1 11-15,-18 5 3 0,-25 3-10 16,-17 5-8-16,-18 8-19 16,-3 9-13-1,0 17-16-15,1 17-7 0,3 21-8 16,6 8-1-16,12 23 3 0,2 7 2 16,9 4 3-16,5-4 1 15,0-5 2 1,2-5 2-1,-4-4 0-15,-2 1 0 0,-11-1 1 16,-2-4-1-16,-13-15 1 16,-1-6 0-16,-3-21 5 15,0-7 3-15,7-20 3 16,3-12 1-16,7-22-4 16,4-7-2-16,16-10-7 15,18 1 0-15,15 3-4 16,5 5 0-16,11 11 7 15,2 2-29-15,6-13-68 16,6 4 62-16</inkml:trace>
  <inkml:trace contextRef="#ctx0" brushRef="#br0" timeOffset="8768.7">9304 6900 662 0,'0'0'127'0,"0"0"124"0,0 0-29 0,0 5-70 0,1-4-39 0,4 4-56 16,8 1-9-16,7-4 5 0,7-2 6 16,11-8 6-16,0-6 0 15,1-5 4-15,-3-5 2 16,-9-1-2-16,-8 0-9 0,-8 4-18 16,-11 2-8-16,-11 8-13 15,-8 0-6 1,-22 10-15-1,-8 5-11-15,-12 17-7 0,-2 9-1 0,7 17 2 32,6 7 5-32,22 7 2 0,10 1 1 15,26-9 3 1,9-10 1-16,21-11 2 0,13-14 1 16,13-10 15-16,9-8 9 15,4-20 19-15,-4-7 4 0,6-14 5 16,0-9-7-1,7-3-17-15,3 0-8 16,-15 4-14-16,-2 8 0 0,-21 5-58 16,-13 4-46-16,-21 12-150 15,-4 1-227-15,-7 12 276 16</inkml:trace>
  <inkml:trace contextRef="#ctx0" brushRef="#br0" timeOffset="8969.24">9738 6692 1224 0,'-7'3'146'0,"4"5"122"0,3 4-71 0,13 12-50 0,2 1-33 16,17 7-48-16,0 3-20 0,5 2-34 0,1 0-6 15,5-6-44-15,4 1-55 16,5-12-126-1,2-1-86-15,7-14 152 0</inkml:trace>
  <inkml:trace contextRef="#ctx0" brushRef="#br0" timeOffset="9346.02">10405 6883 738 0,'3'-8'190'15,"-1"5"175"-15,-4 6-72 0,-7 19-111 0,1 8-56 0,-2 20-69 0,1 12-18 0,2 18-34 16,-2 2-4-16,7 6-41 15,-4-2-48-15,8-3-81 16,2 1-23 0,0-15 28-16,-3-11 47 15,-1-21 86-15,2-14 19 0,-2-23 74 16,-3-14 38-16,-1-30 64 16,-4-14 28-16,4-34-24 15,-3-15-19-15,6-24-29 16,-1-11-6-16,15 10-16 15,7 9-2-15,14 41-24 16,7 20-15-16,3 34-26 16,-2 12-18-16,-2 18-15 15,7 7-3-15,-6 13 2 16,0 5 1-16,-8 5 0 16,-8-1-2-16,-23 4-2 0,-5 1-4 15,-29-4-16 1,-6-4-7-16,-9-8-37 0,-8-4-28 15,-5-9-86-15,-5-7-129 0,5-13 181 16</inkml:trace>
  <inkml:trace contextRef="#ctx0" brushRef="#br0" timeOffset="19332.95">13019 3102 144 0,'0'-31'17'0,"-2"-2"41"0,2-2 19 0,0-1 13 0,0-2-3 0,2-1-14 0,-4 4-7 16,4 5 14-16,4 3 20 0,-6 10 34 0,0 1 9 0,-11 6 20 0,0 4 2 16,0 0-21-16,2 1-12 15,1 4-36-15,-14 1-18 16,-7-2-24-16,-2 4-12 0,-20 4-17 15,-1 10-9 1,-6 10-13-16,-4 9-3 16,7 17 0-16,1 5 1 15,4 12 1-15,1 5 1 0,2 12-1 16,7 5 0 0,1 16-1-16,-1 7 0 0,12 22 0 15,-5 1 0 1,12 11-1-1,1 6 1-15,7 1-1 0,8 0 0 16,5-2 0-16,4-2-1 16,0 5 0-16,0-1-1 0,-4 10-1 15,-4 2 2 1,-10 7 0-16,-3 4 1 0,-13-3 0 16,-3-6-1-16,0-5 0 15,1-5 0-15,4 4 1 16,-6-3 0-16,9 0 0 15,5-3 0-15,2-7 0 16,6-3-1-16,1-5 1 16,3-2 1-16,0 2 0 0,3-2-1 0,0-4 0 31,4-3 0-31,2-4 0 0,4-5 0 0,2-5 0 31,-1-7 0-31,-1-22 1 16,4-4-1-16,-3-16 1 15,2-7 0-15,5-13 0 16,-4-7 0-16,6-7 0 0,0-6-1 16,1-6 0-16,-2-4 0 15,2-1 0-15,1 3 0 0,-1 0 0 16,5 5 0 0,-6-8-1-16,11 6-1 0,2 7-1 15,0-10-1-15,9-2 0 16,-4 2 1-16,5-7 2 15,1 2 1-15,1 5 0 16,-4-6 0-16,-5-4 0 16,3-2 0-16,-1-5 0 0,1-4 1 15,4-4 1-15,-1-3 0 16,-11-10 3 0,-2-11 0-16,-7-17 3 0,9-8 0 15,0-30-2 1,8-5 0-16,7-14-4 15,3-3-1-15,-2-8-1 16,-5-4 0-16,-10-20 0 16,-7-8 2-16,2-12 1 15,-9-6 2-15,-5-10 2 16,-7-6 1-16,-2 1 3 16,4 5 0-16,-2 8 1 0,-1 8 7 15,0 3 3 1,0 3 4-16,4 8-5 0,-1-3-10 15,-6-4-5-15,1 2-4 0,-8-6 5 16,6-2-5 0,4-1-1-16,0-8-2 0,1-3-3 15,6-6 5-15,-1 2-1 0,8 6 2 16,2 10 2 0,1 5 0-16,-1 15 3 0,-5 4 1 31,-1 9 2-31,-4 6 0 15,-3 8 0-15,2 0-3 0,-5 4-4 16,1-4-2-16,-1-7-1 16,3 0 0-16,7-3-1 15,-2-1-1-15,4 9 1 16,-4 6-2-16,-6 16 1 16,-4 12-5-16,-12 30-13 15,-6 13-16-15,-9 22-53 16,-2 10-61-16,-29 7 83 15</inkml:trace>
  <inkml:trace contextRef="#ctx0" brushRef="#br0" timeOffset="20325.28">9013 3859 650 0,'-1'11'121'0,"1"2"115"0,0 1-31 0,6 5-57 0,-3-5-37 15,11-1-48-15,7-7-7 0,3-7 5 0,7-7 3 0,9-11 1 16,-1-5-7-16,1 2-19 16,-1-1-7-16,-15 4-6 15,-10 1-2-15,-11 4-3 16,-8 1-2-16,-12-1-7 15,-7 3-5-15,-14-1-4 16,1 5-1-16,-5 7-2 16,0 5-2-16,10 14-3 0,-2 8-1 0,16 17 1 15,-1 8 1-15,7 5 3 16,9 4 0-16,6-2 0 16,8-6 1-16,14-12 0 15,7-3 0-15,5-14 0 16,14-10 5-1,10-14 13-15,15-14 11 16,11-19 29-16,-2-8 7 16,-3-13 2-16,-6 0-4 0,-8-7-27 15,-2 2-9 1,-9 12-15-16,-8 1-6 0,-18 16-12 16,-7 7-41-1,-23 9-134-15,-2 3-124 0,-13 11 151 16</inkml:trace>
  <inkml:trace contextRef="#ctx0" brushRef="#br0" timeOffset="20507.36">9555 3722 889 0,'3'-6'147'0,"-3"3"238"0,6 3-188 0,5 6-13 0,5 7-18 0,6 7-64 0,3 7-34 0,0 8-38 16,2 3-11-16,0 1-14 16,8 2-2-16,1-5-73 15,5-4-44-15,0-7-288 0,6-5 229 16</inkml:trace>
  <inkml:trace contextRef="#ctx0" brushRef="#br0" timeOffset="21535.51">10321 3834 888 0,'2'-14'141'0,"-1"0"64"0,-5 1 2 0,-6-1-32 0,-7 0-58 0,-7 0-33 0,-4 3-36 0,-7 7-14 16,2 11-20-1,-5 10-7-15,3 11-7 16,5 10-3-16,8 8-6 16,7 4-1-16,15-4-1 15,6-8 1-15,17-14 3 16,3-9 2-16,8-15 5 16,0-6 0-16,0-14 9 15,-5-6 5-15,-4-8 17 16,-3-4 8-16,-8 6 3 15,-3 1-2-15,-4 7-13 16,0 10-6-16,-7 12-5 0,0 2-4 16,-1 19-5-16,-1 3-3 15,2 4-4-15,3-1-1 16,8-6 0-16,-3-11 1 0,3-5 0 16,4-8 2-16,5-9 1 15,5-3 1-15,2-9 4 16,6 1 4-1,-7 1 7-15,-4 4 0 16,-5 12-4-16,-4 2-3 0,-9 7-8 16,1 7-2-1,0 10-1-15,-5 0-1 0,0 6 0 16,0-3 0 0,3-2 0-16,2-5 0 15,3-3 0-15,4-3 0 0,2-5 0 16,2-2 1-16,6-5 0 15,0 2 1-15,4-3-1 16,-6 2 1-16,2-2-1 16,-1-1 0-16,-4 5 0 0,0-6-1 15,4 4 1-15,-2 3-1 16,0-3 1-16,-2 0-1 16,0-5 0-16,1-3 0 15,-1-5 2 1,4-8 1-16,-2 4 5 15,1-5 7-15,2 3 9 16,-3 1 4-16,2 7 3 16,-6 3-7-16,8 16-7 0,-8 7-5 15,-2 20-6-15,-4 6 0 16,-9 17-3-16,-3 6 1 16,-3 18-7-16,-7 8-4 15,2 4-34-15,-3 2-31 16,1-9-69-16,4-13-1 0,6-24 32 15,3-10 30-15,0-36 86 16,5-12 15-16,2-36 16 16,1-19 5-16,5-34 9 15,0-15-1 1,4-17-2-16,7 1 2 0,4 25 0 16,8 13-5-16,2 41-9 15,2 20-7-15,-7 32-13 16,1 15-4-16,-7 23-2 15,-9 9 0 1,-18 8-1-16,-11 7-1 16,-24 1-3-16,-5-3-14 0,-5-5-81 15,0-14-49-15,6-18-373 16,7-18 309-16</inkml:trace>
  <inkml:trace contextRef="#ctx0" brushRef="#br0" timeOffset="22071.25">11392 3147 1167 0,'19'6'123'0,"2"13"88"0,-5 12-39 0,-7 23-39 0,-3 14-33 16,-6 22-41-16,-1 1-18 0,-1 12-28 15,2-10-8-15,14-16-5 31,9-12-3-31,5-26-3 16,5-11 2-16,-1-23-1 0,5-5 1 16,-5-22 6-16,1-9 5 15,-15-7 10-15,-6-5 18 0,-9 4 19 16,-6 6 4 0,-11 9 10-16,-2 13-13 15,-9 28-24-15,6 16-8 0,-2 21-21 16,9 7-4-16,20-2 0 15,4-6 0-15,12-18-1 16,8-10 1-16,-6-18 2 16,9-7 1-16,-2-13 3 15,0-6 1-15,-6-9 7 16,0-4 3-16,-5-10 8 0,-1 1 2 16,-1 6-9-16,-3 8-1 15,2 13-6-15,-3 12 0 16,5 18-1-1,-2 11-2-15,1 14-2 16,2 0-2-16,-6 0 1 16,1-3 2-16,-17-2 0 0,-12 2 2 15,-15-7 0 1,-16 3 1-16,-2-8-1 16,-6-7-19-16,4-12-66 0,3-7-38 15,4-13-115-15,4-1-170 16,14-19 243-16</inkml:trace>
  <inkml:trace contextRef="#ctx0" brushRef="#br0" timeOffset="22407.12">9458 4444 1379 0,'11'-11'93'0,"7"0"84"0,7-1-47 0,24 4 21 0,1-2-25 0,39 9-46 0,27-1-32 15,55-2-30 1,35-3-10-16,58-13-8 16,-1-7 0-16,21-12 2 0,3-2 1 0,-51-7 1 15,-8-1-31 1,-43 4-132-16,-31 0-218 0,-18 8 206 16</inkml:trace>
  <inkml:trace contextRef="#ctx1" brushRef="#br0">12316 3988 0</inkml:trace>
  <inkml:trace contextRef="#ctx0" brushRef="#br0" timeOffset="185002.65">8102 9439 1195 0,'-4'8'160'0,"4"0"-63"0,2 3 125 0,-4-3-76 0,1-2-32 0,-1 0-38 0,-12-6-42 16,5 0-13-16,-10-8-14 0,-7 0-2 16,-5-1-108-16,-5 0-142 0,-1-4 142 0</inkml:trace>
  <inkml:trace contextRef="#ctx0" brushRef="#br0" timeOffset="185199.04">8098 8993 1970 0,'0'0'1'0,"-1"-2"3"0,-5-4-66 0,2-7-75 0,-5-20-226 0,1-10 193 0</inkml:trace>
  <inkml:trace contextRef="#ctx0" brushRef="#br0" timeOffset="185303.03">8127 8415 1190 0,'6'4'568'16,"-1"-9"-301"-16,0-6-267 15,-5-7-43 1,-8-10-213-16,-5-7 161 0</inkml:trace>
  <inkml:trace contextRef="#ctx0" brushRef="#br0" timeOffset="185469.04">8103 7822 2104 0,'13'-11'54'0,"-7"-7"-198"0,-3-16-127 0,-14-13 149 0</inkml:trace>
  <inkml:trace contextRef="#ctx0" brushRef="#br0" timeOffset="185586.11">7919 6823 2206 0,'11'-21'57'0,"1"-4"-97"0,7-5-393 16,-6 5 271-1</inkml:trace>
  <inkml:trace contextRef="#ctx0" brushRef="#br0" timeOffset="185802.66">8051 5845 2093 0,'-2'20'104'0,"-2"1"10"16,-9 1-32-16,-11-8-85 0,-2-11-37 0,-6-31-102 0,4-18-82 0,9-34 112 0</inkml:trace>
  <inkml:trace contextRef="#ctx0" brushRef="#br0" timeOffset="185918.86">7819 5028 2213 0,'-5'-9'98'0,"-2"-10"-4"0,2-7-49 16,-3-13-165-16,2-7-79 0,-4-18-273 0,2-11 251 0</inkml:trace>
  <inkml:trace contextRef="#ctx0" brushRef="#br0" timeOffset="186085.25">7794 4090 1589 0,'-8'4'210'0,"0"-10"337"0,11-11-517 0,4-5-33 0,-1-16-162 0,3-6-89 0,1-19 124 0</inkml:trace>
  <inkml:trace contextRef="#ctx0" brushRef="#br0" timeOffset="186185.65">7893 3077 2352 0,'-11'-9'61'0,"5"-4"-85"0,0-4-82 0,-1-5-209 16,-4-10 174-1</inkml:trace>
  <inkml:trace contextRef="#ctx0" brushRef="#br0" timeOffset="186353.54">7971 2562 2198 0,'0'61'126'0,"8"-9"34"0,9-1-80 16,0-22-186-16,-6-10 73 0</inkml:trace>
</inkml:ink>
</file>

<file path=ppt/ink/ink16.xml><?xml version="1.0" encoding="utf-8"?>
<inkml:ink xmlns:inkml="http://www.w3.org/2003/InkML">
  <inkml:definitions>
    <inkml:context xml:id="ctx0">
      <inkml:inkSource xml:id="inkSrc0">
        <inkml:traceFormat>
          <inkml:channel name="X" type="integer" max="12064" units="cm"/>
          <inkml:channel name="Y" type="integer" max="7540" units="cm"/>
          <inkml:channel name="T" type="integer" max="2.14748E9" units="dev"/>
        </inkml:traceFormat>
        <inkml:channelProperties>
          <inkml:channelProperty channel="X" name="resolution" value="400" units="1/cm"/>
          <inkml:channelProperty channel="Y" name="resolution" value="400" units="1/cm"/>
          <inkml:channelProperty channel="T" name="resolution" value="1" units="1/dev"/>
        </inkml:channelProperties>
      </inkml:inkSource>
      <inkml:timestamp xml:id="ts0" timeString="2024-03-12T17:58:36.406"/>
    </inkml:context>
    <inkml:brush xml:id="br0">
      <inkml:brushProperty name="width" value="0.05292" units="cm"/>
      <inkml:brushProperty name="height" value="0.05292" units="cm"/>
      <inkml:brushProperty name="color" value="#FF0000"/>
    </inkml:brush>
    <inkml:context xml:id="ctx1">
      <inkml:inkSource xml:id="inkSrc1">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1" timeString="2024-03-12T17:58:36.872"/>
    </inkml:context>
  </inkml:definitions>
  <inkml:trace contextRef="#ctx0" brushRef="#br0">19867 15371 0,'0'0'0,"0"0"0,0 0 0,59-16 0,5-4 31,-5 1-31,-20 7 16,-7 4 0,-21 4-16,-3 4 15,-4 0-15,0 0 16,0 0 0,4 0-1,-4 0-15,4 0 16,0 0-16,-4 4 15,-4 0 1,4-4-16,0 0 0,0 0 16,3 0-1</inkml:trace>
  <inkml:trace contextRef="#ctx1" brushRef="#br0">12318 11615 290 0,'2'0'117'0,"4"-5"100"15,1-1-25-15,4 0-14 16,-8-2-20-16,-3 2-9 16,0 3-25-16,0 3-8 15,-2 0-18-15,4 1-1 16,-4 5 3-16,4-1 6 0,-4-3 11 15,4-1-3-15,-2-1-17 16,0 0-12-16,0-4-30 16,-13 2-14-16,-3 2-20 15,-2 0-4-15,-9 3-14 16,-3 7-2-16,-11 2-3 16,-2 7-4-16,-1 5 4 15,6 4-1-15,11 7 0 0,5 1 0 16,14 10 0-1,0 7 0-15,8 9 1 16,0 7 1-16,0 4 0 16,2-2 0-16,9-6 1 15,2-4 0-15,6-7 0 16,4-5-1-16,10-7 1 16,0-6-1-16,5-10 0 15,5-9 0-15,-8-11 0 16,-1-10 1-16,6-17-1 15,-4-4-14-15,-3-13-68 0,-3-3-46 16,-14-5-207-16,-5 5 188 16</inkml:trace>
  <inkml:trace contextRef="#ctx1" brushRef="#br0" timeOffset="166.46">12085 12052 1055 0,'-8'3'190'0,"16"7"231"16,1-10-183-16,26 0-82 0,1 0-20 0,5-11-54 0,8 1-30 0,-6-9-33 15,6-3-28-15,1-11-143 16,7 3-155-16,6-8 166 16</inkml:trace>
  <inkml:trace contextRef="#ctx1" brushRef="#br0" timeOffset="368.12">12743 11811 1106 0,'5'-3'133'0,"9"-4"115"15,16 1-13-15,8-8-50 0,4 0-41 0,6-4-75 0,-11 6-30 16,0 1-29-16,-4 3-6 0,-10 3-68 31,0 5-69-31,-11 6-343 16,-6 7 281-16</inkml:trace>
  <inkml:trace contextRef="#ctx1" brushRef="#br0" timeOffset="534.29">12766 12088 1139 0,'16'19'179'0,"6"-5"177"0,11-4-182 0,-1-10-11 0,9 0-69 0,-9-8-26 0,5 0-102 15,3 0-129-15,-4-1 98 16</inkml:trace>
  <inkml:trace contextRef="#ctx1" brushRef="#br0" timeOffset="9080.64">15966 10363 1117 0,'-5'-5'130'0,"-4"-1"87"0,4-10-76 0,-3 0-19 0,5-7-34 0,1 2-12 0,2 6-20 16,0 4-5-16,0 9-13 16,2 0-5-16,4 1-11 15,5 9-4-15,11 1 5 16,7 4 7-16,26-1 11 15,14 3 5-15,23-4-4 16,7-4-1-16,32-7-2 16,25-3-9-16,46-8-2 15,33-1-4-15,49-7-4 16,14-2 1-16,43-4-6 16,16-5-1-16,9 2-3 15,16 1 3-15,-23 2-8 0,-9 1 2 16,-43 5-8-16,-41 3-62 15,-61 4 46-15</inkml:trace>
  <inkml:trace contextRef="#ctx1" brushRef="#br0" timeOffset="11112.02">10522 13915 732 0,'0'-5'106'0,"3"-5"112"0,8-2-20 0,3-2-44 0,2 1-23 0,6 3-57 0,2 9-18 16,-1 6-20-16,4 7-4 15,0 7 1-15,0-5 0 16,9 1 12 0,0-3 11-16,7-4 19 15,-2-5-1-15,-6-4-2 16,-9-7-3-16,-11-2-17 15,-6 2-2-15,-9-3-17 0,-6 0-10 16,-23 3-13-16,-9 1-4 16,-23 5-3-16,-9-1-1 15,-5-2-6-15,-3 2-3 16,25-3-2-16,9-1-1 16,29 1 1-16,15 3 2 15,27 1 0-15,21 1 11 0,32 1 19 16,16 0 3-16,5-3 6 15,-6-2-13-15,-5 0-28 16,-13-1-59-16,-14-1 42 16</inkml:trace>
  <inkml:trace contextRef="#ctx1" brushRef="#br0" timeOffset="14160.86">4514 13946 251 0,'-5'6'97'0,"2"-1"64"0,-2 1-12 0,-2 7-14 0,2-8-33 16,-1 4-12-16,2-6-20 0,4-3-7 0,0 0-6 31,0 0-3-31,0 0-2 0,-4-9-5 0,4 9-8 16,0-2-3-16,0 1-10 16,4-10 0-1,-2 0 4-15,6 3 1 16,-3-3 4-16,2 0 2 0,-2 8-7 15,-5 3-1 1,0 0-4-16,3 0-4 0,-3 9-6 16,-1-6-4-16,1-1-3 15,0-1-1 1,0-1 23-16,8-3 10 16,-2 2 14-16,3-4 8 0,1 5-12 15,3 3-7-15,7 3-10 16,7 4-1-16,14 2-4 15,1 3-3-15,11-4 3 16,8 0-3-16,5-10-4 16,1-2 0-16,0-7-8 15,-3-2-4-15,-12 4-7 0,-3 0 3 0,-16 6-101 32,-13 0-123-32,-12-3 128 15</inkml:trace>
  <inkml:trace contextRef="#ctx1" brushRef="#br0" timeOffset="15143.84">6500 14028 312 0,'5'0'63'0,"-2"-2"51"0,2-5-26 0,1 2-44 0,-3 5-5 0,-1-6 7 0,-2 4 4 16,0 2 16-1,0 0 5-15,-5 2 3 0,-1 5 1 16,3 3-9-16,0-7-11 16,-1 8-15-16,1-1-6 0,0-4-10 31,3-3-4-31,0 11-7 15,2-14 2-15,2-3 12 16,0-6 9-16,2-6 21 0,3 4 6 16,2 3 2-16,2-1 1 15,0 1-11-15,1 2-7 16,8 0-11-16,-3-4-4 16,17 2-3-16,2-1 8 15,20-4 17-15,7 7 1 0,8-2-5 16,4-3-10-16,-1 5-22 15,1-2-5-15,-4 0-6 16,-9 5 0-16,-10 7-2 16,-15 1-2-16,-20 9-38 15,-14 2-51-15,-18 5-336 0,-1 9 266 16</inkml:trace>
  <inkml:trace contextRef="#ctx1" brushRef="#br0" timeOffset="15754.4">3004 13837 153 0,'-12'0'31'0,"-2"3"29"0,-1 1-40 0,4 0-21 0</inkml:trace>
  <inkml:trace contextRef="#ctx1" brushRef="#br0" timeOffset="16335.09">2984 13803 101 0,'-2'4'27'0,"-1"1"18"0,0 4-13 15,-3-4 6-15,2 5 22 16,3 1 12-16,1-7 26 15,-2 4 2-15,2-5-5 16,2 1-4-16,-1-1-3 16,4 2-6-16,-2-5-13 15,-3 0-1-15,0 0 4 16,2 3-1-16,-8 1-2 16,2 3-8-16,-3-4-15 15,0 0 1-15,-2-3 6 16,4 5 9-1,-4-4 5-15,2-1-1 0,-12 5 1 16,-3 3-4-16,-8-3 0 16,-8 3 3-16,-3-2-2 15,-6-1-1-15,-10-2-2 16,-6 1-6-16,-8 1-15 16,3-3-7-16,8-2-25 15,4 0-7-15,4 0-63 16,3-7-64-16,-5 4 72 15</inkml:trace>
  <inkml:trace contextRef="#ctx1" brushRef="#br0" timeOffset="21085.93">11381 13810 304 0,'-11'19'39'0,"-3"0"29"0,2 0-29 0,0-6-33 0,11-2-5 16,1-5 0-16,1-4 2 0,9-2 33 0,-5 0 10 0,1-2 9 15,-4 2 4-15,1 2-3 16,-3 2 2-16,-3 4 7 0,-2-4 1 16,3-3 8-1,2 1 7-15,0-1 16 16,-3-4 10-16,13-2-5 15,-3-6-9-15,11-1-21 16,-2-4-13-16,1-1-20 0,2 1-4 0,1 2-7 16,2-1-2-1,1 3-3-15,0-2-3 0,-5 1-2 16,5 0-1-16,2 4-4 16,-1 3-3-16,6-4-4 15,-5-1-2 1,2 0-2-16,0 2 0 0,0-1 1 15,4-1 2 1,-2 2 6-16,-2 4 0 16,-9 0 2-16,5 4-1 0,-8 1-5 15,3 0 0-15,-4 0 1 16,2-4 0-16,1 0 8 16,0-6 6-16,-1-2 4 15,-2 1 1-15,2 0-9 16,1 1-6-16,-2 2-4 15,-3 0-2-15,-1 4-2 16,2-4-1-16,0 3-1 16,-1 3 1-16,-2-2-1 15,1 1 1-15,0-1 0 16,3 3 0-16,2-7 0 16,3 5-1-16,-2-4-1 0,0 3 1 15,1-1-2-15,1-1 0 16,4-1 0-16,4 1 0 0,6 1 0 31,-3-4-1-31,5 1 0 16,4 0 0-16,2 0 1 0,8 2 0 15,3 1 0-15,2 4 0 16,8 2 0-16,1 2 1 16,3-3-1-1,0 2 1-15,-7-4-1 0,-6-2 0 16,7 0-1-16,5-5 0 15,11 4 0-15,10-1 0 0,9 1 0 16,-7 4 1-16,-3 1 0 16,-2 3-1-16,-8 3 1 15,4-3-2-15,5-3 1 16,12-1 0-16,8-6 0 16,-1 3 0-16,-4-3-1 15,-6 7 0-15,-6 0 1 16,4 3-1-16,15-1 2 0,11 1-1 15,0 2 0 1,-4 1 0-16,-9-6 0 16,5 0 0-16,19 0-1 15,3-1 0-15,3-1 2 16,2-6-1-16,-5 3 1 16,7-4 0-16,4 6-1 15,-8-5 0-15,-4 5 0 16,-9-2 1-16,10-1 0 0,8 3 0 15,0 3 1-15,1 0 0 16,-7 8 1 0,7 3-1-16,2 3-1 0,-9 0 0 15,-6-1 0-15,-5 2 0 16,9-7 0-16,8 2 1 16,-5-6-1-16,3-2 1 0,-9 1 0 15,9-3 0-15,0 2 0 16,2 1 0-1,-13 0 0-15,-9 2-1 16,1-5 1-16,2 1 0 0,-1-1 1 16,-12-4 0-16,-16-3 3 15,-9-1-1-15,-9 1 1 16,0-6 3 0,-10-1 0-16,0-5 4 0,-11 0 6 15,-2-5-2-15,-12 1 0 16,-5-1-2-16,-7 2-8 15,-6 1 0-15,2-4-2 16,-4 0 0-16,-1-2-2 16,3-3 0-16,6-3 0 0,0 1 1 15,3-1 7-15,-2-1 5 16,-4-1 13-16,1 2 7 16,-11-5 0-16,-1 2-10 15,-1 1-15-15,-1 2-6 16,-4 6-7-1,4 2 4-15,-6 7 0 0,3 9-1 16,-6 6 1-16,-1 3-1 16,0 0-1-16,0 0-1 15,0 0 0 1,0 0 2-16,0 0-2 0,2 0 0 16,-1 0-8-16,-1-2-24 15,3-10-75-15,-4 5-61 16,-4 3-280-16,0-15 262 15</inkml:trace>
  <inkml:trace contextRef="#ctx1" brushRef="#br0" timeOffset="21540.67">20648 12528 1429 0,'3'0'98'0,"0"2"46"0,1-1-22 0,-4 6-38 0,-5-1-18 0,-6 5-29 0,-3 2-11 0,-16 12-23 16,-7 5-7-16,-8 9-5 15,-3 4 1-15,9-4-4 0,4-2-5 16,-3-6-7 0,21-6-1-16,7-3 5 15,10-7 5-15,24-9 5 0,-11 0 6 16,1-6 8-16,2-6 7 15,3-10 11 1,6-1 8-16,10-10 9 0,6-11-1 16,8-4-1-16,-1-4-8 0,0-3-6 15,1 6 0-15,-7 4-4 16,-1 4-3-16,-3 13-5 16,-6 6-1-1,-10 13 5-15,-3 3 1 0,-8 15 6 31,-5 7-1-31,2 17-2 0,-6 4-4 0,2 10-7 16,1-1-2 0,-2-4-6-16,10 2 0 15,-2-7-68-15,3 4-4 16,3-8-119-16,-4 1 93 0</inkml:trace>
  <inkml:trace contextRef="#ctx1" brushRef="#br0" timeOffset="29787.3">11255 15088 777 0,'-12'5'122'0,"0"-4"79"0,3 1-67 0,1 1-14 0,2-3-35 16,1 0-1-16,5 0 1 0,0 0 7 0,2 0-6 15,1 0-11 1,6-2-14-16,5 1-5 16,9-2-17-16,3 1-5 0,12-7-2 15,5-1-9-15,14-1 1 16,-2-3-2-16,11-2-10 15,0 2-1-15,-3 0-9 16,4-1 0-16,2 3-1 16,1 1 1-16,13 3-1 15,-2 2 0-15,1 6 0 16,0 1 0-16,-14 6 0 16,-4 0 0-16,-1 6-3 15,-1-2 0-15,4 3 3 0,10 5-1 16,6 6 6-16,5 2 1 0,-1 3-3 15,-7 2 3-15,-14 2-2 16,3 3-1-16,6-6 0 16,11 2 1-16,11-1 1 31,5 1 12-31,-11-6 10 0,-5 0-1 16,-14-4 2-16,-7 2-13 15,3-1-11-15,4 1 0 0,-4-4-1 16,10-1-1-1,0-5-1-15,1-1 0 0,-3-3-2 16,-10 0 1-16,-2-5-1 16,-6-4 1-1,4 2-1-15,10-2 0 0,8-2 0 16,5 2 0-16,4-2 0 16,-1-2 0-16,-2-1 0 15,-8-5 6-15,1 0-2 16,-3 0 0-16,15-3-1 15,8 0-3-15,9-3-2 16,-2-3 1-16,0-2 1 16,-5 0 0-16,9-5-3 0,14-1 0 15,-3 0 0-15,1-4 1 16,-14-7 1 0,-4 0 1-16,-2-7 1 15,4-4 1-15,3-4-2 16,-3 2 0-16,-15-1 0 15,-12-4-1-15,-12 1 3 16,-5-1 2-16,-5-9 0 0,4 0-1 16,-5-5 0-16,5-8 0 15,-3 1-2-15,-2 1 0 16,0 0 0-16,-12 3 0 16,-4-5 0-16,-4 2 1 15,-7-5-2-15,2-2 1 16,-5-2 0-16,1 1-1 0,-1 3 0 15,0 2 1-15,0-4 0 16,-1 4 0-16,-4 8 0 16,-4 1 1-16,-5 3 0 0,-1 4 0 15,-2 1 1 1,4 5-1 0,2 3 0-16,5 1-1 15,-1 2 0-15,1 7-1 16,0 4 1-16,-4 3 0 15,0 8 3-15,-6 5 1 0,-4 5 0 16,0 3 0-16,-2-2-1 16,-2-6-1-16,1-3 3 15,1-2 0-15,-3-2-1 16,0 1 0-16,0 7-5 16,-5 3 0-16,2 10-6 15,-5 3-3-15,2 11-2 16,-2 5 0-16,2 5 5 0,-4 0 2 0,2 6 5 15,4-8 1 1,-4 2 0-16,1 3 1 0,-13-7-1 16,-4 3-1-16,-4 0-1 15,-7 3-2-15,-1 1 0 32,-2-2 1-32,3-6 0 0,7 0-1 15,9-8 0-15,11-3-2 16,3-3-1-16,7-6 1 0,6-4 1 15,6-3 1 1,8-4 4-16,2-2 1 0,4-7 1 16,1 4 0-16,-3 1-2 15,1 1-1-15,3 5-1 16,0 4 0-16,2 8-2 16,1 0 1-16,3 6-1 15,-3 4 1-15,4 1 1 16,-4 4 0-1,-10-2 2-15,-5 4 2 0,-6 1 1 0,1 7 1 16,-8 5-3-16,3 8-3 16,-5 16-4-16,3 3-8 15,-6 3-38 1,3-2-38-16,3-8-109 16,2-2-106-16,14-9 165 0</inkml:trace>
  <inkml:trace contextRef="#ctx1" brushRef="#br0" timeOffset="31802.78">11074 15879 426 0,'-2'2'62'0,"-3"-2"68"0,9-6-5 0,2-13 21 0,2 0 7 15,6-5 13-15,2 4 0 0,0 2-26 16,4 3-17-16,-3 7-45 16,4 3-20-16,-2 5-28 0,4 0-12 0,14 0-11 15,4 3-3-15,17 0-3 16,7 4 0-16,4-7-1 15,4 3 1-15,-4 6-1 16,5-2-1-16,-1 11-1 16,1 1 0-16,3 10 0 15,-1 4 0-15,-3 9 1 16,-9 4 0-16,-5 9 1 16,-10 5 0-1,-2 3 1-15,-1-4-1 16,-4-1 1-16,3-3 0 15,10-3 0-15,8 0 0 0,14-1 1 16,5-1 0-16,7 2 9 16,-1 2 12-16,-12-7 8 15,-10-1 3-15,0-10-6 16,5-3-11-16,11-9-8 16,6-2-4-16,1-14-4 15,-1 0 0-15,-11-14-2 16,2-4 0-16,-8-15 0 0,3-8-1 15,10-8 2 1,-2-8 0-16,13-11 3 0,-1-3 2 16,-2-5 2-16,-10-3 3 15,-9-5 2-15,-9-2 3 16,1-9 2-16,-2-3-2 16,0-9-3-1,2-2-3-15,-8 0-4 0,-1-2 0 16,-8-2-2-1,-4-7 0-15,-5-5 0 0,-1 2 0 16,-8 9 0-16,0 5 0 16,-14 10 2-16,0-1 1 15,-12 1 2-15,1-1 1 16,-3-4 9-16,-2 5-1 0,0-1-1 16,-2 1-6-1,-3-5-10-15,2-2 1 0,-3-3 1 16,-4 1 4-16,-2 7 3 15,-2 7-1-15,1 10 1 16,-1 2 1-16,-4 1 3 0,4 2 7 16,2 0 0-16,5-1 0 15,6 4-6 1,-1 2-6-16,2 4 1 0,-3 9 1 16,-2 4 3-1,1 5 2-15,7 11 1 16,-10-5-1-16,6 1-3 15,2 3-4-15,-5-6-5 16,12 7-3-16,-4-2-2 0,-1 6 1 16,7-1 0-16,-5 4 0 15,-1 6 2 1,1 2 1-16,-3 9 7 0,-1-2 4 0,-1 11 5 16,0-2 2-1,-3-2-2-15,3 13-9 16,-1 7 3-16,-1 4-2 0,-9 6-5 15,-2 0 6 1,-1 3-6-16,1 2-1 0,-5-7 2 16,0-2-3-16,-2 0-10 15,-9 0-4-15,-9-1-10 16,4 4-1-16,-9-3 5 16,7-3 1-1,15-8 6-15,2-3-2 0,16-10 2 16,3-7 2-16,11-5 3 15,4-1 4 1,7-10 1-16,3 3 1 0,5-5 1 16,3-1 1-16,0-4 0 15,-1-7 0-15,-4 0 0 16,-3-2 0-16,-3 4 1 16,-3 6 0-16,-3 1 1 15,-5 5 0-15,0 4-1 16,2-3 0-16,-1 7-3 15,6-2 0-15,2 8 4 16,5 6 0-16,-2 10 3 16,2 9-2-16,0 18-3 0,2 6-2 0,-2 6 0 15,2 2 0 1,-2-9-12-16,2-3-47 0,1-8 65 31,-1-5-29-31</inkml:trace>
</inkml:ink>
</file>

<file path=ppt/ink/ink17.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8:00:07.566"/>
    </inkml:context>
    <inkml:brush xml:id="br0">
      <inkml:brushProperty name="width" value="0.05292" units="cm"/>
      <inkml:brushProperty name="height" value="0.05292" units="cm"/>
      <inkml:brushProperty name="color" value="#FF0000"/>
    </inkml:brush>
  </inkml:definitions>
  <inkml:trace contextRef="#ctx0" brushRef="#br0">2051 4821 367 0,'-12'19'117'0,"1"2"100"0,-2 2-30 0,5 0-17 0,4-8-22 0,4-5-11 0,3-9-45 16,8-4-17-16,9-5-22 16,2-3-8-16,12-4-17 15,2 2-7 1,10-1-11-16,4 3-4 15,10 4-4-15,5-2-1 16,9 6 0-16,6 0 0 16,15 6 1-16,3 1 0 15,-4 6-1-15,3 3-1 16,-6-2 22-16,9-4 4 0,13 1 5 16,9-3 3-16,7-5-9 15,-1-1 1-15,12-6 3 16,12-2-2-16,8-1 0 15,6-1 3-15,9 0 2 16,2 2-1-16,1-2-9 16,7 1-5-16,7 7-5 0,-2 0-1 15,-12 6-3-15,-3 8 1 0,-13 6-3 32,-7 6 2-32,-18 5-17 0,-14 2-89 0,-31-16 66 31</inkml:trace>
  <inkml:trace contextRef="#ctx0" brushRef="#br0" timeOffset="53693.1">13904 11311 477 0,'0'1'114'16,"0"6"124"-16,-2-6-12 0,2 7-26 0,-1-1-13 0,1-7-29 0,1 0-13 15,4-2-16-15,-2-6-6 0,-1-5-26 0,1-2-14 0,-5 0-34 16,-1-8-15-16,-11-6-5 15,-5 7-5-15,-6-3-6 16,-5 11-4-16,-5 14-13 16,-3 9-1-16,-4 23-9 15,2 17 0-15,7 17-1 16,5 5 0 0,17-6 3-16,9-9 0 15,15-16 3-15,12-7 1 0,10-22 4 16,-2-9 3-16,8-15 10 15,-8-9 8-15,0-8 4 16,-6-5 5-16,-13-6 2 16,-3 2-5-16,-11 1-3 15,-6-1-6-15,-4 9-11 16,-2 3-3-16,1 8-3 16,1 8-2-16,10 11-2 0,-3-2 0 15,6 18 2-15,7 5 0 16,-2 10 6-16,4 4-1 15,1 9-1-15,1 6-1 16,2 13-3-16,-7 7 0 16,-1 4 1-1,-6 2 0-15,-5-5 5 0,-8-7 0 0,-7-13 4 16,-7-12 2 0,-7-12 4-1,4-5 1-15,-11-16-1 16,4-4-2-16,5-10-9 15,-6-16-4-15,9-7-15 0,2-2-22 16,10-4-67 0,9 7-53-16,16 5-193 0,8 5 194 15</inkml:trace>
  <inkml:trace contextRef="#ctx0" brushRef="#br0" timeOffset="54176.35">14281 11634 826 0,'0'6'144'0,"2"1"128"0,-2 2-31 16,1 4-80-16,1 3-36 0,-2 4-57 0,0 7-22 0,-2 3-30 0,2 3-6 0,0-1-7 0,3-1-2 0,7-10-3 15,2-7-3-15,1-11-22 0,4-8-48 16,-2-14 46-16</inkml:trace>
  <inkml:trace contextRef="#ctx0" brushRef="#br0" timeOffset="54343.39">14270 11229 1617 0,'-11'16'112'0,"1"3"44"0,9-4-64 0,-4-8-98 0,0-6-78 16,13-7 49-16</inkml:trace>
  <inkml:trace contextRef="#ctx0" brushRef="#br0" timeOffset="54969.53">16374 11194 616 0,'0'0'148'0,"0"11"187"0,-3 2-75 0,-1 14-22 0,2 7-30 0,0 7-62 15,4 2-33-15,0 11-53 0,4 4-23 0,-1 10-27 0,-4 4-7 0,7 5-26 0,-6 1-39 0,1-1-162 16,3-3-253-16,-3-12 268 16</inkml:trace>
  <inkml:trace contextRef="#ctx0" brushRef="#br0" timeOffset="55305.49">16393 11360 1338 0,'-1'-16'163'0,"-6"-5"97"0,11 4-66 0,-3-3-26 0,10 4-47 0,10 2-23 0,-2 3-28 0,6 3-14 16,5 8-31-16,3 6-10 0,3 7-11 16,-4 1-1-16,-8 11 2 15,-4 3 3-15,-20 7 5 16,-11 3 2-16,-17 0-2 16,-10 1-3-16,-8-1-16 15,-3-8-11-15,5-8-36 16,0-9-19-16,12-20-38 15,7-5-18-15,17-15-47 16,8-3-53-16,22-6 133 16</inkml:trace>
  <inkml:trace contextRef="#ctx0" brushRef="#br0" timeOffset="55610.25">16928 11644 1149 0,'0'3'189'0,"0"1"117"0,0 0-88 0,3 2-37 0,4 10-82 16,-4-1-24-16,2 12-36 0,1 2-18 0,-1 4-14 0,4-3-5 0,-1-2-4 0,0-1-3 15,4-10-37-15,3-9-28 16,7-8-96-16,-2-11-80 0,1-17 135 16</inkml:trace>
  <inkml:trace contextRef="#ctx0" brushRef="#br0" timeOffset="55759.11">17035 11243 1602 0,'-30'17'164'0,"7"5"87"0,2 4-52 0,12-9-109 0,-1-1-47 0,10-11-56 15,10-5-56-15,2-13 43 0</inkml:trace>
  <inkml:trace contextRef="#ctx0" brushRef="#br0" timeOffset="58193.41">19631 11308 1165 0,'0'1'140'0,"-4"-2"96"0,1-1-34 16,-3-4-77-16,-11-2-16 0,-1-5-18 0,-5-7-4 0,1 4-17 0,-5-4-15 0,-8 1-27 0,2 4-13 15,-8 6-11-15,0 9-3 0,8 19-4 16,3 14-4-16,8 27-2 0,6 8-2 16,11 11-8-1,10-1-10-15,12-16-1 16,16-13 2-16,13-21 12 0,11-10 15 0,1-18 9 15,1-8 9 1,-17-24 17-16,-1-6 5 0,-14-17 24 16,-6-2 8-1,-6-6-2-15,-7 2-4 0,-6 12-24 16,-2 8-13-16,-13 27-10 31,1 14-3-31,-4 26-7 16,-2 19-1-16,4 19-8 15,11 10-2-15,8 2-2 0,7-2-7 16,20-9-32-16,0-13-36 16,12-14-107-16,-3-13-84 0,9-22 143 15</inkml:trace>
  <inkml:trace contextRef="#ctx0" brushRef="#br0" timeOffset="58441.1">20036 11568 1162 0,'2'1'169'0,"7"-1"-57"0,-1 7 141 0,-2 1-59 16,-6 11-54-16,0 7-46 0,-3 14-68 0,2 4-14 0,2 5-12 0,4-2-3 0,12-11-16 0,2-9-31 0,17-16-66 16,4-9-61-16,10-23-224 0,-1-9 233 0</inkml:trace>
  <inkml:trace contextRef="#ctx0" brushRef="#br0" timeOffset="58593.42">20061 11276 1637 0,'-16'8'94'16,"4"2"27"-16,2-6-61 0,10-7-42 0,7-6-52 0,8-13-280 0,1-8 222 16</inkml:trace>
  <inkml:trace contextRef="#ctx0" brushRef="#br0" timeOffset="58946.06">21011 10806 1331 0,'-14'0'181'0,"1"2"134"0,4 12-124 0,4 8-7 0,7 19-70 0,5 14-33 16,9 27-35-16,0 5-13 0,0 6-25 0,3-3-6 0,-5-11-61 0,-5-8-59 0,-2 0 65 15</inkml:trace>
  <inkml:trace contextRef="#ctx0" brushRef="#br0" timeOffset="59224.27">20995 11491 1380 0,'10'-38'147'0,"2"11"126"0,7 11-66 0,5 0-38 0,6 5-33 0,3 2-45 0,-3 1-12 0,9 14-27 0,-1 1-10 0,0 10-22 0,-3 4-10 16,-8 8-5-16,-10 6 0 15,-17 8 0-15,-6-2 2 16,-20-2-8-16,-7 4-12 16,-1-7-32-16,-4 0-19 15,-2-9-44-15,2-5-22 0,1-16-75 16,3-6-41-16,22-15-112 16,12-6 179-16</inkml:trace>
  <inkml:trace contextRef="#ctx0" brushRef="#br0" timeOffset="59490.51">21715 11530 1096 0,'0'10'149'0,"-8"5"134"0,0 4-70 0,-5 3-34 0,2 8-44 0,6 3-61 16,-1 5-21-16,6 2-42 16,-1-4-10-16,10-8-7 0,2-6-4 15,10-17-14-15,5-6-19 16,1-17-63-16,6-9-62 16,4-12 88-16</inkml:trace>
  <inkml:trace contextRef="#ctx0" brushRef="#br0" timeOffset="59624">21636 11257 1850 0,'-10'13'78'0,"9"-2"-4"0,-1-10-24 0,4-7-99 0,-2-10-189 0,-13-28 153 16</inkml:trace>
  <inkml:trace contextRef="#ctx0" brushRef="#br0" timeOffset="69469.72">18752 15328 1041 0,'11'-7'176'0,"-3"-2"123"0,-3 13-40 15,-4 9-23-15,-2 9-47 0,1 5-25 0,-8 9-69 0,0 8-27 0,-6 12-39 0,-2 0-12 16,-3 12-12-16,-3 5-4 0,6 7-1 15,-5 4-1-15,9-7 1 16,2-6-2-16,3-19 0 31,3-13 1-31,6-23-1 0,6-14 1 16,9-13-1-16,10-3 1 16,11-7 1-16,15 4 0 0,14-4 0 15,7 7 1-15,5 1 2 16,-2 7 0-1,7 3 2-15,6 3 0 0,28 5 5 16,10-4 2-16,23-1 8 16,2 0 3-16,10 0 3 15,9-3 0-15,3-2-2 0,5 1-4 16,3-7-9-16,-10 1-3 16,-14-6-6-16,-12 2 0 15,-21 0 1-15,-12 0-1 16,-10-5 2-16,-20 2-1 15,-24-7-1-15,-15-3-2 16,-27-1-8 0,-14-7-2-16,-11-4-2 15,-15-4 3-15,-12-20 5 16,6-6 1-16,-4-26 2 16,7-8 0-16,3-2-2 0,6 4 1 15,15 20-2-15,1 7-1 16,8 22 1-16,1 13 2 15,-1 14 2-15,-8 9 0 16,-8 8 2-16,-8 6 1 16,-15 9 0-16,-4 7 1 15,-20 5 2-15,-10 0 0 16,-6-2 1-16,-12-4 0 0,-23-9-1 16,-17 3 1-16,-35-1-10 15,-9 3-7-15,-40 4-15 16,-11 12-9-16,-26 7-6 0,-24 14 5 15,23 17 12-15,12 4 6 16,18 9-29-16,34-5-19 31,40-14-36-31,26-8-17 0,58-24-55 16,21-8-129-16,42-6 182 16</inkml:trace>
  <inkml:trace contextRef="#ctx0" brushRef="#br0" timeOffset="70002.8">19673 16196 846 0,'3'-11'185'0,"-1"2"201"0,3 4-168 0,-4 5-2 0,-4 5-35 0,0 8-15 15,-2 6-43-15,-6 1-22 0,-3 12-46 0,-7-4-19 0,-9 8-28 0,0 2-7 0,-4 0-16 0,-6 0-10 0,15-4-14 16,9 0-3-16,15-8 5 0,7-2 6 16,27-10 15-16,7-4 4 15,9-9 9-15,-1-2 2 0,6-12 1 16,-5-1 0-16,0-7 0 16,-2 1 4-16,-12-1 2 15,-8 1 3-15,-18 6 13 16,-1 3 8-16,-8 9 12 15,-5-3 4-15,-4 8-5 0,-1 12-6 16,4 19-11-16,-3 9-6 16,-4 22-10-1,2 6-3-15,0-4-14 16,0-5-17-16,6-18-48 16,-6-5-35-16,2-18-102 15,4-4-115-15,10-15 187 16</inkml:trace>
  <inkml:trace contextRef="#ctx0" brushRef="#br0" timeOffset="70422.57">20180 16301 1550 0,'20'-10'148'0,"-6"10"78"0,7 8-46 0,-20 16-73 0,12 10-44 0,-8 17-37 0,-5 7-12 16,6 7-9-16,-1-1-4 0,0-8-5 0,7-4-5 0,-9-18-2 0,-1 1 1 31,-2-21 4-31,-8-1 2 16,5-12 4-16,3-7-1 0,0-8 1 15,0-7 1-15,12-4 5 16,1-5 5-16,11 10 9 15,1-2 3-15,-8 9-5 16,10 7-4-16,-3 7-10 16,-1 7-2-16,3 11 1 15,-11 2 1-15,-2 9-6 16,-8 1 2-16,-10 4-6 0,-12 0-3 16,-18-7 5-1,0-4-7-15,-7-12-4 16,-7-7-2-16,2-8-6 0,2-15-1 15,7-8 0 1,4-6-23-16,13-14-84 0,7 2 83 16</inkml:trace>
  <inkml:trace contextRef="#ctx0" brushRef="#br0" timeOffset="82964.32">18768 17067 606 0,'0'-3'141'0,"0"-2"114"0,-2 0-58 0,-1-3-21 0,-7 1-26 0,3-3-7 15,-3-4-12-15,1-2-8 0,-2 8-9 0,-2-6-5 0,-4 5-16 0,-9 5-6 16,-8-5-22-16,-4 7-15 16,-5 7-20-16,2 1-8 0,3 13-10 15,0 8-6 1,2 11-4-16,6 8-1 0,2 11-1 15,7 7-1-15,6 9-1 16,5 4 0-16,10-1 1 16,10-4 0-1,5-10 1-15,1-9-1 0,9-8 0 16,2-8 0-16,6-10-1 16,4-2 1-16,-4-12-1 15,1-7 0-15,6-6 0 16,-2-8-2-16,0-15-1 15,1-6-16 1,-12-5-45-16,-2-1-30 0,-11 4-76 16,-4-6-19-16,-10 10 12 15,-7 1 26-15,-2 11 78 16,-5 3 36-16,-4 10 52 16,4 4 21-16,5 7 46 15,2 9 18-15,6 7 14 16,1-1-1-16,5-1-35 15,2 9-17-15,-2-2-31 16,1 1-15-16,-1-1-16 16,-5-6-28-16,0-7-77 0,0-1-50 0,0-13-297 15,0-3 269-15</inkml:trace>
  <inkml:trace contextRef="#ctx0" brushRef="#br0" timeOffset="83145.42">18548 17409 821 0,'-17'-19'204'0,"3"8"218"0,3 10-97 0,11 7-79 0,0 7-32 0,11 1-48 0,3 2-23 0,13-9-44 15,6 4-19-15,5-4-38 0,4-4-15 0,-2-5-14 0,1-4-47 0,8 1-168 16,-5-4-343-16,2-10 307 15</inkml:trace>
  <inkml:trace contextRef="#ctx0" brushRef="#br0" timeOffset="83855.77">19123 17729 414 0,'0'-4'130'0,"-2"2"156"0,2-9-33 0,0 8-27 0,0-3-14 0,0 1-20 0,2 5-11 0,-1 0-13 16,-1 0-10-16,2 12-43 15,-2 6-21-15,0 9-48 16,-2 9-21-16,-1 5-18 15,0 6-5 1,-2 4-3 0,5-6-2-16,5-8-23 15,4-6-8-15,10-17-10 0,-5-7-17 16,9-10-41-16,-8-13-55 16,3-19-241-16,2-6 231 15</inkml:trace>
  <inkml:trace contextRef="#ctx0" brushRef="#br0" timeOffset="84006.4">19127 17299 1134 0,'-4'1'210'0,"2"3"253"0,2-3-252 0,3 1-119 0,-3-2-39 0,3 0-164 0,-3-3 79 16</inkml:trace>
  <inkml:trace contextRef="#ctx0" brushRef="#br0" timeOffset="85145.26">21008 17039 1569 0,'11'-7'168'0,"-10"4"130"0,6-3-25 0,-1 14-52 0,-4 3-40 0,7 11-70 0,-7 9-21 0,-10 14-45 32,5 13-16-32,1 21-17 15,-7 7-6-15,7 9-6 16,0 1-3-16,-1-4-39 16,3-4-30-16,2-14-73 15,1-6-39-15,8-25-42 0,3-10-17 16,-6-30-109-16,0-13 196 15</inkml:trace>
  <inkml:trace contextRef="#ctx0" brushRef="#br0" timeOffset="85445.97">20935 17133 1376 0,'-14'-49'172'0,"-2"8"148"0,15-3-69 15,12 6-65-15,5 4-27 0,18-4-30 0,-4 8-7 0,8 6-29 16,0 2-19-16,3 8-37 16,0 1-15-16,6 15-15 15,-3 9-2-15,2 13-2 16,-6 4 0-16,-10 3 2 16,-10 7-2-16,-20 3-2 15,-11 3-3-15,-19 2-14 16,-14-2-4-16,-2-3-16 15,-6-1-4-15,0-6-21 16,-3-4-17-16,3-9-44 16,8-7-35-16,12-11-104 0,12 0-135 15,32-3 227 1</inkml:trace>
  <inkml:trace contextRef="#ctx0" brushRef="#br0" timeOffset="85878.94">21450 17685 737 0,'0'-1'162'0,"4"1"174"0,-2 0-51 0,-1 1-56 0,-1 2-25 0,0 8-44 0,0 4-20 0,0 8-50 15,-1 6-26-15,1 5-44 16,0 6-12-16,1-1-5 31,1 1-3-31,6-4-3 0,-3-6-4 16,9-11-16-16,5-11-8 16,8-12-38-16,1-8-32 15,-1-15-82-15,9-6-75 0,-14-18 141 16</inkml:trace>
  <inkml:trace contextRef="#ctx0" brushRef="#br0" timeOffset="86060.2">21498 17307 1732 0,'-14'19'178'0,"3"1"119"15,3 2-54-15,0-3-118 0,8-6-50 0,0-12-103 0,0-1-71 0,4-11 57 16</inkml:trace>
</inkml:ink>
</file>

<file path=ppt/ink/ink18.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8:02:06.177"/>
    </inkml:context>
    <inkml:brush xml:id="br0">
      <inkml:brushProperty name="width" value="0.05292" units="cm"/>
      <inkml:brushProperty name="height" value="0.05292" units="cm"/>
      <inkml:brushProperty name="color" value="#FF0000"/>
    </inkml:brush>
  </inkml:definitions>
  <inkml:trace contextRef="#ctx0" brushRef="#br0">5181 7239 701 0,'-20'2'108'0,"4"2"77"0,2-2-51 16,3 3-40-16,1 1-5 15,9-8 23-15,1-1 4 0,8-5-5 0,6 0-18 0,13 8-34 0,6 7-15 0,27 4-28 0,16 5 11 0,23-2 20 0,5-8 12 0,13-4 26 0,15-4-6 0,25-4-16 16,8 1-14 0,7-3-24-16,-1 0-9 15,-15-3-8-15,-5 5 0 0,-25 1-38 16,-22 4-75-16,-28 12 64 16</inkml:trace>
  <inkml:trace contextRef="#ctx0" brushRef="#br0" timeOffset="2257.94">12910 7258 367 0,'-14'8'80'0,"3"-3"108"0,6-5-6 0,10-5 22 0,11-8-10 0,17-9-32 0,8-2-28 0,19-1-50 0,9 6-19 16,21 0-29-16,13 7-13 0,9 7-15 15,-8 2-5-15,-22 8-1 16,-19 4-1 0,-36 7 0-16,-15 7-17 0,-28 15-210 15,-23 13 161 1</inkml:trace>
  <inkml:trace contextRef="#ctx0" brushRef="#br0" timeOffset="5531.31">20479 15659 568 0,'-6'12'82'0,"1"-1"79"0,-7-6-71 0,5 5-4 0,1-7 4 0,-2 3 6 0,7-3 9 0,-3 3 2 15,4 4-5-15,4 1-8 16,3 2-28-16,0-1-12 16,15 1-18-16,3-1-2 0,16 1-11 15,11-3-1-15,19-6 1 16,10-1-2-16,18-6 16 15,4-1-4-15,-6-6-8 0,-8-1-2 16,-17 0-14 0,-15 0 3-16,-21 0-3 15,-10 6-6-15,-28 5-8 16,-20 5-8-16,-24 8-9 16,-17 5 0-16,-36 9-4 15,-9 0-5-15,-21 0-11 16,-5 0-1-16,16-7 2 15,14-4 5-15,17 1 2 0,20 2 5 16,30-1 16-16,16 2 6 16,43-6 31-1,22-1 4-15,48-2 2 16,18-8 2-16,42-5-11 16,13-4-3-16,3-2-10 15,2 0-2-15,-12-1-3 16,-10 1-18-16,-22-8-180 15,-14-6 138-15</inkml:trace>
  <inkml:trace contextRef="#ctx0" brushRef="#br0" timeOffset="21596.19">5926 11297 408 0,'3'1'159'0,"0"1"136"0,7 6-61 0,-1-2-34 0,7 3-59 16,0 6-26-16,9-6-34 15,2-3-5-15,9-13-7 16,5 2-3-16,7-9-14 16,-4-2-4-16,-5 3-17 15,-4-4-7-15,-13 0-3 0,-8 1 1 16,-12 6 12-16,-7 4-2 16,-17 9-3-16,-11 8-8 15,-19 14-16-15,-8 2-1 16,-21 8-3-1,7-4-1-15,13-7-1 16,12-2-1-16,36-11-4 0,15-9 0 16,36-12-1-1,15-5 1-15,29-11 4 16,3-11-18-16,10-12 15 16</inkml:trace>
  <inkml:trace contextRef="#ctx0" brushRef="#br0" timeOffset="23946.35">17507 13721 702 0,'0'-2'108'0,"-1"-3"112"0,1 5-26 0,1 3-16 0,1 1-19 0,7 0-33 0,-1 3-10 0,14-6-21 16,11 2-15-1,8-6-23-15,8-3-10 0,5-8-18 0,6-4-6 16,6-4-8 0,-1-1-3-16,-4 2 1 15,-9-3-2-15,-34 10 4 16,-17 8-17-16,-39 12-20 16,-20 8-10-16,-24 12-43 15,-2 4-8-15,-7 6-27 16,6 5-2-16,14 3 28 15,11-1 18-15,30-2-2 16,22-2-16-16,35-7-243 16,28-6 202-16</inkml:trace>
</inkml:ink>
</file>

<file path=ppt/ink/ink19.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8:04:12.193"/>
    </inkml:context>
    <inkml:brush xml:id="br0">
      <inkml:brushProperty name="width" value="0.05292" units="cm"/>
      <inkml:brushProperty name="height" value="0.05292" units="cm"/>
      <inkml:brushProperty name="color" value="#FF0000"/>
    </inkml:brush>
  </inkml:definitions>
  <inkml:trace contextRef="#ctx0" brushRef="#br0">11023 13184 743 0,'-3'5'136'0,"-5"3"128"0,5 0-61 0,-6-2-41 0,-2 2-23 15,-5 3-16-15,-5 2-8 0,-9 4-16 0,-6 10-16 0,-13 14-25 0,-8 5-11 16,-9 12-25-16,3 10-3 16,1 9-9-16,10 14-5 15,18 15-5-15,5 11-1 0,29 20-6 16,16 2-2-16,44 15 0 15,30 4-1-15,36 8 3 16,10-10 0-16,14-30 0 16,1-24 0-16,4-51 1 15,-4-23 2-15,-12-32 4 16,-16-25 8-16,-17-23 22 16,-8-14 10-16,-26-24 22 15,-9-19 5-15,-33-31-17 16,-1-10-6-16,-44-14-11 0,-19 2-7 0,-36-1-1 31,-21 7 2-31,-10 14-13 0,-3 14-5 16,-15 26-2-16,-8 17-5 0,-12 30-12 15,1 17-9-15,22 36-20 32,16 10-15-32,20 27-20 0,10 9-16 15,11 0-70-15,13-1-59 16,41-4 122-16</inkml:trace>
  <inkml:trace contextRef="#ctx0" brushRef="#br0" timeOffset="668.83">15726 13232 1165 0,'-17'0'147'0,"-4"0"104"0,-2 6-84 0,-11 3-16 0,-21 15-35 16,-16 6-13-16,-17 16-24 0,-2 11-17 0,8 20-25 0,-2 13-11 0,21 33-14 15,5 16-6-15,17 31-13 16,16 16-4-16,31 19-6 15,19 8 0-15,40-14 4 32,22-12-2-32,47-34-7 0,17-24-3 15,26-39 3-15,12-23 1 0,7-45 7 16,1-21 6 0,2-39 22-16,-2-18 17 15,-30-34 36-15,-15-22 18 0,-25-19 8 16,-26-14-4-16,-34-24-17 15,-9-11-5-15,-44-12-15 16,-25-7 0-16,-43 8-15 16,-20 12-10-16,-50 13-10 15,-21 22-13-15,-35 34-32 16,-21 25-20-16,-18 50-23 16,4 26-3-16,17 43 12 15,7 17 9-15,50 15-5 16,29 7-19-16,43-5-72 0,31-2-60 0,63-6-360 15,37-7 340-15</inkml:trace>
  <inkml:trace contextRef="#ctx0" brushRef="#br0" timeOffset="1183.42">19943 13410 979 0,'-30'0'110'0,"-9"-5"95"0,-12 5-80 0,-6-1 6 0,2 4-10 0,-5 1-5 0,8 11-16 0,0-3-10 16,-2 15-23-16,4 11-12 0,-7 16-22 16,3 16-11-16,10 25-16 15,6 17-6-15,16 30-7 16,7 11-2 0,18 16-2-16,14 11 0 0,26-16-4 15,20-8-3-15,39-35-7 16,13-22-2-16,18-37 2 15,7-24 3-15,21-40 5 16,10-23 4-16,1-37 11 16,6-16 26-16,-9-31 43 0,-12-6 29 0,-19-13 43 15,-23-8-10 1,-52-6-13 0,-16 0-25-16,-47-15-26 0,-17 2-12 0,-64-2-8 15,-35 2-3 1,-53 15-22-16,-14 12-15 0,-32 33-42 15,1 18-71-15,6 42-79 16,-10 21-22-16,27 33-187 16,21 13 241-1</inkml:trace>
  <inkml:trace contextRef="#ctx0" brushRef="#br0" timeOffset="2364.88">10865 13839 655 0,'-3'1'137'0,"-1"3"146"0,0 0-59 16,-2-1-62-16,5 5-32 0,1 2-58 0,0 6-18 0,6 12-27 0,-1 10-12 0,7 15-11 15,-2 9-2-15,4 6-1 16,-3 6-1-16,-3-3-2 16,3-3-2-16,-5-23-2 15,-4-10 0-15,-2-32-5 16,3 0 1-16,-3-36 1 16,-3-14 2-16,1-19 8 15,-4-10 5-15,1-9 9 16,-4-5 13-1,4 0 15-15,5 3 10 0,5 16 13 0,7 16 2 16,12 19 0 0,0 15-13-16,6 20-22 0,7 6-15 15,4 9-18-15,4 5 2 16,-11 12 6 0,-2 9-1-16,-26 9 9 15,-7 4 3-15,-23-1-2 16,-9 0 2-16,-16-11-8 15,-2-6-3-15,6-10-5 16,8-11-3-16,9-11-4 16,12 5-3-16,16-4-5 0,8 5 1 15,17 5 2-15,4 2 3 16,7 6 4-16,5-3-1 0,8 3-83 16,1-8-34-16,6-4 58 15</inkml:trace>
  <inkml:trace contextRef="#ctx0" brushRef="#br0" timeOffset="2614.75">11457 13739 844 0,'-20'-14'172'0,"5"10"206"0,11 7-134 0,4 19-71 0,6 8-36 0,10 15-64 16,0 8-19-16,1 16-29 15,-1 14-8-15,4 11-11 16,-4 5-2-16,4-8-4 16,-2-7 0-16,9-16-2 15,1-15-1-15,2-21-3 16,-2-10-3-16,-9-19-24 16,2-9-33-16,-9-29-135 15,-8-7-175-15,-1-22 208 0</inkml:trace>
  <inkml:trace contextRef="#ctx0" brushRef="#br0" timeOffset="2782.63">11355 14008 988 0,'-27'12'153'0,"14"1"119"16,13-2-62-16,27 0-57 15,14-2-35-15,24-6-34 0,1-3-25 0,14-12-38 0,1-10-5 16,12-18-79-16,9-10 48 15</inkml:trace>
  <inkml:trace contextRef="#ctx0" brushRef="#br0" timeOffset="4331.22">19981 13629 323 0,'0'0'82'15,"0"0"93"-15,0 2-7 0,0 1 1 0,0 3 1 0,1-3 1 0,1 2-8 0,-2 6-24 16,2 2-10-16,-4 4-31 15,-1 8-21-15,-4 12-35 16,-2 4-17-16,-4 9-18 16,-6 5-4-16,-6 4-2 15,0 4-1-15,-7 1-3 16,1-4 0-16,6-8 0 16,7-9 1-16,12-9 0 0,6 1-1 15,14-13-3 1,5-1 4-16,14-7 11 15,4-5 8-15,11-7 13 16,8-8-5-16,-1-4-9 16,2-6-5-16,-7-1-6 15,-3 0-48-15,-18-5-197 16,-4 1 163-16</inkml:trace>
  <inkml:trace contextRef="#ctx0" brushRef="#br0" timeOffset="4917.77">20607 13722 570 0,'3'-5'153'0,"-1"-4"169"0,4-1-33 0,-4-1-42 0,-4 0-21 0,-6-1-42 0,-1 2-23 0,-4-1-57 16,-4 2-21-16,-7 6-32 15,1 3-13-15,-3 12-7 16,10 9-6-16,-4 23-16 16,3 6-3-16,2 18-10 0,3 9-3 15,7 9 2-15,-1-6 1 16,4-1 0-16,2-7-4 15,0-7-40-15,0-8-34 16,0-10-95-16,0-9-67 16,2-14 132-16</inkml:trace>
  <inkml:trace contextRef="#ctx0" brushRef="#br0" timeOffset="5118.39">20202 14079 1519 0,'34'-5'125'0,"6"3"71"0,1 2-13 0,5-3-68 0,-1-2-30 0,6-14-43 0,1-1-19 0,0-12-55 16,-2 2-69-16,-2-7-345 15,-9-1 279-15</inkml:trace>
  <inkml:trace contextRef="#ctx0" brushRef="#br0" timeOffset="7963.11">15685 14000 914 0,'3'55'57'0,"0"13"34"0,-7 3-62 0,-4 6-30 0,-2-1-10 0,-2-10-4 0,-1-5 2 15,4-20 11-15,2-8 18 0,3-21 75 16,2-12 32-16,-11-24 60 15,13-9 17-15,-1-24-11 16,1-1-5-16,11-13-32 16,-11-5-22-16,0 2-51 15,0-3-18-15,3 13-25 16,6 9-3-16,-1 24-11 16,-1 13-14-16,4 23-16 0,3 19-6 15,6 25-3 1,-2 6 3-16,2 0 6 15,-1-4 2-15,5-15 5 16,3-13 2-16,-5-16 7 16,-5-7 3-16,-1-19 5 15,-2-13 2-15,-1-13 4 16,-1-14 1-16,4-9 0 16,-2 2-1-16,2 5 6 0,-2 13-1 15,-1 29 2-15,-1 13 2 16,-8 35-12-16,0 16-3 15,-7 33-9-15,-2 10-3 16,-4 14-2-16,1 2 1 0,0 1-13 16,7-3-108-16,2-20-108 15,10-20-128 1,15-40 148-16</inkml:trace>
  <inkml:trace contextRef="#ctx0" brushRef="#br0" timeOffset="8129.38">16300 14148 1196 0,'-1'9'189'0,"1"23"171"0,-3 7-77 0,-4 18-88 0,3 0-54 0,-3 0-73 0,7-2-33 0,10 0-30 16,4-8-38-16,5-18-115 15,0-15-73-15,12-28 97 16</inkml:trace>
  <inkml:trace contextRef="#ctx0" brushRef="#br0" timeOffset="8279.33">16324 13855 1543 0,'-38'-16'136'0,"8"10"69"0,3 1-69 0,8 10-81 0,8-2-31 0,8 3-110 0,13 0-79 15,18-1 92 1</inkml:trace>
  <inkml:trace contextRef="#ctx0" brushRef="#br0" timeOffset="21423.65">17685 1249 826 0,'-1'0'167'0,"-2"4"95"0,-2-3-38 0,3-1-34 0,2-5-66 0,7-2-17 0,-1-8-23 16,7 0-8-16,7-3-21 15,1-4-8-15,9 5-15 16,0-2-6-16,12 9-9 16,7 6-8-16,3 8-9 15,5 7 0-15,-14 10 0 0,-4 3-1 16,-25 4 4-16,-14 10 3 15,-27 6 2-15,-14 11 2 16,-23 7-1 0,-6 2-2-16,2 4-2 15,5-8-2-15,14-8-2 16,10-1-1-16,26-14 1 0,9-2 3 0,29-11 16 31,10-7 8-31,18-9 2 16,13-8-3-16,21-13-15 15,19-5-7-15,17-8 0 0,-2-4-37 16,-9-4-163-16,-11-4-147 16,-15-3 168-1</inkml:trace>
  <inkml:trace contextRef="#ctx0" brushRef="#br0" timeOffset="21764.44">19512 1134 1050 0,'19'-8'130'0,"-12"2"184"15,-7 5-107-15,-18 1-2 0,-13 3-40 0,-18 8-89 0,-11 1-18 0,6 10-22 0,-1 1-14 0,11 8-19 16,14-3-4-16,14 4-5 15,11 0 2-15,26-4 3 0,6 0 3 16,23-2 3 0,7-1 0-16,8 5-2 0,-2-2 2 15,-19 0 3-15,-14 7 2 16,-40-5 6-16,-15 3 1 16,-30-3-3-16,-10 0-4 15,0-8-49-15,4-1-44 0,23-18-140 16,11-3-172-16,26-25 223 15</inkml:trace>
  <inkml:trace contextRef="#ctx0" brushRef="#br0" timeOffset="22290.59">19586 1382 1018 0,'38'0'125'0,"-1"0"77"16,-12 1 10-16,-6 3-51 0,1-4-34 0,-2-5-39 0,7-1-11 0,0-7-23 0,8-1-5 15,-4-7 5-15,-3-1 0 0,-5 2 6 0,-7-2 5 0,-11 4-1 0,-3-1-1 16,-14 5-10-16,-10 3-13 16,-12 5-24-16,3 6-11 0,-3 12-13 15,1 4-3 1,10 19-2-16,1 0 1 0,13 7 2 15,11-2 2 1,17-9 3-16,10-6 3 0,14-10 5 16,3-9 2-16,2-6 6 15,5-8 1-15,9-5-1 16,-4-2 1-16,8-1-2 16,-5-3-2-1,-10 2-1-15,-11 4-1 16,-16 5-2-16,-7 5 0 0,-17 4-2 15,-3 6 0-15,-7-1-2 16,-3 2 0-16,4-3-2 16,8-5 0-16,6-11-2 15,13-7 1-15,17-8 0 16,-1-1 1-16,7 1 2 16,4 4-1-16,1 16 1 15,3 0-2-15,5 9 0 16,-3 3-1-16,-8 4 0 15,-1-4 13-15,-6 2-128 16,1-7-40-16,0 1-254 16,0-2 193-16</inkml:trace>
  <inkml:trace contextRef="#ctx0" brushRef="#br0" timeOffset="22577.28">21224 1027 1410 0,'-11'6'133'16,"-13"7"44"-16,-3 9 4 0,-6 8-81 0,-6 5-30 0,10 1-27 0,12-4-9 16,11 1-23-16,15-2-7 0,7 4-4 15,9 3-5-15,2-2 3 16,-2-3 1-16,-7 3 6 15,-17-1 8-15,-24 5 0 16,-15-3 1-16,-30 3-3 16,-20-4-11-16,-21-9-100 15,-3 1-94-15,0-3 100 16</inkml:trace>
  <inkml:trace contextRef="#ctx0" brushRef="#br0" timeOffset="23855.54">14259 2254 715 0,'-3'-8'192'0,"-5"-3"219"0,-3-2-197 15,-3 2-6-15,-2 4-67 0,-6 0-27 0,-2 1-45 0,-3 4-12 0,-6 7-22 16,-3 3-17-16,-10 12-6 16,3 7-4-16,4 8-8 15,3 0-3-15,18 1-11 16,9-1-2-16,22-2 4 16,12 0 1-1,14-3 8-15,13 1 3 0,19-4 2 16,-3 2 2-16,-3-3 0 15,-10 1 1-15,-23 0 0 16,-17 3 4-16,-16 1 4 16,-21 4 1-16,-29 11 1 0,-12 3-3 15,-16-3-22-15,0-2-29 16,10-16-93 0,12-6-80-16,26-14 107 0</inkml:trace>
  <inkml:trace contextRef="#ctx0" brushRef="#br0" timeOffset="24648.17">14407 2644 1040 0,'6'4'76'0,"2"4"49"0,-3-5 0 0,3-1-3 0,-5-1-24 0,3-1-35 15,4-1 0 1,-1-1 6-16,2-1 0 0,-4-5 20 16,2-1-1-16,2-7-5 15,2-1-10-15,1-12-17 16,2-2-7-16,3 1-1 16,-3-2-1-16,-5 5-5 15,-5 2 1 1,-5 3-11-16,-2 0 3 15,-7 11-8-15,-5-2-6 0,-4-1-9 16,1 14-5-16,-1 5-10 16,-5 8-5-16,4 20-1 15,-2-7 0-15,6 8 2 16,1 5 1-16,1 4 2 16,8-4 1-16,4 0 2 15,0-2 1-15,10-7 1 16,-2-2 0-16,9-4 1 0,5-2-1 15,2-5 1 1,6-1 1-16,-3-10 1 16,6-3 0-16,-3-4 0 0,3-4 3 15,5-12 4-15,1-2 2 0,-4-13 4 16,-5 1-1-16,-3-7-2 16,-4 0-1-16,-8 0-2 15,-3 0-1 1,-4 10-3-16,-5 3-2 15,2 11-1-15,-5 14-5 16,0-8-1-16,0 16-1 16,2 10-2-1,4 9 5-15,-6 14 7 0,0 0 1 16,-3 2 1-16,3-2 1 16,3-8-10-16,-2-8 0 15,1-11 1-15,0-4 1 0,1-15 8 16,3-4 0-16,3-15 0 15,4-6-2-15,1-5-6 16,4-1 0-16,5 1-4 16,1 5-2-16,4 16-3 0,-1 3-1 15,0 14 1-15,-2 7-1 16,-4 9 1 0,-4 6 2-16,-6 8 3 0,-6-5 3 15,0 1-68 1,-4-4-37-16,1-8-112 15,3-7-101-15,7-13 186 16</inkml:trace>
  <inkml:trace contextRef="#ctx0" brushRef="#br0" timeOffset="25383.7">15529 2311 843 0,'-18'3'107'0,"3"3"99"0,10 2-18 0,7-6-15 0,4-7-34 0,8-12-41 0,2-10-15 0,12-2-4 15,4-1-3-15,-5-6-8 16,-4 6-5-16,-5-3-7 15,-7 5-3-15,-8 14-5 16,2 2-7-16,-2 12-14 16,0 13-11-16,-3 20-13 0,3 15 4 15,-3 16-6-15,0 2 1 16,3 5 0 0,-4-9-3-16,2-7 17 0,2-3-36 15,-1-5-95 1,-10-7-70-16,5-9 73 15</inkml:trace>
  <inkml:trace contextRef="#ctx0" brushRef="#br0" timeOffset="25548.63">15529 2637 925 0,'0'11'216'0,"3"2"281"0,10-1-220 0,9 0-62 0,3 0-56 0,14-10-81 0,1-4-24 15,15-7-28-15,10-4-13 16,12-3-120-16,8-4 48 0,13 1 7 16</inkml:trace>
  <inkml:trace contextRef="#ctx0" brushRef="#br0" timeOffset="26272.25">21965 2081 1395 0,'0'0'6'0,"-3"0"104"15,-1 1 85-15,-9-1-40 0,-15 0-44 0,-9 2-44 0,-12-2-43 0,0 3-9 0,-1 6-11 0,3 5-7 0,2 10-5 0,8 3 0 0,19 3-3 31,15 3 1-31,24 6 10 16,18 2 8-16,7 4 13 16,7-3 1-16,-1-1-4 15,-4-5-2-15,-4 4-4 16,-9-4 3-16,-26 2 11 0,-15 0 5 16,-30-5-1-16,-10 3-9 15,-17-11-72 1,-5-2-62-16,3-12-343 0,-4-11 276 15</inkml:trace>
  <inkml:trace contextRef="#ctx0" brushRef="#br0" timeOffset="26804.37">22073 2457 925 0,'50'8'133'0,"-9"0"149"0,-3 0-67 0,-13 2-18 0,-1-4-33 0,-10-6-72 0,-1-3-19 0,1-8-32 16,0-5-17-16,7-9-8 16,-1-2 1-16,-7 2 5 15,-4-1 9-15,-13 7 5 16,-19 10-7-16,-14 11-12 16,-12 12-15-16,-14 22-11 15,3 8-1-15,3 21-1 16,8 0 1-16,32-2 2 15,7-5-2-15,32-19 2 16,16-10 1-16,31-21 4 0,15-12 3 0,8-16 7 16,-2-12 7-16,-10-5 14 15,-7-4 7-15,-7-2 2 16,-8 5-2-16,-20 11-10 16,-11 8-7-1,-24 19-9-15,-3 11-5 0,-13 16-4 16,-1 6 0-1,-2 5 1-15,1-1 1 16,5-11 2-16,2-7-1 16,7-9 3-16,1-7 1 0,6-8 4 15,5-7 1 1,10-14 0-16,4-7-1 0,19 2-11 16,13-2 0-16,9 15 0 15,2 10 0-15,-8 16 1 16,-10 11-1-16,-13 14-7 15,-7 7 6-15,-4 2-82 16,1 2-45-16,-2-4-187 16,4-7 155-16</inkml:trace>
  <inkml:trace contextRef="#ctx0" brushRef="#br0" timeOffset="27187.5">23635 2049 1426 0,'4'-6'154'0,"4"-1"58"0,6 4 28 0,-14 0-85 0,16 3-50 0,11 0-37 0,0 3-19 0,26 7-32 15,-13-2-3-15,1 9-11 16,-5 7-2-16,-12 6-2 16,-7 7-1-16,-23 6 2 15,-13 6 3-15,-19 4 2 16,-6 1 0-16,-3 1 0 16,2-7-1-16,17-6-3 0,15-7-2 15,23-5-4 1,10-5 1-16,31-9 1 0,10-2 3 0,29-9 0 31,13-5-4-31,23-13-24 16,0-3-63-16,-1-9 56 15</inkml:trace>
  <inkml:trace contextRef="#ctx0" brushRef="#br0" timeOffset="34811.46">13287 3661 1065 0,'-1'1'51'0,"8"-9"62"0,4 2 48 0,2 5 39 0,1 2-24 0,0 26-65 0,-2 8-27 0,-5 21-46 15,4 9-10-15,-3 12-23 16,0 2-3-16,0 2-14 0,-6-10-40 16,-2-16-135-16,-3-8-204 15,-13-20 213 1</inkml:trace>
  <inkml:trace contextRef="#ctx0" brushRef="#br0" timeOffset="35151.23">13125 3765 1038 0,'9'-21'180'0,"8"4"152"0,12 4-117 0,7 2 2 0,15 11-75 0,7 0-37 16,24 10-46-16,3 12-21 0,13 3-24 0,-7 5-9 0,-16 11-5 0,-11 6 1 0,-35 7 7 15,-18 7 4-15,-32 6 8 16,-17-1 1-16,-26 5-4 16,-9-6-4-16,-31-12-21 15,-6-9-19-15,5-12-29 16,3-13-9-16,36-19-5 16,14-16 3-16,30-25 9 15,20-6 2-15,29-7 14 16,12 4-16-16,18 10-95 0,11 6-118 15,12 7 139-15</inkml:trace>
  <inkml:trace contextRef="#ctx0" brushRef="#br0" timeOffset="35764.83">14530 3962 1242 0,'13'-2'109'16,"6"-2"71"-16,1-7-21 0,15-4-20 0,4-4-48 0,15-1-61 0,9 1-16 0,0-1-56 0,5 2-77 0,-3 10 70 15</inkml:trace>
  <inkml:trace contextRef="#ctx0" brushRef="#br0" timeOffset="36167.37">15521 3594 1463 0,'0'2'94'0,"-5"9"112"0,4 3-73 15,-7 5 1 1,0 14-22-16,0 8-71 0,-3 8-22 0,3 16-13 0,-3 3-3 16,-6 6-4-16,2 5-2 15,9-7-3-15,0-2-3 0,15-14 1 16,12-11-1-16,10-16-3 15,12-6-1-15,7-22-3 16,6-9 2 0,2-26 6-16,4-6 4 0,2-17 9 15,1 2 4 1,-7 2 22-16,-12 0 18 16,-19 6 44-16,-5 1 11 0,-22-2 5 15,-5-4-11-15,-12-12-42 16,-4 0-13-16,-7 1-34 0,4 8-12 15,1 12-83-15,-1 7-43 16,5 15 68-16</inkml:trace>
  <inkml:trace contextRef="#ctx0" brushRef="#br0" timeOffset="39481.43">20699 3689 628 0,'-2'2'69'0,"0"-1"79"0,-1 2 83 0,0-3 29 0,2-3-14 0,1 3-81 0,0 0-32 0,0-6-37 0,3 6-18 0,1 9-11 0,1 7-8 0,8 24-19 16,-5 1-4-16,0 20-19 15,1 10-7-15,-6 17-7 16,0 9 0-16,1 4-2 16,-4-8-1-16,-4-15-9 15,3-5-19-15,1-27-78 16,-2-7-61-16,5-22-235 16,7-13 224-16</inkml:trace>
  <inkml:trace contextRef="#ctx0" brushRef="#br0" timeOffset="39701.37">21098 3613 1482 0,'3'-23'135'0,"3"13"70"0,-12 7-21 0,7 22-38 0,-2 8-41 0,1 22-37 0,8 11-14 16,-8 17-21-16,1 5-11 15,-1 5-18-15,0-5 1 0,4-3-4 16,-3-5-2-16,5-11-72 16,-4-11-52-1,0-11-156-15,-1-8-288 16,-2-13 341-16</inkml:trace>
  <inkml:trace contextRef="#ctx0" brushRef="#br0" timeOffset="39882.61">20651 4086 1456 0,'-4'-1'151'0,"2"-1"95"16,18 2-94-16,11 0-26 0,21 0-49 0,6 3-19 0,12 2-32 0,5 5-13 16,-4 2-127-16,-1 7-413 15,6-9 340-15</inkml:trace>
  <inkml:trace contextRef="#ctx0" brushRef="#br0" timeOffset="40063.44">21558 4427 1084 0,'35'3'193'0,"5"7"357"0,-6 2-366 16,-4 3-41-16,-12 2-21 0,-17 10-94 0,-4 6-17 0,-19 6-26 0,3 4-35 16,-27-1-109-16,2-4-84 15,-3-6 120-15</inkml:trace>
  <inkml:trace contextRef="#ctx0" brushRef="#br0" timeOffset="40399.11">22530 3658 1199 0,'-9'3'229'0,"-13"1"211"0,-23 11-213 16,-13 2 27-16,-33 10-113 0,-9 4-44 0,-1 15-50 0,2 8-26 0,25 9-21 16,15 12-11-16,29 4 0 15,22 0-1-15,34-6 2 16,13-9 3-16,29-21 5 16,11-8 0-16,20-20-32 15,7-5-51-15,-7-5-160 16,-6-7 140-16</inkml:trace>
  <inkml:trace contextRef="#ctx0" brushRef="#br0" timeOffset="40582.19">22800 4583 2067 0,'-3'2'3'0,"-2"12"-3"0,-9 13-14 0,-11 8-130 16,-5-2 99-16</inkml:trace>
  <inkml:trace contextRef="#ctx0" brushRef="#br0" timeOffset="41231.15">23948 3590 743 0,'8'-13'148'16,"-5"-1"190"-16,1 6-57 15,-8 2-17-15,-8 3-31 16,-13 3-66-16,-15 3-37 16,-10 9-40-16,-7 9-20 0,-16 10-35 15,-2 14-9 1,-3 19-23-16,6 7-6 0,18 27-5 15,13 9-1-15,28 2-1 16,17-3 3 0,30-20 3-16,15-13 1 0,17-23 3 0,10-5-3 15,2-19-42 1,-7-8-35-16,-2-9-125 0,-8-10-125 16,4-23 183-1</inkml:trace>
  <inkml:trace contextRef="#ctx0" brushRef="#br0" timeOffset="41431.44">24202 3866 1751 0,'-18'31'140'0,"-1"12"43"0,3 6-19 0,2 19-51 0,4 3-47 16,7 7-30-16,0-2-10 0,6-8-20 0,0-8-6 0,0-7-63 15,-1-5-48-15,-2-7-194 16,-3-8 165 0</inkml:trace>
  <inkml:trace contextRef="#ctx0" brushRef="#br0" timeOffset="41629.81">23846 4006 1258 0,'8'-8'196'0,"4"3"308"0,9 1-364 0,12 1 10 0,5-1-37 0,1 0-32 0,9-3-48 16,-4 3-17 0,6-4-20-16,4 5-46 15,7 3-217-15,7-2 180 0</inkml:trace>
  <inkml:trace contextRef="#ctx0" brushRef="#br0" timeOffset="51531.82">15097 5086 463 0,'-5'3'125'0,"0"5"120"0,2-6-27 0,0 3-64 0,-2-2-28 0,4-2-26 16,-3 1-6-16,8-2 3 0,3-2 12 16,4-10 9-1,15 4-8-15,12 2-20 16,10-4-27-16,14 7-34 0,6-2-9 16,1 7-16-1,-4 4-1-15,-18 10-6 16,-20 6 1-16,-36 11 2 15,-18 8 3-15,-28 6 7 16,-9 5 1-16,-5 5-4 16,1-3-1-16,16-2-5 0,10 0 0 15,26-3-4-15,9-5-2 16,26 0-4 0,15-4 0-16,30-7 4 0,20-8 3 0,29-9 2 15,3-13-3-15,5-11 6 16,1 0-26-16,-12-17-359 15,10-10 277 1</inkml:trace>
  <inkml:trace contextRef="#ctx0" brushRef="#br0" timeOffset="52460.19">20931 5236 592 0,'-2'6'132'0,"-1"4"162"0,-2-9-58 0,7-1-26 0,6-4-29 0,4-7-43 0,7-2-15 16,2-1-13-16,1 0-13 0,6 4-40 0,4 7-19 0,1 6-31 0,-3 10-6 15,-7 4-3-15,-4 7-1 0,-9 4 2 16,-5 5 1-1,-20 1 2-15,-5-1 3 0,-12 3 2 16,-6-5 0-16,5-4 1 16,-3-6-1-1,11-10 1-15,9-6-8 16,16 1-6-16,9-5-1 0,18 7 1 16,6 2 6-16,13 4 7 15,-5 3 4-15,0 2 0 16,-8 3 0-1,-15 4 14-15,-10 2-1 0,-21 7 6 16,-17-2 0-16,-28 5-13 16,-12-4-3-16,-29-4-13 15,-7-3-34-15,-1-8-109 16,3-2-75-16,22-7 101 16</inkml:trace>
  <inkml:trace contextRef="#ctx0" brushRef="#br0" timeOffset="53443.84">18556 5279 1271 0,'7'20'137'0,"-7"4"110"0,-5 4-32 16,-19 5-56-16,-6 5-48 0,-17 8-69 0,-4 0-19 0,-16 1-14 0,-1 0-19 16,-10-9-111-16,-4-6-64 15,19-10-309-15,6-3 269 0</inkml:trace>
  <inkml:trace contextRef="#ctx0" brushRef="#br0" timeOffset="53628.03">17988 5339 771 0,'5'-11'197'0,"6"3"216"0,2 24-178 0,1 15-9 15,3 20-72-15,5 12-40 0,8 8-59 16,11 1-22-16,15-7-23 16,5-10-5-16,10-9-4 15,0-7-1-15,8-3-29 16,0-1-51-16,1 1 48 15</inkml:trace>
  <inkml:trace contextRef="#ctx0" brushRef="#br0" timeOffset="54070.04">17583 7083 698 0,'-2'3'140'0,"2"-3"152"0,14 0-124 0,12 2 12 0,12-2-18 0,3 0-14 0,8-2-49 0,3-6-25 15,8 0-44 1,-5-1-15-16,-5-2-8 0,-6 1-16 15,-14 6-123-15,-12 4-156 16,-25 6 156-16</inkml:trace>
  <inkml:trace contextRef="#ctx0" brushRef="#br0" timeOffset="54209.38">17526 7501 1468 0,'73'0'102'0,"-1"-5"42"0,-4-1-2 0,5-7-60 0,1-3-28 15,3-1-123-15,4-5-122 16,-12 6 116-16</inkml:trace>
  <inkml:trace contextRef="#ctx0" brushRef="#br0" timeOffset="54570.22">18761 6805 1420 0,'-8'0'135'0,"1"2"82"0,-6 7-90 0,-6 4 10 0,-8 15-60 15,-3 9-28-15,-9 26-27 0,-4 14-12 0,10 19-14 16,0 7-3-16,19-6-6 16,11-7 1-16,12-27-4 15,13-9 1-15,18-24 9 0,7-11 5 16,11-19 15-16,-3-10 12 16,-10-10 35-16,-4-8 10 15,-24-6 15-15,-11-2 1 16,-20-3-21-16,-11 2-13 15,-15 12-30 1,-2 9-18-16,1 15-26 0,-5 4-29 16,15 13-85-16,4 4-42 0,19-2 83 31</inkml:trace>
  <inkml:trace contextRef="#ctx0" brushRef="#br0" timeOffset="54975.66">19714 6942 943 0,'13'13'158'0,"-5"6"127"15,-7 8-77-15,-4 20-66 0,-6 5-59 0,-1 18-54 0,5 1-12 0,5 0-13 0,4-2-4 16,-1-6-39 0,8-9-56-16,0-7 55 0</inkml:trace>
  <inkml:trace contextRef="#ctx0" brushRef="#br0" timeOffset="55204.99">19624 7061 1362 0,'21'-63'171'0,"-1"7"87"0,13 23-59 0,7 11-34 0,-1 16-72 0,7 6-24 0,-3 17-43 16,-4 4-9-16,-14 10-14 15,-3 7-3-15,-17 10-3 16,-5-1-12-16,-12-1-42 16,-12 1-46-16,-19-11-180 15,5 4 165-15</inkml:trace>
  <inkml:trace contextRef="#ctx0" brushRef="#br0" timeOffset="55475.33">20178 7020 1061 0,'9'12'177'0,"-1"3"194"0,-14 10-268 0,-3 0-14 0,4-3-71 0,3 2-12 0,18-10-5 0,9-1 0 15,13-7 5-15,2-6 9 16,-4-6 20-16,-5-2 11 15,-10-3 36-15,-16-10 4 16,1 9 8-16,-9-4 2 0,-19 0-33 16,1 3-14-16,-25-10-48 15,-6 7-37-15,-4-3-70 16,10 8-45-16,14 3-275 16,17-5 259-16</inkml:trace>
  <inkml:trace contextRef="#ctx0" brushRef="#br0" timeOffset="55742.11">20680 6782 1071 0,'20'-4'191'0,"-4"-2"150"0,-18 3-109 0,-10 3-41 0,-17 3-82 0,-8 5-45 0,-1 8-41 16,-3 4-10-16,15 1-15 15,11 1-5-15,19 2-4 16,20-1 1-16,9 7 5 16,8 5 2-16,-5 1 3 0,-1 2 2 15,-13-3 0 1,-9 3 1-16,-24-5-2 0,-14-5-18 16,-10-6-56-16,-8-9-48 15,1-13-185-15,2-5-151 0,12-28 250 16</inkml:trace>
  <inkml:trace contextRef="#ctx0" brushRef="#br0" timeOffset="56008.48">21134 6714 1352 0,'8'5'146'0,"-8"4"83"0,-8 2-43 15,-28 8-78-15,-2 1-34 0,-11 6-29 0,3-1-13 0,10 3-25 16,8-1-2-16,28 2-11 16,15 2-1-16,23-3-1 0,3 7 2 15,-3-5 7-15,-8 6 0 16,-9-2 3 0,-12-3-1-16,-20-1-30 0,-14-6-24 15,-19-2-75 1,-2-8-75-16,-8 0 112 0</inkml:trace>
  <inkml:trace contextRef="#ctx0" brushRef="#br0" timeOffset="56191.91">21188 6816 1321 0,'15'11'143'0,"1"7"79"0,2 7-33 0,-7 6-93 0,-2 1-36 0,-1-2-31 0,1-2-8 0,2-7-12 16,4-1-31-16,7-16-132 16,9-4-138-16,1-23 149 15</inkml:trace>
  <inkml:trace contextRef="#ctx0" brushRef="#br0" timeOffset="56358.3">21237 6496 1429 0,'-27'0'116'0,"-5"0"84"0,16 0-134 0,4-1-20 0,10-12-45 0,9-6-26 0,8-12-85 0,6-6-69 16,14-1-186-16,4 1 194 15</inkml:trace>
  <inkml:trace contextRef="#ctx0" brushRef="#br0" timeOffset="56611.26">21536 6309 987 0,'37'72'138'0,"-7"7"108"0,-7 6-73 15,-10-4-93-15,-2-6-19 0,-8-13-19 0,3-13-5 0,-6-12-6 16,4-5-8-16,-6-15-10 16,-1-6 1-16,3-7 5 15,-8-6-1-15,8-11 4 16,8-1-2-16,1-2-6 15,7 1 1-15,3 5-1 16,6 9 1-16,-3 12 7 0,-3 4-2 16,2 12 1-1,-10 2-3-15,-11-3-2 16,-7 1 0-16,-11-2-22 16,-5-1-22-16,-2-11-78 15,-2-5-81-15,7-21 104 16</inkml:trace>
  <inkml:trace contextRef="#ctx0" brushRef="#br0" timeOffset="56941.48">21838 6342 1097 0,'15'-24'145'0,"1"21"119"0,-2 17-74 0,1 30-77 0,-1 15-29 0,-3 16-42 0,6 4 0 0,-4-2-14 16,4-6-10-16,12-14-8 15,7-14 0-15,16-17-1 16,9-7 1-16,1-17 5 16,-1-4 1-16,-16-15 5 15,-11-3 8-15,-32-12 5 16,0 0-4 0,-14-4 21-16,-10 3 2 0,-3 19-8 15,-8 11-4-15,-13 28-29 16,5 14-12-16,13 15-4 15,6 3 0-15,31-10-4 16,18-4-1-16,28-23-6 16,10-7-22-16,12-16-107 15,7-7-55-15,9-9 92 16</inkml:trace>
  <inkml:trace contextRef="#ctx0" brushRef="#br0" timeOffset="57258.71">23044 6413 1251 0,'4'6'126'0,"-11"13"170"0,10 12-148 0,1 15-23 0,5 9-21 0,4-1-56 0,-4-2-19 0,12-9-26 15,2-6 1-15,4-13-72 16,0-8-55-16,11-15 70 15</inkml:trace>
  <inkml:trace contextRef="#ctx0" brushRef="#br0" timeOffset="57407.88">23090 6211 1429 0,'2'0'163'16,"-7"0"-78"-16,5 3 123 0,-3 0-152 0,-2-3-41 0,0-3-5 0,9-8-35 0,0-5-52 0,9-9 43 0</inkml:trace>
  <inkml:trace contextRef="#ctx0" brushRef="#br0" timeOffset="57712.58">23534 6523 984 0,'20'55'126'0,"1"-4"129"0,-10-13-96 0,-8-10 3 0,-5-15-36 0,1-6-28 0,-10-8-41 16,-2-10-6-16,-1-3-15 15,-5-7-7 1,11 1-5-16,-2-12 11 16,10-7 9-16,8-2-3 15,18 1-1-15,8 9-9 16,10 12-18-16,2 9-1 15,-13 12-7-15,-4 9-4 0,-1 17-3 16,-6 7-3 0,5 3-21-16,-6-3-34 0,-9-12-127 15,4-4-168-15,9 2 195 16</inkml:trace>
  <inkml:trace contextRef="#ctx0" brushRef="#br0" timeOffset="58059.77">24221 6477 1607 0,'5'22'108'0,"-3"13"30"0,-4 9-20 0,-6 13-67 16,3 1-21-16,-2 2-14 0,2-3-8 0,-1 0-8 0,4-5-2 16,2-10-47-1,0-2-17-15,0-17-8 16,2-8 0-16,-2-15 39 15,-4-11 18-15,1-21 12 16,-5-12 11-16,4-25 28 16,2-9 13-16,2-23 23 0,3-11 7 15,10-6-12 1,9 6-9-16,8 33-11 0,5 21-16 16,-1 41-13-16,3 13-8 15,-3 27-13-15,1 6 0 16,-13 17 4-16,-6 2 1 0,-16 0-2 15,-8 0-33-15,-22 1-66 16,-14-10-33 0,-13-7-405-16,-17 1 347 0</inkml:trace>
  <inkml:trace contextRef="#ctx0" brushRef="#br0" timeOffset="58542.66">24464 6105 1360 0,'15'19'111'0,"-6"11"113"0,-6 6-113 0,2 12-12 16,-5-3-30-16,0-1-43 0,5-6-9 0,6-17-8 16,11-7-3-16,5-9 1 15,-1-7 1-15,1-10 7 16,2-6 2-16,-1-1 4 15,0-6 2-15,-7 0 3 0,-1 1 6 16,-9 7 4-16,-4 1-3 16,-4 16-18-16,-3 8-11 15,0 17-10-15,0 8-4 16,6 2 7 0,5-2 0-16,10-8-2 15,10-7-1-15,10-10 5 16,-1-5 1-16,-2-6 7 15,-5-12 3-15,-11-7 7 16,0-6 7-16,-9-18 6 0,-1-6 13 16,1-22 21-16,-1-8 5 15,3-9 6 1,-4 1-16-16,-2 25-23 0,-6 16-9 16,-1 36-21-16,4 23-4 15,2 29-10-15,0 13-5 16,-3 24 5-16,-5 1 8 0,0-1-71 15,-2-5-56-15,1-5-163 16,-6-9 140-16</inkml:trace>
  <inkml:trace contextRef="#ctx0" brushRef="#br0" timeOffset="58726.3">24868 5947 1904 0,'3'-19'113'0,"8"4"29"0,11 7-69 15,16 8-41-15,7 0-24 0,8 1-2 0,-4-1-1 0,-10 7-9 16,-1 2-55-16,-12 13 39 16</inkml:trace>
  <inkml:trace contextRef="#ctx0" brushRef="#br0" timeOffset="59324.01">22559 7488 1292 0,'-10'-1'178'16,"1"-3"139"-16,-4 4-146 0,-4 0-9 0,-9 0-81 0,1 8-32 0,-6 11-30 0,-7 6-9 15,-2 21-15-15,-1 5-6 16,11 13-2-16,15 1-2 16,15-8-8-1,11-12-9-15,19-15-5 16,7-11 2-16,4-14 15 0,7-11 13 0,-9-10 17 31,-2-16 9-31,-6-2 24 16,-3-2 16-16,-12 2 16 15,-9 9-4-15,-9 9-28 0,-6 12-23 16,0 15-29-16,-1 9-6 16,9 13-5-16,9 4 6 15,21-11 8-15,11-5 2 16,19-13 11-16,10-8 5 16,7-13 16-16,3 1 10 0,-17-9 12 15,-20 2 10-15,-30-1 7 0,-15-4-7 16,-42 2-23-16,-13-3-20 15,-28 3-59 1,-5 7-26-16,2 14-63 0,10-1-44 16,26 2-173-1,21 2 196-15</inkml:trace>
  <inkml:trace contextRef="#ctx0" brushRef="#br0" timeOffset="60092.15">23147 7524 1377 0,'28'10'126'0,"-9"4"64"0,-3 5-58 0,-16 11-77 0,-3 0-25 0,-2 6-13 0,1-3-6 0,0-1-3 16,4-7 9 0,8-12 10-16,-3-7 12 0,3-12 29 15,1-8 9-15,-2-18 14 16,5 0-3-16,2-5-30 15,1-3-18-15,5 7-30 16,1 6-10 0,-4 15-7-16,0 8-7 0,-4 9-6 15,4 8-1-15,-2 7-11 16,2-1 1-16,8 0 5 16,-1-5-2-1,6-14 12-15,4 0 5 0,6-11 4 16,-5-4 6-16,-5-6 6 15,-5-1 2-15,0 1-2 16,-1 7-1-16,-5 3-3 16,1 3-2-16,-6 13-4 15,-1 1-1-15,-2 13 0 16,0 0 1-16,3 2 3 16,1-7 1-16,3-9 1 15,1-5 0-15,5-15 5 16,-5-2 1-16,3-13 5 15,-5-3 2-15,2-14 0 16,-3-2-1-16,1-11 6 0,4-3 8 16,-7 0 3-16,-1 0-1 0,-4 25-4 15,-6 16-7-15,-3 34-5 16,0 23-1-16,-1 20-5 16,-1 11-5-1,2 7-1-15,0 1 0 16,2-6 0-16,-2-5-2 15,0-9-9-15,-6-7-6 0,-2-17-4 16,-3-10 3-16,3-18 14 16,3-10 6-16,8-19 11 15,7-3 2-15,7-8 11 16,7-1 5-16,6 6 6 16,3 6 0-16,1 11-12 15,0 8-7-15,-4 15-14 16,-5 4-4-16,-19 8 0 15,-6 4 0-15,-17 7-12 16,-10 2-18-16,-9 6-36 16,-1-7-18-16,-1-5-52 0,2-8-57 15,9-16-232 1,8-13 245-16</inkml:trace>
  <inkml:trace contextRef="#ctx0" brushRef="#br0" timeOffset="60323.03">24434 7302 993 0,'13'5'137'0,"-4"9"110"0,-7 8-110 16,-2 11-78-16,-9 5-30 0,7 0-17 0,2-3-4 16,13-12 19-16,6-5 22 15,14-11 28-15,3-7 11 0,-6-6 21 16,-3 0 1-16,-13-7 10 15,-8-1 6-15,-7-5-42 16,-9 2-37-16,-7 1-58 16,-7-1-42-16,-9 4-97 15,1 0-43-15,3 6 95 16</inkml:trace>
  <inkml:trace contextRef="#ctx0" brushRef="#br0" timeOffset="60589.89">24908 7282 1644 0,'-11'-2'132'0,"-13"0"51"0,-4 2-38 0,-13 2-59 0,-4 7-38 0,11 6-32 15,0 0-13-15,27 9-18 0,10 3-3 16,24 3 8-16,12 8 4 15,10 3 9-15,-3 3 2 0,-12 2 0 16,-15 1 2 0,-31 0 4-16,-17-3 2 0,-29-3-1 15,-15-3-12-15,-17-9-72 16,-22-20 14 0,-26 1 13-16</inkml:trace>
  <inkml:trace contextRef="#ctx0" brushRef="#br0" timeOffset="65450.98">11178 13476 833 0,'-25'3'132'0,"-1"-3"99"0,14-12-81 15,4-4-27-15,11-8-16 0,0 2-3 0,7 3-19 0,-2-1-1 0,-1 15-14 31,-2 3-3-31,1 2-5 16,-1 0-11-16,11-11-19 16,6-8-5-16,19-20 13 15,13-8 10-15,25-24 9 16,11-5 1-16,6-6-12 0,3-3-10 16,7 4-16-16,9 6-6 15,24 5-13 1,3 3-2-16,-2 8 1 15,-1 6 0-15,6 12 0 0,2 7-1 16,3 20-1-16,4 6 0 16,3 13-1-16,5 12 0 0,7 10 1 15,-4 8 1 1,6 11 0-16,4 4 1 0,-3 12 9 16,1 1 5-16,-16 1 9 15,-1 3 3-15,-19 0 1 16,-11 0-7-1,-36-4-1-15,-24 0-2 16,-26-6-13-16,-10-12-4 16,-17-8-66-16,-6-7-45 15,-10-13-120-15,-9-9-152 0,1-30 222 16</inkml:trace>
  <inkml:trace contextRef="#ctx0" brushRef="#br0" timeOffset="65704.67">15002 12423 1395 0,'6'20'141'0,"7"18"97"0,4 8-69 0,-1 17-63 0,5 1-38 0,5 1-38 0,7 0-11 0,15-8-4 16,1-5 1-16,1-7-1 15,-3 3 0-15,-13-6-4 31,-11 7-1-31,-32 2 2 0,-18 2 0 16,-27 6-1 0,-17 0-4-16,-20 3-35 0,-4-10-33 15,-28-14-96 1,-5-13-69-16,12-30 120 16</inkml:trace>
  <inkml:trace contextRef="#ctx0" brushRef="#br0" timeOffset="66428.02">10951 12675 890 0,'36'-39'113'0,"0"7"79"0,-6 7-59 16,-5 17-27-16,-10 8-29 0,-11 20-17 0,-8 4-11 0,-4 1-22 15,-2-3-10-15,2-4-10 16,8-10 2-16,7-5 11 16,4-11 12-16,9-16 20 15,10-10 9-15,11-25-1 0,8-7-9 0,21-22-21 16,12-12-11-16,20-7-15 16,4-8-2-16,14-2-2 15,11-3-1-15,34 4 1 16,14 8 1-16,24 17-1 31,12 14-2-31,-9 15-2 0,14 13 0 16,8 19-1-16,-13 7 3 15,20 13 2-15,10-2 1 16,-10 4 2-16,12 0-2 16,14 5-1-16,-20 3 0 15,21 12-1-15,-18 6 0 0,-15 15 12 16,11 6 2-16,-26 12 8 15,-5 2 2-15,4 10-10 16,-19 2-1-16,-3-2-4 16,3-3-4-16,1-5 1 15,2-4-2-15,-1-4-2 16,9 2 0-16,-8 9 0 0,-4 2 1 16,-4 8-3-16,-9 0 19 15,-38 6 8 1,-14-6 1-16,-41 1 12 15,-29-4-22-15,-27-12 4 16,-10-12-25-16,-13-20-80 16,-8-9-67-16,-10-26 66 15</inkml:trace>
  <inkml:trace contextRef="#ctx0" brushRef="#br0" timeOffset="66687">18787 11615 1672 0,'-4'8'82'16,"8"11"28"-16,10 9-69 0,24 18-16 0,14 9 0 0,11 10 5 0,6 8 1 0,4 1-9 0,-7 0-8 0,-1 5-8 0,-4-2-1 15,-21-3 0-15,-12 0 1 31,-29-3 1-31,-18 2-1 16,-32-6-19-16,-18 3-25 16,-26-7-93-16,-28-6-113 15,-27-2 135-15</inkml:trace>
  <inkml:trace contextRef="#ctx0" brushRef="#br0" timeOffset="67553.75">10854 12834 927 0,'16'0'113'0,"-5"0"92"0,-4-6-16 0,-7 0-70 0,-8-7-16 0,-3-7-36 0,1-6-12 0,-2-5-11 16,-6-7-5-16,-5-6-11 15,-12 3-4-15,-9-2 2 0,-7 5 4 16,-12 5 3-1,-13 3 0-15,-12 7 11 0,1 2-5 16,-20 4-2 0,-7 4-1-16,-9 8-11 0,-11 2 1 15,17 6 0-15,7 10 2 0,0 12-7 16,-2 2-3-16,-2 12-7 16,-1 6-6-16,19 13-6 15,7 10-2-15,4 15-3 16,1 7-1-16,-1 17-1 15,3 9 2 1,13 19 0-16,14 7 1 16,17 2 1-16,11 2 1 15,14-1 0-15,10-4 0 0,14-12 0 16,11-12-3-16,34-23-2 16,16-4-2-16,31-23 0 15,12-6 0-15,13-25 4 16,9-9 2-16,14-24 2 15,2-6 1-15,-9-14-19 16,-13-7-44-16,-27-4-121 16,-2-9-142-16,1-2 171 0</inkml:trace>
  <inkml:trace contextRef="#ctx0" brushRef="#br0" timeOffset="67884.03">9791 13762 582 0,'-3'30'142'0,"9"-1"210"0,13-2-155 16,11-1-33-16,11 0-17 0,19 1-41 0,8-2-23 0,12 5-35 15,3 5-15-15,-17 6-22 16,-14 5 11-16,-16-1 22 16,-12 3 8-16,-15 4 8 15,-9 0-7-15,-17 8-17 16,-13-2-6-16,-35 10-4 16,-20 0-13-16,-32 3-26 15,-15 3-19-15,-7-2-21 0,-5-5-21 31,-21 2 44-31</inkml:trace>
  <inkml:trace contextRef="#ctx0" brushRef="#br0" timeOffset="80307.27">12476 12768 315 0,'-1'-3'112'0,"-4"3"129"0,0 3-21 0,2-1-20 0,0-1-6 16,3-1-7-16,0 0 3 0,0 0-10 0,1 0-6 15,3 5-22-15,2 3-19 0,-1 6-41 0,4 13-26 0,-4 14-40 0,1 8-12 0,-3 12-9 16,-1 2-3-16,1-4-2 0,3-3-15 15,-1-15-45-15,3-4-34 16,-5-17-100 0,-3-9-85-16,0-12 157 0</inkml:trace>
  <inkml:trace contextRef="#ctx0" brushRef="#br0" timeOffset="80614.99">12407 12752 1296 0,'0'-19'123'16,"3"8"97"-16,-1 3-14 0,4 13-39 0,-3-3-23 16,0 9-55-16,5 1-17 0,2 1-30 0,8 1-7 0,11 2-10 0,7 0-4 0,8 4-1 15,7-1-3-15,-2 0-5 16,-2 0 2-16,-8 3 0 15,-10 2 0-15,-23 4-1 16,-14 4-2-16,-26 2-5 16,-9 3-4-16,-8-1-16 15,-1 0-19-15,4-6-44 16,3 0-24-16,12-9-34 16,6-1-16-16,16-12-62 15,11-6-82-15,11-4 170 0</inkml:trace>
  <inkml:trace contextRef="#ctx0" brushRef="#br0" timeOffset="81045.03">12973 12978 1106 0,'5'0'153'0,"-4"0"130"16,3 0-28-16,-4 0-72 0,3 0-25 0,-3 1-55 0,0-1-25 0,1 0-41 0,1 3-15 16,20 4-15-16,3 4-5 0,8-3-2 31,10 1 0-31,0-1 2 15,4-6-36-15,-8-2-115 16,-2-2-53-16,-7-4 82 16</inkml:trace>
  <inkml:trace contextRef="#ctx0" brushRef="#br0" timeOffset="81947.39">13516 12628 795 0,'0'-7'158'0,"-2"3"123"0,7 4-71 0,-2 0-16 0,2 4-28 0,6 4-10 0,-6 11-22 16,-1 0-13-16,-2 8-41 0,-2 6-20 0,-6 8-30 15,3 6-15-15,1 5-10 16,2 5-3-16,-2-2-4 15,2-1-21-15,0-5-48 16,-6-3-34-16,6-13-70 16,-3-6-20-1,3-15-163-15,0-10 207 0</inkml:trace>
  <inkml:trace contextRef="#ctx0" brushRef="#br0" timeOffset="82197.21">13759 12588 1326 0,'-2'0'171'0,"2"5"156"0,0 8-78 0,-1-1-54 0,-6 6-47 0,3 5-61 0,2 4-17 0,-1 19-31 0,-2 4-9 0,0 7-20 31,-2 1-4-31,3-4-48 0,3 0-29 0,1-13-91 16,0-4-60 0,1-14-83-16,9-6 145 15</inkml:trace>
  <inkml:trace contextRef="#ctx0" brushRef="#br0" timeOffset="82380.66">13601 12801 984 0,'-9'11'202'0,"7"5"266"0,2-2-249 0,9 3-79 0,7-2-21 16,9-9-40-16,5 0-25 0,10-9-41 0,-1-6-57 0,10 1 26 0</inkml:trace>
  <inkml:trace contextRef="#ctx0" brushRef="#br0" timeOffset="84079.73">12254 10801 540 0,'-5'-6'157'0,"2"-2"164"0,1 2-71 0,4 0-55 0,-1 1-27 0,1 2-23 16,6 3-12-16,-8 0-25 0,2 6-20 0,-2 13-38 0,-2 6-17 0,2 12-24 15,0 7-6-15,0 8-5 16,8 0-2-16,8 8-4 15,-1-7-1-15,12-4 1 16,-2-9 2-16,1-14 5 16,0-8 2-16,-3-18 4 15,2-3 11-15,0-18 23 0,-1-7 13 16,-4-13 23-16,2-7 1 16,-14-7-5-16,-1 2-1 15,-7-3-1 1,-4 11-6-16,-10 5-8 15,-10 2-11-15,1 5-25 16,1 8-6-16,6 8-16 0,7 7-7 16,9 10-14-16,-2 0-22 15,-1 5-75-15,14 3-56 0,11 4-242 16,11 7 238-16</inkml:trace>
  <inkml:trace contextRef="#ctx0" brushRef="#br0" timeOffset="84496.04">12901 10942 958 0,'-4'9'131'15,"3"1"122"-15,1-6-12 0,11 3-42 0,-3-7-18 0,9-3-40 0,0-1-26 0,6-2-43 16,-4-3-22-16,3 1-42 16,0 2-41-16,-5-1-129 15,-1 4-141-15,9 3 156 0</inkml:trace>
  <inkml:trace contextRef="#ctx0" brushRef="#br0" timeOffset="84897.86">13666 10742 1338 0,'0'-7'166'0,"-7"3"122"0,6 4-6 0,-10 1-61 16,-7-1-36-16,-4 0-55 0,-8-5-26 15,-4 5-37-15,1 0-18 16,-5 4-23-16,-2 10-10 16,2 9-17-16,2 15-3 0,9 13-7 15,13 2-1-15,19 9 0 16,11-7 0-16,29-3 1 16,7-8 1-16,11-14-1 15,2-6-4-15,1-21-50 16,-1-3-39-16,3-24-552 15,8-12 432-15</inkml:trace>
  <inkml:trace contextRef="#ctx0" brushRef="#br0" timeOffset="118231.42">6215 12156 884 0,'-5'5'218'0,"-3"3"150"0,14 3-80 0,-4-3-52 0,-4-4-93 0,6 7-37 16,-3-4-31-16,4 9-15 0,12 15-26 15,-9 5-8-15,0 13-21 0,0 8-2 0,-5 8 0 0,-1-4-1 0,-1-7 0 16,1-5-7-16,-2-18-85 16,5-7-58-1,-2-12 75-15</inkml:trace>
  <inkml:trace contextRef="#ctx0" brushRef="#br0" timeOffset="118517.53">6123 12114 1168 0,'11'-8'133'0,"2"3"105"0,3 0-37 0,12 10-50 0,5 1-28 0,7 7-37 0,9 3-26 0,-1 3-34 16,0-2-6-16,-2 5-15 0,-7 3 1 16,-9 5-2-16,-8 3 2 15,-20 7 5-15,-6 1 2 0,-22 6 3 16,-11-1 0-16,-4 0-6 16,-9-1-2-16,-4-4-19 15,2-8-45 1,2-9-144-16,6-8-169 15,-2-5 193-15</inkml:trace>
  <inkml:trace contextRef="#ctx0" brushRef="#br0" timeOffset="118864.99">6926 12386 1222 0,'-8'13'140'0,"-1"0"105"0,9-1-20 0,0-5-55 0,8-1-32 16,11-8-51-16,6-6-18 0,19-7-30 0,7-9-13 0,4-3-17 0,-2 0 7 0,-2 2-119 0,-2 0-121 0,-22 12 131 15</inkml:trace>
  <inkml:trace contextRef="#ctx0" brushRef="#br0" timeOffset="120113.53">7996 12091 603 0,'9'-6'163'0,"-6"-2"177"0,5 2-74 16,-8 1-58-16,-6 2-28 0,-3 0-39 0,-9 6-15 0,-12 3-23 16,-4 4-10-16,-15 12-21 0,3-3-14 0,-1 12-31 31,1 3-14-31,6 5-13 15,10 10-3-15,11 9-6 16,13 1-2-16,19 0 0 16,12-2 0-16,7-13 6 15,5-9 4-15,11-16 1 16,1-10 2-16,9-16-16 16,7-8-36-16,-7-5-135 15,-6-7-209-15,-22-3 219 16</inkml:trace>
  <inkml:trace contextRef="#ctx0" brushRef="#br0" timeOffset="120463.86">6303 12970 1504 0,'8'0'73'0,"-3"9"11"0,-7 7-23 0,2 17-38 0,-6 10-10 0,4 14-27 15,4-1-44-15,4 3-195 16,5-6 161-16</inkml:trace>
  <inkml:trace contextRef="#ctx0" brushRef="#br0" timeOffset="120730.12">6182 13082 1208 0,'-8'-38'163'0,"8"6"123"0,22 2-76 0,5 8-28 0,17 10-54 16,3 1-27-16,10 11-59 0,3 11-19 0,-6 16-17 15,-1 7-7-15,-17 21-2 16,-10 1 7-16,-26 10 1 0,-11 3 3 0,-21-2-2 16,-6-3-10-1,-4-10-52-15,-4-7-47 0,10-20-196 32,6-10-232-32,15-20 299 0</inkml:trace>
  <inkml:trace contextRef="#ctx0" brushRef="#br0" timeOffset="120880.13">6704 13205 1083 0,'46'8'166'0,"2"-2"158"0,5-6-135 0,2-8-87 0,-6-6-41 0,-4-8-55 0,1 1-65 0,-3-4 36 15</inkml:trace>
  <inkml:trace contextRef="#ctx0" brushRef="#br0" timeOffset="121332.52">7843 12970 1073 0,'-3'-8'183'0,"-12"-1"166"0,-8 1-70 0,-17 6-82 0,-7 7-55 0,-10 4-63 0,-4 12-25 0,-10 15-31 15,3 7-4-15,8 15-13 16,8 2-6-16,22 11-8 15,13 0-3-15,21-2 1 16,10-7 0-16,21-17 4 16,5-8 1-16,1-20 4 15,0-11 1-15,1-18 2 16,-2-9 1-16,-2-12 2 16,-5-9-2-16,-2-4 3 0,-10-5 1 15,-4 1 2-15,-3 10 0 0,-9 15 3 31,-3 24-1-31,7 1-2 16,-9 26-2-16,2 23-6 0,-1 5-1 16,1 0-30-1,3-4-50-15,-1-9-174 16,4 0-221-16,-3-9 258 0</inkml:trace>
  <inkml:trace contextRef="#ctx0" brushRef="#br0" timeOffset="121480.14">7508 13359 1232 0,'27'-20'114'0,"13"-4"79"0,9-1-21 16,12-3-54-16,4-2-36 0,1 3-52 0,8 0-72 0,-6 10 28 0</inkml:trace>
  <inkml:trace contextRef="#ctx0" brushRef="#br0" timeOffset="122213.46">6473 13976 1109 0,'-3'0'166'0,"0"5"141"0,-6 7-165 0,-4 10-36 0,0 8-71 0,1 5-19 0,6 8-17 16,-2 6-3-16,8 6-2 16,1 0 0-16,10-1 1 15,3-9 1-15,9-5 1 16,0-7 2-16,9-9 0 16,6-6 10-16,11-13 43 0,1-5 26 15,4-17 48 1,-5-4 12-16,-16-17 0 0,-2-3-15 15,-21-14-25-15,-2-2-18 16,-2-4-41-16,-3-1-13 16,-3 6-24-16,0-1-13 15,0 11-76-15,2 7-55 0,4 7-124 16,0 10-179 0,18 2 260-16</inkml:trace>
  <inkml:trace contextRef="#ctx0" brushRef="#br0" timeOffset="122404.88">7098 14233 1187 0,'10'-5'155'0,"1"-3"104"0,6-4-133 0,4-1-21 0,1 1-77 0,4 1-2 0,4 1-175 0,-1 2 110 16</inkml:trace>
  <inkml:trace contextRef="#ctx0" brushRef="#br0" timeOffset="122629.26">7553 14004 1507 0,'-15'8'204'0,"1"-5"163"0,9 10-199 0,-4 4-30 0,7 9-89 0,-1 8-20 0,5 10-26 16,-2 2-5-16,5 5-10 15,4 1-32-15,-1-2-98 16,1-6-73-16,10-9 102 15</inkml:trace>
  <inkml:trace contextRef="#ctx0" brushRef="#br0" timeOffset="122830.2">7819 13777 1281 0,'-1'13'225'0,"-1"12"226"0,2 10-205 0,0 18-120 0,0 7-58 0,2 5-53 0,4 3-14 0,-1-2-8 16,1-1-36-16,2-5-164 15,3-8-292-15,-8-13 282 16</inkml:trace>
  <inkml:trace contextRef="#ctx0" brushRef="#br0" timeOffset="123013.19">7521 14154 1644 0,'8'3'93'0,"6"1"51"0,7 2-39 0,13-6-41 0,4-5-18 0,9-3-33 0,4-4-32 0,1-1-154 0,-3 4 122 16</inkml:trace>
  <inkml:trace contextRef="#ctx0" brushRef="#br0" timeOffset="123513.2">6439 14772 500 0,'0'-22'184'0,"1"5"206"0,3 4-51 0,-3 4-69 16,5 6-42-16,-4 3-67 0,0 0-35 0,-1 11-61 0,-1 3-24 0,-1 16-36 15,1 16-5 1,0 10-17-16,1 12-11 16,10 6-30-16,2-1-3 15,10-8 9-15,7-13 14 16,18-15 32-16,-1-11 4 15,11-22 2-15,-1-8 12 16,-2-18 27-16,-10-10 18 0,-9-17 32 16,-9-3 2-16,-13-11-14 15,0-2-11-15,-14-1-26 16,-3 3-19 0,-8 0-13-16,-2 5-11 0,9 6-26 15,2 7-20-15,7 11-118 0,9 7-99 16,21 13 140-16</inkml:trace>
  <inkml:trace contextRef="#ctx0" brushRef="#br0" timeOffset="123692.85">7228 14921 1239 0,'-2'0'74'0,"7"0"10"0,17-5 89 0,1 2-58 0,7 3-29 0,7-5-51 0,10 2-181 0,2-2 104 0</inkml:trace>
  <inkml:trace contextRef="#ctx0" brushRef="#br0" timeOffset="124148.06">7881 14656 1247 0,'3'-24'194'0,"-5"8"182"0,-1 1-79 0,-13 11-81 0,-7 3-51 0,-10 4-71 0,-5 8-28 0,-5 8-37 0,5 3-15 16,2 14-21-16,9 10-6 16,10 14-7-16,7 11-2 15,10 16-21-15,8-5-12 32,10-7-8-32,7-8-9 0,6-22 8 0,4-10 8 15,1-18 4-15,1-10 5 0,-6-12 5 16,4-9 8-16,-8-15 11 31,1-7 9-31,-6-5 17 16,-3-6 4-16,-9 1 17 0,-7 11 15 15,-8 5 36 1,-3 15 16-16,7 15-1 0,-4 4-14 16,10 20-39-16,4 9-19 15,4 5-9-15,2 1-36 16,3-1-69-16,-1-8-49 15,-3-8-332-15,0-8 294 0</inkml:trace>
  <inkml:trace contextRef="#ctx0" brushRef="#br0" timeOffset="124328.86">7766 14902 980 0,'-5'-2'216'0,"2"2"242"0,9 3-250 0,18 8-117 0,7 4-39 0,23 2-30 0,10-6-13 0,4-9-62 15,-5-6-66-15,-6-7 67 16</inkml:trace>
</inkml:ink>
</file>

<file path=ppt/ink/ink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6:52:24.636"/>
    </inkml:context>
    <inkml:brush xml:id="br0">
      <inkml:brushProperty name="width" value="0.05292" units="cm"/>
      <inkml:brushProperty name="height" value="0.05292" units="cm"/>
      <inkml:brushProperty name="color" value="#FF0000"/>
    </inkml:brush>
  </inkml:definitions>
  <inkml:trace contextRef="#ctx0" brushRef="#br0">3697 8190 933 0,'-40'50'174'0,"-2"6"150"0,-2 5-144 0,7 1-115 0,6-6-39 0,6-16-22 15,3-7-1-15,6-20 0 0,6-10-1 0,10-5-1 0,2-6-1 0,12 0-4 16,2-1-2-16,3 1-7 0,6 6-8 16,0 2-2-1,4 2 0-15,5-2 10 16,1-5 8-16,8-6 6 15,7-6 14-15,16-8 19 0,21-5 9 0,13-2 9 32,5 4-10-32,3 4-18 15,-6 2-9-15,10 11-9 0,5 5-3 16,1 1-1 0,7 3-1-16,-7-1 0 15,-4 2 0-15,9-1 1 16,5-4-1-16,6 3-1 15,-5 1-1-15,-3 2-1 0,-6 2 0 16,19 4 2-16,3 0 0 16,0 5 0-16,-2 2 3 15,-2 1 6-15,4 3 5 16,3 5 3-16,3 1-2 0,-8 0-7 16,4-4-4-16,12-6-4 15,7-4-1-15,-1-9-2 16,12 0 0-16,2-3 0 0,-5-3 1 15,9 3 0 1,-4-1 1-16,-1 4 1 0,5 4 0 16,-2 5 1-1,5 5 1-15,-11 0-2 16,0 4 0-16,0-4 0 16,-11-1 0-16,2-6 1 15,1-5 0-15,-3-2 0 16,6-2 0-16,5 1-1 15,-6 1 0-15,-2 3 1 16,-3 5 0-16,-2 1 11 16,-6 2 2-16,-13 4 3 15,-2-3 0-15,-4-2-9 16,4 1-2-16,-3-8-3 16,-3-2-1-16,-1-5 1 15,8-7 0-15,11-5 1 0,-13-3 0 16,7 0-1-16,-7-3 2 0,5 0-5 15,4 1 19-15,-11 1 15 16,0 3 7 0,1 4 23-1,1 2-12-15,0 1-11 16,-7 6-4-16,-18 1-13 0,5-1-6 16,2 4-3-16,0-1-4 0,1-4-4 15,-4-1 2-15,-8 1-6 16,5 0 0-16,13-3-2 15,-1 5-2-15,-5-6 8 16,-10 4 0-16,-21-1-27 16,-10 1-53-16,-16 4-406 15,-14-6 316-15</inkml:trace>
  <inkml:trace contextRef="#ctx0" brushRef="#br0" timeOffset="30703.73">15827 9351 614 0,'-5'19'109'0,"-3"-5"94"0,5-5-43 0,0-6-55 0,-2-1-18 0,1 3-12 0,-1-2 8 15,-6 2 3-15,0 2-6 0,-2 0-10 0,5 2-13 0,11-6-16 16,-1-6 8-16,17-20 21 0,14-4 7 16,19-17 22-1,22-12 4-15,34-15-15 0,7-11-5 16,14-15-19-1,2-3-8-15,8 1-11 16,6 4-11-16,13 1-10 16,-4 1-10-16,-7 1-11 15,3 1 2-15,-3 7-3 16,1 7 1-16,-17 17-2 16,-16 5 1-16,-20 14-1 15,-5 11-11-15,-26 6-41 16,-13 10-35-16,-31 11-109 15,-20-5-93-15,-9 3 157 16</inkml:trace>
  <inkml:trace contextRef="#ctx0" brushRef="#br0" timeOffset="31123.81">17801 7594 984 0,'14'-10'103'0,"0"4"78"0,5 4-34 0,-6 10-22 0,-1 2-14 0,-6 2-6 15,4 1-7-15,-1-2-17 0,4-1-10 0,9-6-16 0,11 1-6 0,18-8-2 16,15 0 2-16,13-2-2 16,8 5-4-16,-7 0-10 15,-7 8-8-15,-15 9-12 16,-1 7-3-16,-16 6-2 16,-6 6 0-16,-20 10 1 15,-10 3 0-15,-19 11 1 0,-11-2 0 0,-12 5-5 31,-4 2 0-31,-1-7-22 16,-1-1-25-16,-1-7-71 0,1-4-45 16,2-7-149-1,-1-4-201-15,-6-19 298 16</inkml:trace>
  <inkml:trace contextRef="#ctx0" brushRef="#br0" timeOffset="32286.29">19118 5635 900 0,'-5'-11'110'0,"2"-8"-19"0,-2 3 133 0,-3 4-22 15,5 7 16-15,-5 5-35 0,4 11-48 0,-4 3-20 0,5 13-34 0,3 8-9 0,3 9-31 16,6 6-8-16,5 13-7 15,-1 7-9-15,1 7-3 16,-1 7 2 0,1 9-14-16,-3 3-13 15,0-1-68-15,-3-6-42 0,-3-10-101 0,-1-8-68 16,3-19-167-16,-4-11 244 16</inkml:trace>
  <inkml:trace contextRef="#ctx0" brushRef="#br0" timeOffset="32969.12">19105 5569 851 0,'-12'-6'138'0,"-6"2"99"0,4 1-68 0,3-3-20 0,6 0-50 15,7-5-12-15,7-7-9 0,4 1 4 0,9 1 6 31,5 2-3-31,6 3-16 0,5 5-13 16,0 6-25 0,-2 6-11-16,-6 8-14 0,0 5-2 15,-13 11-4-15,-1 3-2 16,-16 11 2-16,-5 0 4 16,-15 2 2-16,1-6 1 15,-3-9-4-15,3-1-14 16,-2-14-30-16,1 1-21 15,1-9-67-15,3-2-38 0,2-1-139 16,3-3-179-16,11 7 280 16</inkml:trace>
  <inkml:trace contextRef="#ctx0" brushRef="#br0" timeOffset="33336.16">19620 5974 1075 0,'3'0'152'0,"0"3"86"0,-8 7-87 0,-6 4-13 0,-6 16-79 0,-2 5-19 0,5 14-18 16,4 4-4-16,15 7-9 15,6-6-4-15,17-10-5 16,5-13 0-16,10-13 4 0,0-10 11 15,2-16 21-15,-4-8 8 16,-7-14 13 0,-1-3-2-16,-18-10-2 0,-2-4 1 15,-13-2-7-15,-5-3-6 0,-15 2-17 16,-7 2-6-16,-12 3-44 16,-2 5-21-16,-5 21-52 15,3 8-40-15,-3 17-62 16,5 15-54-16,4 4-162 15,7 7 224-15</inkml:trace>
  <inkml:trace contextRef="#ctx0" brushRef="#br0" timeOffset="33754.36">19968 5924 981 0,'38'-16'214'0,"-3"2"254"0,-15 12-326 0,-4 2-24 16,-10 13-79-16,-1 4-19 0,1 8-13 0,1 4-3 16,12-2-3-16,6-7 0 15,16-7 0-15,6-9 0 16,-3-7 4-16,-1-6 0 16,-8-4 0-16,-5 4 0 15,-2-2-1-15,-3 9-1 16,-7 2-1-16,1 0-2 15,0 2 1 1,-7 1 0-16,6 5-1 0,0-5 1 16,3-3-1-16,6 0-2 15,6-3 0-15,3-8 2 16,5-2 2-16,2-6 2 16,1-1 18-16,-5-4 17 0,-10-3 26 15,-4 0 11 1,-17-6-3-16,-8 3-17 0,-21-4-27 15,-5 2-21 1,-12 1-31-16,0 4-21 0,6 11-61 16,7 3-50-16,12 2-171 15,9 0-124-15,18 0 239 16</inkml:trace>
  <inkml:trace contextRef="#ctx0" brushRef="#br0" timeOffset="34285.37">21120 5675 891 0,'22'12'133'0,"3"1"65"0,4-13-22 0,1 0-27 0,4-7-45 0,6 0-30 0,-1-11 0 0,-1-1-10 16,-8-6-6-16,-5-2 15 15,-14 5-13-15,-8 3 8 16,-15 0-2-16,-7 4-8 15,-21 5-20-15,-5 5-13 16,4 12-18-16,-4 10-4 16,15 11-5-16,8 4-1 15,8 11-1-15,9-1-2 0,5 2 2 16,7 0 1 0,13-10 2-16,7-3 2 0,14-17 3 15,8-3 2-15,11-11 6 0,3-1 2 16,5-7 3-16,-2-2-4 15,-6 3-6 1,-8-1-1 0,-19 9-7-16,-1 10-1 15,-13 13-2-15,0 6-2 0,-11 3-1 16,-4-6 2-16,-5-4-12 16,-4-4 3-16,0-9 7 15,5-9 3-15,-3-5 13 16,3-14 3-16,3-13 17 15,7-10 7-15,7-16 6 16,10-16 0-16,12-9-28 16,10 5-9-16,0 11-9 15,-3 17-6-15,-2 18-22 0,-4 2-47 0,-9 10-180 16,-1 3-293-16,3 7 314 16</inkml:trace>
  <inkml:trace contextRef="#ctx0" brushRef="#br0" timeOffset="35135.66">22737 5110 892 0,'3'0'140'0,"-3"2"167"0,0 9-135 0,-3 22-43 0,-7 11-44 0,-4 22-63 0,-2 8-9 0,5 4-5 15,3-8-3-15,16-11-4 32,8-17 0-32,9-18 6 15,4-11 6-15,10-13 20 16,4-8 12-16,1-11 20 0,-5-6 5 16,-4-8 0-16,-6 1-13 15,-7 7-27 1,-7 11-14-16,-4 15-25 15,-3 18-4-15,-3 24 2 0,0 4 2 16,6 2 5-16,3-7-2 0,11-15 0 16,5-11 2-16,8-11 6 15,-2-5 8-15,1-11 20 16,-7-4 10-16,-8-5 17 16,0-10 7-16,-8-11-1 15,-8-5-2-15,-3-15-11 16,-7-4-11-1,-10-9-18-15,-2 5-12 0,-2 13-25 16,1 14-18 0,1 26-54-16,2 10-33 0,1 6-117 15,7 8-122-15,22 9 205 16</inkml:trace>
  <inkml:trace contextRef="#ctx0" brushRef="#br0" timeOffset="35934.53">23873 5515 1491 0,'4'0'161'0,"-8"-4"150"0,-7-4-121 0,-8-7-52 0,-6-2-56 0,-10 3-69 0,6 6-8 0,-16 18-7 15,-1 12-2-15,-3 12-11 16,2 4-11-16,25-6-7 15,15-7 2-15,26-14 11 16,8-8 15-16,11-4 14 16,1-11 11-16,-6-6 19 15,-3-3 8 1,-9-4 10-16,-8 0 2 0,-4 6-16 16,-1 4-11-16,-5 15-24 15,-1 10-13-15,-2 26-9 16,0 16 1-16,-10 21 7 15,7-4 1-15,3-14-32 16,13-6-16-16,12-24-29 16,6-4-8-16,12-19 5 15,-8-9-2-15,-4-15-9 16,-4-11-7-16,-2-19-27 0,2-9-12 16,-5-23 25-16,-1-11 18 15,-9-10 77-15,-4-9 48 0,-3 1 57 16,0 2 25-16,-1 20 42 31,1 17 2-31,3 34-3 0,-5 15-21 16,4 27-45-16,-4 16-19 15,1 34-38-15,4 16-5 16,0 22-11 0,0 5-2-16,13 4-2 0,-1-6-1 0,13-6-4 15,-3-11-1-15,5-16-46 16,0-10 2-16,-5-25-33 15,-2-11-21-15,-3-29 12 16,-1-15-11-16,0-22 34 16,2-15 24-16,0-16 48 15,-3-10 23-15,-8-18 29 16,-8-7 9-16,-11-14 16 16,-1-2 0-16,-3 25 3 15,-3 19 10-15,6 50-9 16,-4 20-16-16,-4 40-34 15,-3 20-19-15,-7 44-19 0,2 24 1 0,2 22 3 32,5 7-2-32,16-14-3 15,10-10-1-15,20-21-18 0,12-9-13 16,10-21-86-16,12-7 2 16,16-17-33-1,2-11-16-15,18-13-28 16,-10-11-225-16,4-15 256 15</inkml:trace>
  <inkml:trace contextRef="#ctx0" brushRef="#br0" timeOffset="36596.33">19216 6935 1413 0,'8'0'142'0,"-4"3"64"0,4 1-20 0,-5 3-82 0,0 4-31 0,4 14-31 0,-2 13-9 0,1 22-23 16,-1 11-6-16,1 8-4 15,-1 0-11 1,-2-5-88-16,3-11-49 0,0-11-217 15,4-5-164 1,1-22 300 0</inkml:trace>
  <inkml:trace contextRef="#ctx0" brushRef="#br0" timeOffset="37033.87">19086 7010 1055 0,'-12'-1'165'0,"1"-7"205"0,11 2-190 15,6-7-37-15,3-4-26 0,6-6-17 0,0-5-18 0,12-5-12 16,2-5-8-16,8-1-20 16,3-5-2-16,7 9-8 15,5 3-5-15,8 20-15 16,3 10-10-16,-6 24-13 15,-2 18-3-15,-9 23 3 16,-6 14 3-16,-12 19-6 16,-4 7-7-16,-12-9-5 15,-7-12-9-15,1-20 5 16,-4-18 8-16,1-14 9 16,5-14 6-16,-7-16 4 0,4-7 1 15,5-13 4 1,1-5 9-16,8-13 8 0,1 0 4 15,5 8 11 1,1 8-2-16,0 14-8 0,1 16-7 16,2 16-16-16,2 4-2 15,-1 10 0-15,8 0-21 16,0-7-53-16,8-6-87 16,6-10-182-16,0-9 190 0</inkml:trace>
  <inkml:trace contextRef="#ctx0" brushRef="#br0" timeOffset="37583.87">20315 7144 1015 0,'14'19'172'0,"-1"-3"109"0,8 6-88 0,-6 2-6 0,0-10-75 0,2-1-23 0,3-13-14 0,-2-8 1 15,12-8-14-15,0-8-8 16,3-12-9 0,-2-5-9-16,-4-2-10 0,-5-1 0 15,-15 5-4-15,-7 6-1 16,-13 7-8-16,-9 6-5 16,-14 20-12-16,-5 14-8 0,-2 26 0 15,4 10 1-15,10 16 2 16,7-3-2-16,14-12-5 15,10-7 0-15,14-22 2 16,10-3 5-16,14-14 10 16,6-4 2-1,6-2 4-15,1-2 1 16,2 3 0-16,2-2-1 16,-11 4-3-16,1 7-3 15,-12 5-23-15,-7 4-8 16,-13 4-8-16,-7 1-1 0,-16-5 23 15,-5-3 8-15,-4-7 18 16,-2-8 13-16,12-14 13 16,4-11 7-16,11-13 5 15,5-14-2-15,12-14-13 16,0-7-6-16,10-1-18 16,-2 8-9-16,-1 14-11 15,-4 9-23-15,-6 7-73 16,0 9-51-16,0 4-137 15,-6 4-134-15,11 9 246 0</inkml:trace>
  <inkml:trace contextRef="#ctx0" brushRef="#br0" timeOffset="38015.06">21214 6969 952 0,'4'48'153'0,"0"5"176"0,-4-1-153 0,-3-8 1 0,0-10-43 0,1-8-32 15,2-13-21-15,0-11 4 16,10-6-5-16,-5-13-7 16,6-13-14-16,3-8-14 15,5-12-16-15,0-5-3 0,6-7-16 16,2 4-5 0,4 17-10-16,-1 12-5 0,-1 26-7 15,2 9-1-15,-1 24 2 16,-6 5-7-16,-8 11-8 0,-5 0-2 15,-8-1 16-15,3-2-34 16,-1-18 21-16,4-6 4 31,2-17 8-31,-1-13 52 0,7-7 13 16,1-5 10-16,4-15-5 16,1 1-6-16,-1 3-14 15,1 4-6-15,-1 17-14 16,-7 12-2-16,8 16-6 15,-3 19-4-15,2 11-3 16,2 6 3-16,-5-2-54 0,11-7 5 16,-5-9-186-16,2-3-62 15,4-9-238-15,6-9 240 16</inkml:trace>
  <inkml:trace contextRef="#ctx0" brushRef="#br0" timeOffset="38550.1">22385 7034 1112 0,'-5'-54'195'0,"-6"-2"170"0,-16 13-141 0,-9 7-42 0,-10 28-86 16,-10 14-35-1,2 30-51-15,0 10-11 16,13 14-3-16,8 0-5 16,21-11-26-16,12-5-7 15,15-22 0-15,11-9 8 16,11-18 30-16,12-9 10 0,7-16 9 15,4-5 10-15,-4-4 23 16,-7-2 8-16,-12 4 4 16,-4 9-12-16,-16 14-31 15,-3 9-14-15,-6 26-9 16,-5 13 0-16,-11 15 3 16,2 8 3-16,-2-8-10 15,5-7-13-15,14-13-16 0,3-9-1 0,13-15 10 16,-2-3 10-16,2-13 19 15,0-4 9-15,0-11 11 16,-2-11 8-16,-1-19 16 31,1-17 3-31,-8-23 8 16,2-13 0-16,-9-14 9 16,-6-11-15-16,-2 14-17 15,-2 18 2-15,-2 40-2 0,-2 24 15 16,-7 34-2-16,-2 8-14 15,-4 29-30-15,2 19-16 16,8 38-2-16,0 13 6 16,15 17 6-1,6-2 4-15,13-11 2 0,2-12-1 0,8-21-19 16,9-11-24-16,6-24-69 16,3-7-45-16,7-13-275 15,-1-6 259-15</inkml:trace>
  <inkml:trace contextRef="#ctx0" brushRef="#br0" timeOffset="39283.08">23202 6277 1255 0,'0'3'144'0,"0"21"104"0,0 6-87 0,-4 30-57 16,0 14-54-16,4 9-41 0,4 3-4 0,3-11-3 15,12-10-2-15,8-19-1 16,6-9-1-16,10-13 2 16,-1-7 1-16,-2-12 4 15,-2-11 6-15,-4-11 14 0,-5-9 8 16,-2-13 9-16,-10-4-2 0,-1-4-17 31,-4 8-10-31,-7 18-17 0,6 16-6 0,-6 20-3 16,3 11-1-16,3 12 4 15,2-2-3 1,9-4-1-16,3-7 1 16,10-12 5-16,2-5 6 15,-7-8 16-15,5-3 12 0,-11-13 30 16,-5-3 14-16,1-9 26 15,-7-9 8-15,-7-13-2 16,-3-13-22-16,-12-16-41 16,-2-8-18-16,-2 0-35 15,2 15-6-15,-2 21-36 16,1 20-38-16,-1 23-88 0,-1 3-75 16,8 16 138-16</inkml:trace>
  <inkml:trace contextRef="#ctx0" brushRef="#br0" timeOffset="39647.14">24270 6670 1516 0,'29'-30'156'0,"-21"1"73"0,-12-5-75 0,-7-3 5 16,-22 9-73-16,-1 6-28 0,-12 20-33 0,-2 12-17 0,3 29-17 0,-1 10-1 0,19 2-21 0,11-3-6 15,27-19-5-15,8-6 1 0,18-16 28 16,8-6 13-16,-2-9 16 16,6-10 9-16,-7-6 20 15,-2 2 6-15,-7-8 7 16,-9 5-7-16,-12 6-26 15,-4 6-15-15,-3 23-21 16,-5 8-4-16,-5 31 0 0,0 10-7 16,-9 12-52-1,3 3-57-15,2-16-198 16,7-1-199-16,15-22 290 16</inkml:trace>
  <inkml:trace contextRef="#ctx0" brushRef="#br0" timeOffset="39878.04">24537 6085 1244 0,'13'17'135'0,"-2"16"177"0,0 33-219 0,-5 13 12 0,0 28-30 0,-4 8-23 15,-7 1-24-15,-1-3-11 16,-4-17-31 0,4-12-43-16,4-24-118 15,2-11-149-15,15-24 174 16</inkml:trace>
  <inkml:trace contextRef="#ctx0" brushRef="#br0" timeOffset="40099.05">24759 6078 2170 0,'5'24'8'0,"0"60"68"0,3-4-12 0,-4 21 1 0,4 8-5 16,-5-7-33-16,-1-4-9 0,0-10-13 0,1-20-19 0,5-13-68 0,1-6-58 0,2-8 67 0</inkml:trace>
  <inkml:trace contextRef="#ctx0" brushRef="#br0" timeOffset="48329.85">19613 7974 665 0,'-11'0'133'0,"3"1"101"0,-4 1-59 0,1 3-21 0,6-1-27 0,-3 4-12 0,6-4-11 16,4 5 0-16,6-4-12 15,6 4-1 1,14-6-6-16,7 0-11 16,8-6-12-16,9 0-13 0,3-8-22 15,0-1-5 1,-6 2-12-16,-5-6-15 0,-14 8-91 15,-4 4-87-15,-14-4 93 0</inkml:trace>
  <inkml:trace contextRef="#ctx0" brushRef="#br0" timeOffset="48540.19">19806 8087 1438 0,'-5'19'135'0,"-5"3"69"0,7 0-20 0,5 5-78 0,3 2-42 0,14 7-46 15,-2 3-9-15,5 2-13 16,0 0-34-16,-3-3-111 16,-3 0-114-16,0 2 133 0</inkml:trace>
  <inkml:trace contextRef="#ctx0" brushRef="#br0" timeOffset="48725.8">19700 8720 1514 0,'27'0'130'0,"1"-3"78"0,4-5 2 0,1 1-45 0,9-2-50 0,-4 0-61 0,3 2-27 0,0-2-41 0,2-2-51 0,15 0-210 16,4 1-275-16,10-2 301 16</inkml:trace>
  <inkml:trace contextRef="#ctx0" brushRef="#br0" timeOffset="49642.45">20708 8445 1370 0,'-20'-4'192'0,"-7"-4"162"0,-2-5-205 16,-5 4-11-16,-6 1-90 0,6 8-25 0,5 12-23 0,4 11-6 0,11 18-7 16,4 3-2-16,10 1-18 15,8 0-13-15,8-15-17 0,8-7-2 16,2-13 17-1,4-10 17-15,-6-13 24 16,0-11 7-16,-12-10 6 16,1-10 9-16,-2-24 7 15,-5-5 5-15,4-18 16 16,-1-2 3-16,-6-4 4 16,-1 0 2-16,-2 7-3 15,-2 6-2-15,1 34 9 16,-2 15 7-16,-2 35-18 15,0 22-8-15,-3 30-24 16,2 13-16-16,6 23 2 16,2 4 0-16,10 7-1 15,10-3-12-15,11-9-7 0,13-13-10 0,16-22-10 32,5-14 12-32,0-24 7 0,1-9 12 0,-9-19 10 15,-8-10 3-15,-12-20 3 31,1-7 1-31,-16-9 2 0,-10-1 2 16,-13 3 5-16,-5 6 3 16,-15 6 6-16,1 13 3 15,-7 15-8-15,0 14-10 16,1 23-15-16,-1 14-9 16,6 23-3-16,8 12-6 0,12 0-35 15,14-5-23-15,19-14-33 16,0-19-1-16,14-19 7 15,3-8 9-15,10-15-5 16,4-9-8 0,3-15 30-16,5-5 17 15,-7-8 49-15,-6-2 32 0,-19-1 38 16,-11 3 19-16,-24 2 30 16,-11 3 9-16,-15 16-9 15,-13 7-20-15,-11 31-41 0,-5 16-23 16,-7 25-28-1,6 14-1-15,15 4-12 16,15 0-14-16,23-17-25 16,11-17-5-16,19-24 14 15,11-11 30-15,2-17 39 16,1-7 19-16,-6-6 36 16,-9-6 6-16,-7 7 25 15,-11 3 2-15,-6 7-13 16,-5 16-16-16,2 3-31 0,-3 18-14 15,-2 22-20-15,-2 9-4 16,2 3-7-16,3 0-4 0,18-6-87 16,1-9-34-16,13-11-152 15,9-9-171-15,9-7 272 16</inkml:trace>
  <inkml:trace contextRef="#ctx0" brushRef="#br0" timeOffset="50462.46">22603 7822 835 0,'4'7'141'0,"0"7"121"0,-3 3-27 0,-1 20-85 0,0 10-47 0,-3 11-66 0,-5 15-19 0,7 4-15 15,1-1-1-15,9-12-2 31,7-10-1-31,11-24 3 0,6-9 14 16,-3-21 33-16,-2-5 14 16,1-17 34-16,-1-4 6 15,-6-5 0-15,2-1-13 16,-9 6-39-16,4 5-22 16,-4 15-36-16,0 9-5 0,7 17-3 15,-6 2 0-15,9 4 1 16,1-4 2-16,5-11 5 15,1-6 2-15,-4-12 9 16,-1-5 9-16,-6-7 28 16,-6-3 17-16,-4-8 26 15,-1 0 12-15,-7-10-7 0,-3-1-15 16,-2-17-27-16,-4-8-18 16,-2-13-25-16,-3-6-6 15,0 15-18-15,2 10-17 16,4 30-68-16,0 13-42 15,2 17-111 1,-2 13-85-16,18 18 193 16</inkml:trace>
  <inkml:trace contextRef="#ctx0" brushRef="#br0" timeOffset="50833.51">23762 8081 1447 0,'-20'-30'112'0,"-10"-5"111"0,-3 1-130 0,-8 1-13 16,0 7-32-16,3 25-44 0,0 12-7 16,10 22-7-16,5 11-4 0,16 5 0 15,8-6-8-15,20-12-5 16,10-9 2-16,13-12 10 15,-3-10 19-15,-1-11 30 16,-4-5 15 0,-11-6 23-16,-3-2 5 0,-4 0-6 15,-7 4-14-15,-5 7-31 16,2 4-16-16,-3 18-19 16,1 9-3-16,-3 18 6 15,5 7-18-15,-2 2-58 0,13-2-53 16,3-15-220-16,8-4 204 15</inkml:trace>
  <inkml:trace contextRef="#ctx0" brushRef="#br0" timeOffset="51056.7">24012 7499 1005 0,'3'-16'197'0,"5"10"273"0,-7 12-248 15,2 34-59-15,-3 13-42 0,-1 34-72 0,-1 14-14 0,-3 5-17 0,-1-2-7 16,8-19-43-16,6-16-54 16,4-20-152-16,4-11-238 0,8-21 268 15</inkml:trace>
  <inkml:trace contextRef="#ctx0" brushRef="#br0" timeOffset="51255.23">24202 7346 1364 0,'2'10'195'0,"-2"5"267"0,5 34-317 0,6 18 3 0,-2 30-51 0,7 11-27 0,-3 4-40 31,2-5-13-31,4-16-12 16,-4-7-27-16,2-13-162 15,0-2-79-15,-6-14 120 16</inkml:trace>
  <inkml:trace contextRef="#ctx0" brushRef="#br0" timeOffset="73534.97">18665 14085 860 0,'10'-19'110'0,"1"-3"73"16,-10 4-63-16,1-2-26 0,-4 14-16 0,-3-4 1 0,-4 10 4 0,1 0-1 0,0 3-4 0,-1 4 5 0,4-3-7 16,2 4 0-1,6-5 2-15,0 10-8 0,11 3-8 16,2 4-5-16,6 13-11 0,3 2-6 15,5 14-22 1,4 6-5 0,0 21-13-16,-1 12-3 15,1 31 2-15,-8 11-1 0,-10 27 0 16,-2 14 1-16,-11 33 1 16,-4 4 2-16,-5 21 2 15,-5-2 5-15,4-24 14 16,7-10 4-16,7-29 4 15,5-11-2-15,6-15-10 16,-1-11-4-16,0-20-4 0,-1-13-3 16,-5-13-4-16,3-7-1 15,-11-17-38-15,1-7-32 16,-8-20-148-16,-5-8-246 16,-15-22 271-1</inkml:trace>
  <inkml:trace contextRef="#ctx0" brushRef="#br0" timeOffset="75351.28">18787 13881 327 0,'-4'-15'137'0,"1"2"153"0,2 7-5 0,-1 7-45 0,1 4-24 0,-4 9-41 0,-3 5-22 0,0 2-41 16,6 1-20-16,7-2-44 0,8-6-15 15,17-12-21-15,9-4-7 0,24-10-1 16,4-9 0-1,11-4-1-15,8-2 1 0,15 0 3 16,15 2 2 0,18 3 3-16,16 2-2 15,5-2-3-15,9 4-4 16,6 1-2-16,-2 0-1 16,5 2 0-16,-2 1 1 15,7 3 0-15,-5 5 1 16,2 4 0-16,-3 2 5 0,-11 5 4 15,-3-4 2-15,-8 4 1 16,-18 2-2-16,6-6-4 16,-4-1 0-16,-16-1 0 15,-9-7 0-15,-16-5-1 16,-6 0-1-16,11-2-1 0,4 0-2 16,-1 1 0-16,-1-2 0 15,-11 4-1-15,-7-2-1 16,-1 7 1-16,-4-2 1 0,-3 6 0 15,1 3 2 1,-19-2 1 0,-4 2 2-16,-14 0 3 15,-13 0 1-15,-7 0 2 16,-9-1 2-16,-10-3 5 16,1 1-5-16,0 2-4 0,-2-1-4 0,4 2-8 15,-4-6 1-15,-6 6-1 16,4-2 2-16,2 4 0 15,2 1 0-15,3 0 5 16,-1 3 3-16,1 1 7 16,3 5 0-16,-3 4 1 15,0 5-2-15,2 7-4 16,-5 4-2-16,0 12-6 16,-1 8-1-1,-4 11-1-15,5 8-3 0,0 16-1 16,8 4-1-16,3 8-2 15,3 4 0-15,5 15-2 16,5 10-2 0,2 20 1-16,-2-3 2 0,3 2 2 15,-3-2 4-15,-4-2 3 16,-3-1 0-16,-4-8 3 16,-3-4 1-16,-9-18-1 15,2-2-1-15,-3-7-2 16,0-7-1-16,0-11 0 15,-4-8 1-15,-3-14 1 16,4-6 1-16,0-11 1 16,-3-7 0-16,2-13 2 15,-2-3 1-15,1-7 1 0,1-2 2 0,-4-3 3 16,3-1 1-16,-4-4 1 16,-1 3-1-16,4-4-3 15,-12 3-2-15,1-3-2 16,-5 1-1-16,-6-3-4 15,1 2-3 1,-13 1-4-16,-10-1-3 16,-15 4-1-16,-7 2 1 15,-9 5 4-15,1 0 0 0,1 5 3 16,2-1 3-16,1 2 0 16,-5 0 0-16,-15-4-1 15,-6 0 0-15,-9-8-2 16,4-2-1-16,12-3 0 15,-3-1-1-15,-12 3 1 16,0-3 2-16,-12-1-1 16,2 2 1-16,18 2-2 15,-1-4 1-15,-4 5-1 0,-2-5 1 16,-8-2-1 0,5-1 1-16,18-1-1 15,2-6 0-15,-4 3-1 16,-2 2 0-16,-12-4-4 15,5 3-2-15,11 1-4 0,1 0-2 16,17 1-2-16,8 1 1 0,7-5 6 31,4 2 4-31,3-2 10 0,-1 1 3 16,12 0 3-16,4 1-1 16,4 3-2-1,2 0-3-15,-2 5-3 0,4 3-1 0,-2 4-3 16,-4 1-1-1,-2 1-2-15,-2 4 0 0,-2 1-2 16,1-4-3-16,1 1-5 16,3-5-5-1,0-1-7-15,-1-6-2 16,1 1-2-16,5-3 3 0,-1-2 7 16,6 1 2-16,4 2-3 15,-1 1-5-15,0 2-29 16,-3-3-17-16,2 2-34 15,-1 1-26-15,2-6-113 16,2-3 141-16</inkml:trace>
  <inkml:trace contextRef="#ctx0" brushRef="#br0" timeOffset="76300.92">19274 14402 244 0,'5'-13'59'0,"4"2"78"0,-6 2 8 0,2 2 29 0,-5 1 8 0,0 5-8 16,-6 1-14-16,1 4-36 15,-1 3-21-15,-1 2-26 0,0 0-9 16,2-1-26-1,-5 2-10-15,7 1-18 0,-2 3-7 16,5 11-6 0,7 4-1-16,-2 16-2 15,4 6-1-15,7 2-1 16,6 0 0-16,6-20 2 16,12-5 0-16,10-23 25 15,4-7 17-15,4-17 32 16,-6-6 12-16,-11-8 5 15,-4-7-3-15,-12-4-16 16,-8 2-11-16,-11-4-21 0,-6 2-8 16,-17 6-11-1,-10 3-4-15,-15 7-27 0,-14 4-15 16,-5 13-63 0,-2 7-16-16,3 19-45 0,13 12-45 15,10 11-207-15,6 8 235 16</inkml:trace>
  <inkml:trace contextRef="#ctx0" brushRef="#br0" timeOffset="76667.17">20083 14233 1292 0,'-22'0'91'0,"3"5"42"15,-3 4-11-15,0 9-48 0,5 4-23 0,9 14-37 0,5 3-10 0,12 12-7 16,7 1-3-16,12-6-2 16,10-4 0-16,13-15-2 15,7-8 3-15,2-19 6 0,0-5 23 0,-10-20 31 16,-8-5 11-1,-14-14 16-15,-4-2-12 0,-13-4-12 16,-10-1 0-16,-17 4-9 31,-9 4-7-31,-21 1-22 0,-10 5-24 16,-22 12-66-16,-2 9-35 16,-2 24-76-16,14 13-52 15,21 14 135-15</inkml:trace>
  <inkml:trace contextRef="#ctx0" brushRef="#br0" timeOffset="77049.73">20878 14208 1344 0,'2'-16'114'0,"-7"-4"76"0,-7-1-60 0,-12 8-35 16,-3 4-36-16,2 17-49 0,3 23-11 0,6 21-18 0,3 13-1 15,13 14 10 1,8-2 2-16,25-12-2 16,16-11 0-16,18-23 0 0,2-15-1 15,2-19 38 1,-6-15 17-16,-13-15 28 0,-2-9 19 15,-12-6 0-15,-11-1-4 16,-14-1-8-16,-13-2-9 16,-24 1-29-16,-12-2-18 15,-20 4-49-15,-4 5-31 16,-7 11-69-16,2 18-23 16,2 15-92-16,8 16-162 15,10 19 247-15</inkml:trace>
  <inkml:trace contextRef="#ctx0" brushRef="#br0" timeOffset="77393.24">21636 14208 1266 0,'-13'-3'128'0,"0"-2"120"0,-7 5-171 0,10 6-15 0,-5 12-45 0,1 8-11 0,10 20-12 16,3 6-2-16,13 8 1 15,7 2 0-15,19-15-3 16,6-9-2-16,8-24-6 0,5-9 1 0,3-18 38 16,-3-6 24-1,1-14 42-15,-7-5 19 16,-18-6 2-16,-5 1-6 15,-23-4-13 1,-13 6-12-16,-27-1-43 0,-17 2-34 0,-20 7-72 31,-4 8-41-31,-1 23-84 16,-4 10-46-16,7 25 135 0</inkml:trace>
  <inkml:trace contextRef="#ctx0" brushRef="#br0" timeOffset="77791.56">22735 14231 971 0,'-6'-3'193'0,"-7"2"264"15,-4-4-247-15,-10 3-86 0,0 2-39 0,2 11-64 0,6 5-21 16,10 16-13-16,6 10-2 16,9 12-2-1,8 8 2-15,13-7-7 16,4-6-6-16,17-23-31 16,4-8 9-16,13-23 36 15,-1-11 26-15,-1-20 85 16,-7-3 17-16,-19-9 36 15,-7 1 7-15,-15 1-13 16,-15-11-10-16,-15 7-49 0,-10 1-35 16,-35-5-70-1,-9 10-45-15,-20 3-60 16,-7 5-40-16,9 1-137 0,7-3 175 16</inkml:trace>
  <inkml:trace contextRef="#ctx0" brushRef="#br0" timeOffset="78299.59">21421 13810 589 0,'-14'24'137'0,"0"-7"166"0,4-2-100 0,7-9-36 16,2-6-8-16,5-11-28 0,9-13-9 0,20-21-35 0,8-14-17 15,22-26-10-15,8-6-3 16,13-18 1-16,3-11-1 0,4-6-4 16,1 0-3-1,20 12-14-15,-5 7-7 16,-16 17-21-16,-4 13-8 16,-35 18-35-16,-14 14-38 0,-19 18-102 15,-13 8-124-15,-14 8 163 0</inkml:trace>
  <inkml:trace contextRef="#ctx0" brushRef="#br0" timeOffset="78637.98">22320 12380 1539 0,'0'0'95'0,"0"0"58"0,2 0-31 16,6-3-22-16,-5-3-19 0,8-10-38 0,5-2-10 0,6 1-11 0,0-2-4 15,6 2-5-15,-1 3-3 16,3 6-9-16,3 5-1 16,-1 7-3-16,1 9-1 0,-3 17 1 15,-2 6 3 1,-13 18 0-16,-9 4 3 0,-11 7 0 15,-9 0-1-15,-7-4-14 16,2-9-25 0,1-9-59-16,5-7-48 15,3-16-225-15,9-7 219 16</inkml:trace>
  <inkml:trace contextRef="#ctx0" brushRef="#br0" timeOffset="79470.59">22532 11369 1430 0,'5'10'125'0,"1"2"86"0,3 6-64 0,1-3-57 0,1 7-35 0,-2 5-42 15,-2-1-6-15,-1 0-3 0,-1-2 0 16,-4-8 0 0,1 0 0-16,-2-7 3 15,-2-6 0-15,-4-3 0 0,-2-3-1 16,0-11-4-1,3-7-1-15,5-10 4 0,4-9 3 16,7-9 8-16,4-7 3 16,11 4-3-16,5 6 2 15,-1 13-2-15,5 9-2 16,-8 21-6-16,-1 11-7 16,-2 19-10-16,-8 11-5 0,-2 7-15 15,-4 4-6-15,1-8-1 16,1-5 7-16,4-14 17 15,6-10 8 1,5-19 5-16,1-9 4 0,9-12 12 0,-9-10 5 31,2-8 15-31,-6-2 1 16,-2 5-12-16,0 5-7 0,-8 24-17 16,0 17-5-1,-4 30 0-15,-6 18 1 16,4 13 2-16,-3-1-3 15,3-7-46-15,0-11-35 0,9-23-117 16,4-9-98-16,4-16 166 16</inkml:trace>
  <inkml:trace contextRef="#ctx0" brushRef="#br0" timeOffset="79782.12">23493 11126 939 0,'6'-20'226'0,"3"7"209"0,-9 26-237 0,0 14-58 0,-8 23-93 0,4 10-19 0,1 6-18 16,3-3-5-16,6-12-5 16,10-12 0-16,14-20-2 15,0-6-1-15,4-18 5 32,-2-8 3-32,-1-13 8 0,-1-6 14 15,-6-10 25-15,-7-1 17 16,-6-6 23-16,-3 2-8 15,-3 9-23-15,-5 8-15 0,5 22-30 16,-1 17-7-16,1 29-5 16,5 11-3-16,-4 13 0 15,5-9 1-15,5-12-41 16,1-8-39-16,1-17-123 16,4-3-110-16,-3-13 168 15</inkml:trace>
  <inkml:trace contextRef="#ctx0" brushRef="#br0" timeOffset="79998.5">23937 10434 1687 0,'7'16'136'0,"-4"11"155"0,5 26-206 0,-4 17-4 0,1 15-23 0,2 11-18 0,-1 8-24 16,2 3-8-16,-4 1-16 16,4-6-47-16,2-20-172 15,-1-6 143-15</inkml:trace>
  <inkml:trace contextRef="#ctx0" brushRef="#br0" timeOffset="80215.32">24401 10410 2225 0,'-8'-22'33'0,"29"85"4"0,-9 41 25 0,-2 5-17 0,-7-5-15 0,3-3-12 0,-6-6-34 0,-3-8-108 0,-3-10-83 0,0-16 93 0</inkml:trace>
  <inkml:trace contextRef="#ctx0" brushRef="#br0" timeOffset="80514.87">24144 10745 1689 0,'5'-2'132'0,"1"-6"106"0,7 4-105 16,15-3-28-16,5 1-22 0,10 3-28 0,3 0-15 0,-4 6-17 0,-1 0-2 0,0 10-5 15,2-1-3-15,-2 12-7 16,-2 6-4-16,-4 12 1 15,-13 9-2-15,-5 15 0 0,-4 7 0 16,-2 1 0 0,5-3-5-16,0-21-26 0,7-10-24 15,9-22-91-15,-1-14-70 16,6-23 115-16</inkml:trace>
  <inkml:trace contextRef="#ctx0" brushRef="#br0" timeOffset="80697.14">24758 10197 1915 0,'-11'24'127'0,"-2"0"42"0,7 1-62 0,3-6-71 0,-2-2-31 0,5-4-92 0,0 0-93 0,-2 5 97 16</inkml:trace>
  <inkml:trace contextRef="#ctx0" brushRef="#br0" timeOffset="81407.14">23295 11962 1658 0,'-3'2'87'0,"-9"7"29"0,-9 7-13 0,-7 11-45 0,-4 9-20 0,-3 18-38 0,5 7-9 0,7 16-8 16,4 1-10-16,17-14-31 16,9-12-7-16,16-25-2 15,9-13 18-15,9-17 52 16,8-8 25 0,4-12 41-16,4-7 18 15,-3-7 29-15,-4 1 9 16,-13 3 2-16,-6 1-11 15,-14 15-43-15,-7 3-30 0,-9 15-50 16,-1 15-17 0,2 20-21-16,6 13-7 15,9 3 5-15,5-6 2 0,16-16 15 16,8-13 12-16,-2-17 17 16,3-9 13-16,-12-10 33 15,-2-3 14-15,-12-3 22 16,-13-2-2-16,-15-3-16 0,-13-5-12 15,-18-6-36-15,-3 3-23 16,-13 1-59 0,-6 8-27-16,-6 9-47 0,3 4-28 15,14 5-214-15,13 0 234 16</inkml:trace>
  <inkml:trace contextRef="#ctx0" brushRef="#br0" timeOffset="81671.67">23859 11967 963 0,'52'24'167'0,"-2"9"133"0,-1 3-105 16,-19 19-112-16,-3 2-40 0,-16 8-31 0,-2-1-5 0,-9-4-7 0,3-8 2 0,1-16 1 15,-1-7 3 1,-3-18 12-16,-5-10 3 15,-4-16 19-15,-4-11 15 16,-6-21 22-16,2-8 4 0,-1-16-16 16,9 0-21-1,12 8-35-15,8 9-13 0,10 12-9 0,7 12-27 32,3 6-105-32,7 5-93 0,2 0 118 15</inkml:trace>
  <inkml:trace contextRef="#ctx0" brushRef="#br0" timeOffset="82197.56">24367 12153 1033 0,'4'6'132'0,"7"2"171"0,8-9-158 0,6-9 11 0,1-7-17 0,1-8-27 0,2-9-25 0,-3 4 0 0,-9-4-6 15,0 5 1-15,-12 3-6 16,-5-1-5-16,-16-2-6 16,-6 4-5-16,-11 6-24 15,2 8-14-15,-7 21-34 16,-2 15-10-16,4 27-8 16,6 5 3-1,21 12 8-15,5-3 1 16,22-12 2-16,17-5 2 0,-1-22 9 15,10-4 5-15,1-18 20 16,-3-7 6-16,1-10 11 16,-4-6 6-16,-1-15 7 15,1 3 0-15,-4-11-5 16,-3-4-3-16,-9-1-16 16,-2-1-6-16,-12 9-13 15,-1 9-9-15,-3 22-22 16,0 14-6-16,-2 23 1 15,-2 11 6-15,9 11 14 16,1 2 6-16,8-5 0 16,5-2-1-16,-2-6 2 15,-7-3 0-15,-15 0-2 0,-3-2-8 16,-22-9-7 0,-5-2-2-16,-9-9-7 15,-4-5-5-15,-17-11-66 16,3-6-37-16,-15-15-301 15,-13-4 260-15</inkml:trace>
  <inkml:trace contextRef="#ctx0" brushRef="#br0" timeOffset="84432.57">11678 13656 506 0,'0'-13'135'0,"2"1"152"15,-2-4-75-15,7-3-49 0,-2 2-15 0,-5 4-14 0,0 2-11 0,-5 9-15 0,-12 9-11 0,-10 13-26 16,-4 9-8-16,-20 12-23 16,1 4-8-16,-13 14-15 15,3 8-6 1,8 9-7 0,11 5-4-16,23-7-39 0,14-8-29 15,29-25-62-15,13-17-19 0,23-24 15 16,9-16 20-16,5-16 52 15,-2-4 19-15,-10-5 26 16,-11 0 8-16,-11 5 14 16,-5 6 24-16,-18 8 54 15,-6 6 27-15,-15 10 22 16,-6 6-19-16,-6 8-54 0,3 6-29 16,6 14-28-16,1 7-2 15,14 14-4 1,12 0 0-16,7-8-1 0,13-10 1 15,10-20 2 1,7-9 0-16,8-16 16 0,-7-9 24 16,-3-10 42-16,-15-6 19 15,-17-1 9-15,-11-4-17 0,-23 0-35 32,-7 5-19-32,-22 1-25 0,-17 2-40 15,-12 7-133-15,-1-1-90 16,9 13 116-1</inkml:trace>
  <inkml:trace contextRef="#ctx0" brushRef="#br0" timeOffset="84924.46">12205 13749 708 0,'41'24'68'0,"3"4"54"0,-8 11-75 0,1 7-31 0,-14 0-12 0,-4 1-1 0,-9-9 4 16,-2-11 0-16,-8-13 52 16,0-12 26-16,-4-4 54 15,-5-12 25-15,1-8-4 0,2-7-11 0,-1-2-39 16,7-1-15 0,5 2-35-1,1 5-14-15,7 1-15 16,3 6-12-16,17-1-11 15,2 3-3-15,7 3-5 16,9 2 1-16,1 2 2 16,9 2 5-16,4-5 21 15,-2-1 10-15,-12 1 30 0,-9-3 1 16,-15 1-8 0,-5-2 3-16,-11 4-8 0,-8-2 0 15,-15-1 1-15,-6 4-7 16,-15 5-22-16,2 6-8 0,-6 13-11 15,0 10-6-15,2 20-6 16,10 6 0 0,20 8-5-16,11 1 0 0,24-6-1 15,6-6-1-15,13-4 3 16,-1-12-2-16,-1-9-33 16,-4-13-35-16,-6-10-103 15,1-3-112-15,6-22 160 16</inkml:trace>
  <inkml:trace contextRef="#ctx0" brushRef="#br0" timeOffset="85246.62">13462 13627 1029 0,'10'0'133'0,"5"4"108"0,1-3-30 0,9-1-69 0,2 0-31 0,10-3-49 16,-4-2-22-16,0 1-24 16,3 2-6-16,-7-1-58 15,-4-3-65-15,-6 2 66 16</inkml:trace>
  <inkml:trace contextRef="#ctx0" brushRef="#br0" timeOffset="85457.84">13360 13866 1424 0,'34'3'154'0,"7"0"100"0,5-1-18 0,3-2-107 15,-2 1-39-15,-4 2-58 0,1 4-46 16,-1-4-138-16,-4-3-102 0,12-7 120 15</inkml:trace>
  <inkml:trace contextRef="#ctx0" brushRef="#br0" timeOffset="91020.85">14492 13489 689 0,'-3'-7'193'0,"3"7"156"0,-1 5-84 16,-1-3-35-16,2 17-64 0,2-5-28 0,-1 11-57 0,7 8-23 15,0 14-33 1,3 7-10 0,3 17-9-16,-3 14-2 0,-1 18-26 15,-6 1-5 1,3 6-140-16,-2-10-137 0,-2-20 177 16</inkml:trace>
  <inkml:trace contextRef="#ctx0" brushRef="#br0" timeOffset="91326.95">14473 13538 1304 0,'8'-26'144'0,"3"6"110"0,4 4-28 0,5 7-61 0,4 4-28 0,7-3-48 0,4 5-22 16,6 3-35-16,3 6-10 15,-9 13-13-15,0 6-2 16,-20 7-4-16,-5 3-1 0,-23 2 2 16,-7 4-13-16,-15 0-52 15,-8 4-30 1,-1-12-90-16,2-2-68 0,9-23-266 15,7-13 295-15</inkml:trace>
  <inkml:trace contextRef="#ctx0" brushRef="#br0" timeOffset="91823.79">14955 13441 611 0,'34'27'156'16,"-5"6"180"-16,-1 5-153 0,-7 2-74 0,-9 2-28 0,1-1-32 0,-4-6-7 0,-6-7-19 16,1-6-6-16,-4-11-2 15,0-4 14-15,-10-12 25 16,4-9 8-16,-2-11 8 16,3-10-7-16,5-8-14 15,0-1-3-15,10-2 2 16,2 2 1-16,6 11-1 15,4-3-6-15,-5 14-16 16,4 3-10-16,-6 14-14 16,4 5-2-16,-1 13-3 15,-3 9 0-15,-5 12 2 0,-4 4-1 0,2 6 2 16,-5 2 0-16,8-3-4 16,2-4 0-1,9-12 0-15,0-5 0 0,8-20 7 16,-3-7 1-1,1-20 11-15,-2-5 5 16,-3-11 19-16,-5-2 7 16,-9-3 1-16,-7 4-3 0,-17 6-17 15,-7 4-10-15,-8 7-41 16,-11 4-33-16,-3 17-86 16,8 4-45-16,7 14-120 15,9 9-185-15,15-4 297 16</inkml:trace>
  <inkml:trace contextRef="#ctx0" brushRef="#br0" timeOffset="92053.65">15844 13320 1433 0,'-9'5'140'0,"-7"4"74"0,-6 4-12 0,-3 10-96 0,1 1-33 0,10 20-42 0,1 5-12 16,10 5-11-1,3 1-7-15,13-5-4 16,6-2-20-16,14-20-54 0,0-6-48 16,10-20-131-16,-6-4-101 15,3-21 194-15</inkml:trace>
  <inkml:trace contextRef="#ctx0" brushRef="#br0" timeOffset="92326.48">16027 13525 839 0,'15'5'111'0,"8"-1"81"0,7-4-8 0,11-6-36 16,3-6-20-16,-6-4-15 0,-8-3-9 0,-9 1-17 0,-12 4-5 15,-10-3-11-15,-7 0-4 16,-22 6-9 0,-8 1-11-16,-9 13-23 15,-9 7-16-15,9 18-21 16,4 5-4-16,18 19-2 16,9 5-8-16,18 0-30 15,12 3-28-15,16-16-66 0,6-5-31 16,13-17-112-16,8-9-51 15,5-18 188-15</inkml:trace>
  <inkml:trace contextRef="#ctx0" brushRef="#br0" timeOffset="92576.56">16606 13348 1079 0,'-23'-1'157'0,"-4"2"108"0,-3 12-113 0,0 4-38 0,9 9-46 0,7-1-9 0,11 2-23 16,9-4-11-16,13 6-10 16,11 4-1-1,2-2 9-15,4 2 2 0,-9 4-4 16,-2-4 1 0,-12 0-7-16,-8 3-3 15,-13-7-1-15,-14-1 4 0,-8-6-44 16,-7-8-26-16,-1-9-117 15,1-7-159-15,10-18 195 16</inkml:trace>
  <inkml:trace contextRef="#ctx0" brushRef="#br0" timeOffset="92894.4">16936 13413 983 0,'13'-6'196'0,"-5"3"212"0,-10-1-187 0,-9 4-28 0,-3 10-69 0,-2-5-40 0,3 10-43 0,2 7-11 16,7 2-17-16,-1 0-7 16,13 1-8-16,6-5-1 15,11 4 1-15,4-2 1 16,-3-1 5-16,-4 1 1 15,-6 0 4-15,-6 2 1 16,-18-4-1-16,-2 2-1 0,-21 2-7 16,-5 1-6-1,-13-4-41-15,-8-1-38 16,3-9-95-16,4-6-65 0,15-5 127 16</inkml:trace>
  <inkml:trace contextRef="#ctx0" brushRef="#br0" timeOffset="93342.71">17193 13415 1122 0,'5'-4'143'0,"0"4"91"0,-2 15-74 0,0 4-22 0,-3 12-69 0,3-1-33 16,7 5-25-1,-1-5-7-15,8-5-4 16,4-3-9-16,-1-9-1 16,4-7-1-16,0-6 4 0,-2-6 7 0,-2-10 11 15,2-5 8-15,1 4 26 16,-3 0 12-16,-3 4 7 16,-1 7-1-1,-2 3-22-15,-1-1-11 0,1 11-18 16,-1 4-5-16,4 1-4 15,5 3-2 1,11-4-1-16,-1-7 0 0,4-4 0 16,2-3 0-16,0-9 2 15,0-1 1-15,3 0 9 16,1 2 13-16,1 7 21 16,-4 4 3-16,-9 19-3 15,-1 9-13-15,-10 19 0 16,-5 8-60-16,-12 5-23 15,-4 2-37-15,-11-10-105 16,1-8-9-16,1-17 96 16</inkml:trace>
  <inkml:trace contextRef="#ctx0" brushRef="#br0" timeOffset="93523.4">17403 13224 1857 0,'-8'14'161'0,"2"3"149"0,6-4-225 0,0-5-35 16,5 0-36-16,2-8-32 0,11-8-145 0,9-3-107 0,18-14 132 16</inkml:trace>
  <inkml:trace contextRef="#ctx0" brushRef="#br0" timeOffset="94744.16">18451 13175 1262 0,'0'-2'140'0,"0"-1"99"0,0 2-64 0,-4-1-72 0,4 4-22 0,0 10-27 0,5 13-10 0,-3 18-25 0,1 4-11 15,6 7-12-15,1-5-12 0,7-10-7 16,-1-6-2-16,1-17 6 15,1-8 9-15,1-8 10 32,1-8 6-32,-3-12 13 15,2-7 6-15,-4-14 19 0,0-3 10 16,-4-7 19 0,-1 5 3-16,-7 15-12 0,0 10-3 15,-4 20-25-15,-1 6-11 0,-1 17-9 16,-2 4-11-16,5 8-8 15,5 0-2-15,3-12-5 16,4-4-3-16,4-9-2 16,0-4 1-16,-3 0 8 15,-2-10 3-15,-5-3 3 16,2-6-1-16,-2-7 1 16,7-2 1-16,6-3 0 0,1 0 1 15,7 0 0 1,-3 4-1-16,-2 14-1 15,-5 7 0-15,-9 13-6 0,-2 7-4 16,-6 15-26 0,-6-6-4-16,3 0-4 15,-4-2 5-15,7-14 24 16,0-4 5-16,5-10 9 0,2-7 0 16,5-4 3-1,4-1 1-15,6-5-1 16,3 2-1-16,-1 7-1 15,1 6-2-15,-4 4-3 0,-1 8 0 16,1 3 1-16,-6 1 0 16,-2-5 4-16,1-4 3 15,-4-6 5-15,-1-10 4 16,-1-9 13-16,2-3 8 16,-3-2 12-16,1 2 0 15,0 9-9-15,-3 3-12 0,-3 13-13 0,2 13-3 16,1 12-4-1,-2 7 2-15,0 1-27 16,5-8-26-16,2-9-67 16,-1-7-69-1,4-17 99-15</inkml:trace>
  <inkml:trace contextRef="#ctx0" brushRef="#br0" timeOffset="94906.15">19135 12949 568 0,'5'4'28'0,"3"-3"46"0,6-6-129 16</inkml:trace>
  <inkml:trace contextRef="#ctx0" brushRef="#br0" timeOffset="95073.02">19389 12905 1246 0,'5'44'156'0,"4"2"94"15,1 12-81-15,-5 6-28 16,-2 7-65-16,-3-1-19 0,-2 1-59 16,1-1-20-1,1-20-98-15,7-4-52 16,8-21-151-16,4-11-120 15,17-18 252-15</inkml:trace>
  <inkml:trace contextRef="#ctx0" brushRef="#br0" timeOffset="95242.09">19250 13135 1383 0,'13'13'132'0,"8"-3"104"0,23-9-105 0,6-2-11 0,18-9-46 0,3-3-28 0,-14 1-41 16,-7 1-53-16,-15 3 28 31</inkml:trace>
  <inkml:trace contextRef="#ctx0" brushRef="#br0" timeOffset="96474.71">15164 14132 588 0,'-3'0'175'0,"0"2"140"0,-2 1-36 16,-4 3-16-16,-1 7-34 0,-4-5-23 0,-2 7-49 0,-1 0-21 16,-11 0-41-16,-2 7-15 15,0 8-25-15,-7 7-13 16,1 15-24-16,2 9-9 0,4 18-12 16,14 9-5-16,17 17 0 15,9-3-2 1,20-11-14-16,6-4-23 0,5-30-54 15,8-8-40-15,1-14-73 16,-4-15-46 0,2-12 145-16</inkml:trace>
  <inkml:trace contextRef="#ctx0" brushRef="#br0" timeOffset="96824.46">15565 14402 971 0,'0'-5'156'0,"-1"-3"190"0,-7 0-101 0,-10 2-35 0,-12 3-28 0,-12 0-58 15,-1 6-26-15,-6 13-38 0,8 7-19 16,7 18-28-16,7 13-10 0,11 17-6 16,5 0-2-16,14 3-1 15,10-8 0 1,20-14-1-16,5-4-1 16,12-23-4-16,9-5-2 15,-1-12-29-15,-3-8-25 16,-11-12-86-16,-1-9-76 15,-8-15 125-15</inkml:trace>
  <inkml:trace contextRef="#ctx0" brushRef="#br0" timeOffset="97290.95">15835 14362 983 0,'-10'13'229'0,"-1"3"265"0,4 11-321 0,-1 4-43 0,8 9-77 0,1 2-17 15,18 10-19-15,2 8-5 16,1-5-31-16,3 5-4 16,-6-16-60-16,1-6-53 15,1-11-77 1,-4-8-40-16,-3-13 3 16,-4-6 11-16,-10-9 62 0,-5-5 52 15,-9-15 101-15,-3-1 69 16,-9-19 122-16,1-6 34 15,-8-14 25-15,1-1 1 16,7 4-29-16,3 6-26 16,19 16-40-16,3 6-20 0,9 10-37 15,4 6-6-15,6 9-5 16,5 4-2-16,1 7-8 16,3 5-7-16,4 5-20 15,-2 0-7-15,0 11-6 16,1-3-3-16,-9 7-6 15,-7-4-3-15,-12 3-3 16,-3 0-15-16,-13-1-17 16,-4-2-13-16,-7-3-31 15,-6-2-1-15,0-6-21 16,2-7-32-16,-4-2-96 16,5-10-74-16,12-5 153 15</inkml:trace>
  <inkml:trace contextRef="#ctx0" brushRef="#br0" timeOffset="97824.05">16376 14336 670 0,'3'0'155'0,"-6"0"206"0,3 0-106 0,-2 7-38 16,-7 0-29-16,7 5-65 0,2 1-23 0,-1 3-42 15,1 0-19-15,0 4-27 0,1 5-7 16,4 2-2-16,0 5-2 15,-2 2 0-15,0 6-1 16,3-2-1-16,2-4-2 16,2-5-2-16,1-4-3 15,1-9 0-15,3-2 0 16,0-6 3-16,3 1 1 0,-1-7 2 16,-1-1 0-16,4-2 1 15,-1-7 0-15,3 0 1 16,4-11 0-16,-1-6 12 15,-1-5 11-15,-5-6 32 16,-2-1 15-16,-9 1 15 16,0 3 5-16,-8 0-12 0,-7-3-15 31,1-2-19-31,-5 3-14 16,0 8-23-16,2 5-4 0,2 13-39 15,-1 4-33 1,8 5-92-16,-1 0-76 0,-2 0 126 15</inkml:trace>
  <inkml:trace contextRef="#ctx0" brushRef="#br0" timeOffset="98274.11">16802 14061 499 0,'0'5'159'0,"0"-5"183"0,2 0-62 15,5 0-50-15,6 0-27 0,4 0-42 0,2 0-22 0,7 0-27 16,-1 6-16-16,6 7-25 16,6 6-10-16,4 3-21 15,-2 8-3-15,4 0-4 16,-2 4-4-16,-13 4-4 16,2 2 0-16,-8-1-7 15,-4 5 1-15,-9 7-9 16,-6 4-3-16,-9 2-3 0,-8 0-1 15,-10 1-8 1,-1-1-1-16,-12-4-3 16,0-5-12-16,-9-6-10 15,-5-6-27-15,-9-4-47 16,-4-2-38-16,-14-5-149 16,0-4 169-16</inkml:trace>
  <inkml:trace contextRef="#ctx0" brushRef="#br0" timeOffset="103621.71">11568 15118 682 0,'0'-2'150'0,"0"-3"166"0,0 4-42 0,-4-1-65 16,-5 2-35-16,-4 0-67 0,-2 2-26 0,-3 4-27 0,-4-1-8 0,-3 4-10 0,-4-4-4 15,-4 5-11 1,3-1-6-16,-8 5-9 0,2 2-2 16,6 11-5-16,-1 6-2 0,12 11-3 15,3 5-1 1,8 9 1-16,6 2-2 15,12-8 2 1,4-1-24-16,13-13-50 16,6-10-27-16,13-12-147 0,9-7-176 15,13-12 255-15</inkml:trace>
  <inkml:trace contextRef="#ctx0" brushRef="#br0" timeOffset="104354.73">11807 15463 1054 0,'-12'-5'207'0,"-4"-1"222"0,-3-5-266 16,0 0-45-16,-6 2-75 15,0 2-21-15,-2 4-21 0,2 6-4 0,2 19-6 0,6 7-1 0,8 9 2 16,7-1 1-16,8-3 2 15,12-1-1-15,5-13 0 16,1-7 1-16,1-10 3 16,1-11 1-16,-3-9 5 15,1-7 5-15,-1-4 10 16,-4-4 7-16,-1 5 5 16,-4 5-4-16,-3 10-12 0,-3 7-10 15,0 17-9-15,3 9-2 16,0 9 2-1,3 6 2-15,2-7 2 0,4 1 0 16,1-13 3-16,4-11 1 16,0-9 6-16,2-6 7 0,-5-10 14 15,2-11 9-15,-8 0 13 16,1 1-2-16,-1 6-9 16,-7 2-8-16,1 13-22 15,-1 2-7-15,2 15-8 16,-1 12-2-16,-1 15-1 15,-1 10 3-15,-3 17-28 16,6 13-30-16,-8 11-82 16,3 2-33-16,-3-2-42 15,-3-3-3-15,5-29 82 16,2-14 49 0,-4-32 114-16,-2-18 61 0,1-26 51 15,-2-15 11-15,0-26-4 16,1-14-13-16,-1-12-33 15,0-1-20-15,5 2-34 0,0 10-8 16,11 17-7 0,4 14-5-16,5 27-7 0,-1 12-7 15,1 23-11-15,-4 12-2 16,-2 16 1 0,-7 8 3-16,-12 1 2 15,-1 7 2-15,-13 4 2 16,-7 1 0-16,-6-5-3 15,-3-7-16-15,-3-14-62 0,-2-7-55 16,5-11-267-16,8-3 235 16</inkml:trace>
  <inkml:trace contextRef="#ctx0" brushRef="#br0" timeOffset="105090.54">12781 15471 1237 0,'-7'-16'177'0,"1"2"123"0,-18 0-147 0,2 3-42 0,-5 11-81 0,1 8-20 16,7 20-15-1,0 5-4-15,6 16-14 16,7 3 0-16,7-6-5 15,6-7-4-15,10-21 11 16,2-9 4-16,5-12 14 16,-2-16 6-16,-2-11 12 15,1-6 8-15,-7-7 21 0,-5-2 6 16,-4 5 8-16,2 10-4 16,-7 10-16-16,0 12-9 15,0 12-19-15,-5 11-6 16,10 19-11-16,1 11-1 15,8 13-18-15,7 2 22 0,7-3-72 16,2-12-8-16,6-19-10 16,0-15-20-16,-2-24 74 15,-4-11 13 1,-8-17 40-16,-5-11 11 0,-4-16 14 16,-1-9 9-16,-2-14 20 15,-6-7 13 1,0 5 22-16,-3 5-1 0,-1 24-19 15,3 20-11-15,1 29-37 16,-1 21-10-16,5 32-12 16,-5 14-7-1,0 28 1-15,3 8 0 16,-3 4-4-16,0-4-1 0,4-17-13 16,-4-14-8-16,0-18-3 15,3-9 1-15,-2-20 14 16,-3-10 8-16,1-17 7 0,2-10 0 15,6-11-1 1,7-5 1-16,5 7-2 0,8 3 0 16,-1 11 0-16,-1 8-2 15,-1 14-3-15,0 6 0 0,-7 10-2 32,-7 10 1-32,-8 11 0 0,-7 1-4 0,-12 3-10 31,-5 1-13-31,-11 1-43 0,2-9-29 15,1-10-119-15,0-11-121 16,11-20 191 0</inkml:trace>
  <inkml:trace contextRef="#ctx0" brushRef="#br0" timeOffset="105454.28">13464 14951 816 0,'27'17'188'0,"-4"8"230"0,-5 21-266 0,-3 8-22 0,-11 21-72 0,-1 10-24 0,-2 13-25 0,9 3-5 15,9-11-4 1,3-13-3-16,16-25-6 0,3-12 1 0,4-23 2 31,-2-7 2-31,-4-14 11 16,-1-10 18-16,-3-16 32 15,-7-3 12-15,-6-13 13 16,-9 2-1-16,-13 3 3 0,-11 8 7 16,-14 17 8-16,-4 16-6 15,-2 27-26-15,4 16-24 16,14 26-28 0,10 4-10-16,16-1-14 15,14-6 2-15,18-15 19 0,9-9-73 0,14-21-81 16,8-10-69-16,10-22 66 15</inkml:trace>
  <inkml:trace contextRef="#ctx0" brushRef="#br0" timeOffset="105989.4">15199 15484 681 0,'-12'0'214'16,"-1"4"255"-16,0 3-132 0,1 8-114 0,-1 4-58 0,5 7-94 0,0 4-34 0,8 9-31 16,7 0-6-16,7-4-6 15,3-6 0-15,10-18-2 16,6-8 2-16,0-14 6 16,5-10 8-16,0-12 19 15,-3-6 19-15,-15 1 30 16,-10 0 12-16,-20 6-10 0,-12 4-14 15,-17 4-41-15,-10 5-36 16,-2 15-63-16,2 5-39 16,8 13-50-16,11 12-43 15,16 2 123-15</inkml:trace>
  <inkml:trace contextRef="#ctx0" brushRef="#br0" timeOffset="106231.97">15862 15099 1613 0,'3'-13'186'0,"-6"1"153"0,-8 4-57 0,-11 8-100 16,-5 3-56-16,-3 21-89 0,0 6-20 0,5 29-17 15,4 12-4-15,12 26-3 16,9 0-1-16,4 1-17 15,6-8-33-15,-2-13-91 16,4-3-76-16,-1-17-252 16,4-6 266-16</inkml:trace>
  <inkml:trace contextRef="#ctx0" brushRef="#br0" timeOffset="106403.98">15524 15495 1499 0,'14'6'117'0,"4"-3"89"0,5 0-56 0,12-1-32 16,0-7-30-16,9-7-50 0,-3-9-6 0,8-7-12 0,4-2-10 16</inkml:trace>
  <inkml:trace contextRef="#ctx0" brushRef="#br0" timeOffset="106886.84">16635 15591 1384 0,'0'0'170'0,"0"0"123"0,-2 0-127 0,2 6-34 0,0 16-74 0,2 8-26 0,4 22-28 16,-1 8-2-16,3 5-1 16,0-2-21-16,6-13-70 15,3-13-44-15,4-22-157 16,1-15 154-16</inkml:trace>
  <inkml:trace contextRef="#ctx0" brushRef="#br0" timeOffset="107039.16">16576 15268 1489 0,'-12'7'104'0,"1"3"43"0,1-4-71 0,10-1-206 0,8-3-190 0,17-9 179 16</inkml:trace>
  <inkml:trace contextRef="#ctx0" brushRef="#br0" timeOffset="107294.99">17020 15645 1117 0,'-2'48'52'0,"-3"-3"0"0,-1-6-16 15,3-6-31-15,1-6-5 0,2-16 38 0,0-8 35 0,0-16 60 0,5-9 34 16,-2-19 22-1,4-6-9-15,-1-5-29 0,3 2-24 16,5 10-41-16,-1 9-25 16,1 12-30-16,2 9-11 15,-3 10-33-15,2 11-19 16,1 15-47-16,0 7-27 0,3 11-70 16,-2 0-49-1,16-5 129 1</inkml:trace>
  <inkml:trace contextRef="#ctx0" brushRef="#br0" timeOffset="108221.7">17673 15684 1367 0,'-13'-10'187'0,"-1"4"140"0,-10-3-67 0,-4 6-115 0,-5 3-54 0,0 4-65 0,3 9-14 0,15 11-14 15,6 2-7-15,14 11-11 16,7-4-14-16,10 0-36 16,7-5-18-16,2-14-24 15,-1-6 7-15,-3-16 30 16,-8-7 23-16,-2-18 43 16,-5-8 17-16,0-15 31 0,-1-7 13 15,-1-14 28 1,1-5 6-16,-11-17 20 15,0-4 0-15,-8 4-13 16,0 10-7-16,-2 34-18 16,1 17 1-16,3 37-14 15,-1 13-10-15,-1 33-23 16,2 16-16-16,1 27-13 16,-1 10-4-16,14 8-18 15,-2-2-8-15,24-19-13 16,-1-15-5-16,10-23-14 15,4-16 8-15,2-16 22 16,1-9 10-16,-3-23 38 16,-8-9 4-16,-5-10 14 0,-5-7 8 0,-11-4 14 15,-3-2 12-15,-20 8 8 16,-4 5-2-16,-11 19-7 16,-3 9-15-16,4 25-33 15,2 18-12-15,5 22-14 0,12 12-4 31,8 0-7-31,14-4-5 16,10-15-21-16,12-12-4 0,10-24 12 16,12-12 8-16,-2-16 27 15,-2-11 8-15,-14-12 20 16,-3-4 8-16,-9-1 15 16,-7 4 6-16,-1 11-10 0,-12 13-9 15,-5 14-17-15,-7 14-10 16,-5 18-20-16,-3 13-13 15,-5 20-35 1,4 4-14-16,-1 17-37 0,1 0-36 16,7-4-57-1,1-8-34-15,1-25 8 0,1-12 67 0,1-33 140 16,7-10 84 0,1-29 113-16,-1-20 15 15,1-28 19-15,-2-20-9 0,-5-25-27 16,-2-6-27-16,9 10-44 31,-1 7-14-31,10 30-34 0,3 16-11 16,5 38-26-16,2 21-12 15,5 29-10-15,-1 10-3 16,-3 20 5-16,-11 0 4 16,-16 2 3-16,-6 3 5 0,-12-6 3 15,-9-2-5 1,-3-14-10-16,2-5-12 15,0-12-29-15,2-8-21 0,3-8-59 16,-5-10-58-16,0-19 104 16</inkml:trace>
  <inkml:trace contextRef="#ctx0" brushRef="#br0" timeOffset="109086.2">11178 16381 908 0,'-13'27'139'0,"2"-2"125"0,2-1-109 0,4-2-37 0,7-5-37 16,7-3-14-16,8-4-20 16,5-2-5-16,13-8-5 0,0-8-4 15,11-6-14-15,1-5-4 0,-1-5-3 31,-2-4 3-31,-16-2 5 0,-9 3 2 16,-12 3 1-16,-14 7 0 16,-16 4-8-16,-9 2-4 15,-15 13-11-15,-9 7-6 16,3 15-7-16,-4 6-1 16,14 11 2-16,9 9 4 15,16 12 3-15,14 1 3 16,12 3 0-16,10 2 1 0,11-5 1 15,6-3 1 1,6-17 1-16,1-9 11 0,15-16 28 16,1-11 16-16,9-11 47 15,-6-17 11-15,2-23-1 16,-8-10-10-16,1-15-42 16,-4-2-21-16,-10 5-24 0,-4 3-6 15,-13 17-34-15,-7 5-38 0,-9 19-94 16,-7 0-82-1,-2 17 124 1</inkml:trace>
  <inkml:trace contextRef="#ctx0" brushRef="#br0" timeOffset="109286.05">11631 16518 1333 0,'6'35'211'0,"-3"-2"246"0,13 6-266 0,4 1-21 0,4 6-74 0,4-2-33 16,2-2-45-16,8-1-12 0,-1-3-29 15,2-9-45-15,-1-6-143 16,0-4-142-16,1-17 185 16</inkml:trace>
  <inkml:trace contextRef="#ctx0" brushRef="#br0" timeOffset="109581.06">12074 16695 1263 0,'17'27'120'0,"4"-1"88"0,4-8-108 0,5 2-26 0,6-12-31 0,-3-2-8 0,2-6 11 15,-2-9 8-15,-6-4 16 16,0-4 4-16,-13-7-8 15,-4-1 2-15,-12 0-10 16,-6 3-4-16,-12 1-13 16,-6-1-11-16,-7 8-10 0,-3 8-3 15,-4 22-6-15,6 12-7 16,5 30-3-16,9 15-7 16,17 14-4-16,6-2-1 15,22-3-49-15,7-13-39 16,7-17-121-16,4-6-126 0,7-29 192 31</inkml:trace>
  <inkml:trace contextRef="#ctx0" brushRef="#br0" timeOffset="110085.52">12621 16588 1446 0,'-26'45'71'0,"0"11"12"15,4 10-31-15,3 8-39 0,10 3-6 0,9-9-7 0,11-11-3 0,14-21-18 0,8-16-2 16,11-23 4-16,8-9 6 16,8-21 44-16,-6-8 13 15,-5-10 40-15,-11-6 23 16,-13 2 19-16,-11 0 12 15,-4 17-18 1,-9 11-15-16,-4 23-44 16,3 15-26-16,-8 17-30 15,7 10-11-15,2 14-5 16,9-2-1-16,5 1 0 16,6-7 8-16,1-17-28 0,2-7 2 15,1-20 7-15,-1-8-6 16,-2-12 33-16,-3-10 5 0,4-3 11 15,3-5 9 1,-3 5 23-16,-4 1 2 0,-8 13 3 16,0 10-5-16,-9 11-16 15,-1 10-5-15,4 17-16 16,0 7-7-16,6 10-12 16,3 2 8-16,8 0-31 15,-1-9-11-15,13-14-59 16,-5-14-45-16,9-20-77 15,1-12-104-15,2-23 187 16</inkml:trace>
  <inkml:trace contextRef="#ctx0" brushRef="#br0" timeOffset="110281.61">13582 16212 1172 0,'0'-27'211'0,"5"26"209"0,0 15-57 16,-4 30-107-16,-1 13-50 0,0 19-106 0,0 12-35 0,6 24-48 0,-1 8-12 16,3 0-5-16,-2-8-21 15,5-24-85-15,5-11-57 16,3-25-275-16,10-11 249 16</inkml:trace>
  <inkml:trace contextRef="#ctx0" brushRef="#br0" timeOffset="110670.53">13617 16748 1154 0,'5'-11'157'0,"7"10"133"0,1 1-87 0,7 11-71 0,10-2-21 0,0 4-16 0,2 0-14 0,4-1-19 15,-9 1-7-15,1 3-14 16,-2-1-5-16,-8 0-6 15,-8 0-4 1,-4 6-9-16,-4 2-5 0,-1 0-7 0,7 8-4 16,3-6-4-1,4 2-1-15,7-6-3 0,3-9-1 16,13-5 3-16,6-6 0 16,0-6 5-16,5-10 0 15,-14-6 15-15,-7-4 13 16,-11-2 28-16,-7 7 11 0,-2 4 6 15,-5 6 2 1,-1 17-33 0,1 7-10-16,3 24-23 15,-4 14-12-15,-1 17-17 16,2 8-18-16,-3 2-69 16,0-3-27-16,5-15-93 0,0-7-56 15,3-33 168-15</inkml:trace>
  <inkml:trace contextRef="#ctx0" brushRef="#br0" timeOffset="110830.47">13809 16621 1947 0,'-3'12'103'0,"-2"1"23"0,1-2-110 0,4-8-27 0</inkml:trace>
  <inkml:trace contextRef="#ctx0" brushRef="#br0" timeOffset="111618.13">15212 16379 1184 0,'1'-3'217'16,"2"-3"180"-16,-1 6-94 15,-2 0-18-15,0 0-76 16,3 6-33-16,-3 12-73 16,2 15-30-16,-2 19-26 0,-2 9-17 15,-6 17-18 1,0 0-5-16,-3 3-6 0,4-7-1 0,2-16-39 31,5-7-40-31,1-18-112 16,9-6-63-16,4-13-225 15,13-17 260-15</inkml:trace>
  <inkml:trace contextRef="#ctx0" brushRef="#br0" timeOffset="112068.86">15953 16690 1274 0,'10'19'204'0,"-4"2"153"0,0 16-141 0,-4 9-40 0,-4 9-96 0,-2 7-32 0,-1 6-37 0,2 1-7 15,-5 4-2-15,5-3-19 32,1-5-56-32,0-8-21 0,2-14-19 15,0-14 18-15,0-16 55 16,0-11 21-16,0-26 43 16,-4-15 15-16,2-36 31 15,-1-11 15-15,3-20 2 16,3 0-3-16,7 7-5 15,9 9-1-15,12 22-19 16,5 15-10-16,9 26-22 16,3 11-15-16,3 16-11 0,-8 5-1 15,-4 11 0 1,-6 4 0-16,-17 5 7 0,-8 5 3 16,-16 7-2-1,-9-1-9-15,-18-6-60 0,-3-3-47 16,-14-12-143-1,0-4-169-15,6-12 240 0</inkml:trace>
  <inkml:trace contextRef="#ctx0" brushRef="#br0" timeOffset="112534.48">16445 16837 1352 0,'21'27'79'0,"-7"4"18"16,-3 2-21-16,-11 0-45 0,-1-1-13 0,-7-7-8 0,3-9-2 0,-1-13 0 0,4-6 0 15,2-21 23-15,8-6 10 16,1-12 25-16,9-7 22 16,2 0 6-16,4-5-1 15,6 10-20-15,0 3-21 16,3 16-32-16,-3 9-9 15,-2 16-10-15,-1 6-1 16,-3 18-4-16,-2 9-1 0,-3 18-7 31,1 4 1-31,-1 0-8 16,7 2 2-16,2-18 7 0,0-7 1 16,-2-20 12-16,-6-7 2 15,-1-14 27-15,-8-7 20 16,0-9 30-16,-6-8 16 15,-5-5 3-15,1-3-9 16,-7-2-15-16,-2 5-13 16,-7-1-25-16,-11 3-12 0,-7-1-36 15,-5-1-30-15,5 20-71 16,2 0-49-16,15 18-176 16,13 6 188-16</inkml:trace>
  <inkml:trace contextRef="#ctx0" brushRef="#br0" timeOffset="113000.99">17247 16862 1278 0,'3'-21'239'0,"-1"-1"182"0,-6-6-158 0,-3-4-51 0,-11 1-97 0,-4 3-25 0,-5 10-56 15,-1 7-19-15,4 22-33 16,7 10-8-16,6 23-29 16,8-2-15-16,6 1-4 15,9-5-4-15,14-18 24 0,0-5 21 16,4-20 21-16,5-6 18 0,-8-14 34 16,1-4 17-16,-9-1 36 15,-8-1 7-15,-11-1-13 16,-4 5-7-16,-3 13-17 15,-4 14-14-15,0 25-20 16,2 13-14-16,7 24-20 16,4 7-5-1,14 5 0 1,1 2-11-16,0-2-13 0,4-5-2 0,-9 4-22 16,-5-8 14-16,-7-12 21 15,-7-4 7 1,-12-16 32-16,-1-3 4 0,-13-16 8 15,0-3 1-15,0-14-12 16,4-8-10-16,1-20-42 16,-1-12-41-16,1-17-68 15,7-3-71-15,17-2 115 16</inkml:trace>
  <inkml:trace contextRef="#ctx0" brushRef="#br0" timeOffset="113300.73">17420 16766 990 0,'11'31'182'0,"2"1"207"0,1 4-214 0,-1 4-99 15,-1 2-33-15,0 1-36 0,-5-2-4 0,1-8-4 0,2-2-5 16,-1-15-8-16,-7-13 0 15,-1 0 50-15,-5-12 37 16,-15-16 75-16,3 1 30 0,-8-12-6 16,5-2-32-16,10-5-57 15,1 2-29 1,17 4-45-16,12-1-6 0,9 3-49 16,8 3-47-16,11 3-114 15,0 3-74-15,-2 11 143 16</inkml:trace>
  <inkml:trace contextRef="#ctx0" brushRef="#br0" timeOffset="114033.91">17887 16925 1290 0,'-12'-5'224'0,"-4"1"179"0,-1-7-158 0,-4-2-40 0,-1-3-89 15,-3-3-33-15,0 11-42 0,2 4-20 16,8 15-27-16,5 12-10 16,10 10-34-16,2-3-12 15,14 5-2-15,-1-8 2 16,4-7 28 0,3-2 14-16,0-15 15 0,-1-3 5 15,-1-14 11-15,4-7 15 16,-5-10 34-16,0-4 19 0,-5 3 24 15,-1-2-3-15,-12 13-13 16,1 4-15 0,-5 15-29-16,-8 4-16 15,-2 15-37-15,1 8-15 16,0 12-25-16,6 2-3 16,6-3 14-16,6-1 3 0,10-16 15 15,8-5 5-15,1-15 7 16,-1-10 5-1,1-10 20-15,0-3 12 16,1-2 17-16,-1 4 2 0,0 6-10 16,0 0-10-1,-3 7-18-15,-3 2-3 0,-1 10-5 16,-3 5-5-16,-7 11-25 0,-1 3-11 16,-3 7-8-16,-2-4 13 15,4-6-3-15,-3-5 10 16,1-11 14-16,5-4-4 15,-4-14 34-15,6 0 6 16,1-6 6-16,3 1-4 16,4 2-10-16,-2 6-4 15,-1 7-10 1,1 5-2-16,-1 8-18 16,-2 4-7-16,2 1-6 0,1 0-1 15,-3-9 19 1,-1-2 7-16,3-5 12 0,-1-10 12 15,6-6 33-15,-1 4 15 16,4-3 20-16,5 6-1 16,4 4-18-16,1 8-20 0,4 19-27 15,-3 3-8 1,-8 14-58-16,-4 2-23 0,-8-2 327 16,-7 0-230-16</inkml:trace>
  <inkml:trace contextRef="#ctx0" brushRef="#br0" timeOffset="185782.34">24245 14424 563 0,'14'-11'133'0,"-3"0"175"0,-1 1-114 0,-10 6-48 16,0 0-25-16,-11 4-26 0,-4-3-4 0,4 3 13 0,5 0 12 0,-5 3 2 0,3-1-6 0,-3 0-22 31,-6 4-17-31,-5 3-30 16,-7 4-12-16,-9 9-18 0,-1 5-5 15,3 6-7-15,1 10-1 16,13 5 0 0,0 0-2-16,12 4 0 15,7-2 0-15,8-1 0 16,8-3-1-16,15-5 2 15,4-3 1-15,5-7 3 16,6-2 2-16,1-9 1 0,-3-2 0 0,-1-7-5 16,-4-4 1-16,-11-7-43 15,-1-7-46-15,-8-6-146 16,-7-8-115-16,7-15 182 16</inkml:trace>
  <inkml:trace contextRef="#ctx0" brushRef="#br0" timeOffset="186368.86">24360 14569 1172 0,'2'5'120'0,"6"3"97"0,1 3-17 0,-1 9-44 0,1 9-27 0,3 8-59 0,-1 4-23 16,0 13-34-16,-2 3-7 0,4 3-7 0,-5-2-4 0,4-9-20 0,-2-3-6 0,-6-10-7 0,1-11 3 0,0-11 19 0,-5-12 5 0,-5 1 11 15,-1-14 9-15,-7-16 24 0,1-6 11 0,-9-19 18 0,-1-9 1 0,-2-18-3 0,1-5-3 0,-1 2 6 0,22 3-4 0,2 18 1 0,10 9-7 0,20 25-16 16,-5 6-3-16,15 18-19 0,-3 3 1 0,-3 11-9 0,-4 2-2 0,-4 3 0 0,0 6 0 16,-17-2 6-16,-3 4-4 15,-7 4 1-15,-9 2-2 16,-9-1-28-16,-7-1-18 15,-12-4-51-15,1-5-28 0,7-7-51 16,4-7-25-16,15-13-102 16,12-3-80-16,13-13 211 15</inkml:trace>
  <inkml:trace contextRef="#ctx0" brushRef="#br0" timeOffset="186686.13">24740 14381 616 0,'2'5'172'0,"3"0"226"0,1 3-149 0,-3-2-67 0,5 5-26 15,-3 5-39-15,0 4-13 0,-1 10-21 0,-1 3-8 0,-3 7-26 0,5 1-13 16,3 1-14-16,2 3-8 0,4-6-5 0,0-1-3 0,5 0-4 0,4-7-1 0,0 1-1 16,2-5 0-16,-3-7 0 0,-2-1-1 0,1-10 1 0,1-4-1 0,-5-6 3 0,-1-3 2 15,3-13 4-15,-3-3 4 0,0-10 7 16,-2-2 7-16,0-7 18 0,-3-2 12 0,-1-8 13 0,-7 1 0 31,-3 1 0-31,-2 0-13 16,-7-4-9-16,-9 1-8 15,-5-1-26-15,-3 6-1 0,-4 4-13 16,8 11-2-16,0 6-2 16,3 7-3-1,11 6-34-15,8 0-37 16,0 7-117-16,15-5-136 0,5-5 182 15</inkml:trace>
  <inkml:trace contextRef="#ctx0" brushRef="#br0" timeOffset="190916.82">14809 14441 555 0,'-15'-3'62'0,"-3"2"61"0,6-4-15 0,-1 5-11 0,4 0-2 15,1 0 1-15,5 0 1 0,-2 0 9 0,5 0 1 0,-8 6-9 0,3-3-12 0,-1 5-29 0,-5-2-14 16,1 2-22-16,1-5-7 0,9-1-9 15,0 0 0-15,5-1 5 16,18-2 6-16,18-4 12 16,7-6 4-16,16-3 0 15,4-1 0-15,8-7-1 0,6 3 0 0,17-4-4 16,12-1-7-16,12-1-12 16,9 1-6-16,1-1-2 15,-1-2 0-15,6 10-1 16,4-4 0-1,-13 10 1-15,-9 5 2 0,-14 0 1 32,-12 6 1-32,-12 0 1 0,0 8 0 15,-19 1 1-15,-15-1 1 16,-14 1 1-16,-10 1 2 0,-11-7 4 16,-5 2 3-16,-8-5 11 15,0 0 5-15,-11 1 3 16,-10-1 7-16,-10 0-11 15,-17 0-6-15,-10 3-9 16,-4 2-13-16,-10 3-6 16,-7-3-3-16,-10 6-4 15,-10 0 1-15,-22 2 2 16,-7 1 1-16,-14 6 3 16,3 1 1-16,-3 4 1 0,-5 0 2 15,15-1 2-15,6 1-1 16,28 2 0-16,11-2-2 15,16 4 1-15,8-3-1 16,6 1 1 0,8-2-1-16,5-4-2 15,6-1 0-15,16-4-4 16,8-3-1-16,20-7-4 0,16-3 1 16,27 0 5-16,11-3 4 15,22-6 8-15,10 0 1 16,17-7 1-16,12-4 0 15,19-4 3-15,2-4 0 16,13 1-1-16,-4 1-1 16,3 7-4-16,-1 3-3 15,-21 5-1-15,-10 4 0 0,-18 4 0 16,-8 0-1 0,3 0 0-16,-7 0 0 0,-15 0 0 15,-14-2 1-15,-20 2 4 0,-10 0 1 31,-14 0 1-31,-7 2 3 0,-15-2 0 16,-8 0-2-16,-22 3-3 0,-13-2-2 16,-21 3-6-1,-14 0-3-15,-15 1 0 16,-4 3-1-16,-5 3 1 16,1 2-1-16,-26 2-3 15,-7 3-6-15,-11 1-13 16,-7-2-5-16,5 5 1 15,-1-5 10-15,20 6 17 16,8-5 7-16,30 1 4 16,17-4-3-16,19-1-3 15,4-2-1-15,15-1 1 16,8 0 1-16,17-6-5 16,13-3-6-16,25-2-5 0,13-2 0 15,33-6 10-15,11-1 6 16,33-9 12-16,16 3 2 15,16 1-2-15,6-1 5 0,0 6-2 16,5 4 0-16,0-1-2 16,-8 1-6-1,-16 0-2-15,-13-4-2 0,-20-1 1 16,-6 4-1 0,-24-2 3-16,-19 4 0 0,-27 0-1 15,-22 4-4 1,-14-1-18-16,-19 9-10 15,-38 1-9-15,-14 5 2 0,-17 5 18 16,-2 2 8-16,-3-2 8 16,-7 1 0-16,-13 2-1 15,1-1 0-15,0 1 0 0,7 0-1 16,8-2 0-16,-6 1-14 16,2-4-16-1,3 4 2-15,21-5 1 0,22 1 14 16,29-4 11-1,15-2-1-15,19-2-3 0,9-3 2 16,21-1 6-16,14 0 11 0,33-2 8 31,16-3 0-31,24-3 2 16,6 0-7-16,9-7-2 16,5-1 1-16,11 3 0 0,2-9 0 15,-13 3-1-15,-14-4 0 16,-22 3 8-16,-11-4 3 15,-18 1 3-15,-4 4 0 16,-26 1-5-16,-10 1-1 16,-22 1-1-16,-10 3-4 0,-30-3-22 15,-11 3-18-15,-29 3-27 16,-13 4-12-16,-9 10-13 16,-9 9 1-16,-22 4 7 15,-2 4 13-15,-8 1 31 16,7-3 13-16,33-4 16 15,4-5 4-15,27-11 14 16,9-4 16-16,19-4 9 0,20-7 1 16,20-7-21-1,19-5-22-15,33-3-14 16,16-8-7-16,34-3 5 16,16 3 2-16,35-9 3 15,7 4 2-15,4 2 2 16,0 3 3-16,-9-1 15 15,-11 7 8-15,-16 2 16 16,-18 4 5-16,-34 7-3 16,-17 2-4-16,-28 3-10 0,-15 6-3 15,-25 2-19 1,-16 2-8-16,-22 3-14 0,-12 4-7 16,-8 4 0-16,-7 3 2 15,-18 0-5-15,-1 3-4 16,-9-4-5-16,1 0-5 0,15-6-2 15,9 0 8-15,20-10 15 16,13-7 9-16,22-2 12 16,13-3 0-1,21-7 1-15,20-1 0 16,22-7 2-16,14-2 1 16,19-1-2-16,8-2-1 0,3 5-1 15,-5 4 0-15,-16 0 2 16,-15 7 1-16,-22 4 3 15,-9 2 1-15,-21 10 2 16,-12 3 3-16,-10-2-5 0,-16 4-4 16,-23 10-11-1,-21 1-17-15,-34 3-1 0,-5 7 2 16,-11 1 8 0,6-2 12-16,18-4 1 0,11-6 0 15,20-9 2-15,10-3-1 16,21-8 2-16,16-4-3 0,25-9-9 15,25-4-2 1,20-11-1-16,18 0 3 16,13-2 6-1,3 1 2-15,4 9 4 16,1 3 1-16,-10 11 5 16,-13 7 0-16,-22 4 1 15,-15 8-2-15,-23 6 1 0,-10-2-5 16,-32 15-14-16,-11 3-5 15,-40 11-24-15,-12 1 2 16,-5 5 12-16,3 0 6 16,19-9 18-16,19 0 2 15,24-18-1-15,14-4 2 16,25-7-2-16,11-1-7 0,33-10 21 16,7-3-3-16,30-11 2 15,10-1 6-15,14-12-19 16,-1 5-1-16,-17 4 1 15,-10 4 1-15,-28 8 0 0,-14 1 0 16,-17 9-1-16,-18 1-1 16,-14 8-7-1,-10 9-5-15,-18 15 3 16,-7-1-19-16,-26 18-30 16,-10 1-22-16,-21 12-93 15,-6 6-371-15,-33 14 353 16</inkml:trace>
  <inkml:trace contextRef="#ctx0" brushRef="#br0" timeOffset="-204244.74">19293 15201 289 0,'0'-1'86'0,"-3"1"91"0,1 6-10 0,-6 4-22 0,2 7-8 0,-5-1-14 0,3 3-11 16,3-4-15-16,1-5-1 0,4-4 11 0,3-3 9 0,2-3 1 16,4 0-10-16,-1 0-22 15,-2-3-15-15,2 6-26 0,-2 7-9 16,5 9-18-16,2 6-6 15,1 14 8 1,0 5 6 0,-2 5 8-16,-1 0 1 0,0 8-12 15,-2 6-7-15,1 14-9 16,2 5-3-16,5 16-1 16,-1 0 0-16,-5 8-2 15,-3-2 0-15,-1-2 0 16,-6-7 0-16,1-10 1 15,-2-9 0-15,0-24-1 16,-2-14-22-16,-3-24-58 0,5-14-35 16,-8-11-172-16,5-14-189 15,-5-29 278-15</inkml:trace>
  <inkml:trace contextRef="#ctx0" brushRef="#br0" timeOffset="-203027.77">19284 15193 763 0,'-10'0'132'15,"-1"-3"127"-15,3 0-43 0,3-6-40 0,5-4-25 0,2-4-33 0,6-2-15 0,0-3-29 0,3 3-10 0,3 5-15 16,3 6-9-16,1 1-7 0,5 4 3 0,-4 3 5 0,7 3 0 0,8-3 2 0,14 0-6 0,8-3-2 16,17-5-2-16,1-4-12 0,-14-7-3 0,14-2-15 0,-4 2-2 15,13 7-3-15,12 2 1 0,-1 4 2 0,-4 0 1 0,-17 3 2 0,-11 3 5 0,-12 0 0 0,-3 0-1 0,-1-2-1 0,3-6-8 0,0 2-2 16,1-5 0-16,2-2 0 0,4 1 5 15,4-3 0-15,-8-4 1 16,-5 4 1-16,-9-1-1 16,-11 2 1-16,-5 3-1 15,-3 3 0-15,-4 6-2 0,0 2 0 16,-1 0 0 0,2 2-1-16,-2 1 2 0,0 2-2 0,-3-4 0 15,-5 2 1-15,5 4 1 16,-6-6 2-16,1 1 0 15,-4-2 3 1,-2 1-4-16,5-1-2 16,0 0-2-16,-1-1-2 15,-1-1 3-15,4 2 2 16,-6 0 1-16,-1 3 3 16,0 2 2-16,-1 0 2 0,-2 1-4 15,-2 2-4-15,2 3-1 16,3 0-4-16,-2 5 3 0,1 1 1 31,1 4 0-31,0 9-1 0,0 4 0 0,1 6-1 16,1 10 0-16,6 13-7 15,-1 13 1-15,6 14 2 16,1 3-1 0,7 6 6-16,-4-6 0 0,5-3-3 15,0-1 0 1,0-4 1-16,2-2 0 0,-3-7 1 15,-4-7 0 1,-4-7 1-16,-4-5 0 16,4-4 0-16,-2-4 0 15,1 0-1-15,4 0-1 0,-2 0 0 16,7-5 1-16,-5 2 1 16,-5-7 0-16,-5-3 1 15,2-2 2-15,-8-11 1 16,1-2-1-16,-4-10-1 15,3-10 0-15,0-1-2 16,-5 8 0-16,5-8 0 16,0 0 0-16,0 0 2 15,-1 0 0-15,-2 0 0 16,3 0 0-16,-13-3 0 0,4 2 1 16,-6-3 1-16,-3 0 1 15,-12-1-1-15,-5 2 1 16,-16-7-5-16,-7 2-2 0,-10-1-8 31,-11-2-1-31,-22 8 2 16,-15-2 2-16,-22 7 8 0,-4 6 3 15,13 3 11-15,9 1 2 16,-1-4-1 0,13-2-7-16,11-6-9 0,8-1-3 15,39-6-5-15,7 0 2 16,18-4-23-16,6-2-13 15,6 3-45-15,7 1-40 16,9 3-97-16,5-4-82 0,9-4 165 16</inkml:trace>
  <inkml:trace contextRef="#ctx0" brushRef="#br0" timeOffset="-202445.13">20393 16094 830 0,'-4'17'186'15,"-5"4"158"-15,6-2-103 0,-5 1-30 0,5 5-65 0,1-1-25 0,4 8-51 0,1 6-13 16,13 21-24-16,4 11-11 15,9 17-8 1,2 9-5-16,-1 13-3 0,-3-5-1 16,-3-3-3-16,1-5 0 15,-8-13-28-15,2-5-24 16,-3-20-42-16,-2-4-27 16,-3-18-64-1,-1-5-23-15,-7-12-90 0,-5-6-140 0,-4-13 263 16</inkml:trace>
  <inkml:trace contextRef="#ctx0" brushRef="#br0" timeOffset="-202178.7">20432 17173 892 0,'-3'4'182'0,"0"9"159"0,7 20-151 0,9 5-38 0,4 11-79 0,5 3-24 0,5 2-35 16,5-2-8-16,-1-7-4 15,3-2-1-15,-4-12 1 16,-1-4 17-16,1-13 25 16,-1-4 18-16,-4-20 28 15,-1-10-7-15,-4-18-18 16,1-8-18-16,-4-10-30 0,4-3-10 0,-4 9-37 16,4 6-41-16,-9 17-126 15,2 8-185-15,-12 19 214 16</inkml:trace>
  <inkml:trace contextRef="#ctx0" brushRef="#br0" timeOffset="-201562.44">20369 17890 466 0,'8'-1'156'0,"-2"-6"129"16,-4-1-36-16,-2-4-23 0,0-6-31 0,-5 3-13 0,-3-1-36 0,2 2-10 0,-7 1-19 15,-4 2-15-15,-8 2-29 0,-7 4-12 16,-12 3-36-16,-5 2-6 16,-2 5-11-16,-1 8-9 15,5 13 0-15,4 11 0 0,9 13-8 16,5 9 2-16,14 12-4 15,4 4-2 1,4 7 3-16,7-3 1 0,8-5 2 31,5-1 0-31,10-18-7 0,7-5-16 16,8-13-42-16,3-12-36 16,7-11-75-16,-1-9-45 15,-5-10-285-15,9-8 306 0</inkml:trace>
  <inkml:trace contextRef="#ctx0" brushRef="#br0" timeOffset="-201196.2">20520 18262 1145 0,'0'0'202'0,"-8"-8"153"0,-4 2-117 0,-6-3-48 0,-7-9-84 0,0 6-41 16,-7-1-44-16,-1 2-10 15,2 14-15-15,-2 5-2 16,9 13-16 0,0 9-12-16,16 9-23 15,7 4-13-15,7-4 6 16,10-3 11-16,15-14 27 0,-2-7 16 16,1-17 10-16,1-7 6 15,-5-14 16-15,-6-7 9 16,7-11 23-16,-2-6 8 15,-3 1 10-15,-1 1 3 16,-10 12-10-16,-3 14-3 16,-7 14-9-16,-2 11-7 15,-2 19-14-15,-2 9-14 16,2 14-36-16,3 9-23 16,6-5-68-16,0-4-52 0,7-14-158 15,4-10 172-15</inkml:trace>
  <inkml:trace contextRef="#ctx0" brushRef="#br0" timeOffset="-200429.91">20956 18136 1409 0,'-19'-11'121'0,"-2"5"72"0,-5 3-39 0,-6 14-56 0,2 6-23 0,5 13-30 0,7 8-16 0,10 4-19 15,7 7-5-15,12 0-6 0,6-5-4 16,16-9-4-16,7-8-2 0,1-13-4 31,0-6-4-31,0-17-5 0,-5-7 1 0,-3-13 3 16,-4-8 5-16,-6-14 9 15,-2-7 3-15,-2-10 3 16,-5 0 2 0,-9-8 13-16,-2 1 11 15,-6-3 23-15,-2 6 12 16,-3 17 11-16,3 15 1 16,5 23 8-16,-4 9-5 15,7 29-22-15,0 10-11 16,0 21-32-16,10 16-6 15,-7 8-3-15,-4 2-1 16,-1 1-11-16,1-1-10 0,-1-11-22 16,3-10-22-1,-1-11 11-15,-2-15 9 0,2-15 22 16,2-9 22-16,0-14 2 16,4-7 1-16,-1-2 3 15,5 0 0-15,6 10 0 16,0 6 0-16,8 6-2 0,4 7 0 15,2 1-4-15,4 0-1 16,7-1-1-16,3-2 0 0,11-11 2 31,-2-1 0-31,-7-10 0 16,-5-2 8-16,-14-1 14 16,-10-7 8-16,-9 4 23 15,-6-4 6-15,-11-5 15 0,-5 10-3 16,-5 2-8-16,-8-4-9 15,0 21-18 1,4-3-2-16,1 7-12 16,13 7-8-16,7 8-13 0,10 5-3 0,10 7-6 15,9 6-1-15,1-7 0 16,6-3-1-16,2-5-24 16,-1-7-25-1,3-6-38-15,-3-2-64 0,-2-12-158 16,-9-11 191-16</inkml:trace>
  <inkml:trace contextRef="#ctx0" brushRef="#br0" timeOffset="-190870.95">23185 16356 866 0,'-13'-13'137'0,"-10"-3"131"0,5 8-48 15,1 5-39-15,1 2-30 16,8 4-58-16,0 2-26 0,5-4-43 0,3 7-17 0,5 8 3 0,0 0 6 0,4 9 24 15,-3 11 10-15,13 18-8 16,-3 14-6-16,20 23-22 16,4 7-10-16,14 6 5 15,10-2-2-15,12-5 0 16,8-4-1-16,-4-11 9 16,-3-3 6-16,-14-7 20 15,-11-4 9-15,-14-2 6 0,-9-1 1 16,-4-5-20-1,-1-2-6-15,-10-14-19 0,0-3-4 16,-1-12-10-16,-9-9-25 0,3-10-87 16,-7-9-55-16,3-2 81 15</inkml:trace>
  <inkml:trace contextRef="#ctx0" brushRef="#br0" timeOffset="-190183.94">23499 17975 1094 0,'-5'18'162'0,"-4"2"149"0,-1 1-163 0,2 2-20 0,0-2-57 0,5 4-15 0,2 5-32 32,1 2-11-32,3 5-10 0,-2 9-1 0,4-2-2 15,1-6 1-15,-4-2 0 16,0-12-1-16,-1-16 1 15,-1-3 0-15,-3-4 6 16,-5-12 5-16,0-12 10 16,-6-15 4-16,1-19 2 15,4-9-4-15,7-19-1 16,4-1 6-16,17 4 9 16,5 10 4-16,9 25-6 0,-3 10-10 15,1 26-11-15,-1 13-4 16,-5 23-3-1,2 15-1-15,2 15-4 0,-7 5 0 16,0 1 0-16,-5-9 0 0,-6-14 1 16,0-14 0-1,-8-23 1-15,5-4 2 16,-5-22 4-16,1-11 5 16,2-21 4-16,-3-8-1 0,10-4-3 15,-1 1-4 1,4 5 0-16,6 6 1 15,2 22 4-15,-4 12 9 0,2 24-1 16,-3 15 4-16,-3 33 0 16,-2 17-12-16,-3 32-4 15,-1 14 2-15,-2 19-21 16,-4-2-17-16,4-9-33 16,-1-8-35-16,4-32-90 15,1-18-17-15,1-42-124 16,1-20-71-16,-3-39 238 15</inkml:trace>
  <inkml:trace contextRef="#ctx0" brushRef="#br0" timeOffset="-189467.98">24114 18078 999 0,'-8'25'170'0,"3"0"143"0,4 4-105 0,2-6-76 0,9 3-31 0,4-6-25 0,3-3-11 16,7-10-27-16,5-3-4 0,5-7 2 0,-1-6 4 16,4-2 7-16,-6-8-1 15,-7-2 9-15,1 4 1 16,-23-8 0-16,-4 4 7 16,-20 2-11-16,-3 4-12 15,-4 11-14-15,-5 8-15 16,5 15-13-16,-9 6 0 15,12 13-9-15,7 9 0 0,14 3-2 16,8 1 1-16,11-7 4 16,5-8 2-16,10-10 3 15,5-6 1-15,-2-15 2 0,6-5 4 16,-4-11 9-16,-5-13 4 16,6-6 11-1,-4-6 0-15,7 1-3 16,-2 4-2-16,-3 7-7 15,-4 8-2-15,-12 8 3 16,-3 7-8-16,-4 10-5 16,-5 4-1-16,-1 4-6 15,-2 8 2-15,-4 1 1 0,-2-3 0 16,0-7 0 0,0-13-1-16,-1-9-2 0,0-15 0 15,5-9-1-15,0-6 1 16,10 0 1-16,4 3 0 15,6 3 2-15,4 11 0 16,-2 11-2-16,2 8-1 16,-10 11-3-16,0 6-9 15,-3 12-11-15,0-2 2 0,-4-5 3 16,0-3 9-16,0-10 10 16,1-14 1-16,6-7 1 0,5-10 0 31,4-10 6-31,11 7 2 15,3 3 1-15,1 11 1 0,2 12-3 16,-6 7-1 0,-7 19-3-16,2 8-2 0,-7 12-20 15,-6 2-36-15,1-2-76 16,-4-1-56-16,4-15-287 16,0 1 284-16</inkml:trace>
  <inkml:trace contextRef="#ctx0" brushRef="#br0" timeOffset="-188218.32">24204 17012 474 0,'13'6'154'0,"1"-1"176"0,-2 0-99 0,-1-2-71 0,-3-3-29 15,-4 0-27-15,-4-2-12 0,-2 1-23 16,-4-3-8-16,-5 3-21 16,-2-1-8-16,-4 2-5 15,-1 2 1-15,-5 6 6 16,-6-2 2-16,-2 5-5 15,1 0-7-15,1 0-16 16,6 3-6-16,5-1-2 16,10 3 0-16,10 3 2 0,7-4 4 15,9 1 3-15,9 0 3 16,9 0 9-16,3-2 7 16,9 0 11-16,-3 0 1 15,-4 2-2 1,-6 0 0-16,-11 3 2 15,-13 0 1-15,-14 3-3 0,-8 1-7 16,-16 1-15 0,-5-5-5-16,-6-6-16 15,-3-5-22-15,0-8-55 0,0-12-28 16,7-2-77-16,1-5-58 16,14-1 143-16</inkml:trace>
  <inkml:trace contextRef="#ctx0" brushRef="#br0" timeOffset="-187974.57">24382 16499 1133 0,'14'-3'190'0,"-1"6"167"0,-8 22-180 0,-2 15-19 0,-6 31-67 0,-2 14-26 0,4 14-20 16,-1 10-10-16,2-2-20 16,5-1-3-16,4-11-9 0,4-7 0 15,-1-22-59 1,3-12-44-16,-3-18-190 0,-1-11 157 16</inkml:trace>
  <inkml:trace contextRef="#ctx0" brushRef="#br0" timeOffset="-187707.42">24567 17247 1353 0,'11'41'75'15,"0"5"13"-15,-2 2-25 0,-1 0-48 0,3-9-9 0,8-12-3 0,0-13 15 0,13-15 33 16,-2-6 21-1,-2-15 43-15,-1-5 1 16,-5-4 13-16,-11-4-3 16,-12-3-21-16,-11 2-4 0,-19-3-44 15,-9 2-15-15,-1 12-54 16,-1 8-45-16,4 14-108 16,5 10-68-16,8 17 122 15</inkml:trace>
  <inkml:trace contextRef="#ctx0" brushRef="#br0" timeOffset="-187302.37">24837 17124 1573 0,'4'0'92'0,"-2"9"29"0,-2 4-33 16,0 14-44-16,2 7-21 0,7 6-21 0,4 1-2 0,7-11-3 0,5-3 0 16,10-18 0-1,-5-4 2-15,-3-13 17 0,1-9 17 16,-18-7 28-16,-1-8 15 16,-6 4-3-16,-3 1-15 0,7 13-29 15,-4 3-16-15,5 20-17 16,1 7-4-16,10 11 1 15,5 3-1 1,4-10 5-16,1-7 2 0,2-13 1 16,-4-6 3-16,-8-12 34 15,-3-2 15-15,-12-12 25 16,-4-4-3-16,-11-8-30 0,-4-8-17 16,2-7-49-1,-1 3-32-15,6-6-94 0,9 4 135 16,12-19-36-1</inkml:trace>
  <inkml:trace contextRef="#ctx0" brushRef="#br0" timeOffset="-178339.28">21839 15121 497 0,'-8'8'147'0,"-1"-3"140"0,4-2-120 0,-3 1-25 0,2-4-41 0,6-3-13 0,-3 0 1 0,3 3-4 0,0-1-19 16,-3 1-10-16,-2 3-27 16,3 11-9-16,-2 10-9 15,-4 7-3-15,-5 7-3 0,4 3-2 0,5 0-3 16,4 0 0-1,13-6-2-15,0-7 0 16,10-6 2-16,-4-8 3 16,11-7 2-16,0-3-2 15,0-12 17 1,2-1 11-16,-9-7 29 16,-4-1 15-16,-4-7 3 15,-4-1-5-15,-10 1-15 0,-2 1-7 16,-14 2-18-16,3 1-7 15,-13-2-15-15,-1 1-5 16,-1-4-6 0,1-2-3-16,2 3-5 0,11 2-1 15,5 5-42-15,7 4-32 16,7 4-72-16,1 4-54 0,11 5-174 16,1 0 217-16</inkml:trace>
  <inkml:trace contextRef="#ctx0" brushRef="#br0" timeOffset="-177878.31">22525 15126 423 0,'-7'0'165'0,"-3"4"176"0,-1-2-61 0,-2 7-82 0,1 1-46 0,-2 9-68 15,-1 6-23-15,4 7-42 0,7 2-8 0,4 6-11 0,4 2-2 16,14 1-3-16,2-5-1 15,10-7 0-15,8-7 0 0,6-11 1 16,2-9 2 0,1-12 8-16,-2-9 22 0,-6-10 44 15,-6-3 25 1,-11-4 30-16,-6 2-1 16,-19 0-11-16,-15 3-13 15,-12 2-23-15,-7 1-16 16,-11 1-38-16,-1 0-12 15,-1 1-21-15,3 7-6 16,10 6-36-16,10 5-28 16,18 10-77-16,3 4-65 0,7 10 122 15</inkml:trace>
  <inkml:trace contextRef="#ctx0" brushRef="#br0" timeOffset="-176723.18">22057 15763 718 0,'5'-14'137'0,"1"4"155"0,-4 5-26 0,-4 9-54 0,-4 7-45 0,-4 14-86 0,-2 11-39 0,-3 7-34 0,1 6-4 0,2 6-5 32,1 5-1-32,4-7-33 15,1-1-10-15,3-12-4 0,3-7 1 0,0-17 32 16,0-15 13-1,6 2 12-15,-4-18 6 16,-1-15 14-16,-1-8 5 16,0-19 13-16,0-1 9 15,2-4 11-15,3 2 4 16,2 8 3-16,3 8-3 16,-1 3-3-16,4 13 1 0,-2 13-8 15,0 8-5-15,0 13-13 16,2 5-7-16,-1 13-16 15,1 6-5-15,3 11-10 16,6 6-2-16,-3 5-3 16,1 2-1-16,-2-6-27 0,4 1-23 15,-5-11-52-15,2-8-31 16,-2-5-80 0,-7-10-66-16,-9-9 159 15</inkml:trace>
  <inkml:trace contextRef="#ctx0" brushRef="#br0" timeOffset="-176501.12">22000 15946 1317 0,'8'11'134'15,"3"0"109"-15,2 0-52 0,1-8-37 0,0 5-21 0,0-7-46 0,0 3-26 0,5-1-52 0,0-3-39 0,13-3-90 16,3-1-68-16,12-10 91 16</inkml:trace>
  <inkml:trace contextRef="#ctx0" brushRef="#br0" timeOffset="-176123.87">22661 15725 886 0,'-6'0'177'16,"-2"0"203"-16,-5 0-105 0,-1 3-58 0,-11 2-39 0,-4 4-75 15,7 9-21-15,-3 5-41 0,5 10-14 0,13 8-15 0,-1 4-5 0,8 3-7 0,8-2-3 0,5 0-4 16,4-7-4-16,10-10-5 0,2-7-20 15,5-14-50 1,1-8-8-16,-5-7-130 16,3-7-53-16,-6-8 162 0</inkml:trace>
  <inkml:trace contextRef="#ctx0" brushRef="#br0" timeOffset="-175906.32">22983 15796 616 0,'2'-10'160'16,"-10"3"181"-16,3 0-53 0,-16 1-60 0,1 3-27 0,-8 8-43 0,-9 1-19 0,-1 8-39 0,2 10-21 15,6 1-44-15,6 8-18 16,15 3-18 0,7 4-4-16,12-2-3 15,6-1-1-15,9-3 9 16,5-8-15-16,5-8-32 15,4-4-33-15,2-8-130 16,-2-11-93-16,-4-13 161 0</inkml:trace>
  <inkml:trace contextRef="#ctx0" brushRef="#br0" timeOffset="-175405.72">23101 15876 623 0,'2'7'147'0,"-2"1"175"0,5 1-115 0,-4-4-66 0,1 4-30 0,1-6-34 0,3 2-3 0,2 0 2 16,2-5-7-16,4 0-24 15,2-7-10-15,1 0-17 16,0-8-5-16,-3-7-2 16,1 2 3-16,-6 1 8 15,-4-3 5-15,-7 6 8 16,-1 3 2-16,-10 4 0 15,-2 6-3-15,-7 4-6 16,0 10-8-16,4 12-13 0,-4 3-5 0,8 12-6 16,8 5-2-16,6 1-3 31,4 0 1-31,9-8 1 16,3-7 0-16,7-7 1 15,3-14 1-15,-1-2 2 16,2-9-19-16,-2-8-32 0,-1-8-27 15,-5-11-104-15,1-5-66 16,-1-7 138-16</inkml:trace>
  <inkml:trace contextRef="#ctx0" brushRef="#br0" timeOffset="-175173.95">23330 15335 1196 0,'-6'4'166'0,"1"7"114"0,3 4-46 0,6 12-89 16,3 6-23-16,6 7-33 0,1 2-12 0,0 7-28 15,2 6-17-15,2 7-12 0,-4 1-5 16,-2 0-8 0,-2-6-29-16,6-11-62 15,-2-7-45-15,5-12-165 16,-7-13 165-16</inkml:trace>
  <inkml:trace contextRef="#ctx0" brushRef="#br0" timeOffset="-76450.53">12459 850 314 0,'3'-6'116'0,"2"3"107"0,1-2-18 0,-4 5 3 0,-2-4-33 0,0 0-26 0,-8 1-40 0,3 0-9 0,-3 0-14 16,3 0-7-16,-2 1-11 15,0 1-3-15,4-1-10 32,-3 2-5-32,-2 0-11 0,0 0-6 15,-2 2-10-15,-2 4-3 16,-1 2-6-16,-1 3-2 15,0 1-6-15,-4-1-1 0,0 1-1 16,0 2-1-16,-2 5 1 16,2 1 1-16,-7 1 6 15,3 1 0-15,-5 0 2 16,8-3 2 0,-1 3 6-16,6 0 3 0,4-2 3 15,2 4-3-15,3 0-6 16,2 4-3-16,-5 4-4 15,4-1-3-15,-1 5-2 16,-1 1-2-16,7 2-2 16,9-1 1-16,1 0-2 15,3 1 0-15,11-1-1 16,2 2 0-16,1-3 0 16,4-5 1-16,1-1-1 0,2-4 1 15,4-2 1 1,2-4-1-16,5-4 1 15,3-2 0-15,3-3 0 16,3-1 0-16,5-1 0 16,-5-1 0-16,8-1 1 15,-4-2-1-15,-4-1 2 16,-8-5 0-16,-4-9 1 0,-2-2-1 16,-3-12 1-1,1 1 0-15,5-12 0 16,2-3 0-16,-3 1 0 15,-7-8 1-15,-11 3 1 0,-7-8 0 0,-10 0 1 16,-5 3 0-16,-6-6-1 16,-7 2 0-16,-7 1-1 15,-4-1-1-15,-6 1-2 16,-3 1-1-16,0 7 1 16,-3 5 0-16,5 6 2 0,3 5 1 31,-4 6 0-31,-2 5-2 0,-7 8 3 15,-5 4-2-15,-17 2 1 16,-6 0-4-16,-3 2-4 16,-4-2-2-16,13 0-1 15,7 0 2-15,13-7-2 16,10 4-2-16,8 0-47 16,9 1-41-16,10-7-196 15,5-1 167-15</inkml:trace>
  <inkml:trace contextRef="#ctx0" brushRef="#br0" timeOffset="-73651.23">11142 557 650 0,'-2'-16'69'0,"2"2"79"0,0-3 3 0,0 3 30 0,0 3-11 0,0 4-25 0,0 6-7 15,-2 4-8 1,-1 9-4-16,-5 12-19 0,0 1-17 16,5 7-36-1,2 3-18-15,2 15-19 0,7 7 0 16,-3 20-1-1,3 10-1-15,-3 15-4 16,-2 4-4-16,1 8-2 16,-2 2-1-16,0-4-1 15,-1 0 1-15,2-19 1 16,4-6 1-16,-4-21 1 16,3-11 1-16,-4-14 3 15,-1-7 0-15,-1-12-11 16,-3-7-21-16,-3-5-71 0,1-7-44 15,-4-9-117-15,-4-4-77 16,0-7 185-16</inkml:trace>
  <inkml:trace contextRef="#ctx0" brushRef="#br0" timeOffset="-73332.39">11007 1790 697 0,'-15'8'126'0,"-1"-3"121"0,3 3-18 16,-1-5-51-16,8 5-27 0,6-5-44 0,5 2-11 0,2 1-15 16,3-3-6-16,-1 10-18 15,7 6-15-15,3 22-24 16,-2 6-10 0,7 24-6-16,0 0 1 0,4-2-2 15,2-9 1-15,5-22 1 16,0-11 1-16,1-21 24 0,-1-7 21 15,2-23 30 1,3-4 10-16,-1-20 0 0,4-2-19 16,-4-4-26-16,-2-1-8 15,-9 3-27-15,-4 2 0 16,-5 10-36-16,-7 4-54 16,1 12-200-16,1 8 168 0</inkml:trace>
  <inkml:trace contextRef="#ctx0" brushRef="#br0" timeOffset="-72585.42">9116 586 842 0,'2'0'145'0,"2"1"133"0,-4 7-23 0,2 9-62 0,-2 5-30 0,0 16-51 0,0 6-16 0,-2 10-39 0,-2-2-15 16,4-5-22-16,3-2-8 15,0-6-8-15,0-6 0 0,0-5-25 16,2-5-39-16,-4-11-175 16,1-2 144-16</inkml:trace>
  <inkml:trace contextRef="#ctx0" brushRef="#br0" timeOffset="-72252.08">9378 623 1208 0,'0'-3'59'0,"1"14"-1"0,6 8 70 0,2 11-30 0,1 0-3 0,1 13-26 0,-5 2-18 0,5-5-43 0,0 1-5 16,5-13-3-16,6-6-3 0,5-20 0 16,0-2 2-16,4-16 9 15,1-6 13-15,-5-3 30 16,-2-5 13-16,-13-3 19 16,-1 1-2-16,-18-6-15 15,-9 4-11-15,-17 2-26 0,-5-3-10 16,-8 12-16-16,-4 2-7 15,-1 12-33 1,5 2-25-16,13 11-64 16,9-1-52-16,20 0-272 15,8-1 272-15</inkml:trace>
  <inkml:trace contextRef="#ctx0" brushRef="#br0" timeOffset="-71935.24">9818 541 1095 0,'0'18'89'0,"-3"5"64"0,-3 4-30 0,-1 8-47 0,-1 1-23 0,10-4-41 0,7 1-7 0,12-14 1 16,7-7 15-1,9-12 27-15,5-6 27 0,7-11 35 16,-3-2 2-16,-7-5 7 15,-7-3-11 1,-20 2-13-16,-10-3-9 0,-19 1-24 16,-17-5-14-16,-18 2-25 15,-1 0-10-15,2 10-18 16,2 1-19-16,13 17-47 16,5 4-23-16,7 7-84 15,10 2-64-15,18-1-211 16,19-7 249-16</inkml:trace>
  <inkml:trace contextRef="#ctx0" brushRef="#br0" timeOffset="-71569.08">10577 439 1136 0,'-11'6'204'0,"-5"0"117"0,-6 2-66 0,-3 0-51 16,-2 0-98-16,0-2-36 0,3 4-39 0,7-4-12 16,8 2-17-16,10 3-3 15,21-3-7-15,8 1-1 16,14-1 4-16,-1 0 1 15,3 3 4-15,-4 2 0 0,-5 7 4 16,-12 1 2-16,-24 4 4 16,-9 5 3-16,-23-5 4 15,-10-3-1-15,-14-3-6 16,-4-6-6-16,-1-13-44 16,7 0-27-16,15-3-119 15,13-5-105-15,20-5 164 0</inkml:trace>
  <inkml:trace contextRef="#ctx0" brushRef="#br0" timeOffset="-70569.59">9342 1472 293 0,'1'-5'143'0,"1"3"137"0,-1-4-8 0,4 3-75 0,-5 0-30 0,0 0-39 0,-5 3-19 0,-3 3-30 16,-4 0-13-16,-10 8-18 15,-4 3-7 1,-7 8-7-16,0-3-9 16,-2 8-13-16,4-3-4 15,9-2-6-15,6-3-2 0,10-2-4 16,6-3 2 0,14 0 4-16,6 1 6 15,12-1 9-15,7 0 2 0,7 0 1 16,2-1 1-16,-7-2-3 15,-2 0-2-15,-12 2-1 16,-5-1 2-16,-19 4 5 16,-8 1 1-16,-15 1-3 15,-13 4-5-15,-8-2-9 16,-2 1-1-16,-6-2-43 16,7 0-30-16,5-8-79 15,7-8-59-15,13-3-166 16,6-8 205-16</inkml:trace>
  <inkml:trace contextRef="#ctx0" brushRef="#br0" timeOffset="-70352.16">9597 1533 937 0,'8'21'149'0,"1"-2"78"0,-2 14-45 0,-7 2-38 0,0 7-68 0,0 1-27 0,0-7-30 0,6-4-9 15,10-12-10-15,3-7-10 0,4-13-94 16,3-2-114-16,4-14 121 16</inkml:trace>
  <inkml:trace contextRef="#ctx0" brushRef="#br0" timeOffset="-70218.8">9629 1401 1146 0,'-3'-10'36'0,"-2"1"-8"0,6-4-56 0,3-6 16 15</inkml:trace>
  <inkml:trace contextRef="#ctx0" brushRef="#br0" timeOffset="-69559.33">9957 1543 512 0,'11'41'75'0,"-2"6"46"0,-4-12-9 0,-7-1 1 0,-2-11-45 0,1-11-18 0,-5-10 17 16,5-4 12-16,1-9 14 15,-1-3-9 1,4-10-14-16,4-3-7 16,6 2-4-16,0 0 6 15,7 8-8 1,-1 1-3-16,-1 8-10 0,3 8-12 16,0 6-15-16,-1 7-5 15,1 7-11-15,0 10-1 16,0-4-3-16,-1-3-12 15,10-1-13-15,-3-14-3 0,10-1-1 16,-5-7 8-16,0-7 14 16,-2 1 1-16,4-4 5 15,3-1 2-15,2-1 2 0,-2-4 1 16,-10 0 9-16,-7 2 18 16,-9-3 38-16,-9 1 20 15,-11 0 24-15,-9 0-9 16,-6-1-27-1,-2 4-18-15,4 7-31 16,7 3-10-16,6 9-15 16,9 7-2-16,4 7-4 15,7 6 0-15,7 2 3 16,2 5 0-16,2 10 0 16,-4 1 2-16,-5 3 0 0,-3 4 0 15,-7-2 2-15,-1-2 1 16,-8 8-1-1,1-3 1-15,-14-5 1 0,-1-1 0 16,-6-10 3-16,1-9 0 0,2-14 2 16,4-2 2-1,2-16-2-15,2-6-5 16,-2-22-27-16,5-6-26 0,1-18-73 16,8 0-48-16,5 8-196 15,7 2 207-15</inkml:trace>
  <inkml:trace contextRef="#ctx0" brushRef="#br0" timeOffset="-69153.45">10471 1007 1180 0,'3'23'140'0,"5"6"59"0,3 13-44 16,3 7-7-16,2 8-83 0,0 0-31 0,0 4-23 15,3 2-3-15,-5-4-4 0,2-4 0 16,3-11 0-16,-1-2-1 16,1-16-2-16,0-1 1 0,5-14-2 15,-5-5 0-15,9-10 2 16,-6-9-1-16,-1-9 4 15,-8-7 2-15,-4-5 3 32,-4-4 1-32,-7 0-1 0,-1 0 1 15,-5 13-2 1,0 6 7-16,8 19 6 0,-6 5-1 16,8 18 2-16,2 7-5 15,7 11-3-15,0-1 2 0,8-7-6 16,0-3-1-1,5-8-5-15,1-8-10 0,-1-7-69 16,-5-9-61-16,11-4 69 16</inkml:trace>
  <inkml:trace contextRef="#ctx0" brushRef="#br0" timeOffset="-68520.28">9215 2230 891 0,'-3'0'138'0,"-6"0"136"0,-1 7-17 0,4 5-49 0,0 1-25 0,4 1-53 0,2 2-25 0,6 12-41 16,-1 4-14-16,8 14-26 16,-2 10-8-16,-7 7-9 15,3 8-2-15,-4 0 7 16,-1-4-38-16,4-12-70 15,-3-8-49-15,0-15-189 16,-1-10 191 0</inkml:trace>
  <inkml:trace contextRef="#ctx0" brushRef="#br0" timeOffset="-68087.33">9053 2511 1344 0,'0'8'118'0,"5"1"85"0,-1-1-25 0,7 0-56 0,-1-3-27 0,6-7-46 15,1-7-11-15,8-10-9 0,8-3-4 16,0-8-14-16,8-5-4 16,-4 5-2-16,-1-4-2 15,-4 11 0-15,-7 6 0 16,-8 9-2-16,-4 5-1 0,3 13 0 15,-4 5-1-15,2 18-1 32,4 7 2-32,-9 2 0 15,7 7 0-15,-8-1 1 0,3-4 2 16,0-6 2-16,-2-8-1 0,-5-18 0 16,-3-10 0-1,10-4-1-15,-4-17 0 16,4-15 0-16,6-7-1 15,0-2-1-15,-3 7 0 0,9 14-3 16,-9 9-1 0,0 21-1-16,0 8 0 0,-3 18 1 15,0 9 1-15,-8 6-2 16,5-7-19-16,0-7-102 16,3-14-82-16,11-18 103 15</inkml:trace>
  <inkml:trace contextRef="#ctx0" brushRef="#br0" timeOffset="-67836.48">9935 2517 600 0,'8'29'158'0,"-2"5"148"0,5 0-120 0,0-1-22 0,0-7-68 15,0-2-22-15,-5-11-12 0,2-7 7 16,-8-6 22-16,-1-2-2 15,-6-12-13-15,1-3-9 16,0-16-25-16,4-2-8 16,4-4-12-16,9 1-5 15,12 8-12-15,-2 2-5 16,11 7-3-16,-6 4 3 0,3 2-77 16,-1 4-77-16,4 4 89 15</inkml:trace>
  <inkml:trace contextRef="#ctx0" brushRef="#br0" timeOffset="-67494.48">10275 2519 931 0,'2'5'100'0,"0"1"76"0,2-4-22 15,6-2-35-15,2 0-37 0,1-7-49 0,3 3-13 0,0-4-10 16,4 0-1-16,4-2 7 16,-4-2 2-16,1-1 8 15,-5-1 5-15,-9 1 10 16,-8-1 4-16,-18 5 5 0,-5 4-6 16,-7 5-20-16,-2 11-12 0,4 11-17 15,1 10-6-15,10 12 0 16,1 5 0-16,12-1-25 15,9 1-17-15,14-11-41 16,5-6-34-16,13-9-56 31,8-5-86-31,3-10 154 0</inkml:trace>
  <inkml:trace contextRef="#ctx0" brushRef="#br0" timeOffset="-67170.71">10760 2672 737 0,'-21'-13'157'0,"-9"-1"203"0,-1-8-169 0,-6 2-76 0,6 2-32 0,-2 9-53 16,6 9-19-16,10 14-12 16,-1 11-4-16,12 8-4 15,4 2 0-15,9-8 0 16,7-2 0-16,6-11 3 15,2-8 4-15,4-7 14 0,1-4 8 16,-1-9 22-16,0-7 10 0,-6-4 16 31,-1-3 5-31,-11-2 2 16,1 2-8-16,-1 9-25 16,-5 6-13-16,-7 15-27 15,-3 9-7-15,-2 14-41 16,3 6-42-16,6 4-148 15,12-5-221-15,15-17 259 16</inkml:trace>
  <inkml:trace contextRef="#ctx0" brushRef="#br0" timeOffset="-66762.23">11115 2645 1279 0,'-13'-11'189'0,"-9"-2"176"0,-3 4-212 0,0 4-50 0,-1 8-70 0,6 12-23 16,-1 13-18 0,7 7-4-1,11 3-2-15,9 1-12 0,15-6-5 16,1-8 1-16,6-11 5 16,2-6 13-16,5-8 14 15,-4-6 6-15,1-14 16 16,-8-7 8-16,-9-11 11 15,-2-5 5-15,-3-9 3 16,-6-6-3-16,-4-5-8 16,0-5-7-16,-3 11-15 0,-2 10 0 15,4 20 15-15,1 26 2 16,-2 2-3-16,1 23-8 16,1 20-18-16,0 13-2 15,1 14 1-15,6 4 0 16,-1 7-1-16,6-1-4 0,4-12-10 31,5-6-28-31,6-14-138 0,1-9-4 0,8-12 69 31</inkml:trace>
  <inkml:trace contextRef="#ctx0" brushRef="#br0" timeOffset="-63425.06">18083 1216 182 0,'11'-3'97'0,"2"-2"86"0,-1-4 19 0,-1 4-11 0,-4-1-29 0,-7 4-16 0,-2 1-5 0,-7 1-7 15,-6 3-13-15,-5 5-29 32,-5-3-3-32,-5 6-19 15,0 1-10-15,0 10-15 16,-5 5-9-16,7 13-16 15,-2 8-7-15,12 12-11 0,12 2-2 16,14 4-2-16,12 3-1 16,12-12 2-16,4 2 0 15,16-20 1-15,8-3 0 16,8-17 3-16,9-6 4 16,-1-13 15-16,-8-8 6 15,-10-16 20 1,-12-10 5-16,-13-17-3 0,-4-4-5 15,-11-16-10-15,-8-3-6 0,-10 0-2 16,-6-7 0-16,-21 15-18 16,-9 9-15-16,-20 13-39 15,-13 13-13 1,-19 12-10-16,-4 9-4 16,12 5-33-16,13 2-41 15,33 5-120-15,19 4-55 16,30 4 170-16</inkml:trace>
  <inkml:trace contextRef="#ctx0" brushRef="#br0" timeOffset="-62961.64">19479 1268 714 0,'-28'-8'180'0,"-5"5"265"0,-7 5-173 0,-1 12-31 0,-5 3-37 0,5 6-81 0,4 2-37 0,5 3-49 15,2 5-17-15,14 18-16 16,4 5-4-16,13 19-2 15,12 2 1-15,15-12-3 16,7-9 0 0,20-13 3-16,8-15 1 15,21-10 0-15,4-9 3 16,2-10 1-16,0-9 1 0,-8-10 3 16,-6-9 3-16,-13-12 20 15,-6-8 7-15,-18-9 9 16,-6-11 1-16,-30-13-5 0,-14-8 1 15,-27-10-10-15,-10 9-10 16,-23 18-29-16,-5 18-19 16,-25 33-11-16,-6 19 0 15,-1 25-12-15,11 8-19 16,32 6-108 0,22 0-107-16,39-2 151 15</inkml:trace>
  <inkml:trace contextRef="#ctx0" brushRef="#br0" timeOffset="-62493.97">20916 1327 1443 0,'-3'-2'102'0,"-22"5"3"0,-19 5 80 0,-10 8-21 0,2 9-38 0,-2 10-36 0,-2 6-17 0,0 14-40 0,3 8-8 0,7 10-17 0,13-1-10 32,19-7-1-32,6-8-2 0,20-8-4 15,15-10-2-15,25-14 3 16,13-9 3-1,23-14 5-15,10-4 4 16,9-19 11-16,-6-2 2 16,-9-6 18-16,-15-2 7 0,-22-7 18 15,-4-3 6-15,-26-17 10 16,-8 4-6 0,-29-11-16-16,-13 2-7 0,-23-1-25 15,-16-9-7-15,-22 15-21 16,-10 6-9-16,-8 22-19 0,5 14-1 15,20 19-39 1,13 8-26-16,18 10-66 0,20-2-55 0,17 1-162 31,16-1 213-31</inkml:trace>
  <inkml:trace contextRef="#ctx0" brushRef="#br0" timeOffset="-61862.29">22371 1109 1075 0,'-14'-3'219'0,"-13"-2"-50"0,-11 0 36 0,-1 1-24 0,-12 1-62 0,-1 6-26 0,3 6-52 0,5 10-20 15,1 13-16-15,2 10 0 16,3 23-5-16,5 7 0 15,11 15-1-15,10-2-2 0,21-12 0 16,13-8-3 0,24-20-6-16,4-5-2 15,18-13 1-15,10-7 3 16,10-9 10-16,5-5 2 16,-6-9 19-16,-4-3 20 15,-12-8 27-15,-8-5 20 16,-9-10 6-16,-11-5-7 15,-23-18-5-15,-9-8-15 16,-23-18-22-16,-14-5-22 0,-24 9-53 16,-16 9-23-16,-23 40-74 15,-12 19-44-15,-38 24 96 16</inkml:trace>
  <inkml:trace contextRef="#ctx0" brushRef="#br0" timeOffset="-60340.34">18406 2396 472 0,'0'-10'166'0,"0"-2"99"0,-3-4-7 16,2 0-25-16,-6 1-65 0,1 0-22 0,3-2-24 0,3 9-9 15,3 0-24 1,2 2-13-16,1 1-29 0,-4 4-12 0,1-3-15 15,0 8-6-15,-3 3-5 16,-2 6 0-16,-9 8-2 16,-3 10 1-16,-11 10-3 15,-5 2-2 1,-10 2-1 0,-5-5-2-16,2-4-5 0,4-6-1 15,12-5 0-15,6-4 0 0,18-10 2 16,3-6 1-16,13-1 1 15,10 0 1-15,7-3 3 16,7 1 2-16,4-1 0 16,3 1 0-16,0-1-2 15,2-1 6-15,-5-1-6 16,-3-2-25-16,-10-4-104 16,-3 1-107-16,-6-8 118 15</inkml:trace>
  <inkml:trace contextRef="#ctx0" brushRef="#br0" timeOffset="-60107.52">18506 2380 1423 0,'0'-3'146'0,"0"3"65"0,0 5-9 16,4 11-78-16,0 6-40 0,-3 12-37 0,1 4-10 0,-4 2-20 0,2 5-5 15,0-2-6-15,3-1-3 16,5-2-20-16,2-4-31 16,7 0-34-16,2 4-259 15,5-4 219-15</inkml:trace>
  <inkml:trace contextRef="#ctx0" brushRef="#br0" timeOffset="-59624.22">19230 2536 1249 0,'-16'8'163'0,"-8"-2"35"0,2 10-32 0,-8 0-30 0,0 11-99 0,7 4-17 0,5 9-13 0,6 4-9 16,13-3-6-16,6-3-3 16,15-13 2-16,5-4 4 0,7-20 9 15,3-1 8 1,0-11-1-16,-5-9 31 16,3-1 13-16,-5-4 4 15,-5-2 25-15,-3 2-24 0,-13 7-6 16,-4 6-5-1,-5 12-29-15,-5 6-10 0,-2 21-13 16,2 3-4-16,5 9 3 16,5-2 1-16,18-12 0 0,10-8 1 15,16-11 2-15,5-4 1 16,1-5 3-16,-12-8 2 16,-9 0 11-1,-8 1 9-15,-11 1 20 16,-11-10 3-16,-17-6-5 15,-14-5-12-15,-20-8-54 16,3 3-30-16,-12 10-73 16,1 6-35-16,13 8-108 0,10 3-137 15,24 2 237-15</inkml:trace>
  <inkml:trace contextRef="#ctx0" brushRef="#br0" timeOffset="-58957.91">19755 2538 904 0,'38'3'103'0,"-3"2"77"0,-1 6-20 0,-13 12-42 0,0 4-38 0,-15 10-47 0,2-1-15 0,-8-2-13 16,0 1-1 0,0-10-3-16,0 1 0 15,0-12 1-15,-3-3 1 0,3-10 6 16,0-1 15-1,-7-9 28-15,6-7 15 0,-1-11 19 16,2-7-13-16,5 2-26 16,3-3-16-16,4 13-23 15,1 5-4-15,3 9-2 16,6 2 1-16,14 6-2 16,5-5 0-16,14 0 0 15,7 1 0-15,4-7 1 16,-1 0-1-16,-15 0 21 15,-10 4 14-15,-15-2 33 16,-11 2 25-16,-11 1 20 0,-7 3-1 0,-12-5-24 16,-5 3-24-16,-6 5-44 15,-4 5-16-15,-4 17-13 32,8 3-3-32,13 5 0 15,11 0-1-15,17-6 1 0,7-3 4 16,15-15 4-16,0-1 3 15,5-9 4-15,5-3 0 16,-3-6 3-16,2 0 2 16,-7-9 4-16,-8 3 1 0,-9-4-1 15,-7 1 1-15,-9 6-6 16,-2 5-2-16,-3 9-10 16,5 2-6-16,-1 18-1 15,4 4 0-15,6 8 7 16,2 1 3-16,0-4 1 15,3 0 0-15,-11 1 3 16,-3-4 1-16,-17-1 6 16,-11-7 3-1,-15-6 5-15,-5-7-9 0,-9-6-24 16,-3-8-28-16,3-13-58 0,5-3-57 16,-2-12 86-1</inkml:trace>
  <inkml:trace contextRef="#ctx0" brushRef="#br0" timeOffset="-56575.88">22219 2413 676 0,'0'-6'148'0,"4"1"68"15,-3-3-21-15,2 4 9 0,5 4-62 0,0 1-9 0,5 18-18 0,-4 13-17 16,2 17-39-16,-9 9-18 0,-1 18-29 16,-2 7-7-1,-2 2-3-15,-2-1-1 16,2-13-11-16,1-10-23 0,2-13-83 16,0-9-66-1,-9-14 92-15</inkml:trace>
  <inkml:trace contextRef="#ctx0" brushRef="#br0" timeOffset="-56292.48">22200 2401 1353 0,'10'-22'99'0,"3"1"31"0,4-1 1 0,13 5 23 0,9 1-44 0,7 2-31 0,-2 4-8 0,2 9-27 16,-11 1-13-16,-8 9-16 15,-7 4-3-15,-12 7-1 16,-10 1 7-16,-13 7 3 16,-14 1-1-16,-7 0-8 0,-8 1-9 0,-5-3-40 31,-3-3-22-31,9-8-69 0,4-5-51 0,15-10-178 15,22-1 201-15</inkml:trace>
  <inkml:trace contextRef="#ctx0" brushRef="#br0" timeOffset="-55740.83">22661 2495 907 0,'19'3'125'0,"0"-1"90"0,-3-2-40 0,0-8 9 0,-1-4-70 0,14-9-53 0,1 1-2 16,8-9-10-16,4-2-2 0,-7 4 8 16,-4 0 2-16,-18 6 9 15,-13 9 1-15,-19 6-14 16,-11-2-6-16,-17 4-25 15,-4 4-10-15,2 13-10 16,8 4-5-16,8 17-4 16,8-3-2-16,12 7 0 15,10 1 0-15,13-5 3 16,12-5 3-16,8-5 2 0,9-7 2 0,20-5 4 16,2-5 1-1,10-7 0 1,2-3 1-16,-18-5-1 15,-8 4-2-15,-15-3-2 0,-5 4-1 16,-8 3 0-16,-10 0 2 16,-12 0 1-16,-7 0-2 0,-4 0 1 15,-2 0 0-15,1 0 4 16,0-6 1-16,3-7 5 16,1-3 6-1,9-7 8-15,5-6-1 0,12-5-4 16,10-3-9-16,11-5-13 15,3 1-3 1,6 5-3-16,4 4-1 0,-5 7-48 16,-5 3-41-16,-9 6-174 15,-3-6 149-15</inkml:trace>
  <inkml:trace contextRef="#ctx0" brushRef="#br0" timeOffset="-55441.94">23893 1726 1520 0,'-11'-29'167'0,"-1"2"63"0,-4 10 9 0,-8 14-106 0,-1 9-50 0,0 12-38 0,-1 10-7 0,1 13-17 16,8 8-7-16,-1 14-13 16,6 8-4-16,7 8 1 0,-3 4-1 15,8 3 3-15,3-6-23 16,2-9 18-16,3-6-179 16,-11-15-66-1,8-9-118-15,-4-9 112 0</inkml:trace>
  <inkml:trace contextRef="#ctx0" brushRef="#br0" timeOffset="-55225.86">23433 2230 1288 0,'3'0'129'0,"8"-1"72"0,6-2-6 0,15-1-11 0,-1-5-51 0,13 4-54 0,-3-1-17 0,-4 0-43 16,-4-1-9-16,0-1-36 16,-3-3-50-16,5 0-183 15,3 0-274-15,4-4 297 16</inkml:trace>
  <inkml:trace contextRef="#ctx0" brushRef="#br0" timeOffset="-54940.33">23980 2229 885 0,'-6'12'89'0,"4"-1"73"0,2-4-16 0,5-7 53 0,6-3-50 0,13-5-53 0,2-5-16 0,9-7-38 16,-2 4-6-16,-1-5-4 15,-9 2-1-15,-8 0-4 16,-11 1 2-16,-8 0 5 15,-9-1-3-15,-12 5-11 16,-4 3-10-16,-5 11-21 0,-3 11-6 0,9 19-4 16,1 8 2-16,16 17 15 15,10-6-30-15,10 0-76 16,10-3-45-16,11-23-179 31,6 2 181-31</inkml:trace>
  <inkml:trace contextRef="#ctx0" brushRef="#br0" timeOffset="-54741.48">24475 2088 1040 0,'-28'8'113'16,"-8"6"160"-16,-5 7-113 0,-2 7 4 0,0 9-41 0,13 0-87 0,8 1-14 0,22-6-15 15,10-2-4-15,15-5-1 16,10-4-14-16,3-10-37 0,1-8-13 0,-1-8-80 16,-5-9-61-1,0-8 121-15</inkml:trace>
  <inkml:trace contextRef="#ctx0" brushRef="#br0" timeOffset="-54544.96">24632 1759 751 0,'-4'-27'196'0,"1"6"150"0,2 25-160 0,-1 13-12 0,-1 24-75 0,3 9-15 0,0 26-9 16,0 5-19-16,3 7-32 16,0 0-8-16,-1-9-4 15,-1-6-32-15,1-13-188 16,3-7 147-16</inkml:trace>
  <inkml:trace contextRef="#ctx0" brushRef="#br0" timeOffset="-53943.11">24472 2099 875 0,'7'7'122'0,"13"-7"119"0,4 0-90 0,3-11-25 0,-2-5-55 0,6-6-54 0,2-3-3 0,7-4 2 0,1-5 6 0,-2 0 17 0,-1 1 14 0,-11 7 13 15,-6 0-1-15,-9 14-14 16,-10 7-12-16,-4 22-16 15,-4 13-4-15,-4 29-7 16,-4 8-3-16,2 19-3 16,-1-8 1-16,8-13-2 15,4-19 1-15,10-16-1 0,2-8 0 0,5-11 6 32,8-3 3-32,2-11 4 0,1-15 2 0,-3-1-2 15,-4 0-3-15,-4 5-11 31,-8 9-12-31,-3 9-9 0,-8 16-3 16,-2 12 5-16,-5 4 9 16,10-4 3-16,8-9 2 15,7-15 3-15,7-3 4 0,6-10 6 16,-6-4 2-16,-1-7 18 16,1 0 13-16,-13-8 18 15,5 9 2-15,-9-1-10 16,-3 14-20-1,2 4-27-15,-4 18-6 0,0 18-11 16,0 13 2-16,-3-1 4 16,2 2-1-16,-3-1 1 15,3-1-5-15,-10-9-26 16,-3-1-9-16,-7-4-4 0,-9-8-5 16,-5-3-39-16,-7-9-27 15,-10-11-116 1,0-8 117-16</inkml:trace>
  <inkml:trace contextRef="#ctx0" brushRef="#br0" timeOffset="-53326.79">22549 3353 693 0,'0'18'128'0,"0"2"113"16,0-3 2-16,2 4-35 0,-4-2-26 0,2 4-36 0,2 4-18 0,-1 6-42 31,4 7-23-31,-3 10-35 16,-1 5-11-16,2 12-9 15,4 2-2-15,-6-3-6 16,2-1-35-16,5-15-110 16,-1-10-97-16,5-13 116 15</inkml:trace>
  <inkml:trace contextRef="#ctx0" brushRef="#br0" timeOffset="-53057.25">22584 3437 1289 0,'3'-65'161'0,"0"8"91"0,8 23-42 0,0 15-31 0,2 9-77 0,-1 9-32 0,3 7-49 16,5 5-11-16,2 10-7 15,4 4-2 1,-3 5-4-16,1 4 1 16,-10 1-4-16,-3 0-1 0,-16 4 1 15,-10 5-7-15,-15-4-25 16,-10-2-20 0,-7-10-52-16,1-6-36 15,2-20-191-15,14-4 203 0</inkml:trace>
  <inkml:trace contextRef="#ctx0" brushRef="#br0" timeOffset="-52413.21">23074 3582 813 0,'0'-8'194'0,"0"-1"137"0,-11-6-79 0,0 1 2 0,-8 2-93 0,-1 0-41 0,-8 8-59 0,-9 2-30 16,-4 15-33 0,-5 4-5-16,7 19-8 0,6 9 1 15,14-8-19-15,13 4-13 0,14-14-6 16,12-14-3-1,18-1 24-15,5-8 16 0,4-12 15 16,2 1 4-16,-11-18 23 16,-7 2 18-16,-7-4 11 15,-7 0 7-15,-9 3-15 16,-3 4-18-16,-2 12-11 16,-3 6-9-16,-8 2-14 15,3 10 1-15,-6 13-6 16,3 1 1-16,7 0 0 15,1-5-4-15,12-13 3 16,4-6 3-16,5-10 6 16,-1-5 5-16,9-4-2 15,-1 1-1-15,11 9-2 16,3 4-1-16,-1 10-1 16,-2 4-1-16,-11 7-1 15,-10-2-1-15,-10 5 0 16,-5-1 0-16,-6-3-1 15,-5 3 3-15,-2-10 5 16,2-2 4-16,-4-6 11 0,1-2 7 16,0-10 32-16,-2-1 21 15,7-12 14-15,6-2 1 16,8-11-36-16,6-7-26 16,9 0-28-1,3 0-11-15,4 7-55 0,3 6-38 16,5 7-132-16,3 9-104 15,4 5 185 1</inkml:trace>
  <inkml:trace contextRef="#ctx0" brushRef="#br0" timeOffset="-52060.99">23895 3506 1257 0,'-16'-1'116'0,"-9"-4"172"0,-2-1-188 0,-3 6-17 0,0 0-17 0,0 14-56 0,2 9-4 0,7 9-13 0,1 1-7 15,18-8-22 1,4-6-4-16,12-14-6 0,8-5 4 16,3-10 27-16,0-2 17 15,-3-2 35-15,-4-7 13 16,-1 4 33-16,1-5 6 0,-7 4 0 31,-5 7-12-31,-5 10-39 16,6 1-15-16,-9 17-23 15,-3 7-4-15,1 12 4 16,-7 3 6-16,11-2-49 0,0-9-24 16,12-6-75-16,4-12-74 15,5-6-208-15,4-4 241 16</inkml:trace>
  <inkml:trace contextRef="#ctx0" brushRef="#br0" timeOffset="-51841.13">24045 3069 1315 0,'-5'11'142'0,"0"5"95"0,-3 25-97 0,5 14-14 0,-2 23-44 15,2 8-16-15,3 7-30 16,0-3-14-16,0-9-12 16,5-13-19-16,1-18-63 15,5-6-45-15,2-19-166 16,1-4-203-16,5-21 282 16</inkml:trace>
  <inkml:trace contextRef="#ctx0" brushRef="#br0" timeOffset="-51641.61">24267 3008 1032 0,'2'3'175'0,"-5"17"264"0,-9 12-219 0,0 26-58 0,-2 9-30 0,1 13-81 0,2 7-19 0,11-1-16 15,-3-2-4-15,6-11-5 16,2-12-15-16,4-15-88 31,4-4-66-31,6-15 79 0</inkml:trace>
  <inkml:trace contextRef="#ctx0" brushRef="#br0" timeOffset="-51109.39">24367 3479 1283 0,'14'26'85'0,"1"-4"7"0,9-2 4 0,1-4 10 0,1-5-41 0,-1-8-19 0,-1-3-6 0,-4-6-22 16,-1-7 12-16,-6 2 21 16,-10-1 12-16,-3-4 35 15,-7 0 6-15,-10-6-8 16,1 6-14-16,-7 7-41 15,2 9-24-15,1 19-24 16,4 11-4-16,3 9 1 16,4 2 1-16,14 3 2 15,4-6 2-15,13-6-2 16,3-9 1-16,8-10 0 16,2-8 0-16,5-9 4 15,5-8 2-15,-1-12 4 16,5-4 4-16,-4-16 15 15,0-1 4-15,-8-18 19 0,-3-3 9 16,-12-13-2-16,-11-11 6 16,-15 7-7-16,-14 12-4 15,-5 27-1-15,2 26-18 16,-2 37-22-16,0 21-9 16,5 31-12-16,-3 7 6 0,8 16 11 15,7 0-3-15,3-12-1 16,9-5-2-16,12-18-8 31,8-13-8-31,20-10-30 0,5-6-20 16,13-11-64-16,1-4-44 15,1-10-68-15,8-2 118 16</inkml:trace>
  <inkml:trace contextRef="#ctx0" brushRef="#br0" timeOffset="-36167.98">15914 1358 321 0,'0'-1'113'0,"0"-1"139"0,0 1-16 16,-3 1-23-16,-4 0-16 0,1 7-29 0,-3-2-13 0,-3 5-29 0,-2-4-16 0,5 0-35 15,7-6-11-15,-4 0-20 16,11-1-8-16,3-9-6 15,4 2-6-15,6-4-4 16,2-1 0-16,10-1-1 16,5 3 6-16,3 5-2 15,1 4-2-15,-9 7-18 0,-2 4-4 16,-6 7-2-16,-17 4 1 16,-10 1 11-16,-7 6 0 15,-21 6 0 1,-2 5-4-16,-9 6-30 15,1 0-12-15,2-1-7 16,3-6 2-16,13-7 22 16,3 2 9-16,17-8 6 15,7-4 0-15,12-1 2 16,5-5 3-16,11-3 4 0,-2-6 3 16,9-7 2-1,1-5-2-15,3-6 2 16,-2-6-36-16,-1-6-136 0,0-2-218 0,-7-17 203 15</inkml:trace>
  <inkml:trace contextRef="#ctx0" brushRef="#br0" timeOffset="-35868.45">16335 1371 754 0,'-11'0'116'0,"3"0"155"0,-1 0-104 0,-1 3-8 0,-1 2-31 0,-3 6-50 0,3 1-14 16,11 7-11-16,0 0-9 0,16-1-14 0,6 2 4 0,5-4 8 0,10 1 5 0,0 5 5 16,-1 4-6-16,-6 0-16 15,-3 6-8-15,-8-5-14 16,-7-1-1-16,-9 3 1 15,-3 1-1-15,-11 0 2 0,-1-2-19 16,-6-3-51-16,0-6-36 0,2-6-103 16,0-5-162-16,5-10 216 15</inkml:trace>
  <inkml:trace contextRef="#ctx0" brushRef="#br0" timeOffset="-35700.52">16311 1391 1025 0,'16'0'144'0,"8"-4"184"0,6-9-130 0,11-6-17 0,1 0-46 0,6-4-77 0,1-3-22 0,-7 6-17 16,-4 1-45-16,-11 8-181 15,-7 3 143-15</inkml:trace>
  <inkml:trace contextRef="#ctx0" brushRef="#br0" timeOffset="-35311.9">17009 1388 1357 0,'-5'-9'156'0,"-3"1"68"0,-5 3 9 0,-4 5-101 0,0 2-49 0,-9 9-47 0,4 5-15 16,-4 4-18-16,2 5-4 16,11-1-8-16,5-2-1 15,18 6 1-15,6-6 1 16,14-1 4-16,0 1 2 15,3-6 2-15,0 1 0 0,-10 2 2 16,1 0 1 0,-10 1 2-16,-14-2 5 0,-8 4 7 15,-10 0 2 1,-19-6-3-16,-2-4-3 0,-13-8-40 16,0-4-24-16,1-13-85 0,9-6-69 15,16-14 114-15</inkml:trace>
  <inkml:trace contextRef="#ctx0" brushRef="#br0" timeOffset="-34803.42">17248 597 835 0,'0'0'137'0,"0"0"88"16,0 0 12-16,-1 6-55 0,-5-1-30 0,1 6-25 0,2 4-7 0,-2 9-43 16,5 3-17-16,6 14-28 15,1 8-10-15,5 15-10 16,4 11-5-16,-3 18-6 15,-1 7-3-15,-2 28-5 16,-1 11 3-16,2 5-24 16,-6 1-8-16,0-18-46 15,-5-5-20-15,-5-21 2 16,2-5-12-16,1-16 22 0,1-10 14 16,1-21-40-16,3-12-30 15,-3-18 86-15</inkml:trace>
  <inkml:trace contextRef="#ctx0" brushRef="#br0" timeOffset="-34518.56">17091 2221 916 0,'11'20'140'0,"-3"7"38"0,6 3-27 0,6-1-21 0,-6-7-57 0,2-7-4 15,2-5 15-15,-3-7 5 0,6-3-2 16,4-9 0-16,4-1-7 16,-1-7-5-16,-1-4-23 0,0-6-8 15,-2-4-18-15,2-4-13 16,-4-7-50-1,1 1-49 1,-7-4-86-16,-1 1 82 0</inkml:trace>
  <inkml:trace contextRef="#ctx0" brushRef="#br0" timeOffset="-13709.37">14860 3300 618 0,'-8'6'119'0,"-3"3"118"0,5 2-26 0,-7 0-33 0,4-6-20 16,5 0-25-16,4 0-9 0,5-5-9 0,-3 0-7 0,1 0-17 31,-1 0-21-31,1 6-35 0,0 2-3 0,-3 8-12 31,-5 7 4-31,-9 13-2 0,-10 4-8 16,-9 10-7-16,-2 2-3 15,-9-3-3-15,2-3 0 16,5-7 0-16,6-2-1 16,7-10 0-16,5-7 0 0,14-7-1 15,4-2-1-15,7-2 1 16,13 4-4-16,8 4 11 15,4-3 8-15,15 7 2 16,5 1 4-16,6 0-10 16,2 3-5-16,-10-6-1 15,-8 0-2-15,-14-3-20 16,-5-4-29 0,-11-4-94-16,-8-8-88 0,4-4 121 0</inkml:trace>
  <inkml:trace contextRef="#ctx0" brushRef="#br0" timeOffset="-13441.37">14882 3730 1412 0,'0'2'152'16,"2"6"87"-16,1-1-6 0,2 9-77 0,-2-2-40 0,0 10-52 0,-3 6-14 0,-3 9-19 15,0 10-7 1,-7 7-7-16,-1 2-4 16,-10 5-9-16,4-2-1 15,-2-5-31-15,2-6-20 0,14-9-57 16,1-6-43-16,15-21-94 16,7-6-80-16,17-27 179 15</inkml:trace>
  <inkml:trace contextRef="#ctx0" brushRef="#br0" timeOffset="-13094.56">15603 3673 1022 0,'-2'3'213'0,"-5"-1"138"16,3 8-78-16,-5 1-40 0,-5 1-93 0,0 6-37 0,-15 4-49 15,-7 4-21-15,-10 11-22 16,-6 1-8 0,0 4-16-16,3 1-17 15,8-2-44-15,6-8-35 0,13-5-99 16,2-6-79-16,13-12 157 16</inkml:trace>
  <inkml:trace contextRef="#ctx0" brushRef="#br0" timeOffset="-12862.39">15196 3676 1276 0,'13'4'180'15,"7"-1"113"-15,12 13-69 0,7-2-19 0,8 9-92 0,5 9-36 0,-4 1-45 0,-6 3-12 16,-7 7-10-16,-8 1-3 15,-5 0-12-15,0-3-23 16,-1-6-77-16,-2-8-64 16,4-10-342-1,7-1 305-15</inkml:trace>
  <inkml:trace contextRef="#ctx0" brushRef="#br0" timeOffset="-12093.73">16783 3624 1088 0,'-5'-12'116'0,"-7"-1"67"15,-7 1 11-15,-18 5-59 0,-2 3-32 0,-7 8-42 0,1 9-20 0,-1 9-21 0,8 5-6 0,13 4-10 16,6-1-3-16,17 2 0 16,5-4 5-16,15-3 13 15,7-1 5-15,11-3 6 16,2 1 1-16,3-2-2 16,-1-1 0-16,-9-2 10 15,-7 2-5-15,-16 3 2 16,-5-4 4-16,-19 4-11 0,-6-5 2 0,-16 1-9 15,-6-3-8-15,0-7-7 32,-4 0-9-32,9-9-35 15,-1-11-35-15,6-3-99 16,7-7-61-16,11-2-202 16,15 5 236-16</inkml:trace>
  <inkml:trace contextRef="#ctx0" brushRef="#br0" timeOffset="-11685.94">16840 3777 1075 0,'44'35'115'0,"-14"0"91"0,-3 6-57 0,-13 1-49 0,-3 9-35 0,-6 1-42 15,-2 1-9-15,-6 6-9 16,-2-2 3-1,2-5-49-15,-5-3-30 0,2-8-52 16,-2-7-10 0,0-15 50-16,8-17 34 0,-6-10 84 15,-1-22 33-15,3-30 51 16,-1-14 23-16,-1-21 27 16,1-10-4-16,2 0-25 15,6 8-27-15,6 19-46 16,5 15-17-16,5 26-23 0,5 11-3 15,1 15-13 1,5 10-8-16,7 5-7 16,0 7 0-16,0 12 2 0,-9 0 1 15,-12 2 1-15,-7 2 1 16,-12 3-1-16,-9 3-5 16,-20-1-46-16,-4-2-35 15,-10-10-115-15,3-6-94 16,6-4 162-16</inkml:trace>
  <inkml:trace contextRef="#ctx0" brushRef="#br0" timeOffset="-11148.73">17212 3837 876 0,'51'2'120'0,"-2"-2"72"0,3-6-5 0,-2-1-63 0,1-4-22 0,-7-3-12 0,-8 5 4 0,-8-4-9 15,-7-3-7-15,-10 2-12 16,-6-6-6-16,-7 2-3 0,-12-4 3 16,-14 6-16-16,-6 4-10 15,-8 1-17-15,-4 11-14 16,3 11-11-16,2 6-3 15,10 16-4-15,6 5 2 16,18 1 2 0,7-1 3-16,16-6 3 15,11-2 2-15,20-11 3 16,5-5 0-16,7-6 3 16,4-5 1-16,-5-6 1 15,-9-5 1-15,-6-6 2 0,-7-2 2 0,-9-8 9 16,0 2 6-16,-15-1 1 15,-7-4 1-15,-5 9 1 16,-5 1 0 0,-9 6-1-16,1 6-4 0,-1 10-13 15,2 11-10 1,2 12-4-16,4 4-2 0,6-4-2 16,1 4-2-1,7-2-9-15,11-2-11 0,-1-4-44 16,5-5-31-16,2-7-51 15,4-4-32-15,4-8-85 16,0-2-56 0,2-10 180-16</inkml:trace>
  <inkml:trace contextRef="#ctx0" brushRef="#br0" timeOffset="-10112.68">18250 3812 473 0,'18'-24'195'0,"-6"6"215"0,-6 3-53 0,-17 12-126 0,-9 6-58 0,-15 12-95 15,-4 3-34-15,-5 8-29 16,4 0-6-16,12 3-10 16,6-2-4-16,19-5-6 0,7-3 0 15,17-8 0-15,4-3 2 16,5-10 8-16,5-6 2 0,-5-8 6 16,1 1 3-1,-6-15 6-15,-7-2 7 16,-1-12 22-1,-7-3 6-15,-1-20 1 0,2-7-6 16,-8-14-23 0,2 4-8-16,3 24 8 0,-7 15 7 15,3 35-1-15,-1 13-1 16,-8 26-22-16,0 15-8 16,-7 27-4-16,1 9 1 15,-5 10 4-15,6-3-1 16,10-11-15-16,8-18 2 0,14-14-37 15,7-8 3-15,1-20 18 16,0-5-1-16,3-17 41 16,-3-7 0-1,1-13 4-15,-4-4 4 0,-5-10 9 16,-1-2 2-16,-9 5 0 16,-2 3-8-16,-10 18-7 15,-5 8-6-15,-3 21-5 16,-4 10-1-16,1 7-4 15,0 6-1-15,11-2 3 0,3-6-2 0,11-9 3 32,8-7 0-32,10-5 4 15,-2-7 1-15,1-10 1 16,1-1 1-16,-6-4 1 16,1-1 1-16,-1-8 3 15,-1 0 0-15,-5 9 0 16,1-3-3-16,-10 15-6 15,-3 3-1-15,-11 6-4 0,-2 1 1 16,3 4 1-16,1 0 0 0,16-2 2 16,6-2 1-16,12-7-2 15,8 0 6-15,-8-11 12 16,2-2 5-16,-5 2 11 16,-5-2-2-1,-4 9-11-15,-7 4-7 0,-11 9-11 16,-1 7-1-16,-6 19 5 15,-5 4-1-15,-5 13-1 16,-8 0-1-16,1 10-7 16,-1-6-5-16,-3 1-5 15,4-3 12 1,1-15-32-16,1-3 4 0,6-15 9 16,1-8-11-16,7-9 44 15,-5-10 5-15,10-16 3 16,7-11 2-16,5-29-5 15,6-12-4-15,10-11-8 16,5-3-3-16,10 12-4 16,6 11-1-16,1 21-2 15,-1 16-3-15,-9 17-4 16,-10 11 1-16,-4 12 1 16,-4 9 2-16,-4-1 1 0,-7 4-1 15,-11 1 0-15,-3-1 1 16,-13 0 1-1,-5 1 0-15,-5-3-4 0,-3-3-1 0,-7-5-15 16,-3-3-14 0,-6-8-45-16,3-3-31 15,-9-6-158-15,9-7-183 16,-17 4 262-16</inkml:trace>
  <inkml:trace contextRef="#ctx0" brushRef="#br0" timeOffset="-6997.32">9468 3547 161 0,'4'-11'94'0,"-2"5"133"0,-2 0 12 0,-2 12-12 0,-2-3-17 0,4 6-52 0,0-4-12 0,14 0-19 16,3 0-13-1,9-4-25-15,10-1-8 0,-1-1-16 16,2-9-11-16,-3 2-16 15,2 0-12-15,-3-3-17 16,-2 2-2-16,-1-4-4 16,-1-3 2-16,-12-1-104 15,-3-5-92-15,-4-3 105 16</inkml:trace>
  <inkml:trace contextRef="#ctx0" brushRef="#br0" timeOffset="-6779.9">9654 3478 1438 0,'-3'20'107'0,"-2"9"63"0,-3-1-10 15,7 4-45-15,-3-2-30 0,8 0-52 0,5 1-16 0,7-4-13 0,-2 3-3 16,0-2-1-1,-1-3-44-15,-5 4-144 0,-4 1-198 16,-4 3 200-16</inkml:trace>
  <inkml:trace contextRef="#ctx0" brushRef="#br0" timeOffset="-6578.03">9507 3905 1406 0,'-1'13'130'0,"-3"-2"93"0,9 3-19 0,1-5-71 0,6-1-29 0,8-1-56 0,7-6-21 0,3-4-16 0,6-6-3 15,8-2-4 1,2-4-18-16,11 1-108 16,1 0-89-16,8 5 106 15</inkml:trace>
  <inkml:trace contextRef="#ctx0" brushRef="#br0" timeOffset="-5972.23">10280 3867 1075 0,'-12'-9'191'0,"2"1"163"0,-2-8-162 0,0 4-34 0,-2 4-83 0,-3-2-29 0,1 13-33 16,-3 8-7-16,5 13-9 15,0 4-6 1,11 7-4-16,3 3 2 0,8-3 0 16,12-5 0-16,5-8 3 0,7-8 3 31,1-11 4-31,-6-5 2 16,-4-10 6-1,-7-9 2-15,0-13 1 0,-3-12 0 16,-2-9-3-16,0-8-1 15,-5-11 0-15,-1-2 1 0,-8-5 2 16,-2 4-1-16,-1 12-1 16,-2 15-4-1,5 26 16-15,-2 13 4 0,-2 21 2 16,6 12 1-16,-4 22-23 16,-1 14-4-16,4 15-5 15,2 11 2-15,5 1 1 0,4-3 0 16,15-13-5-16,5-7-1 15,15-25-2-15,1-7 1 0,4-20 7 16,0-9 0-16,-6-12 5 16,1-9 2-1,-11-13 4-15,-1-7 1 0,-15-2 2 32,-4-6 4-32,-16 7 2 15,-10 8 1-15,-12 14-3 0,-2 12-4 16,-3 27-11-16,3 8-2 15,8 26-6-15,2 8 0 16,14 1 1 0,11-2-1-16,17-17-6 15,5-6-15-15,22-16 6 0,5-8-118 16,4-17-115-16,1-9-132 0,-9-14 154 16</inkml:trace>
  <inkml:trace contextRef="#ctx0" brushRef="#br0" timeOffset="-5414.76">11205 3845 1068 0,'-18'-23'164'0,"-7"7"139"0,-8 5-42 0,-5 17-116 0,2 8-46 0,6 23-73 0,-3 4-20 0,12 9-9 16,5-1-2-16,13-14-7 15,11-7-1-15,14-20 3 16,7-8 2-16,5-13 10 15,3-6 5-15,4-12 5 16,-3-2 8-16,-9-10 14 16,-2 2 5-16,-14 2 3 15,0 1-6-15,-13 13-7 16,0 7-6-16,0 20-10 16,-5 9-1-16,-3 14-11 0,0 13 0 15,5 11-3-15,1 3 0 0,12-8-2 16,6-3 1-16,10-11 1 15,12-11 0-15,8-10 2 16,0-9 1 0,3-15 4-16,3-11 0 0,-7-18 1 15,0-6 1 1,0-15 2-16,-8-9 2 16,-4-6 13-16,-8-7 10 15,-16-5 17-15,-5 9-1 16,-6 13-3-16,-7 18-8 0,-6 38-16 15,-2 17-5-15,-11 34-15 16,-2 15-5 0,3 31-8-16,5 10 2 0,11 8 2 15,8 0 1-15,14-11 4 16,9-13-1-16,12-15 1 16,6-17 1-16,3-11-19 0,3-14 2 15,0-14-72 1,3-7-52-16,-3-20-232 15,1-7 206-15</inkml:trace>
  <inkml:trace contextRef="#ctx0" brushRef="#br0" timeOffset="-5181.16">12500 3505 1620 0,'0'6'134'0,"-3"2"103"0,1-8-166 0,-1-10 1 0,1-1-76 0,1-5-52 16,-2 2-252-16,0 0 193 0</inkml:trace>
  <inkml:trace contextRef="#ctx0" brushRef="#br0" timeOffset="-5012.68">12423 3852 1899 0,'1'1'158'0,"1"-1"85"15,1 3-84-15,0-6-56 0,0 3-49 0,-1-13-43 0,1 2-44 0,2-4-128 16,-2 0-254 0,8 4 234-16</inkml:trace>
  <inkml:trace contextRef="#ctx0" brushRef="#br0" timeOffset="19865.93">1029 14747 565 0,'-5'11'91'0,"-4"2"79"0,4 1-25 0,-1-3-32 0,3-3-2 0,0-2 13 0,0-6 11 0,3 3 12 16,0-3 0-16,-4 5-29 0,3 3-20 0,1 6-28 0,0 8-12 16,-2 7-18-16,1 7-5 15,-1 3-19-15,-4 10-10 0,1 5-2 16,-6 6-2 0,-2 8-2-16,-2 7-4 0,-8 3-23 15,0-1-7 1,4-12-14-16,-2-7 4 0,7-20 23 15,0-8 9 1,3-26 13-16,3-5 1 16,5-26-1-16,1-12-1 15,2-31 0-15,2-13 0 16,4-20 1-16,7-1 2 0,3 5 7 16,-1-2 4-16,12 14 3 15,-2 3 2-15,7 10 1 16,0 10-1-16,2 12-3 15,-2 11-2-15,1 12-1 16,-5 9 8-16,-6 17 8 16,-6 6 5-16,-3 17 18 15,-1 9-2-15,-8 20-1 16,-1 4 0-16,-3 12-22 0,0-1-7 16,0 6-10-16,6-1-4 0,4-3-5 31,2 4-1-31,5-4 0 15,-4 0 0-15,3-6 3 16,-3-1-10-16,-6-9-42 16,-3-7-32-16,-4-13-89 0,-5-2-53 0,-5-14 120 15</inkml:trace>
  <inkml:trace contextRef="#ctx0" brushRef="#br0" timeOffset="20090.72">849 15156 1678 0,'-3'26'130'0,"3"1"61"0,2-5-53 0,10-7-84 0,4-11-27 0,9-7-26 16,12-10-3-16,13-13 0 0,4-11 0 15,18-4 4 1,6-3-30-16,4 0-115 15,5 5-136-15,2 12 140 16</inkml:trace>
  <inkml:trace contextRef="#ctx0" brushRef="#br0" timeOffset="20657.48">1652 15015 1378 0,'-4'-4'123'0,"0"7"87"16,4 1-36-16,-1 20-56 0,-7 1-37 0,3 13-53 0,4 3-16 0,-4 6-6 16,5 1-2-16,-2-1-1 15,-1-6 1 1,2-13 1-16,1-7 0 15,0-19 20-15,-2 4 11 16,-1-23 28-16,-3-4 9 0,2-17-10 16,1-6-12-1,8 0-28-15,5-2-11 16,5 11-12-16,7 4-2 0,-1 14-6 16,9 6-2-16,1 11 0 15,4 6 1-15,1 11-13 16,-2 1-9-16,0 8-8 15,-5 1 0-15,-4 5 20 16,-3-6 11-16,-14-10 14 16,0-5 4-16,-8-12 4 15,-5-10 1-15,-3-13-2 16,5-6-2-16,3-14-8 16,5-3-2-16,15-4-4 0,2 1 0 15,11 12 3-15,1 6 1 0,0 15 1 31,-2 9-2-31,-1 8-3 16,4 11-2-16,-7 11 2 16,4 8-5-16,-5 14 19 15,-2 7-77-15,-4 12-18 16,1 6-51-16,-7 13-101 16,-2 3-34-16,1-3 133 15</inkml:trace>
  <inkml:trace contextRef="#ctx0" brushRef="#br0" timeOffset="21224.62">2869 15200 1021 0,'6'3'180'0,"-6"0"133"0,0-1-47 0,-13-2-25 0,-2 0-61 0,-7 0-41 0,-8-2-55 0,-5-1-23 0,-5 3-36 0,-1 6-11 0,4 7-18 15,3 1-6-15,20 10-10 0,5 3-3 16,20 9-1-16,11-3 4 15,8-2 8 1,6-4 4-16,-1-11 4 16,-5-2 2-16,-5-11 2 0,-3-3-1 15,-3-11 2-15,-2-11 1 16,-1-19 2-16,-2-11-1 16,-4-20-1-16,2-9-1 15,-7-17 0-15,0-4 0 0,0-10 2 16,-7-5 0-16,2 12 0 15,0 12 2 1,2 30 9-16,2 18 4 0,0 33 2 31,2 12-3-31,3 30-10 16,1 12-5-16,6 32-2 16,-2 16 0-16,-5 16 0 0,1 6 0 15,1 1-14-15,1 3-21 16,6-11-73-16,5-10-32 15,11-24-83-15,2-10-54 0,5-26 166 16</inkml:trace>
  <inkml:trace contextRef="#ctx0" brushRef="#br0" timeOffset="21640.61">3623 15170 794 0,'1'-25'182'0,"-2"-4"203"0,-2 1-148 0,-10 7-8 16,-8 6-38-16,3 4-29 0,-17 11-72 0,5 3-29 0,-6 19-48 0,6 5-13 0,11 12-19 0,6 5-3 16,13 2-9-16,0-7-1 0,14-12 2 0,5-6 5 0,5-21 14 0,1-8 8 0,-6-18 7 0,2-3 2 0,-9-16 2 15,1 3 8 1,-7 2 14-16,4 4 8 0,-7 12 4 16,0 9-7-16,3 15-17 0,-4 9-9 15,1 20-11-15,5 15-2 16,-2 20-1-1,5 10-10-15,3-1-31 16,5-5-29-16,5-22-107 16,4-18-56-16,4-27-208 15,6-10 236 1</inkml:trace>
  <inkml:trace contextRef="#ctx0" brushRef="#br0" timeOffset="22016.31">3889 14326 1036 0,'2'22'163'0,"0"5"254"0,4 12-289 16,-3 12 15-16,5 17-42 15,-2 11-28-15,5 17-52 0,-6 8-10 0,1 9-4 0,-4 3 0 16,-4-8-7-16,2 1-15 0,2-24-23 16,1-11-2-16,8-26 3 15,2-15 10-15,-1-25 34 16,1-16 12-16,-5-32 24 16,6-12 12-16,0-20 3 15,4-7 1-15,5 6-3 16,2 4 1-16,10 23 0 15,-6 8-7-15,5 24-15 0,-7 8-13 16,0 25-16-16,-2 8-2 16,-4 23-11-1,1 7-24-15,-2 15-80 0,-4 4-65 16,3 8 87-16</inkml:trace>
  <inkml:trace contextRef="#ctx0" brushRef="#br0" timeOffset="22891.95">4598 14389 933 0,'-16'13'107'0,"-5"1"92"0,4-1 3 0,4-4-38 16,2-1-21-16,10-3-37 0,1-4 0 0,5 1 1 0,4 1 8 0,7 6 2 0,3 7-9 0,-2 16-19 16,2 10-23-1,-14 23-31-15,-5 12-15 0,-10 16-15 31,-7 5 2-31,0 3-13 0,-1 0-19 0,14-16-43 32,4-9-13-32,11-15-36 0,6-1-13 15,7-27-92-15,-1-6-134 16,2-14 204-16</inkml:trace>
  <inkml:trace contextRef="#ctx0" brushRef="#br0" timeOffset="23151.15">4841 14049 1292 0,'1'0'147'0,"4"4"148"0,0 17-106 0,-1 17-49 0,7 4-25 0,4 15-45 0,-3-5-24 0,1 3-24 15,-4 0-8-15,-7-4-18 0,1-7-31 0,2-3-109 16,-2-3-112-16,13-7 133 16</inkml:trace>
  <inkml:trace contextRef="#ctx0" brushRef="#br0" timeOffset="23489.64">5393 14695 1468 0,'1'-11'149'0,"-4"6"102"16,-9-3-42-16,-12 18-82 0,-8 4-46 0,-7 11-61 0,-4 4-11 0,10 9-10 0,2-2-1 0,23 3-2 0,8-2 3 0,20-9 16 15,13-1 2-15,20-4 11 0,0 1 4 16,2-5 1-16,-6 3 14 16,-20 2 6-1,-10-2 7-15,-23 9-2 16,-21 4-19-16,-32 6-14 15,-10 0-17-15,-23 0-45 0,1-5-33 16,10-18-124-16,7-9-78 0,12-20 141 16</inkml:trace>
  <inkml:trace contextRef="#ctx0" brushRef="#br0" timeOffset="24173.69">2902 15703 1217 0,'-2'-6'143'0,"1"4"118"0,2 5-43 0,-4 18-65 0,-3 5-36 0,1 22-59 0,-6 10-22 16,0 21-24-16,-2 8-5 15,-1 6-5-15,-3 6-2 16,-2-7-14-16,9-3-7 0,1-8-6 16,-1-9 0-16,7-16 16 15,-5-11 7 1,7-24 3-16,1-9 5 0,6-12 12 15,7-3 4 1,9-6 19-16,16-1 0 16,1-9-8-16,5 2-2 0,8-5-13 15,0 0-7-15,13 3-27 16,1 5-45-16,10 1-142 16,-10 4 120-16</inkml:trace>
  <inkml:trace contextRef="#ctx0" brushRef="#br0" timeOffset="24922.63">3744 16417 1212 0,'-17'-36'173'15,"-5"-2"198"-15,-8 0-168 0,-8 7-41 0,-1 10-43 0,-4 10-58 0,2 8-26 16,6 24-36-16,-3 4-7 16,13 25-11-16,9 10-3 0,8 11 1 15,8 5-12-15,23-13-13 16,2-11 1-16,6-30 6 16,6-12 15-16,-3-25 32 15,1-13 12-15,-3-24 20 16,1-6 7-16,-8-6 15 15,-3-3 1-15,-5 5 7 16,-9 5-2-16,-1 12-15 16,-6 18-6-16,-1 25-23 15,-3 4-10-15,1 25-20 16,-1 12-24-16,8 19-34 16,-2 10-7-16,10 3 7 0,3-3 15 15,7-18 32 1,6-9 12-16,2-25 5 0,-1-9 1 0,0-20 9 31,2-12 3-31,-4-16 10 16,5-10 9-16,-6-6 15 15,-5 2 8-15,-1 3 3 16,-1 10-7-16,-12 10-18 16,1 8-17-16,-9 23-15 0,4 6-4 15,5 21-10-15,2 14-5 16,8 6-16-16,2 1-1 15,5-8 2-15,6-4 11 16,0-22 15-16,-4-9 6 16,-3-10 3-16,-3-11 3 0,-8-7 4 15,-7-3 1-15,-1-3 0 16,-4 3-1-16,-1 2-7 0,6 11-3 16,5 8-9-16,7 9-2 15,19 22-3-15,12 3-2 16,15 2 4-16,5-3 1 15,0-13 5 1,-3-7 7-16,-15-21 13 16,-5-12 16-16,-18-13 22 15,-7-10 10-15,-16-3 3 16,-6-6-9-16,-16 1-18 0,-8 0-10 16,-4-3-68-1,-7 2-60-15,12 9 56 0</inkml:trace>
</inkml:ink>
</file>

<file path=ppt/ink/ink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01:15.721"/>
    </inkml:context>
    <inkml:brush xml:id="br0">
      <inkml:brushProperty name="width" value="0.05292" units="cm"/>
      <inkml:brushProperty name="height" value="0.05292" units="cm"/>
      <inkml:brushProperty name="color" value="#FF0000"/>
    </inkml:brush>
  </inkml:definitions>
  <inkml:trace contextRef="#ctx0" brushRef="#br0">2425 4549 537 0,'7'-10'60'0,"-1"2"73"0,-6 0-10 0,-8 7-15 0,-3 4-2 0,-5 6-27 15,1 2-12-15,0 2-18 0,3-5-10 0,2-3 1 0,10-4 4 0,0-1 24 16,7 2 10-16,0-1 4 0,8 1-2 15,4 3-18-15,-4-2-9 0,7 0-19 16,-1 5-9-16,6-5-14 16,6 6-4-16,-3-2-3 15,3 1 0-15,-1-2-2 16,5 2 1-16,3-5-2 16,-2-1 1-1,9-2-1-15,-6-4-1 16,6 3 0-16,7-1 5 0,-4-1 15 15,6-3 2 1,2 3 1-16,-3 1-3 16,8-4-4-16,2 1 3 15,1-3 6-15,4 2-2 16,-2-7-9-16,-1 1-3 0,-3-1-7 16,-5 0 0-16,1 4-2 15,5 3 12-15,1 6 7 16,4 3 2-16,4 3 2 15,-8 4-13-15,2 1-6 16,-5 0-2-16,-1-5-2 16,1-1 0-16,5-8 2 15,7 1-1-15,12-3 1 16,3-1 1-16,2 1-1 16,-6 0 0-16,-8 1 0 15,-7 2-2-15,0 2 0 0,-2 2 1 0,5 4-1 16,7 2-1-1,1 1 1 1,-4-1-2-16,1 0 1 16,-4 0 0-16,-6-5-1 0,8 2 1 15,7-4-1-15,7 1 0 16,9 1 0 0,-6 4 0-16,-2-3 0 0,-10 1 0 15,-11 0-1-15,1-4 1 0,4 2-1 16,5 2 1-1,7 1 0-15,2 4 0 0,-11-4 0 16,-7 2 0 0,-4 3 0-16,-3-3 1 0,7 2-1 15,6 1 0-15,4-5 0 16,6 0 0-16,-6 1 0 16,2 0 0-16,-10 0-1 15,-6 2 1-15,0 1 0 16,1 1 0-16,13-3 0 0,6 1 0 15,5-3-1 1,5-4 0-16,-13-2 0 16,1-2 0-16,4-7 1 15,7 1 0-15,14 0 0 16,1-1 0-16,-2 7 0 0,-13 2 0 16,-14 6 0-16,-2 5 0 15,-3 0 1-15,12 0 0 16,8 1 0-16,-3-9-1 15,0-3 0-15,-4-5 0 16,1-8 0 0,10-2-1-16,16-3 0 0,1 2 1 0,-6 4 0 15,-7-1 0 1,-7 5 1-16,-4 4 1 0,3 4 0 16,0 0 0-16,-18 1 0 15,-1 7-1-15,-16-5-12 0,-11 0-35 16,-9 1-116-16,4-4-104 15,5-5 134-15</inkml:trace>
  <inkml:trace contextRef="#ctx0" brushRef="#br0" timeOffset="4897.91">2375 5241 694 0,'0'0'85'0,"0"-2"82"0,0 1-14 0,-3 1-52 0,-4 4-15 0,3 6-35 0,-3-4 1 0,3 4 7 16,-1-1-6 0,5-3-19-16,0 4-14 0,5-1-13 15,7 2 0-15,7-6 8 16,10 0 5-16,13-2 4 15,10-3-1-15,13-3-6 16,11 0-4-16,-1 1-8 16,-4 2-1-16,-1 2-2 15,-9 1 0-15,-4 2-1 16,6-5 0-16,7 3 1 16,15-2-1-16,5 3 0 15,1 0 1-15,2 3-1 16,-9 2 0-16,-7 7 0 15,2 4 0-15,2-1 2 0,9 2 1 16,9-2 0-16,-1 0 0 16,-2-10-1-1,-1-1 1-15,-1-2-1 16,20-3 0-16,3-1 0 16,10-2-1-16,3 0-1 15,-2-2 1-15,25 1-2 16,4 1 1-16,9 0-1 15,3 6 0-15,3 11 1 16,-5 2 1-16,-9 10-2 16,-12 2-19-16,-21-5 13 15</inkml:trace>
  <inkml:trace contextRef="#ctx0" brushRef="#br0" timeOffset="7698.08">15043 1383 371 0,'0'4'127'0,"0"-3"108"0,3 1-27 0,0 1-17 0,0-5-21 0,-1-1-16 16,-2-5-38-16,-2-1-16 15,-4 1-28-15,1 0-5 0,-9 3-16 16,-6 2-7-16,-10 3-13 16,-5 3-6-1,-11 8-10-15,-6 4 2 0,-3 4-4 16,1 3-2-16,13 1-5 15,5 1-5-15,20-2-1 0,4 0-3 16,15 0 0-16,9 3 0 16,14-7 3-1,8 2 2-15,11-6 4 0,5 1 4 0,4 8 10 32,-5 2 0-32,-13 1 4 15,-3 1 4 1,-24-2 7-16,-2 5 11 0,-23 4 2 15,-16-5-5-15,-16 4-21 16,-16-5-14-16,-10-2 0 16,-1-1-6-16,2-9-18 15,10-5-25-15,20-8-66 16,7-5-49-16,20-12-127 16,8-7-104-16,19-5 212 0</inkml:trace>
  <inkml:trace contextRef="#ctx0" brushRef="#br0" timeOffset="7963.22">15147 1450 497 0,'17'-10'140'0,"-7"9"135"0,-2 1 8 0,-8 4-55 0,-2 7-33 0,1 4-39 0,-6 2-19 0,7 7-42 15,0 1-17-15,5 11-30 16,0 7-11-16,-2 15-10 16,3 5-6-16,-3 13-13 15,-1 3-5-15,1 0-13 16,2-1-15-16,-4-3-58 16,-1-8-43-16,0-15-103 15,-6-6-92-15,1-18 180 16</inkml:trace>
  <inkml:trace contextRef="#ctx0" brushRef="#br0" timeOffset="8213.52">15168 1749 851 0,'6'-80'157'0,"7"4"145"0,4 10-47 0,0 19-62 16,7 18-41-16,-5 23-56 0,1 4-23 0,7 15-38 0,0 1-8 15,9 7-10-15,4 2-7 16,1-1-3-16,-7 4-1 16,-15 0 3-16,-6 6 2 15,-29-5 3-15,-7 1 2 0,-22 1-9 16,-8-7-21-16,2 3-69 16,1-3-41-16,13-8-147 15,11-1-222-15,24-12 296 16</inkml:trace>
  <inkml:trace contextRef="#ctx0" brushRef="#br0" timeOffset="8579.71">15709 1554 1057 0,'4'8'138'0,"4"3"94"0,-3 1-109 0,3-1 19 0,5-6-70 0,2-2-30 0,11-12 12 16,8-5-4-16,1-8-3 0,1-2 9 16,2-5-23-16,0 0-1 15,-5-6-2-15,-8 6 2 16,-18 3 8-16,-9 2 4 16,-23 5-8-16,-8 10-8 15,-16 10-19 1,-5 13-9-16,2 24-6 0,2 5-2 15,12 17-2-15,11 6-1 0,21 0 1 16,7-1 2-16,23-10 4 16,7-8 1-16,14-10 2 15,2-11 2-15,8-11-24 16,5-7-37 0,6-16-144-16,4-10-155 15,6-7 193-15</inkml:trace>
  <inkml:trace contextRef="#ctx0" brushRef="#br0" timeOffset="8996.26">16414 1489 506 0,'-3'14'187'0,"-4"1"144"0,4 2-87 15,2 2-26-15,2-14-69 0,2-4-25 0,16-6-19 0,-1-4-14 0,7-8-23 0,3-4-11 32,-4-7-22-32,0 1-8 0,-10 2-9 15,-5-2-1 1,-9 6-5-16,-9-1-1 15,-15 8-2-15,-4 5-3 16,-7 10-1-16,-1 7-1 0,0 19-3 16,-2 11-2-16,-2 18-2 15,-1 1-2-15,13 13 0 16,4-4 1-16,19-13 1 16,9 0 1-16,21-19 1 15,8-9 1-15,8-17-25 0,8-3-38 16,0-16-117-1,8-5-103-15,4-12 146 16</inkml:trace>
  <inkml:trace contextRef="#ctx0" brushRef="#br0" timeOffset="10096.19">16980 1620 855 0,'2'-3'187'0,"-4"-2"192"0,-4 0-59 0,-15-4-79 0,-5 6-62 0,-15 3-98 0,-8 3-28 15,-5 11-40-15,5 7-9 16,11 4-5-16,10 13-4 16,15 0-2-16,5-1-2 15,19-3 0-15,11-1 1 16,12-14 3-16,11 0 2 16,3-15 5-16,-3-4 3 0,-4-14 5 15,-6-6 2-15,-8-15 1 16,-3-12-1-16,-4-20-1 15,-2-8 0-15,-4-25-1 16,-5-5 1-16,-6-7-2 0,2 3-2 16,-2 22-4-16,-1 19-2 15,-1 32 3 1,-1 20-3-16,-6 23-2 16,0 19-2-16,-7 25-5 15,1 13 2-15,2 33 3 16,-1 4 0-16,11 6 1 15,6-2 2-15,12-18 0 16,8-14 2-16,9-31 0 0,0-7 1 16,-5-19 2-1,3-7 2-15,3-18 3 16,2-5 1-16,6-24 1 16,-1-8-1-16,-7-11 3 0,-4-9 4 15,-10-7 0-15,-2 9-2 0,-15 13-7 16,-2 17-16-16,-7 29-14 15,-8 16-2-15,-2 27 0 16,-2 14 12-16,5 13 8 16,5 1 3-16,12-6 2 15,7-13 1 1,14-15 1-16,1-14 1 16,12-11 2-16,-1-7 2 15,1-16 0-15,2-5 1 0,-10-8-1 16,-1-8-2-16,-5 6 0 15,-9 2-3-15,-8 12-4 16,-5 17-6-16,-1-2-3 16,-6 17 0-16,-5 11 3 15,1 0 4-15,4-3 2 16,6-4 2-16,8-12 3 16,5-12 2-16,6-6 3 15,-1-8-1-15,6-3 0 16,3-2-2-16,-2-1 2 15,0 4 1-15,-1 2-4 16,0 7-1-16,-5 12-11 0,-1 6-5 16,-6 24-2-16,-5 8 0 0,-10 20 8 15,-7 2 2-15,-5 2 3 32,-2 2 1-32,1 1-36 0,-1-2-1 15,1-1-2-15,-1-2-2 16,3-13 36-16,-2-3-3 15,4-16 3-15,1-10-1 16,5-21-1-16,8-13 4 16,2-28 3-16,9-15 4 15,2-26 10-15,-4-9 5 0,0-22 3 16,2 4-2-16,6 7-10 16,6 15-2-16,7 28-9 15,1 12-2-15,1 33-10 16,-4 7-2-16,3 21-1 15,-3 13 2-15,-1 14 10 16,-6 3 2-16,-3 8 2 16,-8-5 2-16,-15-5 2 15,0 1 0-15,-20-6 4 16,-10 3 0-16,-16-12 0 0,-11-5-13 16,-11-10-54-1,-4-9-58-15,4-5-201 16,5-7-206-16,16-12 286 15</inkml:trace>
  <inkml:trace contextRef="#ctx0" brushRef="#br0" timeOffset="16934.13">19096 2394 219 0,'-3'0'92'0,"1"0"116"0,4 2 1 0,1 3-13 0,-3-4-9 0,0-1-30 0,-3 3-25 0,-4-1-45 16,-1-2-20-16,1 2-27 15,-1-2-3-15,6 0 3 0,2 0 3 16,0 0-1 0,0-2 2-16,13-3-8 0,4-1-5 0,7-2 3 15,9-5 5-15,5 1-1 31,0 1-3-31,-7 11-14 16,-2 0-13-16,-14 11-7 16,-7 3 1-16,-8 5 2 15,-6 5 3-15,-8-1 2 0,-8 1-1 16,-4 0-3 0,-2-4-2-16,-2-1 0 0,0-5 0 15,9-4 1 1,4-4-2-16,12-3-3 15,5 3 0-15,7-2-3 0,4 5 0 0,8 2 3 32,-2 3 0-32,8 7 1 0,1-1 1 0,-1 2-1 15,0-1 1 1,-8 2 2-16,1 1 3 0,-15 0 4 16,-3-5 2-1,-14 0 2-15,-10-2-2 0,-9 2-3 16,-7-5 0-1,-5-8-5-15,-3 1-1 16,7-14-26-16,0 0-22 0,16-16-51 16,6 0-55-16,19-7-107 15,13-5-89-15,21 5 183 16</inkml:trace>
  <inkml:trace contextRef="#ctx0" brushRef="#br0" timeOffset="17273.12">19575 2509 1048 0,'-4'2'143'0,"-1"4"68"0,-11 2-67 0,-1 5-15 0,1 9-76 0,3 6-21 0,7 10-20 0,6 2-6 0,17-3-5 31,4-2 0-31,14-10 4 0,2-3 1 16,0-14 3-16,-1 2 1 16,-9-10 5-1,-5 0 4-15,-5-14 9 0,-6-5 3 0,-6-10 2 16,0-2-4 0,0-7-8-16,-5-3-3 0,-2-3-5 15,-6 3-3-15,-5 8-8 16,1 6-4-1,-9 17-12-15,-5 2-2 0,-6 16-34 16,-6 3-26 0,-4 7-91-16,-1-4-80 0,11-1 136 15</inkml:trace>
  <inkml:trace contextRef="#ctx0" brushRef="#br0" timeOffset="17509.25">19930 2281 1013 0,'0'6'125'0,"2"-3"193"0,-2 0-160 0,-2 4-19 0,-1-7-35 0,-5 0-84 0,2-7-10 0,0 1-41 0,3-5-62 0,1 2 55 16</inkml:trace>
  <inkml:trace contextRef="#ctx0" brushRef="#br0" timeOffset="17792.59">20285 1880 1259 0,'0'11'122'15,"-8"7"45"-15,-4 4 1 0,-10 14-60 0,-7 3-40 0,-1 17-33 0,-3 8-12 0,5 6-15 0,3-3-6 0,9 0-2 16,2-7 1-16,6-5-9 0,3-2-131 16,0-4 97-16</inkml:trace>
  <inkml:trace contextRef="#ctx0" brushRef="#br0" timeOffset="17975.8">20367 2287 1619 0,'2'3'87'0,"-4"2"29"0,1 0-34 0,-6-5 2 0,4-2-35 0,2-6-28 0,-1-1-33 0,2 2-170 15,0-4-233-15,13-1 225 16</inkml:trace>
  <inkml:trace contextRef="#ctx0" brushRef="#br0" timeOffset="18309.81">21308 2082 1049 0,'-5'-6'178'0,"-3"-1"130"0,-9 0-132 0,-5 0 1 0,-8-1-93 0,-8 4-31 0,-2 5-26 0,-6 6-8 0,4 11-8 15,1 9-3-15,8 14-3 16,9 8 0-16,11 13-3 15,7 2 1-15,9 12 0 16,5 1 0-16,-2 2 1 16,4-2 1-16,-8-2-49 15,-2-8-59-15,-4-7-160 16,-8-12 140-16</inkml:trace>
  <inkml:trace contextRef="#ctx0" brushRef="#br0" timeOffset="18508.86">20702 2582 1397 0,'3'-13'126'0,"3"1"50"0,4 2 9 0,5 6-68 0,6-6-31 15,9 2-40-15,6-1-15 0,7-2-21 16,-1-3-13-16,7 3-55 15,-1 1-63-15,2 8 67 16</inkml:trace>
  <inkml:trace contextRef="#ctx0" brushRef="#br0" timeOffset="18858.68">21538 2614 1507 0,'-5'-4'141'0,"-17"-7"63"0,-3-1-18 0,-16-6-65 0,-11-1-55 0,0 12-53 0,0 0-7 0,4 20-13 0,7 11-7 0,13 12-4 15,6 6-2 1,9 6 3-16,13-1 1 0,13-11 1 16,7-1 4-16,7-13 6 15,3-11 6-15,5-12 5 16,1-12 3-16,0-15 7 15,2-2 7-15,-6-7 25 16,-4 4-1-16,-10 2-7 16,-3 10-13-16,-8 13-28 15,-1 11-8-15,-6 19-6 16,-3 13 3-16,3 6 5 16,5 2 4-16,6-7 4 15,6-8-1-15,10-7-44 0,0-10-41 16,6-17 46-16</inkml:trace>
  <inkml:trace contextRef="#ctx0" brushRef="#br0" timeOffset="19151.54">21999 2454 1096 0,'-10'3'153'0,"-9"-1"223"16,-6-2-201-16,-18 5-29 0,-4 1-34 0,4 7-77 0,6 2-17 0,14 4-19 16,12-1-11-16,15 4-7 15,13 5 1-15,11 4 6 0,13 4 7 16,10 3 5-16,-1 1 1 16,-7 2 1-16,-10-1 2 15,-20-4 0-15,-13-3 3 0,-26-13-27 16,-11 1-20-1,-19-12-65 1,-2-7-52-16,4-13-225 16,2-11 224-16</inkml:trace>
  <inkml:trace contextRef="#ctx0" brushRef="#br0" timeOffset="19359.38">22022 1969 1518 0,'24'14'84'0,"-10"20"1"0,-1 9 7 0,-9 25-39 0,1 9-17 0,-3 5-14 0,-1 2-4 16,-1 1-14-1,0 2 0-15,0-9-6 0,-1 0-19 16,1-12-216-16,0-11 165 15</inkml:trace>
  <inkml:trace contextRef="#ctx0" brushRef="#br0" timeOffset="19924.99">22129 2541 793 0,'23'6'149'0,"3"4"75"0,9-1-42 16,0-4-34-16,0-3-71 0,2-4-11 0,3-3-9 0,-2-4-4 0,4-4 6 0,-2 1 0 0,-10-4 0 16,3-5 5-16,-19-1 17 15,-11-3-1-15,-11-3-2 16,-9 2-10-1,-8 9-33-15,-1 4-16 16,-4 15-24-16,-3 9-6 16,3 10-4-16,5 4 2 15,6 6 5-15,13 1 2 16,11-5 4-16,10 1 1 0,9-11 3 16,6-2 2-16,2-6 3 15,4-7-1-15,3-2-1 16,-1 1-2-16,2 2-1 15,-4 4-3-15,-9 5-7 16,0 6-7-16,-10 5-29 16,0 2-18-16,-4 2-8 15,-5-3 8-15,0-10 30 16,-5-1 22-16,-3-13 22 0,0 0 5 16,1-8 11-16,-1-9 12 15,8-17 12-15,5-8 5 16,14-12-9-16,11-1-15 15,15-2-27 1,10 13-10-16,-1 8-9 16,-5 9-1-16,3 13-25 15,-7 0-32-15,9 1-475 16,-2 2 370-16</inkml:trace>
  <inkml:trace contextRef="#ctx0" brushRef="#br0" timeOffset="33872.37">19675 827 1086 0,'11'0'213'0,"-6"-3"137"15,2-4-98-15,-2-4-32 0,0 2-108 0,0-5-43 0,-5-2-30 0,-4 2-4 0,3 7-16 0,-2 6 4 0,0 4 2 31,-1 11 10-31,1 13 17 0,0 8-2 16,3 14 11-16,0-1-14 16,6 9-21-16,-4 5-8 15,1-4-15-15,-3 2 2 0,5-3-2 16,-4-8 0-16,3-10-2 16,0-4 0-16,4-10-21 15,-3-9-25-15,0-12-73 16,-4-5-56-16,-1-18-385 15,5-6 346-15</inkml:trace>
  <inkml:trace contextRef="#ctx0" brushRef="#br0" timeOffset="34223.1">20003 1068 993 0,'16'0'215'0,"-2"0"341"0,2 0-271 0,-7 0-19 0,-4 0-55 0,-5-2-111 0,-2 4-25 0,-4-2-38 16,-4 5-14-16,-2 6-15 0,2 0-5 0,7-2-1 0,2-2-2 0,2-4-1 15,10 0 0-15,2-6 1 0,0-5 2 16,1-2 1-16,-8-4 0 16,0 3 0-16,-6 5 0 0,0 0-2 15,-6 4-1 1,0 0-11-16,3 2-13 0,1 0-49 16,-1 0-59-1,1 0-192-15,1 0 186 16</inkml:trace>
  <inkml:trace contextRef="#ctx0" brushRef="#br0" timeOffset="34994.85">20394 787 416 0,'-1'-8'159'0,"-1"1"99"0,2-3-9 15,0 1-18-15,5 4-43 0,3-6-10 0,-2 3-10 0,2 0-4 0,4 0-24 0,-4-3-13 16,-1-1-35-1,1-4-14-15,-1 0-21 0,8 0-6 16,10-4-9-16,8 7-8 16,5 4-8-16,1 7-5 0,-4 10-11 15,-5 3-6-15,-8 10-4 16,-8 4 0 0,-12 8-2-16,-7-2-2 0,-14 3 2 15,-5-4-1-15,-7 1 2 31,-9-3 2-31,-7-2 0 0,6-6 1 0,6-4-2 16,9-10 0 0,15-6 0-16,9 0-1 0,5 0 2 15,15 0 1 1,7 3 1-16,6 2 3 0,7 6-1 16,0 3 1-16,8 12-3 15,-7-1 0-15,1 3-2 16,-6-3 0-16,-4 1 0 15,-4 0-1-15,-14 3 2 16,-9 4-1-16,-14-5 3 16,-11-1 3-16,-16-3 1 15,-4-4 1-15,-7-4-1 16,-3-8-2-16,1-8-2 0,4-6-8 0,9-13-31 31,5-3-24-31,16-8-65 0,6 1-38 0,9 12-98 31,5 3-141-31,11 14 234 16</inkml:trace>
  <inkml:trace contextRef="#ctx0" brushRef="#br0" timeOffset="35551.37">21412 940 721 0,'6'5'179'0,"-1"3"160"0,-1 1 4 0,-8 1-79 0,-1-2-46 0,-8 4-70 0,-1-1-38 15,-13 2-58-15,-4 3-17 16,-9 7-14-1,1 3-9-15,-2 4-7 16,0 3 1-16,3-5-41 16,2-1-24-16,14-5-61 15,6-8-59-15,16-14-194 16,-3 2 218-16</inkml:trace>
  <inkml:trace contextRef="#ctx0" brushRef="#br0" timeOffset="35768.97">21065 888 1250 0,'7'19'203'15,"6"5"61"-15,-2 4-14 0,2 4-31 0,-1-4-99 0,4 5-19 0,2-4-30 0,2-1-17 0,15 5-31 16,-5-8-7-16,15-2-13 15,3-1-23 1,7-7-90-16,-3-2-70 0,5-2 86 16</inkml:trace>
  <inkml:trace contextRef="#ctx0" brushRef="#br0" timeOffset="43069.66">13588 2571 1056 0,'0'-2'136'15,"-1"1"121"-15,1-4-60 0,0 2-59 0,1 0-36 0,-1 1-43 0,4 2-11 0,-4 8-6 0,0 11-3 0,3 22-6 0,-3 11-5 0,0 28-10 16,0 7-5-1,0 13-9-15,1-7 1 16,4-13-2-16,-2-7 0 16,2-17 0-16,3-7-17 0,0-12-59 15,-4-9-42 1,-2-15-170-16,1-7 158 16</inkml:trace>
  <inkml:trace contextRef="#ctx0" brushRef="#br0" timeOffset="43375.98">13524 2714 1016 0,'1'-29'156'16,"2"-3"114"-16,7-1-61 0,3 0-6 0,-2 1-57 0,1-1-23 0,4 5-30 0,-2 2-14 0,10 4-13 16,1 5-9-16,3 6-21 0,1 2-3 0,2 7-18 0,-2 5-7 0,-4 10-8 0,0 6-2 15,-10 4-1-15,-8-1 2 16,-7 8 1-16,-9-1 1 16,-15 5 1-16,-4 0-6 15,-8-1-42 1,-1-2-36-16,6-6-97 0,4-4-73 15,11-8 136-15</inkml:trace>
  <inkml:trace contextRef="#ctx0" brushRef="#br0" timeOffset="44040.28">13959 2700 615 0,'5'0'125'0,"0"0"113"0,1 0-20 0,-3 2-47 0,0 6-35 16,5-2-42-16,0 4-18 0,0 1-3 0,5-7 2 0,9 1-3 0,1-5-3 0,6-3-12 0,-1-3-8 0,-1-4-13 15,-3-3-3-15,-9-1-10 0,-4-1-6 16,-11-4-1 0,-1 0-1-16,-12-3-2 0,-1 0-1 15,-10 1-2-15,1 7-3 16,1 4-6-16,-4 9-2 16,4 7-5-16,-3 7-1 15,-2 12 0-15,0 6 2 16,2 3 2-16,0 2 0 0,9 0 2 15,7 0-2 1,10 1 1-16,13-11-1 0,12-3 3 16,4-6 0-16,11-1 1 0,1-2 8 15,10-5 5 1,2 4 3-16,-2-10 2 16,-5-1-4-16,-7-2-1 15,-4-5-1-15,-11-8 3 16,-1 1 0-16,-7-9-1 15,-3 1-2-15,-2-10-2 16,0 3-1-16,-7-1-2 16,0-2-1-16,-4 0-2 15,-1 1-1-15,0 9-3 0,0-2-1 16,2 7-3-16,-1 1 0 16,3 2 0-16,0 1 1 15,1 1 2-15,-2 1 0 16,2 2 0-16,-4-2 0 15,-1 3 3-15,-1-2-26 0,1 6-62 16,0 2-39-16,0 0-125 31,0-1-58-31,5-4 170 16</inkml:trace>
  <inkml:trace contextRef="#ctx0" brushRef="#br0" timeOffset="44363.94">14507 2566 739 0,'-5'5'165'0,"2"4"160"0,-2 1-58 0,5 3-86 0,8 4-50 0,4 7-68 0,1 1-14 0,3 8-21 0,-4 3-7 0,-4 5-11 16,-4 3-2-16,-3-9 0 0,1 0 1 0,-2-12 3 0,-2-7 2 15,-3-8 6-15,-4-10 2 16,-4-10 1-16,-1-10-2 15,0-10-7 1,-2-1-2-16,5-11-2 0,0-2 0 0,9 5 7 31,2-3 4-31,7 12 1 16,7 3-2-16,6 8-10 16,6 1-6-16,1 7-5 15,2 5-3-15,5 3-1 0,0 5-14 16,6 0-93-16,1 0-67 15,-2 0 88-15</inkml:trace>
  <inkml:trace contextRef="#ctx0" brushRef="#br0" timeOffset="44680.93">15183 2262 932 0,'0'-2'68'0,"-1"7"87"0,-9-3 77 0,-4 5 18 0,-3-3-11 0,-13 5-84 0,0 7-31 0,-2 1-48 0,2 5-20 0,8 5-31 16,3 6-9-16,8 7-2 15,8-1-4-15,3 13-3 16,5 5-1-16,11 11-6 16,-9-2 2-16,5 0-2 15,-1-4-26-15,-11-13-90 16,9-8-83-16,-6-21 97 16</inkml:trace>
  <inkml:trace contextRef="#ctx0" brushRef="#br0" timeOffset="44872.97">14806 2599 1022 0,'-22'-3'167'0,"8"2"214"0,8 1-165 15,21 0-49-15,8-2-28 0,14-4-64 0,11 1-21 0,-1-4-32 0,0 2-11 0,1-1-45 16,-6 4-61-16,6-1 54 15</inkml:trace>
  <inkml:trace contextRef="#ctx0" brushRef="#br0" timeOffset="45197.12">15742 2590 1490 0,'-5'9'110'0,"0"10"52"0,4 2-29 0,-4 13-27 15,0 9-44-15,7 4-45 0,4 4-7 0,4-2-5 0,9-8-2 0,4-5-34 16,-2-9-42-16,6-15-193 16,1-7 157-16</inkml:trace>
  <inkml:trace contextRef="#ctx0" brushRef="#br0" timeOffset="45363.83">15685 2418 1417 0,'-13'-8'113'0,"2"0"76"0,-1 0-125 0,9 0-1 0,-1-3-61 0,6-1-57 0,1 2-245 0,7 10 195 15</inkml:trace>
  <inkml:trace contextRef="#ctx0" brushRef="#br0" timeOffset="45846.87">15971 2708 1002 0,'9'41'102'0,"2"-3"91"0,0 0-38 0,-1-11-3 0,-3-2-45 0,1-11-60 0,-3 0-8 0,0-12-6 16,-4-4 3-16,-1-7 8 16,-7-10-1-1,0-8-9-15,-2-9-10 0,-2-11-7 32,6-2 5-32,5 0 1 0,5 3 2 15,9 18-3-15,5 6-5 16,-2 20-8-16,7 4-2 0,-4 12-8 15,-1 5-3-15,0 6 3 16,-5 2 0-16,-3-2 1 16,10 0 2-16,-15-7 1 15,4-3 1-15,1-7 3 16,-11-5 4-16,9-7 6 16,-7-9 1-16,1-11 0 15,3 1-3-15,-1-4-6 16,8 3 0-16,-4 5-5 15,4 2 0-15,1 14-1 0,2 4-3 16,4 15-4 0,1 5 1-16,1 7-1 15,-6-1 3-15,6 0 1 16,-3-4 0-16,7-4-29 16,6-6-34-16,0-13-87 15,1-5 77-15,1-9-314 16,1-3 257-16</inkml:trace>
  <inkml:trace contextRef="#ctx0" brushRef="#br0" timeOffset="46232.09">16728 2524 703 0,'6'-8'180'0,"-1"-2"159"0,1 17-130 0,-3 12-31 16,-1 15-39-16,4 9-4 0,-4 20-44 16,-2 6-24-1,-7 7-33-15,3 1-10 16,-6-4-11-16,7-4-3 0,-3-9-5 15,1-8-2-15,4-9-20 0,-3-9-11 16,0-10-24-16,0-8-9 16,0-13 20-1,-3-6 10-15,4-21 28 0,0-7 9 16,-2-29 5 0,1-13 3-16,-7-31 15 15,-2-9 8-15,2-10 14 16,8 7 1-16,3 36-18 15,8 15-9-15,9 34-25 16,5 15-7-16,10 16-11 16,9 5-3-16,8 20 0 15,1 8 5-15,-1 16 6 16,-11 5 5-16,-14 7 5 0,-9 1 0 16,-18-6 0-16,-8 1-8 15,-20-8-31-15,-3-8-52 16,-16-17-318-1,-1-15 263-15</inkml:trace>
  <inkml:trace contextRef="#ctx0" brushRef="#br0" timeOffset="46565.23">17146 2636 333 0,'1'3'38'0,"10"20"70"0,7 12 84 0,1 9-27 0,-5-6-1 0,-1-3-85 0,-7-4-48 0,0-12-15 0,-6-3 13 0,-6-11 33 16,1-5 19-16,-4-8 50 16,-2-6 17-16,0-16 11 15,-7-5 4-15,2-12-23 16,-4-4-24-16,11-2-39 15,1 4-19-15,16 9-32 16,7 12-8-16,11 11-16 16,11 7-7-16,15 7-7 0,7 3 0 15,13 6-37 1,3 4-42-16,-8-4-167 16,0 4 145-16</inkml:trace>
  <inkml:trace contextRef="#ctx0" brushRef="#br0" timeOffset="47063.02">18017 2509 1282 0,'-3'12'236'0,"-4"-1"97"0,4-5-68 0,-3-1-63 16,3-5-118-16,1-8-26 0,2 3-29 16,-2-3-14-16,2 7-44 15,0-1-40-15,2 0-118 16,1 6-110-16,4 13 157 16</inkml:trace>
  <inkml:trace contextRef="#ctx0" brushRef="#br0" timeOffset="47230.05">18036 2793 1202 0,'-8'8'222'0,"-2"-3"254"0,1 1-167 0,6-12-60 0,3-5-89 0,0-5-119 0,1-3-19 0,-1 0-55 0,0 5-50 0,-1 8 25 0,-7-2 3 16</inkml:trace>
  <inkml:trace contextRef="#ctx0" brushRef="#br0" timeOffset="51923.99">15598 3776 178 0,'-8'5'121'0,"-1"1"129"16,12-3 18-16,5 0-12 0,1 0-18 0,1 2-22 0,-1 0-10 15,2 1-48-15,-1 0-38 16,-4 2-61-16,4-5-24 15,2 2-28-15,1-2 4 16,9-1-6-16,-3-4-3 0,6-2-36 16,8 0-40-16,5 1-107 15,-5 3-75-15,-4 2 135 16</inkml:trace>
  <inkml:trace contextRef="#ctx0" brushRef="#br0" timeOffset="52138.85">15538 4033 1173 0,'13'0'178'0,"4"-3"150"0,9-2-112 0,-1 3-26 0,-2 2-83 0,1 4-47 0,-2 2-49 16,2-3-8-16,3 3-21 0,-1-3-47 15,8 7-92-15,3-5-108 16,4 6 131-16</inkml:trace>
  <inkml:trace contextRef="#ctx0" brushRef="#br0" timeOffset="52538.7">16709 3814 1281 0,'13'-11'145'0,"-10"3"81"0,-5 5 3 0,-17 4-74 0,-14-1-34 0,-14 8-45 0,-5 0-21 0,1 5-29 15,4 4-10-15,14 0-12 16,9-3-1-16,18 5-6 0,6-3-5 16,17 6 0-1,8 0 1-15,16 10 5 0,7-2 2 16,2 8 0-16,2 1 1 16,-9 2 2-1,-5 0-1-15,-15-8 1 0,-10 2 1 16,-23-10 1-16,-8 0-1 15,-19-10-6-15,-2-3-15 16,-4-12-64-16,2-8-43 0,10-19-137 16,5-10-145-16,22-12 234 15</inkml:trace>
  <inkml:trace contextRef="#ctx0" brushRef="#br0" timeOffset="52911.84">16930 3888 1302 0,'31'19'119'0,"-9"15"64"0,-1 6-41 16,-8 21-56-16,-9 6-36 0,-4 10-31 0,0-1-6 0,-1-7 2 16,2-1-33-16,1-11-74 15,-2-5-52-15,0-10-167 16,-6-9-37-16,-4-19-9 15,2-9 64-15,-11-24 263 16,7-6 115-16,-4-32 198 16,-3-12 42-16,0-19-20 15,-2-12-10-15,7 2-65 0,6 7-35 0,12 17-60 16,10 20-27-16,14 21-37 31,7 11-18-31,7 22-21 16,-2 6-9-16,4 12-13 15,-5 5-2-15,-12 7-7 16,-5 2-4-16,-17 6-24 0,-5-2-13 16,-17 0-54-16,-8 5-34 15,-10-11-196 1,-1-1 191-16</inkml:trace>
  <inkml:trace contextRef="#ctx0" brushRef="#br0" timeOffset="53533.19">17277 3998 1089 0,'11'14'145'0,"3"1"47"0,5-3-44 0,3-2 16 0,10-7-81 0,4-3-13 0,5-7-7 15,0-5-7-15,-3-1-23 31,-10-1-7-31,-14 0-6 0,-4-3 1 16,-12-1-2-16,-9-2 1 16,-6 1 4-16,-7 3 2 15,-9 3-1-15,0 4-3 16,0 10-16-16,3 9-8 16,6 15-10-16,8 5 1 15,9 10 2-15,7 1 2 16,12 1 7-16,12-4 0 15,11-8 2-15,7-2 2 0,7-9 2 16,0-6 1-16,-2-13 3 0,1-3-2 16,-6-15 1-1,1-5-2-15,-7-9-1 0,5-6 1 16,-6 2-4-16,-2-2 0 16,-6 10 0-16,-5-4 0 15,-17 12 9-15,-2 1 9 16,-8 11 13-1,-8 0 6-15,-2 8-2 16,-9-1-11-16,-3 1-14 16,0 1-8-16,0 4-4 0,5 3-2 15,-1 12-8-15,5 5-5 16,9 16-1-16,4 5 3 16,11 13 3-1,7 0 4-15,6-6 4 0,2-11-1 16,5-12 3-16,9-8 1 0,5-17-4 15,-1-5-2-15,2-14-51 16,3-7-30-16,-8-14-103 16,-1-2-144-16,-5-11 196 15</inkml:trace>
  <inkml:trace contextRef="#ctx0" brushRef="#br0" timeOffset="54676.24">18446 3993 933 0,'-14'-4'182'0,"-2"-3"169"0,-9 4-179 15,3-1 11-15,-5 2-61 0,3 2-16 0,-1 8-31 0,-4 4-18 0,3 12-38 0,0 4-15 16,11 6-7-16,0 2-2 16,14-3-4-16,4-6-2 15,11-5-6-15,3-8-9 0,7-12-13 16,0-2 5-16,1-13 8 16,0-7 12-1,-3-14 19-15,5-8 2 16,-3-5 6-16,1-9 4 15,-8-2 12-15,-7-7 5 0,-12-12 9 16,-4 0-3-16,3 14-3 16,-3 12 6-16,6 31-7 15,-5 13-4 1,-5 20-12-16,4 12-13 0,-5 18-12 16,8 6 2-16,3 11-3 15,1 0 2-15,3 3 0 16,5 0-2-16,-1 1-12 15,3-4-6-15,6-8-14 16,-6-6-3-16,8-16 11 16,-3-6 7-16,5-18 15 0,-2-6 8 15,3-11-1-15,1-8 1 16,6-17 6-16,-1-4-3 0,-1-5 7 16,-2 0 2-16,-8 9 0 15,-7 8 0-15,-4 15 2 31,-6 12-3-31,-8 16-5 0,-3 12-2 16,-3 13-6-16,3-1-1 16,8-1-1-16,9-7-3 15,12-15-5-15,8-3 0 16,9-15-2-16,3-6 3 16,1-7 5-16,-1-4 2 15,-6-8 6-15,-4-5 3 16,-3 4 0-16,-4-4 0 0,-5 13-2 15,-4 2-3-15,-5 12-4 16,-6 5-4-16,-2 7-5 16,-6 5 1-16,7 6 4 15,2-3 4-15,4-4 4 16,7-4 2-16,3-4 2 16,6-6 3-16,3-2 4 0,0-4 6 15,0 4-3-15,-6-3 6 16,-3 8-1-1,-5 2-8-15,-3 9 1 16,-6 6-6-16,-1 11-4 16,-2 4-1-16,-1 18-1 0,-6 9-1 15,-4 4-1 1,1 0 0-16,-2-6-13 16,-1-2-5-16,6-6-9 15,0-7 1-15,5-12 16 16,3-11 7-16,1-13 9 15,6-7 16-15,5-21 5 16,7-5 6-16,-3-23 17 0,5-9-7 16,-6-21 3-16,-2-12-5 0,0-7-20 15,2 6-10 1,1 22-12-16,5 19-6 0,4 31-9 16,3 9-3-16,5 18-3 15,-1 13 2-15,-1 8 11 31,-5 3 3-31,-9 4 6 0,-3-2-3 16,-12 3 0-16,-5-1 1 0,-19-5-2 16,-10 1-2-1,-15-10-46-15,-1-4-64 0,7-14-212 16,8-7-192-16,22-22 274 16</inkml:trace>
  <inkml:trace contextRef="#ctx0" brushRef="#br0" timeOffset="54953.56">19812 4030 1356 0,'2'3'97'0,"2"0"40"0,9 0 10 0,9-3 8 0,6 0-38 0,9-3-43 0,1-2-21 0,4-4-49 0,4-1-46 0,0-5-183 32,-1 0-235-32,-4 1 255 0</inkml:trace>
  <inkml:trace contextRef="#ctx0" brushRef="#br0" timeOffset="55193.18">20467 3673 1716 0,'0'0'23'0,"-2"13"92"0,-7 15 56 0,-4 15 19 0,-7 4 5 0,2 5-99 0,6 0-36 0,7-3-41 16,0 0-12-16,11-5-5 15,1 0-1-15,5-10-32 16,3-3-38-16,3-10-97 0,0-3-99 16,15-5 142-1</inkml:trace>
  <inkml:trace contextRef="#ctx0" brushRef="#br0" timeOffset="55902.35">21219 3932 892 0,'5'-3'137'0,"0"-2"96"0,6-1-100 0,3 4 1 0,6-7-56 0,7 4-16 0,10-1-12 16,5 3-14-1,1 3-20 1,4 1-3-16,-15 7-62 16,-4-5-61-16,-19 3 64 15</inkml:trace>
  <inkml:trace contextRef="#ctx0" brushRef="#br0" timeOffset="56092.85">21229 4014 947 0,'-3'11'135'0,"-1"-3"178"0,4 1-136 0,5-7 23 0,12-1-29 16,15-7-60-16,6-2-16 0,3-4-58 0,-2-1-37 0,-2 0-107 15,-6-1-104-15,5 3 113 0</inkml:trace>
  <inkml:trace contextRef="#ctx0" brushRef="#br0" timeOffset="56370.1">21961 3610 1295 0,'9'-1'134'0,"-6"12"145"0,-1 6-94 0,-7 13 8 0,0 16-43 0,-2 17-65 0,2 3-13 0,5 14-24 0,-3-9-18 0,3-4-18 16,6-6-7-16,3-9 1 16,1-6-18-16,3-14-78 15,4-6-57-15,-3-10-254 16,0-5 228-1</inkml:trace>
  <inkml:trace contextRef="#ctx0" brushRef="#br0" timeOffset="56543.21">22249 4049 2134 0,'-9'-2'16'0,"26"5"11"0,4-1 40 0,-15-2 0 0,-6-3 2 0,-1-4-16 0,-4-4-20 0,5-1-33 0,-3-3-106 0,-4-2-78 0,4 5 83 0</inkml:trace>
  <inkml:trace contextRef="#ctx0" brushRef="#br0" timeOffset="57170.59">22589 3632 1291 0,'6'-6'124'16,"2"4"57"-16,0-7 2 0,-4 1-41 0,9 0-36 0,1-3-34 0,7 8-15 0,4 3-32 0,0 9-6 15,4 9-10 1,1 7-6-16,-2 11-6 16,-8 2-2-16,-10 0 1 15,-10 0 0-15,-13-3-1 16,-9-1 0-16,-6-5-6 16,-4-3 0-16,4-5-2 15,-1-5-3-15,14-8 8 16,1-4 1-16,14-4 6 15,0-1 4-15,14 1 4 0,11 0 2 16,2 1 10-16,4 7-1 16,6 3-4-16,-1 3-3 15,5 5-11-15,-5 3 0 16,-9 8-1-16,-5 2 0 16,-19 6 0-16,-3 1 1 15,-14 1 0 1,-5-1 3-16,-17-4 1 0,-5-7-2 15,-7-12-11 1,0-2-16-16,5-14-52 16,4-5-32-16,4-20-70 0,6-6-146 15,11-6 199-15</inkml:trace>
  <inkml:trace contextRef="#ctx0" brushRef="#br0" timeOffset="57425.17">23175 3993 1935 0,'0'-1'101'0,"4"6"65"15,15-1-43-15,-1 1-31 0,16-5-49 0,-4 2-18 0,6-2-12 0,0-2-14 0,-4-4-70 0,-2-1-42 0,-5-4-218 0,8 0 188 16</inkml:trace>
  <inkml:trace contextRef="#ctx0" brushRef="#br0" timeOffset="57673.66">23843 3702 1579 0,'-2'-3'133'0,"2"4"172"0,-1 2-154 0,-7 8 4 0,3 0-37 0,0 11-67 0,5 7-10 0,2 9-18 31,6 4-4-31,-7 13-14 0,2 2-9 0,5 6-19 32,0-3-31-32,2 0-98 15,2-6-63-15,6-2 108 16</inkml:trace>
  <inkml:trace contextRef="#ctx0" brushRef="#br0" timeOffset="58191.54">21178 4705 967 0,'-1'1'115'0,"-3"4"68"0,1-3 29 0,3 1-54 0,2-2-18 0,6 1-31 0,11-2-13 0,8 0-21 16,10 0-20 0,8-3-24-16,3 1-13 15,-7 1-38-15,-4 1-43 16,-14 0-109-16,-10 0-156 16,-13 6 178-16</inkml:trace>
  <inkml:trace contextRef="#ctx0" brushRef="#br0" timeOffset="58374.81">21150 5007 1252 0,'17'2'145'0,"4"1"96"0,2 2-84 0,3 0-17 0,2-5-72 16,-1-2-29-16,6-4-97 15,-2-2-96-15,14-5 89 0</inkml:trace>
  <inkml:trace contextRef="#ctx0" brushRef="#br0" timeOffset="58748.48">21918 4922 1505 0,'-1'-1'156'0,"-9"-1"65"0,5 1-67 0,-6-1-10 0,0 16-85 16,-1 11-23-16,-4 18-28 0,2 9-6 0,6 8-4 0,8-2-4 16,12-2-25-16,14-11-8 0,13-10-17 15,10-8 1-15,0-16 26 16,6-5 9-16,-1-14 22 15,-1-9 7 1,-5-10 20-16,-12-4 7 16,-22-7 17-16,-14-8 6 0,-33-11-11 15,-11-3-8-15,-19 8-25 16,-4 10-13-16,-3 21-11 16,2 15-1-16,12 6-21 15,6 5-25-15,25 2-61 16,11 0-70-16,14-1-358 15,15 7 338-15</inkml:trace>
  <inkml:trace contextRef="#ctx0" brushRef="#br0" timeOffset="58935.32">22642 5203 1965 0,'5'5'132'0,"0"1"153"16,-2-4-221-16,-2-2-53 0,-5-15-11 0,-3-2-85 0,-1-7-67 0,5-1 85 0</inkml:trace>
  <inkml:trace contextRef="#ctx0" brushRef="#br0" timeOffset="59440.92">23049 4728 2313 0,'0'0'19'0,"5"-1"8"0,4 1 34 16,-5 0-10-16,15 3 0 0,-1 5-19 0,9 6-27 0,14 8-5 0,-6 5-7 0,0 0 2 0,-15 4 1 0,-6 2-3 0,-20-4-9 15,-10 4-4-15,-11-6-5 16,-10-2 0-16,-3-6 7 15,4-5 5-15,8-8 8 16,9-6 3-16,14-4 12 16,5 0 10-16,12 0 5 0,4-1 3 15,8 8-4 1,1-1-7-16,5 10-3 0,3 3-3 16,2 3-8-16,-5 6-1 15,-5 8 0-15,-9-1-1 16,-14 10 3-16,-9-1 3 15,-20 2 4-15,-7-2 0 0,-9-10-1 16,-3 4-1 0,5-15-12-1,-1-5-19-15,-9-10-61 0,-1-12-57 16,-20-10-145-16,-1-5 152 16</inkml:trace>
  <inkml:trace contextRef="#ctx0" brushRef="#br0" timeOffset="60052.09">21145 5780 815 0,'-16'-3'91'0,"-1"3"23"0,1 0-16 0,2 2 13 0,0-1-14 0,1-1 14 0,13 5 34 0,0 0 9 15,16-2-6-15,1 6-11 16,10-4-28-1,8 4-18-15,-5-2-38 0,3-1-16 16,2 5-25-16,-2-8-8 16,3 5-21-16,2-5-24 15,-13-1-69-15,-1 4-77 0,-16-1 101 16</inkml:trace>
  <inkml:trace contextRef="#ctx0" brushRef="#br0" timeOffset="60253.86">21030 6072 1126 0,'14'2'204'0,"2"-1"156"0,9 1-135 0,2-2 5 0,-2 1-121 0,0 1-42 0,-1 1-56 16,0-1-39-1,-2-1-107-15,8 1-76 16,11 1 100-16</inkml:trace>
  <inkml:trace contextRef="#ctx0" brushRef="#br0" timeOffset="60873.57">21945 5905 1073 0,'-11'6'118'0,"-3"0"135"0,-4-1-102 0,-2-3 9 0,4-2-23 15,13-5-19-15,3-1-7 0,17 1-13 0,10 0-14 0,9 2-40 16,5 1-12-16,8 9-18 16,3 7-7-1,0 3-8-15,-1 9 0 16,-9-1-1-16,-5 6-2 0,-17-2 1 16,-15-2-4-16,-19 3-14 15,-13-4-1-15,-19 0-9 16,-4-1 3-16,-2-6 14 15,4-7 3-15,12-9 11 16,5-1 2-16,13-4 5 0,7 1 8 31,11 1 0-31,3-2 3 0,15 4-3 16,2-1-9 0,13 9-1-16,5 1-4 0,8 3 0 15,3 5 1-15,1 8-1 16,-1 3 2-16,-19 6-1 15,-8 0 2-15,-20 1 3 16,-9-1 4-16,-22-1 6 16,-6-4 0-16,-22-1-4 15,-1-1-4-15,-7-12-5 16,-1-6-5-16,6-11-17 16,-2-13-8-16,13-15-45 0,7-8-23 0,13-10-39 15,10 0-10-15,13-3-23 16,6 5-114-16,19 2 183 15</inkml:trace>
  <inkml:trace contextRef="#ctx0" brushRef="#br0" timeOffset="61235.61">22510 6149 1442 0,'-16'8'97'0,"2"8"158"0,3-2-145 0,1 0 8 0,9 5 4 0,1 5-53 0,0 4-18 16,0 15-26-16,4 1-11 16,6 5-10-16,2 0-3 0,9-11 0 15,-1-8 0-15,14-10-1 16,3-6 10-1,4-3 14-15,4-17 10 0,-4-10 17 16,-7-3-8-16,-2-17 7 31,-7 0-4-31,-14-13-8 0,-11-6 2 16,-20-5-20-16,-6 3-13 16,-13 13-30-16,-4 14-22 15,-7 17-47-15,-7 12-28 0,11 5-86 16,10 6-247-1,22-4 278-15</inkml:trace>
  <inkml:trace contextRef="#ctx0" brushRef="#br0" timeOffset="61483.01">23092 6063 1961 0,'6'11'163'0,"-9"0"28"0,-3-5 6 0,-9-6-116 0,4-5-59 0,2-7-50 0,-1-4-34 0,3-6-88 16,10 1-61-16,-3-4 108 15</inkml:trace>
  <inkml:trace contextRef="#ctx0" brushRef="#br0" timeOffset="61784.47">23463 5536 1515 0,'-2'0'146'0,"2"1"-77"16,0 7 146-16,-2 6-87 0,-1 7 0 0,-6 14 6 0,-1 4-38 0,-1 18-24 0,-1 3-4 0,-7 12-24 0,-5 4-11 0,-3 6-20 15,-3 3-8-15,5 3-3 16,3 1-5-16,5-9-33 15,1-4-19-15,8-19-48 16,8-7 3-16,1-17 30 16,6-9-228-16,10-18 226 15</inkml:trace>
  <inkml:trace contextRef="#ctx0" brushRef="#br0" timeOffset="62016.12">23655 6077 1924 0,'2'6'240'0,"5"8"-87"0,-5 0 198 0,0-1-183 0,-4-2-29 0,-3-11-70 0,-3-5-46 0,4-9-55 0,-4-3-37 0,-6-8-28 0,4 4 40 0</inkml:trace>
  <inkml:trace contextRef="#ctx0" brushRef="#br0" timeOffset="88078.94">17351 9163 537 0,'3'0'107'0,"-1"0"114"0,1-3-10 0,0 9-21 0,-1-3-1 0,1-4-6 0,6 2-19 0,-7-10-34 16,-1 2-20 0,-7 1-41-16,-13-2-13 15,-9 8-26-15,-10 3-11 0,-2 12-13 16,-2 5-4-16,-2 5-2 15,7 1 0-15,11-4-1 16,3 0 0-16,16-2-1 16,3-1 1-16,9 2 0 15,6-4 0-15,13 4 1 16,1-3 1-16,3 3-1 16,2-2 2-16,7-5-1 15,-1 2 1-15,-6-7 1 0,-3 2 2 16,-19 2 7-16,-8 1 3 15,-18 4 4-15,-13-1 5 16,-7 5-8-16,-5-2-4 0,-7 3-6 31,6-3-14-31,-5-3-43 16,3 1-25-16,8-1-78 16,5-6-68-16,13-9 130 15</inkml:trace>
  <inkml:trace contextRef="#ctx0" brushRef="#br0" timeOffset="88490.5">17608 9265 1437 0,'22'7'118'0,"-8"15"66"0,-10 1-19 0,-6 17-57 15,-7 2-29-15,2 18-49 0,1 5-11 0,4 12-13 0,2 10-28 0,8-2-89 16,-5-1-43-16,5-15-76 16,5-9-27-16,-13-22-12 15,3-11 13-15,-11-22 63 0,2-12 59 16,-4-31 152 0,-2-12 59-16,4-37 70 15,3-6 36-15,5-17 39 16,11 3 12-16,5 13-6 15,6 8-17 1,3 10-48-16,8 22-28 0,4 26-36 16,1 9-22-16,7 30-39 15,-12 3-10-15,-6 16-18 16,-3 3-4-16,-15 5-4 16,-9 3 1-16,-12 0-3 15,-10-1-9-15,-8 2-48 0,-5-7-35 16,5-5-123-16,-8-6-231 15,10-15 267-15</inkml:trace>
  <inkml:trace contextRef="#ctx0" brushRef="#br0" timeOffset="88994.89">18014 9470 1202 0,'15'10'104'0,"0"-2"77"0,10-7-71 0,3-4 8 16,10-8-31-16,3-3-17 0,3-2-24 0,-3-1-4 15,-9-2-16-15,-1-3-10 0,-15 0-3 0,-5 0 2 0,-11 1 8 0,-11 4 1 0,-13 4 0 0,-1 5-5 16,-16 12-13-16,2 8-5 15,-1 17-5 1,-1 0-2-16,14 12-1 0,5-1 1 16,21 4 1-16,6-1-1 15,28-1 1-15,8 4 2 0,12-5 0 16,3-5 2 0,5-12 2-16,-3-10 1 15,-1-20 8 1,5-10 8-16,-5-12 20 15,-1-7 7-15,-13-4 9 0,-8-1 4 16,-23 2-1 0,-12 7-5-16,-19 2-9 0,-9 10-17 15,-11 11-23-15,-3 8-5 16,1 18-10-16,2 2-1 16,14 15-2-16,3 4 0 15,20 4-5-15,5 1-16 16,15-11-49-16,5-1-31 0,12-13-75 15,4-5-51-15,12-17 138 16</inkml:trace>
  <inkml:trace contextRef="#ctx0" brushRef="#br0" timeOffset="89895.04">19132 9518 938 0,'0'-13'153'0,"-2"1"162"16,-5 4-85-16,-8-2-49 0,-7 7-39 0,-3 5-66 0,-5 4-17 0,-3 11-24 0,3 2-12 0,-5 8-13 0,10 6-4 15,11 2-9-15,6-2-3 16,11-6-2-16,8-2-3 16,7-14-4-16,5-8 1 15,6-12 6-15,-3-15 3 0,6-14 11 16,-7-12 1-1,-3-4 2 1,0-9 8-16,-9-11 22 0,1 1 12 0,-11-17 25 16,2-1 2-16,-3 7-17 15,-2 9-10-15,0 34-15 16,0 19-5-16,-2 34-6 16,-3 18-7-1,-1 30-18-15,-5 17-6 16,0 12-3-16,5 1 3 15,6-13-27-15,3-12-12 16,22-17 29-16,7-8-97 0,12-20 34 16,-2-2 15-1,7-18-28-15,3-16 97 0,-3-11 3 16,0-6 2-16,-11-3 11 16,-8 1 10-16,-16 15 9 15,-4 2 1-15,-21 20-14 16,-5 14-13-16,-16 12-12 15,2 10-4-15,3 8 1 16,4-2-1-16,12-5-4 0,11-10-4 16,20-17 0-16,7-4 3 0,11-13 5 15,3-1 3 1,3-10 21-16,-1-1 8 0,-9-2 27 16,0 0 8-16,-12 5-6 31,-5 6-7-31,-4 5-28 0,-4 8-10 15,-6 13-13-15,-4 11-2 16,-7 18-2-16,0 8 0 0,-3 16-8 16,0 3-25-1,-7 4-1-15,7-3-9 16,0-8-26-16,0-7 24 16,11-16 5-16,-3-10 11 0,8-27 61 15,11-10 12-15,1-24 28 16,4-17 20-16,1-24 1 15,-5-19-3-15,0-31-17 16,-2-13-17-16,-1-6-27 16,5 17-4-16,11 35-19 15,0 29-8-15,6 38-8 0,5 16-5 0,1 24 1 16,1 2 2-16,-7 14 8 16,-9 1 1-16,-20-1 3 31,-7 4-5-31,-18-7-20 15,-13-3-11-15,-7-6-33 16,-5-5-29-16,1-10-96 16,-3-9-64-16,15-6 136 15</inkml:trace>
  <inkml:trace contextRef="#ctx0" brushRef="#br0" timeOffset="90444.82">20325 9329 576 0,'4'-10'119'0,"6"2"173"15,-4 0-82-15,5 2 28 0,-3 3-28 0,-3 3-45 0,1 1-16 0,-1 4-31 0,3-2-15 16,-2 0-42-16,10-1-16 0,4-4-33 16,6 1-12-16,12-7-1 0,-1-1-24 15,6 1-58-15,1-5-53 16,-14 0-261-16,-5 6 233 16</inkml:trace>
  <inkml:trace contextRef="#ctx0" brushRef="#br0" timeOffset="90611.17">20402 9357 1252 0,'-13'8'122'16,"4"9"96"-16,9-3-58 0,8 2-10 0,0-2-21 0,14-6-34 0,1 0-23 0,9-5-50 0,6-1-5 15,-2-2-63 1,0-5-49-16,-9 0-337 15,2 5 260-15</inkml:trace>
  <inkml:trace contextRef="#ctx0" brushRef="#br0" timeOffset="91395">21214 9112 1251 0,'0'0'130'0,"2"-1"125"16,0-5-127-16,6 9 2 0,-4 9-28 0,6 10-20 0,-6 19-37 0,3 7-10 15,-7 15-23-15,-2-5-7 16,-4-1-5-16,3-7-4 0,0-10-2 16,-2-10 1-1,2-11 0-15,3-18 0 0,-2 4-1 16,1-21 0-16,2-11 3 15,1-9 4-15,1-5 18 16,3-6 12-16,-1-4 15 16,4 1 7-16,6 6-4 15,-1 6-4-15,8 11-5 16,5 7-3-16,-2 15-5 16,5 0-6-1,0 16-12-15,0 14-4 0,-5 10-7 0,0 6-3 16,-9 11-1-1,-2 0-13-15,-7-3-37 16,-1-2-32-16,3-13-112 16,6-3-73-1,3-15 143-15</inkml:trace>
  <inkml:trace contextRef="#ctx0" brushRef="#br0" timeOffset="92061.14">21756 9262 1440 0,'-2'10'98'0,"-1"2"44"0,3 4-15 0,3-3-33 0,8-7-19 0,11-3-22 0,0-3-6 0,13-5-16 16,1-2-6-16,2-4-11 16,-2 3-3-16,-15-3 2 15,-7-2 2-15,-11-1 10 16,-7-5 4-1,-11-2 4-15,-2-2-1 16,-10 5-11-16,-4 6-7 0,1 18-12 16,4 18-6-16,4 15-4 15,7 15-2-15,5 7 3 16,5-7 0-16,8-5 1 16,10-10 3-16,14-10 1 15,6-7 2-15,11-14 6 16,4-5 2-16,-4-14 5 15,3-8 8-15,-9-3 30 16,-2-7 15-16,-12 4 9 16,-8 1-4-16,-10 5-33 15,-8 4-18-15,-7 12-20 0,-2 3-6 16,-2 14-6 0,4 0 1-16,9 3-2 0,9-1 2 0,12-6 4 31,12-3 1-31,5-7 8 15,-4-7 3-15,-2-5 1 16,-12 0 0-16,-1-4-3 16,4 2-1-16,-9 4-3 15,0 7-3-15,2 8-5 16,-5 6 1-16,9 10 0 16,1-4 0-16,9-1 5 0,3-5 0 15,13-10 3-15,-1-2 1 16,4-6 12-16,-1-5-2 15,-20-7 21-15,-6-3 8 0,-17-3 0 16,-8-9 2-16,-13-3-38 16,-9-1-23-16,-10-8-64 15,-3-3-36-15,6 8-93 16,7 6-107-16,19 9 184 16</inkml:trace>
  <inkml:trace contextRef="#ctx0" brushRef="#br0" timeOffset="92211.59">23011 9144 902 0,'27'16'102'0,"-5"6"136"0,0 11-110 16,-15 5-10-16,2 3-23 0,-7 9-53 0,-2 1-18 0,-5 4-76 0,-3 5-121 15,7-2 106 1</inkml:trace>
  <inkml:trace contextRef="#ctx0" brushRef="#br0" timeOffset="92426.7">23019 9718 706 0,'2'-58'148'0,"1"-12"158"0,3-9-42 0,2-14-43 0,5-6-27 0,-1 8-49 0,4 7-23 0,5 34-50 15,-4 18-13-15,4 30-24 16,-7 9-17-1,-3 16-18-15,-6 12-13 16,1 3-16-16,-5 0-11 16,1 3-32-16,-2-2-6 0,-9 2-34 15,2-1-20-15,-10-7-272 16,-2-2 256-16</inkml:trace>
  <inkml:trace contextRef="#ctx0" brushRef="#br0" timeOffset="92943.26">23357 9368 934 0,'38'-11'119'0,"-2"-6"88"16,-3-4 3-16,0-1-52 0,-1 0-7 0,-9 1-8 0,-2-1-4 0,-15 7-9 16,-3-1-13-16,-18-2-38 15,-6 7-24-15,-17 4-37 16,-1 7-14-16,-5 17-11 16,1 8-3-16,0 16-2 0,4 5 3 15,11-2 1-15,12 2-4 16,16-16-6-1,11-4 0-15,17-13 3 0,9-3 5 16,10-10 12-16,0-2 2 16,8-4 0-1,1-1 0-15,-4 1-1 0,-2 1 0 0,-12 5-3 16,-13 3 0-16,-9 5-10 16,-6 3-12-16,-17 0-5 15,-1-1 0-15,-11-1 12 16,2 1 12-1,4-9 11-15,4-2 8 16,7-12 11-16,6-3 6 0,5-12 12 16,7-3-5-1,4-6-15-15,2 1-9 0,4 8-16 16,-7-1-24-16,0 10-73 16,-2 2-66-16,0 11 79 15</inkml:trace>
  <inkml:trace contextRef="#ctx0" brushRef="#br0" timeOffset="93176.53">24352 8911 1252 0,'-15'-30'187'0,"-4"0"218"0,-18 15-248 0,-1 14-7 0,-1 25-62 0,1 13-15 0,11 27-31 16,4 13-14-16,8 6-7 16,4 1-6-16,8-5-58 15,-1-10-30-15,0-14-90 16,3-4-78-16,-2-16 136 16</inkml:trace>
  <inkml:trace contextRef="#ctx0" brushRef="#br0" timeOffset="93370.37">23942 9220 1477 0,'22'0'144'0,"5"1"147"0,11 4-209 0,8 3-22 0,4-3-31 0,-1-2-7 0,-3-3-8 15,-2 0-38-15,-9 0-125 16,-2 0-167-1,-22 14 163-15</inkml:trace>
  <inkml:trace contextRef="#ctx0" brushRef="#br0" timeOffset="93776.65">21254 9822 1074 0,'-13'13'163'16,"-1"3"165"-16,3 6-155 0,0 1 4 0,3 2-34 0,0-4-14 0,8-4-31 0,11-2-11 0,24-14-16 0,20 1-9 15,48-12-24-15,28-2-8 0,45-7-20 16,23 0-7 0,31-5 2-16,12 0-5 15,24 1-1-15,-8-4-2 0,-15 3 2 16,-4 1-8-16,-52-1-13 15,-19 5-21-15,-56 0-68 16,-39 5-33-16,-46 8-159 16,-27 1-91-16,-57 11 215 15</inkml:trace>
  <inkml:trace contextRef="#ctx0" brushRef="#br0" timeOffset="94175.78">21702 10332 762 0,'-5'3'216'0,"-22"9"-122"0,7 4 170 0,-7 8-171 0,5 9-40 0,-5 8-2 0,4 5-15 0,15 2-28 0,8 1 0 15,17-12 11-15,13-12 1 0,17-13 17 16,-4-12 20-16,7-12 29 16,-2-9 22-16,-9-9 9 15,-3-9-12-15,-20 0 1 16,-8-1-10-1,-25-4-18-15,-10 6-11 16,-17 2-56-16,-8 6-23 0,-13 11-51 16,-6 8-22-1,6 5-60-15,9 4-61 16,21 2 119-16</inkml:trace>
  <inkml:trace contextRef="#ctx0" brushRef="#br0" timeOffset="94369.31">22011 10087 1780 0,'13'17'130'0,"-4"13"120"0,-6 15-131 0,-4 18-36 0,-7 9-24 0,0 10-41 0,-1-3-11 0,9-3-27 16,3-12-51-16,11-12-170 15,6-1 145-15</inkml:trace>
  <inkml:trace contextRef="#ctx0" brushRef="#br0" timeOffset="94726.14">22470 10346 1663 0,'-3'-3'146'0,"-10"-2"99"16,-1 5-115-16,-6 12-61 0,-5 9-38 0,4 7-33 0,5 12-7 0,2 7-32 16,11-1-38-16,6-4-92 15,8-10-22-15,13-13 31 16,1-10 39-16,3-15 105 16,-2-13 42-16,-4-14 60 15,-5-6 18-15,-3-21 30 16,-1-5 7-1,-5-12-10-15,-5-5 2 0,-3-2-12 16,0 7-12-16,-2 29-15 16,1 20-12-16,-4 38-29 15,0 18-11-15,4 32-34 16,1 11-11-16,1 20 2 16,10 4-17-16,10-4-80 15,10-4-60-15,9-22-109 16,4-13-31-16,10-21 160 15</inkml:trace>
  <inkml:trace contextRef="#ctx0" brushRef="#br0" timeOffset="95102.84">23199 10294 1816 0,'-11'30'117'15,"-3"20"41"-15,0 13-46 0,1 14-72 0,-3 4-14 0,5 2-29 0,2 1-1 16,-1 0-52-16,9-4-45 16,1-6-88-16,-2-8-29 15,2-15 39-15,-1-15 43 0,-4-23 107 16,5-18 61-16,-3-34 81 16,1-18 27-16,1-35 42 15,-7-10-11 1,4-21-30-16,4 5-18 15,8 13-28-15,10 16-22 0,5 35-23 16,-8 18-10-16,3 26-27 0,-2 17-4 16,3 15-15-1,3 8-4-15,-6-2 2 16,-6 2-3-16,-10-5-22 0,-12-3-11 16,-10 2-46-16,-6-5-22 15,-19 3-50-15,6 2-42 0,4-7 117 16</inkml:trace>
  <inkml:trace contextRef="#ctx0" brushRef="#br0" timeOffset="95558.34">23354 10466 1010 0,'20'12'204'0,"1"-4"260"0,-2-2-294 0,-2-7-67 0,0-9-21 0,7-7-11 0,1-7 4 0,10-6-1 16,-3-3-5-16,-6 3-8 16,1 3 5-16,-19 9 2 15,-8-1 10-15,-16 6-15 16,-14 8-15-16,-4 8-34 16,-11 10-20-16,1 19-17 15,-3 7-6-15,12 7-12 0,10-2-12 16,22-9 3-1,14-7 7 1,19-9 14-16,16-6 13 0,15-6 13 16,5 3-1-16,2 1 2 15,2 2 1-15,-18 2 1 16,-7 4 2-16,-13-5-12 16,-13 2-6-16,-16-5-5 15,-9 0 0-15,-15-8 23 16,1-3 10-16,-2-7 31 15,1-9 16-15,9-9 15 0,-1-10-2 16,10-5-27-16,3-1-19 16,12 5-29-16,7 5-9 15,8-1-26-15,0 4-29 0,4 1-110 16,12 3-87-16,1 5 139 16</inkml:trace>
  <inkml:trace contextRef="#ctx0" brushRef="#br0" timeOffset="95791.91">24422 10002 1521 0,'-2'-3'206'0,"-6"3"262"0,-4-2-269 0,-6 16-96 0,1 2-15 0,-11 20-38 0,7 9-14 0,-4 13-14 16,-7 7-7-16,5 12-23 15,2 5-26-15,8 1-53 16,7-5-32-16,9-14-79 16,-1-8-34-16,4-19-149 15,-1-5 206-15</inkml:trace>
  <inkml:trace contextRef="#ctx0" brushRef="#br0" timeOffset="95958.55">24023 10313 864 0,'12'-7'181'0,"10"6"231"15,8 2-242-15,14 7-91 0,7 0-32 0,7-6-33 0,-4-2-8 16,-4-7-37-16,-7-4-70 16,-8-1 61-16</inkml:trace>
  <inkml:trace contextRef="#ctx0" brushRef="#br0" timeOffset="96493.19">20970 11697 1353 0,'5'-6'133'0,"7"-4"169"0,7 1-147 0,10 3-14 0,4-4-14 16,0 5-47-16,8-4-23 0,0 0-27 0,2 2-14 15,-2-4-23-15,-2 2-28 0,-6 4-98 16,-8 0-71-1,-10 7-299-15,-9 3 284 0</inkml:trace>
  <inkml:trace contextRef="#ctx0" brushRef="#br0" timeOffset="96693.75">20946 11909 1528 0,'35'12'107'0,"4"-6"93"0,6-2-38 0,10-9-5 0,0-3-34 0,0-5-65 15,4-1-29-15,-9-3-61 16,-6 1-54-16,-6-6-184 16,-3 5 154-16</inkml:trace>
  <inkml:trace contextRef="#ctx0" brushRef="#br0" timeOffset="97918.5">22264 11582 989 0,'0'-3'91'0,"0"1"105"0,1-1-26 0,-1-2 5 0,-5 1-8 0,-6 4-49 0,-8 0-18 0,-7 4-26 16,-3 14-14-16,-5 13-23 15,2 15-12-15,8 12-24 16,7 13-5-16,14-1-5 15,9 2-1-15,24-21-3 16,14-10 1-16,18-24 3 16,9-6 3-16,1-9 19 15,-13-13 15-15,-12-8 22 16,-19-13 12-16,-10-10 8 0,-9 4-4 16,-10-5-13-16,-10 2-9 15,-15-3-18-15,-2 0-10 16,-11-5-7-16,-2 2-7 15,-12 3-12-15,5 4-19 16,8 13-25-16,7 7-13 0,17 17-47 16,5 3-22-1,14 17 77-15</inkml:trace>
  <inkml:trace contextRef="#ctx0" brushRef="#br0" timeOffset="98107.47">22951 11850 2424 0,'24'3'100'0,"-10"2"-3"0,-4-3-20 0,-17-6-42 0,-5-2-14 0,-6-3-33 0,1 1-31 0,4 0-87 16,1 3-57-16,2 0 95 0</inkml:trace>
  <inkml:trace contextRef="#ctx0" brushRef="#br0" timeOffset="98840.88">23641 11502 871 0,'11'-2'124'0,"-2"-3"134"15,-4 1 3-15,1 0-28 0,-6-5-10 0,-4 0-52 0,-3-4-28 0,-19-3-57 16,-9 2-19-16,-13 1-21 16,1 4-10-16,-2 7-9 15,0 2-7-15,2 13-20 16,4 1-4-16,15 10-4 0,6-1-4 16,19 6 0-16,4-2 1 15,14 3 2-15,7-2 3 0,11-3 3 16,9 5 0-16,7 3 0 15,8-4 2-15,5 2 0 32,-4 1 1-32,-6-1-1 15,-8 2 0-15,-19 2-5 0,-6-2-13 16,-11 2-16-16,-6 3-9 16,-13-2-7-16,-11-4 6 15,-7 4 14-15,-9-8 10 16,-10-6 19-16,-3-9 13 0,-1-15 32 15,6-10 19-15,10-20 18 16,9-9-1-16,18-23-13 16,10-12-19-16,26-5-24 15,16 3-5-15,12 18-12 16,2 11-5-16,-5 16-6 16,-7 3-36-16,-8 11 394 15,-7 3-277-15</inkml:trace>
  <inkml:trace contextRef="#ctx0" brushRef="#br0" timeOffset="117799.03">11381 7329 651 0,'5'0'120'0,"3"0"106"0,-5 0-49 0,-3 1-53 16,2-1-26-16,-4 0-21 0,2 2-7 0,0-2 0 0,0 2 0 0,2 1 3 0,1 1-6 0,3-2-17 15,-3 1-8 1,0 0-14-16,-3 1-2 15,4-3-8-15,-4 1-2 16,0-2-3-16,1 0-4 0,-1 0 4 16,0 0-3-16,0-2-2 15,0 1-1-15,0 1-5 16,0 0-1-16,0 0 0 16,0 0-1-16,-9-4 2 15,9 9-3-15,-2-5 0 0,1 2-1 16,-6 2 1-16,4-2 2 0,-2 3 0 15,-2-4 1-15,7 1 0 32,-2-1-2-32,2 1 1 15,0-2-1-15,0 0 1 16,0 0 1-16,0-2 0 16,0 1 1-16,-10-5 2 0,4 4-1 15,-5 2 1-15,0 0 0 16,-2 0-1-16,-1-2-1 15,-2 2-1-15,-2 0-2 16,-1 4 2-16,-3 2-1 0,-4 5 0 16,-1 2 1-16,-1 7-1 15,-2 4-1 1,3 7 0-16,4 1 0 16,7 6 0-16,8-2-1 0,10 2 0 15,5-5-1-15,19-5 1 16,7-6 1-16,9-4 8 15,7-10 2-15,2-5 1 16,1-3-3 0,-5-8-10-16,-6-2-42 15,-12-1-190-15,-6-1 156 0</inkml:trace>
  <inkml:trace contextRef="#ctx0" brushRef="#br0" timeOffset="118766.83">11615 7360 895 0,'8'-4'118'16,"-4"-4"84"-16,-2 6-50 0,0 1-21 0,-2 4-45 0,-4 5-26 0,4 6-23 0,0 10-6 0,-1 12-7 15,1 3-5 1,1 4-12-16,1-1-4 0,9-4-2 16,2-6 1-16,14-16 15 15,-4-5 15-15,6-13 34 16,4-9 14-16,-3-10 6 16,3-7-7-1,-10-8-7-15,0-7-4 0,-11 2-3 16,-1-1 0-16,-9 9-17 15,-2 3-8-15,-3 14-14 16,-7 3-7-16,5 12-7 16,-1 2-3-1,3 9-5-15,3 2-1 16,0 10 0-16,8 0-1 16,0 8 1-16,1 0 1 15,4 3 0-15,-1-3 2 0,-2 2 1 16,-2 1-1-16,0 3-1 15,-2 1-1-15,0-3-2 16,-4 1 0-16,1 0-1 16,-3 1-1-16,-3-8 1 15,-5-2 0-15,-1-11 2 16,-6-2 7-16,-5-5-6 0,-1-3 1 16,-5-5-2-16,-4-2-6 0,0-4 2 15,-4-7-4 1,6-4-26-16,1-5-14 0,5-7-48 15,6 1-40-15,7 4-89 16,7 8-78-16,18 4 162 16</inkml:trace>
  <inkml:trace contextRef="#ctx0" brushRef="#br0" timeOffset="119115.37">12318 7382 890 0,'-3'-1'192'0,"-5"1"220"0,5 0-204 0,-8 3-15 0,-8 7-46 0,0 2-21 0,-17 9-36 0,1 4-14 16,-7 6-32-16,4 7-16 16,11 3-23-1,11 2-5-15,18 3-2 16,11-5-1-16,15-5-2 16,11-8 1-16,9-14-6 15,-6-6-14-15,6-14-54 16,-9-11-55-16,-1-10-171 15,-2-9 169-15</inkml:trace>
  <inkml:trace contextRef="#ctx0" brushRef="#br0" timeOffset="119881.67">12478 7094 1179 0,'-2'-5'209'0,"1"2"200"0,1 6-211 0,0 10-23 0,0 12-57 0,0 2-22 0,0 14-25 0,4 5-22 16,6 2-28 0,1 6-3-16,1-2-17 15,3 0 3-15,2-1-3 16,4-1-1-16,2-9 0 16,4-2 0-16,0-5 0 15,0-12 0-15,7-10-1 16,-4-5 1-16,10-15 0 15,-1-6 1-15,-2-13 2 0,4-3 1 16,-4-10 2-16,-7-5 1 16,-4 2 6-16,-9 4 15 15,-19 2 20-15,-4 11 0 16,-10 8-7-16,-7 10-17 16,-4 11-24-16,-2 12-3 15,-5 19-6-15,5 6 0 16,17 10-1-16,7 1-1 0,18-10 1 15,6-3 1-15,15-12 4 16,3-2 3-16,4-15 4 16,-2-5 1-16,-1-14 2 15,-7-4 1 1,-4-8 0-16,2-5 1 16,-4-9 1-16,0 1-1 0,-8-3-2 15,-4 0-1-15,-8 4 0 16,3 7-2-16,-7 11 0 15,-1 15 0-15,2-4-1 16,-1 3 1-16,-1 1 1 16,0 1 0-16,0 0 2 15,-1 0 1-15,-1 0 0 16,2 0 0-16,0 0 6 16,0 0 1-16,0 0 7 15,0 3-5-15,5 3 4 0,3 2-2 16,-3 9-5-16,6 2 5 15,1 8-11-15,1 5-2 16,3-1-2-16,1 2-2 16,-4-4 0-1,-2-1 0-15,-7 0 0 16,-2 2 0-16,-7-6-2 16,-7 1-3-16,-15-9-3 15,-8 0-1-15,-7-5-23 16,-6-10-25-16,7-10-83 0,5-7-50 15,14-20-288-15,9-18 281 16</inkml:trace>
  <inkml:trace contextRef="#ctx0" brushRef="#br0" timeOffset="120298.19">14171 7420 1688 0,'14'13'113'0,"-3"3"65"0,-5 6-13 16,-14 11-43-16,-1 9-40 0,-2 12-59 0,6 9-17 0,7 14-10 15,-6-2 1-15,-3-8-74 16,2 0-56-16,-3-14-169 16,6-5-187-16,1-11 279 31</inkml:trace>
  <inkml:trace contextRef="#ctx0" brushRef="#br0" timeOffset="120523.67">14010 7496 1405 0,'8'-63'139'0,"14"11"120"0,12 14-47 16,12 19-49-16,11 13-28 0,-4 7-54 0,0 14-25 0,-12 8-31 16,-7 6-7-16,-15 7-15 15,-6 2-3-15,-12 3-8 16,-5 0-11-16,-22-3-25 15,-2-1-25-15,-18-5-79 16,1-10-54-16,-3-16-295 31,-4-14 290-31</inkml:trace>
  <inkml:trace contextRef="#ctx0" brushRef="#br0" timeOffset="121030.69">14455 7348 1264 0,'18'23'139'0,"-2"3"105"0,6 4-110 0,-4 0-22 0,7-10-53 0,0-6-17 15,10-6-7-15,3-8 9 16,3-8 26-16,-5-4 8 16,-6-9 9-16,0-1-1 15,-17 0-8-15,-1 2-9 16,-15 5-8-16,-16-4-14 0,-14 7-17 15,-10 4-6-15,-4 8-28 32,0 5-1-32,6 18-12 0,6 9-1 0,15 10 7 15,4-1-2 1,20-1 1-16,11-9 1 16,21-9 3-16,11-1 4 0,12-8 4 15,7-6 1 1,3 4 1-16,-2 2-1 0,-14 3 0 15,-7 1-1-15,-16-1 0 16,-5 0 0-16,-19-4 0 16,-2-2 0-16,-14-10 0 15,-6-2 0-15,-6-15 4 16,2-4 0-16,2-9 11 16,6-4 2-16,10-4 5 0,5 0 4 15,16 2-6-15,3 3-2 16,15 1-5-16,2 5-3 15,10 4-6-15,5 2-2 16,-2 1-24-16,3-2-42 16,0-4-107-1,2-8 97-15</inkml:trace>
  <inkml:trace contextRef="#ctx0" brushRef="#br0" timeOffset="121464.58">15923 7258 1813 0,'-1'13'158'0,"-4"7"87"16,2 1-131-16,-2 7-13 0,-4 8-76 0,-2 5-19 0,3 5-11 0,4 1 1 0,12-6-51 0,5-6-40 16,3-10-155-16,7-11-192 15,4-26 253-15</inkml:trace>
  <inkml:trace contextRef="#ctx0" brushRef="#br0" timeOffset="121617.15">15824 7040 1946 0,'0'-4'96'0,"1"-6"17"0,6 5-50 0,-1-4-137 16,4 4-80-16,4-4 83 0</inkml:trace>
  <inkml:trace contextRef="#ctx0" brushRef="#br0" timeOffset="121897.2">16210 7345 1420 0,'16'52'101'0,"-6"-3"55"0,-9-7-27 0,-4-7-57 0,-6-8-16 0,2-10-27 15,-2-8-14-15,1-9 3 0,3-4 16 16,0-18 25-16,5-5 22 0,7-17 39 16,4-4 2-16,3-7-15 31,6 8-11-31,7 15-39 16,10 13-14-16,-3 19-11 0,1 7-8 15,-2 16-14-15,-6 9-4 16,-11 9-9-16,-2 1-11 15,-11 4-61-15,3-5-53 16,2-12-143-16,3-7-206 16,21-21 275-16</inkml:trace>
  <inkml:trace contextRef="#ctx0" brushRef="#br0" timeOffset="122156.58">16977 7239 1134 0,'-8'-11'229'0,"-6"5"296"0,-11-2-215 0,-4 20-97 16,-20 3-44-16,1 0-93 0,5 11-33 0,5-9-38 31,22 7-11-31,16-2-5 16,10 3-1-16,21 0 6 16,10 5 2-16,10 5 4 15,-4 1 0-15,-17 3 0 16,-6-1 0-16,-24 2-2 15,-8-2-3-15,-16-2-20 16,-9-8-29-16,-13-9-69 16,1-1-51-16,-3-26-235 15,7-16 239-15</inkml:trace>
  <inkml:trace contextRef="#ctx0" brushRef="#br0" timeOffset="122367.04">17001 7105 1291 0,'30'33'207'0,"-18"-11"221"0,6 8-147 0,-12 5-68 0,-1 6-57 0,4 11-90 16,-9-3-25 0,0 1-35-16,0 2-16 15,0-6-77-15,2-2-68 0,6-12-286 16,7-6 248-16</inkml:trace>
  <inkml:trace contextRef="#ctx0" brushRef="#br0" timeOffset="122697.05">16987 7423 1697 0,'-4'-26'150'0,"4"2"107"0,13 7-113 0,4 2-16 0,5-2-43 0,7 3-19 15,9 8-39-15,1-1-9 16,7 14-7-16,8 8 1 16,-10 9-1-16,-5 4-7 15,-14 10-5 1,-7 5-2-16,-9 1-23 16,-9-1-5-16,-3-6-24 15,-6 0 1-15,-4-12 24 16,0-8 17-16,2-15 52 0,5-8 20 15,1-23 28 1,7-7 5-16,10-18-15 0,9-7-18 16,15 7-31-16,8 1-13 15,10 18-15-15,1 5-4 16,-1 13-39-16,-11 1-44 16,4 14-149-16,2-4 133 15</inkml:trace>
</inkml:ink>
</file>

<file path=ppt/ink/ink4.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03:32.829"/>
    </inkml:context>
    <inkml:brush xml:id="br0">
      <inkml:brushProperty name="width" value="0.05292" units="cm"/>
      <inkml:brushProperty name="height" value="0.05292" units="cm"/>
      <inkml:brushProperty name="color" value="#FF0000"/>
    </inkml:brush>
  </inkml:definitions>
  <inkml:trace contextRef="#ctx0" brushRef="#br0">1641 5717 787 0,'-25'27'90'15,"3"-3"107"-15,8-7-153 0,6 2 6 0,0-2 5 16,-1 5 22-16,1-3 11 0,3 0-23 0,5-2-16 0,5 1-26 0,6-2-11 0,16-4-8 0,6 1-1 31,19-7-2-15,12 0 0-16,28-6-2 0,17 0-2 16,15-6-1-16,10 0 0 15,10-2 2-15,15 5 0 16,21 1 1-16,19 2 0 15,30 7 0-15,1-1 1 16,30 8 0-16,13 0 1 16,7 8 1-16,15-3-1 0,-4-1-1 15,11-11 6-15,2-7 9 16,10-4 5-16,3-10 6 16,-1-4-3-16,-7-1-8 15,-20 4-6-15,-7 3 3 16,-26 6-37-16,-23 12 20 0</inkml:trace>
  <inkml:trace contextRef="#ctx0" brushRef="#br0" timeOffset="11695.09">9725 5675 657 0,'3'-2'61'0,"2"2"47"16,0 0-14-16,-5 2 1 0,-2 2 13 0,-6 4 11 0,-3-3-13 0,2 3-38 0,-1-3-20 0,2-4-27 15,0-1-8-15,8 0-11 16,-1-6 0-16,12 1-2 15,8-1 2-15,11 3 8 0,9-7 5 16,12 2 7-16,12 0 1 16,16-3-4-1,10 3-4-15,9 1-4 16,6-3-2-16,10 1 1 0,9-2-2 16,32 3 0-1,6-3 1-15,20 4-1 16,11 4 1-16,15 3 0 15,11 3-2-15,22 4 3 16,-5-1 4-16,-5 7 3 16,7-2 0-16,-29 1-6 0,0 2-3 15,-9-3-102-15,-11 1 69 16</inkml:trace>
  <inkml:trace contextRef="#ctx0" brushRef="#br0" timeOffset="14343.79">8201 7789 609 0,'0'8'39'0,"0"6"26"0,5-1-40 16,3-2 16-16,-2 0 6 0,5-1 25 0,-2-9 10 0,6-2-11 0,5-7 0 0,-4-3-16 15,0 1-11-15,7 1-18 16,-7 2-11-16,5 4-11 15,-2 2-2-15,1 1 0 16,2 0 6-16,0 1 24 16,7 6 10-16,1-1 19 15,6 3 2-15,5-1-13 0,6-1-7 16,13-3-9-16,3-2-1 0,8 3-2 31,-4-2-1-31,-3-2-6 0,6 1-7 0,4-2-9 16,5 0-2-16,11 1-5 31,7 4-1-31,-2 0 1 16,0 1-1-16,2-1 4 0,1 0 6 15,19-1 14-15,12-2 6 16,-1 1 6 0,2-3 4-16,4-3-2 15,-2 0-3-15,15-3-8 0,1 6-8 16,-3 0-9-16,-1 3-3 15,-1 3-1-15,-1 5-3 16,-9 2 1-16,-7-4-2 16,-15 8-2-16,-1 1 0 0,-7 2-1 15,-2-5 1-15,-10-3 2 16,-11-1 0-16,-12-9-35 16,-12-2-60-16,-17-2 56 15</inkml:trace>
  <inkml:trace contextRef="#ctx0" brushRef="#br0" timeOffset="15794.74">14704 7780 898 0,'6'0'41'0,"4"-2"45"0,7 2-92 0,2 0 0 0,-3 0 7 0,4 0 6 0,-4 0 27 16,-2 0 14-16,2 13 8 0,-4-8-3 16,9 4-29-16,3 4-14 15,-4-12-11-15,7 2-1 16,8 2 2-16,-5-5 1 15,14 2 6 1,-3-1 8-16,0-1 11 16,5 2 4-16,-4 0-3 15,7 2-6-15,5 1-10 16,-1-5-1-16,14-5-1 16,-6-3 0-16,-2-3-3 15,-3 2-1-15,-5 1-4 0,-1 0 0 16,13 3 0-16,-1 1-1 15,3-3 1-15,1 1 0 0,2-2 10 16,3-3 7-16,-11-2 8 16,6 1 1-16,-9-2-8 15,-4-5-6 1,4 3-5-16,-13-1-2 0,5-4-1 16,0 5-1-16,-5-3-1 15,5 5-1-15,-5 3 0 16,2 3-1-16,1 0 0 15,-4 4 1 1,4-1-2-16,-2 2 5 0,0 1 20 16,-1 1 8-1,10-1 13-15,-2-1 2 16,18-2-3-16,5 4 1 0,22-1 8 16,11 2 3-16,9 5-1 15,3-1-3-15,8 0-13 16,12 2-9-16,16-1-15 15,8-2-4-15,-4 2-9 16,-7 1-1-16,-5 5-31 16,-12 6-11-16,-21 2 20 15</inkml:trace>
  <inkml:trace contextRef="#ctx0" brushRef="#br0" timeOffset="36217.47">3583 14809 858 0,'16'4'159'0,"-3"4"131"0,7 2-96 0,-7 10-81 0,-7 9-33 16,-1 9-19-16,-2-1-12 0,7 4-29 0,5-3-12 0,25-3-11 0,21-4-3 16,48-7-1-16,24-5-2 15,40-19-5 1,39-8 8-16,34-19-250 0,20-1 186 16</inkml:trace>
  <inkml:trace contextRef="#ctx0" brushRef="#br0" timeOffset="42448.3">4380 13143 1057 0,'2'-6'131'0,"-2"4"107"0,-5 1-35 0,-3 2-64 0,-5 7-12 0,4-4-25 0,-7 2 2 16,7 0-3-16,-9 4-3 0,1 5-13 0,0 3-12 16,-17 4-14-16,0 1-13 0,-9 6-11 15,1 7-8 1,-4 10-17-16,10 0-10 16,4 7-9-16,7 2-2 0,23-3-3 15,10-6 3 1,25-6 1-16,10-7 1 15,9-10 3-15,8-8 3 16,-3-3-1-16,1-6-8 0,-4-6-52 16,-2 0-47-16,-3-14-127 15,1-3-282-15,-3-7 313 16</inkml:trace>
  <inkml:trace contextRef="#ctx0" brushRef="#br0" timeOffset="42730.32">4792 12759 1535 0,'8'-16'126'0,"-5"3"86"0,-2 5-14 0,6 18-49 0,4 4-21 0,-7 22-43 0,1 7-18 0,-5 23-26 0,-6 18-9 0,4 20-20 15,2 11-6-15,-1 11-4 16,-2-8-18-16,3-14-70 16,4-9-54-16,17-30-137 0,-1-9-208 0,20-30 286 15</inkml:trace>
  <inkml:trace contextRef="#ctx0" brushRef="#br0" timeOffset="43014.67">5142 13303 1068 0,'-8'33'160'0,"-3"3"139"0,0 18-183 16,0 4-47-16,8 8-57 0,3-4-9 0,14-10-5 0,11-8 1 0,12-22 6 15,11-13 20-15,8-16 57 16,-7-17 28-16,3-14 36 16,-7-1 8-16,-18-10-18 15,0 5-15-15,-25-2-25 16,-12 5-18-16,-23 0-31 16,-13 3-13-16,-20 3-34 15,-7 9-27-15,15 19-85 16,3 10-57-16,22 15-172 15,7 9 182-15</inkml:trace>
  <inkml:trace contextRef="#ctx0" brushRef="#br0" timeOffset="43281.74">5866 13279 1593 0,'11'0'165'0,"-11"-5"119"0,-8 4-43 16,-12 1-82-16,-12 1-31 0,-1 13-57 0,-8 1-18 0,6 16-30 0,2 7-10 0,14 14-9 0,4 2-2 16,13 1-5-16,8-3-3 0,18-10-3 15,4-8 0 1,16-12-5-16,5-8-3 0,10-16-52 15,-2-9-29-15,1-16-113 16,3-12-97-16,-1-13 175 16</inkml:trace>
  <inkml:trace contextRef="#ctx0" brushRef="#br0" timeOffset="43480.82">6178 12757 995 0,'-6'-13'223'0,"-2"13"269"0,5 19-194 0,3 27-88 0,0 12-37 0,3 23-67 0,5 4-28 16,-3 11-38-1,4 5-18-15,-4-8-14 0,5-5 1 16,2-18-63-16,1-9-44 16,-1-20-137-16,4-6-169 15,16-11 227-15</inkml:trace>
  <inkml:trace contextRef="#ctx0" brushRef="#br0" timeOffset="43693.23">6500 12976 1267 0,'-15'25'162'0,"-9"7"145"0,-9 14-168 0,-8 4-21 0,-3 7-62 0,4 3-20 0,15-8-31 15,9 2-8-15,19-9-6 16,13-4 1-16,19-3 4 16,6-6 3-16,6-7-17 15,5-5-48-15,-5-9 40 16</inkml:trace>
  <inkml:trace contextRef="#ctx0" brushRef="#br0" timeOffset="44241.46">7865 13053 1151 0,'-21'-11'157'0,"-7"4"146"0,-5 0-59 0,-10 9-64 16,-7 7-33-16,-2 15-64 0,0 3-34 16,3 11-40-16,9 3-12 0,17-4-11 0,18 4-2 15,18-6-1 1,12-5 2-16,19-6 11 0,3-8 7 15,13-7 16-15,-1 7 7 16,1 6 8-16,-8-2 6 16,-13 21 4-16,-6-11 0 0,-28 8-5 15,-10 11-4-15,-25-8-5 16,-9 0-7-16,-10-6-43 16,-3-7-37-16,1-14-110 15,-5-11-99-15,7-10 146 16</inkml:trace>
  <inkml:trace contextRef="#ctx0" brushRef="#br0" timeOffset="44613.65">7986 13217 1059 0,'59'7'160'15,"-9"12"132"-15,-15 15-113 0,-3 17-35 0,-6 20-65 0,0 6-23 0,-9 8-41 16,-4-1-9-16,-4-2 0 16,-6-2-18-16,2-12-20 15,-2-8-3-15,-5-27 2 16,-2-11 20-16,-6-28 29 0,-9-19 17 16,-1-31 40-16,-2-18 18 0,-3-23 25 15,1-17-3-15,10-4-17 16,1 3-5-1,19 18-7-15,18 23-5 0,8 32-17 16,1 17-21-16,1 23-32 16,-4 10-4-16,2 19-8 31,-5 4 4-31,-13 16 3 0,-9 2-8 0,-10 5-40 16,-9 1-30-1,-10-6-100-15,-6-10-85 16,6-10 143-16</inkml:trace>
  <inkml:trace contextRef="#ctx0" brushRef="#br0" timeOffset="45107.07">8510 13230 1443 0,'18'28'82'0,"2"-7"42"0,5-2-12 0,4-14-17 0,9-10-11 16,15-8-14-16,-7-7 1 0,-15-2 10 0,-1-2-3 16,-26-1 1-16,-3 3 6 15,-10 8-5-15,-17-1 0 0,-21 12-25 32,-10 3-20-32,1 10-27 15,-4 9-10-15,17 17-17 16,5 5-4-16,18 14-3 0,12 5 1 15,20-2 3 1,14-1 3-16,19-14 4 16,15-4 4-16,11-14 7 0,5-3 1 15,0-18 3-15,-4-4 3 16,-10-13 2-16,-5-6 3 16,-8-11 3-16,-7-3 9 15,-10-2 9-15,-12-3 7 16,-15 8 12-16,-13 0-4 0,-16 7-7 15,-6 10-9 1,-6 13-22-16,-5 16-6 0,6 17-11 16,9 8-3-16,8 6-2 15,10 2-1-15,18-8-24 0,2-4-22 16,20-14-54 0,6-10-36-16,11-12-75 15,4-5-53-15,9-9 157 16</inkml:trace>
  <inkml:trace contextRef="#ctx0" brushRef="#br0" timeOffset="45513.12">9621 13361 1513 0,'-13'-3'178'0,"-3"3"133"0,-1-5-63 0,-5 11-108 0,5 7-50 0,-9 3-67 0,1 7-20 0,5 7-12 15,-1 5-6-15,20-2-20 16,4-1-7 0,16-9-6-16,11-5 1 0,-2-17 24 15,2-1 11-15,0-14 11 16,-10-5 3-16,3-15 4 16,-8-11 0-1,4-15 12-15,-5-11 8 16,2-12 20-16,-5-13 16 15,-11-10 12-15,-3 0 0 0,-6 12-4 16,-2 13-3 0,6 37-16-16,-5 14-3 0,7 35-20 15,-3 15-15-15,3 31-13 16,3 14-6-16,0 23-1 16,0 13 0-16,6 12-30 15,5 4-37-15,10-3-90 16,1-12-62-16,14-25-151 15,10-1 200-15</inkml:trace>
  <inkml:trace contextRef="#ctx0" brushRef="#br0" timeOffset="47662.72">10471 13046 983 0,'2'7'283'0,"-5"3"-55"0,-2-1-31 0,0 4-65 0,2-2-23 0,9-5-32 0,8-4-13 0,16-2-16 0,4-8-11 0,8-3-15 16,4 3-6-16,6-3-10 31,-3 2-3-31,-7 5 1 15,-8-2-15-15,-20 5-114 0,-13 1-123 0,-12 4 131 16</inkml:trace>
  <inkml:trace contextRef="#ctx0" brushRef="#br0" timeOffset="47829.13">10440 13426 1580 0,'17'19'108'0,"2"-7"65"0,8-6-29 0,7-15-57 15,6-8-19-15,10-7-39 0,9-1-25 0,5-2-151 0,3 2 106 16</inkml:trace>
  <inkml:trace contextRef="#ctx0" brushRef="#br0" timeOffset="48248.83">12192 12637 1111 0,'5'0'151'0,"-7"3"119"0,-4 0-32 0,0 8-74 0,1 5-28 0,8 8-49 0,-1 1-20 0,6 8-28 15,-4 5-12-15,9 8-9 16,1 3-6-16,-3-5-11 16,3-3-12-16,-4-6-58 15,-1-5-35-15,-1-8-126 16,0-7-134-16,5-8 211 15</inkml:trace>
  <inkml:trace contextRef="#ctx0" brushRef="#br0" timeOffset="48649.92">11534 13208 854 0,'-1'-2'156'0,"-4"2"158"0,0 0-63 0,-6 5-57 0,3 3-35 0,4-2-54 16,-4 2-25-16,16 6-23 15,0-1-7-15,9 0 6 16,16-2 9-16,13-11-2 16,18 1 0-16,36-10-17 15,17-2-14-15,26-5-12 16,4-3-2-16,0 3-12 16,-5 4 0-16,1 2-3 15,2-1-3-15,-15 3-1 16,-12 4 0-16,-17 2-14 15,-10 0-20-15,-13 4-76 16,-9 0-64-16,-23-1 91 16</inkml:trace>
  <inkml:trace contextRef="#ctx0" brushRef="#br0" timeOffset="49795.13">11769 13489 573 0,'-11'3'159'0,"0"5"113"0,-1-7-43 16,2 1-25-16,1-1-55 0,-4-2-20 0,2-1-42 16,2-2-19-16,4 4-28 15,-6 0-11-15,-2 7-9 0,-1 6-1 16,-10 1-2 0,1 8-5-16,-2 4-8 15,6 2-3-15,3 10-6 16,8 6-2-16,8 10-2 15,5-2 0-15,14-5 0 16,4-1 0-16,7-18-21 16,5-6-1-16,-2-19 4 15,2-4 7-15,-5-12 39 16,3-3 14-16,-6-10 25 16,1-6 7-16,-6-4 11 0,-3 1 0 0,-9 2-12 15,-3 6-12-15,-3 15-28 16,-4 12-15-1,8 9-17-15,-4 15-5 0,9 12 0 16,3 6 1-16,9-2 1 16,10-9 1-16,6-13 3 15,6-12 1-15,-1-11 8 16,-1-12 3-16,-13-3 11 16,-8-4 7-1,-12-1 22-15,-4-2 8 0,-14 0 5 16,1-1-1-16,-4 6-18 15,5 3-8 1,4 17-13-16,2-3-14 0,9 16-7 16,0 8-4-16,5 19-1 15,4 6 5-15,-1 8 3 16,0 0 0-16,-1-1 0 16,-12-7 0-16,-1-1 0 15,-10-7 0-15,-5-5-3 16,-8-5-14-16,-8-9-30 0,0-3-23 15,-14-14-71-15,4-3-35 16,-7-11-257-16,2-11 256 16</inkml:trace>
  <inkml:trace contextRef="#ctx0" brushRef="#br0" timeOffset="50048.23">12740 13646 1322 0,'9'0'181'0,"-9"-1"155"0,-16 1-57 0,-20 8-73 0,-7 0-61 0,-4 12-82 0,5 5-23 0,4 5-38 15,11 5-4-15,16-5-12 16,12 2-4-16,21-17-2 15,8-2-2-15,13-13-9 16,0-6-20-16,1-12-95 16,3-7-72-1,0-13 114-15</inkml:trace>
  <inkml:trace contextRef="#ctx0" brushRef="#br0" timeOffset="50444.53">12886 13098 1361 0,'-3'-2'143'0,"-6"10"104"0,6 6-44 0,1 16-64 0,0 6-20 16,6 15-40-16,-1 6-16 0,8 12-32 16,0-1-15-16,1 0-13 15,4-4-2-15,5-13-5 16,-1-7-4-16,12-19-5 0,-2-11 0 15,-3-14 4-15,4-6 5 0,-1-10 7 16,2-3 4-16,-2-8 17 16,-10-6 13-16,-10-1 11 15,-9 2 4-15,-13 4 7 16,-4 4-16-16,-8 15-9 16,-1 5-8-16,9 17-25 15,4 14-1-15,12 17-4 16,3 7 0-1,20-3-2-15,6 0 0 0,18-20-2 16,5-4-21-16,13-12-58 16,12-8-43-16,-3-9-152 15,-3-6-215-15,2-11 293 16</inkml:trace>
  <inkml:trace contextRef="#ctx0" brushRef="#br0" timeOffset="50827.66">14281 13299 909 0,'-17'-15'184'0,"1"1"125"0,5 6-48 0,3 4-26 0,2 14-35 0,6 4-19 0,0 13-54 15,4 12-31-15,1 12-57 16,-2 12-21-16,7 6-15 0,4 7-4 16,2 3-42-16,3-5-42 15,0-6-130 1,3-7 116-16</inkml:trace>
  <inkml:trace contextRef="#ctx0" brushRef="#br0" timeOffset="51147.77">13992 13580 1132 0,'22'-8'173'0,"5"4"176"0,11-4-144 0,8 6-46 0,0 2-31 0,2-1-37 16,-3 1-20-16,0-4-32 15,-2 4-11-15,1 0-5 16,-3 0-5-16,-1 7-7 16,-6 2-1-16,-5 13-12 15,-2-1 0-15,-12 15 4 0,-1 3 0 0,-4 6 7 16,1-4-5 0,-2-10-7-1,7-2-2-15,0-20-30 16,5-4-31-16,-1-16-134 15,1-8-146-15,-4-21 187 16</inkml:trace>
  <inkml:trace contextRef="#ctx0" brushRef="#br0" timeOffset="51287.81">14455 13329 1233 0,'1'4'31'0,"2"-8"-46"0,2-2-174 0,11-13 110 0</inkml:trace>
  <inkml:trace contextRef="#ctx0" brushRef="#br0" timeOffset="51915.63">14839 13650 932 0,'23'34'93'0,"-3"-4"74"16,-7-5-3-16,-9-12-25 16,-4-5-10-16,0-8-24 15,-4-8-7-15,-9-9 4 16,5-4-11-16,-4-13-8 16,2-11 1-16,8-7 2 15,2 2-6-15,13 10-9 16,6 9 1-16,2 18-26 15,-1 7-10-15,5 14-20 0,-4 8-15 0,1 7-10 16,2 4-13 0,-7 1-28-16,0 1-10 0,-1-10 1 15,-3-7 13-15,1-10 32 16,-2-4 13-16,0-12 20 16,-6-6 10-1,3-9 12-15,-1-1 2 0,0-4-14 16,6 4-8-16,2 9-17 15,-2 10-4 1,4 14-5-16,2 8-2 0,1 10-1 16,1 9 0-16,6 9 3 15,4 1 1 1,9-7 3-16,9-10 1 0,9-15 2 16,0-8 1-16,-2-9 8 15,-3-4 5-15,-18-17 9 16,-3 0 6-16,-7-4 9 15,-11-11 5-15,-4 6 8 16,-3-5 7-16,-17 1 12 0,-4 7 3 16,-12 19-11-16,0 4-14 15,-2 30-35 1,-2 15-11-16,3 20-13 16,8 6-1-16,18 5 3 15,10-1 0-15,20-12 0 0,12-1 0 16,18-20-1-16,11-4-11 15,8-12-22-15,-2-9-19 16,-1-4-92 0,-13-1-47-16,0-6 105 0</inkml:trace>
  <inkml:trace contextRef="#ctx0" brushRef="#br0" timeOffset="53263.18">10075 12527 747 0,'-8'12'137'0,"3"-4"153"0,4-8-79 0,-1-9-15 0,-2-10-28 0,4-10-31 0,3-5-13 0,1-12-37 0,0-9-9 15,18-15-32-15,6-7-18 16,19-21-19-16,10-10-7 16,3-14 5-16,13-4 1 15,14 6 0-15,9 11 0 16,19 13 6-16,-6 8 1 0,0 11-2 15,-7 4-2 1,-7 15-12-16,3 12-2 0,7 11 0 16,7 12-1-1,2 12 0-15,-7 6 1 16,-4 2 2-16,-1-1 3 16,10-2 1-16,7-3 0 0,-3-2 0 15,-15-2-1-15,-23 2 0 16,-12 2-25-16,-17-2-118 15,-8 1-126-15,-18-3 135 16</inkml:trace>
  <inkml:trace contextRef="#ctx0" brushRef="#br0" timeOffset="53545.84">12257 10631 1113 0,'-14'2'121'15,"7"4"102"-15,7-6-50 0,11 2-12 0,10 1-30 0,7 5-27 0,9 6-11 0,10 3-33 0,0 7-8 16,9 11-25-16,-1 2-8 16,-6 4-11-16,-8 10-6 15,-13 4 2-15,-9 7 2 16,-19 9 2-1,-11-2 6-15,-24 0-3 0,-7-4-16 0,-17-11-74 16,-5-6-45-16,0-13-356 16,-7 1 293-16</inkml:trace>
  <inkml:trace contextRef="#ctx0" brushRef="#br0" timeOffset="54592.49">13590 10374 661 0,'3'0'182'0,"-1"2"191"15,2 4-158-15,-4-1-12 0,0 9-51 0,0 6-20 0,-3 7-35 0,0 6-16 16,2 15-32-1,-1 5-14-15,-7 15-23 16,2 1-9-16,-12 10-3 16,-4 8 0-16,-6 1-1 0,-2 2 3 15,-4-9-9 1,10-7-27-16,9-22-74 16,3-17-52-16,13-34-188 0,3 2 192 0</inkml:trace>
  <inkml:trace contextRef="#ctx0" brushRef="#br0" timeOffset="54844.23">13760 10396 1157 0,'13'-20'136'16,"-2"5"110"-16,-3 4-40 0,-6 8-45 0,-2 5-32 0,0 7-39 0,-5 7-23 0,2 11-30 15,-2 8-4-15,-5 13-15 16,3 3-6-16,-3 17-10 16,-1-2-2-16,-3 7 1 15,0 2-1-15,1-10-26 16,4-5-35-16,-1-8-96 16,8-6-75-16,2-16 120 15</inkml:trace>
  <inkml:trace contextRef="#ctx0" brushRef="#br0" timeOffset="55109.72">13363 10601 1205 0,'1'-5'136'0,"3"1"107"0,3 4-19 0,6 11-52 0,3-2-30 0,4-2-49 0,6 5-26 16,8-4-29-16,-2-2-10 0,7 5-17 16,-1-7 0-16,0-3-12 15,5-1-3-15,1-3-47 16,-3-2-34 0,-3-6-75-16,0 3-69 0,-13 2-306 15,-11 11 323-15</inkml:trace>
  <inkml:trace contextRef="#ctx0" brushRef="#br0" timeOffset="55326.61">13292 10805 1466 0,'1'4'114'16,"7"7"97"-16,13-1-15 0,9-1-19 0,8 4-26 0,12-4-61 0,-1 2-29 0,2 0-37 0,-4-6-8 16,0 3-25-16,2-6-45 15,8-2-137-15,1-3-96 16,7-10 136-16</inkml:trace>
  <inkml:trace contextRef="#ctx0" brushRef="#br0" timeOffset="56892.25">14587 10535 840 0,'0'0'131'0,"-3"-5"110"0,-2 2-65 0,-4 0-57 0,-2-5-40 0,-5 5-27 0,0 0-3 15,-4 0 5 1,1 6 5-16,-5 1-3 16,-3 11-11-16,2 8-23 15,0 9-11-15,4 14-15 16,4 4-4-16,9 12-1 16,8-6 0-16,16-7 3 15,3-9 1-15,15-23 5 16,3-11 4-16,2-14 38 15,2-7 20-15,-1-7 40 0,-3-4 14 16,-7-5-1-16,-4-5-8 16,-9-1-33-16,-9 7-16 15,-7 8-33-15,-1 10-14 16,-4 19-17-16,-6 6-6 0,5 12-2 16,-1 7 1-16,12-5 7 15,7-1 2-15,14-13 3 16,9-8 2-16,4-15 5 15,-1-1 1-15,-4-15 3 0,-8 10 0 0,-12-5 4 16,-2 2 1-16,-11 8 0 31,-2-8 0-31,0 11-10 16,0 7-5-16,3 1-11 16,1 14 0-16,4 19 1 15,3 11 4-15,5 7 6 16,3 1 0-16,0 6 2 15,6 1-2-15,2-3 0 0,-2 1 0 16,-3-10 0 0,-9-1 4-16,-13-8 7 0,-11-8 1 15,-16-8 5-15,-9-6 0 16,-11-8-5-16,-10-8-6 16,-6-8-31-16,-2-8-29 15,2-14-79-15,8-8-34 0,17-17-62 16,13 3-22-16,23 0-10 31,11 6-47-31,17 8 184 0</inkml:trace>
  <inkml:trace contextRef="#ctx0" brushRef="#br0" timeOffset="57176.92">15245 10609 798 0,'16'-5'218'0,"3"1"203"0,-13 0-128 0,-5 3-19 0,-7 6-74 0,-11-1-23 0,-5 7-67 15,-10 0-31-15,7 7-42 16,9 5-22-16,4 12-25 16,12 3-4-16,9 3 6 15,5-3 0-15,15-8 4 0,5-7 1 16,9-8 0-16,4-4 1 0,2-14-20 15,3-7-35-15,-8-17-127 32,-1-7-80-32,-5-15 130 15</inkml:trace>
  <inkml:trace contextRef="#ctx0" brushRef="#br0" timeOffset="57760.39">15511 10120 1086 0,'-4'0'154'15,"2"2"118"-15,1 3-100 0,2 9-27 0,10 9-30 0,3 6-13 0,5 15-33 0,-9 6-22 0,2 21-28 16,-4 7-5-16,2 8-7 16,2-4-2-16,-2-6-1 15,3-8-1-15,7-15-4 16,4-5 1-16,4-18-1 15,10-7-1-15,1-18 4 16,10-11 2-16,-3-10 4 16,5-12 4-16,-7-9 3 15,-6-7 4-15,-15 5 18 16,-5 1 13-16,-18 5 16 16,-13-2 4-16,-11 10-16 15,-3 11-15-15,-1 12-20 16,3 13-13-16,9 8-13 15,5 11-4-15,11 6-4 16,8 7 2-16,14-5 7 0,6-5 2 16,10-9 3-1,6-4 1-15,4-12 2 0,-1-8 2 16,4-16 3-16,-4-7 1 16,-9-17 2-16,-4 2 0 15,-13-7 0-15,-2-1 1 0,-6 6-3 16,-7 6-2-16,0 18-13 15,5 13-6 1,-3 11-4-16,8 14-4 16,7 11 9-16,0-5 4 15,3 8 4-15,-2-7 8 16,-10 6-2-16,-6-7 5 0,-13 0 4 16,-9 1-2-1,-22-9 3-15,-4-1-8 16,-10-6-44-16,-13-7-47 0,1-6-207 15,2-11-28 1,-3-5 145-16</inkml:trace>
  <inkml:trace contextRef="#ctx0" brushRef="#br0" timeOffset="58159.45">17269 10308 1461 0,'2'38'153'0,"1"11"80"0,1 4-35 0,7 4-98 0,2 1-43 0,6-6-39 0,-3-1-8 0,-2-12-4 15,3-2-16-15,-1-15-98 16,-5-5-113-16,-1-6 116 0</inkml:trace>
  <inkml:trace contextRef="#ctx0" brushRef="#br0" timeOffset="58328.34">17196 10164 1487 0,'-17'-17'162'0,"0"8"110"0,4-1-108 15,7 4-90-15,-4-2-44 0,10-2-49 0,2 3-35 0,9-3-135 0,6-1-177 16,8 3 200-16</inkml:trace>
  <inkml:trace contextRef="#ctx0" brushRef="#br0" timeOffset="58657.83">17490 10196 678 0,'33'66'179'0,"0"5"159"0,-11 5-187 0,-6-4-66 0,-2-10-66 0,-6-9-8 0,0-16-3 0,-2-6 12 16,-1-15 15-16,4-5 2 0,-7-9 29 16,0-5 9-16,-4-15 11 15,2-2 10-15,-5-17 4 16,-1-4 0-16,1-11 7 15,-4-1-2-15,9 5-19 16,3 3-11-16,8 16-23 0,3 12-12 16,7 12-17-16,-6 10-10 15,12 12-11-15,10 7-2 16,-3 15 0-16,-1 4 0 16,4 11-2-16,-4 2 1 15,-3 3-1-15,-2 4 1 16,-7-2-10-16,-7 1-15 15,-2-12-56 1,-5-7-40-16,1-15-126 16,1-6 134-16</inkml:trace>
  <inkml:trace contextRef="#ctx0" brushRef="#br0" timeOffset="59343.31">19101 10078 206 0,'-4'0'76'0,"3"0"105"0,-1 0 4 0,1-2 31 0,-1 0 6 0,-3-2 15 16,4 1 12-16,-1-1-6 15,2 4-10-15,-1 0-35 0,-9 0-25 16,9 13-50-16,1 4-23 15,1 20-49-15,9 15-18 16,-4 31-24-16,5 10-4 16,0 13-1-16,0-4 1 15,2-12-3-15,1-6-12 16,2-16-47-16,4-7-36 0,-1-18-96 16,2-7-52-16,2-23 131 15</inkml:trace>
  <inkml:trace contextRef="#ctx0" brushRef="#br0" timeOffset="59674.15">19926 10437 1311 0,'4'3'126'0,"-4"2"123"0,-1-3-45 0,-13-1-48 0,-10 2-32 0,-11 12-74 0,-7 3-17 16,1 5-19-16,4 7-6 16,6-5-8-16,17 0-6 15,14-3-4-15,11-1 3 0,15 1 8 16,9-3 5-16,3 1 8 16,-2 1-1-16,-4 2-2 31,-9 2-1-31,-11-2 0 0,-11 0 2 0,-12-4-4 31,-9 0-14-31,-15-6-50 0,-5-7-32 0,-1-6-108 16,7-3-172-16,7-5 220 15</inkml:trace>
  <inkml:trace contextRef="#ctx0" brushRef="#br0" timeOffset="60007.02">20047 10590 1372 0,'21'0'92'16,"-2"3"26"-16,3-4 0 0,4-2-28 0,1-10-16 0,11-9-11 0,0 0 1 0,-6 0-8 0,1 1-3 15,-18 5 2 1,-2 4 10-16,-16 1 4 0,-8 1-4 15,-14 10-21-15,-5 7-15 16,-16 12-24-16,2 14-6 16,0 12-8-1,3 3-3-15,22 12-1 16,9 0 1-16,24-4 3 16,13-4 0-16,19-15 4 15,4-12-8-15,1-20-67 0,2-4-47 16,-4-13-181-16,-4-7 163 15</inkml:trace>
  <inkml:trace contextRef="#ctx0" brushRef="#br0" timeOffset="60440.42">20588 10475 1276 0,'-8'-8'155'0,"-4"5"126"0,2 5-99 16,-2 5-69-16,-1 6-39 0,-1 14-41 0,-7 9-10 0,2 11-17 0,0 10-3 0,12-6-4 0,2-6-4 0,17-11-4 16,14-9-1-16,16-14 4 31,6-6 4-31,7-9 8 16,-2-8 2-16,-4-7 15 15,-5 2 16-15,-7-7 34 16,-10 11 9-16,-16-1 7 0,-10 12-17 15,-9 2-37 1,-9 5-8-16,-5 16-29 16,-2 1-6-16,12-2-3 0,7 2-7 15,17-6 2 1,15-6 1-16,22-10 5 0,3-2 4 16,5-9 7-1,-3-2 4-15,-10 2 5 0,-8-4 9 16,-17 0 11-16,-6 3 8 0,-18-12 1 15,-9 8-10-15,-23-9-29 16,-5 3-20-16,-23 9-45 16,-4 1-32-16,1 7-63 15,5-6-128 1,23-8 168-16</inkml:trace>
  <inkml:trace contextRef="#ctx0" brushRef="#br0" timeOffset="60756.51">21216 10455 945 0,'16'36'97'0,"0"2"88"0,-8 4-89 16,-4 2-7-16,-4-4-21 0,-3-2-16 0,3-8 2 0,0-10-2 15,8-1 10-15,-6-13 19 16,-1-4 10-16,5-4 30 15,-4-7 7-15,-2-8 11 0,0-13 5 16,2 3-29 0,2-3-22-16,9 1-40 0,7 7-22 0,-1-3-22 31,5 11-7-31,0 11-9 16,-1-5-8-16,-1 22-19 15,-6-6-13-15,3 16-67 0,3 4-41 16,3-3-144-16,10 7-144 15,-5-2 253-15</inkml:trace>
  <inkml:trace contextRef="#ctx0" brushRef="#br0" timeOffset="61173.04">21871 10612 1266 0,'-8'-22'196'0,"-8"3"210"0,0 2-127 0,-6 11-97 16,2-1-61-16,-4 10-97 0,-1 7-15 0,0 7-9 16,9 7-4-16,3 3-8 0,4 1-2 15,17-6-4 1,-2-1 0-16,10-7 2 16,4-2 2-16,-6-4 7 15,1-4 5-15,-3-6 8 16,-1-8 3-16,-3-7 5 15,-3-7 1-15,0-12 20 16,-2-10 9-16,0-12 22 0,-3-13 1 16,0-19-9-16,0-1-3 15,0 10-11 1,0 17 10-16,0 35-5 0,-3 17-8 16,-5 27-20-16,-5 17-15 15,7 31-11-15,-7 14-1 16,7 15 0-16,6 2 1 0,2-4-18 15,10-12-41-15,10-14-66 16,8-9-19-16,18-10-70 16,4-6-6-16,3-12 137 0</inkml:trace>
  <inkml:trace contextRef="#ctx0" brushRef="#br0" timeOffset="65207.18">14544 1969 502 0,'5'11'87'0,"0"-5"94"0,-4 0 0 0,3-3-22 0,-1-1-24 0,0-2-41 15,-1-2-11-15,-2-2-19 16,0-3-10-16,-2 1-9 16,-1-5 4-16,-4-3 16 15,3 1 7-15,-6-6 1 16,6-1-1-16,-6-12-13 16,1-6-2-16,1-15-6 15,-3-9-6-15,-2-13 1 16,2 0-1-16,0 0-1 15,2 1-1-15,2 14-7 16,-1 6-9-16,4 18-14 16,-3 6-5-16,3 16-3 15,-1-1-1-15,-2 9 2 0,7 5 2 16,0-1 1-16,0 0 0 16,0 1 0-16,0 1 0 15,0-5 0-15,4-8-1 16,2 9-2-16,-3 1-2 15,0-4-2-15,4 6-1 16,-4-1 0-16,0 1-1 0,6 1 0 16,-1-2 0-16,6-1 0 0,4-3-1 15,5-1 0-15,4-2 1 32,6-1 0-32,1 4 0 15,7-4-1-15,7 4 0 0,12 5 1 16,4 1-1-16,0 1 1 15,2 4 1-15,1-4 0 16,-3 1-1-16,9-4 0 16,-7 1 0-16,10-4 0 15,3 2 1-15,-8 1 1 16,-10 1 0-16,-23-1 2 0,-8 2 0 16,-14 0 0-1,-7 2 0-15,-4-1-1 16,0 1-1-16,0 1 0 0,-2 2 0 0,5-4-1 15,-4 1-1 1,1 6 0-16,0-3-1 0,-2 7-2 16,5 4 0-16,-5 9-2 31,-1 8-2-31,-2 19 2 0,0 7-1 0,0 23 3 31,0 1 3-31,0 3 0 0,0-6 0 16,1-15 2-16,1-7 0 15,6-19-1-15,-4-5 1 16,6-12 0-16,-1-8 0 16,-2-6 3-16,2-4-1 0,-9-4 1 15,0 2-1-15,0-2 0 16,0 3-2-16,3-3-1 16,-3 0 0-16,2 0-1 15,-1 0 0-15,3 0 1 16,-3 0-1-16,1 0 1 15,-1 0 0-15,-1 0-1 16,2 0 0-16,7-3 0 16,-4 6 0-16,5-1-1 0,2-1 1 15,2-1 0-15,2 3 0 0,6 1 0 16,-1 2 0-16,6-3 0 31,1 0-1-31,7-1 0 16,7 3 1-16,12-5 0 15,9 0 0-15,10 0 0 16,2 0-1-16,-5 1 1 16,-6 2 0-16,-4 0 0 15,-6 1 0-15,1-4-1 16,4 0 1-16,-4-8 1 16,3 3 0-16,-6-6 1 0,-4 3 1 15,-9 2 0-15,-6-4 1 16,-11 7 0-16,-6-3-1 0,-7 3 0 15,-4 1 1-15,5-1-2 16,-6 0 0-16,7 0-2 16,0-1 1-16,-4 3 0 15,1-1-1-15,1 2 1 16,-6 0 1-16,-3 0 0 16,2 0 0-16,-1 0 2 15,-1 0 0-15,0 0 1 16,0 0-1-16,0 0-1 15,0 0-1-15,0 0-2 16,0 0 0-16,0 0-1 16,2 0 0-16,1 2 1 15,2 1 0-15,-5-3 0 16,0 2 0-16,1-1 0 0,-1 1 0 16,0 1 1-16,0-1-1 15,0-2 1-15,0 0-1 16,0 0 0-16,0 0 2 15,0 0 0-15,0 0 1 16,0 0 0-16,-1 0 0 0,1 0 4 16,-2-2-1-1,1-1-1-15,-9-7-15 0,10 1-85 16,-4-1 109 0,5 1-45-16</inkml:trace>
  <inkml:trace contextRef="#ctx0" brushRef="#br0" timeOffset="69529.78">11102 761 422 0,'-5'1'126'0,"-2"1"148"0,5-4-81 0,-1 1 7 0,3-9-30 0,3 4-19 16,0-2-21-16,3 5-8 16,-1 3-24-16,-3 0-17 15,1 12-42-15,5 7-16 16,4 18-10-16,4 5-5 16,6 10-5-16,7-1 0 15,7-7-2-15,3-3 1 0,9-14 1 16,-3-5 0-16,-5-11 13 15,-5-7 19-15,-12-4 36 16,-10-3 19-16,-12-11 14 16,3-10-8-16,-9-7-28 15,5-7-14-15,-3-6-15 16,-2-3-9-16,3-1-8 16,-1-1-6-16,0 8-14 15,-2 7-2-15,4 15-23 16,-2 8-49-1,3 11-137-15,4 0-156 0,18 0 190 16</inkml:trace>
  <inkml:trace contextRef="#ctx0" brushRef="#br0" timeOffset="69819.25">11836 822 959 0,'-5'5'116'0,"-6"6"106"0,-6 1-80 0,-6 12-39 0,1 1-36 0,8 5-43 0,5 7-13 16,12-7-9-16,5-2-1 15,15-9 4-15,4-7 6 16,6-8 24-16,-1-8 14 0,0-7 20 16,-6-3 15-16,-7-8 13 15,-5 0-1 1,-9-6-8-16,-5-1-14 15,-19 4-31-15,0-3-11 16,-12 2-20-16,-1 3-5 16,-6-2-53-16,2 9-27 0,9 6-107 15,2 6-97-15,25 4 159 16</inkml:trace>
  <inkml:trace contextRef="#ctx0" brushRef="#br0" timeOffset="70052.96">12110 395 1227 0,'0'-3'118'0,"0"4"38"0,-3 7-11 0,6 17-42 16,0 11-35-16,2 17-20 0,5 6 0 0,-4 17-20 15,2 6-12-15,3-3-10 16,-2-2-2-16,1-9-49 16,1-5-36-16,0-9-324 15,5-7 252-15</inkml:trace>
  <inkml:trace contextRef="#ctx0" brushRef="#br0" timeOffset="70286.77">12419 322 1449 0,'2'0'109'0,"1"10"53"0,5 7-19 15,-3 19-15-15,3 8-33 0,-4 18-44 0,1 9-9 0,3 17-19 16,0 7-12-16,1-4-7 15,9-1 13-15,-3-20-81 16,4-7-65-16,-1-13 77 16</inkml:trace>
  <inkml:trace contextRef="#ctx0" brushRef="#br0" timeOffset="70503.07">12364 699 1103 0,'-5'0'185'0,"1"0"229"0,1 3-250 0,3 2 0 0,0-3-65 0,4-1-33 0,7 1-37 0,4-2-7 0,3 3-11 16,11-2-4-16,7 4-6 15,8-2 1-15,1 7-57 16,3-2-67-1,-3-4 71-15</inkml:trace>
  <inkml:trace contextRef="#ctx0" brushRef="#br0" timeOffset="71352.7">13038 803 824 0,'-14'-24'159'0,"-4"-1"110"0,-1-2-103 0,-6 2-7 0,0 13-87 16,-5 5-28-16,-3 14-26 15,6 12-8-15,-1 10-10 16,4 11 0-16,11 1-2 0,5 0 0 16,24-10-1-16,6-5 0 15,15-12 1 1,-1-8 2-16,2-15 1 15,-7-7 2-15,-1-8 3 16,-1-4 0-16,-12-7 6 16,2 2 7-16,-8 2 15 15,-6 4 3-15,-4 13 4 16,-2 6-8-16,-4 17-16 16,-3 8-6-16,0 15-10 0,2-2-1 15,6 0 0-15,3-8 2 0,11-13 1 16,8-7 2-1,5-10 3-15,3-6 1 16,2-3 9-16,-6-5 15 16,-7-2 31-16,-1 0 14 0,-12 2 16 15,2-1-8-15,-7 2-27 16,-1 5-12-16,0 7-21 0,0 7-6 16,0 1-5-16,2 12-5 15,1 14-1-15,2 11 1 31,-3 21 0-31,1 8 1 0,-3 13-4 16,0 6-2-16,-2 6-3 16,-7 12-1-16,-4 4 0 15,-3 0 0-15,-7-8-33 16,-3-15-18-16,0-21-14 16,-1-14-1-16,9-24 34 0,4-11 21 15,6-26 20 1,5-15 5-16,-2-23 12 15,5-10 4-15,4-13-2 0,0-2-4 0,9 0-15 16,11 7-8 0,9 9-4-16,11 6-1 15,9 7 0-15,3 3 1 0,7 3 1 16,3-3 1-16,-3 0 0 16,-8-2 2-16,-15-1 1 15,-12-2 2-15,-15 3 1 16,-10 3 7-1,-12 18 14-15,-7 11 0 16,-13 27-1-16,-4 15-8 0,0 27-15 16,0 10-3-16,22-1 0 15,11-1-1-15,27-14-1 16,7-8 2-16,17-11 1 16,3-9 1-16,9-10-37 15,0-3-57-15,0-5 54 16</inkml:trace>
  <inkml:trace contextRef="#ctx0" brushRef="#br0" timeOffset="79098.72">17129 1779 360 0,'0'10'92'0,"1"-1"118"0,2-2 0 0,0-3 9 0,-1-2-12 0,3-4-61 16,-4-2-32-16,-1 0-61 0,0 4-13 0,0-1-6 0,0 1-3 0,0-2-3 16,-1 1-13-1,-1-2 6-15,-1 3 9 0,-3-13 37 16,6 5 14-16,1-5 6 16,-1-6 0-16,2 1-28 15,-5-9-11-15,-10-10-19 16,-1-5-10-16,-2-18-11 15,3-5-4-15,1-7-3 16,4 2-1-16,6 7 0 16,-4 8 0-16,6 13-1 15,0 8 2-15,0 12 3 0,0 7 2 16,-2-3 5 0,-1 4-2-16,3-3 0 0,0-1-1 15,2 3-5-15,1 0 0 16,5 7-3-1,-5-1-1-15,3 3 0 0,-1-1 0 0,3 4 0 16,0-5 1-16,8 5-1 31,-2-3-3-31,3 4-5 0,5 2 0 16,5 10 2-16,3 1 2 16,11-6 4-16,11 1 1 15,18-6 2-15,9-8 1 16,9-3-1-16,-1 0 0 0,-10 3-2 15,-9 2-1-15,-7 10-1 16,-5 4 1-16,-8 6 0 16,-7 4 0-16,-7 1 0 15,-8 1 1-15,-4-4 1 16,-1 0 1-16,-4-8 1 16,1-2-1-16,-3-1 1 15,6-4 0-15,-4 1 0 16,9-2 0-16,-4 1-1 15,-5 1-1-15,-6 1 0 0,-3 2 0 16,-5-4 0-16,0 9 0 16,-3-4 1-1,-1 7-2-15,2 6-2 16,-1-2 0-16,7 10-1 16,2 8-1-16,2 9 1 15,3 8 0-15,-4 11 0 16,-9 3 3-16,-4 2 0 15,-2-3 1-15,1-7 0 16,1-4 0-16,-2-12 1 16,2-10-1-16,3-13 2 0,0-10 0 15,1-6 2-15,-1-1 3 16,2-2 2-16,1 0 1 16,-1-2-2-16,-2-1-4 15,1 2-4-15,-1-3-2 0,0 3-6 16,2 1-1-16,2-3 1 15,6 4 0-15,2 1 4 16,9-2 1 0,9-2 1-16,-2 1 0 15,20 1-2-15,2 0 0 0,12 1 1 16,7 2 0-16,15 2 2 16,7 3-1-16,-1 1 0 15,0-4 1-15,-13-2 2 16,-9 2 0-16,-9-5 1 15,-12-5 1-15,-9 2 0 0,-2-2 2 16,-11-2 0 0,-3 2 0-16,-7-6 0 15,-3 3-2-15,-1 3-2 0,-3-3-1 16,2 4-1-16,1 0 1 16,-7-2 1-16,3 0 1 15,-6-4 4-15,1-2-1 16,-2-2-1-1,-2-12-2-15,-7-2-3 0,-2-10-2 0,-7-12-3 16,-4-10-1-16,-4-18-7 31,0-2-1-31,4-4 0 16,5 6 3-16,7 11 5 0,6 9 0 16,0 15 3-16,3 12 0 15,-4 7 2-15,4 10 1 16,-3 0 0-16,1 1 1 15,0 2-1-15,2 0 0 0,1 3-3 16,0 7-1-16,0 1 0 16,0-2-1-16,1 0 2 15,5-1 0-15,-2-3 3 16,3 1-2-16,0-1 0 16,4 1-2-1,6 2-3-15,7 2 0 0,6-3 1 16,3 1 0-16,14 2 2 15,2 1 1-15,10 0 0 0,4 1 0 0,8 2 2 16,0 1 0 0,3-1 1-1,8 1 0-15,8 3 0 16,8-1-1-16,4 0 0 16,-3-3 1-16,-9-1 0 15,-8 0 1-15,-3-1 0 16,2 1 0-16,-9-2 1 15,1 0 0-15,-18 3 0 16,-6-1 1-16,-16 2 1 16,-14 4 0-16,-8-2 2 15,-11 2 2-15,0-1-2 16,-1 1-1-16,1 3-3 16,1 1-2-16,9 4-1 0,2 6-1 0,4 10 0 15,-2 4-1-15,-3 11 1 16,-4-1 1-1,-4 6 0-15,-8 3 1 16,-3 5-2-16,-9 5 1 0,-1-1-1 31,-2-4 0-31,7-12 2 0,4-11 0 16,6-14 2-16,6-6 0 0,2-6 2 16,-1-6 0-16,4-2 3 15,-2 2 0-15,4-4 3 16,-1 1 1-16,1-4 0 15,-2-4-1-15,-2-1-4 16,-4 7-3-16,-1 0-6 16,1-1 0-16,-2 4 0 15,0 2 0-15,3 1 4 16,2-4 2-16,1 2-1 16,3 3 2-16,1-6 0 0,-2-1 0 15,-2 2 0-15,-3-2-1 16,-1 0-2-16,-1 1 0 15,1-1-1-15,7 4 0 16,2-4-2-16,2 3 0 16,9-3-2-16,0 0-1 15,11 0 0 1,2-3-13-16,8-1-48 0,6 1-49 16,9 0-167-16,11-3 159 15</inkml:trace>
  <inkml:trace contextRef="#ctx0" brushRef="#br0" timeOffset="79774.25">21222 1715 557 0,'-8'1'66'0,"4"2"54"0,-3-1 30 0,6-2 0 0,-1-5-25 0,4 4-35 16,1-1-24-16,5 4 8 0,-2 4 0 0,7 5 0 15,6 3 3-15,11 5-12 16,15 5-3-16,23-2-7 16,21-6-1-16,13-7-11 15,5-7-7-15,4-9-14 16,-5 1-7-16,-1-7-15 15,1-1-39-15,-21 2-260 16,0-1 204-16</inkml:trace>
  <inkml:trace contextRef="#ctx0" brushRef="#br0" timeOffset="80544.23">21740 2716 282 0,'-5'-13'58'0,"-1"-1"65"0,-4-3-3 0,2-7 2 0,-4-1 8 0,-1 1 20 0,2 2 15 15,3 8 13-15,7 6 1 16,-2 7-6-16,-5 1-16 16,3 6-26-16,2 10-9 15,6 15-27-15,0 10-11 16,19 25-20-16,2 10-9 0,14 24-17 16,11 2-8-16,7 7-16 15,9 8-8-15,1 15-1 0,-1 0-13 16,-8 1-42-16,-10-10-24 15,-14-21-67-15,-11-8-35 0,-22-19-133 16,-9-7 172 0</inkml:trace>
  <inkml:trace contextRef="#ctx0" brushRef="#br0" timeOffset="81007.5">21453 2427 1196 0,'0'-9'142'0,"-3"6"113"0,3 11-130 0,0 11-11 0,-4 9-56 0,-2 7-17 0,-10-4-23 0,1 2-4 15,0-7-4-15,4-3 0 0,8-13-3 16,3-7 2-16,0-2 6 16,-3-1 1-16,6-11 6 15,-1-3 5 1,6 0 3-16,-2-3 4 0,5 1 13 16,3 0-3-1,8-4-4-15,5-1-5 0,9-6-8 16,4-7 0-16,-1-1-2 15,-2-1-2-15,-8 7-11 16,-3 10-6-16,-6 10-9 16,-4 12-4-16,-7 16-5 15,6 9 0-15,0 10 6 16,6 5 3-16,9 4 2 16,1-4 1-16,15 4-1 15,6-6 1-15,0-3-14 16,2 0-29-16,-2-10-89 0,-1-4-63 15,-1-8 94-15</inkml:trace>
  <inkml:trace contextRef="#ctx0" brushRef="#br0" timeOffset="81563.21">22566 4249 998 0,'10'-2'182'0,"-1"2"77"0,-7 2 14 0,-5 0-27 15,-15 2-74-15,-4-2-27 0,-14 4-56 0,0-1-16 0,-7 9-34 16,-4 5-11-16,-2 13-17 16,-3 7-7-16,9 8-6 15,9 4-2-15,21-1-1 16,13 1-1-16,25-7 0 15,12-5 0-15,7-9 0 16,5-12-8-16,0-15-31 0,-4-8-23 16,1-20-80-16,3-10-69 15,1-22 121 1</inkml:trace>
  <inkml:trace contextRef="#ctx0" brushRef="#br0" timeOffset="82024.82">22754 3740 1224 0,'-1'-18'180'0,"-3"2"183"0,0 16-139 0,2 18-38 0,1 9-39 0,2 25-48 0,5 15-6 0,-1 23-37 0,3 10-18 16,-3 13-25-16,4-6-5 15,2-7-14-15,4-12-23 16,8-23-45-16,-1-8-11 0,13-21-43 15,0-8-2 1,-7-18 11-16,0-10 6 0,-9-16 58 16,-1-9 23-16,-7-8 49 15,-5-5 22-15,2 6 25 16,-3 5 6 0,1 13 3-16,-4 11-17 0,4 8-23 15,2 9-8-15,0 14-16 16,4 5-2-16,3-4-4 15,2-4-2-15,10-12 2 16,4-2 2-16,4-13 15 16,0-4 13-16,4-8 27 0,-1-2 16 15,-3-6 28 1,-8-7-3-16,-16-2-5 0,-10-2-4 16,-17-4-47-1,-9 9-13-15,-13-3-36 16,-6 5-24-16,1 14-31 0,4 5-20 15,4 6-68-15,5 1-57 16,8 0 115-16</inkml:trace>
  <inkml:trace contextRef="#ctx0" brushRef="#br0" timeOffset="82282.95">23911 4325 1477 0,'-2'3'145'0,"-12"0"110"0,-8 3-32 0,-18 4-26 0,-2 1-52 0,-7 9-73 16,1 5-25-16,9 7-42 16,7 1-6-16,20 3-7 0,6-6 1 15,20-4-6 1,8-3 3-16,5-12-24 15,7-3-27-15,4-9-44 0,-2-10-52 0,6-13-202 16,-6-9 214-16</inkml:trace>
  <inkml:trace contextRef="#ctx0" brushRef="#br0" timeOffset="82497.03">24029 3711 1726 0,'-6'-14'126'0,"-5"6"93"0,0 16-47 0,7 24-60 0,-2 15-36 0,12 30-21 0,-1 10-3 15,5 15-23-15,1 4-13 16,-7-10-10-16,3-3-4 16,-7-15-79-16,0-14-36 15,1-20-186-15,1-7 154 16</inkml:trace>
  <inkml:trace contextRef="#ctx0" brushRef="#br0" timeOffset="82739.45">24458 4098 1392 0,'-14'18'125'16,"-10"5"58"-16,-9 0-21 0,-10 2-9 0,-7 2-54 0,-4-3-42 0,4 0-4 0,12-9-26 16,10-2-16-16,18 4-19 15,12 4 2-15,18 1 0 16,12 6 4-16,17 4 10 16,4-2-11-16,10 0-21 15,0-5-34-15,-1-3-105 16,0-6-137-16,2 4 165 0</inkml:trace>
  <inkml:trace contextRef="#ctx0" brushRef="#br0" timeOffset="110401.65">14863 2517 1101 0,'-1'0'53'0,"1"2"-4"0,-2 1 71 0,-6 3-17 0,2-2-1 0,-5-1-16 0,4-2-35 0,7 4-4 15,5-5-5-15,1 0 6 0,17 0 18 0,-3-5 3 0,7 4 4 16,-2-1-2 0,3 2-8-16,7 0-1 0,6-1-13 15,2 1-2 1,6-2-20-16,-2-4-5 0,0 1-4 15,12 2-4-15,2 0 4 16,9 1-5-16,4 4-6 16,-8 2-2-16,-1 1-1 15,-8 3-2-15,1-2 1 16,7 2 1-16,-1-5 1 16,9 0 3-16,6 2 0 15,3-2 1-15,5 1 0 0,-2 0-3 16,-13-2-2-16,-4-1 0 15,-2-1-1 1,1 0 1-16,0 4-1 16,6-1 0-16,-5 3 0 15,-2 0-1-15,-7 2 0 16,-15 3 0-16,-8 0 0 16,-3-3 1-16,-4 0 1 15,0-2 0-15,-3-6 2 0,-4-1-1 16,-8-4-17-16,-3-6-27 15,-8 0-98-15,-3-3-73 16,0-2 106-16</inkml:trace>
  <inkml:trace contextRef="#ctx0" brushRef="#br0" timeOffset="111079.36">17069 2262 745 0,'-8'-2'115'0,"6"2"50"0,2-4-4 0,5 2-96 0,-5-1-27 0,-3 1-6 0,-2 2 2 0,2 7 12 15,1 0 9-15,-3 4 11 0,7 2 6 0,4-2-2 0,1-1-4 0,4-3-4 16,0 3-4-16,8-4-4 15,-2 5-7-15,0 0-14 16,4 2-8-16,-8 0-13 16,-1 1-1-16,-6 2-4 15,2 1 0-15,5 0 0 16,0 4 2 0,1-2-1-16,0 3 1 0,-5-3-1 15,-4 1-2-15,-6-1 3 16,-9 2 3-16,-9 2 2 15,-8 2 0 1,-12-1-3-16,-7 0-4 0,-7-2-3 16,-6 0-4-16,2-6-32 15,2-1-29-15,3-7-81 16,3-1-48-16,13-9-242 0,9-4 250 16</inkml:trace>
  <inkml:trace contextRef="#ctx0" brushRef="#br0" timeOffset="111894.2">14863 2317 572 0,'22'-5'169'16,"-3"4"108"-16,5-7-31 0,-4 5-37 0,-7-5-73 0,-8 3-23 0,1 5-23 15,-4 0-5-15,-10 3-18 0,3-1-15 0,-14 6-23 0,-6 0-8 16,-5 12-10-16,-10 4-2 0,-10 1-5 0,-1 0-1 15,-1 4-2 1,3-1-1 0,13 7 0-16,6-4-1 15,14 1-3-15,7-2 0 0,14-3 2 16,12-1 2 0,13-5 3-16,11-4 3 15,17-4 1-15,5-4-3 0,5-6 4 16,-5-1-29-16,4-2-143 15,-4-2-304-15,0-4 269 16</inkml:trace>
  <inkml:trace contextRef="#ctx0" brushRef="#br0" timeOffset="115127.85">15029 3298 443 0,'-2'3'105'0,"-4"2"113"0,0 1-13 0,-5-3-15 0,4 0-12 0,-1 2-26 0,5-3-6 0,-2-2-29 0,2 0-19 0,-6 0-27 15,-1 1-13-15,-10-1-11 16,-7 5-2-16,-8 5-8 15,-4 2-7-15,-5 13-18 16,-4 1-5-16,-1 15-6 16,12 6-1-16,11 3-3 15,11-2 0-15,18-10-1 16,11-7 0-16,21-15 1 16,10-3-6-16,14-12-41 15,7-2-24-15,3-14-70 16,-2-8-47-16,-12-6-39 15,0-4-5-15,-15 3 72 0,-10 3 55 16,-13 4 115 0,-6 5 70-16,-11 6 62 15,-3 2 19-15,-7 9 1 16,-1 1-32-16,7 4-59 16,-1 6-20-16,5 12-37 15,1 5-9-15,6 0-2 16,4 1 0-16,9-4 0 15,5-7 0-15,4-9 0 16,1-8 4-16,3-14 6 0,-3-4 5 16,-2-4 23-1,-1-1 14-15,-6-7 25 0,-9-2 8 16,-10 2-3-16,-2-1-11 16,-3 12-22-16,-5 1-10 0,5 15-17 15,3 5-8 1,3 18-11-16,11 12-3 15,10 15-2-15,9 10-1 0,0 4 3 16,0-1 0 0,-3-4-1-16,-8-4 2 15,-11-7 1 1,-9-4 0-16,-18-4 0 0,-9-6 1 16,-23-9-9-16,-2-4-22 15,-5-15-68-15,0-10-51 0,12-15-212 16,10-6 203-16</inkml:trace>
  <inkml:trace contextRef="#ctx0" brushRef="#br0" timeOffset="115382.85">16012 3300 1226 0,'6'-2'200'0,"-8"2"54"0,-23 8-49 0,-10 9-26 0,-10 12-124 0,-4 7-22 0,11 6-13 0,2 7-10 16,23-3-10-16,8-3-2 16,16-13-1-16,11-5-1 15,15-14-10-15,4-6-33 16,8-12-81-16,-1-13-94 0,3-15 113 15</inkml:trace>
  <inkml:trace contextRef="#ctx0" brushRef="#br0" timeOffset="115766.27">16184 2916 1115 0,'-5'7'139'16,"-3"8"132"-16,3 15-129 0,2 13 14 0,0 15-62 0,3 9-35 0,6 8-35 0,-3 3-8 16,12-4-11-1,2-5-2-15,13-14-2 16,8-7 0-16,6-26 2 16,-1-10 0-16,1-18 1 15,-6-10 1-15,-7-11 1 16,2-1 2-16,-11-8 11 15,-4-2 15-15,-14 2 28 16,-7 4 20-16,-9 8 18 16,-3 10-8-16,-2 14-23 15,-3 11-20-15,4 16-32 0,-2 6-9 16,15 13-8-16,3-2-2 16,19-5 1-16,3-1 1 15,11-16 0-15,5-4 20 16,0-10-48-16,0-5-39 0,-8-6-108 15,-2-1-121-15,-7-5 165 16</inkml:trace>
  <inkml:trace contextRef="#ctx0" brushRef="#br0" timeOffset="116115.91">15800 3738 1232 0,'2'0'143'0,"3"6"131"0,-1 10-61 0,7 16-26 15,2 15-49-15,0 19-77 16,-1 8-15-16,-7 7-25 16,1-1-12-16,-3-6-18 15,4-6-42-15,1-13-176 16,4-9-268-16,-1 0 275 15</inkml:trace>
  <inkml:trace contextRef="#ctx0" brushRef="#br0" timeOffset="116408.58">15660 4238 1457 0,'0'-10'160'0,"1"1"141"0,9-5-148 0,1 1 1 0,16-6-64 0,0-1-31 0,15 2-34 16,9-1-7-16,-6 10-10 31,6 0-2-31,-7 10-5 16,3 9 0-16,-9 4-1 16,2 5 2-16,-15 9 1 15,-5 0 0-15,-5 4 1 16,-12 3-1-16,-5 1-2 15,-9-3 7-15,-2-9-61 16,4-4-47-16,6-13-203 16,6-3 163-16</inkml:trace>
  <inkml:trace contextRef="#ctx0" brushRef="#br0" timeOffset="116575.19">16078 3904 1407 0,'-13'3'58'0,"2"-3"21"0,2-3-117 0,7-5-186 0,8 3 147 0</inkml:trace>
  <inkml:trace contextRef="#ctx0" brushRef="#br0" timeOffset="117177.31">16373 4157 722 0,'5'46'145'0,"1"0"151"0,-6-16-160 0,0-3 17 0,-8-8-44 0,5-7-13 16,-3-10 9-16,1-2-1 16,3-13-6-16,-6-6 0 15,5-9-9-15,2-7-3 16,1-4-22-16,4 1-14 15,7 8-29-15,4 8-16 0,5 17-9 16,-3 5-3-16,7 14-1 16,0 7 3-16,-7 1 1 15,5 3 0 1,-8-1-3-16,-1-2-3 16,0-6-1-16,-4-2 1 0,-3-6 6 15,4-5 4 1,-9-5 5-16,4-1 3 0,0-9 5 15,-2-1 2 1,2-9-4-16,4 0-1 0,4 3-7 16,0-2-1-16,4 10-3 15,0 5 0-15,1 6-2 16,1 2 1-16,-2 5 0 16,5-2 2-16,3-3 0 0,4-1 0 15,1-5 2-15,4-6-1 16,-2-4 1-16,-2-2-1 0,-10-6 19 15,1 0 12-15,-15 2 36 16,0-3 15-16,-6 9-4 31,-7 2-4-31,-8 12-33 0,-2 1-13 16,-8 20-22 0,1 6-10-16,-1 14-6 0,9 7-1 15,15 6 5-15,8-3 0 0,27-9 1 16,7-6 1-1,9-14 0 1,2-7-14-16,3-12-79 0,-4-3-49 16,4-8-442-16,-3-9 362 0</inkml:trace>
  <inkml:trace contextRef="#ctx0" brushRef="#br0" timeOffset="119231.15">17269 3525 608 0,'0'6'131'0,"3"-2"197"0,-1-1-118 0,2-3-10 0,4 0-19 0,10-2-49 0,4-4-5 15,6-2-16-15,10 5-16 16,3-5-39-16,2 8-17 0,-9 6-30 16,-2-4-5-16,-10 3 0 15,-2 1-14-15,-7-3-83 16,-5 2-68-16,-8 1-308 16,-8-1 268-16</inkml:trace>
  <inkml:trace contextRef="#ctx0" brushRef="#br0" timeOffset="119431.19">17288 3706 1183 0,'1'7'149'0,"6"2"64"0,7-4-18 15,3 0-11-15,15-2-74 0,3-3-28 0,7-5-51 0,2 2-19 0,5-2-57 16,-6-4-67-16,1 2-349 0,-1 1 285 16</inkml:trace>
  <inkml:trace contextRef="#ctx0" brushRef="#br0" timeOffset="119730.86">17977 3314 1114 0,'0'0'130'0,"0"3"95"0,2 0-22 0,-1 2-9 0,3-4-48 0,2 4-44 0,-3 1-14 0,-1 7-33 16,4 9-12-16,-4 21-22 16,-2 10-7-16,-2 18-9 15,-4 13-2-15,4 6-1 0,-1-2 4 16,4-4-48 0,4-13-27-16,16-16-78 0,2-8-59 15,3-22 118-15</inkml:trace>
  <inkml:trace contextRef="#ctx0" brushRef="#br0" timeOffset="120434.08">18362 3706 1283 0,'2'-1'179'0,"-2"-1"98"0,5 4-106 0,2 9-6 0,-5 9-91 0,3 7-21 0,-2 11-24 0,-3 0-8 0,-5 3-15 16,2-2-2-16,3-6-2 16,-3-4-1-16,4-13 2 15,1-5 1-15,0-10 5 16,10-1 0-16,-9-11 25 15,-3-6 10-15,0-15 5 16,-6-2 15-16,6-11-24 16,2 4-10-16,9 4-10 15,3 7-13-15,8 8-2 16,-5 6-4-16,7 9-3 16,-2 7-2-16,0 8-2 15,3 11 1-15,-1 5 1 16,-2 4 1-16,-6 4-1 15,3-4 1-15,-5 7 0 16,-1-7 0-16,1 1-13 16,2-6 1-16,-1-8 1 15,7-8 1-15,5-8 17 16,2-12-1-16,13-12 2 16,-5-7 0-16,7-5 1 0,-2-3 3 0,-13-4 6 15,1 3 4-15,-15 5-3 16,-11 3 4-16,2 17 0 15,-6 14-3 1,-3-1-5-16,3 8-6 0,5 9-9 16,2 0-2-1,11 5 3-15,2 2 2 0,6 2-2 16,-1-1 1-16,-2 4 1 16,-2-1-2-16,-10 0 2 15,-6 2 2-15,-15-2 1 16,-6-1-1-16,-10-5 7 15,-9 0-9-15,-1-11-2 16,-4-1-14-16,-4-7-48 16,-6-4-36-16,-9-4-138 15,1-5-123-15,-5 13 198 16</inkml:trace>
  <inkml:trace contextRef="#ctx0" brushRef="#br0" timeOffset="124591.28">18001 4372 425 0,'-16'6'119'0,"4"-1"110"0,0 1-27 0,5-4-34 16,7-2-11-16,1 0-11 0,10 0-4 0,0 5-17 15,0-2-17-15,-1 5-27 16,1 3-9-16,6 4-33 15,1 4-10-15,7-9-12 16,3-1-10-16,12-4-5 0,1-2-2 16,1-1-2-16,-4-2 2 0,-13-2-41 15,-7-1-47 1,-7 0-147 0,-10 3 127-16</inkml:trace>
  <inkml:trace contextRef="#ctx0" brushRef="#br0" timeOffset="124795.44">17965 4583 1368 0,'1'3'126'16,"2"-1"64"-16,5-2 8 0,0 0-46 0,10-3-26 0,8-3-45 0,4-1-17 0,16 6-37 0,3-1-13 0,0 4-53 15,9-1-55-15,5 4-169 16,-6 0-180-16,9 7 239 16</inkml:trace>
  <inkml:trace contextRef="#ctx0" brushRef="#br0" timeOffset="125694.95">19134 4321 626 0,'0'-1'138'0,"1"-1"139"0,-1 1-39 0,0 1-47 0,2 8-36 0,-1 1-49 0,-1 10-13 15,2 9-25 1,-2 6-17-16,0 5-24 15,3 0-10-15,-1-1-12 16,-1-5-1-16,-1-1-8 16,2-5-29-16,-2-7-115 15,1-1-96 1,6-3 122-16</inkml:trace>
  <inkml:trace contextRef="#ctx0" brushRef="#br0" timeOffset="126061.63">19313 4355 1158 0,'0'-2'116'0,"-6"-4"84"0,3 4-66 16,1 10-24-16,1 0-41 0,1 14-37 0,0 10-4 0,5 1-10 15,7 6-7-15,9 4-10 16,2-9 1-16,6-7-1 15,7-5 1 1,0-12 4-16,1-7 0 16,-3-6 22-16,-5-10 14 15,-6-9 24-15,-7-10 16 0,-3-7 4 16,-5-2-8 0,-8-3-13-16,0 3-16 0,-18 0-25 15,-7-2-10-15,-17 16-20 16,-6 10-7-16,-2 17-12 15,-7 0-13-15,14 6-35 16,5 1-21-16,20-4-67 16,14-3-62-16,3-3-246 15,18-10 270-15</inkml:trace>
  <inkml:trace contextRef="#ctx0" brushRef="#br0" timeOffset="126428.45">19741 3984 935 0,'6'0'162'0,"-1"2"105"0,-2-2-4 0,-3 0-100 0,5 1-53 15,-2 4-54-15,7-4-20 0,5-1-24 0,1 0-5 16,9 0-7-1,2 0 2-15,0 0-88 16,-3 0-90-16,-1 2 100 16</inkml:trace>
  <inkml:trace contextRef="#ctx0" brushRef="#br0" timeOffset="126994.53">20329 3885 682 0,'10'-7'130'0,"-9"4"111"0,1-5-10 0,-2 4-70 0,0-4-28 0,-2-3-41 16,-5 0-21-16,-3 3-22 16,-2-5-4-16,-1 2-10 15,-4 5-6-15,2 3-16 0,1 4-10 16,-5 10-8-16,0 5-1 0,2 6 0 31,-4 2 2-31,7-2 3 0,3-5-2 16,10 0 1-1,4-4 0-15,9-5 0 0,7-3 2 0,5-7 0 32,4-3 3-32,1-9 2 0,-4-2 1 0,-4-4 7 15,-7 1 2-15,-6 0 7 16,-1 0 6-1,-7 7 4-15,0 4-1 16,-7 8-7-16,3 6-6 16,3 16-11-16,-1 5-3 15,5 12-2-15,7 2-1 0,-5 3 1 16,6 8-2 0,0-6 0-16,-7 3 0 0,4-3-36 15,-6-10-36-15,-2-7-149 16,0-11-171-16,-2 1 217 15</inkml:trace>
  <inkml:trace contextRef="#ctx0" brushRef="#br0" timeOffset="127611.27">20624 4418 1080 0,'-4'-2'151'0,"-9"-6"95"16,-4-1-17-16,-10-4-74 0,-6 4-45 0,-2-1-47 0,-3 9-17 0,11 7-35 0,5 8-8 0,10 11-6 16,7 7-2-1,-1-1 0 1,6 4 1-16,8-2 2 0,4-4 0 15,10-1 2-15,-1-4-1 16,2-5 1-16,0 1 0 16,-9-4 1-16,-3 0 1 15,-13 1 0-15,-10-3-2 16,-11-1-7-16,-5-1-21 0,-5-5-54 16,8-6-35-16,-1-7-112 15,1-7-104-15,13-7 190 16</inkml:trace>
  <inkml:trace contextRef="#ctx0" brushRef="#br0" timeOffset="127929.74">20531 4596 507 0,'26'8'161'0,"-1"1"94"0,-6-1-48 0,1-6-30 0,4-2-57 0,-5-3-17 0,5-7-11 16,-1-3-10-16,-5 1-13 16,1 1 2-16,-12 0 4 15,1 0 3-15,-9 3-9 16,-7-2-10-16,-8 6-24 0,-4 0-11 0,-7 9-22 31,-2 3-4-31,3 11-5 0,2 6-2 0,8 8-2 31,5 5 1-31,9 5-21 16,4-4-19-16,12-7-44 0,5-4-24 0,3-9-71 16,10-6-50-1,-2-12 136-15</inkml:trace>
  <inkml:trace contextRef="#ctx0" brushRef="#br0" timeOffset="128175.9">21134 4545 854 0,'-20'0'180'0,"-7"2"293"0,-5 4-264 0,-4 2-41 16,-8 2-36-16,6 7-90 0,11 3-11 0,10-1-20 0,14 8-11 15,17 0-5 1,5 3-3-16,17-2-4 15,0-1-18-15,4-3-67 16,-3 0-54-16,-3-10-300 16,-3 3 270-16</inkml:trace>
  <inkml:trace contextRef="#ctx0" brushRef="#br0" timeOffset="138323.21">8750 3602 443 0,'17'-15'185'0,"-3"-1"143"0,-2 8-44 0,-8 5-39 0,-10 6-65 0,-7 6-38 16,-13 6-52-16,-8 0-15 0,-3 0-18 0,-1 2-3 0,-2-3-2 31,6 2-7-31,4 3-22 0,3 0-8 0,11 9-13 16,5 5-3-1,11 7-2-15,11-3-1 16,11 0 2-16,11-9 0 15,21-9 2-15,9-8 3 16,5-9-1-16,-2-5 0 0,-14-13-20 16,-6-3-33-16,-8-13-111 15,-7-6-87 1,-2-14 126-16</inkml:trace>
  <inkml:trace contextRef="#ctx0" brushRef="#br0" timeOffset="138523.16">9059 3255 1318 0,'-19'0'132'0,"2"5"96"0,1-2-24 0,7 10-54 0,-4 4-19 0,11 18-41 16,1 12-20-16,2 21-33 0,1 11-15 0,1 9-14 0,2 1-3 0,0-14-3 0,4-7 0 15,5-8-27-15,0-8-55 0,9-13-129 16,-4-9-123-16,4-14 168 16</inkml:trace>
  <inkml:trace contextRef="#ctx0" brushRef="#br0" timeOffset="138766.14">9253 3270 1440 0,'0'-5'123'0,"2"6"76"0,-4 9-33 0,-1 21-54 0,-6 14-31 0,4 26-31 0,-1 6-13 0,4 11-11 0,2-1-5 16,0-8-15-16,5-4-1 0,4-13-13 15,4-7-40-15,3-9-152 16,4-11-156-16,-6-15 182 15</inkml:trace>
  <inkml:trace contextRef="#ctx0" brushRef="#br0" timeOffset="138956.28">9584 3565 890 0,'-11'9'158'15,"-9"5"208"-15,3 8-196 0,-17 5-26 0,3 1-35 0,-4-1-43 0,4-5-13 0,12 0-26 0,11-1-11 16,13 1-15-16,15 3-2 0,15 0-2 0,1-1 20 0,11-2-91 16,-1-3-71-16,3-3 88 15</inkml:trace>
  <inkml:trace contextRef="#ctx0" brushRef="#br0" timeOffset="139272.32">10203 3557 1498 0,'-25'11'114'0,"-10"1"44"0,2 4 4 0,-10 8-72 0,5-5-27 0,19 6-44 0,5-3-10 16,21-5-9-16,13 5-1 0,15 0 1 15,7 1 2-15,-1 2 2 0,-3 2 1 16,-11 3-1 0,-8-4 2-16,-17 4 1 15,-9 3 1-15,-15-6 0 16,-11 2-1-16,-17-6-43 0,-3-4-43 15,-3-13-154-15,5-6-239 16,17-20 272-16</inkml:trace>
  <inkml:trace contextRef="#ctx0" brushRef="#br0" timeOffset="139656.26">10362 3796 561 0,'21'51'59'0,"-9"6"36"0,3-4-32 0,-11 9-25 0,-4-2-20 0,0 0-19 0,-4-1-6 16,0-13 2 0,-5-6 1-16,-2-17 33 15,0-9 62-15,-2-15 91 16,4-12 29-16,-1-23 11 15,-1-11-35-15,3-29-67 16,0-12-24-16,-1-13-36 16,7-3-18-16,10 19-12 15,7 10 1-15,3 27 0 16,6 18-2-16,-2 20-16 0,3 12-9 16,-6 18-6-1,-4 9-1-15,-9 8 3 0,-8 0 2 16,-7 1 1-16,-5 4-1 15,-8-9-34-15,3 0-42 16,3-12-155-16,6-4-193 16,18-6 233-16</inkml:trace>
  <inkml:trace contextRef="#ctx0" brushRef="#br0" timeOffset="140440.01">10591 3842 782 0,'6'10'122'0,"4"-9"213"0,9-1-202 0,9-14-15 0,8-3-7 0,9-12-42 0,0-1-13 15,-5 2-17-15,-13-5-2 0,-13 11 10 16,-10 3 7-16,-16 6 5 0,-9 12-5 16,-18 7-25-16,-1 11-12 15,-5 12-14-15,2 4-2 16,15 11-3-16,4 0-1 15,24 2-2-15,6-7 2 16,20-7 2-16,8-7 1 16,15-12 3-16,3-7 2 15,4-17-1-15,2-3 2 0,-4-20 0 32,-4 0 1-32,0-9 1 15,-5-1 4-15,-11 5 21 0,-7 2 14 16,-24 7 21-16,-7 5 1 15,-22 13-19 1,0 15-13-16,-12 19-21 0,3 11-9 16,5 21-10-16,6-4-3 15,18 8-5-15,9-7 0 16,18-15-1-16,12-8-3 16,17-13 24-16,6-4-89 0,5-11 2 15,5-5-6 1,-4-5-36-16,1-8 91 0,-11-1 5 15,-9-5 13-15,-12 2 38 16,-13 3 21-16,-15 5 35 16,-8 1 11-16,-17 10-21 15,-3 8-19-15,-7 9-36 16,4 5-12 0,2 6-7-16,7 2-3 15,16-5-4-15,5-2-2 0,22-13-2 16,2-4 2-16,12-8 5 15,0-7 2-15,-6-12 5 16,-1-4 3-16,-7-12 8 16,-4-1 12-16,-7-16 9 15,-2 1 5-15,-11-12-1 0,-3-6-11 16,-5 15-5-16,0 12-4 16,0 31-12-16,-1 23-2 0,2 32-4 15,-2 18-3 1,6 17 3-16,-2 6 0 0,10-2 0 15,1-4 0-15,11-13-19 16,2-9-34-16,8-16-95 16,2-9-68-1,4-13 107-15</inkml:trace>
  <inkml:trace contextRef="#ctx0" brushRef="#br0" timeOffset="140605.09">11877 3781 1153 0,'0'0'132'0,"8"0"112"0,6 1-75 0,11-1-62 0,8 0-30 0,2-6-41 0,3-5-14 0,-4 1-30 16,0-2-51-16,-14 4-305 15,2 0 241-15</inkml:trace>
  <inkml:trace contextRef="#ctx0" brushRef="#br0" timeOffset="140755.75">11809 3971 1071 0,'20'-1'138'0,"6"-7"191"0,8-2-174 0,12-8-25 0,5 0-36 0,1 4-53 0,-2 1-51 0,-9 5 7 0</inkml:trace>
  <inkml:trace contextRef="#ctx0" brushRef="#br0" timeOffset="141305.16">12429 3531 1444 0,'0'24'128'0,"-2"4"102"0,-1 9-56 0,2 8-19 0,-3 6-38 0,0 9-52 0,2 3-20 0,1-6-25 16,1-1-7-16,1-11-9 16,5-6-8-16,1-6-79 15,2-11-62-15,2-4 74 16</inkml:trace>
  <inkml:trace contextRef="#ctx0" brushRef="#br0" timeOffset="141804.87">13080 3571 1383 0,'-3'-13'122'0,"-6"2"81"0,-7-1-41 0,-11 7-32 16,-9 2-31-16,-7 9-34 0,-4 11-14 0,-7 20-17 0,2 10-12 0,7 18-18 16,8 10-5-16,28 4-5 15,12 2 0-15,19-11 2 16,8-11 2-16,6-13 3 15,-4-10 1-15,3-17 1 0,-5-8 0 16,1-16 2-16,-4-12-1 16,-2-15-1-16,0-6 1 15,-7-6-1-15,2 0 2 0,-7 5 2 16,-8 2-2-16,-4 20 20 31,-1 14 2-31,0 8-1 16,-1 15 3-16,-1 16-20 15,2 8-3-15,0-3-4 16,0 0-1-16,0-4-10 16,3-7-22-16,-1-8-95 0,1-5-85 15,-3-11 110-15</inkml:trace>
  <inkml:trace contextRef="#ctx0" brushRef="#br0" timeOffset="142004.78">12860 3866 1102 0,'-2'-24'129'0,"4"8"146"0,1 4-51 0,11 7-18 0,6 10-34 0,7 1-73 16,6 5-31-16,-3-5-32 16,-3-10-11-16,0 4-15 15,1-4-19-15,-2 1-83 16,7 2-97-16,-5-4 98 15</inkml:trace>
  <inkml:trace contextRef="#ctx0" brushRef="#br0" timeOffset="142210.1">13284 3473 1493 0,'-14'27'151'0,"1"6"87"0,5 11-97 0,3 7-7 0,4 7-68 0,-1 3-25 0,2-4-23 16,3 3-7-1,-1-8 2-15,8-8-28 0,-6-6-79 16,3-3-61-16,-3-16 65 16</inkml:trace>
  <inkml:trace contextRef="#ctx0" brushRef="#br0" timeOffset="142437.85">13552 3441 1390 0,'-1'12'121'0,"-3"10"102"0,1 12-37 0,-1 15 3 0,-1 5-40 0,-3 7-70 0,0 2-21 0,3-3-30 0,4-1-15 15,2-9-8-15,-1-6 1 16,3-12-66-16,5-5-39 16,-6-13-181-16,3-3 145 15</inkml:trace>
  <inkml:trace contextRef="#ctx0" brushRef="#br0" timeOffset="142587.78">13281 3716 1470 0,'5'8'90'0,"9"-5"66"0,19-3-89 16,11 0-12-16,14-2-16 0,-4 1-14 0,4 1-57 0,-10 0-106 16,-1 12 85-16</inkml:trace>
  <inkml:trace contextRef="#ctx0" brushRef="#br0" timeOffset="142960.93">13656 3757 1456 0,'3'0'114'0,"5"0"49"0,6-2 3 0,10 1-52 16,3-2-33-16,11 3-41 0,1 1-12 0,4 1-13 0,-1 4-3 0,-10-3-4 15,-5 4-3-15,-16 5-2 16,-10 2 0-16,-13 7 1 16,-9 1-1-16,-17-2 0 15,-4 10-2-15,-1-1-2 16,-4 5-1-16,14 0 1 15,1-1-1-15,21-2 1 16,8 2 0-16,22-6 2 16,8 0 3-16,15-5 4 15,17-5 0-15,5-2-2 0,6-3-1 16,6-2-7-16,-9-1-45 0,3-3 32 31</inkml:trace>
  <inkml:trace contextRef="#ctx0" brushRef="#br0" timeOffset="164023.57">8393 16058 446 0,'8'-16'134'15,"-3"3"152"-15,-3 5-27 0,-4 5-44 0,-3 5-21 0,-4 6-44 0,-2-2-22 0,-2 3-38 16,1 3-18-16,-1-6-18 0,-3 2-11 16,-4 4-13-16,-1-2-4 15,-7 7-11-15,-1 7-3 16,-2 7-3-16,-1 7-2 0,5 10-4 15,4 5-2-15,15 5-2 16,6 1-1-16,13-6-1 16,11-4-2-16,12-14 0 15,3-8 0-15,6-16-2 16,-2-10 2-16,5-7-3 16,-2-10-20-16,2-10-38 15,-4-6-20-15,-4-14-22 16,0-3 16-16,-11-3 40 15,-4 2 19-15,-8 7 32 0,-6 7 7 16,-7 14 37 0,-2 6 26-16,0 16 22 15,-3 7 1-15,-1 13-31 0,4 10-26 16,10 5-25-16,6-2-6 16,12-3-3-16,12-5-3 15,4-12 2 1,3-6 0-16,-1-13 1 0,-10-10 4 15,-4-3 9-15,-7-4 8 0,-11-1 13 16,-6 4 11 0,-3 5 17-16,-5 4 4 0,-10 5 0 31,1 5-2-31,-7-4-18 0,0 2-8 0,4 1-18 16,1 2-10-16,12 13-7 15,10 10-2 1,3 18 2-16,4 10-1 0,4 12-2 15,-2 5 1-15,-1 4-1 16,3 2 0-16,-11-4 1 16,-4-4 1-16,-11-4 0 15,-11-9 0-15,-9-2-3 16,-6-3-4-16,-8-10-19 16,-4-11-11-16,-1-17-41 15,-6-15-24-15,7-25-48 16,1-10-44-16,18-19-133 15,16-6 180-15</inkml:trace>
  <inkml:trace contextRef="#ctx0" brushRef="#br0" timeOffset="164264.88">9444 16159 1702 0,'-13'12'164'0,"-18"6"97"0,-12 8-33 15,-13 14-101-15,-6 4-37 0,10 8-53 0,6-2-18 0,21 4-17 0,14-2-6 0,19-1-7 0,9-4-1 0,19-16 0 0,12-5 2 0,4-17 8 16,12-9-50-16,-4-16-92 15,-7-15-74-15,0-24 88 16</inkml:trace>
  <inkml:trace contextRef="#ctx0" brushRef="#br0" timeOffset="164642.85">9698 15627 1741 0,'-9'30'154'16,"-4"11"92"-16,-1 14-58 0,-5 19-89 0,2 13-31 0,1 11-40 0,-2 3-11 0,9 1-13 0,1-2-4 15,13-15-2-15,14-11-4 16,12-19-5-16,9-15 1 16,18-26-1-16,2-13 2 15,11-18 8-15,8-16 1 16,-2-14 9-16,4-5 10 0,-20-7 14 15,-7 2 9-15,-31 9 19 16,-11 0 8-16,-17 25 7 16,-16 7-1-16,-1 28-20 15,-3 14-19-15,-3 26-22 16,9 11-10-16,11 6-6 16,12 4-3-16,23-15-6 15,11-6 0-15,5-20-8 16,6-10-13-16,6-21-111 15,6-10-73 1,7-21 110-16</inkml:trace>
  <inkml:trace contextRef="#ctx0" brushRef="#br0" timeOffset="165061.44">11738 15715 1260 0,'-3'19'164'0,"1"18"156"15,1 7-43-15,1 27-92 0,0 9-42 0,-2 15-87 0,2 6-24 0,0 1-22 0,0-2-5 16,0-17-16-16,2-2-54 16,1-21-221-16,5-5 182 15</inkml:trace>
  <inkml:trace contextRef="#ctx0" brushRef="#br0" timeOffset="165344.53">11353 16290 1368 0,'28'11'169'0,"4"-7"215"0,22-7-233 0,4-8 6 0,3-5-28 0,1-4-31 0,-2-2-44 0,0-3-11 0,-6 9-24 16,4 9-3-16,-16 18-12 0,-5 8 2 15,-17 15 2-15,-2 3-5 16,-14 14 7-16,3 2-5 16,-12 11-4-16,2 0 3 15,3-10-9 1,3-4-1-16,10-21-15 0,1-10-19 16,11-24-67-16,10-11-51 0,-7-28 80 15</inkml:trace>
  <inkml:trace contextRef="#ctx0" brushRef="#br0" timeOffset="165510.67">11885 16110 1487 0,'11'-3'61'0,"3"-8"10"0,3-5-116 16,8-16-241-16,10 1 187 0</inkml:trace>
  <inkml:trace contextRef="#ctx0" brushRef="#br0" timeOffset="166011.32">12372 16479 1168 0,'-1'23'173'0,"-11"-7"124"0,8-24-102 0,-4-9-32 0,-2-19-54 0,7-5-24 0,5 1-8 16,6 2-4-16,6 12-27 0,0 11-12 0,2 12-28 15,6 10-10-15,-5 16-16 16,4 4-24-16,2 6-52 16,1 2-4-16,0-8 16 15,1-7 25 1,-4-15 57-16,-4-7 8 0,2-12 24 15,-5-3 22-15,2-8 31 16,-2-4 8-16,0 5-14 16,2 2-20-16,1 8-39 0,7 9-12 15,4 10-11-15,9 6-2 16,5 5-1-16,4-2 2 0,1-3 3 16,-1-9 1-1,-8-7 4-15,-2-8 4 0,-11-5-3 31,-4 5 22-31,-12-4 36 16,-1 4 14-16,-16-9 26 0,-4 3-16 16,-10 3-28-1,1 2-14-15,-1 22-27 16,2 8-11-16,12 29-18 0,1 11-14 16,17 18-37-16,10-5-26 15,15-11-95-15,17-13 66 16,18-23-374-16,7-19 316 0</inkml:trace>
  <inkml:trace contextRef="#ctx0" brushRef="#br0" timeOffset="166213.12">13740 16310 1737 0,'24'-5'146'0,"-1"1"76"0,7 2-30 0,0-4-104 0,5 1-32 0,-4 3-40 0,4-7-33 0,-8 6-136 16,-8 0-150-16,-2-7 154 16</inkml:trace>
  <inkml:trace contextRef="#ctx0" brushRef="#br0" timeOffset="166364.92">13715 16482 1728 0,'42'14'125'0,"10"-1"80"0,8-7-16 0,3-9-70 0,2-5-28 0,-3-11-111 0,-3 0-8 0,5-5 5 16</inkml:trace>
  <inkml:trace contextRef="#ctx0" brushRef="#br0" timeOffset="166793.29">15778 15709 1593 0,'8'11'199'0,"5"8"138"0,1 27-113 0,8 7-28 0,-5 23-91 16,2 3-37-16,-9 3-50 15,-2-6-15-15,-7-15-72 16,1-7-55-16,-2-13-183 0,0-5 163 0</inkml:trace>
  <inkml:trace contextRef="#ctx0" brushRef="#br0" timeOffset="167043.48">15171 16477 2310 0,'1'0'62'0,"17"3"-7"0,37 10 69 0,11 0-17 0,37 1-21 0,7-3-21 0,13-2-37 0,5-4-12 0,23-5-11 0,13-2-2 15,-9-9-16-15,-7-1-19 0,-25-4-85 16,-14 2-58-16,-14 3-130 16,-19 1-211-16,-37 7 307 15</inkml:trace>
  <inkml:trace contextRef="#ctx0" brushRef="#br0" timeOffset="167660.57">14931 16982 1292 0,'3'-2'105'16,"-1"1"84"-16,1 1-35 0,5-2-17 0,1-3-13 0,13-1-28 0,5 0-15 0,13 4-25 0,4 2-15 0,-5 8-25 15,1 5-6-15,-14 1-2 16,-2 2-1-16,-16 7-4 15,-5 3-14-15,-16 5-46 16,-9 5-25-16,-14 5-36 16,-5 3-3-16,-9-1 32 15,1 3 27-15,6-7 42 16,5 1 33-16,16-9 48 16,13-4 14-16,21-8 33 0,10-8 5 15,24-6-13 1,5 1-9-16,9-6-33 0,9 0-21 15,-1-9-24 1,1-2-2-16,7-5-100 16,4-8-66-16,-7-3 84 15</inkml:trace>
  <inkml:trace contextRef="#ctx0" brushRef="#br0" timeOffset="168160.32">15964 16919 908 0,'-3'1'219'0,"-5"-1"232"0,2-1-192 15,-5-10-25 1,-2 4-45-16,2 3-22 0,-5 1-46 0,-6 10-22 0,-8-2-36 16,-6 5-14-16,-8 15-21 15,6 5-10-15,-3 23-20 16,5 17-10-16,6 18-13 16,3 8-4-16,14 4-18 15,13-9-8-15,22-18 3 16,4-20 4-16,13-24 21 15,4-17 12-15,4-21 5 0,0-10 2 16,-1-22 4-16,-6-8 3 16,-14-8 4-16,-2 0 5 15,-16 9 8-15,-3 7 9 16,-5 19 26-16,-4 10 5 16,-3 24-8-1,3 10-12-15,1 14-28 0,-1 8-10 0,4 2-19 16,1-1-18-1,4-8-38-15,-2-3-30 16,-1-15-99-16,-2-9-69 16,0-10 149-16</inkml:trace>
  <inkml:trace contextRef="#ctx0" brushRef="#br0" timeOffset="168489.98">15777 17354 1356 0,'14'-3'139'15,"6"-8"91"-15,2-2-51 0,7-3-78 0,1-4-28 0,4-5-36 0,4-2-12 0,0-2-13 0,0 1-3 0,-10 4 0 16,1-1-1-16,-9 13 23 0,-6-1 12 16,-1 7 37-1,0 4 12-15,-4 2 11 0,7 5 0 0,-14 1-18 16,1 4-16-16,3 4-31 31,-12 3-15-31,14 10-19 0,-7 4 1 16,7 7-5-1,5 3-2-15,-5 2-37 0,1 3-28 16,-11-10-92-16,2-1-73 16,2-15-157-16,9-6-192 0,19-25 330 15</inkml:trace>
  <inkml:trace contextRef="#ctx0" brushRef="#br0" timeOffset="168669.01">16474 16974 1042 0,'3'-33'204'0,"-3"11"237"0,2 17-54 0,-2 19-89 0,0 11-45 0,0 24-115 0,1 7-41 16,2 19-55-1,4 2-20-15,-4 1-45 16,3-3-26-16,-1-21-70 15,0-3-61-15,1-23-136 16,-5-12-242-16,1-23 324 16</inkml:trace>
  <inkml:trace contextRef="#ctx0" brushRef="#br0" timeOffset="169059.42">16239 17281 1505 0,'-3'-3'183'0,"6"0"149"0,14 2-153 0,4 1-52 0,13-2-55 0,4-3-23 16,3-1-32-16,2-5-8 16,-1-2-45-16,-4 2-43 0,0 2-96 15,-6 2-64-15,-7 6-142 16,-5-1-95-16,-13 2 267 16,-7-3-275-16,0-2 384 15,-3 2 283 1,3-8 34-16,1-1 171 0,9-3-80 15,4 3-56 1,5 4-92-16,9 3-33 0,8 5-31 16,7 2-12-1,1 9-29-15,-8 5-12 16,-9 9-20-16,-6 2-2 0,-21 7-18 16,-6-1-4-16,-10 4-4 15,-6 1-7-15,6-1 11 16,6-2 0-16,15-10-6 15,12-4-2-15,13-12-1 16,7-9 1-16,12-11 2 16,-7-16 1-16,7-17-44 15,0-6-56-15,0-26 61 16</inkml:trace>
  <inkml:trace contextRef="#ctx0" brushRef="#br0" timeOffset="169295.21">17187 16222 1802 0,'6'17'151'0,"1"2"117"0,15-11-118 0,4-2-11 0,12-6-46 0,2-6-32 0,-2-2-43 15,-1-1-12-15,-2-1-103 16,-3-1-53-16,-12 0-285 16,-6-2 236-16</inkml:trace>
  <inkml:trace contextRef="#ctx0" brushRef="#br0" timeOffset="169436.12">17184 16390 1662 0,'17'26'111'0,"15"-1"80"0,9-11-39 0,12-9-35 0,9-5-17 0,1-6-66 0,-2-9-68 0,-2-8 15 15</inkml:trace>
  <inkml:trace contextRef="#ctx0" brushRef="#br0" timeOffset="169776.64">19345 15684 2082 0,'21'28'177'0,"-6"18"97"0,0 6-57 0,-9 13-104 0,-5-1-49 15,-4-5-64-15,-3-4-37 0,6-14-104 0,0-8-75 0,2-14 110 16</inkml:trace>
  <inkml:trace contextRef="#ctx0" brushRef="#br0" timeOffset="170009.9">18608 16151 1357 0,'3'27'209'0,"12"3"304"0,27-5-337 0,17 0 10 0,38-1-13 0,4 6-19 0,15-10-51 0,2-1-33 0,13-8-39 16,20-8-9 0,9-4-19-16,1-9-3 15,-18-2-29-15,-1-4-113 16,-3 2-112-1,-11-7-125-15,-21-15 166 16</inkml:trace>
  <inkml:trace contextRef="#ctx0" brushRef="#br0" timeOffset="170542.58">18337 16994 1157 0,'0'8'117'0,"8"-1"100"0,8 1-13 0,12-7-26 0,10 2-12 16,6-6-35-16,5-3-24 0,9-1-47 0,-7 0-20 0,-7 7-26 16,-3 7-3-16,-16 6 6 15,-6 6-2-15,-19 6-26 16,-11 5-15-16,-24 3-35 15,-4 7-13-15,-15 5 17 16,-2-5 13 0,0 3 29-16,1-4 12 15,9 0 22-15,7-2 14 0,15-3 29 16,16-4 7-16,8-9 0 16,16 7-1-16,11-4-7 15,6-1 3-15,13 1-11 16,3-10-17-16,11-4-22 15,4-1-3-15,6-9-68 16,6-4-42-16,-1-14-130 16,-1-9 106-16</inkml:trace>
  <inkml:trace contextRef="#ctx0" brushRef="#br0" timeOffset="170731.77">19416 17064 1828 0,'5'31'175'0,"-7"6"127"0,-3-3-99 0,-13 10-79 16,-8-1-45-16,-4 3-50 0,-3-4-13 0,-2 4-31 0,-7-5-27 16,-2 2-90-16,-7-4-72 15,9-12 106-15</inkml:trace>
  <inkml:trace contextRef="#ctx0" brushRef="#br0" timeOffset="170925.56">18929 17114 1473 0,'47'27'179'0,"5"9"157"0,0 7-87 0,3 3-69 0,5 3-46 0,-5-5-58 0,8-2-29 0,-7-7-37 15,0-2 1-15,-8-3-57 0,-1-3-35 16,-6-3-88 0,-5-6-66-16,1-16 130 15</inkml:trace>
  <inkml:trace contextRef="#ctx0" brushRef="#br0" timeOffset="171158.64">19867 17158 1296 0,'0'13'235'0,"3"3"267"0,-3 6-189 0,4 8-120 0,-4 6-58 0,-5 8-90 0,3 4-22 0,2 1-19 16,0 1 0-16,0-9-52 15,7-5-38 1,-1-3-125-16,5-14-354 16,8-22 351-16</inkml:trace>
  <inkml:trace contextRef="#ctx0" brushRef="#br0" timeOffset="171491.79">20240 17231 1581 0,'-5'13'156'0,"-2"-1"101"0,3 4-97 0,-7 1-90 0,3 9-37 0,-2 8-30 0,2 6-4 0,10 1-6 16,9 0-2-16,14-3-6 0,7-5-4 15,6-16-1-15,-4-6 2 0,3-14 6 16,-10-13 9-16,1-6 18 15,-1-2 31-15,-7-9 34 32,-1 3 17-32,-19-9 23 15,-1-2-16-15,-18-5-13 16,-13 4-18-16,2 2-45 16,-8 5-28-16,-4 20-70 0,-7 5-46 15,3 20-127-15,3 4-76 0,4 0 171 31</inkml:trace>
  <inkml:trace contextRef="#ctx0" brushRef="#br0" timeOffset="173008.11">20710 16611 600 0,'-2'3'134'0,"-4"4"109"15,4-3-101-15,2 1-41 0,0-3-56 0,2-1-17 0,6-1-20 0,-4 2-4 16,4 1-3-16,-3 2-1 16,-2 0 1-16,2 6-1 15,-4-4 3-15,-1 1 1 0,0 0-1 16,0-6 7-16,0-2 32 0,0 0 16 16,2 0 24-16,-2 0 6 15,0 0-23-15,0 0-16 16,0 0-25-16,0 0-13 15,0-2-11-15,2-1 0 16,-1 1 0-16,1-1 2 16,-1 0 5-1,-1 3 1-15,0-1 4 16,-4-9 3-16,-1 9 6 16,-3-3-1-16,6 0 4 15,2 4-1-15,-1-2-4 0,-1 1-2 16,1-1-6-1,-2 2-2-15,1-2 0 0,0 1-1 16,1-2-2-16,-2 3 0 16,-2 0-2-16,2 0-1 15,1 0 2-15,-1 0 0 16,1 0 1-16,-2-2 1 0,1 0-1 16,-10-4 0-16,5 1-3 15,2 4 0-15,-4 1 0 16,-1 3 1-16,2 3 0 15,-7-1 0-15,3 3-1 16,4-2-1-16,1 4-2 16,-1 1 1-1,5 0-3-15,4 1-1 0,4 3-1 16,2 0-1 0,-3 7 0-16,2-3 2 0,-2 5-17 15,2 0-4-15,-2-7-6 16,5-3 0-16,1-9 16 15,4-3 7-15,1-4 7 16,3-9 4-16,4-5 6 16,-2-6 5-16,3-3 7 15,-6-4 4-15,-2 3 11 16,-3-1 8-16,-10 2 24 16,3 3 13-16,-4 6 6 15,-2 2-4-15,2 2-23 16,0 6-15-16,0 6-11 15,6-1-6-15,-3 8-8 0,-3 8 5 0,4 7-8 16,-4 5 0-16,0 7 0 31,0 7-7-31,0 5-4 16,0 3-2-16,1 0-11 0,6-7-12 16,-6-7-28-16,1-5-16 15,-2-9-45-15,1-7-31 0,-1-8-126 16,0-4 146-1</inkml:trace>
  <inkml:trace contextRef="#ctx0" brushRef="#br0" timeOffset="174174.33">21183 16002 904 0,'-5'10'167'0,"2"1"178"0,1-2-149 0,1 1-66 0,-4-4-19 0,5 2-7 0,5-3-7 16,9 3-13-16,3-2-6 15,18 0-24-15,6-1-17 0,10 1-26 16,-1-4-8-16,-6-2-55 15,-3 3-26-15,-19-1-97 16,-7-1-91-16,-22-4 158 16</inkml:trace>
  <inkml:trace contextRef="#ctx0" brushRef="#br0" timeOffset="174343.15">21155 16323 1655 0,'23'15'166'0,"1"3"144"0,6-7-179 0,5-2-19 0,1-2-58 0,3-7-23 15,-4 0-114-15,0-7-58 16,6-16 72-16</inkml:trace>
  <inkml:trace contextRef="#ctx0" brushRef="#br0" timeOffset="174673.69">21953 16004 1177 0,'-29'14'244'0,"7"5"-163"0,0 3 97 0,-1 0-64 0,8 4-32 0,6 5-26 0,4 12-29 16,5-2-13-16,10 15-16 0,-1-5-3 0,19-10-27 16,7-6-52-16,9-21-5 15,2-5 8-15,0-12 49 16,-7-13 70-16,1-12 41 0,-6-2 11 16,-15-14 8-16,-9-2-6 0,-16-3-14 15,-15-1-7 1,-17-1-15-16,-6 7-9 0,-3 2-19 15,-5 8-23-15,3 20-54 16,1 8-25-16,17 20-87 31,6 7-57-31,15 7 124 0</inkml:trace>
  <inkml:trace contextRef="#ctx0" brushRef="#br0" timeOffset="174867.1">22507 16155 2161 0,'7'7'107'0,"0"-6"-8"0,-6-2-24 0,-1-9-140 0,-3 2-56 0,-2-4-148 15,4-1 140-15</inkml:trace>
  <inkml:trace contextRef="#ctx0" brushRef="#br0" timeOffset="175423.39">23049 15771 1378 0,'-11'4'148'0,"-1"1"123"0,-4-5-77 0,-2 0-57 0,-10-3-26 16,-15 0-39-16,2 0-15 0,-9 3-19 0,4 6-3 0,15 10-9 15,5 3-7-15,11 4-9 16,4 3-10-16,11 2-2 16,1 2 0-16,7 6 2 15,-2 5 0 1,1 5 2 0,-4-7 0-16,-5-7-1 0,-4-2 0 15,1-14-1-15,-1-2-3 16,6-6-2-16,5-7 0 0,3-2 4 15,7-7 2-15,4 8 4 16,6 1 2-16,13 10 1 16,0 0 2-16,10 2-1 15,-9 1 0-15,-9 2-3 16,-5 6 0-16,-11 2 1 16,2 1 0-16,-10 3 1 15,-6-1 0-15,-15 2 0 16,-7 2-1-16,-13-6-5 15,-5 4-7-15,-7-6-28 0,-5-5-19 16,-2-2-75 0,4-7-46-16,7-4 93 0</inkml:trace>
  <inkml:trace contextRef="#ctx0" brushRef="#br0" timeOffset="175823.19">23649 16058 932 0,'12'9'214'0,"1"-3"221"0,-5 2-194 0,3 7-30 0,-14 0-73 0,-2 6-39 0,-20 2-61 16,-10 6-24-16,-19 2-63 16,-6 9-37-16,1 4-122 0,3-5-81 15,15-1 154-15</inkml:trace>
  <inkml:trace contextRef="#ctx0" brushRef="#br0" timeOffset="176006.61">23262 16015 1608 0,'3'38'145'0,"7"6"99"0,7 8-70 0,19 3-78 15,5 2-34-15,15-6-49 0,4-3-5 0,4-7 16 0,-4-1-48 16,-6-10-115-16,-8-3-111 15,-8-8 106-15</inkml:trace>
  <inkml:trace contextRef="#ctx0" brushRef="#br0" timeOffset="176223.27">23986 16059 2009 0,'2'48'145'0,"-1"-7"90"16,1 7-109-16,-5 1-63 0,-2-4-28 16,-1 5-31-16,1-6-11 0,2-3-69 0,5-6-56 0,4-12-183 0,8-2 169 15</inkml:trace>
  <inkml:trace contextRef="#ctx0" brushRef="#br0" timeOffset="176539.7">24188 16135 1915 0,'3'16'92'15,"2"4"17"-15,3 1-47 0,0 4-46 0,0 8-8 0,4 7-8 0,1 1 0 0,1-4 0 0,10-4-18 16,3-14-13 0,6-4 2-16,6-15 10 0,-9-8 36 15,7-18 56 1,-4-5 14-16,-8-4 23 16,-5-6 8-16,-10 2-12 15,-2-1-3-15,-27-1-18 16,-6 4-27-16,-18 7-38 15,-11 4-26-15,-4 17-56 0,-2 9-28 16,3 9-70-16,5 7-33 16,16-5 104-16</inkml:trace>
  <inkml:trace contextRef="#ctx0" brushRef="#br0" timeOffset="177223.21">24019 15279 1080 0,'23'0'126'0,"6"4"118"0,3-2-25 0,12 6-47 0,2-2-22 0,6 7-47 0,-1-4-29 16,-10 1-35-1,-8-1-10-15,-14-6-48 0,-4-1-47 16,-8-5-121 0,-6-2-120-16,6-9 160 15</inkml:trace>
  <inkml:trace contextRef="#ctx0" brushRef="#br0" timeOffset="177741">24745 14951 1266 0,'14'-5'135'0,"-6"3"116"0,-1 2-74 0,-12 2-48 0,-5 4-23 0,-7 1-23 16,-4-1-15 0,-5 5-20-16,-3-5-8 15,6 8-17-15,-1-3-11 0,7 4-10 16,1 4-3-16,3-2-13 15,5 5-5-15,15-3-11 16,0-2-9 0,12-7-4-16,-3-2 0 15,8-8 13-15,0-2 11 16,-2-7 12-16,1-4 4 16,-4-3 10-16,-3-4 5 0,-3 1 9 15,-2-5 9-15,-7 7 19 16,6-2 10-16,-9 12 23 0,1 4 7 15,4 8-2-15,-4 12-11 16,-1 21-23-16,-1 11-9 16,0 19-24-1,-1 3-3-15,-1-2-9 0,2-2-8 16,0-15-7 0,0-5-19-16,3-11-60 15,-1-6-42-15,3-11-29 16,3-2 62-16</inkml:trace>
  <inkml:trace contextRef="#ctx0" brushRef="#br0" timeOffset="178639.55">25114 16108 456 0,'0'-3'112'15,"0"-2"131"-15,-1 2-11 0,-2 3-20 0,-1 0-26 0,8 5-53 0,0 1-8 0,4 4 0 0,-3-4 11 16,1 3 23-1,4-7 0-15,-10 3-22 0,-2 1-13 16,-9-6-40-16,-5 6-14 16,-1-1-38-16,-13-2-13 15,-5 5-7 1,-3 2-9-16,-3 7-3 16,10-1-2-16,9 7-9 15,6-4 0-15,16 6 3 16,13-1-1-16,10 3 1 15,7 0 1-15,11 1 2 16,-6 2 2-16,-2-3 3 16,-5 0 0-16,-13 0 2 0,0-2 3 15,-8 2 3 1,-9-5 1-16,-10-2 2 0,-9-1 0 16,-12-3-2-16,0-4-4 15,-18-4-10-15,-1-4-6 0,2-8-16 16,2-7-15-1,15-9-72-15,0 1-65 0,17-3 95 16</inkml:trace>
  <inkml:trace contextRef="#ctx0" brushRef="#br0" timeOffset="179365.41">21855 17404 266 0,'-13'-7'47'0,"-1"0"53"0,-6 7-29 0,1 3 3 0,-2 7 44 0,2-5 21 0,10 3 20 16,-1-4 12-16,7 4 7 15,2-5-9-15,-6 7 9 16,6-6-4-16,2 8-23 15,-2-5-8-15,10-3-33 16,-9-4-18-16,3 1-31 16,18-1-14-16,-4 0-24 15,16-1-10-15,-3-3-11 16,3-2-1-16,-3 3-19 16,0 0-27-16,-8-4-66 15,-3 3-58-15,-12-3-216 16,-1 1 223-16</inkml:trace>
  <inkml:trace contextRef="#ctx0" brushRef="#br0" timeOffset="179554.83">21650 17647 1733 0,'25'13'130'0,"0"0"94"0,2-9-52 0,0-4-51 16,5 2-20-16,-1-5-50 0,7 1-25 0,-3-3-18 0,-5-4-40 16,0 3-133-16,0-1-125 15,0-18 141-15</inkml:trace>
  <inkml:trace contextRef="#ctx0" brushRef="#br0" timeOffset="179919.73">22431 17185 1808 0,'-10'11'85'0,"-4"3"37"0,2 5-52 0,-6 8-26 0,1 6-7 0,11 10-21 15,2 3-10-15,19 4-8 0,2-4-7 0,13-11-8 0,6-9-1 0,8-16 6 16,2-7 10-16,1-17 34 16,1-4 20-16,-14-12 19 15,1-3 6-15,-21-9-11 16,-6-7-12-16,-14 0-7 16,-10 0-12-16,-17 8-4 15,-8 2-4-15,-5 4-17 16,-4 8-7-16,-1 13-19 15,6 8-13-15,4 14-32 16,7 6-29-16,17 8-88 16,4-3-83-16,21 0 141 15</inkml:trace>
  <inkml:trace contextRef="#ctx0" brushRef="#br0" timeOffset="180087.91">22948 17256 2222 0,'21'3'127'0,"-9"-3"38"0,1-4-79 0,-11-3-72 0,-9-5-36 0,-1 1-65 0,-6 1-59 0,-8-2 80 16</inkml:trace>
  <inkml:trace contextRef="#ctx0" brushRef="#br0" timeOffset="180654.64">23729 16870 1051 0,'13'14'167'0,"-12"5"136"0,-15 5-66 0,-10 2 19 15,-15 0-60-15,-4-12-41 0,-15 5-64 0,1-10-23 0,-6-9-27 16,2 2-9-16,10-8-6 16,10-6-6-16,16 6-15 15,12 1-5-15,9 10-6 16,4 6 0-16,1 13 0 15,2 6 2-15,0 14 1 16,2 6 0-16,-5 2-5 16,0 1-7-16,0-9-9 15,0-2-1-15,3-16 5 16,1-8 6 0,5-8 10-16,2-10 1 15,5-6 3-15,3-4 0 0,6-9 4 16,5 3 1-16,3 2-2 15,5 2 0-15,8 12-1 16,-2 0-1-16,3 12 0 16,-7 6-1-16,-7 7 2 15,-11 2-1-15,-6 1 3 16,-9 4 0-16,-7-2 2 16,-3 3 1-16,-20-3-4 15,-12 1-3-15,-22-4-7 0,-6 1-5 0,-6-2-15 16,-4-1-16-1,12-9-71-15,7-5-42 16,21-8-204-16,14-8 201 0</inkml:trace>
  <inkml:trace contextRef="#ctx0" brushRef="#br0" timeOffset="181320.8">24092 17393 1234 0,'13'2'209'0,"-2"0"266"0,-2 4-300 0,-7 5-16 0,-5 11-57 0,-7 11-29 0,-3 14-42 15,-2-1-14-15,-1 6-27 16,-1-3-17-16,6-2-27 15,4-7-8-15,6-15 11 16,1-6 11-16,8-19 33 16,3-6 17-16,9-21 21 15,1-11 8-15,7-11 4 16,-1-3-6-16,3 0-3 0,4 2-2 0,-4 10-5 31,4 12 0-31,-6 15-10 16,-1 8-3-16,-10 18-3 15,2 11-4-15,-5 14-15 16,-3 10-11-16,4 6-12 16,-3 4-4-16,2-10-2 15,7-6 6-15,-2-23 7 16,4-8 5-16,4-14 22 0,-5-11 10 0,0-16 17 16,-1-3 15-16,-7-14 24 15,2 4 2-15,-3-6 7 16,4 8-9-16,-1 2-25 15,-4 1-6-15,1 14-15 16,-7 4-4-16,1 18-6 16,-6 4-2-16,2 13-9 15,5 9-4-15,5 9-8 16,4 5 0-16,8 0-3 16,2 1 2-1,3 2 5-15,-9 0-1 0,-9-3-6 16,-4 0-14-16,-17-5 5 15,-7-5 8-15,-17 1 12 16,-8-7 14-16,-10-9-8 16,2-10-7-16,2-10-19 15,-2-10-31-15,11-2-74 16,-1-6-32-16,18-2 72 16</inkml:trace>
</inkml:ink>
</file>

<file path=ppt/ink/ink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07:00.250"/>
    </inkml:context>
    <inkml:brush xml:id="br0">
      <inkml:brushProperty name="width" value="0.05292" units="cm"/>
      <inkml:brushProperty name="height" value="0.05292" units="cm"/>
      <inkml:brushProperty name="color" value="#FF0000"/>
    </inkml:brush>
  </inkml:definitions>
  <inkml:trace contextRef="#ctx0" brushRef="#br0">4219 3645 1013 0,'5'-21'126'0,"0"10"129"0,-5 7-24 16,0 12-27-16,-5 7 0 0,3 14-28 0,-4 2-10 0,1 9-31 0,5 9-29 0,-5 7-45 0,-1 11-20 0,3 10-21 0,-2 0-5 16,-1 0-6-16,4-1-1 15,2-7-12 1,0-10-19-16,5-17-45 0,1-8-32 15,-2-25-89 1,7-3-65-16,-5-18 143 16</inkml:trace>
  <inkml:trace contextRef="#ctx0" brushRef="#br0" timeOffset="254.62">3825 3804 1567 0,'-7'-9'188'0,"0"2"155"16,0 4-48-16,1 3-66 0,-5 0-52 0,-2 2-77 0,1-2-35 0,8-5-44 0,4-1-10 0,21-7-11 0,15-3 0 0,37-9-3 16,17-5 2-16,14-4-1 15,6-3-1-15,-2 9 0 0,-4 3 1 16,3 14-1-1,-1 11-27 1,-9 14-89-16,-13 2-160 16,-21 6 151-16</inkml:trace>
  <inkml:trace contextRef="#ctx0" brushRef="#br0" timeOffset="582.04">4844 3916 1375 0,'-14'-14'151'0,"-2"1"128"0,-9 1-48 0,-2 12-67 0,0 6-41 0,-9 21-66 0,4 11-30 0,-1 20-23 15,8 8-2-15,23-1-3 0,12-4-3 0,32-21-2 0,7-21 1 0,19-21 4 16,-2-17 10-16,1-23 30 15,-4-4 9-15,-19-8 25 16,-8 4-10 0,-26 3-17-1,-10 6-3-15,-26 7-21 16,-12 8-5-16,-20 10-15 0,-5 6-18 16,-5 15-52-16,8 1-19 15,22 10-109-15,15-3-103 16,21-7 175-16</inkml:trace>
  <inkml:trace contextRef="#ctx0" brushRef="#br0" timeOffset="804.37">5562 3341 1685 0,'22'-26'190'15,"-10"6"142"-15,-1 7-97 0,-11 18-83 0,0 9-48 0,-9 18-46 0,3 13-25 0,-7 25-24 32,-3 12-4-32,0 9-5 15,2 5-1-15,3-1-38 16,5-3 43-16,7 1-219 0,1-2-228 16,14-12 287-16</inkml:trace>
  <inkml:trace contextRef="#ctx0" brushRef="#br0" timeOffset="1021.36">5191 3896 1817 0,'-5'-26'159'0,"4"6"99"0,2-4-53 0,12 2-71 16,9 5-36-16,16-10-47 0,4 3-6 0,15 5-19 15,5 5-6-15,-1 14-12 16,2 2-4-16,-9 12-16 16,1 3-31-16,7 2-117 15,2 2-95-15,18 4 127 16</inkml:trace>
  <inkml:trace contextRef="#ctx0" brushRef="#br0" timeOffset="1554.23">6361 3888 1325 0,'-18'-10'165'0,"-9"1"127"0,-10-1-41 16,-11 10-112-16,-9 7-48 0,-16 16-78 0,2 7-13 0,0 16-11 0,13 6-2 16,25 3-1-16,18-3-4 0,28-12-3 15,14-12 3-15,25-22 4 16,10-7 7-16,2-21 8 15,1-5 15-15,-13-11 21 16,-9-1 10 0,-10 4 25-16,-8 0-7 15,-8 13-15-15,-4 5-15 0,-5 14-26 16,-7 11-8-16,1 18-4 16,-2 12 1-16,6 14-2 15,1 0 2-15,11-6-3 16,9-5 3-16,8-25 1 15,9-10 1-15,8-14 3 16,2-15 4-16,7-14 4 16,-7-7 10-16,0-17 14 15,-7-6 5-15,-9-13 8 16,-8-5-2-16,-11-10 8 16,-11 1-1-16,-8 7-7 0,-3 16-13 15,-1 32-19-15,-4 20-7 16,-3 44-8-16,2 22 0 15,-8 35-8-15,2 18-1 16,6 21 4 0,4 5 3-16,10-3 1 15,14-9 2-15,19-29-1 0,7-16-10 16,17-29-59-16,9-9-60 16,13-26 163-16,10-11-84 15</inkml:trace>
  <inkml:trace contextRef="#ctx0" brushRef="#br0" timeOffset="2168.44">7971 3722 1566 0,'0'2'83'0,"-4"10"37"0,4 3 7 16,-4 15-14-16,1 9-24 0,1 19-48 0,-3 7-20 0,-3 17-16 0,0 2-3 15,2 4-3 1,3 2-34-16,3-13-55 15,0-6-4-15,0-14-4 0,0-16 29 16,0-25 59 0,0-9 13-16,-3-27 24 15,-3-19 15-15,-4-28 18 16,-1-21 5-16,2-24 2 16,2-2-6-16,15 4-19 15,16 9-11-15,20 27-10 16,8 9-3-16,8 31-3 15,-14 7-3-15,-10 21-10 16,-4 10-2-16,-18 17 1 16,-3 6 3-16,-16 14 4 15,-11 6 1-15,-14 11-6 0,-11 5-24 16,-14 0-63-16,1-3-37 16,2-15 54-16</inkml:trace>
  <inkml:trace contextRef="#ctx0" brushRef="#br0" timeOffset="2474.96">8557 3831 1726 0,'-6'8'82'0,"-2"9"22"0,-4 5-48 0,-6 11-14 0,3 8-19 0,5 7-19 0,7 4-7 0,12-8-10 16,9-5-6-16,15-20 1 16,8-8 3-16,13-14 19 15,4-9 22-15,-3-10 46 16,-4-4 16-16,-25-1 25 16,-15-1 0-16,-18 1-32 0,-19 0-15 15,-21 2-36 1,-10 0-20-16,-12 3-81 0,-2 6-48 15,16 8-81-15,6 4 84 16</inkml:trace>
  <inkml:trace contextRef="#ctx0" brushRef="#br0" timeOffset="2922.75">9050 3779 1571 0,'6'35'119'0,"-4"1"73"0,-2 3-54 0,0 4-68 0,1 0-23 0,10-9-39 0,5-5-9 0,9-17-6 15,11-7 3-15,7-15 6 16,3-8 7-16,0-8 25 16,-1-4 11-16,-12-6 20 15,-1 3 5-15,-11 3-12 16,-1 10-13-16,-7 12-28 15,-2 9-13-15,0 20-15 16,1 7-1-16,4 13 3 0,0 3 4 16,6-11 4-1,3-3 1-15,7-14 0 16,6-6 1-16,0-7 5 16,-5-5 6-16,-14-7 27 15,1 1 14-15,-12-5 19 16,-3 1 8-16,-7-7-17 15,-10-7-14-15,-3-8-24 16,0-7-14-16,2-2-28 16,8 5-26-16,5 5-90 15,3 8-73-15,15 8-228 0,10 2 235 16</inkml:trace>
  <inkml:trace contextRef="#ctx0" brushRef="#br0" timeOffset="3403.74">10096 3814 1170 0,'0'23'181'0,"4"-2"123"0,4-2-111 0,5-7-48 0,4-7-65 0,2-3-20 16,13-7 0-16,-1-8 2 0,4-2 1 16,0-9 6-16,-7 7-4 15,-11-12 5-15,-4 4 0 16,-5 0-4-16,-16-2-8 15,2 10-10-15,-16 1-17 16,-4 6-10-16,-10 12-20 16,0 12-8-16,-10 21-8 0,-3 11-1 15,5 12 2 1,3 5 3-16,27-11 1 16,14-8 0-16,36-20 3 0,13-12 3 15,14-15 5-15,2-8 8 16,3-9 12-16,6-1 3 15,3 2 1 1,5 5-6-16,0 9-12 0,-6 5-4 16,-16 11-4-1,-10 4-7-15,-20 7-2 16,-12 0-6-16,-18 9 1 0,-10-4 7 16,-7-2 5-16,-7-4 8 15,5-10 9-15,-1-10 2 16,10-10 10-16,4-15 7 15,7-20 6-15,14-9-4 16,13-12-14-16,12 2-11 16,13 9-17-16,-6 7-5 15,2 15-2-15,0 7-26 0,-3 11-112 16,6 6-69-16,-3 3 103 16</inkml:trace>
  <inkml:trace contextRef="#ctx0" brushRef="#br0" timeOffset="3617.6">11348 3855 976 0,'21'-10'214'0,"2"-2"334"0,6-1-300 0,6 7-35 0,-1-4-48 0,10 9-97 0,-1-1-29 0,4 0-35 15,-4-2-4-15,-5-1-40 16,-5 3-59-16,-11 1-178 16,-3-1 155-16</inkml:trace>
  <inkml:trace contextRef="#ctx0" brushRef="#br0" timeOffset="3787.65">11460 3943 1514 0,'0'6'169'16,"0"1"133"-16,13-1-60 15,12-3-70-15,11-3-48 0,-1-5-71 0,1 1-21 0,7-3-10 0,-10 1-38 16,14 4-115 0,2-5-265-16,2 2 218 0</inkml:trace>
  <inkml:trace contextRef="#ctx0" brushRef="#br0" timeOffset="4290.09">12948 3424 1413 0,'3'13'163'0,"8"3"167"0,-6 1-92 16,3 7-47-16,1 4-50 0,-4 10-75 0,0 8-29 0,-5 12-30 0,-2 7-3 0,-4 7-4 0,-5-1-3 0,3-11-19 31,2-6-27-31,-1-18-63 16,6-9-43-16,-3-18-128 16,4-12-65-16,0-22 190 15</inkml:trace>
  <inkml:trace contextRef="#ctx0" brushRef="#br0" timeOffset="4546.35">12707 3434 823 0,'-24'-41'209'0,"8"7"266"0,8 9-173 0,15 16-69 0,7 1-32 0,14 9-53 0,19 7-34 0,20 10-42 16,-3 4-15-16,14 9-26 15,-4 6-12-15,6 11-12 0,7 5-3 16,-6 5-4-16,-6-1 0 15,-27 4 0 1,-18-2 1-16,-37 0 4 16,-21 5-1-1,-29-5-14-15,-12-3-20 0,-17-3-53 16,1-5-33-16,5-11-88 16,1-10-99-16,6-27 175 15</inkml:trace>
  <inkml:trace contextRef="#ctx0" brushRef="#br0" timeOffset="5019.32">13595 3757 871 0,'27'5'191'16,"-5"-4"151"-16,-14 10-113 0,-8 0-21 0,-12 11-85 0,-2 10-33 0,-3 7-48 16,1 4-10-16,7-7-25 15,6-1-7-15,17-18-3 16,8-4 3-16,13-13 21 16,6-3 11-16,0-15 16 15,1-2 13-15,-4-7 6 16,-5-5 1-1,-11 1-3-15,-8-2-13 0,-9 9-17 16,-3 7-4-16,-2 17-13 16,-3 3-3-16,3 21-8 15,1 9-6-15,7 12-1 16,0 4-1-16,0 13 1 16,1 1 0-16,-7 3 0 15,-4 2 1-15,-15-6 4 16,-4-1 0-16,-12-9 3 15,-6 2-3-15,-4-5-5 16,-4-5-17-16,0-13-61 16,2-4-53-16,8-24-292 15,7-1 256-15</inkml:trace>
  <inkml:trace contextRef="#ctx0" brushRef="#br0" timeOffset="5319.23">14142 3894 1535 0,'30'35'106'0,"-6"-2"34"0,-10 2 4 0,-9 1-53 0,-4-1-30 0,-10-7-38 0,-4-1-5 0,1-11-4 15,-1-5 2-15,5-13 7 0,2-11 11 16,4-18 25-16,1-9 11 15,7-7-5-15,3-2-7 16,13 15-16-16,4 7-8 16,-3 22-6-1,12 7-1-15,-8 13-14 16,3 9-5-16,0 3-2 16,-5 3-2-16,-1 1-3 15,-2-2-12-15,-2-1-77 16,6-3-58-16,7-10 72 15</inkml:trace>
  <inkml:trace contextRef="#ctx0" brushRef="#br0" timeOffset="5887.02">15289 3765 1508 0,'8'5'104'0,"-2"6"92"0,1 12-86 0,-7 20-8 0,-7 12-37 0,1 14-51 0,3 4-10 0,-5-2-3 15,3 0 9-15,-1-3-49 16,3-2-27-16,-2-19-6 15,0-9-8-15,2-22 50 0,-5-13 28 0,2-19 3 32,-5-20-1-32,0-32 9 0,8-19 1 15,4-28 20 1,9-5 22-16,9 4 19 16,11 13 15-16,12 28 18 15,7 19-3-15,6 30-7 16,-4 5-16-16,-1 21-43 15,-15 8-20-15,-16 11-21 0,-3 9-1 16,-23 5-17 0,-10 8-34-16,-18 8-66 15,-15-3-38-15,-2 1-254 16,-5-1 253-16</inkml:trace>
  <inkml:trace contextRef="#ctx0" brushRef="#br0" timeOffset="6185.67">15904 3743 1587 0,'0'20'82'0,"-3"5"10"0,2 4-20 0,-6 6-12 0,4-6-32 0,9-3-25 16,7-3-3-16,8-8 5 0,7-4 4 0,7-11 35 15,3-4 16-15,3-8 22 16,-2-7 3-16,-3-5-21 16,-10-1-4-16,-15-7-18 15,-21-2-3-15,-25-6-17 16,-7-1-21-16,-18 7-78 16,-2 4-41-16,-1 17-132 15,0 12 127-15</inkml:trace>
  <inkml:trace contextRef="#ctx0" brushRef="#br0" timeOffset="6606.04">16352 3785 1110 0,'19'10'160'0,"-5"9"163"0,-1 6-115 0,-13 2-77 15,-5 4-42-15,1-1-58 0,2-3-17 0,5-8-11 0,8 0-2 16,11-14 4-16,4-2 17 16,2-10 34-16,-1-5 16 0,-2-9 22 15,-6-4-7 1,1-5-30-16,-7 3-17 0,-2 2-25 16,-5 6-11-16,1 14-15 15,-1 9-6-15,5 16-2 16,3 15-1-16,5 4 14 0,2 1 4 15,12-10 2 1,5-5 1-16,3-13 3 16,1-1 4-16,-7-11 13 0,-3 0 11 15,-20-7 20 1,-2-1 10-16,-13-5-5 16,-8-6-9-16,-4-4-23 15,-10-6-11-15,-2-7-43 16,0-2-32-16,7 5-102 15,12-2-62-15,13 8-148 0,14 4-254 16,12 5 377 0</inkml:trace>
  <inkml:trace contextRef="#ctx0" brushRef="#br0" timeOffset="7072.88">17046 3711 857 0,'12'13'188'0,"-5"-2"185"0,-7-3-60 0,0 4-104 0,0-2-58 0,7-5-85 0,7-1-19 0,11-12-24 15,5-4-5-15,8-6-5 16,3 1-4-16,-2-3 12 16,-2-1 14-16,-15 5 31 15,-10 1 11 1,-19 2-3-16,-17-1-12 16,-17 9-33-16,-6 7-15 0,-4 18-18 15,2 10-6-15,8 13-4 16,10 2 1-16,13 3-1 15,15 1 0-15,24-12 5 16,9-10 1-16,12-11 7 16,7-7 2-16,11-13 8 15,-2-4 5-15,4-5 1 16,-1 1-3-16,-7 10-6 16,-3 2-5-16,-15 8-1 15,-9 9-17-15,-15-1-22 16,-5 3-3-16,-11 0-39 0,-3-3 22 15,-4-7 34-15,-1-9 12 16,3-11 68 0,4-5 16-16,5-14 11 15,2-3-6-15,9-3-32 16,8 6-20-16,12 0-26 0,1 5-6 16,11 6-27-1,1-5-43-15,3 2-208 16,10-6 178-16</inkml:trace>
  <inkml:trace contextRef="#ctx0" brushRef="#br0" timeOffset="7401.79">18891 3358 1238 0,'30'27'209'0,"-19"6"306"0,-10 24-405 0,1 10 20 0,-10 6-77 0,-3 0-31 0,0-10-4 15,0-7-26-15,8-13-71 0,-2-12-48 16,5-8 47-16</inkml:trace>
  <inkml:trace contextRef="#ctx0" brushRef="#br0" timeOffset="7585.42">18428 3651 1318 0,'23'0'214'0,"-1"-3"178"0,23-6-174 0,11-4 0 0,19-6-101 0,23-3-39 15,6-3-42-15,-9-2-14 0,-7 2-27 16,-12 1-58-16,-10 0 40 15</inkml:trace>
  <inkml:trace contextRef="#ctx0" brushRef="#br0" timeOffset="8299.23">19930 3312 1119 0,'0'2'126'0,"3"-2"160"0,5 3-68 0,3 6 5 0,-3-2-45 0,2 13-103 0,-2 15-28 0,-15 17-31 16,-5 13-5-16,-12 13-6 16,-4 3 0-16,-4-1-1 15,-3-4-4-15,2-8 1 16,8-11 1-16,17-10-2 15,8-8-1-15,16-12 0 16,12-2-1-16,16-9 4 16,7-2 1-16,15-6 4 15,0-8 0-15,9-11-15 16,-6-3-31-16,-11-10-75 16,-6-1-81-16,-18-5 100 15</inkml:trace>
  <inkml:trace contextRef="#ctx0" brushRef="#br0" timeOffset="8518.82">20416 3363 1556 0,'0'8'154'0,"2"10"96"0,-2 8-36 0,1 13-48 0,6 15-43 0,-3 12-46 0,6 7-20 0,-5 4-28 16,-4-5-8-16,7-2-12 15,0-6-2-15,5-13-5 16,4-7-7-16,-1-14-63 16,0-10-52-16,1-12-120 15,-1-12-153-15,4-20 224 16</inkml:trace>
  <inkml:trace contextRef="#ctx0" brushRef="#br0" timeOffset="8726.75">20842 3572 1032 0,'14'5'232'0,"-1"8"217"0,-15 6-212 0,-10 1-34 0,-20 5-102 0,-9-1-33 0,-5 0-39 16,-2 1-8-16,8 0-11 16,5 0 0-16,18-1-9 15,6 1-4-15,13 1-5 16,10 0-7-16,20 3 3 0,2 4 0 15,14-8-77-15,4-4-64 16,8-10 81-16</inkml:trace>
  <inkml:trace contextRef="#ctx0" brushRef="#br0" timeOffset="9150.95">21320 3788 1247 0,'0'-26'265'0,"-5"-4"223"0,-12 3-241 16,-8 13-38-16,-8 6-147 0,-5 11-47 0,3 22-31 0,0 8-2 15,10 11 2-15,3-1 1 16,19-8 4-16,8-10 0 16,15-11 5-16,7-3 4 0,0-11 8 15,-2-9 13-15,-1-1 26 16,-8-9 14-16,-2-6 15 15,-2 0 3-15,-8-7-20 16,2 9-16-16,-3 13-22 16,-3 9-16-16,-5 21-9 15,-1 16 0-15,-4 21 1 16,3 5 2-16,-1 13 2 16,5 3 0-16,3-1 1 15,-2-3 1-15,2-14 2 16,-5-8 1-16,-1-14 5 15,-2-10 4-15,-6-12 8 0,-4-5 3 16,-7-16-6-16,-8-9-14 16,-6-17-64-1,1-6-35-15,-13-15-109 0,-1-4 506 16,-5-22-255-16</inkml:trace>
  <inkml:trace contextRef="#ctx0" brushRef="#br0" timeOffset="9650.89">21894 3716 1466 0,'16'-14'197'16,"-5"4"155"-16,0 7-38 0,-9 5-112 0,-2 7-72 0,-5 18-100 0,-6 9-21 0,-3 27-14 0,0 13-3 16,-1 4-15-16,4 6-18 15,4-6-54-15,5-3-35 16,2-14-63-16,0-6-19 0,2-21-25 31,5-12 13-31,1-24 89 0,0-14 57 16,5-27 121-16,-8-16 47 15,1-22 40 1,-5-7 2-16,1-15-11 16,0-8-3-16,10 13-39 15,7 12-18-15,6 34-2 16,4 21-11-16,2 28-5 0,6 4 3 15,2 19-20-15,1 5-5 16,-6 1-4 0,-10 2-5-16,-19 3-5 0,-10-1 0 15,-30 1-5-15,-4 0-20 16,-15-2-76-16,-3-2-61 0,8-7 75 16</inkml:trace>
  <inkml:trace contextRef="#ctx0" brushRef="#br0" timeOffset="9950.95">22399 3859 1348 0,'10'16'89'0,"-1"0"69"0,-6 4-81 0,-1 4 19 0,3 0-45 16,-1-2-51-16,7-10-3 0,8-5-2 15,8-3 0-15,16-10 10 16,-2 0 25-16,0-5 52 16,-5 0 24-16,-12 0 47 15,-12 0-3-15,-21-7-32 16,-13-2-22-16,-16-10-59 16,-5-5-35-16,-7-3-63 0,3 5-50 15,6 3-93 1,9 8-59-16,10 11 137 0</inkml:trace>
  <inkml:trace contextRef="#ctx0" brushRef="#br0" timeOffset="10350.03">22835 3763 1295 0,'50'13'145'0,"-6"-1"146"15,-6-1-106-15,-13 2-48 0,-7 0-47 0,-6 1-69 0,-7 2-13 0,5-4-4 16,-1-1 0-16,7-4 1 0,9-7 3 16,0-7 15-16,1-4 17 15,-4-3 37 1,-7 0 19-16,-10-5 13 0,1 2-13 16,-6 2-41-16,-6 4-24 0,3 16-39 15,0 5-6-15,3 15-4 16,3 3 1-16,11-1 1 15,10 0-3-15,14-8 1 16,6-3 2 0,8-7 10-16,6-6 6 15,-6-3 10-15,-1-3 5 0,-12-6 26 16,-10-1 15-16,-18-6 10 16,-10-1-2-16,-18-11-38 15,-11-6-27-15,-6-3-43 16,4 0-38-16,10 7-87 15,6 8-154-15,14-3 184 16</inkml:trace>
  <inkml:trace contextRef="#ctx0" brushRef="#br0" timeOffset="10848.53">23715 3735 1765 0,'13'3'111'0,"1"-1"39"0,2-4-5 0,6-9-39 0,3 0-26 0,2-3-33 16,3 0-13-16,1-1-17 16,-2 3-6-16,-3-2-10 0,-2 1 15 0,-11 0 16 15,-1 4 7-15,-12 7 26 16,-8-2-10-16,-12 0-17 31,-12 9-11-31,-7 11-27 16,-2 11-10-16,5 11-1 0,7 1 2 15,17-3 0 1,8-3 2-16,16-9 3 0,8-2 1 16,19-8 4-16,9-3 4 15,15-3 1 1,3-5-2-16,2 8 0 0,5-3-2 0,-12 3 0 16,-9 2-1-16,-16 0 1 15,-9-2 1 1,-20-2 3-16,0-3 5 15,-10-4 10-15,-9-2 1 0,-9-3 7 16,1-4 4-16,-1-8-1 16,10-1 9-16,11-6 5 15,13 0-7-15,21-8-9 16,9 1-11-16,17 4-18 16,6 0-4-16,1 0-4 15,-1 6-23 1,-3-6-56-16,-5 1-31 15,-14 3-108-15,-6-1-61 0,-30 3 164 16</inkml:trace>
  <inkml:trace contextRef="#ctx0" brushRef="#br0" timeOffset="11300.06">22985 3405 681 0,'1'-1'158'0,"-2"-7"182"0,-3 0-184 0,-7-2 20 0,0-1-46 0,-3 7-18 0,1-1-4 15,6 5-18-15,0 13-39 16,-1 12-17-16,8 24-30 16,0 14-4-16,10 12 3 15,1 3-1-15,6-15 3 16,8-11-30-16,12-21-94 16,-1-7-297-1,7-8 244-15</inkml:trace>
  <inkml:trace contextRef="#ctx0" brushRef="#br0" timeOffset="46117.16">5969 11946 492 0,'-13'10'71'16,"-3"9"54"-16,-6-2-18 0,0 5-2 0,2 2-4 0,1-10 5 0,4 0 5 15,6-4-20-15,3-7-7 0,4-3-5 0,-4-6-5 0,11-2-10 16,1-5-6-16,6-3-11 16,4-1-2-16,8 1-1 15,7 2-4-15,12 3-11 16,6 1-6-16,5 7-11 16,-2 5-5-16,-7 17-5 15,-11 1-1-15,-16 15 2 16,-10 6 2-16,-14 11 1 0,-8 6-1 15,-21 10-1-15,-3 6-1 16,-14 2-1 0,-9 0 1-16,7-12-1 0,2-5 0 0,25-14-1 15,8-11-1 1,19-12 4-16,11-7 7 16,19-7 17-16,7-3 8 15,18-3 4-15,0-2-4 16,5 0-15-16,-8-2-8 0,-8-4-1 15,0 1-25 1,-3-11-124-16,2-1-137 0,4-16 138 16</inkml:trace>
  <inkml:trace contextRef="#ctx0" brushRef="#br0" timeOffset="46451.37">6556 12295 1160 0,'-23'17'141'16,"1"5"112"-16,5 8-127 0,1 3-24 16,7 5-47-16,4 0-10 0,11 3-28 0,15 3-8 0,17 0-8 0,12-4-1 0,15-9 3 15,1-5 1-15,-9-15 20 0,-5-10 17 0,-19-15 36 16,0 1 23-16,-11-4 23 15,-7-14-3-15,-9 2-20 16,-19-12-19-16,-17-9-33 16,-6 4-13-16,-22-6-21 15,-7-2-7-15,-16 5-14 0,4 5-17 16,16 16-32-16,10 7-22 16,26 17-90-16,3-1-62 0,14 5-308 15,8-3 307-15</inkml:trace>
  <inkml:trace contextRef="#ctx0" brushRef="#br0" timeOffset="46634.76">6854 11980 1817 0,'-2'1'132'0,"-6"-2"39"0,5-4-29 0,0-3-92 0,-3-5-25 15,2 2-45-15,3-3-69 0,1-5-490 0,5-11 383 0</inkml:trace>
  <inkml:trace contextRef="#ctx0" brushRef="#br0" timeOffset="46838.67">7270 11353 1300 0,'-1'10'150'0,"-4"9"59"0,-5 11-10 15,3 19-28-15,-6 17-72 0,2 14-29 0,-2 23-49 0,-1 7-8 0,1 13-10 0,-2 2-2 16,4 1-50-16,1 0-57 15,4-20-152-15,4-12-274 0,10-32 308 16</inkml:trace>
  <inkml:trace contextRef="#ctx0" brushRef="#br0" timeOffset="47034.84">7510 12008 1873 0,'6'24'235'15,"-3"1"100"-15,-6 2-87 0,-3-4-47 0,-7-4-127 0,1-6-39 0,1-10-58 0,0-3-47 0,4-6-83 0,7-9 74 32</inkml:trace>
  <inkml:trace contextRef="#ctx0" brushRef="#br0" timeOffset="49366.54">9550 11517 1274 0,'-3'2'130'0,"-4"4"127"0,-8 7-195 0,-4 4-22 0,-15 9-33 0,0-1-3 0,4-2 0 16,3-4-1-16,11-6-1 16,5-2-2-16,13-2-2 15,7 4-2-15,13 9-1 16,4 5 1-16,16 12 2 15,-2 7 1-15,2 11-1 0,5 4 1 16,-4-1-1-16,4-1-1 16,15-10 0-1,7-7 0-15,20-10 0 0,13-1 2 0,6-9 1 16,4-4 1 0,6-3 1-16,0 1-1 15,18 3-1-15,6-5-2 16,-3-1-1-16,3-2-1 15,3-11 2-15,6-8 0 16,15-8 3-16,0-1 2 16,5-11 2-16,8 1 0 15,-4-3-2-15,-2 3-1 0,1 3-1 16,-10 5-1-16,-5-1 2 16,-2 4-1-16,-11-4 0 15,-1 4 2 1,-3 2-1-16,-1 1 1 0,-7 0 3 15,-3 2 1-15,8 10-1 16,1 1-2-16,-3 5-3 16,2 6-1-16,-10 4 0 15,6 4-1-15,10-6 1 16,0-2 2-16,-3-8-1 16,8 0 0-16,6-3 0 15,0 0-1-15,14 0 1 16,6 3-1-16,5 4 1 15,2-1-1-15,3 0 1 16,0 4-1-16,-1-7 1 16,-4-1 0-16,12-2-1 15,-2-2 1-15,-8-6 1 0,8 2-1 16,-7-5 1-16,-6 0 1 16,-4 1 7-1,-4 4-1-15,-4 6 1 0,1 0-1 16,-8 19-9-16,-7 8 0 15,-18 17-1-15,-11 9-1 0,-3 12 1 16,-8-3 1 0,-3-4 2-16,-13-6 2 0,2-14 0 15,3-7 11-15,5-13 23 16,9-10 14-16,-2-18 33 16,4-6 1-1,-5-9-9-15,5-2-1 16,6 2-14-16,0 0-9 0,-6 0-12 15,-5-2-15-15,-5-5-42 16,7 1-41-16,13-9 288 16,14-1-198-1</inkml:trace>
  <inkml:trace contextRef="#ctx0" brushRef="#br0" timeOffset="63610.66">10365 10115 836 0,'-3'-3'151'16,"2"-3"106"-16,-2 0-54 0,-2-2-20 0,-3 5-28 0,5 1-13 0,-4 4-28 0,6 6-13 15,2 9-43-15,4 7-14 0,0 9-22 0,8 6-6 0,-2 7-10 0,0 4 2 0,3-1-2 0,-2-5 2 16,-1-7-78-16,-1-4-69 15,1-8-330-15,0-9 268 0</inkml:trace>
  <inkml:trace contextRef="#ctx0" brushRef="#br0" timeOffset="63780.75">10329 9808 1674 0,'-11'-2'143'16,"-2"-4"63"-16,2 6-80 0,2 3-89 0,3-1-28 0,6-1-40 0,1-2-39 0,12-7-183 0,7-2 150 0</inkml:trace>
  <inkml:trace contextRef="#ctx0" brushRef="#br0" timeOffset="64096.9">10793 10005 1290 0,'-8'-3'123'0,"-5"0"75"0,-2-2-32 0,-4 3-49 0,-5 2-38 0,0 7-44 0,4 1-16 0,4 9-17 16,5 0-3-16,11 9-5 0,6-1 0 0,10 0 3 15,6 3-1-15,11-2 2 16,2 0 1-16,3 1 1 16,-2 2 1-16,-17-1 2 15,-6 4 0-15,-13 2 3 16,-8 3 3-16,-21-1 3 16,-4-3 1-16,-17-5-1 15,-2-2-3-15,1-15-12 16,9-4-24-16,9-16-75 15,7-8-56-15,14-18 78 16</inkml:trace>
  <inkml:trace contextRef="#ctx0" brushRef="#br0" timeOffset="64563.41">11833 10330 1270 0,'1'-11'147'0,"-2"-2"110"15,-7 1 26-15,-13-3-50 0,-6 3-42 0,-11 1-78 0,-6 3-38 0,2 13-59 0,1 4-12 16,3 21-15-16,3 3-5 0,16 13-2 0,7-3 0 0,18-9-9 0,13-7-4 16,16-22 0-16,9-8 4 0,1-16 17 15,3-10 8-15,-6-4 9 16,1-5 4-16,-11 0 6 15,-6-1 6-15,-7 8 5 16,-11 4 0 0,-3 16-3-16,-4 8-9 0,-1 25-15 15,-4 15-3-15,2 31-6 16,2 10 1-16,10 2-48 0,4-11-14 16,21-25-140-16,10-9-168 15,33-33 230 1</inkml:trace>
  <inkml:trace contextRef="#ctx0" brushRef="#br0" timeOffset="64976.46">13500 9743 1428 0,'2'-31'152'0,"-6"-1"108"0,-8 2-6 0,-17-6-59 0,-5 0-42 15,-10 3-66-15,4 3-24 0,5 14-28 16,1 8-12-16,5 22-20 0,3 18-10 0,3 29-8 0,9 16 1 0,6 20 6 0,8 2 3 16,7-3 4-16,-3-7-12 0,1-7-77 15,-5-5-49 1,-6-8-123-16,-4-1-171 15,-1-19 257-15</inkml:trace>
  <inkml:trace contextRef="#ctx0" brushRef="#br0" timeOffset="65805.7">12850 10150 1434 0,'22'-5'112'0,"5"5"109"0,3 7-68 0,13 1-3 0,-2 3-21 0,0-7-50 0,6-4-28 0,5-6-34 0,3 0-6 0,4-4-5 0,-6-2-20 0,-5 2-69 16,-6 4-47-16,-2 1-106 16,-10 5-34-16,-7 7-74 15,-1 4-16-15,-12 1 88 16,-2 1 57-16,-2 3 199 0,-3-4 103 15,-1-1 91-15,7-3 28 16,-3-2-13-16,2-2-22 16,-1-1-39-1,-4-3-13-15,3 4-27 16,5-2-16-16,0 3-27 0,3 4-14 0,1 4-16 16,0-1-5-16,4-1-6 15,-3-3-2-15,1-1 6 16,2-4 10-16,-6 0 27 15,0-3 13 1,-7 2 7-16,0 1-7 0,-1-3-26 16,3-3-12-16,-2-2 0 15,4-5 5-15,-1-4 13 16,2-2 2 0,-5 1-2-16,6-6 2 0,-9 4-3 15,-2-2 3-15,-1 0-13 16,0-5-6-16,0-1-9 15,0-2-7-15,0 0 0 16,0 2-4-16,3 5 2 16,-1 9 3-16,-2 9 3 15,2-1 1-15,-2 1 0 16,1 1-2-16,-1 1-2 16,0 0 0-16,0 0-7 15,0 0-1-15,0 0-4 16,0 0 1-16,2 0-1 15,-2 3 1-15,-2 6 6 0,2 4 0 16,-3 0 0-16,3 1 1 0,0 0-4 16,0-3 1-16,3-1 1 15,-3-9 0 1,0 1 0 0,2-2 1-16,-2 3 1 15,0 0 0-15,0-1-2 0,0 1-2 16,-2 6-4-16,2-1-3 15,3 6 0-15,7 7-1 16,-4-1 2-16,2 4 1 0,1-2-12 16,-4 0-24-16,-2-6-72 15,0-4-51-15,1-7-145 16,-1-5-217-16,9-11 310 16</inkml:trace>
  <inkml:trace contextRef="#ctx0" brushRef="#br0" timeOffset="66124">13988 10044 995 0,'-2'-6'189'0,"0"5"174"0,4 1-174 0,0 1-15 0,-2 13-80 0,0 2-28 0,0 16-36 16,-4-1-9-16,0 6-12 15,-1-1-3-15,2-6-2 16,-4-3 1-16,6-12 0 16,1-5 1-16,0-10 4 15,1-7 1-15,6-13 6 16,-1-5-1-16,8-5 8 0,4-2 0 16,7 5 1-16,10 12 5 15,-2 4-9-15,1 7-5 16,-7 6-11-16,-9 3-5 15,-1 11-26-15,-6-1-20 0,2 11-67 16,-4-1-48-16,-6 2-235 16,10-1 232-16</inkml:trace>
  <inkml:trace contextRef="#ctx0" brushRef="#br0" timeOffset="66355.23">14516 10029 1319 0,'-11'-14'181'0,"-3"4"168"0,-5 4-98 0,-10 7-83 0,1 10-53 0,-2 13-74 0,5 1-21 16,12 8-12 0,12 4-8-16,16-3-11 0,9-7-3 0,14-13-14 15,3-4-19 1,9-15-62-16,1-1-39 15,-4-8-208-15,-3-4 204 16</inkml:trace>
  <inkml:trace contextRef="#ctx0" brushRef="#br0" timeOffset="66554.03">14824 9411 1558 0,'1'15'152'0,"-4"14"122"0,0 13-72 0,-2 18-50 0,-1 11-36 0,6 8-55 0,0 1-14 0,1-4-28 15,-1-6-6-15,15-14-62 16,-4-8-49-16,0-11-205 16,12-3 166-16</inkml:trace>
  <inkml:trace contextRef="#ctx0" brushRef="#br0" timeOffset="66811.67">14682 9871 1242 0,'42'-6'112'0,"9"9"81"0,1 2-14 15,3 10-58-15,-11 6-15 0,-6 3-32 0,-8-2-11 0,-5 6-15 16,-3 0-4-16,-7 1-16 16,-3 5-7-16,-4-4-9 15,-3 0-3-15,-2 0-32 0,-3-4-29 16,0-9-82 0,6-3-47-16,5-12 93 0</inkml:trace>
  <inkml:trace contextRef="#ctx0" brushRef="#br0" timeOffset="66938.83">15079 9675 1649 0,'-20'8'55'0,"2"0"-43"0,7-6-77 0,5-4 32 0</inkml:trace>
  <inkml:trace contextRef="#ctx0" brushRef="#br0" timeOffset="67458.74">15256 10026 1099 0,'5'36'93'0,"4"-3"63"15,2-1-38-15,3-6-17 0,5-2-38 0,13-10-33 0,4-3 4 0,8-11 12 16,2 0 14-16,-5-11 33 0,-5-1 7 0,-9-3 24 16,-9-2 7-1,-14-3-1-15,-8-1-3 16,-23-6-21-16,-16-4-18 0,-15 2-45 16,-2 4-22-1,3 16-37 1,5 2-13-16,14 12-17 15,8 3-13-15,17 3-22 0,10 0 0 16,24-2 17-16,15-7 18 16,13 0 36-16,8-2 8 15,4 0 5-15,-5 6 1 16,-6 5 1-16,-11 6-1 16,-7 9 0-16,-2-3-2 0,-16 6-1 15,-1-3 0-15,-10-5-12 16,-3-2-7-16,-5-7-1 15,5-4-1-15,-4-8 11 16,-3-4 13-16,9-12 29 0,-1-5 15 0,12-6 34 16,-2 1 12-1,10 5-5-15,-1 5-16 16,15 18-37-16,3 9-19 0,7 13-23 31,-4 6 0-31,-11 3-47 16,3 3-35-16,-7-9 129 15,5-2-76-15</inkml:trace>
  <inkml:trace contextRef="#ctx0" brushRef="#br0" timeOffset="67940.67">17111 9832 1044 0,'-5'12'145'0,"-6"7"231"0,2 3-190 0,-4 7-26 0,1 2-23 0,7 1-75 0,2-2-28 0,8 0-23 16,6-4-5-16,14-3-7 15,-2-8-2-15,6-8 1 16,9-3 2-16,4-13 6 15,6-4 7-15,-12-1 38 16,-8-11 13-16,-23 4 18 0,-10 1 4 16,-33-4-30-16,-6 4-11 15,-19-9-41-15,-1 2-31 16,4 13-61-16,1 0-34 0,15 9-94 31,9 10-167-31,34-14 231 16</inkml:trace>
  <inkml:trace contextRef="#ctx0" brushRef="#br0" timeOffset="68173.27">17849 9579 1776 0,'27'-27'171'0,"-12"4"126"0,-14 4-26 0,-18 2-88 0,-10 4-50 0,-11 8-89 0,-1 7-24 0,-4 20-21 15,2 9-4 1,13 26-5-16,-6 8-2 0,22 25-1 16,7 3-6-16,5 5-45 15,22-2-31-15,-6-11-95 16,6-8-57-16,-5-12 136 0</inkml:trace>
  <inkml:trace contextRef="#ctx0" brushRef="#br0" timeOffset="68340.05">17450 9955 1618 0,'48'3'109'0,"8"0"63"0,6 10-75 0,-5-2-20 0,-4-11-31 0,-2-5-14 0,6-11-129 31,1-9-108-31,16-16 117 0</inkml:trace>
  <inkml:trace contextRef="#ctx0" brushRef="#br0" timeOffset="68841.67">19279 9652 1027 0,'0'8'181'0,"-3"7"128"0,-10 3-80 0,-4 4-20 0,-15 3-56 0,1 0-29 0,-15 1-43 0,2-6-23 0,-8 1-35 0,1-4-9 16,4-1-11-16,7 3-3 15,20-7-13-15,12 1-5 16,21 4-3-16,15 5 1 16,15 4 9-16,4-1 5 15,6 0 5-15,-4-5 1 0,-8 4 6 16,-4 0 2-16,-20-2 5 16,-9 2 4-16,-25-6 0 15,-12 5 1-15,-17-8-30 16,-2 0-43-16,-9-9-107 15,-2-6-69-15,4-11 112 16</inkml:trace>
  <inkml:trace contextRef="#ctx0" brushRef="#br0" timeOffset="69492.3">19427 9857 1453 0,'24'17'181'0,"-2"10"141"0,-11 5-177 0,-2 2-31 0,-6 6-71 0,-1-3-18 0,8-5-15 0,2-7-1 15,13-11 1-15,4-10 4 16,9-4 2-16,1-5 2 0,-1-9 5 16,0-4-5-16,0-4 27 15,-8-8 11-15,-8 0 30 16,-8 0 14-16,-16 0-25 15,-2 13-7-15,-14 17-47 16,-1 16-17-16,2 19-5 16,-2 4-8-16,14 8 5 15,8-6 0-15,18-9 0 16,11-7 0-16,10-12 2 16,7-5 2-1,8-12 5-15,0-3 2 16,-5-6 3-16,3-1 9 0,-13-5 11 15,-8 1 2-15,-9 6-2 16,-8 2-14-16,-1 18-17 16,-8 11-5-16,-5 25-4 15,-3 8 4-15,-9 15-7 16,1 5-10-16,3 1-30 16,0-2-14-16,-3-8 1 15,-1-10 12-15,1-16 35 16,-3-12 15-16,0-17 14 0,-5-8 6 15,-6-22 17-15,6-16 10 16,-3-38 14-16,8-17 2 16,7-28-6-16,2-6-10 0,11 12-19 15,9 8-8-15,15 33-16 16,3 16-4 0,5 32-9-16,-9 15-5 15,-4 27-9-15,-6 14-6 16,-11 17-7-16,-6 7-6 15,-8 0-22-15,-10 2-13 16,-15-7-26-16,-8-6-12 0,-2-7-100 16,-2-11-369-16,10-14 372 15</inkml:trace>
  <inkml:trace contextRef="#ctx0" brushRef="#br0" timeOffset="69874.17">20565 9958 1274 0,'31'47'149'0,"-7"5"214"0,-16 6-301 0,-4 6-11 0,-13-3-20 0,-4 1-8 0,-3-6-7 0,-4 0-1 16,3-9-8-16,1-9-4 0,-1-15-8 16,9-8-1-16,0-20 18 31,3-14 25-31,0-27 68 15,5-11 18-15,8-26 20 16,3-4 2-16,10-8-38 16,2 6-10-16,14 19-41 15,-1 13-25-15,7 24-25 16,5 10-9-16,0 23-6 16,-4 11-9-16,-8 14-8 0,-9 5-5 15,-16 9-8-15,-11 1-4 0,-16-1-18 16,-14 1-8-16,-9-7-58 15,-4-5-50-15,-7-11-229 16,4-9 231-16</inkml:trace>
  <inkml:trace contextRef="#ctx0" brushRef="#br0" timeOffset="70372.17">20741 9429 1243 0,'49'-7'170'0,"-5"7"188"0,5 11-136 0,-6 22-55 0,-10 12-44 0,-8 26-59 0,-9 13-14 0,-10 7-11 16,-6 1-5-16,0-13-17 16,2-15-15-16,14-21-11 15,7-15-2-15,15-15 6 0,-2-8 11 16,-6-12 6-16,2-10 5 15,-13-5 14-15,1-6 9 16,-4 4 5-16,-6-4 1 16,-6 12-18-1,-2 5-13-15,-4 19-13 0,-2 9-2 16,-3 16-5-16,6 5 0 16,5-13-8-16,12 0-6 0,6-18 0 15,10-1 2 1,1-7 14-1,3-6 5-15,-1-7 6 0,-8-2 2 16,0-6 14-16,-4 2 13 16,-9 10 9-16,2 1-4 15,-5 12-16-15,0 9-12 0,2 12-11 16,-4 14 1 0,-2 9 0-16,2 5-3 15,-4 4 2-15,-2 5-16 0,-16 4-10 16,-10-2-4-16,-25 1-24 15,-4-2 6-15,-9-16-43 16,-5-1-55-16,6-26-231 16,9-8 220-16</inkml:trace>
  <inkml:trace contextRef="#ctx0" brushRef="#br0" timeOffset="70974.06">22320 9598 992 0,'5'3'193'15,"0"4"313"-15,0 4-233 0,2 9-45 0,-7-1-23 0,0 5-79 0,0 1-24 0,0 10-18 0,4 4-7 0,8 12-26 0,7 4-13 0,0 9-21 16,5 0-7-16,-2-3-3 16,-5-4-1-16,1-8-1 15,2 0 0-15,-4-10-5 16,1-3 5-16,-3-10 0 15,-6-9-2-15,0-8 22 16,2-7 14-16,-1-12 25 16,8-8 13-16,4-20 14 15,9-10-16-15,1-15-7 0,4-5-5 0,-3 2-27 16,2-3-5-16,1 12-23 31,-6 11-8-31,-11 16-22 16,-2 13-17-16,-13 6-52 15,-4 2-12-15,-1 5-360 16,-14-7 302-16</inkml:trace>
  <inkml:trace contextRef="#ctx0" brushRef="#br0" timeOffset="72906.25">11812 12615 1127 0,'-2'6'147'16,"-1"4"96"-16,2 1-51 0,1 0-31 0,0-2-47 0,3 10-24 16,6 3-48-16,-2 5-15 0,2 11-22 15,2 3-5-15,-1 8 2 16,-7-5-1-1,0-3 6-15,-3-5 0 0,-6-3-2 16,-4-6-3-16,-6-8 3 16,2-5 3-16,-3-14 5 15,3-6 13-15,10-22 4 16,3-13 0-16,14-15-1 16,10-2-10-16,10-10 3 15,7 10 2-15,7 8 1 16,2 12 0-16,3 23-13 15,-3 11-2-15,-8 23-9 16,-11 6 1-16,-10 21-5 16,-2 4-18-16,-9 7-36 15,2 1-31-15,0 1-144 16,4-9-174-16,10-17 232 0</inkml:trace>
  <inkml:trace contextRef="#ctx0" brushRef="#br0" timeOffset="73170.13">12418 12861 1168 0,'-6'11'89'0,"6"3"43"0,0 7-56 0,11 10-43 0,0 1-19 0,15 1-10 0,4-8-1 15,16-9 15-15,3-7 25 16,-6-9 42-16,-4-7 27 15,-6-11 41-15,-6-2-3 0,-22-9-14 16,-5-2-18-16,-16-5-39 16,-9-1-18-16,-12-2-27 15,0 1-10-15,-6 10-67 16,-1 2-57-16,14 22-76 16,3 2 78-1</inkml:trace>
  <inkml:trace contextRef="#ctx0" brushRef="#br0" timeOffset="73422">12946 12219 1615 0,'0'0'120'0,"0"-1"-7"16,13 5 140-16,-8 6-58 0,-10 13-19 0,5 7-44 0,-10 19-63 0,7 14-24 0,5 19-27 0,-8 7-9 0,1 4-6 0,5-2-3 0,9-13-11 16,7-8-40-16,14-14-37 15,5-11-11-15,4-19-91 16,2-20-36-16,-1-20 133 16</inkml:trace>
  <inkml:trace contextRef="#ctx0" brushRef="#br0" timeOffset="73572.71">12822 12456 1610 0,'-21'23'133'0,"15"1"51"0,9 0-45 0,24-4-96 0,9-2-26 15,18-11-17-15,3-2 2 0,9-6 4 0,10-7-49 16,7 5 32-16</inkml:trace>
  <inkml:trace contextRef="#ctx0" brushRef="#br0" timeOffset="73947.22">14273 12736 1326 0,'-5'-23'155'0,"-21"-6"159"0,2 6-71 0,-12 7-18 0,-9 13-55 16,1 20-90-16,0 15-31 0,0 13-49 0,11 8-11 0,22 0-12 16,6-9 0-16,24-20 5 15,8-11 2-15,20-20 9 16,4-5 7-16,-9-9 8 15,-2-1 8-15,-20-5 28 16,-14 5 15-16,-2 8 14 16,0 0 4-16,-8 15-25 0,4 10-20 15,-5 19-20-15,0 11-12 16,8 16-9-16,2-2 0 16,20-7-38-16,4-7-49 0,15-24-152 15,9-9 136-15</inkml:trace>
  <inkml:trace contextRef="#ctx0" brushRef="#br0" timeOffset="74389.02">15732 12129 1095 0,'-3'-15'165'0,"-6"-4"219"0,-2 1-140 0,-11 7-35 0,4 10-31 0,-9 2-72 0,-6 13-35 15,2 16-37-15,-9 5-10 16,1 30-14-16,4 10 0 15,7 26-10-15,3 8-3 16,13 2-4-16,14-6-1 0,15-15-31 16,13-8-33-1,0-22-101-15,5-9-68 0,-11-18 124 0</inkml:trace>
  <inkml:trace contextRef="#ctx0" brushRef="#br0" timeOffset="75155.53">15194 12724 1636 0,'35'3'109'0,"8"-8"84"0,13 5-36 0,17-8-22 0,6-3-22 0,-2-1-60 0,-3-13-18 0,-17-7-42 15,-3 4-44 1,-7 4-107-16,-3 7-61 15,-11 10-134-15,-3 12-37 16,-12 14 34-16,-6 6 66 0,-8 11 217 16,2 2 111-16,-5 0 146 15,1 0 32-15,1 1-14 16,5-2-19-16,-2-7-39 16,5-2-17-1,5-3-27-15,3-4-10 0,3-5-10 16,-1-4 5-16,4-4 10 15,7-6 10 1,-4-10 9-16,2-3-2 16,1-8 7-16,-4-6-4 15,-3-1-9-15,-13-5-9 16,-6 2-30-16,-5 3-13 0,-8 11-24 16,5 6-12-16,-2 15-23 15,0 8-9-15,4 18-7 16,1 6 2-16,11 3 9 15,4-5 3-15,12-12 1 16,8-5 0-16,1-18 5 16,-4-6 2-16,2-12 7 15,-7-3 2-15,-1-9 6 16,-6-1 4-16,-3-8 3 0,-2 2-1 0,-4 6-6 31,1 5-8-31,-5 12-11 0,-4 12-5 16,1 2-6-16,-4 17-1 0,2 10-1 31,0 4 1-31,2 1 2 16,1-3 2-16,5-16 6 0,1-8 5 15,3-9 6-15,2-11 3 16,3-13 9-16,1-9 3 16,2-4 3-16,2-1-1 15,-1 5-8-15,3 9-5 16,-4 12-15-16,1 8-5 0,-5 23-5 15,2 8 2 1,-2 13-30-16,-4 3-22 0,6-2-59 16,6-5-48-16,4-9-200 15,12-7 220-15</inkml:trace>
  <inkml:trace contextRef="#ctx0" brushRef="#br0" timeOffset="75354.3">17218 12577 1598 0,'-12'5'220'0,"-2"1"133"0,-7 8-129 0,-6 1-47 0,-1 10-112 0,-5 11-37 0,9 8-29 16,13 7-5-16,16-2-12 15,9-4-5-15,16-12-25 16,8-7-22-16,11-20-43 0,4-11 48 15,1-7-161-15,1-10-8 16,-9-16 151-16</inkml:trace>
  <inkml:trace contextRef="#ctx0" brushRef="#br0" timeOffset="75522">17581 12289 1141 0,'-12'-52'174'0,"-1"18"193"0,8 16-44 16,-1 33-94-16,3 18-47 0,0 30-108 0,0 13-28 0,1 20-26 0,0 5-5 0,-2-3-1 16,-6-8-26-16,10-13-100 15,3-11-70-15,16-10 79 16</inkml:trace>
  <inkml:trace contextRef="#ctx0" brushRef="#br0" timeOffset="75772.35">17364 12738 1369 0,'12'-13'101'0,"7"1"76"0,13-2-17 0,10-2-19 0,12 3-22 0,4-1-23 0,-2 1-16 0,-8 15-11 16,-11 0 5-16,-10 17-25 0,-10-4-4 0,-6 12-14 15,-2 9-12 1,-9 9-12-16,0 7 9 16,0-4-50-1,0 1-30-15,5-17-103 16,5-8-101-16,10-21 151 0</inkml:trace>
  <inkml:trace contextRef="#ctx0" brushRef="#br0" timeOffset="75921.98">17774 12401 1335 0,'-16'11'191'0,"2"3"175"0,1 0-192 0,5-5-123 0,7-2-97 0,4-10-116 0,8-7 90 0</inkml:trace>
  <inkml:trace contextRef="#ctx0" brushRef="#br0" timeOffset="76421.37">18111 12670 1028 0,'-1'24'209'0,"-1"0"252"0,-1 2-303 0,-2 1-9 0,2 9-83 0,2-2-32 0,8-3-22 16,9-4-7-16,14-7 5 15,7-4 5-15,5-13 28 16,5-3 14-16,-18-9 25 0,-4-8 15 0,-15-10 3 16,-10-6 2-16,-8-5-16 31,-5 0-16-31,-19-3-28 0,-13 1-18 16,-12 12-41-16,-8 6-20 0,12 24-28 15,7 10-5-15,21 13 0 16,12 5-4-1,26 0 9-15,13-9 8 0,28-9 20 16,12-5 16 0,4-7 18-16,-6 0 3 0,-12 3 5 15,-6-1 2-15,-14 5-1 16,-7 0 0-16,-8 1 1 16,-7-2-1-16,-2-1 4 15,-7-5 7-15,1 0 14 16,-2-11 2-16,0-4 6 15,0-5 5-15,9-4 3 16,7 5 3-16,8 7-5 16,3 9-13-16,9 9-22 15,2 14-9-15,-4 13-4 0,1 10-19 0,-6 1-58 16,-6 2-21-16,-1-8 40 16</inkml:trace>
  <inkml:trace contextRef="#ctx0" brushRef="#br0" timeOffset="76988.25">19705 12736 1280 0,'3'21'140'0,"-6"-1"126"0,-4 4-141 0,-4 11-73 0,2 3-24 0,1 6-21 16,0 2-5-16,16-10-4 16,6-9 0-16,15-21 10 0,7-8 9 15,2-13 43-15,3-7 18 16,-7-10 42-16,-2 2 11 0,-11 2 1 31,-14 1-6-31,-10 5-31 0,-11-5-16 0,-25-3-41 31,-9 3-28-31,-8 4-65 16,-8 7-41-16,3 6-88 16,-1 15-1-16,7 11 91 15</inkml:trace>
  <inkml:trace contextRef="#ctx0" brushRef="#br0" timeOffset="77221.42">20405 12572 1985 0,'13'-29'158'0,"-2"2"90"0,-11 5-14 0,-8 9-70 0,-3 7-32 0,-6 12-59 16,-4 16-26-16,-1 30-33 0,-3 14-11 16,1 27-8-1,-1 10-2-15,3 6-4 0,6 3-28 0,6-16-75 16,4-9-48-1,17-10-128 1,-4-16-47 0,-7-26 186-16</inkml:trace>
  <inkml:trace contextRef="#ctx0" brushRef="#br0" timeOffset="77421.25">19943 12976 1558 0,'17'-1'153'0,"20"1"132"0,13 1-126 0,27 2-43 0,9 0-10 0,-9-4-32 0,-1-5-13 0,-16-9-39 15,1-8-46-15,2-9-118 16,2 1-373-16,-2-18 308 16</inkml:trace>
  <inkml:trace contextRef="#ctx0" brushRef="#br0" timeOffset="77850.8">21740 12817 1393 0,'-2'-5'132'0,"-7"2"114"0,-7-3-41 15,-11 6-39-15,-4 12-35 0,-14 14-62 0,3 10-29 0,-4 17-34 0,2 9-6 16,20 12-11-16,7-5-5 16,26-9-1-16,15-8-13 15,23-23-35-15,5-15-16 16,4-20-49-16,-1-15-34 0,-5-25-202 15,-2-13 217-15</inkml:trace>
  <inkml:trace contextRef="#ctx0" brushRef="#br0" timeOffset="78055.19">21975 12038 1874 0,'-2'27'137'0,"1"18"88"0,-1 15-44 0,5 35-76 0,4 12-23 0,2 21-50 0,2 1-13 0,-1-1-5 15,-3-10-8-15,0-17-19 16,4-13-43-16,1-23-107 16,4-14-36-16,3-31-169 15,-1-14 195-15</inkml:trace>
  <inkml:trace contextRef="#ctx0" brushRef="#br0" timeOffset="78419.75">22415 12654 1605 0,'-6'16'79'15,"-5"2"46"-15,8 1-18 0,-5-4 10 0,0 1-6 0,-3-3-31 0,-3 7-13 0,-2-2-25 16,-5 4-14-16,5 6-20 16,-1-6-7-1,12 5-7-15,13 1-5 0,-1-3-3 16,7 1-3-16,8-7-9 16,-10-10 1-16,20-4 10 15,1-10 6-15,0-11 21 16,-1-6 9-16,-4-11 7 15,-3-3 2-15,-4-2 17 16,-8 0 3-16,-18 2 10 16,-6-2-2-16,-10 7-49 15,-4 5-30-15,-13 14-70 16,7 12-43-16,-15 3-19 0,2 5 71 0</inkml:trace>
  <inkml:trace contextRef="#ctx0" brushRef="#br0" timeOffset="78691.67">23026 12569 1229 0,'18'-4'159'0,"-8"-1"198"0,-5-1-134 15,-10 4-16-15,-1 4-26 0,-16 9-59 0,1 3-32 0,-22 17-44 16,-4 7-9-16,-10 19-15 16,7 9-12-16,14-3-19 0,17 2-3 15,19-15-14-15,12-12-18 16,26-17-13-16,11-10-7 16,11-18-20-1,8-15-3-15,-13-14-83 16,-1-6-88-16,-7-23 145 15</inkml:trace>
  <inkml:trace contextRef="#ctx0" brushRef="#br0" timeOffset="78887.46">23333 11847 1430 0,'11'43'195'0,"-1"4"186"0,1 14-137 0,-10 23-113 0,-5 1-42 0,-14 29-51 15,-4 2-21-15,-6 1-4 16,-1-2-4 0,4-19-40-16,3-9-47 0,9-22-134 15,9-12-179-15,5-16 215 16</inkml:trace>
  <inkml:trace contextRef="#ctx0" brushRef="#br0" timeOffset="79150.27">23642 12432 1222 0,'-20'13'149'0,"-15"4"171"0,-17 2-191 0,-9 5-3 0,-1 4-36 0,7 7-20 16,19 3-30-16,10 3-7 15,28-2-12-15,17-1-7 16,22-5-7-16,11-3-1 16,13-5-24-16,1-3-36 15,-6-8-89-15,-8-3-88 0,-14-7 120 16</inkml:trace>
  <inkml:trace contextRef="#ctx0" brushRef="#br0" timeOffset="79636.83">22715 13557 1408 0,'8'22'199'0,"-4"1"235"0,-2-5-255 0,-4-1 1 16,-10-6-47-16,-13-2-30 0,-16-2-46 0,-8-1-16 0,-3 4-31 15,4 2-10 1,17 7-10 0,7 3-5-16,11 3-12 0,13 2 4 0,18-2 7 15,12 1 7 1,17 2 22-16,10-1 3 16,1 4 1-16,1-2-5 15,-20-2-4-15,-9-2-1 16,-21 0-3-1,-9-4-6-15,-26 1-17 0,-14 1-11 16,-20-2-23-16,-6-4-12 16,0-4-62-16,3-2-42 0,9-11-128 15,-8-19 153-15</inkml:trace>
  <inkml:trace contextRef="#ctx0" brushRef="#br0" timeOffset="80020.5">23071 13695 1314 0,'38'51'148'0,"-3"4"104"0,-5 11-114 0,-14 16-91 0,-7 2-28 0,-10 7-12 16,-7-2-5-16,-2-11-17 15,4-5-16-15,0-19-36 0,1-15 0 16,3-20 18-16,2-17 25 0,-6-15 63 31,4-15 25-31,-1-32 37 0,-5-13 13 0,4-22 21 16,0-10-8-16,1-18-16 15,3-2-17-15,11 16-31 16,8 16-14-16,10 37-19 16,2 18-8-16,12 35-22 15,-2 12 0 1,-2 23-11-16,-4 10 6 15,-19 7-15-15,-5 8-25 0,-19 1-15 16,-8 2-18-16,-17-6-9 16,-2-9-2-1,-1-16-48-15,0-6-51 0,-1-37 101 16</inkml:trace>
  <inkml:trace contextRef="#ctx0" brushRef="#br0" timeOffset="80553.17">23425 13721 1400 0,'31'15'58'0,"1"-2"40"0,6-5-57 0,6-13 45 0,-8-3 17 0,-1-9 28 0,-4-2 3 0,-9-3-23 16,1-2-8-16,-8 4-31 15,-2-4-9-15,-8 0-14 16,-5 2 1-16,-8 3 10 16,-5-1-2-16,-1 9-1 15,-7 5-6-15,-5 12-34 16,-3 11-12 0,-12 16-19-16,2 13-12 15,4 8 7-15,10 7 1 16,23-2 4-16,12 2 0 0,20-9-6 15,11-5-1 1,11-6-6-16,3-8 2 0,0-14 9 16,0-4 2-1,5-20 9-15,-4-8 6 0,7-15 12 16,-3-15 5-16,-7-6 7 16,-4-7 4-16,-17-1 13 15,-7 0 13-15,-22 7 11 16,-6 5 1-16,-16 19-13 0,-8 4-12 15,-14 23-21-15,-3 16-12 16,-6 24-19-16,2 13-18 16,15 12-27-1,8 2-12-15,17-5-33 16,8-11-34-16,22-9-63 16,10-8-55-16,17-24-285 15,9-5 318-15</inkml:trace>
  <inkml:trace contextRef="#ctx0" brushRef="#br0" timeOffset="80937.45">24591 13668 1701 0,'-12'0'183'0,"-5"-1"139"0,-16 9-201 0,0 11-45 0,-16 19-76 0,11 4-25 0,-1 9-19 16,9 1-20-16,11-11-71 15,14-5-49-15,21-16-29 16,6-13 24-16,19-17 80 16,0-10 66-16,8-18 86 15,1-9 23-15,-10-12 76 16,-4-5 23 0,-8-12 22-16,-4-9 5 0,-11-13-38 15,-9-8-7-15,-8-10-23 16,-9-3-13-16,0 20-13 0,2 20-15 15,4 38-16 1,2 19-13-16,0 38-37 16,-1 22-9-16,3 41-25 15,1 26-1-15,-4 20-4 0,3 12-17 16,-7 14 47-16,2 6-194 16,0-3-6-16,7-9 134 15,13-22-114-15</inkml:trace>
  <inkml:trace contextRef="#ctx0" brushRef="#br0" timeOffset="83329.06">2869 5790 1098 0,'-37'12'132'16,"1"7"81"-16,3 5-91 0,-3 1-47 0,-4 0-41 0,2-1-3 0,8 0-16 15,15-5-8 1,19-5-10-16,22-5-3 0,37-6-2 15,14-4 4-15,33-10 4 0,18-5 0 16,32-1 15-16,10-5 16 16,21-2 30-1,9-4 16 1,7-2 6-16,0-7-7 16,23-4-20-16,-3 0-10 0,-19 0-19 15,-3 2-7-15,-31 12 1 16,-16 11 97-16,-29 5-80 15</inkml:trace>
  <inkml:trace contextRef="#ctx0" brushRef="#br0" timeOffset="94876.56">18086 15857 772 0,'-3'4'160'0,"3"-3"118"0,-2-1-72 16,1-5-26-16,-1 5-47 0,2 0-12 0,-3 5-14 0,2-2 4 0,1 10 3 0,0 3-9 15,0 17-27-15,4 8-15 0,-1 22-33 0,4 8-9 16,4 14-5-16,1 2-6 0,1 3-5 0,0 0-2 16,-1-7-2-16,1-1 0 15,-4-14-1-15,-2-7-7 16,-3-15-51-16,-5-8-44 0,-6-16-95 31,1-6-45-31,-8-16-73 0,-2-8-6 16,-1-28 18-16,-8-13 38 15,-2-19 127-15,0-9 74 16,3-5 180-16,-1 4 71 16,11 11 105-16,1 5 8 15,2 10-44-15,10 8-33 0,1 5-69 16,9-4-14-16,7 10-39 15,3-5-21-15,15 6-34 16,9 6-16-16,20 7-17 16,7 4-4-16,-4 15-2 15,-1 4-2-15,-17 13-1 16,-7 3 0-16,-11 7 1 16,-7 8 1-16,-19-7 1 15,-5 10 2-15,-15-1-19 16,-11-4-13-16,-11 3-35 15,-4-3-31-15,-9-11-102 16,2-1-86-16,7-10 149 16</inkml:trace>
  <inkml:trace contextRef="#ctx0" brushRef="#br0" timeOffset="95181.55">18605 16592 1131 0,'3'32'121'0,"-1"3"58"0,1 2-98 0,2 1 0 0,1 0-67 0,7-3-14 0,9-10 21 16,1-4 13-16,9-12 31 0,6-9 24 0,1-11 30 0,-1-11 12 0,-5-7 11 15,-9-8-3-15,-18-3-29 16,-7 1-17-16,-23 1-33 31,-11 3-15-31,-18 5-31 0,-4 3-31 16,-3 9-73-16,6 6-45 16,18 17-125-16,8 8-116 0,18 1 216 15</inkml:trace>
  <inkml:trace contextRef="#ctx0" brushRef="#br0" timeOffset="95579.98">19104 16504 1179 0,'14'0'172'0,"-2"0"177"0,-5 2-148 15,-1 7-72-15,-1 5-44 0,0 13-57 0,4 6-15 16,7 14-10-16,1 6-2 0,8-1-1 0,4-7-2 0,6-15-2 16,4-9 1-16,0-20 1 0,2-2 7 15,-11-21 30-15,0-2 20 0,-12-15 38 16,-4-4 9-16,-6-7-17 16,-5 1-17-16,-1 8-39 15,1 8-14-15,5 15-14 16,4 9-9-16,10 18-8 15,7 7 0-15,12 17-1 16,-2-1 6-16,8-7 1 16,-4-3 1-16,4-13 4 15,-2-5 2-15,-9-4 9 16,-6-8 4-16,-13-3 7 16,-6-4 4-16,-11-4-2 0,-3-6-3 0,-6-9-52 15,-7-1-44-15,6 0-128 16,1 0-159-16,14 9 209 31</inkml:trace>
  <inkml:trace contextRef="#ctx0" brushRef="#br0" timeOffset="96312.79">20299 16408 887 0,'4'6'172'0,"-4"5"106"0,0-5-62 0,0 5-45 0,3-1-69 0,6-7-17 0,4-1-17 15,1-2 0-15,7-7 12 0,-7-5 3 16,2-7-9-1,-4-3-5-15,-1 0-6 16,0-4-3-16,-8 1-5 0,2 3 1 0,-13 0-7 16,-4 6-8-1,-10 7-10-15,-5 3-11 16,-6 12-29-16,3 13-6 0,1 12-13 16,6 13 1-16,15 8 6 15,8 1 1-15,19-9-6 16,7-8 2-16,6-16 0 15,0-12 9-15,7-9 14 16,-9-12 2 0,8-4 5-16,8-7 1 15,-4 4 4-15,4 2 0 0,-5 12-2 16,-8 1-3 0,-5 13-7-16,-7 3-1 0,-7 3-10 15,-4 5-1-15,-7 2 3 16,-5-5 2-16,-4-5 10 15,-4-5 7 1,-1-11 23-16,2-6 15 0,4-17 14 16,5-5-2-16,11-10-18 15,8 0-14-15,17-2-16 16,10 2-3-16,8-3-6 16,-2 2 1-16,0-3-59 15,-5-2-45-15,-1-9 55 16</inkml:trace>
  <inkml:trace contextRef="#ctx0" brushRef="#br0" timeOffset="97064.47">21601 16171 1002 0,'9'10'135'0,"7"1"145"0,13 0-34 0,5 0-38 0,-1-2-38 0,-3-2-83 0,-6-1-34 0,-7-6-39 15,4 0-6-15,-13-3-31 16,-2 0-57-16,-4 3-186 16,-2 0 158-16</inkml:trace>
  <inkml:trace contextRef="#ctx0" brushRef="#br0" timeOffset="97198.31">21535 16472 929 0,'36'11'203'0,"3"-7"282"0,2-4-269 0,8-10-81 0,-6-7-22 0,4 3-48 0,1-4-24 15,-4-4-70 1,6 0-66-16,1-8 55 15</inkml:trace>
  <inkml:trace contextRef="#ctx0" brushRef="#br0" timeOffset="97656.42">23100 15555 1160 0,'22'-7'131'0,"-8"4"126"0,-6-2-20 0,-8 1 17 0,0 4-32 0,-6 0-62 0,-9 0-23 0,-8-2-53 0,-14 1-20 16,-7-3-26-1,-5 4-11-15,-6 2-15 0,1 4-4 16,15 5-6-16,7 8 0 15,10 8-2-15,7 9 0 16,7 7 0-16,3 6-1 16,3 9 1-16,1 5 0 15,1 11-1-15,-5 7 1 0,4 4-2 16,-1 0 0-16,0-4-1 16,2-4 0-16,0-2-1 15,5-5 0-15,14-10-2 16,6-7-3-16,15-16-5 15,5-12-1 1,11-20-5-16,-3-8-9 0,-4-15-37 0,-6-10-22 16,-10-7-66-1,-8-8-27-15,-7-1-54 16,-9-1-71-16,-9-3 182 16</inkml:trace>
  <inkml:trace contextRef="#ctx0" brushRef="#br0" timeOffset="97855.21">22666 16146 1453 0,'20'16'120'0,"4"-2"70"0,4-6-44 0,13-8-28 0,5-3-39 0,8-13-39 0,-5-1-17 0,0-5-67 16,0 4-79-16,-12-7-328 15,9-3 273 1</inkml:trace>
  <inkml:trace contextRef="#ctx0" brushRef="#br0" timeOffset="98147.36">23210 16067 1245 0,'-5'44'96'16,"2"2"54"-16,3-2-38 0,0 4-50 0,0-7-25 0,2 4-30 0,-1-5-6 0,1-10-8 0,-2-7-3 15,0-12 8-15,3-9 2 0,-3-16 39 16,0-12 19-16,0-13 28 16,0-10 13-16,6-3-13 0,5-1-1 15,8 4-8-15,4 3-6 16,8 14-8-16,2 4-13 0,3 22-23 15,2 6-9-15,-8 19-9 32,3 9-9-32,-9 8-42 15,-5 4-36-15,-3-1-100 16,-5 1-75-16,1-3 135 0</inkml:trace>
  <inkml:trace contextRef="#ctx0" brushRef="#br0" timeOffset="98710.41">23701 16083 1213 0,'4'14'79'0,"9"-1"84"15,6-2-34-15,6-8-11 0,-3-5-11 0,8-10-37 0,0-2-5 0,-1-10 5 0,5-1 6 16,-11-4 5-1,-6 2 1-15,-8 2 3 16,-7 2 6-16,-12 2-3 0,-4 4-10 16,-13 6-17-1,2 4-20-15,-3 9-27 16,-2 11-8-16,11 23-13 16,-5 11-5-1,15 23-1-15,2 1-1 0,11 1 0 0,7-7-2 16,12-16-1-16,7-8 2 15,10-18 3 1,1-10 5-16,8-23 7 0,1-5 5 16,4-20-1-16,4-6 12 15,-6-2 1-15,0-6 0 16,-14 5 5-16,-2 6-10 16,-20 15-6-16,-3 10-4 0,-8 16-17 15,-5 10-17 1,-4 14-30-16,0 1-1 0,-6 5 14 15,-1-6 17-15,5-8 32 32,0-6 18-32,9-13 27 0,-3-5 19 15,8-19 27-15,3-10-6 16,1-22-21-16,10-10-19 16,-1-2-30-16,7-6-10 15,1 14-16-15,-4 10-33 16,3 14-87-16,-7 9-69 15,13 19 98-15</inkml:trace>
  <inkml:trace contextRef="#ctx0" brushRef="#br0" timeOffset="99128.38">24774 15930 1383 0,'0'-30'233'0,"-2"-2"187"0,-6 6-153 15,-9 4-29-15,-9 11-105 0,-5 4-49 0,-1 18-60 0,2 13-21 16,11 15-20-16,8 7-4 16,10-2-16-16,2-6-2 0,12-14-2 15,3-10 6-15,9-16 24 16,2-7 11-16,0-10 24 15,-4-3 12-15,-10-5 16 16,0-1 6-16,-10 7 0 16,-2 9-3-16,-1 12-4 15,-1 4-12-15,1 29-25 16,0 12-11-16,1 19-23 16,1 9-5-16,-2 4-5 15,-2-8-8-15,-6 2-17 16,-4-1-2-16,-10-12 4 0,-4 5 5 15,0-22 12-15,-7-5-29 0,4-12-69 32,-6-16-82-32,9-22-295 15,-9-16 297-15</inkml:trace>
  <inkml:trace contextRef="#ctx0" brushRef="#br0" timeOffset="99544.98">24897 15914 918 0,'12'-8'165'0,"1"4"165"0,-4 0-82 0,-6 8-69 16,7 3-43-16,-10 14-60 0,-6 4-24 0,7 15-33 0,7-1-8 15,8-4-10-15,15-7-1 16,-1-26 1-1,2-7 10 1,-1-19 39-16,-4-3 22 0,-9 1 38 0,-10-6 9 16,3 4-8-1,-8 3-6-15,-6 9-15 16,6 3-11-16,-11 13-13 16,2 5-15-16,10 25-27 15,-7 11-11-15,6 22-17 16,7 6-2-16,1 7-9 0,1-2-10 15,-2 2-60 1,-7-4 2-16,-1 2-16 0,-2 4 4 16,-8-6 24-16,-14-7-12 15,-7-7-35-15,-2-10-49 16,-12-14-287-16,-4-8 276 0</inkml:trace>
  <inkml:trace contextRef="#ctx0" brushRef="#br0" timeOffset="99994.67">22492 17051 829 0,'-6'18'137'0,"6"-4"139"0,0-2-37 16,16-7-36-16,4-5-9 0,20-6-23 0,15-7-18 0,46 2-47 0,27 0-25 16,25 8-42-1,20 3-9-15,26-5-14 16,5 0-4-16,23-12-6 16,9-10-1-16,-20-17 0 15,-4-5-1-15,-12-4 2 16,-21-4-1-16,-37 3 0 0,-23 1-7 15,-51 16-102-15,-25 7-79 16,-29 15-225-16,-14 2 205 16</inkml:trace>
  <inkml:trace contextRef="#ctx0" brushRef="#br0" timeOffset="100744.79">23756 17381 254 0,'6'1'97'0,"-6"4"108"0,0 0-9 0,-6 0-20 0,3 1-12 0,1-1-14 0,-4 1-8 0,3-4-27 16,3-1-13-16,-10 4-16 15,10 0-1-15,0-5-2 16,0 1 0-16,11 2-9 0,-4 0 1 15,-4 4 4 1,3-3 1-16,-1 3-2 16,-2-4-2-16,0 6-11 15,-3-2-6-15,2 7-18 16,-4 5-10-16,1 8-18 16,2 6-6-16,-2 16-7 15,1 11-3-15,1 20-12 16,-1 7-8-16,0 6-34 15,0-5-7-15,0-14-25 16,0-15-25-16,8-17-40 16,-3-13-48-16,-5-29 108 0</inkml:trace>
  <inkml:trace contextRef="#ctx0" brushRef="#br0" timeOffset="100978.27">23377 17824 1098 0,'15'8'190'0,"3"0"196"0,20-15-181 0,10-5 1 0,10-15-59 0,7-5-28 0,-4-9-64 15,-2-3-27 1,-4 2-35-16,-5-1-42 0,1 13-164 15,1 5-135-15,-8 9 174 16</inkml:trace>
  <inkml:trace contextRef="#ctx0" brushRef="#br0" timeOffset="101128.69">24128 17731 1347 0,'-1'38'150'0,"1"6"125"0,0 2-67 0,8 4-89 0,-4-1-35 0,-2-11-56 15,6-2-16 1,-2-17-44-16,4-6-47 0,4-15-145 31,6-12-273-31,-2-24 288 16</inkml:trace>
  <inkml:trace contextRef="#ctx0" brushRef="#br0" timeOffset="101271.97">24106 17300 1574 0,'-16'4'121'0,"1"5"20"0,2 2-81 0,5-5-268 0,5 1 126 0</inkml:trace>
  <inkml:trace contextRef="#ctx0" brushRef="#br0" timeOffset="101927.76">24472 17499 1440 0,'0'49'118'0,"0"-2"81"0,0 2-103 0,-3-2-57 0,-3-1-23 0,1 0-31 0,-1-8-8 0,1-8-8 15,2-7 4-15,1-8 35 16,-1-14 28-16,-2-1 54 15,5-12 19-15,2-17 13 16,7-7-6-16,4-10-21 16,6 7-8-16,3-4-23 15,5 5-12-15,6 7-22 0,-14-1-13 0,6 21-13 16,-1 2-1 0,-4 12-38-16,-2 0-17 0,-3 11-24 15,0 5-10 1,-7 5 35-16,-5 3 17 0,-2-8 27 15,-1-7 15-15,0-12 17 16,0-9 11-16,0-15 12 16,7-7-8-1,0-7 0-15,9 0-6 16,3 3-10-16,5 7-1 0,1 14-15 16,2 3-8-1,0 15-11-15,6 12-13 0,5 9-31 16,-2 4-18-16,7 7-10 15,-9-5 12-15,3-4 33 16,-3-8 18-16,1-17 33 16,-2-7 16-16,-6-15 34 15,-3-6 19-15,-10-8 28 16,-3-4-3-16,-11-8-15 0,0 2-8 16,-5 0-21-1,-9 6-2-15,4 14 1 0,-1 10-11 16,2 25-16-1,4 10-11-15,-3 18-26 0,4 8-5 16,4 12-11 0,3-4-6-16,14 0-22 0,2-8-11 0,11-15-27 31,6-1-21-31,8-4-30 16,-1-11-22-16,0-2-68 15,-5-14-70-15,-12-11 169 16</inkml:trace>
  <inkml:trace contextRef="#ctx0" brushRef="#br0" timeOffset="110540.51">19230 5635 1272 0,'6'27'26'15,"4"-3"-54"-15,9-7-4 0,17-9 4 0,11-8 3 0,21-11 35 0,9-7 3 0,13 1 6 0,8 0 5 0,0 6-1 16,4 3-1-16,15 3-6 16,5 4-5-16,12-1 7 15,5-3 20 1,4 4 43-16,9-1 18 15,1 2 17-15,-7 0-16 0,-12 2-37 16,-12 4-20-16,-20-1-27 16,-5 3-5-16,-22-4-4 15,-19 6-2-15,-26-7-1 16,-26-2 1-16,-16 7-3 16,-26-6-6-16,-35 0-3 15,-7 5-2-15,-16-5-19 0,-2 0-10 16,-19-2-18-1,-14-7-6-15,-24-2 1 16,-5-7 12-16,-17-4-24 16,-6-3-2-16,5 1 22 15,4 2 5-15,38 6 54 16,23 3 10-16,37 11-58 16,16 0-176-16,30 1 135 15</inkml:trace>
  <inkml:trace contextRef="#ctx0" brushRef="#br0" timeOffset="117022.96">15814 5403 998 0,'-4'2'54'0,"1"1"46"0,3 7-92 15,1-6-5-15,-6 4 1 0,1-2 2 0,-9-1 7 0,-1-3 16 0,3-2 4 0,4 0 7 16,4 0-6-16,2 1-14 16,-1 6 0-16,13 4 11 15,5 1 11-15,16 4 21 16,5 3 5-16,15-2 3 15,13-2-6-15,28-6-17 16,13-3-11-16,12-6-21 16,7-4-9-16,6 0-5 15,8 3-2-15,14 1-1 0,0 5-1 16,-10 2 1-16,4-2 1 0,-11 3 0 16,1 0 2-1,-28 1 1-15,-19 4 1 16,-30 0 2-16,-19-1 2 15,-19-2 8-15,-10-1 12 16,-24-3 13 0,-10-4 0-16,-21 0-8 15,-15-6-13-15,-24 0-19 0,-11-6-3 16,-19 1-23-16,-5 3-11 16,2 6-18-16,-1 0-5 15,-10 6 15-15,-3 2 12 16,-4 3 22-16,1-3 10 15,26-2 8-15,7-1 3 0,15-10 4 16,5-1 1-16,10-4 4 16,14-6-1-16,20 4 2 15,13-1-1-15,16 5-11 0,7 2-7 16,26 3-11-16,19 1-5 16,25 4 0-16,14 6 3 15,14 0 5 1,-1 3 3-16,12 4 1 0,7 3 2 15,11-1 1-15,0-1 1 0,-16-2 1 32,-10-1 1-32,-20-2-2 15,-6 1 0-15,-18-2-47 0,-13 1-58 16,-37-5 59-16</inkml:trace>
</inkml:ink>
</file>

<file path=ppt/ink/ink6.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09:22.444"/>
    </inkml:context>
    <inkml:brush xml:id="br0">
      <inkml:brushProperty name="width" value="0.05292" units="cm"/>
      <inkml:brushProperty name="height" value="0.05292" units="cm"/>
      <inkml:brushProperty name="color" value="#FF0000"/>
    </inkml:brush>
  </inkml:definitions>
  <inkml:trace contextRef="#ctx0" brushRef="#br0">10102 4954 379 0,'-10'-3'97'0,"-2"3"102"16,2 6-29-16,-10 7-40 0,-4 2-11 0,-4 4-24 0,-1-3-8 0,4-2-18 0,2-3-11 0,10-6-13 0,0-3-8 15,9-2-9-15,0 0-2 16,3-2-1 0,-1 0 2-16,-12-1-2 0,9 3-2 15,-1 7-8-15,0 2 1 16,1 1 9-16,2-6 1 0,3 6 4 16,3-7 0-16,6-3-11 15,7-2 0-15,9-6-6 16,9 4-4-16,8-1-5 15,13 2 0-15,4 3-2 16,2 5-1-16,-4 2 1 0,-8 0-2 31,1 2 2-31,-5-2 0 16,11 2 2-16,1 5-1 0,5-3-1 16,2 5 0-1,9-5-3-15,3-8-1 16,6 3 2-16,-5-6-2 15,-3-3 2-15,-4 3 1 0,4 0 3 16,6 3 2-16,7 4 8 16,1 1 1-1,-1 0-4-15,1 1-3 0,-6 0-8 16,4-1 0-16,-1-3-1 16,3-3 2-16,12-4 0 0,1 2 0 15,3-8-2-15,-3 3 0 0,1-2-1 16,1 0-1-1,18-1 2-15,5 4 1 16,4-3 3 0,1 1 2-16,3 0 4 0,8 1 8 0,1 5 2 15,2 0-3 1,-3 0-6 0,-14 3-8-16,-2 5-4 15,-2 3-2-15,-22 10-123 0,-9 12 92 16</inkml:trace>
  <inkml:trace contextRef="#ctx0" brushRef="#br0" timeOffset="2843.05">11296 6045 292 0,'0'-12'64'0,"-1"1"64"0,-10 3 45 0,-5 3 25 0,-2 5 32 16,-5 0-1-16,-4 11-26 0,-5 2-11 0,-1 12-34 0,-5 3-29 15,2 16-56-15,0 4-26 0,9 2-35 16,2-1-7-16,15-10-4 31,9-5-3-31,31-11-3 0,28-2 1 16,56-9 3-16,31-5 0 15,55-3 0 1,16-4-1-16,29 0 5 16,2-1 5-16,19 2 18 0,-16-2 9 15,-18 4-2-15,0 13-3 16,-46 1-1-16,-17 5-43 16,-40 3 14-16</inkml:trace>
  <inkml:trace contextRef="#ctx0" brushRef="#br0" timeOffset="3813.55">20823 6362 1370 0,'3'-14'78'0,"5"0"57"0,5 0-108 0,0 3-4 0,2-1-6 0,-5 0 3 15,-1-1 20-15,2-1 10 0,2-2 13 0,3 4-1 0,15-1-21 16,7 7-14-16,27 6-1 15,15 1 4-15,46 6 5 16,29 2 4-16,30-1-19 16,18-3-9-16,20-4-9 15,2-1 5-15,7-3-6 16</inkml:trace>
  <inkml:trace contextRef="#ctx0" brushRef="#br0" timeOffset="11468.97">9513 10139 412 0,'-23'2'40'0,"-4"1"24"0,2 5-28 0,-4-4-33 0,4 6-2 0,3-7-1 0,0-1 0 15,5-2 1-15,4 0 4 0,4 0 19 16,1-2 10-16,-3 2 14 16,1 0 11-16,7 2-3 0,1-2-6 0,2 0 7 15,2 1-1-15,7-1 1 16,4 0 3-16,1 0-14 31,2-3-7-31,3 0-13 16,-3 3-5-16,0-3-7 15,4 3-3-15,-4 0-3 0,1 0 4 16,4 0 15-16,-2 0 7 0,1-3 16 31,5-1 4-31,-9 3-2 0,3 1-1 16,-5 0-9-16,-6-2 6 15,9 2-23-15,-4 0-6 0,4 0-10 32,4 0-18-32,-4 0 10 0,4-1 2 0,-4-1-1 15,1-1 7-15,-6 1-7 16,6 2-1-16,-3 0 0 16,4 0 1-16,3-1 7 15,4 1 3-15,-1 0 5 0,0 0 3 16,-1 0-4-1,-1 1-2 1,3-1-1-16,-4 2-1 16,3 1-3-16,0-3 0 15,0 2-1-15,2-1-1 0,6-1-1 16,-4 0 0-16,5 0-2 16,-2 0-1-16,1 0-3 15,-1 2 2-15,1 1 4 16,-3-3 1-16,8 0 4 15,6 0 2-15,-2-2-2 16,4 2 1-16,-10 0-3 16,1 0-1-16,-1 2-3 15,2 3 0-15,3-2 1 16,5-1 0-16,-5-1 4 16,3 1-4-16,-2-1 0 0,-7 2-1 0,0-3-2 15,1 2 1-15,-1-2 15 16,3-2-15-16,4 2 0 15,-1-3-1 1,4 2-23-16,-3-1 19 16,1 4 1-16,4 2 2 15,2 0 8-15,-3 0-6 16,4-1-1-16,-1 2 4 16,3-5 0-16,2 0 1 0,-2 0 0 15,-3-1-1 1,11-3 8-16,-5 3-1 0,8-1 1 15,6 2-4 1,2 0-6-16,4 0-3 16,-4 3-1-16,0 2 0 0,-7-2-4 0,-2 0 0 15,-2 2-1 1,0 0 0-16,4-3 4 0,-1 4 0 16,7-5 1-16,6 1 0 15,-4 3 0-15,-4-1-1 16,-5 3 1-1,-9 2 13 1,4 4 6-16,5-1 2 0,5 1 5 16,12 0-11-16,15-5-3 15,-3 1-3-15,-1-6 0 16,-4 0 5-16,-3-3 6 16,5-4 5-16,3-1-4 15,6 3-5-15,-5-2-9 16,-5 4-3-16,-4 3-2 15,-13 0-1-15,-7 2 2 0,1 1-1 16,-3-5-1-16,-2-1 1 16,-8-6 0-16,-7 0 3 15,-5-4-14-15,-12-4-33 16,-14-8-164-16,-7-5 131 16</inkml:trace>
  <inkml:trace contextRef="#ctx0" brushRef="#br0" timeOffset="16191.66">15169 10016 689 0,'3'8'88'15,"2"5"71"-15,-5 2-90 0,-6 7-29 0,3-6-26 0,-7-2 4 0,7-4 30 0,3-2 15 16,0-8 22-16,2 5 0 0,2-4-29 0,3 2-15 0,2 5-23 0,-1 0-7 0,5 3 19 15,-1-1 15-15,7 1 24 16,-2-5 9-16,9 2-9 16,2-4-11-16,12-2-19 15,8 1-8-15,12-3-16 16,0-3-5-16,3-3-8 16,-3-1-1-1,2 0 0-15,-5 0-1 0,7 7 1 16,3 5 0-16,5-2 0 15,7 7 0-15,8-4-1 16,3 0 0-16,0-1 0 16,-4-2 8-1,-3-1 20-15,5-2 11 16,10-5 12-16,9 0-3 16,8-6-17-16,0 2-10 0,0-2-11 15,2-2-4-15,11 7-3 16,3-4 0-16,-5 9-3 0,-6-1 1 15,-17 2-1-15,-2 3-1 16,-5 7-23-16,-6 2-37 16,-21 4-173-1,-7 6 143-15</inkml:trace>
  <inkml:trace contextRef="#ctx0" brushRef="#br0" timeOffset="21688.88">18334 9578 802 0,'-5'-11'75'0,"2"1"37"16,-5 2-16-16,-1 4-29 0,-7 0-10 0,0 1 8 0,3 3 9 0,4 0 4 16,3 3-3-16,6 7-18 0,-4 3-10 0,4 10-19 15,-4 4-6-15,1 12-11 16,1 6-5-16,7 3-5 0,3 0-1 15,15-10-1-15,3-13 1 16,5-11 7 0,4-8 1-16,1-10 45 15,2-7 27-15,-8-13 23 0,-3-3 15 16,-12-4-23-16,-7-4-14 16,-11 6-17-1,-9 1-8-15,-12 4-17 16,-9 2-12-16,-7 7-13 15,3 2-7-15,-1 5-20 0,5 5-10 16,3 3-42-16,11 2-27 16,17-2-70-16,4-4-70 0,17-2 130 31</inkml:trace>
  <inkml:trace contextRef="#ctx0" brushRef="#br0" timeOffset="22450.03">18629 9523 734 0,'9'-8'106'0,"4"3"105"0,-2-1-25 0,-2 7-43 0,1 5-30 0,-1 7-54 0,4 0-16 0,3 7-21 0,1 4-7 0,0 0-12 16,6-1-2-16,-3-5 0 15,2-1 0-15,8-11 2 16,0 0 17-16,0-12 47 16,2-5 22-16,-6-8 26 15,-7-3-6-15,-1-6-16 16,-4 1-8-16,-11-3-10 16,-1 0 1-16,-6 3-10 15,-8 5-15-15,4 8-17 16,6 12-13-16,-2-1-29 15,4 16-1-15,0 17-5 0,4 14 0 0,14 13 5 16,-2 4 1-16,7-6-2 16,2-6-1-16,5-12 2 15,5-12-9-15,-5-16 7 16,-5-2 0-16,-7-14 3 16,-1-9 8-1,-12-13-4-15,-1-8-2 0,-4-7-17 16,0-6-9-16,-4-10-7 15,-4 3-18-15,-2-6-56 16,-1 1-40-16,3 4-82 16,1-7-12-16,7 12 27 15,3 4 19 1,0 11 44-16,10 19 30 0,-2 6 51 16,1 2 39-16,1 8 55 15,-1-3 28-15,-1 1 50 16,-3-1 22-16,0-2 56 0,-3-1 9 15,-2 4 4-15,-3 3-3 0,0-1-20 16,0 2-11 0,-6 2-27-16,4 5-9 15,2 7-8-15,0 4-5 16,2 15-17-16,1 9-15 0,2 11-32 31,-4 5-16-31,-1 11-17 16,-1 1-3-16,-4 16-2 15,3-1-4-15,1 1-19 16,2-6-23-16,10-18-37 16,5-15-24-16,6-22-83 0,4-12-72 15,-1-13 146-15</inkml:trace>
  <inkml:trace contextRef="#ctx0" brushRef="#br0" timeOffset="22805.49">19433 9586 1009 0,'-1'9'93'0,"4"4"120"0,8 1-103 16,6-2 17-16,10-2 3 0,2-2-12 15,2-8-22-15,2 0-12 0,2-8-19 0,-5 2-15 0,0-5-19 16,-6-4 0-16,-4-4 3 0,-7 2 13 15,-10-7 7-15,-5 1 0 16,1 2 9-16,-18-2-4 16,-10-1-3-16,4 11-7 15,-17 10-20-15,4 5-10 16,-3 29-20 0,4 9-6-16,3 18-2 0,15 7-1 15,16-5 1-15,10-7 1 16,30-13 2-16,4-12-1 0,6-11 4 15,4-1-5-15,-9-13-31 16,-2-1-33-16,-3-5-101 16,-11-11-83-16,4-16 137 15</inkml:trace>
  <inkml:trace contextRef="#ctx0" brushRef="#br0" timeOffset="23121.77">20110 9477 1135 0,'5'-14'142'0,"-2"-1"180"0,-3 3-75 15,-11 2-34-15,-6-2-25 0,-5 12-80 16,-8 4-31-16,0 4-43 16,0 14-13-16,8 2-18 15,4 8-9-15,18 2 1 16,3 4-1-16,19-3 2 15,8-2 1-15,8 0 3 0,0-3 1 16,-9 0 2-16,-4 0-1 0,-17-6 3 16,-8 4 3-16,-21-4 2 15,-12-4 0-15,-16 2-7 16,-11-4-4-16,-16-7-43 16,-2-5-45-16,-11-12-85 31,-4-4 190-31,-16-10-59 0</inkml:trace>
  <inkml:trace contextRef="#ctx0" brushRef="#br0" timeOffset="36161.96">9633 11417 918 0,'-9'1'75'0,"-2"4"56"0,0 0-93 0,1 2-20 16,-5 6-16-16,-1-2 1 0,-2-1 1 0,-5-4 2 0,-7 0 4 0,1 0 5 0,6-4 3 15,2 3 1-15,10 1-4 16,2-4-3-16,-4 1 4 16,7-3 12-16,-4 1 27 15,2 1 12-15,7 1 9 16,-1-3-8-16,1 0-27 15,1 0-14-15,4 0-18 0,8 0-4 16,6 0-3-16,0 0-1 16,7 0 1-1,0 2-2-15,10 1 9 16,0 2 6-16,10 7 21 16,-2 1 11-16,14 4 9 15,6-4 1-15,11-8 4 16,21 1-4-16,18-9-7 15,-2-4-4-15,15-1-24 16,0-3-6-16,0 4-9 0,15-3-3 16,-9 7-2-16,-2 5 0 15,-15 9-1-15,-5 1 1 16,-2 6-1-16,7 4 0 16,-13 3 1-16,-7-5-1 0,-11 1 1 15,-13-4-1-15,-1-4-1 16,-5-5-4-1,0-8 205-15,4-11-150 0</inkml:trace>
  <inkml:trace contextRef="#ctx0" brushRef="#br0" timeOffset="41242.37">12983 11369 809 0,'-8'5'65'0,"-5"4"79"16,2-2-131-16,0 4-5 0,-2-7 10 0,7 3 27 0,1-6 43 0,5 1 18 0,4 0 29 15,0-1-11 1,9 7-23-16,-1 1-12 0,6 9-40 16,-1-4-12-16,-4 5-10 15,3-3 4-15,-5-5 21 16,4 1 7 0,11-4 13-16,0-5 3 15,22-1-20 1,2-2-6-16,5-6-18 0,-1 4-14 15,-5-3-6-15,-8-3-1 16,-13 5 1-16,-10 2 6 16,-20-4 9-16,-17 0 0 15,-17 2-3-15,-7-2-7 16,-18 5-13-16,-7 0-6 0,-8 5-21 16,-6-2-9-16,-3 5-10 15,0 0 4-15,3 3 17 16,8 0 10-16,28 0 8 0,16-1-2 15,30-3-4 1,14 1 2-16,32 3 3 16,14-6 6-16,17-2 0 15,4-3-2-15,-1-9-5 0,5-7-4 0,7-3 5 16,9-3-16-16,3-2-105 31,-9-2-88-31,-6-3 108 16</inkml:trace>
  <inkml:trace contextRef="#ctx0" brushRef="#br0" timeOffset="51526.87">11000 11890 645 0,'-2'11'94'0,"-1"-2"83"0,-2-4-5 0,2-4-17 0,3 1-15 0,2 1-13 0,-1 0-9 0,1 7-12 16,-2 4-7-16,0 11-29 0,3 7-17 16,-3 18-30-16,-5 12-13 15,0 13-9-15,2 11-1 16,3 2 0-16,3-5 0 16,4-18 0-16,2-11 0 0,1-21-2 15,-4-14-30-15,5-18-98 16,0-12-120-16,3-27 126 15</inkml:trace>
  <inkml:trace contextRef="#ctx0" brushRef="#br0" timeOffset="51792.84">11350 12014 1072 0,'9'7'160'16,"2"-1"104"-16,-11 5-92 0,-1 1-33 0,-10 3-65 16,-2 2-19-16,0-1-22 15,9 1-6-15,5 4-11 16,4 9-5-16,9 9-5 0,-1 5-2 16,1 10-1-16,-4 3-3 15,-3 1 1-15,-3-1-1 16,-3-5-12-16,2-10-27 15,4-7-96 1,-4-7-95-16,8-13 118 0</inkml:trace>
  <inkml:trace contextRef="#ctx0" brushRef="#br0" timeOffset="52175.65">11831 12008 700 0,'6'-2'145'0,"1"2"152"0,-6-1-128 0,2 2 10 0,-3 7-42 0,0-3-19 0,0 9-46 0,-1-1-18 0,-2 10-27 16,-5 9-11-16,0 9-11 0,-5 5-1 15,-3 7-2-15,1 1 0 16,2-4-2 0,2-5 1-1,6-11 0-15,5-7-1 0,7-13 9 16,2-3 6-16,10-6 11 16,-2 1 1-16,9-1-6 15,-3 3-6-15,-2-5-10 16,1 5-1-16,0-5-3 15,-3-3 1-15,1 0-59 0,-2-1-62 16,1-10-321 0,-4-4 262-16</inkml:trace>
  <inkml:trace contextRef="#ctx0" brushRef="#br0" timeOffset="52376.52">12033 12262 1129 0,'-21'0'166'0,"-1"8"145"0,7 3-93 15,2 8-75-15,2 7-44 0,11 11-53 0,0 4-12 0,11 11-15 0,2 5-8 16,-1-1-6-16,2 4-1 16,2-9-74-16,3-9-83 0,-2-12-375 15,7-9 308-15</inkml:trace>
  <inkml:trace contextRef="#ctx0" brushRef="#br0" timeOffset="52875.72">12427 12246 936 0,'2'-3'139'0,"1"-2"129"0,-1 5-49 0,-1 6-37 0,-1 7-37 0,0 15-50 0,2 10-28 0,1 13-37 16,5 2-11-16,1 1-16 15,7-7-2 1,3-12-4-16,5-10-1 15,2-20 0-15,0-5 1 0,-6-5 4 16,-2-6 3-16,-6-8 7 16,-2 0 6-16,-4 5 6 15,2-3 0-15,0 11-6 16,0-1-9-16,6 17-8 16,5 9-4-16,6 9-12 15,2 4-9-15,11-7 35 16,0-5-91-16,1-18 12 0,-1-5 11 15,-10-18-7 1,-3-2 106-16,-9-9 34 0,-3-1 21 16,-7-5 23-1,-3 0 13-15,-3-6-8 16,-3-5-15-16,3-5-45 16,-8-4-29-16,7 6-28 15,1 8-7-15,-5 16-91 0,-3 2-16 16,10 11 49-16</inkml:trace>
  <inkml:trace contextRef="#ctx0" brushRef="#br0" timeOffset="73767.07">19101 5124 975 0,'-18'18'138'0,"1"0"96"0,6-2-67 0,1-2-8 0,15 2-50 0,-2-10-13 0,2-6-8 0,8 4 7 0,1-6 2 15,13 2-6 1,17 2-7-16,3-2-8 16,22 0-15-16,12-2-6 15,29 2-17 1,10 0-10-16,10-6-15 0,7-2-5 15,21 0-12 1,-2-5 0-16,16 5 1 16,3 1 1-16,5 5 0 0,6 5 0 15,-3 10 5-15,-3 6 2 16,-15 3-5-16,-10 9 0 0,-15-2-1 16,-10 1-2-16,-28-7 7 15,1-2 2-15,-10-7 1 16,-5-8 3-16,-15-6 2 15,-7-4 2-15,-31-6 4 16,-10-2-1-16,-20-1 2 16,-10-1-8-16,-23-4-12 0,-7-1-3 0,-36 2-7 31,-11-3 3-31,-21 1 2 16,-10 4 1-16,-4 0-5 15,-17 2-3-15,-21 4-14 16,-2 1-6-16,-15 5-8 15,-13 1-2-15,-3 5-1 16,-7 0 5-16,-7 4 13 16,0-1 8-16,9-1 15 15,4-4 3-15,-2-1 0 0,11 5-1 16,23 3-9 0,5 6-5-16,34 2-5 0,15 4 0 0,26-4 11 15,12-2 6-15,40-4 3 16,17-7 5-16,48-6 16 15,18-10 10-15,37-7 14 16,15-6 5 0,41-4-7-16,20 2-7 15,34-2-11-15,24 10-9 16,4 9-8-16,1 1-6 16,16 15-1-16,-18-2 0 0,-27 8 1 15,-12 3 2-15,-49-1 0 16,-17 1 2-16,-37-3-61 15,-25-9-77-15,-35-2 76 16</inkml:trace>
  <inkml:trace contextRef="#ctx0" brushRef="#br0" timeOffset="74483.92">20263 4023 186 0,'19'13'100'0,"-3"3"111"0,1 3 1 0,-4 1-25 0,-2 1-16 0,0 1-17 0,-6-5-5 0,-5-3-12 0,0 1-8 16,1-8-20-16,-1 0-6 15,0-4 4-15,0-3 4 16,-1-6 3-16,4-4-3 16,-8-12-17-16,5-11-4 0,-1-8-13 15,-11-10-9 1,12-10-14-16,-1-2-7 16,-9-16-10-1,1-11-3-15,-8-4-6 0,1-9-17 16,2 12-19-16,-2 9-8 15,0 18-5-15,0 9 9 16,-4 8 13 0,4 3-1-16,5 9-3 0,6 7-4 0,-1 12-8 15,6 5-4 1,0 11-29-16,-6 0-41 0,6 3-107 16,-4 5-111-16,3 6 163 15</inkml:trace>
  <inkml:trace contextRef="#ctx0" brushRef="#br0" timeOffset="74955.47">20255 2880 920 0,'-6'-5'82'16,"-5"1"57"-16,-11 10-47 0,-3 5 4 0,-9 8-37 0,0 6-17 0,-2 10-34 0,-2 7-7 0,-2 7 0 15,2 0 1-15,8-6 1 0,4-5 0 0,11-10 0 0,3-6 1 0,7-9 10 0,5-7 20 0,8-9 34 16,6-8 8-16,0-10 9 15,10-6-8-15,4-9-13 16,5-2 4-16,1-1 2 16,-1-2-5-16,-10-2-8 15,-4 7-7-15,-8 9-16 16,0 7-5-16,-9 9-11 16,0 9-5-16,7-3-6 15,-4 5-2-15,9 4-4 16,5-1 2-16,9 6 2 15,9 4 3-15,2 3-5 16,-6-1-2-16,-3 9-2 0,-6 0-2 16,-4 2 2-16,1 4-4 0,-10-3-107 31,3 5-98-31,-1-5 114 16</inkml:trace>
  <inkml:trace contextRef="#ctx0" brushRef="#br0" timeOffset="77922.69">16379 1850 419 0,'8'3'116'0,"-5"1"77"0,-1 0-57 0,-1-2-35 0,-4 3-45 0,0 1-7 16,0 0 4-16,-5 2 2 16,5-2 8-16,-2 2 4 15,10-1-3-15,1-1 2 16,8-4 11-16,8-2 9 0,7-10 17 16,6-3 0-16,6-2-7 15,3-6-8-15,-5 1-28 16,-4-4-10-1,-10 2-18-15,-4 1-7 0,-18-2-6 16,-3 4-1-16,-14 0-7 16,-5 6-2-16,-16 1-7 15,-3 2 0-15,-1 12-6 16,-7 6-2 0,6 14-2-16,-1 3-2 15,7 11 1-15,2 2 0 0,10 11 0 16,9 5 3-16,10 1 2 15,8-2 0-15,16-2 2 16,2-12 0-16,10-12 1 16,10-5 6-16,4-19 19 15,12-6 7-15,10-19 12 16,13-5 1-16,10-11 0 16,-1-1-1-16,-6 1-8 15,-11-1-12-15,-15 6-14 16,-6 6-8-16,-5 10-3 0,-7 2 2 0,-13 6-26 15,-6 6-31-15,-22 3-89 16,3 0-59-16,-14 3 106 16</inkml:trace>
  <inkml:trace contextRef="#ctx0" brushRef="#br0" timeOffset="78181.46">16860 1711 1369 0,'3'-1'146'0,"1"-5"76"0,0 6-85 0,-4 6-8 0,-4 13-80 0,0 8-28 0,6 11-16 16,4 1-3-16,12 5-2 15,7-1 0-15,11 1-1 16,5-3 1-16,3-3-34 15,2-7-46-15,-2-1-305 16,2-8 243-16</inkml:trace>
  <inkml:trace contextRef="#ctx0" brushRef="#br0" timeOffset="78495.83">17349 1953 951 0,'2'0'130'0,"-2"0"74"0,13 3-60 0,4 2-9 0,10-1-72 16,6-2-29-16,6-2-21 0,2-3-2 15,-1-5 13 1,-2-2 6-16,-4-4 9 0,-5 0 3 16,-6-2-13-16,-2 2-2 15,-15-3 8-15,-6 1 4 0,-14 0 3 16,-6 4 0-16,-10 7-18 15,0 5-7-15,-7 14-10 16,4 7-6-16,3 15-4 16,5 6-2-16,12 9 0 15,12 1 1 1,17-8 1-16,9-4 1 0,11-14-6 16,2-5-27-1,3-16-127-15,5-4-66 0,-4-12 107 16</inkml:trace>
  <inkml:trace contextRef="#ctx0" brushRef="#br0" timeOffset="78723.81">18066 1831 1021 0,'-18'-4'142'0,"-1"2"128"0,-7 5-80 0,-11 10-57 0,-1 3-34 0,1 7-41 16,-1 6-15-16,19 4-24 15,8 1-6-15,14-2-9 0,9-2-3 0,15-5 2 16,11 0 0-16,5-7 1 16,9-10 0-16,5-8-30 15,1-7-40-15,5-15-337 16,-1-5 262-16</inkml:trace>
  <inkml:trace contextRef="#ctx0" brushRef="#br0" timeOffset="79080.83">18621 1347 1287 0,'13'11'121'0,"-2"10"60"0,-5 12-1 0,0 20-72 0,-3 9-39 0,-3 12-54 0,-1 3-7 0,-2-6-6 16,-2-1-1-16,5-9 46 0,0-1-80 16,0-6-113-16,0-4-228 15,-5-13 164-15</inkml:trace>
  <inkml:trace contextRef="#ctx0" brushRef="#br0" timeOffset="79369.38">18433 1760 1502 0,'0'0'90'0,"3"0"-9"0,-1-1 58 0,6-7-37 0,4 3-37 0,11-1-31 0,2 6-3 0,9 1-12 0,4 6-1 16,7-2-2-16,2 6-7 0,-6 3-1 15,-2 6 0 1,-10 5 2-16,-6-6 3 16,-8 3-2-16,-4 4-2 15,0-3-2-15,-5-1-1 16,5-1-1-16,2-4-1 16,-2-1-15-16,0-8-32 15,3-2-109-15,0-6-135 16,2-14 153-16</inkml:trace>
  <inkml:trace contextRef="#ctx0" brushRef="#br0" timeOffset="79498.67">18903 1639 1041 0,'-39'-41'131'0,"1"9"98"0,0 6-79 0,8 4-74 0,5 6-45 0,4-6-106 0,10 6-83 0,10-1 87 0</inkml:trace>
  <inkml:trace contextRef="#ctx0" brushRef="#br0" timeOffset="80106.67">19003 1669 812 0,'20'60'132'0,"1"-2"99"15,-7-7-57-15,-5-7-88 0,-5-3-28 0,-4-11-20 0,3-5-7 0,-3-14 21 0,0-9 11 0,6-4 26 16,-6-14 11-16,5-14-19 16,6-4-12-16,1-12-25 15,3-6-11-15,2 5-18 16,2 7-3-16,-5 18-12 16,3 11-6-1,-1 16-7-15,-5 1 1 16,7 15 2-16,-3-1 4 0,-2 2 4 15,1 0 2-15,5-8 1 16,0-1 2-16,6-10 1 16,-1-3 2-16,-5-3 2 15,0-5 2-15,-7-4 0 16,-1-1-2-16,-3 3-5 16,2 1-3-16,-1 7-7 0,-1 2-2 15,3 7-2 1,-1 5 0-16,4 7 5 15,0-3 2-15,8-2 3 0,5-3 0 16,9-8 1-16,8-3 1 16,4-6-1-16,4-7 2 15,-2-10 2-15,-5-4 2 0,-3-5 4 16,-12 1 11-16,-16 4 32 31,-3 0 16-31,-15 10 9 0,-7 7-8 16,-16 14-36-16,-5 10-17 15,-4 17-17-15,4 7-5 16,17 8-1 0,7-3 1-16,25-9 2 0,15-2 1 15,10-10 2-15,7-2 1 0,2-7-5 16,2-5-27-16,-2-2-85 16,-4-3-74-16,-8-3 94 15</inkml:trace>
  <inkml:trace contextRef="#ctx0" brushRef="#br0" timeOffset="83412.5">21558 1428 302 0,'13'-4'105'0,"1"-3"107"0,-4 3-39 0,-2 0 5 16,-1 1-1-16,3-1-13 0,-10 4-13 0,-5 0-14 15,-3 7-35-15,-12 1-12 16,-5 7-35-16,-4 6-16 15,-13-1-16-15,-6 13-7 16,-15 5-12-16,-3 5-2 16,-5 4-3-16,1-3 0 0,4-6-1 15,2-5 1-15,-4-14 1 16,9-1 0-16,10-18 3 16,10-5-2-16,18-12-2 15,14-7-3 1,10-6 0-16,11-6 0 15,10-1 2-15,6 6 0 0,4 6 4 16,1 7 5 0,0 12 13-16,-1 4 8 0,6 10 6 15,-2 10 2-15,4 8-8 16,4 4-6-16,3 3-7 16,6 1-7-1,10-3-4-15,7-2-2 0,6 1 0 16,-1-1-2-16,-11-3-38 15,-3-1-21-15,-11-9-238 16,-1-1 184-16</inkml:trace>
  <inkml:trace contextRef="#ctx0" brushRef="#br0" timeOffset="83896.98">22666 1068 921 0,'8'3'126'0,"-4"7"122"0,4 4-40 0,-1 11-13 0,1 11-54 0,-2 10-65 16,3 11-15-16,2 8-20 0,-1 1-10 0,-1 2-20 16,1-4-6-1,1-10-13-15,-2-5-33 0,-2-10-219 16,-6-3 173-16</inkml:trace>
  <inkml:trace contextRef="#ctx0" brushRef="#br0" timeOffset="84236.81">22341 1846 764 0,'-11'4'104'0,"-2"1"121"0,-3-2-38 0,4 2 14 0,-2-2-40 0,7-1-60 0,4-2-9 15,8-2-9-15,9-1-5 16,16-5-4-16,10 2-8 15,13-5-6-15,10-2-3 16,27 4-17-16,14-2-7 16,32 6-20-16,-4-5-6 15,-2 7-7-15,-10 0 0 16,-19 0-13-16,-10 1-42 0,-17 1-130 16,-12 1-108-16,-43 6 143 15</inkml:trace>
  <inkml:trace contextRef="#ctx0" brushRef="#br0" timeOffset="85394.89">22424 2331 739 0,'4'-6'135'0,"-4"-4"93"0,1 3 0 0,-1 0-53 0,-1 1-19 0,-6 1-12 16,4 2-5-16,-6 0-19 16,2 0-11-16,-10 1-10 0,-2 2-10 15,-14 2-24 1,-6 4-11-16,-10 5-26 0,3 3-11 15,0 12-16 1,10 2-5-16,19 10-6 16,12 3-1-16,19 0 4 15,14-2 4-15,17-2 3 16,8-3 2-16,4-7 4 16,-7-3-2-16,-12-12 2 15,-6-9-13-15,-7-6-73 16,-4-6-56-16,-7-10-272 15,3-5 234-15</inkml:trace>
  <inkml:trace contextRef="#ctx0" brushRef="#br0" timeOffset="85873.27">22630 1991 524 0,'0'-2'174'0,"-2"2"164"0,0 3-140 0,2 2 0 0,2 11-51 0,4 7-15 15,5 17-16 1,-1 7-14-16,7 13-35 16,-1-2-18-16,-2 7-22 15,-1-2-7-15,-5-3-14 0,-4 2-3 16,1-17-13-16,1 3-68 16,-4-11-42-16,1-5-55 15,-1-13-235-15,-2-18 270 16</inkml:trace>
  <inkml:trace contextRef="#ctx0" brushRef="#br0" timeOffset="86095.33">22847 1965 1442 0,'5'15'118'0,"-3"10"49"0,-1 11-1 16,2 18-29-16,7 10-35 0,1 12-37 0,5 0-11 0,-1-4-28 0,7-4-11 16,2-14-8-16,-7-2-2 15,4-11-9-15,-7-3-27 16,-7-15-108-16,0-7-75 16,-5-16 105-16</inkml:trace>
  <inkml:trace contextRef="#ctx0" brushRef="#br0" timeOffset="86331.07">23150 2213 1155 0,'-6'22'137'0,"-8"-1"67"15,-4 1-10-15,-15 1-58 0,0-1-41 0,-3-1-37 0,-2-1-12 0,14-1-28 16,10 2-12-16,19 2-11 31,15 4 1-31,18-3-1 0,2 1 3 16,5-6-14-16,-2 0-34 15,-4-10-112-15,-1-1-165 0,3 0 179 16</inkml:trace>
  <inkml:trace contextRef="#ctx0" brushRef="#br0" timeOffset="86644.04">23767 2185 1117 0,'-8'0'154'0,"-9"1"192"0,-10 2-161 0,-19 8-30 0,7 2-35 16,-4 7-68-16,2-2-14 0,16 5-23 0,6-5-13 0,24 4-5 31,14 2 5-31,20 2 0 16,5 4 2-16,7 3 1 15,-9 1-3-15,-12-3 3 16,-4-1 4-16,-17-5 0 16,-7-3 2-16,-13-1 1 15,-10-4-7-15,-14-6-50 16,-4-4-44-16,-13-11-163 15,1-2-179-15,-1-3 242 0</inkml:trace>
  <inkml:trace contextRef="#ctx0" brushRef="#br0" timeOffset="87027.41">23890 2312 1175 0,'28'26'103'0,"-7"5"9"0,-8 9-23 0,-4 2 6 0,-7 1-68 0,-1 1-11 0,-1 0-9 16,0 0-2-16,5-8-3 15,-2-1 1-15,-1-14 0 16,-1-4 1-16,-1-15 9 0,-3-1 6 16,-6-15 5-1,2-13 17-15,-4-19 24 0,0-7 9 16,3-15 15-16,4-14-7 15,4 5-29 1,8 6-11-16,6 20-20 0,3 12-10 16,7 26-3-16,3 7-4 15,-1 17-7-15,7 13-1 16,-6 10-8-16,-3 6 1 16,-16-1 3-16,-3 1 1 0,-18-3-12 15,-8-5-7-15,-5-8-60 16,-7-5-52-16,4-15-298 0,2 1 261 31</inkml:trace>
  <inkml:trace contextRef="#ctx0" brushRef="#br0" timeOffset="87528.83">24119 2361 891 0,'-5'-9'28'0,"26"32"46"0,9-16 75 0,4 1-18 15,-2-18 2-15,-4-4-52 0,7 0-44 0,-7-7-4 0,-2 2 10 0,-7 0 27 0,-12 0 15 0,-2-1 23 16,-5 4 1-16,-9 4-19 16,-4 7-18-16,-4 5-37 0,-5 1-16 15,-2 18-17-15,-3 8 1 16,2 9-3-16,8 10 0 15,-1-5 0 1,13-1-1-16,9-7-1 16,7-6 1-16,11-13 0 15,-2 0 0-15,10-11-29 16,-3-4-34-16,9-11-77 16,1-2-22-16,5-8 13 15,-1 0 34-15,-1-6 82 16,-12-1 26-16,-6-1 59 15,-12-6 28-15,-9 11 69 0,-6 6 24 16,-13 13-23-16,-8 7-22 16,-10 12-68-16,-3 7-25 15,7 6-22-15,7 4-10 16,6 3-11-16,16-3-4 0,14-2-4 16,9 0-3-16,17-6-30 15,0-3-20 1,12-9-56-16,-5-4-39 0,7-6-112 0,-2 0-100 15,-5-9 206-15</inkml:trace>
  <inkml:trace contextRef="#ctx0" brushRef="#br0" timeOffset="87910.32">24884 2391 783 0,'5'-20'160'0,"1"1"155"0,-8 6-97 0,-7 2-26 15,-4 8-50-15,-4 5-36 0,-8 9-57 0,-7 4-21 0,2 9-21 0,-3 0-4 16,14-2-6-16,7 0-2 16,12-3-3-16,6-5-2 15,14-6 4-15,6-2 2 16,-1-6 5-16,2 0 2 16,-5-12 7-16,-3-1 0 0,-5-11 4 15,-2-1 1 1,0-14 0-16,-1-4-1 0,-2-20 3 31,4-10 6-31,1-7 13 16,-2-5 14-16,-4 14 10 15,-9 11-2-15,-6 35-11 0,-4 17-18 16,-4 36-17-16,4 13-5 0,-8 30-10 16,11 13 3-1,8 6-3-15,3-1-1 0,17-11-17 16,6-9-34-16,5-12-103 15,7-7-81-15,-2-5 121 16</inkml:trace>
  <inkml:trace contextRef="#ctx0" brushRef="#br0" timeOffset="104911.22">18982 5162 463 0,'-28'2'92'0,"-5"-1"102"0,3-1-51 0,4-1 22 0,0 1-4 0,4-2-7 16,9 2-33-16,5 0-15 0,5 0-28 16,1 0-11-16,1 0-10 0,1-6-2 15,14 9-7-15,-1-2 1 16,18 3-4-1,1 10-2-15,10-11 3 16,13 3-5 0,1-6-7-16,8 0-8 0,12-9-7 15,11 2-4-15,20 1-6 16,11 3 0-16,15 3-4 16,-1 3-4-1,6 8 2-15,7-3-2 0,0-5 0 16,3-1 2-16,12-2-1 15,5 3 4-15,25 2 2 16,4 1-1-16,14-3 0 16,-1 3-1-16,-4-4-3 0,4-2 0 0,-7-2-3 15,-19-5 0 1,-15-1-12-16,-21-5-56 0,-44-4-493 16,-17 3 387-16</inkml:trace>
  <inkml:trace contextRef="#ctx0" brushRef="#br0" timeOffset="109584.65">20555 8348 407 0,'3'3'104'16,"-1"3"102"-16,-2 8-48 0,-3 2 0 0,-8 8-12 0,1-1-12 0,-1 1-44 15,5-3-23-15,4-4-28 16,1-3-8 0,5-8-4-16,4 2 2 0,6-5-4 15,4 1-3-15,10 2-10 16,7-6-3-16,12 3-7 16,8 0 1-1,21 2 1-15,6-4 1 0,8 3 2 16,-2-3 7-16,-4-1 18 15,-3 5 8-15,-4-10 13 16,2 0-1-16,-5-6-12 16,-8-1-7-16,-25-4-11 15,-8 2-3-15,-26 0-3 16,-14-5-1-16,-27 3-12 16,-14-3-7-16,-24 3-26 0,-15 5-6 15,-11 5-7-15,-4 0-10 16,-22 4-3-16,-6 2 5 15,-3 0 15-15,5 6 16 0,35-2 21 32,13-3 3-32,26-1 0 15,19 2 3-15,32-2 6 16,-3-3 0-16,39-2 12 16,21-3 3-16,37 0 1 15,24 2 0-15,35-2-11 16,-3 3-6-16,4-3-1 0,-4 2 6 15,-3 1 14-15,-10 2 5 16,-21 1-3-16,-21 1-4 16,-46 1-10-16,-20 0-4 15,-35 0-23-15,-24 1-20 16,-62 7-57-16,-36-1-58 0,-61 4 79 16</inkml:trace>
  <inkml:trace contextRef="#ctx0" brushRef="#br0" timeOffset="121902.32">14680 11153 566 0,'-11'5'80'0,"-5"3"82"0,-7 3-92 0,-6 1-3 0,-2-2 10 0,2 1 12 0,4 2 9 15,6-2-3 1,3 4-7-16,10 0-9 15,3-3-10-15,-2 4-6 16,5-2-6-16,0-1-1 0,6-1-5 16,-2-4-1-16,0-1-6 15,3-1-1-15,-6-1 5 16,2-2 1-16,-3-3-8 16,0 1 1-16,0 1-11 15,2-1 2-15,4 7 4 16,1-6-9-16,5-4 3 15,9 1-5-15,6-1-1 16,6-4 6-16,11 6-1 16,6 0 4-16,17-3 1 15,5 0 5-15,4-7-9 0,-5 4-4 16,5-4-5-16,1-1-9 16,11 2-1-16,15 3-4 15,7-2-8 1,-3 5-1-16,1 1-2 15,-1 2 0-15,-4 0 3 16,2 2 1-16,7 2 1 0,-6-1 0 16,-10 1-1-16,-1-1 0 15,-12-3 1-15,4 3-1 16,2 2 0-16,2-1 1 16,-6 1 0-16,-12-2 0 15,-16 0 3-15,-13-1 0 16,-21-2 3-16,-2 0 1 15,-15 0-2-15,-6 0-5 0,-9-2-7 16,-5 2-3-16,-16-3-1 16,-7 0 3-16,-16 1 6 15,-12-1 2-15,-19-3-1 16,-2 0-3-16,-12-4-12 0,-3 1-3 16,-17 2-7-1,-13-2-9-15,-18 7 3 16,-5-1 1-16,9 2 9 15,-2-2 11-15,5-2 7 16,9 3 1-16,17-4 1 16,15 0 2-16,23 2 5 15,11-7 3-15,14 4 6 16,6 2 4-16,9-6-1 16,10 8-4-16,1-4-9 0,5 6-5 15,9 2-8 1,2 6-4-16,13 7-6 0,6 0 0 15,17 8 3-15,7-5 4 16,20 1 7-16,11 2 3 16,22-9 6-16,11 0 5 15,35-11 0-15,14-6 0 0,22-3 0 16,10-2-2-16,6-2-1 16,0 3-1-16,-8 7-3 15,-8 3 0 1,-29 3-1-16,-17-1 0 15,-20 8 3-15,-12 1 0 16,-37-2 0-16,-18 0 2 16,-24 4 3-16,-15-3 2 0,-17-4 4 15,-10 3 1-15,-29-9-1 16,-12 0-2-16,-21-4-6 16,-9-7-3-16,-9-4-5 15,-11-4-2-15,-27 2-4 16,-14 1-6-16,-14 4-8 15,-15-1 0-15,4 2 0 16,6 6 6-16,8 8 8 16,12 4 0-16,21 2 2 0,12 4-1 0,30-2 0 15,23-3 1 1,37 0 3-16,15-4 3 0,25 3 4 31,16-6 5-31,33 2 3 0,16-1-1 0,47 3-3 31,14-2-4-31,25 6-7 16,20-2-1-16,23 2-1 16,11 4 0-16,23-1 1 0,8 1 0 15,-19 0 1-15,-2-7 1 16,-26 2 11-16,-17-5 5 0,-41-3 12 16,-24 3-2-16,-48-4-3 15,-26-1 0-15,-30-3-47 16,-22-3-38-16,-43 4-286 15,-37-7 216 1</inkml:trace>
  <inkml:trace contextRef="#ctx0" brushRef="#br0" timeOffset="128219.27">15507 12027 987 0,'1'-2'177'0,"-1"-2"120"0,-17 4-71 0,-5 4-30 0,-13-10-74 0,-7 3-32 0,4 0-32 0,-3-10-9 16,4 5-17-16,3-6-10 15,1-2-15-15,3-4-4 16,8 13-4-16,1 6 1 16,12 9 0-16,1 12 0 0,8 10 0 15,3 5-1 1,8 7-2-16,5 3 0 16,3 0 0-16,0 4-1 0,3-2 2 15,3 1 1-15,-3-4 1 0,-2-3 0 16,-2-5 2-1,-4 2 1-15,-11-8 1 0,-3 3 1 16,-17-6 0 0,-10 1 0-16,-9-4-1 15,-8 0-1-15,-2-12 1 16,-3-5 0-16,6-11 9 16,-1-11 21-16,16-20 21 15,4-4 12-15,21-12 6 16,17 10-12-16,16 3 10 0,5 5-6 15,18 6-5 1,-4 0-7-16,5 9-32 0,4-5-9 16,-10 3-47-16,1 1-37 15,-10-5-97-15,8 4-67 16,-10-2-291-16,4-2 304 16</inkml:trace>
  <inkml:trace contextRef="#ctx0" brushRef="#br0" timeOffset="128775.79">15688 12043 804 0,'-9'-15'172'0,"-2"4"257"16,-2 0-175-16,15 5-29 0,-1 6-14 0,15-9-57 0,3 4-21 0,1-6-20 0,4 4-28 0,9 6-29 15,-1 1-15 1,1 8-28-16,-3-2-4 0,-10 11-7 31,-7 2-1-31,-13 3 1 16,-6 4-5-16,-13 2-14 15,-8 0-9-15,-8 6-8 16,2-8 5-16,13-2 13 0,5-8 5 0,15-7 6 16,5-4 0-1,19 1 3-15,4 1 2 16,10 7 4-16,1 2 0 15,1 9-1-15,-4 5 1 0,-7 1-2 16,-6 4 0-16,-13-2 3 16,-12 3 0-16,-20 2 0 15,-5-1-1 1,-11-1-5-16,-7-5-6 0,4-10-6 16,0-7-15-16,4-17-21 15,11-10-3-15,10-20-26 16,5-5-2-16,11-3-46 0,9-1-53 15,16 5 102-15</inkml:trace>
  <inkml:trace contextRef="#ctx0" brushRef="#br0" timeOffset="128959.16">16433 12249 2039 0,'-8'8'102'0,"-2"-3"17"0,-1-4-51 0,8-1-65 0,-9-8-44 15,4-4-115-15,0-1-87 0,16 9 123 16</inkml:trace>
  <inkml:trace contextRef="#ctx0" brushRef="#br0" timeOffset="129443.91">16611 11959 1374 0,'5'-9'162'0,"1"-2"121"15,8-1-115-15,7 6 16 0,4-3-64 0,7 2-20 0,12 7-37 0,0 0-15 0,-3 4-16 16,-5-3-9-16,-14 4-11 16,-9 3-1-16,-13 6-1 15,-14 3-1-15,-23 7-5 0,-4 3-3 16,-9 7-3 0,4-4-1-16,16-1 3 0,7-7 2 15,21-8-2 1,2 0 0-16,22 0 7 0,5 4 2 0,12 2 2 15,1 1 1-15,2 1-1 16,-7 0-3-16,-5 2 1 31,-5-2-2-31,-10 4-3 16,-4 3-1-16,-15 4 4 0,-5 0 2 16,-18 3-1-16,-6 4 6 15,-16-4 5-15,-11-1 1 16,5-10 1-16,-2-8-6 15,11-9-15-15,5-8-10 0,11-11-42 16,11 0-40-16,12 0-104 16,5-1-47-16,13 4 121 15</inkml:trace>
  <inkml:trace contextRef="#ctx0" brushRef="#br0" timeOffset="148988.9">18933 5181 292 0,'0'5'96'0,"-4"6"130"0,-9 3 8 0,-11 2-38 16,8 1-28-16,1 0-77 0,5-4-30 0,12-8-5 0,1-2 8 0,11-6 15 16,-3-5 0-16,2-2-23 0,-2 1-17 15,-8-5-23-15,-3 3-4 16,-8-5-3-16,-11-5-1 0,2-4-4 16,-4-3-1-1,9-7-2-15,5-7 0 0,0-9 1 0,3-3-1 31,-3-9 0-31,0 3 14 0,-5 4 16 0,-3 2 3 32,-5-4 5-32,3 4-15 0,-7-6-15 15,-1 3-4 1,-1 1-4-16,0-1 0 0,3 5-1 16,8 0-1-16,7 6-2 15,8 10-1-15,8 12-3 16,4 2 6-16,9 9 6 15,-1 4 7 1,6 6 18-16,0 4-2 16,1 7 1-16,3-5-2 0,2 4-14 15,6-3-2-15,9-4-3 0,3-4-3 16,6-4-2 0,5-3-2-16,4-2-1 0,1 2-1 15,10 6-1-15,6-1 0 16,17 6-1-16,4 3 0 15,-2 5 1 1,-5 2 0-16,-8-3 1 0,4 1 0 0,18-3 0 31,5 0 1-31,2-4 0 0,-3-1 0 16,-10 0 0-16,-3 0 1 16,3 0 0-16,6 2-1 15,-5-2 1-15,-5-2 0 0,-13-4-1 16,-6 0 1-16,-4-4 0 15,3 1-1 1,14-7 0-16,6 0-2 16,0 2-1-16,-5-5-1 0,-2 5 3 15,1 0 0-15,-1 3 1 16,8 3 1-16,-4 0 0 16,-9 5 1-16,-16 1 0 15,-16 1 1-15,-22 1 0 16,-5 1 0-16,-9 1-1 15,-4 3-2-15,-5 1 0 0,-5-3-2 16,2 3-1-16,2 1 1 0,-4 2-1 31,2-1 1-31,-2 3 0 16,7 2-1-16,6 6 0 16,1-1-2-16,10 6 0 15,0 1-7-15,5 4-6 0,1 1 0 16,-3 3 0-16,4 3 8 15,-4 0 8 1,-3 2 1-16,-16-5 1 0,-1 0 2 16,-9-1-1-16,0 3-1 15,-1 3 0-15,6 1-1 16,4 5-1-16,4 2 0 16,7-2 1-16,-5 0 0 15,3-4 0-15,1-1 1 16,-5-3 2-16,-4-7 1 0,-3-6 1 15,-5-1 0 1,-6-7 5-16,0-3-15 0,-15-4-18 16,-4 0-12-1,-24-3-30-15,-15 3-1 16,-20 1-66-16,-12-1-83 0,-7 16-148 16,2 9-44-16,3 11 194 15</inkml:trace>
  <inkml:trace contextRef="#ctx0" brushRef="#br0" timeOffset="157584.04">17881 16550 253 0,'5'-10'88'0,"0"-1"100"0,-2 0-14 0,3 3-27 0,-3 4-8 0,0 0-13 0,4 0-6 0,-4 2-16 0,1-1-2 0,1 3 2 16,-5 0 2-16,0 0 7 15,0 3 1-15,-8 5-16 16,2-3-7-16,-11 4-15 0,-1 4-6 16,-10 3-8-16,-7 4-6 15,-4 8-8-15,-9 7-5 16,-10 6-12-16,-13 8-5 16,-8 5-14-16,2 2-5 15,11 9-7 1,6 4-1-16,17 10 1 15,7 5-3-15,20 12-10 16,10 7-2-16,26 1-8 16,15-3 3-16,30-13 9 0,17-8 1 15,22-12 5-15,9-5 0 16,15-11 2-16,5-4 1 16,21-20 0-16,9-6 0 15,-4-20 1-15,2-10-1 16,-6-21 2-16,-2-10 0 0,-7-15 2 15,-8-10 1-15,-23-7 4 0,-10-7 1 16,-10-7 9 0,-10-11 6-16,-25-10 9 15,-16-7 8-15,-33-2-3 16,-9 0 3-16,-34-10-12 0,-18 2-7 16,-27 5 1-16,-13 4-6 15,-8 27 6 1,-1 15-4-16,-21 21-11 15,-14 14-17-15,-18 19-27 16,-2 15-22-16,1 28-17 16,-5 13 2-16,6 28-9 0,-1 10 9 15,30 20-50-15,24 8-42 16,26 4-231-16,9 7 225 16</inkml:trace>
  <inkml:trace contextRef="#ctx0" brushRef="#br0" timeOffset="158792.76">17943 16905 803 0,'1'0'120'0,"-1"1"106"0,0 5-13 0,0 1-49 0,-1 2-28 15,-1 4-54-15,0 3-23 0,1 6-35 0,-4 4-8 0,0 8-8 0,2 7-4 0,-6 3-3 0,-4 5-1 0,1 1-1 16,-1-1-2-16,2-8-2 15,6-8 1-15,2-14 1 16,3-16-1-16,0 4 3 16,3-20 3-1,-1-15 18-15,1-4 9 0,0-11 18 0,2-6 6 0,-2 1 1 32,0-3 3-32,5 1-12 0,-2 1-8 0,5 8-8 31,3 3-6-31,4 17-4 15,-4 9-1-15,0 7-6 16,0 5-5-16,9 17-5 0,-3-1 0 16,12 16-2-16,-1 4 1 15,5 11 0-15,1 2 0 0,2 5 1 16,-1-2 0 0,-11-11 1-1,8-3 1-15,-18-13 1 16,2-3 1-16,-3-8 3 0,-13-6 0 0,1-3 14 15,3-5 12-15,-7-13 27 16,0-4 10-16,0-16 5 16,0-5-5-16,0-14-16 15,0-8-11-15,1-3-18 16,3 3-9-16,3 2-12 16,0 7-3-16,2 10-2 15,1 6-1 1,-4 10-3-16,2 6-15 0,-7 7-86 15,-1 12-61-15,7 0-189 16,-1 6 181-16</inkml:trace>
  <inkml:trace contextRef="#ctx0" brushRef="#br0" timeOffset="159141.2">19055 16703 1398 0,'-10'-7'142'0,"-4"6"109"16,-6-2-21-16,-10 6-49 0,-5 2-23 0,-9 6-45 0,-2 4-20 0,2 14-31 0,-2 2-16 0,10 10-24 16,4 7-8-16,18 5-16 0,5 4-6 0,21-3-8 15,13-1 1-15,21-13 0 16,9-9 1-16,15-6 3 0,1-4 0 16,-3-15 0-16,-4-6 0 15,-2-16-13-15,-1-6-17 16,4-9-77-16,1-5-46 15,-12-4 84-15</inkml:trace>
  <inkml:trace contextRef="#ctx0" brushRef="#br0" timeOffset="165959.73">20729 15613 1005 0,'4'-6'163'0,"1"-5"177"0,1 6-199 0,2 6 1 0,0 1-28 0,-3 3-5 15,4 6-5-15,-2 3-15 0,5 19-34 0,1 11-11 0,1 23-33 16,-1 8-7-16,-1 21-1 15,-1 7-1-15,-1-5-14 16,-7-2-23-16,-1-20-40 16,2-9-77-16,-2-18-80 15,-2-11-89-15,6-21 158 16</inkml:trace>
  <inkml:trace contextRef="#ctx0" brushRef="#br0" timeOffset="166360.64">21140 15914 1708 0,'8'13'121'15,"-6"6"56"-15,-1 8-62 0,-2 20-73 0,-2 5-18 0,-2 9-24 0,2 1-4 0,4-16-5 0,9-1-4 0,2-21 4 16,11-10-1-16,2-19 6 15,2-9 8-15,1-16 34 16,-3-6 11-16,-9-7 20 16,-2-1-1-16,-6 3-22 15,-6 8-9-15,1 17-31 16,5 13-9-16,6 27-15 0,6 14-18 16,7 14-21-1,5 3-33-15,18-11 8 16,4-14 15-1,11-19 40-15,-7-12 62 0,-15-20 54 0,-12-6 28 0,-18-9 29 16,-7-3-14-16,-11-7-41 31,-4-3-26-31,-21-11-40 0,-5 3-20 16,-7 2-52 0,-6 8-32-16,10 15-89 15,4 12-69-15,18 12 132 16</inkml:trace>
  <inkml:trace contextRef="#ctx0" brushRef="#br0" timeOffset="166941.32">21098 16633 775 0,'0'5'100'0,"-3"3"105"0,-5-6 7 0,-5-1-11 0,-1-1-12 0,-8-1-51 0,1-1-23 0,-12 2-40 0,-2 5-16 0,-6 7-24 0,-1 4-10 0,4 8-20 0,8 1-4 16,11 0-4 0,10 2-5-1,15-7-3-15,7-4 1 16,17-5 1-16,6 0 4 16,13-4 4-16,1 4 6 15,-7 0 8-15,-2 1 1 16,-18 9 2-1,-10-4-4-15,-15 12-2 0,-15 4-10 16,-14-3-61-16,-7 4-46 16,-11-7-143-16,5-3-168 15,1-1 241-15</inkml:trace>
  <inkml:trace contextRef="#ctx0" brushRef="#br0" timeOffset="167342.76">21274 16690 1516 0,'15'8'75'0,"-1"6"28"0,-2 8-64 0,-2 8-19 0,-2 6-13 0,1 2-7 0,4-6-3 15,3-5 0-15,1-5 2 0,0-13 1 16,2-7 4-16,0-12 37 15,-1-7 24-15,1-4 31 16,-4-2 3-16,1 2-33 16,-2 10-24-16,4 8-37 15,-6 5-5-15,6 12-7 16,2-1-4 0,1 2 5-16,10-2-1 0,-1-10 5 15,-1-5 3-15,2-9 19 16,-4-6 28-16,-7 0 61 15,-7-13 23-15,0-3 13 16,-5-4-21-16,-8-4-54 16,0 2-24-16,-15 6-48 15,0 8-30-15,2 12-114 16,-8 8-83-16,14 7 118 16</inkml:trace>
  <inkml:trace contextRef="#ctx0" brushRef="#br0" timeOffset="168010.69">19640 17490 1280 0,'10'6'158'0,"4"2"114"0,5-7-129 0,-4-1-17 15,4 0-59-15,7-3-13 0,5-6-23 0,10-2-11 16,8-3-11-16,3-1 1 15,24-2-10 1,12 4 2-16,18-1 1 0,1 0-2 16,10-3 8-1,3-2 2-15,12-2 4 16,17 1 8-16,-3 2-2 16,9-1-2-16,9 7 3 0,3 2-5 15,-1 3 1 1,3 2 4-16,-10 0-11 0,7 0-2 15,1-4 7-15,0-4 0 16,-3-7 13-16,3-2 10 16,-3-5-3-16,-9 0 11 15,-10-3-2-15,-8 10-6 0,-9-6-10 16,-14-2-16-16,-35 6-9 16,-26-3-22-16,-34 9-76 15,-11 5-55-15,-11 8-163 0,-30-10 163 16</inkml:trace>
  <inkml:trace contextRef="#ctx0" brushRef="#br0" timeOffset="169258.54">24458 15119 420 0,'14'-12'43'15,"5"-1"30"-15,2 1-34 0,-7 0-22 0,-2 1 17 0,-4 7 24 0,-4 1 21 0,-4 3 13 16,-5 1-4-16,0 2 16 16,5 4 1-16,0-1 13 0,0-1 8 15,6 3 2-15,-4-2-3 0,0 0 2 16,-2 4-5-1,-5-4-9-15,-5 3-11 16,-10 6-22-16,-4-1-9 16,-6 3-20-16,-11 4 1 0,-17 2-15 15,-8 2-7 1,-17 9-15-16,-2 7-9 0,6 0 1 16,4 1 7-16,21 5-4 15,8-4 0-15,16 1 2 16,7 0-4-16,12 4 18 15,6 4 5-15,5 12 6 16,5 7-4-16,6 19-13 16,1 11-8-16,9 16-11 15,-5 6-1-15,-4 22-11 16,-1 10-15-16,-9 18-25 16,-4 2-9-16,-4-3 0 15,3-5 13-15,3-22 28 16,1-6 7-16,9-25 12 15,2-12 2-15,3-20 0 16,2-9 1-16,5-15 5 16,3-11 1-16,13-10 7 15,2-12 2-15,18-11-1 0,4-3-4 16,16-11-6-16,3-6-4 16,10-13-4-16,-2-5 13 15,2-14-53-15,1-4-52 0,-15-10 60 31</inkml:trace>
  <inkml:trace contextRef="#ctx0" brushRef="#br0" timeOffset="169925.22">24296 15879 1218 0,'3'10'171'0,"0"3"150"0,-9 1-169 0,2 5-12 0,-8 11-56 0,-1 1-22 16,2 16-27-16,2 10-10 16,4 14-21-1,-3 3-3-15,5-3-5 16,4 0 0-16,9-19 1 16,2-11-1-16,1-17 0 15,-3-16 3-15,-1-16 20 16,-3-9 11-16,-1-20 21 15,1-12 8-15,-7-17 0 0,-2-11-6 16,0-7-4-16,1-2-13 16,2 13-19-1,5 12-4-15,1 21-8 0,0 18 3 16,-3 24-4-16,1 12-2 16,-3 17-4-16,-1 10-2 15,11 2 4-15,-4-5 0 16,10-14 0-1,2-10 0-15,0-22 6 0,-2-14 3 16,0-18 13-16,-1-12 3 0,2-9 12 16,-4 1 1-16,3 8-9 15,0 8 4 1,-2 12-7-16,-1 13-3 16,0 19-7-16,-3 13-5 15,5 31-11-15,-5 14 0 16,-6 32-1-16,3 5-9 15,-8 3-37-15,0-2-22 0,3-21-71 16,5-5-43-16,-2-26-105 16,3-8-85-16,6-9 208 15</inkml:trace>
  <inkml:trace contextRef="#ctx0" brushRef="#br0" timeOffset="170590.9">24815 16015 840 0,'-4'2'108'0,"0"-1"105"0,-1 4-68 0,-3 8-26 15,-1-1-21-15,4-1-26 0,-3 2-12 0,3 0-20 0,4-4 0 16,1-1 9-16,0-5 3 15,3-3 2-15,6 0-3 0,-4-8-13 16,3 5-5-16,-5 3-9 16,-3 0-7-16,2 0 3 15,-2 0 1-15,0 6 3 16,-2 2 9-16,0 5-15 16,-1-2 0-16,0-6-3 15,3 2-7-15,0-7 5 16,0 2-6-16,0-2 6 15,0 0 6-15,0 0 4 0,0 0 3 16,-3 6-6-16,1 1-6 16,-2 2-8-1,1-3 1-15,6 7-4 16,0 1 1-16,6 2-2 16,4 0-2-16,4-8 0 15,9 0-3-15,5-8 3 16,4-8 7-16,7-10 1 15,7-1 4-15,-14-12 3 16,1-5-3-16,-17-7 5 0,-9-9-2 16,-7 5 1-16,-6 7 1 15,-10 10 2-15,-4 7 1 16,-16 12-7 0,-2 9-6-16,-20 19-10 0,3 18-5 15,-2 22-4-15,2 12 0 16,17 4-1-16,10 1-2 0,20-2-3 15,7-7 1-15,20-3 1 16,9-9 1-16,12-15-3 16,7-8-8-16,6-14-39 15,-3-8-32 1,-10-10-89-16,-7-6-77 16,-9-6 146-16</inkml:trace>
  <inkml:trace contextRef="#ctx0" brushRef="#br0" timeOffset="171070.83">25065 16384 1594 0,'10'5'114'0,"-9"-2"68"0,9 5-24 0,-7 5-40 0,-5 1-29 0,1 11-48 0,-7 5-28 0,-6 11-43 15,0 5-17-15,-7 3-24 0,4-4 8 0,7-10 25 16,7-10 11-16,13-18 17 31,5-7 21-31,4-19 19 16,2-15 13-16,-1-10 18 0,-1-8-17 16,3 2-3-16,4 2-3 15,-11 12-8-15,3 11-2 16,-7 12-16-16,-3 7-8 15,1 17-28-15,-7 3-26 0,-1 16-15 16,-1 7-7-16,0-1 18 16,0 2 26-1,2-18 19-15,1-3 12 0,5-17 21 16,-5-9 9-16,6-11 23 16,-2-9 6-16,2-1-8 15,4-5-2-15,0 17-15 16,-1 0-10-16,1 23-6 15,-1 11-7-15,-5 25-20 16,-1 17-13-16,-4 21-43 16,-2 11-43-16,0 4-481 15,1 7 392-15</inkml:trace>
  <inkml:trace contextRef="#ctx0" brushRef="#br0" timeOffset="178332.92">16737 15567 1354 0,'-31'18'76'0,"-4"-3"26"15,-1 4-51-15,3 7-16 0,-5 0-5 0,1 11 2 16,1 2 1-16,1 13-16 0,2 10-6 0,-1 29-11 0,4 10-2 0,-2 20-3 16,7 7 0-16,11 3 1 15,11 3 4-15,12-6 7 16,8-5 1-16,18-10 5 16,3-9-4-16,11-3 0 15,9 0-1 1,18 2-2-16,6-1-1 15,17 2-3-15,7 0-2 16,-2 5 0-16,-3 2-1 16,0 5 0-16,2-5 0 0,20-10-1 15,4-13-1-15,3-22 1 16,1-1 1-16,8-16 2 16,7-5 2-16,17-6 2 15,-7-3-1-15,10-2-3 16,1 0 0-16,8 6-2 0,-3 1 13 15,9 2-70 1,-4-6-22-16,1-12-1 0,-4-11-14 16,-7-16 85-16,-1-15 26 15,-16-12 46-15,-1-8 14 0,-5-10 2 16,0-5 2 0,10-2-31-16,-9 0-10 0,-12-6-9 15,-12-3-2 1,-10-2-3-1,-1-11 3-15,-4-21-3 16,-8-4-1-16,-23-18-10 0,-4-6-6 16,-12 0-4-16,-6-2-3 15,1-3 1-15,-7 0-1 16,-2 3 3-16,-4 1 2 16,-7-6-2-16,1-4-1 15,-3-5 0-15,-12 0 1 0,-12 14 2 16,-8 5 4-16,-25 3 7 15,-10 5 3-15,-9 2 6 16,-8-2 1-16,0 9-5 16,-5-8 0-16,-8-4-6 15,10 0-5-15,-7 6 4 16,9 9-4-16,-12 26 2 16,-14 5-6-16,-30 15-15 0,-12 6-7 0,-18 12-13 31,-11 4 9-31,-12 16 8 15,-5 3 7-15,-4 9 6 0,7-1-1 16,-6 6-1-16,7 1 0 16,-12 2-2-16,0 7-2 15,-6 5-9-15,-6 4-7 16,-24 7-17-16,-2 6 1 16,0 4 7-16,2 4 8 15,2 6 5-15,12 7-10 16,8 9-16-16,-2 6-4 15,6 13 10-15,10 6 3 16,8 5-7-16,11-2-15 0,25-15-17 16,5-12-33-16,26-18-210 15,20-7 207-15</inkml:trace>
  <inkml:trace contextRef="#ctx0" brushRef="#br0" timeOffset="179091.36">21047 14757 1169 0,'-16'6'149'0,"4"3"221"0,2 4-310 0,-2-5-21 15,-6 9-21-15,-15-4-5 0,-8-10-5 0,5 5-2 0,4-8-3 0,9-6-2 0,4-1 13 0,6-10 4 16,8-2 27-16,1-6 15 16,4-13 1-1,8 2 1-15,11-20-15 16,6-7-10-1,14-9-14-15,2-10-4 0,11-5-12 16,2-3-4-16,0-8 0 16,-1-6 0-16,-4-6 3 15,3-5 1-15,5 1-1 16,1 5 0-16,2 1-5 0,3 4 1 16,-3 4-1-1,-6 7 1-15,-8 21 2 0,-8 9-4 16,-15 22 1-16,-4 9-2 15,-12 12-3 1,-1 8 1-16,-6 11-12 0,1-1-10 16,-1 1-14-16,0 1-5 0,0 0-24 15,-4 3-22-15,-1 2-86 16,3 1-112-16,-4 0 163 16</inkml:trace>
  <inkml:trace contextRef="#ctx0" brushRef="#br0" timeOffset="179520.28">21218 12845 601 0,'1'-8'81'0,"-1"4"109"0,5-1-68 0,-3 3 1 0,-1 2 1 0,1-1-10 0,1 2-9 0,0 1-23 15,-3 3-6 1,3-1-23-16,0 1-13 0,8-5-21 16,4 0-6-16,11-6-3 15,9-5 2-15,8-3 8 16,13-4 3-1,12-5-1-15,6-3-1 16,-4 1-5-16,-5 0-2 0,-12 1 0 16,-2 2-3-16,-4 3-5 15,-4 0-2-15,-7 15-3 16,-9 2-1-16,-7 13-2 16,-4 14-1-16,-3 16-2 15,-4 14 0-15,-11 26-13 16,-7 1-15-16,-4 14-65 15,1 2-66-15,4 11 90 16</inkml:trace>
  <inkml:trace contextRef="#ctx0" brushRef="#br0" timeOffset="180870.03">22292 11500 312 0,'-8'-9'55'0,"11"2"82"0,0-1-1 0,1 5 37 0,5-5 19 0,-4-6 4 0,3 3-10 0,6-3-32 15,0-2-15-15,-12 4-28 16,4-3-11-1,-3 8-18-15,-6-5-8 16,1 1-8-16,-4-3-9 16,-8 2-10-16,-2 1-3 15,-19 3-2-15,-4 6 2 0,-12 4 0 16,1 6 2-16,9 9-4 16,-2 2-4-16,9 6-12 15,-1 8-5-15,8 5-6 16,3 3-3-16,9 13-4 15,7 7-3-15,11 15-5 16,5 1-1-16,9 10-1 16,1-4-1-16,2-2 0 0,-3-5-2 15,-2-15-40-15,-3-6-31 16,-2-14-85-16,-6-9-66 16,-2-18-286-16,-2-11 301 0</inkml:trace>
  <inkml:trace contextRef="#ctx0" brushRef="#br0" timeOffset="181935.97">21773 11905 896 0,'-6'0'176'0,"6"-1"255"0,3-2-244 0,13-2-39 15,10-3 6-15,14-1 4 0,4 2-23 0,14-2-40 16,-2 4-25-16,7 0-45 15,0 5-9-15,-8 7-15 16,2 10-2-16,-22 11 1 16,-1 7-7-16,-9 12 2 15,-9-2 0-15,5-1-6 16,-13-6 6-16,-2-12 1 16,-3 0 3-16,-1-14 5 15,-1-2 2-15,-2-10 5 0,-7-5 2 16,-2-11 3-16,1-6 2 15,3-9-2 1,2-10 0-16,4-5-4 16,7 5-3-16,4 6-3 15,5 8-4-15,1 13-4 16,5 5-5-16,2 6-6 16,1 4-14-16,2 2-79 0,1 4-36 15,7-6-57-15,-1 2-33 16,-2-1-85-1,-2-1-37-15,-8-2-27 0,-3-2 34 16,-9-4 207-16,-3 1 146 16,-7 5 211-16,0 1 57 15,-7-8 14-15,2 8-53 0,5 8-73 16,0 6-27-16,9 5-33 16,2 4-4-16,7 1-42 15,8-2-6-15,12-3-14 16,6-2 1-1,10-9 17-15,-5-6-5 0,-6-9 3 16,-12-5 2 0,-15-4 10-16,-5-4 1 15,-14-3 3-15,-10 5-9 0,-15-6-13 16,-21-1-1 0,-19 4-10-16,-3 5-13 0,5 18-22 15,11 15-8-15,18 23-8 16,7 4 1-16,19 16-5 15,13 1-1-15,23-5-6 16,11-3-6-16,21-13-9 16,11-9-4-16,17-17-24 15,0-9-2-15,-3-10 19 16,-3-6 10-16,-5-16 39 0,1-6 13 16,-11-11 29-16,-8-2 11 0,-22 1 20 15,-13-4 12-15,-23 2-13 16,-9 6-8-16,-17 15-29 31,-10 14-14-31,-5 21-20 16,-6 12-5-16,10 12-2 0,3 3-1 15,20-6 1-15,6-5-1 16,20-9 4-16,7-7 4 16,15-9 6-16,4-3 5 15,5-6 12-15,0 6 5 16,-1 6 2-16,-3 8 0 0,-16 16-10 15,-13 9-9-15,-13 13-4 16,-15 4-6-16,-14 9-11 16,-11-1-12-16,-9 15-42 15,-7 5-18-15,7 2-26 16,11-2 12-16,12-25 54 16,13-10 36-16,15-29 72 0,6-15 20 15,26-15 22-15,10-12-12 16,27-16-29-1,10-8-18-15,13-14-34 16,4-1-2-16,-8-3-43 16,-8 1-47-16,-22-2-71 15,4 11 70-15</inkml:trace>
  <inkml:trace contextRef="#ctx0" brushRef="#br0" timeOffset="183003.02">22049 10369 457 0,'0'0'82'0,"-2"0"81"0,2 0 21 0,0 2 19 0,2-2-7 0,0 6-4 0,2 1-3 0,1 7-16 16,-2 3-13-16,4 8-52 16,-4 7-28-16,-3 9-49 15,0 9-17-15,0 7-7 16,-3 1-5-16,1-7-4 16,2-7-3-16,5-9-8 15,4-8-23-15,5-15-74 0,2-2-48 16,1-18 74-1</inkml:trace>
  <inkml:trace contextRef="#ctx0" brushRef="#br0" timeOffset="183182.12">22046 10229 1102 0,'-22'-5'183'0,"4"8"224"0,1 2-238 0,6 5-81 0,2-4-36 15,5-1-65-15,4-5-43 0,5-7-227 0,9 4 180 32</inkml:trace>
  <inkml:trace contextRef="#ctx0" brushRef="#br0" timeOffset="183485.41">22341 10488 1267 0,'11'55'104'0,"-6"3"62"0,-5-9-93 0,-5-3-16 0,-5-7-36 0,6-2-9 0,-1-8-7 16,5-5 0-16,2-10 3 0,4-6 5 15,-3-9 38-15,5-9 15 0,1-15 21 16,1-10 4 0,4-10-6-16,0-8 1 15,4 3 3-15,-3 1-2 0,1 19-24 31,5 6-16-31,-6 23-25 16,0 4-9-16,0 22-8 16,4 12-3-16,-1 8-2 0,2 7 0 15,-6 7-16 1,-3 1-48-16,-3-5-44 0,5 0-53 16,4-9-162-16,2-8-161 15,14-23 265-15</inkml:trace>
  <inkml:trace contextRef="#ctx0" brushRef="#br0" timeOffset="183974.76">23104 10518 1220 0,'0'-18'201'0,"-4"4"144"0,-17 14-119 0,-6 5-30 0,-12 20-80 15,-10 3-38-15,-5 20-36 16,1 5-13-16,13 6-29 0,15-1-2 0,30-3-13 15,17-9-2-15,25-10 1 32,4-6-3-32,4-12-32 15,5-14-19-15,-13-8-45 16,4-12-15-16,-6-13-2 16,-4-2 18-16,-3-10 54 15,-5-3 23-15,-14 1 64 16,-1-1 22-16,-9 14 18 15,-3 13-6-15,-4 17-2 16,-2 12-10-16,3 26-15 16,0 5 2-16,5 12-20 0,-1 3-10 0,0-6-6 15,1-6 0-15,-3-10 1 16,-3-6 5-16,-4-20 16 16,-1-6 11-16,-7-16 40 15,1-12 13-15,3-17 11 16,-2-8 5-1,8-12-21-15,8-4-19 16,7 0-24-16,11 4-14 16,12 17-22-16,6 8 2 15,11 13-3-15,-1 9-8 0,2 2-25 16,1 8-56-16,-2-8 436 16,15-9-292-16</inkml:trace>
  <inkml:trace contextRef="#ctx0" brushRef="#br0" timeOffset="-180393.49">18597 4203 651 0,'19'-17'85'16,"-5"-4"53"-16,-7-4-66 0,-6 0-33 0,-5 1 14 0,-7 4 26 0,-7 10 42 0,-4 7 17 0,-6 6 3 0,-7 7 1 15,3-4 3-15,-2 2 5 16,-6-5 16-16,2-5-10 16,-11-5-13-16,-7-9-13 0,-29-8-50 15,-7-4-19-15,-17-10-35 16,2-3-12-16,6-2-11 15,0 1-1 1,-3 9-4-16,0-2-7 0,12 18-24 16,2-2-24-16,35 12-60 15,8 1-23-15,21-2-117 16,14 0-187 0,24-1 273-16</inkml:trace>
  <inkml:trace contextRef="#ctx0" brushRef="#br0" timeOffset="-180143.95">17457 3519 1439 0,'-19'12'93'0,"-11"3"67"0,0-4-19 0,-6 1-11 0,-7-5-35 0,-4 2-55 0,-5 4-22 0,-5 9-10 0,-5 0 2 16,-2 9-6-16,2 7-2 0,7 3-5 0,6 6-2 0,24 7-2 0,10-2 0 0,33 2 6 0,18 1 1 0,26-11 9 15,10-6-8-15,20-14-1 32,5-12-38-32,14-15-179 0,1-5 149 15</inkml:trace>
  <inkml:trace contextRef="#ctx0" brushRef="#br0" timeOffset="-179114.25">12077 3757 668 0,'14'8'149'0,"2"1"117"0,1-6-55 0,-7 2-8 0,1-8-32 0,-2 0-19 16,9-11-33-16,-14-4-13 0,-4-1-34 0,-9-1-15 0,-15-5-20 16,5-1-11-16,-15 0-9 15,-1 4-2-15,-8-1-6 16,1 11-2-16,2 12-10 15,-2 5-5-15,5 26-4 16,6 2 0-16,6 13 1 16,10 0 1-16,19-8 2 15,10-12 2 1,17-13 4-16,4-7 2 0,8-9 9 16,-1-10 7-16,14-10 20 15,-9-6 13-15,-9-7 14 0,-2-2-3 16,-23 4-15-16,-2 4-7 15,-8 9-22-15,-3 16-3 16,-10 10-8-16,1 13-8 0,3 11-1 16,-7 8-1-16,10 4 0 15,3 0 2-15,12-7-1 16,4-8-5-16,8-12-51 31,4-3-32-31,-1-13-79 0,11-9-52 16,-2-12-169-16,0-6 221 15</inkml:trace>
  <inkml:trace contextRef="#ctx0" brushRef="#br0" timeOffset="-178921.56">12419 3375 1192 0,'-19'-4'153'0,"5"8"132"0,13 4-30 0,1 13-52 0,0 4-36 0,3 11-43 16,-2 4-30-16,7 7-40 0,2 7-13 0,-5 2-32 0,1 4-4 0,-1-1-26 16,-4-1-27-16,1-4-96 15,4-2-85-15,-1-13-240 0,7-4 254 16</inkml:trace>
  <inkml:trace contextRef="#ctx0" brushRef="#br0" timeOffset="-178696.99">12680 3202 1598 0,'0'-18'166'0,"-2"11"108"0,-1 13-22 0,-3 22-56 0,1 12-41 0,0 24-64 0,2 17-13 0,1 15-43 0,2 2-12 0,0 1-18 0,0-3-3 0,4-11-47 15,7-6-40-15,14-14-120 16,3-8-73-16,12-19 152 16</inkml:trace>
  <inkml:trace contextRef="#ctx0" brushRef="#br0" timeOffset="-177874.2">13265 3479 1119 0,'0'7'129'0,"0"4"77"0,0 1 3 0,-3 9-73 0,1-4-43 0,2 7-54 0,2 4-13 0,1 7-12 15,0-4-5-15,-1 3-7 0,-1-3 1 16,-1-9 1-16,0 2 0 16,-3-12 2-16,-3-4 1 15,1-8 2-15,0 0-1 16,2-17-1-16,3-2 0 16,8-17-3-16,3-5 0 15,3-8 3-15,4-2 0 16,4 6 13-16,0 7 7 15,-2 19 15-15,1 5 3 0,3 14-6 16,-7 4-8 0,2 17-20-16,-3 6-4 0,-10 4-7 0,11 15-2 15,-10 3-18-15,-1-3-12 16,0 3-68-16,-6-7-43 16,7-7-123-1,-1-8-142-15,5-5 236 16</inkml:trace>
  <inkml:trace contextRef="#ctx0" brushRef="#br0" timeOffset="-176791.38">13655 3571 732 0,'0'-21'179'0,"-2"7"223"0,-1 3-138 0,-5 10-72 0,8 4-39 0,-5 6-64 16,-3 7-20-16,5 8-35 0,-5 7-10 0,10 4-18 0,7-1-5 0,-1-5 2 0,7-2-2 0,0-8 0 16,3-5 1-1,4-6 3-15,3-5 3 0,-8-14 1 16,4-5 1 0,-2-11 3-16,1-11 1 15,-2 1 14-15,-1-4 6 16,-3 6 7-16,-6 3 2 15,-3 17-14-15,-5 10-5 16,-8 17-14-16,-3 14-7 0,-2 7-3 16,5 6-3-16,4-4 1 15,8-4-1 1,12-15 3-16,8-3 0 0,4-13 3 16,7-10 2-16,-5-5 3 15,5-6 0-15,-4-6 1 16,2 2-1-16,-4 6-2 15,-4 2-2-15,-8 14-5 16,-4 4-4-16,-12 10-2 0,3 10 1 16,-4 1 2-16,-4 3 2 15,4-4 2-15,0-4 1 16,7-11 2 0,-2-6 4-16,6-12-1 15,3-9 1-15,6-6-1 16,-1-1-1-16,3 1-3 15,-1 2-1-15,-5 4-4 0,-2 10-3 16,0 16-3-16,2 6 1 16,-5 10 1-16,-2 1 2 15,4 1 3 1,-1-7 2-16,4-6 0 16,6-7 1-16,-4-8 5 0,2-8 0 15,-4-7 1-15,-2-4 1 16,2-4-1-16,1 3-3 0,-1 2-2 15,-3 11-3-15,-4 12-8 16,-4 9-1-16,-4 20 1 16,3 5 1-16,0 3 8 15,1-4 24-15,14-13-96 0,3-9-28 16,13-11-75-16,4-12-53 16,1-17-31-1,-4-5-53-15,-6-17-15 16,2-1 7-16,-12-13 118 15,1-6 86-15,-17-11 185 16,-4-6 101-16,-9-5 132 16,-9 2 35-16,4 15-28 0,-2 22-38 15,2 35-83 1,2 29-26-16,1 32-44 0,-2 12-26 16,5 19-27-16,2 5-16 15,3 8-23-15,-1 4-9 16,3-7-9-16,-1-7 2 15,1-13-1-15,-2-5-2 16,-2-20-12-16,3-11-8 16,1-14-12-16,1-13-2 0,6-21 8 31,2-3 4-31,14-13 7 0,5 3 3 0,6 3 2 16,-2 9-1-1,-2 12 1-15,-5 10-1 0,-2 14 0 16,-7 7 3-16,-4 6 2 15,-6 0 2-15,-6-2 1 16,-7-1 0-16,-10-6-13 16,1 0-31-16,-11-2-75 15,1-7-52 1,-8-9-248-16,8 6 243 0</inkml:trace>
  <inkml:trace contextRef="#ctx0" brushRef="#br0" timeOffset="-176291.32">15032 3378 800 0,'20'11'186'0,"-5"0"220"0,-3-1-242 0,4-2 12 0,5-8-71 0,2-2-22 0,7-12-6 0,8-6-1 15,5-4 1 1,4 0 0-16,-9 2 0 0,-7-1-5 15,-12 4 2-15,-16 3-4 16,-14 5-28-16,-14 4-8 0,-13 7-24 16,-4 12-10-16,-6 14-8 15,3 14-3 1,5 2 3-16,10 6 1 16,24-17 2-16,6-4 2 15,25-14 3-15,4-6 1 16,15-5 9-16,1-2 2 0,6-2 0 15,1 2 0-15,0 4-5 16,-1 2-3-16,-14 2-4 16,-2 3 0-16,-16-2-21 15,3 2 3-15,-8-3-8 16,-4-3 2-16,-4-5 24 16,-4-6 0-16,-4-8 9 15,2-10 1-15,6-16 5 16,1-4 4-16,18-9-3 15,11-4-1-15,13 11-11 16,6 2-1-16,4 12-4 16,-6 7-3-16,-10 6-52 15,-4 5-64-15,-7 9-224 16,-2 5 195-16</inkml:trace>
  <inkml:trace contextRef="#ctx0" brushRef="#br0" timeOffset="-175692.31">14718 3847 1290 0,'-8'-10'160'0,"-3"-1"79"16,-11 2-68-16,-11 6-36 0,-5 9-73 0,-1 8-24 0,1 18-28 0,8 1-7 0,12 5-10 15,14-4-5-15,15-7 3 0,11-6-1 0,14-15-11 16,10-4-10-16,7-9-17 16,7-5-9-1,-3-9 6 1,2 1 13-16,-15-6 21 0,-3 1 12 0,-10 3 10 16,-12 6 23-16,-8 13 31 15,-4 5 4 1,-6 14 5-16,-1 7-22 15,-1 4-28-15,-1 3-8 16,-1-6-4-16,3-2 0 16,5-11-2-16,-1-5 2 0,-2-4 6 15,-1-2 6-15,-4-5 6 16,2-9 13-16,1-7 15 16,0-4 2-16,11-8-3 15,1-8-14-15,12 1-23 16,3 3-8-16,1 5-4 15,2 8-2-15,0 12-16 16,-3 1-40-16,-6 4-125 16,-1-5-121-16,-3 12 154 15</inkml:trace>
  <inkml:trace contextRef="#ctx0" brushRef="#br0" timeOffset="-175221.52">15294 3766 1242 0,'0'2'144'0,"-3"4"178"0,-2-1-139 0,0 9-10 0,-6 2-51 0,0 14-87 0,-2 1-17 0,10 1-20 16,3-2-6-16,11-14 4 16,7-7 0-16,10-10 4 15,8-7 3-15,2-8 6 16,3-1 3-16,-3-7 4 15,-2-1 11-15,-7-1 15 16,2 3 3-16,-15 5-4 16,-2 4-12-16,-14 14-22 15,0 0-7-15,-8 16-4 16,-6 8-1-16,0 4-1 0,-2 4 2 16,0-7-1-1,7-1 0-15,6-12-2 16,4-4 1-16,4-10 1 15,6-7 2-15,2-7 3 16,7-4 1-16,2 2 0 16,8-1 0-16,-4 8-1 15,0 7 1-15,-3 7-3 16,-1 5-1-16,-3 6-2 16,-5 3 0-16,-6 2-20 0,1-3-35 15,8-5-108-15,6-6-68 16,13-8-204-16,0-2 232 15</inkml:trace>
  <inkml:trace contextRef="#ctx0" brushRef="#br0" timeOffset="-174778.01">16054 3744 1598 0,'-14'5'157'0,"-13"0"65"0,-6 6-48 0,-5 12-92 0,0 3-43 0,8 5-22 0,7 2-7 0,20-6-15 16,7-3-12-16,20-8-42 16,9-5-19-16,5-8-30 15,1-5-4-15,-1-7 19 16,2-5 20-16,2-5 35 16,-2-8 16-16,1-5 35 15,1-6 41-15,-12-4 42 16,0-2 37-16,-5 1 24 15,-6 7-32-15,-11 20-30 16,-3 13-28-16,-13 20-36 0,-1 18-8 0,-10 9-13 16,-2 11-10-1,2-6-1 1,0-3-6-16,15-10-11 16,-1-7 1-16,6-9 4 0,3-6 5 0,2-12 15 31,5-2 2-31,10-14 4 0,-6-10 14 15,14 0 7-15,2 2-1 16,1 14-5-16,4 8-16 0,0 10-12 16,-4 9-2-16,-1 6-10 15,-1-1-30 1,4-10-120-16,-3-6-82 0,9-8 117 16</inkml:trace>
  <inkml:trace contextRef="#ctx0" brushRef="#br0" timeOffset="-173992.5">13618 2569 590 0,'-4'-1'103'0,"-4"1"166"0,6 0-88 0,-3 0 19 0,-2 1-9 0,3 6-33 0,-3 2-16 0,5 1-21 15,7-6-14-15,3-4-13 16,12-4-5-16,10-17 4 16,9-3-3-16,25-15-9 15,5-8-7-15,29-13-15 16,14 8-3-1,9-13-17-15,6 8-10 16,-4 5-15-16,-13-4-6 0,-1 18-5 16,-7 1 1-16,-21 14-1 15,-12 4-2-15,-32 9-29 16,-14 6-27-16,-20 5-68 16,-14 2-34-16,-8 7-71 15,8 6-55-15,-19-1-219 16,-3 6 278-16</inkml:trace>
  <inkml:trace contextRef="#ctx0" brushRef="#br0" timeOffset="-173686.66">14038 2626 679 0,'2'2'107'0,"2"-2"123"0,-2 0 1 0,-2-2-18 0,3-3-25 0,0-1-56 0,10-2-19 0,23-9-8 16,5-2-6-16,24-8-15 16,11-8-2-16,10-4-15 15,12-4-13-15,16-1-21 16,2 3-12-16,-5 3-15 15,-13 7 1 1,-27 1-61-16,-16 8-51 0,-24-2-123 16,-12 8-127-16,-9 5 198 0</inkml:trace>
  <inkml:trace contextRef="#ctx0" brushRef="#br0" timeOffset="-173267.2">14513 1713 1104 0,'-6'0'146'0,"1"-3"75"0,6-3-37 0,7 2-5 0,2-5-55 0,6 7-17 15,1 4-26 1,3 3-10-16,7 10-19 16,3 1-7-16,13 6-7 15,7 5 1-15,13 3-1 0,7 2-2 16,2-1-2 0,3 2 2-16,-8 4 1 0,3-4-3 0,-10 3-5 15,-3-3-3-15,-16-5-15 31,-8 1-2-31,-25-4 3 0,-8 8 0 16,-26-4 5-16,-7 8-1 16,-14 3-6-16,-5 1-5 0,-13 9-4 15,0 4-3 1,-10 6-9-16,-3-3-19 16,-2 1-75-16,-5-6-49 0,3-1 75 15</inkml:trace>
</inkml:ink>
</file>

<file path=ppt/ink/ink7.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14:38.350"/>
    </inkml:context>
    <inkml:brush xml:id="br0">
      <inkml:brushProperty name="width" value="0.05292" units="cm"/>
      <inkml:brushProperty name="height" value="0.05292" units="cm"/>
      <inkml:brushProperty name="color" value="#FF0000"/>
    </inkml:brush>
  </inkml:definitions>
  <inkml:trace contextRef="#ctx0" brushRef="#br0">2182 4897 431 0,'-3'17'97'0,"-1"1"74"0,-1 1-29 16,2 1-17-16,-4-7-10 0,4-2 8 0,6-5-6 0,2-1 3 0,3-11-4 0,1 6-16 0,1 4-32 0,-2-1-17 0,1 10-23 15,1-5-2-15,4 1-4 31,0 1 1-31,10-4 3 0,-1-1 3 16,6-5 5-16,2 0-1 16,9 0-5-1,6-5-4-15,9 4-7 0,5-4-4 16,8 5-5-16,3 0-1 0,-5-2-5 16,-1 2 1-1,-1-1-2-15,-1 1 0 0,4 3 0 16,10 3 0-1,11 4-1-15,12-1 0 0,2 1 0 16,1-4 0-16,1 3 1 16,5-4-1-16,17 3-1 15,10-3 0-15,-2-2-1 16,-3 2 4-16,0-4 9 16,-1 5-4-16,0 7-1 15,-1-2 0-15,-14 2-7 0,-3-4 3 16,-1-4 1-1,9 0-2-15,1-13 2 16,5 1 0-16,-9-8-1 16,-2-3 1-16,13 4-1 15,6-2-1-15,5 2 0 16,0 3 1-16,-19 0-1 16,1 8 0-16,-6 5 0 15,-7-1 0-15,-9 5 0 0,-15 1 8 16,-13 4-82-16,-7-3-80 15,-13 9 89-15</inkml:trace>
  <inkml:trace contextRef="#ctx0" brushRef="#br0" timeOffset="3653.56">12702 4727 964 0,'0'0'124'0,"0"0"69"0,-7 0-14 0,3-2 0 0,-6 2-40 16,7 0-17-16,-3 3-29 0,1 10-11 0,-3 22-31 0,-1 4-16 0,-7 26-24 15,0 3-7-15,0 6-1 16,-1 1-1-16,1-7 0 16,4-6 0-16,2-13 1 15,1-15 1-15,2-16 25 16,3-17 7-16,2-17 16 0,2-20 7 15,-1-17-11 1,1-11 1-16,1-18-6 16,1-1-3-16,1-5-11 15,5 7-8-15,1 18-12 16,4 17-3-16,3 29-5 16,3 17-1-1,12 27 0-15,2 17-1 0,26 25-1 16,1 5 1-16,9-4-2 15,5-6 1-15,-16-15 2 16,1-8 0-16,-15-14 4 16,-5-6 2-16,-4-15 3 15,-5-6-2-15,-13-19 30 0,-2-8 6 16,-12-22 9-16,-2-11 12 16,-4-11-24-16,-5-9-5 0,-1 1-14 15,-8 8-10-15,4 21-12 16,0 12-4-16,-1 16-31 15,6 8-29 1,0 9-100-16,10-1-91 16,22 6 138-16</inkml:trace>
  <inkml:trace contextRef="#ctx0" brushRef="#br0" timeOffset="3920.37">13887 4653 1823 0,'-2'-5'100'0,"-19"-3"53"0,-1 3-22 15,-22-3-14-15,-6 4-22 0,-4 4-39 0,-3 1-20 0,-3 21-13 0,0 10-8 0,5 25-11 0,8 9-4 0,30 11-7 16,18 2 0-16,35-5-1 0,13-9 1 0,14-13 3 15,2-10 1 1,0-15 0-16,-1-8 4 16,4-17-62-1,-3-9-53-15,-2-10-167 16,0-10 142-16</inkml:trace>
  <inkml:trace contextRef="#ctx0" brushRef="#br0" timeOffset="5191.62">13166 4071 865 0,'-46'0'87'0,"3"0"101"0,1-2-56 0,-7-7 5 0,-8 1-12 0,-14 1-31 16,-6 1-14-16,-10 12-30 16,-3 7-5-16,8 25-11 0,-2 14-6 0,5 27-16 15,-3 12 0 1,-3 21-6-16,6 8-3 15,16 24-3 1,18 15-1-16,35 21-6 0,18 11-1 0,41 7-1 31,17-2-8-31,30-24-15 0,2-18-4 16,25-47-4 0,27-15 4-16,20-32 12 15,20-18 3-15,29-32 8 0,-11-13 2 16,12-32 7-16,-6-6 3 15,-18-14 5-15,-13-11 9 16,-29-7 18-16,-18-6 18 16,-41-14 31-16,-16-5 9 0,-29-15 4 15,-15-5-12-15,-35-16-25 16,-22-2-13-16,-26-14-12 16,-15 0-7-16,-17 4-1 15,-12 5 10-15,-18 26-5 16,-15 9-5-16,-28 21-25 0,-3 16-22 15,-21 18-17 1,-4 14 0-16,-1 30 0 16,4 12 1-16,25 12-47 15,16 5-41-15,38-1-180 16,18-2 172-16</inkml:trace>
  <inkml:trace contextRef="#ctx0" brushRef="#br0" timeOffset="5852.57">14371 4512 224 0,'1'5'87'0,"1"-5"123"0,3 2 2 0,1-2-13 0,-4 0-17 0,6 3-50 0,-8-3-22 0,3 0-30 0,-2 1-6 0,7-1-9 31,5 0 2-31,7-12 10 0,13-6 8 16,20-13 8-16,11-7-3 16,28-3-9-16,7-2-7 0,2-5-14 15,-8 5-11-15,-27 5-16 16,-12 3-8-16,-21 13-11 16,-12 7-1-1,-21 4-35-15,-5 6-34 0,-19 6-95 16,-3 4-75-16,-3 3 118 15</inkml:trace>
  <inkml:trace contextRef="#ctx0" brushRef="#br0" timeOffset="6202.32">14447 4139 898 0,'-4'15'101'0,"-2"4"45"0,-10-5-17 0,2 5-2 0,2 5-43 0,-12-2-21 16,5 5-32-16,-6 1-10 16,-5 5-15-16,5 7-4 15,2 9-1-15,3 3-1 0,6 0 0 16,11-2 1-16,12-10 6 15,4-10 9 1,20-7 22-16,-3-7 16 16,11-8 19-16,16-8 0 15,-5-8-24-15,1-5-15 16,1-4-29-16,-2-3-12 16,-6 1-97-16,-5-5-107 15,-2 8 116-15</inkml:trace>
  <inkml:trace contextRef="#ctx0" brushRef="#br0" timeOffset="7085.32">15452 3654 795 0,'7'-1'108'0,"-2"-1"72"0,6 4-7 0,-9-1-52 0,-2-2-20 0,0 2-23 0,-5-2-2 0,8 13-6 15,-1 9-6-15,1 12-13 16,5 11-11-16,-7 8-24 16,14 10-7-16,-4 2-5 15,-5 1-2-15,-1 1 0 16,-7 1-1-16,2-8-12 0,-5-6-31 16,5-16-95-16,-3-10-91 15,5-11 116-15</inkml:trace>
  <inkml:trace contextRef="#ctx0" brushRef="#br0" timeOffset="7487.63">15362 3695 876 0,'1'-20'119'0,"-1"3"139"0,7-4-79 0,-3 7-22 16,1-2-26-16,15 5-47 0,4-2-20 0,12 7-21 0,10 9-7 0,3 2-13 16,3 8-5-16,-1 6-9 15,-9 4-2-15,-7 4-3 16,-8 1 1-16,-16 6 5 16,-11-3 3-16,-16 1 2 15,-14 1 1-15,-11-13-6 16,-2 1-3-16,-17-10-4 15,-1-8-3-15,4-5-1 0,5-6-1 16,22 4 0-16,10-6 1 0,23 7-3 16,14 6 0-1,18 11 6 1,9 9 8-16,11 13 7 16,-1 2 1-16,-4 3-7 15,-1 3-4-15,-9-5-6 16,-2-1 33-16,1-6-121 15,-4-4-73-15,-5-7 99 0</inkml:trace>
  <inkml:trace contextRef="#ctx0" brushRef="#br0" timeOffset="8253.89">15941 3956 1590 0,'-2'0'55'0,"7"1"-5"0,12 9 52 0,0-6-27 0,7 3-17 0,5-7-17 0,4-7-13 0,5-4-4 0,-4-3-8 0,-2-2-1 0,-12-3-3 15,-7 2 1-15,-13 1 13 0,-5-3 4 16,-22 2-1-1,-9 1-4-15,-2 7-12 0,2 9-7 16,6 22-7-16,5 9-1 16,4 17-1-16,12 5-1 15,13 9 0-15,14 1 1 16,18-6 2-16,10-7 0 16,15-14 1-16,7-9 0 0,0-17 2 15,0-10-1 1,-7-13 2-16,-1-6 1 15,-4-12 3-15,0-6 2 16,-11-5 6-16,-4-9 6 0,-19-2 9 16,-11-2 1-16,-22 9-3 15,-7 8-3-15,-23 22-17 16,-3 11-5-16,-8 26-4 16,2 15-6-1,4 7 3-15,14 1 1 16,15-11-1-16,14-8 0 15,19-12 2-15,2-4 1 0,11-9 6 16,-4-8 2-16,-1-3 4 16,-1 0 1-16,0 5-3 15,-6 6-1-15,-5 19-6 16,-4 13-3-16,-8 31-2 16,-6 12-1-16,-7 17 1 15,-2 1 34-15,-6 6-104 16,2-6-1-16,-4-4-41 0,7-3-36 0,-5-12 103 15,-2-4 0-15,-6-18 36 16,-5-10 4-16,-3-27 13 16,3-15 20-16,-3-35 37 15,10-23 5 1,26-23-8 0,10-13-19-16,34-1-35 15,11 3-5-15,12 12-5 0,5 6 1 16,8 11 4-16,1 4-36 15,10 6-132-15,0 2-191 0,5 6 188 16</inkml:trace>
  <inkml:trace contextRef="#ctx0" brushRef="#br0" timeOffset="8855.02">14567 5034 1020 0,'0'3'97'0,"0"-3"75"0,7-4 25 0,8-9-3 0,5-6-24 0,15-9-54 0,12-2-16 0,16-8-30 0,-1-1-11 0,9-2-24 16,-3-2-11-16,-10 10-17 16,-3 1-7-16,-4 13 3 15,-13 0-2-15,-5 12-39 16,-7-4-50-16,-8 3-155 0,-4 1-147 15,-4 1 208 1</inkml:trace>
  <inkml:trace contextRef="#ctx0" brushRef="#br0" timeOffset="9168.4">14948 4620 820 0,'21'-10'102'0,"7"2"113"0,4 2-37 0,2-4 3 0,-4 7-33 0,-1-3-52 0,-2 3-20 0,-5 3-19 15,0 0-6-15,-8 3-14 16,0-1-9-16,2 2-17 16,1 3-3-16,-1 4-4 15,1 1-1-15,4-1-1 16,-2 0 0-16,3 7 1 15,-9 1 5-15,-9 3 7 0,-7 6 4 16,-22 2-2-16,-3 8-2 16,-23 1-36-16,-4 9-40 15,-15 5-175 1,-5-1 142-16</inkml:trace>
  <inkml:trace contextRef="#ctx0" brushRef="#br0" timeOffset="18149.93">20972 3016 614 0,'6'0'129'15,"-3"-5"132"-15,3 2-35 0,-1-5-64 0,-7 0-16 0,-2 2-25 0,2-1-2 0,1 6 0 0,1 1-7 0,-4 3-26 0,-8 8-9 0,-2 16-18 0,-7 3-5 31,-1 16-6-31,5 6-7 16,2 15-8-16,9 17-5 16,11 25-10-16,1 17-6 15,12 27-8-15,2 11-3 16,7 19-3-16,4 9 0 16,-1 5 2-16,0 2-1 15,-9-24-1-15,-5-11-5 16,-10-23-25-16,-6-18-1 0,-5-32-5 15,2-20-13-15,0-33-26 16,-3-15-48-16,-2-34-117 0,0-17-67 16,2-48 161-16</inkml:trace>
  <inkml:trace contextRef="#ctx0" brushRef="#br0" timeOffset="18783.34">20815 3192 776 0,'-12'-61'155'0,"2"4"240"0,7 14-163 16,3 9-30-16,3 7-11 0,10 8-58 0,12 2-22 0,15-1-31 0,10-8-11 0,24-11-21 16,3-8-10-16,37-11-21 15,28 1-6-15,30-5-8 16,20 5-4-1,36 9 1-15,-6 4 1 0,13 9-1 16,3 7 0-16,-23 7-1 16,-19 8 0-16,-28 4 6 15,-29 2 1-15,-30 5 4 16,-19 1 0-16,-35 6-1 16,-14-1-2-16,-20 7-2 15,-13 7-3 1,-10 5-1-16,-1 5 0 0,-10 21-2 15,2 2-2 1,0 31-3-16,-3 7 1 0,8 20 1 16,-2 9 0-16,8 11 2 15,8 18 0-15,0 15 0 16,6 13 1-16,3 11 1 16,-1-2 1-16,1-6-15 15,4-7-8-15,1-17-5 0,-3-6 0 16,4-16 17-16,-1-2 6 15,-6-9 5 1,-3-9 3-16,-13-11 6 0,-11-12 4 16,-18-12 12-16,-15-8 6 15,-39-16 32-15,-21-11 4 0,-38-25-3 16,-13-6-9-16,-34-20-38 16,-13-8-9-1,-7-7-10-15,-21-1 1 0,23 0 1 16,15 2-1-16,25 9-18 15,18 4-16 1,30 2-41-16,11 2-26 16,26 1-92-16,24-2-77 15,34-1-265-15,15-6 292 0</inkml:trace>
  <inkml:trace contextRef="#ctx0" brushRef="#br0" timeOffset="19347.75">21945 6007 1046 0,'-8'27'147'0,"2"11"260"0,-5 5-260 0,-2 9-47 0,-1 4 5 0,-4-4-53 0,-2 0-14 16,4-14 6-16,2-5 7 0,6-12 15 0,5-8 19 15,3-13-7 1,-2-12-2-16,2-14-5 16,-3-11-15-16,2-18-15 0,1-16-8 15,0-9-15-15,8 1-7 16,3 14-4-16,-4 15-7 15,5 26-5-15,-1 16-2 16,-2 19-10-16,-4 11 2 16,3 15 2-16,-5 2 2 0,9 1 4 15,3-4 2-15,10-19 2 32,6-6 1-32,6-16 4 0,1-13 2 15,9-12 5-15,2-8 2 0,1-6 7 16,1-2 3-16,-10 10 2 15,-2 6 4 1,-14 17-4-16,-2 10 0 16,-17 31-8-16,2 15-6 0,-7 34-7 15,-9 13-2-15,1 11 1 16,-6-8-2-16,3-9-53 16,6-17-13-16,5-16-141 15,7-12-25-15,6-26-267 16,12-15 261-16</inkml:trace>
  <inkml:trace contextRef="#ctx0" brushRef="#br0" timeOffset="19996.31">22565 6072 1131 0,'6'16'141'16,"-3"1"70"-16,2 13-65 0,3-2-4 0,8-4-53 0,6-5-11 0,3-13 2 0,5-6-2 0,2-14 4 15,-4-8 0 1,-1-5-18-16,-2-1-6 16,-11-2-8-16,-3 3 3 15,-15 7 10-15,-12-2 2 16,-9 10-8-16,-5 11-19 0,-10 15-27 16,1 16-13-16,-2 27-20 15,1 7 7-15,12 6 3 16,9-1 4-16,16-12 1 15,6-8 2-15,14-16 0 16,9-5 2-16,10-20 3 16,5-3 1-16,5-14 4 15,2-10 0-15,11-10 2 16,4-2 1-16,5-6 0 16,-7 9 0-16,-15 14-2 15,-10 9-1-15,-20 18-3 0,-6 9 0 16,-14 8-2-16,0 3-3 15,-9-3 0 1,0-5 0-16,1-12 3 16,1-4 0-16,11-15-1 15,3-8 0-15,13-16 1 16,0 0 2-16,7-7 2 16,2 6-1-16,4 10-3 15,-2 1-4-15,-1 17-6 0,0 6-3 16,-4 17-6-1,-5 6-9-15,-1-1-13 0,0-6 0 16,-2-8-2-16,0-6 7 16,7-13 15-16,4-11 4 15,6-13 9-15,7-2 5 16,6 4 12-16,5 0 8 0,5 23 11 16,-5 14 3-16,-10 27-6 15,-6 15-8 1,-14 19-13-16,-6 5-27 0,-10-9-67 0,0-4-70 31,-3-20 78-31</inkml:trace>
  <inkml:trace contextRef="#ctx0" brushRef="#br0" timeOffset="22328.99">20748 3956 152 0,'4'9'58'0,"4"-3"57"0,-3 2 30 0,0-3 17 0,2 3 0 0,-3-5 7 0,2 3-12 0,-4-1-32 16,-1 0-11-16,-1 1-20 16,0-3-12-16,-1 2-4 15,-1 3-4-15,-3-5-11 16,4 5 0-16,-3-5 1 16,0 2 2-16,-9 0 8 15,-4-4-2-15,-10-1-8 16,-5 0-6-16,-7 0-11 15,-10 0-6-15,-11-1-11 0,2-4-7 16,-1 0-10 0,-2 0-3-16,-2-4-2 15,-2 3-2-15,-9-1 10 16,5 4 5-16,4-2 8 16,6 2-1-16,1 0 1 15,-3 1-1-15,5-1 0 16,-7 2 9-16,-5-2-12 15,-6 1-4-15,-19 0-5 16,-1-2-13-16,-9 4-1 16,-4 0-1-16,-1 6-6 15,-15 0 5-15,-14 5 0 0,0 0-1 0,0 4 1 16,7-1 0-16,-7 2 0 16,4-1 2-16,-1-2-2 15,7-2 1-15,22-2 0 16,-2-1 0-16,-8 7 0 15,1-1-1-15,2 5 0 16,13-2 0 0,19 0-2-16,10-1 0 15,18-8-5-15,6 1-7 0,21-9-67 16,11-1-69-16,14-9-238 16,9-13 216-16</inkml:trace>
  <inkml:trace contextRef="#ctx0" brushRef="#br0" timeOffset="22608.48">17171 3952 1243 0,'-1'5'89'0,"-3"5"70"0,1-2-9 0,0-1 23 0,1 0-32 0,1-3-49 0,-1 0-17 0,-2 0-26 0,-3 1-10 0,-12 6-18 15,-1 3-8-15,-16 13-11 16,-2 9-2 0,-2 12-4-16,7 8-2 15,16 1-1-15,9 0-1 16,27-8-1-16,6-7 4 16,26-8 4-16,5-14 1 15,23-18 5-15,14-9 1 0,16-21-59 16,6-10-58-1,5-20 62-15</inkml:trace>
  <inkml:trace contextRef="#ctx0" brushRef="#br0" timeOffset="23228.35">18413 2439 290 0,'0'-5'141'0,"-5"-2"154"0,0 0 17 0,2 2-25 0,-2-3-26 0,2 5-50 0,2 1-26 0,1 2-73 15,-2 3-28-15,-4 13-27 16,6 6-9-16,0 19 7 16,0 13-6-16,6 26-15 15,-4 5-9-15,1 26-21 16,5 4 1-16,-4 0-7 16,4 0-3-16,-1-8 4 15,2-7 0-15,5-17-16 0,2-12-25 0,5-19-135 16,-6-12-33-16,7-24 95 15</inkml:trace>
  <inkml:trace contextRef="#ctx0" brushRef="#br0" timeOffset="23711.87">18687 3109 1248 0,'-1'-13'158'0,"-7"1"184"0,3 8-115 0,0 4-40 0,-1 4-42 0,1 10-87 0,-4 3-15 16,1 18-22-16,0 4-8 16,2 10-2-1,4-2-7-15,7-6-2 16,4-8 0-16,10-10 1 0,0-5 5 16,5-14 14-16,-1-3 6 15,1-10 33-15,1-7 9 16,-1-12 9-16,1-6 2 15,-3-5-20-15,0 1-13 0,-1 11-24 32,-12 8-15-32,-1 19-19 0,5 10-7 15,-7 21 0-15,7 7 5 16,7 3 8 0,-2 0 4-16,20-9 3 0,4-10 1 15,2-8 4-15,5-6 3 16,-6-8 6-16,-5-8 10 0,-10-11 25 15,-3-6 7-15,-6-16 11 16,-6-6-4-16,-10-9-17 16,-3-13-11-16,-11 4-24 15,-3 7-13-15,-4 8-19 16,-2 18-6-16,3 15-22 16,-4 6-23-16,10 8-87 15,5-5-57-15,10 4 110 0</inkml:trace>
  <inkml:trace contextRef="#ctx0" brushRef="#br0" timeOffset="24761.39">18676 2710 440 0,'2'0'121'16,"-2"-5"205"-16,-2 3-95 0,-1 2-14 0,0 0-23 0,-3 0-72 0,2 2-26 0,4 3-27 0,0 1-16 16,5 15-15-16,6 2-2 0,2 17-6 15,-2 5-5-15,-5 12-17 16,-6 9-1-16,-9 2-2 15,-4 6 4-15,-3-7-69 16,0-8-67-16,10-10 72 16</inkml:trace>
  <inkml:trace contextRef="#ctx0" brushRef="#br0" timeOffset="28459.53">16950 4765 705 0,'-9'0'113'0,"-5"0"108"0,1 0-64 15,-8 3-40-15,4 0-8 0,-7 2-9 0,9-2-8 0,5-3-10 0,7 0-5 0,9-2-2 16,5-1 7-16,7-3 2 16,-2 3 1-16,1 1-1 15,3 0-11-15,7-1-11 16,0 0 1-16,14 0-16 15,16-3-1-15,9-1-8 0,16 0-17 16,21 0-7-16,10 1-7 16,17 4-9-16,-3 4 2 0,9 4-2 31,6 1 0-31,16-3 1 16,9-2 0-16,5-2-1 15,8-2 2-15,3 1 1 16,-8 1 1-16,3 1 2 0,-9 2-3 15,-14 8 0-15,1-3 1 16,-24 10 0-16,-12-3 3 0,-17 1 0 16,-12 2 0-16,-20-7 0 15,-17-2 0 1,-27-1-29-16,-5-8-28 0,-13-6-92 16,-7-9-59-16,9-10-109 15,-8-3-62-15,11-5 208 16</inkml:trace>
  <inkml:trace contextRef="#ctx0" brushRef="#br0" timeOffset="28751.21">20214 4523 996 0,'-19'-12'110'0,"2"2"89"0,4 2 12 0,13 8-37 0,7 2-30 0,8 9-47 0,11 3-19 0,4 4-24 16,6 2-4-16,3 5-13 16,1 2-1-16,2-2-1 15,1 4-5-15,-5-3-13 16,-2 6-5-16,-17-4-6 0,-11 4-3 16,-27 11 2-16,-14-2-1 15,-25 3-4-15,-9 1-15 16,-19-5-51-1,-4-1-40-15,-3-4-144 0,4-2 140 16</inkml:trace>
  <inkml:trace contextRef="#ctx0" brushRef="#br0" timeOffset="29226.02">18310 4982 1211 0,'2'2'144'0,"-2"1"127"0,0 5-121 0,-11-2 6 0,-4 0-55 0,-10-1-25 16,-17 2-44-16,-9-6-10 0,-10 4-14 16,-1 3-6-16,8 4-5 15,4 4-2-15,22 8-4 16,4-1 0-16,18 4-4 0,12 2 0 15,19 1 3-15,5 1 1 16,14-1 6 0,2 3 3-16,3-4 4 0,0 2 2 15,-19 1 5-15,-6-6 0 0,-36 3 4 16,-11-2 0-16,-25 1-4 16,-11 0 0-16,-8-5-27 15,-2-3-30-15,15-11-106 16,5-9-111-16,18-12 143 15</inkml:trace>
  <inkml:trace contextRef="#ctx0" brushRef="#br0" timeOffset="29687.76">18280 5214 961 0,'32'5'113'0,"-5"3"128"16,-4 7-109-16,-9 6 15 0,-7 9-35 0,-3 6-27 0,-5 15-52 0,-4-1-15 15,5-4-10-15,5-2-4 16,4-17-2 0,9-11-1-16,-3-16 32 0,8-5 22 15,-5-17 38-15,-3-5 26 16,-3-1 1-16,-2-6-19 15,-6 12-34-15,3 5-30 16,-6 17-39-16,1 10-5 16,4 23-5-16,1 12 2 15,10 9 5-15,13-2 1 0,14-16 3 16,13-7 1 0,11-17 10-16,1-5 12 15,-7-14 34-15,-7-4 14 16,-20-8 16-16,-9-3-1 15,-11-9-23-15,-8-6-14 16,-8-11-21-16,-13-3-12 0,1-3-13 16,-1 6-21-1,-7 10-71-15,7 8-45 0,-6 6-463 16,-10 10 382-16</inkml:trace>
  <inkml:trace contextRef="#ctx0" brushRef="#br0" timeOffset="39080.07">13760 7209 530 0,'-3'0'129'0,"0"-2"143"0,-5-2-26 0,7 2-29 16,-1 2-26-16,2-5-21 0,3 10-10 0,-1-13-20 0,-5-6-9 0,3 11-56 0,0 0-21 0,0 14-33 0,9 19-14 15,-6 12-4-15,4 9-1 16,-1 18-1-16,0 7-1 16,-1 18 0-16,-4 4 0 15,-1-2-29-15,-1-7-10 16,-5-23-49-16,2-16-32 0,1-23-59 16,3-5-62-16,-1-25 137 15</inkml:trace>
  <inkml:trace contextRef="#ctx0" brushRef="#br0" timeOffset="39504.87">13749 7417 715 0,'-8'-61'179'0,"-1"2"216"0,6 9-126 0,-3 3-63 0,4 4-13 0,5 11-39 16,5-7-18-16,14 1-36 0,5 0-18 0,19-4-22 0,12 5-13 0,19 12-21 15,5 3-8-15,0 19-10 16,-9 6-4-16,-21 14-1 16,-16 7 1-16,-25 9 5 15,-12 4 3-15,-24 4 0 16,-4 7-1-16,-20-2-14 0,-8 3-7 16,-4-10-8-16,-2-13-2 0,6-12 10 31,11-3 1-31,13-13 7 0,8-2 1 0,17-7 1 15,6 0-1 1,10 9 8 0,6 2 4-16,10 14 10 0,3-1 5 15,5 12-10-15,-3 5-3 16,8 13-10-16,2 12-5 16,9 3-2-16,-4 5-1 15,6 2-7-15,-6-7-10 0,1-7-54 16,-6-12-41-1,-7-14-166-15,1-20-230 0,3-33 298 16</inkml:trace>
  <inkml:trace contextRef="#ctx0" brushRef="#br0" timeOffset="39716.46">14592 6919 917 0,'0'-2'687'0,"0"9"-524"0,0 7 116 0,0 24-95 0,4 14-36 0,4 19-73 0,3 6-22 15,4 11-23-15,-1-3-8 0,8 12-12 0,-2-4-3 16,1 6-29-16,4-4-44 16,-1-20-93-16,1 1-54 15,0-27-260-15,-3-16 275 16</inkml:trace>
  <inkml:trace contextRef="#ctx0" brushRef="#br0" timeOffset="40120.97">15425 7099 970 0,'4'-2'219'0,"-2"-6"245"0,-8 2-216 15,-13-4 5-15,-13 1-90 0,-6-1-46 0,-9 7-64 0,-5 3-19 16,8 11-22-16,-5 11-8 16,13 7-10-16,9 7-3 0,13 4-6 15,12-1-1-15,16 4 1 16,5-4 1-16,16 4 5 15,9-2 3-15,0-2 5 16,4 0 2-16,-6 4 2 16,-2-2 2-16,-17 0 1 15,-7-2 2-15,-19-6 4 16,-13 2 0-16,-19-10 2 16,-6-2-3-16,-9-17-15 0,-1-5-15 15,2-13-65-15,8-10-37 16,7-15-80-16,5 0-42 15,18 2 137-15</inkml:trace>
  <inkml:trace contextRef="#ctx0" brushRef="#br0" timeOffset="40504.64">15911 7193 832 0,'1'-4'181'16,"1"-6"90"-16,-2 1 16 0,0 2-20 0,-10 4-43 0,-4 3-24 0,-14 2-55 0,-10 2-27 0,-9 19-67 16,1-3-19-16,0 26-27 15,5 3-9-15,16 7-6 16,4 9-2 0,20 1 1-16,12 4 0 0,12-12 2 15,6-6 0-15,15-8 1 16,0-11 1-16,10-12-6 15,3-5-15-15,-2-12-110 16,2-10-28-16,-4-16 74 16</inkml:trace>
  <inkml:trace contextRef="#ctx0" brushRef="#br0" timeOffset="41054.22">17125 7411 1084 0,'0'16'120'0,"-1"3"88"0,1 4-24 0,0-1-18 0,6 10-42 0,-1 1-51 0,3 11-13 0,-7 7-30 15,-1 2-11-15,0 7-11 16,-1-6-5-16,1-15-3 16,3-9-5-16,2-17-62 15,2-9-62-15,6-13-211 16,1-7 188-16</inkml:trace>
  <inkml:trace contextRef="#ctx0" brushRef="#br0" timeOffset="41187.39">17132 7245 1214 0,'-24'-15'133'0,"0"3"107"16,5 8-119-16,0 5-84 0,7 1-60 0,12-2-214 0,8-2 152 0</inkml:trace>
  <inkml:trace contextRef="#ctx0" brushRef="#br0" timeOffset="41520.33">17414 7482 1174 0,'16'38'84'0,"0"1"21"0,-4 1-21 0,-4-1 1 0,-3-1-47 0,3 0-20 0,-5-7-11 0,3-4 5 16,-3-8 21-16,1-8 17 0,-1-16 52 15,1-3 17 1,-4-17 9 0,-1-11-2-16,-4-13-39 15,7-2-13-15,6 1-29 16,-4 6-7-16,6 6-16 16,1 13-11-16,-3 15-8 15,7 10-7-15,1 18-7 0,5 5 1 16,1 17 10-16,-2 4-26 15,6 6-51-15,-3 1-29 16,6-4-72-16,-3 0-27 16,1-9-175-16,2-1 222 15</inkml:trace>
  <inkml:trace contextRef="#ctx0" brushRef="#br0" timeOffset="41832.78">18197 7523 937 0,'-2'-10'181'16,"-7"7"229"-16,-7 0-134 0,-11 6-62 0,-9 7-57 0,-5 7-93 0,-4 2-16 0,14 5-21 16,-1-1-2-16,23-1-19 15,4-1-6-15,18-1-10 16,10 2-4-16,18-1 6 0,7 1 4 15,7 2 5-15,-3-1 3 16,-13 1 2-16,-13-7 3 16,-20 5 4-16,-14-3 0 0,-22 0-6 15,-11-1-14 1,-19-7-51-16,0-8-45 0,5-6-131 16,-2-10-119-16,16-7 193 15</inkml:trace>
  <inkml:trace contextRef="#ctx0" brushRef="#br0" timeOffset="42037.19">18299 7193 1210 0,'28'-20'169'0,"-2"7"143"0,-3 5-69 15,-7 22-64-15,6 10-51 0,-9 12-38 0,-2 5-25 0,-9 11-26 16,-4 2-8-16,-3 12-51 16,-1 2-28-16,3-3-73 15,-10-5-65-15,15-8 100 16</inkml:trace>
  <inkml:trace contextRef="#ctx0" brushRef="#br0" timeOffset="42386.92">18315 7600 1374 0,'0'-35'110'0,"3"9"103"0,3 0-54 0,12 11-18 0,10 4-19 0,7 11-48 0,11 4-30 15,-9 15-28-15,-2 3-6 0,-2 7-7 0,-6 2-2 16,-3 5-23-16,-8 1-4 15,-7 1-15-15,-4-8-4 16,-5-5 25-16,-3-5 4 16,-2-15 22-16,-3-3 22 15,-3-15 38-15,-2-6 22 16,2-16 37-16,5-9 4 0,6-6-25 16,5-5-20-16,14 9-37 0,3 8-23 15,8 13-15 1,0 7-7-16,7 9-5 15,3 1-39-15,-4 0-88 16,13-1-41-16,6-2 67 0</inkml:trace>
  <inkml:trace contextRef="#ctx0" brushRef="#br0" timeOffset="42948.17">19915 7332 1333 0,'-7'0'149'0,"-9"2"97"0,-10 1-81 0,-14 6-40 0,-4 4-64 0,-3 4-45 0,1 5-6 0,10 2-8 0,3 0-2 16,14-1-7-16,11-2-4 16,20-1 6-16,10 5 3 15,19 2 12-15,2 3 5 0,4 6-2 16,1 2-2-16,-9 5-3 15,-3 0 6-15,-21-2 15 0,-14-2 4 16,-18-3 1-16,-12 2-8 31,-12-8-22-31,-4-3-25 0,-4-15-75 16,3-5-53-16,10-18-202 16,-5-21 196-16</inkml:trace>
  <inkml:trace contextRef="#ctx0" brushRef="#br0" timeOffset="43269.73">19938 7600 1110 0,'25'22'124'0,"-1"-6"141"0,8 0-58 0,-1-7-11 0,7-9-39 0,8-9-73 0,-2-5-16 15,8-9-10-15,-5-2-4 0,-13 6-3 16,-5-3 5-16,-25 5 1 31,-3-2 2-31,-9 2-3 0,-18 2 1 0,-19 8-27 31,-8 7-11-31,-10 20-18 16,0 16-15-16,14 21 0 0,8 9 1 16,25 7 1-16,9-4 1 15,28-12 2-15,15-10 0 16,15-15-3-16,13-7-11 0,6-20-43 15,4-10-33-15,-9-17-95 16,-5-13-75-16,-2-23 149 16</inkml:trace>
  <inkml:trace contextRef="#ctx0" brushRef="#br0" timeOffset="43486.52">20803 7143 921 0,'-8'-92'193'0,"2"26"256"0,-6 19-127 0,3 34-86 0,-4 18-52 0,1 23-104 16,2 21-28-16,2 27-28 16,5 9 7-16,5 13-3 15,-1 0-3-15,3-1-9 16,0 3-4-16,-1-10-27 16,4-2-31-16,2-23-69 15,2-12-40-15,3-18-67 16,-1-16-48-16,8-13 155 15</inkml:trace>
  <inkml:trace contextRef="#ctx0" brushRef="#br0" timeOffset="43653.18">20512 7376 1277 0,'-12'0'119'0,"9"5"131"0,6 3-118 0,27-3-24 0,12 6-22 0,25-5-40 15,16 2-14-15,14-5-21 16,2-5 12-16,-9-6-111 16,-10-3-89-1,-13 4 105-15</inkml:trace>
  <inkml:trace contextRef="#ctx0" brushRef="#br0" timeOffset="44702.81">14398 8280 674 0,'1'-8'142'0,"-1"2"163"0,2-2-43 0,-4 5-41 0,2 1-26 0,-4 2-60 0,-1 5-35 16,5 9-51-16,5 6-16 15,9 20-18-15,6 12-6 16,23 20-5-16,1 3-3 16,19 2-2-1,2-6-1-15,7-11 7 16,-2-7 0-16,-6-12-22 0,-4-4-26 16,-14-9-122-1,-5-6-141-15,-17-19 170 0</inkml:trace>
  <inkml:trace contextRef="#ctx0" brushRef="#br0" timeOffset="44968.69">14910 8616 1144 0,'5'15'176'0,"6"6"189"0,3 9-208 0,-1 1-10 0,6 4-64 0,-3 1-30 0,1-1-42 0,7 3-1 0,1 0-7 0,-1-5 3 0,1 0 3 32,-6-3 1-32,-8-5-1 0,-3-3 13 0,-21-9 13 31,-11 1-1-31,-23-4 0 0,-3-4-11 16,-26-1-39-16,-8-10-28 15,-1-6-94-15,0 3-80 16,30 8 117-16</inkml:trace>
  <inkml:trace contextRef="#ctx0" brushRef="#br0" timeOffset="45219.06">15447 9024 1348 0,'0'0'93'0,"5"0"-13"0,-2 0 96 0,6 6-38 0,-7 13-10 0,-1 13-25 0,4 26-41 0,-10 4-12 0,2 12-35 0,-2 3 8 0,-4-7-61 0,-2 5-109 15,1-15-120-15,6-5-240 16,-7-20 265-16</inkml:trace>
  <inkml:trace contextRef="#ctx0" brushRef="#br0" timeOffset="45568.85">15387 9013 1079 0,'17'-41'169'0,"10"3"184"0,3 11-128 0,8 15-62 0,4 7-39 0,-4 16-55 0,7 10-25 0,-3 7-24 16,-12 7-5-16,3 4-9 16,-8 4-1-16,-17 4-13 0,-1-1-1 15,-22-4-8 1,-5-5-3-16,-15-11 7 16,-4-8-3-16,-15-10 6 15,-11-11 3-15,1-7 7 16,2-3 6-16,21 1 10 15,18 4 2-15,23 11 2 16,11 8 2-16,23 22 5 16,9 7 0-16,7 5-4 0,4 6-4 15,-5-2-17-15,-8-2-19 16,-3-7-75-16,0-3-54 16,4-8 70-16</inkml:trace>
  <inkml:trace contextRef="#ctx0" brushRef="#br0" timeOffset="46535.16">16001 9239 734 0,'3'3'121'0,"-3"0"82"0,-8 2-37 15,-5 1-83-15,1 0-30 0,2 2-17 0,2 2-1 0,10 4 10 16,7 5 2-16,9 0-7 16,8 4-2-16,15-8 0 15,8-8 11-15,3-7 31 16,2-6 20-16,-11-14 6 15,-12 1-22-15,-15-5-25 0,-2 2-11 16,-34-6-5-16,-4 2 4 0,-19 1-15 16,-17 3-8-16,7 22-15 31,-10 0-4-31,11 17-5 16,6 7-3-16,13 20-8 0,11 11-3 15,19 13 0-15,7 5 1 16,22-2 4-16,13-5 2 15,18-16 4-15,6-9 1 16,9-19-63-16,4-10-56 0,0-22-160 16,-13-6 142-16</inkml:trace>
  <inkml:trace contextRef="#ctx0" brushRef="#br0" timeOffset="47201.49">16710 9351 1089 0,'-11'-8'224'0,"-4"-3"224"0,-11 3-190 0,-2 6-33 0,-11 9-102 0,-1 7-53 0,1 14-59 31,4 8-12-31,8 5-10 16,3 4-8-16,15-6-22 16,7-4-2-16,18-10-3 15,8-9 8-15,12-13 24 16,4-8 5-16,1-14 9 15,-2-8 4-15,-4-15 5 0,-5-4 2 16,-8-14 6-16,2-8 7 16,-12-11 18-1,2-10 10-15,-11-12 13 16,-1 3-4-16,-2 17-12 0,-3 18-9 0,3 35-9 16,0 26-5-16,-2 4-18 15,2 31-8-15,2 35-12 16,4 15 0-1,-1 26-3-15,3 0-21 0,11-3-31 16,4-10-10-16,14-22 5 16,4-17 23-16,6-21 33 15,-4-12 11 1,-1-21 7-16,-5-5 3 16,-11-21 6-16,3-6 4 0,-9-16 14 15,-4-6 11-15,-5 1 27 16,-8-4 3-16,-6 11-3 15,0 17-12-15,-7 13-34 16,6 19-13-16,-3 27-15 16,4 5-4-16,3 16-2 15,3-4 3-15,10-2-8 16,6-12 0-16,9-17 3 16,7-8 4-16,0-11 13 15,3-13 6-15,-7-10 7 0,-4-3 4 16,-3-4 22-16,-7-4 10 15,-4 5 10-15,-2-1-1 16,-8 15-27-16,-3 13-14 16,-2 10-22-16,2 14-5 15,-8 14-26-15,4 8-22 0,4 1-68 32,8 0-48-32,12-4-440 15,4-8 388-15</inkml:trace>
  <inkml:trace contextRef="#ctx0" brushRef="#br0" timeOffset="47567.8">17835 9247 1762 0,'-22'3'106'0,"-6"14"38"0,-4 7-40 0,1 17-55 0,-2 4-22 0,14 11-27 0,6-4-5 0,16-8-8 0,15 0-2 16,15-11-1-16,5-8-1 16,9-10-2-16,6-9 1 15,3-14 1-15,5-6 4 16,4-13 10 0,1 0 3-16,-4-9 15 15,-13 0 27-15,-21 7 28 16,-15 2 23-16,-18 7 21 15,-12 1-9-15,-21 8-22 16,0 9-28-16,-5 20-48 0,-4 13-17 16,17 15-36-16,5 4-29 15,25 2-55-15,12-3-64 16,26-11-158 0,14-6-80-16,26-12 222 0</inkml:trace>
  <inkml:trace contextRef="#ctx0" brushRef="#br0" timeOffset="47917.31">18648 9671 935 0,'50'-37'203'0,"-9"-2"222"0,-12-2-61 0,-25 8-82 0,-13-2-30 0,-19 16-84 0,-7 10-44 0,-8 12-78 0,-4 14-31 32,7 20-35-32,6 5-14 0,18 7-33 15,11-3-15 1,16-10-18-16,10-8 10 15,17-15 40-15,6-11 19 0,0-15 31 16,2-11 10-16,-5-18 25 16,-5-9 19-16,-8-18 28 15,-7-10 14-15,-13-19 13 16,0-15-10-16,-18-10-22 16,1 8-16-16,2 33-30 15,-4 28-4-15,4 48-20 16,0 25-4-16,-2 45-7 15,1 25-7-15,11 29 5 0,2 10 0 0,18-7-12 16,6-7-31-16,12-17-78 16,5-11-28-16,3-19-421 15,3-13 365-15</inkml:trace>
  <inkml:trace contextRef="#ctx0" brushRef="#br0" timeOffset="48334.33">20023 8860 1365 0,'10'-6'116'0,"-10"-2"151"0,-2 5-46 0,-25 6 2 0,-9 10-29 16,-19 26-104-16,-10 21-31 0,-9 42-30 0,-2 18-21 0,12 32-17 0,12 5-17 0,28 1-47 15,21-8-11 1,30-32-59-16,12-15-28 16,26-35-52-16,-1-23-74 0,14-21 170 15</inkml:trace>
  <inkml:trace contextRef="#ctx0" brushRef="#br0" timeOffset="48667.23">20457 9280 1888 0,'-12'8'126'0,"-4"9"80"0,-8 2-68 0,-6 8-27 0,-14-1-31 0,-6 0-41 16,-3-3-18-16,12-2-16 0,10-4-6 0,21 4-16 15,12-2-5-15,25 7-2 16,12 4 3-16,17 3 10 16,-1 2 6-16,-8-3 5 15,-1 2 3-15,-21 0 4 16,0 0 4-16,-23-2 8 0,-16-7-10 15,-24-6-18 1,-13 0-18-16,-17-7-58 0,-6-1-33 16,0-11-86-16,8-7-51 15,23-14-153-15,13-7-39 0,34-13 241 16</inkml:trace>
  <inkml:trace contextRef="#ctx0" brushRef="#br0" timeOffset="48883.72">20587 9393 985 0,'19'13'120'0,"-2"3"150"0,-3 1-39 0,-1 10-30 0,-1 4-16 0,1 9-69 0,0 1-29 0,-1-2-35 15,1-3-19-15,1-10-26 16,0-12-11-16,7-14-63 15,-1-11-51-15,5-18 63 16</inkml:trace>
  <inkml:trace contextRef="#ctx0" brushRef="#br0" timeOffset="49033.57">20636 9005 1810 0,'-30'-20'144'0,"9"7"96"0,4 5-102 0,14 7-65 0,-2 1-40 16,5 0-89-16,5 0-50 0,7 3-190 0,9 3 166 15</inkml:trace>
  <inkml:trace contextRef="#ctx0" brushRef="#br0" timeOffset="49817.11">21074 9390 1197 0,'11'32'92'15,"0"-4"158"-15,-1 2-146 0,-6 3-20 0,-4 2 2 0,0-7-57 0,-4-3-13 0,-1-12-8 16,5-13 0-16,1 0 20 16,7-13 12-16,-3-20 25 15,12-3 10-15,-1-8 0 16,0-4 1-16,8 9-23 15,-12 9-16-15,-1 17-26 16,-3 12-13-16,-1 17-21 16,-7 7-5-16,0 6-28 15,0 5-2-15,-2-5 12 16,2-2 10-16,6-10 32 16,7-4 5-16,7-13 13 15,2-5 11-15,5-11 21 16,2-4 5-16,2 1-7 0,2-3-9 15,-1 9-21 1,3 5-8-16,-7 8-8 16,4 6-3-16,-4 13-2 0,-3 5 0 15,2 8 3-15,1-6 0 0,4-8-6 16,0-9-1-16,4-21 2 31,2-11 3-31,4-13 12 16,6-6 11-16,-6-7 28 15,1 0 14-15,-13 5 29 16,-5 9 1-16,-11 22-20 0,-9 18-13 16,-8 30-32-16,-8 20-10 15,-7 27-22-15,-2 16-12 16,-1 11-34-16,-1 1-21 16,2-6-6-16,2-11-25 0,7-20 7 15,8-13 24-15,3-26 25 16,0-10 33-16,0-24 49 15,-1-14 20-15,1-23 36 0,-2-11 22 16,4-33 2-16,-1-21-9 16,4-31-28-16,6-4-20 15,13 9-20-15,6 23-2 0,14 41-10 16,-2 23 0 0,10 32-11-1,7 11-8-15,-4 20-7 16,0 4-2-16,-17 8 2 15,-11 0-15-15,-21 1-25 0,-12 1-12 16,-21-4-22 0,-11 2 7-16,-17-7-19 0,-6-5-17 15,-4-20-60-15,3-7-67 16,9-17-216 0,-1-14 254-16</inkml:trace>
  <inkml:trace contextRef="#ctx0" brushRef="#br0" timeOffset="50183.2">22240 8657 1537 0,'52'-5'152'0,"-9"7"118"0,-10 18-19 0,-11 23-81 0,-13 12-36 0,-4 30-71 0,-7 11-24 0,-13 16-23 0,8 0-4 0,-1-9-9 16,7-15-14-16,21-27-14 15,1-7-3 1,21-29 0-16,4-9 13 0,13-16 14 16,-4-6 5-16,-5-13 8 15,-1-5 11-15,-17-4 13 16,-5-5 17-16,-10 3 36 16,-11-5 8-16,-9 8 11 15,-6 8-11-15,-12 16-45 16,-9 14-18-16,0 24-34 15,-6 9-6-15,12 11-5 16,7-1-15-16,22-5-40 0,14-7-16 0,17-12-46 31,14-8-26-31,20-12-55 0,5-10-30 0,4-11-100 16,-3-8 174-16</inkml:trace>
  <inkml:trace contextRef="#ctx0" brushRef="#br0" timeOffset="50466.6">22955 8512 1643 0,'12'25'93'0,"1"5"182"0,12 14-149 0,5 10 24 0,11-1 24 0,21 7-55 16,2 0-20-16,21 8-34 0,-3 4-14 0,-3 10-19 0,0-1-10 16,-19 7-10-16,-9-6-3 15,-32 3-3-15,-15-1-2 16,-30 3-9-16,-19 9-19 0,-30 2-52 31,-11 4-35-31,-24 5 421 0,3 4-272 16</inkml:trace>
  <inkml:trace contextRef="#ctx0" brushRef="#br0" timeOffset="69203.78">5114 4937 411 0,'-8'1'91'0,"-5"-1"93"0,4 3-14 0,-2-1-30 0,6-2-16 0,-1 0-13 0,2 0-6 0,0 0-11 16,-3 1-3-16,4 1-19 0,-5 3-6 16,4 3-12-16,4-8-4 15,-2 1 1-15,0 1 0 16,-2-7 10-16,10-3 1 15,7 2-15-15,2-4-6 0,14 9-22 16,5 4-10 0,8-1-4-16,11-1-1 15,18-1-2-15,8 0 0 16,9-3-1 0,2-2 2-16,3-4 4 15,7-1 2-15,16 7 1 16,12 2-2-16,-9 5-4 15,-4 4-2-15,-25 6 0 0,-13 4-1 16,-11 2 1-16,-7 2 1 16,-10 2 2-16,-8-4 0 15,-18 1 2-15,-9-4 1 16,-15-4 1-16,-9-2 2 16,-7-6 1-16,-5-5 0 0,-6-3 1 15,-9-7 0-15,-12-4 0 16,-7 0-2-16,-15-2-5 0,-7 0-2 15,-24 2-4-15,-10 3 0 16,-11 11-3-16,-4 1 1 16,17 9-1-16,12-1 0 15,7-1 1-15,-2 2 1 16,11-4 1 0,7 0 0-16,25-9-1 15,17-2 0-15,22-7-4 16,9-1-1-16,16-4 0 15,13 0 0-15,24-1 4 0,7 4 1 16,18 6 1-16,9 2 0 16,3 4 1-16,5-1 1 15,21-3 1 1,11-2-1-16,12 2-1 0,0-5-1 16,-11 9 0-16,-12-1 0 15,-12 4 0-15,1 4 0 16,-23 6 2-16,-12 0 1 0,-33 3 3 15,-21-3 4 1,-26 4 2-16,-15 0 1 0,-35 4-3 16,-15-1-3-16,-18-1-4 15,-9 2-2-15,-6-6-8 16,-12-6-5-16,-23-3-1 0,0-8 0 31,8 1 9-31,17 0 2 0,36 5 1 16,18 7-2-16,34 2-4 15,12-1-3-15,40 4-2 16,17-3 2-16,27-5 5 16,14-6 1-16,29-8 2 15,21-1-1-15,15-7 6 16,4-1-30-16,-14-2-145 16,-4 0 121-16</inkml:trace>
  <inkml:trace contextRef="#ctx0" brushRef="#br0" timeOffset="96661.79">6262 6641 303 0,'-8'7'67'0,"3"-3"63"0,-2 1 3 0,0 0-21 0,-1-4-5 15,5 1 1-15,-5-2-7 0,7 0-22 0,1 0-8 0,9-2-15 0,1-4 7 0,7 0 20 0,8-4 13 0,2-1 5 16,11 3-8-16,3-4-25 0,8-1-15 31,14 7-23-31,6 1-8 0,15 4-6 0,-5-1-3 16,-3-6-2-16,-10 5-1 15,-12-8-4 1,-2 3-1-16,-15 3 1 16,-3-1 0-1,-20 6 2-15,-13 0 1 0,-4 0 1 16,-16 5 0-16,-11-4-2 16,-9 4-2-16,-21-3-3 15,-8 1-2-15,-22-2-1 16,-8-1 0-16,1 2-4 15,-1 1-1-15,17 6-3 16,6 1-3-16,10 3-2 0,2 2-1 16,12 1 3-16,12 0 3 15,18-5 3-15,17-2-1 16,21-4 1-16,14-5 1 16,15-8 2-16,11-4 2 15,6-9 5-15,5-3 1 16,6 4 3-16,7-4 0 15,5 2-2-15,-7 5-2 16,-9-1 0 0,-15 6 0-16,-27 7 1 0,-14 2 2 15,-18 3 2-15,-15 3-1 16,-25 7-1-16,-16-3-2 16,-18 5-4-16,-4-3-1 15,7 2-1-15,7 3-2 0,24 5-1 16,9 0 1-1,21-2-3-15,11-1-1 0,17-11 0 16,11-5 1-16,13-16 2 16,6-1-5-16,14-10-187 15,5-8 142-15</inkml:trace>
  <inkml:trace contextRef="#ctx0" brushRef="#br0" timeOffset="141510.44">2022 8280 505 0,'4'0'147'0,"-1"5"117"0,-1 2-57 16,-2 3-29-16,-9-1-45 0,1 4-20 0,-5 0-43 0,2-1-21 15,6-2-20-15,10 1 3 0,0-8 24 0,7 3 13 16,10-11 17-16,-9-6-5 16,14 2-12-1,-2-10-6-15,5 5-9 0,-8 0 4 16,13 3-19-1,-5 0-3-15,3 7-16 0,8 3-8 0,-3 4 0 16,3 5-6-16,9-2 1 16,13 2-7-16,7-2-2 15,2 1 0-15,7-1-3 16,-5-1 5-16,-1-4 2 16,-4 2 0-16,-7-3 6 15,-4 2 3-15,-7-2 3 16,-4-3 1-1,-11 0 0-15,-7-2-2 16,-15 0-2-16,-12 5 2 0,-1-1-2 16,-6-1 1-16,-17 2 0 15,-8 2-4 1,-15 2-3-16,-7 4 0 0,-12-1-4 16,-5 0-1-16,-22 5-1 15,-15-5-2-15,-20 3 0 16,-8-1 0-16,3-4-6 15,9 0-2-15,10-4-5 16,8-1-2-16,19-4 5 16,19 2 2-16,31-3-2 15,22 4-5-15,34-1-3 16,17-1 0-16,29 6 9 16,17 0 6-16,12-3 5 0,2 0 2 15,3-9 1-15,3-4 0 16,3 1 0-16,-2-1-12 15,-4 4-151-15,-21 1-185 0,-12-3 192 32</inkml:trace>
  <inkml:trace contextRef="#ctx0" brushRef="#br0" timeOffset="158902.69">6298 8217 504 0,'-22'15'97'0,"-3"6"91"0,-2 6-27 0,2-2-58 0,0-1-29 0,7-9-12 0,1 0 9 0,11-7 21 0,6-7 7 15,3 1-16-15,9-4-15 0,14-3-18 0,2 4-5 0,16-4-3 16,0-3 0-16,16-8-1 31,-3 1-1-31,17-6-10 0,8 2-5 0,4-1-9 16,-1 2-2-16,-16 6-4 16,-14 1-1-16,-12 8 0 15,-15-1-1-15,-13 8 5 16,-12-1 4-16,-10 8 6 15,-13 3 1-15,-19 8-5 16,-14-3-4-16,-24 5-9 16,-10-2-3-16,-9-5-3 15,1 0-2-15,12-7-6 0,1-2 0 16,12-8 1-16,6-2 1 16,12-4 5-16,14 4-1 15,35 2-4-15,-5-4-2 16,41-1 1-16,8 0 1 15,13 4 10-15,9-4 6 16,4 0 3-16,8 0 1 0,13-6-5 31,13-3-3-31,0-3-3 16,-5 3 0-16,-19 2-2 0,-10 5 1 16,-22-1 1-16,-7 5 3 15,-23 3 8-15,-14 0 8 16,-15 3 4-16,-14 0-1 15,-21 2-6 1,-7-4-10-16,-24-1-7 0,-15 0-3 16,-7-1-3-16,-4-1-7 0,11-6 0 15,21 0 1-15,17-1-1 0,15-7 4 16,26 7-5-16,11-2 1 16,35 4 1-16,13 2 3 15,25 5 17 1,14 0 4-16,17-1 2 0,12-1 1 15,-7-6-11 1,-6 4 2-16,-31-6-46 16,-10 7-78-16,-3 2 70 15</inkml:trace>
  <inkml:trace contextRef="#ctx0" brushRef="#br0" timeOffset="164650.48">9488 9472 823 0,'-3'-2'180'0,"3"-1"166"16,8 2-145-16,0 1-21 0,3 8-62 0,0 4-20 0,-2 20-46 0,-2 7-19 15,2 21-21-15,-4 8-6 0,1 6-3 16,-3-1-1-16,1-10-21 15,3-10-44-15,-3-13-147 16,-1-6-203-16,1-12 226 0</inkml:trace>
  <inkml:trace contextRef="#ctx0" brushRef="#br0" timeOffset="164833.17">9537 9280 1367 0,'2'-10'110'16,"-1"9"75"-16,2-1-104 0,-6 2-40 0,0 0-24 0,2-6-84 16,1-2-126-16,4-13 114 0</inkml:trace>
  <inkml:trace contextRef="#ctx0" brushRef="#br0" timeOffset="165116.9">9977 9292 1371 0,'8'-20'121'0,"-6"1"55"0,-2-5-19 0,0 5-9 0,-10 5-35 16,-4 6-15-16,-6 11-30 0,-10 10-17 0,0 15-10 0,-5 7-9 0,-3 4-22 0,0 6 2 0,10 13-9 16,4 5-8-16,16 14 4 15,4 4-6-15,8 5-1 16,3 3 5-16,15-10-1 16,1-2-2-16,3-16-32 0,-1-9-38 15,-9-14-74-15,-5-8-47 16,-11-14-91-16,-5-6-69 15,-9-15 204-15</inkml:trace>
  <inkml:trace contextRef="#ctx0" brushRef="#br0" timeOffset="165266.57">9673 9920 1129 0,'-10'-17'160'0,"4"9"123"0,12 3-57 0,9 3-74 0,2 2-26 15,21 7-30-15,4-9-23 0,4 2-42 0,3-5-17 0,2-9-56 0,2 8-84 16,2-23 72-16</inkml:trace>
  <inkml:trace contextRef="#ctx0" brushRef="#br0" timeOffset="165891.1">10971 9193 480 0,'-9'-3'87'0,"-2"1"100"15,-2-4-9-15,-4 4 11 0,4 4 0 0,-11 7-10 0,1-2-9 0,-6 12-41 0,-1-5-31 0,8 13-49 0,-1 9-22 16,13 14-23-16,5 7-4 16,5 25-3-16,18 8-2 0,2 8 0 15,10 0-1 1,5-16 0-16,3-13-1 15,4-28-39-15,1-10-7 16,1-12-276-16,4-6 209 16</inkml:trace>
  <inkml:trace contextRef="#ctx0" brushRef="#br0" timeOffset="166166.01">11389 9245 990 0,'21'0'118'0,"1"0"139"0,6 2-98 0,2 1-1 0,5 1-22 0,3 7-39 0,1 4-22 0,-1 8-26 15,-2 7-11-15,-12 7-12 16,-8 2-4-16,-13 7-9 0,-3 4-1 0,-11 10-5 15,-3 2-3-15,-5 7-5 16,-6 2-31-16,-7-6-84 16,4-4-93-16,-10-7 105 15</inkml:trace>
  <inkml:trace contextRef="#ctx0" brushRef="#br0" timeOffset="166896.82">9741 10376 666 0,'-2'-11'136'15,"1"1"134"-15,-1 4-25 0,2 4-53 0,0 5-31 0,3 12-64 0,3 8-21 0,7 18-35 16,4 8-16-16,-2 14-11 0,-1 3-4 15,0 4-3-15,-3-5-7 0,-5-9-111 16,2 0-121-16,-8-6 128 16</inkml:trace>
  <inkml:trace contextRef="#ctx0" brushRef="#br0" timeOffset="167515.87">9578 10704 1163 0,'21'-24'150'0,"1"-3"92"0,8-1-29 0,-3-4-20 0,10 2-43 0,6-3-29 0,0 2-45 0,4-4-22 16,-1 13-27-16,-4 6-9 15,-5 16-14-15,0 14-2 16,-19 12-2-16,-1 7 0 15,-12 9-1-15,-2 7-5 0,-6 5-9 16,-7-4 0 0,-7-12 2-16,3-6 5 0,3-13 10 15,6-7 0-15,7-12-1 16,-1-14 1-16,10-7-5 16,5-4-1-1,3 8-2-15,5 1 0 16,1 16 1-16,-3 3 0 15,3 15 1-15,2 7 1 0,-2 2 1 16,10-2 1 0,-2-8-1-16,3-10 2 15,-1-11 0-15,-6-7 5 0,-4-6 5 16,-5-11 6-16,-9 4 2 16,-4-1 3-16,-11-4-2 15,-2 9-7-15,-2 6-5 16,0 3-4-16,8 11-5 15,-4-2-3-15,5 13-2 16,2 3 0-16,10 0 2 0,3-1 4 16,6-5 0-1,-6-5 1-15,4-6 2 0,-4 1 1 16,3-4 5-16,1 5 0 0,6-6 0 16,-1 7-1-16,3 7-5 31,7 5-2-31,0 9-16 15,-2 2-6-15,3 7-87 16,4 0-202-16,-3-5 196 16</inkml:trace>
  <inkml:trace contextRef="#ctx0" brushRef="#br0" timeOffset="167948.42">11012 10686 999 0,'3'0'139'0,"5"-1"110"0,3-1-7 16,8-3-37-16,6-1-29 0,20 5-35 0,2-4-13 0,21 3-31 0,12 5-14 0,9-3-21 15,4 7-21-15,0-3-17 0,-10-5-8 0,1 2-14 16,-8-1 11-16,-15 0 0 16,-4 0-5-1,-24 4-23-15,-15 0-39 0,-18 3-100 16,-13-10-58-16,-16 3-194 16,-7 7 217-16</inkml:trace>
  <inkml:trace contextRef="#ctx0" brushRef="#br0" timeOffset="168231.81">11132 11019 1323 0,'35'-13'143'0,"3"6"102"16,7-3-14-16,9 10-79 0,12 3-29 0,13 5-35 0,-6-3-7 0,6-4-20 0,-13-1-5 15,8-6-30-15,10-2-9 16,-7-3-6-16,0 2-5 0,-15-2 1 16,-9 4-5-1,-29 1-57-15,-10 6-47 0,-28 0-129 16,-13 0-118-1,-12 11 193-15</inkml:trace>
  <inkml:trace contextRef="#ctx0" brushRef="#br0" timeOffset="168565.21">11209 11372 1261 0,'11'-12'166'0,"4"1"99"0,7-2-28 0,5 4-38 0,14 7-53 16,4 2-29-16,20 13-45 15,8 2-7 1,-6-4-14-16,6 1-9 0,-4-12-12 15,1-4-5-15,2-4-13 16,1 4-3-16,-15-4-4 16,-4 0-3-16,-18-3-16 15,-6 3-26-15,-17 2-62 16,-8-2-51-16,-7 5-103 16,-9 0-70-16,-11-7 176 15</inkml:trace>
  <inkml:trace contextRef="#ctx0" brushRef="#br0" timeOffset="168888.19">11217 11659 1193 0,'-1'8'137'0,"1"-5"152"0,12-1-19 16,23-2-28-16,12 2-24 0,29 2-75 0,8 3-40 0,9 0-48 0,0 1-20 0,-3-8-18 15,1 0-7-15,-4-6-34 16,-6 0-126-16,-20 1 97 16</inkml:trace>
  <inkml:trace contextRef="#ctx0" brushRef="#br0" timeOffset="171239.78">9450 12188 804 0,'5'0'80'0,"3"0"94"0,-6-2-27 0,5 1 12 0,-5-1-5 0,-2 0-28 0,8 6-21 0,-10-4-34 16,4 1-12-16,14 7-13 15,-4-5-2-15,10-3 2 16,7 2-5-16,-1-7-9 16,4-1-3-16,-2-1 9 15,-11-7 4-15,-2 2 9 16,-3-4-1-16,-7-3-7 15,-7 3 4-15,-4-3-4 16,-7 3-4-16,-4 7-11 0,-8 1-10 16,-6 6-11-16,0 4-3 15,-6 9-9-15,10 8-4 0,0 8-4 16,12 11-2-16,7 3 3 16,8 3 1-16,18 6 5 15,1-6 1-15,16-4 2 16,-7-7 1-16,5-9 0 15,-5-10 0 1,5-11-1-16,1-5-5 16,4-13-7-16,-1-12-36 15,0-16-90-15,-1-4-45 16,-1-15-182-16,-1-2-57 0,-6-9 10 16,-5-1 55-16,-12 3 235 15,-13 0 155-15,-13 8 193 16,-3 9 42-16,-6 21 43 15,5 10-17-15,-1 16-74 16,7 14-40-16,5 10-67 16,6 10-25-16,5 12-25 15,7 9-2-15,7 7-21 16,0 9-17-16,2 6-10 16,-4-1-4-16,4 7-5 15,-2-4 6-15,6-5-91 0,-3-9-52 16,3-15-305-16,-3-13 241 15</inkml:trace>
  <inkml:trace contextRef="#ctx0" brushRef="#br0" timeOffset="171511.58">10421 11948 1317 0,'-26'14'84'0,"0"11"44"0,-3 1-12 0,-6 10-48 0,9 0-17 0,5 2-37 0,5-2-11 0,18 1-6 15,9-3-2-15,11-7 0 16,6 1 3-16,7-1 4 16,3 0 2-16,-6-2 3 15,-2 2 1-15,-19-2 4 16,-15 1 1-1,-24 0-4-15,-5 1-22 16,1-3-180-16,-6-5 133 16</inkml:trace>
  <inkml:trace contextRef="#ctx0" brushRef="#br0" timeOffset="171839.63">10583 12325 786 0,'16'-2'125'0,"1"1"131"0,7-10-100 0,4 0 15 0,4-7-25 0,1-1-13 0,-6 0-44 0,-7 1-12 16,-15 5-9-16,-10-1-2 0,-15 9-6 15,-7 3-8-15,-9 6-13 16,-7 11-11-1,5 12-12 1,2 5-6-16,11 17-12 0,9 3-1 16,16 3-1-16,11 5 2 15,24-16-2-15,7-3-1 16,20-17 2-16,4-4-3 16,2-12 5-16,-7-2 3 0,-10-6-80 15,-8-6-29 1,-7-8 53-16</inkml:trace>
  <inkml:trace contextRef="#ctx0" brushRef="#br0" timeOffset="182892.08">6429 8217 494 0,'-9'1'111'0,"-1"-1"79"16,6-3 2-16,2-5-16 0,-1 2-25 0,0 0-22 0,1 2-29 0,2 4-13 15,-5 4-34-15,1 4-14 0,1 3-27 16,6 1 3-16,6 1 20 15,10-4 8-15,10 1 22 16,8-4 1-16,20-4 2 16,16-4-2-16,6-6-4 15,6 0-7-15,-11 0-23 16,-6 2-6-16,-11 3-19 16,-9 1-4-16,-11 5 0 15,-12 4 3-15,-20 1 6 16,-5 6 1-16,-18 5 3 15,-7 0-4-15,-16 1 0 16,-9-1-2-16,-13-1-6 16,-8-7-3-16,-24-7-1 0,-6-1-3 15,-6-3 3 1,3 7-3-16,17-3-5 16,9 6-2-16,15 6-1 15,18 4 2-15,18-4-3 16,13-2-1-16,25-1-1 15,14-8 0-15,24-5 12 16,12-5 5-16,20-11 18 16,9-9 5-16,22-10 5 0,9 0-2 15,-7 1-14-15,-12 4-2 16,-34 8-7-16,-21 3 1 16,-24 14 8-16,-17 3 1 15,-20 9-1-15,-13 7 2 16,-22 6-6-16,-6 6-5 0,-24-6-4 15,-6 5-5-15,-7-6 0 16,4-1 1-16,14-12 2 0,15-11-4 16,26-11-5-16,16-1-3 15,28-5-5-15,14 6 6 16,24-1 6 0,22 3 5-16,25 7 3 15,10 0 1-15,1 2-1 16,-4-3-1-16,-13 3 0 15,-4 5 0-15,-19 0 5 16,-12 2-34-16,-28 2-122 0,-18 3 103 0</inkml:trace>
  <inkml:trace contextRef="#ctx0" brushRef="#br0" timeOffset="193004.37">2007 9042 163 0,'-3'1'63'15,"-6"5"103"-15,2 1 14 0,-5 1 26 0,1 3-2 0,-2 0-38 16,0-3-21-16,1 4-39 0,-2 2-13 0,-1 2-20 0,1-5-10 0,3-3-14 16,0-3-7-16,11-5-9 15,-1-3 1-15,4-8 1 16,9-2-3-16,7-4-5 15,2 1-6-15,10 2-10 16,-2-4-1-16,4 7-3 16,3 5-1-16,-3 4-1 15,-3 4-2-15,2 4 2 16,-4 4 0-16,4 1 1 16,2-2 1-16,1-4-1 15,0 4-1-15,6 1-1 0,2-1-2 0,7 1 0 16,4-1 0-16,7 2 0 31,1-3-1-31,-2 2-1 16,-2-1 0-16,-4-4 0 15,-2 1 1-15,0-3-1 16,0-1 0-16,6 3 0 0,2 1 0 16,10-6 0-1,4 0 0-15,11-6 0 0,3-2 0 0,4-5 0 16,-2-1 1-16,0-5 2 15,7 0 1-15,17-1 1 16,4 2-1-16,2 4-1 16,-5-2-1-16,-11 2 1 15,7 0-1-15,4-2 1 16,0 0 0-16,2-3-2 16,-5-1 2-16,-9-2-1 15,2 1-1-15,7 6 0 16,2 2 0-16,-10 3 0 15,-8 3 1-15,-19-4-1 16,-1 3 0-16,0-2 0 16,4 1 0-16,17-5-1 15,-4-4 1-15,1 4-1 16,-7-2 0-16,-5 5 0 16,-5 3 0-16,2 2 0 15,10 4 0-15,-3 2 0 16,3 5 0-16,-7 1-4 15,-14 1-17-15,-16 4-74 16,-5 0-99-16,-4 6 105 0</inkml:trace>
  <inkml:trace contextRef="#ctx0" brushRef="#br0" timeOffset="-134470.36">1685 9165 341 0,'0'0'101'16,"0"0"104"-16,0 0-74 0,-3 1-28 0,-1 1-17 0,-4-2 0 0,0-3 4 16,0 1-11-16,-3-8-2 0,-2 1-6 0,1-2-5 0,-1-2-11 15,0 4-7-15,-7-2-18 16,1 3-6-16,-14 3-7 0,1 4 0 0,-13 1 0 16,0 1 1-1,-5 2 0 1,-2 7-2-16,1-2-3 0,2 8-2 0,13 10-4 15,5 3-3-15,5 13-4 16,6 4 0 0,9 12-2-16,6 2 0 15,8 14 0 1,7 4 0-16,2 12 0 0,9 12-1 16,-5 8 0-16,-2 6 0 15,-5-6-1-15,-6-3 0 16,-3-6 2-16,-6-3-1 0,0-8 1 15,-1-8-2-15,1-13 1 16,-2-12 1-16,4-14 2 16,0-9 3-16,4-7 0 15,0-5 1-15,4 0-1 16,0-4 1-16,4 1 1 16,-3 1 1-16,3 5-2 15,-3 2-2-15,6 3-2 16,3 2-1-16,13-7 11 15,9-5 7-15,21-2 6 0,11-7 1 16,14-8-10 0,7-3-6-16,8-13 8 0,-1-9-62 0,2-8 36 15</inkml:trace>
  <inkml:trace contextRef="#ctx0" brushRef="#br0" timeOffset="-127555.85">12361 11536 518 0,'0'0'128'0,"2"-3"103"16,-4 2-41-16,0-1-21 0,-1 2-37 0,-5 0-15 0,4 0-29 15,-6 2-3-15,7 2-6 0,-2 0-5 0,5 5-12 16,0 5-8-16,7 5-13 16,-6 8-5-1,9 11-12-15,-6 1-3 0,6 7-3 16,1 4-2-16,-5-1-2 16,4-1-2-16,-2-4-7 15,-5-6 0 1,-5-7 1-16,-10-7 5 0,-3 3 9 15,-5-5 7 1,-7-5 8-16,-1-1-4 0,-12-16-9 16,-4-5-12-16,-5-11-16 15,0-3-18-15,2-6-80 16,4-5-50-16,15-5-285 16,11-6 253-16</inkml:trace>
  <inkml:trace contextRef="#ctx0" brushRef="#br0" timeOffset="-127356.58">12329 11256 1508 0,'0'-5'171'0,"-3"3"106"0,-1 2-151 0,-1 5-34 15,-3-5-74-15,2-5-13 0,1-3-75 0,7-3-73 0,9-1 80 16</inkml:trace>
  <inkml:trace contextRef="#ctx0" brushRef="#br0" timeOffset="-125973.64">10892 12861 715 0,'-3'-3'78'16,"-2"-2"61"-16,4 4-15 0,-10 2-39 0,0 5-9 0,3-2-17 0,0 0-7 0,13 3 9 0,7 2 11 0,12-6 16 15,3 0 9-15,19 1 1 0,4-4 1 0,29-7-5 0,17-2-13 16,29-5-29 0,10-1-16-16,-4 4-25 0,-1-1-5 15,-18 2-3 1,-8 4 0-16,-14 8-1 15,-11 2-1-15,-29 9-18 0,-12 0-34 16,-36 7-109-16,-13-1-103 16,-29 3 136-16</inkml:trace>
  <inkml:trace contextRef="#ctx0" brushRef="#br0" timeOffset="-125648.67">10859 13175 1253 0,'36'6'150'0,"4"-6"94"15,7-3-80-15,8-6-17 0,18-2-62 0,12-4-19 0,27 1-41 0,5 2-12 16,8-1-10-16,-4 5-1 0,-6 6 0 0,-3 2-1 0,-9 5-1 0,-10 5-1 0,-28 4-26 0,-18 0-23 0,-31 5-78 0,-20-6-60 0,-29-1-324 16,-19-1 307-16</inkml:trace>
  <inkml:trace contextRef="#ctx0" brushRef="#br0" timeOffset="-125428.9">10957 13258 1446 0,'16'15'144'0,"3"-1"86"0,23-5-57 0,12-2-11 0,19 2-38 0,10 2-21 0,18-1-51 0,5-4-20 0,1 3-23 0,-9-5-5 0,-5 3-1 16,-6-5-1-16,-10-2-1 0,-3 2-6 16,-19-2-36-16,-10-2-28 15,-28 2-96-15,-14-6-59 16,-30 1-149-16,-14 3-139 16,-20-4 290-16</inkml:trace>
  <inkml:trace contextRef="#ctx0" brushRef="#br0" timeOffset="-125198.47">11028 13590 1475 0,'19'6'112'0,"9"0"99"0,12-3-21 0,20 4-34 0,8-4-13 0,12 0-58 0,7-1-28 0,4-1-34 16,-1 5-9-16,-6-2-9 15,-4 0-2-15,-15 1-35 16,0-2-32-16,-15 0-86 16,-10 4-63-16,-15-4-249 15,-24-3 265 1</inkml:trace>
  <inkml:trace contextRef="#ctx0" brushRef="#br0" timeOffset="-124974.58">10981 13721 1235 0,'3'3'149'0,"2"0"141"0,18 3-109 16,15 0-15-16,14 7-31 0,14 4-27 0,21-1-55 0,8 2-18 0,6 0-25 15,-2-3-5-15,-9-1-47 16,-8-2-52-16,-1 1-147 16,-4-2-312-16,-11-9 327 0</inkml:trace>
  <inkml:trace contextRef="#ctx0" brushRef="#br0" timeOffset="-124508">11189 13989 373 0,'0'3'155'0,"-2"6"123"0,2-2-19 0,3 0-12 0,9 3-48 0,3-4-15 0,11-3-53 16,13 4-27-16,23-3-45 16,12 0-24-16,20 8-29 15,-2-2-3-15,7-4-14 0,-4-3-54 16,4-3-301-16,9-8 243 15</inkml:trace>
  <inkml:trace contextRef="#ctx0" brushRef="#br0" timeOffset="-119810.2">12748 11696 744 0,'-2'0'150'15,"2"1"156"-15,0-1-75 0,0 0-58 0,-2 0-27 0,4-5-55 16,6-7-24 0,8-7-24-1,6 0-5-15,6-6 9 0,2 4 2 0,5 9-6 16,-4 5-5 0,2 12-7-16,-6 6-3 0,3 11-8 15,-1 5-3-15,-1 5-11 16,5 2-1-16,15 7-1 15,5 5 0-15,7 6 4 16,2 2 2-16,-4 7 2 16,-1 2 0-16,-15 2-3 15,-2 4-1-15,-16 4-2 16,-2 4-1-16,-7 0-3 16,1 2 0-16,5 3-2 0,-4 0 0 15,4-4 1-15,-7-8-1 16,-6 3 3-1,-2-4-1-15,-8 2 2 16,-6-3 1-16,-1-3 1 16,1-5 0-16,-5-7-1 15,-2-4-1-15,-4-1-1 16,3-7-2-16,-5 0 1 16,6 4-2-16,-7-4 1 15,0 5 1-15,-2 1 0 16,-5 1 0-16,-2-4 0 0,3 3-1 15,-6-3 0-15,4-1 0 16,4-4-1-16,-4-7 0 0,-2-1 1 16,2-4 0-1,-6-5 1-15,3 0-2 0,1 0 1 16,2-1-1-16,6 1-2 16,1 2 1-16,-4-1 1 15,-1 3 0-15,-9 0 0 0,-5 0 2 31,-12 2 0-31,-4 0-1 0,-13 4-1 0,3 1-2 16,2-1-3-16,3-1-1 16,9 2 2-1,3-4 1-15,9-4 2 16,-1-1 1-16,5-7 0 16,2-1 1-16,-3-4 0 15,6-1-1-15,-15-3 0 0,2-3 0 16,2 1-1-16,2-4 0 15,7-2 0-15,3 0 1 16,10 0-1-16,2 0 1 16,7 0-1-16,2 0 1 0,5 0-1 15,-5 0-1 1,4 0 1-16,0 0-1 0,-3-2 1 16,4 1 0-16,-2-3 1 15,-3 4 0 1,-2 0 0-16,-1 5 0 15,0-2-1-15,-2 5 0 16,2-1-1-16,-3 2 0 16,4-3-29-16,5 1-19 15,5-7-49-15,1 0-33 0,-1-4-92 16,6-3-148-16,8-8 218 16</inkml:trace>
  <inkml:trace contextRef="#ctx0" brushRef="#br0" timeOffset="-119429.61">11732 14405 750 0,'1'-6'119'0,"-1"-4"63"0,2 5-23 0,1-1-30 0,-3 5-41 0,-3 1-16 0,0 3-16 15,1 5 4-15,-3 4-7 32,-1 4-4-32,0 5-11 15,-4-3-9-15,-2 6-14 0,-1 0-3 16,-6-7-6 0,2 4 0-16,-5-6-2 0,1 3 0 0,-4 1-1 15,3-7-2-15,8 1 0 16,3-5 3-16,12-2 4 15,7 0 4-15,16 1 11 16,6-4 0-16,15 3 1 16,3-3-3-16,12 0-11 15,1-1-6-15,2 0-22 16,5-4-52-16,5-1 44 16</inkml:trace>
  <inkml:trace contextRef="#ctx0" brushRef="#br0" timeOffset="-109943.66">12795 11180 764 0,'13'-8'122'0,"-4"0"112"0,-4-3-22 0,-1-3-57 0,-4-2-31 16,8 5-48-16,-3-1-21 0,3 2-26 0,5 7-7 0,7-3-6 0,-1 2 6 15,14 4 6-15,-1 0 0 16,-5 0-7-16,1 5-7 0,-12 9-4 16,-10 4-1-16,-8 9 1 15,-9-1-2-15,-14 12-10 0,-5 0-11 16,-8 3-26 0,-1 0-5-16,3-5 7 15,7 2 9 1,9-9 26-16,10-4 4 0,17-5 16 15,7-6 6-15,11-6 8 16,3-4 5-16,9-12-10 16,0-5-6-16,1-6-9 15,-3-5-6-15,-5-1-74 16,-2-2-95-16,-1-7 96 16</inkml:trace>
  <inkml:trace contextRef="#ctx0" brushRef="#br0" timeOffset="-109614.22">13274 10951 838 0,'0'-3'150'0,"0"3"148"15,0 2-54-15,-1 9-59 0,-1 5-36 0,1 9-51 0,-7 5-23 0,-5 9-29 0,-3 5-15 0,-6 8-21 16,-3 0-3-16,1 2-4 0,-4-4-1 16,11-4-1-16,3-5-1 0,6-12-1 15,6-3-2-15,10-5 0 16,3-8-2-16,9-9 1 16,4-1 1-16,5-6 1 15,2 0-12-15,-6-6-42 16,-1-1-44-16,-3-4-136 15,-1-3-114-15,-4-5 190 16</inkml:trace>
  <inkml:trace contextRef="#ctx0" brushRef="#br0" timeOffset="-109442.92">13371 11316 865 0,'-3'-5'185'0,"-4"2"147"0,4 0-87 0,-3-1-29 0,3 0-48 0,3 7-21 0,0 8-43 0,0 5-19 0,0 18-41 15,-2 3-13-15,-3 5-20 0,-1 9-7 0,4 9-13 0,-1 4-17 0,2 9-142 0,1 2-425 16,-8 1 371 0</inkml:trace>
  <inkml:trace contextRef="#ctx0" brushRef="#br0" timeOffset="54344.82">14204 1037 888 0,'3'-13'147'0,"-3"3"140"0,9 1-19 0,-6 7-26 0,-3 2-35 16,-11 0-59-16,-3-7-16 0,0 3-36 0,5 6-15 0,9 11-19 0,3 10-13 0,17 15-21 0,1 5-9 16,7 21-12-16,2 9-3 15,-3 9-2-15,-5 1 0 16,-8-5 1-16,-3-7 0 15,-11-7 2-15,-12-5 2 16,-12-9 5-16,-3-7 6 0,-22-15 14 31,-4-6 3-31,-12-20-4 16,-8-7-5-16,10-17-18 0,6-8-16 16,10-9-51-1,6-7-45-15,17 3-156 0,9-4-117 16,23-11 204-16</inkml:trace>
  <inkml:trace contextRef="#ctx0" brushRef="#br0" timeOffset="54566.4">14003 642 1454 0,'3'-19'244'0,"2"5"287"0,-5 11-374 16,-5 3-26-16,-2 0-87 0,-4-2-28 0,3-4-63 0,4 0-73 0,14-5-359 0,18 3 291 0</inkml:trace>
  <inkml:trace contextRef="#ctx0" brushRef="#br0" timeOffset="54993.49">14904 1122 1099 0,'0'-16'156'16,"0"-3"142"-16,-5-9-17 0,-4 1-50 15,-5 0-46-15,-15 2-76 16,-9 7-31-16,-10 3-41 15,-3 8-14-15,2 17-20 16,3 10-8-16,9 26-8 16,3 4 1-16,19 7 2 15,12-2 3-15,14-17 6 16,11-6 1-16,15-23 3 16,9-9 8-16,3-12 18 15,2-10 12-15,-9-15 26 16,-4-2 3-16,-11-7-1 15,-5-3-4-15,-9 0-20 16,-7 4-9-16,2 16-16 16,-7 14-8-16,-1 16-9 0,4 16-2 15,2 23-1 1,-3 7-2-16,10 10 1 0,1-2-1 16,8-12-16-1,8-5-39-15,6-10-66 0,-1-3-69 16,0-11-182-16,-1-4 213 0</inkml:trace>
  <inkml:trace contextRef="#ctx0" brushRef="#br0" timeOffset="55214">15220 453 1539 0,'-8'-27'227'0,"3"8"157"0,2 13-133 0,0 9-26 15,6 21-80-15,0 12-31 0,0 22-37 0,3 17-18 0,-1 18-33 0,5 3-11 0,1 5-11 16,1-8 1-16,3-5-30 0,-3-6-29 0,2-5-82 16,-1-6-76-16,3-17-189 15,0-5 219-15</inkml:trace>
  <inkml:trace contextRef="#ctx0" brushRef="#br0" timeOffset="55930.18">16786 879 1331 0,'5'35'133'0,"4"6"55"0,4 7 4 15,1 17-79-15,5 3-50 0,-9 6-47 0,-3 8-9 0,-3 5-12 0,0-1-56 0,-4-5-187 16,-6-9 158-16</inkml:trace>
  <inkml:trace contextRef="#ctx0" brushRef="#br0" timeOffset="56146.97">16609 1112 1462 0,'13'-42'194'15,"6"2"264"-15,3 2-219 0,10 8-45 0,6 7-31 0,7 5-81 0,3 11-30 0,2 7-34 0,-9 3-11 0,-6 20-8 0,-10 6-1 0,-12 7 1 0,-10 7 0 16,-13 1-3-1,-5-3-9-15,-20-3-46 16,-8-2-40-16,-9-16-138 16,-5-5-123-16,10-20 197 15</inkml:trace>
  <inkml:trace contextRef="#ctx0" brushRef="#br0" timeOffset="56660.65">17196 825 1053 0,'43'52'107'16,"-8"8"70"-16,-1 2-46 0,-16 7-24 0,-6-3-47 0,-7-4-39 0,1-9-9 0,-4-12 0 0,-2-7-7 15,0-20 44-15,-3-3 22 0,-7-19 28 0,-1-9 18 16,0-23-32-16,3-9-18 15,5-15-14-15,3-9-4 16,18 5 4-16,1 4 3 0,14 12-5 16,4 7-5-16,5 19-15 15,5 7-9-15,-5 11-14 16,-1 9-6-16,-12 12-3 16,-4 7-3-16,-12 15 0 15,-5 5 0-15,-7 13 1 16,1 12 1-16,-1-1 2 0,7 1 0 15,6-13 0 1,4-12 0-16,10-18 3 16,-3-11 3-16,7-21 3 0,-2-9 15 0,-2-11 24 31,-4-4 12-31,-15-9 12 16,-9 1-10-16,-15-6-24 15,-12-2-13-15,-11 6-18 16,-5-4-7-16,-2 7-27 0,5 10-19 15,4 10-54 1,9 1-34-16,22 10-100 16,7 4-72-16,26 6 169 0</inkml:trace>
  <inkml:trace contextRef="#ctx0" brushRef="#br0" timeOffset="56880.13">18376 885 1013 0,'38'-5'201'0,"-14"1"237"0,-8 2-97 0,-26 1-61 0,-7 1-59 0,-19 3-106 15,-5 6-38-15,-19 13-48 0,-2 10-11 0,5 12-14 0,2 10-4 0,27 2-7 0,18-2-2 0,28-7 1 0,18-9 1 0,14-16-14 16,7-3-26-1,5-19-90-15,-7-9-66 0,5-17-321 16,-3-4 305-16</inkml:trace>
  <inkml:trace contextRef="#ctx0" brushRef="#br0" timeOffset="57311.19">18880 560 1230 0,'6'-3'181'0,"-6"11"239"0,-11 11-203 0,-10 28-57 0,-5 12-25 0,-4 23-69 0,-2 6-15 0,2 3-29 16,3-1-10 0,4-12-9-16,7-11 0 15,6-15-1-15,6-11 2 0,4-20-3 16,1-8 3 0,4-28 5-16,6-10 2 15,0-25 5-15,2-15-1 0,1-22-2 16,0-9-1-16,2-18 4 15,1 1 5-15,1 14 17 16,4 18 3 0,-7 32 6-16,-2 21-4 0,-10 28-18 15,13 1-4-15,4 28-12 16,1 7-3-16,1 24-2 16,5 6-2-16,1 16-1 0,-1 3 0 15,1-6 0 1,-1-5 0-16,-3-11-9 0,-2-10-20 15,-8-11-80-15,-4-7-20 16,-4-16-121-16,-3-5-103 16,-1-11 217-16</inkml:trace>
  <inkml:trace contextRef="#ctx0" brushRef="#br0" timeOffset="57447.2">18646 797 1121 0,'-9'12'182'0,"6"6"276"0,7 7-207 0,22 2-37 0,10 0-32 0,16-7-98 0,6-6-25 0,-1-4-44 0,-6-7-59 0,-9-1 27 16</inkml:trace>
  <inkml:trace contextRef="#ctx0" brushRef="#br0" timeOffset="62123.23">21243 715 1326 0,'-2'-2'169'0,"-7"-2"80"0,-1 2 2 0,-12-6-109 0,0 3-40 0,-6-3-32 0,-10 4-17 0,2 2-29 16,-2 2-10-16,5 6-13 15,1 7-2-15,15 9-9 16,4 5-2-16,15 8 1 16,10-1 1-16,14 6 6 15,0-2 1-15,11-4 2 16,-1-1 1-16,0-6 3 15,4 0 2-15,-9-2 10 16,-2-4 6-16,-17-2 8 0,-10-5 8 16,-12 0-2-16,-15-1-4 15,-22-2-5-15,-2-2-12 16,-14-6-22 0,-3 2-18-16,1-5-41 15,0-5-31-15,16-4-80 16,10-7-58-16,18-6-160 15,9-3 209-15</inkml:trace>
  <inkml:trace contextRef="#ctx0" brushRef="#br0" timeOffset="62356.25">20825 524 901 0,'16'-39'194'0,"3"1"131"0,11 8-82 0,-2 5-5 0,0 10-76 15,-2 6-30-15,-4 17-29 0,-3 8-11 0,-5 23-23 16,-2 13-1-16,-12 25-24 16,-3 12-13-16,0 10-17 15,-3 3-8-15,6-9-1 16,6-1 0-16,-1-16-2 16,1-4-21-1,-3-13-77-15,-1-4-47 16,-2-14-191-16,1-3 181 0</inkml:trace>
  <inkml:trace contextRef="#ctx0" brushRef="#br0" timeOffset="62724.41">21333 748 934 0,'6'13'187'0,"-3"1"165"0,5 13-204 0,2 7 18 0,1 4-109 0,3 2-29 0,-2-3-16 0,3 1-4 16,-3-3-3-16,1-2 2 16,-5-8 4-1,-8-6 3-15,-2-9 24 16,-7-9 13-16,-5-7 21 15,-2-8 8-15,-8-30 3 16,-1 4-3-16,1-10 0 16,5-9-7-16,13 7-27 0,6-11-11 15,22 6-29-15,5 12-5 16,6 13-7 0,2 9-2-16,1 10-4 0,0 5-23 0,4 5-83 15,-2 0-64 1,-1 3 86-16</inkml:trace>
  <inkml:trace contextRef="#ctx0" brushRef="#br0" timeOffset="63160.2">21891 784 884 0,'-8'-30'240'0,"-4"0"258"0,-6 3-281 0,-5 2 9 0,-4 11-120 0,-1 6-44 0,2 14-42 0,-4 9-15 0,5 16-17 0,6 15-2 15,5 8 1-15,11-1 2 16,11-6 7-16,9-7 0 15,7-13 3-15,1-5 2 16,0-11 7-16,-3-8 4 0,0-6 22 16,-6-8 14-16,-2-14 14 15,-1-9 3-15,1-8-10 16,-1-5-6 0,-2 1-9-16,0 3-3 0,0 18-4 15,-6 9-8-15,1 26-11 16,-3 9-4-1,0 18-12-15,5 8-1 0,0 0-1 16,5 0-2-16,4-6-76 16,0 2-27-16,1-5-170 15,2 0 142-15</inkml:trace>
  <inkml:trace contextRef="#ctx0" brushRef="#br0" timeOffset="64870.32">23776 549 601 0,'-1'-6'137'0,"-4"3"95"15,4-4 17-15,1 4-72 0,1 2-24 0,1-1 1 0,1 2-3 0,0 2-19 16,-1-1-6-16,-4 9-25 0,2-1-24 16,-3 12-29-16,3 7-10 0,1 19-23 15,-1 9-6-15,4 4-4 16,-4-4-2-16,3-8-3 16,6-4 0-16,-2-10-58 31,5 0-51-31,-2-14-205 15,-1-1 173-15</inkml:trace>
  <inkml:trace contextRef="#ctx0" brushRef="#br0" timeOffset="65141.02">23664 450 1564 0,'-4'-19'143'0,"-3"2"55"0,6 1 8 0,13-3-70 0,3 5-34 0,15 3-30 16,4 6-20-16,7 10-28 15,7 9-9-15,-1 16-9 16,-4 0-3-16,-13 9-3 0,-7 4 0 16,-15-4 1-16,-8-1-1 15,-12-5-18-15,-11-6-15 16,-5-3-46-1,-7-5-35-15,2 0-71 16,2-5-71-16,13-3 142 16</inkml:trace>
  <inkml:trace contextRef="#ctx0" brushRef="#br0" timeOffset="65428.21">24296 548 1379 0,'-4'-7'144'0,"-7"-1"40"0,-3 4 13 0,-11 4-56 0,-8 1-41 0,-8 10-14 0,0 7-16 0,0 10-42 16,3 5-11-16,13 16-17 31,4 2-1-31,21 1-2 15,10 1 0-15,13-4 1 16,4-9-1-16,9-7-2 0,1-5-19 16,-4-12-62-1,6-2-38-15,-4-11-147 16,-4 0 146-16</inkml:trace>
  <inkml:trace contextRef="#ctx0" brushRef="#br0" timeOffset="65704.39">24499 541 1305 0,'0'0'197'0,"-3"4"95"0,-3 7-118 0,2 4 7 0,1 12-109 0,3 6-12 0,0 8-23 16,0 2-15-16,0-1-13 0,0-2-4 15,3-12-4-15,-3-3-14 16,2-1-71-16,-2-10-72 16,2-1 80-16</inkml:trace>
  <inkml:trace contextRef="#ctx0" brushRef="#br0" timeOffset="65903.87">24245 638 723 0,'-3'6'122'0,"11"6"236"0,8 3-183 0,14 2 35 0,9 4-26 0,8-4-81 16,5-1-10-16,-3-7-35 15,-3-1-14-15,-8-6-22 16,-8-6-5-16,-3-5-70 0,-4-1-58 16,-4-7 62-16</inkml:trace>
  <inkml:trace contextRef="#ctx0" brushRef="#br0" timeOffset="66253.27">24917 392 1339 0,'10'1'142'0,"-4"7"66"16,-5 3-14-16,-8 6-18 0,0 7-62 0,-9 8-44 0,-2 4-15 0,0 5-38 15,-4 3-6-15,5-3-7 16,-5 2-1-16,9-4 0 16,0-1-2-16,12-11-1 15,1 1-1-15,12-12-2 0,6 0-2 16,17-2 3-16,2-5 2 16,8-1 4-16,2-5 0 15,-1-3-1-15,-12-1-22 16,-8-12-52-16,-4 0-39 15,-10-5-140-15,1 0-107 16,-2 4 199-16</inkml:trace>
  <inkml:trace contextRef="#ctx0" brushRef="#br0" timeOffset="66460.14">25050 677 953 0,'-2'0'260'0,"-4"-2"223"0,1 2-187 0,0 0-14 0,-3 2-125 0,7 4-39 0,1 7-40 16,0 7-17-16,3 12-21 16,0 7-10-16,5 4-18 15,-3 0-6-15,3-2-6 16,3-4-9-16,-3-7-75 0,1 0-49 16,2 2-186-1,-3-4 168-15</inkml:trace>
  <inkml:trace contextRef="#ctx0" brushRef="#br0" timeOffset="67338.37">23166 655 738 0,'8'0'179'15,"-5"0"71"-15,5 0 20 0,-2-3-33 0,2 1-69 0,-2 1-12 0,2 1-23 16,-6 0-18-16,-4 0-20 16,1 1-17-16,-10 4-21 15,0-2-5-15,-10 3-18 16,-10 1-2-16,-12 4-9 15,-15-3-3-15,-21 6-8 16,-10 2-4-16,-1-2-3 16,5 0 0-16,25-9-1 0,11-1-1 0,21-8-4 15,11 1-9-15,12-1-33 16,5-2-25-16,3 1-73 16,7 2-55-16,1-2 107 15</inkml:trace>
  <inkml:trace contextRef="#ctx0" brushRef="#br0" timeOffset="67741.68">22535 483 1016 0,'0'-5'128'16,"0"2"110"-16,0-2-22 0,0 4 2 0,0-1-43 0,2 2-61 0,-2 0-13 15,-2 8-37 1,-3-2-15-16,-6 10-19 0,-1 5-8 16,-11 6-13-16,1 2-3 15,-8 8-3-15,-3 1 0 16,2 1 0-16,-4-1-1 15,11-3 1 1,7-9-1-16,17-2-2 16,8-8 3-16,11-7 2 15,8 4 2-15,9-7 3 16,3 4-2-16,1-1-5 16,-4-1-1-16,2 3-1 15,-3-2-20-15,-5 4-52 0,0 3-29 16,-8 0-140-16,-2-5 136 15</inkml:trace>
  <inkml:trace contextRef="#ctx0" brushRef="#br0" timeOffset="77920.5">2012 10901 564 0,'-5'0'87'0,"-3"0"79"0,-3 0-20 0,-1 0-25 0,-7 0-7 0,3-2 1 15,3-1-7-15,1-5-4 0,2 2-6 0,4-2-22 16,-5 5-11-16,11 3-34 0,0 0-10 15,3 0 2-15,8 5-1 16,10 2 16-16,-1-2 11 16,10 5 0-16,0-6 4 15,3 3-8-15,-1-4-10 16,4 5-10-16,4-5-6 16,4 2-4-16,1-4-2 15,8-2-7-15,-1-4-2 16,12-6-1-16,12-2-1 15,16-1 0-15,-9-2 1 16,1 5 1-16,-5 3 1 0,-16 4-3 16,8 4-1-16,-14-7 5 15,2 1 1 1,5 4 5-16,0-4 3 16,4 1-4-16,6-1-1 0,-6 3 2 15,-2 0-2-15,-7 3-1 16,-7 6 0-1,-2 2 0-15,-2 3 1 0,4 2-3 16,4-1 0-16,12 1-5 16,5-7-1-16,14 4 1 15,-5-2 0 1,-3-2-2-16,1 3-3 0,-11 2 3 16,6-4-2-16,8 1 6 15,7-2 1-15,-8 0 3 16,-5-3 0-16,-23 2-1 0,-10 1-1 15,-1 5-3 1,-13 0-1-16,-5-3-1 0,0 3-1 16,-12-4-34-16,-12-6-56 0,14 4-183 15,-9-5 158-15</inkml:trace>
  <inkml:trace contextRef="#ctx0" brushRef="#br0" timeOffset="97512.18">2028 12093 887 0,'-19'36'119'0,"9"-7"97"0,6-4-110 0,8-12-63 0,3-2-18 0,5-10 7 0,1-1 12 16,1 0 9-16,0-1-2 0,-1-6-13 0,0 4-11 15,1-2-15-15,2 5-4 0,3 0-5 16,4 0 0-1,2 4 6-15,2-1 6 0,3 1 26 16,5-2 15-16,11-2 25 16,4 0 7-1,18 0-9-15,8 2-6 0,14-1-27 0,-2 2-12 32,7 8-22-32,-2-1-9 15,9 1-3-15,12 1-4 16,12-10 3-1,5 1 1-15,8-3-1 0,3-3 0 16,12-6-1-16,10-4-1 16,5-1 2-16,6-4-1 15,4 1 2-15,2 4 0 16,1 7 10-16,-3 5 4 0,1 7 7 16,-8 5 1-16,-5 6-7 0,-3 1-3 15,-1-6-6 1,-5-5-1-16,-4-7 0 0,-1-5 3 15,-14-9 9 1,3-7-52-16,5-9 32 0</inkml:trace>
  <inkml:trace contextRef="#ctx0" brushRef="#br0" timeOffset="105302.95">7239 11369 671 0,'0'-3'117'16,"0"3"102"-16,1-2-30 0,-1-2-38 0,0 5-9 0,-1 4 6 0,1 1 1 0,-2 7-21 16,0-8-12-16,-2 6-27 0,-1 1-11 0,-8 6-19 0,-2-1-10 15,-9 11-28-15,-4 9-12 16,-9 5-11-16,-4 13-4 15,-3-4 0-15,5 1-14 16,2-8-55-16,4-6-37 16,8-21-108-16,4-9-116 15,17-20 195-15</inkml:trace>
  <inkml:trace contextRef="#ctx0" brushRef="#br0" timeOffset="105525.26">6909 11369 1367 0,'-3'16'123'16,"1"4"82"-16,7 6-22 0,6 2-42 0,11 4-25 0,5 1-38 0,3 1-25 0,12 9-26 0,1-2-10 0,0 5-8 0,6 3-1 0,-1-4-28 15,-2-4-43-15,1-8-133 16,-1-6-130-16,0-11 170 0</inkml:trace>
  <inkml:trace contextRef="#ctx0" brushRef="#br0" timeOffset="105975.53">7565 11431 642 0,'10'-18'146'0,"1"1"190"0,1 0-107 0,1 9-25 0,1 0-42 15,2 5-57-15,6 3-22 0,-2 1-29 0,-1 1-6 0,5 4-14 0,-5-3-5 16,2 10-2-16,-4 0-1 0,-8 7 0 0,-5 5-4 0,-9 5-5 16,-8 3-2-16,-9 7-8 15,-3 4-3 1,-10 5-3-16,-3 3-1 0,0 2-2 0,5-4 0 31,19-6 0-31,0-6-1 16,19-11 0-16,6-5 0 15,12-9 6-15,7-4 5 16,13-7 4-16,-4-2 3 0,7-2-2 16,3-4-5-1,0 1-9-15,1-6-41 0,-1-5-140 16,-5-1-334-16,-3-13 301 15</inkml:trace>
  <inkml:trace contextRef="#ctx0" brushRef="#br0" timeOffset="106403.66">7963 10909 776 0,'19'-19'103'15,"-2"1"88"-15,5 3 13 0,5-1-29 0,-3 2-26 0,2 6-41 0,1 3-19 0,-2 5-29 0,-7 3-5 0,-7 7-12 16,-5 2-3-16,-12 7-7 0,-2 5-5 16,-13 3-12-16,-1 0-5 0,-3-1-7 15,8 3-1-15,-1-4-3 16,7-3-1-16,15-1-4 16,0-3 0-16,22-2 6 15,3 0 3-15,13-5 6 16,2-3 0-16,6-8-5 15,1-6-10 1,-6-2-78-16,0-5 59 16</inkml:trace>
  <inkml:trace contextRef="#ctx0" brushRef="#br0" timeOffset="108224.16">7906 3724 639 0,'0'0'120'0,"0"1"117"0,0 4-27 0,-2 0-44 0,1-4-15 0,1 1-14 0,0-2 1 0,1-2-5 16,-1 2-13-16,0 0-31 15,-6-11-19-15,-8 10-28 16,-5 1-12-16,-11 1-18 16,0 3-3-16,3 8-8 15,2 2-1-15,11 5-5 16,4-3-2-16,10 0-3 16,7 4 0-16,10-7 6 15,11 3 3-15,12-4 6 0,7-1 4 0,8 2 2 16,2 0 1-16,-16 5 1 31,-9 5 0-31,-26 5 4 16,-12 3 1-16,-26 3-1 15,-10 2 0-15,-14 2-6 16,-1 0-3-16,7-8-12 0,1-4-19 16,8-7-48-16,6-6-36 15,7-13-89-15,7-10-72 16,15-7 149-16</inkml:trace>
  <inkml:trace contextRef="#ctx0" brushRef="#br0" timeOffset="108470.64">8122 3456 1172 0,'11'-2'121'0,"-6"7"99"16,-4 17-9-16,-2 16-52 0,1 12-25 0,-8 15-57 0,2 3-25 16,2 6-31-16,-2-3-9 0,9-2-7 15,5-6-2-15,3-9-2 16,0-4 1-16,2-9-72 16,-2-4-56-16,-2-17-279 15,2-7 228-15</inkml:trace>
  <inkml:trace contextRef="#ctx0" brushRef="#br0" timeOffset="108685.15">8378 3413 1256 0,'0'-6'137'0,"3"6"116"0,-2 8-44 0,9 14-48 0,1 12-29 0,1 22-47 0,1 7-18 0,-7 12-27 15,4 9-11-15,-9-4-18 0,-1 2-3 32,0 2-4-32,0-5-17 15,0-3-71-15,0-7-62 16,2-12-234-16,6-12 215 16</inkml:trace>
  <inkml:trace contextRef="#ctx0" brushRef="#br0" timeOffset="110281.24">9450 3624 615 0,'-4'8'116'0,"-4"-1"113"0,3 2-28 0,0 1-38 0,1-6-20 0,0-1-31 0,4-3-7 0,-1 0-18 0,1 0-11 15,-8-3-18-15,0 5-14 16,-12-1-21-16,-6 6-8 16,-4 1-8-16,-4 1-1 0,-4 7-5 15,3 1 0 1,8 1-2-16,7 4-3 0,10-5 0 15,7 3 6-15,11-1 10 16,13 0 8 0,5-3 11-16,11-3 0 15,0-4 1-15,9 1-5 0,-6 2-10 16,-7 2-5-16,-8 4-2 16,-15-4 1-16,-10 5 6 15,-10 3 1 1,-15 0-2-16,-8 3-3 15,-4-4-9-15,-4-1-20 0,5-6-58 16,0-2-37-16,4-12-114 16,7-4-141-16,12-18 216 15</inkml:trace>
  <inkml:trace contextRef="#ctx0" brushRef="#br0" timeOffset="110489.95">9258 3449 1187 0,'-3'13'174'16,"0"4"142"-16,-10 10-135 0,-1 5-12 0,-4 7-80 0,6 5-30 0,7 5-44 0,4 5-9 16,5 4-5-16,6 4 3 15,2 2-1-15,-4 6-20 16,0-3-104-16,0 8-90 15,-2-9 105-15</inkml:trace>
  <inkml:trace contextRef="#ctx0" brushRef="#br0" timeOffset="110822.84">9657 3459 806 0,'6'1'143'0,"1"7"85"0,2 5-32 15,1 11-12-15,-4 9-69 0,2 5-26 0,-5 12-44 0,-3 0-11 0,0 9-17 0,-3-4-7 16,1-1-5-16,2 1-2 15,2-11-1 1,1-3-1-16,8-11-1 16,8-8-2-16,3-11-3 0,8-6-1 0,0-12-30 15,-2-7-31-15,-4-16-184 16,0-3 153-16</inkml:trace>
  <inkml:trace contextRef="#ctx0" brushRef="#br0" timeOffset="110989.74">9578 3804 1071 0,'14'3'122'0,"5"-1"52"0,5-8-17 0,3-4-22 0,-2-7-63 15,2-7-27-15,0-3-68 16,3-1-89-16,6-2 68 15</inkml:trace>
  <inkml:trace contextRef="#ctx0" brushRef="#br0" timeOffset="111156.04">10025 3617 1267 0,'-5'34'158'0,"-3"4"77"0,8 2-64 0,0-3-46 0,6 3-72 0,-1-4-21 0,8-3-24 32,-1-4 1-32,2-4-89 15,1-5-111-15,8-1 112 16</inkml:trace>
  <inkml:trace contextRef="#ctx0" brushRef="#br0" timeOffset="111372.57">10328 4012 1273 0,'20'11'99'0,"4"8"45"0,-1 3-3 0,-7 10-43 0,-3 7-36 0,-13 4-41 15,-5 4-15-15,-14-1-62 0,0-2-60 16,-4-6 64-1</inkml:trace>
  <inkml:trace contextRef="#ctx0" brushRef="#br0" timeOffset="111719.94">10914 3517 987 0,'-4'5'199'0,"-1"6"93"0,-16 5-29 0,-5 4-44 16,-12 1-106-16,-2 4-34 0,6-1-52 0,8-2-14 0,23 3-16 0,6-8-5 0,19 4 5 15,8-1 3-15,13 2 8 16,-2 2 3 0,-5-5-1-16,-6 1-2 15,-9 3 0-15,-13-5 1 0,-11 3 3 16,-9 4-5 0,-14-7-49-16,-12 2-36 15,-10-7-131-15,0-9-126 0,-1-4 190 16</inkml:trace>
  <inkml:trace contextRef="#ctx0" brushRef="#br0" timeOffset="111922.49">10630 3371 1024 0,'24'9'188'0,"3"8"156"0,4 20-125 0,-1 8-27 0,-3 15-78 0,-3 7-32 0,-2 0-50 16,-5-2-10-16,-4-4-14 0,0-5-16 16,1-7-120-16,3-4-104 15,5-5 118 1</inkml:trace>
  <inkml:trace contextRef="#ctx0" brushRef="#br0" timeOffset="112188.93">11060 3355 1217 0,'14'25'108'0,"-2"10"89"0,1-1-29 0,-5 14 5 0,1 2-50 0,-2 4-55 0,-3 4-23 15,-4 0-20 1,0 7-5-16,0-7-16 15,5-2-3-15,5-12-3 16,2-14-4-16,7-7 2 0,2-5 2 16,4-15-25-16,2-11-16 15,1-14-78 1,4-10-51 0,-4-15 94-16</inkml:trace>
  <inkml:trace contextRef="#ctx0" brushRef="#br0" timeOffset="112381.06">11025 3577 1186 0,'0'13'191'16,"3"-2"87"-16,6-3-38 0,4-5-37 0,4-3-102 0,4-5-35 0,6-12-42 15,6-2-13-15,0-16-42 16,8-1-46-16,8-7-192 15,8 1 158-15</inkml:trace>
  <inkml:trace contextRef="#ctx0" brushRef="#br0" timeOffset="112555.55">11582 3353 1036 0,'-8'41'167'0,"0"6"192"0,5 2-156 16,1 0-45-16,4-1-52 0,1-6-64 0,6-4-18 0,1-6-12 16,-4-2-32-16,4-7-120 15,-4 4-195-15,11 8 181 16</inkml:trace>
  <inkml:trace contextRef="#ctx0" brushRef="#br0" timeOffset="112741.17">11757 3893 798 0,'11'9'145'0,"0"0"248"0,-5 7-253 0,1 3-5 0,-7 3-39 0,-10 7-60 0,-4 1-58 0,-7 1-195 16,4 1 151-16</inkml:trace>
  <inkml:trace contextRef="#ctx0" brushRef="#br0" timeOffset="113122.19">12167 3391 1346 0,'-24'22'100'0,"1"0"39"0,4 0 9 0,6 2-48 0,4-2-24 0,10-3-24 0,9 1-4 0,15-1 0 0,3 3 0 16,10 1-4-16,2-8 5 15,4 4-11-15,-3 0-4 16,-5-5-14-16,-3 8-11 16,-15-6-4-16,-12 2 0 15,-16 7-12-15,-7 0-23 16,-18 3-69-16,-2-1-57 15,-1 2-398-15,-7-3 347 0</inkml:trace>
  <inkml:trace contextRef="#ctx0" brushRef="#br0" timeOffset="113322.2">12128 3328 1595 0,'48'9'193'15,"1"1"90"-15,0 6-74 0,10-7-51 0,-7-9-90 0,5-3-23 0,1-11-28 0,-1-2-39 16,-7-8-90-16,-3 4 73 16</inkml:trace>
  <inkml:trace contextRef="#ctx0" brushRef="#br0" timeOffset="114971.13">8049 5340 457 0,'0'2'101'0,"-1"-2"121"0,2 1-6 0,7 3-11 0,-4-4-3 0,3-2-21 0,-5 0-16 0,-2-1-43 15,-9 3-26-15,-12-1-50 16,-3 1-19-16,-17 3-22 16,3 8-4-16,-1 3-4 15,6 3-3-15,8 9 0 0,4 2-1 16,16 4 0-16,5-2 1 16,15 1 5-16,11-1 4 15,17-2 7-15,14-1 3 16,4 0 9-16,1-3 2 0,-7-1 2 15,-9-1 1-15,-13-1-8 16,-16-1 2-16,-14 2 7 16,-10-4 1-16,-15 4 2 15,-13-5-10-15,-17 2-13 0,-11-5-20 32,-8-9-52-32,0 3-33 0,12-16-123 15,10-5-86-15,16-9 169 16</inkml:trace>
  <inkml:trace contextRef="#ctx0" brushRef="#br0" timeOffset="115187.33">7893 4966 1528 0,'0'2'135'0,"0"3"104"0,0 9-48 0,0 18-54 0,0 2-30 15,0 20-58-15,3 3-19 16,7 15-22-16,1 7-5 0,5 11-2 16,9 11 0-16,0 8-10 15,-1 3-47 1,3-7-102-16,-5-7-156 16,0-19 164-16</inkml:trace>
  <inkml:trace contextRef="#ctx0" brushRef="#br0" timeOffset="115571.09">8338 5165 1359 0,'0'-1'118'0,"0"1"61"16,0 1 0-16,5 13-51 0,-3 5-29 0,4 8-37 0,-1 9-18 15,-4 7-23-15,7 7-6 16,-2 12-9 0,2 3-2-16,-1 7-1 15,0 4 2-15,3-5-3 16,-1-8 0-16,2-16 0 15,4-4-2-15,-3-16 4 16,4-10-2-16,1-9-11 16,5-8-7-16,4-11-25 15,0-3-6-15,3-18-20 16,-2 7-10-16,-4-13-67 16,-8 2-92-16,-6-1 136 0</inkml:trace>
  <inkml:trace contextRef="#ctx0" brushRef="#br0" timeOffset="115787.25">8270 5468 1419 0,'19'-5'136'0,"-5"2"109"0,1 2-23 0,-1-1-69 0,-1 0-27 0,-1-6-63 15,2-1-22-15,1-4-29 0,2-1-12 16,2-3-85-16,6 0-65 0,10-6-254 16,1 1 221-16</inkml:trace>
  <inkml:trace contextRef="#ctx0" brushRef="#br0" timeOffset="116020.62">8714 5123 1014 0,'11'6'152'0,"-3"8"148"0,1 11-70 0,-6 15-44 0,5 7-44 0,-3 13-63 0,3 5-29 0,3 9-33 16,-8-2-8-16,10 6-5 0,-2-7-4 15,1-8-56-15,2-11-46 16,-4-13-131-16,2-1 117 16</inkml:trace>
  <inkml:trace contextRef="#ctx0" brushRef="#br0" timeOffset="116437.34">9141 5342 574 0,'-6'-2'167'0,"-4"2"154"0,6 0-121 0,-1 0-26 16,7 0-49-16,5 5-10 0,3-3-18 0,2 4-11 15,9-5-24 1,4 1-15-16,12 0-27 0,2-2-7 16,-3 0-8-16,-1 0-2 0,-8 0-39 15,-10 1-50-15,-6 1-159 32,-11-2 137-32</inkml:trace>
  <inkml:trace contextRef="#ctx0" brushRef="#br0" timeOffset="116686.89">9129 5515 587 0,'-4'7'128'0,"4"2"136"0,-1-4-22 0,2 0-30 0,1 1-41 0,7-5-49 0,2 3-26 0,8-3-39 0,10 2-11 0,6-3-27 16,6-3-10-1,-4-2-19 1,1 4-43 0,-1-2-223-16,-4 3 180 0</inkml:trace>
  <inkml:trace contextRef="#ctx0" brushRef="#br0" timeOffset="118569.83">10157 5309 622 0,'5'-7'181'0,"-2"-2"141"0,2 6-51 0,-10 0-31 15,3-4-68-15,-9 4-34 0,-4-3-53 0,-1 4-12 0,-17 1-23 16,-10-1-8-16,-7 5-17 15,-1 4-10-15,10 7-13 16,8 3-2-16,17 4-7 16,5 4 0-16,16-5-1 15,9 4 0-15,18 1 5 0,6 0 1 16,7 4 2 0,7-2 0-16,-6 3 1 15,-5-4 0-15,-12 4-1 16,-9 4 3-16,-18-6 4 15,-4 2 6-15,-18-5 8 16,-4-3-1-16,-14-6-4 16,-5-5-4-16,-2-11-9 15,-1-2-14-15,5-12-50 0,0-6-35 16,1-12-122-16,4-6-74 0,8-6 159 31</inkml:trace>
  <inkml:trace contextRef="#ctx0" brushRef="#br0" timeOffset="118786.24">9935 4918 1566 0,'8'11'136'0,"-2"11"79"0,5 9-11 0,0 18-79 0,-2 2-30 0,-1 10-52 15,0 8-12-15,-1 12-22 0,0 6-3 0,-2 7-23 16,6 7-23-16,-4 2-133 16,-3 1-317-1,4-11 299-15</inkml:trace>
  <inkml:trace contextRef="#ctx0" brushRef="#br0" timeOffset="119119.45">10279 5058 1394 0,'0'5'73'0,"0"-20"63"0,0 14 22 0,0 2-16 0,1 9-43 16,-1 10-46-16,0 10-10 0,0 10-14 0,-1 12-9 0,-7 5-10 0,5 6-4 0,3 6-4 0,-2 1 0 15,7 2-2-15,4-6 1 0,2-11 0 16,0-2 0-16,0-16 0 16,-1-7 0-16,4-11-4 15,2-8-5-15,6-12-28 16,9-9-25-16,-1-15-75 15,7-5-98-15,-7-11 133 0</inkml:trace>
  <inkml:trace contextRef="#ctx0" brushRef="#br0" timeOffset="119319.28">10264 5429 1261 0,'21'-8'122'0,"1"-2"67"0,0-1-13 0,-1-3-86 0,-2-2-29 0,-4 0-46 0,4-2-56 16,-3-1-314-16,5 1 243 0</inkml:trace>
  <inkml:trace contextRef="#ctx0" brushRef="#br0" timeOffset="119602.48">10613 5094 892 0,'2'0'143'0,"-1"3"139"0,1-3-26 0,-2 11-41 0,-2 4-30 0,-1 4-51 0,2 7-29 0,-1 9-41 16,2 4-18-16,5 9-31 15,4 2-5-15,2 5-6 16,-1 1-2-16,-1 0 4 16,1-4-1-16,-6-7-43 15,4 0-33-15,-5-8-121 0,0-7-143 16,2-15 193-16</inkml:trace>
  <inkml:trace contextRef="#ctx0" brushRef="#br0" timeOffset="120098.17">11200 5373 1105 0,'3'13'151'16,"-3"6"127"-16,0 5-27 0,-8 2-61 0,-3 3-50 0,-8 5-76 0,-6 0-28 0,-5-1-26 0,-3-3-12 16,6-7-56-16,7 1-47 15,5-7-197-15,7-6 170 0</inkml:trace>
  <inkml:trace contextRef="#ctx0" brushRef="#br0" timeOffset="120320.08">10948 5340 742 0,'12'-4'213'0,"1"0"227"0,4 8-208 0,5 7-12 15,5 9-77-15,0 4-34 0,8 9-44 0,-5 6-17 0,-4 10-28 16,0 3-6-16,-4-3-8 16,0-2-3-16,1-14-44 15,-2 1-37-15,3-9-153 0,-2-5-210 0,-5-7 253 16</inkml:trace>
  <inkml:trace contextRef="#ctx0" brushRef="#br0" timeOffset="120752.73">11397 5219 1401 0,'0'-2'123'0,"0"-3"73"0,10 4 1 0,1-2-50 0,6 3-25 0,10 6-46 0,-2 4-14 0,8-1-23 15,-11 7-9-15,8 3-10 16,0 1-8-16,-5 2-6 16,-2 4-3-16,-9 2-2 15,-6 0-1-15,-12 1-1 16,-2 7-7-16,-14 0-3 15,1-3-5-15,-3 4-1 16,-2-4 6-16,10-6 3 0,0-1 5 16,10-8 1-16,6 1 0 15,9-10 2 1,-1 1 0-16,10-3 3 0,-4-7 0 16,11 0 0-16,4-1 1 0,1-10-4 31,4-2 0-31,-1-7-45 15,-1-4-47-15,0-4-154 16,2-2 133-16</inkml:trace>
  <inkml:trace contextRef="#ctx0" brushRef="#br0" timeOffset="121352.39">11601 4560 678 0,'1'3'183'0,"4"0"123"0,0 2-43 0,-4-2-41 0,-2 2-68 0,-9 1-28 0,7 6-47 0,-11 3-20 16,-3 5-33-16,-1-4-12 16,4 3-11-1,6-2-3-15,13-1 0 16,4-2-1-16,10-1 6 15,-3-1 8-15,11-1 10 16,8 2 4-16,-4 0 0 16,2 1-6-16,-9-2-7 15,-7 3-5-15,-9 0-4 0,-5 4-1 16,-11 3-13-16,-12-4-17 16,-2 5-74-16,-2 6-50 15,-4-12-132-15,6 5-191 0,6-17 277 16</inkml:trace>
  <inkml:trace contextRef="#ctx0" brushRef="#br0" timeOffset="121568.39">11654 4564 981 0,'2'2'214'0,"1"1"190"0,0-3-185 0,-1-3-24 0,-1 0-108 0,6-2-36 0,8-4-38 16,3 5-5-16,7 1 19 16,3 0-48-16,9 3 21 15</inkml:trace>
  <inkml:trace contextRef="#ctx0" brushRef="#br0" timeOffset="132197">8226 6873 585 0,'6'6'136'0,"-1"-4"130"0,-14 3-38 0,-1 3-59 0,1-4-25 0,-7 3-46 0,8-4-21 0,-9-2-29 0,3-2-12 0,7-1-6 16,-2-6-4-16,-4 4-7 16,2-3-5-16,-9 6-7 0,-6 1 4 0,-8 11-2 15,-6 1 1 1,2 9-5-16,2-2-2 15,19 3-3-15,6-3-3 16,12 0 4-16,12 1 5 16,15-2 12-16,10-3 7 15,10-2 4 1,-7-4 3-16,0-2 4 0,-2 4 4 16,-6 5-5-1,-4 6-1-15,-17 6 0 0,-10-3-2 16,-15 13-1-16,-14-2-3 15,-12 5-13-15,-10 4-7 16,-19-9 0-16,-3 0-3 16,5-11-3-16,9-4-3 0,21-21-15 15,9-13-12 1,14-12-41-16,12-7-42 0,7-1-157 16,15 5 155-16</inkml:trace>
  <inkml:trace contextRef="#ctx0" brushRef="#br0" timeOffset="132916.37">8468 6950 494 0,'-2'0'131'0,"-4"5"128"0,-4 9-102 0,4 0-24 15,-4 5-42-15,7 2-14 0,3 4-20 0,2 0-6 0,6 5-14 0,0-1-9 0,3-1-13 16,0-6 2-16,-2-3 19 15,-6-5 13-15,-3-4 25 16,0-2 3-16,-9-7-8 0,1-1-12 0,-3-4-17 16,0-9 2-1,1-3 8 1,6-6 0-16,-3-16 21 16,6 2-5-1,2-10-4-15,6-6 2 16,8 8-23-16,3 0-7 0,7 6-17 15,7 10-9-15,-2 4-9 16,6 5 0-16,2 13-60 16,1-1-54-16,5 7-172 15,2 4-214-15,-5 2 282 16</inkml:trace>
  <inkml:trace contextRef="#ctx0" brushRef="#br0" timeOffset="133500.9">8958 6348 467 0,'0'0'148'0,"0"0"167"0,0 2-19 0,-3 2-16 0,-2 3-26 0,2 0-43 0,0 4-24 0,3 4-52 16,-2 4-29-16,2 4-43 15,5 6-15-15,6 12-28 16,0 0-5-16,-4 12-9 16,-3 10-5-16,-4 5-1 15,-3 6-1-15,2 2-9 16,1 0-3-16,1-9-26 16,2 0-3-16,2-10-1 15,4-12-8-15,7-12 2 16,8-9-13-16,6-18-45 15,6-6-28-15,0-12-123 16,4 5 143-16</inkml:trace>
  <inkml:trace contextRef="#ctx0" brushRef="#br0" timeOffset="134980.15">10152 6405 369 0,'-1'-48'148'0,"1"11"77"0,-3 5 31 0,-2 13-26 0,5 14-89 0,0 16-23 0,5 15-19 0,-1 18-13 16,0 11-5-16,5 14-31 15,-4-1-17 1,3 3-26-16,-4-3-3 0,4-5-3 15,-5 0 0-15,-3-9 0 16,-3-4-1-16,-6-10 2 16,3-10 1-16,-4-11 6 15,8-10 3 1,-5-12 30-16,0-11 16 16,3-10 25-16,2-3 5 15,7-3-13-15,1 3-9 16,5 1-22-16,2 2-8 0,4 10-16 15,4 3-7-15,2 9-9 16,1 4-4-16,-4 4 0 16,2 7-2-16,-6 7 0 15,-3 4 2-15,-5 1-1 16,-7 2 1-16,-9 4-17 16,-7 4-15-16,-14 3-43 15,-7 0-34-15,-15-5-79 16,9-2-72-16,-9-16 143 15</inkml:trace>
  <inkml:trace contextRef="#ctx0" brushRef="#br0" timeOffset="135522.7">10574 6700 763 0,'3'12'133'0,"5"2"68"0,-7 2-20 0,1 5-41 0,-2 4-66 16,-2 3-26-16,2 2-35 0,0 5-6 0,5-8-7 16,6-2 0-1,13-9 0-15,-1-5 1 0,6-11 26 16,-1-2 14-16,-1-10 31 0,-2-3 17 15,-3-5 8-15,-4-1-4 16,-7-1-15 0,0-3-13-16,-13 3-25 0,4 5-14 15,-1 4-12-15,2 2-1 16,13 11-5 0,-11 8 4-16,0 8-4 15,4 3 2-15,2 12 0 16,-1-1-1-16,4 13 0 15,-8-1-2-15,4 4-3 16,-10 4 0-16,-5-2 1 0,-3 2 1 16,-11-4 2-16,-9-2 1 15,-13-12 5 1,0 1 2-16,-2-11 1 0,4-8 1 16,4-8-5-16,0-7-2 15,8-10-11-15,4-18-18 16,5-12-50-16,-4-11-41 15,7-23-124 1,3 8-157-16,16 4 223 0</inkml:trace>
  <inkml:trace contextRef="#ctx0" brushRef="#br0" timeOffset="135995.69">11476 6493 965 0,'14'8'105'0,"8"5"82"0,-1-4-1 0,6 2-16 0,-1-6-28 0,8 1-30 0,2-6-17 0,8-5-23 0,-1 2-11 0,-2-9-19 16,0 2 6 0,-8 10 4-16,-6 0 5 0,-16 11-7 15,-7 8-6 1,-5 9-9-16,-9 2-9 0,-7 18-11 16,-8 2-7-1,-7 12-6-15,-1 4-2 0,3-1-18 16,6-1-33-16,12-15-84 15,2-8-65-15,14-11 100 16</inkml:trace>
  <inkml:trace contextRef="#ctx0" brushRef="#br0" timeOffset="136666.68">8999 7709 888 0,'8'-3'204'16,"-3"3"214"-16,1 19-231 0,-1 4-20 0,-2 22-88 0,3 5-25 0,-3 2-37 0,2 2-9 0,3-13-5 0,2 0-10 16,-3-16-78-1,6-5-78-15,-5-7 86 0</inkml:trace>
  <inkml:trace contextRef="#ctx0" brushRef="#br0" timeOffset="136844.95">8955 7591 1212 0,'-9'9'184'0,"4"-4"200"0,-1 3-242 16,4-5-76-16,2-2-36 0,2-5-89 0,9-6-72 15,11 1 74-15</inkml:trace>
  <inkml:trace contextRef="#ctx0" brushRef="#br0" timeOffset="137139.65">9441 7843 1361 0,'-11'2'154'0,"-10"-1"71"0,-13-1-56 0,-6 3-43 0,-2 4-73 0,2-3-24 0,15 6-31 15,8-5-6-15,17 4-8 16,12 2 0-16,17 2 5 16,7 1 3-16,8 3 7 15,7 4 3-15,-6 4 8 16,-5 0 2-16,-20 0 17 16,-7 1 6-1,-16 0 5-15,-10 0 1 16,-23-6-16-16,-5-3-27 0,-11-10-91 15,1-7-67 1,2-8-191-16,8-9-167 0,21-2 288 16</inkml:trace>
  <inkml:trace contextRef="#ctx0" brushRef="#br0" timeOffset="137579.43">9842 7394 1430 0,'-2'3'129'0,"-4"12"88"0,3 11-39 0,-5 13-37 0,3 12-52 0,3 8-58 0,4 5-17 0,9 10-14 16,3-3 0-16,8-4-17 16,5-5-8-1,6-16-2-15,5-7 0 0,2-15 14 16,-6-10 10-16,-5-12 4 16,-3-6 4-16,-5-13 4 15,-7-2 2-15,-3-14 6 16,-8-3 11-16,-3 4 29 0,2-4 4 0,3 19 5 15,-4 4-13 1,6 13-31-16,-1 14-8 16,0 8-12-16,13 8 0 15,-3-3-2-15,0-3-4 0,4-9-60 16,-6-5-49-16,1-7-161 31,-3 0 144-31</inkml:trace>
  <inkml:trace contextRef="#ctx0" brushRef="#br0" timeOffset="137744.56">10023 7512 1307 0,'-20'1'172'0,"2"1"261"0,6-4-378 0,4-1-18 0,5-11-51 0,3 1-38 0,9-7-298 15,8 4 230-15</inkml:trace>
  <inkml:trace contextRef="#ctx0" brushRef="#br0" timeOffset="137929.3">10302 7433 1075 0,'0'3'196'0,"0"7"263"0,0 1-304 0,5 4 3 0,4 15-55 0,4 10-25 0,3 18-34 16,-3 8-17-16,7 12-7 15,-1-1-36-15,-2-3-95 16,2-11-68-16,-5-11 74 16</inkml:trace>
  <inkml:trace contextRef="#ctx0" brushRef="#br0" timeOffset="138377.65">10610 7600 1476 0,'-14'22'133'0,"-7"2"59"0,-6 1 12 0,-6 0-95 0,-1 4-32 0,0-6-49 0,6 3-16 0,17-3-19 16,11-1-4-16,25 2-3 16,7 0 1-16,12-2 8 15,0 1 3-15,5-1 2 16,2 1 0-16,4-9 1 16,0-6 0-16,-6-12 0 15,-3-7 2-15,-9-8 0 0,0-3 2 16,-10-3 3-16,-4 0 3 15,-13-2 28-15,-4 3 8 16,-12 7 17-16,-1 5 5 16,-16 5-11-16,-1 7-2 15,-6 19-13-15,-8 8-9 0,8 25-16 16,0 5-10-16,15-2-10 31,13-1-3-31,16-15-2 16,13-7 1-16,12-15-4 0,2-6-8 15,5-14-59 1,-5-5-43-16,3-5 61 0</inkml:trace>
  <inkml:trace contextRef="#ctx0" brushRef="#br0" timeOffset="139261.2">11588 7737 1016 0,'-6'2'108'0,"-1"-1"99"16,-5 3-32-16,-9-3-7 0,-6 2-22 0,-6 1-38 0,-6-4-24 16,-2 6-39-1,1 3-17-15,7 7-28 16,3 8-6-16,18 3-7 15,5-2-2-15,18-2 3 16,5-4 1-16,9-6 7 16,4-4 1-1,4-5 3-15,-1-4 0 0,-1-8 4 16,-4-7 3-16,0-7 7 16,-10-11 5-16,2-8 8 15,-3-8 2-15,-10-7-2 16,5-6 4-16,-6-4 18 15,0 0 2-15,-1 4 6 16,-4 9-3-16,8 18-9 0,-8 13-1 16,-3 22-13-16,-2 11-10 15,1 23-21-15,0 19-10 16,3 19-10-16,4 7-13 0,8-2-14 16,5-1-2-1,14-22 6 1,3-4 16-16,3-25 19 0,-3-4 8 15,2-15 9-15,-7-6 6 16,-2-19 14-16,-4-3 3 16,-6-16 10-16,-4-4-2 15,-2-1-8-15,-6 7-6 0,3 15-5 16,-4 12-5 0,-3 23-7-16,1 10-2 0,6 13-11 15,-3 1 1-15,8-8-29 16,2-6-21-16,1-10-59 15,8-6-38-15,-6-8-92 16,3 0-232-16,-10-16 291 16</inkml:trace>
  <inkml:trace contextRef="#ctx0" brushRef="#br0" timeOffset="139427.33">11859 7360 1533 0,'-14'8'127'15,"-2"-5"43"-15,4 5-41 0,4-8-98 0,6-6-35 0,4 1-114 0,7-1 79 0</inkml:trace>
  <inkml:trace contextRef="#ctx0" brushRef="#br0" timeOffset="139777.08">12120 7517 1275 0,'3'0'69'0,"2"-2"-11"0,6 7 82 0,1 1-47 0,-4 16-25 0,2 6-21 0,-3 10-40 0,0 3-2 0,12 3-4 16,-2-4-1-16,10-7 0 0,1-1 0 0,2-14-3 0,-3 3 23 0,-8-13 44 15,-6-3 23-15,-7-7 55 16,-3-6 1-16,-3-8 0 16,0-4-8-16,0-9-15 15,0-4-9-15,3-8-35 16,-1-1-15-16,4-4-35 15,-4 2-16-15,2 3-22 0,4 3-32 16,-5 3-113-16,7 7 4 16,3 14 57-16</inkml:trace>
  <inkml:trace contextRef="#ctx0" brushRef="#br0" timeOffset="140776.58">12907 7154 863 0,'-14'3'147'0,"1"10"136"0,0-1-28 16,6 7-26-16,2 8-39 0,-3-2-61 0,0 5-19 0,8 17-50 16,0 2-18-16,8 18-18 15,-3 7-13-15,-1 8-9 0,-2 4-1 16,-2-8-9 0,0-7-10-16,0-13-20 15,0-14-7-15,-2-14-7 16,1-13 0-16,-2-17 9 15,1-9 8-15,4-19 17 16,1-9 11-16,-3-13 12 16,1-4 3-16,3 1 6 15,5 4 3-15,7 14 17 16,-4 8 5-16,12 19-3 16,-5 8-2-16,3 15-16 15,3 2-8-15,-7 10-3 16,2 3-2-16,-7-2-2 15,-8 4-1-15,-7 4-2 0,-4-1-13 16,-13-4-43-16,-3 2-48 0,-10-12-315 16,7 13 267-16</inkml:trace>
  <inkml:trace contextRef="#ctx0" brushRef="#br0" timeOffset="141220.46">13125 7546 801 0,'12'-6'194'0,"-2"3"219"0,-2 8-246 0,-4 9-22 0,4 11-76 0,0 8-32 0,0 11-17 15,0 2-8-15,0 3-8 16,4-8-2-16,6-13-2 15,2-7 1-15,1-16 10 0,2-5 12 16,-7-13 29-16,0-4 20 16,-3-10 23-1,-2-6 1-15,-2-5-9 0,-6-1-7 16,-3 2-9-16,-4 6 0 16,-6 10-8-16,-3 9-10 15,4 18-22 1,3 10-11-16,4 20-15 15,2 8-4-15,8 14-2 16,5 4-2-16,7-7 2 0,-3-1 0 16,-2-5 1-16,-6 0-19 15,-9-7-8-15,-14-2-12 16,-7-6-26-16,-4-5-6 16,-5-9-64-16,3-7-26 15,-1-10-130-15,-2-3-119 16,0 0 238-16</inkml:trace>
  <inkml:trace contextRef="#ctx0" brushRef="#br0" timeOffset="141961.08">12126 8887 1238 0,'11'-13'137'0,"2"-1"99"0,4-3 3 0,5-4-39 0,3 4-29 0,7 3-52 15,-7 1-21-15,4 5-39 0,-4 4-12 16,-3 4-25-16,3 4-10 15,0 9-7-15,-3 4-5 16,-6 12 0-16,-3-1 1 16,-8 5-8-16,-1 2-8 15,-7 1-14-15,-3 0-6 0,-13 4-12 16,-2-2-6-16,-12 6-18 16,-5-3-6-16,-1-3 15 15,0-5 16-15,2-10 34 0,10-7 17 16,16-6 14-1,8-4 6 1,14 0 19-16,11-4 7 0,10 1 15 16,7-1 4-16,10-2-9 15,3-4-7-15,11 3-28 16,0-2-10-16,1-2-14 16,-1 2-19-16,-11 0-75 15,-10-8-50-15,4 4 67 16</inkml:trace>
  <inkml:trace contextRef="#ctx0" brushRef="#br0" timeOffset="142520.56">12557 8278 1181 0,'4'0'217'0,"0"0"111"0,-6 2-51 0,-4 4-39 0,1 0-102 16,2 1-30-16,3-3-43 0,1-2-11 15,12-2-13-15,9 0-4 0,8 0-6 31,9-6-3-31,14 1-7 16,2 2-3-16,-3-3-4 16,-8 2-2-16,-22 4 0 15,-6 4 1-15,-16 3 2 16,-2 6 1-16,-7 3-2 0,-7 6-3 16,-6 8-6-16,-5 5-3 15,-1 1-1-15,2 2-1 16,4-5-5-16,10 1-10 15,4-4-33-15,3 2-30 16,5-5-79-16,5 0-44 0,3 1 106 16</inkml:trace>
  <inkml:trace contextRef="#ctx0" brushRef="#br0" timeOffset="-196726.79">16770 12579 235 0,'-26'12'54'0,"-1"-2"53"16,-2-5-25-16,10-5-30 0,1-5-12 0,5-6 4 0,3 0 18 0,1 0 33 0,1 1 20 0,3 10 17 0,-3 0 0 15,2 7-5-15,-5 4-11 0,2 1-16 16,2 1-3-16,7-4-7 16,3 1 4-16,13-7 5 15,8 2-5 1,12-8-10-16,4-2-12 0,13-2-26 16,9-2-9-16,7 1-18 15,2 2-4-15,-6-2-7 16,0 5-1-16,-2 0 4 15,1-1-1-15,9 1 1 16,7 2 2-16,12-4-8 16,3-3 0-16,1 0-3 15,-8-1-2-15,2 2 11 16,0 3 3-16,11 4 3 16,6 3-1-16,-4 6-9 15,-1 4-3-15,-17-2-3 16,-4-2 1-16,-2-1-2 15,1 0 2-15,12-6-1 16,4-2-1-16,-3-6 1 16,-1 1 0-16,-7 2 0 15,-8 3-1-15,10 3 0 16,-2 2 0-16,10 7 0 0,-2 5 0 16,-6 2 1-16,-7 3 0 15,-4 5 0-15,-8-8 0 16,4 0 0-16,2-5-1 15,7-7 0-15,7-3-1 16,4-5-1-16,-3-9-1 0,6-4 2 16,3 0-1-1,11-7 1-15,14 6 0 0,8-1 0 16,3 3 0-16,3 4 0 16,4-1-1-1,10 6 1-15,5 4 0 16,5-2 1-16,-5 0 1 0,2-5 1 15,-5-4 2 1,-22-5-75-16,-16-8 191 0,-39-20-107 16</inkml:trace>
  <inkml:trace contextRef="#ctx0" brushRef="#br0" timeOffset="-194785.19">22256 10666 197 0,'14'-14'121'0,"3"-1"77"0,-3 0 47 0,1 7 6 0,-3 6-18 15,-5 2-7-15,-4 10-10 0,-3 1-13 0,-7 9-35 0,-2 1-29 16,3 7-60-16,-5 5-20 16,-11 0-31-16,3 5-14 15,-10-5-3-15,-4 2-4 0,-6 1-7 16,1-4 7-16,0-1-8 16,2-4 0-1,7-5-1-15,6-6-3 0,7-3 3 16,6-5 0-16,12 1-2 15,9 2-1-15,16 6 3 16,9 4-1-16,27 3 5 16,10 2 1-16,7-7 0 15,-1 0-1-15,-14-6-3 16,-15-7-10-16,-14 0-73 0,-9-6-58 16,-14-7-179-16,-2 0 168 15</inkml:trace>
  <inkml:trace contextRef="#ctx0" brushRef="#br0" timeOffset="-194477.94">22355 10787 1212 0,'13'7'232'0,"-2"0"290"0,-7 11-327 16,0 2 0-16,-1 12-69 0,2 4-29 0,2 10-45 0,6 4-24 0,-7 6-18 0,4 0-5 15,-1-2-5-15,-4 6-2 16,-2-10-21-16,-1-2-27 0,-2-4-108 0,-3-10-51 0,6 1-167 15,5-3 187-15</inkml:trace>
  <inkml:trace contextRef="#ctx0" brushRef="#br0" timeOffset="-194211.37">23120 10887 1431 0,'18'-11'126'0,"-6"1"84"0,-7 4 14 0,-5 6-34 15,-3 6-33-15,-8 10-54 0,-2 4-31 0,-17 14-38 0,-6-1-8 0,-18 9-18 0,-7 2-3 0,-4 2-6 0,0-5-12 16,7-6-67-16,11-8-46 0,10-18-120 0,7-6-105 0,18-20 199 0</inkml:trace>
  <inkml:trace contextRef="#ctx0" brushRef="#br0" timeOffset="-194061.18">22726 10751 1248 0,'11'9'193'15,"3"15"180"-15,3 5-109 0,15 21-80 0,1 8-49 0,16 2-50 0,1 5-15 0,4-8-35 0,-2-5-9 0,-3-8-21 0,-8-8-7 0,0-11-38 0,0-3-45 0,-5-10-172 16,7-5-234-16,-5-13 274 16</inkml:trace>
  <inkml:trace contextRef="#ctx0" brushRef="#br0" timeOffset="-193694.69">23614 10760 1132 0,'-2'4'182'0,"-1"-1"159"0,-5 3-132 0,2 7-6 0,-2-2-56 16,-1 11-20-16,9 0-38 0,-3 3-18 0,-5 8-29 0,-2 4-14 0,-7 0-17 0,9 8-5 0,-2-1-4 0,9-2-1 31,6-4-1-31,9-3-2 15,17-10-2-15,1-6-1 0,12-10-1 16,-1-7-2-16,-4-11-16 16,1-9-14-16,-4-10-65 15,-5-4-44-15,-8-9-105 16,-8 0-165-16,1-9 245 0</inkml:trace>
  <inkml:trace contextRef="#ctx0" brushRef="#br0" timeOffset="-193527.84">23576 10330 1544 0,'11'16'197'0,"-6"1"193"0,3 4-167 0,4-4-98 0,-12-4-46 16,0-13-73-16,0 0-41 0,-3-15 109 0,-5-7-74 15</inkml:trace>
</inkml:ink>
</file>

<file path=ppt/ink/ink8.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26:18.967"/>
    </inkml:context>
    <inkml:brush xml:id="br0">
      <inkml:brushProperty name="width" value="0.05292" units="cm"/>
      <inkml:brushProperty name="height" value="0.05292" units="cm"/>
      <inkml:brushProperty name="color" value="#FF0000"/>
    </inkml:brush>
  </inkml:definitions>
  <inkml:trace contextRef="#ctx0" brushRef="#br0">8663 9781 658 0,'-3'-12'75'16,"-8"2"67"-16,-8 5-12 15,-9 8-19-15,-1 9 1 0,1 0-17 0,-4 4-12 0,12 1-13 0,-2-1-2 0,11-2 5 0,6-9 3 0,8 1 5 16,10-1 1-16,12-5 18 15,14 0 5-15,20-3 1 16,10-10-1-16,18 1-26 16,1 1-12-16,-3-4-30 15,-1 3-9-15,-5-1-11 16,1 4-3-16,-5 2-6 0,-8-2-4 16,-8 7-4-16,-10 2-2 15,-11 0-68-15,-15 2-54 16,-5-2-156-16,-6-2-217 0,-7-20 288 15</inkml:trace>
  <inkml:trace contextRef="#ctx0" brushRef="#br0" timeOffset="291.51">9383 9440 1037 0,'-15'7'123'0,"3"-1"104"0,4 0-31 0,8-6-29 0,8 4-29 15,9-4-33-15,15-2-23 0,9 0-26 0,6 2-14 0,0 7-27 16,1 4-8-16,-10 11-6 0,-1 8 1 0,-10 9 2 16,-3 7 4-16,-15 4 5 15,-9 2 2-15,-11 2 1 16,-8 0-1-16,-9-1-5 0,-2-1-3 15,-9-7-17-15,-2-4-26 16,1-15-75-16,7-4-59 16,8-11-291-16,9-9 272 15</inkml:trace>
  <inkml:trace contextRef="#ctx0" brushRef="#br0" timeOffset="966.46">10045 9576 599 0,'2'0'172'0,"-2"0"187"16,0 2-75-16,0 2-66 0,1 3-42 0,1 4-58 0,3 1-21 0,2 6-41 0,6 5-16 0,0 12-27 0,-1 0-9 0,-2 7 0 15,-7-2-2-15,0-2 1 16,-3-5 3-16,-3-5-2 16,-6-4 0-16,4-12 1 15,-6-7 0-15,6-17 2 0,-1-17 0 16,6-17-1 0,11-7 4-16,6-10 5 15,4 1 5-15,9 13 7 0,0 7-1 16,-8 20-9-1,3 11-6-15,-1 20-9 0,-2 13-1 16,-7 13 0-16,1 7 2 16,-5 10-1-16,0 2-1 15,-1-5 0-15,-4-10 0 16,4-17 3-16,-6-7 1 0,3-22 8 16,-1-10 1-1,3-16-3-15,2-10 0 16,7-9-1-16,2 0 0 0,5 2 9 15,2 7 0 1,2 15-7-16,-2 9-2 0,-5 20-8 16,-2 14-2-16,-3 19 1 15,-4 4 0-15,-2 14-1 16,-5 0-6-16,4 2-54 16,-1-5-37-16,7-7-179 15,0-7-124-15,6-18 219 0</inkml:trace>
  <inkml:trace contextRef="#ctx0" brushRef="#br0" timeOffset="2065.42">11118 9575 1336 0,'-3'-24'171'0,"-10"5"133"0,-9 8-35 0,-8 6-84 0,-5 7-49 0,-4 10-76 0,-1 7-25 0,-1 14-30 0,2 5-5 0,11 10-7 16,6 0-3 0,22-10-7-16,12-6-2 15,23-18 4-15,1-8 2 0,7-20 9 16,-4-8 4 0,-7-8 5-16,1-5 2 0,-8 1 16 15,-1-3 10-15,-7 4 7 16,-6 2 6-16,-9 9-1 15,-2 6-14-15,-5 19-10 0,-3 10-9 16,-6 18-18-16,3 10 2 16,1 16-2-16,6 0-3 15,4-7-10-15,12-2-6 16,10-25-4-16,8-7 1 0,0-14 12 31,3-7 6-31,-3-12 8 16,2-4 2-16,-7-15 6 15,0-2 2-15,-6-13 5 16,0-7 4-16,-3-14 10 0,-2-15 1 16,-3-13-1-1,-7-8-3-15,-3 4-11 0,-1 9-1 16,0 35-4-16,0 24-2 16,0 42-7-16,-3 26-3 0,-8 32-1 15,-2 15-1 1,-2 20 4-16,-1 4-1 0,3 1-1 15,4-1-8-15,10-14-24 16,12-11-4 0,14-26 50-16,9-14-100 0,3-26 23 15,2-12 7-15,-3-20-46 16,-3-10 110-16,-2-22 4 16,-3-11 2-16,-2-13 9 15,-4-6 7-15,-10-21 18 16,-4-9 1-16,-10-15 1 15,-3 2-3-15,-4 23-11 16,1 20 0-16,1 47-14 16,2 25-6-16,-3 48-9 15,3 24-3-15,-2 37 1 16,-1 15 1-16,1-2 0 16,-1-2 0-16,4-11 0 15,4-9-1-15,10-9-6 16,4-7-21-16,4-24-46 0,6-10-25 15,2-24-142-15,5-9 26 16,7-16-86-16,-2-13-37 16,-1-19-2-16,0-6-30 15,-7-10 167-15,0 5 118 0,-10 0 259 32,-6 6 87-32,-6 16 68 0,-8 9-9 0,-8 17-60 15,-4 4-39 1,-2 14-86-16,-7 8-43 15,2 11-52-15,3 10-18 16,5 4-22-16,2 2-2 16,17-13-7-16,7-9-1 15,17-18 4-15,12-9 1 0,5-11 7 16,6-4 2 0,-3-9 0-16,-11-3 13 0,4-4 34 15,-30-1 22-15,-5-4 30 16,-9 1-5-16,-27 0-29 15,7 1-27-15,-18 7-37 0,-1 6-12 16,-6 20-50 0,-6 4-29-16,10 8-125 0,10 3-109 15,19 0 177 1</inkml:trace>
  <inkml:trace contextRef="#ctx0" brushRef="#br0" timeOffset="2315.35">12626 9357 1248 0,'2'-13'224'0,"-2"1"174"0,-10 1-123 0,-6 6-24 0,-9 5-101 0,-5 0-42 15,-5 16-63-15,-1 7-22 0,6 17-18 16,2 5-5-16,15 12-8 15,5-5-3-15,18-1-3 16,10-7-3-16,26-11-5 16,6-9-15-1,10-13-50-15,2-5-43 0,3-8-119 16,-7-5-99-16,-13-6 191 0</inkml:trace>
  <inkml:trace contextRef="#ctx0" brushRef="#br0" timeOffset="2715.08">10085 10489 907 0,'36'18'195'0,"11"-7"135"16,38-13-59-16,27-11-39 0,60-17-56 0,24-7-24 0,56-8-59 0,13 0-24 15,-3 4-35-15,6-2-10 16,-37 12-7-16,-26-1 1 16,-33 13-6-16,-22 5-2 0,-32 8-77 15,-14 6-54 1,-45 11 62-16</inkml:trace>
  <inkml:trace contextRef="#ctx0" brushRef="#br0" timeOffset="10761.93">9704 4754 810 0,'2'7'164'0,"-4"-2"109"0,2 5-42 0,-1 1-31 0,-2-5-51 0,3 3-13 0,-5-5 0 0,5-4 11 0,-5-2-18 0,-6-6-22 0,-1-6-39 16,-4 0-20-16,-9 1-22 0,-4 8-4 0,-4 12-19 15,0 13-5-15,-3 21-5 0,1 8 0 32,8 8 0-17,11-5 0-15,16-3 0 0,13-2 0 16,11-6 2-16,4-1 2 16,0 1 3-16,-1-4-2 15,6 3-1-15,-3-4-1 16,7-4-21-16,-4-12-27 0,12-10-95 15,3-7-61-15,-1-14-254 16,8-8 258-16</inkml:trace>
  <inkml:trace contextRef="#ctx0" brushRef="#br0" timeOffset="11512.46">10201 5050 1233 0,'-6'2'215'0,"-2"-1"125"0,-9 4-77 15,-1-3-53-15,-8 1-112 0,-3 0-43 0,-6 5-38 0,-2 3-10 0,8 11-9 0,4 5-6 0,14 10-4 0,11 4-1 16,16-3 0-16,14-1 0 16,14-18 4-16,5-5 2 15,3-14 7-15,-8-5 3 0,-9-11 7 31,-5-4 7-31,-10-6 24 16,-7-2 4-16,-2 0 6 0,-10-5-2 0,-2 4-24 16,-2 7-8-16,-5 11-13 15,8 10-7-15,0 16-6 16,5 15 0-16,6 13 0 16,1 7 3-16,4 1 4 15,3-7 1-15,8-9-3 16,4-5 1-16,7-11-1 15,3-15 2-15,-9-13 3 0,1-12 2 16,-8-17 5-16,2-7 1 16,-5-14 2-1,0-15 1-15,-1-17 6 16,-6-15 2-16,-8-15-1 16,-1 1-1-16,-9 14-12 15,0 19-4-15,3 39-6 16,0 22-1-16,4 47-2 15,-4 18 2-15,2 37 3 16,-2 17 0-16,3 22 2 16,7-1 0-16,12-17-2 15,8-13-3-15,11-27 1 16,4-16 2-16,-4-22 2 0,-1-8 3 16,-10-29 3-16,1-8 1 15,-4-26 3 1,0-13 0-16,1-19 0 0,-4-12 2 15,-10-11 2-15,-11 1 2 0,-10-3-1 16,-11 13-4-16,2 20-8 16,2 20-5-1,10 48-4-15,4 22 2 16,0 51 2-16,1 17 2 0,2 31 1 16,7 10-1-1,9-6 0-15,7-7-2 16,19-28-1-16,5-17-3 15,10-22-16-15,10-10-25 0,-3-19-95 16,1-14-98-16,3-14 129 16</inkml:trace>
  <inkml:trace contextRef="#ctx0" brushRef="#br0" timeOffset="12112.11">12146 4525 834 0,'18'6'183'0,"-2"5"281"0,6 7-251 0,-7 19-34 0,1 14-34 0,-3 25-66 16,3 9-25-16,1 13-29 0,-6-4-10 0,3-7-10 0,-1-4-2 0,-5-13-2 0,3-4-4 16,-5-14-31-1,-6-6-5 1,-6-21 4-16,-7-11 10 0,-6-23 36 16,-3-13 10-16,-6-32 5 15,6-15 1-15,-5-34 29 16,0-15 13-16,14-18 17 15,6 7 1-15,25 27-29 16,11 20-8-16,12 36-26 16,-2 16-9-16,7 22-12 15,-5 17-7-15,-6 18 4 16,-7 11 3-16,-15 11 4 0,-12 3-1 16,-5 5-2-16,-12 3-30 0,-1-7-102 15,1-4-69-15,2-28-449 16,6-2 389-16</inkml:trace>
  <inkml:trace contextRef="#ctx0" brushRef="#br0" timeOffset="12562.03">12675 4728 1172 0,'30'33'87'0,"0"1"71"0,0-1-13 0,-13-3 12 0,1-4-30 0,-10-8-48 0,-7-6-17 15,-2-10-21 1,-11-4-7-16,0-20-10 16,-2-4-6-16,9-19-6 0,0 0 1 15,23-3-2-15,2 4 3 16,13 2 13-16,0 8 6 16,4 8 5-16,-1 4 0 15,0 11-15 1,-6 7-8-16,-8 8-10 0,-8 7-4 0,-10 12-1 15,-4 6-1 1,-4 12 0-16,0 6 0 0,4 2-3 16,4-3-1-1,17-7 0-15,6-3 1 16,15-14 3-16,7-9 2 16,5-15 13-16,3-10 5 15,-12-15 35-15,-2-3 5 16,-21-2 13-16,-11-4 4 15,-23 5-25-15,-17-4-7 16,-17 2-24-16,-7 1-10 16,-7 5-20-16,3 2-24 0,10 2-57 15,10 2-46-15,28 4-145 16,9-4-245-16,30 1 310 16</inkml:trace>
  <inkml:trace contextRef="#ctx0" brushRef="#br0" timeOffset="12795.99">13770 4347 1443 0,'14'-13'163'0,"-6"7"117"0,-13-2-13 0,-20 0-74 0,-7 11-46 0,-15 0-70 0,1 8-24 0,-3 21-28 0,1-1-11 15,14 17-14-15,9-3-6 16,25-4-4-16,17-3-1 15,23-12 0-15,6-8 3 0,17-14 3 16,1-6-12-16,6-7-59 16,-7-2-52-1,-16-2-128-15,-6 7 131 0</inkml:trace>
  <inkml:trace contextRef="#ctx0" brushRef="#br0" timeOffset="13508.48">11285 5597 1038 0,'13'3'131'0,"-2"1"84"0,1 2-80 0,-1 2 1 0,2 4-56 16,1 7-9-16,2 7-24 0,3 7-7 0,-2 11-13 15,2 0-8-15,-5 13-11 16,-6-4-1-16,-8 10-1 16,-6 2 3-16,-18 6 4 15,-2 5 2-15,-17 3 4 16,-12 1 3-16,-15-1 1 16,-10-5 0-16,-10-3 10 0,-13 2 1 15,-23-2-3-15,-9 4-3 0,-14 1-16 16,1 0-5-1,14-9-3-15,-5-4-1 0,10-4 0 32,-1-9 1-32,21-4-2 0,8-2 0 0,10-4-2 15,-1-4 2 1,3-5-1-16,-1 4-1 16,14-3 1-16,13 1-2 15,19-6-4-15,6-4-10 0,14-12-33 16,11-6-39-16,13-10-91 15,12-10-68-15,14-15 128 16</inkml:trace>
  <inkml:trace contextRef="#ctx0" brushRef="#br0" timeOffset="13960.28">9151 7195 852 0,'12'-13'170'0,"1"1"214"0,0 2-239 0,-4 1 2 0,-7 7-36 0,-4 1-8 0,-6 5-44 0,3 9-15 16,-6 11-18-16,-1 1-6 16,-3 8-5-16,-5 5-5 15,-2 4-4-15,-5-1 0 16,-3 5-2-16,-6 1 1 15,7-1 0-15,-4-5-1 16,16-11-6-16,7-5-7 16,20-3-6-1,14-6-3-15,26 0 8 0,15-2 4 16,33-6 5-16,15 0 2 16,15-11-9-1,0-5-41-15,-5-5 34 0</inkml:trace>
  <inkml:trace contextRef="#ctx0" brushRef="#br0" timeOffset="35284.19">14898 7010 525 0,'1'-1'99'0,"-1"1"95"0,-1 1-21 0,1 10-36 0,-8-3-10 0,3 3-14 0,2-1-2 0,-2-2-5 0,2-4-5 0,3-4-10 15,0 2 5-15,0-1 1 16,0-1-4-16,-11 2-5 16,-3-4-8-16,-11-2-20 15,-5-4-7-15,-13 2-25 16,1-4-11-16,-7 5-9 16,-2-4 1-16,-4 7 1 15,-5-4 0-15,0 12 2 16,-3 7-5-16,-13 11 2 15,-11 6-3-15,-6 7-5 16,-4 6-1-16,0 3 0 16,9 3-2-16,11 0-1 15,6 3-1-15,14 7-2 16,5 1-3-16,3 5 0 16,8 6-1-16,5-2 0 15,12-1 2-15,10 3 0 16,11-9 1-16,9 7-1 0,7-4-1 0,18-4 0 15,2-4 0-15,16-5-1 16,3 0 1-16,13-5 0 16,7-2-1-16,20-9 0 15,12-6 0 1,24-7 3-16,4-8 1 0,4 0-2 16,4-5 1-16,6 1-2 15,5 5 0 1,2-1 5-16,-2 3 0 0,-2-1 3 15,10 2 0-15,-1-8 0 16,9-6-1-16,14-7 1 16,7-2 0-16,6-12 1 15,11 0 0-15,2-3 0 16,0-3 0-16,18 6 0 16,6-3 0-16,-17 8-1 0,10 3 1 15,-3-4 2-15,-13 2-1 0,-3-5 2 16,0 2-2-16,-20-6 3 31,-13 0 1-31,-19 0 3 0,-16-6 1 16,-20 3 2-16,-11-5 0 0,-24-3 3 31,-10 3 3-31,-32-3 12 16,-10-4 6-16,-14-7 13 0,-20-8 7 0,-10-10-10 15,-8-12-1-15,-21-11-15 16,1-11-11-1,-20-1-4-15,-4-1-10 16,-2 7 0-16,-9-2-2 0,-4 13 2 16,-4 1-1-16,-28-3-3 15,-17 5-2-15,-34-2-9 16,-8 7-2-16,-33 11 1 16,-14 7 0-16,-10 20 4 15,-30 5 2-15,5 22-1 16,-12 10 1-1,-21 18 6-15,17 4-2 0,-11 8-2 0,16-4-4 16,21-1-83 0,2-4-47-16,37-2 71 0</inkml:trace>
  <inkml:trace contextRef="#ctx0" brushRef="#br0" timeOffset="36366.72">15873 8625 2071 0,'-11'0'84'0,"-10"0"-2"0,-9 2-33 0,-12-2-11 0,-10-2-9 0,-16 2 2 0,-8-8-9 0,-22 4-4 16,-11 2-1-16,-7-3-7 16,0 10-1-1,-3 8-5 1,-9-1-3-16,-14 9 1 16,-2 4-2-16,4 10-3 15,1 6 0-15,6 17-3 0,3 3 0 16,11 22-5-16,15 0-1 15,28 12-4-15,13 6 0 0,21 3-3 16,12 5 2-16,11 14 0 16,12-4 3-16,20 9 1 15,12-2 1-15,21-11-3 16,6 1 0-16,22-1 1 16,5 1 2-16,22 4 3 15,5 0 1 1,4-13-1-16,2 1-1 0,7-8-2 0,12-3 4 15,23-18-4-15,12-15 4 16,10-26 0-16,15-11 1 16,5-22 7-16,7-5 0 15,21-13 2-15,4-4-1 16,2-10 0 0,16-2-1-16,-12-4 1 15,5 0-2-15,11 2-1 16,-14 2-1-16,14-4 1 15,2 2 2-15,-19-7 1 16,12 3 0-16,-15-3 2 0,-9-6 4 16,-2-5 19-16,-13-3 9 15,-33-6 23-15,-17-1 6 16,-44-10-3-16,-19-2 5 16,-36-14-14-16,-11-3 1 0,-37-5-7 15,-18 1-12 1,-34 1-10-16,-17-6-12 0,-31-7-16 15,-13-3-6-15,-34-8-1 16,-5 5 0 0,-7 4 8-16,-6 2 1 15,-7 3 5-15,-5 0 3 16,-3 11 2-16,-7 7 1 16,-11 10-2-16,1 10-3 15,-17 9-7-15,-15 2-20 0,-18 6-88 16,-20 1-12-16,-75 31 49 15</inkml:trace>
</inkml:ink>
</file>

<file path=ppt/ink/ink9.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4-03-12T17:28:05.804"/>
    </inkml:context>
    <inkml:brush xml:id="br0">
      <inkml:brushProperty name="width" value="0.05292" units="cm"/>
      <inkml:brushProperty name="height" value="0.05292" units="cm"/>
      <inkml:brushProperty name="color" value="#FF0000"/>
    </inkml:brush>
  </inkml:definitions>
  <inkml:trace contextRef="#ctx0" brushRef="#br0">1122 12563 328 0,'-14'-3'77'0,"0"0"90"0,0 1-11 0,-4 4-16 15,1 6-8-15,3-5-22 0,3 1-7 0,4 0-9 0,7-4-9 0,0 0-14 16,2-5-6-16,12 3-12 16,8 1 0-16,16 5-8 15,5 3-7-15,18-2-16 31,7 1-8-31,13-6-8 0,4-5-2 0,5 2-3 16,-2 1-1 0,2 1 0-16,5 1 0 15,-5 9 2-15,-2-1 1 16,-23 6 0-16,-15 4 3 16,-22-4-56-16,-9 0-55 0,-15-1-279 15,-4 2 225-15</inkml:trace>
  <inkml:trace contextRef="#ctx0" brushRef="#br0" timeOffset="399.53">1872 12410 671 0,'11'-6'99'0,"3"1"85"0,2 2-11 0,-2-3-52 0,-2 2-16 0,-2 1-27 16,-2-2-11-1,0 5-15-15,1 0-5 16,-1 2-15-16,0 4-6 16,5 4-1-16,-4-1 0 0,7 7-1 15,0 0-1-15,6 3-6 16,0 1-5-16,-2-2 0 15,4 1-2-15,0-5 0 16,-7-2-2-16,-6 3 4 16,-6 2 2-16,-12 8 6 15,-7 7-1-15,-17 9-4 0,-7 1-4 16,-17 4-10 0,-7 4-17-16,-3-7-52 0,2-2-33 15,10-5-133-15,4-3-122 16,16-7 203-1</inkml:trace>
  <inkml:trace contextRef="#ctx0" brushRef="#br0" timeOffset="4198.35">1081 13386 795 0,'-1'5'108'0,"-4"6"99"0,-3 0-38 0,-1 6-65 0,4 4-21 0,-1-2-34 0,6 1-13 16,15 2-8-1,4-1-4-15,21-1-11 16,10-4-2-16,24-5-4 16,5-1 3-16,17-10 3 0,-2-7 2 0,-3 1 2 15,1-3-6-15,-3 5-5 16,1 1-1-16,-9 3-3 15,-9 5 4-15,-23 1-13 16,-17 2-34-16,-15 2-137 16,-10-6-128-16,-7-4 156 15</inkml:trace>
  <inkml:trace contextRef="#ctx0" brushRef="#br0" timeOffset="4465.59">2055 13208 886 0,'-10'2'142'0,"-2"5"124"0,4 12-136 0,-10 8-36 0,10 11-49 0,-3 0-9 0,10-3-27 16,4-9-7-16,21-4 2 16,9-6 2-16,14-5 8 0,5 2 2 15,-3 0-3-15,-5 1-2 16,-6 6-4-16,-11 2 1 15,-14 7 5-15,-9 2 3 16,-23 10 1-16,-7 2-1 16,-27 6-20-16,-8 0-33 15,-26-7-280 1,-11-1 213-16</inkml:trace>
  <inkml:trace contextRef="#ctx0" brushRef="#br0" timeOffset="12161.14">2364 14881 403 0,'-2'0'100'16,"2"-3"125"-16,-1-3-22 0,-1-4-21 0,2-1-6 0,0 3-38 0,0 2-16 16,0 6-38-16,-1 0-19 0,1 10-27 0,3-3-15 15,11 6-16 1,13 0-5-16,25-5 7 16,22-5 0-16,21-11 7 15,13-11 6-15,9-8-8 0,3-4-1 16,6-1-6-16,-3 4 20 15,-11 2-289-15,-1 1 203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0194" name="Rectangle 2">
            <a:extLst>
              <a:ext uri="{FF2B5EF4-FFF2-40B4-BE49-F238E27FC236}">
                <a16:creationId xmlns:a16="http://schemas.microsoft.com/office/drawing/2014/main" id="{9203CD27-1EDB-4A61-84FC-BE053DF5F389}"/>
              </a:ext>
            </a:extLst>
          </p:cNvPr>
          <p:cNvSpPr>
            <a:spLocks noGrp="1" noChangeArrowheads="1"/>
          </p:cNvSpPr>
          <p:nvPr>
            <p:ph type="hdr" sz="quarter"/>
          </p:nvPr>
        </p:nvSpPr>
        <p:spPr bwMode="auto">
          <a:xfrm>
            <a:off x="0" y="0"/>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520195" name="Rectangle 3">
            <a:extLst>
              <a:ext uri="{FF2B5EF4-FFF2-40B4-BE49-F238E27FC236}">
                <a16:creationId xmlns:a16="http://schemas.microsoft.com/office/drawing/2014/main" id="{12AC41E0-0A01-45C4-ACEE-74D150B900ED}"/>
              </a:ext>
            </a:extLst>
          </p:cNvPr>
          <p:cNvSpPr>
            <a:spLocks noGrp="1" noChangeArrowheads="1"/>
          </p:cNvSpPr>
          <p:nvPr>
            <p:ph type="dt" idx="1"/>
          </p:nvPr>
        </p:nvSpPr>
        <p:spPr bwMode="auto">
          <a:xfrm>
            <a:off x="3878263" y="0"/>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052" name="Rectangle 4">
            <a:extLst>
              <a:ext uri="{FF2B5EF4-FFF2-40B4-BE49-F238E27FC236}">
                <a16:creationId xmlns:a16="http://schemas.microsoft.com/office/drawing/2014/main" id="{195AEF5C-4473-4B25-AE6E-BB036D48C462}"/>
              </a:ext>
            </a:extLst>
          </p:cNvPr>
          <p:cNvSpPr>
            <a:spLocks noGrp="1" noRot="1" noChangeAspect="1" noChangeArrowheads="1" noTextEdit="1"/>
          </p:cNvSpPr>
          <p:nvPr>
            <p:ph type="sldImg" idx="2"/>
          </p:nvPr>
        </p:nvSpPr>
        <p:spPr bwMode="auto">
          <a:xfrm>
            <a:off x="1073150" y="704850"/>
            <a:ext cx="4699000" cy="35242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0197" name="Rectangle 5">
            <a:extLst>
              <a:ext uri="{FF2B5EF4-FFF2-40B4-BE49-F238E27FC236}">
                <a16:creationId xmlns:a16="http://schemas.microsoft.com/office/drawing/2014/main" id="{0665EBCD-EB9D-4A08-997D-3B3AC632E265}"/>
              </a:ext>
            </a:extLst>
          </p:cNvPr>
          <p:cNvSpPr>
            <a:spLocks noGrp="1" noChangeArrowheads="1"/>
          </p:cNvSpPr>
          <p:nvPr>
            <p:ph type="body" sz="quarter" idx="3"/>
          </p:nvPr>
        </p:nvSpPr>
        <p:spPr bwMode="auto">
          <a:xfrm>
            <a:off x="912813" y="4464050"/>
            <a:ext cx="5019675" cy="422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20198" name="Rectangle 6">
            <a:extLst>
              <a:ext uri="{FF2B5EF4-FFF2-40B4-BE49-F238E27FC236}">
                <a16:creationId xmlns:a16="http://schemas.microsoft.com/office/drawing/2014/main" id="{6B3974D5-41C0-41A7-B854-DAB9BCED606B}"/>
              </a:ext>
            </a:extLst>
          </p:cNvPr>
          <p:cNvSpPr>
            <a:spLocks noGrp="1" noChangeArrowheads="1"/>
          </p:cNvSpPr>
          <p:nvPr>
            <p:ph type="ftr" sz="quarter" idx="4"/>
          </p:nvPr>
        </p:nvSpPr>
        <p:spPr bwMode="auto">
          <a:xfrm>
            <a:off x="0" y="8926513"/>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520199" name="Rectangle 7">
            <a:extLst>
              <a:ext uri="{FF2B5EF4-FFF2-40B4-BE49-F238E27FC236}">
                <a16:creationId xmlns:a16="http://schemas.microsoft.com/office/drawing/2014/main" id="{9559769B-946D-41A3-919E-1D4D072A7643}"/>
              </a:ext>
            </a:extLst>
          </p:cNvPr>
          <p:cNvSpPr>
            <a:spLocks noGrp="1" noChangeArrowheads="1"/>
          </p:cNvSpPr>
          <p:nvPr>
            <p:ph type="sldNum" sz="quarter" idx="5"/>
          </p:nvPr>
        </p:nvSpPr>
        <p:spPr bwMode="auto">
          <a:xfrm>
            <a:off x="3878263" y="8926513"/>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DE42CE8D-0B89-4AA3-BB9F-480EF8021A8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165C13-D885-4B7F-9A8E-D4B4FE2A91A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6F33DE3-25BF-44E7-8C23-F3782CDF20D5}" type="slidenum">
              <a:rPr lang="en-US" altLang="en-US" sz="1200"/>
              <a:pPr/>
              <a:t>1</a:t>
            </a:fld>
            <a:endParaRPr lang="en-US" altLang="en-US" sz="1200"/>
          </a:p>
        </p:txBody>
      </p:sp>
      <p:sp>
        <p:nvSpPr>
          <p:cNvPr id="5123" name="Rectangle 2">
            <a:extLst>
              <a:ext uri="{FF2B5EF4-FFF2-40B4-BE49-F238E27FC236}">
                <a16:creationId xmlns:a16="http://schemas.microsoft.com/office/drawing/2014/main" id="{A94E07C6-BC17-4730-9894-C763BA481F52}"/>
              </a:ext>
            </a:extLst>
          </p:cNvPr>
          <p:cNvSpPr>
            <a:spLocks noGrp="1" noRot="1" noChangeAspect="1" noChangeArrowheads="1" noTextEdit="1"/>
          </p:cNvSpPr>
          <p:nvPr>
            <p:ph type="sldImg"/>
          </p:nvPr>
        </p:nvSpPr>
        <p:spPr>
          <a:solidFill>
            <a:srgbClr val="FFFFFF"/>
          </a:solidFill>
          <a:ln/>
        </p:spPr>
      </p:sp>
      <p:sp>
        <p:nvSpPr>
          <p:cNvPr id="5124" name="Rectangle 3">
            <a:extLst>
              <a:ext uri="{FF2B5EF4-FFF2-40B4-BE49-F238E27FC236}">
                <a16:creationId xmlns:a16="http://schemas.microsoft.com/office/drawing/2014/main" id="{516D835B-0672-49E8-A005-F967773AFE6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103041C6-F3B4-4C6B-9E3D-F649B1F4496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18E53DA-5840-4359-A7A1-F65EE11E60FE}" type="slidenum">
              <a:rPr lang="en-US" altLang="en-US" sz="1200"/>
              <a:pPr/>
              <a:t>10</a:t>
            </a:fld>
            <a:endParaRPr lang="en-US" altLang="en-US" sz="1200"/>
          </a:p>
        </p:txBody>
      </p:sp>
      <p:sp>
        <p:nvSpPr>
          <p:cNvPr id="19459" name="Rectangle 2">
            <a:extLst>
              <a:ext uri="{FF2B5EF4-FFF2-40B4-BE49-F238E27FC236}">
                <a16:creationId xmlns:a16="http://schemas.microsoft.com/office/drawing/2014/main" id="{EAB3F113-E18E-45DD-AE37-C4E504F8B5C7}"/>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9A66A161-D3AC-4701-92FC-E4CD91BD630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F5B116EB-3188-4C0D-8133-E10A87FC571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B415A6-DC53-456D-A6DE-33F463748AB1}" type="slidenum">
              <a:rPr lang="en-US" altLang="en-US" sz="1200"/>
              <a:pPr/>
              <a:t>11</a:t>
            </a:fld>
            <a:endParaRPr lang="en-US" altLang="en-US" sz="1200"/>
          </a:p>
        </p:txBody>
      </p:sp>
      <p:sp>
        <p:nvSpPr>
          <p:cNvPr id="21507" name="Rectangle 2">
            <a:extLst>
              <a:ext uri="{FF2B5EF4-FFF2-40B4-BE49-F238E27FC236}">
                <a16:creationId xmlns:a16="http://schemas.microsoft.com/office/drawing/2014/main" id="{8A35C49B-4619-47AE-AFFC-B0D8B131ED1D}"/>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130EDAA7-94EF-4CD9-A29E-52861E1428D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289BB7B4-3BA4-46A6-8115-CDF054F2F17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9CDE4E1-0B93-41C9-AA0B-3CDC8E6E933B}" type="slidenum">
              <a:rPr lang="en-US" altLang="en-US" sz="1200"/>
              <a:pPr/>
              <a:t>12</a:t>
            </a:fld>
            <a:endParaRPr lang="en-US" altLang="en-US" sz="1200"/>
          </a:p>
        </p:txBody>
      </p:sp>
      <p:sp>
        <p:nvSpPr>
          <p:cNvPr id="23555" name="Rectangle 2">
            <a:extLst>
              <a:ext uri="{FF2B5EF4-FFF2-40B4-BE49-F238E27FC236}">
                <a16:creationId xmlns:a16="http://schemas.microsoft.com/office/drawing/2014/main" id="{4EBB7BFA-139D-48E4-AE25-415F3148D751}"/>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9EFE31FC-DCD5-4EE6-B9B6-1FDB6F81D5B2}"/>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E30DF3AF-22B6-492B-AC06-35FB4B2458F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DDD822-37FC-4171-BD9C-65954F613D65}" type="slidenum">
              <a:rPr lang="en-US" altLang="en-US" sz="1200"/>
              <a:pPr/>
              <a:t>13</a:t>
            </a:fld>
            <a:endParaRPr lang="en-US" altLang="en-US" sz="1200"/>
          </a:p>
        </p:txBody>
      </p:sp>
      <p:sp>
        <p:nvSpPr>
          <p:cNvPr id="25603" name="Rectangle 2">
            <a:extLst>
              <a:ext uri="{FF2B5EF4-FFF2-40B4-BE49-F238E27FC236}">
                <a16:creationId xmlns:a16="http://schemas.microsoft.com/office/drawing/2014/main" id="{07DA4653-3FC2-42AF-9A96-7E4B7CB32206}"/>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77CBC787-CA4E-4FF5-A6C0-273C0A6C26C8}"/>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7F5D0365-53B6-40C9-B8E8-8B0FA2B85C5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B4A6AC0-8D6E-4502-9ED5-B8F03215B3C6}" type="slidenum">
              <a:rPr lang="en-US" altLang="en-US" sz="1200"/>
              <a:pPr/>
              <a:t>14</a:t>
            </a:fld>
            <a:endParaRPr lang="en-US" altLang="en-US" sz="1200"/>
          </a:p>
        </p:txBody>
      </p:sp>
      <p:sp>
        <p:nvSpPr>
          <p:cNvPr id="27651" name="Rectangle 2">
            <a:extLst>
              <a:ext uri="{FF2B5EF4-FFF2-40B4-BE49-F238E27FC236}">
                <a16:creationId xmlns:a16="http://schemas.microsoft.com/office/drawing/2014/main" id="{EAE94555-1377-4156-AF40-68ED388060C4}"/>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F39EDA8A-24F1-4337-B07B-57BDCF08D96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B909E703-7D0F-4BF1-9496-12BA879AA60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EBDCC43-371A-4F76-AE29-CA7A80D0E4DD}" type="slidenum">
              <a:rPr lang="en-US" altLang="en-US" sz="1200"/>
              <a:pPr/>
              <a:t>15</a:t>
            </a:fld>
            <a:endParaRPr lang="en-US" altLang="en-US" sz="1200"/>
          </a:p>
        </p:txBody>
      </p:sp>
      <p:sp>
        <p:nvSpPr>
          <p:cNvPr id="29699" name="Rectangle 2">
            <a:extLst>
              <a:ext uri="{FF2B5EF4-FFF2-40B4-BE49-F238E27FC236}">
                <a16:creationId xmlns:a16="http://schemas.microsoft.com/office/drawing/2014/main" id="{B89F3BF4-99AF-4F0D-BFC4-7C31E777DF43}"/>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FBFAC485-E56C-4272-81F7-312A3E07BA9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B6A2714-71AB-48F1-B3EA-8B703AC33AA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BF4AA86-7C31-4FAC-B6CD-632A8E6984EC}" type="slidenum">
              <a:rPr lang="en-US" altLang="en-US" sz="1200" smtClean="0"/>
              <a:pPr/>
              <a:t>16</a:t>
            </a:fld>
            <a:endParaRPr lang="en-US" altLang="en-US" sz="1200"/>
          </a:p>
        </p:txBody>
      </p:sp>
      <p:sp>
        <p:nvSpPr>
          <p:cNvPr id="29699" name="Rectangle 2">
            <a:extLst>
              <a:ext uri="{FF2B5EF4-FFF2-40B4-BE49-F238E27FC236}">
                <a16:creationId xmlns:a16="http://schemas.microsoft.com/office/drawing/2014/main" id="{1F02C229-FC84-47AF-8D99-901AA6A6A649}"/>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D7E5932-9540-4889-A3F2-C4A75CA523E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9951EB38-0DB8-47AC-877F-0325648E483A}"/>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3098F4B-29A8-4557-8041-104DBE1EA6CC}" type="slidenum">
              <a:rPr lang="en-US" altLang="en-US" sz="1200" smtClean="0"/>
              <a:pPr/>
              <a:t>17</a:t>
            </a:fld>
            <a:endParaRPr lang="en-US" altLang="en-US" sz="1200"/>
          </a:p>
        </p:txBody>
      </p:sp>
      <p:sp>
        <p:nvSpPr>
          <p:cNvPr id="41987" name="Rectangle 2">
            <a:extLst>
              <a:ext uri="{FF2B5EF4-FFF2-40B4-BE49-F238E27FC236}">
                <a16:creationId xmlns:a16="http://schemas.microsoft.com/office/drawing/2014/main" id="{1FE313E4-8FCF-4C17-B61E-D71388D4E1D1}"/>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FC0BC1B6-ED56-46D6-9532-37AD3753E57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D60ACC54-82CD-47CB-B99A-437177FE3A0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A8C0CF-5282-447E-AB52-528ABCB19F45}" type="slidenum">
              <a:rPr lang="en-US" altLang="en-US" sz="1200" smtClean="0"/>
              <a:pPr/>
              <a:t>18</a:t>
            </a:fld>
            <a:endParaRPr lang="en-US" altLang="en-US" sz="1200"/>
          </a:p>
        </p:txBody>
      </p:sp>
      <p:sp>
        <p:nvSpPr>
          <p:cNvPr id="44035" name="Rectangle 2">
            <a:extLst>
              <a:ext uri="{FF2B5EF4-FFF2-40B4-BE49-F238E27FC236}">
                <a16:creationId xmlns:a16="http://schemas.microsoft.com/office/drawing/2014/main" id="{9E2596CD-063D-4058-9803-A8EC2A7789FA}"/>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30188A66-2573-4F59-ACBD-81F14BDDEBD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BECC1E5-4E8F-4614-8DAA-70B15F784ECF}"/>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228B671-B384-4E78-8113-2D3E62FE596D}" type="slidenum">
              <a:rPr lang="en-US" altLang="en-US" sz="1200"/>
              <a:pPr/>
              <a:t>19</a:t>
            </a:fld>
            <a:endParaRPr lang="en-US" altLang="en-US" sz="1200"/>
          </a:p>
        </p:txBody>
      </p:sp>
      <p:sp>
        <p:nvSpPr>
          <p:cNvPr id="39939" name="Rectangle 2">
            <a:extLst>
              <a:ext uri="{FF2B5EF4-FFF2-40B4-BE49-F238E27FC236}">
                <a16:creationId xmlns:a16="http://schemas.microsoft.com/office/drawing/2014/main" id="{3F0F644A-E6C4-4DE4-ABB7-52BF2F950112}"/>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8917281A-8AAF-4C5B-8FF2-8F8BF0175E66}"/>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165C13-D885-4B7F-9A8E-D4B4FE2A91A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6F33DE3-25BF-44E7-8C23-F3782CDF20D5}" type="slidenum">
              <a:rPr lang="en-US" altLang="en-US" sz="1200"/>
              <a:pPr/>
              <a:t>2</a:t>
            </a:fld>
            <a:endParaRPr lang="en-US" altLang="en-US" sz="1200"/>
          </a:p>
        </p:txBody>
      </p:sp>
      <p:sp>
        <p:nvSpPr>
          <p:cNvPr id="5123" name="Rectangle 2">
            <a:extLst>
              <a:ext uri="{FF2B5EF4-FFF2-40B4-BE49-F238E27FC236}">
                <a16:creationId xmlns:a16="http://schemas.microsoft.com/office/drawing/2014/main" id="{A94E07C6-BC17-4730-9894-C763BA481F52}"/>
              </a:ext>
            </a:extLst>
          </p:cNvPr>
          <p:cNvSpPr>
            <a:spLocks noGrp="1" noRot="1" noChangeAspect="1" noChangeArrowheads="1" noTextEdit="1"/>
          </p:cNvSpPr>
          <p:nvPr>
            <p:ph type="sldImg"/>
          </p:nvPr>
        </p:nvSpPr>
        <p:spPr>
          <a:solidFill>
            <a:srgbClr val="FFFFFF"/>
          </a:solidFill>
          <a:ln/>
        </p:spPr>
      </p:sp>
      <p:sp>
        <p:nvSpPr>
          <p:cNvPr id="5124" name="Rectangle 3">
            <a:extLst>
              <a:ext uri="{FF2B5EF4-FFF2-40B4-BE49-F238E27FC236}">
                <a16:creationId xmlns:a16="http://schemas.microsoft.com/office/drawing/2014/main" id="{516D835B-0672-49E8-A005-F967773AFE6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extLst>
      <p:ext uri="{BB962C8B-B14F-4D97-AF65-F5344CB8AC3E}">
        <p14:creationId xmlns:p14="http://schemas.microsoft.com/office/powerpoint/2010/main" val="19638821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20</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DCD6A061-85D2-46C4-B7DE-E9E76003421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773CE6B-F247-481F-BE00-E76C06265A7C}" type="slidenum">
              <a:rPr lang="en-US" altLang="en-US" sz="1200" smtClean="0"/>
              <a:pPr/>
              <a:t>21</a:t>
            </a:fld>
            <a:endParaRPr lang="en-US" altLang="en-US" sz="1200"/>
          </a:p>
        </p:txBody>
      </p:sp>
      <p:sp>
        <p:nvSpPr>
          <p:cNvPr id="31747" name="Rectangle 2">
            <a:extLst>
              <a:ext uri="{FF2B5EF4-FFF2-40B4-BE49-F238E27FC236}">
                <a16:creationId xmlns:a16="http://schemas.microsoft.com/office/drawing/2014/main" id="{AA7DCE66-5196-48B3-9F73-C90CCF145B77}"/>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07FD1EC7-2BD7-4C8F-97DB-0656BAE91D6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22</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5035311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23</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9193966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1609319B-1DB7-445B-8650-9F6A0ED4A2F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4612C07-855E-4BBC-B4E6-0730484692C1}" type="slidenum">
              <a:rPr lang="en-US" altLang="en-US" sz="1200" smtClean="0"/>
              <a:pPr/>
              <a:t>24</a:t>
            </a:fld>
            <a:endParaRPr lang="en-US" altLang="en-US" sz="1200"/>
          </a:p>
        </p:txBody>
      </p:sp>
      <p:sp>
        <p:nvSpPr>
          <p:cNvPr id="27651" name="Rectangle 2">
            <a:extLst>
              <a:ext uri="{FF2B5EF4-FFF2-40B4-BE49-F238E27FC236}">
                <a16:creationId xmlns:a16="http://schemas.microsoft.com/office/drawing/2014/main" id="{ABC47636-E361-4428-8D19-D15BFB27ED0C}"/>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891AD97F-EC53-4D83-BEB8-3401ABEB509A}"/>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8334962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7452E73-3DAE-450B-A367-69DE2D93278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F48673A-93C8-40A3-89CC-21CA5F8D11B3}" type="slidenum">
              <a:rPr lang="en-US" altLang="en-US" sz="1200" smtClean="0"/>
              <a:pPr/>
              <a:t>25</a:t>
            </a:fld>
            <a:endParaRPr lang="en-US" altLang="en-US" sz="1200"/>
          </a:p>
        </p:txBody>
      </p:sp>
      <p:sp>
        <p:nvSpPr>
          <p:cNvPr id="17411" name="Rectangle 2">
            <a:extLst>
              <a:ext uri="{FF2B5EF4-FFF2-40B4-BE49-F238E27FC236}">
                <a16:creationId xmlns:a16="http://schemas.microsoft.com/office/drawing/2014/main" id="{F8F9226A-BE4C-49D0-9680-1C4E1BD79CE6}"/>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CC044101-A25E-4287-9F5A-2646445A4DA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3D9CC293-370E-43CD-8157-DA804CA5CEBE}"/>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DCDDA98-05DA-43D0-935D-854134D06923}" type="slidenum">
              <a:rPr lang="en-US" altLang="en-US" sz="1200"/>
              <a:pPr/>
              <a:t>26</a:t>
            </a:fld>
            <a:endParaRPr lang="en-US" altLang="en-US" sz="1200"/>
          </a:p>
        </p:txBody>
      </p:sp>
      <p:sp>
        <p:nvSpPr>
          <p:cNvPr id="46083" name="Rectangle 2">
            <a:extLst>
              <a:ext uri="{FF2B5EF4-FFF2-40B4-BE49-F238E27FC236}">
                <a16:creationId xmlns:a16="http://schemas.microsoft.com/office/drawing/2014/main" id="{E9F3998F-CB62-45C9-9B3A-AA31B93B2354}"/>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5007CBE0-E1C5-4445-88AE-1745A6B2CC4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72268E7B-8932-4DE6-A3D5-8FDBCF75139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8D11EE-8F7B-4274-9D19-CC29CD405078}" type="slidenum">
              <a:rPr lang="en-US" altLang="en-US" sz="1200"/>
              <a:pPr/>
              <a:t>27</a:t>
            </a:fld>
            <a:endParaRPr lang="en-US" altLang="en-US" sz="1200"/>
          </a:p>
        </p:txBody>
      </p:sp>
      <p:sp>
        <p:nvSpPr>
          <p:cNvPr id="48131" name="Rectangle 2">
            <a:extLst>
              <a:ext uri="{FF2B5EF4-FFF2-40B4-BE49-F238E27FC236}">
                <a16:creationId xmlns:a16="http://schemas.microsoft.com/office/drawing/2014/main" id="{EA3DC63E-A8DD-48C6-AA36-BD656CEF51C3}"/>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FC3B5243-BC43-4D5F-BC6E-20A77444E94F}"/>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D4BD5863-D5FC-4CEB-A531-3F1FCBD6692F}"/>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8CC2F55-1CFF-4D89-848F-72596C3B7AE3}" type="slidenum">
              <a:rPr lang="en-US" altLang="en-US" sz="1200"/>
              <a:pPr/>
              <a:t>28</a:t>
            </a:fld>
            <a:endParaRPr lang="en-US" altLang="en-US" sz="1200"/>
          </a:p>
        </p:txBody>
      </p:sp>
      <p:sp>
        <p:nvSpPr>
          <p:cNvPr id="27651" name="Rectangle 2">
            <a:extLst>
              <a:ext uri="{FF2B5EF4-FFF2-40B4-BE49-F238E27FC236}">
                <a16:creationId xmlns:a16="http://schemas.microsoft.com/office/drawing/2014/main" id="{2088DD68-C8A5-4230-BE3F-60A3B54D472B}"/>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9D0CBC79-B69F-4B08-9D05-B403CB3B1F06}"/>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4694171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4336315A-37CF-41A3-BC2B-7293B394089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7AD253E-8207-434D-B33B-E21F80D31AFD}" type="slidenum">
              <a:rPr lang="en-US" altLang="en-US" sz="1200"/>
              <a:pPr/>
              <a:t>29</a:t>
            </a:fld>
            <a:endParaRPr lang="en-US" altLang="en-US" sz="1200"/>
          </a:p>
        </p:txBody>
      </p:sp>
      <p:sp>
        <p:nvSpPr>
          <p:cNvPr id="50179" name="Rectangle 2">
            <a:extLst>
              <a:ext uri="{FF2B5EF4-FFF2-40B4-BE49-F238E27FC236}">
                <a16:creationId xmlns:a16="http://schemas.microsoft.com/office/drawing/2014/main" id="{53FD3637-9EA8-454F-98E5-6CD7CB6D2A86}"/>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AED997AF-5351-4BFA-85DF-9BB4C828947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7DD0C97F-6038-49F0-904F-0D47C0597E0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EEA1DBB-263F-408B-9E87-580475CB03E7}" type="slidenum">
              <a:rPr lang="en-US" altLang="en-US" sz="1200"/>
              <a:pPr/>
              <a:t>3</a:t>
            </a:fld>
            <a:endParaRPr lang="en-US" altLang="en-US" sz="1200"/>
          </a:p>
        </p:txBody>
      </p:sp>
      <p:sp>
        <p:nvSpPr>
          <p:cNvPr id="7171" name="Rectangle 2">
            <a:extLst>
              <a:ext uri="{FF2B5EF4-FFF2-40B4-BE49-F238E27FC236}">
                <a16:creationId xmlns:a16="http://schemas.microsoft.com/office/drawing/2014/main" id="{46B9B752-0FCD-47BA-9C40-3C6148156582}"/>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45FDE132-CF6E-48B2-9060-55262463B23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35773A-08F5-4B73-9EC2-8AB081D76AD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A341A54-084F-4325-8CB0-5782CF455416}" type="slidenum">
              <a:rPr lang="en-US" altLang="en-US" sz="1200"/>
              <a:pPr/>
              <a:t>30</a:t>
            </a:fld>
            <a:endParaRPr lang="en-US" altLang="en-US" sz="1200"/>
          </a:p>
        </p:txBody>
      </p:sp>
      <p:sp>
        <p:nvSpPr>
          <p:cNvPr id="13315" name="Rectangle 2">
            <a:extLst>
              <a:ext uri="{FF2B5EF4-FFF2-40B4-BE49-F238E27FC236}">
                <a16:creationId xmlns:a16="http://schemas.microsoft.com/office/drawing/2014/main" id="{E06D648F-FB8C-46EE-9C41-013A92DDA227}"/>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73BD9442-CC33-4BF7-8F0E-EBB8F5B1FD3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BAABF1BF-C6A0-403B-869E-8DBE703B35E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084180CF-D2B1-4947-98D2-452D79E0AE1D}" type="slidenum">
              <a:rPr lang="en-US" altLang="en-US" sz="1200"/>
              <a:pPr/>
              <a:t>31</a:t>
            </a:fld>
            <a:endParaRPr lang="en-US" altLang="en-US" sz="1200"/>
          </a:p>
        </p:txBody>
      </p:sp>
      <p:sp>
        <p:nvSpPr>
          <p:cNvPr id="7171" name="Rectangle 2">
            <a:extLst>
              <a:ext uri="{FF2B5EF4-FFF2-40B4-BE49-F238E27FC236}">
                <a16:creationId xmlns:a16="http://schemas.microsoft.com/office/drawing/2014/main" id="{E02A254C-9CF1-4884-9788-AEFA34672868}"/>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A6F9AD74-A670-4F92-99DE-F7F5997F1CE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97931D51-5C86-45BD-87DC-C402F55C8CD0}"/>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C6987CF-F8C5-44E3-81AC-FA73960855C9}" type="slidenum">
              <a:rPr lang="en-US" altLang="en-US" sz="1200"/>
              <a:pPr/>
              <a:t>32</a:t>
            </a:fld>
            <a:endParaRPr lang="en-US" altLang="en-US" sz="1200"/>
          </a:p>
        </p:txBody>
      </p:sp>
      <p:sp>
        <p:nvSpPr>
          <p:cNvPr id="9219" name="Rectangle 2">
            <a:extLst>
              <a:ext uri="{FF2B5EF4-FFF2-40B4-BE49-F238E27FC236}">
                <a16:creationId xmlns:a16="http://schemas.microsoft.com/office/drawing/2014/main" id="{7339B4E5-4FDD-4445-82A4-6EF9AB2956B6}"/>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F8566DD1-10A4-4324-B13C-1A2D9F8263B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EB9DCA-742C-4FC3-BB8A-56EBDFF0CBE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62D63A5-D28C-4494-AA76-A996249E8570}" type="slidenum">
              <a:rPr lang="en-US" altLang="en-US" sz="1200"/>
              <a:pPr/>
              <a:t>33</a:t>
            </a:fld>
            <a:endParaRPr lang="en-US" altLang="en-US" sz="1200"/>
          </a:p>
        </p:txBody>
      </p:sp>
      <p:sp>
        <p:nvSpPr>
          <p:cNvPr id="11267" name="Rectangle 2">
            <a:extLst>
              <a:ext uri="{FF2B5EF4-FFF2-40B4-BE49-F238E27FC236}">
                <a16:creationId xmlns:a16="http://schemas.microsoft.com/office/drawing/2014/main" id="{C9A49835-8CC5-435E-9F14-71D7953F9F4D}"/>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7275056-1110-4E02-BD4C-5092FE5F31C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9E109DE6-D8C0-45CC-A815-06D0E6E29F5E}"/>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FE065C9E-6089-4260-B072-A2753D008A28}" type="slidenum">
              <a:rPr lang="en-US" altLang="en-US" sz="1200"/>
              <a:pPr/>
              <a:t>34</a:t>
            </a:fld>
            <a:endParaRPr lang="en-US" altLang="en-US" sz="1200"/>
          </a:p>
        </p:txBody>
      </p:sp>
      <p:sp>
        <p:nvSpPr>
          <p:cNvPr id="11267" name="Rectangle 2">
            <a:extLst>
              <a:ext uri="{FF2B5EF4-FFF2-40B4-BE49-F238E27FC236}">
                <a16:creationId xmlns:a16="http://schemas.microsoft.com/office/drawing/2014/main" id="{09859482-BAF9-4F5C-9B55-EB9FBF14FC5C}"/>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A18749F2-0519-4273-837C-88998769DF6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E3F01F2-E013-409E-8C47-AAA7F089BCC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A95E1D-0106-48F9-B2CB-87B3454033FB}" type="slidenum">
              <a:rPr lang="en-US" altLang="en-US" sz="1200"/>
              <a:pPr/>
              <a:t>4</a:t>
            </a:fld>
            <a:endParaRPr lang="en-US" altLang="en-US" sz="1200"/>
          </a:p>
        </p:txBody>
      </p:sp>
      <p:sp>
        <p:nvSpPr>
          <p:cNvPr id="9219" name="Rectangle 2">
            <a:extLst>
              <a:ext uri="{FF2B5EF4-FFF2-40B4-BE49-F238E27FC236}">
                <a16:creationId xmlns:a16="http://schemas.microsoft.com/office/drawing/2014/main" id="{55186A02-9C8D-41BC-B06F-4FBBFFEF71F4}"/>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12CB70C4-1C48-44CC-9AF1-CDF936BD47DE}"/>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559328E4-9204-467B-AD09-443C57659B1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9D1BE8E-2503-48EA-811E-F883318F8899}" type="slidenum">
              <a:rPr lang="en-US" altLang="en-US" sz="1200"/>
              <a:pPr/>
              <a:t>5</a:t>
            </a:fld>
            <a:endParaRPr lang="en-US" altLang="en-US" sz="1200"/>
          </a:p>
        </p:txBody>
      </p:sp>
      <p:sp>
        <p:nvSpPr>
          <p:cNvPr id="11267" name="Rectangle 2">
            <a:extLst>
              <a:ext uri="{FF2B5EF4-FFF2-40B4-BE49-F238E27FC236}">
                <a16:creationId xmlns:a16="http://schemas.microsoft.com/office/drawing/2014/main" id="{B90AFAB0-5C3C-43A4-ABAC-C37F7822844A}"/>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E996470B-1558-409E-BEDB-58E5FC11B2B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003CB8B5-8A21-4728-BF72-6D62768846F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0AF6AEB-D02C-4B5B-8A65-D6F73185AF83}" type="slidenum">
              <a:rPr lang="en-US" altLang="en-US" sz="1200"/>
              <a:pPr/>
              <a:t>6</a:t>
            </a:fld>
            <a:endParaRPr lang="en-US" altLang="en-US" sz="1200"/>
          </a:p>
        </p:txBody>
      </p:sp>
      <p:sp>
        <p:nvSpPr>
          <p:cNvPr id="13315" name="Rectangle 2">
            <a:extLst>
              <a:ext uri="{FF2B5EF4-FFF2-40B4-BE49-F238E27FC236}">
                <a16:creationId xmlns:a16="http://schemas.microsoft.com/office/drawing/2014/main" id="{FCCA74CA-73D6-4E83-A27B-804B69D359B9}"/>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B5AF04B1-65D8-4980-A71B-0F0A1E3A5C9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52AD6977-5F1C-4896-B428-ECC84E4513C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441F2A7-6829-4FEC-A536-D2B5FD3AB296}" type="slidenum">
              <a:rPr lang="en-US" altLang="en-US" sz="1200" smtClean="0"/>
              <a:pPr/>
              <a:t>7</a:t>
            </a:fld>
            <a:endParaRPr lang="en-US" altLang="en-US" sz="1200"/>
          </a:p>
        </p:txBody>
      </p:sp>
      <p:sp>
        <p:nvSpPr>
          <p:cNvPr id="21507" name="Rectangle 2">
            <a:extLst>
              <a:ext uri="{FF2B5EF4-FFF2-40B4-BE49-F238E27FC236}">
                <a16:creationId xmlns:a16="http://schemas.microsoft.com/office/drawing/2014/main" id="{16584915-E529-4110-9760-ED3638CF577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519B1450-3066-43C0-98C6-D8E67743C05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C7FA1028-415E-4EE3-96DD-EA1428B5B781}"/>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2CC638E-BDE0-432B-96AE-A91FAF0B1DB5}" type="slidenum">
              <a:rPr lang="en-US" altLang="en-US" sz="1200"/>
              <a:pPr/>
              <a:t>8</a:t>
            </a:fld>
            <a:endParaRPr lang="en-US" altLang="en-US" sz="1200"/>
          </a:p>
        </p:txBody>
      </p:sp>
      <p:sp>
        <p:nvSpPr>
          <p:cNvPr id="15363" name="Rectangle 2">
            <a:extLst>
              <a:ext uri="{FF2B5EF4-FFF2-40B4-BE49-F238E27FC236}">
                <a16:creationId xmlns:a16="http://schemas.microsoft.com/office/drawing/2014/main" id="{54CF788E-7334-4113-965B-62C198E6F5AF}"/>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D98E91CE-AD46-4554-961A-B1CF559C5E6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09E09A8-9466-4692-9B5D-7D5746378EC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EAC68C1-B08C-490F-85BF-12D80EF1832B}" type="slidenum">
              <a:rPr lang="en-US" altLang="en-US" sz="1200"/>
              <a:pPr/>
              <a:t>9</a:t>
            </a:fld>
            <a:endParaRPr lang="en-US" altLang="en-US" sz="1200"/>
          </a:p>
        </p:txBody>
      </p:sp>
      <p:sp>
        <p:nvSpPr>
          <p:cNvPr id="17411" name="Rectangle 2">
            <a:extLst>
              <a:ext uri="{FF2B5EF4-FFF2-40B4-BE49-F238E27FC236}">
                <a16:creationId xmlns:a16="http://schemas.microsoft.com/office/drawing/2014/main" id="{C5323196-FCDF-4E68-884C-425CAF730FD9}"/>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E51E031C-D3A3-492B-A917-0AEB6400C88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7D66350A-2973-46A1-A0FD-97F3578F7A7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9B77941-B9BE-4FD3-961A-7BAF134449DB}"/>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50F389AC-BCAF-4BED-A72D-677BEB271C35}"/>
              </a:ext>
            </a:extLst>
          </p:cNvPr>
          <p:cNvSpPr>
            <a:spLocks noGrp="1" noChangeArrowheads="1"/>
          </p:cNvSpPr>
          <p:nvPr>
            <p:ph type="sldNum" sz="quarter" idx="12"/>
          </p:nvPr>
        </p:nvSpPr>
        <p:spPr>
          <a:ln/>
        </p:spPr>
        <p:txBody>
          <a:bodyPr/>
          <a:lstStyle>
            <a:lvl1pPr>
              <a:defRPr/>
            </a:lvl1pPr>
          </a:lstStyle>
          <a:p>
            <a:fld id="{D672F1CF-67A9-44AC-8F64-BCE1CB105AF8}" type="slidenum">
              <a:rPr lang="en-US" altLang="en-US"/>
              <a:pPr/>
              <a:t>‹#›</a:t>
            </a:fld>
            <a:endParaRPr lang="en-US" altLang="en-US"/>
          </a:p>
        </p:txBody>
      </p:sp>
    </p:spTree>
    <p:extLst>
      <p:ext uri="{BB962C8B-B14F-4D97-AF65-F5344CB8AC3E}">
        <p14:creationId xmlns:p14="http://schemas.microsoft.com/office/powerpoint/2010/main" val="2714861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7F217CF-1CAD-4687-B4E0-0E448080198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DD3F161-B214-4C48-87DF-8F31835B678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3E82469A-C3BF-482C-BABF-F03A60EA7C87}"/>
              </a:ext>
            </a:extLst>
          </p:cNvPr>
          <p:cNvSpPr>
            <a:spLocks noGrp="1" noChangeArrowheads="1"/>
          </p:cNvSpPr>
          <p:nvPr>
            <p:ph type="sldNum" sz="quarter" idx="12"/>
          </p:nvPr>
        </p:nvSpPr>
        <p:spPr>
          <a:ln/>
        </p:spPr>
        <p:txBody>
          <a:bodyPr/>
          <a:lstStyle>
            <a:lvl1pPr>
              <a:defRPr/>
            </a:lvl1pPr>
          </a:lstStyle>
          <a:p>
            <a:fld id="{349B818B-C012-4B0E-978D-AA21E9AB7918}" type="slidenum">
              <a:rPr lang="en-US" altLang="en-US"/>
              <a:pPr/>
              <a:t>‹#›</a:t>
            </a:fld>
            <a:endParaRPr lang="en-US" altLang="en-US"/>
          </a:p>
        </p:txBody>
      </p:sp>
    </p:spTree>
    <p:extLst>
      <p:ext uri="{BB962C8B-B14F-4D97-AF65-F5344CB8AC3E}">
        <p14:creationId xmlns:p14="http://schemas.microsoft.com/office/powerpoint/2010/main" val="2218309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891987D-2F54-4F5F-827C-C04580FF4CE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963B16E-F440-49C5-8A14-1B77C4221118}"/>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86D63C86-F670-4DD3-AB42-4BD2A327B714}"/>
              </a:ext>
            </a:extLst>
          </p:cNvPr>
          <p:cNvSpPr>
            <a:spLocks noGrp="1" noChangeArrowheads="1"/>
          </p:cNvSpPr>
          <p:nvPr>
            <p:ph type="sldNum" sz="quarter" idx="12"/>
          </p:nvPr>
        </p:nvSpPr>
        <p:spPr>
          <a:ln/>
        </p:spPr>
        <p:txBody>
          <a:bodyPr/>
          <a:lstStyle>
            <a:lvl1pPr>
              <a:defRPr/>
            </a:lvl1pPr>
          </a:lstStyle>
          <a:p>
            <a:fld id="{7D132E22-0274-43B0-8590-05303EF172AF}" type="slidenum">
              <a:rPr lang="en-US" altLang="en-US"/>
              <a:pPr/>
              <a:t>‹#›</a:t>
            </a:fld>
            <a:endParaRPr lang="en-US" altLang="en-US"/>
          </a:p>
        </p:txBody>
      </p:sp>
    </p:spTree>
    <p:extLst>
      <p:ext uri="{BB962C8B-B14F-4D97-AF65-F5344CB8AC3E}">
        <p14:creationId xmlns:p14="http://schemas.microsoft.com/office/powerpoint/2010/main" val="423207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091ED8F-8FFB-4DE1-A1A4-2B498020EC3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F45D959-9A56-44F0-972A-397D98F49E81}"/>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35121B9E-B295-4D28-B0C3-7E67CCEDC6BD}"/>
              </a:ext>
            </a:extLst>
          </p:cNvPr>
          <p:cNvSpPr>
            <a:spLocks noGrp="1" noChangeArrowheads="1"/>
          </p:cNvSpPr>
          <p:nvPr>
            <p:ph type="sldNum" sz="quarter" idx="12"/>
          </p:nvPr>
        </p:nvSpPr>
        <p:spPr>
          <a:ln/>
        </p:spPr>
        <p:txBody>
          <a:bodyPr/>
          <a:lstStyle>
            <a:lvl1pPr>
              <a:defRPr/>
            </a:lvl1pPr>
          </a:lstStyle>
          <a:p>
            <a:fld id="{159B45AF-BDCF-4BEB-B08F-0B3ACD2EDD01}" type="slidenum">
              <a:rPr lang="en-US" altLang="en-US"/>
              <a:pPr/>
              <a:t>‹#›</a:t>
            </a:fld>
            <a:endParaRPr lang="en-US" altLang="en-US"/>
          </a:p>
        </p:txBody>
      </p:sp>
    </p:spTree>
    <p:extLst>
      <p:ext uri="{BB962C8B-B14F-4D97-AF65-F5344CB8AC3E}">
        <p14:creationId xmlns:p14="http://schemas.microsoft.com/office/powerpoint/2010/main" val="3768126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33D55518-3C41-4B17-AAF6-647E3CBBE65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3FBC1F9-4BA9-4AEE-AF1E-F70F6F9E86B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EA436FA8-5492-4C7D-B1AC-E133B5812CFD}"/>
              </a:ext>
            </a:extLst>
          </p:cNvPr>
          <p:cNvSpPr>
            <a:spLocks noGrp="1" noChangeArrowheads="1"/>
          </p:cNvSpPr>
          <p:nvPr>
            <p:ph type="sldNum" sz="quarter" idx="12"/>
          </p:nvPr>
        </p:nvSpPr>
        <p:spPr>
          <a:ln/>
        </p:spPr>
        <p:txBody>
          <a:bodyPr/>
          <a:lstStyle>
            <a:lvl1pPr>
              <a:defRPr/>
            </a:lvl1pPr>
          </a:lstStyle>
          <a:p>
            <a:fld id="{EAE95ED2-E355-4750-9F5D-D49F4946111C}" type="slidenum">
              <a:rPr lang="en-US" altLang="en-US"/>
              <a:pPr/>
              <a:t>‹#›</a:t>
            </a:fld>
            <a:endParaRPr lang="en-US" altLang="en-US"/>
          </a:p>
        </p:txBody>
      </p:sp>
    </p:spTree>
    <p:extLst>
      <p:ext uri="{BB962C8B-B14F-4D97-AF65-F5344CB8AC3E}">
        <p14:creationId xmlns:p14="http://schemas.microsoft.com/office/powerpoint/2010/main" val="332187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FFB8EC8-E139-457D-84BC-984C054F42A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2AC5306-D14E-4170-918B-5C9D727EA3AA}"/>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B4F51805-846C-44D2-9ED7-C823F3017E69}"/>
              </a:ext>
            </a:extLst>
          </p:cNvPr>
          <p:cNvSpPr>
            <a:spLocks noGrp="1" noChangeArrowheads="1"/>
          </p:cNvSpPr>
          <p:nvPr>
            <p:ph type="sldNum" sz="quarter" idx="12"/>
          </p:nvPr>
        </p:nvSpPr>
        <p:spPr>
          <a:ln/>
        </p:spPr>
        <p:txBody>
          <a:bodyPr/>
          <a:lstStyle>
            <a:lvl1pPr>
              <a:defRPr/>
            </a:lvl1pPr>
          </a:lstStyle>
          <a:p>
            <a:fld id="{F25910EB-696E-41B4-ADE9-6F6D52247D78}" type="slidenum">
              <a:rPr lang="en-US" altLang="en-US"/>
              <a:pPr/>
              <a:t>‹#›</a:t>
            </a:fld>
            <a:endParaRPr lang="en-US" altLang="en-US"/>
          </a:p>
        </p:txBody>
      </p:sp>
    </p:spTree>
    <p:extLst>
      <p:ext uri="{BB962C8B-B14F-4D97-AF65-F5344CB8AC3E}">
        <p14:creationId xmlns:p14="http://schemas.microsoft.com/office/powerpoint/2010/main" val="435610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FF880FC-08E1-4967-843D-08B4DA172E0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97BBDD8E-8795-471C-B5AB-F7A19A58521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9" name="Rectangle 6">
            <a:extLst>
              <a:ext uri="{FF2B5EF4-FFF2-40B4-BE49-F238E27FC236}">
                <a16:creationId xmlns:a16="http://schemas.microsoft.com/office/drawing/2014/main" id="{745A0489-2753-4D42-9D87-4D3C849E2B0D}"/>
              </a:ext>
            </a:extLst>
          </p:cNvPr>
          <p:cNvSpPr>
            <a:spLocks noGrp="1" noChangeArrowheads="1"/>
          </p:cNvSpPr>
          <p:nvPr>
            <p:ph type="sldNum" sz="quarter" idx="12"/>
          </p:nvPr>
        </p:nvSpPr>
        <p:spPr>
          <a:ln/>
        </p:spPr>
        <p:txBody>
          <a:bodyPr/>
          <a:lstStyle>
            <a:lvl1pPr>
              <a:defRPr/>
            </a:lvl1pPr>
          </a:lstStyle>
          <a:p>
            <a:fld id="{AE3AC770-56AB-4480-AB5A-2F9622352799}" type="slidenum">
              <a:rPr lang="en-US" altLang="en-US"/>
              <a:pPr/>
              <a:t>‹#›</a:t>
            </a:fld>
            <a:endParaRPr lang="en-US" altLang="en-US"/>
          </a:p>
        </p:txBody>
      </p:sp>
    </p:spTree>
    <p:extLst>
      <p:ext uri="{BB962C8B-B14F-4D97-AF65-F5344CB8AC3E}">
        <p14:creationId xmlns:p14="http://schemas.microsoft.com/office/powerpoint/2010/main" val="2031967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9FD7C45-60DF-4073-8969-DCD5699E7F4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94DFFFFD-8356-4D4D-8D57-7B0B2FC2DE5E}"/>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5" name="Rectangle 6">
            <a:extLst>
              <a:ext uri="{FF2B5EF4-FFF2-40B4-BE49-F238E27FC236}">
                <a16:creationId xmlns:a16="http://schemas.microsoft.com/office/drawing/2014/main" id="{C8234FF2-7CC3-41E0-BA7D-4DA6C82B4FBE}"/>
              </a:ext>
            </a:extLst>
          </p:cNvPr>
          <p:cNvSpPr>
            <a:spLocks noGrp="1" noChangeArrowheads="1"/>
          </p:cNvSpPr>
          <p:nvPr>
            <p:ph type="sldNum" sz="quarter" idx="12"/>
          </p:nvPr>
        </p:nvSpPr>
        <p:spPr>
          <a:ln/>
        </p:spPr>
        <p:txBody>
          <a:bodyPr/>
          <a:lstStyle>
            <a:lvl1pPr>
              <a:defRPr/>
            </a:lvl1pPr>
          </a:lstStyle>
          <a:p>
            <a:fld id="{A7BB0D4D-FC87-4401-9BD8-1BD3339FBEF7}" type="slidenum">
              <a:rPr lang="en-US" altLang="en-US"/>
              <a:pPr/>
              <a:t>‹#›</a:t>
            </a:fld>
            <a:endParaRPr lang="en-US" altLang="en-US"/>
          </a:p>
        </p:txBody>
      </p:sp>
    </p:spTree>
    <p:extLst>
      <p:ext uri="{BB962C8B-B14F-4D97-AF65-F5344CB8AC3E}">
        <p14:creationId xmlns:p14="http://schemas.microsoft.com/office/powerpoint/2010/main" val="3330772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F1E59DC-3425-4C6D-8EF0-7E8C83D4DE7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7F852D0E-D390-4E84-8FEB-18C346B270EF}"/>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4" name="Rectangle 6">
            <a:extLst>
              <a:ext uri="{FF2B5EF4-FFF2-40B4-BE49-F238E27FC236}">
                <a16:creationId xmlns:a16="http://schemas.microsoft.com/office/drawing/2014/main" id="{89832577-916D-4F4F-8D34-35B997F480F8}"/>
              </a:ext>
            </a:extLst>
          </p:cNvPr>
          <p:cNvSpPr>
            <a:spLocks noGrp="1" noChangeArrowheads="1"/>
          </p:cNvSpPr>
          <p:nvPr>
            <p:ph type="sldNum" sz="quarter" idx="12"/>
          </p:nvPr>
        </p:nvSpPr>
        <p:spPr>
          <a:ln/>
        </p:spPr>
        <p:txBody>
          <a:bodyPr/>
          <a:lstStyle>
            <a:lvl1pPr>
              <a:defRPr/>
            </a:lvl1pPr>
          </a:lstStyle>
          <a:p>
            <a:fld id="{4946CFA9-E6CE-484F-8684-DF631CB3778B}" type="slidenum">
              <a:rPr lang="en-US" altLang="en-US"/>
              <a:pPr/>
              <a:t>‹#›</a:t>
            </a:fld>
            <a:endParaRPr lang="en-US" altLang="en-US"/>
          </a:p>
        </p:txBody>
      </p:sp>
    </p:spTree>
    <p:extLst>
      <p:ext uri="{BB962C8B-B14F-4D97-AF65-F5344CB8AC3E}">
        <p14:creationId xmlns:p14="http://schemas.microsoft.com/office/powerpoint/2010/main" val="43083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9DD1687-A3AA-475E-8A59-4F095B18A16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7BAE790-8950-4087-B744-95BA499271BD}"/>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E6502540-2D66-4800-AB1C-60897C3DD87F}"/>
              </a:ext>
            </a:extLst>
          </p:cNvPr>
          <p:cNvSpPr>
            <a:spLocks noGrp="1" noChangeArrowheads="1"/>
          </p:cNvSpPr>
          <p:nvPr>
            <p:ph type="sldNum" sz="quarter" idx="12"/>
          </p:nvPr>
        </p:nvSpPr>
        <p:spPr>
          <a:ln/>
        </p:spPr>
        <p:txBody>
          <a:bodyPr/>
          <a:lstStyle>
            <a:lvl1pPr>
              <a:defRPr/>
            </a:lvl1pPr>
          </a:lstStyle>
          <a:p>
            <a:fld id="{A4695F28-0668-4383-89D6-BF0ADF591739}" type="slidenum">
              <a:rPr lang="en-US" altLang="en-US"/>
              <a:pPr/>
              <a:t>‹#›</a:t>
            </a:fld>
            <a:endParaRPr lang="en-US" altLang="en-US"/>
          </a:p>
        </p:txBody>
      </p:sp>
    </p:spTree>
    <p:extLst>
      <p:ext uri="{BB962C8B-B14F-4D97-AF65-F5344CB8AC3E}">
        <p14:creationId xmlns:p14="http://schemas.microsoft.com/office/powerpoint/2010/main" val="946190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00A140A-0E2A-4F11-98BD-A3CB5F7B10A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4A7454F-DDD4-4D81-9327-7121625EF19F}"/>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5EBFE1A7-1054-43F1-B142-20BFF66C54FF}"/>
              </a:ext>
            </a:extLst>
          </p:cNvPr>
          <p:cNvSpPr>
            <a:spLocks noGrp="1" noChangeArrowheads="1"/>
          </p:cNvSpPr>
          <p:nvPr>
            <p:ph type="sldNum" sz="quarter" idx="12"/>
          </p:nvPr>
        </p:nvSpPr>
        <p:spPr>
          <a:ln/>
        </p:spPr>
        <p:txBody>
          <a:bodyPr/>
          <a:lstStyle>
            <a:lvl1pPr>
              <a:defRPr/>
            </a:lvl1pPr>
          </a:lstStyle>
          <a:p>
            <a:fld id="{890F9B30-9066-4DFB-9FD9-94952DCAFFA4}" type="slidenum">
              <a:rPr lang="en-US" altLang="en-US"/>
              <a:pPr/>
              <a:t>‹#›</a:t>
            </a:fld>
            <a:endParaRPr lang="en-US" altLang="en-US"/>
          </a:p>
        </p:txBody>
      </p:sp>
    </p:spTree>
    <p:extLst>
      <p:ext uri="{BB962C8B-B14F-4D97-AF65-F5344CB8AC3E}">
        <p14:creationId xmlns:p14="http://schemas.microsoft.com/office/powerpoint/2010/main" val="3195316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8EC4F81-607B-4664-A210-A19039747E6D}"/>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7E90EF8-F7BF-48A0-B9FD-78FF879824B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B998714E-2A3F-447F-B64E-D71A18D016FC}"/>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9EAE2FDE-2BC1-4EB1-A562-0B2A516A80B8}"/>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r>
              <a:rPr lang="en-US" altLang="en-US"/>
              <a:t>University of Utah</a:t>
            </a:r>
          </a:p>
        </p:txBody>
      </p:sp>
      <p:sp>
        <p:nvSpPr>
          <p:cNvPr id="1030" name="Rectangle 6">
            <a:extLst>
              <a:ext uri="{FF2B5EF4-FFF2-40B4-BE49-F238E27FC236}">
                <a16:creationId xmlns:a16="http://schemas.microsoft.com/office/drawing/2014/main" id="{3479B25E-532B-4484-9FDB-6FAC6D87CEBD}"/>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Times New Roman" panose="02020603050405020304" pitchFamily="18" charset="0"/>
              </a:defRPr>
            </a:lvl1pPr>
          </a:lstStyle>
          <a:p>
            <a:fld id="{058BA2B1-20C7-4AA9-8055-5822248D204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ustomXml" Target="../ink/ink8.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customXml" Target="../ink/ink9.xm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customXml" Target="../ink/ink10.xm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ustomXml" Target="../ink/ink11.xm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customXml" Target="../ink/ink12.xml"/><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ustomXml" Target="../ink/ink13.xm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customXml" Target="../ink/ink14.xm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ustomXml" Target="../ink/ink15.xm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ustomXml" Target="../ink/ink16.xml"/><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customXml" Target="../ink/ink17.xml"/><Relationship Id="rId2" Type="http://schemas.openxmlformats.org/officeDocument/2006/relationships/notesSlide" Target="../notesSlides/notesSlide27.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28.xml.rels><?xml version="1.0" encoding="UTF-8" standalone="yes"?>
<Relationships xmlns="http://schemas.openxmlformats.org/package/2006/relationships"><Relationship Id="rId3" Type="http://schemas.openxmlformats.org/officeDocument/2006/relationships/customXml" Target="../ink/ink18.xml"/><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29.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ustomXml" Target="../ink/ink19.xml"/><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2BB3C34-8D46-471A-85C0-7320E0AB6E2D}"/>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9169CBA-2E3F-4EDF-9424-F2749C064B19}" type="slidenum">
              <a:rPr lang="en-US" altLang="en-US" sz="1400">
                <a:latin typeface="Times New Roman" panose="02020603050405020304" pitchFamily="18" charset="0"/>
              </a:rPr>
              <a:pPr/>
              <a:t>1</a:t>
            </a:fld>
            <a:endParaRPr lang="en-US" altLang="en-US" sz="1400">
              <a:latin typeface="Times New Roman" panose="02020603050405020304" pitchFamily="18" charset="0"/>
            </a:endParaRPr>
          </a:p>
        </p:txBody>
      </p:sp>
      <p:sp>
        <p:nvSpPr>
          <p:cNvPr id="4099" name="Text Box 2">
            <a:extLst>
              <a:ext uri="{FF2B5EF4-FFF2-40B4-BE49-F238E27FC236}">
                <a16:creationId xmlns:a16="http://schemas.microsoft.com/office/drawing/2014/main" id="{6245821D-C438-47D3-A368-921116078A75}"/>
              </a:ext>
            </a:extLst>
          </p:cNvPr>
          <p:cNvSpPr txBox="1">
            <a:spLocks noChangeArrowheads="1"/>
          </p:cNvSpPr>
          <p:nvPr/>
        </p:nvSpPr>
        <p:spPr bwMode="auto">
          <a:xfrm>
            <a:off x="441325" y="396875"/>
            <a:ext cx="466929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Lecture 17: Review Session</a:t>
            </a:r>
          </a:p>
        </p:txBody>
      </p:sp>
      <p:sp>
        <p:nvSpPr>
          <p:cNvPr id="4100" name="Line 3">
            <a:extLst>
              <a:ext uri="{FF2B5EF4-FFF2-40B4-BE49-F238E27FC236}">
                <a16:creationId xmlns:a16="http://schemas.microsoft.com/office/drawing/2014/main" id="{526318C3-7601-4A86-8E02-99D46BC3243D}"/>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8" name="Picture 7" descr="A poster with text and images&#10;&#10;Description automatically generated">
            <a:extLst>
              <a:ext uri="{FF2B5EF4-FFF2-40B4-BE49-F238E27FC236}">
                <a16:creationId xmlns:a16="http://schemas.microsoft.com/office/drawing/2014/main" id="{3D719F32-D5E8-4F98-5DE9-2C7502151F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4548" y="1303784"/>
            <a:ext cx="4172903" cy="540181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a:extLst>
              <a:ext uri="{FF2B5EF4-FFF2-40B4-BE49-F238E27FC236}">
                <a16:creationId xmlns:a16="http://schemas.microsoft.com/office/drawing/2014/main" id="{9CF4F25C-E7DF-4300-8EE3-B1F193BA22A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4690A4C-FB5C-4BE7-A587-DDE5218A97D4}" type="slidenum">
              <a:rPr lang="en-US" altLang="en-US" sz="1400">
                <a:latin typeface="Times New Roman" panose="02020603050405020304" pitchFamily="18" charset="0"/>
              </a:rPr>
              <a:pPr/>
              <a:t>10</a:t>
            </a:fld>
            <a:endParaRPr lang="en-US" altLang="en-US" sz="1400">
              <a:latin typeface="Times New Roman" panose="02020603050405020304" pitchFamily="18" charset="0"/>
            </a:endParaRPr>
          </a:p>
        </p:txBody>
      </p:sp>
      <p:sp>
        <p:nvSpPr>
          <p:cNvPr id="18435" name="Text Box 2">
            <a:extLst>
              <a:ext uri="{FF2B5EF4-FFF2-40B4-BE49-F238E27FC236}">
                <a16:creationId xmlns:a16="http://schemas.microsoft.com/office/drawing/2014/main" id="{92311A5A-2489-40B3-8F65-072C76D938AE}"/>
              </a:ext>
            </a:extLst>
          </p:cNvPr>
          <p:cNvSpPr txBox="1">
            <a:spLocks noChangeArrowheads="1"/>
          </p:cNvSpPr>
          <p:nvPr/>
        </p:nvSpPr>
        <p:spPr bwMode="auto">
          <a:xfrm>
            <a:off x="441325" y="396875"/>
            <a:ext cx="38256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Memory Organization</a:t>
            </a:r>
          </a:p>
        </p:txBody>
      </p:sp>
      <p:sp>
        <p:nvSpPr>
          <p:cNvPr id="18436" name="Line 3">
            <a:extLst>
              <a:ext uri="{FF2B5EF4-FFF2-40B4-BE49-F238E27FC236}">
                <a16:creationId xmlns:a16="http://schemas.microsoft.com/office/drawing/2014/main" id="{CE1D8493-18D2-41AC-A9F4-88ACE27CE52E}"/>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7" name="Rectangle 5">
            <a:extLst>
              <a:ext uri="{FF2B5EF4-FFF2-40B4-BE49-F238E27FC236}">
                <a16:creationId xmlns:a16="http://schemas.microsoft.com/office/drawing/2014/main" id="{B30F0A27-2CC3-45FB-A744-A11A8A93574F}"/>
              </a:ext>
            </a:extLst>
          </p:cNvPr>
          <p:cNvSpPr>
            <a:spLocks noChangeArrowheads="1"/>
          </p:cNvSpPr>
          <p:nvPr/>
        </p:nvSpPr>
        <p:spPr bwMode="auto">
          <a:xfrm>
            <a:off x="609600" y="2514600"/>
            <a:ext cx="2590800" cy="1219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Stack</a:t>
            </a:r>
          </a:p>
          <a:p>
            <a:pPr algn="ctr" eaLnBrk="1" hangingPunct="1">
              <a:spcBef>
                <a:spcPct val="0"/>
              </a:spcBef>
              <a:buFontTx/>
              <a:buNone/>
            </a:pPr>
            <a:endParaRPr lang="en-US" altLang="en-US" sz="2000">
              <a:latin typeface="Calibri" panose="020F0502020204030204" pitchFamily="34" charset="0"/>
              <a:cs typeface="Calibri" panose="020F0502020204030204" pitchFamily="34" charset="0"/>
            </a:endParaRPr>
          </a:p>
          <a:p>
            <a:pPr algn="ctr" eaLnBrk="1" hangingPunct="1">
              <a:spcBef>
                <a:spcPct val="0"/>
              </a:spcBef>
              <a:buFontTx/>
              <a:buNone/>
            </a:pPr>
            <a:endParaRPr lang="en-US" altLang="en-US" sz="2000">
              <a:latin typeface="Calibri" panose="020F0502020204030204" pitchFamily="34" charset="0"/>
              <a:cs typeface="Calibri" panose="020F0502020204030204" pitchFamily="34" charset="0"/>
            </a:endParaRPr>
          </a:p>
          <a:p>
            <a:pPr algn="ctr" eaLnBrk="1" hangingPunct="1">
              <a:spcBef>
                <a:spcPct val="0"/>
              </a:spcBef>
              <a:buFontTx/>
              <a:buNone/>
            </a:pPr>
            <a:r>
              <a:rPr lang="en-US" altLang="en-US" sz="2000">
                <a:latin typeface="Calibri" panose="020F0502020204030204" pitchFamily="34" charset="0"/>
                <a:cs typeface="Calibri" panose="020F0502020204030204" pitchFamily="34" charset="0"/>
              </a:rPr>
              <a:t>Dynamic data (heap)</a:t>
            </a:r>
          </a:p>
        </p:txBody>
      </p:sp>
      <p:sp>
        <p:nvSpPr>
          <p:cNvPr id="18438" name="Rectangle 6">
            <a:extLst>
              <a:ext uri="{FF2B5EF4-FFF2-40B4-BE49-F238E27FC236}">
                <a16:creationId xmlns:a16="http://schemas.microsoft.com/office/drawing/2014/main" id="{3B751B9A-1756-403B-B4C1-F941504C180E}"/>
              </a:ext>
            </a:extLst>
          </p:cNvPr>
          <p:cNvSpPr>
            <a:spLocks noChangeArrowheads="1"/>
          </p:cNvSpPr>
          <p:nvPr/>
        </p:nvSpPr>
        <p:spPr bwMode="auto">
          <a:xfrm>
            <a:off x="609600" y="3733800"/>
            <a:ext cx="25908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Static data (globals)</a:t>
            </a:r>
          </a:p>
        </p:txBody>
      </p:sp>
      <p:sp>
        <p:nvSpPr>
          <p:cNvPr id="18439" name="Rectangle 7">
            <a:extLst>
              <a:ext uri="{FF2B5EF4-FFF2-40B4-BE49-F238E27FC236}">
                <a16:creationId xmlns:a16="http://schemas.microsoft.com/office/drawing/2014/main" id="{162E689F-85E3-4856-8AB2-9B37EA1178D7}"/>
              </a:ext>
            </a:extLst>
          </p:cNvPr>
          <p:cNvSpPr>
            <a:spLocks noChangeArrowheads="1"/>
          </p:cNvSpPr>
          <p:nvPr/>
        </p:nvSpPr>
        <p:spPr bwMode="auto">
          <a:xfrm>
            <a:off x="609600" y="4267200"/>
            <a:ext cx="2590800" cy="5334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Text (instructions)</a:t>
            </a:r>
          </a:p>
        </p:txBody>
      </p:sp>
      <p:sp>
        <p:nvSpPr>
          <p:cNvPr id="18440" name="Line 8">
            <a:extLst>
              <a:ext uri="{FF2B5EF4-FFF2-40B4-BE49-F238E27FC236}">
                <a16:creationId xmlns:a16="http://schemas.microsoft.com/office/drawing/2014/main" id="{C6C88E0B-D6F5-41A8-83A3-DF72ED9DDC98}"/>
              </a:ext>
            </a:extLst>
          </p:cNvPr>
          <p:cNvSpPr>
            <a:spLocks noChangeShapeType="1"/>
          </p:cNvSpPr>
          <p:nvPr/>
        </p:nvSpPr>
        <p:spPr bwMode="auto">
          <a:xfrm>
            <a:off x="1981200" y="2819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41" name="Line 9">
            <a:extLst>
              <a:ext uri="{FF2B5EF4-FFF2-40B4-BE49-F238E27FC236}">
                <a16:creationId xmlns:a16="http://schemas.microsoft.com/office/drawing/2014/main" id="{F5BE0C1F-4053-4D40-8901-E0A3D47435AD}"/>
              </a:ext>
            </a:extLst>
          </p:cNvPr>
          <p:cNvSpPr>
            <a:spLocks noChangeShapeType="1"/>
          </p:cNvSpPr>
          <p:nvPr/>
        </p:nvSpPr>
        <p:spPr bwMode="auto">
          <a:xfrm flipV="1">
            <a:off x="1981200" y="3200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42" name="Rectangle 15">
            <a:extLst>
              <a:ext uri="{FF2B5EF4-FFF2-40B4-BE49-F238E27FC236}">
                <a16:creationId xmlns:a16="http://schemas.microsoft.com/office/drawing/2014/main" id="{95706C0E-04E8-477D-AE06-770656C8C036}"/>
              </a:ext>
            </a:extLst>
          </p:cNvPr>
          <p:cNvSpPr>
            <a:spLocks noChangeArrowheads="1"/>
          </p:cNvSpPr>
          <p:nvPr/>
        </p:nvSpPr>
        <p:spPr bwMode="auto">
          <a:xfrm>
            <a:off x="4876800" y="2514600"/>
            <a:ext cx="21336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A’s  values</a:t>
            </a:r>
          </a:p>
        </p:txBody>
      </p:sp>
      <p:sp>
        <p:nvSpPr>
          <p:cNvPr id="18443" name="Rectangle 16">
            <a:extLst>
              <a:ext uri="{FF2B5EF4-FFF2-40B4-BE49-F238E27FC236}">
                <a16:creationId xmlns:a16="http://schemas.microsoft.com/office/drawing/2014/main" id="{6E1A2193-F5BB-44B2-AF55-A2D1C39A8B0A}"/>
              </a:ext>
            </a:extLst>
          </p:cNvPr>
          <p:cNvSpPr>
            <a:spLocks noChangeArrowheads="1"/>
          </p:cNvSpPr>
          <p:nvPr/>
        </p:nvSpPr>
        <p:spPr bwMode="auto">
          <a:xfrm>
            <a:off x="4876800" y="3124200"/>
            <a:ext cx="21336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B’s  values</a:t>
            </a:r>
          </a:p>
        </p:txBody>
      </p:sp>
      <p:sp>
        <p:nvSpPr>
          <p:cNvPr id="18444" name="Rectangle 17">
            <a:extLst>
              <a:ext uri="{FF2B5EF4-FFF2-40B4-BE49-F238E27FC236}">
                <a16:creationId xmlns:a16="http://schemas.microsoft.com/office/drawing/2014/main" id="{365712C2-03FB-40AD-95C9-307E681FB846}"/>
              </a:ext>
            </a:extLst>
          </p:cNvPr>
          <p:cNvSpPr>
            <a:spLocks noChangeArrowheads="1"/>
          </p:cNvSpPr>
          <p:nvPr/>
        </p:nvSpPr>
        <p:spPr bwMode="auto">
          <a:xfrm>
            <a:off x="4876800" y="4038600"/>
            <a:ext cx="21336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C’s  values</a:t>
            </a:r>
          </a:p>
        </p:txBody>
      </p:sp>
      <p:sp>
        <p:nvSpPr>
          <p:cNvPr id="18445" name="Text Box 18">
            <a:extLst>
              <a:ext uri="{FF2B5EF4-FFF2-40B4-BE49-F238E27FC236}">
                <a16:creationId xmlns:a16="http://schemas.microsoft.com/office/drawing/2014/main" id="{A04A25AF-138E-4382-AAA9-4F632F2ADFA9}"/>
              </a:ext>
            </a:extLst>
          </p:cNvPr>
          <p:cNvSpPr txBox="1">
            <a:spLocks noChangeArrowheads="1"/>
          </p:cNvSpPr>
          <p:nvPr/>
        </p:nvSpPr>
        <p:spPr bwMode="auto">
          <a:xfrm>
            <a:off x="5562600" y="4267200"/>
            <a:ext cx="5036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a:t>
            </a:r>
          </a:p>
        </p:txBody>
      </p:sp>
      <p:sp>
        <p:nvSpPr>
          <p:cNvPr id="18446" name="Text Box 19">
            <a:extLst>
              <a:ext uri="{FF2B5EF4-FFF2-40B4-BE49-F238E27FC236}">
                <a16:creationId xmlns:a16="http://schemas.microsoft.com/office/drawing/2014/main" id="{A9C4A109-E90D-44B1-8325-C84F9EE17298}"/>
              </a:ext>
            </a:extLst>
          </p:cNvPr>
          <p:cNvSpPr txBox="1">
            <a:spLocks noChangeArrowheads="1"/>
          </p:cNvSpPr>
          <p:nvPr/>
        </p:nvSpPr>
        <p:spPr bwMode="auto">
          <a:xfrm>
            <a:off x="7070725" y="2297113"/>
            <a:ext cx="15261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High address</a:t>
            </a:r>
          </a:p>
        </p:txBody>
      </p:sp>
      <p:sp>
        <p:nvSpPr>
          <p:cNvPr id="18447" name="Text Box 20">
            <a:extLst>
              <a:ext uri="{FF2B5EF4-FFF2-40B4-BE49-F238E27FC236}">
                <a16:creationId xmlns:a16="http://schemas.microsoft.com/office/drawing/2014/main" id="{4B703138-6776-435A-8C37-BBA43F76266C}"/>
              </a:ext>
            </a:extLst>
          </p:cNvPr>
          <p:cNvSpPr txBox="1">
            <a:spLocks noChangeArrowheads="1"/>
          </p:cNvSpPr>
          <p:nvPr/>
        </p:nvSpPr>
        <p:spPr bwMode="auto">
          <a:xfrm>
            <a:off x="7010400" y="5181600"/>
            <a:ext cx="147546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Low address</a:t>
            </a:r>
          </a:p>
        </p:txBody>
      </p:sp>
      <p:sp>
        <p:nvSpPr>
          <p:cNvPr id="18448" name="Text Box 21">
            <a:extLst>
              <a:ext uri="{FF2B5EF4-FFF2-40B4-BE49-F238E27FC236}">
                <a16:creationId xmlns:a16="http://schemas.microsoft.com/office/drawing/2014/main" id="{122D8BC8-A4D2-44B8-8264-8BB13B4D435F}"/>
              </a:ext>
            </a:extLst>
          </p:cNvPr>
          <p:cNvSpPr txBox="1">
            <a:spLocks noChangeArrowheads="1"/>
          </p:cNvSpPr>
          <p:nvPr/>
        </p:nvSpPr>
        <p:spPr bwMode="auto">
          <a:xfrm>
            <a:off x="4190794" y="4800600"/>
            <a:ext cx="14148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Stack grows</a:t>
            </a:r>
          </a:p>
          <a:p>
            <a:pPr algn="ctr" eaLnBrk="1" hangingPunct="1">
              <a:spcBef>
                <a:spcPct val="0"/>
              </a:spcBef>
              <a:buFontTx/>
              <a:buNone/>
            </a:pPr>
            <a:r>
              <a:rPr lang="en-US" altLang="en-US" sz="2000">
                <a:latin typeface="Calibri" panose="020F0502020204030204" pitchFamily="34" charset="0"/>
                <a:cs typeface="Calibri" panose="020F0502020204030204" pitchFamily="34" charset="0"/>
              </a:rPr>
              <a:t>this way</a:t>
            </a:r>
          </a:p>
        </p:txBody>
      </p:sp>
      <p:sp>
        <p:nvSpPr>
          <p:cNvPr id="18449" name="Line 22">
            <a:extLst>
              <a:ext uri="{FF2B5EF4-FFF2-40B4-BE49-F238E27FC236}">
                <a16:creationId xmlns:a16="http://schemas.microsoft.com/office/drawing/2014/main" id="{EA4D88CB-D574-455B-BAA1-B16D992292EF}"/>
              </a:ext>
            </a:extLst>
          </p:cNvPr>
          <p:cNvSpPr>
            <a:spLocks noChangeShapeType="1"/>
          </p:cNvSpPr>
          <p:nvPr/>
        </p:nvSpPr>
        <p:spPr bwMode="auto">
          <a:xfrm>
            <a:off x="5791200" y="4953000"/>
            <a:ext cx="0" cy="6096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0" name="Line 23">
            <a:extLst>
              <a:ext uri="{FF2B5EF4-FFF2-40B4-BE49-F238E27FC236}">
                <a16:creationId xmlns:a16="http://schemas.microsoft.com/office/drawing/2014/main" id="{35158FB3-98FF-410C-8C90-C79B5692BAAB}"/>
              </a:ext>
            </a:extLst>
          </p:cNvPr>
          <p:cNvSpPr>
            <a:spLocks noChangeShapeType="1"/>
          </p:cNvSpPr>
          <p:nvPr/>
        </p:nvSpPr>
        <p:spPr bwMode="auto">
          <a:xfrm>
            <a:off x="3200400" y="2514600"/>
            <a:ext cx="1600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1" name="Line 24">
            <a:extLst>
              <a:ext uri="{FF2B5EF4-FFF2-40B4-BE49-F238E27FC236}">
                <a16:creationId xmlns:a16="http://schemas.microsoft.com/office/drawing/2014/main" id="{C08C650D-1A3E-4F0C-ADCB-BFEF6D51288A}"/>
              </a:ext>
            </a:extLst>
          </p:cNvPr>
          <p:cNvSpPr>
            <a:spLocks noChangeShapeType="1"/>
          </p:cNvSpPr>
          <p:nvPr/>
        </p:nvSpPr>
        <p:spPr bwMode="auto">
          <a:xfrm>
            <a:off x="3200400" y="2895600"/>
            <a:ext cx="160020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2" name="Text Box 25">
            <a:extLst>
              <a:ext uri="{FF2B5EF4-FFF2-40B4-BE49-F238E27FC236}">
                <a16:creationId xmlns:a16="http://schemas.microsoft.com/office/drawing/2014/main" id="{C9C0891E-27EF-4B66-9CF8-5556753BE6E0}"/>
              </a:ext>
            </a:extLst>
          </p:cNvPr>
          <p:cNvSpPr txBox="1">
            <a:spLocks noChangeArrowheads="1"/>
          </p:cNvSpPr>
          <p:nvPr/>
        </p:nvSpPr>
        <p:spPr bwMode="auto">
          <a:xfrm>
            <a:off x="7696200" y="3810000"/>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$fp</a:t>
            </a:r>
          </a:p>
        </p:txBody>
      </p:sp>
      <p:sp>
        <p:nvSpPr>
          <p:cNvPr id="18453" name="Text Box 26">
            <a:extLst>
              <a:ext uri="{FF2B5EF4-FFF2-40B4-BE49-F238E27FC236}">
                <a16:creationId xmlns:a16="http://schemas.microsoft.com/office/drawing/2014/main" id="{FBB28636-60A8-48E8-9A93-D3094862B96B}"/>
              </a:ext>
            </a:extLst>
          </p:cNvPr>
          <p:cNvSpPr txBox="1">
            <a:spLocks noChangeArrowheads="1"/>
          </p:cNvSpPr>
          <p:nvPr/>
        </p:nvSpPr>
        <p:spPr bwMode="auto">
          <a:xfrm>
            <a:off x="7696200" y="4267200"/>
            <a:ext cx="5501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$sp</a:t>
            </a:r>
          </a:p>
        </p:txBody>
      </p:sp>
      <p:sp>
        <p:nvSpPr>
          <p:cNvPr id="18454" name="Text Box 27">
            <a:extLst>
              <a:ext uri="{FF2B5EF4-FFF2-40B4-BE49-F238E27FC236}">
                <a16:creationId xmlns:a16="http://schemas.microsoft.com/office/drawing/2014/main" id="{C33E2434-7853-4E05-A783-EEAACCBC0E20}"/>
              </a:ext>
            </a:extLst>
          </p:cNvPr>
          <p:cNvSpPr txBox="1">
            <a:spLocks noChangeArrowheads="1"/>
          </p:cNvSpPr>
          <p:nvPr/>
        </p:nvSpPr>
        <p:spPr bwMode="auto">
          <a:xfrm>
            <a:off x="3657600" y="4038600"/>
            <a:ext cx="5693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$gp</a:t>
            </a:r>
          </a:p>
        </p:txBody>
      </p:sp>
      <p:sp>
        <p:nvSpPr>
          <p:cNvPr id="18455" name="Line 28">
            <a:extLst>
              <a:ext uri="{FF2B5EF4-FFF2-40B4-BE49-F238E27FC236}">
                <a16:creationId xmlns:a16="http://schemas.microsoft.com/office/drawing/2014/main" id="{EA5EF897-CC59-459A-9BCF-E48A3F10977D}"/>
              </a:ext>
            </a:extLst>
          </p:cNvPr>
          <p:cNvSpPr>
            <a:spLocks noChangeShapeType="1"/>
          </p:cNvSpPr>
          <p:nvPr/>
        </p:nvSpPr>
        <p:spPr bwMode="auto">
          <a:xfrm flipH="1">
            <a:off x="7010400" y="40386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6" name="Line 29">
            <a:extLst>
              <a:ext uri="{FF2B5EF4-FFF2-40B4-BE49-F238E27FC236}">
                <a16:creationId xmlns:a16="http://schemas.microsoft.com/office/drawing/2014/main" id="{2E356332-B2C4-46EA-97E2-5D4E3DF9D92D}"/>
              </a:ext>
            </a:extLst>
          </p:cNvPr>
          <p:cNvSpPr>
            <a:spLocks noChangeShapeType="1"/>
          </p:cNvSpPr>
          <p:nvPr/>
        </p:nvSpPr>
        <p:spPr bwMode="auto">
          <a:xfrm flipH="1">
            <a:off x="7010400" y="44958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7" name="Line 30">
            <a:extLst>
              <a:ext uri="{FF2B5EF4-FFF2-40B4-BE49-F238E27FC236}">
                <a16:creationId xmlns:a16="http://schemas.microsoft.com/office/drawing/2014/main" id="{A374DDEF-D5CC-4376-AFC7-0D7A65B38546}"/>
              </a:ext>
            </a:extLst>
          </p:cNvPr>
          <p:cNvSpPr>
            <a:spLocks noChangeShapeType="1"/>
          </p:cNvSpPr>
          <p:nvPr/>
        </p:nvSpPr>
        <p:spPr bwMode="auto">
          <a:xfrm flipH="1" flipV="1">
            <a:off x="3200400" y="4038600"/>
            <a:ext cx="5334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6AEA96DD-8CFE-153E-E7E2-4627B3969970}"/>
                  </a:ext>
                </a:extLst>
              </p14:cNvPr>
              <p14:cNvContentPartPr/>
              <p14:nvPr/>
            </p14:nvContentPartPr>
            <p14:xfrm>
              <a:off x="3043800" y="1552320"/>
              <a:ext cx="4171680" cy="2507040"/>
            </p14:xfrm>
          </p:contentPart>
        </mc:Choice>
        <mc:Fallback>
          <p:pic>
            <p:nvPicPr>
              <p:cNvPr id="2" name="Ink 1">
                <a:extLst>
                  <a:ext uri="{FF2B5EF4-FFF2-40B4-BE49-F238E27FC236}">
                    <a16:creationId xmlns:a16="http://schemas.microsoft.com/office/drawing/2014/main" id="{6AEA96DD-8CFE-153E-E7E2-4627B3969970}"/>
                  </a:ext>
                </a:extLst>
              </p:cNvPr>
              <p:cNvPicPr/>
              <p:nvPr/>
            </p:nvPicPr>
            <p:blipFill>
              <a:blip r:embed="rId4"/>
              <a:stretch>
                <a:fillRect/>
              </a:stretch>
            </p:blipFill>
            <p:spPr>
              <a:xfrm>
                <a:off x="3034440" y="1542960"/>
                <a:ext cx="4190400" cy="2525760"/>
              </a:xfrm>
              <a:prstGeom prst="rect">
                <a:avLst/>
              </a:prstGeom>
            </p:spPr>
          </p:pic>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76A66946-C6B0-405D-9773-1F3254FDE4C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6AF317-7F26-4E1F-A7B3-4544E434FC66}" type="slidenum">
              <a:rPr lang="en-US" altLang="en-US" sz="1400">
                <a:latin typeface="Times New Roman" panose="02020603050405020304" pitchFamily="18" charset="0"/>
              </a:rPr>
              <a:pPr/>
              <a:t>11</a:t>
            </a:fld>
            <a:endParaRPr lang="en-US" altLang="en-US" sz="1400">
              <a:latin typeface="Times New Roman" panose="02020603050405020304" pitchFamily="18" charset="0"/>
            </a:endParaRPr>
          </a:p>
        </p:txBody>
      </p:sp>
      <p:sp>
        <p:nvSpPr>
          <p:cNvPr id="20483" name="Text Box 2">
            <a:extLst>
              <a:ext uri="{FF2B5EF4-FFF2-40B4-BE49-F238E27FC236}">
                <a16:creationId xmlns:a16="http://schemas.microsoft.com/office/drawing/2014/main" id="{D1143962-3ABF-4089-AE41-11A0E0721CAB}"/>
              </a:ext>
            </a:extLst>
          </p:cNvPr>
          <p:cNvSpPr txBox="1">
            <a:spLocks noChangeArrowheads="1"/>
          </p:cNvSpPr>
          <p:nvPr/>
        </p:nvSpPr>
        <p:spPr bwMode="auto">
          <a:xfrm>
            <a:off x="441325" y="396875"/>
            <a:ext cx="420762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Procedure Calls/Returns</a:t>
            </a:r>
          </a:p>
        </p:txBody>
      </p:sp>
      <p:sp>
        <p:nvSpPr>
          <p:cNvPr id="20484" name="Line 3">
            <a:extLst>
              <a:ext uri="{FF2B5EF4-FFF2-40B4-BE49-F238E27FC236}">
                <a16:creationId xmlns:a16="http://schemas.microsoft.com/office/drawing/2014/main" id="{05283581-1D69-4BC3-8F70-3D10B43B4D95}"/>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5" name="Text Box 4">
            <a:extLst>
              <a:ext uri="{FF2B5EF4-FFF2-40B4-BE49-F238E27FC236}">
                <a16:creationId xmlns:a16="http://schemas.microsoft.com/office/drawing/2014/main" id="{5C9689E5-3BAF-47C1-B9F1-93D1ACC9A364}"/>
              </a:ext>
            </a:extLst>
          </p:cNvPr>
          <p:cNvSpPr txBox="1">
            <a:spLocks noChangeArrowheads="1"/>
          </p:cNvSpPr>
          <p:nvPr/>
        </p:nvSpPr>
        <p:spPr bwMode="auto">
          <a:xfrm>
            <a:off x="517525" y="1611313"/>
            <a:ext cx="2028184" cy="2246769"/>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err="1">
                <a:latin typeface="Calibri" panose="020F0502020204030204" pitchFamily="34" charset="0"/>
                <a:cs typeface="Calibri" panose="020F0502020204030204" pitchFamily="34" charset="0"/>
              </a:rPr>
              <a:t>procA</a:t>
            </a:r>
            <a:r>
              <a:rPr lang="en-US" altLang="en-US" sz="2000" dirty="0">
                <a:latin typeface="Calibri" panose="020F0502020204030204" pitchFamily="34" charset="0"/>
                <a:cs typeface="Calibri" panose="020F0502020204030204" pitchFamily="34" charset="0"/>
              </a:rPr>
              <a:t> (int i)</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int j;</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j =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i = call </a:t>
            </a:r>
            <a:r>
              <a:rPr lang="en-US" altLang="en-US" sz="2000" dirty="0" err="1">
                <a:latin typeface="Calibri" panose="020F0502020204030204" pitchFamily="34" charset="0"/>
                <a:cs typeface="Calibri" panose="020F0502020204030204" pitchFamily="34" charset="0"/>
              </a:rPr>
              <a:t>procB</a:t>
            </a:r>
            <a:r>
              <a:rPr lang="en-US" altLang="en-US" sz="2000" dirty="0">
                <a:latin typeface="Calibri" panose="020F0502020204030204" pitchFamily="34" charset="0"/>
                <a:cs typeface="Calibri" panose="020F0502020204030204" pitchFamily="34" charset="0"/>
              </a:rPr>
              <a:t>(j);</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 = i;</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a:r>
          </a:p>
        </p:txBody>
      </p:sp>
      <p:sp>
        <p:nvSpPr>
          <p:cNvPr id="20486" name="Text Box 5">
            <a:extLst>
              <a:ext uri="{FF2B5EF4-FFF2-40B4-BE49-F238E27FC236}">
                <a16:creationId xmlns:a16="http://schemas.microsoft.com/office/drawing/2014/main" id="{CC1D87D4-8838-4C1F-983B-5396561F4D88}"/>
              </a:ext>
            </a:extLst>
          </p:cNvPr>
          <p:cNvSpPr txBox="1">
            <a:spLocks noChangeArrowheads="1"/>
          </p:cNvSpPr>
          <p:nvPr/>
        </p:nvSpPr>
        <p:spPr bwMode="auto">
          <a:xfrm>
            <a:off x="4343400" y="1600200"/>
            <a:ext cx="1399679" cy="2246769"/>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 (int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int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k =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return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t>
            </a:r>
          </a:p>
        </p:txBody>
      </p:sp>
      <p:sp>
        <p:nvSpPr>
          <p:cNvPr id="20487" name="Text Box 6">
            <a:extLst>
              <a:ext uri="{FF2B5EF4-FFF2-40B4-BE49-F238E27FC236}">
                <a16:creationId xmlns:a16="http://schemas.microsoft.com/office/drawing/2014/main" id="{3BE71DE0-20B5-48FC-B2C3-FC3A0C1BB53F}"/>
              </a:ext>
            </a:extLst>
          </p:cNvPr>
          <p:cNvSpPr txBox="1">
            <a:spLocks noChangeArrowheads="1"/>
          </p:cNvSpPr>
          <p:nvPr/>
        </p:nvSpPr>
        <p:spPr bwMode="auto">
          <a:xfrm>
            <a:off x="533400" y="4038600"/>
            <a:ext cx="3186000" cy="255454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procA:</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$a0 = $s0  #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jal  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$v0</a:t>
            </a:r>
          </a:p>
        </p:txBody>
      </p:sp>
      <p:sp>
        <p:nvSpPr>
          <p:cNvPr id="20488" name="Text Box 7">
            <a:extLst>
              <a:ext uri="{FF2B5EF4-FFF2-40B4-BE49-F238E27FC236}">
                <a16:creationId xmlns:a16="http://schemas.microsoft.com/office/drawing/2014/main" id="{F0634CFD-11FE-42C1-8D53-57776F0FEC23}"/>
              </a:ext>
            </a:extLst>
          </p:cNvPr>
          <p:cNvSpPr txBox="1">
            <a:spLocks noChangeArrowheads="1"/>
          </p:cNvSpPr>
          <p:nvPr/>
        </p:nvSpPr>
        <p:spPr bwMode="auto">
          <a:xfrm>
            <a:off x="4343400" y="4038600"/>
            <a:ext cx="3551485" cy="193899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$a0 # using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$v0 = $s0;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jr   $ra</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B025E548-D4D8-2755-0620-B871135741B6}"/>
                  </a:ext>
                </a:extLst>
              </p14:cNvPr>
              <p14:cNvContentPartPr/>
              <p14:nvPr/>
            </p14:nvContentPartPr>
            <p14:xfrm>
              <a:off x="364680" y="4456080"/>
              <a:ext cx="874080" cy="905040"/>
            </p14:xfrm>
          </p:contentPart>
        </mc:Choice>
        <mc:Fallback>
          <p:pic>
            <p:nvPicPr>
              <p:cNvPr id="2" name="Ink 1">
                <a:extLst>
                  <a:ext uri="{FF2B5EF4-FFF2-40B4-BE49-F238E27FC236}">
                    <a16:creationId xmlns:a16="http://schemas.microsoft.com/office/drawing/2014/main" id="{B025E548-D4D8-2755-0620-B871135741B6}"/>
                  </a:ext>
                </a:extLst>
              </p:cNvPr>
              <p:cNvPicPr/>
              <p:nvPr/>
            </p:nvPicPr>
            <p:blipFill>
              <a:blip r:embed="rId4"/>
              <a:stretch>
                <a:fillRect/>
              </a:stretch>
            </p:blipFill>
            <p:spPr>
              <a:xfrm>
                <a:off x="355320" y="4446720"/>
                <a:ext cx="892800" cy="923760"/>
              </a:xfrm>
              <a:prstGeom prst="rect">
                <a:avLst/>
              </a:prstGeom>
            </p:spPr>
          </p:pic>
        </mc:Fallback>
      </mc:AlternateContent>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5C7107DF-F2EE-4002-BD06-9F5F9C919F14}"/>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06427E9-29D6-4F1F-A7BA-E1B2159481DF}" type="slidenum">
              <a:rPr lang="en-US" altLang="en-US" sz="1400">
                <a:latin typeface="Times New Roman" panose="02020603050405020304" pitchFamily="18" charset="0"/>
              </a:rPr>
              <a:pPr/>
              <a:t>12</a:t>
            </a:fld>
            <a:endParaRPr lang="en-US" altLang="en-US" sz="1400">
              <a:latin typeface="Times New Roman" panose="02020603050405020304" pitchFamily="18" charset="0"/>
            </a:endParaRPr>
          </a:p>
        </p:txBody>
      </p:sp>
      <p:sp>
        <p:nvSpPr>
          <p:cNvPr id="22531" name="Text Box 2">
            <a:extLst>
              <a:ext uri="{FF2B5EF4-FFF2-40B4-BE49-F238E27FC236}">
                <a16:creationId xmlns:a16="http://schemas.microsoft.com/office/drawing/2014/main" id="{196EC28D-2F37-42B8-AC9B-61D5F36BE014}"/>
              </a:ext>
            </a:extLst>
          </p:cNvPr>
          <p:cNvSpPr txBox="1">
            <a:spLocks noChangeArrowheads="1"/>
          </p:cNvSpPr>
          <p:nvPr/>
        </p:nvSpPr>
        <p:spPr bwMode="auto">
          <a:xfrm>
            <a:off x="441325" y="396875"/>
            <a:ext cx="335213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Saves and Restores</a:t>
            </a:r>
          </a:p>
        </p:txBody>
      </p:sp>
      <p:sp>
        <p:nvSpPr>
          <p:cNvPr id="22532" name="Line 3">
            <a:extLst>
              <a:ext uri="{FF2B5EF4-FFF2-40B4-BE49-F238E27FC236}">
                <a16:creationId xmlns:a16="http://schemas.microsoft.com/office/drawing/2014/main" id="{AD487AFF-F681-4122-82DB-5571245DB737}"/>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3" name="Text Box 4">
            <a:extLst>
              <a:ext uri="{FF2B5EF4-FFF2-40B4-BE49-F238E27FC236}">
                <a16:creationId xmlns:a16="http://schemas.microsoft.com/office/drawing/2014/main" id="{20347F3E-B9E1-4764-84A6-E402D235224E}"/>
              </a:ext>
            </a:extLst>
          </p:cNvPr>
          <p:cNvSpPr txBox="1">
            <a:spLocks noChangeArrowheads="1"/>
          </p:cNvSpPr>
          <p:nvPr/>
        </p:nvSpPr>
        <p:spPr bwMode="auto">
          <a:xfrm>
            <a:off x="533400" y="1371600"/>
            <a:ext cx="3491020" cy="1631216"/>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Caller saves:</a:t>
            </a:r>
          </a:p>
          <a:p>
            <a:pPr lvl="1" eaLnBrk="1" hangingPunct="1">
              <a:spcBef>
                <a:spcPct val="0"/>
              </a:spcBef>
              <a:buClr>
                <a:schemeClr val="accent2"/>
              </a:buClr>
              <a:buFont typeface="Wingdings" panose="05000000000000000000" pitchFamily="2" charset="2"/>
              <a:buChar char="§"/>
            </a:pPr>
            <a:r>
              <a:rPr lang="en-US" altLang="en-US" sz="2000">
                <a:latin typeface="Calibri" panose="020F0502020204030204" pitchFamily="34" charset="0"/>
                <a:cs typeface="Calibri" panose="020F0502020204030204" pitchFamily="34" charset="0"/>
              </a:rPr>
              <a:t> $ra, $a0, $t0, $fp (if reqd)</a:t>
            </a:r>
          </a:p>
          <a:p>
            <a:pPr lvl="1" eaLnBrk="1" hangingPunct="1">
              <a:spcBef>
                <a:spcPct val="0"/>
              </a:spcBef>
              <a:buClr>
                <a:schemeClr val="accent2"/>
              </a:buClr>
              <a:buFont typeface="Wingdings" panose="05000000000000000000" pitchFamily="2" charset="2"/>
              <a:buChar cha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Callee saves:</a:t>
            </a:r>
          </a:p>
          <a:p>
            <a:pPr lvl="1" eaLnBrk="1" hangingPunct="1">
              <a:spcBef>
                <a:spcPct val="0"/>
              </a:spcBef>
              <a:buClr>
                <a:schemeClr val="accent2"/>
              </a:buClr>
              <a:buFont typeface="Wingdings" panose="05000000000000000000" pitchFamily="2" charset="2"/>
              <a:buChar char="§"/>
            </a:pPr>
            <a:r>
              <a:rPr lang="en-US" altLang="en-US" sz="2000">
                <a:latin typeface="Calibri" panose="020F0502020204030204" pitchFamily="34" charset="0"/>
                <a:cs typeface="Calibri" panose="020F0502020204030204" pitchFamily="34" charset="0"/>
              </a:rPr>
              <a:t> $s0</a:t>
            </a:r>
          </a:p>
        </p:txBody>
      </p:sp>
      <p:sp>
        <p:nvSpPr>
          <p:cNvPr id="22534" name="Text Box 5">
            <a:extLst>
              <a:ext uri="{FF2B5EF4-FFF2-40B4-BE49-F238E27FC236}">
                <a16:creationId xmlns:a16="http://schemas.microsoft.com/office/drawing/2014/main" id="{8FEF6981-429E-4602-B106-3233ABA7344C}"/>
              </a:ext>
            </a:extLst>
          </p:cNvPr>
          <p:cNvSpPr txBox="1">
            <a:spLocks noChangeArrowheads="1"/>
          </p:cNvSpPr>
          <p:nvPr/>
        </p:nvSpPr>
        <p:spPr bwMode="auto">
          <a:xfrm>
            <a:off x="533400" y="4038600"/>
            <a:ext cx="3186000" cy="255454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procA:</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$a0 = $s0  #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jal  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$v0</a:t>
            </a:r>
          </a:p>
        </p:txBody>
      </p:sp>
      <p:sp>
        <p:nvSpPr>
          <p:cNvPr id="22535" name="Text Box 6">
            <a:extLst>
              <a:ext uri="{FF2B5EF4-FFF2-40B4-BE49-F238E27FC236}">
                <a16:creationId xmlns:a16="http://schemas.microsoft.com/office/drawing/2014/main" id="{C47CFAE0-01C2-4F4D-918B-B538B662277D}"/>
              </a:ext>
            </a:extLst>
          </p:cNvPr>
          <p:cNvSpPr txBox="1">
            <a:spLocks noChangeArrowheads="1"/>
          </p:cNvSpPr>
          <p:nvPr/>
        </p:nvSpPr>
        <p:spPr bwMode="auto">
          <a:xfrm>
            <a:off x="4343400" y="4038600"/>
            <a:ext cx="3551485" cy="193899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$a0 # using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$v0 = $s0;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jr   $ra</a:t>
            </a:r>
          </a:p>
        </p:txBody>
      </p:sp>
      <p:sp>
        <p:nvSpPr>
          <p:cNvPr id="22536" name="Text Box 7">
            <a:extLst>
              <a:ext uri="{FF2B5EF4-FFF2-40B4-BE49-F238E27FC236}">
                <a16:creationId xmlns:a16="http://schemas.microsoft.com/office/drawing/2014/main" id="{E88EA9B2-DDD6-4E17-B87D-18E72E3C78D7}"/>
              </a:ext>
            </a:extLst>
          </p:cNvPr>
          <p:cNvSpPr txBox="1">
            <a:spLocks noChangeArrowheads="1"/>
          </p:cNvSpPr>
          <p:nvPr/>
        </p:nvSpPr>
        <p:spPr bwMode="auto">
          <a:xfrm>
            <a:off x="4419600" y="1422400"/>
            <a:ext cx="4030270" cy="707886"/>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As every element is saved on stack,</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the stack pointer is decremented</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70AC9BFF-FB6B-F5E4-1AEB-4E61A904DC64}"/>
                  </a:ext>
                </a:extLst>
              </p14:cNvPr>
              <p14:cNvContentPartPr/>
              <p14:nvPr/>
            </p14:nvContentPartPr>
            <p14:xfrm>
              <a:off x="69480" y="2057760"/>
              <a:ext cx="8987760" cy="4209840"/>
            </p14:xfrm>
          </p:contentPart>
        </mc:Choice>
        <mc:Fallback>
          <p:pic>
            <p:nvPicPr>
              <p:cNvPr id="2" name="Ink 1">
                <a:extLst>
                  <a:ext uri="{FF2B5EF4-FFF2-40B4-BE49-F238E27FC236}">
                    <a16:creationId xmlns:a16="http://schemas.microsoft.com/office/drawing/2014/main" id="{70AC9BFF-FB6B-F5E4-1AEB-4E61A904DC64}"/>
                  </a:ext>
                </a:extLst>
              </p:cNvPr>
              <p:cNvPicPr/>
              <p:nvPr/>
            </p:nvPicPr>
            <p:blipFill>
              <a:blip r:embed="rId4"/>
              <a:stretch>
                <a:fillRect/>
              </a:stretch>
            </p:blipFill>
            <p:spPr>
              <a:xfrm>
                <a:off x="60120" y="2048400"/>
                <a:ext cx="9006480" cy="4228560"/>
              </a:xfrm>
              <a:prstGeom prst="rect">
                <a:avLst/>
              </a:prstGeom>
            </p:spPr>
          </p:pic>
        </mc:Fallback>
      </mc:AlternateContent>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8A680FA1-DE9E-42BE-A842-19F68CB2B05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73350F2-4F19-4BEE-AE48-F74101126449}" type="slidenum">
              <a:rPr lang="en-US" altLang="en-US" sz="1400">
                <a:latin typeface="Times New Roman" panose="02020603050405020304" pitchFamily="18" charset="0"/>
              </a:rPr>
              <a:pPr/>
              <a:t>13</a:t>
            </a:fld>
            <a:endParaRPr lang="en-US" altLang="en-US" sz="1400">
              <a:latin typeface="Times New Roman" panose="02020603050405020304" pitchFamily="18" charset="0"/>
            </a:endParaRPr>
          </a:p>
        </p:txBody>
      </p:sp>
      <p:sp>
        <p:nvSpPr>
          <p:cNvPr id="24579" name="Text Box 2">
            <a:extLst>
              <a:ext uri="{FF2B5EF4-FFF2-40B4-BE49-F238E27FC236}">
                <a16:creationId xmlns:a16="http://schemas.microsoft.com/office/drawing/2014/main" id="{E11F65A8-1AAA-4046-BA4B-0FFAF1CCBA29}"/>
              </a:ext>
            </a:extLst>
          </p:cNvPr>
          <p:cNvSpPr txBox="1">
            <a:spLocks noChangeArrowheads="1"/>
          </p:cNvSpPr>
          <p:nvPr/>
        </p:nvSpPr>
        <p:spPr bwMode="auto">
          <a:xfrm>
            <a:off x="441325" y="396875"/>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2</a:t>
            </a:r>
          </a:p>
        </p:txBody>
      </p:sp>
      <p:sp>
        <p:nvSpPr>
          <p:cNvPr id="24580" name="Line 3">
            <a:extLst>
              <a:ext uri="{FF2B5EF4-FFF2-40B4-BE49-F238E27FC236}">
                <a16:creationId xmlns:a16="http://schemas.microsoft.com/office/drawing/2014/main" id="{2D429BA5-2B94-48C1-B97D-3115026AA3D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1" name="Text Box 4">
            <a:extLst>
              <a:ext uri="{FF2B5EF4-FFF2-40B4-BE49-F238E27FC236}">
                <a16:creationId xmlns:a16="http://schemas.microsoft.com/office/drawing/2014/main" id="{0775FD0B-3E33-438C-864E-7745BEE63C0D}"/>
              </a:ext>
            </a:extLst>
          </p:cNvPr>
          <p:cNvSpPr txBox="1">
            <a:spLocks noChangeArrowheads="1"/>
          </p:cNvSpPr>
          <p:nvPr/>
        </p:nvSpPr>
        <p:spPr bwMode="auto">
          <a:xfrm>
            <a:off x="381000" y="1371600"/>
            <a:ext cx="3449855" cy="1631216"/>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int   fact  (int n)</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     if (n &lt; 1)  return (1);</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          else return (n * fact(n-1));</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a:t>
            </a:r>
          </a:p>
        </p:txBody>
      </p:sp>
      <p:sp>
        <p:nvSpPr>
          <p:cNvPr id="24582" name="Text Box 5">
            <a:extLst>
              <a:ext uri="{FF2B5EF4-FFF2-40B4-BE49-F238E27FC236}">
                <a16:creationId xmlns:a16="http://schemas.microsoft.com/office/drawing/2014/main" id="{BFEAA70D-1A7D-4B0C-B6C8-0E36B480B133}"/>
              </a:ext>
            </a:extLst>
          </p:cNvPr>
          <p:cNvSpPr txBox="1">
            <a:spLocks noChangeArrowheads="1"/>
          </p:cNvSpPr>
          <p:nvPr/>
        </p:nvSpPr>
        <p:spPr bwMode="auto">
          <a:xfrm>
            <a:off x="4419600" y="1371600"/>
            <a:ext cx="2555443" cy="5324535"/>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fact: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$ra, 4($</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$a0, 0($</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slti</a:t>
            </a:r>
            <a:r>
              <a:rPr lang="en-US" altLang="en-US" sz="2000" dirty="0">
                <a:latin typeface="Calibri" panose="020F0502020204030204" pitchFamily="34" charset="0"/>
                <a:cs typeface="Calibri" panose="020F0502020204030204" pitchFamily="34" charset="0"/>
              </a:rPr>
              <a:t>        $t0, $a0,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beq</a:t>
            </a:r>
            <a:r>
              <a:rPr lang="en-US" altLang="en-US" sz="2000" dirty="0">
                <a:latin typeface="Calibri" panose="020F0502020204030204" pitchFamily="34" charset="0"/>
                <a:cs typeface="Calibri" panose="020F0502020204030204" pitchFamily="34" charset="0"/>
              </a:rPr>
              <a:t>      $t0, $zero, L1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$v0, $zero,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$ra</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L1: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$a0, $a0,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jal</a:t>
            </a:r>
            <a:r>
              <a:rPr lang="en-US" altLang="en-US" sz="2000" dirty="0">
                <a:latin typeface="Calibri" panose="020F0502020204030204" pitchFamily="34" charset="0"/>
                <a:cs typeface="Calibri" panose="020F0502020204030204" pitchFamily="34" charset="0"/>
              </a:rPr>
              <a:t>        fact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$a0, 0($</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$ra, 4($</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mul</a:t>
            </a:r>
            <a:r>
              <a:rPr lang="en-US" altLang="en-US" sz="2000" dirty="0">
                <a:latin typeface="Calibri" panose="020F0502020204030204" pitchFamily="34" charset="0"/>
                <a:cs typeface="Calibri" panose="020F0502020204030204" pitchFamily="34" charset="0"/>
              </a:rPr>
              <a:t>      $v0, $a0, $v0</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$ra</a:t>
            </a:r>
          </a:p>
        </p:txBody>
      </p:sp>
      <p:sp>
        <p:nvSpPr>
          <p:cNvPr id="24583" name="Text Box 6">
            <a:extLst>
              <a:ext uri="{FF2B5EF4-FFF2-40B4-BE49-F238E27FC236}">
                <a16:creationId xmlns:a16="http://schemas.microsoft.com/office/drawing/2014/main" id="{97916B63-5B67-4883-97DE-359E3D50D1AF}"/>
              </a:ext>
            </a:extLst>
          </p:cNvPr>
          <p:cNvSpPr txBox="1">
            <a:spLocks noChangeArrowheads="1"/>
          </p:cNvSpPr>
          <p:nvPr/>
        </p:nvSpPr>
        <p:spPr bwMode="auto">
          <a:xfrm>
            <a:off x="381000" y="3886200"/>
            <a:ext cx="310405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Notes:</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The caller saves $a0 and $ra</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in its stack space.</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Temps are never saved.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a:extLst>
              <a:ext uri="{FF2B5EF4-FFF2-40B4-BE49-F238E27FC236}">
                <a16:creationId xmlns:a16="http://schemas.microsoft.com/office/drawing/2014/main" id="{4495C8F6-6EB4-4256-8A2B-B00D575427A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F132A0F-4374-4F52-BD30-F3208D11865E}" type="slidenum">
              <a:rPr lang="en-US" altLang="en-US" sz="1400">
                <a:latin typeface="Times New Roman" panose="02020603050405020304" pitchFamily="18" charset="0"/>
              </a:rPr>
              <a:pPr/>
              <a:t>14</a:t>
            </a:fld>
            <a:endParaRPr lang="en-US" altLang="en-US" sz="1400">
              <a:latin typeface="Times New Roman" panose="02020603050405020304" pitchFamily="18" charset="0"/>
            </a:endParaRPr>
          </a:p>
        </p:txBody>
      </p:sp>
      <p:sp>
        <p:nvSpPr>
          <p:cNvPr id="26627" name="Text Box 2">
            <a:extLst>
              <a:ext uri="{FF2B5EF4-FFF2-40B4-BE49-F238E27FC236}">
                <a16:creationId xmlns:a16="http://schemas.microsoft.com/office/drawing/2014/main" id="{03658373-5134-4CE9-91C6-D4D2F0581B8E}"/>
              </a:ext>
            </a:extLst>
          </p:cNvPr>
          <p:cNvSpPr txBox="1">
            <a:spLocks noChangeArrowheads="1"/>
          </p:cNvSpPr>
          <p:nvPr/>
        </p:nvSpPr>
        <p:spPr bwMode="auto">
          <a:xfrm>
            <a:off x="441325" y="396875"/>
            <a:ext cx="579940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Recap – Numeric Representations</a:t>
            </a:r>
          </a:p>
        </p:txBody>
      </p:sp>
      <p:sp>
        <p:nvSpPr>
          <p:cNvPr id="26628" name="Line 3">
            <a:extLst>
              <a:ext uri="{FF2B5EF4-FFF2-40B4-BE49-F238E27FC236}">
                <a16:creationId xmlns:a16="http://schemas.microsoft.com/office/drawing/2014/main" id="{DA74461A-50EC-4E1C-92FF-D5FAA1ADD6F0}"/>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29" name="Text Box 4">
            <a:extLst>
              <a:ext uri="{FF2B5EF4-FFF2-40B4-BE49-F238E27FC236}">
                <a16:creationId xmlns:a16="http://schemas.microsoft.com/office/drawing/2014/main" id="{1959F019-A0BC-49BA-8D5A-91CBE755373E}"/>
              </a:ext>
            </a:extLst>
          </p:cNvPr>
          <p:cNvSpPr txBox="1">
            <a:spLocks noChangeArrowheads="1"/>
          </p:cNvSpPr>
          <p:nvPr/>
        </p:nvSpPr>
        <p:spPr bwMode="auto">
          <a:xfrm>
            <a:off x="517525" y="1563688"/>
            <a:ext cx="6542047"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Decimal        35</a:t>
            </a:r>
            <a:r>
              <a:rPr lang="en-US" altLang="en-US" sz="2400" baseline="-25000">
                <a:latin typeface="Calibri" panose="020F0502020204030204" pitchFamily="34" charset="0"/>
                <a:cs typeface="Calibri" panose="020F0502020204030204" pitchFamily="34" charset="0"/>
              </a:rPr>
              <a:t>10  </a:t>
            </a:r>
            <a:r>
              <a:rPr lang="en-US" altLang="en-US" sz="2400">
                <a:latin typeface="Calibri" panose="020F0502020204030204" pitchFamily="34" charset="0"/>
                <a:cs typeface="Calibri" panose="020F0502020204030204" pitchFamily="34" charset="0"/>
              </a:rPr>
              <a:t>=  3 x 10</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+ 5 x 10</a:t>
            </a:r>
            <a:r>
              <a:rPr lang="en-US" altLang="en-US" sz="2400" baseline="30000">
                <a:latin typeface="Calibri" panose="020F0502020204030204" pitchFamily="34" charset="0"/>
                <a:cs typeface="Calibri" panose="020F0502020204030204" pitchFamily="34" charset="0"/>
              </a:rPr>
              <a:t>0</a:t>
            </a: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Binary          00100011</a:t>
            </a:r>
            <a:r>
              <a:rPr lang="en-US" altLang="en-US" sz="2400" baseline="-25000">
                <a:latin typeface="Calibri" panose="020F0502020204030204" pitchFamily="34" charset="0"/>
                <a:cs typeface="Calibri" panose="020F0502020204030204" pitchFamily="34" charset="0"/>
              </a:rPr>
              <a:t>2  </a:t>
            </a:r>
            <a:r>
              <a:rPr lang="en-US" altLang="en-US" sz="2400">
                <a:latin typeface="Calibri" panose="020F0502020204030204" pitchFamily="34" charset="0"/>
                <a:cs typeface="Calibri" panose="020F0502020204030204" pitchFamily="34" charset="0"/>
              </a:rPr>
              <a:t>=  1 x 2</a:t>
            </a:r>
            <a:r>
              <a:rPr lang="en-US" altLang="en-US" sz="2400" baseline="30000">
                <a:latin typeface="Calibri" panose="020F0502020204030204" pitchFamily="34" charset="0"/>
                <a:cs typeface="Calibri" panose="020F0502020204030204" pitchFamily="34" charset="0"/>
              </a:rPr>
              <a:t>5</a:t>
            </a:r>
            <a:r>
              <a:rPr lang="en-US" altLang="en-US" sz="2400">
                <a:latin typeface="Calibri" panose="020F0502020204030204" pitchFamily="34" charset="0"/>
                <a:cs typeface="Calibri" panose="020F0502020204030204" pitchFamily="34" charset="0"/>
              </a:rPr>
              <a:t>  +  1 x 2</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1 x 2</a:t>
            </a:r>
            <a:r>
              <a:rPr lang="en-US" altLang="en-US" sz="2400" baseline="30000">
                <a:latin typeface="Calibri" panose="020F0502020204030204" pitchFamily="34" charset="0"/>
                <a:cs typeface="Calibri" panose="020F0502020204030204" pitchFamily="34" charset="0"/>
              </a:rPr>
              <a:t>0</a:t>
            </a: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Hexadecimal (compact representation)</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0x 23    or   23</a:t>
            </a:r>
            <a:r>
              <a:rPr lang="en-US" altLang="en-US" sz="2400" baseline="-25000">
                <a:latin typeface="Calibri" panose="020F0502020204030204" pitchFamily="34" charset="0"/>
                <a:cs typeface="Calibri" panose="020F0502020204030204" pitchFamily="34" charset="0"/>
              </a:rPr>
              <a:t>hex     </a:t>
            </a:r>
            <a:r>
              <a:rPr lang="en-US" altLang="en-US" sz="2400">
                <a:latin typeface="Calibri" panose="020F0502020204030204" pitchFamily="34" charset="0"/>
                <a:cs typeface="Calibri" panose="020F0502020204030204" pitchFamily="34" charset="0"/>
              </a:rPr>
              <a:t>=   2 x 16</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3 x 16</a:t>
            </a:r>
            <a:r>
              <a:rPr lang="en-US" altLang="en-US" sz="2400" baseline="30000">
                <a:latin typeface="Calibri" panose="020F0502020204030204" pitchFamily="34" charset="0"/>
                <a:cs typeface="Calibri" panose="020F0502020204030204" pitchFamily="34" charset="0"/>
              </a:rPr>
              <a:t>0</a:t>
            </a:r>
            <a:endParaRPr lang="en-US" altLang="en-US" sz="2400" baseline="-2500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baseline="-25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baseline="-25000">
                <a:latin typeface="Calibri" panose="020F0502020204030204" pitchFamily="34" charset="0"/>
                <a:cs typeface="Calibri" panose="020F0502020204030204" pitchFamily="34" charset="0"/>
              </a:rPr>
              <a:t>             </a:t>
            </a:r>
            <a:r>
              <a:rPr lang="en-US" altLang="en-US" sz="2400">
                <a:latin typeface="Calibri" panose="020F0502020204030204" pitchFamily="34" charset="0"/>
                <a:cs typeface="Calibri" panose="020F0502020204030204" pitchFamily="34" charset="0"/>
              </a:rPr>
              <a:t>0-15 (decimal)   </a:t>
            </a:r>
            <a:r>
              <a:rPr lang="en-US" altLang="en-US" sz="2400">
                <a:latin typeface="Calibri" panose="020F0502020204030204" pitchFamily="34" charset="0"/>
                <a:cs typeface="Calibri" panose="020F0502020204030204" pitchFamily="34" charset="0"/>
                <a:sym typeface="Wingdings" panose="05000000000000000000" pitchFamily="2" charset="2"/>
              </a:rPr>
              <a:t>   0-9, a-f  (hex)</a:t>
            </a:r>
          </a:p>
        </p:txBody>
      </p:sp>
      <p:sp>
        <p:nvSpPr>
          <p:cNvPr id="26630" name="Text Box 5">
            <a:extLst>
              <a:ext uri="{FF2B5EF4-FFF2-40B4-BE49-F238E27FC236}">
                <a16:creationId xmlns:a16="http://schemas.microsoft.com/office/drawing/2014/main" id="{83DE4D0B-93DE-4181-B741-D352751BD169}"/>
              </a:ext>
            </a:extLst>
          </p:cNvPr>
          <p:cNvSpPr txBox="1">
            <a:spLocks noChangeArrowheads="1"/>
          </p:cNvSpPr>
          <p:nvPr/>
        </p:nvSpPr>
        <p:spPr bwMode="auto">
          <a:xfrm>
            <a:off x="3048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0    0000     00</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1    0001     01</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2    0010     02</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3    0011     03</a:t>
            </a:r>
          </a:p>
        </p:txBody>
      </p:sp>
      <p:sp>
        <p:nvSpPr>
          <p:cNvPr id="26631" name="Text Box 6">
            <a:extLst>
              <a:ext uri="{FF2B5EF4-FFF2-40B4-BE49-F238E27FC236}">
                <a16:creationId xmlns:a16="http://schemas.microsoft.com/office/drawing/2014/main" id="{DBFE6041-17CA-4AC6-A041-18BE74B7611A}"/>
              </a:ext>
            </a:extLst>
          </p:cNvPr>
          <p:cNvSpPr txBox="1">
            <a:spLocks noChangeArrowheads="1"/>
          </p:cNvSpPr>
          <p:nvPr/>
        </p:nvSpPr>
        <p:spPr bwMode="auto">
          <a:xfrm>
            <a:off x="25146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4    0100     04</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5    0101     05</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6    0110     06</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7    0111     07</a:t>
            </a:r>
          </a:p>
        </p:txBody>
      </p:sp>
      <p:sp>
        <p:nvSpPr>
          <p:cNvPr id="26632" name="Text Box 7">
            <a:extLst>
              <a:ext uri="{FF2B5EF4-FFF2-40B4-BE49-F238E27FC236}">
                <a16:creationId xmlns:a16="http://schemas.microsoft.com/office/drawing/2014/main" id="{F2C4ED7E-08E8-4BB5-AA82-89DBAF156123}"/>
              </a:ext>
            </a:extLst>
          </p:cNvPr>
          <p:cNvSpPr txBox="1">
            <a:spLocks noChangeArrowheads="1"/>
          </p:cNvSpPr>
          <p:nvPr/>
        </p:nvSpPr>
        <p:spPr bwMode="auto">
          <a:xfrm>
            <a:off x="46482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8    1000     08</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9    1001     09</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10    1010     0a</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11    1011     0b</a:t>
            </a:r>
          </a:p>
        </p:txBody>
      </p:sp>
      <p:sp>
        <p:nvSpPr>
          <p:cNvPr id="26633" name="Text Box 8">
            <a:extLst>
              <a:ext uri="{FF2B5EF4-FFF2-40B4-BE49-F238E27FC236}">
                <a16:creationId xmlns:a16="http://schemas.microsoft.com/office/drawing/2014/main" id="{24D93D0E-0A92-4CB2-8E78-530FFB52F933}"/>
              </a:ext>
            </a:extLst>
          </p:cNvPr>
          <p:cNvSpPr txBox="1">
            <a:spLocks noChangeArrowheads="1"/>
          </p:cNvSpPr>
          <p:nvPr/>
        </p:nvSpPr>
        <p:spPr bwMode="auto">
          <a:xfrm>
            <a:off x="67818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12    1100     0c</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13    1101     0d</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14    1110     0e</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15    1111     0f</a:t>
            </a:r>
          </a:p>
        </p:txBody>
      </p:sp>
      <p:sp>
        <p:nvSpPr>
          <p:cNvPr id="26634" name="Line 9">
            <a:extLst>
              <a:ext uri="{FF2B5EF4-FFF2-40B4-BE49-F238E27FC236}">
                <a16:creationId xmlns:a16="http://schemas.microsoft.com/office/drawing/2014/main" id="{7E9D3527-1415-4294-B0ED-0C44646EA9B7}"/>
              </a:ext>
            </a:extLst>
          </p:cNvPr>
          <p:cNvSpPr>
            <a:spLocks noChangeShapeType="1"/>
          </p:cNvSpPr>
          <p:nvPr/>
        </p:nvSpPr>
        <p:spPr bwMode="auto">
          <a:xfrm>
            <a:off x="24384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26635" name="Line 10">
            <a:extLst>
              <a:ext uri="{FF2B5EF4-FFF2-40B4-BE49-F238E27FC236}">
                <a16:creationId xmlns:a16="http://schemas.microsoft.com/office/drawing/2014/main" id="{DC620488-BF2F-43CB-82A7-56A56C7B146F}"/>
              </a:ext>
            </a:extLst>
          </p:cNvPr>
          <p:cNvSpPr>
            <a:spLocks noChangeShapeType="1"/>
          </p:cNvSpPr>
          <p:nvPr/>
        </p:nvSpPr>
        <p:spPr bwMode="auto">
          <a:xfrm>
            <a:off x="46482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6" name="Line 11">
            <a:extLst>
              <a:ext uri="{FF2B5EF4-FFF2-40B4-BE49-F238E27FC236}">
                <a16:creationId xmlns:a16="http://schemas.microsoft.com/office/drawing/2014/main" id="{4510DC75-B140-452D-AE41-7FA433435DC6}"/>
              </a:ext>
            </a:extLst>
          </p:cNvPr>
          <p:cNvSpPr>
            <a:spLocks noChangeShapeType="1"/>
          </p:cNvSpPr>
          <p:nvPr/>
        </p:nvSpPr>
        <p:spPr bwMode="auto">
          <a:xfrm>
            <a:off x="6781800" y="45720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980ECF37-C050-425C-95AD-34F4A3875BEB}"/>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B392B73-D6A3-4D96-909A-0CD1F51AD92B}" type="slidenum">
              <a:rPr lang="en-US" altLang="en-US" sz="1400">
                <a:latin typeface="Times New Roman" panose="02020603050405020304" pitchFamily="18" charset="0"/>
              </a:rPr>
              <a:pPr/>
              <a:t>15</a:t>
            </a:fld>
            <a:endParaRPr lang="en-US" altLang="en-US" sz="1400">
              <a:latin typeface="Times New Roman" panose="02020603050405020304" pitchFamily="18" charset="0"/>
            </a:endParaRPr>
          </a:p>
        </p:txBody>
      </p:sp>
      <p:sp>
        <p:nvSpPr>
          <p:cNvPr id="28675" name="Text Box 2">
            <a:extLst>
              <a:ext uri="{FF2B5EF4-FFF2-40B4-BE49-F238E27FC236}">
                <a16:creationId xmlns:a16="http://schemas.microsoft.com/office/drawing/2014/main" id="{BD9E88CB-0A81-499A-A7B2-C148D7C7ED17}"/>
              </a:ext>
            </a:extLst>
          </p:cNvPr>
          <p:cNvSpPr txBox="1">
            <a:spLocks noChangeArrowheads="1"/>
          </p:cNvSpPr>
          <p:nvPr/>
        </p:nvSpPr>
        <p:spPr bwMode="auto">
          <a:xfrm>
            <a:off x="441325" y="396875"/>
            <a:ext cx="288572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2’s Complement</a:t>
            </a:r>
          </a:p>
        </p:txBody>
      </p:sp>
      <p:sp>
        <p:nvSpPr>
          <p:cNvPr id="28676" name="Line 3">
            <a:extLst>
              <a:ext uri="{FF2B5EF4-FFF2-40B4-BE49-F238E27FC236}">
                <a16:creationId xmlns:a16="http://schemas.microsoft.com/office/drawing/2014/main" id="{3E896B80-8EC1-49F2-8CB4-E1E4B06BEFEF}"/>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3D9F4BB8-6F7E-4D58-99D9-0C1670676861}"/>
              </a:ext>
            </a:extLst>
          </p:cNvPr>
          <p:cNvSpPr txBox="1">
            <a:spLocks noChangeArrowheads="1"/>
          </p:cNvSpPr>
          <p:nvPr/>
        </p:nvSpPr>
        <p:spPr bwMode="auto">
          <a:xfrm>
            <a:off x="1066800" y="1295400"/>
            <a:ext cx="5356274" cy="2800767"/>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0000 0000 0000 0000 0000 0000 0000 0000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0</a:t>
            </a:r>
            <a:r>
              <a:rPr lang="en-US" altLang="en-US" sz="1600" baseline="-25000">
                <a:latin typeface="Calibri" panose="020F0502020204030204" pitchFamily="34" charset="0"/>
                <a:cs typeface="Calibri" panose="020F0502020204030204" pitchFamily="34" charset="0"/>
              </a:rPr>
              <a:t>ten</a:t>
            </a: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0000 0000 0000 0000 0000 0000 0000 0001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1</a:t>
            </a:r>
            <a:r>
              <a:rPr lang="en-US" altLang="en-US" sz="1600" baseline="-25000">
                <a:latin typeface="Calibri" panose="020F0502020204030204" pitchFamily="34" charset="0"/>
                <a:cs typeface="Calibri" panose="020F0502020204030204" pitchFamily="34" charset="0"/>
              </a:rPr>
              <a:t>ten</a:t>
            </a: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0111 1111 1111 1111 1111 1111 1111 1111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-1</a:t>
            </a:r>
          </a:p>
          <a:p>
            <a:pPr eaLnBrk="1" hangingPunct="1">
              <a:spcBef>
                <a:spcPct val="0"/>
              </a:spcBef>
              <a:buClr>
                <a:srgbClr val="CC0000"/>
              </a:buClr>
              <a:buFontTx/>
              <a:buNone/>
            </a:pP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1000 0000 0000 0000 0000 0000 0000 0000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1000 0000 0000 0000 0000 0000 0000 0001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 – 1)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1000 0000 0000 0000 0000 0000 0000 0010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 – 2)</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1111 1111 1111 1111 1111 1111 1111 1110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1111 1111 1111 1111 1111 1111 1111 1111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-1</a:t>
            </a:r>
          </a:p>
        </p:txBody>
      </p:sp>
      <p:sp>
        <p:nvSpPr>
          <p:cNvPr id="28678" name="Text Box 5">
            <a:extLst>
              <a:ext uri="{FF2B5EF4-FFF2-40B4-BE49-F238E27FC236}">
                <a16:creationId xmlns:a16="http://schemas.microsoft.com/office/drawing/2014/main" id="{FFF22F98-3B75-4756-849B-C46F160DC04E}"/>
              </a:ext>
            </a:extLst>
          </p:cNvPr>
          <p:cNvSpPr txBox="1">
            <a:spLocks noChangeArrowheads="1"/>
          </p:cNvSpPr>
          <p:nvPr/>
        </p:nvSpPr>
        <p:spPr bwMode="auto">
          <a:xfrm>
            <a:off x="685800" y="4340225"/>
            <a:ext cx="710418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Note that the sum of a number x and its inverted representation x’ always</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equals  a string of 1s (-1).</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x’ = -1</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+ 1 = -x        … hence, can compute the negative of a number by</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x’ + 1             inverting all bits and adding 1</a:t>
            </a:r>
          </a:p>
        </p:txBody>
      </p:sp>
      <p:sp>
        <p:nvSpPr>
          <p:cNvPr id="28679" name="Text Box 6">
            <a:extLst>
              <a:ext uri="{FF2B5EF4-FFF2-40B4-BE49-F238E27FC236}">
                <a16:creationId xmlns:a16="http://schemas.microsoft.com/office/drawing/2014/main" id="{7353C8A5-78B9-4DAB-B618-C223615DB7AF}"/>
              </a:ext>
            </a:extLst>
          </p:cNvPr>
          <p:cNvSpPr txBox="1">
            <a:spLocks noChangeArrowheads="1"/>
          </p:cNvSpPr>
          <p:nvPr/>
        </p:nvSpPr>
        <p:spPr bwMode="auto">
          <a:xfrm>
            <a:off x="685800" y="5791200"/>
            <a:ext cx="64675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This format can directly undergo addition without any conversions!</a:t>
            </a:r>
          </a:p>
        </p:txBody>
      </p:sp>
      <p:sp>
        <p:nvSpPr>
          <p:cNvPr id="28680" name="Text Box 7">
            <a:extLst>
              <a:ext uri="{FF2B5EF4-FFF2-40B4-BE49-F238E27FC236}">
                <a16:creationId xmlns:a16="http://schemas.microsoft.com/office/drawing/2014/main" id="{7878DAAF-43AB-421E-9FA3-A6A7460C72DA}"/>
              </a:ext>
            </a:extLst>
          </p:cNvPr>
          <p:cNvSpPr txBox="1">
            <a:spLocks noChangeArrowheads="1"/>
          </p:cNvSpPr>
          <p:nvPr/>
        </p:nvSpPr>
        <p:spPr bwMode="auto">
          <a:xfrm>
            <a:off x="685800" y="6096000"/>
            <a:ext cx="438774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Each number represents the quantity</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a:t>
            </a:r>
            <a:r>
              <a:rPr lang="en-US" altLang="en-US" sz="1800" baseline="-25000">
                <a:latin typeface="Calibri" panose="020F0502020204030204" pitchFamily="34" charset="0"/>
                <a:cs typeface="Calibri" panose="020F0502020204030204" pitchFamily="34" charset="0"/>
              </a:rPr>
              <a:t>31</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31</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30</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30</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29</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29</a:t>
            </a:r>
            <a:r>
              <a:rPr lang="en-US" altLang="en-US" sz="1800">
                <a:latin typeface="Calibri" panose="020F0502020204030204" pitchFamily="34" charset="0"/>
                <a:cs typeface="Calibri" panose="020F0502020204030204" pitchFamily="34" charset="0"/>
              </a:rPr>
              <a:t> + … + x</a:t>
            </a:r>
            <a:r>
              <a:rPr lang="en-US" altLang="en-US" sz="1800" baseline="-25000">
                <a:latin typeface="Calibri" panose="020F0502020204030204" pitchFamily="34" charset="0"/>
                <a:cs typeface="Calibri" panose="020F0502020204030204" pitchFamily="34" charset="0"/>
              </a:rPr>
              <a:t>1</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1</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0</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0</a:t>
            </a:r>
            <a:endParaRPr lang="en-US" altLang="en-US" sz="1800">
              <a:latin typeface="Calibri" panose="020F0502020204030204" pitchFamily="34" charset="0"/>
              <a:cs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89B4D219-5655-4A5F-8FB0-3715EDD7D6C9}"/>
              </a:ext>
            </a:extLst>
          </p:cNvPr>
          <p:cNvSpPr>
            <a:spLocks noGrp="1"/>
          </p:cNvSpPr>
          <p:nvPr>
            <p:ph type="sldNum" sz="quarter" idx="12"/>
          </p:nvPr>
        </p:nvSpPr>
        <p:spPr/>
        <p:txBody>
          <a:bodyPr/>
          <a:lstStyle/>
          <a:p>
            <a:pPr>
              <a:defRPr/>
            </a:pPr>
            <a:fld id="{8E2B3507-8379-4BAF-969A-544010ED455D}" type="slidenum">
              <a:rPr lang="en-US" altLang="en-US"/>
              <a:pPr>
                <a:defRPr/>
              </a:pPr>
              <a:t>16</a:t>
            </a:fld>
            <a:endParaRPr lang="en-US" altLang="en-US"/>
          </a:p>
        </p:txBody>
      </p:sp>
      <p:sp>
        <p:nvSpPr>
          <p:cNvPr id="28675" name="Text Box 2">
            <a:extLst>
              <a:ext uri="{FF2B5EF4-FFF2-40B4-BE49-F238E27FC236}">
                <a16:creationId xmlns:a16="http://schemas.microsoft.com/office/drawing/2014/main" id="{A34541D9-D785-44AE-A302-7A86DC7606D3}"/>
              </a:ext>
            </a:extLst>
          </p:cNvPr>
          <p:cNvSpPr txBox="1">
            <a:spLocks noChangeArrowheads="1"/>
          </p:cNvSpPr>
          <p:nvPr/>
        </p:nvSpPr>
        <p:spPr bwMode="auto">
          <a:xfrm>
            <a:off x="441325" y="396875"/>
            <a:ext cx="401725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Multiplication Example</a:t>
            </a:r>
          </a:p>
        </p:txBody>
      </p:sp>
      <p:sp>
        <p:nvSpPr>
          <p:cNvPr id="28676" name="Line 3">
            <a:extLst>
              <a:ext uri="{FF2B5EF4-FFF2-40B4-BE49-F238E27FC236}">
                <a16:creationId xmlns:a16="http://schemas.microsoft.com/office/drawing/2014/main" id="{B08AB5CD-DF96-4C80-B220-9A5F5B2D64D5}"/>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57D5201F-EC29-49C3-957B-100B96118B3B}"/>
              </a:ext>
            </a:extLst>
          </p:cNvPr>
          <p:cNvSpPr txBox="1">
            <a:spLocks noChangeArrowheads="1"/>
          </p:cNvSpPr>
          <p:nvPr/>
        </p:nvSpPr>
        <p:spPr bwMode="auto">
          <a:xfrm>
            <a:off x="914400" y="1524000"/>
            <a:ext cx="6843284"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Multiplicand</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Multiplier</a:t>
            </a:r>
            <a:r>
              <a:rPr lang="en-US" altLang="en-US" sz="2400" dirty="0">
                <a:latin typeface="Calibri" panose="020F0502020204030204" pitchFamily="34" charset="0"/>
                <a:cs typeface="Calibri" panose="020F0502020204030204" pitchFamily="34" charset="0"/>
              </a:rPr>
              <a:t>                        x    1001</a:t>
            </a:r>
            <a:r>
              <a:rPr lang="en-US" altLang="en-US" sz="2400" baseline="-25000" dirty="0">
                <a:latin typeface="Calibri" panose="020F0502020204030204" pitchFamily="34" charset="0"/>
                <a:cs typeface="Calibri" panose="020F0502020204030204" pitchFamily="34" charset="0"/>
              </a:rPr>
              <a:t>ten</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Product</a:t>
            </a:r>
            <a:r>
              <a:rPr lang="en-US" altLang="en-US" sz="2400" dirty="0">
                <a:latin typeface="Calibri" panose="020F0502020204030204" pitchFamily="34" charset="0"/>
                <a:cs typeface="Calibri" panose="020F0502020204030204" pitchFamily="34" charset="0"/>
              </a:rPr>
              <a:t>                           1001000</a:t>
            </a:r>
            <a:r>
              <a:rPr lang="en-US" altLang="en-US" sz="2400" baseline="-25000" dirty="0">
                <a:latin typeface="Calibri" panose="020F0502020204030204" pitchFamily="34" charset="0"/>
                <a:cs typeface="Calibri" panose="020F0502020204030204" pitchFamily="34" charset="0"/>
              </a:rPr>
              <a:t>ten</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In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multiplicand is shifted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next bit of multiplier is examined (also a shifting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this bit is 1, shifted multiplicand is added to the product</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F43E85B5-4D08-26F6-57B2-93AE23978AAC}"/>
                  </a:ext>
                </a:extLst>
              </p14:cNvPr>
              <p14:cNvContentPartPr/>
              <p14:nvPr/>
            </p14:nvContentPartPr>
            <p14:xfrm>
              <a:off x="3844080" y="2334600"/>
              <a:ext cx="1119240" cy="2781000"/>
            </p14:xfrm>
          </p:contentPart>
        </mc:Choice>
        <mc:Fallback>
          <p:pic>
            <p:nvPicPr>
              <p:cNvPr id="2" name="Ink 1">
                <a:extLst>
                  <a:ext uri="{FF2B5EF4-FFF2-40B4-BE49-F238E27FC236}">
                    <a16:creationId xmlns:a16="http://schemas.microsoft.com/office/drawing/2014/main" id="{F43E85B5-4D08-26F6-57B2-93AE23978AAC}"/>
                  </a:ext>
                </a:extLst>
              </p:cNvPr>
              <p:cNvPicPr/>
              <p:nvPr/>
            </p:nvPicPr>
            <p:blipFill>
              <a:blip r:embed="rId4"/>
              <a:stretch>
                <a:fillRect/>
              </a:stretch>
            </p:blipFill>
            <p:spPr>
              <a:xfrm>
                <a:off x="3834720" y="2325240"/>
                <a:ext cx="1137960" cy="2799720"/>
              </a:xfrm>
              <a:prstGeom prst="rect">
                <a:avLst/>
              </a:prstGeom>
            </p:spPr>
          </p:pic>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8FA7757-913C-4DB6-82E1-2AD3FAEC980A}"/>
              </a:ext>
            </a:extLst>
          </p:cNvPr>
          <p:cNvSpPr>
            <a:spLocks noGrp="1"/>
          </p:cNvSpPr>
          <p:nvPr>
            <p:ph type="sldNum" sz="quarter" idx="12"/>
          </p:nvPr>
        </p:nvSpPr>
        <p:spPr/>
        <p:txBody>
          <a:bodyPr/>
          <a:lstStyle/>
          <a:p>
            <a:pPr>
              <a:defRPr/>
            </a:pPr>
            <a:fld id="{6DD41E20-E942-415F-8F5C-9AD7F2DA8618}" type="slidenum">
              <a:rPr lang="en-US" altLang="en-US"/>
              <a:pPr>
                <a:defRPr/>
              </a:pPr>
              <a:t>17</a:t>
            </a:fld>
            <a:endParaRPr lang="en-US" altLang="en-US"/>
          </a:p>
        </p:txBody>
      </p:sp>
      <p:sp>
        <p:nvSpPr>
          <p:cNvPr id="40963" name="Text Box 2">
            <a:extLst>
              <a:ext uri="{FF2B5EF4-FFF2-40B4-BE49-F238E27FC236}">
                <a16:creationId xmlns:a16="http://schemas.microsoft.com/office/drawing/2014/main" id="{02F91FA5-A306-4CFF-B600-BDB7444AF766}"/>
              </a:ext>
            </a:extLst>
          </p:cNvPr>
          <p:cNvSpPr txBox="1">
            <a:spLocks noChangeArrowheads="1"/>
          </p:cNvSpPr>
          <p:nvPr/>
        </p:nvSpPr>
        <p:spPr bwMode="auto">
          <a:xfrm>
            <a:off x="441325" y="396875"/>
            <a:ext cx="15007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Division</a:t>
            </a:r>
          </a:p>
        </p:txBody>
      </p:sp>
      <p:sp>
        <p:nvSpPr>
          <p:cNvPr id="40964" name="Line 3">
            <a:extLst>
              <a:ext uri="{FF2B5EF4-FFF2-40B4-BE49-F238E27FC236}">
                <a16:creationId xmlns:a16="http://schemas.microsoft.com/office/drawing/2014/main" id="{D76F1B06-9329-4B57-83BA-CD0CE9A13539}"/>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5" name="Text Box 4">
            <a:extLst>
              <a:ext uri="{FF2B5EF4-FFF2-40B4-BE49-F238E27FC236}">
                <a16:creationId xmlns:a16="http://schemas.microsoft.com/office/drawing/2014/main" id="{81F8B75A-D28E-4F72-805E-D0657B22EA76}"/>
              </a:ext>
            </a:extLst>
          </p:cNvPr>
          <p:cNvSpPr txBox="1">
            <a:spLocks noChangeArrowheads="1"/>
          </p:cNvSpPr>
          <p:nvPr/>
        </p:nvSpPr>
        <p:spPr bwMode="auto">
          <a:xfrm>
            <a:off x="517525" y="1563688"/>
            <a:ext cx="6547433"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            1001</a:t>
            </a:r>
            <a:r>
              <a:rPr lang="en-US" altLang="en-US" sz="2400" baseline="-25000" dirty="0">
                <a:latin typeface="Calibri" panose="020F0502020204030204" pitchFamily="34" charset="0"/>
                <a:cs typeface="Calibri" panose="020F0502020204030204" pitchFamily="34" charset="0"/>
              </a:rPr>
              <a:t>ten</a:t>
            </a:r>
            <a:r>
              <a:rPr lang="en-US" altLang="en-US" sz="2400" u="sng"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Quotient</a:t>
            </a:r>
            <a:endParaRPr lang="en-US" altLang="en-US" sz="2400" u="sng"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Divisor</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Dividend</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Remainder</a:t>
            </a:r>
          </a:p>
        </p:txBody>
      </p:sp>
      <p:sp>
        <p:nvSpPr>
          <p:cNvPr id="40966" name="Text Box 5">
            <a:extLst>
              <a:ext uri="{FF2B5EF4-FFF2-40B4-BE49-F238E27FC236}">
                <a16:creationId xmlns:a16="http://schemas.microsoft.com/office/drawing/2014/main" id="{7181A36D-9557-4318-9D32-DEABB243477A}"/>
              </a:ext>
            </a:extLst>
          </p:cNvPr>
          <p:cNvSpPr txBox="1">
            <a:spLocks noChangeArrowheads="1"/>
          </p:cNvSpPr>
          <p:nvPr/>
        </p:nvSpPr>
        <p:spPr bwMode="auto">
          <a:xfrm>
            <a:off x="762000" y="4924425"/>
            <a:ext cx="700499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shift divisor right and compare it with current dividend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larger, shift 0 as the next bit of the quotient</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smaller, subtract to get new dividend and shift 1</a:t>
            </a:r>
          </a:p>
          <a:p>
            <a:pPr lvl="1"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as the next bit of the quotient</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91309FE4-1392-C029-21D8-7B943983FFB5}"/>
                  </a:ext>
                </a:extLst>
              </p14:cNvPr>
              <p14:cNvContentPartPr/>
              <p14:nvPr/>
            </p14:nvContentPartPr>
            <p14:xfrm>
              <a:off x="1132560" y="1906560"/>
              <a:ext cx="3748320" cy="844200"/>
            </p14:xfrm>
          </p:contentPart>
        </mc:Choice>
        <mc:Fallback>
          <p:pic>
            <p:nvPicPr>
              <p:cNvPr id="2" name="Ink 1">
                <a:extLst>
                  <a:ext uri="{FF2B5EF4-FFF2-40B4-BE49-F238E27FC236}">
                    <a16:creationId xmlns:a16="http://schemas.microsoft.com/office/drawing/2014/main" id="{91309FE4-1392-C029-21D8-7B943983FFB5}"/>
                  </a:ext>
                </a:extLst>
              </p:cNvPr>
              <p:cNvPicPr/>
              <p:nvPr/>
            </p:nvPicPr>
            <p:blipFill>
              <a:blip r:embed="rId4"/>
              <a:stretch>
                <a:fillRect/>
              </a:stretch>
            </p:blipFill>
            <p:spPr>
              <a:xfrm>
                <a:off x="1123200" y="1897200"/>
                <a:ext cx="3767040" cy="862920"/>
              </a:xfrm>
              <a:prstGeom prst="rect">
                <a:avLst/>
              </a:prstGeom>
            </p:spPr>
          </p:pic>
        </mc:Fallback>
      </mc:AlternateContent>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1184211-93FD-45F5-8FAB-21FAC58AF0A6}"/>
              </a:ext>
            </a:extLst>
          </p:cNvPr>
          <p:cNvSpPr>
            <a:spLocks noGrp="1"/>
          </p:cNvSpPr>
          <p:nvPr>
            <p:ph type="sldNum" sz="quarter" idx="12"/>
          </p:nvPr>
        </p:nvSpPr>
        <p:spPr/>
        <p:txBody>
          <a:bodyPr/>
          <a:lstStyle/>
          <a:p>
            <a:pPr>
              <a:defRPr/>
            </a:pPr>
            <a:fld id="{49DE4DE1-292C-4945-9E67-AE840C4E7E06}" type="slidenum">
              <a:rPr lang="en-US" altLang="en-US"/>
              <a:pPr>
                <a:defRPr/>
              </a:pPr>
              <a:t>18</a:t>
            </a:fld>
            <a:endParaRPr lang="en-US" altLang="en-US"/>
          </a:p>
        </p:txBody>
      </p:sp>
      <p:sp>
        <p:nvSpPr>
          <p:cNvPr id="43011" name="Text Box 2">
            <a:extLst>
              <a:ext uri="{FF2B5EF4-FFF2-40B4-BE49-F238E27FC236}">
                <a16:creationId xmlns:a16="http://schemas.microsoft.com/office/drawing/2014/main" id="{D7E2DB7C-04B8-4F8E-9474-74F270F011A5}"/>
              </a:ext>
            </a:extLst>
          </p:cNvPr>
          <p:cNvSpPr txBox="1">
            <a:spLocks noChangeArrowheads="1"/>
          </p:cNvSpPr>
          <p:nvPr/>
        </p:nvSpPr>
        <p:spPr bwMode="auto">
          <a:xfrm>
            <a:off x="441325" y="396875"/>
            <a:ext cx="15007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Division</a:t>
            </a:r>
          </a:p>
        </p:txBody>
      </p:sp>
      <p:sp>
        <p:nvSpPr>
          <p:cNvPr id="43012" name="Line 3">
            <a:extLst>
              <a:ext uri="{FF2B5EF4-FFF2-40B4-BE49-F238E27FC236}">
                <a16:creationId xmlns:a16="http://schemas.microsoft.com/office/drawing/2014/main" id="{1AC2FEFA-FE9C-4443-B2B1-E2A6A4E015F7}"/>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3" name="Text Box 4">
            <a:extLst>
              <a:ext uri="{FF2B5EF4-FFF2-40B4-BE49-F238E27FC236}">
                <a16:creationId xmlns:a16="http://schemas.microsoft.com/office/drawing/2014/main" id="{2D7D34D1-7CB1-47C7-B0E9-7B70B8C412F3}"/>
              </a:ext>
            </a:extLst>
          </p:cNvPr>
          <p:cNvSpPr txBox="1">
            <a:spLocks noChangeArrowheads="1"/>
          </p:cNvSpPr>
          <p:nvPr/>
        </p:nvSpPr>
        <p:spPr bwMode="auto">
          <a:xfrm>
            <a:off x="228600" y="1600200"/>
            <a:ext cx="810189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                 1001</a:t>
            </a:r>
            <a:r>
              <a:rPr lang="en-US" altLang="en-US" sz="2400" baseline="-25000" dirty="0">
                <a:latin typeface="Calibri" panose="020F0502020204030204" pitchFamily="34" charset="0"/>
                <a:cs typeface="Calibri" panose="020F0502020204030204" pitchFamily="34" charset="0"/>
              </a:rPr>
              <a:t>ten</a:t>
            </a:r>
            <a:r>
              <a:rPr lang="en-US" altLang="en-US" sz="2400" u="sng"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Quotient</a:t>
            </a:r>
            <a:endParaRPr lang="en-US" altLang="en-US" sz="2400" u="sng"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Divisor</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Dividend</a:t>
            </a:r>
          </a:p>
          <a:p>
            <a:pPr eaLnBrk="1" hangingPunct="1">
              <a:spcBef>
                <a:spcPct val="0"/>
              </a:spcBef>
              <a:buClr>
                <a:srgbClr val="CC0000"/>
              </a:buClr>
              <a:buFontTx/>
              <a:buNone/>
            </a:pP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0001001010         0001001010       0000001010    0000001010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100000000000 </a:t>
            </a:r>
            <a:r>
              <a:rPr lang="en-US" altLang="en-US" sz="2400" dirty="0">
                <a:latin typeface="Calibri" panose="020F0502020204030204" pitchFamily="34" charset="0"/>
                <a:cs typeface="Calibri" panose="020F0502020204030204" pitchFamily="34" charset="0"/>
                <a:sym typeface="Wingdings" panose="05000000000000000000" pitchFamily="2" charset="2"/>
              </a:rPr>
              <a:t>   0001000000   00001000000000001000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sym typeface="Wingdings" panose="05000000000000000000" pitchFamily="2" charset="2"/>
              </a:rPr>
              <a:t>Quo:   0                   000001               0000010            000001001</a:t>
            </a:r>
            <a:endParaRPr lang="en-US" altLang="en-US" sz="2400" dirty="0">
              <a:solidFill>
                <a:schemeClr val="accent2"/>
              </a:solidFill>
              <a:latin typeface="Calibri" panose="020F0502020204030204" pitchFamily="34" charset="0"/>
              <a:cs typeface="Calibri" panose="020F0502020204030204" pitchFamily="34" charset="0"/>
            </a:endParaRPr>
          </a:p>
        </p:txBody>
      </p:sp>
      <p:sp>
        <p:nvSpPr>
          <p:cNvPr id="43014" name="Text Box 5">
            <a:extLst>
              <a:ext uri="{FF2B5EF4-FFF2-40B4-BE49-F238E27FC236}">
                <a16:creationId xmlns:a16="http://schemas.microsoft.com/office/drawing/2014/main" id="{73712B75-C526-4E43-9339-9F837413A3DB}"/>
              </a:ext>
            </a:extLst>
          </p:cNvPr>
          <p:cNvSpPr txBox="1">
            <a:spLocks noChangeArrowheads="1"/>
          </p:cNvSpPr>
          <p:nvPr/>
        </p:nvSpPr>
        <p:spPr bwMode="auto">
          <a:xfrm>
            <a:off x="762000" y="4924425"/>
            <a:ext cx="700499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shift divisor right and compare it with current dividend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larger, shift 0 as the next bit of the quotient</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smaller, subtract to get new dividend and shift 1</a:t>
            </a:r>
          </a:p>
          <a:p>
            <a:pPr lvl="1"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as the next bit of the quotient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22F9A8D-DB5B-4C4F-9208-B4EC313201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D7584F-EF59-4139-84FC-1F4895FA89EA}" type="slidenum">
              <a:rPr lang="en-US" altLang="en-US" sz="1400">
                <a:latin typeface="Times New Roman" panose="02020603050405020304" pitchFamily="18" charset="0"/>
              </a:rPr>
              <a:pPr/>
              <a:t>19</a:t>
            </a:fld>
            <a:endParaRPr lang="en-US" altLang="en-US" sz="1400">
              <a:latin typeface="Times New Roman" panose="02020603050405020304" pitchFamily="18" charset="0"/>
            </a:endParaRPr>
          </a:p>
        </p:txBody>
      </p:sp>
      <p:sp>
        <p:nvSpPr>
          <p:cNvPr id="38915" name="Text Box 2">
            <a:extLst>
              <a:ext uri="{FF2B5EF4-FFF2-40B4-BE49-F238E27FC236}">
                <a16:creationId xmlns:a16="http://schemas.microsoft.com/office/drawing/2014/main" id="{19725A43-F84F-4E4B-BD72-3A9658ACCDD3}"/>
              </a:ext>
            </a:extLst>
          </p:cNvPr>
          <p:cNvSpPr txBox="1">
            <a:spLocks noChangeArrowheads="1"/>
          </p:cNvSpPr>
          <p:nvPr/>
        </p:nvSpPr>
        <p:spPr bwMode="auto">
          <a:xfrm>
            <a:off x="441325" y="396875"/>
            <a:ext cx="335842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Binary FP Numbers</a:t>
            </a:r>
          </a:p>
        </p:txBody>
      </p:sp>
      <p:sp>
        <p:nvSpPr>
          <p:cNvPr id="38916" name="Line 3">
            <a:extLst>
              <a:ext uri="{FF2B5EF4-FFF2-40B4-BE49-F238E27FC236}">
                <a16:creationId xmlns:a16="http://schemas.microsoft.com/office/drawing/2014/main" id="{E125E3CC-4C35-44AA-97F1-885A04C64998}"/>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17" name="Text Box 4">
            <a:extLst>
              <a:ext uri="{FF2B5EF4-FFF2-40B4-BE49-F238E27FC236}">
                <a16:creationId xmlns:a16="http://schemas.microsoft.com/office/drawing/2014/main" id="{38893E15-7FBF-4E82-BF9D-1DD960B69921}"/>
              </a:ext>
            </a:extLst>
          </p:cNvPr>
          <p:cNvSpPr txBox="1">
            <a:spLocks noChangeArrowheads="1"/>
          </p:cNvSpPr>
          <p:nvPr/>
        </p:nvSpPr>
        <p:spPr bwMode="auto">
          <a:xfrm>
            <a:off x="517525" y="1611313"/>
            <a:ext cx="746403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20.45 decimal = ? Binary</a:t>
            </a:r>
          </a:p>
          <a:p>
            <a:pPr eaLnBrk="1" hangingPunct="1">
              <a:spcBef>
                <a:spcPct val="0"/>
              </a:spcBef>
              <a:buClr>
                <a:srgbClr val="CC0000"/>
              </a:buCl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20 decimal = 10100 binary</a:t>
            </a:r>
          </a:p>
          <a:p>
            <a:pPr eaLnBrk="1" hangingPunct="1">
              <a:spcBef>
                <a:spcPct val="0"/>
              </a:spcBef>
              <a:buClr>
                <a:srgbClr val="CC0000"/>
              </a:buCl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0.45 x 2 = 0.9     (not greater than 1, first bit after binary point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0.90 x 2 = 1.8      (greater than 1, second bit is 1, subtract 1 from 1.8)</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0.80 x 2 = 1.6      (greater than 1, third bit is 1, subtract 1 from 1.6)</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0.60 x 2 = 1.2      (greater than 1, fourth bit is 1, subtract 1 from 1.2)</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0.20 x 2 = 0.4      (less than 1, fifth bit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0.40 x 2 = 0.8      (less than 1, sixth bit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0.80 x 2 = 1.6      (greater than 1, seventh bit is 1, subtract 1 from 1.6)</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and the pattern repeats</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10100.011100110011001100…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Normalized form = 1.0100011100110011…  x 2</a:t>
            </a:r>
            <a:r>
              <a:rPr lang="en-US" altLang="en-US" sz="2000" baseline="30000">
                <a:latin typeface="Calibri" panose="020F0502020204030204" pitchFamily="34" charset="0"/>
                <a:cs typeface="Calibri" panose="020F0502020204030204" pitchFamily="34" charset="0"/>
              </a:rPr>
              <a:t>4</a:t>
            </a:r>
            <a:endParaRPr lang="en-US" altLang="en-US" sz="2000">
              <a:latin typeface="Calibri" panose="020F0502020204030204" pitchFamily="34" charset="0"/>
              <a:cs typeface="Calibri" panose="020F0502020204030204" pitchFamily="34" charset="0"/>
            </a:endParaRP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9BCADCE8-235B-25A8-AA6D-D9096296EF7A}"/>
                  </a:ext>
                </a:extLst>
              </p14:cNvPr>
              <p14:cNvContentPartPr/>
              <p14:nvPr/>
            </p14:nvContentPartPr>
            <p14:xfrm>
              <a:off x="243720" y="191520"/>
              <a:ext cx="8825760" cy="6499080"/>
            </p14:xfrm>
          </p:contentPart>
        </mc:Choice>
        <mc:Fallback>
          <p:pic>
            <p:nvPicPr>
              <p:cNvPr id="2" name="Ink 1">
                <a:extLst>
                  <a:ext uri="{FF2B5EF4-FFF2-40B4-BE49-F238E27FC236}">
                    <a16:creationId xmlns:a16="http://schemas.microsoft.com/office/drawing/2014/main" id="{9BCADCE8-235B-25A8-AA6D-D9096296EF7A}"/>
                  </a:ext>
                </a:extLst>
              </p:cNvPr>
              <p:cNvPicPr/>
              <p:nvPr/>
            </p:nvPicPr>
            <p:blipFill>
              <a:blip r:embed="rId4"/>
              <a:stretch>
                <a:fillRect/>
              </a:stretch>
            </p:blipFill>
            <p:spPr>
              <a:xfrm>
                <a:off x="234360" y="182160"/>
                <a:ext cx="8844480" cy="6517800"/>
              </a:xfrm>
              <a:prstGeom prst="rect">
                <a:avLst/>
              </a:prstGeom>
            </p:spPr>
          </p:pic>
        </mc:Fallback>
      </mc:AlternateContent>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2BB3C34-8D46-471A-85C0-7320E0AB6E2D}"/>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9169CBA-2E3F-4EDF-9424-F2749C064B19}" type="slidenum">
              <a:rPr lang="en-US" altLang="en-US" sz="1400">
                <a:latin typeface="Times New Roman" panose="02020603050405020304" pitchFamily="18" charset="0"/>
              </a:rPr>
              <a:pPr/>
              <a:t>2</a:t>
            </a:fld>
            <a:endParaRPr lang="en-US" altLang="en-US" sz="1400">
              <a:latin typeface="Times New Roman" panose="02020603050405020304" pitchFamily="18" charset="0"/>
            </a:endParaRPr>
          </a:p>
        </p:txBody>
      </p:sp>
      <p:sp>
        <p:nvSpPr>
          <p:cNvPr id="4099" name="Text Box 2">
            <a:extLst>
              <a:ext uri="{FF2B5EF4-FFF2-40B4-BE49-F238E27FC236}">
                <a16:creationId xmlns:a16="http://schemas.microsoft.com/office/drawing/2014/main" id="{6245821D-C438-47D3-A368-921116078A75}"/>
              </a:ext>
            </a:extLst>
          </p:cNvPr>
          <p:cNvSpPr txBox="1">
            <a:spLocks noChangeArrowheads="1"/>
          </p:cNvSpPr>
          <p:nvPr/>
        </p:nvSpPr>
        <p:spPr bwMode="auto">
          <a:xfrm>
            <a:off x="441325" y="396875"/>
            <a:ext cx="264566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Midterm Rules</a:t>
            </a:r>
          </a:p>
        </p:txBody>
      </p:sp>
      <p:sp>
        <p:nvSpPr>
          <p:cNvPr id="4100" name="Line 3">
            <a:extLst>
              <a:ext uri="{FF2B5EF4-FFF2-40B4-BE49-F238E27FC236}">
                <a16:creationId xmlns:a16="http://schemas.microsoft.com/office/drawing/2014/main" id="{526318C3-7601-4A86-8E02-99D46BC3243D}"/>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 name="Text Box 4">
            <a:extLst>
              <a:ext uri="{FF2B5EF4-FFF2-40B4-BE49-F238E27FC236}">
                <a16:creationId xmlns:a16="http://schemas.microsoft.com/office/drawing/2014/main" id="{2E1070E6-571F-4DCF-8B2E-15040EB68D03}"/>
              </a:ext>
            </a:extLst>
          </p:cNvPr>
          <p:cNvSpPr txBox="1">
            <a:spLocks noChangeArrowheads="1"/>
          </p:cNvSpPr>
          <p:nvPr/>
        </p:nvSpPr>
        <p:spPr bwMode="auto">
          <a:xfrm>
            <a:off x="48509" y="2030819"/>
            <a:ext cx="8610599"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lvl="1" eaLnBrk="1" hangingPunct="1">
              <a:spcBef>
                <a:spcPct val="0"/>
              </a:spcBef>
              <a:buClr>
                <a:schemeClr val="accent2"/>
              </a:buClr>
              <a:buNone/>
            </a:pPr>
            <a:r>
              <a:rPr lang="en-US" altLang="en-US" sz="1800" dirty="0">
                <a:latin typeface="Calibri" panose="020F0502020204030204" pitchFamily="34" charset="0"/>
                <a:cs typeface="Calibri" panose="020F0502020204030204" pitchFamily="34" charset="0"/>
              </a:rPr>
              <a:t>Students are allowed to bring 3 A4/letter-sized sheets of paper with anything written/printed on both sides. In addition, you may bring the ``green sheet''.  You may also bring a phone/calculator that can be used for any numeric calculations (but it's also ok to write a mathematical term, say 1.4/2.2 GHz without doing the calculation).  You may of course not use your phone to surf the web or consult with others during the test.  You may also not use the MARS simulator or other calculators/tools for numeric conversions.  If necessary, make reasonable assumptions and clearly state them. The only clarifications you may ask for during the exam are definitions of terms. You will receive partial credit if you show your steps and explain your line of thinking, so attempt every question even if you can't fully solve it. Complete your answers in the space provided (including the back-side of each page). Confirm that you have 14 questions on 8 pages, followed by a blank page. Turn in your answer sheets before 10:35am. The test is worth 100 points and you have about 90 minutes, so allocate time accordingly.</a:t>
            </a:r>
          </a:p>
          <a:p>
            <a:pPr lvl="1" eaLnBrk="1" hangingPunct="1">
              <a:spcBef>
                <a:spcPct val="0"/>
              </a:spcBef>
              <a:buClr>
                <a:schemeClr val="accent2"/>
              </a:buClr>
              <a:buFont typeface="Wingdings" panose="05000000000000000000" pitchFamily="2" charset="2"/>
              <a:buChar char="§"/>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p:txBody>
      </p:sp>
      <p:sp>
        <p:nvSpPr>
          <p:cNvPr id="2" name="Arrow: Left 1">
            <a:extLst>
              <a:ext uri="{FF2B5EF4-FFF2-40B4-BE49-F238E27FC236}">
                <a16:creationId xmlns:a16="http://schemas.microsoft.com/office/drawing/2014/main" id="{31528A3C-513A-1DFE-13F9-70C1120E0774}"/>
              </a:ext>
            </a:extLst>
          </p:cNvPr>
          <p:cNvSpPr/>
          <p:nvPr/>
        </p:nvSpPr>
        <p:spPr>
          <a:xfrm rot="19002227">
            <a:off x="3390163" y="1724287"/>
            <a:ext cx="533400" cy="320674"/>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7DFDE37-0F23-2246-A287-F4C6AFCEA93E}"/>
              </a:ext>
            </a:extLst>
          </p:cNvPr>
          <p:cNvSpPr txBox="1"/>
          <p:nvPr/>
        </p:nvSpPr>
        <p:spPr>
          <a:xfrm>
            <a:off x="3810000" y="1371600"/>
            <a:ext cx="1234377" cy="461665"/>
          </a:xfrm>
          <a:prstGeom prst="rect">
            <a:avLst/>
          </a:prstGeom>
          <a:noFill/>
        </p:spPr>
        <p:txBody>
          <a:bodyPr wrap="none" rtlCol="0">
            <a:spAutoFit/>
          </a:bodyPr>
          <a:lstStyle/>
          <a:p>
            <a:r>
              <a:rPr lang="en-US" sz="2400" b="1" dirty="0">
                <a:solidFill>
                  <a:schemeClr val="accent2"/>
                </a:solidFill>
                <a:latin typeface="Calibri" panose="020F0502020204030204" pitchFamily="34" charset="0"/>
                <a:ea typeface="Calibri" panose="020F0502020204030204" pitchFamily="34" charset="0"/>
                <a:cs typeface="Calibri" panose="020F0502020204030204" pitchFamily="34" charset="0"/>
              </a:rPr>
              <a:t>Just one</a:t>
            </a:r>
          </a:p>
        </p:txBody>
      </p:sp>
      <p:sp>
        <p:nvSpPr>
          <p:cNvPr id="4" name="Arrow: Left 3">
            <a:extLst>
              <a:ext uri="{FF2B5EF4-FFF2-40B4-BE49-F238E27FC236}">
                <a16:creationId xmlns:a16="http://schemas.microsoft.com/office/drawing/2014/main" id="{D15E2BE9-2644-51A0-C67B-CD6C739AB9D7}"/>
              </a:ext>
            </a:extLst>
          </p:cNvPr>
          <p:cNvSpPr/>
          <p:nvPr/>
        </p:nvSpPr>
        <p:spPr>
          <a:xfrm rot="2699191">
            <a:off x="4160488" y="5656761"/>
            <a:ext cx="533400" cy="320674"/>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842A9A6-7188-CE76-4A52-3133AA0AB801}"/>
              </a:ext>
            </a:extLst>
          </p:cNvPr>
          <p:cNvSpPr txBox="1"/>
          <p:nvPr/>
        </p:nvSpPr>
        <p:spPr>
          <a:xfrm>
            <a:off x="4572000" y="5900333"/>
            <a:ext cx="1306768" cy="461665"/>
          </a:xfrm>
          <a:prstGeom prst="rect">
            <a:avLst/>
          </a:prstGeom>
          <a:noFill/>
        </p:spPr>
        <p:txBody>
          <a:bodyPr wrap="none" rtlCol="0">
            <a:spAutoFit/>
          </a:bodyPr>
          <a:lstStyle/>
          <a:p>
            <a:r>
              <a:rPr lang="en-US" sz="2400" b="1" dirty="0">
                <a:solidFill>
                  <a:schemeClr val="accent2"/>
                </a:solidFill>
                <a:latin typeface="Calibri" panose="020F0502020204030204" pitchFamily="34" charset="0"/>
                <a:ea typeface="Calibri" panose="020F0502020204030204" pitchFamily="34" charset="0"/>
                <a:cs typeface="Calibri" panose="020F0502020204030204" pitchFamily="34" charset="0"/>
              </a:rPr>
              <a:t>12:10pm</a:t>
            </a:r>
          </a:p>
        </p:txBody>
      </p:sp>
      <mc:AlternateContent xmlns:mc="http://schemas.openxmlformats.org/markup-compatibility/2006">
        <mc:Choice xmlns:p14="http://schemas.microsoft.com/office/powerpoint/2010/main" Requires="p14">
          <p:contentPart p14:bwMode="auto" r:id="rId3">
            <p14:nvContentPartPr>
              <p14:cNvPr id="7" name="Ink 6">
                <a:extLst>
                  <a:ext uri="{FF2B5EF4-FFF2-40B4-BE49-F238E27FC236}">
                    <a16:creationId xmlns:a16="http://schemas.microsoft.com/office/drawing/2014/main" id="{1FCCD875-213F-B4F1-67B3-318C8000EE45}"/>
                  </a:ext>
                </a:extLst>
              </p14:cNvPr>
              <p14:cNvContentPartPr/>
              <p14:nvPr/>
            </p14:nvContentPartPr>
            <p14:xfrm>
              <a:off x="2796120" y="2640600"/>
              <a:ext cx="4781160" cy="3767760"/>
            </p14:xfrm>
          </p:contentPart>
        </mc:Choice>
        <mc:Fallback>
          <p:pic>
            <p:nvPicPr>
              <p:cNvPr id="7" name="Ink 6">
                <a:extLst>
                  <a:ext uri="{FF2B5EF4-FFF2-40B4-BE49-F238E27FC236}">
                    <a16:creationId xmlns:a16="http://schemas.microsoft.com/office/drawing/2014/main" id="{1FCCD875-213F-B4F1-67B3-318C8000EE45}"/>
                  </a:ext>
                </a:extLst>
              </p:cNvPr>
              <p:cNvPicPr/>
              <p:nvPr/>
            </p:nvPicPr>
            <p:blipFill>
              <a:blip r:embed="rId4"/>
              <a:stretch>
                <a:fillRect/>
              </a:stretch>
            </p:blipFill>
            <p:spPr>
              <a:xfrm>
                <a:off x="2786760" y="2631240"/>
                <a:ext cx="4799880" cy="3786480"/>
              </a:xfrm>
              <a:prstGeom prst="rect">
                <a:avLst/>
              </a:prstGeom>
            </p:spPr>
          </p:pic>
        </mc:Fallback>
      </mc:AlternateContent>
    </p:spTree>
    <p:extLst>
      <p:ext uri="{BB962C8B-B14F-4D97-AF65-F5344CB8AC3E}">
        <p14:creationId xmlns:p14="http://schemas.microsoft.com/office/powerpoint/2010/main" val="1690199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20</a:t>
            </a:fld>
            <a:endParaRPr lang="en-US" altLang="en-US"/>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441325" y="396875"/>
            <a:ext cx="17561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Examples</a:t>
            </a:r>
          </a:p>
        </p:txBody>
      </p:sp>
      <p:sp>
        <p:nvSpPr>
          <p:cNvPr id="28676" name="Line 3">
            <a:extLst>
              <a:ext uri="{FF2B5EF4-FFF2-40B4-BE49-F238E27FC236}">
                <a16:creationId xmlns:a16="http://schemas.microsoft.com/office/drawing/2014/main" id="{7CF6C2DF-407C-4C0D-82E3-E23EB436053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533400" y="2286000"/>
            <a:ext cx="757066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-0.75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 and double-precision formats</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  (1 + 8 + 23)</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Double: (1 + 11 + 52)</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What decimal number is represented by the following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single-precision number?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   1000 0001    01000…0000</a:t>
            </a:r>
          </a:p>
        </p:txBody>
      </p:sp>
      <p:sp>
        <p:nvSpPr>
          <p:cNvPr id="7" name="Text Box 4">
            <a:extLst>
              <a:ext uri="{FF2B5EF4-FFF2-40B4-BE49-F238E27FC236}">
                <a16:creationId xmlns:a16="http://schemas.microsoft.com/office/drawing/2014/main" id="{2FF429DE-3DD2-4255-8263-B620FF857773}"/>
              </a:ext>
            </a:extLst>
          </p:cNvPr>
          <p:cNvSpPr txBox="1">
            <a:spLocks noChangeArrowheads="1"/>
          </p:cNvSpPr>
          <p:nvPr/>
        </p:nvSpPr>
        <p:spPr bwMode="auto">
          <a:xfrm>
            <a:off x="3962400" y="3187699"/>
            <a:ext cx="4934428" cy="1323439"/>
          </a:xfrm>
          <a:prstGeom prst="rect">
            <a:avLst/>
          </a:prstGeom>
          <a:noFill/>
          <a:ln w="38100">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000" dirty="0">
                <a:latin typeface="Calibri" panose="020F0502020204030204" pitchFamily="34" charset="0"/>
                <a:cs typeface="Calibri" panose="020F0502020204030204" pitchFamily="34" charset="0"/>
              </a:rPr>
              <a:t>Remember:</a:t>
            </a:r>
          </a:p>
          <a:p>
            <a:pPr eaLnBrk="1" hangingPunct="1">
              <a:spcBef>
                <a:spcPct val="0"/>
              </a:spcBef>
              <a:buClr>
                <a:srgbClr val="CC0000"/>
              </a:buClr>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000" dirty="0">
                <a:latin typeface="Calibri" panose="020F0502020204030204" pitchFamily="34" charset="0"/>
                <a:cs typeface="Calibri" panose="020F0502020204030204" pitchFamily="34" charset="0"/>
              </a:rPr>
              <a:t>True exponent                    </a:t>
            </a:r>
            <a:r>
              <a:rPr lang="en-US" altLang="en-US" sz="2000" dirty="0" err="1">
                <a:latin typeface="Calibri" panose="020F0502020204030204" pitchFamily="34" charset="0"/>
                <a:cs typeface="Calibri" panose="020F0502020204030204" pitchFamily="34" charset="0"/>
              </a:rPr>
              <a:t>Exponent</a:t>
            </a:r>
            <a:r>
              <a:rPr lang="en-US" altLang="en-US" sz="2000" dirty="0">
                <a:latin typeface="Calibri" panose="020F0502020204030204" pitchFamily="34" charset="0"/>
                <a:cs typeface="Calibri" panose="020F0502020204030204" pitchFamily="34" charset="0"/>
              </a:rPr>
              <a:t> in register</a:t>
            </a:r>
          </a:p>
          <a:p>
            <a:pPr eaLnBrk="1" hangingPunct="1">
              <a:spcBef>
                <a:spcPct val="0"/>
              </a:spcBef>
              <a:buClr>
                <a:srgbClr val="CC0000"/>
              </a:buClr>
              <a:buNone/>
            </a:pPr>
            <a:endParaRPr lang="en-US" altLang="en-US" sz="2000" dirty="0">
              <a:latin typeface="Calibri" panose="020F0502020204030204" pitchFamily="34" charset="0"/>
              <a:cs typeface="Calibri" panose="020F0502020204030204" pitchFamily="34" charset="0"/>
            </a:endParaRPr>
          </a:p>
        </p:txBody>
      </p:sp>
      <p:cxnSp>
        <p:nvCxnSpPr>
          <p:cNvPr id="8" name="Straight Arrow Connector 7">
            <a:extLst>
              <a:ext uri="{FF2B5EF4-FFF2-40B4-BE49-F238E27FC236}">
                <a16:creationId xmlns:a16="http://schemas.microsoft.com/office/drawing/2014/main" id="{122E3865-DE72-4BB1-A3A1-17F65FC4F38E}"/>
              </a:ext>
            </a:extLst>
          </p:cNvPr>
          <p:cNvCxnSpPr>
            <a:cxnSpLocks/>
          </p:cNvCxnSpPr>
          <p:nvPr/>
        </p:nvCxnSpPr>
        <p:spPr>
          <a:xfrm>
            <a:off x="5791200" y="3861324"/>
            <a:ext cx="762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644BAD4-E5A8-434D-98B6-677F9C90E7A9}"/>
              </a:ext>
            </a:extLst>
          </p:cNvPr>
          <p:cNvCxnSpPr>
            <a:cxnSpLocks/>
          </p:cNvCxnSpPr>
          <p:nvPr/>
        </p:nvCxnSpPr>
        <p:spPr>
          <a:xfrm flipH="1">
            <a:off x="5791200" y="4114800"/>
            <a:ext cx="762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2ABB646-255F-4D6C-84DB-B40C9FA7C747}"/>
              </a:ext>
            </a:extLst>
          </p:cNvPr>
          <p:cNvSpPr txBox="1"/>
          <p:nvPr/>
        </p:nvSpPr>
        <p:spPr>
          <a:xfrm>
            <a:off x="5748049" y="3504683"/>
            <a:ext cx="702436"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+127</a:t>
            </a:r>
          </a:p>
        </p:txBody>
      </p:sp>
      <p:sp>
        <p:nvSpPr>
          <p:cNvPr id="11" name="TextBox 10">
            <a:extLst>
              <a:ext uri="{FF2B5EF4-FFF2-40B4-BE49-F238E27FC236}">
                <a16:creationId xmlns:a16="http://schemas.microsoft.com/office/drawing/2014/main" id="{17AAC7CF-A1CB-4598-AA91-E5338AA73E5F}"/>
              </a:ext>
            </a:extLst>
          </p:cNvPr>
          <p:cNvSpPr txBox="1"/>
          <p:nvPr/>
        </p:nvSpPr>
        <p:spPr>
          <a:xfrm>
            <a:off x="5855573" y="4066380"/>
            <a:ext cx="652743"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-127</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7534510D-1131-50EB-A100-5FD4D86244C8}"/>
                  </a:ext>
                </a:extLst>
              </p14:cNvPr>
              <p14:cNvContentPartPr/>
              <p14:nvPr/>
            </p14:nvContentPartPr>
            <p14:xfrm>
              <a:off x="1286640" y="208080"/>
              <a:ext cx="7956360" cy="6520680"/>
            </p14:xfrm>
          </p:contentPart>
        </mc:Choice>
        <mc:Fallback>
          <p:pic>
            <p:nvPicPr>
              <p:cNvPr id="2" name="Ink 1">
                <a:extLst>
                  <a:ext uri="{FF2B5EF4-FFF2-40B4-BE49-F238E27FC236}">
                    <a16:creationId xmlns:a16="http://schemas.microsoft.com/office/drawing/2014/main" id="{7534510D-1131-50EB-A100-5FD4D86244C8}"/>
                  </a:ext>
                </a:extLst>
              </p:cNvPr>
              <p:cNvPicPr/>
              <p:nvPr/>
            </p:nvPicPr>
            <p:blipFill>
              <a:blip r:embed="rId4"/>
              <a:stretch>
                <a:fillRect/>
              </a:stretch>
            </p:blipFill>
            <p:spPr>
              <a:xfrm>
                <a:off x="1277280" y="198720"/>
                <a:ext cx="7975080" cy="6539400"/>
              </a:xfrm>
              <a:prstGeom prst="rect">
                <a:avLst/>
              </a:prstGeom>
            </p:spPr>
          </p:pic>
        </mc:Fallback>
      </mc:AlternateContent>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20C45DD7-1613-48ED-8F71-DE355956362C}"/>
              </a:ext>
            </a:extLst>
          </p:cNvPr>
          <p:cNvSpPr>
            <a:spLocks noGrp="1"/>
          </p:cNvSpPr>
          <p:nvPr>
            <p:ph type="sldNum" sz="quarter" idx="12"/>
          </p:nvPr>
        </p:nvSpPr>
        <p:spPr/>
        <p:txBody>
          <a:bodyPr/>
          <a:lstStyle/>
          <a:p>
            <a:pPr>
              <a:defRPr/>
            </a:pPr>
            <a:fld id="{1559B826-9628-4D68-B5CA-118B1E6DF9BF}" type="slidenum">
              <a:rPr lang="en-US" altLang="en-US"/>
              <a:pPr>
                <a:defRPr/>
              </a:pPr>
              <a:t>21</a:t>
            </a:fld>
            <a:endParaRPr lang="en-US" altLang="en-US"/>
          </a:p>
        </p:txBody>
      </p:sp>
      <p:sp>
        <p:nvSpPr>
          <p:cNvPr id="30723" name="Text Box 2">
            <a:extLst>
              <a:ext uri="{FF2B5EF4-FFF2-40B4-BE49-F238E27FC236}">
                <a16:creationId xmlns:a16="http://schemas.microsoft.com/office/drawing/2014/main" id="{91E05818-50AE-4ABA-9D97-F4AE05A5C8FC}"/>
              </a:ext>
            </a:extLst>
          </p:cNvPr>
          <p:cNvSpPr txBox="1">
            <a:spLocks noChangeArrowheads="1"/>
          </p:cNvSpPr>
          <p:nvPr/>
        </p:nvSpPr>
        <p:spPr bwMode="auto">
          <a:xfrm>
            <a:off x="441325" y="396875"/>
            <a:ext cx="17561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Examples</a:t>
            </a:r>
          </a:p>
        </p:txBody>
      </p:sp>
      <p:sp>
        <p:nvSpPr>
          <p:cNvPr id="30724" name="Line 3">
            <a:extLst>
              <a:ext uri="{FF2B5EF4-FFF2-40B4-BE49-F238E27FC236}">
                <a16:creationId xmlns:a16="http://schemas.microsoft.com/office/drawing/2014/main" id="{4F2DDA59-F7AA-468B-AE80-68A3C5EB9B8F}"/>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5" name="Text Box 4">
            <a:extLst>
              <a:ext uri="{FF2B5EF4-FFF2-40B4-BE49-F238E27FC236}">
                <a16:creationId xmlns:a16="http://schemas.microsoft.com/office/drawing/2014/main" id="{86EEB1AE-2B2B-417A-A76E-FDD1A2956EF6}"/>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30726" name="Text Box 5">
            <a:extLst>
              <a:ext uri="{FF2B5EF4-FFF2-40B4-BE49-F238E27FC236}">
                <a16:creationId xmlns:a16="http://schemas.microsoft.com/office/drawing/2014/main" id="{63A9477B-1337-454C-BC3F-0B53517C6ECD}"/>
              </a:ext>
            </a:extLst>
          </p:cNvPr>
          <p:cNvSpPr txBox="1">
            <a:spLocks noChangeArrowheads="1"/>
          </p:cNvSpPr>
          <p:nvPr/>
        </p:nvSpPr>
        <p:spPr bwMode="auto">
          <a:xfrm>
            <a:off x="533400" y="2286000"/>
            <a:ext cx="757066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-0.75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 and double-precision formats</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  (1 + 8 + 23)</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1   0111 1110  1000…000</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Double: (1 + 11 + 52)</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1   0111 1111 110    1000…000</a:t>
            </a:r>
          </a:p>
          <a:p>
            <a:pPr eaLnBrk="1" hangingPunct="1">
              <a:spcBef>
                <a:spcPct val="0"/>
              </a:spcBef>
              <a:buClr>
                <a:srgbClr val="CC0000"/>
              </a:buClr>
              <a:buFontTx/>
              <a:buNone/>
            </a:pP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What decimal number is represented by the following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single-precision number?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   1000 0001    01000…0000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-5.0</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22</a:t>
            </a:fld>
            <a:endParaRPr lang="en-US" altLang="en-US" dirty="0"/>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441325" y="396875"/>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2</a:t>
            </a:r>
          </a:p>
        </p:txBody>
      </p:sp>
      <p:sp>
        <p:nvSpPr>
          <p:cNvPr id="28676" name="Line 3">
            <a:extLst>
              <a:ext uri="{FF2B5EF4-FFF2-40B4-BE49-F238E27FC236}">
                <a16:creationId xmlns:a16="http://schemas.microsoft.com/office/drawing/2014/main" id="{7CF6C2DF-407C-4C0D-82E3-E23EB436053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533400" y="2286000"/>
            <a:ext cx="649665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36.90625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single-precision format</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36 / 2 = 18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18 / 2 = 9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9 / 2 = 4   rem 1</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4 / 2 = 2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2 / 2 = 1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1 / 2 = 0   rem 1</a:t>
            </a:r>
          </a:p>
        </p:txBody>
      </p:sp>
      <p:cxnSp>
        <p:nvCxnSpPr>
          <p:cNvPr id="3" name="Straight Arrow Connector 2">
            <a:extLst>
              <a:ext uri="{FF2B5EF4-FFF2-40B4-BE49-F238E27FC236}">
                <a16:creationId xmlns:a16="http://schemas.microsoft.com/office/drawing/2014/main" id="{844A11B3-21E0-49B1-BC8D-E22B791880DD}"/>
              </a:ext>
            </a:extLst>
          </p:cNvPr>
          <p:cNvCxnSpPr/>
          <p:nvPr/>
        </p:nvCxnSpPr>
        <p:spPr>
          <a:xfrm flipV="1">
            <a:off x="2590800" y="5332988"/>
            <a:ext cx="0" cy="458212"/>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686D9B30-863F-45C4-B21D-CA99848DB6EE}"/>
              </a:ext>
            </a:extLst>
          </p:cNvPr>
          <p:cNvSpPr txBox="1"/>
          <p:nvPr/>
        </p:nvSpPr>
        <p:spPr>
          <a:xfrm>
            <a:off x="1752600" y="5791200"/>
            <a:ext cx="1499128"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36 is 100100</a:t>
            </a:r>
          </a:p>
        </p:txBody>
      </p:sp>
      <p:sp>
        <p:nvSpPr>
          <p:cNvPr id="5" name="TextBox 4">
            <a:extLst>
              <a:ext uri="{FF2B5EF4-FFF2-40B4-BE49-F238E27FC236}">
                <a16:creationId xmlns:a16="http://schemas.microsoft.com/office/drawing/2014/main" id="{A29BDBA3-007F-4466-B9BC-F923E22D2962}"/>
              </a:ext>
            </a:extLst>
          </p:cNvPr>
          <p:cNvSpPr txBox="1"/>
          <p:nvPr/>
        </p:nvSpPr>
        <p:spPr>
          <a:xfrm>
            <a:off x="3429000" y="3023692"/>
            <a:ext cx="2922595" cy="2308324"/>
          </a:xfrm>
          <a:prstGeom prst="rect">
            <a:avLst/>
          </a:prstGeom>
          <a:noFill/>
        </p:spPr>
        <p:txBody>
          <a:bodyPr wrap="none" rtlCol="0">
            <a:spAutoFit/>
          </a:bodyPr>
          <a:lstStyle/>
          <a:p>
            <a:r>
              <a:rPr lang="en-US" sz="2400" dirty="0">
                <a:latin typeface="Calibri" panose="020F0502020204030204" pitchFamily="34" charset="0"/>
                <a:cs typeface="Calibri" panose="020F0502020204030204" pitchFamily="34" charset="0"/>
              </a:rPr>
              <a:t>0.90625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.81250</a:t>
            </a:r>
          </a:p>
          <a:p>
            <a:r>
              <a:rPr lang="en-US" sz="2400" dirty="0">
                <a:latin typeface="Calibri" panose="020F0502020204030204" pitchFamily="34" charset="0"/>
                <a:cs typeface="Calibri" panose="020F0502020204030204" pitchFamily="34" charset="0"/>
              </a:rPr>
              <a:t>  0.8125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.6250</a:t>
            </a:r>
          </a:p>
          <a:p>
            <a:r>
              <a:rPr lang="en-US" sz="2400" dirty="0">
                <a:latin typeface="Calibri" panose="020F0502020204030204" pitchFamily="34" charset="0"/>
                <a:cs typeface="Calibri" panose="020F0502020204030204" pitchFamily="34" charset="0"/>
              </a:rPr>
              <a:t>    0.625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.250</a:t>
            </a:r>
          </a:p>
          <a:p>
            <a:r>
              <a:rPr lang="en-US" sz="2400" dirty="0">
                <a:latin typeface="Calibri" panose="020F0502020204030204" pitchFamily="34" charset="0"/>
                <a:cs typeface="Calibri" panose="020F0502020204030204" pitchFamily="34" charset="0"/>
              </a:rPr>
              <a:t>      0.25 x 2 = </a:t>
            </a:r>
            <a:r>
              <a:rPr lang="en-US" sz="2400" dirty="0">
                <a:solidFill>
                  <a:srgbClr val="C00000"/>
                </a:solidFill>
                <a:latin typeface="Calibri" panose="020F0502020204030204" pitchFamily="34" charset="0"/>
                <a:cs typeface="Calibri" panose="020F0502020204030204" pitchFamily="34" charset="0"/>
              </a:rPr>
              <a:t>0</a:t>
            </a:r>
            <a:r>
              <a:rPr lang="en-US" sz="2400" dirty="0">
                <a:latin typeface="Calibri" panose="020F0502020204030204" pitchFamily="34" charset="0"/>
                <a:cs typeface="Calibri" panose="020F0502020204030204" pitchFamily="34" charset="0"/>
              </a:rPr>
              <a:t>.50</a:t>
            </a:r>
          </a:p>
          <a:p>
            <a:r>
              <a:rPr lang="en-US" sz="2400" dirty="0">
                <a:latin typeface="Calibri" panose="020F0502020204030204" pitchFamily="34" charset="0"/>
                <a:cs typeface="Calibri" panose="020F0502020204030204" pitchFamily="34" charset="0"/>
              </a:rPr>
              <a:t>        0.5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.00</a:t>
            </a:r>
          </a:p>
          <a:p>
            <a:r>
              <a:rPr lang="en-US" sz="2400" dirty="0">
                <a:latin typeface="Calibri" panose="020F0502020204030204" pitchFamily="34" charset="0"/>
                <a:cs typeface="Calibri" panose="020F0502020204030204" pitchFamily="34" charset="0"/>
              </a:rPr>
              <a:t>        0.0 x 2 = </a:t>
            </a:r>
            <a:r>
              <a:rPr lang="en-US" sz="2400" dirty="0">
                <a:solidFill>
                  <a:srgbClr val="C00000"/>
                </a:solidFill>
                <a:latin typeface="Calibri" panose="020F0502020204030204" pitchFamily="34" charset="0"/>
                <a:cs typeface="Calibri" panose="020F0502020204030204" pitchFamily="34" charset="0"/>
              </a:rPr>
              <a:t>0</a:t>
            </a:r>
            <a:r>
              <a:rPr lang="en-US" sz="2400" dirty="0">
                <a:latin typeface="Calibri" panose="020F0502020204030204" pitchFamily="34" charset="0"/>
                <a:cs typeface="Calibri" panose="020F0502020204030204" pitchFamily="34" charset="0"/>
              </a:rPr>
              <a:t>.0</a:t>
            </a:r>
          </a:p>
        </p:txBody>
      </p:sp>
      <p:cxnSp>
        <p:nvCxnSpPr>
          <p:cNvPr id="16" name="Straight Arrow Connector 15">
            <a:extLst>
              <a:ext uri="{FF2B5EF4-FFF2-40B4-BE49-F238E27FC236}">
                <a16:creationId xmlns:a16="http://schemas.microsoft.com/office/drawing/2014/main" id="{6279B867-B05C-4202-92FE-E7639CEF22BA}"/>
              </a:ext>
            </a:extLst>
          </p:cNvPr>
          <p:cNvCxnSpPr/>
          <p:nvPr/>
        </p:nvCxnSpPr>
        <p:spPr>
          <a:xfrm flipV="1">
            <a:off x="5257800" y="5257800"/>
            <a:ext cx="0" cy="458212"/>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9DD890D-83ED-47CC-B5BF-C84CD21C0618}"/>
              </a:ext>
            </a:extLst>
          </p:cNvPr>
          <p:cNvSpPr txBox="1"/>
          <p:nvPr/>
        </p:nvSpPr>
        <p:spPr>
          <a:xfrm>
            <a:off x="4800600" y="5751871"/>
            <a:ext cx="2712602"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0.90625 is 0.1110100…0</a:t>
            </a:r>
          </a:p>
        </p:txBody>
      </p:sp>
    </p:spTree>
    <p:extLst>
      <p:ext uri="{BB962C8B-B14F-4D97-AF65-F5344CB8AC3E}">
        <p14:creationId xmlns:p14="http://schemas.microsoft.com/office/powerpoint/2010/main" val="3096104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23</a:t>
            </a:fld>
            <a:endParaRPr lang="en-US" altLang="en-US" dirty="0"/>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441325" y="396875"/>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2</a:t>
            </a:r>
          </a:p>
        </p:txBody>
      </p:sp>
      <p:sp>
        <p:nvSpPr>
          <p:cNvPr id="28676" name="Line 3">
            <a:extLst>
              <a:ext uri="{FF2B5EF4-FFF2-40B4-BE49-F238E27FC236}">
                <a16:creationId xmlns:a16="http://schemas.microsoft.com/office/drawing/2014/main" id="{7CF6C2DF-407C-4C0D-82E3-E23EB436053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533400" y="2286000"/>
            <a:ext cx="847071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We’ve calculated that 36.90625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100100.1110100…0 in binary</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Normalized form = 1.001001110100…0 x 2</a:t>
            </a:r>
            <a:r>
              <a:rPr lang="en-US" altLang="en-US" sz="2400" baseline="30000" dirty="0">
                <a:latin typeface="Calibri" panose="020F0502020204030204" pitchFamily="34" charset="0"/>
                <a:cs typeface="Calibri" panose="020F0502020204030204" pitchFamily="34" charset="0"/>
              </a:rPr>
              <a:t>5</a:t>
            </a: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(had to shift 5 places to get only one bit left of the point)</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sign bit is 0 (positive number)</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fraction field is  001001110100…0  (the 23 bits after the point)</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exponent field is  5 + 127 (have to add the bias) = 132,</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which in binary is  10000100</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IEEE 754 format is   0   10000100  001001110100…..0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sign  exponent     23 fraction bits</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4623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0591DD8-ED7A-4709-945A-49B2777A1273}"/>
              </a:ext>
            </a:extLst>
          </p:cNvPr>
          <p:cNvSpPr>
            <a:spLocks noGrp="1"/>
          </p:cNvSpPr>
          <p:nvPr>
            <p:ph type="sldNum" sz="quarter" idx="12"/>
          </p:nvPr>
        </p:nvSpPr>
        <p:spPr/>
        <p:txBody>
          <a:bodyPr/>
          <a:lstStyle/>
          <a:p>
            <a:pPr>
              <a:defRPr/>
            </a:pPr>
            <a:fld id="{EF9B85F5-FEFA-4F05-85C2-DEAADF103D13}" type="slidenum">
              <a:rPr lang="en-US" altLang="en-US"/>
              <a:pPr>
                <a:defRPr/>
              </a:pPr>
              <a:t>24</a:t>
            </a:fld>
            <a:endParaRPr lang="en-US" altLang="en-US"/>
          </a:p>
        </p:txBody>
      </p:sp>
      <p:sp>
        <p:nvSpPr>
          <p:cNvPr id="26628" name="Line 3">
            <a:extLst>
              <a:ext uri="{FF2B5EF4-FFF2-40B4-BE49-F238E27FC236}">
                <a16:creationId xmlns:a16="http://schemas.microsoft.com/office/drawing/2014/main" id="{86445560-1261-46A9-93C7-080564861F22}"/>
              </a:ext>
            </a:extLst>
          </p:cNvPr>
          <p:cNvSpPr>
            <a:spLocks noChangeShapeType="1"/>
          </p:cNvSpPr>
          <p:nvPr/>
        </p:nvSpPr>
        <p:spPr bwMode="auto">
          <a:xfrm>
            <a:off x="381000" y="4572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Text Box 2">
            <a:extLst>
              <a:ext uri="{FF2B5EF4-FFF2-40B4-BE49-F238E27FC236}">
                <a16:creationId xmlns:a16="http://schemas.microsoft.com/office/drawing/2014/main" id="{FDB4D948-7727-4819-BC70-2CFEC913D624}"/>
              </a:ext>
            </a:extLst>
          </p:cNvPr>
          <p:cNvSpPr txBox="1">
            <a:spLocks noChangeArrowheads="1"/>
          </p:cNvSpPr>
          <p:nvPr/>
        </p:nvSpPr>
        <p:spPr bwMode="auto">
          <a:xfrm>
            <a:off x="7321612" y="4221550"/>
            <a:ext cx="162897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00…0</a:t>
            </a:r>
          </a:p>
        </p:txBody>
      </p:sp>
      <p:sp>
        <p:nvSpPr>
          <p:cNvPr id="6" name="Text Box 2">
            <a:extLst>
              <a:ext uri="{FF2B5EF4-FFF2-40B4-BE49-F238E27FC236}">
                <a16:creationId xmlns:a16="http://schemas.microsoft.com/office/drawing/2014/main" id="{FE8A01D5-9FD6-4E4E-95AD-28DEB45A6F19}"/>
              </a:ext>
            </a:extLst>
          </p:cNvPr>
          <p:cNvSpPr txBox="1">
            <a:spLocks noChangeArrowheads="1"/>
          </p:cNvSpPr>
          <p:nvPr/>
        </p:nvSpPr>
        <p:spPr bwMode="auto">
          <a:xfrm>
            <a:off x="232632" y="4221550"/>
            <a:ext cx="9494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0</a:t>
            </a:r>
          </a:p>
        </p:txBody>
      </p:sp>
      <p:sp>
        <p:nvSpPr>
          <p:cNvPr id="7" name="Text Box 2">
            <a:extLst>
              <a:ext uri="{FF2B5EF4-FFF2-40B4-BE49-F238E27FC236}">
                <a16:creationId xmlns:a16="http://schemas.microsoft.com/office/drawing/2014/main" id="{95087EE8-1375-4237-B3BB-35ED44814F5A}"/>
              </a:ext>
            </a:extLst>
          </p:cNvPr>
          <p:cNvSpPr txBox="1">
            <a:spLocks noChangeArrowheads="1"/>
          </p:cNvSpPr>
          <p:nvPr/>
        </p:nvSpPr>
        <p:spPr bwMode="auto">
          <a:xfrm>
            <a:off x="158812" y="1946088"/>
            <a:ext cx="9494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1</a:t>
            </a:r>
          </a:p>
        </p:txBody>
      </p:sp>
      <p:sp>
        <p:nvSpPr>
          <p:cNvPr id="8" name="Text Box 2">
            <a:extLst>
              <a:ext uri="{FF2B5EF4-FFF2-40B4-BE49-F238E27FC236}">
                <a16:creationId xmlns:a16="http://schemas.microsoft.com/office/drawing/2014/main" id="{0B8FA9BF-4998-4010-B560-D6413656EB8B}"/>
              </a:ext>
            </a:extLst>
          </p:cNvPr>
          <p:cNvSpPr txBox="1">
            <a:spLocks noChangeArrowheads="1"/>
          </p:cNvSpPr>
          <p:nvPr/>
        </p:nvSpPr>
        <p:spPr bwMode="auto">
          <a:xfrm>
            <a:off x="7321612" y="1946088"/>
            <a:ext cx="15007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127  00…0</a:t>
            </a:r>
          </a:p>
        </p:txBody>
      </p:sp>
      <p:sp>
        <p:nvSpPr>
          <p:cNvPr id="9" name="Text Box 2">
            <a:extLst>
              <a:ext uri="{FF2B5EF4-FFF2-40B4-BE49-F238E27FC236}">
                <a16:creationId xmlns:a16="http://schemas.microsoft.com/office/drawing/2014/main" id="{BFF27168-D90E-466C-99B7-8FBA7BF6FE78}"/>
              </a:ext>
            </a:extLst>
          </p:cNvPr>
          <p:cNvSpPr txBox="1">
            <a:spLocks noChangeArrowheads="1"/>
          </p:cNvSpPr>
          <p:nvPr/>
        </p:nvSpPr>
        <p:spPr bwMode="auto">
          <a:xfrm>
            <a:off x="152399" y="76200"/>
            <a:ext cx="251838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inf</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NAN</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Highest value ~2 x 2</a:t>
            </a:r>
            <a:r>
              <a:rPr lang="en-US" altLang="en-US" sz="2000" baseline="30000" dirty="0">
                <a:latin typeface="Calibri" panose="020F0502020204030204" pitchFamily="34" charset="0"/>
                <a:cs typeface="Calibri" panose="020F0502020204030204" pitchFamily="34" charset="0"/>
              </a:rPr>
              <a:t>127</a:t>
            </a:r>
            <a:endParaRPr lang="en-US" altLang="en-US" sz="2000" dirty="0">
              <a:latin typeface="Calibri" panose="020F0502020204030204" pitchFamily="34" charset="0"/>
              <a:cs typeface="Calibri" panose="020F0502020204030204" pitchFamily="34" charset="0"/>
            </a:endParaRPr>
          </a:p>
        </p:txBody>
      </p:sp>
      <p:sp>
        <p:nvSpPr>
          <p:cNvPr id="10" name="Text Box 2">
            <a:extLst>
              <a:ext uri="{FF2B5EF4-FFF2-40B4-BE49-F238E27FC236}">
                <a16:creationId xmlns:a16="http://schemas.microsoft.com/office/drawing/2014/main" id="{00BFF76F-9C00-488F-9D7E-266C77E61220}"/>
              </a:ext>
            </a:extLst>
          </p:cNvPr>
          <p:cNvSpPr txBox="1">
            <a:spLocks noChangeArrowheads="1"/>
          </p:cNvSpPr>
          <p:nvPr/>
        </p:nvSpPr>
        <p:spPr bwMode="auto">
          <a:xfrm>
            <a:off x="7321612" y="76200"/>
            <a:ext cx="156485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255  00…0</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255  xx….x</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254  11….1</a:t>
            </a:r>
          </a:p>
        </p:txBody>
      </p:sp>
      <p:sp>
        <p:nvSpPr>
          <p:cNvPr id="12" name="Text Box 2">
            <a:extLst>
              <a:ext uri="{FF2B5EF4-FFF2-40B4-BE49-F238E27FC236}">
                <a16:creationId xmlns:a16="http://schemas.microsoft.com/office/drawing/2014/main" id="{F449C8B8-B70A-42F4-AC85-4D94313F3ECE}"/>
              </a:ext>
            </a:extLst>
          </p:cNvPr>
          <p:cNvSpPr txBox="1">
            <a:spLocks noChangeArrowheads="1"/>
          </p:cNvSpPr>
          <p:nvPr/>
        </p:nvSpPr>
        <p:spPr bwMode="auto">
          <a:xfrm>
            <a:off x="158811" y="3290531"/>
            <a:ext cx="282429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Smallest Norm ~2 x 2</a:t>
            </a:r>
            <a:r>
              <a:rPr lang="en-US" altLang="en-US" sz="2000" baseline="30000" dirty="0">
                <a:latin typeface="Calibri" panose="020F0502020204030204" pitchFamily="34" charset="0"/>
                <a:cs typeface="Calibri" panose="020F0502020204030204" pitchFamily="34" charset="0"/>
              </a:rPr>
              <a:t>-126</a:t>
            </a:r>
            <a:endParaRPr lang="en-US" altLang="en-US" sz="20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Largest </a:t>
            </a:r>
            <a:r>
              <a:rPr lang="en-US" altLang="en-US" sz="2000" dirty="0" err="1">
                <a:latin typeface="Calibri" panose="020F0502020204030204" pitchFamily="34" charset="0"/>
                <a:cs typeface="Calibri" panose="020F0502020204030204" pitchFamily="34" charset="0"/>
              </a:rPr>
              <a:t>Denorm</a:t>
            </a:r>
            <a:r>
              <a:rPr lang="en-US" altLang="en-US" sz="2000" dirty="0">
                <a:latin typeface="Calibri" panose="020F0502020204030204" pitchFamily="34" charset="0"/>
                <a:cs typeface="Calibri" panose="020F0502020204030204" pitchFamily="34" charset="0"/>
              </a:rPr>
              <a:t> ~1 x 2</a:t>
            </a:r>
            <a:r>
              <a:rPr lang="en-US" altLang="en-US" sz="2000" baseline="30000" dirty="0">
                <a:latin typeface="Calibri" panose="020F0502020204030204" pitchFamily="34" charset="0"/>
                <a:cs typeface="Calibri" panose="020F0502020204030204" pitchFamily="34" charset="0"/>
              </a:rPr>
              <a:t>-126</a:t>
            </a:r>
            <a:endParaRPr lang="en-US" altLang="en-US" sz="20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Smallest </a:t>
            </a:r>
            <a:r>
              <a:rPr lang="en-US" altLang="en-US" sz="2000" dirty="0" err="1">
                <a:latin typeface="Calibri" panose="020F0502020204030204" pitchFamily="34" charset="0"/>
                <a:cs typeface="Calibri" panose="020F0502020204030204" pitchFamily="34" charset="0"/>
              </a:rPr>
              <a:t>Denorm</a:t>
            </a:r>
            <a:r>
              <a:rPr lang="en-US" altLang="en-US" sz="2000" dirty="0">
                <a:latin typeface="Calibri" panose="020F0502020204030204" pitchFamily="34" charset="0"/>
                <a:cs typeface="Calibri" panose="020F0502020204030204" pitchFamily="34" charset="0"/>
              </a:rPr>
              <a:t>  ~2</a:t>
            </a:r>
            <a:r>
              <a:rPr lang="en-US" altLang="en-US" sz="2000" baseline="30000" dirty="0">
                <a:latin typeface="Calibri" panose="020F0502020204030204" pitchFamily="34" charset="0"/>
                <a:cs typeface="Calibri" panose="020F0502020204030204" pitchFamily="34" charset="0"/>
              </a:rPr>
              <a:t>-149</a:t>
            </a:r>
            <a:endParaRPr lang="en-US" altLang="en-US" sz="2000" dirty="0">
              <a:latin typeface="Calibri" panose="020F0502020204030204" pitchFamily="34" charset="0"/>
              <a:cs typeface="Calibri" panose="020F0502020204030204" pitchFamily="34" charset="0"/>
            </a:endParaRPr>
          </a:p>
        </p:txBody>
      </p:sp>
      <p:sp>
        <p:nvSpPr>
          <p:cNvPr id="13" name="Text Box 2">
            <a:extLst>
              <a:ext uri="{FF2B5EF4-FFF2-40B4-BE49-F238E27FC236}">
                <a16:creationId xmlns:a16="http://schemas.microsoft.com/office/drawing/2014/main" id="{1FE6B852-B316-4801-B3EF-3DEF5FCC243A}"/>
              </a:ext>
            </a:extLst>
          </p:cNvPr>
          <p:cNvSpPr txBox="1">
            <a:spLocks noChangeArrowheads="1"/>
          </p:cNvSpPr>
          <p:nvPr/>
        </p:nvSpPr>
        <p:spPr bwMode="auto">
          <a:xfrm>
            <a:off x="7328024" y="3290531"/>
            <a:ext cx="162897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0..01  00…0</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11…1</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00…1</a:t>
            </a:r>
          </a:p>
        </p:txBody>
      </p:sp>
      <p:sp>
        <p:nvSpPr>
          <p:cNvPr id="14" name="Line 3">
            <a:extLst>
              <a:ext uri="{FF2B5EF4-FFF2-40B4-BE49-F238E27FC236}">
                <a16:creationId xmlns:a16="http://schemas.microsoft.com/office/drawing/2014/main" id="{E3C17D2F-663C-4274-B4D0-0A38E2C69D57}"/>
              </a:ext>
            </a:extLst>
          </p:cNvPr>
          <p:cNvSpPr>
            <a:spLocks noChangeShapeType="1"/>
          </p:cNvSpPr>
          <p:nvPr/>
        </p:nvSpPr>
        <p:spPr bwMode="auto">
          <a:xfrm flipV="1">
            <a:off x="1149412" y="2158673"/>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Text Box 2">
            <a:extLst>
              <a:ext uri="{FF2B5EF4-FFF2-40B4-BE49-F238E27FC236}">
                <a16:creationId xmlns:a16="http://schemas.microsoft.com/office/drawing/2014/main" id="{569F3613-3020-4E9A-B02B-E72EADC10916}"/>
              </a:ext>
            </a:extLst>
          </p:cNvPr>
          <p:cNvSpPr txBox="1">
            <a:spLocks noChangeArrowheads="1"/>
          </p:cNvSpPr>
          <p:nvPr/>
        </p:nvSpPr>
        <p:spPr bwMode="auto">
          <a:xfrm>
            <a:off x="1752600" y="4655612"/>
            <a:ext cx="540404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Same rules as above, but the sign bit is 1</a:t>
            </a:r>
          </a:p>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Same magnitudes as above, but negative numbers</a:t>
            </a:r>
          </a:p>
        </p:txBody>
      </p:sp>
      <p:cxnSp>
        <p:nvCxnSpPr>
          <p:cNvPr id="3" name="Straight Arrow Connector 2">
            <a:extLst>
              <a:ext uri="{FF2B5EF4-FFF2-40B4-BE49-F238E27FC236}">
                <a16:creationId xmlns:a16="http://schemas.microsoft.com/office/drawing/2014/main" id="{BE6BA477-E9E3-47EB-8902-D6132F26C62F}"/>
              </a:ext>
            </a:extLst>
          </p:cNvPr>
          <p:cNvCxnSpPr>
            <a:cxnSpLocks/>
          </p:cNvCxnSpPr>
          <p:nvPr/>
        </p:nvCxnSpPr>
        <p:spPr>
          <a:xfrm>
            <a:off x="4553565" y="5363498"/>
            <a:ext cx="0" cy="96110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E649281-7A31-42E8-8C61-686F44914419}"/>
              </a:ext>
            </a:extLst>
          </p:cNvPr>
          <p:cNvCxnSpPr>
            <a:cxnSpLocks/>
          </p:cNvCxnSpPr>
          <p:nvPr/>
        </p:nvCxnSpPr>
        <p:spPr>
          <a:xfrm>
            <a:off x="4953000" y="2209800"/>
            <a:ext cx="0" cy="96110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6795310-8007-4966-845A-71D5550D9015}"/>
              </a:ext>
            </a:extLst>
          </p:cNvPr>
          <p:cNvCxnSpPr>
            <a:cxnSpLocks/>
          </p:cNvCxnSpPr>
          <p:nvPr/>
        </p:nvCxnSpPr>
        <p:spPr>
          <a:xfrm flipH="1" flipV="1">
            <a:off x="4953000" y="1091863"/>
            <a:ext cx="2458" cy="965537"/>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 Box 2">
            <a:extLst>
              <a:ext uri="{FF2B5EF4-FFF2-40B4-BE49-F238E27FC236}">
                <a16:creationId xmlns:a16="http://schemas.microsoft.com/office/drawing/2014/main" id="{3FC0972D-9D07-4F09-9C8B-2C52542B8FDD}"/>
              </a:ext>
            </a:extLst>
          </p:cNvPr>
          <p:cNvSpPr txBox="1">
            <a:spLocks noChangeArrowheads="1"/>
          </p:cNvSpPr>
          <p:nvPr/>
        </p:nvSpPr>
        <p:spPr bwMode="auto">
          <a:xfrm>
            <a:off x="4953000" y="2202430"/>
            <a:ext cx="407528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Exponent field &lt; 127, i.e., after</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subtracting bias, they are negative</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exponents, representing numbers &lt; 1</a:t>
            </a:r>
          </a:p>
        </p:txBody>
      </p:sp>
      <p:sp>
        <p:nvSpPr>
          <p:cNvPr id="22" name="Text Box 2">
            <a:extLst>
              <a:ext uri="{FF2B5EF4-FFF2-40B4-BE49-F238E27FC236}">
                <a16:creationId xmlns:a16="http://schemas.microsoft.com/office/drawing/2014/main" id="{F0234AD8-9474-4F9C-8639-FFF25BB0BB0A}"/>
              </a:ext>
            </a:extLst>
          </p:cNvPr>
          <p:cNvSpPr txBox="1">
            <a:spLocks noChangeArrowheads="1"/>
          </p:cNvSpPr>
          <p:nvPr/>
        </p:nvSpPr>
        <p:spPr bwMode="auto">
          <a:xfrm>
            <a:off x="2983110" y="76200"/>
            <a:ext cx="375878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solidFill>
                  <a:srgbClr val="C00000"/>
                </a:solidFill>
                <a:latin typeface="Calibri" panose="020F0502020204030204" pitchFamily="34" charset="0"/>
                <a:cs typeface="Calibri" panose="020F0502020204030204" pitchFamily="34" charset="0"/>
              </a:rPr>
              <a:t>2 special cases up top that use the</a:t>
            </a:r>
          </a:p>
          <a:p>
            <a:pPr algn="ctr" eaLnBrk="1" hangingPunct="1">
              <a:spcBef>
                <a:spcPct val="0"/>
              </a:spcBef>
              <a:buFontTx/>
              <a:buNone/>
            </a:pPr>
            <a:r>
              <a:rPr lang="en-US" altLang="en-US" sz="2000" dirty="0">
                <a:solidFill>
                  <a:srgbClr val="C00000"/>
                </a:solidFill>
                <a:latin typeface="Calibri" panose="020F0502020204030204" pitchFamily="34" charset="0"/>
                <a:cs typeface="Calibri" panose="020F0502020204030204" pitchFamily="34" charset="0"/>
              </a:rPr>
              <a:t>reserved exponent field of 255</a:t>
            </a:r>
          </a:p>
        </p:txBody>
      </p:sp>
      <p:sp>
        <p:nvSpPr>
          <p:cNvPr id="23" name="Line 3">
            <a:extLst>
              <a:ext uri="{FF2B5EF4-FFF2-40B4-BE49-F238E27FC236}">
                <a16:creationId xmlns:a16="http://schemas.microsoft.com/office/drawing/2014/main" id="{4EF6D6B2-E510-4AC5-BCF2-3DFB0F7613F5}"/>
              </a:ext>
            </a:extLst>
          </p:cNvPr>
          <p:cNvSpPr>
            <a:spLocks noChangeShapeType="1"/>
          </p:cNvSpPr>
          <p:nvPr/>
        </p:nvSpPr>
        <p:spPr bwMode="auto">
          <a:xfrm flipV="1">
            <a:off x="1444594" y="736164"/>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
            <a:extLst>
              <a:ext uri="{FF2B5EF4-FFF2-40B4-BE49-F238E27FC236}">
                <a16:creationId xmlns:a16="http://schemas.microsoft.com/office/drawing/2014/main" id="{7736CC48-5B9A-4F5E-9641-477339A0A7FD}"/>
              </a:ext>
            </a:extLst>
          </p:cNvPr>
          <p:cNvSpPr>
            <a:spLocks noChangeShapeType="1"/>
          </p:cNvSpPr>
          <p:nvPr/>
        </p:nvSpPr>
        <p:spPr bwMode="auto">
          <a:xfrm flipV="1">
            <a:off x="1570960" y="3639907"/>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Text Box 2">
            <a:extLst>
              <a:ext uri="{FF2B5EF4-FFF2-40B4-BE49-F238E27FC236}">
                <a16:creationId xmlns:a16="http://schemas.microsoft.com/office/drawing/2014/main" id="{E5332F08-029F-4AEA-B7CF-75933101D626}"/>
              </a:ext>
            </a:extLst>
          </p:cNvPr>
          <p:cNvSpPr txBox="1">
            <a:spLocks noChangeArrowheads="1"/>
          </p:cNvSpPr>
          <p:nvPr/>
        </p:nvSpPr>
        <p:spPr bwMode="auto">
          <a:xfrm>
            <a:off x="2676558" y="3636775"/>
            <a:ext cx="465146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600" dirty="0">
                <a:solidFill>
                  <a:srgbClr val="C00000"/>
                </a:solidFill>
                <a:latin typeface="Calibri" panose="020F0502020204030204" pitchFamily="34" charset="0"/>
                <a:cs typeface="Calibri" panose="020F0502020204030204" pitchFamily="34" charset="0"/>
              </a:rPr>
              <a:t>Special case with exponent field 0, used to</a:t>
            </a:r>
          </a:p>
          <a:p>
            <a:pPr algn="ctr" eaLnBrk="1" hangingPunct="1">
              <a:spcBef>
                <a:spcPct val="0"/>
              </a:spcBef>
              <a:buFontTx/>
              <a:buNone/>
            </a:pPr>
            <a:r>
              <a:rPr lang="en-US" altLang="en-US" sz="1600" dirty="0">
                <a:solidFill>
                  <a:srgbClr val="C00000"/>
                </a:solidFill>
                <a:latin typeface="Calibri" panose="020F0502020204030204" pitchFamily="34" charset="0"/>
                <a:cs typeface="Calibri" panose="020F0502020204030204" pitchFamily="34" charset="0"/>
              </a:rPr>
              <a:t>represent </a:t>
            </a:r>
            <a:r>
              <a:rPr lang="en-US" altLang="en-US" sz="1600" dirty="0" err="1">
                <a:solidFill>
                  <a:srgbClr val="C00000"/>
                </a:solidFill>
                <a:latin typeface="Calibri" panose="020F0502020204030204" pitchFamily="34" charset="0"/>
                <a:cs typeface="Calibri" panose="020F0502020204030204" pitchFamily="34" charset="0"/>
              </a:rPr>
              <a:t>denorms</a:t>
            </a:r>
            <a:r>
              <a:rPr lang="en-US" altLang="en-US" sz="1600" dirty="0">
                <a:solidFill>
                  <a:srgbClr val="C00000"/>
                </a:solidFill>
                <a:latin typeface="Calibri" panose="020F0502020204030204" pitchFamily="34" charset="0"/>
                <a:cs typeface="Calibri" panose="020F0502020204030204" pitchFamily="34" charset="0"/>
              </a:rPr>
              <a:t>, that help us gradually approach 0</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7932D8E6-D74F-070C-C51F-62FB2A7B23E0}"/>
                  </a:ext>
                </a:extLst>
              </p14:cNvPr>
              <p14:cNvContentPartPr/>
              <p14:nvPr/>
            </p14:nvContentPartPr>
            <p14:xfrm>
              <a:off x="2611080" y="922320"/>
              <a:ext cx="4439880" cy="2493000"/>
            </p14:xfrm>
          </p:contentPart>
        </mc:Choice>
        <mc:Fallback>
          <p:pic>
            <p:nvPicPr>
              <p:cNvPr id="2" name="Ink 1">
                <a:extLst>
                  <a:ext uri="{FF2B5EF4-FFF2-40B4-BE49-F238E27FC236}">
                    <a16:creationId xmlns:a16="http://schemas.microsoft.com/office/drawing/2014/main" id="{7932D8E6-D74F-070C-C51F-62FB2A7B23E0}"/>
                  </a:ext>
                </a:extLst>
              </p:cNvPr>
              <p:cNvPicPr/>
              <p:nvPr/>
            </p:nvPicPr>
            <p:blipFill>
              <a:blip r:embed="rId4"/>
              <a:stretch>
                <a:fillRect/>
              </a:stretch>
            </p:blipFill>
            <p:spPr>
              <a:xfrm>
                <a:off x="2601720" y="912960"/>
                <a:ext cx="4458600" cy="2511720"/>
              </a:xfrm>
              <a:prstGeom prst="rect">
                <a:avLst/>
              </a:prstGeom>
            </p:spPr>
          </p:pic>
        </mc:Fallback>
      </mc:AlternateContent>
    </p:spTree>
    <p:extLst>
      <p:ext uri="{BB962C8B-B14F-4D97-AF65-F5344CB8AC3E}">
        <p14:creationId xmlns:p14="http://schemas.microsoft.com/office/powerpoint/2010/main" val="3028455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44BF7938-02EC-4E8B-A0BF-E8ABEEC3F8AD}"/>
              </a:ext>
            </a:extLst>
          </p:cNvPr>
          <p:cNvSpPr>
            <a:spLocks noGrp="1"/>
          </p:cNvSpPr>
          <p:nvPr>
            <p:ph type="sldNum" sz="quarter" idx="12"/>
          </p:nvPr>
        </p:nvSpPr>
        <p:spPr/>
        <p:txBody>
          <a:bodyPr/>
          <a:lstStyle/>
          <a:p>
            <a:pPr>
              <a:defRPr/>
            </a:pPr>
            <a:fld id="{8FD285B6-5887-4FF6-8555-D26CDF794EFE}" type="slidenum">
              <a:rPr lang="en-US" altLang="en-US"/>
              <a:pPr>
                <a:defRPr/>
              </a:pPr>
              <a:t>25</a:t>
            </a:fld>
            <a:endParaRPr lang="en-US" altLang="en-US"/>
          </a:p>
        </p:txBody>
      </p:sp>
      <p:sp>
        <p:nvSpPr>
          <p:cNvPr id="16387" name="Text Box 2">
            <a:extLst>
              <a:ext uri="{FF2B5EF4-FFF2-40B4-BE49-F238E27FC236}">
                <a16:creationId xmlns:a16="http://schemas.microsoft.com/office/drawing/2014/main" id="{325084FA-8488-4ED6-B6D4-3B90C49A5A2D}"/>
              </a:ext>
            </a:extLst>
          </p:cNvPr>
          <p:cNvSpPr txBox="1">
            <a:spLocks noChangeArrowheads="1"/>
          </p:cNvSpPr>
          <p:nvPr/>
        </p:nvSpPr>
        <p:spPr bwMode="auto">
          <a:xfrm>
            <a:off x="441325" y="396875"/>
            <a:ext cx="506516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FP Addition – Binary Example</a:t>
            </a:r>
          </a:p>
        </p:txBody>
      </p:sp>
      <p:sp>
        <p:nvSpPr>
          <p:cNvPr id="16388" name="Line 3">
            <a:extLst>
              <a:ext uri="{FF2B5EF4-FFF2-40B4-BE49-F238E27FC236}">
                <a16:creationId xmlns:a16="http://schemas.microsoft.com/office/drawing/2014/main" id="{B67D00AC-6505-4547-8171-02E96D8E8432}"/>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Text Box 4">
            <a:extLst>
              <a:ext uri="{FF2B5EF4-FFF2-40B4-BE49-F238E27FC236}">
                <a16:creationId xmlns:a16="http://schemas.microsoft.com/office/drawing/2014/main" id="{7E29843D-D7FB-4558-A2D1-E64E0FC03054}"/>
              </a:ext>
            </a:extLst>
          </p:cNvPr>
          <p:cNvSpPr txBox="1">
            <a:spLocks noChangeArrowheads="1"/>
          </p:cNvSpPr>
          <p:nvPr/>
        </p:nvSpPr>
        <p:spPr bwMode="auto">
          <a:xfrm>
            <a:off x="517525" y="1563688"/>
            <a:ext cx="6582508"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Consider the following binary example </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1.010  x 2</a:t>
            </a:r>
            <a:r>
              <a:rPr lang="en-US" altLang="en-US" sz="2400" baseline="30000" dirty="0">
                <a:latin typeface="Calibri" panose="020F0502020204030204" pitchFamily="34" charset="0"/>
                <a:cs typeface="Calibri" panose="020F0502020204030204" pitchFamily="34" charset="0"/>
              </a:rPr>
              <a:t>1</a:t>
            </a:r>
            <a:r>
              <a:rPr lang="en-US" altLang="en-US" sz="2400" dirty="0">
                <a:latin typeface="Calibri" panose="020F0502020204030204" pitchFamily="34" charset="0"/>
                <a:cs typeface="Calibri" panose="020F0502020204030204" pitchFamily="34" charset="0"/>
              </a:rPr>
              <a:t>    +     1.100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Convert to the larger exponent:</a:t>
            </a: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0.0101  x 2</a:t>
            </a:r>
            <a:r>
              <a:rPr lang="en-US" altLang="en-US" sz="2400" baseline="30000" dirty="0">
                <a:latin typeface="Calibri" panose="020F0502020204030204" pitchFamily="34" charset="0"/>
                <a:cs typeface="Calibri" panose="020F0502020204030204" pitchFamily="34" charset="0"/>
              </a:rPr>
              <a:t>3</a:t>
            </a:r>
            <a:r>
              <a:rPr lang="en-US" altLang="en-US" sz="2400" dirty="0">
                <a:latin typeface="Calibri" panose="020F0502020204030204" pitchFamily="34" charset="0"/>
                <a:cs typeface="Calibri" panose="020F0502020204030204" pitchFamily="34" charset="0"/>
              </a:rPr>
              <a:t>    +     1.1000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Add</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1.1101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Normalize</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1.1101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Check for overflow/underflow</a:t>
            </a:r>
          </a:p>
          <a:p>
            <a:pP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Round</a:t>
            </a:r>
            <a:endParaRPr lang="en-US" altLang="en-US" sz="2400" baseline="30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baseline="30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Re-normalize</a:t>
            </a:r>
          </a:p>
          <a:p>
            <a:pP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IEEE 754 format:  </a:t>
            </a:r>
            <a:r>
              <a:rPr lang="en-US" altLang="en-US" sz="2000" dirty="0">
                <a:latin typeface="Calibri" panose="020F0502020204030204" pitchFamily="34" charset="0"/>
                <a:cs typeface="Calibri" panose="020F0502020204030204" pitchFamily="34" charset="0"/>
              </a:rPr>
              <a:t>0 10000010 11010000000000000000000</a:t>
            </a:r>
            <a:endParaRPr lang="en-US" altLang="en-US" sz="2400" dirty="0">
              <a:latin typeface="Calibri" panose="020F0502020204030204" pitchFamily="34" charset="0"/>
              <a:cs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a:extLst>
              <a:ext uri="{FF2B5EF4-FFF2-40B4-BE49-F238E27FC236}">
                <a16:creationId xmlns:a16="http://schemas.microsoft.com/office/drawing/2014/main" id="{5A870505-07B1-48E1-8A19-2C5AAE3AAFE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DEFEA9F-E645-4BB6-B9F1-6DF59F26D8FE}" type="slidenum">
              <a:rPr lang="en-US" altLang="en-US" sz="1400">
                <a:latin typeface="Times New Roman" panose="02020603050405020304" pitchFamily="18" charset="0"/>
              </a:rPr>
              <a:pPr/>
              <a:t>26</a:t>
            </a:fld>
            <a:endParaRPr lang="en-US" altLang="en-US" sz="1400">
              <a:latin typeface="Times New Roman" panose="02020603050405020304" pitchFamily="18" charset="0"/>
            </a:endParaRPr>
          </a:p>
        </p:txBody>
      </p:sp>
      <p:sp>
        <p:nvSpPr>
          <p:cNvPr id="45059" name="Text Box 2">
            <a:extLst>
              <a:ext uri="{FF2B5EF4-FFF2-40B4-BE49-F238E27FC236}">
                <a16:creationId xmlns:a16="http://schemas.microsoft.com/office/drawing/2014/main" id="{D68683C4-CEA5-4CA6-B9E3-9349A9889F8D}"/>
              </a:ext>
            </a:extLst>
          </p:cNvPr>
          <p:cNvSpPr txBox="1">
            <a:spLocks noChangeArrowheads="1"/>
          </p:cNvSpPr>
          <p:nvPr/>
        </p:nvSpPr>
        <p:spPr bwMode="auto">
          <a:xfrm>
            <a:off x="441325" y="396875"/>
            <a:ext cx="29188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Boolean Algebra</a:t>
            </a:r>
          </a:p>
        </p:txBody>
      </p:sp>
      <p:sp>
        <p:nvSpPr>
          <p:cNvPr id="45060" name="Line 3">
            <a:extLst>
              <a:ext uri="{FF2B5EF4-FFF2-40B4-BE49-F238E27FC236}">
                <a16:creationId xmlns:a16="http://schemas.microsoft.com/office/drawing/2014/main" id="{08516085-BB7A-43B1-9579-A01B13DEE6C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1" name="Text Box 5">
            <a:extLst>
              <a:ext uri="{FF2B5EF4-FFF2-40B4-BE49-F238E27FC236}">
                <a16:creationId xmlns:a16="http://schemas.microsoft.com/office/drawing/2014/main" id="{FA953347-74C5-402A-94A5-F7FF3422E2AA}"/>
              </a:ext>
            </a:extLst>
          </p:cNvPr>
          <p:cNvSpPr txBox="1">
            <a:spLocks noChangeArrowheads="1"/>
          </p:cNvSpPr>
          <p:nvPr/>
        </p:nvSpPr>
        <p:spPr bwMode="auto">
          <a:xfrm>
            <a:off x="381000" y="3505200"/>
            <a:ext cx="3669594"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        B        C                   E</a:t>
            </a:r>
            <a:endParaRPr lang="en-US" altLang="en-US" sz="18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800" dirty="0">
                <a:solidFill>
                  <a:schemeClr val="accent2"/>
                </a:solidFill>
                <a:latin typeface="Calibri" panose="020F0502020204030204" pitchFamily="34" charset="0"/>
                <a:cs typeface="Calibri" panose="020F0502020204030204" pitchFamily="34" charset="0"/>
              </a:rPr>
              <a:t>        </a:t>
            </a:r>
            <a:r>
              <a:rPr lang="en-US" altLang="en-US" sz="1800" dirty="0">
                <a:latin typeface="Calibri" panose="020F0502020204030204" pitchFamily="34" charset="0"/>
                <a:cs typeface="Calibri" panose="020F0502020204030204" pitchFamily="34" charset="0"/>
              </a:rPr>
              <a:t>0            0            0                         0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0            0            1                         0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0            1            0                         0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0            1            1                         1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1            0            0                         0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1            0            1                         1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1            1            0                         1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1            1            1                         0</a:t>
            </a:r>
            <a:endParaRPr lang="en-US" altLang="en-US" sz="2400" dirty="0">
              <a:latin typeface="Calibri" panose="020F0502020204030204" pitchFamily="34" charset="0"/>
              <a:cs typeface="Calibri" panose="020F0502020204030204" pitchFamily="34" charset="0"/>
            </a:endParaRPr>
          </a:p>
        </p:txBody>
      </p:sp>
      <p:sp>
        <p:nvSpPr>
          <p:cNvPr id="45062" name="Line 6">
            <a:extLst>
              <a:ext uri="{FF2B5EF4-FFF2-40B4-BE49-F238E27FC236}">
                <a16:creationId xmlns:a16="http://schemas.microsoft.com/office/drawing/2014/main" id="{4A26DCE3-AF66-48E3-A51F-A4CBE6042294}"/>
              </a:ext>
            </a:extLst>
          </p:cNvPr>
          <p:cNvSpPr>
            <a:spLocks noChangeShapeType="1"/>
          </p:cNvSpPr>
          <p:nvPr/>
        </p:nvSpPr>
        <p:spPr bwMode="auto">
          <a:xfrm>
            <a:off x="533400" y="3886200"/>
            <a:ext cx="411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3" name="Line 7">
            <a:extLst>
              <a:ext uri="{FF2B5EF4-FFF2-40B4-BE49-F238E27FC236}">
                <a16:creationId xmlns:a16="http://schemas.microsoft.com/office/drawing/2014/main" id="{93573960-9B5E-48AD-9F45-429E3900CCC7}"/>
              </a:ext>
            </a:extLst>
          </p:cNvPr>
          <p:cNvSpPr>
            <a:spLocks noChangeShapeType="1"/>
          </p:cNvSpPr>
          <p:nvPr/>
        </p:nvSpPr>
        <p:spPr bwMode="auto">
          <a:xfrm>
            <a:off x="3581400" y="3505200"/>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4" name="Text Box 8">
            <a:extLst>
              <a:ext uri="{FF2B5EF4-FFF2-40B4-BE49-F238E27FC236}">
                <a16:creationId xmlns:a16="http://schemas.microsoft.com/office/drawing/2014/main" id="{B281F3CE-311E-4130-B70F-458E922B9355}"/>
              </a:ext>
            </a:extLst>
          </p:cNvPr>
          <p:cNvSpPr txBox="1">
            <a:spLocks noChangeArrowheads="1"/>
          </p:cNvSpPr>
          <p:nvPr/>
        </p:nvSpPr>
        <p:spPr bwMode="auto">
          <a:xfrm>
            <a:off x="4724400" y="4114800"/>
            <a:ext cx="395659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(A . B . C) + (A . C . B) + (C . B . A)</a:t>
            </a:r>
          </a:p>
          <a:p>
            <a:pPr eaLnBrk="1" hangingPunct="1">
              <a:spcBef>
                <a:spcPct val="0"/>
              </a:spcBef>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pPr>
            <a:r>
              <a:rPr lang="en-US" altLang="en-US" sz="2000">
                <a:latin typeface="Calibri" panose="020F0502020204030204" pitchFamily="34" charset="0"/>
                <a:cs typeface="Calibri" panose="020F0502020204030204" pitchFamily="34" charset="0"/>
              </a:rPr>
              <a:t> Can also use “product of sums”</a:t>
            </a:r>
          </a:p>
          <a:p>
            <a:pPr eaLnBrk="1" hangingPunct="1">
              <a:spcBef>
                <a:spcPct val="0"/>
              </a:spcBef>
            </a:pPr>
            <a:r>
              <a:rPr lang="en-US" altLang="en-US" sz="2000">
                <a:latin typeface="Calibri" panose="020F0502020204030204" pitchFamily="34" charset="0"/>
                <a:cs typeface="Calibri" panose="020F0502020204030204" pitchFamily="34" charset="0"/>
              </a:rPr>
              <a:t> Any equation can be implemented</a:t>
            </a:r>
          </a:p>
          <a:p>
            <a:pPr eaLnBrk="1" hangingPunct="1">
              <a:spcBef>
                <a:spcPct val="0"/>
              </a:spcBef>
              <a:buFontTx/>
              <a:buNone/>
            </a:pPr>
            <a:r>
              <a:rPr lang="en-US" altLang="en-US" sz="2000">
                <a:latin typeface="Calibri" panose="020F0502020204030204" pitchFamily="34" charset="0"/>
                <a:cs typeface="Calibri" panose="020F0502020204030204" pitchFamily="34" charset="0"/>
              </a:rPr>
              <a:t>  with an array of ANDs, followed by</a:t>
            </a:r>
          </a:p>
          <a:p>
            <a:pPr eaLnBrk="1" hangingPunct="1">
              <a:spcBef>
                <a:spcPct val="0"/>
              </a:spcBef>
              <a:buFontTx/>
              <a:buNone/>
            </a:pPr>
            <a:r>
              <a:rPr lang="en-US" altLang="en-US" sz="2000">
                <a:latin typeface="Calibri" panose="020F0502020204030204" pitchFamily="34" charset="0"/>
                <a:cs typeface="Calibri" panose="020F0502020204030204" pitchFamily="34" charset="0"/>
              </a:rPr>
              <a:t>  an array of ORs</a:t>
            </a:r>
          </a:p>
        </p:txBody>
      </p:sp>
      <p:sp>
        <p:nvSpPr>
          <p:cNvPr id="45065" name="Line 9">
            <a:extLst>
              <a:ext uri="{FF2B5EF4-FFF2-40B4-BE49-F238E27FC236}">
                <a16:creationId xmlns:a16="http://schemas.microsoft.com/office/drawing/2014/main" id="{BAE5C0FF-EF42-48D3-B1D1-ACBB8E67A3E8}"/>
              </a:ext>
            </a:extLst>
          </p:cNvPr>
          <p:cNvSpPr>
            <a:spLocks noChangeShapeType="1"/>
          </p:cNvSpPr>
          <p:nvPr/>
        </p:nvSpPr>
        <p:spPr bwMode="auto">
          <a:xfrm>
            <a:off x="54864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6" name="Line 10">
            <a:extLst>
              <a:ext uri="{FF2B5EF4-FFF2-40B4-BE49-F238E27FC236}">
                <a16:creationId xmlns:a16="http://schemas.microsoft.com/office/drawing/2014/main" id="{96A09D3E-8CEF-4776-A976-0414885D0E91}"/>
              </a:ext>
            </a:extLst>
          </p:cNvPr>
          <p:cNvSpPr>
            <a:spLocks noChangeShapeType="1"/>
          </p:cNvSpPr>
          <p:nvPr/>
        </p:nvSpPr>
        <p:spPr bwMode="auto">
          <a:xfrm>
            <a:off x="66294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Line 11">
            <a:extLst>
              <a:ext uri="{FF2B5EF4-FFF2-40B4-BE49-F238E27FC236}">
                <a16:creationId xmlns:a16="http://schemas.microsoft.com/office/drawing/2014/main" id="{66926367-3FE3-4F78-88EE-633BCEFE36E8}"/>
              </a:ext>
            </a:extLst>
          </p:cNvPr>
          <p:cNvSpPr>
            <a:spLocks noChangeShapeType="1"/>
          </p:cNvSpPr>
          <p:nvPr/>
        </p:nvSpPr>
        <p:spPr bwMode="auto">
          <a:xfrm>
            <a:off x="78486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8" name="Text Box 12">
            <a:extLst>
              <a:ext uri="{FF2B5EF4-FFF2-40B4-BE49-F238E27FC236}">
                <a16:creationId xmlns:a16="http://schemas.microsoft.com/office/drawing/2014/main" id="{25EF9748-B668-4095-9877-BA6475F48225}"/>
              </a:ext>
            </a:extLst>
          </p:cNvPr>
          <p:cNvSpPr txBox="1">
            <a:spLocks noChangeArrowheads="1"/>
          </p:cNvSpPr>
          <p:nvPr/>
        </p:nvSpPr>
        <p:spPr bwMode="auto">
          <a:xfrm>
            <a:off x="838200" y="1371600"/>
            <a:ext cx="210185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 B = A . B</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 B  =  A + B</a:t>
            </a:r>
          </a:p>
        </p:txBody>
      </p:sp>
      <p:sp>
        <p:nvSpPr>
          <p:cNvPr id="45069" name="Line 13">
            <a:extLst>
              <a:ext uri="{FF2B5EF4-FFF2-40B4-BE49-F238E27FC236}">
                <a16:creationId xmlns:a16="http://schemas.microsoft.com/office/drawing/2014/main" id="{8216ED16-30D5-43C3-9CE3-7BA9C6E4B95E}"/>
              </a:ext>
            </a:extLst>
          </p:cNvPr>
          <p:cNvSpPr>
            <a:spLocks noChangeShapeType="1"/>
          </p:cNvSpPr>
          <p:nvPr/>
        </p:nvSpPr>
        <p:spPr bwMode="auto">
          <a:xfrm>
            <a:off x="1158875" y="14081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0" name="Line 14">
            <a:extLst>
              <a:ext uri="{FF2B5EF4-FFF2-40B4-BE49-F238E27FC236}">
                <a16:creationId xmlns:a16="http://schemas.microsoft.com/office/drawing/2014/main" id="{562949D1-2B1D-443C-AF96-F135C469D450}"/>
              </a:ext>
            </a:extLst>
          </p:cNvPr>
          <p:cNvSpPr>
            <a:spLocks noChangeShapeType="1"/>
          </p:cNvSpPr>
          <p:nvPr/>
        </p:nvSpPr>
        <p:spPr bwMode="auto">
          <a:xfrm>
            <a:off x="1158875" y="24749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1" name="Line 15">
            <a:extLst>
              <a:ext uri="{FF2B5EF4-FFF2-40B4-BE49-F238E27FC236}">
                <a16:creationId xmlns:a16="http://schemas.microsoft.com/office/drawing/2014/main" id="{9E0A44FD-9537-4DAA-9225-C7C711664630}"/>
              </a:ext>
            </a:extLst>
          </p:cNvPr>
          <p:cNvSpPr>
            <a:spLocks noChangeShapeType="1"/>
          </p:cNvSpPr>
          <p:nvPr/>
        </p:nvSpPr>
        <p:spPr bwMode="auto">
          <a:xfrm>
            <a:off x="2133600"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2" name="Line 16">
            <a:extLst>
              <a:ext uri="{FF2B5EF4-FFF2-40B4-BE49-F238E27FC236}">
                <a16:creationId xmlns:a16="http://schemas.microsoft.com/office/drawing/2014/main" id="{AAE7AAB6-8DD6-4689-90BD-E5E60ABF900D}"/>
              </a:ext>
            </a:extLst>
          </p:cNvPr>
          <p:cNvSpPr>
            <a:spLocks noChangeShapeType="1"/>
          </p:cNvSpPr>
          <p:nvPr/>
        </p:nvSpPr>
        <p:spPr bwMode="auto">
          <a:xfrm>
            <a:off x="2514600"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3" name="Line 17">
            <a:extLst>
              <a:ext uri="{FF2B5EF4-FFF2-40B4-BE49-F238E27FC236}">
                <a16:creationId xmlns:a16="http://schemas.microsoft.com/office/drawing/2014/main" id="{3C312440-4F27-4C2B-A53D-F034C0FFCD64}"/>
              </a:ext>
            </a:extLst>
          </p:cNvPr>
          <p:cNvSpPr>
            <a:spLocks noChangeShapeType="1"/>
          </p:cNvSpPr>
          <p:nvPr/>
        </p:nvSpPr>
        <p:spPr bwMode="auto">
          <a:xfrm>
            <a:off x="2133600"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4" name="Line 18">
            <a:extLst>
              <a:ext uri="{FF2B5EF4-FFF2-40B4-BE49-F238E27FC236}">
                <a16:creationId xmlns:a16="http://schemas.microsoft.com/office/drawing/2014/main" id="{7870FD20-74BF-4C1D-92E3-228E6B67FE8D}"/>
              </a:ext>
            </a:extLst>
          </p:cNvPr>
          <p:cNvSpPr>
            <a:spLocks noChangeShapeType="1"/>
          </p:cNvSpPr>
          <p:nvPr/>
        </p:nvSpPr>
        <p:spPr bwMode="auto">
          <a:xfrm>
            <a:off x="2667000"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5" name="Text Box 19">
            <a:extLst>
              <a:ext uri="{FF2B5EF4-FFF2-40B4-BE49-F238E27FC236}">
                <a16:creationId xmlns:a16="http://schemas.microsoft.com/office/drawing/2014/main" id="{3E79CCDD-B7B4-4B8E-8C6D-0480488FD08A}"/>
              </a:ext>
            </a:extLst>
          </p:cNvPr>
          <p:cNvSpPr txBox="1">
            <a:spLocks noChangeArrowheads="1"/>
          </p:cNvSpPr>
          <p:nvPr/>
        </p:nvSpPr>
        <p:spPr bwMode="auto">
          <a:xfrm>
            <a:off x="5029200" y="2971800"/>
            <a:ext cx="360579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Any truth table can be expressed</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as a sum of products</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3CEAB137-51C1-E278-E5BE-7589097A4136}"/>
                  </a:ext>
                </a:extLst>
              </p14:cNvPr>
              <p14:cNvContentPartPr/>
              <p14:nvPr/>
            </p14:nvContentPartPr>
            <p14:xfrm>
              <a:off x="790200" y="3617280"/>
              <a:ext cx="6774120" cy="2449440"/>
            </p14:xfrm>
          </p:contentPart>
        </mc:Choice>
        <mc:Fallback>
          <p:pic>
            <p:nvPicPr>
              <p:cNvPr id="2" name="Ink 1">
                <a:extLst>
                  <a:ext uri="{FF2B5EF4-FFF2-40B4-BE49-F238E27FC236}">
                    <a16:creationId xmlns:a16="http://schemas.microsoft.com/office/drawing/2014/main" id="{3CEAB137-51C1-E278-E5BE-7589097A4136}"/>
                  </a:ext>
                </a:extLst>
              </p:cNvPr>
              <p:cNvPicPr/>
              <p:nvPr/>
            </p:nvPicPr>
            <p:blipFill>
              <a:blip r:embed="rId4"/>
              <a:stretch>
                <a:fillRect/>
              </a:stretch>
            </p:blipFill>
            <p:spPr>
              <a:xfrm>
                <a:off x="780840" y="3607920"/>
                <a:ext cx="6792840" cy="2468160"/>
              </a:xfrm>
              <a:prstGeom prst="rect">
                <a:avLst/>
              </a:prstGeom>
            </p:spPr>
          </p:pic>
        </mc:Fallback>
      </mc:AlternateContent>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0589C9F-7D1A-4123-8A64-4E5960162A00}"/>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A19318A-4F04-469D-BC5D-F2C85650C8A9}" type="slidenum">
              <a:rPr lang="en-US" altLang="en-US" sz="1400">
                <a:latin typeface="Times New Roman" panose="02020603050405020304" pitchFamily="18" charset="0"/>
              </a:rPr>
              <a:pPr/>
              <a:t>27</a:t>
            </a:fld>
            <a:endParaRPr lang="en-US" altLang="en-US" sz="1400">
              <a:latin typeface="Times New Roman" panose="02020603050405020304" pitchFamily="18" charset="0"/>
            </a:endParaRPr>
          </a:p>
        </p:txBody>
      </p:sp>
      <p:sp>
        <p:nvSpPr>
          <p:cNvPr id="47107" name="Text Box 2">
            <a:extLst>
              <a:ext uri="{FF2B5EF4-FFF2-40B4-BE49-F238E27FC236}">
                <a16:creationId xmlns:a16="http://schemas.microsoft.com/office/drawing/2014/main" id="{982281A7-EF5C-466F-A248-9E9AEAA71738}"/>
              </a:ext>
            </a:extLst>
          </p:cNvPr>
          <p:cNvSpPr txBox="1">
            <a:spLocks noChangeArrowheads="1"/>
          </p:cNvSpPr>
          <p:nvPr/>
        </p:nvSpPr>
        <p:spPr bwMode="auto">
          <a:xfrm>
            <a:off x="441325" y="396875"/>
            <a:ext cx="413792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Adder Implementations</a:t>
            </a:r>
          </a:p>
        </p:txBody>
      </p:sp>
      <p:sp>
        <p:nvSpPr>
          <p:cNvPr id="47108" name="Line 3">
            <a:extLst>
              <a:ext uri="{FF2B5EF4-FFF2-40B4-BE49-F238E27FC236}">
                <a16:creationId xmlns:a16="http://schemas.microsoft.com/office/drawing/2014/main" id="{04A29236-70A2-4DD1-A6EB-A8E00C6110C2}"/>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9" name="Text Box 4">
            <a:extLst>
              <a:ext uri="{FF2B5EF4-FFF2-40B4-BE49-F238E27FC236}">
                <a16:creationId xmlns:a16="http://schemas.microsoft.com/office/drawing/2014/main" id="{59E4ADC8-34B7-44E2-B87A-3BDD5BE2776A}"/>
              </a:ext>
            </a:extLst>
          </p:cNvPr>
          <p:cNvSpPr txBox="1">
            <a:spLocks noChangeArrowheads="1"/>
          </p:cNvSpPr>
          <p:nvPr/>
        </p:nvSpPr>
        <p:spPr bwMode="auto">
          <a:xfrm>
            <a:off x="381000" y="1371600"/>
            <a:ext cx="781444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Ripple-Carry adder – each 1-bit adder feeds its carry-out to next stage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simple design, but we must wait for the carry to propagate thru all bits</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Carry-Lookahead adder – each bit can be represented by an equation</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that only involves input bits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and initial carry-in (c</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  -- this is a</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complex equation, so it’s broken into sub-parts</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For bits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and c</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 carry is generated if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1   and a carry is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propagated if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b</a:t>
            </a:r>
            <a:r>
              <a:rPr lang="en-US" altLang="en-US" sz="2000" baseline="-25000" dirty="0">
                <a:latin typeface="Calibri" panose="020F0502020204030204" pitchFamily="34" charset="0"/>
                <a:cs typeface="Calibri" panose="020F0502020204030204" pitchFamily="34" charset="0"/>
              </a:rPr>
              <a:t>i </a:t>
            </a:r>
            <a:r>
              <a:rPr lang="en-US" altLang="en-US" sz="2000" dirty="0">
                <a:latin typeface="Calibri" panose="020F0502020204030204" pitchFamily="34" charset="0"/>
                <a:cs typeface="Calibri" panose="020F0502020204030204" pitchFamily="34" charset="0"/>
              </a:rPr>
              <a:t>=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a:t>
            </a:r>
            <a:r>
              <a:rPr lang="en-US" altLang="en-US" sz="2000" baseline="-25000" dirty="0">
                <a:latin typeface="Calibri" panose="020F0502020204030204" pitchFamily="34" charset="0"/>
                <a:cs typeface="Calibri" panose="020F0502020204030204" pitchFamily="34" charset="0"/>
              </a:rPr>
              <a:t>i+1</a:t>
            </a:r>
            <a:r>
              <a:rPr lang="en-US" altLang="en-US" sz="2000" dirty="0">
                <a:latin typeface="Calibri" panose="020F0502020204030204" pitchFamily="34" charset="0"/>
                <a:cs typeface="Calibri" panose="020F0502020204030204" pitchFamily="34" charset="0"/>
              </a:rPr>
              <a:t> = </a:t>
            </a:r>
            <a:r>
              <a:rPr lang="en-US" altLang="en-US" sz="2000" dirty="0" err="1">
                <a:latin typeface="Calibri" panose="020F0502020204030204" pitchFamily="34" charset="0"/>
                <a:cs typeface="Calibri" panose="020F0502020204030204" pitchFamily="34" charset="0"/>
              </a:rPr>
              <a:t>g</a:t>
            </a:r>
            <a:r>
              <a:rPr lang="en-US" altLang="en-US" sz="2000" baseline="-25000" dirty="0" err="1">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p</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C</a:t>
            </a:r>
            <a:r>
              <a:rPr lang="en-US" altLang="en-US" sz="2000" baseline="-25000" dirty="0">
                <a:latin typeface="Calibri" panose="020F0502020204030204" pitchFamily="34" charset="0"/>
                <a:cs typeface="Calibri" panose="020F0502020204030204" pitchFamily="34" charset="0"/>
              </a:rPr>
              <a:t>i</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Similarly, compute these values for a block of 4 bits, then for a block</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of 16 bits, then for a block of 64 bits….Finally, the carry-out for the</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64</a:t>
            </a:r>
            <a:r>
              <a:rPr lang="en-US" altLang="en-US" sz="2000" baseline="30000" dirty="0">
                <a:latin typeface="Calibri" panose="020F0502020204030204" pitchFamily="34" charset="0"/>
                <a:cs typeface="Calibri" panose="020F0502020204030204" pitchFamily="34" charset="0"/>
              </a:rPr>
              <a:t>th</a:t>
            </a:r>
            <a:r>
              <a:rPr lang="en-US" altLang="en-US" sz="2000" dirty="0">
                <a:latin typeface="Calibri" panose="020F0502020204030204" pitchFamily="34" charset="0"/>
                <a:cs typeface="Calibri" panose="020F0502020204030204" pitchFamily="34" charset="0"/>
              </a:rPr>
              <a:t> bit is represented by an equation such as this: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a:t>
            </a:r>
            <a:r>
              <a:rPr lang="en-US" altLang="en-US" sz="2000" baseline="-25000" dirty="0">
                <a:latin typeface="Calibri" panose="020F0502020204030204" pitchFamily="34" charset="0"/>
                <a:cs typeface="Calibri" panose="020F0502020204030204" pitchFamily="34" charset="0"/>
              </a:rPr>
              <a:t>4</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G</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C</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Each of the sub-terms is also a similar expression</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1F4BC5CA-B83B-DB92-05E8-E1F3CE12CB19}"/>
                  </a:ext>
                </a:extLst>
              </p14:cNvPr>
              <p14:cNvContentPartPr/>
              <p14:nvPr/>
            </p14:nvContentPartPr>
            <p14:xfrm>
              <a:off x="721080" y="1732320"/>
              <a:ext cx="7137000" cy="4771080"/>
            </p14:xfrm>
          </p:contentPart>
        </mc:Choice>
        <mc:Fallback>
          <p:pic>
            <p:nvPicPr>
              <p:cNvPr id="2" name="Ink 1">
                <a:extLst>
                  <a:ext uri="{FF2B5EF4-FFF2-40B4-BE49-F238E27FC236}">
                    <a16:creationId xmlns:a16="http://schemas.microsoft.com/office/drawing/2014/main" id="{1F4BC5CA-B83B-DB92-05E8-E1F3CE12CB19}"/>
                  </a:ext>
                </a:extLst>
              </p:cNvPr>
              <p:cNvPicPr/>
              <p:nvPr/>
            </p:nvPicPr>
            <p:blipFill>
              <a:blip r:embed="rId4"/>
              <a:stretch>
                <a:fillRect/>
              </a:stretch>
            </p:blipFill>
            <p:spPr>
              <a:xfrm>
                <a:off x="711720" y="1722960"/>
                <a:ext cx="7155720" cy="4789800"/>
              </a:xfrm>
              <a:prstGeom prst="rect">
                <a:avLst/>
              </a:prstGeom>
            </p:spPr>
          </p:pic>
        </mc:Fallback>
      </mc:AlternateContent>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6F570E5-E714-4791-B887-4C3F2CB6709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FCB70E92-3636-47B0-9F1A-748F1199CBF0}" type="slidenum">
              <a:rPr lang="en-US" altLang="en-US" sz="1400">
                <a:latin typeface="Times New Roman" panose="02020603050405020304" pitchFamily="18" charset="0"/>
              </a:rPr>
              <a:pPr/>
              <a:t>28</a:t>
            </a:fld>
            <a:endParaRPr lang="en-US" altLang="en-US" sz="1400">
              <a:latin typeface="Times New Roman" panose="02020603050405020304" pitchFamily="18" charset="0"/>
            </a:endParaRPr>
          </a:p>
        </p:txBody>
      </p:sp>
      <p:sp>
        <p:nvSpPr>
          <p:cNvPr id="26627" name="Text Box 2">
            <a:extLst>
              <a:ext uri="{FF2B5EF4-FFF2-40B4-BE49-F238E27FC236}">
                <a16:creationId xmlns:a16="http://schemas.microsoft.com/office/drawing/2014/main" id="{239FBA01-2E8D-4301-B96C-61507D110547}"/>
              </a:ext>
            </a:extLst>
          </p:cNvPr>
          <p:cNvSpPr txBox="1">
            <a:spLocks noChangeArrowheads="1"/>
          </p:cNvSpPr>
          <p:nvPr/>
        </p:nvSpPr>
        <p:spPr bwMode="auto">
          <a:xfrm>
            <a:off x="441325" y="396875"/>
            <a:ext cx="281551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Trade-Off Curve</a:t>
            </a:r>
          </a:p>
        </p:txBody>
      </p:sp>
      <p:sp>
        <p:nvSpPr>
          <p:cNvPr id="26628" name="Line 3">
            <a:extLst>
              <a:ext uri="{FF2B5EF4-FFF2-40B4-BE49-F238E27FC236}">
                <a16:creationId xmlns:a16="http://schemas.microsoft.com/office/drawing/2014/main" id="{028F3399-5A32-4EE9-82E0-9A09D4EA7BD9}"/>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3" name="Straight Arrow Connector 2">
            <a:extLst>
              <a:ext uri="{FF2B5EF4-FFF2-40B4-BE49-F238E27FC236}">
                <a16:creationId xmlns:a16="http://schemas.microsoft.com/office/drawing/2014/main" id="{4F229297-7315-DC4B-37D4-AD7DCE8940F2}"/>
              </a:ext>
            </a:extLst>
          </p:cNvPr>
          <p:cNvCxnSpPr/>
          <p:nvPr/>
        </p:nvCxnSpPr>
        <p:spPr>
          <a:xfrm>
            <a:off x="1009123" y="5638800"/>
            <a:ext cx="59436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 name="Straight Arrow Connector 3">
            <a:extLst>
              <a:ext uri="{FF2B5EF4-FFF2-40B4-BE49-F238E27FC236}">
                <a16:creationId xmlns:a16="http://schemas.microsoft.com/office/drawing/2014/main" id="{EFE8C18F-D8E7-BEF3-BF84-9EB4B4C11B83}"/>
              </a:ext>
            </a:extLst>
          </p:cNvPr>
          <p:cNvCxnSpPr>
            <a:cxnSpLocks/>
          </p:cNvCxnSpPr>
          <p:nvPr/>
        </p:nvCxnSpPr>
        <p:spPr>
          <a:xfrm flipV="1">
            <a:off x="1009123" y="1981200"/>
            <a:ext cx="0" cy="36576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7" name="TextBox 6">
            <a:extLst>
              <a:ext uri="{FF2B5EF4-FFF2-40B4-BE49-F238E27FC236}">
                <a16:creationId xmlns:a16="http://schemas.microsoft.com/office/drawing/2014/main" id="{6E6495A3-6EAA-657F-CB79-0C3BBC772C28}"/>
              </a:ext>
            </a:extLst>
          </p:cNvPr>
          <p:cNvSpPr txBox="1"/>
          <p:nvPr/>
        </p:nvSpPr>
        <p:spPr>
          <a:xfrm rot="16200000">
            <a:off x="-416282" y="3038445"/>
            <a:ext cx="2299476"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#inputs to each gate</a:t>
            </a:r>
          </a:p>
        </p:txBody>
      </p:sp>
      <p:sp>
        <p:nvSpPr>
          <p:cNvPr id="8" name="TextBox 7">
            <a:extLst>
              <a:ext uri="{FF2B5EF4-FFF2-40B4-BE49-F238E27FC236}">
                <a16:creationId xmlns:a16="http://schemas.microsoft.com/office/drawing/2014/main" id="{40389884-5B26-E1E1-1479-5DF5FFC04507}"/>
              </a:ext>
            </a:extLst>
          </p:cNvPr>
          <p:cNvSpPr txBox="1"/>
          <p:nvPr/>
        </p:nvSpPr>
        <p:spPr>
          <a:xfrm>
            <a:off x="4887158" y="5695890"/>
            <a:ext cx="2065565"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 sequential gates</a:t>
            </a:r>
          </a:p>
        </p:txBody>
      </p:sp>
      <p:sp>
        <p:nvSpPr>
          <p:cNvPr id="10" name="Rectangle 9">
            <a:extLst>
              <a:ext uri="{FF2B5EF4-FFF2-40B4-BE49-F238E27FC236}">
                <a16:creationId xmlns:a16="http://schemas.microsoft.com/office/drawing/2014/main" id="{B7A1A387-D8A9-2E44-832A-F7C8CEDDF26E}"/>
              </a:ext>
            </a:extLst>
          </p:cNvPr>
          <p:cNvSpPr/>
          <p:nvPr/>
        </p:nvSpPr>
        <p:spPr>
          <a:xfrm>
            <a:off x="1486605" y="2112747"/>
            <a:ext cx="228598" cy="228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38D1065B-BD47-9BF0-0BCE-345BFAC1C7E5}"/>
              </a:ext>
            </a:extLst>
          </p:cNvPr>
          <p:cNvSpPr/>
          <p:nvPr/>
        </p:nvSpPr>
        <p:spPr>
          <a:xfrm>
            <a:off x="6419323" y="5181600"/>
            <a:ext cx="228599" cy="228598"/>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24EA728F-5968-75C9-435D-E76F67EABFDF}"/>
              </a:ext>
            </a:extLst>
          </p:cNvPr>
          <p:cNvSpPr/>
          <p:nvPr/>
        </p:nvSpPr>
        <p:spPr>
          <a:xfrm>
            <a:off x="4887158" y="4934827"/>
            <a:ext cx="228597" cy="22860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iamond 13">
            <a:extLst>
              <a:ext uri="{FF2B5EF4-FFF2-40B4-BE49-F238E27FC236}">
                <a16:creationId xmlns:a16="http://schemas.microsoft.com/office/drawing/2014/main" id="{466B1E31-E67C-41F6-E667-748079D94254}"/>
              </a:ext>
            </a:extLst>
          </p:cNvPr>
          <p:cNvSpPr/>
          <p:nvPr/>
        </p:nvSpPr>
        <p:spPr>
          <a:xfrm>
            <a:off x="3479874" y="3981395"/>
            <a:ext cx="228599" cy="249463"/>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BE3A9DE3-D465-CE7B-DB41-52C641336652}"/>
              </a:ext>
            </a:extLst>
          </p:cNvPr>
          <p:cNvSpPr txBox="1"/>
          <p:nvPr/>
        </p:nvSpPr>
        <p:spPr>
          <a:xfrm>
            <a:off x="1715203" y="1905000"/>
            <a:ext cx="3396571" cy="707886"/>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Truth table</a:t>
            </a:r>
          </a:p>
          <a:p>
            <a:r>
              <a:rPr lang="en-US" sz="2000" dirty="0">
                <a:latin typeface="Calibri" panose="020F0502020204030204" pitchFamily="34" charset="0"/>
                <a:cs typeface="Calibri" panose="020F0502020204030204" pitchFamily="34" charset="0"/>
              </a:rPr>
              <a:t>sum-of-products adder, (2, 2</a:t>
            </a:r>
            <a:r>
              <a:rPr lang="en-US" sz="2000" baseline="30000" dirty="0">
                <a:latin typeface="Calibri" panose="020F0502020204030204" pitchFamily="34" charset="0"/>
                <a:cs typeface="Calibri" panose="020F0502020204030204" pitchFamily="34" charset="0"/>
              </a:rPr>
              <a:t>64</a:t>
            </a:r>
            <a:r>
              <a:rPr lang="en-US" sz="2000" dirty="0">
                <a:latin typeface="Calibri" panose="020F0502020204030204" pitchFamily="34" charset="0"/>
                <a:cs typeface="Calibri" panose="020F0502020204030204" pitchFamily="34" charset="0"/>
              </a:rPr>
              <a:t>)</a:t>
            </a:r>
          </a:p>
        </p:txBody>
      </p:sp>
      <p:sp>
        <p:nvSpPr>
          <p:cNvPr id="16" name="TextBox 15">
            <a:extLst>
              <a:ext uri="{FF2B5EF4-FFF2-40B4-BE49-F238E27FC236}">
                <a16:creationId xmlns:a16="http://schemas.microsoft.com/office/drawing/2014/main" id="{8FB66298-A5C1-F8CD-2829-05E38B0B3129}"/>
              </a:ext>
            </a:extLst>
          </p:cNvPr>
          <p:cNvSpPr txBox="1"/>
          <p:nvPr/>
        </p:nvSpPr>
        <p:spPr>
          <a:xfrm>
            <a:off x="2039689" y="3643616"/>
            <a:ext cx="1834156" cy="400110"/>
          </a:xfrm>
          <a:prstGeom prst="rect">
            <a:avLst/>
          </a:prstGeom>
          <a:noFill/>
        </p:spPr>
        <p:txBody>
          <a:bodyPr wrap="none" rtlCol="0">
            <a:spAutoFit/>
          </a:bodyPr>
          <a:lstStyle/>
          <a:p>
            <a:r>
              <a:rPr lang="en-US" sz="2000" dirty="0" err="1">
                <a:latin typeface="Calibri" panose="020F0502020204030204" pitchFamily="34" charset="0"/>
                <a:cs typeface="Calibri" panose="020F0502020204030204" pitchFamily="34" charset="0"/>
              </a:rPr>
              <a:t>gp</a:t>
            </a:r>
            <a:r>
              <a:rPr lang="en-US" sz="2000" dirty="0">
                <a:latin typeface="Calibri" panose="020F0502020204030204" pitchFamily="34" charset="0"/>
                <a:cs typeface="Calibri" panose="020F0502020204030204" pitchFamily="34" charset="0"/>
              </a:rPr>
              <a:t> adder (3, 33)</a:t>
            </a:r>
          </a:p>
        </p:txBody>
      </p:sp>
      <p:sp>
        <p:nvSpPr>
          <p:cNvPr id="17" name="TextBox 16">
            <a:extLst>
              <a:ext uri="{FF2B5EF4-FFF2-40B4-BE49-F238E27FC236}">
                <a16:creationId xmlns:a16="http://schemas.microsoft.com/office/drawing/2014/main" id="{2793DE85-0679-BF6E-C2B5-990198187E95}"/>
              </a:ext>
            </a:extLst>
          </p:cNvPr>
          <p:cNvSpPr txBox="1"/>
          <p:nvPr/>
        </p:nvSpPr>
        <p:spPr>
          <a:xfrm>
            <a:off x="4402704" y="4545091"/>
            <a:ext cx="3549498"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Carry Lookahead GP adder (7, 5)</a:t>
            </a:r>
          </a:p>
        </p:txBody>
      </p:sp>
      <p:sp>
        <p:nvSpPr>
          <p:cNvPr id="18" name="TextBox 17">
            <a:extLst>
              <a:ext uri="{FF2B5EF4-FFF2-40B4-BE49-F238E27FC236}">
                <a16:creationId xmlns:a16="http://schemas.microsoft.com/office/drawing/2014/main" id="{7D0F391C-5EAD-CB0A-9F69-824D944A0E47}"/>
              </a:ext>
            </a:extLst>
          </p:cNvPr>
          <p:cNvSpPr txBox="1"/>
          <p:nvPr/>
        </p:nvSpPr>
        <p:spPr>
          <a:xfrm>
            <a:off x="6570887" y="4988004"/>
            <a:ext cx="1521570" cy="707886"/>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Ripple-Carry</a:t>
            </a:r>
          </a:p>
          <a:p>
            <a:r>
              <a:rPr lang="en-US" sz="2000" dirty="0">
                <a:latin typeface="Calibri" panose="020F0502020204030204" pitchFamily="34" charset="0"/>
                <a:cs typeface="Calibri" panose="020F0502020204030204" pitchFamily="34" charset="0"/>
              </a:rPr>
              <a:t>adder (64, 2)</a:t>
            </a:r>
          </a:p>
        </p:txBody>
      </p:sp>
      <p:cxnSp>
        <p:nvCxnSpPr>
          <p:cNvPr id="19" name="Straight Arrow Connector 18">
            <a:extLst>
              <a:ext uri="{FF2B5EF4-FFF2-40B4-BE49-F238E27FC236}">
                <a16:creationId xmlns:a16="http://schemas.microsoft.com/office/drawing/2014/main" id="{EF857AE9-8FEA-B4DF-02C2-D885613E4BCF}"/>
              </a:ext>
            </a:extLst>
          </p:cNvPr>
          <p:cNvCxnSpPr>
            <a:cxnSpLocks/>
          </p:cNvCxnSpPr>
          <p:nvPr/>
        </p:nvCxnSpPr>
        <p:spPr>
          <a:xfrm flipV="1">
            <a:off x="5948038" y="1416514"/>
            <a:ext cx="0" cy="162105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a:extLst>
              <a:ext uri="{FF2B5EF4-FFF2-40B4-BE49-F238E27FC236}">
                <a16:creationId xmlns:a16="http://schemas.microsoft.com/office/drawing/2014/main" id="{D27FC996-4ED4-3FF5-B7E7-E1CD7B982905}"/>
              </a:ext>
            </a:extLst>
          </p:cNvPr>
          <p:cNvCxnSpPr>
            <a:cxnSpLocks/>
          </p:cNvCxnSpPr>
          <p:nvPr/>
        </p:nvCxnSpPr>
        <p:spPr>
          <a:xfrm>
            <a:off x="5949601" y="3037566"/>
            <a:ext cx="273719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3" name="TextBox 22">
            <a:extLst>
              <a:ext uri="{FF2B5EF4-FFF2-40B4-BE49-F238E27FC236}">
                <a16:creationId xmlns:a16="http://schemas.microsoft.com/office/drawing/2014/main" id="{D4D699BC-4D25-EF17-5920-6551F27D0F06}"/>
              </a:ext>
            </a:extLst>
          </p:cNvPr>
          <p:cNvSpPr txBox="1"/>
          <p:nvPr/>
        </p:nvSpPr>
        <p:spPr>
          <a:xfrm>
            <a:off x="7059674" y="3028890"/>
            <a:ext cx="2065565"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 sequential gates</a:t>
            </a:r>
          </a:p>
        </p:txBody>
      </p:sp>
      <p:sp>
        <p:nvSpPr>
          <p:cNvPr id="24" name="TextBox 23">
            <a:extLst>
              <a:ext uri="{FF2B5EF4-FFF2-40B4-BE49-F238E27FC236}">
                <a16:creationId xmlns:a16="http://schemas.microsoft.com/office/drawing/2014/main" id="{D86A8268-50FC-B37F-D810-2540B47E492E}"/>
              </a:ext>
            </a:extLst>
          </p:cNvPr>
          <p:cNvSpPr txBox="1"/>
          <p:nvPr/>
        </p:nvSpPr>
        <p:spPr>
          <a:xfrm rot="16200000">
            <a:off x="5017977" y="2023487"/>
            <a:ext cx="1528688"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Performance</a:t>
            </a:r>
          </a:p>
        </p:txBody>
      </p:sp>
      <p:sp>
        <p:nvSpPr>
          <p:cNvPr id="25" name="Rectangle 24">
            <a:extLst>
              <a:ext uri="{FF2B5EF4-FFF2-40B4-BE49-F238E27FC236}">
                <a16:creationId xmlns:a16="http://schemas.microsoft.com/office/drawing/2014/main" id="{B159EE82-4563-C2A8-6B09-C97EFE3A8731}"/>
              </a:ext>
            </a:extLst>
          </p:cNvPr>
          <p:cNvSpPr/>
          <p:nvPr/>
        </p:nvSpPr>
        <p:spPr>
          <a:xfrm>
            <a:off x="6063154" y="2713264"/>
            <a:ext cx="228598" cy="228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iamond 25">
            <a:extLst>
              <a:ext uri="{FF2B5EF4-FFF2-40B4-BE49-F238E27FC236}">
                <a16:creationId xmlns:a16="http://schemas.microsoft.com/office/drawing/2014/main" id="{FF74DF5B-7D3C-C665-A452-61998CA8EF04}"/>
              </a:ext>
            </a:extLst>
          </p:cNvPr>
          <p:cNvSpPr/>
          <p:nvPr/>
        </p:nvSpPr>
        <p:spPr>
          <a:xfrm>
            <a:off x="6647922" y="1964029"/>
            <a:ext cx="228599" cy="249463"/>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A79A8801-2F13-4710-532A-BBD7C5B8E7CC}"/>
              </a:ext>
            </a:extLst>
          </p:cNvPr>
          <p:cNvSpPr/>
          <p:nvPr/>
        </p:nvSpPr>
        <p:spPr>
          <a:xfrm>
            <a:off x="7391401" y="1459198"/>
            <a:ext cx="228597" cy="22860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704E773D-6878-6C99-65BA-933DF03F5F87}"/>
              </a:ext>
            </a:extLst>
          </p:cNvPr>
          <p:cNvSpPr/>
          <p:nvPr/>
        </p:nvSpPr>
        <p:spPr>
          <a:xfrm>
            <a:off x="8092456" y="2133600"/>
            <a:ext cx="228599" cy="228598"/>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B454F20C-51FC-FCE1-3174-F58261A200AE}"/>
                  </a:ext>
                </a:extLst>
              </p14:cNvPr>
              <p14:cNvContentPartPr/>
              <p14:nvPr/>
            </p14:nvContentPartPr>
            <p14:xfrm>
              <a:off x="1839240" y="2564640"/>
              <a:ext cx="5990760" cy="3211920"/>
            </p14:xfrm>
          </p:contentPart>
        </mc:Choice>
        <mc:Fallback>
          <p:pic>
            <p:nvPicPr>
              <p:cNvPr id="2" name="Ink 1">
                <a:extLst>
                  <a:ext uri="{FF2B5EF4-FFF2-40B4-BE49-F238E27FC236}">
                    <a16:creationId xmlns:a16="http://schemas.microsoft.com/office/drawing/2014/main" id="{B454F20C-51FC-FCE1-3174-F58261A200AE}"/>
                  </a:ext>
                </a:extLst>
              </p:cNvPr>
              <p:cNvPicPr/>
              <p:nvPr/>
            </p:nvPicPr>
            <p:blipFill>
              <a:blip r:embed="rId4"/>
              <a:stretch>
                <a:fillRect/>
              </a:stretch>
            </p:blipFill>
            <p:spPr>
              <a:xfrm>
                <a:off x="1829880" y="2555280"/>
                <a:ext cx="6009480" cy="3230640"/>
              </a:xfrm>
              <a:prstGeom prst="rect">
                <a:avLst/>
              </a:prstGeom>
            </p:spPr>
          </p:pic>
        </mc:Fallback>
      </mc:AlternateContent>
    </p:spTree>
    <p:extLst>
      <p:ext uri="{BB962C8B-B14F-4D97-AF65-F5344CB8AC3E}">
        <p14:creationId xmlns:p14="http://schemas.microsoft.com/office/powerpoint/2010/main" val="1175639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2D9A8FB-9D6C-4400-8067-F63DD3818F5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189494C-5988-49A8-95A9-12C967F7F753}" type="slidenum">
              <a:rPr lang="en-US" altLang="en-US" sz="1400">
                <a:latin typeface="Times New Roman" panose="02020603050405020304" pitchFamily="18" charset="0"/>
              </a:rPr>
              <a:pPr/>
              <a:t>29</a:t>
            </a:fld>
            <a:endParaRPr lang="en-US" altLang="en-US" sz="1400">
              <a:latin typeface="Times New Roman" panose="02020603050405020304" pitchFamily="18" charset="0"/>
            </a:endParaRPr>
          </a:p>
        </p:txBody>
      </p:sp>
      <p:sp>
        <p:nvSpPr>
          <p:cNvPr id="49155" name="Text Box 2">
            <a:extLst>
              <a:ext uri="{FF2B5EF4-FFF2-40B4-BE49-F238E27FC236}">
                <a16:creationId xmlns:a16="http://schemas.microsoft.com/office/drawing/2014/main" id="{C174CA11-7523-49C7-AB84-AB608B4BCCA2}"/>
              </a:ext>
            </a:extLst>
          </p:cNvPr>
          <p:cNvSpPr txBox="1">
            <a:spLocks noChangeArrowheads="1"/>
          </p:cNvSpPr>
          <p:nvPr/>
        </p:nvSpPr>
        <p:spPr bwMode="auto">
          <a:xfrm>
            <a:off x="441325" y="396875"/>
            <a:ext cx="193270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32-bit ALU</a:t>
            </a:r>
          </a:p>
        </p:txBody>
      </p:sp>
      <p:sp>
        <p:nvSpPr>
          <p:cNvPr id="49156" name="Line 3">
            <a:extLst>
              <a:ext uri="{FF2B5EF4-FFF2-40B4-BE49-F238E27FC236}">
                <a16:creationId xmlns:a16="http://schemas.microsoft.com/office/drawing/2014/main" id="{E97AB0B2-FD6D-4AC2-9A8D-A64BC05606B8}"/>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49157" name="Picture 4">
            <a:extLst>
              <a:ext uri="{FF2B5EF4-FFF2-40B4-BE49-F238E27FC236}">
                <a16:creationId xmlns:a16="http://schemas.microsoft.com/office/drawing/2014/main" id="{E7D92CE0-C571-4A1B-89D0-A2DD42DFF4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8313" y="1333500"/>
            <a:ext cx="5591175" cy="494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158" name="Text Box 5">
            <a:extLst>
              <a:ext uri="{FF2B5EF4-FFF2-40B4-BE49-F238E27FC236}">
                <a16:creationId xmlns:a16="http://schemas.microsoft.com/office/drawing/2014/main" id="{85AFE799-93EB-4997-B397-D8C5106F4DEA}"/>
              </a:ext>
            </a:extLst>
          </p:cNvPr>
          <p:cNvSpPr txBox="1">
            <a:spLocks noChangeArrowheads="1"/>
          </p:cNvSpPr>
          <p:nvPr/>
        </p:nvSpPr>
        <p:spPr bwMode="auto">
          <a:xfrm>
            <a:off x="6197600" y="6359525"/>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2AD02971-4B92-4D70-86C5-1E16AB7669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DE247A4-A780-4F9B-8682-18A0F20236F7}" type="slidenum">
              <a:rPr lang="en-US" altLang="en-US" sz="1400">
                <a:latin typeface="Times New Roman" panose="02020603050405020304" pitchFamily="18" charset="0"/>
              </a:rPr>
              <a:pPr/>
              <a:t>3</a:t>
            </a:fld>
            <a:endParaRPr lang="en-US" altLang="en-US" sz="1400">
              <a:latin typeface="Times New Roman" panose="02020603050405020304" pitchFamily="18" charset="0"/>
            </a:endParaRPr>
          </a:p>
        </p:txBody>
      </p:sp>
      <p:sp>
        <p:nvSpPr>
          <p:cNvPr id="6147" name="Text Box 2">
            <a:extLst>
              <a:ext uri="{FF2B5EF4-FFF2-40B4-BE49-F238E27FC236}">
                <a16:creationId xmlns:a16="http://schemas.microsoft.com/office/drawing/2014/main" id="{3CA38365-67BB-476A-BA5B-891D5CB9173A}"/>
              </a:ext>
            </a:extLst>
          </p:cNvPr>
          <p:cNvSpPr txBox="1">
            <a:spLocks noChangeArrowheads="1"/>
          </p:cNvSpPr>
          <p:nvPr/>
        </p:nvSpPr>
        <p:spPr bwMode="auto">
          <a:xfrm>
            <a:off x="441325" y="396875"/>
            <a:ext cx="27330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Modern Trends</a:t>
            </a:r>
          </a:p>
        </p:txBody>
      </p:sp>
      <p:sp>
        <p:nvSpPr>
          <p:cNvPr id="6148" name="Line 3">
            <a:extLst>
              <a:ext uri="{FF2B5EF4-FFF2-40B4-BE49-F238E27FC236}">
                <a16:creationId xmlns:a16="http://schemas.microsoft.com/office/drawing/2014/main" id="{AD9BC860-F548-4226-9276-4964ACCAD5C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9" name="Text Box 4">
            <a:extLst>
              <a:ext uri="{FF2B5EF4-FFF2-40B4-BE49-F238E27FC236}">
                <a16:creationId xmlns:a16="http://schemas.microsoft.com/office/drawing/2014/main" id="{F1B1450B-02CD-4B3C-B351-409878D46182}"/>
              </a:ext>
            </a:extLst>
          </p:cNvPr>
          <p:cNvSpPr txBox="1">
            <a:spLocks noChangeArrowheads="1"/>
          </p:cNvSpPr>
          <p:nvPr/>
        </p:nvSpPr>
        <p:spPr bwMode="auto">
          <a:xfrm>
            <a:off x="456073" y="1447800"/>
            <a:ext cx="7845609"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Historical contributions to performance: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Better processes (faster devices) ~20%</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Better circuits/pipelines ~15%</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Better organization/architecture ~15%</a:t>
            </a:r>
          </a:p>
          <a:p>
            <a:pPr lvl="1" eaLnBrk="1" hangingPunct="1">
              <a:spcBef>
                <a:spcPct val="0"/>
              </a:spcBef>
              <a:buClr>
                <a:schemeClr val="accent2"/>
              </a:buClr>
              <a:buFont typeface="Wingdings" panose="05000000000000000000" pitchFamily="2" charset="2"/>
              <a:buChar char="§"/>
            </a:pPr>
            <a:endParaRPr lang="en-US" altLang="en-US" sz="2400">
              <a:latin typeface="Calibri" panose="020F0502020204030204" pitchFamily="34" charset="0"/>
              <a:cs typeface="Calibri" panose="020F0502020204030204" pitchFamily="34" charset="0"/>
            </a:endParaRPr>
          </a:p>
          <a:p>
            <a:pPr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Today, annual improvement is closer to 20%; this is primarily</a:t>
            </a:r>
          </a:p>
          <a:p>
            <a:pPr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because of slowly increasing transistor count and more cores.</a:t>
            </a:r>
          </a:p>
          <a:p>
            <a:pPr eaLnBrk="1" hangingPunct="1">
              <a:spcBef>
                <a:spcPct val="0"/>
              </a:spcBef>
              <a:buClr>
                <a:schemeClr val="accent2"/>
              </a:buClr>
              <a:buFont typeface="Wingdings" panose="05000000000000000000" pitchFamily="2" charset="2"/>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chemeClr val="accent2"/>
              </a:buClr>
              <a:buFont typeface="Wingdings" panose="05000000000000000000" pitchFamily="2" charset="2"/>
              <a:buNone/>
            </a:pPr>
            <a:r>
              <a:rPr lang="en-US" altLang="en-US" sz="2400">
                <a:latin typeface="Calibri" panose="020F0502020204030204" pitchFamily="34" charset="0"/>
                <a:cs typeface="Calibri" panose="020F0502020204030204" pitchFamily="34" charset="0"/>
              </a:rPr>
              <a:t>Need multi-thread parallelism and accelerators to boost</a:t>
            </a:r>
          </a:p>
          <a:p>
            <a:pPr eaLnBrk="1" hangingPunct="1">
              <a:spcBef>
                <a:spcPct val="0"/>
              </a:spcBef>
              <a:buClr>
                <a:schemeClr val="accent2"/>
              </a:buClr>
              <a:buFont typeface="Wingdings" panose="05000000000000000000" pitchFamily="2" charset="2"/>
              <a:buNone/>
            </a:pPr>
            <a:r>
              <a:rPr lang="en-US" altLang="en-US" sz="2400">
                <a:latin typeface="Calibri" panose="020F0502020204030204" pitchFamily="34" charset="0"/>
                <a:cs typeface="Calibri" panose="020F0502020204030204" pitchFamily="34" charset="0"/>
              </a:rPr>
              <a:t>performance every year.</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0BEA65E0-9C08-64BD-0D69-0EA486F35BC0}"/>
                  </a:ext>
                </a:extLst>
              </p14:cNvPr>
              <p14:cNvContentPartPr/>
              <p14:nvPr/>
            </p14:nvContentPartPr>
            <p14:xfrm>
              <a:off x="286920" y="158040"/>
              <a:ext cx="8813520" cy="6553440"/>
            </p14:xfrm>
          </p:contentPart>
        </mc:Choice>
        <mc:Fallback>
          <p:pic>
            <p:nvPicPr>
              <p:cNvPr id="2" name="Ink 1">
                <a:extLst>
                  <a:ext uri="{FF2B5EF4-FFF2-40B4-BE49-F238E27FC236}">
                    <a16:creationId xmlns:a16="http://schemas.microsoft.com/office/drawing/2014/main" id="{0BEA65E0-9C08-64BD-0D69-0EA486F35BC0}"/>
                  </a:ext>
                </a:extLst>
              </p:cNvPr>
              <p:cNvPicPr/>
              <p:nvPr/>
            </p:nvPicPr>
            <p:blipFill>
              <a:blip r:embed="rId4"/>
              <a:stretch>
                <a:fillRect/>
              </a:stretch>
            </p:blipFill>
            <p:spPr>
              <a:xfrm>
                <a:off x="277560" y="148680"/>
                <a:ext cx="8832240" cy="6572160"/>
              </a:xfrm>
              <a:prstGeom prst="rect">
                <a:avLst/>
              </a:prstGeom>
            </p:spPr>
          </p:pic>
        </mc:Fallback>
      </mc:AlternateContent>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6A3CB9A3-A90D-434C-86E1-AC9534CE05A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1A18CCB-50D7-476C-B44A-0B72F3AEA7E5}" type="slidenum">
              <a:rPr lang="en-US" altLang="en-US" sz="1400">
                <a:latin typeface="Times New Roman" panose="02020603050405020304" pitchFamily="18" charset="0"/>
              </a:rPr>
              <a:pPr/>
              <a:t>30</a:t>
            </a:fld>
            <a:endParaRPr lang="en-US" altLang="en-US" sz="1400">
              <a:latin typeface="Times New Roman" panose="02020603050405020304" pitchFamily="18" charset="0"/>
            </a:endParaRPr>
          </a:p>
        </p:txBody>
      </p:sp>
      <p:sp>
        <p:nvSpPr>
          <p:cNvPr id="12291" name="Text Box 2">
            <a:extLst>
              <a:ext uri="{FF2B5EF4-FFF2-40B4-BE49-F238E27FC236}">
                <a16:creationId xmlns:a16="http://schemas.microsoft.com/office/drawing/2014/main" id="{2AA63E2B-BB8D-4D80-91AF-BD4F19753E02}"/>
              </a:ext>
            </a:extLst>
          </p:cNvPr>
          <p:cNvSpPr txBox="1">
            <a:spLocks noChangeArrowheads="1"/>
          </p:cNvSpPr>
          <p:nvPr/>
        </p:nvSpPr>
        <p:spPr bwMode="auto">
          <a:xfrm>
            <a:off x="441325" y="396875"/>
            <a:ext cx="23591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Control Lines</a:t>
            </a:r>
          </a:p>
        </p:txBody>
      </p:sp>
      <p:sp>
        <p:nvSpPr>
          <p:cNvPr id="12292" name="Line 3">
            <a:extLst>
              <a:ext uri="{FF2B5EF4-FFF2-40B4-BE49-F238E27FC236}">
                <a16:creationId xmlns:a16="http://schemas.microsoft.com/office/drawing/2014/main" id="{30B24AEC-48B8-4D5F-8DC0-2287B3C9ACE4}"/>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3" name="Text Box 4">
            <a:extLst>
              <a:ext uri="{FF2B5EF4-FFF2-40B4-BE49-F238E27FC236}">
                <a16:creationId xmlns:a16="http://schemas.microsoft.com/office/drawing/2014/main" id="{BB3A12A1-52EF-43EA-9CAA-384E52974663}"/>
              </a:ext>
            </a:extLst>
          </p:cNvPr>
          <p:cNvSpPr txBox="1">
            <a:spLocks noChangeArrowheads="1"/>
          </p:cNvSpPr>
          <p:nvPr/>
        </p:nvSpPr>
        <p:spPr bwMode="auto">
          <a:xfrm>
            <a:off x="214547" y="1676400"/>
            <a:ext cx="295863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What are the values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of the control lines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and what operations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do they correspond to?</a:t>
            </a:r>
          </a:p>
          <a:p>
            <a:pPr algn="ctr" eaLnBrk="1" hangingPunct="1">
              <a:spcBef>
                <a:spcPct val="0"/>
              </a:spcBef>
              <a:buClr>
                <a:srgbClr val="CC0000"/>
              </a:buClr>
              <a:buFontTx/>
              <a:buNone/>
            </a:pPr>
            <a:endParaRPr lang="en-US" altLang="en-US" sz="2000" dirty="0">
              <a:solidFill>
                <a:schemeClr val="accent2"/>
              </a:solidFill>
              <a:latin typeface="Calibri" panose="020F0502020204030204" pitchFamily="34" charset="0"/>
              <a:cs typeface="Calibri" panose="020F0502020204030204" pitchFamily="34" charset="0"/>
            </a:endParaRP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Ai   Bn   Op</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AND     0     0     00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OR       0     0     01</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Add      0     0     10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Sub      0     1     10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NOR     1     1     00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NAND   1     1     01</a:t>
            </a:r>
          </a:p>
          <a:p>
            <a:pPr algn="ctr" eaLnBrk="1" hangingPunct="1">
              <a:spcBef>
                <a:spcPct val="0"/>
              </a:spcBef>
              <a:buClr>
                <a:srgbClr val="CC0000"/>
              </a:buClr>
              <a:buNone/>
            </a:pPr>
            <a:r>
              <a:rPr lang="en-US" altLang="en-US" sz="2000" dirty="0">
                <a:solidFill>
                  <a:schemeClr val="accent2"/>
                </a:solidFill>
                <a:latin typeface="Calibri" panose="020F0502020204030204" pitchFamily="34" charset="0"/>
                <a:cs typeface="Calibri" panose="020F0502020204030204" pitchFamily="34" charset="0"/>
              </a:rPr>
              <a:t>  SLT      0     1     11</a:t>
            </a:r>
          </a:p>
          <a:p>
            <a:pPr algn="ctr" eaLnBrk="1" hangingPunct="1">
              <a:spcBef>
                <a:spcPct val="0"/>
              </a:spcBef>
              <a:buClr>
                <a:srgbClr val="CC0000"/>
              </a:buClr>
              <a:buNone/>
            </a:pPr>
            <a:r>
              <a:rPr lang="en-US" altLang="en-US" sz="2000" dirty="0">
                <a:solidFill>
                  <a:schemeClr val="accent2"/>
                </a:solidFill>
                <a:latin typeface="Calibri" panose="020F0502020204030204" pitchFamily="34" charset="0"/>
                <a:cs typeface="Calibri" panose="020F0502020204030204" pitchFamily="34" charset="0"/>
              </a:rPr>
              <a:t>          BEQ    0     1     10 (xx)</a:t>
            </a:r>
          </a:p>
          <a:p>
            <a:pPr algn="ctr" eaLnBrk="1" hangingPunct="1">
              <a:spcBef>
                <a:spcPct val="0"/>
              </a:spcBef>
              <a:buClr>
                <a:srgbClr val="CC0000"/>
              </a:buClr>
              <a:buFontTx/>
              <a:buNone/>
            </a:pPr>
            <a:endParaRPr lang="en-US" altLang="en-US" sz="2000" dirty="0">
              <a:solidFill>
                <a:schemeClr val="accent2"/>
              </a:solidFill>
              <a:latin typeface="Calibri" panose="020F0502020204030204" pitchFamily="34" charset="0"/>
              <a:cs typeface="Calibri" panose="020F0502020204030204" pitchFamily="34" charset="0"/>
            </a:endParaRPr>
          </a:p>
        </p:txBody>
      </p:sp>
      <p:pic>
        <p:nvPicPr>
          <p:cNvPr id="12294" name="Picture 6">
            <a:extLst>
              <a:ext uri="{FF2B5EF4-FFF2-40B4-BE49-F238E27FC236}">
                <a16:creationId xmlns:a16="http://schemas.microsoft.com/office/drawing/2014/main" id="{9C19B6E4-0E08-47F2-9461-7A227D772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828800"/>
            <a:ext cx="2811463" cy="4065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5" name="Text Box 5">
            <a:extLst>
              <a:ext uri="{FF2B5EF4-FFF2-40B4-BE49-F238E27FC236}">
                <a16:creationId xmlns:a16="http://schemas.microsoft.com/office/drawing/2014/main" id="{6290D1EC-5F56-4865-9763-35A016FCBA1A}"/>
              </a:ext>
            </a:extLst>
          </p:cNvPr>
          <p:cNvSpPr txBox="1">
            <a:spLocks noChangeArrowheads="1"/>
          </p:cNvSpPr>
          <p:nvPr/>
        </p:nvSpPr>
        <p:spPr bwMode="auto">
          <a:xfrm>
            <a:off x="6248400" y="6280150"/>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6100B1FC-CA69-443E-A4A2-9184A0F60C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D92EC76-916A-44DB-B3D4-AB643F4E9DC5}" type="slidenum">
              <a:rPr lang="en-US" altLang="en-US" sz="1400">
                <a:latin typeface="Times New Roman" panose="02020603050405020304" pitchFamily="18" charset="0"/>
              </a:rPr>
              <a:pPr/>
              <a:t>31</a:t>
            </a:fld>
            <a:endParaRPr lang="en-US" altLang="en-US" sz="1400">
              <a:latin typeface="Times New Roman" panose="02020603050405020304" pitchFamily="18" charset="0"/>
            </a:endParaRPr>
          </a:p>
        </p:txBody>
      </p:sp>
      <p:sp>
        <p:nvSpPr>
          <p:cNvPr id="6147" name="Text Box 2">
            <a:extLst>
              <a:ext uri="{FF2B5EF4-FFF2-40B4-BE49-F238E27FC236}">
                <a16:creationId xmlns:a16="http://schemas.microsoft.com/office/drawing/2014/main" id="{2FA7BBCF-F536-4071-9E9B-DE3B0A9240DA}"/>
              </a:ext>
            </a:extLst>
          </p:cNvPr>
          <p:cNvSpPr txBox="1">
            <a:spLocks noChangeArrowheads="1"/>
          </p:cNvSpPr>
          <p:nvPr/>
        </p:nvSpPr>
        <p:spPr bwMode="auto">
          <a:xfrm>
            <a:off x="441325" y="396875"/>
            <a:ext cx="398577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Tackling FSM Problems</a:t>
            </a:r>
          </a:p>
        </p:txBody>
      </p:sp>
      <p:sp>
        <p:nvSpPr>
          <p:cNvPr id="6148" name="Line 3">
            <a:extLst>
              <a:ext uri="{FF2B5EF4-FFF2-40B4-BE49-F238E27FC236}">
                <a16:creationId xmlns:a16="http://schemas.microsoft.com/office/drawing/2014/main" id="{49EF8BDD-DC7D-4FE9-BD86-7EDA9D18CD4D}"/>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9" name="Text Box 4">
            <a:extLst>
              <a:ext uri="{FF2B5EF4-FFF2-40B4-BE49-F238E27FC236}">
                <a16:creationId xmlns:a16="http://schemas.microsoft.com/office/drawing/2014/main" id="{C491AFDD-5FCB-4078-B160-5A8F53137364}"/>
              </a:ext>
            </a:extLst>
          </p:cNvPr>
          <p:cNvSpPr txBox="1">
            <a:spLocks noChangeArrowheads="1"/>
          </p:cNvSpPr>
          <p:nvPr/>
        </p:nvSpPr>
        <p:spPr bwMode="auto">
          <a:xfrm>
            <a:off x="441325" y="1676400"/>
            <a:ext cx="8169275" cy="267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Three questions worth asking:</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What are the possible output states?  Draw a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bubble for each.</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What are inputs?  What values can those inputs take?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For each state, what do I do for each possible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input value?  Draw an arc out of every bubble for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every input value.</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61BCF079-3B2B-C67C-EDD4-4F6446F4D52E}"/>
                  </a:ext>
                </a:extLst>
              </p14:cNvPr>
              <p14:cNvContentPartPr/>
              <p14:nvPr/>
            </p14:nvContentPartPr>
            <p14:xfrm>
              <a:off x="2204280" y="369720"/>
              <a:ext cx="6865200" cy="5194440"/>
            </p14:xfrm>
          </p:contentPart>
        </mc:Choice>
        <mc:Fallback>
          <p:pic>
            <p:nvPicPr>
              <p:cNvPr id="2" name="Ink 1">
                <a:extLst>
                  <a:ext uri="{FF2B5EF4-FFF2-40B4-BE49-F238E27FC236}">
                    <a16:creationId xmlns:a16="http://schemas.microsoft.com/office/drawing/2014/main" id="{61BCF079-3B2B-C67C-EDD4-4F6446F4D52E}"/>
                  </a:ext>
                </a:extLst>
              </p:cNvPr>
              <p:cNvPicPr/>
              <p:nvPr/>
            </p:nvPicPr>
            <p:blipFill>
              <a:blip r:embed="rId4"/>
              <a:stretch>
                <a:fillRect/>
              </a:stretch>
            </p:blipFill>
            <p:spPr>
              <a:xfrm>
                <a:off x="2194920" y="360360"/>
                <a:ext cx="6883920" cy="5213160"/>
              </a:xfrm>
              <a:prstGeom prst="rect">
                <a:avLst/>
              </a:prstGeom>
            </p:spPr>
          </p:pic>
        </mc:Fallback>
      </mc:AlternateContent>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6100B1FC-CA69-443E-A4A2-9184A0F60C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4A2A5FC-1238-42CE-976F-90C18AC34B48}" type="slidenum">
              <a:rPr lang="en-US" altLang="en-US" sz="1400">
                <a:latin typeface="Times New Roman" panose="02020603050405020304" pitchFamily="18" charset="0"/>
              </a:rPr>
              <a:pPr/>
              <a:t>32</a:t>
            </a:fld>
            <a:endParaRPr lang="en-US" altLang="en-US" sz="1400">
              <a:latin typeface="Times New Roman" panose="02020603050405020304" pitchFamily="18" charset="0"/>
            </a:endParaRPr>
          </a:p>
        </p:txBody>
      </p:sp>
      <p:sp>
        <p:nvSpPr>
          <p:cNvPr id="8195" name="Text Box 2">
            <a:extLst>
              <a:ext uri="{FF2B5EF4-FFF2-40B4-BE49-F238E27FC236}">
                <a16:creationId xmlns:a16="http://schemas.microsoft.com/office/drawing/2014/main" id="{28A27EE9-5C7C-4156-ACC6-18B79621F7CB}"/>
              </a:ext>
            </a:extLst>
          </p:cNvPr>
          <p:cNvSpPr txBox="1">
            <a:spLocks noChangeArrowheads="1"/>
          </p:cNvSpPr>
          <p:nvPr/>
        </p:nvSpPr>
        <p:spPr bwMode="auto">
          <a:xfrm>
            <a:off x="441325" y="396875"/>
            <a:ext cx="583865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 Residential Thermostat</a:t>
            </a:r>
          </a:p>
        </p:txBody>
      </p:sp>
      <p:sp>
        <p:nvSpPr>
          <p:cNvPr id="8196" name="Line 3">
            <a:extLst>
              <a:ext uri="{FF2B5EF4-FFF2-40B4-BE49-F238E27FC236}">
                <a16:creationId xmlns:a16="http://schemas.microsoft.com/office/drawing/2014/main" id="{56C5376D-A016-42A4-B13D-1B3839C84F1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7" name="Text Box 4">
            <a:extLst>
              <a:ext uri="{FF2B5EF4-FFF2-40B4-BE49-F238E27FC236}">
                <a16:creationId xmlns:a16="http://schemas.microsoft.com/office/drawing/2014/main" id="{6FB5643E-5F5E-460F-A0FF-F024C90C362A}"/>
              </a:ext>
            </a:extLst>
          </p:cNvPr>
          <p:cNvSpPr txBox="1">
            <a:spLocks noChangeArrowheads="1"/>
          </p:cNvSpPr>
          <p:nvPr/>
        </p:nvSpPr>
        <p:spPr bwMode="auto">
          <a:xfrm>
            <a:off x="517525" y="1563688"/>
            <a:ext cx="778827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Two temp sensors: internal and external</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internal temp is within 1 degree of desired, don’t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change setting</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internal temp is &gt; 1 degree higher than desired, turn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AC on; if internal temp is &lt; 1 degree lower than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desired, turn heater on</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external temp and desired temp are within 5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degrees, disregard the internal temp, and turn both AC</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and heater off</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a:extLst>
              <a:ext uri="{FF2B5EF4-FFF2-40B4-BE49-F238E27FC236}">
                <a16:creationId xmlns:a16="http://schemas.microsoft.com/office/drawing/2014/main" id="{13FF95F8-B2A1-4AAC-9DD9-D2844718BAB1}"/>
              </a:ext>
            </a:extLst>
          </p:cNvPr>
          <p:cNvSpPr txBox="1">
            <a:spLocks noChangeArrowheads="1"/>
          </p:cNvSpPr>
          <p:nvPr/>
        </p:nvSpPr>
        <p:spPr bwMode="auto">
          <a:xfrm>
            <a:off x="441325" y="396875"/>
            <a:ext cx="45801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Finite State Machine Table</a:t>
            </a:r>
          </a:p>
        </p:txBody>
      </p:sp>
      <p:sp>
        <p:nvSpPr>
          <p:cNvPr id="10244" name="Line 3">
            <a:extLst>
              <a:ext uri="{FF2B5EF4-FFF2-40B4-BE49-F238E27FC236}">
                <a16:creationId xmlns:a16="http://schemas.microsoft.com/office/drawing/2014/main" id="{AF4CC5FA-C900-4309-AD42-355A4D56B24A}"/>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Slide Number Placeholder 3">
            <a:extLst>
              <a:ext uri="{FF2B5EF4-FFF2-40B4-BE49-F238E27FC236}">
                <a16:creationId xmlns:a16="http://schemas.microsoft.com/office/drawing/2014/main" id="{17116E51-2CA3-42E1-9F11-7DEE4A9E76CC}"/>
              </a:ext>
            </a:extLst>
          </p:cNvPr>
          <p:cNvSpPr>
            <a:spLocks noGrp="1"/>
          </p:cNvSpPr>
          <p:nvPr>
            <p:ph type="sldNum" sz="quarter" idx="12"/>
          </p:nvPr>
        </p:nvSpPr>
        <p:spPr>
          <a:xfrm>
            <a:off x="6553200" y="6248400"/>
            <a:ext cx="1905000" cy="457200"/>
          </a:xfrm>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33</a:t>
            </a:fld>
            <a:endParaRPr lang="en-US" altLang="en-US" sz="1400">
              <a:latin typeface="Times New Roman" panose="02020603050405020304" pitchFamily="18" charset="0"/>
            </a:endParaRPr>
          </a:p>
        </p:txBody>
      </p:sp>
      <p:pic>
        <p:nvPicPr>
          <p:cNvPr id="3" name="Picture 2">
            <a:extLst>
              <a:ext uri="{FF2B5EF4-FFF2-40B4-BE49-F238E27FC236}">
                <a16:creationId xmlns:a16="http://schemas.microsoft.com/office/drawing/2014/main" id="{7A4B10F0-B208-4C5D-873E-17C1C56EC77C}"/>
              </a:ext>
            </a:extLst>
          </p:cNvPr>
          <p:cNvPicPr>
            <a:picLocks noChangeAspect="1"/>
          </p:cNvPicPr>
          <p:nvPr/>
        </p:nvPicPr>
        <p:blipFill>
          <a:blip r:embed="rId3"/>
          <a:stretch>
            <a:fillRect/>
          </a:stretch>
        </p:blipFill>
        <p:spPr>
          <a:xfrm>
            <a:off x="762000" y="1463053"/>
            <a:ext cx="7302057" cy="5013947"/>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AD2C33CF-7A59-4455-836D-35A5B9BB4AF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34</a:t>
            </a:fld>
            <a:endParaRPr lang="en-US" altLang="en-US" sz="1400">
              <a:latin typeface="Times New Roman" panose="02020603050405020304" pitchFamily="18" charset="0"/>
            </a:endParaRPr>
          </a:p>
        </p:txBody>
      </p:sp>
      <p:sp>
        <p:nvSpPr>
          <p:cNvPr id="10243" name="Text Box 2">
            <a:extLst>
              <a:ext uri="{FF2B5EF4-FFF2-40B4-BE49-F238E27FC236}">
                <a16:creationId xmlns:a16="http://schemas.microsoft.com/office/drawing/2014/main" id="{1568DA92-142A-425F-AA63-B5EE89148ACB}"/>
              </a:ext>
            </a:extLst>
          </p:cNvPr>
          <p:cNvSpPr txBox="1">
            <a:spLocks noChangeArrowheads="1"/>
          </p:cNvSpPr>
          <p:nvPr/>
        </p:nvSpPr>
        <p:spPr bwMode="auto">
          <a:xfrm>
            <a:off x="441325" y="396875"/>
            <a:ext cx="355379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Finite State Diagram</a:t>
            </a:r>
          </a:p>
        </p:txBody>
      </p:sp>
      <p:sp>
        <p:nvSpPr>
          <p:cNvPr id="10244" name="Line 3">
            <a:extLst>
              <a:ext uri="{FF2B5EF4-FFF2-40B4-BE49-F238E27FC236}">
                <a16:creationId xmlns:a16="http://schemas.microsoft.com/office/drawing/2014/main" id="{E7E08D33-D52D-4539-A4D8-956F64A21554}"/>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0245" name="Text Box 4">
            <a:extLst>
              <a:ext uri="{FF2B5EF4-FFF2-40B4-BE49-F238E27FC236}">
                <a16:creationId xmlns:a16="http://schemas.microsoft.com/office/drawing/2014/main" id="{BFB7594E-09CB-4130-B62E-E302C15FBC60}"/>
              </a:ext>
            </a:extLst>
          </p:cNvPr>
          <p:cNvSpPr txBox="1">
            <a:spLocks noChangeArrowheads="1"/>
          </p:cNvSpPr>
          <p:nvPr/>
        </p:nvSpPr>
        <p:spPr bwMode="auto">
          <a:xfrm>
            <a:off x="4257675" y="1763713"/>
            <a:ext cx="6687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p:txBody>
      </p:sp>
      <p:sp>
        <p:nvSpPr>
          <p:cNvPr id="2" name="Oval 1">
            <a:extLst>
              <a:ext uri="{FF2B5EF4-FFF2-40B4-BE49-F238E27FC236}">
                <a16:creationId xmlns:a16="http://schemas.microsoft.com/office/drawing/2014/main" id="{94B9D5D0-F4A4-4B3C-85C8-89DE5AF2CEFC}"/>
              </a:ext>
            </a:extLst>
          </p:cNvPr>
          <p:cNvSpPr/>
          <p:nvPr/>
        </p:nvSpPr>
        <p:spPr>
          <a:xfrm>
            <a:off x="1524000" y="1857375"/>
            <a:ext cx="1524000" cy="1524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HEAT</a:t>
            </a:r>
          </a:p>
        </p:txBody>
      </p:sp>
      <p:sp>
        <p:nvSpPr>
          <p:cNvPr id="7" name="Oval 6">
            <a:extLst>
              <a:ext uri="{FF2B5EF4-FFF2-40B4-BE49-F238E27FC236}">
                <a16:creationId xmlns:a16="http://schemas.microsoft.com/office/drawing/2014/main" id="{B6332B91-0DE4-4437-A062-6218C96A5697}"/>
              </a:ext>
            </a:extLst>
          </p:cNvPr>
          <p:cNvSpPr/>
          <p:nvPr/>
        </p:nvSpPr>
        <p:spPr>
          <a:xfrm>
            <a:off x="5943600" y="1857375"/>
            <a:ext cx="1524000" cy="1524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COOL</a:t>
            </a:r>
          </a:p>
        </p:txBody>
      </p:sp>
      <p:sp>
        <p:nvSpPr>
          <p:cNvPr id="8" name="Oval 7">
            <a:extLst>
              <a:ext uri="{FF2B5EF4-FFF2-40B4-BE49-F238E27FC236}">
                <a16:creationId xmlns:a16="http://schemas.microsoft.com/office/drawing/2014/main" id="{8E87679D-277F-4D58-9863-DE2A390A9556}"/>
              </a:ext>
            </a:extLst>
          </p:cNvPr>
          <p:cNvSpPr/>
          <p:nvPr/>
        </p:nvSpPr>
        <p:spPr>
          <a:xfrm>
            <a:off x="3810000" y="4343400"/>
            <a:ext cx="1524000" cy="1524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OFF</a:t>
            </a:r>
          </a:p>
        </p:txBody>
      </p:sp>
      <p:cxnSp>
        <p:nvCxnSpPr>
          <p:cNvPr id="4" name="Straight Arrow Connector 3">
            <a:extLst>
              <a:ext uri="{FF2B5EF4-FFF2-40B4-BE49-F238E27FC236}">
                <a16:creationId xmlns:a16="http://schemas.microsoft.com/office/drawing/2014/main" id="{F52F8665-ECD1-40FE-9785-FF74BE5E4DAD}"/>
              </a:ext>
            </a:extLst>
          </p:cNvPr>
          <p:cNvCxnSpPr/>
          <p:nvPr/>
        </p:nvCxnSpPr>
        <p:spPr>
          <a:xfrm>
            <a:off x="2971800" y="2286000"/>
            <a:ext cx="29718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49A9354-E361-4726-814F-4480EA9B94D3}"/>
              </a:ext>
            </a:extLst>
          </p:cNvPr>
          <p:cNvCxnSpPr>
            <a:cxnSpLocks/>
          </p:cNvCxnSpPr>
          <p:nvPr/>
        </p:nvCxnSpPr>
        <p:spPr>
          <a:xfrm flipH="1">
            <a:off x="2971800" y="2895600"/>
            <a:ext cx="29718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D1E0758-B003-442B-A3C2-3CA54F26C7C6}"/>
              </a:ext>
            </a:extLst>
          </p:cNvPr>
          <p:cNvCxnSpPr>
            <a:cxnSpLocks/>
          </p:cNvCxnSpPr>
          <p:nvPr/>
        </p:nvCxnSpPr>
        <p:spPr>
          <a:xfrm flipH="1" flipV="1">
            <a:off x="2667000" y="3276600"/>
            <a:ext cx="1371600" cy="12954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014F7AA-E74E-468F-8E90-A13C0C37371E}"/>
              </a:ext>
            </a:extLst>
          </p:cNvPr>
          <p:cNvCxnSpPr>
            <a:cxnSpLocks/>
          </p:cNvCxnSpPr>
          <p:nvPr/>
        </p:nvCxnSpPr>
        <p:spPr>
          <a:xfrm flipV="1">
            <a:off x="5181600" y="3276600"/>
            <a:ext cx="1143000" cy="132715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9DA3D6D-C808-4F52-9440-40B30BDEF643}"/>
              </a:ext>
            </a:extLst>
          </p:cNvPr>
          <p:cNvCxnSpPr>
            <a:cxnSpLocks/>
          </p:cNvCxnSpPr>
          <p:nvPr/>
        </p:nvCxnSpPr>
        <p:spPr>
          <a:xfrm flipH="1">
            <a:off x="5257800" y="3375025"/>
            <a:ext cx="1257300" cy="15017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7D2E848-ABE1-4D71-B4F3-8F958D1C142C}"/>
              </a:ext>
            </a:extLst>
          </p:cNvPr>
          <p:cNvCxnSpPr>
            <a:cxnSpLocks/>
          </p:cNvCxnSpPr>
          <p:nvPr/>
        </p:nvCxnSpPr>
        <p:spPr>
          <a:xfrm>
            <a:off x="2457450" y="3375025"/>
            <a:ext cx="1447800" cy="13493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255" name="Text Box 4">
            <a:extLst>
              <a:ext uri="{FF2B5EF4-FFF2-40B4-BE49-F238E27FC236}">
                <a16:creationId xmlns:a16="http://schemas.microsoft.com/office/drawing/2014/main" id="{10E95C12-6388-4C86-8F3C-C308FAFC0B16}"/>
              </a:ext>
            </a:extLst>
          </p:cNvPr>
          <p:cNvSpPr txBox="1">
            <a:spLocks noChangeArrowheads="1"/>
          </p:cNvSpPr>
          <p:nvPr/>
        </p:nvSpPr>
        <p:spPr bwMode="auto">
          <a:xfrm>
            <a:off x="4257675" y="2890838"/>
            <a:ext cx="6399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p:txBody>
      </p:sp>
      <p:sp>
        <p:nvSpPr>
          <p:cNvPr id="17" name="Arrow: Curved Right 16">
            <a:extLst>
              <a:ext uri="{FF2B5EF4-FFF2-40B4-BE49-F238E27FC236}">
                <a16:creationId xmlns:a16="http://schemas.microsoft.com/office/drawing/2014/main" id="{F0222350-44F0-4B56-97D6-C6338405C8B2}"/>
              </a:ext>
            </a:extLst>
          </p:cNvPr>
          <p:cNvSpPr/>
          <p:nvPr/>
        </p:nvSpPr>
        <p:spPr>
          <a:xfrm rot="16200000">
            <a:off x="4405313" y="5648325"/>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24" name="Arrow: Curved Right 23">
            <a:extLst>
              <a:ext uri="{FF2B5EF4-FFF2-40B4-BE49-F238E27FC236}">
                <a16:creationId xmlns:a16="http://schemas.microsoft.com/office/drawing/2014/main" id="{3BA93A2A-BBE6-4804-92A9-FC71E7A0493E}"/>
              </a:ext>
            </a:extLst>
          </p:cNvPr>
          <p:cNvSpPr/>
          <p:nvPr/>
        </p:nvSpPr>
        <p:spPr>
          <a:xfrm rot="10800000">
            <a:off x="7480300" y="2171700"/>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25" name="Arrow: Curved Right 24">
            <a:extLst>
              <a:ext uri="{FF2B5EF4-FFF2-40B4-BE49-F238E27FC236}">
                <a16:creationId xmlns:a16="http://schemas.microsoft.com/office/drawing/2014/main" id="{F10048B1-9EF8-4CBA-B50A-F3D16288EB4C}"/>
              </a:ext>
            </a:extLst>
          </p:cNvPr>
          <p:cNvSpPr/>
          <p:nvPr/>
        </p:nvSpPr>
        <p:spPr>
          <a:xfrm>
            <a:off x="1085850" y="2136775"/>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10259" name="Text Box 4">
            <a:extLst>
              <a:ext uri="{FF2B5EF4-FFF2-40B4-BE49-F238E27FC236}">
                <a16:creationId xmlns:a16="http://schemas.microsoft.com/office/drawing/2014/main" id="{16C83F9D-893C-470B-B834-C1ABE417237F}"/>
              </a:ext>
            </a:extLst>
          </p:cNvPr>
          <p:cNvSpPr txBox="1">
            <a:spLocks noChangeArrowheads="1"/>
          </p:cNvSpPr>
          <p:nvPr/>
        </p:nvSpPr>
        <p:spPr bwMode="auto">
          <a:xfrm>
            <a:off x="2249488" y="3705225"/>
            <a:ext cx="73930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D-G,</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D-H</a:t>
            </a:r>
          </a:p>
        </p:txBody>
      </p:sp>
      <p:sp>
        <p:nvSpPr>
          <p:cNvPr id="10260" name="Text Box 4">
            <a:extLst>
              <a:ext uri="{FF2B5EF4-FFF2-40B4-BE49-F238E27FC236}">
                <a16:creationId xmlns:a16="http://schemas.microsoft.com/office/drawing/2014/main" id="{7C05BC1B-7054-47F0-BC4D-D31CAC72D892}"/>
              </a:ext>
            </a:extLst>
          </p:cNvPr>
          <p:cNvSpPr txBox="1">
            <a:spLocks noChangeArrowheads="1"/>
          </p:cNvSpPr>
          <p:nvPr/>
        </p:nvSpPr>
        <p:spPr bwMode="auto">
          <a:xfrm>
            <a:off x="6097588" y="3743325"/>
            <a:ext cx="73930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D-G,</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D-H</a:t>
            </a:r>
          </a:p>
        </p:txBody>
      </p:sp>
      <p:sp>
        <p:nvSpPr>
          <p:cNvPr id="10261" name="Text Box 4">
            <a:extLst>
              <a:ext uri="{FF2B5EF4-FFF2-40B4-BE49-F238E27FC236}">
                <a16:creationId xmlns:a16="http://schemas.microsoft.com/office/drawing/2014/main" id="{1AB0AC8F-EE35-4871-B853-89E3FCEE11BE}"/>
              </a:ext>
            </a:extLst>
          </p:cNvPr>
          <p:cNvSpPr txBox="1">
            <a:spLocks noChangeArrowheads="1"/>
          </p:cNvSpPr>
          <p:nvPr/>
        </p:nvSpPr>
        <p:spPr bwMode="auto">
          <a:xfrm>
            <a:off x="4876800" y="6061075"/>
            <a:ext cx="25076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 D-G, D-H, U-G</a:t>
            </a:r>
          </a:p>
        </p:txBody>
      </p:sp>
      <p:sp>
        <p:nvSpPr>
          <p:cNvPr id="10262" name="Text Box 4">
            <a:extLst>
              <a:ext uri="{FF2B5EF4-FFF2-40B4-BE49-F238E27FC236}">
                <a16:creationId xmlns:a16="http://schemas.microsoft.com/office/drawing/2014/main" id="{D74CCA36-8147-483B-A6EE-7A89DA489DFB}"/>
              </a:ext>
            </a:extLst>
          </p:cNvPr>
          <p:cNvSpPr txBox="1">
            <a:spLocks noChangeArrowheads="1"/>
          </p:cNvSpPr>
          <p:nvPr/>
        </p:nvSpPr>
        <p:spPr bwMode="auto">
          <a:xfrm>
            <a:off x="325438" y="2136775"/>
            <a:ext cx="71551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U-G</a:t>
            </a:r>
          </a:p>
        </p:txBody>
      </p:sp>
      <p:sp>
        <p:nvSpPr>
          <p:cNvPr id="10263" name="Text Box 4">
            <a:extLst>
              <a:ext uri="{FF2B5EF4-FFF2-40B4-BE49-F238E27FC236}">
                <a16:creationId xmlns:a16="http://schemas.microsoft.com/office/drawing/2014/main" id="{85871F8C-FC51-4E7C-A53B-AFAE2A7733FE}"/>
              </a:ext>
            </a:extLst>
          </p:cNvPr>
          <p:cNvSpPr txBox="1">
            <a:spLocks noChangeArrowheads="1"/>
          </p:cNvSpPr>
          <p:nvPr/>
        </p:nvSpPr>
        <p:spPr bwMode="auto">
          <a:xfrm>
            <a:off x="7897813" y="2205038"/>
            <a:ext cx="74571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U-G</a:t>
            </a:r>
          </a:p>
        </p:txBody>
      </p:sp>
      <p:sp>
        <p:nvSpPr>
          <p:cNvPr id="10264" name="Text Box 4">
            <a:extLst>
              <a:ext uri="{FF2B5EF4-FFF2-40B4-BE49-F238E27FC236}">
                <a16:creationId xmlns:a16="http://schemas.microsoft.com/office/drawing/2014/main" id="{93912955-CD5F-4EB6-9633-32E7689EFFF7}"/>
              </a:ext>
            </a:extLst>
          </p:cNvPr>
          <p:cNvSpPr txBox="1">
            <a:spLocks noChangeArrowheads="1"/>
          </p:cNvSpPr>
          <p:nvPr/>
        </p:nvSpPr>
        <p:spPr bwMode="auto">
          <a:xfrm>
            <a:off x="3375025" y="3602038"/>
            <a:ext cx="6399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p:txBody>
      </p:sp>
      <p:sp>
        <p:nvSpPr>
          <p:cNvPr id="10265" name="Text Box 4">
            <a:extLst>
              <a:ext uri="{FF2B5EF4-FFF2-40B4-BE49-F238E27FC236}">
                <a16:creationId xmlns:a16="http://schemas.microsoft.com/office/drawing/2014/main" id="{0D42F6CD-F584-48F0-93FB-860D8AD0C245}"/>
              </a:ext>
            </a:extLst>
          </p:cNvPr>
          <p:cNvSpPr txBox="1">
            <a:spLocks noChangeArrowheads="1"/>
          </p:cNvSpPr>
          <p:nvPr/>
        </p:nvSpPr>
        <p:spPr bwMode="auto">
          <a:xfrm>
            <a:off x="5022850" y="3633788"/>
            <a:ext cx="6687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p:txBody>
      </p:sp>
      <p:sp>
        <p:nvSpPr>
          <p:cNvPr id="26" name="Text Box 4">
            <a:extLst>
              <a:ext uri="{FF2B5EF4-FFF2-40B4-BE49-F238E27FC236}">
                <a16:creationId xmlns:a16="http://schemas.microsoft.com/office/drawing/2014/main" id="{7DE2B291-DD4C-41A4-BF29-97362D7E37F6}"/>
              </a:ext>
            </a:extLst>
          </p:cNvPr>
          <p:cNvSpPr txBox="1">
            <a:spLocks noChangeArrowheads="1"/>
          </p:cNvSpPr>
          <p:nvPr/>
        </p:nvSpPr>
        <p:spPr bwMode="auto">
          <a:xfrm>
            <a:off x="287544" y="5553243"/>
            <a:ext cx="2185791" cy="10156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Ext temp settings: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D – desired zone</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U – undesired zone</a:t>
            </a:r>
          </a:p>
        </p:txBody>
      </p:sp>
      <p:sp>
        <p:nvSpPr>
          <p:cNvPr id="27" name="Text Box 4">
            <a:extLst>
              <a:ext uri="{FF2B5EF4-FFF2-40B4-BE49-F238E27FC236}">
                <a16:creationId xmlns:a16="http://schemas.microsoft.com/office/drawing/2014/main" id="{7C9B9664-78E4-4937-B00B-F2BC0D341492}"/>
              </a:ext>
            </a:extLst>
          </p:cNvPr>
          <p:cNvSpPr txBox="1">
            <a:spLocks noChangeArrowheads="1"/>
          </p:cNvSpPr>
          <p:nvPr/>
        </p:nvSpPr>
        <p:spPr bwMode="auto">
          <a:xfrm>
            <a:off x="6932613" y="4613275"/>
            <a:ext cx="2016386" cy="132343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Int temp settings: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C – cold</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G – goldilocks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H – hot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814FB40-295E-48D2-95B4-6C8448E2641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09DD4067-D32D-49EC-B6C7-CE4ECD4EE18F}" type="slidenum">
              <a:rPr lang="en-US" altLang="en-US" sz="1400">
                <a:latin typeface="Times New Roman" panose="02020603050405020304" pitchFamily="18" charset="0"/>
              </a:rPr>
              <a:pPr/>
              <a:t>4</a:t>
            </a:fld>
            <a:endParaRPr lang="en-US" altLang="en-US" sz="1400">
              <a:latin typeface="Times New Roman" panose="02020603050405020304" pitchFamily="18" charset="0"/>
            </a:endParaRPr>
          </a:p>
        </p:txBody>
      </p:sp>
      <p:sp>
        <p:nvSpPr>
          <p:cNvPr id="8195" name="Text Box 2">
            <a:extLst>
              <a:ext uri="{FF2B5EF4-FFF2-40B4-BE49-F238E27FC236}">
                <a16:creationId xmlns:a16="http://schemas.microsoft.com/office/drawing/2014/main" id="{02F16315-57E4-40D6-BE17-B6450960B894}"/>
              </a:ext>
            </a:extLst>
          </p:cNvPr>
          <p:cNvSpPr txBox="1">
            <a:spLocks noChangeArrowheads="1"/>
          </p:cNvSpPr>
          <p:nvPr/>
        </p:nvSpPr>
        <p:spPr bwMode="auto">
          <a:xfrm>
            <a:off x="441325" y="396875"/>
            <a:ext cx="405136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Performance Measures</a:t>
            </a:r>
          </a:p>
        </p:txBody>
      </p:sp>
      <p:sp>
        <p:nvSpPr>
          <p:cNvPr id="8196" name="Line 3">
            <a:extLst>
              <a:ext uri="{FF2B5EF4-FFF2-40B4-BE49-F238E27FC236}">
                <a16:creationId xmlns:a16="http://schemas.microsoft.com/office/drawing/2014/main" id="{D510203B-4E8C-4DC4-8FE3-F8C7D2C06CEC}"/>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7" name="Text Box 4">
            <a:extLst>
              <a:ext uri="{FF2B5EF4-FFF2-40B4-BE49-F238E27FC236}">
                <a16:creationId xmlns:a16="http://schemas.microsoft.com/office/drawing/2014/main" id="{08D88426-E873-4A6A-844C-FD65FB2C7F25}"/>
              </a:ext>
            </a:extLst>
          </p:cNvPr>
          <p:cNvSpPr txBox="1">
            <a:spLocks noChangeArrowheads="1"/>
          </p:cNvSpPr>
          <p:nvPr/>
        </p:nvSpPr>
        <p:spPr bwMode="auto">
          <a:xfrm>
            <a:off x="457200" y="1295400"/>
            <a:ext cx="7373493"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Performance = 1 / execution time</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Speedup = ratio of performance</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Performance improvement = speedup -1</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Execution time = clock cycle time x CPI x number of instrs</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Program takes 100 seconds on ProcA  and 150 seconds on ProcB</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Speedup of A over B = 150/100  = 1.5</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Performance improvement of A over B = 1.5 – 1 = 0.5 = 50%</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Speedup of B over A = 100/150 = 0.66   (speedup less than 1 means</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performance went down)</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Performance improvement of B over A = 0.66 – 1 = -0.33 = -33%</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or Performance degradation of B, relative to A = 33%</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If multiple programs are executed, the execution times are combined</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into a single number using AM, weighted AM, or GM</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3A8E0BD3-ECE7-0D73-6FC6-A56189F4D45B}"/>
                  </a:ext>
                </a:extLst>
              </p14:cNvPr>
              <p14:cNvContentPartPr/>
              <p14:nvPr/>
            </p14:nvContentPartPr>
            <p14:xfrm>
              <a:off x="844200" y="215280"/>
              <a:ext cx="7948080" cy="4156200"/>
            </p14:xfrm>
          </p:contentPart>
        </mc:Choice>
        <mc:Fallback>
          <p:pic>
            <p:nvPicPr>
              <p:cNvPr id="2" name="Ink 1">
                <a:extLst>
                  <a:ext uri="{FF2B5EF4-FFF2-40B4-BE49-F238E27FC236}">
                    <a16:creationId xmlns:a16="http://schemas.microsoft.com/office/drawing/2014/main" id="{3A8E0BD3-ECE7-0D73-6FC6-A56189F4D45B}"/>
                  </a:ext>
                </a:extLst>
              </p:cNvPr>
              <p:cNvPicPr/>
              <p:nvPr/>
            </p:nvPicPr>
            <p:blipFill>
              <a:blip r:embed="rId4"/>
              <a:stretch>
                <a:fillRect/>
              </a:stretch>
            </p:blipFill>
            <p:spPr>
              <a:xfrm>
                <a:off x="834840" y="205920"/>
                <a:ext cx="7966800" cy="4174920"/>
              </a:xfrm>
              <a:prstGeom prst="rect">
                <a:avLst/>
              </a:prstGeom>
            </p:spPr>
          </p:pic>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13377CE-6A1E-4534-8E90-65D9C011D62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7507B4-34A1-4C40-9F10-2274ACD92565}" type="slidenum">
              <a:rPr lang="en-US" altLang="en-US" sz="1400">
                <a:latin typeface="Times New Roman" panose="02020603050405020304" pitchFamily="18" charset="0"/>
              </a:rPr>
              <a:pPr/>
              <a:t>5</a:t>
            </a:fld>
            <a:endParaRPr lang="en-US" altLang="en-US" sz="1400">
              <a:latin typeface="Times New Roman" panose="02020603050405020304" pitchFamily="18" charset="0"/>
            </a:endParaRPr>
          </a:p>
        </p:txBody>
      </p:sp>
      <p:sp>
        <p:nvSpPr>
          <p:cNvPr id="10243" name="Text Box 2">
            <a:extLst>
              <a:ext uri="{FF2B5EF4-FFF2-40B4-BE49-F238E27FC236}">
                <a16:creationId xmlns:a16="http://schemas.microsoft.com/office/drawing/2014/main" id="{F7FFECD4-E864-4D81-B4E8-AF2DD70B79F5}"/>
              </a:ext>
            </a:extLst>
          </p:cNvPr>
          <p:cNvSpPr txBox="1">
            <a:spLocks noChangeArrowheads="1"/>
          </p:cNvSpPr>
          <p:nvPr/>
        </p:nvSpPr>
        <p:spPr bwMode="auto">
          <a:xfrm>
            <a:off x="441325" y="396875"/>
            <a:ext cx="406778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Performance Equations</a:t>
            </a:r>
          </a:p>
        </p:txBody>
      </p:sp>
      <p:sp>
        <p:nvSpPr>
          <p:cNvPr id="10244" name="Line 3">
            <a:extLst>
              <a:ext uri="{FF2B5EF4-FFF2-40B4-BE49-F238E27FC236}">
                <a16:creationId xmlns:a16="http://schemas.microsoft.com/office/drawing/2014/main" id="{AD7F6AD4-8259-4B7F-A741-186B960249FB}"/>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5" name="Text Box 4">
            <a:extLst>
              <a:ext uri="{FF2B5EF4-FFF2-40B4-BE49-F238E27FC236}">
                <a16:creationId xmlns:a16="http://schemas.microsoft.com/office/drawing/2014/main" id="{8CA3E39B-359F-4181-96EE-D005C93191BD}"/>
              </a:ext>
            </a:extLst>
          </p:cNvPr>
          <p:cNvSpPr txBox="1">
            <a:spLocks noChangeArrowheads="1"/>
          </p:cNvSpPr>
          <p:nvPr/>
        </p:nvSpPr>
        <p:spPr bwMode="auto">
          <a:xfrm>
            <a:off x="304800" y="1600200"/>
            <a:ext cx="795602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CPU execution time = CPU clock cycles  x  Clock cycle time</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CPU clock cycles = number of instrs  x  avg clock cycles</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per instruction (CPI)</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Substituting in previous equation,</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Execution time = clock cycle time x number of instrs x avg CPI</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If a 2 GHz processor graduates an instruction every third cycle,</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how many instructions are there in a program that runs for</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10 seconds?</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C92974AA-E57E-B101-0A0E-97439D113CAF}"/>
                  </a:ext>
                </a:extLst>
              </p14:cNvPr>
              <p14:cNvContentPartPr/>
              <p14:nvPr/>
            </p14:nvContentPartPr>
            <p14:xfrm>
              <a:off x="555120" y="115920"/>
              <a:ext cx="8496720" cy="6321600"/>
            </p14:xfrm>
          </p:contentPart>
        </mc:Choice>
        <mc:Fallback>
          <p:pic>
            <p:nvPicPr>
              <p:cNvPr id="2" name="Ink 1">
                <a:extLst>
                  <a:ext uri="{FF2B5EF4-FFF2-40B4-BE49-F238E27FC236}">
                    <a16:creationId xmlns:a16="http://schemas.microsoft.com/office/drawing/2014/main" id="{C92974AA-E57E-B101-0A0E-97439D113CAF}"/>
                  </a:ext>
                </a:extLst>
              </p:cNvPr>
              <p:cNvPicPr/>
              <p:nvPr/>
            </p:nvPicPr>
            <p:blipFill>
              <a:blip r:embed="rId4"/>
              <a:stretch>
                <a:fillRect/>
              </a:stretch>
            </p:blipFill>
            <p:spPr>
              <a:xfrm>
                <a:off x="545760" y="106560"/>
                <a:ext cx="8515440" cy="6340320"/>
              </a:xfrm>
              <a:prstGeom prst="rect">
                <a:avLst/>
              </a:prstGeom>
            </p:spPr>
          </p:pic>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630D23D-A227-49F4-B8BC-FDED4C4677F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4B1D256-BC65-449B-A18E-D3A1733AF206}" type="slidenum">
              <a:rPr lang="en-US" altLang="en-US" sz="1400">
                <a:latin typeface="Times New Roman" panose="02020603050405020304" pitchFamily="18" charset="0"/>
              </a:rPr>
              <a:pPr/>
              <a:t>6</a:t>
            </a:fld>
            <a:endParaRPr lang="en-US" altLang="en-US" sz="1400">
              <a:latin typeface="Times New Roman" panose="02020603050405020304" pitchFamily="18" charset="0"/>
            </a:endParaRPr>
          </a:p>
        </p:txBody>
      </p:sp>
      <p:sp>
        <p:nvSpPr>
          <p:cNvPr id="12291" name="Text Box 2">
            <a:extLst>
              <a:ext uri="{FF2B5EF4-FFF2-40B4-BE49-F238E27FC236}">
                <a16:creationId xmlns:a16="http://schemas.microsoft.com/office/drawing/2014/main" id="{FD1DF145-178D-476D-B326-E26E60A895E8}"/>
              </a:ext>
            </a:extLst>
          </p:cNvPr>
          <p:cNvSpPr txBox="1">
            <a:spLocks noChangeArrowheads="1"/>
          </p:cNvSpPr>
          <p:nvPr/>
        </p:nvSpPr>
        <p:spPr bwMode="auto">
          <a:xfrm>
            <a:off x="441325" y="396875"/>
            <a:ext cx="356943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Power Consumption</a:t>
            </a:r>
          </a:p>
        </p:txBody>
      </p:sp>
      <p:sp>
        <p:nvSpPr>
          <p:cNvPr id="12292" name="Line 3">
            <a:extLst>
              <a:ext uri="{FF2B5EF4-FFF2-40B4-BE49-F238E27FC236}">
                <a16:creationId xmlns:a16="http://schemas.microsoft.com/office/drawing/2014/main" id="{9858B2B4-0830-433F-8839-31809FDE2C4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3" name="Text Box 4">
            <a:extLst>
              <a:ext uri="{FF2B5EF4-FFF2-40B4-BE49-F238E27FC236}">
                <a16:creationId xmlns:a16="http://schemas.microsoft.com/office/drawing/2014/main" id="{F0D7DFC7-87D2-41FB-859A-2182B89F4A5E}"/>
              </a:ext>
            </a:extLst>
          </p:cNvPr>
          <p:cNvSpPr txBox="1">
            <a:spLocks noChangeArrowheads="1"/>
          </p:cNvSpPr>
          <p:nvPr/>
        </p:nvSpPr>
        <p:spPr bwMode="auto">
          <a:xfrm>
            <a:off x="517525" y="1558925"/>
            <a:ext cx="765837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t>
            </a:r>
            <a:r>
              <a:rPr lang="en-US" altLang="en-US" sz="2400" dirty="0" err="1">
                <a:latin typeface="Calibri" panose="020F0502020204030204" pitchFamily="34" charset="0"/>
                <a:cs typeface="Calibri" panose="020F0502020204030204" pitchFamily="34" charset="0"/>
              </a:rPr>
              <a:t>Dyn</a:t>
            </a:r>
            <a:r>
              <a:rPr lang="en-US" altLang="en-US" sz="2400" dirty="0">
                <a:latin typeface="Calibri" panose="020F0502020204030204" pitchFamily="34" charset="0"/>
                <a:cs typeface="Calibri" panose="020F0502020204030204" pitchFamily="34" charset="0"/>
              </a:rPr>
              <a:t> power  </a:t>
            </a:r>
            <a:r>
              <a:rPr lang="en-US" altLang="en-US" sz="2400" dirty="0">
                <a:latin typeface="Symbol" panose="05050102010706020507" pitchFamily="18" charset="2"/>
                <a:cs typeface="Calibri" panose="020F0502020204030204" pitchFamily="34" charset="0"/>
              </a:rPr>
              <a:t>a</a:t>
            </a:r>
            <a:r>
              <a:rPr lang="en-US" altLang="en-US" sz="2400" dirty="0">
                <a:latin typeface="Calibri" panose="020F0502020204030204" pitchFamily="34" charset="0"/>
                <a:cs typeface="Calibri" panose="020F0502020204030204" pitchFamily="34" charset="0"/>
              </a:rPr>
              <a:t>  activity x capacitance x voltage</a:t>
            </a:r>
            <a:r>
              <a:rPr lang="en-US" altLang="en-US" sz="2400" baseline="30000" dirty="0">
                <a:latin typeface="Calibri" panose="020F0502020204030204" pitchFamily="34" charset="0"/>
                <a:cs typeface="Calibri" panose="020F0502020204030204" pitchFamily="34" charset="0"/>
              </a:rPr>
              <a:t>2</a:t>
            </a:r>
            <a:r>
              <a:rPr lang="en-US" altLang="en-US" sz="2400" dirty="0">
                <a:latin typeface="Calibri" panose="020F0502020204030204" pitchFamily="34" charset="0"/>
                <a:cs typeface="Calibri" panose="020F0502020204030204" pitchFamily="34" charset="0"/>
              </a:rPr>
              <a:t> x frequency</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Capacitance per transistor and voltage are decreasing,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but number of transistors and frequency are increasing at</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 faster rate</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Leakage power is also rising and will soon match dynamic</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power</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Power consumption is already around 100W in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some high-performance processors today</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B4E1707F-14FE-E2EE-2885-2D8A6FE989AE}"/>
                  </a:ext>
                </a:extLst>
              </p14:cNvPr>
              <p14:cNvContentPartPr/>
              <p14:nvPr/>
            </p14:nvContentPartPr>
            <p14:xfrm>
              <a:off x="937440" y="1181520"/>
              <a:ext cx="8239680" cy="5379840"/>
            </p14:xfrm>
          </p:contentPart>
        </mc:Choice>
        <mc:Fallback>
          <p:pic>
            <p:nvPicPr>
              <p:cNvPr id="2" name="Ink 1">
                <a:extLst>
                  <a:ext uri="{FF2B5EF4-FFF2-40B4-BE49-F238E27FC236}">
                    <a16:creationId xmlns:a16="http://schemas.microsoft.com/office/drawing/2014/main" id="{B4E1707F-14FE-E2EE-2885-2D8A6FE989AE}"/>
                  </a:ext>
                </a:extLst>
              </p:cNvPr>
              <p:cNvPicPr/>
              <p:nvPr/>
            </p:nvPicPr>
            <p:blipFill>
              <a:blip r:embed="rId4"/>
              <a:stretch>
                <a:fillRect/>
              </a:stretch>
            </p:blipFill>
            <p:spPr>
              <a:xfrm>
                <a:off x="928080" y="1172160"/>
                <a:ext cx="8258400" cy="5398560"/>
              </a:xfrm>
              <a:prstGeom prst="rect">
                <a:avLst/>
              </a:prstGeom>
            </p:spPr>
          </p:pic>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1E7D151C-0CA3-43E0-8345-2DB97F03ACB9}"/>
              </a:ext>
            </a:extLst>
          </p:cNvPr>
          <p:cNvSpPr>
            <a:spLocks noGrp="1"/>
          </p:cNvSpPr>
          <p:nvPr>
            <p:ph type="sldNum" sz="quarter" idx="12"/>
          </p:nvPr>
        </p:nvSpPr>
        <p:spPr/>
        <p:txBody>
          <a:bodyPr/>
          <a:lstStyle/>
          <a:p>
            <a:pPr>
              <a:defRPr/>
            </a:pPr>
            <a:fld id="{B4D50385-20E1-4AD9-AD75-BE730BC7A9AA}" type="slidenum">
              <a:rPr lang="en-US" altLang="en-US"/>
              <a:pPr>
                <a:defRPr/>
              </a:pPr>
              <a:t>7</a:t>
            </a:fld>
            <a:endParaRPr lang="en-US" altLang="en-US"/>
          </a:p>
        </p:txBody>
      </p:sp>
      <p:sp>
        <p:nvSpPr>
          <p:cNvPr id="20483" name="Text Box 2">
            <a:extLst>
              <a:ext uri="{FF2B5EF4-FFF2-40B4-BE49-F238E27FC236}">
                <a16:creationId xmlns:a16="http://schemas.microsoft.com/office/drawing/2014/main" id="{EBA0B29C-1745-420C-BD07-E84378D80BF1}"/>
              </a:ext>
            </a:extLst>
          </p:cNvPr>
          <p:cNvSpPr txBox="1">
            <a:spLocks noChangeArrowheads="1"/>
          </p:cNvSpPr>
          <p:nvPr/>
        </p:nvSpPr>
        <p:spPr bwMode="auto">
          <a:xfrm>
            <a:off x="441325" y="396875"/>
            <a:ext cx="309610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Problem</a:t>
            </a:r>
          </a:p>
        </p:txBody>
      </p:sp>
      <p:sp>
        <p:nvSpPr>
          <p:cNvPr id="20484" name="Line 3">
            <a:extLst>
              <a:ext uri="{FF2B5EF4-FFF2-40B4-BE49-F238E27FC236}">
                <a16:creationId xmlns:a16="http://schemas.microsoft.com/office/drawing/2014/main" id="{F5F17172-4497-43B9-88BD-9D3144096A3F}"/>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5" name="Text Box 4">
            <a:extLst>
              <a:ext uri="{FF2B5EF4-FFF2-40B4-BE49-F238E27FC236}">
                <a16:creationId xmlns:a16="http://schemas.microsoft.com/office/drawing/2014/main" id="{7AB57117-7877-40DA-B2D5-B54D7E040F50}"/>
              </a:ext>
            </a:extLst>
          </p:cNvPr>
          <p:cNvSpPr txBox="1">
            <a:spLocks noChangeArrowheads="1"/>
          </p:cNvSpPr>
          <p:nvPr/>
        </p:nvSpPr>
        <p:spPr bwMode="auto">
          <a:xfrm>
            <a:off x="304800" y="1447800"/>
            <a:ext cx="8303876"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1 GHz processor takes 100 seconds to execute a CPU-bound</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program, while consuming 70 W of dynamic power and 30 W of</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leakage power.  Does the program consume less energy in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Turbo boost mode when the frequency is increased to 1.2 GHz?</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Normal mode energy = 100 W x 100 s = 10,000 J</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Turbo mode energy = (70 x 1.2 + 30) x 100/1.2 = 9,500 J</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Note: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Frequency only impacts dynamic power, not leakage power.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We assume that the program’s CPI is unchanged when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frequency is changed, i.e., exec time varies linearly</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with cycle time.</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8ED08B94-82CB-C557-A111-4324535C2179}"/>
                  </a:ext>
                </a:extLst>
              </p14:cNvPr>
              <p14:cNvContentPartPr/>
              <p14:nvPr/>
            </p14:nvContentPartPr>
            <p14:xfrm>
              <a:off x="3336120" y="384480"/>
              <a:ext cx="5784840" cy="6399360"/>
            </p14:xfrm>
          </p:contentPart>
        </mc:Choice>
        <mc:Fallback>
          <p:pic>
            <p:nvPicPr>
              <p:cNvPr id="2" name="Ink 1">
                <a:extLst>
                  <a:ext uri="{FF2B5EF4-FFF2-40B4-BE49-F238E27FC236}">
                    <a16:creationId xmlns:a16="http://schemas.microsoft.com/office/drawing/2014/main" id="{8ED08B94-82CB-C557-A111-4324535C2179}"/>
                  </a:ext>
                </a:extLst>
              </p:cNvPr>
              <p:cNvPicPr/>
              <p:nvPr/>
            </p:nvPicPr>
            <p:blipFill>
              <a:blip r:embed="rId4"/>
              <a:stretch>
                <a:fillRect/>
              </a:stretch>
            </p:blipFill>
            <p:spPr>
              <a:xfrm>
                <a:off x="3326760" y="375120"/>
                <a:ext cx="5803560" cy="6418080"/>
              </a:xfrm>
              <a:prstGeom prst="rect">
                <a:avLst/>
              </a:prstGeom>
            </p:spPr>
          </p:pic>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E7EFCA20-EDF7-4EDC-8844-003B5E3CA5D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CD305B4-67DE-46C6-9CD4-F72ACB3AB863}" type="slidenum">
              <a:rPr lang="en-US" altLang="en-US" sz="1400">
                <a:latin typeface="Times New Roman" panose="02020603050405020304" pitchFamily="18" charset="0"/>
              </a:rPr>
              <a:pPr/>
              <a:t>8</a:t>
            </a:fld>
            <a:endParaRPr lang="en-US" altLang="en-US" sz="1400">
              <a:latin typeface="Times New Roman" panose="02020603050405020304" pitchFamily="18" charset="0"/>
            </a:endParaRPr>
          </a:p>
        </p:txBody>
      </p:sp>
      <p:sp>
        <p:nvSpPr>
          <p:cNvPr id="14339" name="Text Box 2">
            <a:extLst>
              <a:ext uri="{FF2B5EF4-FFF2-40B4-BE49-F238E27FC236}">
                <a16:creationId xmlns:a16="http://schemas.microsoft.com/office/drawing/2014/main" id="{33E763F1-AF83-46D1-ABE9-3A66350D2B66}"/>
              </a:ext>
            </a:extLst>
          </p:cNvPr>
          <p:cNvSpPr txBox="1">
            <a:spLocks noChangeArrowheads="1"/>
          </p:cNvSpPr>
          <p:nvPr/>
        </p:nvSpPr>
        <p:spPr bwMode="auto">
          <a:xfrm>
            <a:off x="441325" y="396875"/>
            <a:ext cx="404649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Basic MIPS Instructions</a:t>
            </a:r>
          </a:p>
        </p:txBody>
      </p:sp>
      <p:sp>
        <p:nvSpPr>
          <p:cNvPr id="14340" name="Line 3">
            <a:extLst>
              <a:ext uri="{FF2B5EF4-FFF2-40B4-BE49-F238E27FC236}">
                <a16:creationId xmlns:a16="http://schemas.microsoft.com/office/drawing/2014/main" id="{BB6CE283-386F-492B-9162-70BAE6F1CA1B}"/>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1" name="Text Box 4">
            <a:extLst>
              <a:ext uri="{FF2B5EF4-FFF2-40B4-BE49-F238E27FC236}">
                <a16:creationId xmlns:a16="http://schemas.microsoft.com/office/drawing/2014/main" id="{AEBBBB8F-D95F-4AF5-96ED-B38BEF8324E7}"/>
              </a:ext>
            </a:extLst>
          </p:cNvPr>
          <p:cNvSpPr txBox="1">
            <a:spLocks noChangeArrowheads="1"/>
          </p:cNvSpPr>
          <p:nvPr/>
        </p:nvSpPr>
        <p:spPr bwMode="auto">
          <a:xfrm>
            <a:off x="457200" y="1419225"/>
            <a:ext cx="3933769"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lw      $t1, 16($t2)</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add   $t3, $t1, $t2</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addi  $t3, $t3, 16</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sw     $t3, 16($t2)</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beq   $t1, $t2, 16</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blt  is implemented as  slt and bne</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j         64</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jr        $t1</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sll      $t1, $t1, 2</a:t>
            </a:r>
          </a:p>
        </p:txBody>
      </p:sp>
      <p:sp>
        <p:nvSpPr>
          <p:cNvPr id="14342" name="Text Box 5">
            <a:extLst>
              <a:ext uri="{FF2B5EF4-FFF2-40B4-BE49-F238E27FC236}">
                <a16:creationId xmlns:a16="http://schemas.microsoft.com/office/drawing/2014/main" id="{E83AABA5-345C-4E8F-992C-281A5D2DD21F}"/>
              </a:ext>
            </a:extLst>
          </p:cNvPr>
          <p:cNvSpPr txBox="1">
            <a:spLocks noChangeArrowheads="1"/>
          </p:cNvSpPr>
          <p:nvPr/>
        </p:nvSpPr>
        <p:spPr bwMode="auto">
          <a:xfrm>
            <a:off x="609600" y="4495800"/>
            <a:ext cx="3928448" cy="2308324"/>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Convert to assembly:</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while   (save[i] == k)</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i += 1;</a:t>
            </a:r>
          </a:p>
          <a:p>
            <a:pPr eaLnBrk="1" hangingPunct="1">
              <a:spcBef>
                <a:spcPct val="0"/>
              </a:spcBef>
              <a:buClr>
                <a:srgbClr val="CC0000"/>
              </a:buClr>
              <a:buFontTx/>
              <a:buNone/>
            </a:pPr>
            <a:endParaRPr lang="en-US" altLang="en-US" sz="240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i and k are in $s3 and $s5 and</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base of array save[] is in $s6</a:t>
            </a:r>
          </a:p>
        </p:txBody>
      </p:sp>
      <p:sp>
        <p:nvSpPr>
          <p:cNvPr id="14343" name="Text Box 6">
            <a:extLst>
              <a:ext uri="{FF2B5EF4-FFF2-40B4-BE49-F238E27FC236}">
                <a16:creationId xmlns:a16="http://schemas.microsoft.com/office/drawing/2014/main" id="{E5FFBC85-CB2A-4EC9-B68E-4CB37F5922EB}"/>
              </a:ext>
            </a:extLst>
          </p:cNvPr>
          <p:cNvSpPr txBox="1">
            <a:spLocks noChangeArrowheads="1"/>
          </p:cNvSpPr>
          <p:nvPr/>
        </p:nvSpPr>
        <p:spPr bwMode="auto">
          <a:xfrm>
            <a:off x="5105400" y="4114800"/>
            <a:ext cx="3358612" cy="2677656"/>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Loop:  </a:t>
            </a:r>
            <a:r>
              <a:rPr lang="en-US" altLang="en-US" sz="2400" dirty="0" err="1">
                <a:solidFill>
                  <a:schemeClr val="accent2"/>
                </a:solidFill>
                <a:latin typeface="Calibri" panose="020F0502020204030204" pitchFamily="34" charset="0"/>
                <a:cs typeface="Calibri" panose="020F0502020204030204" pitchFamily="34" charset="0"/>
              </a:rPr>
              <a:t>sll</a:t>
            </a:r>
            <a:r>
              <a:rPr lang="en-US" altLang="en-US" sz="2400" dirty="0">
                <a:solidFill>
                  <a:schemeClr val="accent2"/>
                </a:solidFill>
                <a:latin typeface="Calibri" panose="020F0502020204030204" pitchFamily="34" charset="0"/>
                <a:cs typeface="Calibri" panose="020F0502020204030204" pitchFamily="34" charset="0"/>
              </a:rPr>
              <a:t>      $t1, $s3, 2</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add    $t1, $t1, $s6</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lw</a:t>
            </a:r>
            <a:r>
              <a:rPr lang="en-US" altLang="en-US" sz="2400" dirty="0">
                <a:solidFill>
                  <a:schemeClr val="accent2"/>
                </a:solidFill>
                <a:latin typeface="Calibri" panose="020F0502020204030204" pitchFamily="34" charset="0"/>
                <a:cs typeface="Calibri" panose="020F0502020204030204" pitchFamily="34" charset="0"/>
              </a:rPr>
              <a:t>      $t0, 0($t1)</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bne</a:t>
            </a:r>
            <a:r>
              <a:rPr lang="en-US" altLang="en-US" sz="2400" dirty="0">
                <a:solidFill>
                  <a:schemeClr val="accent2"/>
                </a:solidFill>
                <a:latin typeface="Calibri" panose="020F0502020204030204" pitchFamily="34" charset="0"/>
                <a:cs typeface="Calibri" panose="020F0502020204030204" pitchFamily="34" charset="0"/>
              </a:rPr>
              <a:t>    $t0, $s5, Exit</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addi</a:t>
            </a:r>
            <a:r>
              <a:rPr lang="en-US" altLang="en-US" sz="2400" dirty="0">
                <a:solidFill>
                  <a:schemeClr val="accent2"/>
                </a:solidFill>
                <a:latin typeface="Calibri" panose="020F0502020204030204" pitchFamily="34" charset="0"/>
                <a:cs typeface="Calibri" panose="020F0502020204030204" pitchFamily="34" charset="0"/>
              </a:rPr>
              <a:t>   $s3, $s3, 1</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j         Loop</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Exit:</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759EE645-372B-FADC-87C5-D010CD49AA4F}"/>
                  </a:ext>
                </a:extLst>
              </p14:cNvPr>
              <p14:cNvContentPartPr/>
              <p14:nvPr/>
            </p14:nvContentPartPr>
            <p14:xfrm>
              <a:off x="384120" y="125640"/>
              <a:ext cx="8665920" cy="5153760"/>
            </p14:xfrm>
          </p:contentPart>
        </mc:Choice>
        <mc:Fallback>
          <p:pic>
            <p:nvPicPr>
              <p:cNvPr id="2" name="Ink 1">
                <a:extLst>
                  <a:ext uri="{FF2B5EF4-FFF2-40B4-BE49-F238E27FC236}">
                    <a16:creationId xmlns:a16="http://schemas.microsoft.com/office/drawing/2014/main" id="{759EE645-372B-FADC-87C5-D010CD49AA4F}"/>
                  </a:ext>
                </a:extLst>
              </p:cNvPr>
              <p:cNvPicPr/>
              <p:nvPr/>
            </p:nvPicPr>
            <p:blipFill>
              <a:blip r:embed="rId4"/>
              <a:stretch>
                <a:fillRect/>
              </a:stretch>
            </p:blipFill>
            <p:spPr>
              <a:xfrm>
                <a:off x="374760" y="116280"/>
                <a:ext cx="8684640" cy="5172480"/>
              </a:xfrm>
              <a:prstGeom prst="rect">
                <a:avLst/>
              </a:prstGeom>
            </p:spPr>
          </p:pic>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B21E8CF-C5BB-48FF-B8BB-33001A5B2A07}"/>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7CC1E6-7195-4854-B60B-6316D6A81548}" type="slidenum">
              <a:rPr lang="en-US" altLang="en-US" sz="1400">
                <a:latin typeface="Times New Roman" panose="02020603050405020304" pitchFamily="18" charset="0"/>
              </a:rPr>
              <a:pPr/>
              <a:t>9</a:t>
            </a:fld>
            <a:endParaRPr lang="en-US" altLang="en-US" sz="1400">
              <a:latin typeface="Times New Roman" panose="02020603050405020304" pitchFamily="18" charset="0"/>
            </a:endParaRPr>
          </a:p>
        </p:txBody>
      </p:sp>
      <p:sp>
        <p:nvSpPr>
          <p:cNvPr id="16387" name="Text Box 2">
            <a:extLst>
              <a:ext uri="{FF2B5EF4-FFF2-40B4-BE49-F238E27FC236}">
                <a16:creationId xmlns:a16="http://schemas.microsoft.com/office/drawing/2014/main" id="{8E73D2DD-333F-4E1E-904A-6EA4E8A7FCF7}"/>
              </a:ext>
            </a:extLst>
          </p:cNvPr>
          <p:cNvSpPr txBox="1">
            <a:spLocks noChangeArrowheads="1"/>
          </p:cNvSpPr>
          <p:nvPr/>
        </p:nvSpPr>
        <p:spPr bwMode="auto">
          <a:xfrm>
            <a:off x="441325" y="396875"/>
            <a:ext cx="16810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Registers</a:t>
            </a:r>
          </a:p>
        </p:txBody>
      </p:sp>
      <p:sp>
        <p:nvSpPr>
          <p:cNvPr id="16388" name="Line 3">
            <a:extLst>
              <a:ext uri="{FF2B5EF4-FFF2-40B4-BE49-F238E27FC236}">
                <a16:creationId xmlns:a16="http://schemas.microsoft.com/office/drawing/2014/main" id="{86573C89-6575-43CE-8DB5-076A5EC240F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Text Box 4">
            <a:extLst>
              <a:ext uri="{FF2B5EF4-FFF2-40B4-BE49-F238E27FC236}">
                <a16:creationId xmlns:a16="http://schemas.microsoft.com/office/drawing/2014/main" id="{C4E10E14-173E-471B-9D4B-3B36B05639B9}"/>
              </a:ext>
            </a:extLst>
          </p:cNvPr>
          <p:cNvSpPr txBox="1">
            <a:spLocks noChangeArrowheads="1"/>
          </p:cNvSpPr>
          <p:nvPr/>
        </p:nvSpPr>
        <p:spPr bwMode="auto">
          <a:xfrm>
            <a:off x="517525" y="1563688"/>
            <a:ext cx="752757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The 32 MIPS registers are partitioned as follows:</a:t>
            </a: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Register 0 :  $zero        always stores the constant 0</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2-3   :  $v0, $v1   return values of a procedure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4-7   :  $a0-$a3   input arguments to a procedure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8-15 :  $t0-$t7     temporaries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16-23: $s0-$s7    variables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24-25: $t8-$t9     more temporaries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28     : $gp          global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29     : $sp           stack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30     : $fp            frame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31     : $ra           return address </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57078</TotalTime>
  <Words>3493</Words>
  <Application>Microsoft Office PowerPoint</Application>
  <PresentationFormat>On-screen Show (4:3)</PresentationFormat>
  <Paragraphs>594</Paragraphs>
  <Slides>34</Slides>
  <Notes>34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Symbol</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Rajeev Balasubramonian</dc:creator>
  <cp:lastModifiedBy>Rajeev Balasubramonian</cp:lastModifiedBy>
  <cp:revision>293</cp:revision>
  <dcterms:created xsi:type="dcterms:W3CDTF">2002-09-20T18:19:18Z</dcterms:created>
  <dcterms:modified xsi:type="dcterms:W3CDTF">2024-03-12T18:13:26Z</dcterms:modified>
</cp:coreProperties>
</file>