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ppt/notesSlides/notesSlide12.xml" ContentType="application/vnd.openxmlformats-officedocument.presentationml.notesSlide+xml"/>
  <Override PartName="/ppt/ink/ink12.xml" ContentType="application/inkml+xml"/>
  <Override PartName="/ppt/notesSlides/notesSlide13.xml" ContentType="application/vnd.openxmlformats-officedocument.presentationml.notesSlide+xml"/>
  <Override PartName="/ppt/ink/ink13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02" r:id="rId2"/>
    <p:sldId id="363" r:id="rId3"/>
    <p:sldId id="748" r:id="rId4"/>
    <p:sldId id="378" r:id="rId5"/>
    <p:sldId id="379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37" r:id="rId14"/>
    <p:sldId id="380" r:id="rId15"/>
    <p:sldId id="382" r:id="rId16"/>
    <p:sldId id="38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263B6-8694-4F61-BA10-C15DDEFD1941}" v="3" dt="2024-02-29T19:06:15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7:46:34.8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11739 4981 1154 0,'0'-5'135'0,"-1"0"95"0,-4 4-33 0,2 1-75 0,-6 6-36 0,4 13-31 16,-6 6-7-16,8 16-7 15,1 13-3-15,2 12-18 16,5 11-6-16,-2 4-7 15,3-1-3-15,-3 2-1 16,-3 2-1-16,2-9-1 16,-2-8-1-16,-2-15-53 15,1-10-35-15,-2-21-118 16,-4-9-171-16,7-23 223 16</inkml:trace>
  <inkml:trace contextRef="#ctx0" brushRef="#br0" timeOffset="252.35">11298 5001 728 0,'-5'-8'163'0,"-3"-3"241"0,5 2-162 0,3 2-33 0,2 0-21 0,7-1-60 15,4 0-31-15,12-5-24 16,10-7-11-16,17-9-13 15,8-7-4-15,14-5-22 16,1-2-5-16,12-1-10 16,-5 3-3-16,7 7-4 15,4 5-19-15,-7 13-117 16,-7 9-107-16,-14 19 123 16</inkml:trace>
  <inkml:trace contextRef="#ctx0" brushRef="#br0" timeOffset="709.5">12129 5212 969 0,'0'-1'130'0,"0"-2"108"0,-1 12-108 0,-7 12-9 0,1 9-55 0,-1 9-19 15,5 8-31-15,0-2-9 0,6 0-5 16,5 1-2-16,10-3 0 16,-3-4 0-16,9-9 0 15,1 2-1-15,0-18 1 16,2-8 12-16,3-12 18 15,-6-16 11-15,3-16 15 16,-4-5-5-16,0-15 6 0,-6 1 0 16,2 5 6-1,-5 0 10-15,-11 14-9 16,0 7-8-16,-3 15-15 0,0 14-16 16,0 7-14-16,2 16-3 15,3 18-6 1,-4 8-2-16,9 8 0 0,-2 2-2 0,14 0-40 15,1-5-48-15,9-9-144 16,6-4-90-16,0-20 164 16</inkml:trace>
  <inkml:trace contextRef="#ctx0" brushRef="#br0" timeOffset="1149.58">12863 5351 909 0,'-7'0'111'0,"0"0"79"0,3 2-25 0,3 4-50 0,1 4-29 16,3 2-24-16,-1 1-2 0,10-2 7 0,1-3 5 16,7-3 0-16,2-5-1 15,4-5-6-15,-1-3-4 16,5-6-11-1,-5-8-7-15,-3-4-12 0,0-2-4 16,-8 1 0-16,-1-6 3 16,-5 8 6-1,-6 3 2-15,-10 1 2 0,-5 10-10 0,-12 2-10 16,-5 9-10-16,-10 11-12 31,-2 9-1-31,-2 15-7 0,3 9-2 0,14 10-3 16,8 4 1-16,22-1 2 15,14 4 2 1,21-5 4 0,2-4 3-16,10-13 1 15,1-6 2-15,1-6 0 16,4-5 0-16,4-14-61 16,5 1-48-16,3-9-238 15,0-7 197-15</inkml:trace>
  <inkml:trace contextRef="#ctx0" brushRef="#br0" timeOffset="4970.16">14939 4736 532 0,'0'2'122'15,"0"-2"103"-15,0 0-18 0,0 0-54 0,-2 1-18 0,2 1-6 0,2 1 0 0,-2 7-6 16,3 2-1-16,-1 12-13 0,1 4-6 16,-2 13-26-16,1 7-15 15,-1 8-32-15,7 7-7 16,-1 8-12-16,4 5-9 16,-8 3-2-1,2 3-6-15,-5-3-34 0,0-4-25 16,3-5-76-16,3-12-51 15,4-12-124-15,-1-15-128 16,5-23 253-16</inkml:trace>
  <inkml:trace contextRef="#ctx0" brushRef="#br0" timeOffset="5347.64">15221 4858 1157 0,'8'-10'104'0,"-2"2"72"0,5-4-8 0,4-2-26 0,4 1-26 0,7 2-41 0,6 0-16 0,12 9-19 0,2 4-10 0,-2 10-16 0,-9 6-2 16,-15 13-4-16,-17 9-1 15,-17 10-1-15,-9 4 0 16,-18 9-3-16,-2 6-1 16,-4 2-1-16,6-3 0 15,11-5-1-15,9-3 0 16,18-16-1-16,3-4-1 16,17-12-1-16,10-4 0 15,19-13 2 1,11-2-1-16,11-12-1 0,1-10 1 0,-3-10-66 15,-4-10-60-15,-4-8-282 16,4 0 234-16</inkml:trace>
  <inkml:trace contextRef="#ctx0" brushRef="#br0" timeOffset="5598.75">15857 3833 993 0,'8'-7'150'0,"1"7"192"15,1 7-116-15,-4 18-33 0,5 14-36 0,-6 13-73 0,3 8-21 0,-7 6-35 0,-1-1-6 16,2-2-12-16,-2-4-3 15,0-15-38-15,0-5-43 16,-2-7-130 0,1-10-125-16,1 1 175 0</inkml:trace>
  <inkml:trace contextRef="#ctx0" brushRef="#br0" timeOffset="6022.75">15747 4161 943 0,'0'-2'144'0,"3"-3"72"16,5-4-29-16,3-10-17 0,8-5-60 0,1-4-22 0,8-2-16 16,2-6-7-16,7 3-17 15,1 1-9-15,-1 5-13 16,1 5-5-16,0 17-11 15,2 5-2-15,-10 16-9 16,3 13-3-16,-14 12-3 0,-4 4 1 16,-10 6 1-1,-5-1-1-15,0-6 5 16,0-4 1-16,0-15 2 16,0-4 1-16,0-20 3 0,2 2 1 15,7-14 0-15,1-8 0 16,9-8-3-16,1-6-1 15,9 7 1-15,-3 3 0 16,0 16 0-16,4 7 0 0,-4 19-4 16,4 7-1-1,-3 14 0 1,-6 1 2-16,-1 0-30 0,1-2-33 0,-2-3-115 16,1-7-76-16,-3-2 132 15</inkml:trace>
  <inkml:trace contextRef="#ctx0" brushRef="#br0" timeOffset="7153.35">17040 5238 493 0,'2'-2'145'0,"-1"-3"110"16,7 4-54-16,-3-1-4 0,6 5-59 0,2 4-15 0,4-1-17 0,8 2-9 0,11 3-15 0,9-6-13 0,15 3-33 16,14-4-10-16,14-1-16 0,2 4-5 0,-8-7 0 15,-6-3-1-15,-15-4-2 16,-15 6-28-16,-8-1-110 16,-7 4-134-16,-12 10 139 15</inkml:trace>
  <inkml:trace contextRef="#ctx0" brushRef="#br0" timeOffset="8724.73">16206 5211 475 0,'3'3'124'0,"-2"7"146"0,6-3-38 0,-7 8-39 0,0 4-38 0,0 9-70 0,1 7-25 0,2 7-35 16,1 10-11-16,-6 10-11 15,-1 4-3-15,-5 0-31 16,-3-4-11-16,6-13-6 16,5-12-2-16,-3-16 33 15,1-5 11-15,-4-16 6 16,3-8 0-16,1-14 0 16,2-8 1-16,0-16 4 15,0-11 4-15,4-9 7 0,-3-5 5 16,5 0 21-16,-2 5 9 15,5 4 17-15,4 13 2 16,-4 20-9-16,4 8-6 16,-10 21-18-16,0 5-11 15,-1 17-16-15,2 9-5 16,3 10-8-16,1 0 0 0,4 5 3 16,-1-5 0-16,7-9 0 15,-3-6 4-15,-2-11 1 16,0-7 2-1,-5-12 3-15,3-8 1 16,1-20 0-16,6-2-1 0,-1-15-1 31,-3-5 3-31,2-7 18 0,3 4 4 0,-3 11 6 16,1 7-2-16,0 20-18 16,-6 11-3-16,-3 14-13 15,2 19-3-15,-7 21-4 16,3 9-2-16,-3 13 4 15,-3 3 0-15,2 5-41 16,-2 1-40-16,1-6-123 0,7 0-122 16,3-6 178-1</inkml:trace>
  <inkml:trace contextRef="#ctx0" brushRef="#br0" timeOffset="9401.01">16889 5575 649 0,'1'-17'149'0,"-1"-4"169"0,-6-1-84 0,-10 5-60 0,-6 1-36 0,-9 5-62 16,1 8-21-1,-7 8-32-15,7 10-13 0,4 17-14 0,2 7-4 0,10 12 1 16,3-1 0-16,12-4 4 16,9-8-1-16,7-11 2 15,4-8 0-15,4-15 4 16,2 3 2-16,3-15 5 16,4-8 1-16,-2-11 5 15,3-6 4-15,-7-3 12 16,-4 1 7-16,-2 4 7 0,-7 2-2 15,-5 13-10 1,-5 5-7-16,-5 16-12 16,0 9-5-1,-2 19-5-15,-6 5-3 16,5 6 0-16,1 1 1 16,2-17 1-16,5-1 1 15,5-16 0-15,2-6 1 16,4-7 6-16,-3-9 1 15,7-3 0-15,-4-5-3 0,1-5-5 16,5 4-2-16,-4 6-1 16,2 1 0-16,-4 10-2 15,-2 4-1-15,-3 9-2 16,-3 4 1-16,-5 10 2 16,-1-5 1-16,-2 1 2 15,0-6 3-15,-2-3 4 16,2-11 2-16,-1 2 3 15,-2-4 6 1,-2-12 4-16,5-10-2 0,6-2-6 16,4-11-9-1,12 3-9-15,8 2-5 0,4 2-2 16,3 5 0-16,-1 6-59 16,5 5-53-16,-3 1-171 0,3 2 154 15</inkml:trace>
  <inkml:trace contextRef="#ctx0" brushRef="#br0" timeOffset="10092.87">17181 5649 365 0,'0'0'140'16,"-7"0"113"-16,6 0-71 0,1 2-22 0,0 3-46 0,6 1-22 0,-1 8-10 15,3 10-8-15,-5 3-33 0,-2 9-13 16,-1 8-17-16,-3 3-6 15,-2 2-26-15,1-3-41 16,2-5-187-16,-1-5 154 16</inkml:trace>
  <inkml:trace contextRef="#ctx0" brushRef="#br0" timeOffset="12973.39">19241 4484 429 0,'-3'-3'136'0,"-7"-4"169"0,4 1-53 15,-3 0-32-15,2 0-23 0,1 4-35 0,3-3-6 0,1 4-17 0,2 1-6 0,5 9-27 32,1 7-17-32,-1 19-28 0,0 10-16 15,-5 25-23-15,1 10-8 0,-2 23-11 16,-4 5-2-16,-3 4-1 15,0-1-19-15,-1-15-54 16,-1-6-43-16,4-14-98 16,-2-15-39-16,6-21 136 15</inkml:trace>
  <inkml:trace contextRef="#ctx0" brushRef="#br0" timeOffset="13354.1">19176 4558 1219 0,'10'-44'182'0,"2"3"144"0,4 9-115 0,8 9-15 0,4 8-70 0,10 6-25 0,11 11-35 16,6 4-15-16,8 13-13 16,-3 6-12-1,-11 5-15-15,-14 6-4 0,-18-1-3 16,-12 1 3-16,-19-4 2 15,-8 2 0-15,-21-4 2 16,-7-3 1 0,-6-8-12-16,-5-8-2 15,12-11-2-15,8 0-3 0,17 0 5 16,10 2-3 0,12 12-5-16,4 10 1 15,12 21 5-15,10 11 4 0,11 8 5 16,6 2-2-16,12-1-3 15,7-3 1 1,0-9-57-16,5-2-51 0,-7-12-141 16,-3-1-145-1,5-13 218-15</inkml:trace>
  <inkml:trace contextRef="#ctx0" brushRef="#br0" timeOffset="14083.6">19926 5037 1338 0,'1'4'112'0,"2"-4"84"0,0 6-29 0,9-5-17 0,2-4-34 0,11-5-47 16,2-4-12-16,3-6-12 16,-5-2 0-16,-8 1-4 15,-4-5 2-15,-13 1 5 16,-8-1 2-16,-12-1-9 15,-10 6-4-15,-5 8-21 16,-3 11-15-16,3 24-12 0,-1 15-6 16,8 22-3-1,4 6 4-15,18 2 6 0,7 0 4 16,18-13 4-16,8-7 2 16,16-19 1-16,2-8 2 15,14-22 2-15,4-2 1 16,5-20 0-16,-4-3 1 0,-10-10 1 15,-5-3 2-15,-21-4 4 16,-4 1 1 0,-10 1-3-16,-3 2-4 0,-3 21-11 15,0 12-5-15,-3 27-3 16,-1 15 1-16,-2 11 5 16,7 8 3-16,6-6 2 15,0-3-2-15,19-7 1 16,-3-9 0-16,9-8 2 15,4-8 5-15,-2-13 4 16,4-4 2-16,-3-10 7 16,-2-10 4-16,-5-8 1 15,-6-8 0-15,-11-11-4 16,-11-5-9-16,-13-6-9 0,-4 4-2 16,-2 10-8-16,3 13 3 15,3 17-3-15,5 10-1 16,8 6 2-16,6 4 2 0,10 9 4 31,2 0 5-31,9 7 3 0,-6-6 2 0,-3 8 0 16,0 0-2-16,-1 10 1 15,-1 0 0-15,-7 4 0 16,2-2-1 0,-10 3-1-16,7-4-2 0,-6-2-2 15,1-5-1-15,1-11-21 16,-1-4-29-16,5-9-79 15,3-5-51 1,6-16-216-16,4-8-211 0,13-17 345 16</inkml:trace>
  <inkml:trace contextRef="#ctx0" brushRef="#br0" timeOffset="14225.77">21273 4577 1020 0,'-33'0'130'0,"7"6"114"0,4-6-141 0,13 3-106 0,1 2-79 0,8 0 48 0</inkml:trace>
  <inkml:trace contextRef="#ctx0" brushRef="#br0" timeOffset="14963.93">21432 4962 1139 0,'0'22'142'0,"-5"1"199"0,2-4-159 16,0-4-20-16,3-9-37 0,10-6-66 0,1-8-6 0,8-5-6 16,7-1-5-16,8-9-3 15,-3 2 2-15,2-6 3 16,-4 0 2-16,-7-1-1 15,-10 0 7-15,-12-1 3 16,-9 4-3-16,-5 11-21 16,-12 4-22-16,-8 21-23 0,-7 15-8 15,-3 24 3-15,-2 12 4 16,13 9 8-16,4 0 3 16,23-18 3-16,8-2 1 15,15-18 2-15,13-5 3 16,9-12 3-16,7-7 2 15,6-13 4-15,6-7 1 16,-5-10 4-16,-5-4 5 16,-7-7-1-16,-3-1 0 15,-6-1-3-15,-2 4-4 16,-10 4-8-16,-5 9-5 0,-8 20-11 16,-5 5-5-16,-5 22 1 15,1 0 2-15,-4 6 9 16,8-4 1-16,10-9 2 15,7-2 1-15,8-13 3 16,0-2-1-16,1-6 4 16,-1-8 1-16,-3-8 1 15,-1-4 2-15,1-8-3 16,1-2-2-16,0 3-6 16,2 2-2-16,-9 12-12 15,-4 7-7-15,-6 20-7 0,3 5-2 16,1 11 1-16,4-2 1 15,11-6 4-15,6 0 4 16,5-15 10 0,-3-1 7-16,6-6 11 0,-8-6 5 15,0-9 19-15,-5 0 8 0,-2-11 9 16,-1 0 2-16,-9-11-17 16,-4-5-8-16,-10-17-15 15,-2-7-10 1,-8 5-29-16,-2 5-25 15,-4 20-86-15,3 11-64 0,0 11-340 16,11 11 320-16</inkml:trace>
  <inkml:trace contextRef="#ctx0" brushRef="#br0" timeOffset="15534.99">20356 5891 1258 0,'-4'3'126'0,"0"-2"194"0,1-1-117 0,-9-3 6 0,2 2-38 0,-14-10-93 0,-9 9-33 0,-8 2-34 16,-11 3-1-16,-11 21-13 31,-2-4-1-31,12 10-4 0,7-1 0 0,26 1-2 32,9 1-2-32,15-2 1 15,18 1 1-15,23-1 7 16,14 1 3-16,19-1 9 15,1 2 2-15,-11-4 1 16,-10 0-1-16,-33 3 0 16,-11 0 3-16,-28 5 1 15,-11 2-1-15,-30 1-17 16,-16 2-19-16,-7-7-82 16,-1-8-62-16,20-15-155 0,14-6-187 15,30-13 290-15</inkml:trace>
  <inkml:trace contextRef="#ctx0" brushRef="#br0" timeOffset="15843.62">20333 6381 1110 0,'33'16'129'0,"3"-2"104"0,0-1-2 0,8-12-48 0,2-4-29 0,-2-13-39 15,-1-3-11-15,-10-6-17 16,-6-2-4-16,-11-3-9 15,-7 4-13-15,-17-1 4 16,-7 2-4-16,-14-1-12 16,-6 6-3-16,-4 15-26 15,-2 10-13-15,3 26-18 16,3 10-5-16,13 24 0 0,2 11 3 16,10 7 3-16,9 1 3 15,10-15-9 1,9-10-14-16,18-28-38 0,11-10-28 15,8-21-69-15,10-11-47 16,19-24-160-16,7-11-134 16,18-17 278-16</inkml:trace>
  <inkml:trace contextRef="#ctx0" brushRef="#br0" timeOffset="16124.19">21350 6108 931 0,'-8'-23'219'0,"-4"2"154"15,-18 21-110-15,-8 6-33 0,-8 10-93 0,0 9-27 0,1 4-49 16,5 5-22-16,12 0-28 16,9 0-9-16,24 1-6 15,10 3 1-15,15 0 3 16,5-4 5-16,4 6 3 16,-2-9-2-16,-6 6 1 15,-1-3 0-15,-16 1 1 16,-10 3 2-16,-19-3 0 15,-11 2 0-15,-14-5-20 16,-9-1-20-16,-4-12-66 0,-3-4-53 16,0-15-136-16,5-2-123 15,12-12 225 1</inkml:trace>
  <inkml:trace contextRef="#ctx0" brushRef="#br0" timeOffset="16397.41">21715 6163 1358 0,'0'0'145'0,"-10"10"100"0,-7-2-47 16,-20 11-49-16,0 0-60 0,0 6-66 0,6 0-11 15,12 3-9-15,11 1 0 0,24-1 6 16,7-1 3-16,14 1 3 15,2 6 0-15,-9-4-6 16,-2 4-1 0,-10 4-1-16,-12 2 0 0,-17 1-1 15,-11 6-8-15,-27-1-26 16,-11-1-27-16,-6-5-106 16,3-7-70-16,9-13 120 0</inkml:trace>
  <inkml:trace contextRef="#ctx0" brushRef="#br0" timeOffset="16632.15">22049 6310 1726 0,'0'3'53'0,"-2"11"10"0,-5 26 43 0,-1-2 0 0,-5 4-37 15,-1-4-36-15,6-9-48 0,5-6-43 0,8-7-129 0,7-10-126 0,12-4 163 0</inkml:trace>
  <inkml:trace contextRef="#ctx0" brushRef="#br0" timeOffset="16743.48">22073 6034 1233 0,'-15'-8'94'0,"-3"4"30"0,0 0-77 0,4-2-185 0,1 1-174 0,13-1 168 0</inkml:trace>
  <inkml:trace contextRef="#ctx0" brushRef="#br0" timeOffset="17281.06">22339 6129 1197 0,'3'45'146'0,"-1"1"97"0,-4 5-101 0,-1-1-26 16,6-1-57-16,-3-11-23 0,8-13-12 0,11-1 3 0,3-18 10 15,4 2 6-15,4-10 16 16,-5-9-5-16,3-3-6 15,-3 0 5-15,-6-7 5 16,-14-2 6-16,-14-6 0 16,-9-7-7-16,-12-2-35 15,-4 0-12-15,-6 8-28 16,-1 5-9-16,8 16 4 0,9 6 2 16,16 3 6-16,10 4 0 15,22 4 2-15,6 3 2 16,12 8 8-16,6 3 2 15,-1 11-1-15,-1 2 0 16,3 9 0-16,0 5-2 16,-13-3-2-16,-8 1-5 0,-12-7-9 15,-5-4 0-15,-9-17 4 16,-2-5 8-16,0-14 12 16,1-6 7-16,5-21 14 15,4-11 3-15,14-19 3 16,7-3-5-16,15 4-11 15,4 11-5-15,2 20-2 16,1 19 2-16,-16 23 1 16,-5 10 2-16,-13 19-2 15,-7 4-1-15,-2 2-21 16,-5-4-28-16,4-7-81 16,2-5-79-16,3-6 105 15</inkml:trace>
  <inkml:trace contextRef="#ctx0" brushRef="#br0" timeOffset="18010.77">11975 7737 553 0,'0'-9'152'15,"0"1"141"-15,0 6-67 0,0 2-8 0,-8 11-22 0,3 4-15 0,-3 13-35 0,2 7-8 0,4 17-58 16,1 8-21-16,-3 6-34 16,0 3-25-16,2 2 3 15,-1-6 2-15,-3-4-62 16,4-5-34-16,0-12-110 16,2-8-133-16,-1-17 197 15</inkml:trace>
  <inkml:trace contextRef="#ctx0" brushRef="#br0" timeOffset="18847.06">11501 7843 1150 0,'-3'-9'124'0,"3"-3"135"0,5 5-86 0,9-9-18 0,7-3-10 0,4-3-20 15,5-5-16-15,12-8-20 0,1-4-7 0,12-5-19 16,7-7-10-16,15 2-16 16,10 2-7-16,-2 11-11 15,0 4-10-15,-11 26-8 16,-17 6-2-16,-14 19-6 16,-9 16 5-16,-10 18 4 15,-3 13-2-15,-15 20 0 16,-6 5 0-16,-3 10-26 15,-7-5-1-15,4-12 1 16,-2-13 2-16,6-24 22 16,4-11 3-16,4-23 2 15,2-7-1-15,5-12 2 16,6-10 1-16,3-17 0 16,8-6-2-16,6-9 1 15,5 1 0-15,2 3 1 0,-2 12 1 16,-7 20-2-16,-7 10 0 15,-8 24-4-15,-5 16 0 16,-9 20 0-16,3 7 2 16,-3 4-1-16,6-2 1 15,6-17 0-15,13-7 0 16,2-26 3-16,2-9 2 0,0-21 12 16,-3-9 11-16,-1-17 9 15,-2-9-4-15,2-7-8 16,-4-1-8-16,-9 0-7 15,-1 7 1-15,-7 21-9 16,-1 11-5-16,-3 25-7 16,-5 17-2-16,0 21 5 15,-2 7 3-15,2 6 2 16,2-6 1-16,11-13 0 16,4-9 0-16,16-15 4 15,-1-13 1-15,4-16 4 0,0-6 1 16,-1-10 1-1,3-5-1-15,0 1 0 16,-2 0 1-16,-3-2 0 16,-3 1-1-16,-10 1-2 0,3 4-1 15,-11 17-8-15,-7 5-4 16,3 22-5-16,-5 10-2 16,-1 16 5-16,9 5 3 0,1-1 3 15,4-2 1-15,9-12 2 16,5-10 7-1,0-12 5 1,-8-6 3-16,7-10 1 0,-9-12-16 0,2-18 7 16,7-2-484-16,4-11 335 15</inkml:trace>
  <inkml:trace contextRef="#ctx0" brushRef="#br0" timeOffset="19781.5">15114 7619 1082 0,'-8'6'159'0,"6"-3"253"0,-1 7-236 0,3 15-46 0,-6 5-31 0,3 22-71 0,1 8-18 0,-4 14-9 15,0 0 0-15,-7 7-30 0,-1-4-44 16,-4-4-144-16,1-4-157 16,9-12 201-16</inkml:trace>
  <inkml:trace contextRef="#ctx0" brushRef="#br0" timeOffset="20192.63">15412 7504 1209 0,'16'-8'141'0,"-3"8"141"0,-1 6-102 0,-6 24-58 0,-10 7-35 0,-12 19-54 0,-8 7-12 0,-6 8-10 15,-3 2-2-15,5-5-1 16,3-10-2-16,10-17-2 16,3-5-2-16,12-17-3 15,3 0-4-15,13-14-1 16,7-2 0-16,12-3 4 16,3-5 1-16,4-4 0 15,6-4-1-15,-6-6-1 0,-5-1 1 16,-11-5 2-16,-2 4 2 15,-16 1 5-15,-3 5 2 16,-5 8 18-16,-2 3 13 16,-4 17 24-16,1 9 7 15,-3 16-11 1,-4 6-13-16,2 14-27 0,1 6-9 16,-1 0-8-16,10 1-2 15,-3-13-30-15,3-3-43 0,8-21-136 16,-3-12-174-16,17-27 209 15</inkml:trace>
  <inkml:trace contextRef="#ctx0" brushRef="#br0" timeOffset="20446.64">15835 6802 1620 0,'5'-5'135'0,"4"10"91"0,1 9-39 16,-4 26-39-16,2 5-32 0,-5 31-69 0,-2 1-12 0,-2 1-22 0,-1 2-12 0,-1-21-4 0,-2-6-31 15,4-10-108-15,1-10-90 31,0-8 115-31</inkml:trace>
  <inkml:trace contextRef="#ctx0" brushRef="#br0" timeOffset="20783.25">15696 7242 1256 0,'8'-5'122'0,"-2"-7"80"0,5-4 4 0,7-4-43 0,2-7-24 16,7-6-27-16,3 1-14 0,3-3-19 15,-1 5-11-15,-1 5-31 16,-4 5-11-16,-3 15-19 0,-4 8-6 16,-2 21-7-1,-4 4-2-15,-8 18 5 0,0-2 1 16,-4 6 5-1,0-1 1-15,-1-11 1 0,4-3 1 16,0-16 0-16,2-8 2 16,3-10 2-16,4-2-1 15,5-5-3-15,5 1-2 0,-1 5-6 16,6 6-3 0,2 10-11-16,-1 1-26 0,-1 7-109 15,-1 6-56-15,0 3 98 16</inkml:trace>
  <inkml:trace contextRef="#ctx0" brushRef="#br0" timeOffset="22622.16">16529 7613 858 0,'-9'4'89'0,"1"6"83"0,0 3-45 0,0 5 10 16,3 16-28-16,2 8-19 0,1 17-41 0,-1 8-10 0,2 12-15 0,-2-2-12 15,-1-1-8-15,0-3-1 0,-1-17-1 16,5-5 0-16,-2-16 2 16,1-9 1-1,-4-16 5-15,5-10 3 0,-2-19 18 16,1-13 5-16,2-20 0 15,1-8-2-15,6-18-13 16,-3-8 2 0,3-3 17-16,-1-8 11 15,0 7 7-15,1 8 1 16,-2 21-16-16,2 12-10 0,-5 24-10 16,3 9-10-16,-1 18-14 0,-2 9-5 31,7 17-8-31,-4 13 3 0,10 16 7 15,0 3 2-15,6-2 2 0,1-6 1 0,7-23 3 16,-1-6 0-16,7-23 14 16,0-9 8-16,2-23 11 31,8-6 7-31,3-14 0 0,-7-6-4 16,3 11-2-16,-17 1-3 15,-12 22-11-15,-4 12-7 0,-5 26-17 31,-3 19-5-31,-4 28-5 16,-4 14 4-16,-6 13 8 16,-2-5-18-16,5-5-76 15,7-9-56-15,13-14-169 16,7-7-204-16,20-22 302 16</inkml:trace>
  <inkml:trace contextRef="#ctx0" brushRef="#br0" timeOffset="23223.74">17515 8021 774 0,'11'-31'217'0,"-3"-1"228"0,-6-3-182 0,2 1-23 0,-13 1-74 16,-5 1-32-16,-13 7-62 16,-5 9-25-16,2 14-34 15,-3 14-18-15,2 22-21 16,-4 6-1-16,5 18 4 15,5 5 9-15,9-5 7 16,8-10 2-16,16-17 0 16,5-7 0-16,7-21 5 0,4-5 4 15,4-20 6-15,5-6 2 16,7-16 5 0,-1-5 2-16,2-8 9 0,-5 4 3 15,-10 10-2-15,-7 7-2 16,-13 22-3-1,-6 6-7-15,-6 23-12 0,-4 11-3 16,-6 18-10-16,1 2 2 16,7 1 4-16,3 0 2 15,13-18-1-15,4-4 1 0,14-13 2 16,2-5 3-16,4-7 10 16,-2-5 4-16,-5 0-1 15,2-4 0 1,-1 7-10-16,-2 1-6 0,0 4-4 15,-7 9 3-15,-1 7-5 16,1 7-14 0,-10-3 6-16,2-1-3 0,-7-11 15 15,-2-11 18-15,1-11 7 16,-2-8-1-16,-6-18 8 16,3-6-2-16,4-9-4 15,4-3-2-15,12 4-20 16,3-1-3-16,13 5-8 0,-1 4-2 15,5 7-1 1,5 8-18-16,10 6-92 16,3 4-82-16,6 7 102 15</inkml:trace>
  <inkml:trace contextRef="#ctx0" brushRef="#br0" timeOffset="23379.37">18413 7957 1633 0,'0'6'113'0,"3"2"59"0,8-8-45 15,6-13-67-15,7-4-4 0,3-7-109 0,6-1-82 0,9-4 80 16</inkml:trace>
  <inkml:trace contextRef="#ctx0" brushRef="#br0" timeOffset="23854.05">19582 7572 1073 0,'3'0'138'0,"-2"0"142"0,-1 1-49 0,0 2-41 0,-3 2-39 0,3 14-73 0,0 3-22 16,2 21-25-16,3 14-13 0,-1 20-13 15,-4 6-2-15,0 7 13 16,-1-3-40-16,-4-8-87 16,3-3-75-16,1-20-274 15,2-8 263-15</inkml:trace>
  <inkml:trace contextRef="#ctx0" brushRef="#br0" timeOffset="24091.95">19596 7587 1383 0,'17'-1'146'0,"4"6"77"0,7 17-62 0,8 11-5 0,2 17-73 0,2 9-30 0,-4 5-32 0,-3 1-10 0,-3-4-6 0,-8-8 6 16,0-16-45-16,4-8-30 15,-1-17-93-15,2-4-65 16,4-24-224 0,-1-12 251-16</inkml:trace>
  <inkml:trace contextRef="#ctx0" brushRef="#br0" timeOffset="24282.08">20356 7354 1057 0,'7'-5'163'0,"-4"12"165"0,-3 13-75 0,-13 24-91 16,-4 5-42-16,-18 14-76 0,-9 5-16 0,-8 3-14 0,0-2-5 0,6-13 3 15,8-9-31-15,14-22-79 16,10-9-50-16,11-18-205 16,5-9-101-16,15-23 249 15</inkml:trace>
  <inkml:trace contextRef="#ctx0" brushRef="#br0" timeOffset="24454.11">20333 7343 1036 0,'6'-13'178'0,"0"13"151"0,2 13-28 0,-8 23-86 0,6 15-51 0,-6 21-69 0,0 15-28 16,4 16-35-16,-11 2-10 0,6 4-18 15,-1-8 0 1,2-21-55-1,3-2-43-15,5-22-142 0,6-7 120 16</inkml:trace>
  <inkml:trace contextRef="#ctx0" brushRef="#br0" timeOffset="24619.9">20654 7841 1270 0,'0'45'168'0,"0"8"164"0,4 12-226 0,-1 6-9 0,0-8-51 0,5-6-61 0,4-12-158 15,3-7-206-15,7-19 189 16</inkml:trace>
  <inkml:trace contextRef="#ctx0" brushRef="#br0" timeOffset="25187.19">21252 7949 1612 0,'-3'-16'163'0,"-6"3"82"0,-5-3-32 0,-12-6-86 15,-7 3-60-15,0 10-58 0,-5 4-11 0,3 32-26 0,5 14 1 0,5 16 1 0,11 9 7 0,8-6 3 0,15-6-10 16,13-15-15-16,-1-12-1 16,13-15 8-1,-5-5 13-15,2-23 20 16,-1-8 5 0,-4-21 14-16,4-9 4 0,0-15 15 15,-2-5 11-15,-4-16 18 16,-10-11 24-16,-9-2 10 15,-5 1-1 1,-4 18-17-16,3 26-7 0,-1 33-20 16,-1 20-15-16,-2 33-19 15,-1 13-19-15,-2 36-13 16,7 13 4-16,2 18 2 16,7 8-1-16,6-2-43 15,5-5-49-15,8-18-83 16,8-10-20-16,6-20-265 0,8-15-118 15,15-30 327 1</inkml:trace>
  <inkml:trace contextRef="#ctx0" brushRef="#br0" timeOffset="25374.04">21940 7371 1542 0,'-11'-28'194'0,"0"14"132"0,0 15-85 0,-3 37-95 0,-7 16-70 16,12 36-61-16,1 15-3 0,3 15-5 0,7-1-2 0,-2-17-5 15,1-7-28-15,4-16-88 16,5-5-72-16,2-10 92 16</inkml:trace>
  <inkml:trace contextRef="#ctx0" brushRef="#br0" timeOffset="25580.77">21637 7933 1581 0,'21'-11'108'0,"7"3"100"0,-3-2-94 0,7 1-31 0,3 0-19 0,6-1-43 16,8 2-7-16,-5-1-68 15,6-4-64-15,-2-3 70 16</inkml:trace>
  <inkml:trace contextRef="#ctx0" brushRef="#br0" timeOffset="26182.35">22227 7927 1340 0,'0'12'136'0,"3"-2"36"0,10-2-48 0,-3-7 17 0,8-1-66 0,11-6 4 0,-2-7 5 0,-7-1 0 16,10-3 10-16,0 7-8 16,-5-12 0-16,-10-6 3 15,-9-2-19-15,-14-8-5 16,-14 3-18-16,8 7-13 15,-13 4-22-15,-3 7-18 16,-8 23-27 0,-8 16-9-16,-3 27 0 15,4 8 10-15,8 12 16 0,11-4 6 16,26-11 3-16,14-4 0 0,22-18 3 16,8-6 1-16,13-16 5 31,-2-7 4-31,-4-17 4 0,-1-7 2 15,-7-12 2 1,1-6 8-16,-1-2 4 0,-2 1-2 0,-4 4-5 31,0 8-11-31,-15 17-19 16,-5 11-7-16,-9 26-6 0,-3 11-4 16,-5 10-12-16,-3 7 0 15,-2-9 1-15,2-1 5 16,1-15 23-16,2-5 9 15,0-15 15-15,0-6 11 16,-5-6 12-16,-1-10 10 16,3-12 6-16,0-8-3 0,3-11-14 15,1-10-15-15,14-4-20 16,2-4-9-16,11 7-8 16,7 6-21-1,9 13-51-15,5 9-49 0,2 2-135 16,-3 3-129-16,3 5 221 15</inkml:trace>
  <inkml:trace contextRef="#ctx0" brushRef="#br0" timeOffset="26610.96">23112 7985 1038 0,'-3'24'147'0,"-2"-10"115"0,-1-2-6 0,5-12-54 0,-4-9-22 16,5-7-28-16,8-9-32 0,1-15-51 0,5-1-19 16,5-14-37-16,7 2-3 15,8 13-10-15,3 10-2 0,7 21-9 16,1 10-2-16,-4 21-5 16,-3 5 1-1,-16 8-10-15,-6-2-8 0,-13 0-32 16,-3-1-9-1,-1-4 15-15,-7-9 14 16,3-6 41-16,5-12 14 0,-5-5 11 16,7-8 5-16,4-10 6 15,7-6-1-15,14-8-4 16,6-7-3-16,11-3-4 16,7 7 3-16,1 12 6 15,0 11-3-15,-8 21-4 16,-5 14-3-16,-2 11-11 15,-9 9-1-15,-4 10-12 16,-5 0-9-16,-8 5-45 0,-2-2-28 16,-7 2-111-1,-2-2-153-15,1 0 206 16</inkml:trace>
  <inkml:trace contextRef="#ctx0" brushRef="#br0" timeOffset="59435">11817 9948 665 0,'-5'16'137'0,"-1"-2"97"0,-5 7-64 0,-2-5-22 0,-1 1-37 0,1 3-5 0,1-4-5 0,-1-2-6 0,4 1-4 16,5 0-1-16,1 3-14 15,3 8-9-15,3 22-21 16,1 9-14-16,2 28-9 16,-3 9-3-16,-1 14-6 15,-1-1-2-15,-1-6-9 16,-1-11 1-16,-1-15 1 16,0-10-15-16,2-26-58 15,-1-7-39-15,1-30-150 16,0 1-108-16,11-40 204 15</inkml:trace>
  <inkml:trace contextRef="#ctx0" brushRef="#br0" timeOffset="59641.81">12034 10037 733 0,'15'-34'177'16,"0"9"234"-16,-2 11-150 0,-3 17-31 0,-7 18-33 0,-3 26-70 16,-3 10-28-16,-2 26-65 0,2 10-17 0,3 10-13 0,0 1-4 0,3-8 9 0,5-6-31 0,1-14-83 0,2-5-56 0,-6-16-239 0,-5-8 226 0</inkml:trace>
  <inkml:trace contextRef="#ctx0" brushRef="#br0" timeOffset="59867.65">11558 10645 1230 0,'14'0'111'16,"5"-4"144"-16,14-3-76 0,8-1-1 0,10-12-21 0,6-4-65 0,4-7-37 0,5-7-45 16,5-6-16-16,0 1-113 0,5 1-91 0,0 2 104 0</inkml:trace>
  <inkml:trace contextRef="#ctx0" brushRef="#br0" timeOffset="60230.37">12442 10265 1160 0,'-7'24'165'0,"-4"6"113"0,2 6-113 0,-6 7-40 0,4 14-74 0,2 4-22 0,1 5-26 0,7-1-3 16,7-16-5-16,10-13-3 0,3-25 4 0,4-11 2 15,7-16 12-15,2-7 9 0,-2-10 16 0,0 1 6 0,-2 0-1 16,-6 7-6-16,3 6-21 15,2 11-9-15,6 12-8 16,7 8-1-16,-2 7 3 16,0 3 1-16,-1-6 2 15,-7-5 15-15,-3-9 28 0,-2-2 23 16,-12-19 51 0,-4 0 4-16,-5-21 1 0,-6-9-18 15,0-1-40-15,1-12-20 16,-2 6-38-1,0-4-8-15,3 9-40 16,7 7-29-16,8 6-87 0,5 4-61 16,9 10-291-16,5 3 291 15</inkml:trace>
  <inkml:trace contextRef="#ctx0" brushRef="#br0" timeOffset="60579.9">13604 10005 1450 0,'3'2'149'0,"-4"2"93"16,-10 3-23-16,-7 12-70 0,-7 6-47 0,-5 22-63 0,-5 12-15 0,-7 27-24 0,7 12-2 15,10 12-4 1,11-6-1-16,28-12-19 0,13-13-6 15,20-27-4-15,5-11 3 16,0-25 22-16,0-5 8 16,-9-22 14-16,1-5 5 15,-6-25 19-15,-7-5 1 16,-5-11 27-16,-12-7 11 16,-11 8-4-16,-8 4 1 15,-15 18-38-15,-7 16-25 0,-8 22-47 16,-3 16-28-1,-1 19-88-15,3 4-63 0,6-8 119 16</inkml:trace>
  <inkml:trace contextRef="#ctx0" brushRef="#br0" timeOffset="61734.45">15748 10639 818 0,'-1'5'107'0,"-3"3"103"0,6-4-16 0,0 0-3 0,-1-3-20 0,-1-1-7 0,-1-1-8 0,-1 1-12 0,-7 0-16 15,-6 1-48-15,-5-1-13 0,-9-1-37 0,-2-3-8 0,-12 4-14 16,4 4-10-16,-4 13-7 16,4 5-5-16,3 21-9 15,7 4-1-15,10 11-16 16,13 2-13-16,15-13-8 0,7-4 3 15,16-18 22 1,1-11 20-16,3-14 20 16,-6-11 4-16,0-20 5 0,3-9 5 15,-8-19 8-15,2-12 6 16,-5-16 12-16,-6-6 0 16,0-14 2-16,-5-9 1 0,0 1-3 15,-3 3-4-15,-2 19-8 16,5 16-9-16,0 30-10 15,-3 18-1-15,0 32-10 16,-6 20-6-16,-1 40-7 16,-2 15-2-16,4 39 3 15,5 14-12-15,6 0-7 16,8-8 0-16,5-35 3 16,3-18 17-16,4-28 11 15,4-15 2-15,0-19 7 16,-3-10 3-16,0-23 4 15,-2-8 4-15,-3-19 7 16,1-10-1-16,-13-13 17 16,2-3 2-16,-15 1-6 15,-2 11-2-15,-1 20-25 16,-7 19-9-16,5 43-9 0,0 22-3 16,0 33 1-16,9 8 1 15,4 0 4-15,6-5 1 16,9-22 0-16,5-14 0 15,7-18 0-15,-1-7 0 0,-1-18 5 16,0-3 2-16,-10-19 4 16,-2-3 2-16,-4-7 9 15,-8-8 7-15,-6-5 14 16,-4 0 1-16,-7 2-7 16,-3 10-8-16,0 16-18 15,6 21-7-15,-7 5-15 16,9 17-3-16,11 18-2 15,2 7 2-15,4-5-28 16,5 0-32-16,4-11-83 0,7-6-47 16,1-7-108-16,9-15-81 15,0-9 227 1</inkml:trace>
  <inkml:trace contextRef="#ctx0" brushRef="#br0" timeOffset="62051.92">17017 10568 793 0,'6'0'145'0,"2"0"144"0,-4-3-59 0,7-3-61 0,-1-4-26 0,4-10-30 0,-1 1-8 0,-1-11-9 0,3-2-4 0,-6-1-3 16,-4 0 1-16,-5-2 6 16,-16 2 0-1,2 8-13-15,-7 6-3 0,-7 17-22 16,12 7-8-16,-14 19-22 15,0 12-15-15,10 18-14 16,-4 7-10-16,18 4 2 16,7-2 0-16,17-17 2 15,5-4 0 1,10-15 1-16,4-3 1 0,5-15-18 16,4-2-18-16,-7-11-54 15,3-8-43 1,-1-9-173-16,0-6 179 0</inkml:trace>
  <inkml:trace contextRef="#ctx0" brushRef="#br0" timeOffset="64553.69">18876 10024 768 0,'2'0'147'0,"-2"-5"141"0,0 4-109 0,0-4 7 0,0 5-38 0,0 0-16 0,0 5-25 16,-5 4-8-16,1 13-23 15,0 5-12-15,1 24-25 16,2 7-15-16,-4 25-14 0,2 7-2 16,0 13-3-16,-4 2 0 15,6-4-73-15,2-6-8 16,7-21-38-16,-1-12-46 16,4-26-24-16,-4-14-106 15,-5-22 157 1</inkml:trace>
  <inkml:trace contextRef="#ctx0" brushRef="#br0" timeOffset="64789.89">18865 9895 1281 0,'5'-5'159'0,"8"0"177"16,-4-3-96-16,2 2-39 0,4-5-37 0,5-5-62 0,7-3-30 0,11-6-29 16,4-3-10-16,9-1-19 15,2 4-6 1,1 3-7-16,-3 5-1 16,-4 4-34-16,-8 2-43 15,-9 8-144-15,-4 3-117 16,-26 6 176-16</inkml:trace>
  <inkml:trace contextRef="#ctx0" brushRef="#br0" timeOffset="65002.12">18911 10396 1667 0,'10'11'135'0,"-6"-9"80"0,17-15-69 16,12-7-4-16,-3-12-55 0,17-4-34 0,-7-2-36 16,-1 3-22-16,-1 9-90 15,0 3-73-15,-10 16 83 16</inkml:trace>
  <inkml:trace contextRef="#ctx0" brushRef="#br0" timeOffset="65379.64">19413 10453 1344 0,'-3'2'169'0,"1"2"158"0,2 4-157 0,2 6-3 15,2 18-72-15,0 4-29 0,0 10-47 0,1 4-5 0,-2 4-7 16,0 1-5-16,7-4-2 15,2-9-3 1,1-7-3-16,0-13 0 0,-4-9 1 16,-7-10 2-16,1-8 5 15,-5-9 2-15,-6-15 3 16,2-4 7-16,-3-9 13 0,-4-7 8 16,4-6 7-16,2 1-2 15,9-4-5-15,9 4-5 16,13 8-7-16,2 5-4 15,4 15-12-15,7 3-1 16,-6 6-7 0,-1 1 0-16,0 1-53 0,-3-1-51 15,9 8-149-15,1-2-284 0,5 7 316 16</inkml:trace>
  <inkml:trace contextRef="#ctx0" brushRef="#br0" timeOffset="65678.24">19984 10612 1436 0,'-3'14'207'0,"-4"1"165"0,1 2-189 0,-3 5-10 15,4 3-108-15,2 4-31 0,6 4-33 0,2-2-4 16,4 1-4-16,4-4-24 0,1-1-74 31,-1-8-43-31,4-10-94 0,3-7-35 0,4-15 157 16</inkml:trace>
  <inkml:trace contextRef="#ctx0" brushRef="#br0" timeOffset="65869.78">19956 10037 1304 0,'-23'4'172'0,"5"9"191"0,-1 1-180 16,8 5-77-16,4-6-41 0,6-5-78 0,2-4-52 0,10-1-286 16,0 7 229-1</inkml:trace>
  <inkml:trace contextRef="#ctx0" brushRef="#br0" timeOffset="66962.39">21372 10060 706 0,'5'-9'148'0,"-3"2"183"16,-1 0-58-16,-1 5-38 0,-1 2-28 0,-3 3-51 0,1 11-22 0,2 1-26 16,-1 10-20-16,2 14-40 31,2 9-13-31,2 27-18 16,0 4-2-16,-3 11-5 15,-1 6-3-15,0 0-7 16,-5-6 0-16,5-14-29 15,2-11-19-15,1-21-49 16,10-11-35-16,-2-22-83 16,0-11-80-16,-2-21 166 15</inkml:trace>
  <inkml:trace contextRef="#ctx0" brushRef="#br0" timeOffset="67182.2">21737 9951 1149 0,'6'-3'176'16,"3"3"130"-16,1 29-118 0,-7 9 0 0,-1 23-74 0,-4 13-15 0,2 18-41 0,5 4-17 0,-5 5-19 16,0-2-10-16,5-15-3 15,-4-7-26-15,4-9-86 16,4-8-67-16,-4-8 76 15</inkml:trace>
  <inkml:trace contextRef="#ctx0" brushRef="#br0" timeOffset="67354.53">22019 10199 1417 0,'11'-6'107'0,"-6"4"66"0,-2-4-66 0,-6 4-53 0,0-2-46 0,-4-4-125 0,6 1-223 16,2 3 200-1</inkml:trace>
  <inkml:trace contextRef="#ctx0" brushRef="#br0" timeOffset="67496.03">22082 10615 1485 0,'-5'13'113'15,"4"0"114"-15,1-13-172 0,0-10-13 0,3-7-94 0,2-8-125 0,-1-13 98 16</inkml:trace>
  <inkml:trace contextRef="#ctx0" brushRef="#br0" timeOffset="67794.44">22511 10056 1615 0,'-4'7'118'0,"-9"8"86"0,-9 0-47 0,6 14-19 0,-4 2-37 0,7 9-33 15,10 9-18-15,0-4-16 0,6 6-4 16,11-2-19-16,5-2-5 15,12-8-2-15,3 1 8 16,2-5 0-16,5-4 2 16,-2 2-6-16,-7-4-3 15,-13-9 0-15,-14 1 0 16,-17 1-3-16,-6-3-11 16,-17 6-56-16,-5-1-50 0,1-4-144 15,3-4-262 1,-1 1 306-16</inkml:trace>
  <inkml:trace contextRef="#ctx0" brushRef="#br0" timeOffset="67968.2">22365 10319 1579 0,'20'-38'180'0,"1"5"145"15,-4 5-56-15,7 7-91 0,-1 1-55 0,7-3-83 0,10 0-19 16,-1-6-19-16,7 3-12 15,3 0-84 1,1 4-67-16,5 7 83 0</inkml:trace>
  <inkml:trace contextRef="#ctx0" brushRef="#br0" timeOffset="68362.69">23117 10177 1589 0,'-5'-13'117'0,"-3"-4"125"0,4-2-62 0,-9-3 1 0,-4 5-31 0,-9 2-80 16,-7 4-26-16,-6 18-31 16,-1 12-15-1,3 19-12-15,-3 4-1 0,18 4 3 16,6-7-2-16,18-14 1 15,11-6-1-15,10-12 4 16,4-7 2-16,3-18 8 0,3-2 5 16,-5-13 24-1,4-4 12-15,-4 0 24 16,-7 2 4-16,-1 10-2 16,-8 3-2-16,-9 20-19 15,0 8-8-15,-5 21-15 0,-1 16-6 16,-5 20-9-16,-1 6 0 15,-2 15-5-15,0-5-3 16,-2-12-28-16,5-5-34 16,8-13-73-1,6-8-64-15,9-10-159 0,-4 1 199 0</inkml:trace>
  <inkml:trace contextRef="#ctx0" brushRef="#br0" timeOffset="68802.89">23339 10428 1342 0,'5'8'134'0,"0"11"88"0,0 3-33 0,-5 14-36 0,0 10-55 0,0 7-60 0,-5 2-15 15,0 10-21-15,2 1 7 0,-6 7-60 0,4-2-59 0,-3-3-15 16,3-10-15 0,4-14 36-16,1-15 57 15,0-28 36-15,1 2 22 0,2-30 51 16,-3-12 13-16,4-27 37 16,-4-16 1-1,-4-18 20-15,1-10-4 0,6 11-43 16,10 7-8-16,12 28-39 15,2 15-10-15,1 27-6 32,4 11-8-32,0 22-8 0,4 8 2 0,0 14-8 15,-3 0-3-15,-9 3-1 16,-11 0 2-16,-15 1-12 16,-11-1-5-16,-13-6-35 0,-11-3-40 15,-4-7-69 1,-6-7-30-16,-5-10 95 15</inkml:trace>
  <inkml:trace contextRef="#ctx0" brushRef="#br0" timeOffset="69260.46">23737 10513 1022 0,'19'28'161'0,"1"5"227"31,-5 0-198-31,-11 4-48 0,-4-3-27 0,0 4-51 0,-7-9-13 0,-1-6-14 0,6-8-3 0,0-15 17 0,-2-2 7 32,4-12 24-32,3-8 2 0,2-11-30 0,3-2-13 31,7 0-26-31,4 5-4 15,8 11-3-15,1 7-1 16,-4 12-5-16,-2 8-3 16,-3 4-5-16,-9 6-4 15,-4 2-13-15,-5-3-3 16,-1-2 1-16,2-3 3 0,1-9 17 16,4 1 5-16,-1-14 8 15,5-4 2-15,5-11 5 16,4-7-3-16,5-1-4 15,5 5-2-15,7 9-6 16,1 6-3-16,3 19-2 16,-2 9-2-16,-7 13 2 15,-7 8-7-15,-13 4-23 16,-1-3-28-16,-6 1-79 16,0-6-55-16,1 1 103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52:13.3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13055 8303 1219 0,'-14'15'101'0,"-2"4"42"0,-6 4-48 0,-5 9-57 0,0-4-21 0,2-7 13 15,5-4 14-15,15-12 25 0,8-5 12 0,22-10-6 0,13 4-13 16,19-2-26-16,11 3-12 0,19 7-18 16,9 3-3-16,16 1 0 15,-6-1-1 1,-10-4 2-16,-16-2 2 15,-20-4 31-15,-8-1 13 16,-19-2 14-16,-3-3 1 0,-22 3-27 16,-8 2-14-16,-20 6-18 15,-18 0-7-15,-25 4-5 16,-14 4-2-16,-35 6 4 16,-7 4 3-16,-15 2 1 15,6 5 1-15,34 2 1 16,5 2-2-16,39-3 0 15,18 1-2-15,26-8-2 16,20-5 1-16,32-4 2 0,9-4 2 16,43-7 2-1,16-7-2-15,21-10-5 0,17-7-35 0,-2-19 26 32</inkml:trace>
  <inkml:trace contextRef="#ctx0" brushRef="#br0" timeOffset="2509.44">17507 3610 826 0,'11'-1'116'16,"-9"-2"106"-16,-1-7 3 0,-4-1-39 0,-9-2-26 0,4-1-43 0,-2 0-14 0,2 0-13 0,7 0-3 15,-1 4-8-15,2 9-13 0,2-1-21 16,2 10-10-16,4 16-15 15,3 10-5-15,2 18-3 16,-2 11-2-16,-5 13-8 16,1 6-2-16,-12 10 0 15,2 4-25-15,-2-5-80 16,-1-7-25-16,12-21-192 16,0-14 180-16</inkml:trace>
  <inkml:trace contextRef="#ctx0" brushRef="#br0" timeOffset="2918.31">17853 3792 1508 0,'6'-22'157'0,"-3"4"113"0,-6 10-140 0,-3 15-23 0,-4 18-69 0,2 3-26 0,0 15-12 16,5-2 0-16,5-8 0 0,3-5 1 0,15-9 4 15,4-8 6-15,6-11 16 16,4-6 10-16,-7-7 11 16,0-1-1-16,-5 2-17 15,-1 0-12-15,2 14-21 16,1 8-8-16,0 21-1 16,-1 5 3-16,6 10 7 15,1 3 2-15,4-11 5 16,6-8 0-16,-1-14 24 15,2-10 19-15,-3-17 35 16,-6-11 16-16,-12-11 8 16,1-12-5-16,-12-3-5 15,-4-4-10-15,-8-7-27 0,-8-4-15 16,-2-2-33-16,-3 4-12 16,4 9-10-16,-1 9-9 15,8 18-42-15,1 1-32 16,8 13-111-16,9 7-62 0,17-7 143 15</inkml:trace>
  <inkml:trace contextRef="#ctx0" brushRef="#br0" timeOffset="5103.87">19883 3711 913 0,'25'11'154'0,"-4"-3"160"0,-7 0-54 0,-11-3-36 0,-3-4-40 0,-5-4-69 0,-10 0-31 0,-15-3-39 16,-5-2-13-16,-16-2-17 15,-1 2-6-15,-3 5-8 16,5 5-1-16,12 7-4 16,13 2-4-16,18 5-2 15,10 5 0-15,26 4 7 16,4 2 5-16,14-1 9 16,4 3 4-16,1-4 4 15,-2 0 3-15,-15 1 0 0,-10-3-2 16,-18-2 2-1,-15-1 1-15,-21-4 0 16,-7-2-14-16,-16-6-54 0,-2-5-30 16,-6-6-99-16,2-10-70 15,7-7-208-15,-1-7 246 16</inkml:trace>
  <inkml:trace contextRef="#ctx0" brushRef="#br0" timeOffset="5291.34">19702 3293 1354 0,'19'-4'205'0,"-5"7"111"0,-8 25-75 0,0 16-25 0,-7 21-110 0,-6 14-34 0,4 14-42 16,-6 3-12-16,7-5-7 16,-1-1-4-16,-2-8-3 15,5 2-37-15,5-7-113 16,1-7-87-16,13-9 106 0</inkml:trace>
  <inkml:trace contextRef="#ctx0" brushRef="#br0" timeOffset="5590.09">20303 3441 1284 0,'12'0'224'0,"-2"4"324"0,-6 11-399 0,0 9 11 0,-4 11-56 0,-4 7-27 0,0 6-34 16,-6 7-7-16,1 3-21 15,4-3-7-15,7 5-5 16,-2-4-2-16,1-1 1 16,10-2 0-16,-6-7-2 15,12-5 0-15,1-9-1 16,2-12-2-16,7-14 0 15,0-7-3-15,0-20-30 16,1-5-30-16,4-9-75 16,-10-5-77-16,-10-1 121 15</inkml:trace>
  <inkml:trace contextRef="#ctx0" brushRef="#br0" timeOffset="5778.57">20221 3635 1163 0,'0'12'146'0,"4"2"237"0,9 3-159 0,3 0-5 0,6-6-30 15,5-6-100-15,-4-5-28 0,6-8-28 0,-2-7-13 0,6-8-53 16,1-2-51-16,12-6-147 16,6-2-230-1,3-7 261-15</inkml:trace>
  <inkml:trace contextRef="#ctx0" brushRef="#br0" timeOffset="5936.32">20897 3457 1371 0,'-6'18'220'0,"-3"4"141"0,-1 11-117 0,1 8-16 0,1 5-124 16,-2 7-46-16,2-1-39 15,-1 0-8-15,1-1 1 16,2-4-36-16,6-3-90 15,3-4-64-15,6-3 73 0</inkml:trace>
  <inkml:trace contextRef="#ctx0" brushRef="#br0" timeOffset="6125.73">21267 4277 1884 0,'3'41'106'0,"-3"2"41"16,-13-2-81-16,-4 0 0 0,-10-3-41 0,-8-5-42 0,4-2-122 0,-4-1-142 0,7-1 148 0</inkml:trace>
  <inkml:trace contextRef="#ctx0" brushRef="#br0" timeOffset="6721.82">22316 3711 1545 0,'0'-22'273'0,"-7"-3"-56"0,-2 0-46 0,-13-1-40 0,-13 7-61 0,-3 5-22 0,-6 8-28 0,-2 6-10 16,10 14-15-16,6 7-5 0,17 5-7 31,10 9-1-31,16 6 2 0,9 5 4 0,19 6 5 16,2 3 2-16,7-4 5 15,-4-6 1-15,-18-1 3 16,-10-4 0-16,-23-12 4 16,-16-2-7-1,-24-12-27-15,-12-5-6 0,-5-15-3 16,2-11 7-16,16-13 28 16,9-13 7-16,18-7 8 15,14-1-4-15,23-3-4 16,14 6-5-16,22 8-10 15,12 7 0-15,11 13 1 16,-2 2 0-16,-2 7-22 16,-20 3-43-16,-11 0 44 15</inkml:trace>
  <inkml:trace contextRef="#ctx0" brushRef="#br0" timeOffset="7066.99">23161 3218 1294 0,'0'6'103'0,"-1"0"113"0,-7 0-44 0,-6 7 55 16,-7-2-39-16,-6 5-67 0,-4 9-23 0,-15 8-42 0,2 15-22 16,-13 18-27-16,3 11-5 15,12 21-6-15,2 4-2 16,18 7-3-16,11-3-1 16,17-13 2-1,9-6-5-15,15-23-39 0,11-10-37 0,14-29-133 16,3-9-169-1,7-33 223-15</inkml:trace>
  <inkml:trace contextRef="#ctx0" brushRef="#br0" timeOffset="7350.15">23489 3588 1479 0,'-9'0'171'0,"-10"2"168"0,-13 4-181 0,-7-1 9 0,-10 7-63 0,-1 3-40 0,10 4-34 31,10-1-13-31,19 3-24 0,8-4-7 0,20 7-3 16,12 4 1-16,15 9 9 16,8 4 3-16,-2 3 4 0,-1-3 3 15,-20-2 4 1,-10-3-1-16,-26-10-5 0,-12-6-19 31,-22-9-57-31,-11-3-43 16,-4-11-109-16,2-7-87 15,13-15 176-15</inkml:trace>
  <inkml:trace contextRef="#ctx0" brushRef="#br0" timeOffset="7538.98">23305 3289 1140 0,'19'-16'196'15,"-4"5"307"-15,-5 12-245 0,-4 26-77 0,-6 14-22 0,-3 28-88 0,-2 9-20 0,2 7-12 16,3 3-13-16,0-4-19 16,10-7 0-16,-2-12-18 15,4-7-37-15,1-11-135 16,-1-4-56-16,1-16 108 15</inkml:trace>
  <inkml:trace contextRef="#ctx0" brushRef="#br0" timeOffset="7821.42">23914 3274 1617 0,'-3'15'126'0,"-2"3"127"0,-5 17-136 0,9 11 10 0,-9 14-29 0,7 12-31 16,-5 14-30-16,4-3-8 15,-6-2-13-15,2-1-5 0,-1-14-1 16,1-4-1-16,9-20-4 16,6-7-4-16,16-18-16 15,4-6-11-15,13-19-28 16,9-7-24-16,4-15-73 15,2-13-40-15,-4-3-153 16,-8-6-79-16,-25-11 235 16</inkml:trace>
  <inkml:trace contextRef="#ctx0" brushRef="#br0" timeOffset="7978.65">23971 3542 937 0,'-40'15'129'0,"10"-4"117"0,13 3-64 0,20-3-51 0,11-2-25 0,18-2-42 15,7-7-8-15,13-3-26 16,0-13-24-16,2-3-95 0,0-5-110 16,-10-6 107-16</inkml:trace>
  <inkml:trace contextRef="#ctx0" brushRef="#br0" timeOffset="8246.1">24370 3408 1250 0,'22'29'128'0,"0"1"37"0,6-3-38 0,1 3 6 0,-1-7-76 0,-4 1-17 0,-7-7-13 16,-9-3-2-16,-16 1-3 15,-6 2-2 1,-13 0-6-16,-3 5-3 0,-1 4 0 15,5 4 0-15,12 1 1 16,9-6 1-16,16-1 0 16,7-7-1-1,18-10-2-15,5-3-3 0,5-15-55 16,0-3-71-16,4-17 67 16</inkml:trace>
  <inkml:trace contextRef="#ctx0" brushRef="#br0" timeOffset="8465.92">24688 3115 1611 0,'8'19'109'0,"13"6"105"0,7 11-63 0,21 17 25 0,14 6-37 15,14 25-69-15,2 0-24 0,-6 1-24 16,-13 0-5-16,-16-13-3 15,-16-1-3-15,-17-7-16 16,-14-6-34-16,-20-1-88 16,-12-5-41-16,-28-2 74 15</inkml:trace>
  <inkml:trace contextRef="#ctx0" brushRef="#br0" timeOffset="9361.28">21601 5231 828 0,'6'-14'157'0,"-3"0"248"0,-3-2-172 0,-9-4-9 0,-7 1-21 0,-14-6-75 15,-6-1-30-15,-15 7-46 16,-1 4-18-16,2 10-16 16,-1 5-8-16,10 8-9 15,8 4-3-15,18 11-9 16,11 5-4-16,9 5 0 16,16 10 3-16,12 2 5 15,11-1 3-15,8 7 3 16,2-1 1-16,-4 1 1 0,-7-2 1 15,-15-3 1 1,-11-2 1-16,-26-6 0 0,-13-7-10 16,-21-6-14-1,-7-4 1-15,-10-21 5 0,6-5 13 0,12-17 32 16,5-13 13 0,17-12 11-16,14-5-4 15,12-3-24-15,14 3-14 16,15 12-22-16,8 4-1 15,2 11-2-15,3 4 0 0,2 4-42 16,4 1-31-16,3 0-134 16,-2-4 116-16</inkml:trace>
  <inkml:trace contextRef="#ctx0" brushRef="#br0" timeOffset="9566.4">22147 5099 1916 0,'-11'9'130'0,"0"6"32"0,0 5-5 0,8 13-58 0,-1 7-47 0,6 12-42 16,1 6-6-16,0 7-4 16,4-2 9-16,-4-3-77 15,1-5-47-15,4-14-168 0,-4-8 135 16</inkml:trace>
  <inkml:trace contextRef="#ctx0" brushRef="#br0" timeOffset="9740.48">21893 5320 1638 0,'14'9'116'0,"0"4"65"0,15-1-87 0,5-1 14 0,7-6-54 16,10-2-27-16,15-4-59 0,4-4-71 0,12-1 60 16</inkml:trace>
  <inkml:trace contextRef="#ctx0" brushRef="#br0" timeOffset="10023.76">23164 5179 1596 0,'-3'-8'117'16,"-11"-3"78"-16,-8-1-63 0,-11 6-7 0,-7 4-39 0,-10 5-43 0,-2 8-9 0,-2 10-17 16,5 2-10-16,27 4-17 15,11 1-5-15,29 6-2 0,21-4 3 16,15 4 9-16,6 1 3 15,-7 4 2-15,-7 2 3 16,-18-6 3-16,-9-2 1 16,-14-11 6-16,-11-6 2 0,-16-8-32 15,-19-3-26 1,-16-12-66-16,-8-5-45 16,-7-10-394-16,2-10 353 15</inkml:trace>
  <inkml:trace contextRef="#ctx0" brushRef="#br0" timeOffset="10217.12">22816 4779 1316 0,'30'8'184'0,"-2"9"257"0,-6 15-208 0,-11 21-27 0,2 12-48 0,-13 14-95 0,0 3-18 0,0 4-25 16,0-7-7-16,0-6-7 0,3-8-11 15,10-12-77-15,-4-1-56 16,10-9-213-16,6-5 190 16</inkml:trace>
  <inkml:trace contextRef="#ctx0" brushRef="#br0" timeOffset="10496.21">23537 4790 1613 0,'8'25'126'0,"-7"2"180"0,-9 17-210 0,-1 8 13 0,-10 8-2 0,3 5-27 0,-6 2-34 0,2 3-10 0,1-1-16 15,-4-2-7-15,6-4-8 16,3-2-4-16,9-14-3 15,10-4-7-15,14-16-7 16,12-8-8-16,15-18-12 16,8-5-16-16,4-17-42 15,-4-4-33-15,-15-8-140 16,-14 0-139-16,-23-5 226 16</inkml:trace>
  <inkml:trace contextRef="#ctx0" brushRef="#br0" timeOffset="10684.4">23267 5089 1426 0,'11'8'128'0,"11"3"80"0,10-1 7 0,17-4-39 0,4 0-51 0,15-6-75 0,3-3-16 16,-3-6-29-16,-5-8-37 0,-8-7-111 15,2-1-93-15,-7-2-348 16,1 0 334-16</inkml:trace>
  <inkml:trace contextRef="#ctx0" brushRef="#br0" timeOffset="10967.14">24067 4918 1312 0,'3'3'116'0,"2"8"116"0,-1 0-68 0,7 5-3 0,5 1-33 0,9 2-50 16,4 5-21-16,-1-2-23 15,-1 3-7-15,-13 6-13 16,-9-4-1-16,-18 8 3 16,-13-4-2-16,-17 6 0 15,-11 1-1-15,-7-1 3 0,6 1 5 16,15-9 3 0,12 1 2-16,28-5 1 15,16-2 0-15,26-4 2 0,20-6-3 16,15-10-10-16,8-3-4 15,-4-3-52-15,-12-5-38 16,-19 0-112-16,-16 0 93 16</inkml:trace>
  <inkml:trace contextRef="#ctx0" brushRef="#br0" timeOffset="11988.04">20793 5135 1698 0,'7'5'57'0,"-12"-2"50"0,-8 5-5 0,-17-6 20 0,-9-2-17 0,-15-4-56 0,-11-2-15 0,-9-2 1 0,-3-1 4 0,-26-2-3 16,-7-2-4-16,-24 0 11 16,-17-4-5-16,-14 1-11 15,-10-1 0-15,-12 0-22 16,-11 2-1-16,-16-5-3 15,6-1 1-15,-7-2 0 16,-14-2 0-16,13-1 0 16,3 6 5-16,-16 4 9 15,7 2 2-15,6 0 3 16,-14 0-3-16,13-9-5 16,11 3 0-16,-14-2 3 15,15-3 4-15,3-2 1 16,2-2-1-16,-5 1-4 0,3 0-7 15,-12 4-6-15,-17 2-3 16,12 9 0-16,-7 9 2 16,-10 5 2-16,7 7 2 0,5 3-3 15,-11-1-2 1,22 2-1 0,0 1 1-16,-6-1-1 0,12-1 0 0,13-1 0 15,3-4 0-15,22-1 0 16,8-5 1-16,21 0 0 15,11 0 1-15,20 3 0 16,5 7 3-16,-2 2 5 16,10 4 1-16,6 8-2 15,6 1-2-15,19 8-6 32,2 3-1-32,14 8-1 0,-1-1 0 0,1 6 1 15,-1 0 0-15,-1 6 4 16,2 2 1-16,0 12 3 15,4 2 0-15,0 13-1 16,4 9-3 0,5 19-4-16,3 4 0 0,1 12-1 0,4 11-1 15,11 4 0 1,2 4 1-16,4 8 0 0,2-4 1 16,-1-11 2-16,3-4 1 15,-5-18 0-15,-3-4 1 16,4-21 0-1,1-11-1-15,1-25-2 0,9-15-1 16,1-20-46-16,2-11-60 16,2-20-50-16,5-13 408 0,4-24-224 15</inkml:trace>
  <inkml:trace contextRef="#ctx0" brushRef="#br0" timeOffset="12411.84">10162 6857 1391 0,'6'3'121'0,"2"4"89"0,-3-6-2 0,-5 3-65 0,0-1-27 16,0 5-66-16,0 3-28 0,1 19-17 0,7 11-3 0,0 15 0 15,2 9 0 1,9-3-1-16,-2-6 3 15,7-15 19-15,1-6 11 0,-2-13 16 32,-4-9 3-32,5-10-4 0,1-5-6 0,12-12-11 15,0-10-5-15,8-15-15 16,10-10-4-16,11-16-50 16,13-2 7-16,9-14 13 15</inkml:trace>
  <inkml:trace contextRef="#ctx0" brushRef="#br0" timeOffset="16158.7">11459 6204 410 0,'1'-1'100'0,"-1"-2"126"0,0-4-23 0,-3 0-28 16,-2-5 5-16,2 0-7 0,-2-1-14 0,-4-1-39 0,-2-3-27 0,-13 1-52 16,-1 2-15-16,-6 4-11 15,-6 4-4-15,3 12-6 16,4 8-5-16,4 18-3 15,9 6-3-15,7 11 0 16,4 0-1-16,14-4 3 16,5-7 1-16,10-13 3 15,4-7 7-15,0-12 22 16,0-6 10-16,0-13 22 16,-4-7 3-16,-1-10-3 15,-3-5-5-15,-6-4-12 16,-2 1-8-16,-5 8-13 15,-6 5-4-15,-4 12-3 16,-3 13-2-16,-2 13-5 16,-2 7-3-16,6 13-9 15,3 4-3-15,6-6-20 0,5 2-24 16,7-9-56-16,0-8-37 16,9-5-131-16,0-11-179 15,13-13 265-15</inkml:trace>
  <inkml:trace contextRef="#ctx0" brushRef="#br0" timeOffset="16555.27">11730 6124 1286 0,'-13'0'164'0,"1"0"91"0,-4 0-85 0,-3 3-55 0,0 5-70 0,-1 2-21 0,2 12-21 16,-1 4-2-16,15 8-4 15,0-3-3 1,8-4 0-16,8-3 0 0,10-6 3 16,-3-11 1-1,5-6 3-15,0-1 3 16,-10-12 2-16,0-7 2 0,-3-8 1 0,-3-11 0 16,-2-9 0-1,4-7 0-15,-6-6 5 16,3 2 2-16,-6-5 5 0,1 3 5 15,-2 11-1 1,0 8 2-16,-3 22 15 0,0 11-3 0,-1 19-6 16,1 13-4-16,2 15-25 31,-1 5-4-31,4 15-2 16,2-1-3-16,9 2-23 15,6 2-26-15,3-6-64 16,3 1-98-16,1-16-153 15,4-3 197-15</inkml:trace>
  <inkml:trace contextRef="#ctx0" brushRef="#br0" timeOffset="17236.66">12120 6126 901 0,'-8'-10'201'0,"-5"4"200"0,-4-2-192 0,-1 5-20 0,-5 4-90 0,4 9-32 16,-5 9-42-16,1 12-7 0,5 10-10 16,2 8-7-16,12 2-2 15,5-7-2-15,13-8-3 16,9-9 1-16,2-13 2 16,5-4 3-16,0-18 4 15,-2-5 3-15,-6-14 4 16,-3-9 1-16,2-8 11 15,-4-8 5-15,-4-7 6 16,-5-4 1-16,-8-1-10 16,-8-3-4-16,-5 0-1 15,2 2 2-15,0 13 4 0,5 8 5 16,-4 25 7 0,9 17-5-16,-4 21-11 0,0 14-9 15,4 21-17-15,-1 9-1 16,7 14 0-1,3 7-1-15,7-1-21 0,4-4-13 16,2-17-27-16,9-16-20 0,-2-18-7 16,1-12 8-16,-4-16 15 15,0-10 21-15,-3-15 30 16,-6-5 9 0,-2-9 14-16,-9-9 4 0,1 4 21 15,-3-2 3-15,-3 9 0 16,2 10 5-16,-1 25-18 15,6-1 0-15,-6 25-4 16,2 11-3-16,2 15-7 16,-5-6-4-16,3-1 0 15,-1-1 0-15,-2-14 2 16,2-4 2-16,-4-11 10 16,2-9 11-16,-3-5 32 15,-2-10 15-15,3-14 27 0,2-9-1 16,5-17-27-1,3-9-16-15,13-3-37 16,5 2-13-16,11 18-11 0,2 7-4 0,4 16-32 16,-1 4-40-1,9 6 47-15</inkml:trace>
  <inkml:trace contextRef="#ctx0" brushRef="#br0" timeOffset="21711.88">11989 6726 549 0,'6'7'79'0,"-1"-1"98"0,3-6-9 0,1 0 2 0,1-2-5 0,4-4-28 0,-2-3-13 0,4-1-17 15,0-1 1-15,3-3-6 16,1 1-11-16,7-1-21 15,2 2-13-15,7 4-20 16,0 5-5 0,-1 4-10-16,-7 5-4 0,-10 12-6 15,-4-2-2-15,-9 10-1 32,-2 3 1-32,-10 5 0 0,-2 4-1 15,-5 10-3-15,-4-1-1 16,4 10-2-16,-5-1-1 15,10 9-1-15,1-3-1 16,8-6-1-16,8-2-1 16,9-13 1-16,8-2-1 15,13-2 2-15,-6-3 0 0,9 7 0 16,3-1 2 0,2-7 3-16,3 0 0 15,0-14 1-15,3 0-1 0,0-11-1 16,-3-3 8-16,-7-10-46 15,-6-2-34-15,-13-5-152 16,-6-1-244-16,-1-1 275 16</inkml:trace>
  <inkml:trace contextRef="#ctx0" brushRef="#br0" timeOffset="21964.28">12766 7343 1352 0,'-4'6'98'0,"2"4"60"0,7-1 7 0,9 4-40 16,7-2-19-16,15-2-39 0,0 4-16 0,2 6-16 0,-2-3-7 0,-4 9-14 16,-5 0-6-1,-7 5 0-15,-9 2 1 0,-19 4 5 16,-7-3-1-16,-26 6-2 15,-11 1-2-15,-26-7-33 16,-5-1-37-16,1-9-156 16,0-2 126-16</inkml:trace>
  <inkml:trace contextRef="#ctx0" brushRef="#br0" timeOffset="25465.45">2272 4984 585 0,'-3'12'126'0,"2"4"118"0,1 5-59 0,4 4-42 0,0 0-21 0,5 0-14 0,2-4-22 16,5-4-32 0,7-7-8-16,12-6-12 15,9-4-6-15,19-7-12 0,12 2-5 16,10-5-5-16,5 7-3 15,4-3-1-15,-2 6-1 16,1 1 1-16,8 4 3 16,14 2 9-1,3-3 3-15,4-4 0 0,-4-3-2 16,-3-5-4-16,15 0 10 16,12-3 12-16,3 2 3 15,0-4 1-15,0 1-11 0,7 2-13 16,4-1-5-16,8 2-4 15,-5 2-1-15,18-2 2 16,-7 6 0-16,4-5 1 16,-4 5-16-16,-1-2 39 15,-3-3 2-15,-2-1 7 16,0 2 15-16,-2-4-40 16,10 3-1-16,-1 0-7 15,1-3-1-15,3 7-1 16,-3-1-1-16,1 5 1 15,-4 3-1-15,-3 5-1 16,-9 5 0-16,-2-1 0 0,-5 2 1 16,4-1-1-16,4-3 14 15,5-9 19 1,4-1 4-16,2-8 18 0,7 2-4 16,1-8-2-16,-5-4 1 15,-6-1-12-15,-12 1-6 16,-16 3-14-16,-12 1-4 15,-35 5-3-15,-13 2-1 16,-28 6-47-16,-18 1-2 16,-42 1 14-16</inkml:trace>
  <inkml:trace contextRef="#ctx0" brushRef="#br0" timeOffset="33156.64">9689 4929 166 0,'-13'6'38'0,"0"0"82"0,4-4 25 0,6-2 43 0,1 0 0 16,4-2-31-16,2 2-15 0,8 0-20 0,2 0-12 0,6 0-18 0,7 2-10 0,12-2-14 15,12 0 3-15,15 0-6 16,10 0-4-16,6 1-18 16,6-1-11-16,-15-1-14 15,-4-4-5-15,-10-1 2 16,-9-2 2-16,-7 3-1 15,-15 4 2-15,-28-1 1 16,-6-6-4-16,-34 8-3 16,-10 3-3-16,-23 5-6 15,-7 3-2 1,-23 2-1-16,1-1 0 0,-4-1-3 16,10 5-1-16,25-3-4 15,8-1 0-15,23 6 2 16,7-2 2-16,22 3 1 15,10-2-1-15,15-3 1 16,9 2 0-16,17-7 10 16,17-1 6-16,12 2 8 0,8-9 3 15,15-1-2-15,-1 0-1 16,-7-6-5-16,-8 3-3 16,-32 0-3-16,-9-5 0 15,-24 5 3-15,-11 1 2 0,-13 2 0 16,-12 0-1-16,-24 0-8 15,-14-3-3-15,-18-5-3 16,-4-2-2-16,5 3-11 16,-1-9-1-16,23 0-1 15,7 0 1-15,26 4 5 16,14 4 1 0,17 8 1-16,10 3 1 0,20 2 4 15,5 4 2 1,21-7 3-16,9 1 1 0,14-6 0 15,4-5 1-15,-6 0-1 16,-7-9 1-16,-19 1-1 16,-16 2 0-16,-19-1 3 15,-16 3 2-15,-19 7-2 0,-13 5-1 16,-30 6-6-16,-16 5-1 16,-31 2 1-16,-1 0 0 15,0-5 0-15,6-1 0 16,34-2 0-16,8-5-1 15,31-1-1-15,13-1-2 16,21-3-3-16,13-1 0 16,27 3 4-16,12 0 3 15,18-4 4 1,13 1 1-16,6-7-1 0,-7 4-1 16,-15-4 0-16,-16 4-1 15,-27 3 2-15,-11-1 1 16,-22 7 2-16,-16 0-1 0,-29 10-3 15,-17 1-3 1,-29 3-1-16,-4 0-1 0,2 2 1 16,8 1 0-16,39-3-2 15,14 1-5-15,32-3-5 16,24-2-1-16,19-6-13 16,20-4-35-16,14-9-77 15,16-10 78-15</inkml:trace>
  <inkml:trace contextRef="#ctx0" brushRef="#br0" timeOffset="52882.41">1717 12713 341 0,'2'9'105'0,"-1"1"110"0,-1-2-57 0,0 1 6 0,-3 2-24 0,-2 0-10 0,2-1-19 16,2-2 8-16,-3-1 0 15,4-7 1-15,0 0 2 16,-4 0-1-16,1-11-1 15,-1 0-3-15,-7-8-11 16,-1-4-12-16,-12-2-34 16,-1-1-16-16,-7 6-28 15,1 4-7-15,2 11-7 16,2 5-2-16,5 14-8 31,5 13-2-31,9 16-3 0,7 4 2 0,13 5 4 31,7-1 3-31,2-13 1 16,4-5 2-16,2-16 0 16,0-14 1-16,3-12 3 15,-4-10 2-15,-5-16 5 16,-2-6 3-16,-10-9 5 16,-2-4 2-16,-6 4 2 15,-1-3-2-15,-3 19-8 0,-2 9-4 16,-3 25-8-16,-1 18-3 15,4 25-3-15,-1 14 1 16,6 12 2-16,5-4 0 16,6-15-11-16,3-9-38 15,14-15-143-15,8-9-73 16,17-16 124-16</inkml:trace>
  <inkml:trace contextRef="#ctx0" brushRef="#br0" timeOffset="53611.89">2231 12757 917 0,'-1'-8'176'0,"-7"7"167"0,-9 1-58 0,-13 9-106 0,0-1-42 15,-10 11-73-15,4-3-27 0,6 6-27 0,5 4-7 0,12 3-5 0,4 1-2 0,20 1-2 0,4-2-1 0,12-9 0 16,6-6 2-16,4-12 1 0,-7-4 3 15,0-13 2 1,-4-4 4-16,-10-11 7 0,-2-8 4 16,-9-14 17-16,3-14 10 15,-5-15 25-15,-1-4 13 16,-4-13 7-16,-1 4-5 16,-7 2-21-16,-1 9-16 15,7 29-21-15,-3 16-6 16,4 37-16-16,3 13-4 15,-4 32-6-15,0 19-5 0,8 34 5 16,0 10-18 0,12 13-64-16,6-4-58 0,8-13-204 15,8-13-25-15,11-29-22 16,6-15 47-16,7-27 206 16,1-13 49-16,-3-12 148 15,-11-8 48-15,-13-5 61 16,-11-5 25-16,-14 5-9 15,0 0-16-15,-22 5-32 0,-5 3-14 16,-14 8-31-16,-9 0-13 16,-7 11-26-1,4 4-14-15,2 14-23 16,5 3-4-16,21 8-5 16,5 2-2-16,10-4-1 0,9 0-1 15,12-13 0-15,6-3 1 16,9-10 1-16,2-9 3 15,0-9 0-15,1-10 12 16,-12-13 34-16,4-7 11 0,-18-13 29 16,-9-5 2-16,-2-11-13 15,-8-1-6 1,-4-20-14-16,-5-8-6 16,-9-11-9-16,-2-8-3 0,-2 8-8 15,8 14-4-15,5 34 2 16,5 20-5-16,9 45-13 0,9 20-6 15,4 45-12 1,3 21-2-16,4 42 8 0,2 10-29 16,11 1-98-1,5-2-89-15,16-26 104 0</inkml:trace>
  <inkml:trace contextRef="#ctx0" brushRef="#br0" timeOffset="54720.63">3965 12552 930 0,'-39'0'105'15,"-5"0"71"-15,-1-2-51 0,-2-1-20 0,3 6-29 0,0 4-10 0,12 5-16 0,5 4-2 16,15 3-15-16,5-3-11 0,17 1-6 0,12 2 1 0,8-2 14 16,9 4 11-1,10-2 9-15,0 1 1 0,-6 4-7 16,-7 1-6-16,-22 2-5 16,-9 3-1-16,-22 6-3 15,-13 1-4-15,-19 5-14 16,-3 1-12-16,-7-5-43 0,7-5-29 15,6-16-72-15,4-8-63 16,10-20-230-16,6-19 254 16</inkml:trace>
  <inkml:trace contextRef="#ctx0" brushRef="#br0" timeOffset="54894.04">3664 12098 1267 0,'19'-8'146'0,"-3"19"120"0,2 14-34 0,0 32-84 0,-1 17-23 0,0 21-55 0,-1 13-23 0,-3 9-23 0,-4 0-10 0,-4-4-7 16,-2-5-1 0,4-9-66-16,-1-6-90 15,8-19 88-15</inkml:trace>
  <inkml:trace contextRef="#ctx0" brushRef="#br0" timeOffset="55197.15">4180 12142 1671 0,'6'24'97'0,"-6"10"55"0,0 10-13 0,-9 20-33 15,-7 3-20-15,3 12-51 0,0 6-14 0,4-1-14 0,3 0-4 0,6-10-2 0,4-8-1 0,14-17-2 16,2-8-1 0,6-14-3-16,2-4 2 0,2-18-3 15,-2-5-4-15,4-16-30 16,-1-9-21-16,-5-14-43 15,-3-7-45-15,-8-11-164 16,-3-4 187-16</inkml:trace>
  <inkml:trace contextRef="#ctx0" brushRef="#br0" timeOffset="55386.44">3937 12582 1414 0,'1'9'143'0,"15"-7"151"0,8-4-144 0,15-7-33 0,2-5-20 0,2-4-33 0,3-5-23 16,-5-2-14-16,3-4-50 0,-2-2-167 0,1 1-249 0,12-8 228 0</inkml:trace>
  <inkml:trace contextRef="#ctx0" brushRef="#br0" timeOffset="55545.07">4711 12186 1316 0,'-15'13'178'0,"-6"6"180"0,5 4-103 0,5 9-71 0,5 9-47 0,6 16-79 0,3 3-25 0,-1 11-26 0,7 3-3 0,-4-5-4 16,6-3-90-16,1-9-99 15,11-5-313-15,-3-8 266 16</inkml:trace>
  <inkml:trace contextRef="#ctx0" brushRef="#br0" timeOffset="55733.35">4950 12975 1429 0,'15'15'88'0,"0"9"84"0,-3 1-113 0,-10 7-8 0,-2 6-23 0,-10 9-189 0,-4-3 116 16</inkml:trace>
  <inkml:trace contextRef="#ctx0" brushRef="#br0" timeOffset="56240.51">5699 12552 1587 0,'0'-25'125'0,"-5"-4"54"0,-7 1-44 16,-9 6-19-16,-6 11-47 0,-9 5-21 0,-4 15-39 0,3 8-11 0,2 15-8 16,8 3-1-16,22 4 0 15,9 0 0 1,24-5 6-16,10-1 8 0,11-8 23 31,1 0 11-31,1-9 13 0,-9 1 0 16,-7 1-8-16,-11-4-3 0,-23 5-8 15,-6 8-4-15,-25 4-11 32,-4 5-25-32,-12-6-82 0,-3-4-49 0,-3-12-130 15,6-6-189 1,1-30 275-16</inkml:trace>
  <inkml:trace contextRef="#ctx0" brushRef="#br0" timeOffset="56426.07">5547 11943 1488 0,'19'-22'171'0,"-6"11"136"0,-5 17-48 0,-3 39-108 0,-2 11-34 0,-3 33-66 0,0 12-20 0,0 14-21 16,1 8-5-16,9-2-3 15,1-9-2-15,8-22-140 16,6-11-88-16,13-16 118 15</inkml:trace>
  <inkml:trace contextRef="#ctx0" brushRef="#br0" timeOffset="56714">6073 11877 1881 0,'12'6'96'0,"1"15"37"16,-2 10-5-16,-8 20-34 0,4 12-5 0,-14 17-35 0,-1 10-14 0,-4 19-23 15,-1 8-7-15,7-2-6 16,6-6-2-16,14-26-3 16,11-13-3-16,8-25-4 15,4-8-2-15,-3-23-14 16,-1-9-16-16,5-26-52 15,-8-14-25-15,-1-21-104 16,-7-9-185-16,-11-25 250 0</inkml:trace>
  <inkml:trace contextRef="#ctx0" brushRef="#br0" timeOffset="56877.06">5844 12372 1611 0,'8'24'110'0,"9"-5"93"0,16-5-60 0,18-12-14 16,4-4-11-16,7-14-41 0,-6-7-22 0,-7-14-43 0,0-5-52 0,-5-6-179 15,2 1-392-15,1-2 353 16</inkml:trace>
  <inkml:trace contextRef="#ctx0" brushRef="#br0" timeOffset="57188.09">6456 12104 1579 0,'3'6'117'0,"7"1"73"0,2 2-21 0,12-3-41 0,3 4-12 16,12-1-29-16,1 1-14 0,-2 7-27 0,-8-1-10 16,-21 11-13-1,-9 3-4-15,-25 12-4 0,-11 4-4 16,-10 11-6-1,-2 0-2-15,9-5-1 0,11-5 0 16,10-11-2-16,12-7-1 16,9-4-3-16,10-6-2 15,12-5 0-15,8-6-1 16,13-8 2-16,11 0 0 0,-2-5-5 16,-2 5-56-1,-5 3-61 1,-15 2-53-16,-2 16-188 0,-5 2 222 15</inkml:trace>
  <inkml:trace contextRef="#ctx0" brushRef="#br0" timeOffset="57361.7">6895 12940 835 0,'-5'13'198'0,"-3"-1"205"0,7 1-171 0,1 3-72 16,0-2-24-16,0 6 0 15,0 4-24-15,-4 3-49 16,-7 3-15-16,-1 6-28 0,-6 2-13 15,-7-2-86-15,-3-3-69 16,-1-8-165 0,2-4 153-16</inkml:trace>
  <inkml:trace contextRef="#ctx0" brushRef="#br0" timeOffset="57693.83">7663 12191 1994 0,'-17'3'137'16,"-9"8"55"-16,-5 3-12 15,-12 10-83-15,-4 1-28 0,1 3-44 0,-4 4-11 0,12 0-13 0,13-2-6 0,17-4-9 16,16 1-4 0,18 0 2-16,11 3 4 15,7-3 8-15,0-4 4 0,-3-4 2 0,-5 3 2 32,-17-4 5-32,-8 2 0 0,-19 4 0 15,-6 1-12 1,-19-3-59-16,-6 3-35 15,-9-10-112-15,1-9-237 16,-7-20 276-16</inkml:trace>
  <inkml:trace contextRef="#ctx0" brushRef="#br0" timeOffset="57882.98">7395 11916 1763 0,'25'23'156'0,"-4"13"92"0,-6 6-28 0,-12 20-101 0,4 10-33 0,-6 10-54 16,-1 8-11-16,0 5-13 15,-4 0-7-15,7-17-109 16,-2-10-45-16,23-19 74 16</inkml:trace>
  <inkml:trace contextRef="#ctx0" brushRef="#br0" timeOffset="58135.67">7800 11875 1730 0,'-4'-9'5'0,"11"29"24"0,-2 48 53 0,1-6 16 0,-4 25 13 0,-2 2-23 0,-2 9-49 16,-1 9-14-16,-1-4-17 0,2-10-2 0,5-16-8 0,7-15-3 0,7-21-62 0,7-8-18 0,2-27-60 15,8-6-20-15,3-23-46 16,1-22-139-16,-8-38 219 16</inkml:trace>
  <inkml:trace contextRef="#ctx0" brushRef="#br0" timeOffset="58294.47">7726 12222 1346 0,'-5'29'152'0,"5"-6"109"0,7-8-104 0,18-15-83 0,13-7-27 0,9-16-16 0,16-6-11 0,7-13-47 0,-1-4-57 15,2-6 48 1</inkml:trace>
  <inkml:trace contextRef="#ctx0" brushRef="#br0" timeOffset="58641.74">8214 11950 1390 0,'-4'12'155'16,"4"-6"194"-16,4 1-196 0,7-7-39 0,1 0-9 0,7 5-34 0,3 2-22 0,0 6-26 15,0 3-7-15,-6 7-5 16,-8 3-2-16,-11 2-2 16,-10 5-4-16,-14 2-5 15,-7 4 1-15,1-1 1 16,1-2 4-16,16-7 5 16,12-6 2-16,13-4 19 15,13-4 6-15,24-3 25 16,6 6 6-16,11 4 0 15,3 6-4-15,-12 8-20 16,-11 2-5-16,-23 3-14 16,-15 2 1-16,-21 1-8 15,-9 0-14-15,-16 2-61 16,-7-2-53-16,-4-3-57 0,-3 5-510 16,-44-4 447-1</inkml:trace>
  <inkml:trace contextRef="#ctx0" brushRef="#br0" timeOffset="60160.52">4505 13760 1353 0,'11'11'85'0,"0"6"31"0,1 4-2 0,3 3-61 0,0 2-13 0,9 9-29 16,0 8-5-1,7 9 1 1,5 8 0-16,4 12 40 16,6 9 2-16,-2 8-3 15,6 6 0-15,2 11-38 16,-1 9-3-16,-2 6-1 15,1 2 1-15,7-6-3 16,11-5 4-16,17-10 5 16,3-1 0-16,2-9 3 0,-6-10-2 15,-8-10 0-15,-1-7 0 16,3-14 2-16,7 1-3 16,6-13-2-16,2-1-2 15,-4-7 0-15,-9-1-1 0,-9-12-3 16,-3-3-1-1,5-5 0-15,9-2-2 0,17-5 0 16,5 0 0-16,8 0 0 16,-6 0 0-16,0-3 0 15,6-4-3-15,15-7 10 16,1-5 7-16,3-8 9 16,-5-3 2-16,2-9-7 15,9-5-4-15,4-8-4 16,-1-8-3-16,-10-6-3 15,1-6 0-15,6-16-1 16,0 0-1-16,-1-7 2 16,-10-2 0-16,-14-3 4 0,11-2 8 15,2-15 1-15,-2-5 1 16,-8-12-2-16,-3-5-8 16,-10-6 0-16,6-9-2 15,4-4 0-15,-10-7 1 16,-10-5-2-16,-10-1 1 15,-5 0-2-15,2 1 0 16,1-1-2-16,6 8 0 16,-4 0 0-16,-5 3-2 15,-1-1 0-15,-12 5 0 0,-10 6 0 16,-2 5 2-16,2 0 0 16,1 2-1-16,5 1 0 15,6 0 0-15,5-2-1 16,13 0 0-16,-4 2 1 15,-3 4 0-15,-1 1 1 16,-6 3 1-16,4 0 1 16,0 8 11-16,-3 17 21 15,1 12 5-15,-10 16 5 16,-7 4-8-16,-15 8-15 16,-4 1-3-16,-11 5-3 0,-6 2 0 15,5-3-4-15,1 1-1 16,-3 3-2-1,-3 0-1-15,1 7-3 0,-2 4-2 16,-6 8-4-16,-2 11-5 16,-9 13-17-16,-1 11-15 0,0 1-21 15,-4-4-3-15,4 6 9 16,-2 0 13-16,13 0 22 16,5 0 7-16,3-8 10 15,3-6 1-15,5 1 4 16,-2-2 1-16,-1 0-1 15,-5 3 1-15,-8-1 1 16,0 5-1 0,-3-6 0-16,0-3 5 0,9-10 5 15,2-8 6-15,8 2 15 16,7 2 0-16,-7 4 4 16,-2 2 1-16,-9 12 3 0,-5 2 0 15,-8 8-5 1,1 1-7-16,0-7-17 15,-1 1-6-15,7-3-6 0,3-2-2 16,-4 0-1-16,-1 2 0 16,1 2-1-16,-6-2-2 0,-1 11-21 15,-2-2-28 1,0 2-99-16,-2-1-60 16,-5 2-117-16,2 6 157 0</inkml:trace>
  <inkml:trace contextRef="#ctx0" brushRef="#br0" timeOffset="60605.72">12524 8753 795 0,'-15'5'82'0,"-4"4"67"0,4 2-5 0,-1-3-36 0,2 3-6 0,4-3-13 0,2-2-4 16,7-1 1-16,4-2-8 16,6-1-2-16,7-1 7 15,13-1 4-15,2 0-5 16,12-3-17-16,6-3-9 15,9 0-2-15,7-2 4 0,2-3-8 16,-2-2-1 0,-3-3-6-16,-13 4-1 0,-18-3 1 15,-4 4-2-15,-13 5-7 16,-6 0-5-16,-8 6 1 16,2 0-1-16,-4 11-1 15,-1 5-4-15,-7 12-14 16,-1 5-4-16,0 18-6 15,0 8-1-15,-3 19-2 16,6 10-1-16,-11 7 6 16,2 4-35-16,-4 2 374 15,-4 3-259-15</inkml:trace>
  <inkml:trace contextRef="#ctx0" brushRef="#br0" timeOffset="62235.47">6996 15082 655 0,'-5'0'168'0,"-3"0"142"0,3-2-103 0,-1-6-33 15,1-3-51-15,-3-3-6 0,4-4-4 0,-6-4 5 0,-4 5-2 32,-7-5-13-32,-8 6-34 0,2 5-18 0,-8 10-24 31,3 2-9-31,-2 17-16 15,4 5-6-15,5 24-14 16,4 7 0-16,16 14 4 16,5 3 1-16,16-13 7 15,9-7 0-15,10-21-1 16,-3-15 3-16,-1-16 4 16,-4-12 3-16,-8-20 12 0,3-9 3 15,-9-18 7-15,-1-7 3 16,-6-13-4-16,-6-7 2 15,0-6 6-15,-4-8 1 16,-9-1 10-16,8 1 2 16,-12 9 4-16,14 17-3 0,3 26-8 15,-2 16-4-15,2 29-22 16,7 3-3 0,1 36-10-16,-4 13-6 0,6 38 3 15,2 13 2-15,1 19 2 16,6 5 0-16,-2-12-1 15,8-14-2-15,4-26-4 16,7-19-2-16,7-25 2 16,1-16 3-16,-6-20 5 15,-7-9 3-15,-4-18 5 16,-5-3 3-16,-9-10 4 16,-7-2 3-16,-9 9 0 0,-2 6-1 15,-6 12-3 1,0 14-5-16,5 20-15 15,-2 14-7-15,8 18-4 0,2 5 0 16,17 2 9-16,3-6 1 16,15-16 1-16,6-10 1 15,1-17 4-15,5-9 2 16,-17-15 22-16,-1-3 9 16,-15-8 14-1,-3-1 5-15,-13-3-5 0,-4-2-3 16,-19 1-11-16,-9 1-6 15,-10 6-17-15,-3 3-10 0,1 16-38 16,5 4-25-16,12 10-88 16,10 5-81-16,18 1-379 15,15-12 361 1</inkml:trace>
  <inkml:trace contextRef="#ctx0" brushRef="#br0" timeOffset="62805.26">7780 14763 1291 0,'8'8'104'0,"-2"-2"73"0,5 4-5 0,2-6-35 0,2-2-20 0,4-2-37 0,-1-6 1 16,4-5 10-16,-5-2 6 15,2-3-2-15,-10 2-8 0,-9-7-12 16,-6 6-9-16,-19-3-12 15,-2-1-10-15,-14 4-21 16,2 2-9 0,-2 11-16-16,6 9-8 15,10 24-10-15,3 9-3 0,14 21 2 16,8 7 2-16,15 1 5 16,4 2 4-16,15-14 5 15,-1-6 1-15,12-13 2 16,9-10 1-16,9-17 3 15,2-9 10-15,0-18 26 32,-10-11 3-32,-13-16 12 0,-9-7-3 0,-4-12-18 15,-9-1 2-15,-7 2-14 0,0 6-3 16,-12 12-8 0,6 10-2-1,-4 17-6-15,-2 11-4 0,7 15-8 16,2 9-1-16,10 6 0 0,5 3 4 15,5 1 6-15,5-4 2 16,-3 3 0 0,-4-1 3-16,-12 3 8 0,-12 0 6 0,-18-1 6 15,-9-4 0-15,-14-2-7 16,-4-2-12 0,-9-13-39-1,-1-2-31-15,1-6-80 16,6-5-46-16,9 4-117 15,8 2-171-15,4 20 283 16</inkml:trace>
  <inkml:trace contextRef="#ctx0" brushRef="#br0" timeOffset="63549.07">6865 16414 1319 0,'3'-11'154'0,"0"3"101"0,5 7-101 0,-8 2-15 0,0 18-73 0,-2 11-20 0,-4 17-41 16,1 7-4-16,4 7-3 16,2-5-1-16,2-14 0 15,-1-7-1-15,8-21-1 16,-3-8 0-16,3-17 19 15,9-12 14-15,-5-18 20 0,3-10 12 16,5-12 8 0,2 0-3-16,1 6-9 0,-1 8-9 15,-7 16-28-15,-1 14-11 16,3 21-12-16,-3 11-4 16,6 15-3-16,3 8-3 0,4 4 1 15,5-2 3 1,7-12 2-16,2-8 5 0,4-18 2 15,-6-10 1 1,-4-15 4-16,-8-7 7 16,-6-5 7-16,-8-8 2 0,-2 4 12 15,-2 0 5 1,-11 13 7-16,0 12 2 0,0 16-20 16,-3 7-15-16,3 23-23 15,6 7-9-15,12 9 4 16,2 1 3-16,16-12 7 15,-6-13 1-15,8-19 4 16,0-12 5-16,-8-15 31 16,-6-4 15-16,-9-13 33 0,-5 1 7 15,-12-5-10-15,-6 4-6 16,-17 1-25-16,-10-4-11 16,-7 13-32-16,-4 5-29 0,-1 15-89 15,4 8-71 1,8 6 96-16</inkml:trace>
  <inkml:trace contextRef="#ctx0" brushRef="#br0" timeOffset="63738.09">7876 15763 1511 0,'5'11'260'0,"3"5"231"0,-5 18-246 0,-2 10-59 0,2 20-107 0,2 8-35 0,0 10-37 16,0 6 4-16,4-1-72 16,4 0-49-16,9-16-183 15,5-5 148-15</inkml:trace>
  <inkml:trace contextRef="#ctx0" brushRef="#br0" timeOffset="64214.06">7758 16405 1308 0,'8'-2'178'16,"-1"-9"246"-16,8-5-227 0,0-11-1 0,7-3-14 0,-1-4-31 0,6-9-24 0,14-3-35 15,1-4-14-15,9-8-16 16,3 2-6-16,-7 8-9 15,-8 3-5-15,-9 15-10 16,-6 4-7-16,-5 11-11 16,1 8-5-16,-7 8-9 15,1 5 0-15,2 17-5 32,0 6 0-32,0 17 1 15,-4 5-2-15,-1 7-5 16,-1-3-1-16,-1-14 2 0,2-4 2 15,0-20 6-15,-1-5 0 16,-2-12 1-16,1-4 1 16,4-15 3-16,-4-3 1 15,1 1 5-15,2-4 7 16,-4 12 1-16,2 6 0 16,-6 8-5-16,6 9-6 15,-1 15-6-15,1 9 0 0,7 12-3 16,0 5 0-16,5-9-18 15,4-9-14 1,2-20-41-16,8-10-31 0,-2-19-136 16,0-9-50-16,-1-25 150 15</inkml:trace>
  <inkml:trace contextRef="#ctx0" brushRef="#br0" timeOffset="64339.91">8688 15714 1571 0,'-14'13'114'0,"-2"1"39"0,4 5-112 15,6 1-205-15,6 1-167 0,18 2 176 0</inkml:trace>
  <inkml:trace contextRef="#ctx0" brushRef="#br0" timeOffset="64797.67">8955 16088 1037 0,'-9'9'218'0,"7"-4"255"0,2 0-152 0,2-4-107 0,-2-2-53 0,0 1-95 0,1 0-31 15,10 0-31-15,5 3-5 0,11 5-2 16,7-7 1-16,4-1 2 16,7 0-1-16,3-12 4 15,3-9 10-15,-2-4 30 16,-10-7 20-16,-14-1 33 15,-7 2 10 1,-15 1 3-16,-6 9-3 0,-7 10-17 16,-5 11-13-16,-1 25-41 15,3 18-20-15,8 28-25 16,5 14-8-16,8 22-6 16,8 4-6-16,0 10-60 15,-3-4-11-15,-10-5 3 0,-6-10-7 16,-20-15 44-16,-3-7 16 15,-22-13 15-15,1-14 22 0,-10-16 37 16,2-18 16 0,16-23 16-16,2-11-4 0,25-33-17 31,12-5-16-31,25-12-20 0,16-1-3 0,28-4 0 16,13-1-1-16,18-17-4 15,-2-10 22-15,1-17-14 16</inkml:trace>
  <inkml:trace contextRef="#ctx0" brushRef="#br0" timeOffset="67896.21">9181 6881 580 0,'0'-6'116'0,"-2"1"111"0,-1 5-18 0,-5 3-45 0,0 5-17 15,0 5-30-15,2-2-23 0,0 1-31 0,2-2-17 0,3 1-28 0,1-2-4 0,1 2-6 16,1 2-3-16,-2-1-2 16,2 4-1-1,1 0 0-15,3 3-3 0,5-5 10 16,3-1 4-16,7-10 13 15,1 3 14-15,5-6 2 16,-2 3 0-16,-1-1-10 16,-2 3-9-1,-11 1-12-15,-7 0-2 0,-13 13 0 16,-7-3-14-16,-11 11-71 0,-7 6-67 16,-3-5 70-1</inkml:trace>
  <inkml:trace contextRef="#ctx0" brushRef="#br0" timeOffset="68116.72">9163 6704 1252 0,'13'2'134'0,"1"4"100"0,10-1-39 0,3 0-46 0,4-1-45 0,12-4-49 0,-1-1-22 0,6-7-14 16,1 3-24-16,-5-3-146 15,-3 7 111-15</inkml:trace>
  <inkml:trace contextRef="#ctx0" brushRef="#br0" timeOffset="68521.28">8859 8015 753 0,'1'-3'178'0,"7"3"245"0,5-2-206 0,3 2-18 0,-4-1-40 0,4-4-60 0,5 2-28 0,4 0-35 16,2 3-9-16,1 0-4 15,-1 3-2-15,0 9-8 16,-4 2-2-16,-10 7-6 0,-5-2 3 15,-14 12-3 1,-9 1 0-16,-8 15 2 0,1 4-3 16,-4 12-3-16,3 3 0 15,1 3-1-15,6 2 3 16,8-14-50-16,11-5-55 16,13-19-118-16,8-7 106 15</inkml:trace>
  <inkml:trace contextRef="#ctx0" brushRef="#br0" timeOffset="69271.83">11104 7476 620 0,'6'-12'133'0,"-1"5"146"0,3-3-8 0,-5 9-20 0,-2 1-32 0,-1 12-63 0,0 7-33 0,2 16-60 0,0 6-24 16,-1 8-29-16,2 3-6 31,-1 3-2-31,-2-5 0 0,1-4-23 0,-1-8-40 16,4-18-105-16,2-2-159 0,3-20 180 31</inkml:trace>
  <inkml:trace contextRef="#ctx0" brushRef="#br0" timeOffset="69659.14">11362 7433 920 0,'15'0'192'0,"0"-6"170"16,0 4-146-16,-3 2-14 0,4 0-83 0,1 0-29 0,10 0-46 0,5 0-11 16,-2 5-17-16,3-2-5 15,-3 6-6-15,-2 6-3 16,-1 0 2-16,-5 4 0 0,-11 2 3 16,-11 1 2-16,-14 0 0 15,-7 3-3-15,-10 7-6 16,-9-2-3-1,-8 3-4-15,-1-3 0 0,12 3 2 16,12-5-2-16,24 1-1 16,10-4 0-16,23-3 5 15,12-5 3-15,11-1 5 16,6 0 1-16,4-7-3 16,3 2-1-16,5-1-21 15,-4-1 5-15,-9-1 3 16</inkml:trace>
  <inkml:trace contextRef="#ctx0" brushRef="#br0" timeOffset="77056.07">11987 7785 283 0,'10'-2'109'0,"-7"-1"136"0,-3 3-21 0,-10 0-53 0,-1 3-38 16,-5 0-63-16,2 4-9 0,2-4-1 0,5-3 4 0,7 0 3 0,-3 0-4 16,3 1-13-16,8-1-5 0,-2-3-15 15,2 0-7-15,2-3 9 0,-6 2 8 0,4 4 7 16,-3-1 2-16,-2 1-15 31,0 0-7-31,5 1 0 0,0-1 7 0,5 4 13 16,3-4 6-16,9-7 4 15,5 3-3-15,3-11-5 16,5 3-7 0,-8 2-14-16,-3 1-8 0,-2 9-14 15,-6 5-4 1,-8 10-2-16,-5 3 0 0,-3 2 0 31,2 5 0-31,-2-1 1 0,10 1 1 16,-4-3-1-16,4-4 0 15,-1-4 9-15,1-1 4 16,3-6 5-16,-2 4 4 16,-1-3-8-16,-4 3 0 15,-6 2-8-15,-3 4-1 16,0-1-2-16,-3 5-2 16,-2 2 0-16,1 4 0 15,2 1-1-15,1-1 0 16,-1 0 1-16,-1-3-1 15,1-4 2-15,1 2-1 0,-1 2 2 16,1 0-1-16,-6-4-1 16,6 2 1-16,-3 2-1 15,4-4-1-15,0-1 0 16,0-3 0-16,5 1 0 16,2-4 0-16,-1 3 1 15,2-7 2-15,1-1 0 16,2 3 0-16,2-6-1 15,-4 4-1-15,1 4 1 16,1 1-1-16,-5-1 1 0,4-2 1 16,2-6-2-1,4 2 0-15,4-5 8 16,-2 0 2-16,4-2 2 0,2 0 1 16,1 1-7-16,-1-1-1 15,2 0 1-15,0 0 0 16,0 0 1-1,0 0-1-15,0 5-2 0,1-5-1 16,0 3-2-16,0-1-1 0,-2-2-1 16,-1 0 1-16,1 0 0 15,2 0-1 1,0-2 2-16,0 2-1 0,-4 0 3 16,1 0 1-16,-1 5 1 15,1 1 0-15,3-3-3 16,3-1-1-16,6 4-1 15,-3-3 0-15,2-1 0 16,1 1 0-16,-1-1 1 16,3 2-1-16,1-4 1 15,2 2-1-15,-1-2 0 0,-1 2 0 16,-6 1 0-16,-3-2-1 16,-3 4 0-16,-2-2 0 15,-2 2 0 1,-1 1 0-16,0 0 0 15,1 2 0-15,1-4 1 0,0 2 0 16,-2-6 1-16,1-5 0 16,1 0 1-16,1-3 0 0,1 2 0 15,-1 0 0-15,-5 3-2 16,-1 0-1-16,2 3-1 16,-4 0-1-16,7 1 0 15,-2-1 1-15,5 2 1 16,3 2 0-16,-5-5 1 15,3 1 0-15,-4-3 0 16,-2 0 1-16,-6 1-1 16,-2-4 1-16,2 4 1 15,-2-1-1-15,-1 1 0 16,-2-4-1-16,-2 4-1 0,4-1 0 16,4 3-1-1,-1-1-1-15,1-1 0 16,-3-4 0-16,1 1 1 0,0 0 0 15,1-1 1-15,0 5 1 16,-5-9 1 0,-3 2-1-16,3 2 0 0,0-7-1 15,0 5-1-15,3 0 0 0,-1-1 0 16,3 3 0-16,-4-1 1 16,-2 3 1-1,-4-4 3 1,-1 0 2-16,-5 0 2 15,-5-3 0-15,3-5-3 0,-1-1-1 0,2-2-3 16,1-3-1-16,-2 0 2 16,-3-3-2-1,2 2 0-15,-3-3 1 0,-4 2-1 16,3 0-1-16,2 9 0 16,3-3 0-16,1 9-2 15,1-1 0 1,1 1-1-16,1 3 2 0,-1-4 1 0,1 2 0 15,0 0 0 1,1-1 0-16,0 6 0 0,-2-5-2 16,1 5 0-16,1-5 0 0,4 3 1 15,-4-1 1-15,1-1 1 16,1 4 1-16,-3-3 0 16,-2 1-1-1,0 5 0-15,0-1 0 0,0-4-1 16,1 2 0-16,1 0-2 31,-1 1 0-31,1-3 0 16,1 2 0-16,5-9 1 0,0 10 1 0,-3 0-1 31,3 1-1-31,-4 1 0 16,6 0 0-16,-1 0 1 15,4 0-1-15,3 0-1 16,3 1 0-16,4 3 0 15,4 0 0-15,6 3 1 16,-4-3 2-16,5 3 0 16,-4-3 1-16,-1 3 0 15,4-4 0-15,-8-2 0 0,-1-1 1 16,-9 0 1-16,0-1-1 16,-7 1 6-16,-7 0-17 15,-1-2-55-15,-3-7-41 0,-5 6-104 16,5-2-52-16,3 3 143 15</inkml:trace>
  <inkml:trace contextRef="#ctx0" brushRef="#br0" timeOffset="77484.12">14835 7925 839 0,'-7'0'129'0,"4"2"98"0,2-2 3 0,5 1-37 0,6 4-28 0,1 0-30 0,2 2-14 16,1 5-22-16,2-6-11 0,2 3-16 15,0 4-3-15,2 0-10 16,-6-1-9-16,2 1-13 16,0-2-9-16,-2-5-11 15,4 2-3-15,-6-3-4 16,1 3-1-16,-7-4-1 16,-1 4 0-16,-8 0 5 15,-7 5 0-15,-15 7-2 16,-5 5-1-16,-17 7-12 15,-4 6-12-15,-10 1-37 16,-4 5-25-16,4 2-77 16,5 0-58-16,9 3 117 0</inkml:trace>
  <inkml:trace contextRef="#ctx0" brushRef="#br0" timeOffset="78405.67">14789 6913 677 0,'-3'-4'118'0,"-4"1"108"0,0 3-8 0,-3 0-35 0,5 5-12 15,4 3-24-15,-1-2-6 0,7 8-23 16,6 5-19-16,3 11-34 16,2 6-16-16,-2 12-27 15,-3 2-8-15,-4 1-8 16,-4-2-1-16,-3-5-14 0,0-8-25 16,1-8-82-1,1-5-60-15,9-12 88 0</inkml:trace>
  <inkml:trace contextRef="#ctx0" brushRef="#br0" timeOffset="78864.14">15056 6968 535 0,'0'-7'137'16,"9"3"131"-16,-4-6-2 0,4 1-48 0,4 2-29 0,-8-2-34 0,-1 4-15 15,1 1-23-15,5-1-16 0,2 3-37 16,9 2-17 0,4 0-27-16,5 3-7 0,0 7-6 15,-2 2 0-15,-6 4-6 16,-6 5 1-16,-14 1 1 15,-2 5 0-15,-13 4 2 0,-4 1-1 32,-10 2 0-32,-6 3-1 0,3-1-1 15,1-1-1-15,7-5-1 0,7-5 0 16,10-8-1-16,8-3-2 16,14-1 5-16,9-4 5 15,16-9 15-15,17 0 7 16,18-12-1-1,10 1-3-15,-4-3-13 0,-2-2 1 0,-21-3-71 16,-10 2-53-16,-10-6-193 16,2 6 156-16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55:34.7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16337 7304 499 0,'1'-8'110'0,"1"3"128"0,-2 3-35 0,-2 2-53 16,-3 2-21-16,-7 0-35 0,1 2-9 0,-5 3 5 0,3-3 4 0,2 6-9 16,0-5-8-16,0 1-31 15,6 2-1-15,-4 4-15 16,-2 7-6-16,-2 14 5 15,-9 12-12-15,-5 16-2 16,-1 8-6-16,-2 13-10 16,-1 0 0-16,4-4-1 15,1-9-13-15,8-12-18 16,-5-11-24-16,11-13-108 16,2-13-103-16,12-15 148 0</inkml:trace>
  <inkml:trace contextRef="#ctx0" brushRef="#br0" timeOffset="291.75">16518 7310 1202 0,'11'-2'94'0,"-6"6"84"0,-4 2-23 0,-5 8-10 0,-6 0-18 0,-4 4-50 0,0 0-15 0,-4 12-27 15,-4 5-12-15,-3 14-15 16,1 5-2-16,-4 10-4 16,0 4-1-16,-6 3-2 15,1 3 0-15,2-14-23 16,2-6-17-16,7-16-24 16,8-8-22-16,8-26-71 15,1-5-35-15,16-26-253 16,11-14 250-16</inkml:trace>
  <inkml:trace contextRef="#ctx0" brushRef="#br0" timeOffset="512.46">16722 7220 1156 0,'26'-2'156'0,"-4"9"91"0,-14 9-47 0,-8 9-25 0,-14 13-51 0,-6 4-26 0,-14 12-32 0,-2 6-12 0,-5 8-29 15,0 4-11-15,-3 4-18 16,8 0-2-16,1-1-35 16,2-4-17-1,4-3-52-15,4-8-23 0,9-13-40 16,4-11-31-16,6-18-136 16,6-9 186-16</inkml:trace>
  <inkml:trace contextRef="#ctx0" brushRef="#br0" timeOffset="743.9">16799 7537 1106 0,'3'16'128'0,"-5"9"85"0,-12 10-37 0,-13 15-18 0,-10 7-32 0,-9 9-32 0,-2 4-15 0,1-6-40 16,-2 2-16-16,8-4-17 15,3-5-5-15,10-8-32 16,1-4-27 0,10-13-60-16,7-5-35 0,6-15-128 31,5-5-82-31,15-18 203 0</inkml:trace>
  <inkml:trace contextRef="#ctx0" brushRef="#br0" timeOffset="933.2">16674 7982 1293 0,'-6'34'140'0,"-11"11"76"0,-10 7-25 0,-11 6-83 0,-5 5-46 15,-1-1-74-15,3-1-61 0,9-7-232 0,7-2 187 0</inkml:trace>
  <inkml:trace contextRef="#ctx0" brushRef="#br0" timeOffset="2095.86">16389 7335 931 0,'0'0'51'0,"-13"-3"63"15,11-2 17-15,-10-4 57 16,1-5-8-16,3-7-33 16,2-4-20-16,2-8-32 15,-2-10-12-15,5-10-21 16,-1-11-12-16,-6-18-10 0,8-7-2 15,6-17-5-15,9-12-3 16,13-18-67-16,8-14 80 16,19-15-21-16,10-6 5 15,22-2 63-15,17-2-83 16,10 1 22-16,1 7-2 16,-5 9-1-16,-4 7-10 15,-2 12-5-15,10 8-5 16,-7 24-7-16,-9 16 3 0,-24 29-41 15,-19 10-30-15,-28 24-79 16,-3 7-48-16,-20 13-189 16,1 8 218-16</inkml:trace>
  <inkml:trace contextRef="#ctx0" brushRef="#br0" timeOffset="2394.28">17471 4367 875 0,'35'-11'99'0,"6"-3"110"0,3 0-41 0,2-2 7 0,1 3-28 16,-5 6-62-16,3 3-26 0,-4 4-26 0,-2 7-16 15,-4 7-4-15,-2 8-2 16,-8 6 1-16,-6 9-1 16,-14 11-1-16,-7 3 0 15,-15 7 5-15,-8 2-7 16,-8-1-18-16,4-4-25 0,4-6-82 16,4-5-74-16,18-11 101 15</inkml:trace>
  <inkml:trace contextRef="#ctx0" brushRef="#br0" timeOffset="3133.21">18673 3943 1266 0,'0'3'103'0,"0"7"36"0,-3 2 11 0,-3 13-28 0,2 5-36 0,3 18-35 16,1 7-9-16,1 10-18 0,3-1-9 0,2-10-8 16,-1-7-2-16,2-12-1 31,1-5-23-31,0-8-68 0,3-5-68 0,-4-9 74 16</inkml:trace>
  <inkml:trace contextRef="#ctx0" brushRef="#br0" timeOffset="3431.94">19217 3777 885 0,'0'-1'131'0,"-3"1"195"0,-3 0-191 0,-4 9-38 0,-10-2-10 16,2 4-36-16,-2 3-11 0,4 0 1 15,11 2-15 1,1-4-5-16,8 1-2 0,9 0-3 16,3 1 4-16,8 3 1 15,-7 7-4-15,0-2 13 16,-10 3-17-16,-6 2-2 16,-7 1 0-16,-8-1-16 15,-10-5-12 1,0 0-30-16,-4-9-101 0,4-7-118 15,13-14 145-15</inkml:trace>
  <inkml:trace contextRef="#ctx0" brushRef="#br0" timeOffset="3605.86">19397 3484 1402 0,'11'10'147'0,"0"2"69"0,0 17-78 0,-6 8 6 0,0 14-82 0,-5 2-26 0,0 0-4 15,-2-3-40-15,4-9-83 16,2-2-77-16,9-2 67 0</inkml:trace>
  <inkml:trace contextRef="#ctx0" brushRef="#br0" timeOffset="3796.25">19285 3788 1111 0,'3'-11'186'0,"7"-3"278"0,18-2-298 15,7-6-2-15,11 0-59 0,7-3-39 0,4 1-62 0,-3-1 10 0,-2 5-102 16,0-4-91-16,16 0 104 15</inkml:trace>
  <inkml:trace contextRef="#ctx0" brushRef="#br0" timeOffset="4061.15">20375 3511 1497 0,'5'-5'136'0,"-5"5"19"0,0 13 3 0,-2 18-64 0,-6 18-52 0,-4 24-16 0,-4 4-5 0,-6 13-10 16,1 0-5-16,4 1-4 16,5-1-19-16,12-11-19 15,4-8-3-15,10-30-8 16,2-9 14-16,-2-26-19 15,7-12-26-15,-5-34-371 16,11-17 294-16</inkml:trace>
  <inkml:trace contextRef="#ctx0" brushRef="#br0" timeOffset="4501.22">20927 3968 984 0,'4'-11'189'0,"-4"-1"75"0,-4-4-10 0,-5-8-12 0,-4 4-86 0,1 1-24 0,-12 3-38 16,-4 5-27-16,-9 11-40 16,-2 3-13-16,-5 21-19 15,0 3-3-15,4 12-1 16,1 4 2-16,10-6 2 15,6-2 0-15,8-11 0 16,9-5-1-16,6-10-4 16,3-4 1-16,2-5 4 15,-2-3 3-15,3-2 6 16,1-5 3-16,1-1 0 16,-2-1 0-16,0-2-2 15,-3-1-2-15,1 1-1 16,0 0-1-16,-1 0-2 15,1 1 1-15,-1 2-1 0,0 10-2 16,-2-1 20-16,3-3-34 16,-4 13 13-16,0 2 0 15,-2-4-28-15,-1 3 6 16,-5-5-117-16,-1 3-84 16,-6-3 113-16</inkml:trace>
  <inkml:trace contextRef="#ctx0" brushRef="#br0" timeOffset="4877.43">20363 4000 988 0,'6'-16'118'0,"5"-1"69"0,-6-4 4 0,6 2-36 15,3 0-33-15,5 2-26 0,1 3-8 0,13 1-18 0,-4 1-7 16,6 0-12-16,1 5-7 16,-8 2-7-16,-1 3-4 0,-3 5-10 15,-2 8-3-15,-5 7-8 16,-3 4-3 0,-1 6-2-16,0 1 0 0,-1 2-3 15,1-4 0-15,3 0-1 16,-2-2 0-16,-3 3-2 15,-2 4-1 1,-5-4 1-16,-4 7-15 0,-5-5-11 16,-6-2-17-16,0-2-60 15,-4-4-18-15,6-14-106 16,3-2 118-16</inkml:trace>
  <inkml:trace contextRef="#ctx0" brushRef="#br0" timeOffset="5399.67">21279 4045 1061 0,'-3'-7'156'0,"-8"-4"126"0,-2-2-25 0,-7-3-63 0,1 0-52 0,2 2-73 0,-6 2-23 0,0 8-35 0,-4 8-11 0,2 13-12 15,-1 10-1-15,9 7-1 16,5 4 1-16,8-1 2 16,11-9 1-1,7-4 2-15,8-9 4 0,-3-10 7 16,3-2 4-16,-3-11 16 16,0-1 8-16,-7-10 20 15,-2-3 10-15,-5-3 4 0,-4 3-4 16,2 7-16-1,1 8-10-15,-4 7-22 16,0 4-7-16,0 18-9 16,0 4-3-16,3 5 1 15,3 2-5-15,5-8-51 0,2 1-39 16,10-12-93-16,3-3-63 16,4-9-208-16,6-2 260 15</inkml:trace>
  <inkml:trace contextRef="#ctx0" brushRef="#br0" timeOffset="5578.92">21615 3509 1058 0,'10'-52'147'0,"-9"22"184"0,-1 19-151 0,-6 43-11 0,-11 20-34 0,2 31-56 0,0 10-9 0,-3 12-21 16,2-1-21-16,9-8-21 15,-3-6 3-15,13-13-56 16,7-11-54-16,7-14 59 16</inkml:trace>
  <inkml:trace contextRef="#ctx0" brushRef="#br0" timeOffset="5816.39">22036 3318 1666 0,'-26'-1'137'0,"-9"7"38"0,-8 15-60 0,-4 17 15 0,4 25-70 0,9 14-20 16,15 21-15-16,6-2-11 15,5-3-13-15,8-3-4 16,8-16-86-16,-3-8-76 15,9-6 88 1</inkml:trace>
  <inkml:trace contextRef="#ctx0" brushRef="#br0" timeOffset="5994.61">21538 3899 1572 0,'52'-2'96'0,"5"-1"36"0,0 2-27 0,4-4-1 0,4-5-50 0,9 1-63 0,2-4-45 0,12-3-139 15,5 1-307-15,24-7 294 16</inkml:trace>
  <inkml:trace contextRef="#ctx0" brushRef="#br0" timeOffset="6387.41">23018 3905 732 0,'-10'-22'208'0,"1"3"147"0,-1 8-49 0,4 3-53 16,-7 10-111-1,-1 9-49-15,-8 12-68 0,3 6-18 0,-1 10-7 16,2 4-2-16,14-4-4 0,11-1 1 16,22-11 1 15,9-7 1-31,12-12 12 0,-1-8 13 15,-8-8 24-15,-3-6 13 16,-11-5 19-16,-13 4 6 16,-16-8-6-16,-9-3-14 15,-20-7-45-15,-15-1-26 16,-19-8-55-16,-4 7-23 16,-2-1-78-16,13 6-90 0,26 9 145 15</inkml:trace>
  <inkml:trace contextRef="#ctx0" brushRef="#br0" timeOffset="6607.84">23702 3460 1845 0,'11'-11'155'0,"-9"-3"36"0,-8 3-5 0,-13 6-66 0,-7 5-63 0,-10 16-41 15,5 9-5-15,-6 26-11 16,-1 9-6-16,13 17-5 0,3 5 2 16,10 2-46-16,4-2-46 15,3-8-114-15,2-5-72 16,1-9 150-16</inkml:trace>
  <inkml:trace contextRef="#ctx0" brushRef="#br0" timeOffset="6780.23">23242 3907 1601 0,'41'-19'81'0,"8"0"123"0,6 3-120 0,16 3 4 0,0 4-10 0,-3-2-71 0,-1 3-35 15,-14 0-115-15,-8 7-108 0,-10 13 127 16</inkml:trace>
  <inkml:trace contextRef="#ctx0" brushRef="#br0" timeOffset="7424.58">21692 4776 1269 0,'-26'11'87'0,"-6"-2"53"0,-14 10-43 0,-3-2 3 0,-3 12-37 0,2 7-31 15,9 10-29-15,8 4-4 16,14-4-9-16,13 0-6 16,20-16 1-16,11-5 8 15,19-14 11-15,15-8 13 16,8-17 7-16,8-11-3 16,-11-8 20-16,-9-5 11 15,-15 1 16-15,-7 9 5 16,-19 6-11-16,-8 9-4 0,-10 18-32 15,-7 9-9-15,-5 23-16 16,3 7-12-16,-1 1-2 16,6 1-1-16,18-14-2 15,2-9 1-15,17-13 11 16,5-10 10-16,3-10 13 16,-3-5 8-16,0-12 25 15,-6 0 9-15,-4-5 14 16,1 3-6-16,-9 13-24 15,-2 5-8-15,-6 22-16 16,-2 11-2-16,-1 16-4 16,-4 6-6-16,-1 8-9 15,0 0 2-15,-8 2-22 16,-1-2-14-16,-13-5-21 16,-7-1-12-16,-13-4 7 15,-2-7-1-15,-7-10-41 0,10-9-41 16,8-16-18-1,16-19 60-15</inkml:trace>
  <inkml:trace contextRef="#ctx0" brushRef="#br0" timeOffset="7660.2">22573 4973 1400 0,'0'8'178'0,"-13"-2"260"0,-7 3-225 0,-13 2-13 0,-7 4-46 16,-7 4-97-16,4 1-19 0,7 4-25 15,4 1-11-15,23 0-15 16,10 0-3-16,17-6-26 16,10 0-22-16,10-14-47 15,5-5-37-15,6-9-122 16,6-9-116-16,11-4 217 15</inkml:trace>
  <inkml:trace contextRef="#ctx0" brushRef="#br0" timeOffset="8040.24">22857 4577 1643 0,'-5'-16'152'0,"-6"7"81"0,0 9-35 0,-2 19-69 0,2 7-31 0,5 26-35 0,-2 12-8 15,-1 22-23-15,4 6-11 0,2-4-13 16,0-7-3-16,14-18-5 16,9-10-5-16,20-15-13 15,8-10-22-15,9-13 2 16,2-9 5-16,-7-17 11 16,-2-10 27-16,-7-9 4 15,-4-3 5-15,-12-1 27 16,-3-3 14-1,-23-2 22-15,-2 9 7 0,-23 13-20 16,-4 13-22-16,-10 30-26 16,1 12-14-16,9 17-4 15,1 6 1-15,21-6-4 16,9-1 1-16,14-11-20 0,13-10-19 16,15-6-61-1,5-7-47-15,15-6-87 0,4 0 118 16</inkml:trace>
  <inkml:trace contextRef="#ctx0" brushRef="#br0" timeOffset="8434.61">21691 6215 1888 0,'14'18'131'16,"-4"13"50"-16,-3 12-10 0,-2 22-39 0,-5 13-50 0,-1 14-51 0,-6 4-13 0,3 3-10 15,0-5-12-15,-2-6-75 16,5-6-53-1,-3-10-162-15,4-7 151 0</inkml:trace>
  <inkml:trace contextRef="#ctx0" brushRef="#br0" timeOffset="8781.04">21647 6458 1844 0,'41'-64'113'0,"0"4"101"0,8 8-28 0,11 22-23 0,0 11-23 0,11 22-81 0,-5 11-29 16,-13 13-23-16,-4 11-7 15,-17 9-18-15,-13 0-3 0,-27 5-6 32,-13-1-5-32,-18-4 9 0,-5-4-4 0,-2-10 2 15,-3-11 7 16,-1-14 17-31,2-5 6 0,18-4 20 0,7-1 5 0,23 10 0 32,1 8 8-32,21 21-7 15,5 12-5-15,13 13-8 16,5 7-8-16,0-4-12 16,3-7-13-16,6-12-91 15,9-8-37-15,5-13-180 16,5-11 164-16</inkml:trace>
  <inkml:trace contextRef="#ctx0" brushRef="#br0" timeOffset="9461.93">22494 6812 1377 0,'-13'23'144'0,"1"4"180"0,12 1-176 0,3-4 16 0,11-7-15 15,10-6-40-15,9-9-32 0,6-8-8 0,9-12-33 16,2-4-10-16,1-8-4 16,-1-6-5-16,-3-2 3 15,-4 0 1-15,-8 2 3 16,-9 3 8-16,-14 1 9 16,-12 7 0-16,-12 9-4 15,-3 12-12-15,-17 10-18 16,2 13-4-16,-5 13-8 15,5 2-1-15,15 9 0 16,7-4 0-16,19-6 2 16,14-6 0-16,15-11 4 15,8-5 1-15,0-9 6 16,-2-4 1-16,-9-9 4 16,-2-6 5-16,-13-9 6 15,-1-5 3-15,-6-4 5 0,-2-3 1 16,-7 2 4-16,-6 3-1 15,-9 8-3-15,-2 6-4 16,-3 12-15-16,1 7-7 16,-4 13-8-16,-1 6-4 15,1 11 3-15,0 5 2 0,-4 7 0 16,9 5 0-16,-3 9-3 16,3 5-2-16,5 7-1 15,6 8 1-15,1 4 2 16,0 2 1-16,-3-5 0 15,-10-2-12-15,-12-6-36 16,-5 5 2-16,-16-9-7 16,0-1 10-16,-1-18 40 15,-3-3-1-15,7-24 19 16,-3-7 8-16,8-23 24 16,10-14 10-16,7-29-8 15,17-10-6-15,24-18-27 16,13-7-14-16,30 10-11 15,12 4-2-15,16 10-21 0,4 5-32 16,3 7-95-16,-5-7 413 16,9 1-229-1</inkml:trace>
  <inkml:trace contextRef="#ctx0" brushRef="#br0" timeOffset="10455.96">23742 6476 1332 0,'-2'-5'156'0,"-4"3"89"0,4 4-83 0,2 9-8 0,-4 16-85 15,-4 11-33-15,-7 14-26 0,1 4-3 16,11 1-6-16,3-9-1 15,17-14-5-15,9-7 9 16,10-16 23 0,0-6 15-16,5-11 32 15,-3-7 4-15,0-9 3 16,-10-5-3-16,-7-1-21 16,-8 2-13-16,-10 12-14 15,-3 13-10-15,0 2-17 16,-10 17-1-16,7 13-11 15,3-1-2-15,14-3 6 16,12-7 2-16,13-10 2 16,10-5 2-16,6-10 12 15,-1-3 9-15,-1-6 20 16,-5-8 11-16,-17-2 13 16,-10-4-1-16,-16-7-12 0,-15-3-14 15,-17-16-38-15,-6 2-20 16,-8 10-45-1,2 2-16-15,-1 20-58 0,2 4-43 16,15 10-99-16,7 4 138 16</inkml:trace>
  <inkml:trace contextRef="#ctx0" brushRef="#br0" timeOffset="10755.67">24510 6562 1244 0,'0'37'52'0,"0"-1"29"0,-3-3 3 0,0 0 6 0,1-1-40 0,4-5-20 0,6 1 8 0,-4-9 32 16,4-5 12-16,-8-6 37 15,0-8 19-15,-9-10 27 16,4-5 12-16,-4-14-5 15,4-9-16-15,3-10-46 16,4-4-29-16,12 0-46 0,8 1-17 16,10 5-23-16,7 7-4 15,10 12 1-15,3 3-32 16,5 7-76 0,4 4-49-16,6-1 69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56:06.3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2260 7573 384 0,'-29'-1'71'0,"-1"-4"66"0,8 2-31 0,-3 3-24 0,5 0 1 0,1 8 10 16,-3-2 10-16,4 5 4 0,-2 3 0 0,-1 5-5 0,9-1-9 0,4 0-18 16,3 0-12-16,21-4-22 15,6-3-5-15,20-9 3 16,9-2 4-16,7-7 4 31,5 3-1-31,13-4-10 0,16 1-8 0,21 4-13 16,5-5-3-16,18 5-11 15,-3 2 2-15,15 1-3 16,10 1-1-16,10-1 5 16,9 3-1-16,17-1 4 15,0-2 3 1,15 1-4-16,16 4 2 16,-6 0-4-1,2 6-3-15,21 3 11 0,-15 2 4 0,-5 6 4 0,16 3 0 31,-18 2-12-31,-9 0-4 16,5-3 6-16,-20-6-38 0,-10 1 23 16</inkml:trace>
  <inkml:trace contextRef="#ctx0" brushRef="#br0" timeOffset="4280.85">16663 7597 438 0,'-16'17'85'0,"-3"4"94"0,-4-2-39 0,-6 3-34 0,-2-3-13 0,-1-5-17 16,-2-1-19-16,-7-7-21 0,-8-1-6 0,-16-1-17 0,-16-4-7 0,-16-4-6 0,-3-4-1 16,4-21 0-16,5-4 1 15,13-17 2-15,6-15 3 0,12-6 18 16,6 0 14-1,13-8 31-15,3-1 15 0,11-2 12 16,13 0-5-16,13 3-15 16,4 6-6-16,19 9-17 15,3 1-6-15,7 3-13 16,6 5-7-16,3 3-9 0,4 0-2 16,9 3-5-1,3 1-2-15,23 4-8 0,13 3-3 31,29-1-1-31,9 4-2 0,4 16-1 0,7 3 0 16,2 20 1 0,3 10 1-16,-5 16 5 0,-15 6 5 15,-23 10 5-15,-9 4 6 16,-13 11 5-16,-3 6-2 16,-27 13 0-16,-12 8-4 15,-40 14-3-15,-18 7 2 16,-37 8 0-16,-11-4 0 15,-12-4-4-15,1-9-14 0,-6-5-46 16,-11 1-30-16,-25 0-45 16,-11 2-17-16,-10 1-145 15,-7-3 177-15</inkml:trace>
  <inkml:trace contextRef="#ctx0" brushRef="#br0" timeOffset="6672.77">1744 9740 796 0,'-8'14'106'0,"5"2"73"0,3-3-23 16,17-9-49-16,15-8-2 0,36-14-1 0,18-5-6 0,33-10-20 0,8 3-22 0,28 1-24 15,17-2-11-15,17 1-16 0,15 3-85 16,4 2 58-16</inkml:trace>
  <inkml:trace contextRef="#ctx0" brushRef="#br0" timeOffset="10220.84">5997 4563 473 0,'8'-5'132'0,"-6"-3"146"0,-2 3-44 0,-13 5-28 0,0 2-35 16,-9 3-52-16,3 1-20 0,2 5-37 0,3-3-14 0,11 12-16 0,1 6-6 0,10 16-12 15,1 15-2-15,9 12-8 0,-4 12-3 16,-2 4 1 0,1-1 0-16,0-10-12 15,-2-11-30-15,-6-13-90 0,-4-10-77 16,-7-17 102-16</inkml:trace>
  <inkml:trace contextRef="#ctx0" brushRef="#br0" timeOffset="10512.76">5625 4424 876 0,'-8'0'120'0,"-2"3"113"0,1 0-67 0,6 8-18 0,0 0-30 0,3 0-30 0,4 2-6 0,9-4-23 0,7-1-2 0,9-8-16 16,2 0-9-16,18-9-14 0,7-2-8 16,13-3-4-1,7-1-1-15,-5 1-2 0,1 2 0 16,-20 4 0-16,-12 3-7 15,-15 5-90 1,-11 6-73-16,-6 12 85 16</inkml:trace>
  <inkml:trace contextRef="#ctx0" brushRef="#br0" timeOffset="10718.13">5588 5447 1052 0,'30'2'108'0,"4"-4"66"0,10-7 27 0,8-8-40 0,6-1-36 15,15-4-56-15,4 5-30 0,-4-5-29 0,-4 3-4 0,-14-2-51 0,-6-4-62 16,-5-2 60-16</inkml:trace>
  <inkml:trace contextRef="#ctx0" brushRef="#br0" timeOffset="11270.95">6421 4812 973 0,'-3'2'116'0,"0"2"48"0,3 6-3 0,0 2-5 0,2 6-38 0,1 4-2 0,5 12-49 0,-5 3-16 0,-2 8-22 0,-1 3-10 0,-1-6-10 32,-2-1-2-32,-4-4-1 0,4-9-1 15,3-8 1 1,-1-5 2-16,1-15 1 15,-3-2-1-15,-1-23 0 16,4-7 0-16,5-21 0 16,-2-9 3-16,2-12 2 15,3-3 1-15,5 3-2 16,-1 4 0-16,1 25-4 16,-1 7-4-16,3 24-5 15,0 12-3-15,7 21-1 16,4 14 1-16,-1 17 4 15,3 4 3-15,1-3 0 16,2-9-2-16,1-17 0 0,3-9 0 16,2-19 2-16,0-11 1 15,-4-19 3-15,0-10 0 0,-6-11 0 16,0-2 0-16,-4 4-1 16,1 7-2-16,-5 19 5 15,1 13 1-15,-5 24 7 16,-3 16 0-16,1 28-3 15,-4 13-2-15,-6 22-7 16,-3 4 0-16,0 7-14 16,0 2-35-16,0-5-160 15,0 6 129-15</inkml:trace>
  <inkml:trace contextRef="#ctx0" brushRef="#br0" timeOffset="15703.5">10498 8024 461 0,'-2'7'80'0,"-1"-1"95"0,-2-3-3 0,2 0-12 15,-5 0-3-15,4-3-28 0,-9 0-14 0,-3 0-33 16,-7-4-15-16,-6 1-13 16,-1-1-1-16,-1 0 13 15,1-1 5-15,-11 0-9 16,-3-4-8-16,-12-1-22 0,-8 2-8 15,-11-4 0-15,0-6 2 16,-6 3 1 0,6-1-1-16,2-3-11 0,2 5-5 15,-3 1-6-15,-11 5-1 16,-10 4-3-16,-8 2 0 16,3 4-1-16,2 5-1 15,14 6-3-15,-4 0 0 16,-8 10-1-16,-4-1 2 15,-6 8 4-15,4-3 5 0,7 6 8 16,5 0 1-16,-1 2 1 16,-2-3-5-16,-13 1-6 15,3-3-1 1,9 4-2-16,2-1-1 0,15 7 0 16,1 3 0-16,-1 4-2 15,-2 2-2-15,-3 4 0 16,0 4-1-16,5 1 1 15,-1 2 1-15,11 3 1 16,2 4 0-16,0 5 0 16,1 7-1-16,-9 14-1 15,-1 5-1-15,-2 3-1 16,7-5 1-16,9 2 1 16,8-4 1-16,15 4 3 0,4 0-2 15,11-3-3 1,6-4-2-16,10-9-2 0,8-1 0 15,13-12 1-15,6 0-1 16,15 1 1 0,5-4 0-16,22 2 3 0,12-2 0 0,10-3 2 15,-2-5 0-15,1-1 0 16,-7 2-1-16,2-9 0 16,5 2-1-16,15-11-1 15,13-2-1-15,6-5-4 16,7-9-1-16,-5-9 1 15,8-2 2-15,9-3 5 16,0 1 1-16,2 1 2 16,-3 0 0-16,-2 1 0 15,9-2-1-15,6-2 0 16,-7-4 0-16,-2-3 1 16,2 1 1-16,3-3 0 15,-3 1 0-15,-3-1 2 16,-11 2-2-16,6 2 0 0,2-5 1 15,1-6-1 1,5-4 0-16,-2-5-1 16,5-3 1-16,7 1 2 15,-12 1 0-15,-7 5 0 0,-9 3 0 16,-4 3-1-16,3 5 0 16,-4 0 1-16,-6 4-1 15,-10-8 2-15,-1-2 0 16,-2-3 0-16,5-4 0 0,-2-3 0 15,-4 1-1-15,-7-8-1 16,-9 8 0-16,4-7 0 16,0 4 0-16,4-5 1 15,-2-3 2-15,-13 1 3 16,-9-3 3-16,-18 1 9 16,-11-5 5-16,-11 1 3 15,-5-2-3-15,-5-10-8 16,-1-7-5-16,2-4-3 15,-3-7 0-15,-7-4 4 16,-1 0 3-16,-7 1 17 16,-4 1 6-16,-7 4 10 15,-3 2 3-15,-6-3-16 16,-2 4-7-16,-5-11-15 16,0-2-4-16,-3 0-4 0,-5-2-1 15,4 5 2-15,-6-1 0 16,-7 6 0-16,2 6-1 15,-3 1 0-15,0 5 0 16,2 8 1-16,-4-2 1 16,-1 9-2-16,1-9 1 15,9-1-4-15,0-3 0 0,7-4 0 32,2 1 1-32,1-1 2 0,1 6 1 0,2 0-1 15,-3 8-1 1,-2 3-4-16,0 0 1 0,-8-1-1 15,3 0 0-15,2-2 0 16,-3-1 0-16,6 0 0 16,0-2-1-1,3 4-1-15,2 1-2 0,-2 4-1 16,0 3-1-16,-5-1-3 16,-2 7 1-16,-10 2-1 0,-1 4 0 31,-7 2 3-31,0 1 1 0,-14 5 2 0,-8 3-1 15,-14-4 0-15,-4 4 2 16,-7-4 3-16,7 1 2 16,4-2 2-16,-5-1-2 15,-16-6-13 1,-3 1-5-16,-22 2-19 0,3 0-5 16,-3 4-67-16,-18 4-38 0,-10 6 79 15</inkml:trace>
  <inkml:trace contextRef="#ctx0" brushRef="#br0" timeOffset="17376.46">13850 10168 882 0,'7'3'101'0,"-1"5"107"0,5-2-114 0,0 2-33 0,-5-2-20 0,1 0-9 16,-6-1 13-16,-1 1 8 15,0-6-1-15,2 2-19 16,9 1-17-16,6-3-17 15,10 0-3-15,22 0-1 16,12-1-1-16,25 1 0 16,7 0 2-16,14-2 2 15,5 0 3-15,20-5 5 16,15-5 2-16,11-3 2 0,8-4 3 16,17-10 8-1,-5 3-1-15,14-6-2 16,13 5-3-16,2 2-11 0,9 4-1 15,16 10-2-15,0 5-1 16,-3 0 16-16,14 1 10 16,1 4 18-16,-1-7 8 15,29-5-2-15,-12 0-2 16,18-4-11 0,-1-2-3-16,-21 2-10 15,6 1-2-15,-29 3-4 0,-12 4-4 0,-8 4 0 16,-22-1-3-1,-44 3-2-15,-18 0-7 16,-55-5-105-16,-23-2 75 16</inkml:trace>
  <inkml:trace contextRef="#ctx0" brushRef="#br0" timeOffset="21008.57">1618 12800 727 0,'-27'-4'128'0,"3"-5"141"0,15-13-196 0,6-5-26 15,3 3-36-15,1 4 4 16,5 12 14 0,-4 6 6-16,4 9 0 15,2 7-5-15,8 5-17 0,14 8-7 16,30-5-7-16,28-6-2 15,59-16-4-15,23-12-3 16,54-16-34-16,21-10-40 16,34-17 48-16</inkml:trace>
  <inkml:trace contextRef="#ctx0" brushRef="#br0" timeOffset="26148.4">12643 12749 1024 0,'10'0'58'0,"-1"0"12"16,-1 3-17-16,0 2-7 0,-5-2 2 0,-3 0 11 0,0 2-2 0,3-5-11 0,5-3-2 0,7 1-7 15,10-1-5-15,13 0-16 16,1 3-8-16,8 0-2 16,-1 0 1-16,6 0 4 15,3 0 1-15,5-2-2 0,5-2-1 16,4-1 0-16,1 5-2 15,4 0 2 1,-8 0 1-16,-4 0 0 0,-10-2 0 16,-17 2 1-16,-10-1 1 15,-16 1 4-15,-9 0 4 16,-3 0 8-16,-14 0-1 16,-24 1-5-16,-16 1-4 0,-22 1-9 15,-3 0-2-15,-16 2-3 16,4 0-1-16,-7 4 0 15,-2-4-1-15,1 6 1 16,1-2 1-16,15 1-2 16,11-1 0-16,23 2 2 15,9 0-1-15,16-1-2 16,11 2-1-16,10-4-9 16,11 3-3-16,17-3 1 15,16-1 4-15,34-7 8 16,20-7 5-16,25-5 5 15,6-7 2-15,1-3 2 0,-1-2 0 16,-4 10-3-16,-3-4-5 16,-15 12-33-1,-17 0-102-15,-34 4 82 0</inkml:trace>
  <inkml:trace contextRef="#ctx0" brushRef="#br0" timeOffset="27796.79">15652 12790 727 0,'-13'3'54'0,"-4"0"44"0,-2 2 6 0,0 3 11 16,2-5-1-16,3 2-7 0,4 0-11 0,7-5-18 0,4 0-12 0,12 0-28 0,9-7-12 15,13 6-22-15,11 1-5 16,10 1-3-16,14 7-1 0,10 3 0 16,15 2 2-16,26 1-1 15,7 2 1-15,3-4 2 16,8-2 1-16,-5-4 16 16,3-1 15-16,-1-5 20 15,-11-6 7-15,-26-1 2 16,-11-4-6-16,-23-1-10 15,-14-1-4-15,-25 0-9 16,-16 1-7-16,-31-4-18 16,-18-3-11-16,-29 7-27 15,-22 0-8-15,-36 11 3 16,-10 1 6-16,-20 13 17 16,1 5 8-16,12 3 8 15,2 10 3-15,18-2 23 0,15 1 15 16,35 1 34-16,26-7 4 15,36-5-14-15,17 3-14 16,54-5-37-16,30-1-8 16,55-6-13-16,24-7-3 15,45-13-38 1,6-13-27-16,29-12-326 0,13-1 256 16</inkml:trace>
  <inkml:trace contextRef="#ctx0" brushRef="#br0" timeOffset="30122.78">19470 12784 1105 0,'-11'9'110'0,"3"1"80"0,0 4-57 16,3-3-46-16,-1-2-26 0,6-5-17 0,8-4-8 0,9 0-3 0,15-7 2 0,12 6-11 15,9-4-7-15,17 5-12 16,1 5-2-16,9 4-4 16,15 8 0-16,20 1 1 15,8 4 1-15,7-9 23 16,2-1 10 0,-9-9 19-16,0-1 9 0,2-4-6 15,-10-1-6-15,-22-8-13 16,-17 2-7-16,-34-4-12 15,-12 2-4-15,-23-3-16 16,-11 0-8-16,-30-4-10 16,-15-4-2-16,-35 6 9 0,-17 1 5 15,-15 5 6-15,-11 4 1 16,9 4-3-16,-3 1-3 16,-10-2-2-16,3 3 0 15,0 3 2-15,7 0 1 16,20 5 4-16,9 1 2 15,21-4 2-15,19 6 2 16,27-3-11-16,20-5-4 16,30 2 1-16,12-2 3 15,34-3 19-15,7 3 6 0,20-11 1 16,11 3 2 0,20-6-1-16,6 4 0 0,-1 2-4 15,-8-2-4-15,-20 6-6 16,-7-2-3-1,-22 1-36-15,-10 2-35 0,-53-8 37 16</inkml:trace>
  <inkml:trace contextRef="#ctx0" brushRef="#br0" timeOffset="34701.08">2047 15350 449 0,'46'-26'54'0,"-2"1"46"0,0-2-11 0,-2 4-8 0,-1-3 11 16,2 0 10-16,0-1-4 0,-2 2-27 0,9-1-20 0,5 6-12 15,8 6 7-15,13 9 35 16,8 5 17-1,14 6 12-15,12 4-6 0,42 7-30 16,16 2-15-16,28 5-24 16,23-2-10-16,21 3-14 15,12 5-4-15,34 3-6 16,-2 3-1-16,24 4-30 16,-4-7-41-16,4-19 42 15</inkml:trace>
  <inkml:trace contextRef="#ctx0" brushRef="#br0" timeOffset="40159.44">15685 14900 1165 0,'-2'0'75'0,"-1"2"47"0,3 4-56 15,-6-1-9-15,4 0-2 0,2 1-3 0,-3-6-2 0,5 1-8 0,1 1 1 0,10 0-4 16,4 2-9-16,13 4-21 15,14 3-8-15,24 0-9 16,11-1-2-16,28-1 1 16,15 1 1-16,5-7 4 15,6 0 2-15,6 0 1 16,6-3 1-16,8-5 0 16,0 2 0-16,-6-2-1 15,-1-2 1-15,-7 3 1 0,-6 3 3 16,-24-2 4-16,-23 0 1 15,-27 1 5-15,-17-1 3 16,-20 3 9-16,-14 0 10 16,-24 0-5-16,-14 0-5 0,-31-2-12 15,-18-2-11-15,-36-3 2 16,-13 1 1 0,-12 0 3-16,1-4 0 0,-2 5-4 15,-4-2-2-15,-8 3-3 16,0 4-1-16,10 4-1 15,-1 3-1-15,7-2 2 16,8 3-2 0,17-2 3-16,18 2 0 0,33 2-1 15,7-4-1-15,29 3-2 0,8-1 1 16,12 3-4-16,11 0 7 16,23 5 20-16,18 3 5 31,30-2 9-31,18-2-4 0,36-9-15 0,8-6 10 15,12-13 1-15,4 1 0 16,1-12-1-16,0 4-14 0,-11-1-4 16,-15 1 1-1,-26 5 0-15,-13 3 0 16,-21 9 3-16,-10-1 2 16,-30 4 3-16,-24 0 0 0,-4 4 9 15,-29 0-3-15,-27 7-5 16,-15 2 1-16,-17 0-11 15,-8 1 0-15,-12-2-1 32,-11-4-4-32,-7-1-2 0,-4-3-2 0,13-4-3 31,14 0 3-31,24 0 0 16,15 0 0-16,26 2 3 0,12 1-3 15,32 5-9-15,12 1-3 0,40 6-4 16,18 2 2-16,43 0 0 0,29 2-19 15,31 2-49 1,20 2-72-16,20 6-386 16,3-2 343-16</inkml:trace>
  <inkml:trace contextRef="#ctx0" brushRef="#br0" timeOffset="43383.01">6491 14804 543 0,'-8'-2'115'0,"3"-1"125"16,-1 0-33-16,6-2-49 0,-2 4-21 0,2 1-51 0,2 3-18 0,3 2-27 0,-1-1-7 15,12 4-4-15,6-3-3 16,21 1 2-16,10-6 3 0,17-11 9 31,-1-1 3-31,1-7 0 0,-10 1-5 0,-13 4-14 16,-8 2-6-16,-21 1-5 15,-10 6 0-15,-26 0-27 16,-13 7-16-16,-23 6-18 31,-9 3 0-31,-8 6 24 16,-3 7 15-16,17-1 10 0,14 4-2 0,32 1-15 15,18 1-34-15,35-1-143 32,34-3 119-32</inkml:trace>
  <inkml:trace contextRef="#ctx0" brushRef="#br0" timeOffset="45884.27">16259 14823 750 0,'-8'-13'45'0,"-1"2"70"16,-4 3-61-16,-2 2 17 0,2 1 36 0,3 4 8 0,1 1 12 0,0 6 6 0,4-1-12 16,-3 1-16-16,11 0-45 0,5 2-21 15,19 0-21-15,14 3-3 16,20 2-6-16,15-1-3 15,31 6-7-15,19-2-4 16,26-5-1-16,6-4 0 16,-7 0 4-16,-12-6 2 15,-19 6 5-15,-13-1 5 16,-28-4 22-16,-21 1 7 16,-32-2 19-16,-20-1 3 0,-50-1-26 15,-26-1-20-15,-57 1-52 16,-28 1-35-16,-41 9-49 15,-13 5 6-15,11 13 26 16,6 9-7-16,36 4-201 16,17 10 206-16</inkml:trace>
  <inkml:trace contextRef="#ctx0" brushRef="#br0" timeOffset="48992.09">20670 15164 1484 0,'-6'7'78'0,"0"4"61"0,-10 0-126 0,-2 2-2 16,-12-3-10-16,-7-1 1 0,-8-6 9 0,3-4 7 16,-1-7 10-16,-1-3 5 15,-10-4 3-15,-10 0 1 16,-18 2 0-16,-13 2 4 15,2-6 8-15,0-1-3 16,3-7-3-16,-5-3-7 16,-7-18-16-16,-1-4 1 15,5-9-5-15,4-10-3 16,21-8-6-16,4-1-5 16,9 1-2-16,0 8-1 0,0 7-2 15,0 7 0-15,2 6 1 16,6 5 2-16,12 1 0 15,12 1 4-15,15 1 4 16,7-13 2-16,25-12-2 16,14-7-4-16,27-13-5 15,12-4-4 1,7 12-1-16,-8 3 1 16,0 13 3-16,-9 7 0 15,1 14 1-15,-2 5 0 16,10 12 3-16,5 10 4 0,-8 6 9 0,3 3 5 31,-3 7 1-31,-4-1 0 16,4 6-7-16,8-3-6 0,11 6-5 15,14-4-1-15,4 5-1 0,0 3-1 16,-4 9-1-16,-10 2-1 0,13 5 0 31,10 6 0-31,12 7 1 0,0 1 0 0,-11 9 0 31,-7 7 0-31,-4 8 0 0,5 8 1 0,-2 1 0 16,-6-1 0-16,-27-7 3 16,-19-3 3-16,-31-6 4 15,-13 3 3-15,-22 0 5 16,-21 7 0-16,-45 12-9 31,-19 3-7-31,-38 13-16 16,-11-4-6-16,-16 4-6 15,-14-2-5-15,-5 12-51 0,-6 4-55 16,-13 22 76-16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57:49.6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15511 617 343 0,'-6'-3'87'0,"3"1"72"0,-5 1-13 0,2-1-30 0,-2 1-12 0,5-1-15 0,-2 2-12 0,5-3-16 0,2-3 2 0,6 1 19 15,4-5 8-15,9 1 9 0,-6-2-2 0,1 3-14 16,2-3-8-16,-15 8-12 16,-2 3-9-16,1-5-12 15,-10 10-4-15,0 3-21 16,3 6-4-16,-3 10-8 15,1 9-5-15,-1 12 0 16,-2 12-2-16,9 13-2 16,1 7 0-16,6-3 3 15,5-2 0-15,10-16 3 16,-1-9 0-16,8-19 2 0,1-9 0 16,1-12 10-16,-2-7 10 15,4-24 18-15,-2-6 1 16,1-21 2-16,-1-10-6 15,-1-13-2-15,-3-8 9 16,-7-6 8 0,-4-2 3-16,-14 6-8 0,-1 5-6 0,0 22-14 15,-3 10-8-15,-3 31-9 16,4 16-6-16,1 33-3 16,1 18-1-16,0 23-2 15,4 13-1-15,9 6 2 16,4-2 0-16,10-9 3 15,3-12-1-15,8-17-28 16,3-5-37-16,6-18-85 16,1-8-39-16,-4-18-99 0,-3-7-88 15,-7-16 222 1</inkml:trace>
  <inkml:trace contextRef="#ctx0" brushRef="#br0" timeOffset="345.99">16324 836 547 0,'-3'-22'158'0,"-4"6"201"16,4 9-80-16,2 8-53 0,-2 9-36 0,3 10-76 0,0 2-24 0,0 10-31 15,-5 6-19-15,2-2-21 0,0-2-4 16,3 0-5-16,-2-6-1 0,5-8 4 16,-1-10 3-16,1-7 11 15,5-8 4-15,-4-10 0 16,4-4-2-16,-1-18-13 15,2 1-5-15,2-6-7 16,2-4-1-16,1 11-3 16,2 2 0-16,6 16 4 15,-3 6 3-15,0 12-1 16,0 9-1-16,-7 10-5 16,6 9-1-16,-12 5 1 15,2 4 0-15,-5 3 2 16,5 2-15-16,1-2-77 15,4-5-58-15,7-5-239 16,3-1 215-16</inkml:trace>
  <inkml:trace contextRef="#ctx0" brushRef="#br0" timeOffset="800.79">16731 914 695 0,'3'-10'185'0,"2"2"149"16,1 16-119-16,-1 3-28 0,-4 17-77 0,4 10-25 0,-5 11-34 0,0 8-11 0,2 6-25 0,-2 2-5 16,1 6-4-16,1 0-2 0,1-2-3 15,5-6-1 1,-6-12-18-16,-1-10-6 0,-2-13-5 15,-4-8 4-15,-3-20 25 16,-3-17 7-16,1-25 13 16,3-20 0-16,-1-20 6 15,5-5 0-15,6-10 6 16,6 4 0 0,16 12 3-16,1 4 6 0,7 20-2 15,5 14-4-15,-5 18-18 16,5 16-11-16,-12 15-11 15,4 7-1-15,-6 6 3 16,0 12 2-16,-12 5 0 16,-12-1 1-16,-4 11-2 15,-15-8 2-15,-8 0 3 0,-3-2-25 16,-2-9-64-16,1-5-62 16,4-11-228-16,8-3 217 15</inkml:trace>
  <inkml:trace contextRef="#ctx0" brushRef="#br0" timeOffset="1005.41">17184 888 1346 0,'0'13'133'0,"1"12"47"0,-1 0 3 0,-1 1-74 0,2 5-42 0,6-7-32 0,1-2-14 16,12-8-15-16,5-9 0 0,4-5-16 0,9-2-36 0,-7-12-188 16,5-6 149-16</inkml:trace>
  <inkml:trace contextRef="#ctx0" brushRef="#br0" timeOffset="1163.11">17330 619 1356 0,'-41'-5'185'0,"2"-3"80"15,9 0-89 1,3 2-64-16,18-7-92 0,1-1-38 0,11-6-102 0,2 4-89 16,12 2 104-16</inkml:trace>
  <inkml:trace contextRef="#ctx0" brushRef="#br0" timeOffset="1506.4">17515 776 786 0,'21'62'115'0,"-1"1"73"15,2-6 14-15,-8-5-41 0,4 6-52 0,-4-7-58 0,-5 2-19 0,-5 9-21 0,-9-9-4 0,-5 1-1 0,1-7 1 16,-4-11 1-16,5-9 3 0,-3-14 6 15,2-12 32-15,1-21 38 16,-3-10 11-16,-3-24 17 0,-2-7-26 16,8-13-35-16,-3-7-16 15,14 1-24-15,10 4-8 16,12 15-5-16,8 12 1 16,-1 24-5-16,1 7-4 15,-2 25-4-15,6 13-2 16,-4 8 6-16,-3 7 3 15,-5 5 3-15,-8-3 1 0,-9 6-4 16,-6-2-1-16,-15-2-25 16,-4-4-31-16,-10-8-123 15,-1-7-166-15,7-18 196 16</inkml:trace>
  <inkml:trace contextRef="#ctx0" brushRef="#br0" timeOffset="2199.64">17867 915 1214 0,'9'19'117'15,"-2"0"56"-15,4-5-13 0,6-6-22 0,2-5-57 0,8-6-45 0,6-8-5 0,5-2 7 16,1-6 3-16,-3 2 11 0,-6 3 12 0,-15-2 4 0,-9 4 1 15,-19-4-12-15,-10 2-14 16,-15 7-30-16,-2 7-12 0,4 16-10 16,0 8-6-1,14 14 1-15,4 3 3 16,17-2 5-16,2 0 3 0,15-4 3 16,5-7 0-16,7-4 2 15,2-2 0-15,8-14 2 16,9-2 0-16,4-13 1 15,2-5 0-15,1-11 1 16,-7-4 1-16,-7-12 1 16,-6-6 1-16,-10-11 3 15,-7-14 1-15,-4-10 1 16,-10-8-1-16,-3-2-6 16,2 11-1-16,-5 20-6 0,-2 17-2 15,-3 23-1 1,3 13-3-16,-6 18-2 15,3 13-3-15,0 27-2 16,1 13 3-16,7 23 5 0,0 6 2 16,12-5 4-1,1-3 3-15,11-28 1 16,1-11 1-16,0-15 1 0,0-9-1 0,-4-15 4 16,1-8 4-16,3-14 4 31,0-13 2-31,1-14-2 0,0-1-3 0,-5-1-9 15,-4 8-2-15,-9 20-10 32,-6 13-7-32,1 4-6 0,-8 23 1 0,-1 5 7 15,4 11 4-15,4-3 7 16,9-4-1 0,6-7-40-16,7-5-30 15,9-6-65-15,-5-5-55 16,4-6-155-16,-4-5 196 0</inkml:trace>
  <inkml:trace contextRef="#ctx0" brushRef="#br0" timeOffset="2368.88">18727 652 1168 0,'-16'-8'88'0,"-2"-5"69"15,3 2-70-15,8 0-19 0,4 0-25 0,5-1-102 0,1-1-69 0,10 5 72 0</inkml:trace>
  <inkml:trace contextRef="#ctx0" brushRef="#br0" timeOffset="2776.73">19047 745 542 0,'20'64'119'16,"-7"-5"135"-16,-10-1-73 0,-3-9-12 0,-5-8-32 0,1-14-37 0,2-5 1 0,1-17 18 15,-3-2 4-15,4-8 6 0,-1-9-9 0,6-10-33 16,-2-7-14-16,6-4-35 0,4 0-11 16,-1 13-28-16,7 14-14 15,3 15-4-15,4 13 1 16,0 10 7-16,1 5 7 15,-1-4 4-15,4 1 3 0,4-15 1 16,9-1 1-16,4-11 1 16,5-5 2-16,-6-8 2 15,-3-6 1 1,-9-4 15-16,-5-5 14 0,-10-7 8 16,-4 0 4-16,-11-7-10 15,-6 4-19-15,-9 8-16 16,0 8-8-16,-10 23-17 15,-4 8 1-15,-6 24 1 16,2 2 4-16,15 4 13 16,14 0-35-16,19-13-65 15,12-4-34-15,15-11-105 16,9-10-30-16,10-7-146 16,4-4 220-16</inkml:trace>
  <inkml:trace contextRef="#ctx0" brushRef="#br0" timeOffset="3144.18">20085 1043 766 0,'49'-22'226'0,"-10"4"218"0,-25 4-90 0,-14-3-57 0,-26 12-105 0,-14 4-62 15,-20 2-106-15,3 13-18 0,-1 8-9 0,14 5-4 0,19 0-6 16,9-2-13-16,24-3-24 16,11-7-5-16,20-3 4 15,4-6 18-15,7-4 26 16,1-5 7-16,1-7 8 15,-5-7 1 1,-9-10 8-16,-5-3 15 0,-8-23 36 16,-6-4 5-1,-12-28 2-15,-1-11-15 0,-12-10-38 16,-4 3-10-16,1 31-3 16,-9 21-4-16,1 42-17 15,-4 15-4-15,-4 40-14 16,6 15 2-16,2 33 17 15,6 8 6-15,11 4 6 16,6-4 2-16,16-21 0 0,10-6-9 16,14-18-43-16,2-6-42 15,6-6-100-15,6-10-50 16,13-7 123-16</inkml:trace>
  <inkml:trace contextRef="#ctx0" brushRef="#br0" timeOffset="4471.97">21672 742 728 0,'6'-4'121'0,"1"0"103"0,-4 2-9 0,0-1-54 0,-3 1-27 0,3 9-39 0,-3 7-17 0,-2 24-27 15,2 6-13-15,0 25-24 16,2 2-4-16,-2 7-5 15,-2 0-1-15,-1 0-101 16,2-3-76-16,-2-4 92 0</inkml:trace>
  <inkml:trace contextRef="#ctx0" brushRef="#br0" timeOffset="4725.09">21596 798 1065 0,'14'-48'119'0,"9"8"142"0,-3 7-90 0,15 16-1 0,-5 7-43 0,3 10-68 16,2 10-14-16,-4 12-16 0,-2-2-3 0,-6 12-6 31,-7-2 0-31,-19-3 3 0,-10 6 0 16,-14-7-1-16,-7 3-1 0,-1-4-56 15,2-3-43-15,0-16-133 32,11-1-153-32,7-16 206 15</inkml:trace>
  <inkml:trace contextRef="#ctx0" brushRef="#br0" timeOffset="5232.05">22090 827 936 0,'19'34'148'0,"-2"1"-20"0,-6 1-75 0,-3-4-14 0,-6-10-7 0,-2-5-5 0,-2-10 24 16,2-1 18-16,0-12 31 16,-3-1 13-16,2-18-14 15,2-2-17-15,5-7-25 16,-1-7-10-16,11-8-13 15,3-3-5-15,8 1-11 16,1 9-6-16,7 12-7 16,-1 11-5-16,-5 11-4 15,-5 5-3-15,-6 8-3 16,-5 2 1-16,-2 15 1 16,-3 4 0-16,-11 7 2 15,1 9 2-15,-1 3 3 0,0 3 1 16,3-11 1-16,5-7 2 15,9-13 4-15,0-11 3 16,10-9 9-16,-1-8 10 0,6-19 20 16,2 2 7-1,-4-12 11-15,-8-1 0 0,-8 2-13 16,-9-7-9-16,-16 8-21 16,-5 4-17-1,-14 7-21-15,-2 5-10 0,2 11-39 16,1 6-33-16,13-1-79 15,16 6-114-15,3-2 164 16</inkml:trace>
  <inkml:trace contextRef="#ctx0" brushRef="#br0" timeOffset="5448.06">22997 609 998 0,'14'5'221'0,"-7"0"118"0,-17-5-59 16,-12 0-24-16,-17-5-127 0,-1 3-49 0,-12 9-38 0,3 4-14 16,11 14-27-16,10 3-7 0,15 13-6 15,9 2-2 1,10 1 3-16,10-5 0 0,18-7 2 16,7 0 1-16,18-14-14 15,4 0-28 1,0-15-101-16,-5-13-65 0,7-18 106 15</inkml:trace>
  <inkml:trace contextRef="#ctx0" brushRef="#br0" timeOffset="5704.81">23447 302 1216 0,'0'0'124'0,"-5"1"45"0,-1 4 9 16,1 8-33-16,-1 4-30 0,-2 18-17 0,-6 6-2 0,-8 15-37 15,-10 6-19-15,-4 20-20 16,-7 3-10-16,2 13-5 16,5-4 0-1,7-2 0-15,4-7-20 0,11-19-70 16,3-9-61-16,11-14-295 0,6-18 261 15</inkml:trace>
  <inkml:trace contextRef="#ctx0" brushRef="#br0" timeOffset="5989.81">23819 674 973 0,'11'0'182'0,"-11"-2"-33"0,0 1 187 0,-19 1-131 0,0 0-14 0,-15 3-39 0,-9 8-48 0,-8 13-42 0,-8 4-13 0,3 18-40 15,4-2-7-15,19 3-5 0,11-7-4 16,19-4-3-1,9-6-4-15,18-7-16 16,7 1-24-16,14-14-88 0,0-4-73 0,14-6 112 16</inkml:trace>
  <inkml:trace contextRef="#ctx0" brushRef="#br0" timeOffset="6231.23">24169 838 1463 0,'-15'-3'175'0,"-8"-7"67"0,-11 4-38 0,-14-2-32 0,-2 6-71 16,-2 2-17-16,1 10-44 0,9 7-20 0,9 7-21 16,11-2-8-16,22 10-10 15,9-6-2-15,23 0 3 16,1-1 3-16,14-9-5 15,4-4-20-15,-1-4-81 16,2-6-51-16,-3-12-187 16,5-4 194-16</inkml:trace>
  <inkml:trace contextRef="#ctx0" brushRef="#br0" timeOffset="6482.69">24513 366 1448 0,'-1'-22'154'0,"-4"5"74"0,-3 11-16 0,0 12-72 16,-6 8-41-16,0 18-36 0,-4 2-11 0,-1 17-27 15,2 7-11-15,1 7-11 16,5 9-1-16,0-2-2 16,8 6 1-16,5-7 0 15,-2-10-1-15,19-17-4 16,1-6-5-16,20-14-21 15,8-7-24-15,3-12-61 16,3-13-62-16,-4-8-160 16,-3-11 185-16</inkml:trace>
  <inkml:trace contextRef="#ctx0" brushRef="#br0" timeOffset="6639.62">24355 464 1452 0,'-15'5'112'0,"8"4"16"0,9 2 16 0,22-3-52 0,13 3-34 0,23-3-18 15,4-3-17-15,8-5-27 0,2 0-76 0,-6-3 53 16</inkml:trace>
  <inkml:trace contextRef="#ctx0" brushRef="#br0" timeOffset="8909.09">19153 1585 828 0,'3'7'154'0,"-3"-6"123"0,-3 1-16 0,-1-4-93 16,3-3-25-16,-2-1-34 0,1-5-15 0,-4 0-22 0,1-3-8 15,-15 3-16-15,-4 6-11 16,-16-4-16-16,-12 6-9 16,-14-5-14-16,-3 4-2 15,6 12-1-15,6-1-2 16,22 12 2-16,5-4-1 15,18 3-1-15,4 4 1 0,8 6 8 16,0 5 2 0,-4 7 1-16,1-4 0 0,-3 0-4 15,-3 5-1-15,-6-8 1 16,0 5 1 0,-3-13 1-16,2-1 0 15,7-8 3-15,3-3 0 0,6-12 3 16,-2 1 2-16,10-12-2 15,9-2-1-15,5-6-6 16,12 4-1-16,3 8-1 0,3 1-2 16,4 10 1-16,3 3-1 15,4 12 0 1,-4 5 1-16,-9 10 2 0,-3-2 2 16,-15 8 4-16,-6 2 0 15,-12 1 5-15,-10 2 4 16,-17-5 9-16,-8 0 1 15,-24-7 0-15,-6 3-4 16,-10-9-7-16,-1-3-2 0,8-9-9 16,6-7-15-1,16-10-58-15,7-10-36 16,20-13-114-16,3-9-83 16,23-13 169-16</inkml:trace>
  <inkml:trace contextRef="#ctx0" brushRef="#br0" timeOffset="9558.54">19353 1894 924 0,'8'19'178'0,"-5"0"154"0,-9 8-173 0,-4 5 24 0,-7 1-94 0,-1 1-29 0,6 1-22 0,-1-2-9 0,5-6-12 16,4-5-3 0,2-3 0-16,0-5 0 0,-2-9-4 31,4-3 8-31,0-2 27 0,0-5 12 16,4-11 21-1,0-6 0-15,7-19-13 16,3-9-15-16,13-3-24 15,3 3-14-15,8 12-16 0,-2 10-2 16,0 10-3-16,0 11-1 16,-7 8-4-16,-1 10-1 15,-6 11 4-15,-6 10 4 16,-2 7 5-16,-4 2 2 0,1-1 2 16,3-6 1-16,0-10 2 15,5-10 1-15,-2-9 2 16,2-5 4-16,3-17 5 15,2-7 1-15,1-16-1 16,2-4-2-16,-2-5-5 16,1 1-2-16,-4 7-4 15,-6 4-2-15,-5 14-2 16,-4 8-4-16,-2 14-7 16,0 2 0-16,3 14 0 15,-2 4 3-15,8 6 7 16,5 3 1-16,2 1 0 0,2 1 0 15,-1 3 3 1,-9-3 5-16,-10 0 8 0,-4 1 5 16,-18-6 4-1,-10-4-2-15,-2-9-4 0,-2-2-5 16,3-10-37-16,0-5-32 16,0-7-72-16,0-9-57 15,6 4-413-15,-3-7 380 0</inkml:trace>
  <inkml:trace contextRef="#ctx0" brushRef="#br0" timeOffset="12189.3">21248 1574 1044 0,'12'-6'107'0,"1"-5"43"0,-1 0-34 0,-4 1 13 0,-1 4-45 0,-4 3-15 0,-3 5-19 15,0 5 0-15,-3 16 3 16,-2 6 1-16,0 16-3 16,4 4-13-16,-1 6-21 15,0 5-5-15,2-4-7 16,0 6-1 0,2-7-9-16,0 0-32 0,-1-4-94 15,-1-7-101 1,0-8 119-16</inkml:trace>
  <inkml:trace contextRef="#ctx0" brushRef="#br0" timeOffset="12614.34">21140 1831 749 0,'19'-4'195'16,"-1"0"222"-16,-3-2-227 0,3 1 12 0,-2 4-80 0,-2-4-32 0,6 4-41 0,2 1-16 0,10 1-24 0,-1 5-4 31,6 1-5-31,1 1 0 0,-12 4-1 0,-2 2-1 16,-11 4-1-16,-5 1 0 15,-8 4 2-15,0 3 1 16,-4-6 0-16,4 4 2 15,13-2-1-15,6-6 0 16,9-5 2 0,-1-5 0-16,3-8 3 0,2-2 0 0,-5-7 6 15,1-2 5-15,-6-1 15 16,-9-2 12 0,-12 2 16-16,-2 1-3 0,-25 1-15 15,-2-1-13-15,-21 2-27 16,-9-2-12-16,6 1-42 15,1 2-32-15,18 6-134 16,9-3-133-16,20 9 196 16</inkml:trace>
  <inkml:trace contextRef="#ctx0" brushRef="#br0" timeOffset="12991.78">22775 1623 661 0,'0'-6'124'0,"-5"-4"186"0,2-1-76 0,-2-4 21 0,-4-6-36 0,-7-7-83 15,-6 1-22-15,0-5-38 16,-4 12-17-16,1 7-21 16,5 12-10-16,-2 15-16 15,0 11-3-15,6 19-6 16,2 8-3-16,6 13 0 15,3 6 0-15,5 3-1 16,-2 5-1-16,-1-2-19 16,0 2-29-16,-2-5-71 15,2-9-79-15,-3-15 105 16</inkml:trace>
  <inkml:trace contextRef="#ctx0" brushRef="#br0" timeOffset="13275.37">22354 1893 1271 0,'4'-5'93'16,"9"-3"107"-16,1 5-59 0,10-5 31 0,7 5-27 0,2 0-57 0,8 3-16 0,5 0-24 15,-2 6-9-15,-1 5-13 16,-10 5-7-16,-11 8-10 15,-9 7-3-15,-13 4-1 16,0 4 0-16,-2-1-2 16,2-2 0-16,3-4-3 15,10-4-5-15,7-10-29 16,3-4-40-16,8-11-131 16,-2-9-212-16,-6-19 237 15</inkml:trace>
  <inkml:trace contextRef="#ctx0" brushRef="#br0" timeOffset="13416.46">22680 1746 1052 0,'-2'-11'16'0,"2"0"-6"0,8-3-142 0,3 1 110 0</inkml:trace>
  <inkml:trace contextRef="#ctx0" brushRef="#br0" timeOffset="13808.87">23026 2006 782 0,'-2'35'136'0,"0"-7"16"0,2-15 0 15,0-11 19-15,4-10-108 0,5-6-18 0,4-10-7 16,4-4-4-16,-3-1 22 15,4 1 17-15,-3 4 1 16,0 8-11-16,-1 8-30 16,-2 8-19-16,-4 15-14 15,-5 5-1-15,-1 9 1 16,0 1 2-16,4-5 0 0,0-3 1 16,8-10 2-1,4-2 0-15,1-10 18 0,1-5 18 16,-2-7 33-16,4-3 17 15,-5-5 6-15,5-1-3 16,-5 6-27-16,1 0-18 16,-4 15-28-16,0 8-13 15,-1 18-8-15,-1 5 0 16,1 8 1-16,3-2-1 16,0-12-6-16,6-6-27 0,-2-10-86 15,-3-7-83 1,-5-10 100-16</inkml:trace>
  <inkml:trace contextRef="#ctx0" brushRef="#br0" timeOffset="13919.26">23444 1704 768 0,'-19'3'79'0,"4"0"195"0,8-3-300 0,3 1 26 0</inkml:trace>
  <inkml:trace contextRef="#ctx0" brushRef="#br0" timeOffset="14217.96">23862 1812 1347 0,'-15'0'119'0,"-5"-1"116"0,-5-1-97 0,-12 2 6 0,3 2-50 0,2 4-64 0,1 5-12 16,15 10-16 0,8-2-5-16,14 9-6 0,10 4 2 15,12 7 3 1,-1-1 2-16,8 0 2 0,-8 0 1 16,-5-10 2-16,-8-1 1 15,-14-12 2-15,-9-3 0 16,-18-11-18-16,-5-2-22 15,-12-9-88-15,1-6-93 16,-9-11 117-16</inkml:trace>
  <inkml:trace contextRef="#ctx0" brushRef="#br0" timeOffset="14532.54">23868 1563 1383 0,'24'46'80'0,"-7"6"18"0,-3 6 10 16,-11-1-1-16,2 0-37 0,-10-8-39 0,2-5-9 0,2-11-12 0,-1 0-2 0,2-14 1 16,0-2 0-16,2-13 5 15,6-6 2-15,-2-11 2 16,8-7-1-16,8-4-3 15,2 5 0-15,4 11 2 16,2 13 1 0,-6 16-1-16,-1 10-2 0,-10 4-6 15,1 0-3-15,-3-4-15 16,2-7-36-16,3-5-234 16,3 0 184-16</inkml:trace>
  <inkml:trace contextRef="#ctx0" brushRef="#br0" timeOffset="15286.23">16625 2320 1422 0,'3'-6'65'0,"-3"3"96"0,2 0-23 0,-2 7 2 0,2 11-18 0,-2 8-39 0,1 17-32 0,2 10-2 0,4 5-17 0,-4 10-12 0,5 0-11 0,-4-2-3 15,7-2-8-15,-4-6-26 16,5-7-99-16,4-7-68 31,-6-7 93-31</inkml:trace>
  <inkml:trace contextRef="#ctx0" brushRef="#br0" timeOffset="15537.57">17588 2612 1702 0,'4'16'98'0,"-2"4"29"0,-2 7-25 15,0 9 2-15,0 5-51 0,0 7-44 0,6-6-3 0,2-4-13 0,3-2-38 0,-1-9-105 16,-4-3-136-16,5-7 149 16</inkml:trace>
  <inkml:trace contextRef="#ctx0" brushRef="#br0" timeOffset="15710.04">17340 2404 1811 0,'0'1'1'16,"-2"-10"17"-16,2 1 5 0,0-3 5 0,4-2-23 0,3 1-152 0,3-1-209 0,-2 12 193 0</inkml:trace>
  <inkml:trace contextRef="#ctx0" brushRef="#br0" timeOffset="16008.76">17797 2700 693 0,'21'41'127'0,"-1"-1"159"0,-5-6-158 0,-3 0 18 0,-9-11-41 0,-3-2-34 0,-4-9-20 16,-1-2-17-16,-3-9-13 16,5-2-3-16,-3-10 3 15,2-3 13-15,1-12 28 16,2-2 12-16,1-8 21 16,4 1-2-16,9 7-19 15,4 2-11-15,13 14-28 16,0 4-10-16,-1 8-17 15,4 6-4-15,-3 7-3 16,3 4-1-16,-1 7-2 16,2 4 0-16,-7 4-39 15,1-4-40-15,1 0-145 0,-5-2-183 16,4-6 229-16</inkml:trace>
  <inkml:trace contextRef="#ctx0" brushRef="#br0" timeOffset="16307.16">18695 2666 1710 0,'-11'-7'137'0,"-9"1"32"0,-6 1 1 0,-7 4-80 0,-2 1-39 15,-4 3-25-15,4 5-6 0,8 3-15 0,5 0-4 16,19 5-8-1,6 1-2-15,18 10 0 0,4 3 0 16,11 11 7-16,1-3 2 16,-4-4 0-16,2 1 2 15,-10-10 1-15,-9-1 1 16,-10-12 1-16,-11 1-4 16,-11-10-34-16,-12-1-37 15,-8-2-97-15,-4-3-61 16,2-5 119-16</inkml:trace>
  <inkml:trace contextRef="#ctx0" brushRef="#br0" timeOffset="16543.05">18894 2476 2200 0,'0'0'14'0,"6"16"3"0,0 11 9 0,4 16-5 0,-4 2-7 0,1 14-10 0,-3 1-1 16,-4-1-15-16,0-3-42 0,0-6-143 0,-1-9-166 0,-10-5 190 15</inkml:trace>
  <inkml:trace contextRef="#ctx0" brushRef="#br0" timeOffset="16921.66">18673 2770 1453 0,'16'-18'77'16,"9"1"70"-16,11-5-39 0,15 6 43 0,2-1-27 0,9 7-47 0,-2 2-7 0,-13 8-20 15,1 8-11-15,-9 5-23 16,-3 3-3-16,-10 11-8 16,-4 6-2-16,-13 1-1 15,-1 6 0-15,-6-6 3 16,-1-4-2-16,2-8 0 16,2-3 0-16,-3-11 4 15,-2-6 4-15,1-2 11 0,-2-6 4 16,-1-13 18-1,0-3 8-15,-1-16 16 16,8-8 3-16,8-1-22 0,2-1-14 16,22 9-31-1,4 4-10-15,11 15-9 16,11 6-2-16,0 10 1 16,-2 4-23-16,-4 5-65 0,-8 0 458 15,11-4-292-15</inkml:trace>
  <inkml:trace contextRef="#ctx0" brushRef="#br0" timeOffset="21901.86">9944 15645 1258 0,'6'0'123'0,"-4"11"71"0,-2-2-31 0,-13 15-77 0,-4 1-30 0,-2 6-34 0,-3 1-10 0,0 4-8 15,-2 4 0-15,4 1-1 16,-2-2 1-16,6-4 11 16,5-7 3-16,11-7 8 15,5-9 6-15,17-12 20 16,5 3 13-16,7-3 19 16,4-3 4-16,3 3-13 15,2-8-9-15,2 8-18 16,-4 7-9-16,-11 7-15 15,-7 0-3-15,-12 11-7 16,-11 4-3-16,-10 7-4 16,-6 7-5-16,-18 1-30 15,-3 5-23-15,-7 0-66 16,-3-2-39-16,4-5-96 16,2-8-122-16,5-16 218 15</inkml:trace>
  <inkml:trace contextRef="#ctx0" brushRef="#br0" timeOffset="22093.32">9853 15673 1523 0,'25'-14'156'0,"5"-2"133"0,8-1-101 0,9-2-63 16,5 3-36-16,0-5-51 0,2 6-18 0,-4 0-43 15,-9 1-60-15,2 6-203 16,1-3 172-16</inkml:trace>
  <inkml:trace contextRef="#ctx0" brushRef="#br0" timeOffset="22295.37">10435 15898 1370 0,'-14'35'217'0,"1"-2"358"0,26-19-467 0,1-3 2 16,11-9-40-16,3-4-12 0,4-9-33 0,1-3-48 0,10-9-122 16,9-4-124-16,8-10 130 15</inkml:trace>
  <inkml:trace contextRef="#ctx0" brushRef="#br0" timeOffset="22930.76">11438 15698 938 0,'0'10'132'0,"-3"-4"131"0,0 0-62 16,-2-4-33-16,-3 1-26 0,-1 0-41 0,-5 2-19 0,-10 1-30 0,2 4-13 0,-8 5-22 16,1 6-5-16,4 3-7 15,3-1-2-15,11 2 2 16,8 1-1-16,6-1 3 16,8-3 2-16,13-2 7 15,3-4 1 1,10-2 0-16,4-1-3 0,5-2-4 15,-6 3 5-15,-15 0 21 16,-9 1 18-16,-19 7 11 0,-10 1-6 16,-15 4-27-16,-14 5-18 15,-10 1-21 1,-3-3-19-16,0-2-47 0,-2-3-35 16,13-14-118-16,3-11-93 15,17-20 178-15</inkml:trace>
  <inkml:trace contextRef="#ctx0" brushRef="#br0" timeOffset="23140.91">11680 15198 1618 0,'12'-3'151'0,"1"9"117"0,-1 12-78 0,-4 21-60 15,-3 15-38-15,-5 17-51 0,0 15-22 0,-5 12-15 16,-3 6-3-16,-1 4-36 16,-2-6-38-16,6-10-98 15,-3-9-88 1,18-15 136-16</inkml:trace>
  <inkml:trace contextRef="#ctx0" brushRef="#br0" timeOffset="23347.41">11547 15708 1704 0,'6'-2'138'0,"4"-6"106"0,7 3-92 0,7-6-42 0,3-1-35 0,9-7-46 0,0 0-14 0,7-3-9 16,6 6-31-16,7 0-98 15,11 4-91-15,5 12 101 16</inkml:trace>
  <inkml:trace contextRef="#ctx0" brushRef="#br0" timeOffset="24247.53">12290 15925 1074 0,'-17'-22'155'0,"6"-6"160"0,-8-7-74 0,1-4-33 0,-1-1-42 0,-7 9-62 0,2 4-20 0,-1 14-36 16,-4 9-11-16,4 11-31 15,-2 11-11-15,2 18-37 16,9 8-12-16,7 13 1 15,7-2 3-15,7-11 24 16,8-11 12-16,10-17 11 16,2-14 1-16,12-18 3 15,-7-8 4-15,1-12 6 16,-1-5 8-16,-8-3 17 16,-1-2 7-16,1 15 17 15,-8 5 0-15,-6 17-20 16,-5 9-9-16,-6 16-28 0,3 11-7 15,8 18-4 1,8 6-1-16,4-6 3 0,7 0 1 16,5-23 0-16,-1-8 0 15,13-20 2-15,-1-12 2 16,1-10 4-16,3-12 1 16,-9-8 12-16,0-5 6 15,-16-5 20-15,-9 6 10 16,-15 10 13-16,-9 5 3 15,-11 17-4-15,-2 10-9 0,-4 13-25 16,3 15-16-16,0 28-20 16,2 10-5-16,6 34-4 15,-3 10-6-15,5 13-23 16,1 4-21 0,3-1-51-16,3 0-15 0,0-4-42 15,-4-10 0-15,1-23 48 16,3-11 25-16,-10-29 71 15,6-12 27-15,-1-27 23 16,-1-17 8-16,3-29 10 0,3-14-2 16,8-25-16-1,5 0-8-15,20 3-5 16,2 4 4 0,20 18 14-16,5 8 7 0,7 11 3 0,9 0 1 15,1 0 1-15,3-4 2 16,-13-3 10-16,-2 3-6 15,-18 5 11-15,-11 1 2 0,-13 4 8 16,-4 5 16 0,-14 6 3-1,-7 2 2-15,-10 7-7 0,2 2-12 0,-16 10-21 16,2 3-13-16,0 14-21 16,1 10-11-16,18 17-10 15,13 3-3-15,13 6-3 16,11-1 2-16,6-9 2 15,6-6-15 1,3-16-47 0,-1-9-37-16,5-12-111 15,-1-14-47-15,7-15 143 16</inkml:trace>
  <inkml:trace contextRef="#ctx0" brushRef="#br0" timeOffset="24872.05">13992 15950 1369 0,'7'2'115'16,"-4"-2"128"-16,1-6-90 0,1 1 16 0,-2 3-20 0,-1 9-58 0,1 10-30 0,5 19-57 16,-5 13-8-16,7 17-18 15,1 5-11-15,-7 2-26 16,6-5-14-16,-5-10-13 16,1-7 2-16,-3-20 26 15,-1-14 8-15,-6-21 32 16,-5-17 15-16,-4-23 14 15,-1-13 23-15,2-18 27 16,-1-9 10-16,11-7 4 16,2-1-2-16,26 5-6 15,5 9-2-15,15 18-3 16,3 9-6-16,-5 24-18 16,-5 12-9-16,-7 11-14 0,-8 4-3 15,-10 8-3-15,-11 3 0 16,-5 10-16-1,-9 4-16-15,-14 13-38 0,0 3-19 16,-15 8-35-16,3-3-13 16,-1-9-107-16,6-10 135 0</inkml:trace>
  <inkml:trace contextRef="#ctx0" brushRef="#br0" timeOffset="25046.66">14617 15638 1183 0,'19'22'249'0,"0"2"312"0,-8 6-380 0,-6 5-28 0,-7 4-90 0,2 0-32 0,0-10-37 16,0-6-26-16,13-11-99 16,1-9-85-16,3-16 113 15</inkml:trace>
  <inkml:trace contextRef="#ctx0" brushRef="#br0" timeOffset="25187.37">14647 15395 1650 0,'-16'26'116'0,"5"-6"139"0,3-9-159 0,5-6-153 0,3-7-76 0,11-9-301 15,13-3 237-15</inkml:trace>
  <inkml:trace contextRef="#ctx0" brushRef="#br0" timeOffset="25504.37">15095 15761 908 0,'2'77'33'0,"-1"-1"4"0,-1 0-23 0,0-10-7 0,-5-3-1 0,4-20 5 0,-1-7 34 0,-1-20 95 0,-5-8 29 0,4-21 67 32,-4-11 2-32,0-13-61 0,5-12-18 0,3-8-51 31,6-3-29-31,11-8-25 0,1 7-12 16,7 9-21-1,5 6-6-15,-10 19-7 0,2 10 1 0,-9 17-4 16,1 3 0-16,-11 17-8 15,-3 6-18-15,-6 13-34 16,-8 7-25-16,-8 9-47 16,-3-1-21-16,-1-15-132 15,4-4 161-15</inkml:trace>
  <inkml:trace contextRef="#ctx0" brushRef="#br0" timeOffset="26166.42">15396 15709 1459 0,'15'16'127'0,"0"4"75"0,6-5-88 0,-2-1 4 0,6-5-41 0,2-9-18 0,1-9-9 0,-1-5 1 0,-5-8 9 15,0-2 11-15,-9 3 17 16,-8-1 4-16,-9 7-10 31,-7-1-13-31,-15 8-25 16,-9 2-11-16,-11 15-23 15,-6 8-12-15,5 20-20 16,4 8-7-16,19 12-17 16,13 2 1-16,26-4 6 15,16-6 2-15,18-12 19 16,9-10 7-16,-2-14 6 0,0-8 2 15,-8-21 7-15,-3-13 3 16,6-19 4-16,-2-16 3 16,1-10 10-16,-4-6-7 15,-8 0 28-15,-2 2 9 16,-18 4 14-16,-4 2 14 0,-8 13-19 16,-4 13-8-16,-2 28-22 15,0 13-9-15,-5 30-18 16,-3 13-6-1,-3 27-18-15,2 9-6 0,2 12-15 16,6 9-7-16,2 1-8 16,12-7 2-16,6-18 12 15,4-12 8-15,7-30 18 16,-1-13 9-16,-1-21 21 16,2-14 7-16,0-17 13 15,-5-8 6-15,-4-2 7 16,1-2 7-16,-8 15 1 15,4 8-3-15,-9 17-16 0,1 8-11 16,1 14-15-16,-5 10-4 16,5 11-10-1,0 6-10-15,-2 0-28 0,1-5-21 16,3-9-66-16,5-7-58 16,-3-18 357-16,8-12-193 15</inkml:trace>
  <inkml:trace contextRef="#ctx0" brushRef="#br0" timeOffset="26300.66">16373 15570 1732 0,'-13'13'100'0,"1"-2"80"0,4-8-185 16,3-3-54-16,7-12 30 0</inkml:trace>
  <inkml:trace contextRef="#ctx0" brushRef="#br0" timeOffset="26726.67">16554 15722 1316 0,'-8'42'202'0,"4"-1"146"0,-6-9-132 0,4-5-24 0,1-15-90 0,2-12-34 0,6-6-33 0,3-7-10 16,6 1-9-16,0 2-2 15,5 7-3-15,7 8-4 16,3 8-6-16,5 5-1 16,4 5-5-16,3-5 0 15,10-8 0-15,0-4 0 16,5-17 4 0,1-5 0-16,-5-18 19 0,-1-6 19 0,-3-5 35 15,-7 0 16-15,-5 0 0 16,-3 4-11-16,-12 3-13 15,-2 6-2-15,-12 12 11 16,-5 6 2-16,-9 12-6 31,-2 8-9-31,-7 13-28 0,3 8-10 0,-1 16-20 16,3 6-5 0,10 4-6-16,9 4-2 0,10-10-4 15,16-3-5-15,12-12-15 0,9-7 5 16,14-9-58-16,1-8-19 15,-12-10-68 1,-4-9 395-16,-23-14-183 0</inkml:trace>
  <inkml:trace contextRef="#ctx0" brushRef="#br0" timeOffset="30808.08">11694 17111 881 0,'6'-9'133'0,"-3"2"132"0,0-1-73 0,1 13-21 0,-6 2-30 0,0 19-23 0,1 11-5 16,-1 16-20 0,4 12-15-16,-2 9-34 0,0 5-14 15,0 8-19-15,0 2-6 0,-5 6-8 16,-3 1-27-16,0-15-110 16,4-7-80-16,4-24 108 15</inkml:trace>
  <inkml:trace contextRef="#ctx0" brushRef="#br0" timeOffset="31453.04">11732 17119 1006 0,'1'0'184'0,"4"0"242"0,0 0-247 0,-1 2-72 0,4 1-20 0,6-3-30 16,7 0-13-16,9-10-20 0,8 1-4 16,15-10-8-16,11 2 1 15,16-2-2-15,10 3-1 16,1 3-1-16,-2-3-1 16,-7 4-5-16,-10-2-1 15,-1 6-1-15,-3 3 0 16,-6 3 5-16,-7 2 0 15,-9 2 0-15,-5 4 1 0,-13 5 0 16,-4-1-1 0,-4 2 0-16,-10-5 1 0,-1 1 2 15,-2 0 1-15,-7-5 4 16,0 0 0-16,-7 0 4 16,4 3 1-16,-5 5-2 15,3-1-2-15,4 2-7 16,-2 6-3-16,0-4-4 15,3 5-1-15,3 8 1 16,3 6-1-16,2 16-1 16,0 3-1-16,4 14-3 0,3 11-2 15,4 10-7-15,-4-2-17 16,-2 0-12-16,-2-1 0 16,0-12 5-16,-8-5 19 15,-3-11 18-15,-1-10 3 16,-18-14 11-16,-3-7 5 15,-26-11 6 1,-7-3 1-16,-30-3-7 0,-8-2-3 16,-21 4-6-16,-1 2-5 0,-14 4-2 15,-12 3 0-15,-2 5-1 16,-1-2 0-16,18 0-1 16,14-8-2-16,25-1-5 15,15-4-2 1,23-4-14-16,12 0-11 0,26-7-79 15,10-7-79-15,24-18 105 16</inkml:trace>
  <inkml:trace contextRef="#ctx0" brushRef="#br0" timeOffset="32199.73">12322 18417 534 0,'-7'-8'147'0,"-4"-3"106"0,5 8-32 0,0-2-21 0,4 0-44 0,2 2-19 0,0 0-21 15,0 1-2-15,0 1-10 16,-5-9-1-16,7 15-21 16,3 6-14-16,-5 16-25 15,3 8-17-15,-6 7-12 16,-5 4-7-16,6 6-7 16,2-3-2-16,8-6-36 15,-3-1-21-15,0-4-46 16,2-3-41-16,4-10-106 15,-3-3-116-15,11-19 204 0</inkml:trace>
  <inkml:trace contextRef="#ctx0" brushRef="#br0" timeOffset="32802.37">12662 18458 1319 0,'4'13'135'0,"-1"2"75"0,-3 7-101 0,-2 5-38 0,2 8-53 0,-5-2-10 15,5 2-7-15,2-2-1 0,1-6-2 16,7-7 1-16,-6-7-2 16,6-5 0-16,-7-8 3 15,5-8 6 1,-5-11 10-16,2-6 7 0,6-13 5 15,5-3 2-15,7-10 17 16,7 4 5-16,-3 6-1 16,0 8-5-16,-8 15-26 15,1 11-7-15,-6 14-7 0,2 9-3 16,5 17-5-16,-2 7-4 16,3 1-2-16,3 1 0 15,-6-5 6-15,0-9 2 16,-3-12 3-16,-5-10 1 0,0-9 1 15,-7-5 4-15,1-9 7 16,-5-4 2 0,0-7-3-16,3-2-2 15,-1-2-7-15,1 4-1 0,7 6-3 16,-4 6-1-16,11 10-2 16,2 0-1-16,8 9-1 15,6 6 0-15,2 10 3 16,-1-2 0-16,1 7 2 15,1 1 0-15,-9 2 5 16,-5 0 3-16,-18 1 9 16,-11-1 4-16,-21 0 0 15,-4 1-5-15,-17-7-29 16,-1-5-24-16,-2-7-92 16,1-9-64-16,17-6-176 0,7-16 190 15</inkml:trace>
  <inkml:trace contextRef="#ctx0" brushRef="#br0" timeOffset="33830.83">14593 16971 715 0,'-4'6'157'0,"-6"4"212"15,1 2-153-15,4 13-55 0,-3 7-21 0,5 17-58 0,-2 8-26 0,2 17-39 0,0 6-9 16,-2 15-20-16,-3 3-18 16,-1 9-35-16,-1 0-7 0,1-14 13 15,1-12 19 1,6-36 37-16,2-15 7 15,15-27 10-15,5-11 6 16,18-20 10-16,12-8 4 0,29-4-8 16,14 1-5-16,23 4-13 15,0 8-3-15,7 7-4 16,5 4-1-16,1 8 2 16,2 4-1-16,-17 4 3 15,-15 1 1 1,-29 5 3-16,-9-2 3 15,-20-3-3-15,-6-1 18 16,-18-11 13-16,-1-3 5 0,-6-10 14 16,-2-6-11-16,-5-9-6 15,0-18 0-15,2-14 0 16,-1-9-5-16,1-20-8 0,5 10-7 16,-1 1-6-16,-3 7 3 15,1 22 8 1,-6 1 7-16,-2 20 13 0,-9 7 8 15,-7 6 11-15,-8 3 1 16,-12 0-8-16,-8 5-7 16,-12-4-17-16,-10 5-7 0,-15 0-8 15,-12 1-10-15,-26 8-11 16,-8 6-5-16,-9 14-24 16,6 10-24-16,-3 19-60 15,1 7-30-15,4 20-69 16,4 5-23-16,40 10-122 15,16 6 191-15</inkml:trace>
  <inkml:trace contextRef="#ctx0" brushRef="#br0" timeOffset="34117.12">15166 18128 1848 0,'-2'7'118'0,"-2"2"68"0,1-3-70 0,3 9-33 0,-4 5-27 0,0 8-33 15,-1 17-12-15,3 16-17 0,1 12-21 16,1 13-65-16,3-5-49 16,6-12-217-1,6-10 208-15</inkml:trace>
  <inkml:trace contextRef="#ctx0" brushRef="#br0" timeOffset="34621.72">15594 18225 1222 0,'9'12'151'0,"-1"9"100"0,-5 12-134 0,-6 14-41 0,-5 8-60 0,-5 5-10 0,4-6-8 16,6-5-2-16,3-21-1 0,0-12-4 15,0-18 7-15,1-12 17 16,6-21 26-16,8-7 9 15,3-9 7-15,4 2-10 16,5 10-19-16,-4 9-3 16,4 17-10-16,-2 7-5 15,4 20-2-15,1 10-4 0,4 14-37 16,-4 3-3 0,0-5-1-16,0-3 2 0,-4-22 37 15,0-8 2 1,-3-10 22-16,-6-6 14 15,-4-6 22-15,-2-13 5 0,-4 6-21 16,1-3-13-16,3 4-22 16,2 9-7-16,3 2 5 15,4 6-3-15,7 11 3 16,0 7 0-16,9 10-2 16,-6-2 4-16,-1 7-5 15,-4 2 0-15,-6-4 2 16,-8 3 1-16,-10-1 4 15,-9 0-7-15,-7-1-16 16,-11-4-11-16,-15-7-59 16,-7-5-26-16,-12-15-92 0,-5-12 98 15</inkml:trace>
  <inkml:trace contextRef="#ctx0" brushRef="#br0" timeOffset="35506.76">17308 16987 1446 0,'4'-2'101'0,"-3"-1"105"16,7 3-105-16,-3 11 14 0,4 11-23 0,-2 9-22 0,-1 25-49 15,-5 13-11-15,-8 15-21 16,-5 2-11-16,-2 1-3 16,-2-6-1-1,4-14 19-15,1-8 8 0,8-21 7 16,3-10 1 0,11-15 1-16,8-6-1 0,20-7 1 15,19 0-3-15,26-4-4 0,12 1-2 16,12-1-1-16,2 0 0 15,5-3 0-15,5 6 1 16,9-1-1 0,-4-1 0-16,-22 3 0 15,-17 0 0-15,-21 0 3 16,-11-5 1-16,-15 2-1 0,-3-8-4 0,-17-9 28 16,0-6 5-16,-8-13 5 31,-1-7 7-31,-1-17-27 0,4-9-4 0,1-10-5 15,-1-5 0-15,-1 6 16 32,-4 3 10-32,-6 3 14 15,-7 1 6-15,-15 2 2 16,-6 6 0-16,-13 3 6 16,-12 6 1-16,-13 11-11 15,-9 7-9-15,-14 18-20 16,-18 7-9-16,-26 15-14 0,-11 12-6 15,-2 14-11-15,2 1-9 16,-6 10-51-16,7-2-26 16,12-2-42-1,19-5-29-15,42-14-73 0,33 5 140 16</inkml:trace>
  <inkml:trace contextRef="#ctx0" brushRef="#br0" timeOffset="36378.82">19974 16766 1155 0,'21'0'162'0,"1"8"128"0,-5 3-124 0,4 4-5 0,-5 15-66 0,-4 7-27 0,-2 15-32 0,-9 8-12 16,-2 12-14-16,-9 9-3 16,2 2-14-16,2 4-10 15,0-7-4-15,1-5-1 16,4-19 11-16,-3-8 9 15,4-17 3-15,2-10 0 16,6-9-5 0,9-2-5-16,13 1-4 0,13-7-1 15,25 0 1-15,6-4 4 16,25 3 1-16,10 0 3 0,24 0 2 16,18 3 0-1,4-9 0-15,-7-3-1 0,-9-4-1 31,-13-5 1-31,-11-4 4 0,-3 1 1 0,-33 0 3 16,-16-1 1-16,-27 1 10 16,-15-2 3-1,-12-1 5-15,-9-7 4 0,-3-5-5 16,-3-5-1-16,3-14-7 16,0-2-2-16,6-12-5 15,1 1 2-15,11-1 7 16,2 1 5-16,-1 2 19 0,4 0 5 15,-4 0 8 1,-3-1 2-16,-12 2 0 16,-2-3-1-16,-18 4-2 0,-3-1-1 15,-15 9 0 1,-7 4-1-16,-22 11 0 0,-15 6-5 0,-27 9-16 16,-14 1-9-1,-4 8-22-15,0 4-13 16,-24 12-17-16,-9 7-15 0,-7 21-37 31,3 14-17-31,15 18-47 0,9 4-25 0,29 5-32 31,14-3-51-31,55-22 147 0</inkml:trace>
  <inkml:trace contextRef="#ctx0" brushRef="#br0" timeOffset="37251.81">22802 16365 1691 0,'23'43'90'0,"-4"7"40"0,2 7-60 0,-12 9-13 0,-9 8-22 0,-8 5-27 0,-6-1-5 0,-8-9-4 0,5-4-5 16,1-13-2 0,6-7 1-16,7-18 1 15,3-3 1-15,18-12 2 0,7-4 1 16,17 2-1-16,9-2-1 15,14-7-2-15,2-1-1 16,6-1-1-16,12-6 2 16,7 4 3-16,5 3 0 15,14 5-4-15,-9 1-1 16,-12 7-2-16,-12 1 2 16,-14 2 4-16,-8-2 2 0,-1-3 3 15,-8-2 0-15,-9-7 2 16,-3-2-12-16,-10-2-15 15,-3-7-3-15,-5-4-5 16,-2-2 11-16,7-7 11 16,-5-4 2-16,7-2 12 15,1-5 8-15,6-11 25 16,1-5 12-16,-5-16 22 16,-5-11 9-16,-9-15 14 15,-1-10 6-15,-12-6-1 16,0-5-7-16,-12 0-26 15,-7 0-18-15,-5 2-24 0,-1 7-7 16,6 23-5-16,-2 16 1 16,12 35 5-1,-2 5 4-15,0 14 6 0,-4 7 1 16,-8 3 2-16,-2 2 0 16,-18 1-2-16,-9 6 0 0,-16 4-15 31,-9 1-9-31,-26 8-18 0,-18 0-10 0,-40 7-30 15,-8-1-28-15,-4 16-71 16,-3 15-28-16,23 12-35 16,2 15 97-16</inkml:trace>
  <inkml:trace contextRef="#ctx0" brushRef="#br0" timeOffset="37802.61">17838 18166 1171 0,'0'0'167'16,"0"2"200"-16,0 2-213 0,0 1-13 0,-3 9-46 0,-1 7-27 0,0 9-49 15,4 9-13-15,2 16-10 16,3 4-26-16,-2 13-73 16,-2-2-58-16,9-4-242 15,-2-8 231-15</inkml:trace>
  <inkml:trace contextRef="#ctx0" brushRef="#br0" timeOffset="38228.17">18203 18354 1088 0,'12'3'165'16,"0"11"122"-16,-3 5-91 0,-9 11-107 0,-2 3-46 0,-9 7-45 0,2-3-8 0,7-7-8 0,5-4-3 0,5-15-2 15,8-8 3-15,0-8 3 16,1-7 6-16,7-7 15 16,-5 1 5-1,9 6 1-15,-1 2-2 16,1 10-5 0,1 6-1-16,-2 4-1 15,0-1 1-15,-2-1 0 16,-5-6 1-16,-2-5 10 15,-3-7 7-15,-2-2 30 16,-2-3 19-16,-9-8 28 16,-2-1-2-16,1 5-22 15,-1 5-19-15,8 11-37 16,3 8-9-16,3 9-6 0,5 9-1 16,3 9 1-16,-1 3 1 15,-7 4 0-15,-6-3-5 16,-8-6-26-16,-5 0-14 15,-7-9-20-15,-9-4-24 16,-1-12-57-16,-2-13-48 16,1-20 97-16</inkml:trace>
  <inkml:trace contextRef="#ctx0" brushRef="#br0" timeOffset="38625.21">20773 17967 1331 0,'12'2'167'0,"1"9"182"0,-5 2-128 0,-3 18-69 0,-5 13-42 0,-8 10-72 16,0 8-30-16,0-3-64 16,-2 3-46-16,7-8-115 0,2-2-102 15,1-8 176-15</inkml:trace>
  <inkml:trace contextRef="#ctx0" brushRef="#br0" timeOffset="39083.01">21109 18165 1076 0,'12'7'193'0,"-1"8"178"0,-1 7-132 0,-5 8-119 0,-5 9-51 0,-2 2-53 0,-7 3-5 0,2-9-10 16,6-3-1-16,-1-18-7 16,4-5-6-16,6-15 15 15,4-7 14-15,1-14 21 16,1-1 9-16,8 0-10 15,-3-4-9-15,9 15-13 16,1 6-4-16,-2 11-3 16,1 9-7-16,-1 9-14 15,3 4-3-15,0-2-1 16,-2-3 3-16,2-10 11 16,3-9 8-16,-4-10 23 15,1-4-2 1,-5-8 48-16,-8-1 10 0,-1-3-8 15,-3 1 6-15,-7 11-39 16,-1 11-14-16,11 2-11 0,-5 14-3 16,1 16-9-16,4 4-4 15,-3 12-23 1,-4 0-11-16,-6 2-16 0,-1-4-2 0,-4-4 6 31,-6-11 0-31,0-13-43 0,-9-11-17 0,-3-17-24 31,-7-10-27-31,-10-14-67 0,-5-10 131 0</inkml:trace>
  <inkml:trace contextRef="#ctx0" brushRef="#br0" timeOffset="39687.32">23655 17818 1075 0,'-2'-5'100'0,"2"-1"88"0,-3 2-3 0,2 4-4 0,-1 2-8 0,2 6-21 0,-3-2-14 0,-3 15-39 16,3 6-20-16,-5 20-38 16,4 8-20-1,4 19-14-15,2 5-3 0,-2 5-25 16,0-2-17-16,-2-13-41 16,-2-6-24-1,1-20-48-15,3-12-46 0,7-26-279 16,6-18 285-16</inkml:trace>
  <inkml:trace contextRef="#ctx0" brushRef="#br0" timeOffset="40190.26">23884 18024 1106 0,'6'5'183'0,"-1"8"141"0,-2 6-63 0,0 15-127 0,-3 7-52 15,-3 8-62-15,-8 3-10 16,3-9-8-16,-1-2-2 15,5-14-6-15,4-9-7 16,4-16-8-16,3-5 6 16,3-16 20-16,7-3 15 0,1-13 26 15,2 2 3-15,-1 2-3 16,3 5-4-16,-4 12-13 16,0 8-7-16,0 14-14 15,-1 4-5-15,4 10-11 16,-2-3-1-16,4-1-1 15,1-3 3-15,3-11 7 16,1-4 2-16,2-8 12 16,-2-5 8-1,-5-6 20-15,-6-3 5 0,-3-5-2 16,0 0-5-16,-4 4-17 16,-5 1-5-16,2 14-6 15,-7 8-4-15,5 5-12 16,3 15-12-16,5 8-12 0,-1 7-4 15,-1-3 6-15,4 2 9 16,-6-8 12-16,-1-6 6 16,-3-3 16-1,-9-6 0-15,-3-4 3 16,-11 1 1-16,-7-8-9 0,-8-3-2 0,-13-12-9 31,0 1-29-31,-1-3-81 0,0-5-12 0,6-4 44 16</inkml:trace>
  <inkml:trace contextRef="#ctx0" brushRef="#br0" timeOffset="48101.18">13686 16711 767 0,'-1'3'118'15,"-3"5"97"-15,-5 0-40 0,3-2-68 0,-5 0-17 0,1-1-21 16,4-5-5-16,-4 1-14 0,1 3-13 0,-7-1-19 0,0 3-6 0,-7 5-8 0,-2-1-1 0,-1 7-3 15,6 0 0-15,6 2-1 16,7 0 0-16,7 2 1 16,5-2-1-16,4 7 7 15,2 0 8-15,-3 5 14 16,0 4 5-16,3 7-1 16,-4 6-7-16,1 12-12 15,-5 1-5-15,-3 5-6 16,0 4-1-16,0-6-1 15,0 6 0-15,4-4 0 16,-2-1-1-16,1-5 0 16,0-13 1-16,4-12-1 15,-3-9 0-15,-1-7 1 16,4-6 1-16,-4-5 2 0,0 0-1 16,3-4 0-1,1 4 0-15,4 3-1 16,3 2 1-16,0 1-1 0,7 4 0 15,-9-3 0-15,4 3-1 16,-2-12 0-16,-3 2 0 16,2-11 8-1,-2-7 6-15,2-2 2 0,1-10 10 16,0-5-1-16,0-5-2 0,0-6 0 16,4-4-8-16,-2 1-9 15,2 1-1-15,6 1-3 16,0 1 0-16,-2 3-1 15,-5 2 2-15,-4 6-1 16,-5-3 1-16,-7-1 1 0,-1-5-1 16,-6-4-1-1,0-2-1-15,1-10-1 0,-3-8 0 16,6 0 0-16,1 0 0 16,1 1 1-16,3 11 0 15,-3 3 1-15,0 6 0 16,0 4 1-1,0 1 0-15,-8 2 5 16,2 4 5-16,-8-5 5 0,-4 4 2 16,-2 2-2-16,-5 2-4 15,-2 0-5 1,-3 0-1-16,3-1-4 16,-1 1-1-16,10 5 0 15,-2 4 0-15,7 10 3 16,4 2-1-16,-1 11-5 0,-2 5-7 0,-6 7-93 31,1 8-96-31,-7-2 108 0</inkml:trace>
  <inkml:trace contextRef="#ctx0" brushRef="#br0" timeOffset="49194.61">16671 16572 879 0,'-8'11'88'0,"0"-2"68"0,-3-4-38 0,-5-3-9 0,-4-2-22 0,3-4-33 15,-6 1-17-15,1 3-27 0,5 2-4 0,0 15-1 0,-1 5 0 0,7 11 1 16,3 5 0-16,1 6 6 16,3-3 7-16,4 7 12 15,2-4 4-15,6 10 1 16,-2 4-7-16,-3 7-14 15,0 5-4-15,-6 9-10 16,-1 2-2-16,-1 9-8 16,-3-4-2-16,0 6-11 15,2-2-9-15,-2-13 4 16,5-8 2-16,4-29 8 16,7-15 8-1,5-19 2-15,4-12 2 0,8-13 6 16,9-8 6-1,8-7 4-15,5-1 0 16,9 3-2-16,-1-4-4 0,3 9-3 16,-4-1-2-16,-12-2 1 0,-8 2 1 15,-15 1 7-15,-8 0 2 16,-5 0 19-16,-6-1 7 16,-5-10 11-1,-1-9 5-15,-7-23-7 0,1-12-6 16,-4-12-9-1,3-9-3-15,1 4 0 0,-1-2 1 0,5 13-3 16,6 7-4-16,-1 21-6 16,-3 14-3-16,-7 23 0 15,-4 7-2-15,-11 14-6 16,-7 4-2-16,-4 4-8 16,-4 4-16-16,2-1-44 15,6-4-28-15,4 1-83 16,10-3-67-1,16-1 139-15</inkml:trace>
  <inkml:trace contextRef="#ctx0" brushRef="#br0" timeOffset="50095.44">19635 16383 1075 0,'2'0'130'0,"-2"4"104"0,-5-4-19 0,-14 2-68 0,-1-2-29 0,-23 1-55 0,-4-1-24 16,-12 2-28-16,-2 0-10 0,14 4-4 15,2-1-3-15,19 6-2 16,10 1 2-16,5 1-4 15,9 3 1-15,4 7 1 16,6 4 1-16,1 9 6 16,2 2 0-16,-1 6 1 15,-6 7 1-15,1 9-2 0,-5 1-1 16,-6 9-13 0,3 7-12-16,-8 10-26 15,-2 7-16-15,2 10-24 0,0-1-5 16,6-4 5-16,4-7 16 15,5-13 36-15,6-8 18 16,2-21 23-16,3-7 2 16,4-21 16-16,-2-10 7 15,7-13 6-15,-1-20-2 16,4-9-14-16,1-9-6 16,2-8-7-16,5-1-2 0,3-2 0 15,1-2-1 1,-1-5 0-16,2-8-1 0,-2-4 1 15,1-4 1-15,-1-6 18 16,-5-1 2-16,-3 3 3 16,-8-4 5-16,-12-5-5 15,-4-3 8-15,-16-7 5 16,-2 5-2 0,-7 7-11-16,-5 8-8 0,-4 24-9 0,-5 11-3 15,-4 22-5 1,-1 8-5-16,-3 13-23 15,2 9-22-15,3 2-80 0,7-1-124 16,12 1 148-16</inkml:trace>
  <inkml:trace contextRef="#ctx0" brushRef="#br0" timeOffset="51038.09">22396 15950 1107 0,'2'7'149'0,"2"2"119"0,-10-4-117 15,0 1-14-15,-12-4-50 0,0 1-19 0,-11-3-31 0,-4 0-12 0,-5 2-15 16,2 4-6-16,3 6-4 16,1 4-3-16,15 9-3 15,3 4-1-15,9 7-1 16,5 4 2-16,8 8 3 16,4 5 1-16,1 10 1 15,1 1 1-15,-1 10-3 16,-5 4-6-16,-8 5-28 0,-7 4-15 15,-4 1-36-15,-1-6-18 16,-2-1-15-16,1-1 15 16,8-9 38-16,2 0 26 15,6-19 49-15,3-8 8 32,7-17-1-32,6-8-3 0,0-13-7 0,6-1-7 0,-1-11 1 15,3-1 0-15,-2-10 3 16,-3 0 1-16,-3-8 0 15,0-4 0-15,-3-4-2 16,-1-5 0-16,4 0 0 16,-4 0 0-1,-1 4 4-15,0-3 10 0,-1 0 13 16,1-1 6-16,-2-3 15 16,-1-10 3-16,-1-7 6 15,-5-8 0-15,1-13-8 16,-3-3-5-16,-1-11-13 15,-2 0-5-15,-5-2-7 32,-3-6-7-32,-3 3-3 15,0 13-3-15,5 17-3 0,4 23-2 16,2 20-4-16,3 7-14 16,-3 17-48-16,0-1-33 15,0 2 47-15</inkml:trace>
  <inkml:trace contextRef="#ctx0" brushRef="#br0" timeOffset="58899.82">11115 16750 414 0,'0'-2'115'0,"0"2"90"0,-2-1-14 0,-1 1-7 0,-3 1-16 16,1 4-12-16,-4 3-29 0,-3 0-18 0,5-2-31 0,-3 1-13 0,-1-1-22 16,0-1-10-16,0-4-15 15,0 2-5-15,-3-3-8 16,1-3 0-16,1 3-5 15,2 3 0-15,2 0-1 0,-1 7-3 16,7-2 0-16,-1 6 1 16,1 5 7-16,2 1 2 15,-1 12 4 1,2 6-1-16,-2 12-6 16,-4 4-1-16,-1 12-2 15,-5 2 0-15,0 1-2 16,0 2 1-16,0-1 1 15,4-4 0-15,-2-3 1 0,6-1 1 16,-4-9-1-16,3 2-1 0,-1-1 1 16,0 4 0-1,-1-1 0-15,1 1 0 0,-3-6 1 32,-1-3 0-32,-4-8 2 15,-1-3 1-15,0-6 1 16,-2 1 0-16,6-6 1 0,1-2 0 0,7 0 2 15,2-8-2 1,5 4-1-16,3-5-3 0,5 0-2 16,-1-2-1-16,-4-5 0 15,2 1 0-15,-2-6-1 0,-2-2 0 16,3-2 0 0,-2-5 1-16,7 0 1 0,2-6-1 15,7-6 0 1,7 0-2-16,5-1-1 0,1-2 1 15,-4 1 2-15,2-3 0 32,-7-3 1-32,-1 1 1 0,-9-3 1 15,-3 2 1-15,-6-3 1 16,-5 1-1 0,-3-9-1-16,-1-2-2 15,-3-3-1-15,1-5 0 0,-3-6 0 16,4-3 0-16,-1-10 1 15,2-6 1-15,1-1 1 16,3-3 0-16,2 1 1 16,4 6 0-16,-1-1 0 15,-3 3-1-15,3 1 0 16,-4 4 0-16,1 2-1 16,3 1-1-16,-3 6-1 15,2 1-1-15,3 10 0 16,-2 2 1-16,-2 6 2 15,-3 3 2-15,-3 5 4 16,-1 6 0-16,-9 3 2 16,-1 2 0-16,-5 8-4 15,-6-4-3-15,-4 7-11 0,-3 3-14 16,-1 0-109-16,-1 3-116 16,-9-1 136-16</inkml:trace>
  <inkml:trace contextRef="#ctx0" brushRef="#br0" timeOffset="68771.11">22437 15870 284 0,'0'5'111'0,"0"-4"86"0,0 2-49 0,0 4-24 0,-1-1-38 0,-1 2-11 0,-1-2-1 0,0 2 6 0,-2 0 6 0,-1-3-1 16,-1 0-2-16,3-4-1 0,-6-1 1 15,10 0 4-15,-3-6 4 16,0-4-1-16,-5-5-18 15,-5-9-9-15,-1-9-16 32,-2-7-4-32,-3-10-6 0,0-5-4 0,7-10-7 15,-1-4-5-15,5-15 4 16,8 0 8-16,10-2 9 16,7-1 5-16,10 10-4 15,1 3-6-15,1 7-11 16,-2 4-5-16,-2 8-7 0,-3 0 1 15,-3 9-10-15,-3 5-2 32,-4 2-2-32,7 12-5 0,-13-3-21 0,6 8-36 15,-5 1-98-15,-3 6-68 0,-1 2-272 16,5-1 284-16</inkml:trace>
  <inkml:trace contextRef="#ctx0" brushRef="#br0" timeOffset="69278.27">22431 14455 366 0,'0'0'76'0,"-2"2"94"0,2 3 2 0,0-2 13 0,0 0-10 0,0 0-25 0,0 2-9 0,-1-3-17 0,1-2-9 0,3 1-12 15,-2-2-9-15,10-7-24 16,-6 1-11-16,5-5-22 15,-1-2-8-15,4-4-5 16,1-1-2-16,2 3-5 16,4-4-3-16,2 3-5 15,5-2 0-15,6 3-1 16,2 2 1-16,-5 1 0 16,3 4-1-16,-11 5-4 15,0 4 1-15,-6 4 0 16,-2 5 2-16,-6 7 3 15,-8 6 0-15,-2 6-2 16,-5 7-2-16,0 3-4 16,-2 3-2-16,1 1-1 15,2 4-3-15,-1-3-26 16,4-2-30-16,3-10-100 0,0-9-82 16,6-15 127-16</inkml:trace>
  <inkml:trace contextRef="#ctx0" brushRef="#br0" timeOffset="69890.45">23049 13836 791 0,'-1'3'94'0,"-3"5"87"0,-3 0-26 0,3 6-38 0,-3 3-7 15,0 2-27-15,-2 5-14 0,7 9-25 0,2-2-9 0,2 6-17 16,7-1-5-16,4 0-8 0,3-6-4 15,1-6-1-15,0-10 0 16,1-9 0 0,2-5 11-16,-2-11 32 0,-3-10 11 15,1-7 22-15,-3-8-5 16,-5-7-24-16,1 2-10 16,-7-2 0-16,-2 6 1 15,-10 7 2-15,-1 4 0 16,-5 6-19-16,-4 6-4 15,-2 10-12-15,-8 4-3 16,0 5-5-16,-2 5-3 16,4 2-6-16,6-1-19 15,11-8-65-15,11-1-51 16,6 1 72-16</inkml:trace>
  <inkml:trace contextRef="#ctx0" brushRef="#br0" timeOffset="70094.63">23488 13820 1461 0,'6'13'119'0,"-3"-6"126"0,0-3-192 0,-3-1-8 0,-4-6-24 0,-7-1-6 0,1 1-37 0,2 2-49 15,2-6-319-15,6 1 254 0</inkml:trace>
  <inkml:trace contextRef="#ctx0" brushRef="#br0" timeOffset="70583.37">23674 13566 686 0,'-8'5'163'0,"2"1"158"0,-1-6-122 0,6 2-11 0,1-2-37 0,8-2-6 16,0-6-19-16,1 3-10 0,4-4-31 15,1 4-23 1,8-1-35-16,-3 1-11 0,6 5-9 16,0 0-3-16,1 5-1 15,-1 4 0-15,-3 4-1 16,-5 3 1-16,-1 4 0 16,-3 1 0-16,-5 2 3 15,-8 6-2-15,-4 6 2 16,-8 2 0-16,-7 3-1 0,0-1-1 15,-3-3 0-15,5-4-2 32,2-2 1-32,3-8-1 0,7 0-2 0,0-6 0 15,8-3-3-15,10-2-1 16,3-5 0 0,4-3 1-16,4-5 2 15,-5 1 1-15,8-5-4 0,3 1 11 0,-7-5-80 16,4 1-56-16,-2-4-174 15,2-4 143-15</inkml:trace>
  <inkml:trace contextRef="#ctx0" brushRef="#br0" timeOffset="71245.71">24201 13721 827 0,'-2'3'165'0,"-1"5"221"0,2-1-253 0,1 11-13 0,0 2-40 0,0 7-22 0,0 6-27 0,1 4-6 16,4 2-18-16,-4-1-3 0,1-8-1 16,0-5-1-16,4-14-1 15,-3-6 1-15,2-12 2 16,3-13 6-16,1-12 15 15,4-7 5-15,-4-10 12 16,2-1 4-16,0 4 4 16,2 2-1-16,0 14-4 15,1 6-8-15,0 15-18 16,-1 9-7-16,-2 15-10 16,0 8-2-16,1 13 0 15,-1 2 1-15,2-5 1 16,1-2-1-16,4-12-1 15,7-6 0-15,3-13 2 16,4-6 2-16,-7-18 5 16,-1-3 2-16,-7-12 12 15,0-2 5-15,1-8 8 16,-6-2 1-16,-1 4-9 16,-3 4-5-16,0 15-8 15,-6 4-3-15,1 15-6 0,-2 6-3 16,-1 3-3-16,0 14-5 15,8 5-1-15,2 6-2 0,7 7 2 16,8-4 0 0,5 0 3-16,2-2 1 0,-5-1-1 15,-8 2 5 1,-11-2 3-16,-8-1 3 0,-21-1 1 16,-6-4 1-16,-12-3-9 15,-5-7-3-15,-1-2-4 16,3-7-4-16,-4-3-15 15,7-7-13-15,-2-6-50 16,4-1-26-16,11 6-43 16,2 3-37-16,11 8 115 15</inkml:trace>
  <inkml:trace contextRef="#ctx0" brushRef="#br0" timeOffset="88611.77">19160 2369 231 0,'-7'2'20'0,"-1"1"30"15,-2 0 58-15,1 0 24 0,-2-3 54 0,4-1 1 0,-2-1-13 0,3-9-2 0,9 9-44 0,0-4-23 0,8 3-28 16,3 0-4-16,10 1 9 16,4 1 2-16,12 1-9 15,9 0-15-15,15 6-26 16,14 7 5-16,18 2-9 15,2 3-3-15,14-1 0 16,-2 0-13 0,23 2-4-16,9 0 1 0,14 0 11 15,16-2 1-15,23-5 11 16,9-5 2-16,34-11-10 16,29-3-1-16,10-7-11 15,26-3-3-15,17 4-3 16,10 4-2-16,8 2-2 15,-9 7 0-15,-11 4-6 16,-30 3-80-16,-18 3 58 16</inkml:trace>
  <inkml:trace contextRef="#ctx0" brushRef="#br0" timeOffset="92617.8">20085 4467 402 0,'-2'-4'106'0,"-1"1"118"0,0 0-20 15,3 0-42-15,0-5-11 0,3 3-17 0,-1-1-18 0,-1 4-19 0,-1 2-5 0,0 0-20 16,0 0-6-16,-9-3-1 0,-4 2-4 0,-4 2-7 15,-7 2-4-15,-1 8-17 16,-2 5-8-16,2 5-11 16,0 6-6-16,-2 4-6 15,2 7-2-15,-2 9-3 16,0 7 0-16,8 6 1 16,6 4 0-16,12 0 0 15,9-6-1-15,9-1 0 16,8-12 0-16,12-7 2 15,-6-3 1-15,10-13 2 16,2-8 7-16,-2-12 20 0,5-4 15 16,-15-7 15-16,-2-5 1 15,-11-7-4-15,-7 2-6 16,-12-5-9 0,-10 1-1-16,-11-4-17 15,-11-1-9-15,0-1-10 0,-5-1-6 16,1 11-8-16,7 7-4 15,5 12-36-15,3 12-31 16,0 10-80-16,3 2-61 16,10 4-227-16,9-10 255 0</inkml:trace>
  <inkml:trace contextRef="#ctx0" brushRef="#br0" timeOffset="93183.45">20418 4795 1086 0,'16'-2'95'0,"-2"5"73"0,-5 7-27 0,-4 10-10 16,0 2-33-16,-10 11-47 0,2 4-14 0,-3 2-15 0,-6-1-8 0,3-2-6 15,3-7 10-15,-2-11 16 0,6-2 4 16,2-16 34-16,-1-3 6 15,4-13 10-15,6-1 0 16,5-16-15-16,1-3-10 0,8-9-22 16,-4-2-5-1,11 9-22-15,-1 8-6 16,-4 16-5-16,-1 11-3 16,-7 11 0-16,0 12-2 0,1 10 0 15,-1 7 1-15,0-1 2 16,7-8 3-1,4-6 0-15,7-8 2 16,5-14 1-16,4 0 4 0,-2-15 0 16,-2-7 2-1,-7-5 3-15,-6-8 3 0,-12-6 11 16,-2 2-2-16,-8-2-2 16,0 0-6-16,-5 19-17 15,0 3-5-15,1 19-8 16,2 8-1-16,10 15 0 15,4 4 3-15,4 6 6 16,2 0 1-16,-4-1 3 16,0-1 0-16,-11-5 0 15,-5-1-1-15,-11-2 2 16,-12-2 1-16,-10-1-8 16,-6-4-23-16,-10-6-51 15,-5-10-32-15,1-11-103 0,3 1-102 16,2-9 183-16</inkml:trace>
  <inkml:trace contextRef="#ctx0" brushRef="#br0" timeOffset="93496.75">19618 5354 863 0,'-8'7'152'0,"10"-1"251"0,10-4-175 0,21-4-4 0,8-1-18 0,26-7-69 15,10-4-30-15,37 0-45 16,20-3-22-16,14-1-28 15,11 4-7-15,2-2-4 16,-1-3 0-16,-7 4-31 16,-13 0-45-16,-39-3 0 15,-22 5 19-15</inkml:trace>
  <inkml:trace contextRef="#ctx0" brushRef="#br0" timeOffset="95460.73">18006 5500 483 0,'0'0'58'0,"-3"-2"93"0,-4 2 4 16,4 0 38-16,1 0-19 0,2 3-36 0,4 2-19 0,10 1-16 15,6 2-7-15,10 8-21 16,7 4-20-16,5 9-26 16,-2 4-6-16,-4 8-17 15,-1-2-1-15,-10-4-1 16,-1 0-4-16,-7-9-71 15,-5-2-59-15,0-11-212 16,0-4 185-16</inkml:trace>
  <inkml:trace contextRef="#ctx0" brushRef="#br0" timeOffset="95821.53">18504 5471 721 0,'0'0'163'0,"0"0"167"0,0 8-154 0,0-2 11 0,2 5-63 16,-2 2-33-16,0 6-34 0,0 3-16 15,-5 11-27-15,0-1-7 0,-1 4-3 16,-5 0 1-16,0-7 0 16,1-4 1-16,6-8 1 15,1 2 0-15,-5-13 2 16,8 1 1-16,0-7 0 15,-2 0 6-15,1-2 15 16,1-1 3-16,0 3 8 16,1-2 0-16,1 17-17 15,1 5-4-15,2 16-13 16,-4 5-6-16,-1 13-3 16,-1 4 0-16,-6 5 0 15,6 2 1-15,1-13-33 16,3-1-23-16,5-23-77 15,-2-4-68-15,5-23 112 16</inkml:trace>
  <inkml:trace contextRef="#ctx0" brushRef="#br0" timeOffset="96355.83">18611 5908 959 0,'8'11'100'0,"2"2"54"16,1-1 12-16,9-9-34 0,2 1-31 0,7-8-31 0,2-2-3 0,4-10-9 15,1-1-9-15,-1-5-1 16,-7 3-2-16,-9-5 2 16,-9 4 9-16,-15 2 4 15,-9 1-7-15,-19 0-11 16,-2 7-13-16,-3 6-25 15,4 11-8-15,-1 14-16 16,-1 14-1-16,10 14 4 16,7 4 3-16,15-4 8 15,10-6 3-15,18-12 2 16,6-12 5-16,12-11 8 16,7-6 2-16,9-10 6 15,-2-8 2-15,-4-6 11 16,-2-5 5-16,-12-3 3 15,-6-3-1-15,-10 3-16 0,-6 5-9 16,-5 11-13-16,0 6-7 16,1 14-10-16,1 7 1 15,1 10 2-15,2 2 5 16,-5 4 4-16,0 1 2 16,-8 1 4-16,-5-4 2 0,-9-2 9 15,-6 1 0-15,-8-7 8 16,-8-1-7-16,-8-6-8 15,-2-3-8 1,-4-9-52-16,-4-5-36 0,-4-14-268 16,-13-3 220-16</inkml:trace>
  <inkml:trace contextRef="#ctx0" brushRef="#br0" timeOffset="98836.45">20400 5459 457 0,'0'4'155'0,"0"3"154"0,2-4-9 15,0 3-77-15,-2-3-36 0,0-1-44 0,-4 1-16 0,-5-2-28 16,0 6-9-16,-7-1-30 15,-5 7-17-15,-7 12-24 16,-7 8-6-16,-7 18-11 16,-6 2-1-16,4 15-4 15,8 3-2-15,14-2 0 0,12 4 0 16,13-8 1 0,12-7 2-16,13-5-1 0,10-8 1 15,11-9-7-15,3-11-13 16,-2-17-52-16,-6-5-45 15,-1-14-243-15,-2-9 217 16</inkml:trace>
  <inkml:trace contextRef="#ctx0" brushRef="#br0" timeOffset="99089.19">20705 5506 1118 0,'5'-10'156'0,"-2"4"119"0,0 9-100 15,3 7 17-15,-3 20-56 0,-1 3-22 0,0 16-43 16,-2 7-16-16,0 4-33 16,1 3-10-16,4-3-7 15,-2-8-1-15,2-1-9 16,3-7-43-16,4-1-67 15,-2-10-75-15,2-10 89 0</inkml:trace>
  <inkml:trace contextRef="#ctx0" brushRef="#br0" timeOffset="99668.65">21238 5887 1196 0,'-1'-4'125'15,"-6"1"84"-15,3-7-8 0,-6-1-4 0,-1-5-46 0,-5 1-54 0,-3-4-23 0,-11 12-44 16,0 6-18-16,-4 10-23 16,1 13-1-16,3 11 0 15,12-1 1-15,7-1-1 16,11-8 1-16,21-9 1 15,-1-6 4-15,13-12 6 16,2-2 2-16,-5-11 5 16,-2-1 1-16,-4-5 3 15,-10 2 4-15,-4 4 4 16,-4 3 1-16,-6 4-8 16,0 9-9-16,0 15-9 0,-2 10-2 15,2 12 3-15,2 2 2 16,9-7 2-16,5-2 0 15,9-12 2-15,7-8 2 16,-1-9 3-16,4-3 1 16,-5-11 2-16,1-6 3 15,-2-10 0-15,-2-8 9 16,-2-6 7-16,2-7 3 16,-5-9 1-16,-8-1-4 0,-6-6-5 15,4 4-2-15,-12 15 6 16,0 10 4-16,-3 22-1 15,-12 11-5-15,5 18-15 16,4 7-8-16,-1 23-9 16,7 7-1-16,8 10 3 15,0 2 1-15,6-2 3 16,1-7-6-16,-3-4-53 16,-4-3-93-16,3-10-125 15,0-1 136-15</inkml:trace>
  <inkml:trace contextRef="#ctx0" brushRef="#br0" timeOffset="99873.44">21427 5706 1724 0,'-12'0'127'0,"-1"6"53"0,4-1-26 0,7 5-39 0,2 1-48 16,14-5-44-16,10 2-11 15,12 1-7-15,7-6 5 0,12 4-70 16,-1-6-38-16,3 4-120 16,-5 0-125-1,0-5 200-15</inkml:trace>
  <inkml:trace contextRef="#ctx0" brushRef="#br0" timeOffset="100344.63">22014 5738 1073 0,'-12'1'145'0,"-9"4"135"0,-10 3-88 0,-12 8-42 0,0 4-51 0,1 7-58 0,10 3-21 0,12 8-23 15,6 0-4-15,14-2-9 16,7-6 1-16,11-8 1 16,10-6 0-16,15-13 5 15,1-6-1-15,5-13 2 16,1-11 5-16,-9-12 4 15,5-10 4-15,-5-11 3 16,-1-6 2-16,-4-12 7 16,-8-2 11-16,-6-4 25 15,-11 9 11-15,-6 21 15 0,-5 16-4 16,-3 37-23-16,-6 16-11 16,-9 33-22-16,-1 16-12 15,0 23-5-15,-1 3-1 16,6-6 0-16,3-10 2 0,9-19-1 15,2-9-1 1,9-20 1-16,4-8 1 0,3-14 8 16,0-8 2-16,9-15 4 15,0-2-2-15,4-1-6 16,2-1-5-16,-4 13-8 16,-2 10-5-16,-1 14-2 15,-5 10 1 1,-4 6 5-16,3 1 20 0,-2-4-96 15,1-1-68-15,13-12 89 16</inkml:trace>
  <inkml:trace contextRef="#ctx0" brushRef="#br0" timeOffset="100692.42">22994 5701 1589 0,'-8'-11'63'15,"-1"8"68"-15,4 3-56 0,-8 13 2 0,4 3-7 0,-2 14-54 0,4 7-5 0,4-2-3 0,3 3-3 0,16-13-9 0,6-6 1 16,13-13 6-16,4-6 5 15,7-12 12-15,-2-4 7 16,2-8 12 0,-2-1 15-16,-8-3 34 0,-6-7 11 15,-23 0 5-15,-7-3-19 16,-24 1-50-16,-9 8-30 16,-14 13-31-16,-4 10-19 15,-2 11-64-15,0 1-38 0,3-1 72 16</inkml:trace>
  <inkml:trace contextRef="#ctx0" brushRef="#br0" timeOffset="101050.49">23317 5634 1963 0,'2'1'29'0,"1"7"-8"0,16 17 20 0,-3 2-16 0,6 6-12 0,-3-3-6 0,3-3-3 0,3-5 1 0,0-3 13 0,2-6 15 15,-3-13 38-15,1 0 21 0,-9-10 32 0,0-3 3 0,1-1-8 16,-3-6-11-16,-4-10-24 15,-1-6-13-15,-6-5-32 16,1-4-12-16,-3 12-25 16,1 6-3-16,-2 10-9 15,1 8-2 1,-1-1-51-16,-1 4-36 0,1 1-92 16,-8 0-56-16,8 1-153 15,0-3 213-15</inkml:trace>
  <inkml:trace contextRef="#ctx0" brushRef="#br0" timeOffset="101712.32">23814 4987 1033 0,'4'5'178'0,"-4"1"123"0,0 16-129 0,-2 5-13 0,-6 22-87 0,5 6-21 0,0 18-4 0,4 4 3 16,2 3-17-16,10 5-7 16,-2-10-13-16,-6-5-2 0,4-10-2 15,-6-12-2-15,5-14 1 16,-6-5 1-16,-2-15 2 16,3-5 5-1,-4-9 6-15,1-9 1 0,1-10 0 16,1-9-2-16,7-20-4 15,1-4-3-15,4-1-7 16,-2-2-4-16,4 21-3 16,-2 14-4-16,-3 20-2 15,0 9-1-15,1 18 0 16,0 9 1-16,2 5 5 16,2 0 1-16,8 4-1 15,-4-8 0-15,1-3-5 16,2-1-29-16,-2-7-47 0,-1-2-32 15,4-8-65 1,0-3-16-16,1-10 108 16</inkml:trace>
  <inkml:trace contextRef="#ctx0" brushRef="#br0" timeOffset="102262.32">24628 5613 1599 0,'-4'-3'127'0,"-11"-3"56"0,-5-2-24 0,-8-5-33 0,-7-4-34 0,0 7-37 0,0-1-7 15,9 13-30-15,-6 9-14 0,15 14-13 16,1 7-5-1,5 2 1-15,11 3 1 0,3-9 5 16,0-4 1-16,10-10 0 16,3-2-10-16,1-7-6 15,0 1-2-15,4-10 4 16,-9-6 13-16,4-5 9 16,6-6 5-16,-4-9 3 15,5-1 13-15,-8-17 18 16,0-5 0-16,-7-15 4 15,-6-11-4-15,-2-14-5 16,-10 1 4-16,-2 9-6 16,-1 9-6-16,0 31-13 15,2 12-5-15,2 26-13 16,-2 16-5-16,1 20-6 16,3 14-1-16,10 16 11 0,1 10 0 15,12 6 3-15,6 4 1 16,7-2 1-1,-1-5 1-15,2-8-1 16,0-8 5-16,6-18-44 0,4-6-21 16,7-18-46-16,-1-6-43 0,4-17-132 15,-1-5-147 1,-5-18 236-16</inkml:trace>
  <inkml:trace contextRef="#ctx0" brushRef="#br0" timeOffset="102608.63">24624 4642 1177 0,'1'12'100'0,"1"6"92"0,1 0-16 0,16 9 41 0,6 6-28 0,18 10-61 0,10 17-22 15,20 12-43-15,4 10-24 16,1 8-19-16,-3 3-7 16,-15 7-11-16,-1 2-2 15,-22 6-3-15,-8-4 2 16,-18-2 0-16,-16 1 1 15,-28-7-36-15,-10 5-9 16,-31 4-82-16,-25 3-66 0,-30 10 117 16</inkml:trace>
  <inkml:trace contextRef="#ctx0" brushRef="#br0" timeOffset="164560.49">3374 7464 700 0,'0'-17'120'0,"0"3"118"0,-2 1-3 0,-4-1-37 0,-4 5-12 0,5 6-28 0,1-2-6 16,4 5-13-16,0 5-10 0,0 7-26 16,3 7-19-16,-3 14-33 15,1 5-9-15,1 17-11 16,0 7-6-16,-2 12-5 15,1 3-8-15,2-3-4 16,0 0-1-16,-1-7 1 16,1-6 1-16,5-12-2 0,-5-8-1 15,5-14-18 1,0-8-29-16,5-16-86 0,4-3-57 16,-1-17-298-16,7-7 282 15</inkml:trace>
  <inkml:trace contextRef="#ctx0" brushRef="#br0" timeOffset="165519.98">3834 7553 789 0,'5'-8'135'0,"-2"0"113"16,2 6-16-16,-10 7-73 0,-1 6-28 0,-5 13-43 0,-2 4-14 0,0 15-23 0,2 10-10 0,2 9-20 0,-1 6-4 0,3 1-9 15,-3 2-3-15,5-11-1 16,2-2-1-16,3-20 0 15,2-11 0-15,1-14-1 16,0-9 13-16,2-8 19 16,-2-11 6-16,-1-18 7 15,-2-3-13-15,1-16-16 16,1-3-7-16,2 0-7 16,1-8-1-16,8 6-1 15,-1 2-1-15,7 7 3 0,3 9 0 16,2 14 1-16,-3 6 0 15,-1 12-2-15,-1 6 1 16,0 9-3-16,2 7 0 16,-6 12 0-16,1 6 0 15,-6 7 1-15,-4 4 0 16,2-5 0-16,0-1 0 16,1-8-1-16,2-8 0 15,2-9 1-15,-2-7 0 0,1-7 1 16,3-10 0-16,5-2 0 31,1-6-1-31,-2-1 0 0,3 1 0 0,-8 0-1 16,0-3 1-16,-3 4 0 15,-1-4 0-15,-3 3-1 16,1-3 0-16,0-5 0 16,3 4 0-16,0-2 0 15,2 1-1-15,-4 5 1 16,-2-2 0-16,-1 9-1 0,-1 2 9 15,-1 6 8-15,0 4 0 16,-3 0 2-16,4 4-7 16,-2 3-9-16,0-4 0 15,2 5-1-15,0-5 0 16,3 6 9 0,-5-1 4-16,2 5 2 15,-4 4 2-15,-1 5-9 16,-1 5-4-16,-4 17-4 0,2 10 0 15,-2 12-2 1,-3 7 1-16,5-6 1 0,-3-3-1 16,6-12 0-16,4-5 0 15,1-17-1 1,6-5-10-16,0-12-59 0,0-5-52 0,-1-13 61 16</inkml:trace>
  <inkml:trace contextRef="#ctx0" brushRef="#br0" timeOffset="166618.43">5352 7748 376 0,'-11'5'117'0,"0"-2"132"0,3 0-42 0,-5 2-41 0,1-3-27 0,-4-2-29 0,2 1-5 0,-1-1 6 16,3 3-2-16,-2 1-17 0,-1 0-13 0,-5 9-30 15,1 1-15-15,-5 5-19 16,2 5-9-16,3 10-6 15,0 4-2-15,11 6-3 16,1 7 0-16,16 7 0 16,7-6 0-16,17-9 0 15,8-8 1-15,11-20 3 16,5-7 0-16,4-17 6 16,-2-5 5-16,-15-12 10 15,-8-1 6-15,-9-10 10 16,-5-1-1-16,-9-2-3 0,-9 3-6 15,-4 8-13 1,0 7-5-16,-3 20-7 16,-3 7-3-16,4 20-2 0,1 10-2 15,9 1 2-15,4 2 2 16,4-11 2-16,9-10-1 16,5-13 2-16,2-8 2 15,-2-11 10 1,-5-11 8-16,-1 0 16 0,-8-6 9 15,-5 4 11-15,-2 2-2 16,-6 8-10 0,-3 6-10-16,2 12-22 0,1 13-8 0,6 15-6 15,2 9-1 1,2 12 2-16,1 3-1 0,0 1 1 16,-1-2 0-16,-7 1 2 15,-6 0 3-15,-11-3 3 16,-12-5 3-16,-12-5-1 15,-3-6 0-15,0-9-20 16,5-10-24-16,6-18-67 16,4-11-49-16,10-22-115 15,5-11-85-15,18-10 193 16</inkml:trace>
  <inkml:trace contextRef="#ctx0" brushRef="#br0" timeOffset="166885.01">6183 7969 1197 0,'7'-5'159'0,"-1"5"142"0,-6 0-30 0,-18 5-73 0,3 1-32 0,-20 4-66 0,3 3-22 0,-5 4-42 0,0 5-17 15,20 6-22-15,6 4-6 0,22-4-3 16,16-3-2-16,12-6 5 15,9-8 1 1,2-9 4-16,-4-4 0 16,3-13-27-16,-7-9-45 0,-2-11-150 15,1-10-240 1,-10-15 262-16</inkml:trace>
  <inkml:trace contextRef="#ctx0" brushRef="#br0" timeOffset="167482.94">6401 7412 1334 0,'0'8'134'0,"-3"2"63"0,3 6-21 16,3 2-23-16,-2 8-40 0,1 7-20 0,0 8-43 0,-1 8-9 0,-1 15-23 15,-1 7-4-15,-1 2-8 0,2-2-3 16,11-16-1-16,3-4-1 15,12-18 4-15,2-5-2 16,13-14 2 0,6-7-1-16,7-7 0 0,6-7 2 15,-3-5 5-15,-5-10 2 16,-16-4 2-16,-14-4 10 16,-11 4 14-16,-9 0 12 15,-5 4 19-15,-4 11-5 16,-16 2-14-16,7 6-12 15,-9 9-26-15,2 8-8 16,8 11-8-16,2 7-4 0,12 4-1 16,5 0 1-16,17-7 3 15,4-6 1-15,3-12 3 16,1-7 0-16,2-6 3 16,-4-7 2-16,-5-4 4 15,-3 0 1-15,-6-4 3 16,-1-5 1-16,-1 3-3 15,2-3-2-15,1 1-5 16,0 6-4-16,10 7-4 16,1 3-1-16,4 14 1 15,4 4 2-15,-3 11 1 0,3 3 1 16,-8-1 2-16,-6 0 1 16,-11 0 4-1,-8 3 1-15,-17-2 3 0,-10 1 0 16,-11-3 0-16,-5-1-6 15,-7-8-42-15,-2-4-50 16,1-12-83-16,1-8-207 0,-16-14 222 31</inkml:trace>
  <inkml:trace contextRef="#ctx0" brushRef="#br0" timeOffset="170809.55">8108 7953 171 0,'-6'-20'73'0,"2"1"62"0,4 3 58 16,2 4 19-16,4 5 6 0,-1 1-18 15,4 8-22-15,1 2-12 0,6 6-29 16,3-1-17-16,7 2-46 0,9 0-21 16,5-4-21-16,2-1-6 15,6-6-7-15,-3 0-3 0,-1-5-8 16,2 0-1 0,-13 2 2-16,-6 0-2 15,-14-3-107-15,-8 3-110 0,-17 3 114 16</inkml:trace>
  <inkml:trace contextRef="#ctx0" brushRef="#br0" timeOffset="171024.11">8136 8100 1095 0,'0'13'71'0,"2"-2"74"0,7-7-12 0,7-4 32 0,6 0-16 0,10-4-48 0,7-4-31 16,10 1-40-16,0 1-11 16,1 3-12-16,1 1-1 15,3 1-31-15,-1 1-62 16,6-5-214-16,-6 4 181 16</inkml:trace>
  <inkml:trace contextRef="#ctx0" brushRef="#br0" timeOffset="171296.21">8589 7605 1210 0,'0'8'88'0,"8"6"74"0,5 3-13 0,15 10-11 0,10 5-31 0,14 5-56 16,3 6-18-16,5-2-16 15,-5-3-2-15,-4 1-9 16,-2-4 0-16,-13 1 3 16,-9 2 4-16,-23-2 15 0,-7 2 4 15,-24-1 3-15,-9 0-3 16,-17 0-4-16,-12-4-37 16,-19-5-90-16,1-4-99 15,-3-10 91 1</inkml:trace>
  <inkml:trace contextRef="#ctx0" brushRef="#br0" timeOffset="172941.99">9939 7767 350 0,'7'-1'38'0,"-4"-4"23"0,0-1-21 0,3 4-25 0,-2-4-9 0,-3 4-6 0,5 2 0 16,-4 0 36-16,0 3 21 0,-2 2 43 15,-2 0 20 1,-1 3 2-16,-2-5-6 0,2 0-18 16,3-3-9-16,-2 0-11 15,2 0-7-15,0-2-12 16,-3-9-7 0,3 10-4-16,0-1-2 0,-8-6-2 15,0 8-3-15,-6 0-11 16,-3 0-4-16,0 7-5 15,-6 4-4-15,-2 4-9 16,0 9-3-16,0 3-5 16,4 3-3-16,4 1 0 15,7 1 0-15,9-7 1 0,1-4-1 16,3-1 3 0,5-2 0-16,1-6 2 0,2 1 4 15,-4-5-1-15,2-2 2 16,-6-1 2-16,-3-5 0 0,2 1 6 15,-2-1 0 1,0 0-2-16,0 0-2 16,0 0-6-16,-2-1-2 0,2-1-3 15,0 1 0-15,0-1-2 16,0 2 1 0,0 0 0-16,0 0 0 0,0 2 0 15,3 2 0-15,4 3 0 16,-6-6 0-16,4 2 0 15,1 0 0-15,-1 2 1 16,3-3-1-16,-3-2-1 16,4 0 0-16,2 1 1 15,0-1 0-15,2 0 0 16,1 0-1-16,3 0 0 16,7 0 0-16,3-1 2 0,1 1-26 31,2-11-124-31,2 1-173 0,-7 2 170 0</inkml:trace>
  <inkml:trace contextRef="#ctx0" brushRef="#br0" timeOffset="173415.06">10252 7854 707 0,'-5'0'109'0,"-1"0"94"0,-7 2-29 0,1 5-61 0,-1 11-32 0,2 1-43 0,5 6-5 16,1 10-4-16,2 1 1 16,6-3-7-16,6-1-10 15,4-9-9-15,3-5 0 16,3-11 23-16,-2-3 14 0,0-11 22 15,4-2 1-15,-1-13-2 16,-4-5-5-16,-5-5 2 16,-5 1 7-16,-7 4-6 15,-4 2-8-15,-11 6-24 16,-3 5-10-16,-6 12-81 16,-3 4-50-16,-7 7-165 15,7 5 141-15</inkml:trace>
  <inkml:trace contextRef="#ctx0" brushRef="#br0" timeOffset="174158.95">10496 7873 1041 0,'15'8'82'0,"-1"0"41"15,-2 7-14-15,-7 3-56 0,3 5-17 0,-5 3-21 0,3-6-6 0,-2-1 17 0,0-13 10 16,-1-6 29-16,1 4 16 16,-3-17 1-16,-1-6-1 15,3-8-21-15,2-1-12 0,0-1-16 16,6-2-8-16,2 14-8 16,1-2-5-16,0 12-7 15,2 7-2-15,3 5-1 16,-4 9-1-16,1-1 2 15,5 4 0-15,-1-9 0 16,2 0 0-16,2-8 2 16,3-2 0-16,-4-9 1 15,-7 0 1-15,5 0-2 16,-6 0-2-16,0 10-3 16,-1 1-2-16,-2 9-1 0,1 7 0 15,1 6 3-15,-1 3-1 16,1 0 2-1,3-9 0-15,1-8 1 0,5-6 2 16,1-15 3-16,-3-1 3 16,1-8 9-16,-6 1 6 15,1 6 9-15,-3 4 3 0,-3 9-4 16,-1 8-5 0,-3 15-10-16,-2 12-6 15,-3 16-5-15,-2 6-3 16,0 8-1-16,0 5 1 15,0 3-1-15,5-5 1 16,-4-4 0-16,1-10 0 0,-2-19 3 16,0-8 3-16,0-23 4 15,0-7 1-15,0-30 0 16,-2-12-2-16,2-24-4 16,2-8-3-16,10 0-6 15,9 2-2-15,7 15-3 16,8 13 0-16,2 24 2 15,-3 11 0-15,-5 14 3 16,-11 5 2-16,-6 6 5 0,-13 6 1 16,-10 0 4-16,-4 7-11 15,-13-3-34-15,0-1-33 16,0-9-101 0,4-5-53-16,9-10 113 0</inkml:trace>
  <inkml:trace contextRef="#ctx0" brushRef="#br0" timeOffset="174837.92">11452 7529 908 0,'13'-19'195'0,"-4"5"199"0,1 12-199 0,-7 7-35 0,0 20-68 0,5 12-13 0,-3 21-43 16,6 11-7-16,-2 7-13 15,4-3-6-15,6-15-7 16,5-9-2-16,10-22 0 15,-4-13 3-15,7-14 7 16,-7-8 5 0,1-16 4-16,-3-4 3 0,-2-4 1 15,-12-4 7-15,-13 6 15 16,-4 2 2 0,-12 18-3-16,-6 10-14 0,4 29-25 0,-4 10-6 15,9 13-8 1,7 2 2-16,6-13 1 0,12-8-2 15,14-17 2 1,8-8 2-16,2-13 4 16,1-5 5-16,-3-13-1 0,0-4 1 15,3-12 3-15,-4-10 0 16,-5-16 4-16,1-9 0 16,-8-13 16-1,-7-4 2-15,-5 10-4 16,-7 15 2-16,-3 28 3 0,-3 19-4 0,-5 30-2 15,-1 16-1-15,-1 25-25 16,-2 11 0-16,4 21 1 31,17 7-3-31,-7-17 1 16,18-1-2-16,5-23 1 0,-7-15-1 0,21-3 0 16,-10-15 2-1,5-15 1 1,6-4 2-16,-13-22 4 0,4-1 2 15,-9-14 1-15,-6-6 1 16,-8 4 0-16,0 5 4 16,-8 9-3-16,-7 13-7 15,-5 14-12-15,-1 11-6 16,4 26-3-16,-2 7 4 16,11 1 6-16,4 0-1 15,15-14-3-15,-1-18-1 16,12-7-26-16,4-8-21 0,-5-13-117 15,5 2-84-15,-15-3 138 16</inkml:trace>
  <inkml:trace contextRef="#ctx0" brushRef="#br0" timeOffset="174996.62">12000 7507 1066 0,'25'14'146'0,"13"0"123"0,16-1-142 0,4 0-4 16,0-2-69-16,1-5-19 0,-6-6-91 0,-1-2 44 15</inkml:trace>
  <inkml:trace contextRef="#ctx0" brushRef="#br0" timeOffset="175546.84">13481 7539 1534 0,'3'0'83'16,"-9"1"-1"-16,8 7 88 0,-2 0-29 0,1 9-24 0,-2 1-35 0,-4 16-43 0,3 7-13 0,-9 21-19 0,3 4-3 0,-1 8-3 0,-4-3-1 0,2 0-36 0,2-6-37 16,9-13-95-16,4-5-65 15,17-20 124-15</inkml:trace>
  <inkml:trace contextRef="#ctx0" brushRef="#br0" timeOffset="176144.01">13822 7597 1123 0,'0'-5'107'16,"0"5"132"-16,0 5-91 0,1 3-15 0,1 9-14 0,0 7-47 15,-2 7-17-15,0 12-14 16,-2 3-13-16,-1 6-16 16,-2 0-3-16,-3-3-3 15,-1-7-1-15,4-7 1 16,-3-8 0-16,5-13 0 16,0-1 1-16,3-13 2 0,-2-2 2 15,2-12 4-15,3-8 2 16,1-11 1-16,5-10-1 15,1-11-2-15,-3-10-1 16,11-6-3-16,-1 3-2 16,7 11-5-16,-1 6-2 15,-2 23-3-15,1 7-2 16,-9 20-3-16,-1 7 1 16,-1 19 1-16,2 13 1 15,-2 12 5 1,-3 2 1-16,3 1 0 0,0-7-1 15,3-20 0-15,4-5 1 16,2-20 1-16,5-9 3 16,2-12 2-16,0-7 2 0,0-20 0 15,3-3-1-15,-2-6-3 16,-3 1 0-16,-4 13-2 16,-1 6 0-16,-5 21 10 15,-3 14 2-15,-7 25 2 16,0 21 0-16,-10 25-9 15,0 10-3-15,0 8-3 16,-4-2-1-16,7-8-1 16,2-6 10-16,7-18-80 15,5-6-65-15,9-15 77 16</inkml:trace>
  <inkml:trace contextRef="#ctx0" brushRef="#br0" timeOffset="176474.16">14912 7679 1369 0,'-2'5'119'0,"1"12"45"0,4 7-9 0,-3 12-69 0,3 5-23 16,-3 0-26-16,2 3-8 0,6 2-22 15,-7-13-3-15,12 3 8 16,-4-12-23-16,-4-11-116 0,6 2-169 15,-11-15 157-15</inkml:trace>
  <inkml:trace contextRef="#ctx0" brushRef="#br0" timeOffset="176615.75">14885 7488 1582 0,'-11'-5'62'0,"-1"-1"29"0,0 1-96 0,9 4-33 15,2-4-160-15,1 3 128 0</inkml:trace>
  <inkml:trace contextRef="#ctx0" brushRef="#br0" timeOffset="177055.99">15172 7707 1120 0,'2'52'41'0,"-2"-3"45"0,-2-3-14 0,-1-14 10 0,-5-1 6 0,7-14-27 0,-1 1-17 16,4-12 0-16,2-4 8 0,1-13 4 16,3-10 3-16,2-9-1 15,2-1-10-15,5-6-12 16,-1 4-8-16,0 8-13 0,-2 9-6 15,0 13-11 1,-3 6-2-16,1 19-1 0,0 4 2 16,2 2 3-16,7 3 0 15,4-8 1-15,3-5 1 0,12-16 0 16,-1-7 3-16,2-7 2 16,-4-6 7-1,-11-5 26-15,-3-6 10 0,-17-5 15 16,2 7-10-16,-5 9-29 15,-1 9-16-15,5 20-25 16,-2 2 2-16,8 13 1 16,-2 4 5-16,8 2 8 15,-4-4 0-15,-2-1 2 16,-2-3 0-16,-9-2 5 16,-9-6 2-16,-10-5-16 15,-5-5-22-15,-8-6-86 16,-3-6-91-16,-10-13 112 15</inkml:trace>
  <inkml:trace contextRef="#ctx0" brushRef="#br0" timeOffset="177245.03">15772 7353 1177 0,'27'28'154'0,"-2"11"185"0,-1 17-233 0,-10 7 2 0,-3 8-48 0,-7-2-15 0,0-3-28 16,-1-1-18-16,2-12-101 16,-2-7-149-16,3-2 141 15</inkml:trace>
  <inkml:trace contextRef="#ctx0" brushRef="#br0" timeOffset="177575.45">15764 7769 1494 0,'27'-16'60'0,"6"5"20"0,3 2 9 0,5 9 3 16,6 7-25-16,4 11-47 0,3 7-11 0,1 13-2 0,-8-2 2 15,-14 2 1-15,-3-6-2 0,-17-7 0 16,-2 0-1-16,-6-6 6 15,-5-3 7-15,-8-15 26 16,0-1 12-16,-5-11 30 16,-1-8 2-16,5-12-6 15,-1-4-6-15,10-14-27 16,6-1-12-16,12-2-25 16,7 3-10-16,3 11-14 15,4 10-4-15,-2 7-32 16,-6 7-53-16,12 4-140 15,-1 3 133-15</inkml:trace>
  <inkml:trace contextRef="#ctx0" brushRef="#br0" timeOffset="177858.65">16632 7575 1532 0,'-23'6'129'16,"-5"4"103"-16,0-1-73 0,-5-3-26 0,1 2-43 0,2 6-58 0,0 4-14 0,6 5-17 0,9 7-5 0,5-1-12 15,12-1-2 1,14-1 0-16,4 0 4 0,13 0 8 16,-1-5 5-16,2-5 4 15,-5 0 2-15,-13-9 5 16,-9 3 5-16,-16 2 2 15,-8-2-3 1,-21 5-16-16,-2 3-26 0,-18 0-76 16,-8 4-68-16,-40 15 90 15</inkml:trace>
  <inkml:trace contextRef="#ctx0" brushRef="#br0" timeOffset="-212078.84">18365 6996 559 0,'0'-6'128'0,"-1"3"120"0,-2-1 6 0,3 9-33 16,0 2-20-16,1 0-30 0,1 3-16 0,-2-1-21 0,-3-1-18 0,-2 3-32 0,5 8-9 0,-2 8-26 15,-1 5-4-15,2 18-16 16,-7 4-9-16,5 6-13 16,3 1-7-16,-2-7-1 15,2-1-2-15,2-7-6 16,2-7-16-16,7-13-39 16,2-7-30-16,1-13-103 15,3-6-88-15,2-11 159 16</inkml:trace>
  <inkml:trace contextRef="#ctx0" brushRef="#br0" timeOffset="-211590.39">18858 7280 905 0,'6'-8'126'0,"-5"2"97"0,1-1 9 0,-2 7-47 0,2 5-29 0,-1 5-48 0,4 2-17 16,-2 6-28-16,2 5-13 0,3 6-18 0,3-1-10 0,0 5-15 0,-8-3-4 0,6 2-16 0,-4-2-32 15,0-7-79-15,1-5-66 0,-7-7 95 0</inkml:trace>
  <inkml:trace contextRef="#ctx0" brushRef="#br0" timeOffset="-211464.42">18829 7130 1441 0,'0'-6'36'0,"2"-7"-28"0,4 4-3 0,0-4-20 16,9 2-55-16,3 0 44 0</inkml:trace>
  <inkml:trace contextRef="#ctx0" brushRef="#br0" timeOffset="-211102.23">19135 7263 1032 0,'13'28'114'16,"-1"2"58"-16,0-3 8 0,-6-2-62 0,2-1-38 0,-7-7-35 0,1 2-2 0,-2-10 8 16,0-7 5-16,0-2 10 0,-3-11 3 0,1-8-9 0,2-6-9 0,2-8-16 0,6 1-2 0,1 2-10 0,5 3-2 0,5 13-7 0,-5 2-12 15,4 15-6-15,1 9-2 0,-4 12 4 0,3 4-2 0,2 5 2 0,2-6 0 16,-1-1-1-16,6-11 3 0,3-7 7 0,-2-6 3 0,-3-10 11 15,-3-3 15-15,-6-3 21 32,-3-4 4-32,-4-4-8 0,-2 0-14 15,2 3-20-15,-6 5-11 0,8 6-9 16,0 8-4-16,-3 3-7 16,11 10 3-16,-5 6 5 15,2 3 3 1,3-2 1-16,-5-1 1 15,-12-4 1-15,4 0 1 0,-9-4 3 0,-3 2 0 16,-5-8-18 0,-8 1-22-16,0-6-60 0,-3-2-65 0,-5-10-252 31,8-4 245-31</inkml:trace>
  <inkml:trace contextRef="#ctx0" brushRef="#br0" timeOffset="-210455.9">19840 6870 1018 0,'0'2'136'0,"-4"4"118"0,-3-3-39 0,3 8-56 0,-4-2-32 0,8 12-43 16,0 6-21-16,11 15-25 0,0 7-9 15,3 5-18-15,0 0-4 16,-1-10-1-16,-1-5-25 16,-4-7-81-16,-3-6-77 15,-5-7 84-15</inkml:trace>
  <inkml:trace contextRef="#ctx0" brushRef="#br0" timeOffset="-210113.03">19741 7209 1135 0,'5'-8'119'0,"-1"-1"120"0,11-1-101 0,2 4 13 16,8 0-42-16,4 2-32 0,1 8-48 15,1 0-10-15,-2 6-13 16,-3-1-4-16,-5 4-4 16,1 3-3-16,-6 3-12 15,-4-1-3-15,-5-3 3 16,-4-4 3-16,-3-10 18 16,0-1 8-16,-5-4 11 15,-1-6 17-15,4-7 37 16,1-4 16-16,2-1 13 0,4-1-13 15,11-3-40-15,1 7-22 16,8 4-28-16,5 0-7 16,5 6-17-16,1 3-43 15,4-4-126 1,-2-1 115-16</inkml:trace>
  <inkml:trace contextRef="#ctx0" brushRef="#br0" timeOffset="-209639.63">20943 7007 1512 0,'2'3'108'0,"-2"7"27"0,1 2 2 0,-1 6-33 16,0 9-24-16,0 15-27 0,0 9-3 0,-3 9-29 0,3 1-12 15,-6-3-37-15,6-1-38 16,-3-5-105-16,0 2-126 16,-5-2 163-16</inkml:trace>
  <inkml:trace contextRef="#ctx0" brushRef="#br0" timeOffset="-209372.41">20801 7176 1244 0,'11'-38'108'0,"5"5"125"0,8 3-73 0,4 9 13 0,2 4-23 0,3 6-60 0,5 5-28 16,0 6-39 0,-2 3-8-16,-3 10-9 0,-7 2 1 15,-6-1-1 1,-7-2 0-16,-12 2 2 15,-1 0-5-15,-12 0-22 0,-3 5-17 16,-13-6-43-16,-2 1-24 16,-3-3-67-16,-7-3-66 15,15-3 135-15</inkml:trace>
  <inkml:trace contextRef="#ctx0" brushRef="#br0" timeOffset="-208851.9">21248 7083 777 0,'19'16'132'0,"4"1"121"0,1-4-93 0,3-4 19 16,1-11-49-16,8-5-24 0,-4-6-21 0,1-3-3 0,-5-1-13 15,-4-5-7-15,-11 1-10 16,-13 2-5-16,-13 0-9 15,-11 4-2-15,-12 8-16 16,-6 3-8-16,-6 15-13 16,4 11-8-16,6 14-2 15,5 3-1-15,19 4 2 0,9-2 1 16,15-9 3-16,7-4 2 16,19-14 4-16,5 0 6 15,7-7 12-15,7-6 6 16,0-7 6-16,3-2-1 15,-6-1-11 1,-9 5-5-16,-11 4-13 0,-12 5-1 0,-9 8-15 16,-3 4-10-1,-8 2-7-15,-5-3 0 0,-3-4 16 16,-3-2 11 0,11-9 17-16,-1-1 16 0,-6-12 30 15,7-2 16 1,7-23 21-16,-2-5-11 0,9-13-33 15,6-4-20-15,7 9-29 16,1 2-6-16,10 17-5 16,2-1-2-16,6 13-46 15,-4-1-32-15,4 3-95 16,1-4-46 0,13 2 123-16</inkml:trace>
  <inkml:trace contextRef="#ctx0" brushRef="#br0" timeOffset="-208019.7">22970 6794 1248 0,'-6'2'110'0,"-11"3"138"0,-1-2-93 0,-18 1 11 0,-3 3-42 0,-6-3-80 0,4 4-19 0,4 7-20 0,5 2-4 15,-1 16-8-15,6 5-2 16,8 3-3-16,8 1 0 0,13-5-4 16,9-4-6-1,17-13 3-15,4-5 3 16,10-14 10-16,1-7 9 31,4-8 23-31,-6-8 12 16,0-4 17-16,-5 1 10 0,-9 0-10 15,-5 1-9-15,-17 10-21 16,-3 12-13-16,-2 1-19 16,-7 13-5-16,1 14-5 15,3 2 1-15,16 0 3 16,4-4 2-16,13-10 6 16,0-7 3-16,-2-7 5 15,-1-10 4-15,-3-6 5 16,-2-3 9-16,-5 1 9 15,1-6 0-15,-6 8-5 16,-2 3-11-16,1 13-14 16,1 7-3-16,2 16-3 0,4 12-1 15,-1 11 0-15,5 3 3 16,-4 1 3-16,-1-2 1 16,-9-6-14-16,-8 2-2 15,-18-12 1-15,-8 3 0 16,-18-9 3-16,-4-2-13 15,4-11-74-15,3-12-70 0,5-9-211 16,9-6 208-16</inkml:trace>
  <inkml:trace contextRef="#ctx0" brushRef="#br0" timeOffset="-207389.56">23595 6969 1443 0,'2'5'106'0,"-12"4"90"0,-2 3-55 0,-14 0 22 0,-7-2-50 15,-2 5-72-15,-2 3-15 0,0 5-20 0,7 6-8 0,11 1-10 0,10 1-2 0,17-2 0 16,6-3 0-16,14-3-7 15,6-11-17-15,8-10-32 16,5-7-18-16,9-17-43 16,4-5-16-16,-10-11-26 15,-6-9-4-15,0-5-35 16,-14-2 4-16,0-4 60 16,-4 0 39-16,-9-5 154 15,-3 1 67-15,-12-1 69 16,-5-2 14-16,-10 10-25 15,2 8-7-15,2 22-18 16,-1 9-13-16,4 24-16 16,-4 7-21-16,4 19-30 0,-2 11-12 15,-3 18-15-15,5 7-6 16,-4 12-21-16,2 1-3 16,7-1-5-1,1-8-1-15,11-17 0 0,6-17 1 16,16-21 1-16,5-10 1 15,2-9 6-15,2-3 3 16,-4-11 15-16,0-10 8 16,-3-11 6-16,-5-3 7 0,-13-4 19 15,-12 4 7-15,-10 10 10 16,-14 4-2-16,-9 21-37 16,-7 6-19-16,-1 29-24 15,3 10-8-15,12 13-4 16,15 2 1-16,14-3-2 15,17-9-5-15,17-11-28 16,9-14-28-16,6-9-102 16,3-8 456-16,-22-4-247 15</inkml:trace>
  <inkml:trace contextRef="#ctx0" brushRef="#br0" timeOffset="-205722.8">18389 8084 982 0,'0'0'109'0,"-2"-3"114"0,-2 0-43 0,4-2 1 0,0-4-17 0,0-2-37 0,0 4-12 0,0 1-25 15,-2 5-21-15,-1 4-28 16,0 8-9-16,3 14-21 15,1 11-1-15,1 13-7 16,6 5-3-16,-3 9 6 16,-5-5-3-16,7-1-8 15,-2-11-15-15,5-12-64 16,2-5-47-16,-4-12-163 16,5-12 161-16</inkml:trace>
  <inkml:trace contextRef="#ctx0" brushRef="#br0" timeOffset="-205501.77">18739 8177 1083 0,'2'2'150'0,"4"9"215"0,-1 5-249 0,1 7 12 0,0 15-41 0,2 3-28 16,5 7-34-16,1-4-9 0,2-3-10 15,1 0-4-15,2-15-30 16,-5-5-43-16,1-13-264 16,-4-8 211-16</inkml:trace>
  <inkml:trace contextRef="#ctx0" brushRef="#br0" timeOffset="-205359.58">18719 8042 1697 0,'-7'0'113'0,"3"-2"33"0,-1-1-49 0,2-7-65 0,1-1-39 16,4-7-96-16,6 2-88 0,7 0 99 0</inkml:trace>
  <inkml:trace contextRef="#ctx0" brushRef="#br0" timeOffset="-204877.16">19119 8149 759 0,'5'27'68'16,"3"-4"161"-16,-6-1-114 0,-1-3 11 0,-1 0 7 0,0-6-43 0,3-2-18 0,-1-5-20 16,-2-6 11-16,0 0 13 15,3-8 9-15,-8-6 20 16,5-5-8-16,7-1-31 15,-4-1-7-15,9 7-28 16,0 3-7-16,0 6-13 16,2 5-9-16,4 0-10 15,2 3-1-15,2 8-4 16,0 2 1-16,10 3-10 16,1 0-6-16,8-1-16 15,-2-7 4-15,4-6 19 0,-3-5 8 16,-4-11 23-16,-8-2 4 15,-6-5 4-15,-6 1-1 16,-6-1 0-16,-3 5-4 16,0 5-5-16,-4 5-3 15,-3 6-5-15,3 5-1 0,0 7-3 16,-3 4 2-16,3 8 2 16,-1-4 0-16,1-1 0 31,7 0 2-31,-7-8 0 0,3 0 1 0,-6-1 4 15,-6-7 4-15,-5-1-9 32,-7-2-19-32,-5-5-121 0,-6-8-147 15,-10-6 156-15</inkml:trace>
  <inkml:trace contextRef="#ctx0" brushRef="#br0" timeOffset="-204663.5">19743 7816 1396 0,'20'14'113'0,"-6"10"97"0,2 6-43 16,-6 19 19-16,1 1-50 0,0 2-75 0,0 0-19 0,1-6-31 0,-4 0-19 0,5-7-97 15,-2-2-53-15,-2-12 75 31</inkml:trace>
  <inkml:trace contextRef="#ctx0" brushRef="#br0" timeOffset="-204378.49">19749 8076 1356 0,'27'-12'78'0,"3"2"46"0,8 4 15 0,-2 11 16 0,5 4-30 0,1 9-65 0,3 4-18 0,-8 1-26 16,-2 4-8-16,-14 0-1 0,-2 0-11 16,-11-4-10-16,-2 1-2 31,-8-10 0-31,-2-4 15 16,-1-10 20-16,-5-10 21 15,4-6 37-15,-3-9 18 0,-1-11 22 16,5 0-8-16,9-2-40 15,7 3-24 1,14 7-37-16,3 4-11 0,8 5-15 16,4 3-38-16,1-3-112 15,2 2-63-15,9-8 106 16</inkml:trace>
  <inkml:trace contextRef="#ctx0" brushRef="#br0" timeOffset="-203837.45">21099 8015 885 0,'-1'0'126'16,"-2"5"108"-16,3 1 1 0,1 11-50 0,1 5-21 0,1 13-55 0,2 8-22 0,-2 13-44 0,-2 4-18 16,-1 3-19-16,0 4-9 15,0-9-65-15,0-4-55 16,0-15-174-16,5-4 158 0</inkml:trace>
  <inkml:trace contextRef="#ctx0" brushRef="#br0" timeOffset="-203583.8">21068 8061 1239 0,'12'-18'141'0,"1"4"116"0,3 8-93 0,4 3-7 0,6-1-44 15,4 4-28-15,3 5-42 16,1-2-11-16,-4 8-16 15,-3 2-2-15,-11 0-2 16,-10 4 1-16,-12 3-6 0,-11-2-6 16,-12 4-21-1,-1-5-17-15,-6 4-43 0,0-7-17 16,6-1-52-16,-3-6-44 16,15-2 113-16</inkml:trace>
  <inkml:trace contextRef="#ctx0" brushRef="#br0" timeOffset="-203000.47">21394 8128 818 0,'11'10'149'0,"2"-4"118"0,1 0-90 15,7 1 20-15,4-1-61 0,5-4-26 0,1 1-22 0,3-3-8 0,-4-3-4 16,-5-4-1-16,-13-1-3 31,9-4-4-31,-10-7-14 0,-3 2-5 16,1-4-7-16,-10 1 0 0,-20-1-1 0,-1 2-4 16,-14 2-11-1,0 11-12-15,-4 12-20 16,2 13-6-16,10 19-4 15,3 1-2-15,15 4 5 16,7-4 2 0,17-6 3-16,8-4 2 15,13-9 4-15,9-7 2 0,0-10 3 16,2-5 2-16,-5-9 1 16,-3-1-1-16,-8 1-3 15,0 3-1-15,-8 8-1 16,0 4-2-16,-6 7 2 15,1-1-3-15,-7 6 1 16,-6-2 2-16,-4-2 3 16,-1 3 3-16,-9-7 4 15,1-1 2-15,-2-3 6 16,0-4 12-16,1-8 26 16,1-10 3-16,3-7-4 15,6-2-15-15,9-3-26 16,10 2-10-16,14-4-4 0,7 4-1 15,15 0-6-15,0 1-2 16,-1 0-29-16,7-6-36 16,5 3-105-16,-1-6 322 15,8-7-149-15</inkml:trace>
  <inkml:trace contextRef="#ctx0" brushRef="#br0" timeOffset="-201925.93">23062 7897 1157 0,'1'0'209'0,"3"-2"99"0,0 5-66 0,-4 5-27 0,0 6-91 0,0 7-20 0,-1 13-17 15,1 11-21-15,0 10-30 16,-5 3-13-16,3 12-17 16,1-4-25-16,1-2-53 15,0-2-24-15,3-16-89 16,6-8-35-16,4-7 125 15</inkml:trace>
  <inkml:trace contextRef="#ctx0" brushRef="#br0" timeOffset="-201357.3">23369 8214 933 0,'8'0'119'0,"0"4"218"0,2 7-184 16,-7 13 2-16,-2 3-17 0,-1 6-73 0,0 2-23 0,-4 1-19 16,1-5-6-16,-5-2-8 15,5-10-1-15,-1-10 1 16,4-7 2-16,-4-2 13 16,5-10 9-16,6-9 17 15,-3-7 4-15,7-12-6 16,0-5-9-16,5 7-10 15,5 1-4-15,-1 10-4 16,5 9 0-16,2 10-15 16,3 9-6-16,-5 16-3 0,-4 6-2 15,-1 7 2-15,3 2 2 16,-3 0-7-16,4-6-1 16,4-11 0-16,-3-6 1 0,7-11 10 15,-2-3 3 1,-3-16 5-16,1 0 4 0,-6-14 15 15,2 0 7-15,-7-5 3 16,1 0-1 0,-9 12-11-16,-1 3-6 0,0 19-6 15,-4 4-6-15,6 12-7 16,-2 4-2-16,4 11-1 16,3 1 0-16,2 7 0 15,-3 1 1-15,-7-3 1 16,-3 2 3-16,-13-3 11 15,-4-2 2 1,-10-10 5-16,-1 1 0 0,-1-10-6 16,-2-7-4-16,2-5-32 15,-4-9-35-15,2-9-104 16,2-7 0-16,-30-20 68 0</inkml:trace>
  <inkml:trace contextRef="#ctx0" brushRef="#br0" timeOffset="-182659.14">22962 8747 759 0,'2'-5'126'0,"-2"2"109"0,0-2-7 15,0 5-14-15,0 2-8 0,0 5-4 0,0 4-5 0,0 2-49 0,0 4-32 0,0 4-56 0,0 6-21 16,-2 7-21-16,-1 6-5 0,3 2-4 16,0 7-3-1,-3-6-5-15,-3 0-1 0,4-2-38 0,1-10-27 31,1-9-91-15,8-5-67-16,-4-10 122 0</inkml:trace>
  <inkml:trace contextRef="#ctx0" brushRef="#br0" timeOffset="-182481.63">23175 9023 1459 0,'-6'15'150'15,"1"3"133"-15,4-1-119 0,-1-9-39 0,1-3-54 0,-3-10-74 0,3-1-34 0,2-5-167 16,3 1 130-16</inkml:trace>
  <inkml:trace contextRef="#ctx0" brushRef="#br0" timeOffset="-182061.17">23420 8825 979 0,'9'-6'127'0,"-4"3"159"0,6-3-102 0,-6 4 12 0,4 1-24 0,1-1-48 0,2 2-20 0,7 0-39 0,3 5-18 0,10 3-23 0,1-1-9 16,2 6-6-16,-7 3-3 0,-9 0-1 16,-8 1 3-16,-11 3 7 15,-4 4 2-15,-22-2 0 16,-7 5-3-16,-14 6-7 15,-7 3-3-15,2 4 0 16,2 1-1-16,13-5-2 16,4-4 0-16,19-4-5 15,11-9-3-15,17 1-2 0,10-5 2 16,7-4 4-16,7-3 1 16,0 1-3-16,1-4 4 15,1-5-87-15,-2-5-57 16,-2-6-256-16,0 0 212 0</inkml:trace>
  <inkml:trace contextRef="#ctx0" brushRef="#br0" timeOffset="-181480.12">23901 9030 1665 0,'-8'12'101'15,"-3"6"35"-15,-1 1-19 0,-1 8-13 0,3 3-34 0,3 0-35 16,-1 0-3-16,-5-6-14 0,5-2-11 0,7-5-6 0,-3-1 1 0,6-7 7 0,-2-7 15 0,2 0 26 0,4-9 10 16,0-7 18-16,2-6-5 0,6-9-23 15,2-4-12-15,6 0-25 16,5 5-6-16,-3 7-5 15,-7 10-2-15,-3 11-2 16,-3 6-2-16,-3 7-1 16,-2 3 1-16,2-1 0 15,3 3 0-15,5-2-2 16,5-2-2-16,1-3 3 16,5-5 1-16,3-4 4 15,-2-4 2-15,-1-7 7 16,1-6 1-16,-4-5 5 15,-1-7 1-15,-7-4 1 16,0 2-1-16,-5 7-6 0,-1 5-4 16,-1 10-11-16,-1 7-5 15,0 12-2-15,4 6 0 16,1 8 4-16,0 0 2 16,6 1 2-1,-8-1 2-15,-2-1 2 16,-9 2 5-16,-5-9 0 0,-3 3 3 0,-15-4 2 15,-2-4-4-15,-12-2-4 16,-4-3-7-16,-3-3-38 16,-6-4-32-16,1-1-71 15,5 0-60-15,6 2 112 16</inkml:trace>
  <inkml:trace contextRef="#ctx0" brushRef="#br0" timeOffset="-167870.74">16482 3358 568 0,'-30'13'115'0,"-3"4"105"0,-1-1-42 0,-2-2-66 0,0 0-30 0,1-5-38 15,4-2-7-15,5-2-3 0,4-4 2 0,7-1-2 0,5 0-6 0,4 6-16 16,-2 4-7 0,11 7-5-1,5 2 3-15,16 6 16 16,2 1 10-16,17-7 11 16,7 3 3-16,10-7-3 0,5 0-5 15,11-4-9 1,4-3-5-16,21-7-7 15,10 1-3-15,-1-2-4 16,4 0-2-16,-4 3-4 16,1 3 0-16,15-4 0 15,2-2 1-15,-1-3 0 16,0-5 0-16,-17-2 1 16,8-1 0-16,5 3 2 15,-1-1 0-15,-15 4 2 16,-7-1 1-16,-22 1-1 15,3 3 0-15,-2-7-1 16,4 4-1-16,-2-7-1 0,2 1 0 16,-5-7 0-16,-7 1-1 0,-2 0-2 15,-4-7 1-15,1-3-1 16,0 2 2 0,7-2 2-16,-1-3 1 0,-7 0 1 15,-5 2 1 1,-11-5 0-16,-10 1-1 15,1 7 0-15,-4-2-1 0,0 2 0 16,-6-2-2 0,-4 0 1-16,-3-3-2 0,-4 3-1 15,3 4-1-15,5 2-2 16,6-4 0-16,8 3-2 16,2 0-1-16,11 3 1 15,1-2 0-15,0 4 1 16,2 3 1-16,-12 1 0 0,-3 4 1 15,-5 3 2 1,0-4 0-16,4 4 2 0,0-1 0 16,4 0-2-1,0 0 1-15,2-4-3 0,5 5 0 16,11 1 0-16,0 2-1 16,2 3 0-16,0 0 0 0,-4 3 0 15,-3 2 0-15,-1 1 1 16,-3-1 1-16,12-3 1 15,2-4 0-15,16-4 0 16,-1-4 1-16,1-6 1 16,-2 2 0-16,1-8 0 15,0 6-1-15,6 2 3 16,12 3-1-16,13 5 2 16,1 3 0-16,11 1-4 15,4-1-1-15,21-7-2 16,18 1 0-1,9 1 6-15,5-1 5 0,11 7 3 16,-4 2-1-16,2 13-6 16,-6 1-5-16,-22 6 3 15,-8 1-5-15,-23 1 0 16</inkml:trace>
  <inkml:trace contextRef="#ctx0" brushRef="#br0" timeOffset="-128234.39">3954 13381 788 0,'-36'30'141'0,"4"-9"177"0,13-8-247 0,5-2-28 0,5-10-40 15,2-1-3-15,-2-3-1 0,4-3 1 0,-3-7 6 16,4 4 1-16,-3 1 3 16,2 1 1-16,1 7 2 15,-1 0 0-15,5 4 8 16,8 0 9-16,9-1 14 16,8-3 8-16,17-3 6 15,8-1-3-15,12-7-11 16,9 4-8-16,-1-4-14 15,5 0-3-15,4 6-10 16,7-4-1-16,18 3-5 16,10 3-3-16,12 3-3 0,-1 1-2 15,-8 7 2-15,1-3 0 16,10-1 3-16,6 0-1 16,1-3 0-16,-2-1 1 15,-1 0 1-15,10-3 0 16,8-2 1-16,3 2-1 15,-12 3 0-15,-2 8-2 16,3-2 1-16,1 9-1 16,1-6-1-16,-9 4 2 0,-2-2 1 15,-1-7 0 1,-4 4 1-16,-5-6 0 16,-15-2 4-16,-6-2 2 15,5-1 4-15,-3-2 1 16,-10 4 5-16,-6-1 0 0,-25 1 2 15,-8 1-6-15,-6 0-4 16,-8 0-3-16,-5-2-1 16,-7-4 13-16,-6-1 7 15,1 1 9-15,-11-2 14 0,-7-1 4 16,-6 1 4-16,-5 0-1 16,-10-6-11-16,-8-5-8 15,-5 2-6-15,-7 2-6 16,-6 0-13-16,-8 5-4 15,-7 1-15-15,-7 6 0 0,-24-2-5 16,-3 3 0-16,-3 1-2 16,-7-1-2-16,9 2 6 15,-8-2 0-15,-14 2 7 16,-5-1 2-16,0-1 1 16,0-1 2-1,6 3 1-15,9 3 0 0,0 0 1 16,-2 1 1-16,4 5-1 15,0-4 0 1,9 3-3-16,6-2 1 0,-1-1-1 16,-6-1-1-16,-13 4 0 15,-8-1 0-15,1 4 0 16,7 1 0-16,11 6-1 16,-2-1 1-16,-14 0-1 15,2 5 1-15,-6-7 0 0,10 7 0 16,7-7 1-16,6-2 0 0,2-2 1 15,-3-6-1 1,-1 3 0 0,2-7-1-16,12 2 0 0,4 1 0 0,11 0-2 15,2 0 0-15,-2 5 0 16,2-3 0 0,-1 7 1-1,-1-4 1-15,3 2 0 16,7 2 1-16,6-5 0 15,7 3 0-15,7 0-1 16,3-2 0-16,12-4 0 0,4-2 0 0,7 0 0 31,9-3-3-31,-2-3-3 16,5 2 0-16,10-2-1 0,3 1 1 16,10-1 0-16,9-2 0 15,14 2 0-15,11 1 0 16,20 2 1-16,7 2 0 15,9 0-1-15,5 1 0 16,4 0 0-16,21-2-1 0,16 1 1 16,8-2 0-16,6-2 1 15,-2-2-1-15,12-3 2 16,-2-2 1-16,0-2 0 16,2-2 2-16,1-1 0 15,-1 1 1-15,1 2 0 16,0 5 0-16,-1 5 1 15,-1 2 0-15,-4 4-1 16,-6 3 1-16,-8 1 0 16,-1-2 0-16,-8 4 2 15,-6 3 0-15,-25-2 4 16,5 3 1-16,-7-1 2 0,-9-3 1 16,-16-2 11-16,-12-7 2 15,-22-4 1-15,-5 1 0 16,-6-6-13-16,-4 3-2 15,-10 0-2-15,-1 0 0 16,-7 4 1-16,-4 0-1 16,-7 0 0-16,-2 0-1 0,-11 4-30 15,-7-2-38-15,-38 11 35 16</inkml:trace>
  <inkml:trace contextRef="#ctx0" brushRef="#br0" timeOffset="-117207.64">4042 12295 579 0,'18'-6'85'0,"-1"2"72"0,-4 1-40 0,-4 3-37 0,-1 3 3 16,-3 5 13-16,0-3 1 0,-5 5-19 0,0-6-14 0,4-4-28 16,12-3-12-16,9-10-11 15,7-1-1-15,7-8-1 16,-2 5 0-16,-1-4 5 0,-1 6 4 16,1 4 5-1,-5 6 0-15,3 5 0 0,-4 1-3 16,1 7-2-16,1 2-3 15,5-1-2 1,9-2 2-16,0-1 3 0,1-6 3 16,2 1 2-16,-3 1-2 15,4 4-3-15,3-3-3 0,2 5-8 16,0 0-2-16,8 2-5 16,2-2-2-16,21-2 0 15,3-1-1-15,4-5-1 16,-5 0 0-16,-10-4 1 15,-6 0 0-15,5-4 1 16,9 3 1-16,10-3 1 16,2 5 2-16,-2 3 5 15,-8-2 1-15,-10 2-1 16,-7 0 0-16,6-3-5 0,11 0-1 16,10-2-3-16,0 2 1 15,1-5 0-15,-6 7-1 16,-8-1 0-1,2 2 0-15,5 2 1 16,-1-2-1-16,10 5 2 16,-8-1-2-16,-3-4 24 15,-1 0 3-15,-9-3 7 16,5 0 4-16,10 0-20 16,4-3-2-16,2-1-7 0,-5-1-2 0,-10-3-4 31,-9 3-1-31,2-4 0 0,4 4 0 0,10 3-1 15,-1 5 0-15,-2 3-1 16,-3 7 0 0,-19 2 1-16,-2-1 0 0,-3-1 1 15,8-4 0-15,9-3 0 16,7 1 0 0,11-4-2-16,-2 0 0 0,0 4 0 0,4-1-1 15,1 8-1 1,14 4 1-1,5 2 0-15,-7 0 0 0,4-2 1 16,-2-4 0-16,7-5 1 0,10 2 0 16,1-7 1-16,-7-1-1 15,0 0 1-15,-6 0 0 16,8 2 1-16,1 3-1 16,-1 4 1-1,-5 2-1-15,-8 2-1 16,10-1 0-16,3 1 0 0,-2-4 0 0,-3-5 1 15,-6-1 0-15,-4-5 0 16,15-1 1-16,1-3-1 31,-4 1 0-31,-11 3 0 0,-9 2 0 0,-7 7 0 32,11 5-1-32,3 7 0 0,-9 2 0 0,-7-1-1 31,-3 2 2-31,3-7 0 15,3-4 1-15,17-7 1 16,0 1-2-16,-4-3 1 16,-3 2-19-16,-9 3 43 0,-1 2 4 15,19 2 8-15,4 2 22 16,9-2-41-16,4-5-4 16,4 0-2-16,8-6 5 15,4 0 6 1,7-1-1-16,-2-4-2 15,8 2-8-15,5 0-6 0,2-5 1 16,1 5-1-16,-2 1-1 16,2 2 0-16,-3 0-1 0,-10 0 1 15,-3 0 0-15,-9 3-3 16,-11 5-1-16,-26 0-4 16,-18 3-42-16,-20 7 346 15,-9 2-238-15</inkml:trace>
  <inkml:trace contextRef="#ctx0" brushRef="#br0" timeOffset="-48867.65">4090 11338 475 0,'-5'-2'128'0,"0"-1"100"15,5 1-77-15,2-2-20 0,6 4-38 0,-2 0-6 0,5 0-14 16,5 6-2-16,0-6-3 0,4 0-2 0,1 3-7 0,-4-3-15 0,2 10-23 0,3 1-10 15,2 1-10-15,1 2 2 16,2 1-1-16,6-4 1 31,9-7 3-31,6 4 2 0,20-6 3 0,6-2 3 0,6 0 19 16,-1 5 5-16,-5 2 19 31,-4 1 0-31,-1 10-13 16,-3-7-3-16,1 4-22 15,-3 0-1-15,17-6-8 16,4-1-1-16,3-8-2 16,-4-2 1-16,-8-2 2 15,-4-3-1-15,6 4 1 16,-1 3-2-16,13 3-3 16,3 2-2-16,-2-2 0 15,-1 4-1-15,-8-1 0 16,-6 3-1-16,3-4 0 0,1 0-1 15,13-5 0-15,10 0 0 16,3-5 0-16,-5-3 0 16,-4-1 0-1,-2-4 0-15,12 2-1 0,4 3 1 16,2 2-1-16,-4-2 1 0,-11 2-1 16,-3-4 1-1,-1 4 0-15,17 0 1 16,-4-1-1-16,0 3 0 15,-4-1 0-15,-8-1-1 16,-4 4 1-16,10 2-2 16,6 8 1-16,2 1 1 15,-9 4 1-15,-7 3 0 0,-13-10 1 16,-3 3-2-16,12-4 0 16,7 3 1-16,8-3-1 15,2 1 0-15,-8-3 0 16,-2 0 1-16,-3 1-1 15,9 0 0-15,9-2 1 16,-4 1-1 0,-6 3 1-16,-11-2 0 0,-6 0 1 15,4 3-1-15,2-4 0 0,11-2 0 16,5-2 0-16,-4-1-1 16,4-10 0-16,-2 0-2 15,0-3 2-15,8-3 1 0,11-1 1 16,2-3 1-1,-5 3-1-15,1-4-1 0,-3 2-1 16,4 2-1-16,-1 4 0 16,-5-4 1-1,-12 6 1-15,-5 0 1 0,-3 7-2 16,10-5 0-16,3 0 0 16,-5 0-1-16,-11 0 2 15,-5 5 0-15,-1 1 1 16,1 3 1-16,7 4 7 15,1 3 5-15,-12 6 5 16,-5-2 3-16,-11 7 0 16,-8-3-4-16,-2 1-5 0,-3 0-1 15,4-1-3-15,-4 1 2 16,-2-8 1 0,1 0 1-16,1 1-4 0,1-1-1 15,-4-3-3-15,-4 3 0 16,-6-6-3-16,-5 0 0 15,-7-3-2-15,3 0 1 0,-6 0-16 16,-3-3-35 0,-10-1-149-1,4 4-206-15,-1-20 223 0</inkml:trace>
  <inkml:trace contextRef="#ctx0" brushRef="#br0" timeOffset="-47757.48">13708 9988 1004 0,'0'-2'137'0,"-1"2"100"0,-7-3-90 0,3 3-21 0,-3 3-54 0,2 2-21 0,0 11-28 16,1 4-7-16,3 10-8 15,1 2-3-15,-6 1-3 16,3 0 0 0,-1-5 0-16,-1 1 1 0,2-7 1 15,-3-2 1-15,5-7 27 16,0-7 24-16,2-4 54 15,-1-7 23-15,-1-9-10 16,2-10-12 0,0-6-50-16,7-3-24 0,7 3-19 15,-2-1-10-15,10 12-4 16,1 4 0-16,-6 8-1 0,7 7-1 16,-5 3-1-16,1 3-1 15,-4 4-1 1,3-1-1-16,-3 2-8 0,-4 3-34 15,1 8-67-15,-1 4-50 0,1 2-146 16,1 0-138 0,7-7 253-16</inkml:trace>
  <inkml:trace contextRef="#ctx0" brushRef="#br0" timeOffset="-47457.21">14155 10138 1261 0,'0'-8'149'0,"-10"5"116"0,6-2-30 0,-7 3-84 16,-4 2-40 0,4 7-64-16,0 4-27 0,10 7-27 0,4 6-3 15,17 8-1 1,2-1 1 0,15-4 6-16,5-3 2 0,-2-12 5 15,1-9 18 1,-8-7 35-16,-9-9 14 15,-15-11 22-15,0 2-9 16,-10-1-17-16,-9-1-9 16,-10 4-24-16,-15-3-15 0,-25 8-50 15,-4 1-28 1,-1 14-57-16,3 3-43 16,23 6-170-16,12 2 193 0</inkml:trace>
  <inkml:trace contextRef="#ctx0" brushRef="#br0" timeOffset="-46806.5">14991 9690 1419 0,'6'-13'126'0,"-3"0"93"0,-1 4-16 0,-2 6-58 0,-3 4-31 0,1 15-65 0,-3 9-20 16,4 24-21-16,-1 13-4 15,-1 9-3-15,-3 4-1 16,3 1 2-16,3-2-1 16,1-9 0-16,6-7 0 15,-4-7 0-15,-2-7 1 16,-1-16 3 0,-1-6 3-16,-6-17 3 0,4-5 0 15,2-14 6-15,1-10 2 16,12-15 7-16,-4-5 6 0,10-7-4 15,-1 2-5-15,7 13-5 16,9 9-7-16,-3 23-1 16,3 0-1-16,-3 14-5 15,4 12-2-15,-7 6-7 16,0 9-4-16,-8 5-31 16,2 4-16-1,-7 0-53-15,2-1-49 0,2-7-170 16,0-11-171-16,7-16 275 15</inkml:trace>
  <inkml:trace contextRef="#ctx0" brushRef="#br0" timeOffset="-46425.85">15731 10190 1201 0,'6'-13'149'0,"2"0"159"0,-6-1-36 0,-4 2-34 0,-4 1-36 0,-9-2-82 0,-5 0-35 0,-4 9-48 16,1 7-20-16,-10 14-24 16,6 11-7-16,1 13-4 15,4 4 1-15,14 0 0 32,10-1-4-32,17-14-3 0,1-7 2 15,7-14 9-15,-3-9 6 0,0-11 12 31,1-10 3-31,-6-7 5 0,1-7 6 16,1 1 11 0,-5-3 3-16,-5 7 1 0,-3 10-4 0,-4 10-13 0,-2 9-8 31,-2 17-10-31,-5 7-3 16,2 12-2-16,1 3 1 15,4 0-47-15,9-5-42 16,6-8-132-16,9-4-128 0,7-15 195 15</inkml:trace>
  <inkml:trace contextRef="#ctx0" brushRef="#br0" timeOffset="-46065.6">16019 10120 1175 0,'2'-1'103'0,"4"-1"93"0,5 2-47 0,8 2-3 0,5 1-31 0,12 3-41 16,-4-1-13-16,4 1-13 15,8 0-8-15,-20 2-14 16,-2-5-2-16,-12 7-3 16,-17-5 1-16,-2 3 0 15,-10 4-8-15,-10 2-7 16,-7 2-3-16,0 6-6 0,3 3 0 15,9 1-1-15,8 0-1 16,16 0-3-16,10-3 1 16,15-5-1-16,8-1 0 15,2-7-25-15,7-3-20 16,-4-8-79-16,2-5-66 16,1-7-194-16,-5-4 212 15</inkml:trace>
  <inkml:trace contextRef="#ctx0" brushRef="#br0" timeOffset="-45531.58">16747 10191 1110 0,'-8'-5'153'0,"-3"-1"168"15,-5 3-79-15,-3-3-35 0,-8 3-40 0,-7-1-71 16,0 4-33-16,1 13-49 15,-1 3-13-15,7 20-14 16,-2-3 0-16,6 5 2 16,7-2-4-16,13-11-7 15,9-4-16-15,13-19-2 0,3-2 5 16,10-19 15-16,-2-2 20 16,-2-9 19-16,4 0 12 15,-10 5 16-15,0 3 6 16,-10 6-9-16,-1 5-9 15,-4 8-23-15,-1 5-10 16,-6 13-7 0,-2 7-3-16,-7 13 1 0,1 1 2 15,5-6-3-15,3-1-4 16,11-15-6-16,3-5 0 16,10-9 7-16,0-1 5 0,-4-1 8 15,1-4 3-15,-12 4-1 16,-7 2-3-16,-1 0-2 15,-1 7 0-15,-8-4 0 16,0 0 2-16,-1-2 3 16,-1-1-1-16,6-1 7 15,1-4 14-15,4-9 19 16,2-7 4-16,18-5-3 16,4-3-14-16,5-4-23 15,5 3-6-15,4 3-4 16,-4 7-32-16,3 4-91 15,4 5-71-15,1 5 91 16</inkml:trace>
  <inkml:trace contextRef="#ctx0" brushRef="#br0" timeOffset="-44808.97">17312 10220 683 0,'-12'-4'289'0,"-2"-7"-116"0,-8-3 279 0,2 2-205 0,-2-1-54 0,-2 0-39 0,7 12-78 0,-6 2-26 0,1 18-34 16,-1 6-12-16,5 12-12 15,6-1-5-15,10-6-25 16,10 0-7-16,9-14-26 15,6-5-5-15,5-10 26 16,-1-2 9-16,0-12 32 16,1-6 13-16,-1-8 23 15,-4-1 14-15,-2-8 23 16,-4-5 14-16,-1-7-6 16,1-5 2-16,-2-9 4 0,-6-13-9 15,-6-9-3 1,-3 7-9-16,-6 15-8 15,3 23-1-15,-2 37-21 0,-4 15-11 16,-4 31-22-16,-1 14-10 16,-2 20 7-16,0 0 4 15,10-2 1-15,4-2 0 0,10-15-6 16,10-3 6 0,8-13-63-16,6-2 1 15,6-13 7 1,1-6-3-16,-1-15 64 0,-3-12 3 0,-8-14 5 15,-1-12 1-15,-2-6-2 16,-8 1-1-16,3 3-2 16,-8 9-1-16,-3 13-5 15,1 8-5-15,-2 11-2 16,2 1-1-16,2 10 1 16,2 3 3-16,-1 1 0 15,2 2 0-15,-1-2 0 16,-3-1-2-16,-7 4 0 15,-2-7 0-15,-4 4 4 16,-5-1 8-16,-9 0 16 16,-5-6 2-16,-8-5 5 15,-6-4-2-15,-7-7-6 0,-3-2-1 16,-6-9-14-16,-1-6-24 16,-6-15-78-16,-2-7-25 15,-2-6-163-15,1 6-94 16,7 11 221-16</inkml:trace>
  <inkml:trace contextRef="#ctx0" brushRef="#br0" timeOffset="-35340.05">14305 15007 1130 0,'-21'19'105'0,"4"-3"71"0,6-3-24 16,6-10-36-16,8-2 5 0,2-4 14 0,9 2-10 0,11-2-17 0,2 3-18 0,22 3-37 16,0 1-9-16,17 9-18 15,21 3-7 1,34 7-9-16,17 7-4 0,21 0-3 15,18 0 0-15,14-3 3 16,11-6 1-16,20-10-3 16,4-10 6-16,-12-12-4 15,5-8-8 1,-18-11-52-16,-18-1-64 0,-29 2 62 16</inkml:trace>
  <inkml:trace contextRef="#ctx0" brushRef="#br0" timeOffset="-34415.17">14043 13386 157 0,'-5'0'55'0,"-3"-5"88"0,3-1 32 0,4-3 53 0,-4 4 18 0,5-1 18 0,-1 4 0 0,-1 1-10 0,2 1-4 0,0 0-49 0,-5 11-31 16,5-2-63-16,-1 7-43 0,1 7-39 15,-4-2-11-15,4 14-5 16,0 1 1-16,5 3-6 16,-2-1-1-1,7-9-40-15,-2-6-36 0,0-13-137 16,1-9-136-16,-3-17 188 15</inkml:trace>
  <inkml:trace contextRef="#ctx0" brushRef="#br0" timeOffset="-34179.06">13991 13039 983 0,'-15'-12'207'0,"1"4"263"0,5 3-313 0,6 0-112 0,1 5-37 0,4 3-163 0,9 1 109 0</inkml:trace>
  <inkml:trace contextRef="#ctx0" brushRef="#br0" timeOffset="-32989.12">14401 13270 1625 0,'-5'3'131'0,"-7"-3"95"0,-6-3-57 0,-1-9-55 0,2 5-34 16,-4 7-52-16,9 7-16 0,-2 14-15 16,-2 11-3-16,9 12-3 0,4 1 0 15,10-4 1-15,10-4 1 32,3-14 2-32,4-8 1 15,0-15 4-15,-2-7 4 0,-6-13 6 16,-1-6 7-1,-4-19 7-15,1-7 4 16,-6-13-1-16,3-6-3 16,-1-3 3-16,-1 1-3 15,-7 6 5-15,0 5-2 16,-2 20-6-16,0 7 2 16,1 24 3-16,-2 12-7 0,-1 29-7 15,3 11-7-15,-2 29-12 16,1 7 1-16,4 13-9 15,6-5-7-15,11-9-9 16,7-13 2-16,19-24 5 16,5-7 7-16,7-18 14 0,1-9 4 15,-1-18 19 1,-2-6 11-16,-11-12 17 16,-10-7 3-16,-17-5-1 0,-14-4-1 15,-14 7-12-15,-3 6-5 16,-13 18-11-16,0 16-12 15,-4 25-13-15,4 16-5 0,6 18-19 16,5-4-13-16,23-3-34 16,7-10-32-1,27-15-63-15,9-6-13 16,10-13-30-16,-3-5 16 16,5-10 79-16,-10 1 28 15,-2-8 72-15,-7-5 40 0,-10 5 69 16,-9-4 32-16,-21 6 57 15,-5 1-7-15,-18-2-49 16,-1 2-32-16,-4 6-58 16,3-1-19-16,8 12-24 15,3 7-5-15,11 4-10 16,3 4-11-16,8-5-10 16,3-5 2-16,5-7 12 15,0-5 15-15,1-12 33 0,-2-1 18 16,-2-3 23-16,-4-4 7 15,-4 5-11-15,-5 4-14 16,-3 2-24-16,0 10-11 0,0 5-19 16,0 8-10-16,0 12-16 15,8 3-7 1,3-4 4-16,7 1 6 16,7-14 14-1,5-4 12-15,6-18 21 16,3-10 18-16,-2-11 25 0,1-7 8 15,-10-19 3-15,-1-5-10 0,3-15-2 16,-8-2 4-16,-6-2 3 16,-10-2 2-1,-6 15-18-15,-2 6-12 0,-2 31-14 16,-4 20-6-16,-3 32-9 16,-2 23-1-1,-3 26-10-15,4 10-5 0,2 9-15 0,12-4-3 16,15-13-4-16,1-17 1 15,10-18 18 1,-3-17 8-16,2-10 9 0,-5-9 7 16,-1-8 4-16,-4-4 1 15,-3-7 2 1,2 0-1-16,-5 5-5 0,0 6-5 0,-11 9-11 16,0 15-13-16,-8 17-18 15,-1 7-5-15,2-1 4 16,6-9 5-16,17-9 8 31,6-15 8-31,11-11 5 0,0-3 15 0,-5-9 34 16,-2-5 13-16,-9 0 19 31,-6 1-8-31,-6 9-15 0,-4 10-11 16,2-3-22-16,-3 18-4 0,0 11-10 15,2 9-3-15,4 6-2 16,4 2-8-16,-6 2-10 0,-4-1-3 31,-9-2 1-31,-8-2 11 0,-18-5 11 0,-6 1 5 16,-8-10-22-16,-1-8-30 31,2-16 362-31,4-11-255 16</inkml:trace>
  <inkml:trace contextRef="#ctx0" brushRef="#br0" timeOffset="-32386.9">16991 12822 1103 0,'0'0'181'0,"-3"4"119"0,-5 4-70 0,5 5-17 0,-8 1-80 0,2-1-32 0,-6 6-51 16,-2 0-13-16,-7 6-19 15,1 2-4-15,8 1-8 16,4-1-3-16,11-5 1 0,11-3 12 16,16-7 32-16,8-1 14 15,9-1 25-15,5 1-2 16,2-3-12-16,-4 1-8 16,-14 1-18-16,-8 1-9 15,-15-5-12-15,-10 7-4 16,-11-1-21-16,-7 7-18 15,-16 3-48-15,-6 7-32 16,-10-1-79-16,-4 0-46 16,0-2-357-16,-4-9 348 15</inkml:trace>
  <inkml:trace contextRef="#ctx0" brushRef="#br0" timeOffset="-32210.58">16878 12847 1585 0,'19'-5'185'0,"7"4"157"0,-3-1-114 0,13 2-77 0,2-2-48 0,7-5-55 15,1-6-18-15,5-6-23 16,7 2-11-16,-1 1-109 16,4 6-85-16,6 7 102 0</inkml:trace>
  <inkml:trace contextRef="#ctx0" brushRef="#br0" timeOffset="-31982.59">17949 12975 1793 0,'3'12'191'16,"-3"2"103"-16,-11 4-107 0,-13 7-21 0,-7 10-89 0,-12 3-31 0,1 12-35 0,-6-3-16 0,-4 9-38 16,6-6-30-16,-2-12-114 15,7-10-62-15,6-15 128 16</inkml:trace>
  <inkml:trace contextRef="#ctx0" brushRef="#br0" timeOffset="-31820">17618 12902 1829 0,'28'27'134'0,"11"11"47"0,4 7-26 16,15 6-63-16,7 3-36 0,1-2-30 0,1-4-12 0,-4-7-112 0,-2-7-53 15,-13-19 73-15</inkml:trace>
  <inkml:trace contextRef="#ctx0" brushRef="#br0" timeOffset="-23476.46">14273 14044 104 0,'8'-2'-24'0,"-3"1"46"0</inkml:trace>
  <inkml:trace contextRef="#ctx0" brushRef="#br0" timeOffset="-23114.59">14335 13941 273 0,'0'0'125'0,"0"0"100"0,0-1-13 0,0-1-11 15,0 2-18 1,0 0-17-16,0 0-45 16,0 0-19-16,0 0-28 0,0 0-6 0,0 0 2 31,-2 0 1-31,0 0-9 16,1 0-5-16,-10 5-13 15,5 4-9-15,4 7-18 16,-1 6-7-16,0 8-10 15,3 3-1-15,1 5-3 16,6-5-1-16,7-1-3 16,-2-4-19-16,3-6-55 15,0-3-58-15,-2-11-207 16,0-8 200-16</inkml:trace>
  <inkml:trace contextRef="#ctx0" brushRef="#br0" timeOffset="-22957.21">14314 13807 1594 0,'-16'0'76'0,"2"3"10"0,13-3-37 0,-3 0-48 0,4 0-15 0,7-12-102 0,4-1-124 15,12-3 134-15</inkml:trace>
  <inkml:trace contextRef="#ctx0" brushRef="#br0" timeOffset="-22689.7">14526 13807 1109 0,'6'41'105'0,"2"-1"74"0,-2 2-112 0,-1 2-30 0,-2-6-28 0,2-9-3 0,1-9 0 15,-1-1 0-15,1-17 7 16,-4-1 6-16,2-1 31 15,-2-6 17-15,3-7 34 16,-2-7 14-16,1-9-3 16,6-5-4-16,4-3-20 15,7 6-17-15,-2 7-27 16,3 9-15-16,-2 13-28 16,2 4-4-16,5 16-14 15,3 9-17-15,-3 13-87 16,-11 1-5-16,10 14 50 0</inkml:trace>
  <inkml:trace contextRef="#ctx0" brushRef="#br0" timeOffset="-22297.3">15196 13951 1124 0,'0'11'111'0,"2"-3"131"0,-1 1-88 0,4-1-1 0,-5-3-19 0,3 4-52 0,-1-2-22 0,-2 10-35 16,3 2-12-16,-2 8-12 15,2 4-1-15,1-4-2 16,-3-2-1-16,-1-9 3 16,3-3 0-16,2-13 2 15,-2 0 2-15,-1-13 9 16,1-3 18-16,2-9 27 15,-2-8 7-15,0-5 6 16,3-5-12-16,1-1-18 16,4 5-5-16,-2 7-13 15,1 6-6-15,1 11-7 16,-2 4-4-16,1 10-5 0,-6-2 0 16,-4 6 1-16,-3-2 2 15,-8 7-31-15,-3 2-29 16,-8 4-84-16,3 0-52 15,-3-5 103-15</inkml:trace>
  <inkml:trace contextRef="#ctx0" brushRef="#br0" timeOffset="-21685.84">15619 13733 1309 0,'0'36'72'0,"0"-1"32"0,-13 9-70 0,1 2-8 0,0-2-16 0,8-3-4 0,4-8-2 16,1-11 0-16,1-11 0 15,-2-9 0-15,1-4 32 16,-4-10 20-16,0-9 39 16,-3-7 14-16,1-5-6 15,5-5-13-15,3 3-30 16,7 1-13-16,9 5-14 15,3 4-9-15,3 8-12 16,3 4-2-16,1 10-14 0,4 3-4 16,-3 5-27-16,5 6-27 15,-1 1-64-15,-5 4-32 16,-2 0 5-16,-5 0 18 16,-10-9 69-16,1 1 37 15,-8-8 27-15,-4 0 14 0,4-1 43 16,-5-7 28-1,-5 2 53 1,2-4 16-16,-2 1-15 0,-4 2-26 0,-4 1-54 16,-3 3-21-16,-6 6-29 15,-3 6-6-15,0 15-5 16,1 3-4-16,10 12-4 16,1 1-2-16,12-4-8 15,2-4-1-15,14-18 4 16,7-5 4-16,1-12 12 15,4-5 5-15,-8-9 4 16,3-7 9-16,-9-1 19 16,-4 0 10-16,-6 6 11 15,1 3-7-15,-4 16-23 16,0 3-12-16,1 18-16 16,4 10-13-16,0 1-47 15,7 1-39-15,13-13-169 0,1-7 152 16</inkml:trace>
  <inkml:trace contextRef="#ctx0" brushRef="#br0" timeOffset="-21324.78">16281 13823 1345 0,'-19'0'173'0,"2"0"150"0,-21 10-186 0,-1 4-41 0,-1 11-59 0,4 6-16 0,16 17-16 16,8 2-5-16,19-2-8 15,7-4-2-15,16-17-36 16,6-10-28-16,13-16-70 16,0-5-20-16,-5-22 37 15,0-8 28-15,-9-15 78 16,-5-11 21-16,-6-3 8 16,-5-3 14-16,-4 4 44 15,0 5 28 1,-7 4 51-16,-5 7 5 0,-3 11-9 15,-3 7-8 1,-1 18-36-16,3 12-14 0,-2 25-32 16,1 14-18-16,1 17-21 15,1 8-5-15,1 9-6 0,5 2-6 16,1-11-65-16,2-4 22 16,1-10-262-16,-4-3 192 15</inkml:trace>
  <inkml:trace contextRef="#ctx0" brushRef="#br0" timeOffset="-21089.45">16450 13963 985 0,'0'-23'142'0,"2"1"224"15,7 1-190-15,7 1-20 0,3 2-9 0,11 1-37 0,0 8-16 0,6 1-14 16,0 6-10-16,-9 8-23 15,-6 5-2-15,-10 13-16 16,-2 9-5-16,-4 10-10 16,0 7-11-16,-2 1-14 15,5-2-14-15,1-16-69 16,5-5-58-16,4-12-322 16,-10-13 285-16</inkml:trace>
  <inkml:trace contextRef="#ctx0" brushRef="#br0" timeOffset="-20948.13">16646 13810 1540 0,'-14'-1'115'0,"-1"-1"46"0,4-1-69 0,10 0-81 0,2-2-45 0,14-7-99 0,10 1-148 15,8 1 153-15</inkml:trace>
  <inkml:trace contextRef="#ctx0" brushRef="#br0" timeOffset="-20584.64">17017 13769 1270 0,'-8'15'141'0,"0"4"124"0,-2 1-76 0,-2 5-75 0,-1 5-39 0,0 11-58 15,1 8-13-15,13 8-5 16,9-2-3-1,6-6-4-15,6-14-1 16,5-16-5-16,-1-13-2 0,12-12 1 16,0-10 5-16,0-19 12 15,-2-4 13 1,-4-12 28-16,1-1 21 0,-8 0 29 16,-9 2 16-1,-13 9 24-15,-6 4-3 0,-21 15 0 16,-3 10-21-1,-3 23-47-15,-1 14-22 0,6 27-36 16,6 13-5-16,12 3-10 16,7-4-1-16,19-17-3 0,10-10 0 15,13-15-14 1,6-13-22-16,7-9-76 0,2-3-54 0,-13-8 92 16</inkml:trace>
  <inkml:trace contextRef="#ctx0" brushRef="#br0" timeOffset="-1194.55">18537 13705 411 0,'7'-10'129'16,"-4"2"107"-16,5-3-44 15,-5 2-10-15,0-1-4 0,-3 1-2 0,0 3-1 0,-2-5-11 0,1 3-44 0,1 3-16 0,8-3-33 16,0 3-10 0,4-2-4-16,7 0-5 0,2 2-16 15,4 4-8-15,-1 6-17 16,1 1-6-16,-3 8-3 16,-6 0-1-16,-5 5 1 15,-7 0 2-15,-5 0 0 16,-4 5 1-16,-12-2-3 15,-2 3-1-15,-6-3-1 16,-2 0 1-16,2-9 2 16,4-5 0-1,12-2-2-15,5-4-1 0,0 2-1 16,8 0 0-16,12-1 1 0,2 0 2 16,8 5 3-16,1-5-1 15,9 3 1-15,-1 2-1 16,-3 3 0-16,-1 5 7 15,-13 6 1-15,-9 2 5 16,-14 1 2-16,-12 3-5 16,-11 2 1-1,-9 2-5-15,-12-2-1 0,-3-2-3 0,2-3-10 16,3-1-20-16,13-8-43 16,8-8-37-16,8-8-139 15,17 3-98-15,10-17 184 16</inkml:trace>
  <inkml:trace contextRef="#ctx0" brushRef="#br0" timeOffset="-942.73">19031 13881 1439 0,'14'5'160'0,"-1"-3"134"0,-5 1-55 0,-8-2-81 0,0 4-48 15,-8-2-75-15,0 0-35 0,0-3-91 0,7 0-67 0,-6-3 74 0</inkml:trace>
  <inkml:trace contextRef="#ctx0" brushRef="#br0" timeOffset="-281.83">19293 13605 858 0,'0'-3'133'0,"0"-5"118"0,-2 5-12 0,1-5-45 0,-1 4-25 0,2-1-44 0,2 0-15 0,7 2-28 0,5-3-10 16,10 1-10-16,3 2-7 0,5 1-16 0,5 2-5 0,3 3-15 16,-2 4-3-16,-11 5-5 15,-7 2-2-15,-18 7 0 16,-4 3 0-16,-18 4-15 15,-10 7-14-15,-7 9-13 16,-4 2 0-16,2 3 15 16,3-5 11-16,10-8 8 15,10 0 0-15,15-11 6 16,7-7 7-16,18-7 15 16,12-6 4-16,16-9-2 15,8-5-8-15,8-10-15 16,1-6-4-16,-4-11-38 15,-2-2-59-15,-1-3-202 16,-4 3 173-16</inkml:trace>
  <inkml:trace contextRef="#ctx0" brushRef="#br0" timeOffset="1.89">20306 13568 1284 0,'1'6'272'0,"-1"2"297"0,-1 3-355 0,-4 5-14 15,-4 6-95-15,-2 1-35 0,-8 10-21 0,-15 7-11 0,-16 7-38 0,-4 5-3 0,-2 2-63 0,4-4-32 0,14-10-99 16,3-7-94-16,18-21 168 0</inkml:trace>
  <inkml:trace contextRef="#ctx0" brushRef="#br0" timeOffset="159.6">19922 13478 1229 0,'7'26'205'0,"2"12"314"0,9 11-309 0,8 13-55 0,11-4-30 0,12 2-74 16,4-6-22-16,6-7-23 0,4-4 0 0,-8-7-56 0,-8-3-56 16,-7-3 60-16</inkml:trace>
  <inkml:trace contextRef="#ctx0" brushRef="#br0" timeOffset="29891.41">2900 16736 474 0,'0'9'80'0,"-11"2"62"0,8 5-35 0,-8-2-29 16,-2 5-15-16,4 2 11 0,4-7 9 0,4 0 15 0,1-1 5 0,3-4-6 0,-2-3-7 0,2-6-14 16,4 0-1-16,-1-12 0 15,4 1 3-15,2-11-1 16,6-10-7-16,4-7-20 15,4-5-14-15,8-12-22 16,-1 0-3-16,11-4-4 16,5 1 1-16,6 1 6 15,7 3 7-15,5 3 5 16,0 3 3-16,4 0-2 16,-7 2-4-16,-5-2-7 15,-3 2-3-15,-5 4-12 16,-1-3 24-16,-4 4 8 15,3-4-1-15,0 0 8 16,0-1-26-16,3 3-7 16,-3-2-2-16,5 5-2 15,-7 0 0-15,-1 3-1 0,-7 2 0 16,0 4 1 0,-1 2-1-16,-3 3 1 0,-2 1 0 15,-1-1 1-15,-2 2 2 16,3-4 3-16,2 1 0 15,4 1-2-15,7 2-1 0,-2 4-4 16,3-1-1-16,1 6-2 16,-7 2 0-16,1 5-1 15,1 6-1-15,-1 6 0 16,-2 8 1-16,-2 8 2 16,1 8 0-16,-3 7 1 15,1 6 1-15,1 4-1 16,4-5 1-16,10-1-2 15,11-6 0-15,13 1 0 16,-2-3-1-16,-3 0 2 16,-9 0 1-16,-9-3 1 15,-1 4 0-15,-4 2 0 16,1 5 1-16,-4 1-1 16,6 4-1-16,10 4-3 15,7 4-1-15,9 2 1 16,1 9-1-16,-2 3 0 0,-4 6 1 15,-6 4 0-15,-1 4 1 16,-2 3 4-16,2-5-1 16,-2-4 0-16,2-4 0 15,-5-12-6-15,-8-8-43 16,-8-19 32-16</inkml:trace>
  <inkml:trace contextRef="#ctx0" brushRef="#br0" timeOffset="32615.14">4932 15249 891 0,'-3'-8'107'0,"-5"6"83"0,-1 10-77 0,-7 8-31 0,2 11-18 0,-2 7-2 0,5-1-21 15,6 4-10-15,4-1-15 0,4-1-8 0,9-4-31 16,1 2-51-16,1 1 44 16</inkml:trace>
  <inkml:trace contextRef="#ctx0" brushRef="#br0" timeOffset="32837.29">4839 15943 924 0,'0'12'69'0,"0"1"65"0,0-4-112 0,2-1-28 0,4 3 0 0</inkml:trace>
  <inkml:trace contextRef="#ctx0" brushRef="#br0" timeOffset="33026.44">4899 16442 1038 0,'-11'30'77'0,"0"-3"100"0,3-8-260 16,5-6-205-16,6-4 174 16</inkml:trace>
  <inkml:trace contextRef="#ctx0" brushRef="#br0" timeOffset="33121.21">4842 16720 1338 0,'-14'22'151'0,"0"3"85"0,-7-6-127 0,12-5-37 0,-2-1-196 0,0-7 93 0</inkml:trace>
  <inkml:trace contextRef="#ctx0" brushRef="#br0" timeOffset="33722.32">4834 17359 298 0,'-6'-10'57'0,"1"-1"85"0,-3 3 7 15,4 7 24-15,-4-1 25 16,3 2 11-16,-3 0-5 0,5 2-21 15,3-2-14 1,0 0-24-16,0 1-7 0,-3 6-11 16,3-1-13-16,-5 8-32 15,5 7-21 1,-3 4-39-16,1 5-11 0,2 5-11 16,0 1-7-16,4-3-44 15,2 0-24 1,0-8-62-16,5 1-40 0,2-12-153 15,1-3 186 1</inkml:trace>
  <inkml:trace contextRef="#ctx0" brushRef="#br0" timeOffset="34022.53">5036 17288 933 0,'3'0'163'0,"-1"5"117"0,-2 4-91 0,-6 4-34 0,1 4-63 0,-3 3-20 16,2 4-37-16,-2 0-16 0,6-4-13 0,2-1-4 0,3-5 1 0,7-1 7 0,4-2 23 0,5 3 12 0,3 0 6 15,3-3-1-15,1 2-17 0,-1-3-11 16,-9-1-5-16,-1 10-3 0,-10-3-3 16,-2 1-2-16,-3 8-38 15,-3 0-32-15,-8 10-115 16,0 1-86-16,-5-7 140 16</inkml:trace>
  <inkml:trace contextRef="#ctx0" brushRef="#br0" timeOffset="34211.32">5006 17288 1371 0,'26'-36'152'0,"2"1"108"0,7 5-68 0,-7 6-75 0,0 5-44 0,-1 7-44 16,2 1-15-16,-3 1-80 0,4 7-84 0,16 5 85 15</inkml:trace>
  <inkml:trace contextRef="#ctx0" brushRef="#br0" timeOffset="34627.08">5805 17400 1491 0,'-8'-11'131'0,"-5"-2"60"0,-4 2 5 0,-2 8-85 0,-5-2-34 0,4 11-46 0,-1 7-17 16,1 8-17-16,5 5-2 16,8 9-4-16,5 0-2 15,7-8 1-15,1-2 2 16,14-3 1-16,1-6 4 16,12-4 8-16,-3-1 3 15,3-6 6-15,-6 0 1 0,-8 3 5 16,-8 0 7-16,-14 4 4 15,-7 4-1-15,-12 3-8 16,-9 8-8-16,-6 1-53 16,3 0-37-16,-4-1-85 15,3-3-72-15,5-10 128 16</inkml:trace>
  <inkml:trace contextRef="#ctx0" brushRef="#br0" timeOffset="34863.26">6025 16964 846 0,'21'-6'219'0,"-5"6"284"0,1 10-237 0,-12 18-79 0,3 11-55 0,-5 21-73 0,-2 7-24 0,3 7-28 16,-4 1 2-1,6 1-64-15,-3-6-55 16,10-3-280-16,-1-5 223 0</inkml:trace>
  <inkml:trace contextRef="#ctx0" brushRef="#br0" timeOffset="35053.6">5868 17523 1378 0,'1'-10'97'0,"9"2"89"0,6-4-85 0,10-1-7 0,11 1-28 0,8-11-42 0,9 5-15 16,-2-6-37-16,0 2-53 16,-1 4-267-16,-1 4 218 0</inkml:trace>
  <inkml:trace contextRef="#ctx0" brushRef="#br0" timeOffset="35907.99">6519 17439 1503 0,'-19'3'159'0,"0"-1"111"0,-4-2-36 0,-1-3-86 0,-1-7-42 0,4 6-62 0,-1-1-25 0,8 13-21 16,-2 4-8-16,8 14-11 15,5 2-9-15,5-1-8 16,9-2-1-16,3-14 2 16,2-8 9-1,7-14 17-15,0-9 4 0,-1-15 14 0,0 0 4 32,1-6 11-32,1 3 4 0,-7 7-3 15,2 1-2-15,-3 16-13 0,0 7-6 31,8 20-7-31,1 12-4 16,3 15-16-16,5 9-3 0,0-4-14 16,2 1 4-16,-3-21 19 0,-2-11 5 15,-7-15 45-15,-5-13 14 16,-4-10 34 0,-3 0 22-1,-11-9 6-15,0 0 2 0,-6 2-7 16,-1 4-13-16,6 13-32 15,1 12-19-15,-3 7-34 16,7 18-11-16,1 25-16 16,3 8-15-16,1 12-42 15,-1 2-27-15,2-3-58 16,-1 4-23-16,-9-6-40 16,-5-2-1-16,-7-14 65 15,-4-14 43-15,-8-23 131 16,-2-12 55-16,-1-25 36 15,2-13-3-15,10-15-42 0,11-4-22 16,18 5-28-16,9 5 0 16,18 9 2-16,1 3-2 15,8 2-4-15,-3-5 10 16,-1-1 15-16,3-1 14 0,-6-6 35 16,1 2 8-1,-16 2 25-15,-3 9-13 16,-14 7 11-16,-7 11 1 0,-9 5-10 15,-8 4 6-15,-6 12-41 16,2 5-21-16,4 13-38 16,1 4-10-1,12 12-9-15,1-2-2 0,15-5-1 16,6-2 3-16,13-9 2 16,-2-4 3-16,2-6 7 15,-2-1 3-15,-14-8-16 16,-5 5 5-16,-14-5 10 15,-6 7-1-15,-20-4 17 16,-8 2-5-16,-3 6-12 16,0 7-2-16,5 7 1 0,0 4-10 15,10-7-52-15,2-1-49 16,7-18-113-16,4-8 114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7:48:41.8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2209 6304 206 0,'0'5'80'0,"3"2"79"16,-3 3-8-16,0-1-37 0,-1 4-21 0,-9 6-27 0,1 0-9 0,-4 1-9 0,1-1-1 0,7-5-4 15,2-3-1-15,12-9 7 16,5-2 6-16,9-5 20 16,5-4 6-16,11 1-1 15,6-3-8-15,16 1-24 16,15 7-11-16,20-3-23 15,7 1-6-15,5 2-2 16,-3-6 0-16,-3 1-2 16,4-2 0-16,-1-7-2 15,1 4 1 1,-11-1 3-16,-10 0-1 0,-23 4 4 16,-20 4 1-16,-21 5 10 15,-15 1 7-15,-19 6 3 0,-12 5-1 16,-27 3-9-16,-13 2-7 15,-26-3-5 1,-10-4-2-16,-11-7-4 16,0-2-1-16,-6-2-3 0,-2 2-6 15,-10 14-31-15,3 7-12 16,8 12-5-16,7 3 4 0,19 7 33 16,6-7 11-16,13-3 8 15,11-6-1-15,30-13-2 16,12-4-3-16,32-10 6 31,16-2 11-31,32-9 20 0,9-3 12 0,20-7 5 16,5-4-8-16,25-2-11 15,10 0-6-15,8 1-4 16,-5-3-1-16,-19 7-2 16,-18 3-2-16,-21 10-4 15,-12 2-1 1,-27 7 3-16,-12 7 4 0,-33 5 3 15,-15 12 1-15,-26-2-40 16,-12 3-35-16,-17-6-88 16,-6-6-78-16,-9-10 122 15</inkml:trace>
  <inkml:trace contextRef="#ctx0" brushRef="#br0" timeOffset="20305.07">2111 8508 345 0,'-1'7'89'0,"2"-1"96"0,6-3-43 0,-3-4-14 16,4-4-7-16,2 0 2 0,-5 0-11 0,4 1-28 0,-1 1-7 0,0 3-16 0,3-4-6 15,1 4-9-15,4 0 0 16,2 0 5-16,2 5 12 16,5-5 11-16,4 6-2 0,2-9-2 15,4 3-10 1,4 0-16-16,7-6 2 16,6 6-15-16,8-2-4 0,-1-2-7 15,1 2-12 1,-4-1-7-16,1 0-1 0,0-3 3 15,4 2 3 1,6-2-1-16,7-2 0 0,14 5-3 16,4-8 3-1,9 8 8-15,-4-2 5 16,-3 5-1-16,-3 8-2 16,-12-3-7-16,0 3-4 15,6-4 0-15,0-2 0 0,2 4 0 16,-3-6 2-16,-9 0 1 15,-2 2-1-15,-1-1-1 16,3-1-3-16,7 4-1 16,6-1 0-16,2-2-1 15,-8 1 1-15,-2-2 1 16,-2-2 0-16,-6-2 3 16,7 2 0-16,0-3-2 15,5 5 0-15,4-1-1 16,0-1-2-16,-7 2-4 15,-6 0-1 1,0 0-1-16,2 0 1 0,7-6 5 16,13 1 0-16,6-4-1 15,1-1 1-15,-3-1 0 16,-8-2 0-16,5 6 1 16,6-4-1-16,10 9 1 0,1 0-1 15,-5 2 1-15,-12 2-1 16,-11 0 1-1,-7 7 0-15,-2-1 0 0,-3 3 1 16,-5 2 0-16,-3-2 0 16,-11 0-7-16,-3-2-18 15,-5-7-41-15,-10-1-33 16,-2-12-183-16,-1-3 170 16</inkml:trace>
  <inkml:trace contextRef="#ctx0" brushRef="#br0" timeOffset="52661.43">8483 7367 340 0,'13'-3'31'15,"0"-2"18"-15,1 2 7 0,-3 1 16 0,-5 2 18 0,0 2 26 0,-4 2-12 16,-4 4-22-16,-4 5-18 0,0 0-27 0,-4-1-13 0,7 1-20 0,0-5-3 0,6-4-1 16,0-4 1-16,12-4 5 15,3-3 7-15,9-1 10 16,3 2 0-16,16-2-3 15,0 2-7-15,3 0-10 16,0 1-2-16,-1 3-1 16,-3 2 1-16,5-3-1 15,-1 2 1-15,3-1 1 16,0 0 4-16,11 1 5 16,11-1 7-16,8 2 14 15,10 0 6-15,-2 2 6 16,-3 3-4-16,3 1-15 15,-5-1-10-15,8 3-9 16,6-1-4-16,-1 1-1 16,1 2 0-16,-4-7 0 15,3 2 0-15,-3-1 1 16,7-2 0-16,9 1 0 0,-9 3 0 16,-3-2-1-1,-5-3 0-15,-5 1 1 0,5-2 2 16,6-2 8-16,13 1 1 0,-5-1 0 15,6-3-1-15,-2 5-8 16,-3 3-2-16,12 1-1 16,4-1 0-16,-2 3 0 15,3-3 0-15,-3-3-1 16,3 0 0-16,15-1 13 16,4-6 4-16,0 4 7 15,2 0 1-15,3 3-10 16,3 0-4-16,-8 2-6 15,0 1-1-15,-14 3-3 16,8-3 1-16,-5-1-2 16,2 1 0-16,-12-3-5 15,-9 1-13-15,-3 1-37 0,4 1-52 16,-1-1 58 0</inkml:trace>
  <inkml:trace contextRef="#ctx0" brushRef="#br0" timeOffset="69008.31">8359 6476 670 0,'8'8'124'0,"1"-7"167"0,7 2-207 15,-2-1-33-15,-3 4-6 0,-9 7 25 0,-4-1 23 0,-9 7 23 0,-2 0 0 16,1 2-32 0,1 2-23-16,6-8-40 0,0-4-15 0,13-5-7 15,0-6 0-15,9-9 9 16,9-1 6-16,4-4 7 16,4-2 0-16,6 8-8 15,-4-6-4-15,-4 1-4 16,1 1-2-16,-5-6 0 15,-1 6-1 1,6 2-1-16,-3 1 1 0,5 1-2 16,-5-3 0-16,9 0 0 15,7-2-1-15,-2-4-1 16,7 0 2-16,5 2 17 16,0 1 6-16,7 8 7 15,3-4-1-15,7 7-15 16,1-1-5-16,-3-3-5 0,-2 1-2 15,-6 0 0-15,-4-2-1 16,-1 5-1-16,3 3 1 16,1 1-1-1,3 4 0-15,-2 8 0 0,1-1 0 16,1 5 0 0,-3 1 1-16,-9-7 1 0,-1 0-1 15,0-3 11 1,2-5 4-16,12-1 4 0,5 1 3 0,5 0-11 15,-2 3-3 1,3 0-4 0,-1 1-1-16,-6-1-2 0,-6 0 1 0,-8-1-2 15,0-2 1 1,4 0 0-16,2-6 0 0,12 10-1 16,2-6-1-16,1 2 1 15,2 7-1-15,-3-6 0 16,-7 6 1-16,-4 1 0 0,2-2-1 15,-3-4 1 1,2 3-1-16,2-6 0 0,6 2 1 16,5 3-1-16,0-6 0 15,-1 2 0 1,-3-3 0-16,2 0 0 16,0 2-1-16,8 6 1 0,8-2 0 15,2 2 0-15,1 2 0 0,-7-6 0 31,-9 6 0-31,-1-6 1 16,5 4 0-16,6-6-1 0,4 3 0 0,-5-2 1 31,1 2-1-31,-10-2 0 16,-4-2 0-16,3 1 0 16,-4-1 0-16,12 4 0 15,6 3 0-15,3 0 0 16,-3 5 0-16,-3-1 0 15,-9-1 0-15,4 2 0 16,-1-2 1-16,13-5-1 16,3 2 0-16,-4-5-6 15,-4-1-63-15,-7-2 47 0</inkml:trace>
  <inkml:trace contextRef="#ctx0" brushRef="#br0" timeOffset="106458.02">16609 6474 244 0,'5'-1'42'0,"0"-3"49"0,8 0-11 0,-1-4 14 0,2-2 13 0,-1 6 24 0,-2-4-5 0,-8 5-14 15,-3 3-11-15,-1 0-21 16,-10 6-8 0,-4 8-17-16,1 2-11 0,2 0-19 15,-1-4-8-15,8-7-12 0,5 3 5 16,7-5 16-16,7-1 7 15,13-2 10-15,9-4-4 16,24-5-14-16,8 1-8 16,15-8-10-16,2-1-1 15,5 1 1-15,5-1-2 16,14 1 8 0,9 5 0-16,7 5-7 0,-10-4 0 15,-8 4 0-15,-9-4-4 16,-13 1 2-16,-3-2 13 15,-14 3 13-15,-8-3 7 16,-22 5 4-16,-14 1-7 16,-34 2-12-16,-17 1-2 15,-33-4-7-15,-11 3-9 0,-23 0-8 16,-3-1-6-16,-24 4-4 16,-13 4 0-16,-14 8-3 15,-4 2 2-15,4 2 5 16,4 6 3-16,10-3 6 15,10 6 1-15,18-4 2 16,24-4 1-16,33-4 10 16,16-4 6-16,27-2 2 15,15 1 3-15,30 4-2 16,26 1-6-16,38-1-3 16,21-4-5-16,18-3-7 15,5-3-1-15,12-2-1 0,-1-4 0 16,-8-5-24-16,-14 0-46 15,-23-7 44-15</inkml:trace>
  <inkml:trace contextRef="#ctx0" brushRef="#br0" timeOffset="128294.92">19050 6555 225 0,'3'4'19'0,"2"-4"34"0,3 5 3 0,0-8 36 0,3-3 21 0,0-2 28 0,1-7-4 16,1 4-10-16,-2-1-8 0,-5-1-26 15,4 7-14-15,-7 0-23 16,5 6-9-16,-2-2-11 15,2 0 1-15,2-1 4 16,1 2 1-16,4-1 3 16,0 2-1-16,8 0-11 15,1 0-7-15,7 0-13 0,10 3-5 16,10 0-3 0,10-1-2-16,4-2 0 0,8 0 0 15,4 0 0-15,-1 0 0 16,1-2-2-16,4-1-1 15,5 3 0 1,6-3 0-16,9-2 0 0,-3 5 0 16,-12-1 1-16,3 2 0 15,-12 3 1-15,-3 0 2 16,3 3 3 0,-4-4 1-16,7 0 9 0,1-3 0 0,-1-3 0 15,-2-2-3-15,-3-6-5 16,1 3-2-16,9 2 4 15,0 4 5-15,15 2 9 16,-2 2 7-16,-13 4 4 16,-3 0-3-16,-6 1-11 15,6-3-6-15,8-2-8 16,9-2 3-16,5-8 5 16,0 3 1-1,0-4 3-15,0-1-4 0,4 4-7 0,4 1-3 16,11 5-4-16,-6 5-1 15,-7-5-1 1,-11 3 1-16,-4-1-1 0,-2-1 0 16,2 1 0-16,-1 1-1 15,-12-3-40-15,-3 2-36 16,-14-4-121-16,-5-3-121 16,-8-1 175-16</inkml:trace>
  <inkml:trace contextRef="#ctx0" brushRef="#br0" timeOffset="165348.78">2801 7502 695 0,'22'0'78'0,"2"0"58"15,4-1-79-15,2-1-33 0,8-7-17 0,1-5 7 0,21-10 25 16,13-3 10-16,32-3 22 0,17 3-1 0,26 4-16 0,21 5-7 31,36 14-18-31,13 5-6 0,41 16 14 0,10 1 0 16,11-1 4-16,11 1 1 0,-24-14-18 31,11 4-1-31,-23-9-5 16,-18-6-1-16,4 1-5 15,-25-5 1-15,-7 3-289 16,5-1 207-16</inkml:trace>
  <inkml:trace contextRef="#ctx0" brushRef="#br0" timeOffset="166129.64">9537 7703 961 0,'-35'-19'18'0,"2"1"-51"0,-14 3-22 0,-5 4 6 0,0 6 23 0,-2-2 79 15,5 3 20-15,13-3 30 0,6 4 6 0,6 2-7 0,4 1-7 16,7 0-32-16,12 0-20 15,-4 1-33-15,18-1-8 16,12 0 0-16,14 0 5 16,29 0 6-1,16 0 1-15,21 0-6 0,9 2-3 16,12 7-4-16,8 2-1 0,32-3 1 16,6 0 1-1,38-9-2-15,18-9 0 16,14-9 1-16,31-4-1 0,11-1 0 15,1 10 2-15,21 12-2 16,-7 10-1-16,7 24-134 16,-2 12 97-1</inkml:trace>
  <inkml:trace contextRef="#ctx0" brushRef="#br0" timeOffset="169166.84">18575 7627 1225 0,'18'19'24'0,"-4"3"-27"0,0-2-1 0,-1-5 4 0,-1-3 6 0,12-12 16 0,4-3 8 0,21-6 15 15,8-6 6-15,25 3-2 16,9 1-4 0,18 3-4-16,18 5 2 0,35 4 11 31,16 2 7-31,40 13-3 15,22-2-7-15,22 13-23 0,26-2-11 0,18-1-13 16,12-10-4-16,19-1 0 31,1-5 0-31,7-2-2 16,4 0-3-16,-10-2-68 0,-12-4-103 0,-10-7 103 31</inkml:trace>
  <inkml:trace contextRef="#ctx0" brushRef="#br0" timeOffset="-160668.99">463 8863 388 0,'-5'11'84'0,"-7"4"82"0,-6 3-36 0,-1 0-46 0,-4-2-15 16,2-9-26-16,2-2-6 0,5-5 0 0,1 0 6 0,4-3 10 0,9 3 3 0,-2 0-9 16,1 0-5-16,2 0 7 15,6 6 9-15,12 2 20 32,4 3 6-32,10 0 0 0,13 0-5 0,12-3-13 15,9-1-9-15,7-7-16 16,6 0-10-16,-6-7-15 15,-3 3-5-15,-6 0-5 16,-11 3 0-16,-5-2 0 16,-5 1 1-16,-6 2 0 0,-2 0-1 15,-12 5 2 1,-9-4 0-16,-13-1 4 16,1 5-6-16,-19-2-56 15,-4-3-45-15,-16 3-136 0,-4 1-153 16,-6-1 219-1</inkml:trace>
  <inkml:trace contextRef="#ctx0" brushRef="#br0" timeOffset="-160373.65">378 9139 583 0,'-5'2'117'0,"5"-2"5"0,-2-2 94 0,4 1-40 0,1-6-12 0,8 3-45 0,2 5-14 15,9 2-18-15,8 8-19 0,16 2-26 0,9-3-10 0,13 1-18 0,4-10-3 0,2-1-6 16,-4 0 0-16,-6 0 0 0,-4-6-1 15,-6 1-27-15,-2 4-30 16,-6-11-110-16,-4 3-104 0,-12-10 145 16</inkml:trace>
  <inkml:trace contextRef="#ctx0" brushRef="#br0" timeOffset="-159941.59">920 8630 710 0,'-3'-3'143'0,"0"0"110"0,1 3-88 0,2 0-27 0,-1 6-43 0,1 3-7 16,1 2-24-16,1 0-11 0,8 2-16 0,2 3-7 0,7 3-13 0,6 3-4 0,15 5-7 0,6-1-3 0,6 1 0 15,11 3-1-15,3-1 1 16,2-1 0 0,-8 0 1-16,-8 4 2 15,-14-5 1-15,-8 1 1 16,-11 2 3-16,-8 2 2 0,-15-1 2 15,-3 4 1-15,-17 0 1 16,-9-2-1-16,-15 3-3 16,-19 2-2-16,-14 4-8 15,-6 7-7-15,1 3-27 16,0 7-19-16,9-3-35 16,6-2-21-16,5-10-62 15,9-8-102-15,-4-18 158 16</inkml:trace>
  <inkml:trace contextRef="#ctx0" brushRef="#br0" timeOffset="-132210.02">10907 8885 385 0,'-5'2'136'0,"8"1"112"0,2-3-22 0,-1 0-24 0,12 0-51 0,-13-1-31 0,7-1-41 16,-9 2-7-16,6 6-18 0,2 1-5 0,-4 7-22 0,4 3-13 15,4 0-7-15,4 2 4 0,13-1 18 32,11-4 9-32,11-1 23 0,13-9 2 15,17-5 2 1,3-12 1-16,8-14-11 15,-6-7 1-15,-10-12-9 16,-10-5-3-16,-17-2-7 16,-3-2-7-16,-20 1-8 15,-3 0-3-15,-21 1-2 16,-4 1-2-16,-15-5-5 16,-6 0-1-16,-4 4-6 0,6-1-1 15,3 5-2 1,6 3 1-16,12 10-11 0,7 3-2 15,16 9 3-15,2 2-3 16,3 3 12-16,4-1 1 0,-6 6-1 16,0 2 6-1,-4 9 2-15,4 2 1 16,5 1 0-16,6 0-4 16,10-2-2-16,6-3 0 15,9-1 4-15,2-3 0 16,1-7 2-16,4 2 1 15,-1-8-2-15,5-2-1 16,-4 7-3-16,2-4 1 0,-17 7-1 16,-7 8 2-16,-20 1-45 15,-9 2-42-15,-17 4-107 16,-1 2-67-16,-7 1-214 16,6-3 258-16</inkml:trace>
  <inkml:trace contextRef="#ctx0" brushRef="#br0" timeOffset="-131829.61">12762 7649 615 0,'3'-5'125'0,"-3"1"99"0,0-1-63 0,0-2-24 0,-3 4-31 0,0 3 1 0,-2 2-9 0,0 7-3 0,0-1-11 16,4 3-8-16,1-3-14 16,1-2-6-16,17 1 5 15,2-4 2-15,7 0 1 16,8 3-7-16,-2 1-14 16,3 4-9-16,0 3-16 15,-10 5 2-15,-4-2-7 16,-5 5-3-1,-7 2 0-15,-7 1 1 0,-6 4 0 16,-10 2 0-16,-9 4-4 16,-5-4-11-16,-6 6-34 15,-3-1-20-15,-15-6-46 16,1 0-26-16,-1-14-84 0,4-2-146 16,19-3 208-16</inkml:trace>
  <inkml:trace contextRef="#ctx0" brushRef="#br0" timeOffset="-130644.89">13683 7770 880 0,'2'8'148'0,"-2"-3"92"0,1 9-54 0,-2 7-23 0,-3 6-59 0,1 9-17 15,-5 11-32-15,5 8-14 0,-9 10-20 0,-1 3-6 16,-3 0-7-16,-3-1-25 15,11-10-38-15,-4-6-24 0,2-15-46 16,7-11 5-16,-6-17-33 16,9-5-21-16,0-23-7 15,1-9 12-15,9-20 71 16,-2-7 45-16,3-15 53 16,-2-3 18-16,-1-2 79 15,-3 5 38-15,3 9 64 16,0 12 13-16,9 18-42 15,-6 2-23-15,9 15-36 16,3 0-4-16,2 8-5 16,3 0-6-16,-1 9-18 15,0 3-11-15,-3 7-24 16,-6 7-6-16,-11 0-7 0,-7 3-6 16,-13 3-3-16,-9 4 5 15,-6-4-54-15,-2 2-29 16,-2-4-81-1,7-2-71-15,8-15-170 0,15-4 209 16</inkml:trace>
  <inkml:trace contextRef="#ctx0" brushRef="#br0" timeOffset="-130180.81">14029 7841 592 0,'20'15'130'0,"-3"4"134"0,-1 1-53 0,-6 7-66 0,-6 0-36 0,1-4-44 0,-5 1-20 0,-5-10-19 16,4-3 4-16,-5-8-4 15,-1-1 3-15,2-8 14 16,-1-5 1-16,6-13 4 16,3-3-1-16,5-6-10 15,10 0 1-15,10-3-4 0,-1 1-2 16,11 10-4-16,1 7-5 15,-4 6-9 1,-1 2-4-16,-2 9-4 0,-11-1-3 16,-1 13 2-1,-7 8 1-15,-12 9 3 0,-2 6 0 16,-4 5-4-16,-3 4-2 16,5 1-3-16,4-5-4 15,9-7-2-15,3-10 0 0,5-11 1 16,6-8 3-16,0-6 6 15,1-10 3 1,-4-9 17-16,-2-3 11 0,-8-5 13 16,-5-6 3-16,-8 1-11 15,-2 3-9-15,-15-2-16 16,-2 2-6-16,-4 2-38 16,0 3-29-16,3 16-85 15,12 3-67 1,7 8 115-16</inkml:trace>
  <inkml:trace contextRef="#ctx0" brushRef="#br0" timeOffset="-129916.2">14944 7834 1001 0,'6'-12'159'0,"-12"-6"215"0,-1 0-144 0,-16-1-19 0,-4 5-42 0,0 3-75 0,-9-2-21 0,4 13-31 16,1 10-9-16,8 10-20 16,11 7-8-16,7 9-11 15,7 1-2-15,13 4-1 16,6-3 0-16,7-2-2 31,4-3-18-31,1-13-51 16,5-4-44-16,1-9-147 15,7-6 152-15</inkml:trace>
  <inkml:trace contextRef="#ctx0" brushRef="#br0" timeOffset="-129188.18">15990 7718 440 0,'-15'7'175'0,"-4"-4"141"0,2 6-88 0,3-2-34 0,-2 1-46 0,0-4-11 0,0-1-8 0,1 4-9 16,2 1-27-16,-1 3-14 0,3 8-30 0,1-4-12 0,6 9-21 16,-4-5-4-16,6 5-11 15,2 2-1-15,2 0-3 16,7 5-6-16,2-6 5 16,2-3 1-16,0 4 2 15,-2-3 2-15,-8 1 3 16,-3 0 2-16,-13-1 1 15,-7-4-1-15,-7 0 0 16,-3-5-1-16,0-6-12 16,-5 0-8-16,-1-8-27 15,7-1-20-15,-5-12-33 16,4 0-9-16,3-9-17 16,2 3-21-16,15-3-114 15,9 5-132-15,16 4 211 0</inkml:trace>
  <inkml:trace contextRef="#ctx0" brushRef="#br0" timeOffset="-128133.72">16319 7985 1371 0,'-8'-14'130'0,"-7"-12"76"15,-4 6-16-15,-10 3-81 0,-7-4-30 0,0 18-40 0,3 1-7 0,-5 15-14 0,6 6-8 32,4 20-13-32,-1 6-5 0,14 5-3 15,4 4-1-15,11-15-4 16,11-6 0-16,9-19 4 0,8-9 3 0,6-8 10 15,3-10 5-15,6-12-4 16,1-2 2 0,-4-11-1-1,-2-3 1-15,-12 4 13 0,-4-1 5 16,-7 8 5 0,-9 9 1-16,-4 13-9 0,1 13-4 0,-10 16-11 15,4 12-4-15,-8 11-4 16,6 5 0-16,5-2-2 15,4-8-2-15,8-13 1 16,4-9 1-16,8-9 3 16,-4-8 4-16,-3-10 2 15,6-4 2-15,-6-9-1 16,7-3 0-16,-5 0 2 16,1-1 2-1,-1 8 1-15,1 3-1 0,-5 11-2 31,-1 7-5-31,-3 14-1 0,2 9 0 16,2 8 0-16,3-3-2 16,4-5 0-16,6-4 0 15,4-15 2-15,7-3 1 16,-1-8 3-16,0-6 2 16,-8-6 13-16,-6-7 7 15,-6 1 6-15,-8-4 2 16,-5-1-13-16,-4-2-6 15,-7 9-8-15,0 5-1 16,4 16 4-16,-6 2-3 0,10 11-6 16,6-2-2-1,4-5-9-15,7-1 4 0,11-7 4 16,0-4 2-16,8-7 9 16,-3-1 4-16,-4 0 18 15,-6-5 11-15,-4 5 19 16,-7-1 7-16,-12 3 1 15,-2 1-8-15,-11 8-22 16,-5 1-10-16,-11 10-21 16,-1 12-7-16,-2 17-7 15,6 7-2-15,16 3-4 16,2 0-3-16,15-17 0 16,12-4 2-16,7-17 4 15,5-6 4-15,4-6 5 16,2-8 1-16,1-9 1 0,-3 1 1 15,1-5-1-15,-1 0 1 16,-9 7-1-16,3-2-2 16,-2 14-2-16,1 5-2 0,0 7-1 15,-3 12 0-15,-1 1 1 16,-3 5 2 0,-8-1 2-16,3 0 1 15,-15-1 5-15,-3-5 2 16,-6-3-2-16,-18-2-8 15,-11-7-30-15,-3-3-25 16,-9-7-65-16,0-6-40 0,9-5-150 16,8-1-134-16,17-6 251 15</inkml:trace>
  <inkml:trace contextRef="#ctx0" brushRef="#br0" timeOffset="-127926.43">17810 7695 1202 0,'13'-3'151'0,"-2"4"149"0,-5 10-63 0,-4 13-42 0,-4 7-39 0,-1 18-62 0,-5 6-18 16,0 15-29-16,-3-1-15 16,-3 5-33-16,-5-1-24 15,3-13-73-15,4-8-78 0,7-11 97 16</inkml:trace>
  <inkml:trace contextRef="#ctx0" brushRef="#br0" timeOffset="-127087.33">18171 7994 1507 0,'0'0'9'16,"-3"0"29"-16,-3 15 65 0,1-1 1 0,-1 11 15 0,3 2-28 0,3 7-53 0,3 0-10 0,0-3-15 0,2-2-7 0,-1-9-6 0,1-1 0 0,-2-8-5 15,-6-3-2-15,3-8-5 16,-8-2 1-16,4-9 3 15,-4-3 7-15,4-6 16 16,1-6 5-16,6-10-2 16,7-3 0-16,7-1-14 15,10-6-4-15,8 9-2 16,-2 5-3-16,0 8-1 16,-6 9-19-16,-2 4-62 15,-7 9-31-15,0 2-60 16,-2 6 1-16,-3 9 48 15,1-1 34-15,-3 6 65 0,2 4 30 16,1 0 54-16,-1-4 10 16,1-1 28-1,5-5 3-15,-2-4-3 0,8-7 8 0,2-10 1 32,1-2 1-32,7-15-14 0,-3-2-7 15,-1-9-7-15,-4-1-4 0,-8 4 0 16,-3-3-1-16,-21 7 2 15,-8 3-3-15,-15 6-8 16,-7 11-6-16,-7 10-27 16,1 15-11-1,4 21-19-15,3 9-7 16,16 5-17-16,6 0-16 0,12-9-22 16,12-9-3-1,15-10 0-15,8-11 14 0,11-13 26 16,4-7 6-16,9-7 17 15,-3-3 5 1,6-10 0-16,-2 0 3 16,-8-4 1-16,-3 5 0 0,-13 7 1 0,-3 7 1 31,-8 12-1-31,-6 6 1 0,-9 15-1 16,1 5-2-16,-8 8-1 0,-1-6-1 0,-2 8-2 15,-2-4 0-15,-3 1 0 31,-4-5-2-31,-7-1-7 16,2-3-13-16,-7-7-23 16,4-4-26-16,-2-13-69 0,2-5-24 0,2-16-106 31,-8-7-84-31,9-14 211 16</inkml:trace>
  <inkml:trace contextRef="#ctx0" brushRef="#br0" timeOffset="-126874.71">19332 7668 1442 0,'29'20'116'0,"-7"7"74"16,-5 6-8-16,-10 12-46 0,0 5-30 0,-7 5-57 0,-6 8-18 0,1 0-38 0,-6 0-33 0,7-11-85 15,-4-1-59-15,8-10-249 16,-2-2 247-16</inkml:trace>
  <inkml:trace contextRef="#ctx0" brushRef="#br0" timeOffset="-125995.14">19263 8035 978 0,'0'-41'136'16,"2"5"184"-16,9 5-140 0,11 12 3 0,8 0-12 0,9 12-40 0,12 6-20 0,7 2-48 0,-1 6-17 15,-5 4-22-15,-3 3-2 16,-22 5 7-16,-10 6 2 16,-11 7-8-16,-7 7-8 15,-6 8-13-15,4 1-5 16,2-7-3-16,4-5-2 15,8-16-6-15,12-5 1 16,6-12 6-16,1-10 5 16,5-7 7-1,-9-3 4-15,-2-7 6 0,-11 1 3 16,-12-6 5 0,-4-2-1-16,-21-9-18 0,-2 6-13 15,-9-1-31-15,6 8-7 16,7 10-8-16,3 3-14 0,18 14-40 15,-2-7-4-15,19 6 14 16,12 1 24-16,8 6 60 16,7 7 12-16,3 12 3 15,1 8 2-15,3 2 3 16,-2 6 1 0,-7-2 0-16,-7-1 0 0,-18-10 0 0,-3-1 0 15,-13-11 4-15,-3-5 0 16,-5-13 2-16,1-6-2 15,0-10 9-15,3-8 1 16,4-5-1-16,5-1-1 16,16 5-10-16,2 5 3 15,12 10-1 1,8 2 2-16,1 7-7 16,5 0-4-16,-5 1-1 15,3 2 0-15,1-9 3 16,-3 3 4-16,-2-4 28 0,-12-2 12 15,-9-1 29-15,-9 2 8 16,-13-2-8-16,-6 2-12 16,-12 6-29-1,-7 4-17-15,-9 15-24 0,2 11-7 0,7 12-5 32,7-1-2-32,18-5-7 0,11-4 3 0,19-13 5 15,4-6 7 1,10-11 16-16,1-5 6 0,4-11 3 15,0 0 1 1,3-6-4-16,0 6-3 16,0 10-4-16,-1 4-3 0,-12 13-1 0,-12 6 0 15,-6 8 2 1,-13-1 2 0,-8 1 3-16,-2 1 4 15,-15 1 10-15,-4-5 2 0,-10 2 2 16,-14-9-6-1,-5 1-14-15,-2-10-9 0,0-6-44 16,4-10-35-16,1-3-77 16,6-7-61-16,-1-15 121 15</inkml:trace>
  <inkml:trace contextRef="#ctx0" brushRef="#br0" timeOffset="-115223.21">11930 8614 124 0,'-9'11'73'0,"-2"-5"50"0,6 2 8 0,0-3 5 0,5 1-26 15,2-4-14-15,3 0-2 0,-2-2 2 0,0 0-12 16,-1 0-2-16,-2 1-20 16,-4 9-13-16,-2-9-17 15,-2 2-11-15,-1-1-12 16,7-2-3-16,1 0 9 0,1 0 10 15,0 3 18-15,8-6 9 16,-4 1 8-16,6 2 1 16,2 2 2-16,1-2 2 15,4 3-4-15,9-1 1 0,8-1-1 16,7 4-2-16,14 1 0 16,7-3-17-1,6 4 4-15,-3-3-4 0,-4-4-10 16,2 0 10-16,-1-4-18 15,-1 1-3 1,-6 3-8 0,-6 0-3-16,-17 7-8 15,-4 1-29-15,-17 0-100 0,-4 2-63 16,-9-7 85-16</inkml:trace>
  <inkml:trace contextRef="#ctx0" brushRef="#br0" timeOffset="-114640.14">12762 8330 154 0,'-5'2'17'0,"3"-1"9"0,1 3-9 0,2-4-13 0,4 0-2 0,1 0 10 16,-1 0 23-16,-5 4 58 0,0-1 27 0,-1 2 54 0,-1 3 9 0,-9-2 6 16,0 1-7-16,5 4-25 0,-5-5-15 15,6 2-28-15,5-8-7 16,6 5-10-16,1-5-4 0,10 3-11 16,7 2-3-1,6 2-17-15,1 6-11 16,7 3-21-16,0 1-11 15,-4 7-11-15,-4-1-3 16,-3 4-2-16,-5 0 0 16,-9-5 2-16,-2 0 1 15,-8 0 3-15,-4 2 3 0,-12 1 4 16,-9 0 0 0,-19 5-4-16,-11 2-2 0,-24-1-8 15,-6 4-5-15,-3-2-30 16,4 0-24-16,18-6-56 15,10-3-40-15,20-13-83 16,7-6-101-16,22-8 192 16</inkml:trace>
  <inkml:trace contextRef="#ctx0" brushRef="#br0" timeOffset="-112634.35">14145 8393 463 0,'-4'5'107'0,"-4"5"100"0,3-7-55 0,3-2-18 0,6-4-27 0,0-3-16 0,7-2-26 16,0-5-11-16,2 1-12 0,-4-1 4 15,-4 0 20-15,-2 6 13 16,-3 5 23-16,-6-4 4 16,-7 3-15-1,-1 1-12-15,-8 2-20 16,5-2-8-16,-7-1-13 0,0 0-4 0,9-6-3 15,-7 1-3-15,11 1-11 16,4 6 2 0,-1 2-4-16,7 9-1 0,-2 14-1 15,-2 7-5 1,2 20-5 0,1 4-2-16,-3 6 2 15,-3 2-1-15,-1-6-2 16,1 1 0-16,-1-6-8 15,4-6-24-15,-1-5-60 16,4-8-46-16,-3-7-139 16,-1-6-188-16,1-18 271 15</inkml:trace>
  <inkml:trace contextRef="#ctx0" brushRef="#br0" timeOffset="-112314.52">13707 8717 725 0,'12'0'115'0,"9"-2"144"0,3-3-52 0,9 4-22 0,6-1-18 0,4 2-49 0,4 0-26 0,-4 3-30 0,-6 2-13 16,0-2-19-16,-1 2-5 0,-6 1-8 15,2-3-2-15,-9 7-4 16,-5-5-2-16,-6 2-2 15,-4 3-1-15,-6-2-1 16,-4 4-1-16,-4 9-1 16,1-1 0-16,-3 9-3 0,7-2 0 15,1-5-2 1,7-3-4-16,9-13-60 16,0-6-48-16,8-6-168 0,-7-9-238 15,13-7 302-15</inkml:trace>
  <inkml:trace contextRef="#ctx0" brushRef="#br0" timeOffset="-111885.39">14447 8649 1073 0,'6'28'101'0,"0"4"55"0,-4-1-33 0,-4-2-59 0,-4-4-25 0,3-6-18 16,-4 0 4-16,4-10 13 0,2-4 17 0,1-5 32 0,-2 0 7 0,2-10 8 0,0-2-9 16,0-5-24-16,5-4-11 15,4 4-18-15,4 1-6 0,9 3-13 16,-1 2-4-16,2 11-9 16,2 5-3-16,-1 8 4 31,-3 7-3-31,-4 1-2 0,-3 4 2 15,2 5-69-15,3-3-55 16,1-4-175-16,7-4-145 0,8-12 239 16</inkml:trace>
  <inkml:trace contextRef="#ctx0" brushRef="#br0" timeOffset="-111490.09">15051 8818 769 0,'0'-7'239'0,"-5"4"232"0,-8 0-191 0,-1-2-40 16,-6 2-105-16,-2 0-43 0,-4 3-56 16,4 1-18-16,7 11-18 0,-1 2-8 15,8 11-5-15,8 5-1 0,9 1 1 16,6-1 1-16,8-7 1 31,4-6 1-31,0-9 4 0,0-7 5 0,-4-7 3 16,-2-8 4-16,-5-18 4 15,-2-7-1-15,-2-15 1 32,-2-12-3-32,-2-5-1 15,1-3 0-15,-9-8 3 16,0 0 2-16,-8 11-2 16,4 17 3-16,2 31 12 15,-1 23 0-15,-3 33 0 16,1 19-6-16,-1 24-16 15,4 6-3-15,11 1-4 16,4 1 1-16,9-13-40 0,0-2-70 16,8-15-49-1,0-12-83-15,3-21 121 0</inkml:trace>
  <inkml:trace contextRef="#ctx0" brushRef="#br0" timeOffset="-110450.27">16127 8497 1205 0,'-3'18'148'0,"-1"4"118"0,3 3-36 0,-4 3-67 16,-3 7-42-16,0 9-66 0,4 4-19 0,-1 7-24 0,0 5-8 0,2-3-14 15,1 1-29-15,-5-12-106 16,3-4-86-16,-4-15 115 16</inkml:trace>
  <inkml:trace contextRef="#ctx0" brushRef="#br0" timeOffset="-109881.05">15829 8907 1181 0,'-2'0'124'15,"2"-1"66"-15,11-12-23 0,8-6-12 0,8-7-28 0,6-3-11 0,11-6-33 0,3 2-11 0,17-3-20 0,-1-2-10 32,3 4-14-32,-6 4-8 15,-11 17-10-15,-10 5-3 0,-14 16-5 16,-2 9 1-16,-17 12-2 16,2 5-1-16,-5 12-1 15,-3-3-1-15,-3 1 0 16,-7 0 1-16,6-11 1 15,-1-1 2-15,2-20 3 16,3-12 0-16,4 0 3 16,3-12-1-16,-4-10 0 15,5-5-1-15,-4-2-3 16,4 4-2-16,2 11-2 16,2 1-3-16,-1 13-2 15,1 3 2-15,2 7 1 0,6 1 2 16,5-5 1-1,5-3 3-15,7-7 1 0,1-7 1 16,-7-4 3 0,-1 0 8-16,-13-4 12 0,-4 1 6 15,-13 4 13-15,-1 0-1 0,-14 6-9 16,-4 3-9 0,0 10-15-16,-4 9-12 15,9 8-3-15,1 10-1 0,13 3-1 16,9-1 1-16,12-2-1 15,9-7-3-15,8-7-46 16,1-9-43-16,4-9-114 16,4-5-96-16,-1-11 166 15</inkml:trace>
  <inkml:trace contextRef="#ctx0" brushRef="#br0" timeOffset="-109422.21">17299 8344 1051 0,'-2'0'160'0,"-4"4"187"0,1 5-120 0,2 18-18 0,-3 14-37 0,3 9-63 0,1 6-29 0,1 8-46 16,1-2-15-16,0 2-15 15,0-1-1 1,1-9-1-16,1-3 1 0,-1-12-3 16,1-6-1-16,-2-9-20 15,-3-8-7 1,-2-15 1-16,-1-6 2 0,6-26 22 16,1-10 5-16,13-11 2 15,7 0-2-15,9 11-1 16,6 8-1-16,7 15 1 15,3 6 0-15,-4 12 4 16,-4 6 0 0,-6 10 0-16,-17-1 1 0,-2 4-2 0,-12 3 0 15,-8 2-1-15,-11 3-2 16,-13 3-20-16,-10 0-20 16,-3-8-63-16,1-2-54 15,8-10-218-15,10-8 218 16</inkml:trace>
  <inkml:trace contextRef="#ctx0" brushRef="#br0" timeOffset="-108820.84">17671 8693 1193 0,'2'2'105'0,"7"5"120"0,-7 0-75 0,3 5 4 0,2 6-26 0,-7-3-61 0,2 4-18 0,3 0-29 16,0-6-8-16,2-2-9 15,9-6-1-15,0-5 0 0,-2-2 1 32,10-7 1-32,-7-2 1 0,4 0 1 0,-6-2 8 15,-2 2 11-15,-2 0 1 16,-5 3 2-16,2 6-6 31,-5 10-9-31,5 7-2 0,-1 3-5 0,2 6-3 31,12-3-3-31,1-6 0 0,12-11-1 16,7-4 1-16,12-12 3 16,2-3 0-16,2-3 1 0,-7-4 1 0,-7-3 3 15,-7 0 0-15,-11-4-2 31,-9 4 18-31,-11 0 29 16,-10 3 6-16,-11 8 9 16,-6 11-19-16,-6 15-36 15,-4 17-8-15,-3 19-10 16,1 11-2-16,10 12-1 16,10-2-1-16,14 10-41 15,8 3-17-15,-2-3-13 16,2 1-37-16,-10-6 18 15,-7-7-5-15,-9-11-31 16,-5-11 22-16,-4-17-17 16,-1-9 19-16,1-19 55 0,3-13 18 15,10-20 29 1,1-8 3-16,4-25-6 0,3-3-2 16,6-6-61-16,6 1-31 15,13 22 50-15</inkml:trace>
  <inkml:trace contextRef="#ctx0" brushRef="#br0" timeOffset="-108484.35">18623 8696 1504 0,'-29'5'117'0,"-2"-2"67"0,4 3-46 0,9 2-25 0,6 2-42 0,9-2-47 0,3 4-9 0,6 6-11 15,3-1-3-15,4 5 1 16,0 3 0-16,1-1 0 16,2-1 0-16,-5 1 1 15,-3-2 2-15,-13-1 4 16,-3-5 0-16,-13-4 2 15,-2 1-2-15,-9-9-4 16,-6 3-12-16,-3-7-55 16,-3-7-48-16,2-5-249 15,-9-7 214-15</inkml:trace>
  <inkml:trace contextRef="#ctx0" brushRef="#br0" timeOffset="-57838.83">11678 8895 477 0,'0'0'103'0,"0"0"94"0,-3 0-56 0,3 3-17 0,-3 0-15 0,3-1-10 0,0 1-19 15,0 0-6-15,0 2-16 0,3 4-4 0,-2 2-6 16,3 2-2 0,3 6-4-16,-2 0-5 15,8 6-10 1,-5 2-5-16,0 1-10 0,1 5-2 0,-6-1 1 31,7 3-2-15,-4-7-3-16,3-1 0 15,12-5-6-15,3-5-2 16,7-1 1-16,10 0-1 16,10-8 9-16,9-2 8 15,14-5 18-15,-2 1 13 16,9 3 6-16,-13 1-3 0,-10-4-18 15,-3-1-13-15,-7-1-9 16,2 0-8-16,-7 0 1 16,-2-1-2-16,-15-1-21 15,0 2-37-15,-14 0-130 16,-5-6-167-16,-7 6 192 16</inkml:trace>
  <inkml:trace contextRef="#ctx0" brushRef="#br0" timeOffset="-57506.96">12707 9087 1109 0,'0'-4'130'0,"0"-1"82"0,0-3-70 0,1 0-19 0,5 3-49 15,-1 2-16-15,8 6-22 0,1 4-4 0,10 8 4 0,4 6-3 0,5 3 0 0,-1-9 2 0,4 14-4 0,-3 4-3 0,-8-5-1 16,-3 15-10-16,-14-10-4 16,-8-3 1-16,-11 6-4 15,-16-1 2-15,-14-5-27 16,-11 0-28-16,-17-8-74 0,3-6-51 15,9-9-209 1,8-5 215-16</inkml:trace>
  <inkml:trace contextRef="#ctx0" brushRef="#br0" timeOffset="-56179.19">13767 9254 406 0,'1'-11'61'0,"-1"-1"54"0,3 4-14 0,-1-5-2 0,0 7 6 0,-2 0 17 0,-2-1 8 15,-1 9-15-15,-3-2-15 0,1 8-28 0,0-3-16 0,-1-1-9 16,3 4 1-16,3-3 4 0,0-2 1 15,0-1-11 1,0 4-4-16,-4 0-13 16,-2 2-8-16,0 9-9 15,-4 2-5-15,-1 14-3 16,2 2-3-16,4 8 1 16,0-5-1-16,10-12 0 15,6-2 1-15,11-16 2 16,0-6 10-16,4-9 24 15,-3-7 16-15,1-5 21 16,-7 2 0-16,1-7-5 16,-4 5-13-16,-6 0-21 15,0 2-10-15,-4 11-22 16,4 6-5-16,-5 14-6 16,7 9 0-16,2 11 5 0,4 3 3 15,6-8-1-15,7-6 4 0,7-11 0 16,3-9 3-16,-2-5 5 15,-7-6 9-15,-8-6 18 16,-10-2 9-16,-8-7 7 16,-4-6-7-16,-4-6-17 15,-7-4-11-15,-1 0-14 16,-2-1-3-16,-2 6-35 16,5 5-32-16,0 9-98 15,9 2-78-15,8 9-321 16,13 1 326-16</inkml:trace>
  <inkml:trace contextRef="#ctx0" brushRef="#br0" timeOffset="-55733.97">14431 9139 558 0,'20'26'140'0,"-5"5"166"0,0 4-143 16,-5 7-59-16,-1 4-35 0,-4-7-41 0,3-2-3 0,0-10-21 0,0-7-1 15,0-9 1-15,-7-9 21 16,1 1 37-16,-2 0 15 16,-11-11 29-16,-4-3-9 0,0-9-29 15,-3-6-14-15,4-8-19 16,3-3-5-16,10 3-4 16,1-3-1-16,14 6-13 15,6 6-4 1,7 4-6-16,8 4-2 0,6 3-6 15,1 4 9-15,7 1-60 16,5 6-32-16,-4 4-73 16,-1 4-46-1,-14 4 17-15,-7 9 32 0,-9 7 81 16,-6 6 43-16,-5-2 95 16,-8 7 35-16,0-1 42 15,-2-1 22-15,-1 4-28 16,0-1-29-16,1-7-43 15,1-2-25-15,4-4-30 0,3-4-4 16,4-12-25-16,-4-3-27 0,10-7-108 31,-4-9-104-31,4-5 142 0</inkml:trace>
  <inkml:trace contextRef="#ctx0" brushRef="#br0" timeOffset="-55383.48">15199 9013 1536 0,'-12'38'139'0,"4"1"79"0,-2-1-39 0,10 0-73 0,-1 0-28 0,2 0-36 0,4 4-16 0,3 6-20 16,1 1-6-16,-1-1-68 15,2 1-62-15,1-3-134 16,1-6-144-16,-1-6 224 16</inkml:trace>
  <inkml:trace contextRef="#ctx0" brushRef="#br0" timeOffset="-55037.25">15134 9390 986 0,'-3'-6'91'0,"5"-1"121"0,9 7-56 0,9 0 8 0,6 5-13 0,7-3-43 0,8-2-14 15,6 6-20-15,4 0-7 16,-4-4-13-16,-3-1-8 16,-4-1-4-16,-6-4 0 15,-12-6-1-15,-9 1 4 16,-11-7 3-16,-12 0 0 15,-10-7-9-15,-10 2-3 0,-8 5-7 16,6 5-2-16,-3 16-6 16,10 8-7-16,9 15-13 15,9 8-3-15,14 5-3 16,9-3-1-16,19-2 1 16,8-4 1-16,1-7-1 15,6-3 28-15,-2-6-65 16,-7-5-39-16,-2-8-129 15,-3-3-226-15,13-11 263 16</inkml:trace>
  <inkml:trace contextRef="#ctx0" brushRef="#br0" timeOffset="-53945.7">16751 9202 655 0,'-1'-17'146'0,"-2"4"144"0,-7 6-16 0,-4 7-57 0,-3 1-20 0,-13 12-46 0,-3 6-25 0,-5 9-52 0,-6 0-27 0,9 10-37 15,0 2-9-15,10-1-7 16,8 1-3-16,17-6-6 16,3-9-2-16,19-9 3 15,8-5 4-15,6-11 8 16,5-4 3-16,0-6 7 31,3-6 2-31,-3 2 6 16,-3 0 2-16,-2 3-1 15,-7 1-2-15,-12 6-8 16,2 4-3-16,-13 11-5 16,5 3-1-16,2 10-1 15,-2-1 2-15,7 1 1 16,2-8 0-16,8-12 0 16,1-4 1-16,6-7 1 0,-1-8 8 15,-4-5 9-15,0-1 14 16,-9 1 19-16,-7-1 6 15,-11 6 12-15,-9-3-10 16,-16 2-20-16,-5 7-15 0,-14 1-36 16,-3 10-23-16,1 9-44 15,-3 3-24-15,15 2-79 16,7 3-55-16,22-7-310 16,10-1 317-16</inkml:trace>
  <inkml:trace contextRef="#ctx0" brushRef="#br0" timeOffset="-53344.65">17523 9325 1458 0,'8'-1'164'0,"-5"-1"103"0,-3 4-25 0,-17 4-91 0,-9-4-50 16,-10 10-59-16,0 1-19 0,4 15-16 0,1 7-7 15,10 4-7-15,7 6-3 0,11-6-3 32,8-4-3-32,12-12-2 15,10-10 0-15,11-10 6 0,6-6 3 0,0-11 8 16,2-10 2-16,-7-11 4 16,-4-2 1-16,-5-9 2 15,-5-6 1-15,-8-10 3 16,-4-10 4-16,-3-6-1 15,-7 3-2-15,-3 18 0 16,0 16 7-16,-3 32 7 16,-5 13 1-16,1 29-4 15,-4 13-10-15,-1 19-11 16,1 4-1-16,1-3-2 16,7-3-1-16,12-12-3 15,2-13-2-15,19-11-3 16,-1-8 0-16,10-10-3 0,9-6 2 15,1-9 5 1,3-8 2-16,-2-10 7 16,-4-1 2-16,-8-2 6 0,-7-1 3 15,-18 2 11-15,-13 3 13 0,-24 2 9 16,-7 9-1-16,-12 13-9 31,-7 10-14-31,7 22-17 0,-1 5-6 0,15 3-6 16,15 6-5-16,19-4-3 15,12 1 1-15,23-1 0 16,2-5 2-16,18-8-26 16,3-4 1-16,5-5-51 15,6-7-27-15,-7-8-78 16,-4-1-39-16,-8-5 125 16</inkml:trace>
  <inkml:trace contextRef="#ctx0" brushRef="#br0" timeOffset="-52724.74">18556 9267 985 0,'-9'6'113'0,"4"1"84"0,-1-3-25 0,3-4-61 0,3 4-18 15,7-1-14-15,8-2 3 0,13-7 14 16,13 6-2-16,30-5-19 15,10-4-16-15,18-1-25 16,3-5-13-16,-4 3-13 0,0 5-3 16,-11-3-2-1,-7 9-14-15,-17-3-107 0,-11 4-73 16,-25 8 93-16</inkml:trace>
  <inkml:trace contextRef="#ctx0" brushRef="#br0" timeOffset="-50444.65">20317 9021 607 0,'-5'2'121'0,"-4"-1"125"0,-4 2-18 0,4 0-67 15,4 4-28-15,-1-6-42 0,6 4-7 0,6 8 1 0,-3 6 1 0,0 7-11 16,2 12-12-16,-4 8-25 16,-1 3-11-16,-1 5-22 15,-10-4 0-15,-2-6-26 16,2-8-26-16,5-9-70 16,3-8-55-16,6-6-243 15,2-7 244-15</inkml:trace>
  <inkml:trace contextRef="#ctx0" brushRef="#br0" timeOffset="-50129.56">20561 9116 1093 0,'2'-5'116'0,"-2"0"77"0,-2 0-17 0,-2 5-44 0,-6 0-23 0,1 13-34 0,-1 0-16 15,-9 12-25-15,5 5-8 0,0 3-7 16,3-1-3-16,11-1-3 16,3-4 5-16,14 0 0 15,1-7 4-15,10 4-1 16,5-1-10-16,-1 1-2 16,-1 0-3-16,-5-5 0 15,-6 1 3-15,-10-1 0 16,-10 0 1-16,-11 0-27 15,-7 0-22-15,-10-2-65 16,-9-1-48-16,-2-10-164 16,1-2 178-1</inkml:trace>
  <inkml:trace contextRef="#ctx0" brushRef="#br0" timeOffset="-49938.76">20460 9094 1100 0,'11'0'190'0,"4"1"223"0,7-1-276 16,3 5-16-16,-1-5-68 0,1 0-24 0,2-10-12 0,0 1-42 0,7-5-198 16,1-2 158-16</inkml:trace>
  <inkml:trace contextRef="#ctx0" brushRef="#br0" timeOffset="-49303.11">21715 8855 1366 0,'0'-11'157'0,"-2"2"89"0,-4 4-32 0,4 5-89 0,-6 0-45 0,2 5-36 15,6 6-7-15,-3 16-19 16,1 11-4-16,-7 23-13 16,6 16-8-16,-5 13 0 15,5 2 5-15,7-4-31 0,6-8-8 16,2-18-1-16,6-8-6 16,4-20 35-16,-2-13 9 15,1-15 8-15,4-6 4 16,-1-19 12-16,4-6 12 15,2-7 27-15,-5-2 17 0,-7 2 9 16,-6 1-3 0,-7 12-17-16,-5-2-15 0,-2 18-15 15,-1 8-11-15,-5 15-16 16,4 10-5-16,2 5-10 16,2 1-21-16,6-9-46 15,10-3-31-15,2-12-91 16,7-5-55-16,2-7 142 15</inkml:trace>
  <inkml:trace contextRef="#ctx0" brushRef="#br0" timeOffset="-49146.42">21992 9124 1276 0,'-20'0'132'0,"2"1"116"0,-1 1-174 0,7-2-111 0,1-3-66 0,11-7-287 0,8 1 244 16</inkml:trace>
  <inkml:trace contextRef="#ctx0" brushRef="#br0" timeOffset="-48528.79">22137 9321 1158 0,'5'49'60'0,"0"-7"35"0,-2-2 17 0,-3-14 6 0,2-5-2 0,4-9-12 0,-1-7-5 0,-2-5-1 16,6-5 1-16,2-7-8 15,-6-7-7 1,8-2-21-16,-2 1-22 0,1 3-25 16,9 4-16-16,-5 11-14 15,-1 4 3-15,9 11-5 0,-5 2 7 16,9 0 5-16,4-3 3 15,3-9 3-15,1-3 3 16,3-8 7-16,1-6 9 16,-6-8 23-16,1 0 12 15,-10-2 18-15,-4-1 5 16,-16 5-6 0,-5-6-10-16,-13 4-23 0,-3 5-9 15,-7 11-27 1,-1 12-6-16,0 22-9 0,4 9-4 0,9 2-1 15,8 1-6-15,15-12-5 32,10-4-1-32,22-12 5 0,-3-4 12 0,10-11 12 15,-2-3 4-15,1-9 4 16,-2-2 1-16,1-3 1 16,-2-3-2-1,-8 5-3-15,-2-1-2 16,-11 9-6-16,-2 9-2 0,-7 10-3 15,-4 12 0 1,-5 5 3-16,-6 1 1 0,-9 2 3 16,-1-1 3-16,-7 4 2 15,-3-4 3-15,-10 2 1 0,-8-3 0 16,-20-4-3-16,-7-2-4 16,-1-7-24-16,-6-5-37 15,7-12-89-15,5-3-54 16,1-13-78-1,3-3-46-15,-14-14 187 16</inkml:trace>
  <inkml:trace contextRef="#ctx0" brushRef="#br0" timeOffset="-10107.41">2212 10179 848 0,'-14'14'152'0,"-2"-2"180"0,12-1-248 0,-4-4-42 0,-2-1-38 0,7-4 0 16,0-2 0-16,3 0 1 0,2-7 1 0,-2-1 1 0,3 4-1 0,5-1-2 16,-2 5-4-16,5 8-2 0,-6 6 0 15,1 2 1 1,0 6 1-16,1-6 0 16,7-5 1-16,0-11 0 0,8-10 21 15,2-2 17-15,4-3 29 16,2 3 9-16,10 7-20 15,2 5-11-15,9 8-28 16,1 6-8 0,1 7-3-16,-1 1-4 0,1-5-1 15,-1 0-1 1,-2-7-1-16,2-2 1 0,3-8-1 16,5-7 0-16,14 3-2 15,5-4 1-15,5 2 1 16,12 1 2-16,-4 3 2 15,-4 1 1-15,-8 4 0 16,-5 3 0-16,0 5-2 16,4 2-1-16,8 1-2 15,6-1 0 1,0-2 0-16,2-5 1 0,-4 0-1 16,-6-4 0-16,13-2 8 0,5 3-8 15,4 2 0-15,0 1 0 16,-10 7-7-16,-6-1 9 15,-3 4 12 1,-1 1-10-16,13 1 0 0,2-3-4 16,4-4-10-16,4-7 7 0,-12-8 3 15,5-2-2-15,12-2 0 16,9-3 2-16,-2 2-2 16,1 4 2-16,-17 0 0 15,-2 10 1-15,9 3 1 16,10 1 0-16,-4 4 1 15,-2-4-2-15,-10-7 0 16,-5-2-1-16,13-8 0 16,9 0 0-16,-5-3-1 15,6 3 1-15,-11 4-1 16,1 2 0-16,6 2 0 16,4 5 5-16,3 1-9 15,-12-4 1-15,3-2-2 0,4 0-2 16,8-8 13-16,0 3 1 15,1-4 2-15,-10 1-3 16,2 3-4-16,7 5 0 16,-3 3 0-16,-3 3 0 15,-13 2 0 1,-3 2 0-16,3-1 1 0,6 1-1 16,-9-7 1-16,1-3 0 15,-3 0 22-15,2 0 7 0,10 0 17 16,8 0 6-1,0 0-19-15,0 5-10 16,1 2-18-16,2-2-6 16,2-3-3-16,5 3-5 0,-6-2-135 15,-1 11 102-15</inkml:trace>
  <inkml:trace contextRef="#ctx0" brushRef="#br0" timeOffset="30138.16">14682 10582 589 0,'0'11'39'0,"1"0"24"0,1 0 5 0,-2-1-5 0,0-2 2 0,0 0-6 16,0-5-14-16,8 0-13 0,-5-6-5 0,8 1-10 16,2-1-6-16,1-3-8 0,8 6-2 15,1-5 6-15,9 3 2 16,4-7 13-16,2 4 11 16,2 2 18-1,-9-3 10-15,7 7 10 0,-3 2 0 16,4 4-14-16,4 4-9 15,3-11-22 1,4 3-10-16,15-3-13 16,4 0-1-16,15-2-2 0,-1-2 2 15,3 1 0 1,-8 1 0-16,6 2 3 0,-4 2 0 16,14-4 1-16,13 2 2 15,6-5 5-15,6 0 5 0,-9 4 12 16,1-1 4-16,4 12 2 15,3-9-3-15,7 3-8 16,-5 2-4-16,1-3-11 16,-1 0-3-16,22 0-5 15,2-3-2-15,4-4 6 16,0-4 0-16,2 1 7 0,3-4 2 16,11 3-1-16,-5 7-1 15,12 2-7-15,4 9-4 16,5 10-3-16,3 1-3 15,4 14-3 1,-7 6-16-16,-1 6-53 16,0 3-42-16,-11 2-126 0,-7 4-161 15,7-7 233-15</inkml:trace>
  <inkml:trace contextRef="#ctx0" brushRef="#br0" timeOffset="53633.01">2889 11399 1167 0,'-14'6'70'0,"1"4"15"0,2-1-26 15,-3 4-48-15,-3 0-6 0,1-2-3 0,2-5 1 0,7 0 3 0,7-6 0 16,-1 0 3-16,-2 0-1 0,3 0-3 16,0-1-1-16,3-7 0 15,11 11 2-15,2 5 17 16,0-2 16-16,10 7 22 16,4 4 3-16,4-1-8 15,5 3-13-15,8-2-21 16,4-4-5-16,17-5-9 15,18 0-3-15,19-5-5 0,5-2-1 16,7-1 1 0,-1-1 2-16,19-1 5 15,11-1-1-15,7-3 1 0,4 1-1 16,3 2 9-16,9-4 10 16,0 6 2-16,-2-1-4 15,-4 4-11-15,-1 1-11 16,2 5-2-16,-8 1-1 15,-2-2 2-15,0 1 0 16,-7-5 1-16,1 1 1 0,-20 1-48 16,-10 0-139-1,-28 3 116-15</inkml:trace>
  <inkml:trace contextRef="#ctx0" brushRef="#br0" timeOffset="68757.23">16546 11582 997 0,'-3'8'174'0,"0"0"127"0,-3 3-109 0,3 0-21 15,3 2-53-15,3-2-7 0,5 6-25 0,-2 5-12 0,2 13-31 0,0 6-18 0,-5 8-12 0,-2 4-7 16,-4-4-13-1,-5 0-24-15,2-8-67 0,0-8-42 16,4-3-164-16,4-13 167 16</inkml:trace>
  <inkml:trace contextRef="#ctx0" brushRef="#br0" timeOffset="68923.74">16849 11860 1160 0,'3'26'248'0,"1"-2"297"0,0-10-395 0,-8-3-42 0,-1-11-88 0,0-4-10 0,0-4-93 16,5-2-77-16,5-4 89 16</inkml:trace>
  <inkml:trace contextRef="#ctx0" brushRef="#br0" timeOffset="69715.46">17133 11628 559 0,'-14'0'110'0,"3"0"107"0,6-2-34 0,4-2-26 0,2-1-7 0,2-2-4 0,1 0-6 0,2-1-15 0,-1 3-11 0,7-3-27 16,-4 2-11-16,6-2-34 16,1 5-8-16,0-4-10 15,9 6-10-15,0 1-5 16,-4 8-3-16,1 3-1 16,-9 5 0-16,-9 7 0 15,-3 4-3-15,-14 9-1 16,-5 2-1-16,-6 5 0 15,-6 6 0-15,2-1 1 16,-6-2-1-16,7 2 0 16,1-6-1-16,13-7 1 15,6-4-1-15,10-9-1 16,7-1 0-16,15-7-1 0,1-3 0 16,7-8 1-16,5-1-2 0,6-10-29 15,0-1-42 1,-4-4-152-1,1-8-202-15,-6 6 239 0</inkml:trace>
  <inkml:trace contextRef="#ctx0" brushRef="#br0" timeOffset="70112.19">17523 11606 1001 0,'5'-2'92'0,"-1"-1"91"0,6-5-12 0,2 3 0 0,3-1-27 0,0 0-50 15,9-1-13-15,-3 4-12 0,9 3-5 0,-4 0-17 0,1 0-8 0,2 2-19 0,-7-2-7 0,1 0-7 16,4 1-3-16,-2 1 0 15,2 4-1-15,-1 7 1 16,-9 0 3-16,-8 6 4 16,-2 6 2-1,-15 8 0-15,-5 3-1 0,-9 5-5 16,0 5-3-16,-3 4-1 16,1-2-2-16,0-6-2 15,4 1-11 1,3-15-34-16,1 2-22 0,5-6-65 15,4-2-39-15,6-14-215 16,6 4 227-16</inkml:trace>
  <inkml:trace contextRef="#ctx0" brushRef="#br0" timeOffset="70506.24">18660 11812 944 0,'5'7'186'16,"1"-3"150"-16,-6 7-141 0,-1-1-18 0,-9 6-61 0,-4-2-22 0,-3 8-28 0,-7 0-20 15,-6 6-32-15,0 1-7 16,0 7-7-16,-1-6-12 15,1 2-49-15,4-4-27 16,3-11-98-16,4-3-77 16,3-7 150-16</inkml:trace>
  <inkml:trace contextRef="#ctx0" brushRef="#br0" timeOffset="70688.17">18313 11680 1266 0,'10'5'133'0,"1"10"98"0,16 15-66 0,3 10-35 0,4 5-23 0,6 3-35 0,-7-1-5 0,5-7-39 15,4-4-14-15,-4-8-11 16,2-1-2-16,-7-5-27 16,0-8-44-16,-5-1-138 15,-2 0-227-15,-9-9 246 16</inkml:trace>
  <inkml:trace contextRef="#ctx0" brushRef="#br0" timeOffset="71441.04">19325 11691 757 0,'-2'-10'123'0,"-3"6"134"0,4-3-18 0,-3 6-29 0,4-1-26 0,0 2-56 0,2-1-28 15,11-6-20 1,4 3-7-16,15-7-12 15,4 3-3-15,14 1-14 0,7 6-13 16,5 6-13-16,-9 4-5 16,-10 13-11-16,-8 2 5 15,-21 12 2-15,-13 7 0 16,-16 9-2-16,-12 3-9 16,-16 8-14-1,-4-2-3-15,-13-9 1 0,5-4 9 0,9-10 9 31,8-5 2-31,24-6-3 0,11-4-2 16,17-10 7-16,17-4 6 0,22-6 5 16,5-4 2-16,13-10-8 31,-5-5-6-31,2-8-20 16,-2-1-42-16,-4-8-170 0,1-5-345 0,-8-6 333 15</inkml:trace>
  <inkml:trace contextRef="#ctx0" brushRef="#br0" timeOffset="71788.44">20443 10965 1429 0,'2'8'138'0,"-2"0"107"0,-5 5-21 0,-8 6-44 0,1-2-37 0,-9 8-79 0,7 4-23 0,-7 4-29 15,2 5-12-15,2 3 0 16,-7-3 1-16,10-1 0 15,5-2 0-15,9-8-5 16,5-7-4-16,15-9-7 16,-1 1-2-16,11-9-24 15,-3-3-21-15,0-7-62 0,-2-2-41 16,0-1-127-16,-4-10-115 16,1-4 230-16</inkml:trace>
  <inkml:trace contextRef="#ctx0" brushRef="#br0" timeOffset="71930.62">20546 11210 696 0,'0'0'235'0,"-5"1"213"0,-3 14-153 0,-5 5-32 0,2 10-95 0,2 5-45 0,3 1-58 15,2 2-26-15,-2 0-37 16,4 1-5-16,1 5-89 16,1 1-31-16,1-6-204 15,4 4 172-15</inkml:trace>
  <inkml:trace contextRef="#ctx0" brushRef="#br0" timeOffset="118033.64">2515 12784 856 0,'19'-2'61'0,"3"-4"20"0,4 1-25 0,7 4-47 0,-2-4-6 0,4 8-1 0,1 0-1 16,-3 3 1-16,2 4 0 0,3 3 6 0,-7-2 5 16,14 8 7-16,-4 1 8 15,6 7 7-15,3 3 2 16,7 0 7 0,0-2-1-16,19-4 0 0,4-4 2 15,5-9-9 1,10-4-6-16,-2-7-13 0,7-8-8 15,21-3-7-15,10 0-2 16,11 3 0-16,0-2-1 16,6 9-2-1,4 2 2-15,5 7-4 0,4-3 1 0,-3 3 0 16,9-7 0-16,10-8 2 16,-3-5 1-16,18-6 1 15,-3-5-1 1,2 6 1-16,6 0 0 15,7 6-1-15,-5 1-1 0,3 1 2 16,9-2 1-16,-7-3 2 16,-6 3 2-16,14 0-6 15,-12-4-1-15,-6-2 0 16,6-5-1-16,6-3 3 16,-8 4 0-1,12 4 0-15,13 11 0 0,-15-6 4 0,5 16 3 16,11 2 3-1,-13-6 6-15,9 9 18 16,8-9 8-16,-7 0 0 0,-3-4-1 16,3-9-20-16,-5-3-8 15,-16-3-3 1,-3 4-13-16,-3-7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01:07.0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468 11267 440 0,'-2'4'130'16,"0"6"119"-16,-4 4-35 0,-5 7-21 0,-2-2-44 0,1-1-32 16,2-7-66-16,6-3-16 0,8-6 10 0,11 1 14 0,16-3 22 15,9-6 2-15,15-2-11 16,9-2-12-16,11 3-11 31,-4-3-6-31,-2 2-17 0,-11 0-4 16,-6 4-12-16,-4-1-3 15,-10 2 0-15,-7 3 1 0,-10 0 1 16,-7 0 4-16,-14 3 3 16,-10 0-1-1,-12 3 0-15,-9 2 0 0,-13 5-3 0,-8 3-2 32,-19-2-2-32,1 0-4 0,-9 0-4 0,-1 4 0 31,10-7-1-31,7-4-1 0,21-2 1 0,9-5-2 15,31 2-5 1,2-1 5 0,22-1 5-16,8-4 4 0,22 2 3 15,8 0-3-15,6-5-2 0,8 2 1 0,-6-5 3 32,5 1-1-32,-7 3-2 15,-1-2 0-15,-12 5 0 16,-4 3 2-16,-19 0 5 15,-9 3 4-15,-27 5 5 16,-12-2 0-16,-21 8-3 16,-12 5-5-16,-12 3-6 15,-3-3-3-15,-7-5-3 16,5-3-2-16,2-6-4 16,8 0 0-16,18-4-2 15,12-1 0-15,28 0-4 0,2 3-2 16,23-1 1-16,11 0 1 15,13-2 6-15,6 0 2 16,10-4 9-16,0 0 3 16,2-4 3-16,-2-3 1 15,-8 4-3-15,-7 4 1 0,-20 3 2 16,-9 7 3-16,-29 5 2 16,-13 4 1-16,-20 6-4 15,-11 2-4-15,-9 1-7 16,-7-5-6-16,0-2-10 15,-3-4-4-15,7-5-3 16,8-4 4-16,18-2 4 16,13 4 0-16,25-6-3 15,14-1 2-15,23-8 11 16,5 0 4 0,15-9 10-16,-5 0 3 0,2-2-6 0,3 0 0 15,-10 5-3 1,-1 3-1-16,-21 9 1 15,-9 2 3-15,-16 14 2 16,-13 7 1-16,-18 7-1 16,-9 4-4-16,-14 6-8 0,-1 1-3 15,-9-6-10-15,2-6-5 16,10-10-1-16,9-7 0 16,26-10 1-16,15 0 0 15,26-8 3-15,12-2 3 0,13-10 12 16,-3 3 3-16,11-7 3 15,-8 2-1-15,-5 6-2 16,-5 2-1 0,-13 12-37-16,-9 2-50 0,-9 8-177 15,-3 6 151-15</inkml:trace>
  <inkml:trace contextRef="#ctx0" brushRef="#br0" timeOffset="7011.41">401 13676 425 0,'0'-8'163'0,"-1"2"129"0,-4 6-55 16,-4 2-30-16,-2 6-52 0,1 1-25 0,4-6-38 0,-4 2-7 0,10-5-7 16,0 0 3-16,0 3 8 15,2 2-7-15,3 12-12 16,-1 8-14-16,-2 13-22 15,-2 8-9-15,-3 11-16 16,-8 4-1-16,-7 10-3 0,-2 0-2 16,-2 0-1-1,1-3-2-15,-1-5 0 16,5-9-3-16,4-16-1 16,4-10-2-16,10-15-1 0,4-6 1 15,11-11 2 1,1-4 2-16,7-2 3 0,1 1 0 15,3 3 2-15,9-1 0 16,2 7 0-16,4 3-1 16,4 2 0-16,-3 6 1 15,2-4-20-15,-7 0-38 16,-2-3-119-16,-7-1-98 16,-3-3 136-16</inkml:trace>
  <inkml:trace contextRef="#ctx0" brushRef="#br0" timeOffset="7674.93">924 14378 833 0,'0'6'155'0,"-4"-6"111"0,1-9-56 0,0-10-11 0,1-12-55 0,-1-7-10 0,-5-3-29 0,2-3-9 0,-10 9-7 0,1 3-19 15,-6 15-27-15,-7 4-14 0,-4 16-15 0,-4 7-8 0,0 15-8 0,4 7-6 16,5 17-10-16,7 9 2 16,17 7-1-16,4-1 2 0,15-12 4 15,6-9 1-15,6-18 5 16,1-4 0-1,2-21 3-15,-2-10 2 0,1-17 2 16,-2-10 2-16,-1-17 1 16,-7-8 0-16,-5 1 7 15,2 6 4-15,-12 11 4 16,-2 15 0-16,-3 17-5 16,0 12-6-16,-2 18-7 15,2 11-1-15,5 12-4 16,0 8 0-16,4 4 1 15,1-2 1-15,5-4 0 16,1-7 0-16,2-14-1 16,4-8 0-16,1-10 0 15,1-10 1-15,-2-14 2 16,2-4 0-16,-2-13 0 16,0-5 1-16,-5-10 0 0,-1-7-1 15,-5-8 3 1,-3-5 1-16,-8-4 2 15,-8 1 3-15,-6 6 2 16,0 4 1-16,3 20 1 0,-2 9 6 16,5 27 1-1,2 13-3-15,3 22-6 0,-1 13-8 0,9 18-6 16,0 12-2-16,9 7 1 16,5 5 0-1,0-1-63-15,6-2-63 0,1-17-321 16,-3-12 263-16</inkml:trace>
  <inkml:trace contextRef="#ctx0" brushRef="#br0" timeOffset="7864.64">1091 14200 1614 0,'6'-5'126'0,"4"5"50"0,5-11-22 0,6 8-40 0,6-11-43 0,-1-10-27 0,12 10-36 15,3-8-10-15,8 8-140 0,3 6-185 0,10-5 185 0</inkml:trace>
  <inkml:trace contextRef="#ctx0" brushRef="#br0" timeOffset="8386.77">1687 14220 1328 0,'-33'16'104'0,"-3"0"47"0,-1 3-62 0,9-3-30 0,9 9-36 0,11 5-9 0,10 8-20 0,12 6-4 16,8-3 2-16,6-2 1 15,10-9 3-15,-1-9 0 16,4-12 1-16,-2-7 1 16,-1-15 1-16,0-7 1 0,-7-12 1 15,1-14 2 1,-5-15 1-16,-1-10 2 16,-5-16 8-16,-5-7 11 0,-15-7 25 15,-2-2 17-15,-6 13 15 16,3 8 7-16,1 37 0 15,3 18-14-15,3 41-29 16,1 24-16-16,6 39-29 16,-4 11-4-16,1 16 2 15,-6 2-2-15,2 0-31 16,7-5-18-16,-1-16-36 16,5-16-10-16,-4-29 29 15,1-14 20-15,-5-22 39 0,5-14 11 16,-1-12 8-1,-6-8 7-15,9-6 3 0,-2-2 6 16,8 8 7 0,3 3-3-16,3 16-4 0,5 11-5 15,3 19-12-15,-4 16-2 16,2 18-24-16,-4 9-34 16,-1 10 30-16</inkml:trace>
  <inkml:trace contextRef="#ctx0" brushRef="#br0" timeOffset="38075.85">5237 11581 659 0,'-21'-2'57'0,"4"0"58"0,4 1 18 0,5-6-3 0,4 4 4 0,4 0-7 15,0-5 0-15,-4 8-2 0,0 2-5 0,1 6-36 0,-1-2-22 16,4 2-29-16,5 1-7 0,12-5 7 31,10 0 3-31,17-2 13 16,13 1 2-1,13-1-8-15,4 2-5 0,0 4-18 16,-2-1-8-16,7 0-5 16,7 4-1-16,16-3-3 15,9 0-1-15,-4 3 1 16,-9 0 0-16,-21 2 0 16,-8 0 3-16,-17-4 5 15,2 4-5-15,-11-1 1 0,-9-1 0 16,-12 2-19-16,-9-1-30 15,-13 0-150-15,-3-3-144 16,-7 2 172-16</inkml:trace>
  <inkml:trace contextRef="#ctx0" brushRef="#br0" timeOffset="38516.85">6486 11524 965 0,'-3'3'127'0,"-2"3"87"0,0-1-22 0,2-5-62 16,3 0-26-16,7 0-25 0,1 0-12 0,12 6-12 0,7 2-4 0,12 5-10 0,9-1-4 16,4 4-10-16,0 1 4 0,-10 6 5 0,-18 0 14 0,-7 6 10 15,-12 2-2-15,-5 2-2 16,5 2-10-16,-26 4-2 15,2-1-3-15,-30 5 0 16,-9 3-2-16,-14-4-10 16,-4 4-6-16,-3-4-11 15,0 1-22-15,-3-5-88 16,-2-3-63-16,-15-9-201 0,0 3 191 16</inkml:trace>
  <inkml:trace contextRef="#ctx0" brushRef="#br0" timeOffset="41473.76">6238 13668 392 0,'0'-11'71'0,"2"4"103"0,-2 0 15 0,2 6 39 0,-4-4 5 0,2 5-16 0,-2 0-22 15,2 0-49-15,0 3-16 0,-3 0-45 0,2 7-16 0,-9 1-28 0,-2 6-16 0,-1 10-15 0,-4 3-5 0,-9 16-7 0,3 4 3 16,-12 10-1-16,0 0-1 15,1 1-2 1,-1 1 0-16,11-19 1 0,10-4-2 16,14-9-1-16,3-8-1 15,18-5 0-15,1 1 0 16,8-12 11-16,0 3 4 16,4-1 7-16,-2-5 1 15,0 2-7-15,-6 0-3 0,4-2-5 16,3 0-2-16,-3 0-32 15,5 1-41-15,0-4-114 16,-5-5-92-16,0-1 144 16</inkml:trace>
  <inkml:trace contextRef="#ctx0" brushRef="#br0" timeOffset="42093.97">6661 14091 570 0,'0'16'139'0,"0"1"143"16,-1-6-25-16,-6-3-39 0,3-6-24 0,-7-5-29 0,4 3-18 0,-13-8-42 0,-4 0-22 15,-6 3-44-15,-6 0-18 0,0 7-19 0,6 1-4 0,6 13-10 16,3 8-1-16,15 10-3 15,4 7 0-15,4-1 3 16,9-6 0-16,5-8 3 16,6-11 1-16,3-11 4 15,0-9 2-15,2-9 3 16,0-8 7-16,-5-7 14 16,-4 1 8-16,-7-4 13 15,-8 2 4-15,-3 5-3 16,-2 0-3-16,-4 9-7 15,3 5-8-15,0 11-14 16,3 11-5-16,1 11-8 0,7 11-2 16,9 5-1-16,1 3 0 15,7-6-4 1,8-4-2-16,-6-12-1 16,0-11 3-16,-2-5 5 15,-11-12 4-15,2-7 5 0,-8-11 1 16,-5-19 0-16,5-6 0 15,-8-23 0-15,-6-7-1 16,-1-8-4-16,-7-8 3 16,1 16 2-16,4 10 1 15,6 23 10-15,0 17-4 0,7 24-2 32,3 14-1-32,8 23-8 0,0 10 1 0,2 26 0 15,-3 11-1-15,4 1-1 16,-3 2-1-16,-2-11-61 15,4-5-50-15,-4-16-114 16,1-3-105-16,5-9 183 16</inkml:trace>
  <inkml:trace contextRef="#ctx0" brushRef="#br0" timeOffset="42739.05">6713 14031 1358 0,'-15'-9'119'0,"3"1"71"0,12-3-62 0,5 3-15 16,16 2-36-16,-2-5-18 16,12 3-37-16,-4 1-10 15,8 1-10-15,6 1-24 16,0-1-78-16,8 1-51 0,0-1-95 16,-7-3-4-16,-2 2 67 15,-4 6 52-15,-14 2 112 31,-5 6 67-31,-17 4 90 0,-1-4 31 0,-13 5 40 16,-9 2-18-16,-5-2-56 16,-5 9-29-1,3-2-55-15,-5 3-24 0,13 8-25 16,3 1-6-16,18 7-7 16,2 3-1-16,13 0 0 15,10-6 0-15,8-7 1 16,6-6 0-16,6-15 1 15,1-9 2-15,1-15 7 16,-2-9 5-16,-1-18 9 0,-8-5 2 16,-4-20 1-1,-7-13-2-15,-7-8-5 0,-4-4 7 16,-12 2 16 0,-1 8 7-16,-4 15 13 0,-6 14-4 15,1 28-4-15,2 24-8 16,1 31-13-16,0 21-4 0,-2 32-15 15,0 7-2 1,2 13-3-16,1-3-1 0,3-23-6 16,2-10-1-1,2-29-1-15,9-10 0 0,-6-19 5 16,7-8 2-16,1-21 3 16,-2-5 1-16,6-9 3 15,7 3 3-15,-5 12 1 16,2 12 2-16,4 21 0 15,-3 17-6-15,2 18-3 16,-2 8-25-16,0 5-69 16,-2 0-65-16,9-5 76 15</inkml:trace>
  <inkml:trace contextRef="#ctx0" brushRef="#br0" timeOffset="116279.87">1023 9614 825 0,'-13'17'111'0,"-2"4"123"0,-1-2-38 0,0 0-43 0,2-4-27 0,1-4-40 16,4-3-4-16,7-3-2 0,2-5 7 0,0 2-7 16,8-2-9-16,6 1-15 15,2 1-10-15,11 4-8 16,9-3 3-16,16 0 6 16,13-1-2-16,25-4-10 15,12-1-12-15,12 0-15 16,1-2-2-16,3 4-4 15,10-1 0-15,5 2 6 16,-1 0 1-16,-21 0 1 16,-15 3 1-16,-25 4-4 15,-2-3-1-15,-15 6-5 16,-10 1-25-16,-17-3-91 0,-10 0-73 16,-22-7-275-16,-2-2 259 15</inkml:trace>
  <inkml:trace contextRef="#ctx0" brushRef="#br0" timeOffset="116565.32">2309 9552 1172 0,'-8'13'126'0,"5"-2"86"0,3-8-32 0,6-3-24 0,7 0-16 0,10-1-6 0,2 2-16 0,12 12-29 16,1 6-11-16,3 9-27 15,-2 12-7-15,-7 10-19 16,-12 7-6-16,-12 9-6 16,-8 3-3-16,-14-4-5 15,-8 0 0-15,-7-8-3 16,-5 1-1-16,-3-8-2 16,-2-5-16-16,-2-17-69 15,0-11-53-15,-2-18-201 16,5-15-239-1,-4-19 332-15</inkml:trace>
  <inkml:trace contextRef="#ctx0" brushRef="#br0" timeOffset="117199.81">988 8786 901 0,'0'-6'155'0,"0"1"103"0,-3 5-27 0,-3 6-40 0,-4 8-43 0,4 10-24 0,3 11-55 0,-2 6-18 16,7 20-30-16,2 1-10 0,0 7-7 15,5 1-3-15,-6-10 0 16,5-5-30-16,-2-11-124 15,4-11-126-15,2-11 140 16</inkml:trace>
  <inkml:trace contextRef="#ctx0" brushRef="#br0" timeOffset="117515.46">1159 8997 1141 0,'-4'18'80'0,"3"5"46"0,2 12-26 0,9 4-2 0,3 6-26 0,1 0-16 0,13-18-46 0,3-2-3 0,14-25 17 16,-2-1 13 0,-2-18 38-16,-4-5 12 15,-15-7 16-15,-4-2-3 16,-12-8-17-16,-7-2-12 0,-11-1-19 15,-4 1-6 1,-18 5-15-16,1 8-8 0,-6 13-18 16,2 14-10-16,7 23-24 15,-1 9-33-15,13 15-103 16,4 0-89 0,15-14 130-16</inkml:trace>
  <inkml:trace contextRef="#ctx0" brushRef="#br0" timeOffset="117875.01">1616 8909 961 0,'-13'0'119'0,"2"3"87"0,-1 4-8 0,12 2-82 16,0 7-27-16,1 3-37 0,10 7-10 0,4 8-4 0,2-3-3 0,3 1-13 0,6-12-5 15,-3-12 14-15,4-8 13 0,0-20 24 16,0-6 6-16,-3-12 0 16,-9-1-4-16,-8 1-4 15,-11 4-2 1,-10 4-20-1,-11 3-11-15,-8 8-22 16,-5 0-7-16,-6 11-26 16,9 3-23-16,2 16-46 0,8 10-42 0,14 6-162 15,8-4-197-15,20-10 276 32</inkml:trace>
  <inkml:trace contextRef="#ctx0" brushRef="#br0" timeOffset="118245.45">2055 8729 956 0,'-5'3'172'0,"-3"7"138"0,-1 6-96 0,1 7-46 0,-5 15-53 0,2 3-20 15,5 11-46-15,1 2-13 0,14-7-21 0,7-7-8 0,13-17-5 16,7-9 9-16,3-17 15 16,1-9 8-16,-4-17 16 0,-1-5 7 15,-10-6 14-15,-8-4 5 16,-9 1 5-16,-8 4-11 15,-16 11-17-15,-4 2-8 16,-23 12-26-16,-1 5-7 16,-16 12-21-16,2 9-30 15,1 17-95-15,7 6-75 16,18 2 104-16</inkml:trace>
  <inkml:trace contextRef="#ctx0" brushRef="#br0" timeOffset="121732.67">3553 9437 420 0,'0'-8'115'0,"-6"1"124"0,3 0-1 0,0 1-22 0,-4-2-17 0,9 6-29 0,-5-1-20 0,-3 0-39 15,-4 3-21-15,-3 2-35 16,4 9-9-16,4 8-25 16,2 11-6-16,-5 11-10 15,8 1-5-15,5 9 1 16,1-2 0-16,7-5 0 16,-2-3 0-16,-3-7 2 15,1-8 2-15,4-15-2 16,3-11-1-16,9-16-1 0,5-6-1 15,1-5 0 1,4-1 0-16,6 4 0 0,2 2 0 16,17 11-1-16,4 6 1 15,11 4 0-15,-3-3 0 16,-4 3 1-16,-8-4 1 16,0 4 5-16,-8-6-2 15,3 3 2-15,3 0 1 0,-4-3-6 16,12 2 2-1,-1-3 3-15,0 3-1 16,-7-3 1-16,-9 5-1 0,-21 2 0 16,-1-6-1-16,-16 3 2 15,-9 0 2-15,-2-8-2 16,0-6 0-16,3-2-2 16,-3-10-1-16,5 0 1 15,-5-5-1-15,-7-4-2 16,6-1 0-16,-10 4-2 15,0 3-1-15,0 8 1 16,1 1 0-16,1 10 4 0,4 1 9 16,-4 4 0-16,-2 3 3 15,-2-2-2-15,-1 3-5 16,0 0 0-16,-5 4-1 16,-13 1-3-16,-12 0 0 15,-13 9-1-15,-9 2-1 16,-11 3-1-16,-10 1-1 15,-19 5-12-15,-19 1-25 0,-18 13-71 16,-1 14-30-16,7 7-25 16,14 8-19-16,28-2-103 15,7-5 176-15</inkml:trace>
  <inkml:trace contextRef="#ctx0" brushRef="#br0" timeOffset="122440.15">6038 8631 337 0,'5'-1'-63'0,"-2"-4"38"0</inkml:trace>
  <inkml:trace contextRef="#ctx0" brushRef="#br0" timeOffset="123953.34">6081 8606 323 0,'3'7'87'0,"-2"-1"65"16,3 3-21-16,2 2-58 15,-6 0-22-15,1-4 19 16,3 1 24-16,-6-8 43 0,0 4 10 16,-1 1-11-1,-6-2-18 1,-4-3-39-16,5 0-17 0,2-9-24 15,-2-1-7-15,5 1 4 0,0-2 5 16,-4 3 11-16,3-2 11 16,-7 4 11-16,3 11-9 15,2-4-11 1,-6 4-15-16,11 0-14 0,-7-5-1 16,3 1-11-1,-3 6 2-15,2-6-7 0,-2-1 0 0,2 2 0 31,-2 0 2-31,2-2 2 0,-4 1 3 0,7 5 4 16,-5-1 1-16,5 5-1 16,0 2 0-16,-2 1-3 15,2-1-1 1,3 7-3-16,2 3-2 0,4 8-4 31,-1 7-2-31,-2 12-2 0,3 3 0 0,-3 12 0 31,-1 7 0-31,-1 7-1 0,1 2 0 0,-2 4 0 16,0-2 0 0,0-4 0-16,5 1 0 0,-1-1 0 15,4 2 0-15,-1 0 0 0,0-1 0 32,-3-2 1-32,-3-4 0 15,-2-2 0-15,-3 2 1 0,-7-2-2 16,0 4 1-1,2 10-1-15,1-1 0 16,2 3-1-16,3 1 1 0,3 2-2 16,-2 0 1-16,4 11-1 15,-2 0 0-15,3-2 1 16,5 2 1-16,-7-10 0 16,6-1 1-16,-3-5 1 15,-1 4 0-15,-3-3 0 16,0-4-1-16,0-1 1 15,-1-2-1-15,-1-4 0 16,2 3 0-16,-4 5-1 16,0-2 0-16,1 5 1 15,2-4 0-15,-6-6-1 16,4-3 2-16,0-7-2 16,1-3 1-16,4-6-1 15,0 0 1-15,2-10 0 0,3 0 0 16,-4-9 2-16,5-3-1 15,-4-10 1-15,-2-8 0 16,1-1 0-16,2-3-1 16,-4-5 0-16,3 1-1 0,-3-6-1 15,4 2 0 1,3 0 0-16,0-4 0 0,1 2 2 16,-1 2 0-16,3 1 0 15,2-1 1 1,2 3-2-16,6 2-1 0,1-7 1 15,-3 0-1-15,5-3 6 16,2 0-1-16,0 0-3 16,4-3 0-16,3 3-3 15,-6-2 1-15,-2 2 4 16,0 0 2-16,-6 2 1 16,2-2 0-16,-9 1-1 15,-1-1 0-15,-4-1-2 16,0-6-1-16,0 3 2 15,-1 0-1-15,-4 0 1 0,-1 4 0 16,2-8 1-16,-3-3 2 16,0-3 5-16,0-10 2 15,0-9-2-15,0-8-2 16,0-14-8-16,4-10-2 16,-1-12-1-16,-2-10-2 15,1-8 2-15,1-12 1 0,0-10 0 16,-1-1 2-16,-1-2-1 15,-1-1 1-15,2 1 0 32,1-3 0-32,3 2 0 0,-1 5 0 0,-3 1 2 15,-2 2 0-15,-3-5 2 16,-2-5-1-16,-3 0-2 16,0-2-2-16,3 7-1 15,2-4-1-15,3 7 0 16,3 2 1-16,0 10 0 15,5 5 0-15,-6 4 2 16,-2-1 2-16,0 0 0 16,-10-6 2-16,-1-1-2 15,2-1-2-15,-1-1-3 16,3-6 0-16,7 1-3 0,0-1 1 16,7 9 0-16,4 11 1 15,-6 24 4-15,3 11 5 16,-9 18 4-16,-6 6 2 15,-5 10 0-15,-1 2-3 16,-4 5-3 0,-2 3-3-16,3-5-3 15,0 2-2-15,4 0 0 0,2 0 0 0,4 1-1 16,-1 0-1 0,3 4 2-16,-4 0-1 0,0 5 0 15,-3 4-4-15,-11 10-20 16,-3 1-36-16,-4 3-68 15,-2 2-46-15,5 0-263 16,0 4 266-16</inkml:trace>
  <inkml:trace contextRef="#ctx0" brushRef="#br0" timeOffset="126543.58">6201 7606 578 0,'0'0'153'15,"-4"-1"172"-15,-3 1-64 0,2 6-66 0,-5-3-39 0,9 2-63 0,1 0-32 0,11-5-26 16,0 0 3-16,8-10 8 16,8 6 7-16,-2-3 7 15,5 6-4-15,-7 5-11 16,-2 7-9-16,-8 10-16 15,-13 4-5-15,-8 2-3 0,-8 5-2 16,-6 2-3-16,3-1-1 16,-5-7-4-1,8-9-1-15,5-8-2 0,8-2-2 16,6-6-2-16,5-1 1 16,10 0 3-16,4 0 4 0,6 0 12 15,-1 2 9-15,0 3 15 16,0 1 4-16,-5 3 0 15,-7 2-4-15,-5 4-8 16,-10 7-7-16,-11 3-8 16,-5 3-4-1,-8 4-9 1,-2 1-19-16,-6-3-42 0,4-5-27 0,4-8-76 31,7-7-45-31,15-8-181 0,-6-2 214 0</inkml:trace>
  <inkml:trace contextRef="#ctx0" brushRef="#br0" timeOffset="126932.33">6538 7688 587 0,'5'-6'178'0,"-4"0"223"16,1 1-128-16,-2 3-31 0,0-1-46 0,5 0-60 0,3 2-29 0,17-7-33 16,2 0-7-1,12 0-18 1,4-2-9-16,-7 7-22 16,-3 5-7-16,-19 9-4 0,-4 5 0 0,-13 12 1 31,-5 5 0-31,-14 7-2 15,-5 4-1-15,-11 3-3 16,3 2 0-16,4-10-2 16,6-1-1-16,13-12-3 15,12-3-2-15,21-13 0 16,7-1 0-16,10-6 2 16,3-6 0-16,5-2-22 15,-3-7-28-15,-2-9-100 16,-2 2-62-16,2-12-350 15,2-4 331-15</inkml:trace>
  <inkml:trace contextRef="#ctx0" brushRef="#br0" timeOffset="127336.88">7123 7433 1031 0,'-7'-2'223'0,"0"2"224"16,-1 4-221-16,2 7-39 0,0 14-83 0,4 2-22 0,2 12-40 0,3 5-9 0,5 10-13 16,-3-1-13-16,4-1-7 15,4 1-2-15,-2-14-1 16,0-1 1-16,-1-11 0 16,-6-10-5-16,-2-14-11 15,3 0-4-15,-5-15-1 16,3-9 8-16,0-7 11 15,6-2 4-15,1-5 2 0,6 7 1 16,-1 4 6-16,1 8 3 16,5 7 6-16,-4 7 4 15,0 4-6-15,-1 9 0 16,-10 5-2 0,-2 1 0-16,-11 8 2 0,-8 0 0 0,-11 2-4 15,-7-2-3 1,2-6-15-16,-2-6-21 15,6-7-68-15,5-6-54 0,11-4-191 16,7-4 189-16</inkml:trace>
  <inkml:trace contextRef="#ctx0" brushRef="#br0" timeOffset="127549.41">7589 7636 1218 0,'9'5'140'0,"1"8"99"0,-5 9-51 0,1 5-85 0,-3 4-34 0,3 2-49 0,4-4-3 16,6-7-17-16,2-6-12 15,0-4-75-15,1-10-96 16,-2-7 100-16</inkml:trace>
  <inkml:trace contextRef="#ctx0" brushRef="#br0" timeOffset="127707.85">7589 7526 1389 0,'-11'-3'70'0,"3"-3"55"0,2-7-123 0,1-3-43 0,8-3-133 0,8-4-143 0,11 2 164 16</inkml:trace>
  <inkml:trace contextRef="#ctx0" brushRef="#br0" timeOffset="127949.13">7846 7520 909 0,'9'53'92'0,"-5"-1"76"0,-3 2-21 0,-2-15-36 0,-1-4 5 0,0-22-2 0,1-9-5 15,1-8-3-15,-2-15-10 16,2-8-15-16,0-1-4 16,2-6-19-16,3 8-7 15,4 7-20-15,4 0-12 0,4 14-5 16,8 5-6-16,8 10-1 16,-4 4-4-16,6 1-2 31,-7 0-1-31,-3-3-53 0,4-2-62 15,4-10-154-15,6-3-226 0,4-19 275 32</inkml:trace>
  <inkml:trace contextRef="#ctx0" brushRef="#br0" timeOffset="128191.5">8419 7427 1068 0,'-16'6'210'0,"-3"7"211"0,-8 5-238 0,-1 5-45 16,-5-1-80-16,3-5-16 0,12-3-21 0,2 0-7 16,23-1-12-16,5-2-6 15,12 2-7-15,4-1 2 16,1 4 8-16,-2 3 1 16,-4 1 2-16,-4 4 3 0,-11 1 0 15,-5 2 2 1,-11-3-7-16,-7-1-28 0,-9-5-95 15,-1-6-74-15,-2-7 96 16</inkml:trace>
  <inkml:trace contextRef="#ctx0" brushRef="#br0" timeOffset="128403.43">8496 7271 1280 0,'22'7'160'0,"-3"6"92"0,-6 11-66 0,-1 4-41 0,-4 10-65 0,-5 3-32 16,-1 8-30-16,-2 0-8 15,0-7-26-15,3-2-30 16,5-14-97-16,3-3-115 16,0-11-136-16,-2-10 191 15</inkml:trace>
  <inkml:trace contextRef="#ctx0" brushRef="#br0" timeOffset="128628.74">8646 7562 608 0,'5'-33'176'0,"4"2"169"0,7 5-75 0,1 9-112 0,10 1-42 0,1 12-49 0,1 4-12 0,-1 14-16 16,-3 3-12-16,1 7-17 16,-11-1-3-16,0 4-2 15,-9-2 0-15,-4-3 25 16,-1-4 5-16,-4-9 31 15,-2-6 18-15,-1-10 8 16,-10-12 7-16,15-11-35 16,1-8-20-16,12-8-38 15,12 2-15-15,6 5-12 16,1 4-36-16,7 10-81 0,11 7 80 16</inkml:trace>
  <inkml:trace contextRef="#ctx0" brushRef="#br0" timeOffset="131835.51">5857 6551 374 0,'0'-1'132'0,"1"1"97"0,-1 1-25 0,0 1-20 0,-1-2-44 0,1 0-15 0,0-5-27 16,0 2-3-16,1-6-4 15,2-2-6-15,-3 1-21 16,0-3-11-16,-4 1-18 15,-1 4-2-15,-8-3 4 16,1 9 0-16,-9 1-6 16,-4-4-6-16,0 5-13 15,-2 6-7-15,6 10-5 16,-1 9-1-16,10 13-2 16,-1 3 0-16,4 2-1 15,4 1 0-15,5-8-1 16,5-4 0-16,6-13 3 0,1-11 0 15,9-12 3-15,-1-8 2 16,4-13 6-16,0-4 8 16,1-9 19-16,-3 1 6 15,-6-3 4-15,-2 2-7 16,-5 11-17-16,-4 5-4 16,-5 22-10-16,-2 3-2 0,-1 20-5 15,-1 7-1-15,2 6-4 16,2 2-18-16,8-4-65 15,1-5-55-15,12-6-232 16,9-4 216-16</inkml:trace>
  <inkml:trace contextRef="#ctx0" brushRef="#br0" timeOffset="132237.89">6267 6635 1197 0,'-8'-6'180'0,"-8"1"139"0,-3-1-116 16,-6 2-47-16,0 6-71 0,-1 4-26 0,4 7-44 0,7 1-6 15,8 7-8-15,4 4-1 16,11-1-2-16,5-1-1 16,1-2-1-16,8-7 2 15,-2-11-1-15,1-3 2 16,6-11 1-16,-7-5 0 15,-2-9 3 1,2-8 2-16,-4-8 13 16,-2-8 10-16,-1-6 16 0,-7-5 12 15,-6-3 14-15,0 3-1 0,-13 2-14 16,1 13-11-16,1 19-23 16,1 15-6-16,-1 23-7 15,3 13-3-15,4 27-7 16,-7 13-2-16,14 14-1 15,3 1 1-15,8-4-44 16,8-10-47-16,8-17-100 16,8-5-95-1,5-26-217-15,7-7 280 16</inkml:trace>
  <inkml:trace contextRef="#ctx0" brushRef="#br0" timeOffset="132586.4">6786 6555 775 0,'-13'-21'239'0,"-6"5"210"0,-11 10-205 0,-8 9-49 0,-4 16-108 0,-1 6-26 0,15 13-38 0,9 3-12 0,11 3-11 31,10 0-2-31,13-6-2 16,11-9-1-16,10-12-1 0,0-9 1 0,4-14 1 15,-2-12 2-15,-4-16 3 16,-2-9 3-1,-1-12 4 1,-4-8 5-16,-8-13 29 16,2-3 18-16,-17-6 21 15,-4 1 3-15,-6 10-15 16,-10 13-13-16,4 26-20 0,2 19-9 0,1 37-13 16,-1 17-6-16,2 26-7 0,2 14 0 15,9 10-3 1,5 2-2-1,8-8-6-15,4-5-40 16,9-12-114-16,7-7-95 16,5-18 124-16</inkml:trace>
  <inkml:trace contextRef="#ctx0" brushRef="#br0" timeOffset="132933.12">7568 6450 1391 0,'-22'-3'154'0,"-6"-1"78"0,-15-4-49 0,-1 6-49 0,-3 4-57 0,4 9-24 0,15 8-34 16,6 3-5-16,12 5-13 15,10 4-2-15,24 1-5 16,11 1 0-16,9-6 6 0,8-1-1 16,3-2 2-16,-8-2 1 15,-9 3 2-15,-6 4 1 16,-20-1 2-16,-8-3 2 16,-9 4 0-16,-16-2-1 15,-6-4-17-15,-10-1-31 16,-14-12-105-16,-1-6-67 15,0-10 104-15</inkml:trace>
  <inkml:trace contextRef="#ctx0" brushRef="#br0" timeOffset="133171.04">7545 6186 1124 0,'12'-12'207'0,"-4"5"149"0,0 18-103 0,-3 12-49 0,0 20-75 0,-4 10-18 0,1 15-45 16,-2 3-11-16,8 11-27 15,-4-3-13-15,6-8-12 16,-4 0-3-16,0-16-34 0,-1-3-40 16,6-14-148-16,2-8-125 15,14-25 186-15</inkml:trace>
  <inkml:trace contextRef="#ctx0" brushRef="#br0" timeOffset="133433.85">7802 6066 1382 0,'1'0'126'0,"1"12"83"0,-2 9-5 0,-2 18-61 15,-2 9-7-15,-4 11-31 0,0 9-18 0,3 6-40 16,2 2-15-16,5 0-18 16,2-1-9-16,9-7-5 15,6-6 0-15,6-12-6 16,3-7-2-16,10-15-17 16,7-10-17-16,3-18-62 15,0-8-15-15,-7-14-63 16,-10-10-44-16,-7-6 144 15</inkml:trace>
  <inkml:trace contextRef="#ctx0" brushRef="#br0" timeOffset="133627.28">7721 6469 1315 0,'-9'24'168'16,"-2"-3"130"-16,12-9-134 0,6-2-38 0,5-7-54 0,3-6-15 0,3-7-29 0,8-1-8 0,10-5-9 16,3-1-34-16,23-7-94 15,0 2-45-15,-1-1-205 16,2 5 198-16</inkml:trace>
  <inkml:trace contextRef="#ctx0" brushRef="#br0" timeOffset="133949.1">8300 6302 379 0,'-4'2'136'0,"-1"-1"154"0,5 3-37 0,-3 2-52 0,3-1-20 0,-2 4-35 0,2-3-16 0,-3 4-23 16,1 1-12-1,2 6-21-15,-1 5-8 16,1 13-21-16,0-2-9 0,1 13-16 16,4 3-7-16,-3-2-9 15,1 3-3-15,0-12-11 16,2-3-44-16,1-8-187 15,4-7 155 1</inkml:trace>
  <inkml:trace contextRef="#ctx0" brushRef="#br0" timeOffset="134155.43">8463 6726 1186 0,'8'4'101'0,"1"5"63"0,-1 5-2 0,-3 11-31 0,-4 1-34 0,-2 10-52 0,-9-1-21 0,-2 7-48 16,-2-1-79 0,-2 2 64-16</inkml:trace>
  <inkml:trace contextRef="#ctx0" brushRef="#br0" timeOffset="135002.85">8994 6116 621 0,'0'-3'176'0,"-1"0"136"0,-2 3-71 0,1 0-31 0,2 3-59 0,0 8-23 0,0 2-33 0,-5 2-18 0,2 9-27 16,0 4-13 0,-3 9-19-16,6 4-8 0,0 0-7 15,-2-2 0-15,4-7-2 16,3-7 1-16,2-9-1 16,-3-4 1-16,-1-9-1 15,-3-1 1-15,3 1 1 16,-3-1 0-1,1-2-1-15,1 1 0 0,-2-1 0 16,0 0 1-16,0 0-1 16,0 0 1-16,0-1-2 15,0 1 1-15,0-2-2 16,0-1 1-16,0 0 0 16,0 1 0-16,0 1 0 15,0-1 1-15,-2 1 0 0,1-3 0 16,-2 3-1-16,0-1 0 15,1 1-1-15,-7-10 0 16,10 3-5-16,2-2-8 16,-1-2-30-1,1 5-22-15,-3 1-97 0,2 3-91 0,9-14 142 16</inkml:trace>
  <inkml:trace contextRef="#ctx0" brushRef="#br0" timeOffset="135716.45">9165 6227 462 0,'-2'0'155'0,"1"3"181"0,-6 0-43 0,-1 5-65 0,-6 3-35 0,-6-3-61 0,-2 1-20 15,-4-1-31-15,4-6-11 16,2-1-27-16,-4-2-12 16,5 1-18-16,2 0-4 15,0 9-5-15,-1-1-3 16,7 12-1-16,-1-2 0 16,7 2-3-16,3 4 0 15,7-4-1-15,0 1 0 0,4-1 2 16,5-1 1-16,2-1 1 15,5-1 0-15,1-3 0 16,0 0 0 0,0 1 2-16,0 4-1 0,-6-1 1 15,-2 0 1-15,-11 1 1 16,-3-5 2-16,-11 2 1 16,-6-2 0-16,-9 0-2 15,-2-1-1-15,-7-5-11 16,1-2-18-1,-1-6-54-15,0-5-33 0,2-6-49 16,5-3-12-16,6-10-55 16,6-4-134-16,16-12 221 15</inkml:trace>
  <inkml:trace contextRef="#ctx0" brushRef="#br0" timeOffset="135924.81">8950 6067 585 0,'13'-14'165'0,"-5"8"195"0,-5 6-56 0,-3 16-73 0,-3 12-49 0,0 22-90 15,-2 10-23-15,0 14-31 0,2 4-10 0,1-4-14 16,2 1-7-16,2-4-6 16,1-4 0-16,8-6-46 15,-4-4-73-15,4-11-317 16,3-7 263-16</inkml:trace>
  <inkml:trace contextRef="#ctx0" brushRef="#br0" timeOffset="136301.01">9346 6215 842 0,'0'0'153'0,"-1"4"176"0,-2 4-89 0,-5 3-32 0,3 3-48 0,-3 5-63 0,5 3-27 15,-2 8-27-15,-1 6-8 16,4 8-17-1,1 3-6-15,-7 5-5 0,5 5-3 0,-5-2-2 16,3-1-1 0,8-8-1-16,5-7 0 0,6-12-4 15,4-5-4-15,12-16-9 16,0-6-15 0,6-6-42-16,-1-13-26 15,-4-4-69-15,-4-3-64 0,-8-2 134 16</inkml:trace>
  <inkml:trace contextRef="#ctx0" brushRef="#br0" timeOffset="136490.26">9264 6545 1055 0,'-8'3'146'0,"5"-3"109"0,6-3-116 0,12-8-44 0,8-3-45 0,9-5-9 16,2 2-23-16,4-2-6 15,5 9-66-15,-7-2-70 16,-1 1-285-16,3-2 237 16</inkml:trace>
  <inkml:trace contextRef="#ctx0" brushRef="#br0" timeOffset="136788.81">9626 6381 878 0,'4'-6'130'0,"4"-1"87"0,6 4-26 0,4 3-15 0,2 7-59 0,-2 5-35 0,0 9-37 16,-5-4-4-16,-7 8-4 16,-1-1-3-16,-11 1-8 15,1 0-4-15,-8 2-12 16,-1-2-3-1,-3-1-4-15,4-5 0 0,4 2-2 16,1-3-1-16,6-3 0 16,2 0 0-16,7-7 0 15,1 0-1-15,6-6 1 16,2-4-2-16,4-9-12 16,4-1-29-16,4-3-103 15,7-4-83 1,-4 4 115-16</inkml:trace>
  <inkml:trace contextRef="#ctx0" brushRef="#br0" timeOffset="136945.15">10062 6602 1032 0,'2'17'134'0,"1"1"94"0,5-4-55 0,0 0-80 0,-3 2-32 0,-2-2-33 0,-5 3-8 15,-4-3-20-15,-7 2-57 0,1 0-220 16,-1 1 180-16</inkml:trace>
  <inkml:trace contextRef="#ctx0" brushRef="#br0" timeOffset="137337.97">10599 6384 1266 0,'-11'3'133'0,"-11"4"66"0,-7 5-32 0,-7 6-88 0,-5 2-28 0,2 5-21 16,2-6-5-16,18 2-8 0,12-7-8 0,11 3-9 16,17 1 0-16,10-3 1 15,6 1 2-15,-1 0 0 16,0 3 0-16,-9-2 0 16,-7-1 0-16,-13 1 2 15,-4 1 0-15,-9 2-3 16,-10-2-12-16,-8-3-75 15,-7 0-51-15,-1-8-147 16,-4-2-163-16,7-6 258 16</inkml:trace>
  <inkml:trace contextRef="#ctx0" brushRef="#br0" timeOffset="137542.13">10411 6242 1377 0,'22'3'145'0,"-8"8"92"0,-1 10-50 0,-3 12-79 0,-7 7-22 0,0 13-28 0,2 1-17 16,-4 7-24-16,2-1-9 16,-1-1-7-16,6-7-12 15,-2-10-73-15,4-6-59 0,2-9-289 16,2-9 251-1</inkml:trace>
  <inkml:trace contextRef="#ctx0" brushRef="#br0" timeOffset="137825.69">10861 6182 1263 0,'6'16'117'0,"-6"0"110"0,-5 6-44 0,-4 8-2 0,-2 8-37 0,0 8-53 16,-2 2-23-16,1 1-29 0,-1 3-10 15,10-9-21 1,3 0-5-16,6-10-2 0,8-7-2 16,8-3-4-16,0-5-1 15,2-8-15-15,3-5-13 16,-2-13-46-16,2-5-22 15,1-6-63-15,-2-4-61 16,-4-6 134-16</inkml:trace>
  <inkml:trace contextRef="#ctx0" brushRef="#br0" timeOffset="138029.87">10722 6409 1519 0,'0'16'113'15,"8"-3"57"-15,8-7-40 0,9-12-46 0,10-7-22 0,4-6-27 0,0-1-15 0,4 1-28 16,-5 2-43-16,0 4-152 16,1 3-209-16,9-1 224 15</inkml:trace>
  <inkml:trace contextRef="#ctx0" brushRef="#br0" timeOffset="138484.56">11235 6346 967 0,'0'2'189'0,"0"0"172"0,4 2-183 0,1-1-20 0,11-1-71 0,4 0-16 0,10 4-31 15,4-3-12-15,-3 8-15 16,2 0-3-16,-11 3-1 16,-4 5 0-16,-18 0 4 15,-2 2 0-15,-17-1-2 16,-3 1-2-16,-8-6-8 15,3 3 0-15,10-7-1 16,3 0-3-16,15-5 0 16,6-1 0-16,13 0 2 15,4 1 1-15,6 2 4 16,1 1 0-16,-1 2 0 16,-3 2 0-16,-2 0 6 15,-3-2 4-15,-14 4 11 16,-3 0 7-16,-16 7-2 0,-10-3-4 15,-15 6-11-15,-8 2-9 16,-14 3-35-16,-4-2-27 16,-6-1-96-16,-1-2-89 15,6-5 133-15</inkml:trace>
  <inkml:trace contextRef="#ctx0" brushRef="#br0" timeOffset="175928.56">9204 9101 383 0,'-1'4'139'0,"1"-1"107"0,0 3-29 0,3 5-6 0,3-3-15 0,-1 3-7 0,3 3-23 0,-5 4-26 16,0-1-45 0,2 8-20-16,-5 11-41 0,-3 4-12 0,-2 10-17 15,-5 2-4-15,6 4-1 16,1 2-2-16,4-4 0 15,4-4 0-15,6-14 2 16,2-7 0-16,2-12 1 16,7-6 1-16,5-3-2 15,6-7 0-15,15 3-1 16,7-4-1-16,14 1 2 16,-1-1 0-16,8 0 3 15,6 0 1-15,5 0-1 0,11 0 0 16,-1 2 0-16,-4 3-1 15,-17-1 4-15,-10 1 0 16,-21 0 8-16,-1-1 3 16,-6 0 11-1,-1-1 4-15,-7-3 0 0,-4-3-4 0,-14-1-8 16,1 0-3-16,-10-4-12 16,3-3 0-16,-1-8-5 15,5-6-3-15,2-15 11 16,2-1 3-16,1-16 12 15,-1 2-1 1,-3-5-4-16,0 4 0 0,-10-4-9 16,1 0 0-16,0 8 0 15,-1 6-3-15,6 18-1 16,-6 5-1-16,1 11-4 0,-2 4-1 16,-3 2 2-16,-9 1 3 15,-2 0 8 1,-6 4 4-16,-10-1 2 0,-11 2 1 15,-18-2-8-15,-4 2-1 16,-14 2-4-16,-11 4-2 16,-29 7-1-16,-16 6-3 15,-9 8-14-15,4 1-13 0,0 10-26 16,11 0-16-16,15-7-44 31,9-5-18-31,41-17-100 0,15-9-174 0,42-16 244 16</inkml:trace>
  <inkml:trace contextRef="#ctx0" brushRef="#br0" timeOffset="176658.15">8550 9065 958 0,'1'-19'144'0,"-1"-1"129"0,-1 4-33 0,-9 2-59 0,-4 1-27 0,-7 5-53 0,-10 5-19 16,-9 3-36-16,1 3-12 0,-5 5-14 0,-4 2-6 15,19 9-15-15,0-2-5 16,21 5-7-16,10-3 1 0,10 0 9 16,3-2 3-16,19 1 13 15,-2-3 6 1,4-1 6-16,4-1-1 15,-4 6-8-15,-6 5-1 16,-11 1-8-16,-10 8 2 0,-13-3 5 16,-11 5-2-16,-13 1-4 15,-5 2-13-15,-3-5-48 0,1-5-43 16,0-9-72-16,8-6-53 16,4-15-181-16,2-7 231 15</inkml:trace>
  <inkml:trace contextRef="#ctx0" brushRef="#br0" timeOffset="176884.07">8307 8693 1661 0,'0'-13'120'0,"0"10"60"0,0-3-21 15,3 17-60-15,3 13-24 0,-3 17-42 0,4 19-10 0,-3 26-11 0,-2 9-5 0,-2 20-8 16,1 2-3-16,-2 1-40 16,1-4-21-1,0-10-64-15,0-5-36 0,6-20-167 16,1-13 189 0</inkml:trace>
  <inkml:trace contextRef="#ctx0" brushRef="#br0" timeOffset="177198.5">8548 8710 1158 0,'5'-17'136'0,"1"4"144"0,-4 4-129 0,1 6-24 0,2 9-28 0,-1 8-19 0,1 5-9 0,0 13-1 0,-2 1 3 16,0 14-18-16,3 5-15 0,-3 11-24 16,4 0-8-16,-1 2-5 15,7-3-1 1,1-9-2-16,3-2-2 16,12-18-6-16,-1-6-11 15,4-21-18-15,2-6-16 16,3-19-41-16,-4-11-23 0,0-14-118 15,-6-5-159-15,1-13 229 16</inkml:trace>
  <inkml:trace contextRef="#ctx0" brushRef="#br0" timeOffset="177388.59">8532 8933 1258 0,'3'1'116'0,"5"-1"137"0,8-11-105 0,6-9-23 0,2-6-21 0,11-5-55 16,-1-2-25-16,7 0-72 0,-1 0-80 0,5 1 74 0</inkml:trace>
  <inkml:trace contextRef="#ctx0" brushRef="#br0" timeOffset="177672.14">8994 8655 1114 0,'0'10'117'0,"0"-6"109"0,7-4-80 0,4-4 3 15,11 2-32-15,3-3-30 0,2 8-50 0,-2 2-13 0,-7 13-16 16,-4 2-1-16,-10 10 1 0,-10 3 2 0,-10 8 1 15,-6 5-1-15,-6 1-2 16,1 2-2-16,7-6-2 16,2-2-2-16,15-13-3 15,3 2-2-15,11-8-3 0,6-5 0 16,9-1 1-16,5-3 0 16,7-2-26-16,6 1-9 15,5 1-98-15,5 4-94 16,3 2 137-16</inkml:trace>
  <inkml:trace contextRef="#ctx0" brushRef="#br0" timeOffset="178836.01">9384 11786 1780 0,'2'-4'56'0,"-10"19"5"0,-10 16 34 0,1 5-32 0,3 1-26 0,3 4-34 15,0 0-4-15,8 1-6 0,3 4 1 0,0-7 4 0,1-2 0 0,4-9 7 0,1-7 0 0,4-4-3 0,2-4-1 16,15-4-4-16,3-3 0 16,22-6 7-16,8-3 3 15,8-3 7-15,9-4-7 16,12 6-4-16,5-4-1 16,15 6-5-16,-3 2 5 15,-16 3 1-15,-10 8 1 0,-25 4 3 16,-12 3-1-1,-11-2 3-15,-2 0-1 0,-13-7 1 16,-1-5 1-16,-4-8 5 16,-4-10-1-16,-6-16 2 15,6-9-5-15,-4-19-6 16,6-9 1-16,-2-13-4 16,0-2 8-16,-4 3 13 15,4 0 2-15,-5 11 0 16,5 12-4-16,-1 16-13 15,1 12-1-15,-5 14 4 16,-3 10 5-16,-3-2 11 16,-9 9 4-16,-11 8 5 15,-7 2 0-15,-13 6-6 16,-7-2 0-16,-10-1-6 0,-5 0-4 16,-37-4-12-1,-9 3-13-15,-21-1-24 0,-4 3-19 0,16 13-53 16,3 5-19-1,12 7-49-15,7 6-36 0,19-3-255 16,14-2 279 0</inkml:trace>
  <inkml:trace contextRef="#ctx0" brushRef="#br0" timeOffset="179396.83">8406 11745 307 0,'-8'-7'114'0,"3"1"152"0,2 4-12 0,-1 1 13 0,-1 1-15 0,2 1-37 0,-4 1-24 16,4 7-58-16,-2-1-31 16,-4 5-51-16,-2 3-23 15,-3 1-24-15,1 2-4 16,4 0-6-16,7-2-3 16,13 5-4-16,3-1 2 15,12 1-1-15,7 2 10 0,3-4 8 16,10-4 4-1,-4 0 5-15,2-1-4 0,-15 4-1 16,-7-3 3-16,-20 3 8 16,-14 6 0-16,-16 4-6 15,-10 5-19-15,-12-1-65 16,-4 4-48-16,7-7-178 16,-2-8-148-16,16-7 244 15</inkml:trace>
  <inkml:trace contextRef="#ctx0" brushRef="#br0" timeOffset="179617.8">8316 11590 934 0,'3'-21'196'0,"0"7"202"0,1 2-112 0,-3 9-96 0,2 4-42 0,-3 12-57 0,5 10-31 16,6 23-33-16,0 11-4 15,13 20-8-15,-4 4-4 16,-1 5-8-16,2 1-16 16,-2-7-48-16,0-1-41 15,-4-12-111-15,1-4-89 0,0-21 166 16</inkml:trace>
  <inkml:trace contextRef="#ctx0" brushRef="#br0" timeOffset="179903.59">8756 11462 1533 0,'7'13'107'0,"7"12"54"0,-3 13-48 0,-6 5-3 15,6 18-30-15,-10 2-27 16,10 14-23-16,2 4-5 15,-1-7-12-15,3-6-5 16,-3-8-6-16,4-15-2 0,6-2-3 16,-5-13-2-16,4-14-32 15,-4-7-17-15,7-14-38 0,-3-17-8 16,1-17-38 0,-3-18-52-1,-4-15 116-15</inkml:trace>
  <inkml:trace contextRef="#ctx0" brushRef="#br0" timeOffset="180065.3">8658 11754 1136 0,'16'0'76'0,"0"-5"61"0,14-7-43 15,13-6 3-15,-13-9-21 16,7 1-26-16,0-9-61 15,-10 0-66-15,12 7 46 16</inkml:trace>
  <inkml:trace contextRef="#ctx0" brushRef="#br0" timeOffset="180452.68">9024 11435 1401 0,'-12'4'115'0,"9"-3"92"0,1-1-51 0,7-1-25 0,14 2-15 16,-2-1-32-16,5-1-15 0,-1 1-30 15,1 3-10 1,-5 8-15-16,0 8-5 16,-12-2-4-16,2 5-5 15,-11 3-18-15,0 2-7 16,-7-2-5-16,-2 1 5 15,2-11 15-15,5-2 4 0,6-2 1 16,1-3-2-16,12 1 1 16,1 4 3-16,3 8 8 15,9-3 5-15,-4 8 4 16,1 2 0-16,-12 7-2 16,-7 4 0-16,-15 4 0 15,-8 1-1-15,-10 0-2 0,-2-4-8 16,-4-6-69-1,5-4-43-15,3-14-157 16,3-7-239-16,20-23 303 16</inkml:trace>
  <inkml:trace contextRef="#ctx0" brushRef="#br0" timeOffset="181381.04">9960 9188 885 0,'-5'10'101'16,"-7"1"63"-16,-3 6-15 0,-4-1-60 0,5 1-31 0,2 4-23 0,7-1-5 0,2-1 4 16,6-6 12-16,5-9 10 15,1-4 6-15,5 4 12 16,2-1-2-16,2 3-10 0,-3 2-4 16,0-2-10-16,-3 2-9 15,1 3-12-15,-4-3-6 16,-4 8-10-16,-2-2-2 15,-4 3-1-15,-4 5-2 0,-14 5-1 16,0 2-1-16,-6 4-10 16,-5-3-19-1,0 3-59-15,5-5-38 0,1-12-225 16,7-2 206-16</inkml:trace>
  <inkml:trace contextRef="#ctx0" brushRef="#br0" timeOffset="181643.53">9996 9243 920 0,'11'-15'120'16,"-4"-6"105"-16,2 5 3 0,1 7-50 0,-7 3-25 16,6 7-57-16,5 10-25 0,10 5-42 0,3-3-10 0,12-1-16 0,2-7-3 15,-1-4-43 1,-1-4-72-16,10-16 69 0</inkml:trace>
  <inkml:trace contextRef="#ctx0" brushRef="#br0" timeOffset="182573.92">9845 11841 419 0,'0'-3'65'0,"0"-4"51"15,1-4-31-15,3-1-1 0,3-1 13 0,3 2 8 0,-4 3 47 0,4 5 14 0,-1 3-3 0,-3 1-12 0,4 3-44 0,3 0-22 0,2-4-24 0,7 0-10 16,8-4-5-1,5-3 0-15,4-4 2 16,-2 2-2-16,-10 1-4 16,-5 0 3-16,-13 5-5 15,-6 3 4-15,-7 5-9 16,-4 9-12-16,-18 16-13 16,0 4-10-16,-8 15 0 15,-2 8-2-15,5-2-1 0,-1 1-4 16,5 0-45-16,4-4-29 15,5 0-127-15,4 0-125 16,5 0 190-16</inkml:trace>
  <inkml:trace contextRef="#ctx0" brushRef="#br0" timeOffset="185967.49">11593 9515 417 0,'-5'0'110'0,"-6"-2"99"0,3 0-29 0,0-1-66 16,-4-5-27-16,4 4-39 0,0-3-5 0,2 6 2 0,6 1 10 0,-2 0 36 16,2 0 16-16,0 0 24 0,-2 1 1 15,1 1-21-15,1 3-14 16,3 1-29-16,5-6-10 15,12 2-3-15,-1-2 2 16,10 0-10-16,-1 0-3 0,7 1-3 16,7 2-9-1,17-6-4-15,5 2-7 0,15-3-12 16,5 1-1 0,1-1-1-16,-6-3 0 0,-16 6 1 15,-12-6 1-15,-23 7-1 16,-6 0-6-16,-16 2-51 15,-3-2-47-15,-7 5-161 16,-3-5-227-16,9 1 279 16</inkml:trace>
  <inkml:trace contextRef="#ctx0" brushRef="#br0" timeOffset="186736.95">12068 9130 442 0,'6'-3'155'0,"-3"3"194"0,-3-3-59 0,0 4-71 0,0 1-33 0,0-2-66 0,8 9-21 0,1-4-31 16,7 1-10-16,8 5-15 15,4-4-7-15,7 5-5 16,1-4-3-16,1 5-1 31,-4 4 5-31,-14-6 6 16,6 17-1-16,-17-4-1 16,-5 4-7-16,-3 10-8 15,-19-12-1-15,2 11-5 16,-5-5-3-16,-7 4-7 15,1 0-2-15,-9 2-7 16,6 0-11-16,-13-8-48 16,3-1-36-16,0-9-109 0,0-7-123 15,12-13 189-15</inkml:trace>
  <inkml:trace contextRef="#ctx0" brushRef="#br0" timeOffset="187488.3">12042 8431 801 0,'0'-5'110'0,"-1"2"94"15,-2 3-9-15,-2 3-35 0,-3 4-24 0,5 1-36 0,-3 3-15 0,2 0-28 0,-5 0-11 16,4 3-23-16,-4 2-7 15,6 1-9-15,-1-3-4 16,8 0-5-16,-3-1 2 16,12 0 8-16,3-4 8 15,6-6 14-15,9 4 5 16,10 1 8-16,-5 3 1 0,6 0 2 16,-11 3-2-16,-7 0-8 15,-8 5-5 1,-10 6-6-16,-6 0-4 0,-16 5-7 15,-3-1-5 1,-11 7-39-16,-6-4-20 0,-5 4-62 16,-5-5-44-1,3-9-184-15,7-6 198 0</inkml:trace>
  <inkml:trace contextRef="#ctx0" brushRef="#br0" timeOffset="187710.38">11960 8472 1128 0,'5'3'174'0,"6"1"168"0,11 0-161 0,3-5-3 0,9-4-67 0,8 0-29 0,1-3-49 0,3 4-11 0,-2-3-20 16,-2 1 3-1,1-3-81-15,-1 2-96 0,1-4 102 16</inkml:trace>
  <inkml:trace contextRef="#ctx0" brushRef="#br0" timeOffset="188499.99">11478 11994 1025 0,'23'6'96'0,"1"-1"86"0,3-2-17 0,9-3 4 0,2 0-26 16,16-8-46-16,7-1-22 15,15-4-34-15,12-3-12 16,16 2-17-16,2 3-5 15,-2 1-4-15,-8 4 0 16,-25 0-4-16,-6 0-13 16,-21-1-45-1,-8 4-45-15,-15 2-115 0,-8-4-95 16,-10-2 168 0</inkml:trace>
  <inkml:trace contextRef="#ctx0" brushRef="#br0" timeOffset="188801.53">12435 11651 1493 0,'0'18'127'0,"0"1"91"0,0 0-34 0,14-4-53 0,2-2-26 0,16-3-49 15,1-6-11-15,13 4-10 16,-1-3-4-16,6 6-1 15,-4 0 3-15,0 6 2 0,-5 4 4 16,-24 2-2-16,-7 3-1 16,-25 2-7-16,-19 0-4 15,-20 9-17 1,-6-1-16-16,-13-8-54 0,4 4-30 16,3-10-75-16,4-1-43 15,10-10-123-15,10-7-218 16,8 1 324-16</inkml:trace>
  <inkml:trace contextRef="#ctx0" brushRef="#br0" timeOffset="189324.97">11855 11148 524 0,'-13'8'141'0,"0"3"168"0,7-4-101 0,5-1-15 0,10-1-5 0,2 1-11 0,10-6-37 16,9 0-10-16,4-5-28 16,10-1-18-16,5 3-28 15,-1-2-12-15,-1 5-18 16,-4 0-3-16,-9 2-2 15,-5-2 4-15,-6 3 0 16,7-2 4-16,-12-1-3 16,-4 2-4-16,-13-2-3 15,3 3-3-15,-6 7 0 16,0-4 1-16,-10 14-3 0,-2 4-3 16,-15 15-6-16,-2 12-4 15,-10 12-6-15,-7 6-13 16,-4 10-32-16,-1 3-17 15,8 2-67-15,9-1-37 16,12-13 97-16</inkml:trace>
  <inkml:trace contextRef="#ctx0" brushRef="#br0" timeOffset="208683.78">13246 9740 269 0,'0'2'68'0,"0"-2"97"0,0 1-1 0,0 1 2 0,-2-1-5 0,-1 3-40 0,-6 0-23 0,-4 1-42 0,1 3-17 0,-3-3-10 0,0 3 0 0,5-5 10 0,1 1 6 0,9-4 0 15,-2 0 2-15,2 0-2 16,0 0-6-16,3-1-10 16,4 1-7-16,-6 1-11 15,-1 3-5-15,2-3-1 16,-1 1 2-16,1-2 13 15,1 1 1-15,-1-1 5 16,-1 2-1-16,1-1-14 16,4 4 4-16,2-2 10 15,3-1-3-15,3 0 11 16,2 1 0-16,6-3 6 16,5 0 11-16,11 4-2 15,8-2 11-15,10-2-7 16,-5-2-2-16,10-4-9 0,2 6-14 15,-4-3-3-15,15 6-5 16,0-4 1 0,-1-3 1-16,7 1-15 0,1-2-2 15,-9 4-3-15,-7 1 0 16,-23 3 5-16,-4 3 0 0,-27 1-2 16,-6 1-4-16,-6 1-43 15,-9-4-36-15,7-4-108 16,3-1-83-1,-2-4 146-15</inkml:trace>
  <inkml:trace contextRef="#ctx0" brushRef="#br0" timeOffset="209168.35">14305 9499 516 0,'0'-3'87'0,"0"-7"108"0,1 2-54 0,1 2 12 0,-2 4 0 0,0-1-3 0,-2 3-13 0,2 5-31 15,0 0-13-15,3 4-17 16,8 1-2-16,5-2-6 16,8-1-4-16,4 5-9 15,9-3-6-15,-1 2-13 16,3 3-6-16,-7 4-16 15,-1 2-6-15,-15 7 3 16,-6 3 5-16,-17 9 11 16,-8 1 1-16,-12 10-6 15,-11-1-4-15,-5-2-9 0,-9 1-4 16,-1-9-30 0,4-3-27-16,1-4-81 15,7-2-76-15,14 1 114 0</inkml:trace>
  <inkml:trace contextRef="#ctx0" brushRef="#br0" timeOffset="210170.5">13196 11912 805 0,'-5'-2'130'15,"-3"2"122"-15,2-8-25 0,-4 7-62 0,-1-4-38 0,-1 0-64 0,-1 4-24 0,0-1-19 16,2 2 0-16,7 0 9 16,0 3 1-16,4 2-3 15,4-3 0-15,8 4 8 16,4-1 4-16,15-2 18 0,9 0 4 16,12-3 2-1,11 0 4-15,16 0-11 16,5 0-3-16,5 3-19 0,3 3-11 15,1 7-11-15,0-2-5 16,5 2-2-16,-3-4 1 16,-9 7 0-16,-8 0 2 15,-20 3 2-15,-11 3 0 16,-23-5-1-16,-10 0-3 0,-14-4-50 16,-1-2-43-1,-20-11-127-15,7 2-105 0,-5-14 173 16</inkml:trace>
  <inkml:trace contextRef="#ctx0" brushRef="#br0" timeOffset="210489.76">14235 11754 702 0,'-17'3'161'0,"4"-1"229"0,1-1-177 0,1-1-32 0,9 2-19 0,-1-2-44 0,3-2-14 16,6 2-31-16,10 3-10 16,6 4-7-16,8 4-13 15,0-3 1-15,2 6-8 16,2 2-12-16,3-2 0 16,-4 3-15-1,-2-1 3-15,-10 4 1 16,-1 6-1-16,-15 2 4 15,-7 5 0-15,-13-1-1 0,-6 2-2 0,-10 4-15 16,-9-1-12-16,-20 0-67 16,-8 0-20-16,-22-6-93 15,-3-1-112 1,-1 2 191-16</inkml:trace>
  <inkml:trace contextRef="#ctx0" brushRef="#br0" timeOffset="-211050.58">14554 8772 441 0,'0'-3'136'0,"1"1"164"16,1-1-22-16,-2 0-46 0,-2 1-21 0,1 1-48 0,-4 1-17 0,-3 3-37 0,4 2-22 15,-6 1-38-15,-1 3-17 0,0 2-16 16,0 5-3-16,5 5-4 15,-5-2-4-15,7 4-2 16,-2 1-1-16,5-4 0 16,-1-1-1-16,4-5 1 15,1-1-1-15,6-2 3 16,4-3 1-16,9-2 6 31,2 1 5-31,7-1 11 16,5-1 7-16,7 3 8 15,0 3 10-15,-7 3-11 16,-8 0 1-16,-14 10-4 16,-7 1-10-16,-21 2-6 15,-9 6-10-15,-18 3-12 16,-7-3-1-16,-6 0-2 16,2-1-19-16,3-4-46 0,6 2-20 15,13-9-48-15,5-7-9 16,11-11-43-16,6-5-37 0,8-9-97 15,5-8 162-15</inkml:trace>
  <inkml:trace contextRef="#ctx0" brushRef="#br0" timeOffset="-210673.51">14630 8669 425 0,'-8'-6'72'0,"3"-5"94"0,0 5-48 0,-1-1 13 0,3 6 32 0,0 1 9 16,-4 1 8-16,4 10 2 0,-3-4-23 0,1 2-23 0,5-7-38 0,-1-1-13 16,-1 1-15-16,2-2 0 0,2 0-4 0,7-5-7 0,8 2-4 15,9-3-5 1,10-5-9-16,8 6-3 0,21-5-15 16,-2 4-6-1,5 5-10-15,-7-7-4 16,-13 5-1-16,-6 3-1 15,-10 4-105-15,-12 4-91 16,1 19 106-16</inkml:trace>
  <inkml:trace contextRef="#ctx0" brushRef="#br0" timeOffset="-209635.45">14683 11688 764 0,'7'0'116'0,"-4"-2"117"0,1 1-19 0,3-3-32 0,-4 1-21 0,11-3-40 16,0 0-17-16,13-4-24 16,6 1-7-16,5 2-9 15,3 0-7-15,-3 0-8 16,5 1-2-16,-10 1-4 15,-6 4-1-15,-10-4-3 16,-8 5-1-16,2 6 2 16,-9 1-1-16,-2 10-7 15,-3-1 1-15,-7 9-9 0,-4 0-4 16,-2 5 6-16,-7 5-3 16,-6-4-6-16,7 6 1 15,-9 4-11-15,4 4-3 16,2 6-2-16,-5 4 0 15,3 6-2-15,-2 4 1 16,-1 3-1 0,8 4-3-16,2-8-15 0,6 0-39 0,6-9-117 15,5-4-117-15,1-10 148 16</inkml:trace>
  <inkml:trace contextRef="#ctx0" brushRef="#br0" timeOffset="-204083.42">17176 10352 198 0,'-2'6'97'0,"1"-3"121"0,1 4 9 0,6-6 4 0,-1 1-1 0,-1 0-19 16,4 2-17-16,5 3-40 0,1 0-21 0,4 4-36 16,4 2-13-16,3 1-24 15,3 2-6-15,9-3 3 16,11 2-14-16,16-7 11 15,7 3-4-15,14-9-17 16,-8-8 4 0,-1-9-25-16,-4-5-3 0,-12-4-5 0,5 2-1 15,-18-1-18-15,-9 2-24 16,-16 4-81-16,-14-2-53 16,-8 0-117-16,2 3-45 15,4-8-131-15,3 4 239 0</inkml:trace>
  <inkml:trace contextRef="#ctx0" brushRef="#br0" timeOffset="-203723.12">18042 10153 316 0,'-13'-8'136'0,"1"4"113"0,13-10-9 0,2 4 18 0,8-6-21 0,5 2-13 0,-3 8-20 15,0-2-14-15,-4 8-31 0,-9 0-17 0,2 0-51 16,10 3-23 0,2-3-36-16,10 2-9 0,12-2-6 0,8 0 0 31,7 0-3-31,-8 1-1 0,-1 10-4 0,-7 0-2 16,-16 2-4-16,0 6 1 31,-22 4 0-31,-10 7 0 15,-14 15 3-15,-1 0-5 16,-13 9-14-16,0 0-11 16,-10-4-23-16,1-9-5 15,10-9-17 1,6-7-14-16,13-13-41 0,8-2-24 0,7-12-96 16,3-2-106-16,6-25 206 15</inkml:trace>
  <inkml:trace contextRef="#ctx0" brushRef="#br0" timeOffset="-202803.92">17291 9332 1039 0,'8'-3'172'0,"-7"-5"202"0,1 3-107 0,-2 2-63 0,-3 3-42 0,1 9-74 0,1 5-28 0,1 10-22 16,1 3-11-16,2 11-14 0,2 3-6 0,2 4-6 31,-3-2-14-31,6 4-52 0,-6-6-42 15,6-6-191-15,1-3 172 0</inkml:trace>
  <inkml:trace contextRef="#ctx0" brushRef="#br0" timeOffset="-202390.74">17613 9234 1250 0,'-5'0'47'0,"22"-3"46"16,-5-2 79-16,-3-1-1 0,-9-1 16 0,2 3-32 0,-2-4-25 0,9-2-41 0,2 4-10 0,11 6-25 0,2-5-1 0,3 2-14 15,1 3-9-15,-6 0-12 31,5 13-8-31,-7 6-6 16,-9 3-2-16,-9 3-1 16,-10 7-7-16,-9 2-23 15,-5 6-9-15,-4 7-10 0,-2-1 6 16,4-2 23 0,6-6 10-16,6-10 9 15,11-3-1-15,14-9 6 0,4 0 7 16,19-7 6-16,2-1 3 15,11-8-7-15,5 0-5 16,-2-6-16-16,8 3-35 16,-4 1-191-16,7 1 153 15</inkml:trace>
  <inkml:trace contextRef="#ctx0" brushRef="#br0" timeOffset="-187369.9">19074 11746 614 0,'0'8'97'0,"-3"-2"104"0,1 4-73 0,-8-4-43 0,7 2-17 0,-8 3-31 0,-1 0-13 0,2-3-12 0,-2 3 0 16,7 0 17-16,3 0 10 0,1-6 26 16,4 3 16-1,-2-7 17-15,7-1 6 16,7 0-5-16,-3-1-13 16,-1-1-34-16,-3 0-14 0,-2-1-21 15,-2 2-3-15,0-1 3 16,4 2 5-16,3 0 19 15,3 6 8-15,12-2 14 16,0 0 6-16,14 4-1 16,9 0-4-1,17 3-8-15,21-1-8 0,17-2-18 16,3-2-5-16,2 3-14 16,-11 2-4-16,-8-3-2 15,-2 2 0-15,-3-1-1 16,-4-4-1-16,-9-4 1 15,-10-1-1-15,-16-3-1 16,-7 0 0 0,-15-3-9-16,-1 0-14 0,-10-1-62 15,-8 3-50-15,-4-4-128 16,-1 1-106-16,7-8 203 0</inkml:trace>
  <inkml:trace contextRef="#ctx0" brushRef="#br0" timeOffset="-187023.17">20456 11601 831 0,'-13'8'255'0,"10"-7"-159"0,-2 4 138 0,10-5-80 0,1 0 19 0,4 2-16 0,1 1-21 0,4 6-38 16,-2 4-12-16,4 6-12 0,4 5-6 0,3 2-18 16,1 1-10-16,3 3-18 15,2-5-6-15,3 1-4 32,-6-4 0-32,-3 3-5 0,-10 2 0 0,-11-4 2 15,-6 4-4-15,-19 3 4 16,-6-5 2-16,-15 2-16 15,-8 0-14-15,-12 0-59 16,-1 4-38-16,2 6-86 16,-1-4-76-16,-3-3 162 15</inkml:trace>
  <inkml:trace contextRef="#ctx0" brushRef="#br0" timeOffset="-166926.92">18815 12527 884 0,'52'-29'115'0,"-5"-2"96"0,-2 1-18 0,-11 8-41 0,-10 6-19 16,-11 13-34-16,-2 3-12 0,-7 9-26 0,7 9-13 0,4 4-12 0,8 3-4 16,10 3-2-16,13-6 4 0,19 2 1 15,14-2 1 1,23 3-6-16,7 2 10 0,-16 9-1 15,-19 2-2-15,-36 14 10 16,-19 5-13-16,-17 14-11 16,-6 6-2-16,-10 2-16 15,-1 2-1-15,2 4-1 16,3-5-3-16,10-4 2 16,0-2-1-16,10-9 1 15,4-7-1-15,11 0 0 0,4-2 0 16,10 0 1-16,7-2 1 15,6-5 2 1,9 0 2-16,20-3 0 16,4-2 0-16,11-2-1 15,-6-7 1-15,0-4-1 0,-1 1 0 16,2-8-1-16,10-1 1 16,5-1-1-16,1-7 1 15,-4-4-1-15,-10-8 0 0,-11 0-2 16,-2 5 1-16,8-5 0 15,12 6-2-15,-4-5 0 32,-9 0 0-32,-8 1 5 0,-8-5 0 0,-5 0 1 15,2-5-1 1,-2 1-3-16,5 0-2 0,3 4 1 16,-6 0 0-16,1-7-3 15,-2 2 2 1,-20-8-4-16,0-3-1 0,-9-1 3 15,2 1-3-15,1 1 3 16,8-1 0-16,-2-2 0 0,-1 1 0 16,3 3 0-16,1-3 0 15,-1-1 0 1,1 2 0-16,-4-4 0 16,0 1 0-16,-7 0 1 15,-2-3 0-15,-12 0 1 0,-1-2-1 16,-9 2 0-16,0 3 0 15,-3-3-1-15,-1 0-2 16,-3 2 0-16,0-2 1 0,3-1-2 16,-1 3-1-16,2-4 0 15,-2 1-1 1,1 1 4-16,1 1 0 16,-1-3 1-16,-1-1 1 0,-4 2-1 31,4-1 0-31,1 0 0 0,1-3 0 0,2-4 0 15,-1-1 0-15,1 1 1 16,-1-4-1-16,-4-3 1 0,-6 0-1 16,-3-3 0-1,0 0-1-15,0 2-1 0,0-2 2 16,0-2 0-16,0 1 1 16,0 1 0-16,0 1 0 15,-4-5 0 1,-1 0 0-16,2-5-1 0,3-7 0 15,-3-1 0 1,1-5 0 0,-1-2 2-16,0 4-7 0,3 9-1 0,1 4 1 15,7 14-1-15,-1 0 6 0,0 8 0 16,5 0 0-16,-3 11 0 16,-1-3 1-16,1 10 1 15,1-3-2-15,-2 4 1 16,3 3-1-1,8 1 1-15,3 3-1 0,17 0 1 32,7-6 1-32,6 3 0 0,0 0 1 0,-3-4-2 31,-10 3 1-31,4-1-2 0,-4-3 0 0,-2 0 0 0,-1 0 0 16,-8-1-2-1,-1-1-1 1,-2 4-45-16,-2-4-35 15,-8-1-98-15,-2-1-68 16,-11 6 136 0</inkml:trace>
  <inkml:trace contextRef="#ctx0" brushRef="#br0" timeOffset="-166467.39">23874 11656 674 0,'5'13'118'0,"-2"3"113"0,-1 3-41 0,1-4-49 0,2 7-18 0,1-3-19 0,3 2-9 0,10-5 6 0,2 1 1 0,15 0-19 16,7 4-10-1,9 1-23-15,9 2-9 16,7-1-3-16,-6-4 2 0,-9 8-3 15,-5 6-5 1,-31-6-3-16,-4 6-1 0,-26 2-11 16,-4-1 3-16,-29 9-5 15,-8 3-4-15,-15 6-1 16,-15 3-6-16,-1 0-23 16,-5 7-31-16,-6-9-84 15,-8-5-66-15,-16-12 102 16</inkml:trace>
  <inkml:trace contextRef="#ctx0" brushRef="#br0" timeOffset="-162325.96">24420 12314 335 0,'3'-5'88'0,"0"-4"107"0,2 5-12 0,-5-2-11 16,0 5 3-16,-1-1-10 0,1 2-1 0,0 6-2 0,3 1 1 0,2 8-11 15,1 7-22 1,-3 13-50-16,0 6-24 16,-1 11-35-16,-2 3-6 15,-2 4-10-15,-1-6-3 0,0-5-15 16,-5-9-17-16,6-15-74 16,-1-7-58-16,3-15-252 15,3 1 236-15</inkml:trace>
  <inkml:trace contextRef="#ctx0" brushRef="#br0" timeOffset="-161974.84">24605 12276 1046 0,'4'2'174'0,"1"-6"123"0,8 1-92 0,-1-6-19 0,12 6-53 0,0-1-14 16,3 4-36-16,1 4-17 0,-4 7-33 31,-4 1-15-31,-4 9-12 0,-10 2-3 16,-3 6-2-16,-4 2-1 0,-12-1-2 15,-3 3-10-15,-10-1-7 16,-1 4-1-16,-6-3 1 15,4-3 8 1,13-4 8-16,4-3 1 0,15 2 1 16,11-4-2-16,15 1 0 15,13-1 0-15,12-9-7 16,6-2-29-16,9-7-123 16,-4-3 105-16</inkml:trace>
  <inkml:trace contextRef="#ctx0" brushRef="#br0" timeOffset="-152952.91">8791 13856 404 0,'-3'5'102'0,"-5"-2"148"0,2-1-76 16,2-2 12-16,-2-2-13 0,0-1-24 0,-2-2-17 0,-11 2-31 0,0 3-14 16,-14 3-29-16,0 7-15 0,-8 4-25 15,8 5-7-15,1 1-9 16,10 1-2-16,13 2-3 16,1-7-2-16,16 8-2 15,3-5 2-15,14 1 0 16,3 4 3-16,10-8 4 15,2-1 3-15,2 0 4 16,2-1 1-16,-15 3 1 16,-6-3-2-16,-18 5 2 15,-6-3 0-15,-18 3-3 16,-7 5 0-16,-11-1-16 0,-6 3-23 16,3-11-76-16,3 0-56 15,5-12-275-15,5-3 256 16</inkml:trace>
  <inkml:trace contextRef="#ctx0" brushRef="#br0" timeOffset="-152739.35">8543 13598 1140 0,'5'0'141'16,"3"12"131"-16,-5 7-90 0,0 20-47 0,-1 7-39 0,3 14-47 0,1 10-19 0,5 12-24 16,0 0-2-16,3 7-4 0,-1 1 2 0,1-5-94 15,-1-7-91-15,10-14 102 16</inkml:trace>
  <inkml:trace contextRef="#ctx0" brushRef="#br0" timeOffset="-152417.08">9023 13774 890 0,'3'0'98'0,"3"10"113"0,-1 1-68 0,1 4 16 0,-1 9-26 0,0 4-42 0,1 10-24 0,-3 11-33 16,0 5-10-16,4 4-13 16,-6-1-4-16,-1-2-2 15,2 0-2-15,0-4-1 16,-1-2 1-16,4-5-2 16,-2-8 0-16,8-6-2 15,0-11-2-15,5-13-6 16,0-7-6-16,4-20-33 15,5-2-28-15,-4-14-116 16,1-2-164-16,-9-5 205 0</inkml:trace>
  <inkml:trace contextRef="#ctx0" brushRef="#br0" timeOffset="-152225.97">8898 14216 1079 0,'10'4'112'0,"1"-2"76"0,6-2-42 16,7-2-4-16,-1-10-53 0,3-1-33 0,0-7-43 0,1-1-40 0,10-7-177 0,0-2-240 16,9-24 239-16</inkml:trace>
  <inkml:trace contextRef="#ctx0" brushRef="#br0" timeOffset="-152005.74">9525 13694 935 0,'-23'39'183'0,"5"5"200"16,-1 7-198-16,3 9-95 0,0 1-35 0,13-7-33 0,1-2-6 0,7-10-10 16,8-2-4-16,-1-7-51 0,1-6-70 0,6-4 69 0</inkml:trace>
  <inkml:trace contextRef="#ctx0" brushRef="#br0" timeOffset="-150556.93">9957 14053 845 0,'-2'3'158'0,"-1"5"118"16,-3-1-69 0,-1 7-40-16,1 6-57 0,3 4-25 15,-2 1-42 1,4 4-12-16,1 4-16 0,0 0-4 15,0 3-7-15,1 0-2 16,-1-2-1-16,0 0 0 16,0-2-1-16,-3-4 1 15,2-9 0-15,1-3 0 0,-2-7-1 16,2-4-1 0,2 0-3-16,9-5 0 15,4 0-1-15,11-2 1 0,7-3 2 16,1 2 1-16,11 2 1 15,2 1-1-15,0 0 0 16,8 4-1-16,4 4 0 16,6 3 0-16,12 2 2 15,0-2-1-15,15 2 1 16,-6-5 0-16,3-1 1 16,-10 0 1-16,-18-3 1 15,-7-2 0-15,-13-2 0 16,-3 0-1-16,-2-3-1 15,0-7 1-15,-4 3 0 16,-1 0-1-16,-10-4 2 16,1 2 0-16,-9-1 0 15,-4 1 1-15,-3-2 1 0,1 3-1 16,-4 0 0-16,-3-3-1 16,0-6 0-16,0-1-1 15,0-5 0-15,-2-7-2 16,-1-10-1-16,-2-4-1 15,2-10 0-15,-5-2 2 16,4-14 1-16,-4-2 0 0,3 2 0 16,2 6-1-1,3 18 0-15,0 7 0 0,1 15 1 16,1 5 0-16,-2 11 1 16,0 5-1-16,0 1 1 15,0 1-1-15,0-1 1 16,0 1 3-16,0 1 4 15,0 0 2-15,-10-4 6 16,4 1 2-16,-5-1 4 16,-3 0 1-16,-8-2 0 15,-3 0 2-15,-2-1-6 16,-3 1 4-16,3 3-1 16,-3-5-5-16,-2 7 5 15,-4 1-5-15,-13 0-4 0,-4 3 1 16,-17 3-3-16,-12-1-3 15,0 6-4-15,-14-3-5 16,6 4-9-16,-3 1-3 16,3 4-1-16,2-3 3 15,4 2 5-15,7-2 3 0,10-4 0 16,19-4-1-16,19-1-2 16,15-2-4-16,11 0-4 15,4 4-3-15,9 0-13 16,-1 3-33-16,5 1-107 15,2-2-111-15,6-7 143 16</inkml:trace>
  <inkml:trace contextRef="#ctx0" brushRef="#br0" timeOffset="-149833.2">10335 13913 988 0,'0'13'139'0,"-1"-1"106"0,-2 1-29 0,1-1-78 0,2 3-35 0,2 0-48 16,-1 1-14-16,4 3-14 0,1 5-6 0,-3 4-6 16,4 8-3-1,-6-1-9-15,-1 1-15 0,0-3-70 16,2-6-45-16,0 0-228 31,2-3 203-31</inkml:trace>
  <inkml:trace contextRef="#ctx0" brushRef="#br0" timeOffset="-149220.58">10604 13987 868 0,'-5'3'121'0,"-5"4"120"0,6-1-42 0,-3-6-50 0,4 0-25 0,3-2-42 0,0 1-11 0,5-6-16 16,1 4-3-16,1-3-3 15,4 0 0-15,1 2 3 16,4 0-2-16,5-1-14 16,1 3-10-16,0 1-14 15,6-2-6-15,2 6-2 16,-3-3-2-16,6 6 0 15,-6 2-2-15,-4 6 2 16,-2 2 3-16,-12 4 4 16,-9-1 4-16,-12 5-2 15,-4 1-1-15,-11 4-5 16,-6-3-5-16,-6 1-12 16,-7 2-5-16,3-10-7 15,7 4 1-15,8-5 7 0,9-1 4 16,8-3 7-16,1 0 3 15,7-6 0-15,3 3 1 16,3-3 0-16,2-3-1 16,14 1 2-16,5-6 1 15,15 0 7-15,11 0 2 16,14 0-1-16,0 0-2 0,1 0-7 16,-10 0 0-16,-1 3-65 15,-4 1-82-15,1 5 85 16</inkml:trace>
  <inkml:trace contextRef="#ctx0" brushRef="#br0" timeOffset="60820.09">19220 17217 1578 0,'-3'-2'215'0,"0"-1"-41"16,2 0-21-16,1 1-41 15,0 2-18-15,3-6-23 16,8 4-15-16,9 1-5 15,9 1-1-15,10 0-20 16,10-3-3-16,5-2-14 16,-2 5-5-16,-13 0 0 15,-7 2 1-15,-17 4 6 0,-15 5-9 16,-14 3-19-16,-8 10-10 16,-17 1-20-16,-1 3 7 15,-1-2 16 1,5-3 8-16,15-9 7 0,7-1-1 15,16-7 2-15,7 4 4 16,9-1 7-16,7-2 7 16,5-4-1-16,3 2-2 15,3-5-4-15,2-2-1 16,0-4-2-16,-10 1 1 16,-1-6 1-16,-2 0 1 15,-12-3 8-15,0-1-17 16,-13-3-69-16,-3-3-55 0,-12-4 55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10:11.2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3476 6353 271 0,'-6'1'45'0,"-1"4"77"0,-4 3 5 0,-1-7 32 0,4 3 14 15,0-6-7-15,-1-1-2 0,5-5-15 0,-2 2-14 0,11-5-26 0,-5-5-18 0,6-6-30 32,5 1-6-32,3 1-9 15,12-1-4-15,4 6 3 0,3-6-1 16,6 7-11-16,-1 3-6 16,-2 9-15-1,-4 4-6-15,-8 15 4 0,-9 0 2 16,-8 13 3-1,-14 8 1-15,-10 10-4 0,-10 5-2 16,-17 9 0-16,-3-1-2 16,-10-1-1-16,2-3-1 15,3-7-6-15,6-9 1 16,19-11-1-16,10-6-5 16,17-8-1-16,11-4 0 15,9-5-1-15,12-4 5 16,2-2 6-16,3-1 2 15,4-3 1-15,-5 0 1 16,7-2-5-16,-2 1 1 0,1-4-47 16,4 0-63-16,-2-6-251 15,3-5 208-15</inkml:trace>
  <inkml:trace contextRef="#ctx0" brushRef="#br0" timeOffset="440.58">4134 6204 1092 0,'-8'11'135'0,"-8"4"67"0,-4 7-33 15,-13 5-17-15,3 3-66 0,-5 1-18 0,5 1-47 0,2 2-10 0,9-4-6 0,6 2-2 0,8-4-2 16,5-3-1-16,8 1 9 0,11-3 6 16,11-8 7-16,6-4 4 15,7-11-8-15,4-10-4 16,4-12-3-16,-1-3-4 16,-2-7-1-1,-3-4 0-15,-13 3 3 16,-7 1-1-16,-14 7 1 15,-3 3-1-15,-11 16-6 0,-5 3-2 16,-5 18 0-16,1 6-2 16,1 15 1-16,6 5 1 15,3 5 0-15,4 0 0 16,1 1 0-16,7-1 2 0,-3-5-2 16,0-5-6-16,-1-8-100 15,0-1-88 1,-1-6 103-16</inkml:trace>
  <inkml:trace contextRef="#ctx0" brushRef="#br0" timeOffset="821.58">4678 6072 900 0,'10'-6'192'0,"-1"12"264"0,-7 8-247 0,-2 26-27 0,-3 13-42 0,-9 21-64 15,0 8-23-15,-2 3-33 0,-1 4-12 0,6-20-2 0,6-9-2 0,9-20-1 16,7-14-1-16,6-18 2 16,0-12 1-16,3-17 2 15,1-15 0-15,1-16-1 16,-3-2-1-16,2-3-4 15,-1 8 9-15,-1 19 8 16,-1 12 2-16,-1 18 6 16,-1 15-7-16,-7 23-6 15,-5 5-1-15,0 15-4 16,-1 0-2-16,-5 1-2 16,8-6-1-16,0-12-39 0,3-6-52 15,9-22-122-15,-1-9-111 16,5-15 167-16</inkml:trace>
  <inkml:trace contextRef="#ctx0" brushRef="#br0" timeOffset="1101.68">5314 6386 1007 0,'25'17'139'0,"-1"7"81"16,-12 18-45-16,3 7-43 0,-11 0-45 0,3-5-7 0,-3-6-33 0,-4-6 0 0,2-12-9 0,0-7-2 0,-6-13 9 16,0-13 0-16,-3-10 14 0,4-12-1 0,5-11-11 15,9-11-3-15,5 1-16 16,6-3-5-16,5 7-10 16,-2 6-5-16,2 10-4 15,-1 5-7 1,-2 10-23-16,-3 7-43 0,1 1-131 15,-2 2-117-15,9 2 162 16</inkml:trace>
  <inkml:trace contextRef="#ctx0" brushRef="#br0" timeOffset="1369.95">5876 6214 819 0,'14'6'169'0,"-3"1"171"0,-6-4-27 16,-9 5-82-16,-7-4-42 0,-14 6-76 0,-5 1-36 0,-5 3-35 0,-2 3-16 0,10 5-21 0,5 4-5 0,19 2-5 0,7-4-1 0,21-2 1 15,10 0 2-15,13-3 4 16,2 0 3-16,-1 11 8 16,-3-2 2-16,-12 10 0 15,-8-2 2-15,-26-1 3 16,-16 1-1-16,-20 4 3 15,-13 1-5-15,-18 3-18 16,-4 5-30 0,0-4-125-16,-4 3-100 15,-37-17 129-15</inkml:trace>
  <inkml:trace contextRef="#ctx0" brushRef="#br0" timeOffset="19588.09">9056 7509 753 0,'-8'4'22'0,"-5"4"-3"0,-1-6-17 0,3-1 5 0,2-2 17 0,7-5 50 0,1-1 27 0,2-4 45 0,6 3 5 0,-4 2-20 15,1 3-22 1,3-3-39-16,-3-1-14 0,9-4-14 16,6 0 0-16,8 0 5 15,3 5-3-15,6 3-11 16,0 3-5-16,-10 12-11 16,-6 6 5-16,-14 7 3 15,-10 3 2-15,-17 8-2 16,-6 4-8-16,-7 2-9 0,-4 6-2 15,11 2-7 1,-1 1-5-16,9-4-1 0,6-3 0 16,15-4 1-16,7-9 4 15,16-7 1-15,8-4 1 16,8-15 0-16,4 3 3 16,5-16-1-16,7-6 1 15,-3-13-69-15,-2-6-86 16,-3-13-234-16,-5-7 206 15</inkml:trace>
  <inkml:trace contextRef="#ctx0" brushRef="#br0" timeOffset="19910.68">9657 7406 935 0,'0'0'140'0,"0"2"117"0,-5 9-47 15,-1 14-75-15,-2 3-31 0,-9 13-40 16,-1 2-16-16,1 6-21 0,3-2-8 0,1 0-12 0,4-6-4 0,9-11-3 16,1-3 0-1,14-13-1-15,2-7 1 0,5-9 0 0,6-10 1 16,2-12 5-16,-1-1 0 0,-2-1 8 16,-2 3 6-1,-5 7 11 1,-4 10 3-16,-5 10 0 0,-8 11-6 0,-1 19-12 31,-2 10-7-31,0 13-5 16,1 3-3-16,7-6-1 15,5-8 0-15,4-20-24 16,4-10-38-16,1-16-159 16,0-13-148-16,6-20 193 15</inkml:trace>
  <inkml:trace contextRef="#ctx0" brushRef="#br0" timeOffset="20677.96">10165 7364 1181 0,'5'6'115'0,"0"16"78"0,-1 8-20 15,-2 24-50-15,-2 10-27 0,-3 12-46 0,-8 1-17 0,0-4-21 0,4-9-6 0,7-23-2 0,3-4-1 0,10-26-1 0,0-11 2 16,2-21 5-16,4-7 0 0,-3-8 0 16,2 1 1-16,-1 8 2 15,-1 10 0-15,-2 15 0 16,2 8-2-16,-2 16-7 16,-2 7-1-16,-1 6 1 15,1-1-1-15,-3-9-2 16,-1-10-33-16,3-17-112 15,6-9-76-15,4-20-165 16,6-7 0-16,3-6 123 0,-2-4 118 16,-3 9 265-16,-4 9 75 15,-1 17 44-15,-4 7-18 16,3 20-66-16,-2 8-26 16,-3 13-30-16,2 1-17 15,2-4-18-15,-7-1-6 16,-5-13-2-16,2-3 3 15,-7-8 9-15,-2-1 1 16,-9-9-6-16,-1-7-3 0,-1-9-20 16,2-12-13-16,10-2-19 15,8-4-8-15,8 4-6 16,6 5-3-16,13 12-45 16,4 4-42-16,7-1-98 15,4 3-54-15,-1-4-11 16,-6 2 42-1,-10 1 103-15,-6 1 81 0,-15 9 120 16,1 1 45-16,-13 4 65 16,0-2-2-16,-9-1-33 0,1-1-34 15,0 0-57-15,-3-1-14 16,6 2-20-16,-3 9-4 16,-4 7-8-16,5 7-5 15,-1 7-12-15,7 3-6 0,9 0-4 31,0-2-2-31,15 4 1 16,2 2 1-16,5-5 2 0,7 3 1 0,-3-3 1 16,-4 1 3-16,-11-1 26 15,-16-2 3-15,-17 6 1 16,-20-3-4-16,-20 6-96 16,-11-3-66-16,-50 0 70 15</inkml:trace>
  <inkml:trace contextRef="#ctx0" brushRef="#br0" timeOffset="24357.13">7146 4818 412 0,'3'3'137'0,"0"1"115"16,2-4-36-16,-1 0-22 0,-2-8-54 0,3-2-28 15,1-2-41-15,-1-3-5 0,4-2 8 0,2 0 6 16,5-10 8-16,11-5-1 16,14-15 6-1,12-10-3-15,17-9 2 0,-1-7-2 16,5-4-24-16,1 2-8 16,-16 8-30-1,-5 7-9-15,-14 23-11 16,-14 8-4-16,-5 18-70 0,-12 8-52 0,-9 3-143 31,0 0-134-31,0-2 224 0</inkml:trace>
  <inkml:trace contextRef="#ctx0" brushRef="#br0" timeOffset="24640.55">7594 4012 861 0,'-5'2'146'0,"6"-2"108"0,10-6-65 0,7-9 1 0,9-10-56 0,3-8-21 0,9-5-48 16,12 0-10-16,-1 7-14 0,7 6-6 15,7 10-7 1,0 9-5-16,-8 12-8 0,-11 12-2 15,-19 10 0-15,-13 8-2 16,-16 13-2-16,-11 10-1 16,-19 10-24-16,-9 8-39 15,-13 12-138-15,-6 2-215 16,9 7 227-16</inkml:trace>
  <inkml:trace contextRef="#ctx0" brushRef="#br0" timeOffset="25521.87">12462 5960 739 0,'9'-2'105'0,"-2"-7"78"0,2-2 8 0,2-5-34 0,-1-1-6 0,1-2-6 15,5-5-3-15,3-3-9 16,9-7-6 0,15-18-4-16,9-10-8 0,26-17-23 15,-2-6-12-15,0-3-17 16,-8 1-7-16,-21 10-14 15,-3 11-9-15,-6 21-19 16,-10 8-8-16,-10 24-10 16,-12 4-25-16,-17 16-92 15,-5 6-60-15,-9 6-193 16,1 3 196-16</inkml:trace>
  <inkml:trace contextRef="#ctx0" brushRef="#br0" timeOffset="25775.12">12890 5140 1284 0,'-7'-3'109'0,"6"-7"99"0,1-1-31 0,15-4-16 0,8-1-30 0,6 0-60 0,9-5-21 0,2 6-26 16,10-4-9-16,13 3-11 15,7 2-2-15,13 9 0 16,-4 0-1-16,-16 13-1 15,-11 14 0-15,-25 18 1 16,-14 13 0-16,-30 15-10 16,-20 13-34-16,-24 15-134 15,-6 6-163-15,4-1 182 16</inkml:trace>
  <inkml:trace contextRef="#ctx0" brushRef="#br0" timeOffset="26544.73">17854 6797 296 0,'-11'24'113'0,"-1"1"103"0,2 1-26 0,-6-3-8 0,4 1-28 16,-3-4-16-16,6 1-27 0,1-5-5 16,7-9 3-16,-1-5-6 15,5-15 4-15,8-7 5 16,14-21-6 0,12-13 13-16,18-15 3 0,13-10-6 15,28-6-8-15,7 8-22 16,2-1-42-16,-12 3-14 15,-19 13-26-15,-14 2-2 0,-19 19 1 16,-9 8-3-16,-13 11-23 16,-5 8-28-16,-14 12-99 31,-6-4-83-31,-7 6-328 16,1-2 320-16</inkml:trace>
  <inkml:trace contextRef="#ctx0" brushRef="#br0" timeOffset="26764.95">18413 6072 1479 0,'-8'3'111'15,"6"-1"54"-15,12-5-24 0,5-10-29 0,14-1-24 0,7-10-31 0,5 2-8 0,13 5-22 16,4 2-11-16,5 14-12 0,-1 2-1 15,-12 18-2-15,-10 11-1 16,-25 16 1-16,-13 11 1 16,-27 20-18-16,-11 7-30 15,-20 13-101-15,-5 1-101 16,4-2 131-16</inkml:trace>
  <inkml:trace contextRef="#ctx0" brushRef="#br0" timeOffset="27552.8">23227 7944 830 0,'0'0'79'0,"-1"0"110"0,-4 1-63 0,-3 1 2 0,-4 4-22 0,-3-1-63 0,-2-3-12 15,3-2-21-15,3-2-4 16,5 1-1-16,6 1 3 16,-7-10 8-16,10 4 9 15,2-7 32-15,8-4 12 0,12-13 33 16,8-14 12-16,24-19 4 15,8-5-6-15,34-11-37 16,8 0-18 0,2 7-28-16,-6 4-10 0,-31 13 2 15,-10 7-4-15,-20 12-8 16,-9 8-2-16,-18 15-53 16,-14 10-46-16,1-7-147 15,-10 13-134-15,-11 10 202 16</inkml:trace>
  <inkml:trace contextRef="#ctx0" brushRef="#br0" timeOffset="27835.79">23666 7051 804 0,'-2'0'144'0,"2"3"86"0,13 4-34 0,9 2-11 0,8-4-54 0,8-3-14 15,11-2-44-15,3-5-12 0,3-6-19 16,7-2-6-16,-1 1-10 16,-4-1-8-16,-8 7-7 15,-11 1-2-15,-19 10 0 16,-13 7 1-16,-20 12 0 16,-11 9-1-16,-16 17-4 15,-7 1-7 1,1 4-42-16,1 2-36 0,7 0-162 15,2-4 140 1</inkml:trace>
  <inkml:trace contextRef="#ctx0" brushRef="#br0" timeOffset="31136.1">13921 1841 294 0,'3'-10'92'16,"1"2"96"-16,0-3-17 0,1 4-10 0,-2-1-5 0,2-5 4 0,-2 2 7 0,0-2 7 0,-1 2 4 16,1 5-13-16,-3 6-21 15,0 0-53 1,-3 13-23-16,0 15-24 0,3 4-2 16,0 15-13-16,4 5-8 15,7 11-13 1,2 2-5-16,-2-1 0 0,-1 1 1 15,-9-11 2-15,-4-4-14 0,-6-6-53 16,-4-7-33-16,0-14-113 31,1-5-103-31,1-20 179 0</inkml:trace>
  <inkml:trace contextRef="#ctx0" brushRef="#br0" timeOffset="31418.89">13681 1855 921 0,'-12'8'177'0,"2"3"121"0,9-3-45 0,1 0-17 0,6-7-64 0,2-2-27 0,13-12-46 16,2-3-17-16,9-7-28 15,4-6-11-15,5-9-20 16,8 2-12-16,9-8-8 15,2 3-5-15,11 5-2 16,-4 1 4-16,-6 7-1 16,-9 6 1-16,-22 9-55 0,-3 2-32 15,-14 11-85-15,-4 0-66 16,-1 9-109-16,-7-1-144 16,3 0 278-1</inkml:trace>
  <inkml:trace contextRef="#ctx0" brushRef="#br0" timeOffset="31787.73">14398 1505 577 0,'0'1'163'0,"0"9"196"0,0-5-53 0,0 7-59 15,0 4-36-15,0-3-59 16,-2 10-29-16,2 10-41 0,0 7-22 0,2 15-44 16,2 5-8-16,6 6-6 15,-5 0 0-15,4-1 2 31,4 0 0-31,-4-5 1 0,-1-10 1 0,0-10 1 32,-5-15 2-32,2-19 2 15,-4-6 1-15,1-20-1 16,0-12-2-16,1-14-2 16,6-10-2-16,7-1-4 0,6 0 0 15,5 18 2-15,1 9 2 16,-1 19 5-16,0 9 0 15,-2 16-6-15,-3 13 2 16,-9 14-6-16,-2 5 0 16,-8 3 5-16,0-4-5 15,0-5 5-15,-1-4-30 16,4-4-72-16,4-6-59 0,1-13 68 16</inkml:trace>
  <inkml:trace contextRef="#ctx0" brushRef="#br0" timeOffset="32409.83">15011 1879 1257 0,'4'0'121'0,"-4"8"96"0,4 1-61 0,-4 13-24 0,5 3-46 0,-3 8-51 0,-1-3-10 15,5 2-11-15,1 1-4 16,-2-6-4-1,2-2-1-15,-5-9 1 0,1-5 0 16,3-10 3 0,-4-2 2-16,-2-5 3 0,-2-10 1 15,-5-6-1-15,5-5 3 16,2-14 7-16,2 2 0 0,5 1-3 16,5 5-7-1,5 6-11-15,-3 3-3 16,8 10-3-16,-6 1 0 15,4 4-2-15,-2 1 0 16,1 3 1-16,0 2 0 0,-5 3-2 16,0 0 1-16,-1 5-1 15,-2 3 0-15,1 3 3 16,-1 3 0-16,-3 0 1 16,0 8 0-16,-3 8-4 15,1 8 4-15,-4 3 0 16,2-3 0-16,12-10 2 15,2-7 0-15,10-18 0 0,8-5 0 16,5-13 1 0,0-12 3-16,-3-6 1 0,-5-4 3 15,-14 4 3-15,2-1 5 16,-13 7 3-16,-7 5 0 16,-1 7 5-16,-4 6 6 15,0 9-2-15,3 8-2 16,-2 16-8-16,3 5-11 15,3 12-3 1,2 2 0-16,7-13-3 0,4-6 0 16,11-18-1-16,1-6 1 15,7-16-21-15,1-6-41 0,8-13-113 16,-1-7-124-16,-7 2 157 16</inkml:trace>
  <inkml:trace contextRef="#ctx0" brushRef="#br0" timeOffset="32815.36">15948 1776 1289 0,'-7'11'130'0,"0"-6"83"0,-1 4-19 0,8 2-17 0,-1 0-41 16,1 12-45-16,1 5-12 0,3 21-44 16,0 9-13-1,1 16-14-15,0 5-7 0,1 3 2 31,0 2 0-31,1-9 0 16,-4-8-17-16,0-15-33 0,2-10-3 0,-4-16 1 31,-1-22 19-31,0-7 32 0,-1-24 2 0,1-29-2 16,0-19 0 0,-3-29 0-16,3-16 1 0,0-15 2 15,6 4-2-15,10 27 1 31,7 25 5-31,4 41 4 0,2 14 1 0,2 32 1 16,-4 13-6-16,-3 17-2 31,-7 6 0-31,-8 0-1 0,-5 0-1 16,-6 2 1-16,-6-2 0 16,-9 2-24-1,-9-7-25-15,-7-4-117 16,3-7-253-16,4-28 249 0</inkml:trace>
  <inkml:trace contextRef="#ctx0" brushRef="#br0" timeOffset="33307.83">16428 1792 1202 0,'2'27'155'0,"-2"4"75"0,-2 9-69 0,-7 2 26 0,4-4-103 16,3-3-37-16,4-19-27 0,10-5-8 0,6-19-3 16,4-8 1-16,5-12 3 15,1-6 0-15,4 1-3 16,-4 0-2-16,-3 11-1 16,2 6-3-16,-6 12-3 0,-6 4-1 15,-2 12-2-15,-2 9-1 16,2 10 1-1,1 7 2-15,5-9 0 0,6-3 3 16,10-15 2-16,3-7 5 16,0-11 15-16,-2-10 3 15,-6-8 15-15,-5-7 3 16,0-6 2-16,-3-11 7 0,-6-14 1 16,-5-12-1-16,-11-22-12 15,0-2-11-15,-5 12-3 16,2 15 4-1,2 37 1-15,-4 19 0 0,-4 34-13 16,5 16-11-16,1 31-8 16,3 9-1-1,10 11-1-15,1 4 0 0,1-6 1 16,1-7 1-16,0-10-27 16,-1-6-48-16,1-14-114 15,-1-4-98-15,4-21 143 16</inkml:trace>
  <inkml:trace contextRef="#ctx0" brushRef="#br0" timeOffset="33478.67">16893 1688 1515 0,'-6'-25'122'0,"6"3"52"0,0 3-4 0,19 6-51 0,2 2-37 16,13 5-41-16,9-5-17 0,4 1-21 0,1 1-2 0,2 2-4 15,2 6-51 1,5-4-161-16,-3 3 140 0</inkml:trace>
  <inkml:trace contextRef="#ctx0" brushRef="#br0" timeOffset="33652.51">17491 1647 1313 0,'0'6'154'0,"10"0"71"0,9-1-99 0,6-3 20 0,11-4-99 0,2-4-19 16,-3-4 0-1,-5 6-45-15,-2-7-159 0,-4 4 127 0</inkml:trace>
  <inkml:trace contextRef="#ctx0" brushRef="#br0" timeOffset="33794.47">17480 1896 1489 0,'11'13'140'0,"2"-2"41"0,17-13-42 0,14-3 12 0,2-9-81 0,6-2-18 0,-3 2-34 0,-5 2-10 16,-3 1-124-16,0 4 85 0</inkml:trace>
  <inkml:trace contextRef="#ctx0" brushRef="#br0" timeOffset="34432.98">19216 1057 1261 0,'4'11'92'0,"0"6"64"0,-1 9-17 0,5 18 43 0,-5 9-49 0,6 25-59 0,-4 4-13 16,-2 11-27-16,3 0-13 15,-4-11-11 1,-2-3-2-16,0-15-32 16,0-2-37-16,-2-9-130 15,-1-2-168-15,0-12 200 0</inkml:trace>
  <inkml:trace contextRef="#ctx0" brushRef="#br0" timeOffset="34895.37">20090 1612 925 0,'0'-5'148'0,"-3"-2"89"0,1-1-55 0,-1-3 21 0,-5-2-57 0,-3-6-25 0,-7 2-24 15,-4 3-19 1,-6 14-33-16,1 12-14 16,0 18-18-16,2 11-3 0,3 16-15 15,6 0 0-15,7-1 0 16,9-10 2-1,9-11 3 1,4-7-1-16,12-6-4 0,2-6-29 16,11-5-89-16,1-1-63 0,13-7-258 15,8-5 248 1</inkml:trace>
  <inkml:trace contextRef="#ctx0" brushRef="#br0" timeOffset="35454">20572 1801 931 0,'16'-15'207'0,"-5"-3"125"0,-11 3-18 0,-5-1-37 0,-17 3-108 0,-8-1-54 0,-15 1-67 0,4 2-19 15,1 10-19 1,2 4-5-16,5 17-12 16,3 1-3-16,10 10-4 0,12 3 0 0,8-3 7 15,14-1-3 16,10-5 2-31,3-3 4 0,9-7-2 0,-6-4 6 0,0-11 4 16,1-10 0-16,-2-6 4 16,-2-6 2-1,-2-3 2-15,-2-5 1 0,-12-3 0 16,-3 1-2-16,-4 12-8 16,-4 17-6-16,-5 1-9 15,2 26-2-15,-1 14 4 16,4 4 4-16,5-1 5 31,6-4 1-31,15-12 1 16,-1-6 0-16,6-11 3 15,6-7 1-15,-1-6 0 0,2-6-1 16,0 2-2 0,-2-2 0-16,0 8-4 0,-6 4-2 15,-5 15-2-15,-7 6 0 16,-9 10 4-16,-1-2 2 15,-3-5 4-15,0-6 2 16,1-7 8-16,-5-8 10 0,-1-9 23 16,-4-8 6-16,-3-15 4 15,4-5-8-15,5-13-28 16,6-1-11-16,7 3-18 16,1-1-6-16,14 14-9 15,3 6-19-15,-3 3-59 16,5 4-48-16,1 4-170 15,2-3 177-15</inkml:trace>
  <inkml:trace contextRef="#ctx0" brushRef="#br0" timeOffset="35768.93">21793 1149 1686 0,'-15'9'70'0,"-3"11"98"0,-1 10-61 0,2 22 39 0,-7 10-8 0,7 25-73 0,-3 12-2 0,-6 13-29 0,-1 3-10 15,-10-9-15-15,-1-1-1 16,0-8 10-16,9-3-73 16,3-9-43-16,4-15-71 0,11-18-315 15,4-8 324 1</inkml:trace>
  <inkml:trace contextRef="#ctx0" brushRef="#br0" timeOffset="36382.74">21967 1625 909 0,'2'-3'115'0,"2"-2"130"0,6-3-68 0,4-1-1 0,6 4-29 0,9-5-36 0,1 6-6 15,9 4-22 1,7 4-19-16,-3 15-38 15,-4-3-14-15,-12 11-9 0,-13 0-1 16,-11-1 3 0,-9 6 0-16,-15-2 1 0,-12 6-1 15,-9-1 0-15,-6-4 0 16,11-1 1-16,7-6 2 16,15-3-1-16,7-7-1 15,8-3 2-15,10-6 1 16,10 4-1-16,12-7 1 15,9-1-5-15,11 1-3 0,2-2-7 16,6-3-29-16,-7-4-89 16,-1-1-88-16,2-9 106 15</inkml:trace>
  <inkml:trace contextRef="#ctx0" brushRef="#br0" timeOffset="36855.72">22814 1592 1207 0,'19'-8'110'0,"-6"3"109"0,-4 0-59 0,-9 4 32 0,-3 4-55 0,-14 9-78 15,-1 9-11-15,-9 9-23 16,-6 8-8-16,2 8-8 15,-2 2 0-15,4-5-6 16,4-7 0-16,14-6 0 16,8-5-2-16,8-2 0 15,10-6-1-15,7-1-2 0,5-7 0 16,10-3-2-16,0-6-8 16,12-9-38-16,0-5-28 15,5-5-61-15,-5 0-7 16,-11-3 29-16,-10 3 30 15,-17-3 67-15,-6 6 25 16,-8-1 56 0,-1 7 16-16,-5 6 21 0,-4 4 10 0,4 9-20 15,-4 4-7-15,10 6-11 16,2 6-7-16,1 6-23 16,1 7-9-16,-1 2-15 15,3 1-8-15,4-2-3 16,-4-4-1-16,2-8-31 15,-5-4-53-15,9-10-139 16,-1-12 123-16</inkml:trace>
  <inkml:trace contextRef="#ctx0" brushRef="#br0" timeOffset="37342.24">23488 1380 2232 0,'-2'0'13'16,"1"11"20"-16,2 30 30 0,7 18 3 0,0 12-6 0,0 8-22 0,4-4-17 0,-2-2-16 0,-4-5 8 0,7-10-5 0,-2-6 0 16,-2-11 0-1,2-5-1-15,-4-17-26 0,1-3-18 0,-2-16-28 16,2-10-16-16,-5-15 25 16,5-8 16-16,-2-13 28 15,2-4 10-15,5 3 9 16,-1 9 12-1,6 19 11-15,4 8 6 0,-6 16 7 32,-1 9-8-32,0 9-4 15,-3 6-4-15,-1 5-7 16,2 4-4-16,-1-1-9 16,-2-4-1-16,1-5-2 15,-5-9 6-15,2-5-32 16,-2-3-27-16,-1-9-80 15,-2-4-68-15,-1-14-320 16,6-12 311-16</inkml:trace>
  <inkml:trace contextRef="#ctx0" brushRef="#br0" timeOffset="37628.48">24001 1694 1481 0,'3'29'96'0,"0"8"22"0,0 3 14 0,-1 1-23 0,2 0-29 0,4-3-30 0,2 0-21 16,-4-4-20-16,3-5-3 16,-4-7 1-16,1-3 2 0,-4-12 4 15,-2-5 6-15,2-4 12 16,-4-13 3-16,2-17 12 16,0-6 8-16,3-12 11 15,3-4-3-15,6-3-17 16,3 2-16-16,6 14-26 15,-1 10-4-15,2 17-9 16,-1-2-3-16,1 9-40 16,2 6-36-16,-1 1-103 15,3 0-111-15,4 12 167 16</inkml:trace>
  <inkml:trace contextRef="#ctx0" brushRef="#br0" timeOffset="37925.81">24616 1789 1313 0,'-3'0'130'0,"-16"-2"64"0,-7-1 21 0,-7-5-51 0,-11 0-43 0,0 5-56 16,11 3-24-16,-2 3-26 0,15 4-9 16,10 4-6-16,7 0-7 0,19 3-2 15,4 2 0-15,17 6 4 16,0-2 5-16,6 12 0 15,0-2 0-15,-10 6 3 16,-6-1 2-16,-15-5 4 16,-12 0 3-16,-11-7 7 15,-11-1 1-15,-14-3-2 16,-8 0-12-16,-13-5-15 16,-13-3-24-16,-23-6-63 15,-23-6 61-15</inkml:trace>
  <inkml:trace contextRef="#ctx0" brushRef="#br0" timeOffset="111396.13">2429 11308 462 0,'-2'15'88'0,"0"3"68"0,-1 1-36 16,0-3-19-16,1-2-14 0,2-3 8 0,5-7 10 0,-2 1 10 16,-1-2 11-16,-2 1-14 15,0-3-41-15,0 2-22 16,0-3-33-16,0 0-7 16,-5-4 1-16,5-1 4 15,0-5 10-15,3-1 7 0,1 3 12 16,3-9 0-16,0-5 4 15,2-3-2-15,2-10-11 16,2-1 8-16,-1-7-7 16,4-3 0-16,2-10 8 15,2-4-4-15,4-6 8 16,-1-1 3-16,3 1-4 16,-6 3-5-1,5 9-15-15,1 1-7 0,-11 10-11 16,8 5-2-16,-12 11-2 15,0 10-1-15,-7 6-3 16,3 3-1-16,-6 8-34 16,1-1-30-16,1-9-81 0,-3 4-59 15,9-7-153-15,-7 1 192 16</inkml:trace>
  <inkml:trace contextRef="#ctx0" brushRef="#br0" timeOffset="111831.47">2473 10410 605 0,'4'-8'137'0,"6"1"111"0,-1-6-53 0,4 2-20 0,6-5-41 0,0-3-21 0,12-3-25 0,-1-3-9 0,7-2-7 0,1 0-1 16,-4 4-7-16,-1 2-4 15,-1 9-16-15,-7 2-9 16,0 9-15-16,-6 2-8 0,-4 10-6 15,-3 6-2 1,-1 15-2-16,-6 1 1 0,3 16-1 16,3 1 0-1,-8 9 0-15,5-2-1 0,-8 4-2 16,-2-6-6 0,-2-6-21-16,2-5-16 15,0-14-41-15,6-11-28 0,3-14-96 16,5-11-162-16,5-18 217 15</inkml:trace>
  <inkml:trace contextRef="#ctx0" brushRef="#br0" timeOffset="112821.07">2555 8903 416 0,'0'0'134'15,"0"3"167"-15,0-2-55 0,-5-1-25 0,-3 2-25 0,-6-4-44 0,-2-2-23 0,-4-4-41 16,2-2-13-16,-4 2-30 0,0 2-13 0,-2 3-16 0,-1 1-7 0,-3 2 0 0,3 0 4 0,4 2 5 15,-1 1 2-15,9 8-3 0,1 0-2 16,7 5 0-16,-3 6 1 16,7 0-1-16,2 8 0 15,-1 8 2-15,2 5-4 16,-4 12-3-16,1 6-1 16,-9 9-9-16,4 1 0 15,-2 3 3-15,-3-5 4 16,8-4-6-16,0-5-1 0,6-18-1 15,1-7-4 1,11-21 2-16,5-9 1 0,2-13-2 31,5-12-4-31,0-9-19 0,-2-1-14 0,-3-3-40 16,-4 3-22-16,-6 3-41 16,-6 4-29-1,-6 5-120-15,-4 6 163 0</inkml:trace>
  <inkml:trace contextRef="#ctx0" brushRef="#br0" timeOffset="113285.78">2269 9329 718 0,'0'-4'183'16,"-1"3"163"-16,1-2-122 0,1 3-30 0,4 1-53 0,4-1-18 0,4 0-53 0,0-1-20 0,4-12-34 15,5 0-24-15,5-2-53 0,1-7-38 0,5-1-110 0,4 5-66 0,-4 3-92 16,3 4-5-16,-1 11 102 16,-7 3 99-1,-10 9 217-15,1 2 91 0,-13 6 103 16,0 1 18 0,-6 10-16-1,-5-1-34-15,1 8-88 0,-1 0-38 16,-6-2-57-16,1 2-15 15,6-5-6-15,-4-1 0 0,8-12-1 32,-2-9 5-32,2-11 34 0,3-6 16 0,1-18 29 15,0-1 4-15,-2-11-17 16,-1-4-2-16,10 1-14 16,-7-2 3-16,10 9-10 15,5 7-11-15,-3 17-16 16,7 4-11-16,-4 11-9 15,2 8-2-15,-6 8-2 0,1 4 0 16,2 6-25-16,-3-3-26 16,0-1-80-1,2-4-51-15,3-9-157 0,6-9-172 16,5-7 295-16</inkml:trace>
  <inkml:trace contextRef="#ctx0" brushRef="#br0" timeOffset="113720.36">3110 9242 1114 0,'-8'-2'152'0,"-8"-4"103"0,-4 6-64 0,-5 1-41 0,-2 6-58 0,0 4-27 0,5 6-47 0,5 7-10 0,6 7-8 0,3 1-1 0,9-8-3 0,9-9 1 0,7-12 4 31,4-3 7-31,2-11 13 0,-4-7 4 0,2-8 1 16,-6-1-5-1,-4-2-9-15,1 2-3 16,-8 6 6-16,3-2 2 16,-6 12 8-16,-1 9 3 15,3 0 2-15,0 10-2 16,7 14 2-16,-1 4 3 15,2 10-5-15,2 0 0 16,-2-1-11-16,2 6-4 16,-1 0-8-16,-1 1 1 0,-9 9-2 15,-5 2 0-15,-13 6 1 16,-8-6-2-16,-2 1-1 16,-3-3-5-16,-1-17-12 15,6-5-17-15,4-28-58 16,-1-12-27-16,9-33-83 15,4-16-75-15,8-20 161 16</inkml:trace>
  <inkml:trace contextRef="#ctx0" brushRef="#br0" timeOffset="113908.35">3277 9125 862 0,'32'6'182'0,"-4"13"196"16,-1-1-69-16,-14 15-95 0,-1 0-36 0,-10 0-73 0,-2 0-30 0,0-9-42 0,1-8-15 0,9-13-31 16,-5-11-26-1,10-16-88-15,0-6-75 0,5-17 106 16</inkml:trace>
  <inkml:trace contextRef="#ctx0" brushRef="#br0" timeOffset="114036.54">3366 8870 1450 0,'-41'28'109'16,"4"-4"58"-16,11-10-85 0,8-13-100 0,7-5-47 0,13-22-140 0,4-7 114 0</inkml:trace>
  <inkml:trace contextRef="#ctx0" brushRef="#br0" timeOffset="114481.61">3594 9016 1228 0,'4'60'90'0,"-4"0"54"0,-4-8-8 0,0-14-53 0,-4-16-9 0,0-14-12 0,3-10-10 0,-6-18-11 15,6-7-4-15,-1-14-24 16,8 6-2-1,7-1 18-15,1 5 17 0,4 10 16 16,0 5-2-16,5 15-18 16,1 9-16-1,4 14-15-15,-3 8-3 0,-1 8-3 32,2-2-1-32,5-8 0 0,0-10-1 0,6-20 0 15,0-12 0-15,2-16 3 16,1-5 3-16,-8-11 9 0,-2 4 6 15,-6-2 16 1,-10 4 8-16,-12 9 19 16,-12 4 4-16,-11 14-1 0,-2 13-8 15,-3 21-22 1,-2 15-10-16,7 22-16 0,5 7-5 16,12 3-6-16,12-7-3 0,20-18-2 15,12-10-3-15,18-19-8 31,6-1-14-31,8-13-69 0,-4-10-36 0,-2-7 328 16,1 0-202-16</inkml:trace>
  <inkml:trace contextRef="#ctx0" brushRef="#br0" timeOffset="118106.71">4744 11398 397 0,'-4'7'56'0,"2"3"65"16,1-2-39-16,1 3 19 0,0 1 15 0,-5 1 8 0,2 0-27 0,-2-1-9 15,0 3-20-15,-1-6-11 16,1-3-20-16,0-6-9 16,4-8 0-16,1-6 6 0,1-9 18 15,4-3 11 1,-2-13 14-16,7-5 1 15,2-11 3-15,-4-12 4 0,14-4-3 16,2-4-5-16,3-6-15 16,9-2-11-16,-7 2-20 15,1 2-2-15,-2 16-2 16,2 10-8-16,-6 16-4 16,-1 9-4-16,-5 11-5 15,-6 4-1 1,-4 8 0-16,-6 5 0 0,-1 0-64 15,-1 0-53-15,-3-9-194 16,-2-2 162-16</inkml:trace>
  <inkml:trace contextRef="#ctx0" brushRef="#br0" timeOffset="118405.6">4841 10488 880 0,'8'-2'135'0,"-2"-4"85"0,14-2-30 0,1-3-38 0,4-2-43 0,4-3-21 0,-1-6-27 16,0 0-7-16,2-3-13 16,7 1-6-16,-1 4-14 15,2 1-3-15,-10 13-3 16,4 1 4-16,-10 14 8 15,-2 12 1-15,-7 9-2 16,-2 8-4-16,-11 11-11 16,-6 3-6-16,-5 11-19 15,0-2-31-15,1-6-82 16,1-12-73-16,7-24 103 16</inkml:trace>
  <inkml:trace contextRef="#ctx0" brushRef="#br0" timeOffset="118910.82">5338 9103 660 0,'-19'11'141'0,"0"0"138"0,-8 0-114 0,-1-1-4 16,-2-3-41-16,1 0-11 0,2-2-42 0,-1-1-8 0,1 9-6 16,-3 1 1-1,10 18-9-15,2 7-9 0,12 13-21 16,0 6-6-16,10 12-6 15,7-4-2-15,12-6-1 16,7-11-1-16,11-18-1 16,3-12 0-16,6-19 2 15,1-4 0-15,-1-14-12 16,-1-10-47-16,-8-8-188 16,-3-10 157-16</inkml:trace>
  <inkml:trace contextRef="#ctx0" brushRef="#br0" timeOffset="119254.36">5505 8862 1084 0,'-8'-7'126'0,"2"6"93"0,-2 2-25 0,8 18-80 15,1 8-22-15,9 19-42 0,2 6-18 0,1 14-17 0,0 2-4 16,4-3-3-16,0-9-2 0,-1-13-2 15,-2-8-2 1,-4-18 1-16,-2-4 0 0,-2-13 5 16,-3-5 3-16,-3-9 5 15,0-8 4-15,0-7-1 16,2-5 0-16,7 2 5 16,-2-4 3-16,10 11 6 15,-1 4 2-15,9 18-7 16,0 8-6-16,2 20-7 15,0 8-3-15,0 8-4 16,-2 8 9-16,-2-8-67 16,-2-2-48-16,-2-14-333 15,5-6 254-15</inkml:trace>
  <inkml:trace contextRef="#ctx0" brushRef="#br0" timeOffset="119592.44">6259 9073 888 0,'-3'-16'183'0,"-7"1"220"0,-2-3-146 0,-12 6-58 0,-1-3-49 0,-7 4-69 0,1 8-34 0,1 9-35 16,-2 15-7-16,10 17-9 16,8 4-1-1,15 4-4-15,12-3-1 0,11-18 2 16,7-11 2-16,-2-17 2 15,-4-19 4-15,-9-8 4 16,-4-13 2-16,-1-7 2 16,-3 1-1-16,0-1 2 15,2 2 0-15,-4 20-1 16,5 10 2-16,-2 26-3 16,4 14 0-16,0 18-1 15,-2 6-1-15,3-1-1 16,2-5-16-16,3-17-97 15,-2-10-81-15,5-15 93 16</inkml:trace>
  <inkml:trace contextRef="#ctx0" brushRef="#br0" timeOffset="119855.95">6507 8770 961 0,'-26'11'179'0,"1"3"200"16,-3 10-231-16,-2 0-4 0,11-1-59 0,3-5-11 0,14-7-50 0,7-8-13 0,16-1-11 15,7 4 5-15,5 7 10 16,8 2 1-16,-1 12 2 16,-2 3-5-16,-15 8-2 15,-2 3 2-15,-23 3 2 16,-10-3 1-16,-14-3-62 15,-2-5-53 1,-4-19-289 0,6-12 227-16</inkml:trace>
  <inkml:trace contextRef="#ctx0" brushRef="#br0" timeOffset="120140.68">6865 8720 1126 0,'-8'9'158'0,"2"4"104"0,-18 4-74 0,-3 7-53 0,-9 3-51 0,-4-2-10 0,9-3-40 15,9-5-14-15,22-7-19 16,12-4-7-16,18 2-6 16,8 3 8-16,0 6 13 31,1 5 3-31,-10 7 4 15,-2 6-4-15,-15 6-3 16,-2 6 2-16,-10 0 3 16,-8 4-28-16,-11-6-97 15,-2-5-105-15,-9-7 105 16</inkml:trace>
  <inkml:trace contextRef="#ctx0" brushRef="#br0" timeOffset="120361.7">7004 8825 1904 0,'1'4'2'0,"1"10"19"16,4 13 3-16,5-2-6 0,6-6-14 0,-1-2-5 0,2-12-36 0,2-5-50 0,-4-8-280 0,1-9 229 0</inkml:trace>
  <inkml:trace contextRef="#ctx0" brushRef="#br0" timeOffset="120425.02">7000 8488 907 0,'-12'3'-11'0,"10"-4"14"0</inkml:trace>
  <inkml:trace contextRef="#ctx0" brushRef="#br0" timeOffset="120677.16">7418 8553 971 0,'0'33'205'16,"-7"-3"189"-16,-19 0-206 15,-8-2-34-15,-3 2-86 16,1 0-15-16,14-6-38 0,9-2-14 15,18-10-14-15,12 1-3 16,21 1 1-16,13 2 4 16,1 8 10-1,-2 2 1-15,-10 12 2 0,-10 3 4 0,-11 8 4 16,-15 6 2 0,-11 7 7-16,-17-1-33 15,-35 10 12-15</inkml:trace>
  <inkml:trace contextRef="#ctx0" brushRef="#br0" timeOffset="123554.66">6978 11336 255 0,'-8'10'81'0,"5"2"71"0,-5 2-26 0,5-4-35 0,0 4-3 15,3-6 14-15,3-2 0 0,-1-3 3 16,1-4-5-16,-3-10-10 16,3-3-6-16,0-10-5 15,0-6 1-15,8-8 14 16,-1-9 9-1,7-4 2-15,1-4-6 16,7-5-26-16,10-3-19 0,1 0-29 16,3 5-7-1,1 12-10-15,-2 5-2 0,-4 16-4 16,-5 3 0-16,-10 6-49 16,1 10-55-16,-7-5-208 15,-4 1 175-15</inkml:trace>
  <inkml:trace contextRef="#ctx0" brushRef="#br0" timeOffset="123856.68">7166 10576 1008 0,'10'0'117'0,"2"-5"93"0,2-3-22 0,7 0-71 16,3-3-29-16,2 5-43 0,3-2-16 0,7 3-8 0,2 4-2 16,4 2-9-16,3 3-2 0,-8 5-1 15,-3 4 0 1,-12-1 6 0,-5 3 1-16,-4 8 3 0,-10 2 0 0,-5 10-3 15,-4 9-4-15,-13 10-8 16,-1 1-25-16,-3 3-91 15,-2-2-73-15,5-12 91 16</inkml:trace>
  <inkml:trace contextRef="#ctx0" brushRef="#br0" timeOffset="124973.86">8277 9961 697 0,'1'-2'109'0,"-5"4"91"0,-4 1-7 0,-7 7-50 0,-4-6-13 0,2 3-24 0,1-3-15 16,-7 6-21-16,-3 1-11 16,-7 8-22-1,0 4-11-15,-5 14-22 0,0 2-4 16,10 13-7-16,6 13-1 16,22 9 0-16,13-2-1 15,21-4 3-15,6-13-1 0,10-17-2 16,-2-9 1-16,0-20 3 15,5-9 3-15,-6-16 5 16,0-10 5-16,-6-12 7 16,-8-8 6-16,-7 2 14 15,-6 0 2-15,-9 12-1 16,-9 8-4-16,-4 15-9 16,-7 9-5-16,-2 19-8 15,3 9-7-15,0 16-6 16,6 5-2-16,4 0 1 15,9-8 0-15,8-16 1 16,4-9 0-16,9-17 2 0,-2-9 3 16,-2-12 5-16,1-5 8 15,-6-9 22-15,-4-3 10 16,-12 1 9-16,-6 0-2 0,-16 3-18 16,-12 7-9-16,-11 7-23 15,-2 10-24 1,1 11-52-16,3 7-36 0,9 4-108 15,9 0-161 1,18-11 222 0</inkml:trace>
  <inkml:trace contextRef="#ctx0" brushRef="#br0" timeOffset="125279.01">8878 10089 854 0,'4'-2'181'0,"-2"2"199"0,-4 0-74 0,-12 3-103 0,-3 8-51 0,-7 2-93 16,-6 1-28-16,2 2-18 15,1 0-3-15,11 3-11 0,7-2-3 16,21-1-7 0,14 3-1-16,8-7 8 15,6 1 2-15,-2 3 5 0,-5 1 4 16,-5 3 8-16,-9 6-2 15,-8 4 5 1,-9 3-1-16,-4 5-6 0,-10-7 3 0,-11 1-66 16,-5-9-53-16,-2-15-133 31,-1-1-196-31,4-31 252 16</inkml:trace>
  <inkml:trace contextRef="#ctx0" brushRef="#br0" timeOffset="125677.09">8982 10166 1053 0,'5'-2'146'0,"2"2"108"0,-2 2-85 16,3 1-37-16,-2 8-49 0,4 2-19 0,-1 4-36 0,-4 2-10 15,1-2-9-15,-1-2-3 16,-3-11 0-16,4-4 1 15,-3-19-1-15,-1-3 1 16,2-6-3-16,4-2-1 16,3 3-2-16,4 2-1 0,0 6-2 15,6 6-3 1,-4 12 0-16,5 9 1 16,-3 4 1-16,3 6 3 0,-7 1 1 15,-1-4 1-15,-5-5 2 16,-1-4 1-16,-3-9 1 15,-4-7 0-15,7-8-1 16,-1-6-3-16,5 5-1 16,4 0-1-16,4 17-5 15,6 2 1-15,5 18-1 16,2 7 2-16,5 10-2 16,2-8 5-16,-12-15-77 15,5-6-50-15,-6-21 71 0</inkml:trace>
  <inkml:trace contextRef="#ctx0" brushRef="#br0" timeOffset="126147.96">9614 10057 921 0,'8'0'116'0,"-1"-5"82"0,2-6 4 0,4-8-66 16,-1-4-23-16,4-2-23 0,-2 2-8 0,-3 0 2 15,0 4-1-15,-11 5-6 16,0-1-2-16,-9 6-8 16,-5 6-8-16,-5 6-24 15,-3 8-13-15,-3 11-19 16,7 10-6-16,9 10-6 16,2 4-1-16,17-8 0 15,6-7 1-15,14-10 4 16,0-7 1-16,4-14 2 15,1-3 1-15,3-19-21 0,3-8-11 16,0-16-39 0,1-11-8-16,6-15 17 0,-4-5 11 15,-5-9 42-15,-4 4 7 16,-22 7 9-16,-13 2 15 16,-18 15 35-16,-10 7 15 15,-2 18 22-15,3 17-5 16,4 21-28-16,5 17-14 15,7 26-24-15,3 5-7 16,13 21-14-16,1 4-1 16,10-4-1-16,5-8-30 0,2-12-142 15,4-4-39 1,-3-12 84-16</inkml:trace>
  <inkml:trace contextRef="#ctx0" brushRef="#br0" timeOffset="126399.48">9878 9797 662 0,'20'-27'145'0,"10"2"206"0,4 0-173 0,13 7-19 0,2 1-30 0,-2 9-31 15,-3 2-13-15,-11 10-15 0,-4 4-5 16,-12 16-16-16,-1 6-12 15,-5 11-8-15,0 3-5 16,-9 5-9-16,2-6-2 16,4-9-10-1,3-8-12-15,3-17-104 0,-1-9-95 16,6-25 109-16</inkml:trace>
  <inkml:trace contextRef="#ctx0" brushRef="#br0" timeOffset="126745.35">10604 9548 1539 0,'-18'22'155'0,"-7"3"79"0,-2 2-31 0,-1 3-111 0,-1-3-37 0,17 3-41 0,7 1-13 15,15-2-11-15,10-4-4 0,13-5-15 16,3-4-29-16,7-8-86 15,4-2-73-15,-1-7 110 16</inkml:trace>
  <inkml:trace contextRef="#ctx0" brushRef="#br0" timeOffset="-198130.2">3304 10448 283 0,'-1'2'152'0,"-3"1"107"0,4-1-11 16,2 1-5-16,-4-3-62 0,2-3-27 0,-4 3-57 0,-7 3-28 0,-7 0-26 0,4 3-5 0,-2 0 2 0,2-4 6 15,-10 1 3-15,2 0-2 16,-8 0-7-16,4 1-11 15,2 5-18-15,2-3-7 0,9 13-5 16,5-3 0-16,10 5 1 16,4 2 0-16,15-2 0 15,2 4-1 1,14-1 1-16,-4-5 0 16,1 4 0-16,3-1 2 0,-12-1 1 15,-5 2 0-15,-2 1 0 31,-12 0 3-31,-12 1-5 0,-12 0 0 16,-8-1-1-16,-6-2 0 16,-4-3 4-16,-2-5 1 0,0-12 2 15,3-5-1-15,10-18-1 16,6-6 3-16,8-11 6 16,10-1 4-1,12 1 8-15,3 2 1 0,5 4-4 16,6-1-2-16,3 2-10 0,2-6-9 15,-3 4-28-15,0-3-44 16,-3 0-191-16,-5-4 163 16</inkml:trace>
  <inkml:trace contextRef="#ctx0" brushRef="#br0" timeOffset="-197747.46">3445 10227 862 0,'0'16'203'16,"-2"0"189"-16,0 8-187 0,-1 2-25 16,-3 11-95-16,1 4-26 0,0 9-43 0,5 5-9 0,-3 2-6 0,3-5 0 15,5-6-1-15,-5-2 1 16,0-4 1-16,0-3 0 0,-6-7 2 0,1-8 0 15,-5-17 2 1,6-6-1-16,2-15 9 0,4-9 3 31,12-9 10-31,2 0 7 0,4-4 6 16,2 6-1-16,-1 12-2 0,-1 7-6 0,-2 18-12 31,-6 9-5-31,1 19-6 16,-7 7-2-16,1 2 0 15,2 7-2-15,-4-3-6 16,6-2-9-16,-2-8-55 16,1-4-45-16,1-10-197 15,3-6 177-15</inkml:trace>
  <inkml:trace contextRef="#ctx0" brushRef="#br0" timeOffset="-196471.14">4658 10549 712 0,'3'0'120'0,"3"0"89"0,-6-5-32 15,-3 5-30-15,-3-4-18 0,-5 1-14 0,-7-4-24 0,-4 6-11 0,-11 1-32 0,-2 3-15 0,-9 8-21 16,3 1-4 0,3 4-7-1,7 5-1-15,9 2-1 0,6 3-3 0,13-1-2 16,6 0-2-16,14 0 2 16,10 1 1-1,11-1 4-15,0 2 1 0,6-1 2 16,0 1 2-16,-14 2 1 15,-5 2 1 1,-21-2 1-16,-14 0 0 0,-22 3 0 16,-7-5-2-16,-5-8-4 31,-2-5-3-31,8-16-20 16,5-9-4-16,9-17-1 0,2-8 3 0,13-8 18 15,7-4 4-15,12 1 8 16,2 3 6-1,4 4 10-15,3 2 0 0,-2 4-5 16,1-4-6 0,-1 0-10-16,1-3-28 15,-6-2-108-15,4-2-109 16,0 2 121-16</inkml:trace>
  <inkml:trace contextRef="#ctx0" brushRef="#br0" timeOffset="-196197.53">4609 10333 616 0,'12'24'131'0,"-2"4"122"0,-4 10-44 0,2 8-76 0,-6 4-36 0,2 7-53 16,1 1-15-16,-2-2-17 0,2-3-5 0,1-12-2 0,-1-3-2 0,3-13 1 0,-5-7 2 0,5-12 24 15,-2-6 10-15,2-13 28 16,-5-10 10-16,8-6-1 15,4-2 5-15,0 1-2 16,7 8-1-16,-6 15-6 16,-2 9-14-16,-1 25-24 0,0 9-11 15,-2 13-18 1,3 0-5-16,6-2-34 0,-1 0-54 16,11-10-282-16,0-7 231 15</inkml:trace>
  <inkml:trace contextRef="#ctx0" brushRef="#br0" timeOffset="-195185.03">6473 10590 973 0,'-6'-22'85'0,"-6"2"79"0,-1-9 30 0,-3-1-9 0,-1 2-22 0,-1 4-60 0,-2 7-27 0,-1 12-32 0,-4 11-10 15,2 13-19 1,0 13-7-16,8 7-6 15,5 1-2-15,9-1-2 16,1-1-2-16,12-8 1 16,10-2 0-16,7 1 2 0,5-4 0 0,-4 3 2 31,-3 2 0-31,-11 5 3 16,-8-2 1-16,-18 2 3 15,-7 0 3-15,-10-4-1 0,-9-6 0 16,-3-11-4-16,2-7-2 0,3-18-4 15,5-7 0-15,10-16-5 32,5-4 0-32,14-3-2 15,5-3 2-15,12 3-1 0,4 0 1 0,5 6 1 16,3 2-2-16,1-2-13 16,0 0-26-16,1-2-74 31,1-6-38-31,-4 0-30 0,2 1 21 0,-5 9 76 15,-1 6 42-15,-8 10 64 16,0 9 27 0,-8 11 59-16,1 8 22 15,-1 19 2-15,-3 6-18 0,3 18-57 16,-4 4-24-16,-4 0-19 0,0 4-4 16,3-12-3-16,4-1 1 15,1-11-1-15,3-11 0 16,3-13 1-1,-1-3 2-15,-2-15 6 0,0-4 6 0,1-16 24 32,1-3 10-32,1-4 3 15,2 4-5-15,1 8-22 16,-3 6-9-16,4 24-11 16,-3 7-2-16,8 23-4 0,-1 9-21 0,-3 12-44 31,7 4-77-31,9-8 74 15</inkml:trace>
  <inkml:trace contextRef="#ctx0" brushRef="#br0" timeOffset="-193445.74">3782 13711 484 0,'-3'2'118'0,"0"2"144"15,0 3-17-15,-7 2-38 0,4 2-14 0,-2-1-60 0,0-1-34 0,3-3-50 0,5-4-21 0,0-2-18 0,0 2 0 0,-1 4 8 0,4 3 5 0,5 10 5 16,0 7-2-16,4 15-9 16,4 11-5-16,0 15-6 15,-2 9 0-15,-3 4 0 16,-6 4-1-16,-7 8-2 15,-2-1 0-15,-11 4 0 16,-2-7 2-16,1-16-1 0,0-8-1 16,2-19-1-1,2-8-1-15,1-17-11 0,1-7-23 16,5-16-79-16,-2-10-54 16,3-19-322-16,3-10 290 15</inkml:trace>
  <inkml:trace contextRef="#ctx0" brushRef="#br0" timeOffset="-193015.22">3842 13769 542 0,'0'-4'170'0,"-3"1"142"0,-7 4-89 0,-1 7-39 0,-3 6-69 0,-2 2-29 0,2 6-47 0,-3 3-15 15,-4 2-18-15,7 8-3 16,-3-1-3-16,-1 4 1 16,7-5-1-16,2-7 1 15,3-14-3 1,6-10 1-16,1-10 9 0,9-11 7 0,2-16 10 15,1-7 2 1,1-9-8 0,3-1-5-16,2 0 11 0,-3 2 6 15,0 9 5-15,1 3 5 16,-4 13-6-16,0 3-3 16,2 14-7-1,1 8-5-15,3 9-13 0,2 13-2 0,10 8-3 16,-1 7-1-1,8 7 0-15,-3 0 2 0,-9-3-81 16,1-2-80 0,-8-12 88-16</inkml:trace>
  <inkml:trace contextRef="#ctx0" brushRef="#br0" timeOffset="-189926.42">1826 12645 599 0,'11'-5'154'15,"-2"-3"166"-15,2 5-43 0,-4 3-29 0,1 5-28 0,-8 15-52 0,0 10-27 16,-8 8-61-16,1 11-27 16,1 6-32-16,1 5-10 15,5 11-7-15,4 2-2 16,-4-1-1-16,0-2-1 16,0-9-21-16,-2-2-36 15,-4-15-133-15,3-8-134 16,-2-20 173-16</inkml:trace>
  <inkml:trace contextRef="#ctx0" brushRef="#br0" timeOffset="-189553.08">1760 12590 1189 0,'-4'-13'154'0,"0"4"74"0,4 12-65 0,0 10-34 0,0 7-67 0,0 5-13 0,0 5-17 16,-2 5-5-16,-1-2-8 0,-2 2-1 16,-3-4-7-1,4-4-3-15,-1-11-4 0,5-4-4 16,5-13 1-16,-1-13-1 16,11-23 2-16,0-8 4 15,9-14 4-15,1-4 9 16,1 3 25-16,2 10 6 15,-4 18 6-15,-4 7-4 16,-6 30-14-16,-7 15-4 0,-7 23-6 16,-5 17-3-1,-9 8-12-15,-2 6-4 0,5 0-8 32,0-6-1-32,14-7-69 0,10-7-37 15,9-5-208-15,6-5 171 0</inkml:trace>
  <inkml:trace contextRef="#ctx0" brushRef="#br0" timeOffset="-189240.9">1364 13978 1351 0,'0'-4'175'0,"1"-2"94"0,-1 1-42 0,5 5-37 0,-2 8-77 0,2 5-27 0,4 12-56 0,-6 7-11 0,7 9-11 15,-7 6-4-15,7 3 2 16,2-1-27-16,2-5-72 16,1-6-50-16,8-11-157 15,-9-9 158-15</inkml:trace>
  <inkml:trace contextRef="#ctx0" brushRef="#br0" timeOffset="-188926.7">1528 13907 1396 0,'11'-13'103'0,"1"4"51"0,1-2 28 0,1 3-67 0,0 3-12 0,-1 3-39 0,0 2-19 16,-2 5-14-16,-3 6-5 15,-5 6-8-15,-3 7-1 16,-16 4-3-16,8 7-6 0,-6 3-7 15,0 3-1-15,11 0-4 16,-5-5 4-16,6-3-1 16,4-4-3-16,6-6-2 15,10-2-1-15,3-4 1 16,3-6 1-16,-1-8 1 16,3 1-1-16,-1-4-31 15,2-4-53-15,-4-3-149 16,-1-1-219-16,-7-3 252 15</inkml:trace>
  <inkml:trace contextRef="#ctx0" brushRef="#br0" timeOffset="-188267.59">1965 14115 1057 0,'-3'-10'156'0,"-7"-1"84"0,2-3-19 0,-1-5-43 0,-4 5-56 0,-3 3-23 0,1 6-31 16,-3 5-15-16,2 10-21 16,-1 2-12-16,11 12-23 15,4 4-6-15,5 4-2 16,7 1 1-16,7-11 1 16,1-6 0-16,5-10 3 15,1-9 2-15,1-8 4 16,-8-6 2-16,4-9 5 15,-8 3 7-15,-1-3 15 16,2 4 3-16,-6 10 9 16,-3 5-5-16,-5 11-9 15,2 8-3-15,-2 9-13 16,0 1-3-16,1 3-11 16,4-4-2-16,0-7-3 15,3-5 0-15,-1-10 3 0,3-9 1 16,-1-1 4-16,-2-5 2 15,1 2 1-15,-2-5 1 16,3 10-1 0,4-1 0-16,3 10-3 0,-2 2-1 0,3 6-1 15,-1-2 1-15,-2 5 1 16,-1 2 0-16,-4-4 1 16,2-4 0-16,-6-5 0 15,0-8 1-15,3 0-1 16,-4-6 0-16,4 0 1 15,2 6-2-15,-4 3 2 16,5 5-1-16,2 5 0 16,-1-4 0-1,-1 7 0-15,-1-4 1 0,-2-4-1 16,3 0 0-16,0-8 10 16,2-2-3-16,4-9 3 15,5 3 3-15,5 15-2 16,9 2 2-16,5 36 5 15,8 13-26-15,-6 20 90 16,-4 10-64-16</inkml:trace>
  <inkml:trace contextRef="#ctx0" brushRef="#br0" timeOffset="-186461.38">3648 15033 524 0,'-2'8'105'0,"-1"-5"107"0,-3 1-32 0,3 3-27 0,1-4-5 0,1 0-7 16,-7-5-6-16,8-2-31 16,1-4-11-16,-1-8-18 15,10 7-3-15,-10-9 0 16,0 4-8-1,-3 1-10-15,-7 1-10 0,-4 10-15 32,-3 2-3-32,-9 7-10 0,-7 0-6 15,2 8-4-15,-2-1-4 16,3 2-4-16,8-2-3 16,10 2-4-16,12-7-1 15,15 2 2-15,4-1 1 16,7 1 4-16,1 3 1 0,0 3 2 15,3 4 0 1,-5 2 0-16,-1 2 0 16,0-2 1-16,-9 2-1 0,-4 2 1 15,-1-2-1-15,-12 3 1 16,-6-4 1-16,-4 1-2 16,-4-6 0-16,-9-6-1 15,-4-7-2-15,-5-12 2 16,7-7 0-16,2-7 5 15,4-6 2-15,16-4 9 16,7-3 6-16,15-6 8 16,9-4 3-16,10-4-5 15,2 1-5-15,0 0-7 16,-1 9-27-16,-2 11-98 0,-5 6-97 16,0 14 101-1</inkml:trace>
  <inkml:trace contextRef="#ctx0" brushRef="#br0" timeOffset="-185683.48">3918 15220 1241 0,'6'-6'136'0,"-3"0"106"0,0-5-8 0,-6 0-60 0,0-2-27 0,-8-1-48 0,-3 0-24 0,-5-1-38 16,0 3-7 0,-3 4-17-16,0 6-8 15,4 13-13-15,4 11-8 16,3 12-18-16,8 7-12 15,3 3-12-15,5 1 0 0,7-11 13 16,7-9 14-16,2-14 19 16,3-11 9-16,-1-13 16 15,-1-6 10-15,-4-12 15 16,-1-6 10-16,3 1 6 16,-4-2-3-16,6 10-9 15,-7 4-8-15,-9 18-17 16,0 8-4-16,-6 17-7 15,0 12-4-15,0 10-19 16,0 8-8-16,-3-5-12 0,-2 0 2 16,5-17 13-1,2-13 8-15,7-14 10 0,4-9 0 16,1-15 5-16,4-3 3 16,0-4 14-1,0-4 7-15,2 11 4 0,2 9-2 0,-4 13-11 16,2 5-7-1,-2 21-13-15,4 3-15 16,-8 9-24 0,-1 2-6-16,-4-5 4 15,-4-2 15-15,-1-15 21 0,4-6 6 0,-5-12 3 16,4-9 2-16,-1-14 7 16,4 0 9-16,4-4 15 15,0-1 6-15,5 15-4 16,-2 3-8-16,-1 12-14 15,6 12-6-15,-6 8 0 16,3 2-2-16,-3 0 0 16,-2-3-1-16,-2-14 1 0,1-5 4 15,1-11 11-15,0-5 10 32,10-8 12-32,3 9-3 0,11 5-13 0,1 12-2 15,7 31-63-15,-8 16 153 31,6 41-91-31</inkml:trace>
  <inkml:trace contextRef="#ctx0" brushRef="#br0" timeOffset="-176528.34">7584 11603 496 0,'-8'11'77'0,"0"-2"92"0,-3 2 5 0,0-3-15 0,0-3-11 0,8-4-43 0,-6-1-22 0,2 0-21 0,3 3-8 0,4-3-4 16,0 0 6-16,-5 2 10 15,5-2-3-15,-2 2 3 16,2 1-8-16,3 0-13 31,-3-3 0-31,0 5-19 0,0-5 1 16,-3 0 4-16,10 0-6 16,4 1-5-16,3 1-4 15,9 6-16-15,3-4 1 0,10 7 6 16,3-6 10-16,12 3-1 15,6-5 14-15,26 0 3 0,2-3-1 32,1-1 16-32,4 1-15 15,-16 0-7-15,-8 6-5 0,-1-3-13 16,-13 4 2-16,-10-1 0 16,-4 0-1-16,-6 1 1 15,-9-1 1-15,-10-3-43 16,-5-3-33-16,-3-6-106 15,-2-4-84-15,-3-9 140 16</inkml:trace>
  <inkml:trace contextRef="#ctx0" brushRef="#br0" timeOffset="-176244.02">8493 11565 867 0,'-7'3'112'0,"6"5"89"0,1-7-6 0,9-2-44 0,6 1-22 16,10-7-35-16,5 4-15 0,8 3-28 0,3 8-14 0,4 5-20 0,3 3 3 0,-10 7 5 16,-8-2 6-16,-13 6 19 0,-6 4-9 15,-11-3-2-15,-3 2 2 16,-22 2-17-16,-5-4 2 15,-21-1-8-15,-9-3-14 16,-3-5-54-16,3-8-42 16,8-5-128-16,8-6-127 0,17-14 194 15</inkml:trace>
  <inkml:trace contextRef="#ctx0" brushRef="#br0" timeOffset="-174978.31">9756 11197 456 0,'-1'5'143'15,"-1"-5"111"-15,-1 2-41 0,-3-2 5 0,3-5-26 0,1 3-3 0,-4-2-19 0,6 4-13 0,-10-10-22 0,4 5-15 0,1-4-22 0,-4 1-8 0,4 0-23 0,-6-4-5 16,-6 2-19 0,-1 7-5-16,-8 3-22 15,0 1-9-15,-7 14-11 0,0 5-9 16,5 9-1-16,4 8-2 16,3 9 0-1,10 6 2-15,7 10 5 0,-1 2 2 0,7 7 4 16,1-3 0-16,11-10 0 15,6-9-2-15,6-17 0 32,4-10-1-32,1-20 3 0,5-9 2 0,4-12 0 31,-1-4 0-31,7-6-32 0,1-4-31 0,-6 3-65 16,-1-3-35-16,-13 5-2 15,-2 4 24 1,-9 7 67-16,-2 3 34 15,-6 2 37-15,-7 12 6 0,1-1 9 0,-1-1 15 16,1-1 41-16,-2 2 21 16,0 1 27-16,0 0 3 15,0-2-12-15,-2 0-8 32,-9-7-16-32,2 6-15 0,-8 1-28 0,-1-4-14 15,-4 9-18-15,-1 2-5 16,-1 11-10-16,-1 6-3 15,1 14-4-15,0 3 0 16,13 4 4 0,7 1 2-16,7-11 0 0,9-8 0 0,12-15 3 15,3-10 2-15,0-13 4 32,3-7 4-32,-5-12 1 0,2-6 0 0,-4-1 12 31,-1 0 3-31,-7 4 2 0,-4 6 0 0,-10 18-10 15,-2 8-7-15,-6 14-6 32,1 10-5-32,3 17-4 15,-2 6 3-15,7 3 3 16,6-1 2-16,6-10 0 0,5-7 1 16,1-20 0-1,4-9 2-15,-2-17 4 0,2-4-1 16,1-7-1-16,2 1-1 15,-5 8-2-15,-2 5-3 16,2 14-2-16,-6 1 0 16,-2 14 2-16,1 2 1 15,-8 3 2-15,-2 4 3 0,-3-7 1 16,-1-1 3-16,-1-9 5 16,0-6 2-16,-3-12 8 15,2-6 8-15,1-13 7 16,1-3-1-16,7-7-10 15,5 1-12-15,1 3-13 16,2 1-1-16,9 8-6 16,0 2 2-16,8 9-47 15,4 2-52-15,-1 8-133 16,-1 6-191-16,-7 1 238 16</inkml:trace>
  <inkml:trace contextRef="#ctx0" brushRef="#br0" timeOffset="-174550.67">10799 11298 711 0,'3'21'195'0,"-1"-7"159"0,0-1-105 0,4-6-21 0,2-7-72 0,4-6-17 0,6-10-30 15,1-9-4-15,6-14-27 16,-5-5-11-16,1-5-12 16,-1 1-15-16,-2 9-6 15,-2 4-3-15,-4 15-16 16,-2 7 5-16,-9 16-3 0,-1 5-8 15,-1 17-3-15,-1 8-4 16,2 12-2 0,-2 7-4-16,2 9 1 0,0-1-4 15,0-3-24-15,0-3-27 16,0-9-85 0,2-5-51-16,-4-12-136 0,-1-6-152 15,2-5 277-15</inkml:trace>
  <inkml:trace contextRef="#ctx0" brushRef="#br0" timeOffset="-174394.44">10840 11555 1106 0,'-23'11'187'0,"1"4"143"0,20 2-132 0,8 2-39 0,16-8-47 16,10-6-8-16,12-7-7 15,2-6-8 1,1-1-39-16,5-4-23 0,-3 2-28 15,-2 0-41-15,-9 6-149 16,-6-1 122-16</inkml:trace>
  <inkml:trace contextRef="#ctx0" brushRef="#br0" timeOffset="-173358.55">9327 12859 450 0,'0'-7'105'16,"-1"0"114"-16,1-1-1 0,0 5-8 0,-3 3-13 0,1 0-32 0,-1 0-19 0,1 0-51 16,2 0-23-16,-1 0-38 15,7-4-11-15,18-4 3 16,12 0 7-16,16 0 15 0,3-2 6 16,8 7-6-1,0-3-7-15,1 6-15 16,0 2-9-16,-2 7-9 15,-7 2 0-15,-14 2-4 16,-5-1-12-16,-10-4-48 0,-3 0-47 16,-10-8-113-16,-4-3-100 15,-6-8 171-15</inkml:trace>
  <inkml:trace contextRef="#ctx0" brushRef="#br0" timeOffset="-173106.66">9862 12634 649 0,'5'3'161'0,"0"0"177"0,10-1-134 0,7-1 7 0,12 1-37 16,8 0-18-16,9-2-42 0,5 3-18 0,1 3-29 15,-13 4-7-15,-12 7-26 16,-13 5-7-16,-13 0-2 15,-4 8-5-15,-12 2 3 16,-5-1-2-16,-17-1-11 16,-6 5-16-16,-6-8-42 15,-7-1-24-15,7-7-100 16,3-1-60-16,13-17 129 16</inkml:trace>
  <inkml:trace contextRef="#ctx0" brushRef="#br0" timeOffset="-172745.29">10806 12314 726 0,'6'-6'168'0,"-3"-1"188"0,-3 4-62 0,-9 6-28 0,-7 5-27 0,-8 5-51 0,-4 4-23 16,-15 4-62-16,2 2-29 15,-8-1-39 1,2 4-17-16,-5 5-12 0,1 1-5 16,4 13-6-16,11 6-4 15,18 6-8-15,9-1-1 16,14 0 2-16,7-1 0 15,17-10 6-15,1-5 2 16,7-13-42-16,1-5-19 16,-1-10-107-16,-4-5-62 15,5-7-193-15,1-3-134 16,7-10 316-16</inkml:trace>
  <inkml:trace contextRef="#ctx0" brushRef="#br0" timeOffset="-172195.89">10932 12817 628 0,'11'-21'181'0,"-3"1"200"0,0 1-40 0,-8 2-57 0,-4-2-33 0,-8 3-82 16,-6-5-40-16,-8 6-72 15,-4 2-25-15,-15 10-21 16,6 6-9-16,0 19-13 16,1 5-7-16,17 14-4 15,2 2 1-15,19-2 6 16,7-10 2-16,12-12 3 15,9-6 3-15,3-17 4 16,-1-5 3-16,2-12 2 0,-4-10 1 16,-1-2 1-1,-2-3 0-15,-1 7 5 0,-8 4 0 16,-3 11-1-16,-1 4-1 0,-7 10-6 16,3 13-1-16,-5 4 0 15,-1 7-2 1,2 0 1-16,-2-9 0 15,3-2-1-15,4-4 1 0,5-10 1 16,-1-7 0-16,4-6 2 16,2 0 1-16,0-1 5 15,3-2 1-15,2 3-1 16,-2 1-1-16,-5 10-6 16,-1 1-1-16,-3 12-2 15,-2 3 1-15,-8 1 2 16,2 5 2-16,-5-5 4 15,-4-3 2-15,1-3 3 16,3-7-1-16,-4-2 20 16,2-7-1-16,2-6-5 15,3-4 1-15,7-7-26 16,5-6-6-16,9-4-5 16,4-5-5-16,7 3-67 0,-5-1-73 15,2 2 87-15</inkml:trace>
  <inkml:trace contextRef="#ctx0" brushRef="#br0" timeOffset="-171835.55">11549 12397 766 0,'0'-11'177'0,"0"0"135"0,4 2-79 0,6 4 6 0,2 4-76 0,3 1-34 0,5 3-55 16,-3 1-22-16,9 4-32 16,-3 2-10-16,-4-4-5 15,-1 2 0-15,-6 3-1 16,-5 0 1-16,-7 5 1 16,-4 4 3-16,-14 12 0 15,-5-1 0-15,-14 9-1 16,-3 1-1-16,-1-5-4 15,10-1 0-15,10-2-5 16,16-5-4-16,15-4 1 16,7-8 0-16,18-4 4 15,4-4 1-15,2-8 0 0,5 0 0 16,-3-9-24 0,1-1-58-16,2-1 50 0</inkml:trace>
  <inkml:trace contextRef="#ctx0" brushRef="#br0" timeOffset="-171159.95">11239 13903 919 0,'0'12'160'0,"0"-1"138"0,0-7-110 0,0 4-12 0,0-9-69 0,4-6-25 16,8-4-41-16,13-6-3 16,16-4 13-16,18 2 6 15,12-1-13-15,3 1-9 16,3 3-23-16,-11-1-8 16,1 4-1-16,-6 7 0 15,-12 1-30-15,-6 4-38 16,-18-1-110-16,-3-1-106 0,-9-3 150 15</inkml:trace>
  <inkml:trace contextRef="#ctx0" brushRef="#br0" timeOffset="-170939.89">11828 13583 1333 0,'-3'8'131'0,"11"3"107"0,4 2-35 0,10 3-38 0,7 1-27 0,10 2-36 0,12-3-15 0,13 1-32 0,1 2-10 0,-4-2-29 0,-7 5-6 16,-24 4 2-1,-3-3 1-15,-19-4 7 16,-7 3 1-16,-13-6-39 0,-6-2-37 16,-18-3-102-16,-3-1-78 15,-12-10 125-15</inkml:trace>
  <inkml:trace contextRef="#ctx0" brushRef="#br0" timeOffset="-170640.63">13030 13279 1299 0,'-2'-5'201'0,"1"2"143"0,-9-3-86 0,-4 6-23 0,-5 6-81 0,-8-1-39 0,-14 14-46 15,-3 1-21-15,-17 17-24 16,4 10-12-16,3 14-18 16,8 6-5-16,23 2-6 15,12 3-2-15,20-4-29 16,15-5-29-16,20-11-90 15,16-4-60-15,13-20-230 16,-2-4-22-16,1-23 241 0</inkml:trace>
  <inkml:trace contextRef="#ctx0" brushRef="#br0" timeOffset="-170123.51">13309 13810 969 0,'18'-34'182'0,"-9"1"182"0,-7-2-36 0,-18 7-92 0,-8-2-52 16,-6 14-90-16,-6 9-40 0,-4 15-50 31,3 14-9-31,2 18-21 0,8 7-12 0,16-3-21 16,8 1-4-16,14-17 6 15,3-9 13-15,13-11 31 16,6-7 10-16,-3-13 15 16,3-6 6-16,-11-15 16 15,2-1 13-15,-2 0 11 16,-5 6 2-16,-4 8-10 15,-2 8-16-15,-3 14-23 16,-3 9-8-16,1 11-8 16,-1 7-2-16,7 1 2 15,1-1 0-15,14-13-1 16,3-5-1-16,8-11 4 16,-1-8 1-1,-2-6 2-15,-3-3 4 0,-1 0-3 16,-1 7 1-16,2 5 2 0,-4 7-2 15,-10 9 3-15,-6 0 0 16,-6 3-1-16,-2-1 3 16,-12-2 5-16,5 0 3 15,-4-5 2 1,-1-1 1-16,0-7 17 0,4-7 10 0,4-5-8 16,0-10-3-16,12-9-27 15,3-2-15-15,10-3-3 16,5 0-2-1,8 2-35-15,4 0-42 0,1-2-129 16,6-1-87-16,-7 1 157 16</inkml:trace>
  <inkml:trace contextRef="#ctx0" brushRef="#br0" timeOffset="-169715.05">14376 13358 1200 0,'-16'5'190'0,"3"4"206"0,1-7-155 0,10-2-68 0,2-4-41 0,14-5-50 0,4 1-17 16,13 2-25-16,4-1-13 16,7 4-17-16,-1 3-6 15,-6 5 0-15,-5 3-1 16,-9 5 3-16,-9-1-1 15,-15 6-4-15,-3 2-3 0,-18 5-12 16,-3 0-2-16,-7 2 2 16,4-1 3-1,8-1 5-15,7-8 1 16,15-1-5-16,8-4 0 16,10 1 3-16,7 0 2 0,5-2 9 15,5 0 5-15,-1-2 11 16,-4 2 8-16,-6-3 13 15,-8 5 6-15,-15 1 7 16,-7 5-8-16,-18 5-12 16,-10 1-8-16,-7 5-17 15,-12 0 2-15,3-5-28 16,-13-1-30-16,-14-5-18 16,-26-4-151-16,-31-12 134 15</inkml:trace>
  <inkml:trace contextRef="#ctx0" brushRef="#br0" timeOffset="-135278.47">6857 15324 880 0,'-2'0'141'0,"-1"0"101"0,0 2-48 0,-3 7-8 15,-1 6-38 1,3 4-16-16,0 12-31 0,0 8-14 0,-3 17-27 0,6 15-10 0,-4 20-26 0,-8 12-11 0,6 13-6 0,-8 1-1 0,6 3-6 31,-4-11 0-31,7-16-7 16,-3-11-30-16,7-32-81 15,2-6-74-15,0-44-243 16,-3-6 244-16</inkml:trace>
  <inkml:trace contextRef="#ctx0" brushRef="#br0" timeOffset="-134976.28">6936 15280 1407 0,'-10'-5'106'0,"-1"7"42"0,-8 6-14 0,0 9-62 0,-4 9-22 0,-14 8-24 0,7 2-12 0,-14 5-10 0,0-3-1 0,8-11-3 0,0-8 0 0,23-16-3 0,10-11-1 0,15-18-1 0,14-11 1 0,13-7 11 0,4-11 14 0,1 3 22 0,-5 6 5 0,-4 10-2 0,-7 9-11 0,-7 25-19 16,-1 7-4-16,-7 31-5 0,0 7 2 0,-4 17-74 0,-3 8-113 0,16 4 105 0</inkml:trace>
  <inkml:trace contextRef="#ctx0" brushRef="#br0" timeOffset="-134518.96">8356 15988 986 0,'9'3'162'15,"2"10"158"-15,-1 3-62 0,-1 20-38 0,0 13-46 0,-9 17-76 0,-1 13-27 16,-9 14-45-16,-1 6-18 0,0 6-7 0,0-3-5 0,2-4-54 0,-1-7-29 15,1-13-105-15,3-12-102 16,1-19 171-16</inkml:trace>
  <inkml:trace contextRef="#ctx0" brushRef="#br0" timeOffset="-134203.14">8381 15886 1524 0,'0'3'116'0,"-8"11"37"0,2 11-24 0,-13 20-84 0,1 7-20 0,-9 6-15 0,-1 2-5 0,-5-7-1 0,9-4-3 0,10-16-1 0,9-4-3 16,16-24-6-16,5-15 1 15,19-18 10-15,3-9 12 0,6-8 29 31,6-1 7-31,2 7-2 0,-1 7-8 0,1 23-23 16,-6 10-7 0,-13 20-4-16,0 15-1 15,-12 27-10 1,-3 13-31-16,-3 17-182 0,-3 5 143 16</inkml:trace>
  <inkml:trace contextRef="#ctx0" brushRef="#br0" timeOffset="-133808.33">10487 16017 1096 0,'1'0'173'0,"1"-2"146"16,3 5-139-16,-2 10 5 0,-2 17-64 0,7 16-18 0,-3 17-35 0,0 12-16 0,1 18-22 15,-4 11-8-15,-2 12-13 0,-2-3-4 0,-6 1-42 0,2-7-53 0,-5-8-137 0,0-9-147 16,6-25 200-16</inkml:trace>
  <inkml:trace contextRef="#ctx0" brushRef="#br0" timeOffset="-133476.41">10356 16032 1396 0,'0'-3'155'0,"-3"5"72"0,-4 28-99 0,-7 3-46 0,-3 22-65 0,-5 5-8 16,-2 3-5-16,7 3-1 16,-1-14-1-16,9-4-1 15,6-28-5-15,6-10-2 16,13-23 6-16,3-14 8 16,9-18 25-16,-1-7 13 0,8-2 13 15,10 7 3-15,3 12-10 16,-3 11-6-16,-4 24-17 15,-3 7-7-15,-6 37-9 16,-4 19-5-16,-2 19-5 16,-1 17-24-16,3 12-120 15,5 4-160 1,-17 30 162-16</inkml:trace>
  <inkml:trace contextRef="#ctx0" brushRef="#br0" timeOffset="-91493.18">7688 11183 706 0,'-5'10'92'0,"-2"-1"91"0,2-6-30 0,5-3-17 0,1 0-1 0,3-12-16 0,3-3-14 0,8-8-45 0,-3 2-14 15,-1 2-22-15,2 7-9 0,-5 2 19 16,1 7 11 0,9 5 24-16,4 1 10 15,6 3 1-15,12-4 1 16,21-2 3-16,10-13-1 15,11-11-13-15,8-6-8 0,2-15-20 16,5-3-2 0,22-5-10-16,12-1-7 15,12-1-14-15,6-3-5 0,5 1-3 16,1 3-1-16,10-6 0 16,1 2 0-16,4-2 0 15,7-3 2-15,0-2-1 16,12 2 2-16,10 0 0 15,-2 0-2-15,3 0 9 16,-4-2-7-16,6-1 18 16,-8-2 9-16,-2 4 3 15,3-3 15-15,-17 9-8 16,-8 3-3-16,-14 6-11 16,-9 5-6-16,-18 9-8 0,-7 2-1 15,-29 16 1-15,-24-2 1 16,-31 14-3-16,-13 3-6 15,-21 2-31-15,0 4-23 0,-13 0-57 16,-7 3-33 0,-9-7-72-16,-5 0-51 15,13 1-349-15,4 1 366 0</inkml:trace>
  <inkml:trace contextRef="#ctx0" brushRef="#br0" timeOffset="-90832.83">12782 9117 758 0,'0'10'130'0,"0"2"118"0,0 1-30 0,0 0-56 0,-3-1-21 0,3-4-28 15,0-2-18-15,3-3-29 0,10 1-14 0,9-4-24 0,5 0-3 0,11 0 7 16,1 0 6-16,2 3 14 16,0 0 4-16,-3 6-4 15,0-1-3-15,-8 0-3 16,3 5-6-16,-8-1 2 16,-6 1 3-16,-13 6-3 15,-6 1 0-15,-14 7-10 16,-9 3-8-16,-7 8-9 15,-5 1-5-15,-3 12-5 0,-5 3 0 16,-9 9-12-16,-9 4-14 16,-12 0-62-16,5-3-53 15,4-10-169 1,10-2 166-16</inkml:trace>
  <inkml:trace contextRef="#ctx0" brushRef="#br0" timeOffset="-89147.33">13581 8870 1039 0,'20'-7'180'15,"-4"1"136"-15,-7 4-115 0,-4 1-34 0,-2 2-85 0,2 3-26 0,-4 11-31 16,1 6-8-16,-2 18-2 0,2 4-6 0,1 15-6 16,0 5-2-16,2 2-1 15,-2-2-14-15,6-6-69 16,2-2-57-1,5-9-246-15,1-5 218 0</inkml:trace>
  <inkml:trace contextRef="#ctx0" brushRef="#br0" timeOffset="-88742.56">13838 8961 1152 0,'9'-13'74'0,"-7"-1"64"0,6 2-7 0,-4-3 21 0,4 3-10 0,2 1-31 0,2 3-16 0,9 5-31 16,-1 1-15-16,9 2-18 15,1 5-7-15,8 3-10 16,3 3-4-16,-2 5-9 15,-3 1-2 1,-17 7 6-16,-12 4 2 0,-22 10 1 16,-10 6 0-16,-16 6-5 15,-6 3-3-15,4 2-13 16,5-2-7-16,13-5-2 16,8-6-1-16,17-10 5 15,4-7 5 1,14-11 5-16,5-1 0 0,11-10 4 15,-1 2 1-15,9-5-41 16,1 0-43-16,4-5-154 16,-4 2 133-16</inkml:trace>
  <inkml:trace contextRef="#ctx0" brushRef="#br0" timeOffset="-87944">14732 9105 931 0,'0'-2'140'0,"-6"0"126"0,3 2-21 0,-7-1-37 16,4-4-44-16,-7-4-59 0,-2-4-20 0,-4-7-35 0,-2 2-6 0,-3 1-19 0,-1 7-10 0,2 12-19 0,-3 9-6 15,6 22-11-15,1 13-12 16,3 7-17-16,5 3-6 0,9-11-12 16,4-8 6-16,12-18 19 15,7-8 11-15,1-13 25 0,1-9 11 16,4-14 16-1,0-4 9-15,3-16 25 16,-2-7 5-16,-1-4 2 16,-1 4-1-16,-8 11-12 15,0 8-2-15,-7 24-11 0,-6 9-11 0,-7 19-16 16,-1 11-8 0,-5 11-3-1,0 6-1-15,7 0 2 0,2-7-1 16,12-17 0-16,6-7-1 15,0-16 3-15,3-6 2 0,1-11 6 32,1-4-1-32,1-6 7 15,2-3 3-15,-2 3 5 0,1 1 3 16,2 11-3-16,-4 4-6 16,-5 13-6-16,1 9-7 15,-10 10-2-15,-4 2 0 16,-6 2 0-16,0 1 2 15,0-7 2-15,-2-10 2 16,2-9 1-16,0-9 0 16,5-15-1-16,4-9-3 15,7-3-2-15,3 2-1 16,2 6 1-16,1 6 1 16,3 19-1-16,2 3 2 0,-2 12-4 15,-1 4 0-15,-10 9 1 16,-1-1 2-16,-4 1 2 15,-4-7 1-15,3-6-2 16,-2-1 0-16,5-6-1 16,0 1-1-16,3 1 0 15,0 5-1-15,5 10-10 16,-1 2-21-16,4 3-78 16,-3-7 503-16,-8 10-317 0</inkml:trace>
  <inkml:trace contextRef="#ctx0" brushRef="#br0" timeOffset="-85531.43">9532 12312 480 0,'11'-17'122'0,"-3"-2"135"0,3 3-18 0,0 5-38 0,-9 5-25 0,9 4-55 0,-5 2-27 16,7 2-45-16,8 1-12 15,2-1 6-15,6-2 10 16,8 0 21-16,11-5 7 16,7-6-15-16,14-3-11 15,18-12-24-15,13-5-11 16,5-13-10-16,10-8-4 16,12-18-2-1,15-1 1-15,22-12 0 0,4-1 0 0,19-1 3 16,8 1 0-16,1-1-1 15,3 3 0-15,4-6-1 16,-9 1 1-16,-8 0 9 16,-6 5 6-16,-16 15 9 15,-14 5-1 1,-17 16-7-16,-23 5-6 16,-34 13-9-16,-12 3-1 0,-19 6-5 15,-7 6-8-15,-21 10-61 16,-17 3-53-16,1 0-203 15,-1 0 182-15</inkml:trace>
  <inkml:trace contextRef="#ctx0" brushRef="#br0" timeOffset="-85252.8">13054 10516 575 0,'3'3'83'0,"5"3"118"0,3 4-52 0,8 4 6 0,4 0-10 0,14 2-35 0,0 0-8 0,12 4-22 16,3-7-7-16,15-4-10 16,2-1-13-16,4 2-11 15,-10 2-6-15,-21 6-7 16,-12 2-5-16,-14 2-1 15,-11 2-2-15,-11 6-13 16,-9 0-22-16,-15 9-92 16,-3 2-92-16,-17 4 103 15</inkml:trace>
  <inkml:trace contextRef="#ctx0" brushRef="#br0" timeOffset="-84627.65">14502 10336 835 0,'-5'0'139'0,"-3"-1"126"0,0-1-28 0,0-4-55 0,-1-1-29 0,-5-5-36 16,-2-1-14-16,-6-1-23 0,-6-6-13 15,-2 5-28-15,1 4-15 16,1 10-20-16,-1 4-4 16,-2 14-6-16,10 2-1 15,1 13 0-15,13-1 0 0,14 7 3 16,4 3 0-16,16-3 2 16,1-2 0-16,5 0 2 15,-1 2-1-15,1 2 2 16,-6-2 0-16,-5-1-1 15,-10 3 1-15,-8-4-1 16,-4 5 1-16,-16-3 0 16,-6-6 0-16,-7-9 3 15,-2-9 1-15,9-14 5 16,-4-7 4-16,9-28 0 16,12-6-7-16,12-16-5 15,13 3 0-15,13 4 3 16,-1 6 5-16,6 1-2 15,0 7-5-15,-2 8-6 16,2 2-36-16,0 11-104 0,1 0-84 16,5 9 105-16</inkml:trace>
  <inkml:trace contextRef="#ctx0" brushRef="#br0" timeOffset="-84024.92">15134 10576 846 0,'-6'2'179'0,"-5"1"214"0,-5-3-153 0,-4-2-63 0,2-6-43 0,-12-6-60 0,4 1-18 0,-6 4-27 16,-1 6-11-16,6 14-17 16,0 12-6-16,8 20-4 15,-3 4 0-15,8 2 4 16,3-3 2-1,11-11 0-15,0-8-3 0,19-16-3 32,6-4 2-32,7-18 4 0,1-8 4 0,0-15 11 0,3-4 14 31,-3-9 19-31,1 2 5 16,-3 3 0-16,-6 9-14 0,-4 9-19 0,-7 5-8 31,-3 14-8-31,-9 5-2 15,-2 15-2-15,0 7 1 0,-5 5 2 16,-1 4 1-16,3-7 4 16,3-7 0-16,7-14 5 15,1-11 4-15,11-11 3 16,0-6 1-16,8-10-4 16,0 4-3-16,6-1-6 15,-2 7-4-15,3 14-2 16,0 8-4-16,-5 12-2 15,-4 4-1-15,-8 6 1 16,-2 1 1-16,2-2 3 16,-3-4 2-16,2-9 5 15,0-5 0-15,9-8 2 0,2 2 0 16,7-2-1-16,4 6-2 16,0 8-1-16,2 7-2 15,2 14-1-15,2-2-1 16,-3 7 1-16,2-7-10 15,3-13-109-15,3-8-105 0,11-12 118 16</inkml:trace>
  <inkml:trace contextRef="#ctx0" brushRef="#br0" timeOffset="-83156.12">11427 13205 570 0,'-17'17'112'0,"-7"8"79"0,7 4-43 0,-5-1-71 0,0-4-20 0,9-4 17 16,5-7 12-16,3-10 5 0,5 0-3 0,11-4-24 0,8-4-12 0,11-11 2 15,16-7 1 1,11-20 0-16,11-4-2 0,12-15-18 0,4-4-12 16,17 0-17-16,17-7-4 15,22 1-3 1,7 1-2-16,9-5 0 15,0 2-3-15,15 0 16 16,-2 3 16-16,11-2 22 0,6 5 15 0,-13 2-1 31,7-6 6-31,-6 2-6 16,-2-4-9-16,-2-2-9 16,-9 9-20-16,-24 2-10 15,-28 5-2-15,-35 22-3 16,-16 10-17-16,-32 15-105 15,-18 5-79-15,-24 10 94 16</inkml:trace>
  <inkml:trace contextRef="#ctx0" brushRef="#br0" timeOffset="-82847.04">14429 11618 765 0,'8'5'140'0,"-2"0"94"0,6-2-38 0,2 0-24 0,9 2-50 0,4-4-17 0,9-1-19 16,10 0-6-16,5 0-12 15,2 2-7-15,1 4-17 16,-7 4-8-16,-21 9 1 15,-9 1-1-15,-25 12 0 16,-11 2-1-16,-19 14-12 16,-11 1-6-16,-9 6-45 15,-4-2-36-15,2-2-113 16,5-5-102-16,11-5 153 0</inkml:trace>
  <inkml:trace contextRef="#ctx0" brushRef="#br0" timeOffset="-81633.76">15696 11213 781 0,'0'-3'170'0,"0"1"140"0,0-1-97 0,0 2-31 0,-2 1-53 0,4-2-18 0,-2 4-44 16,0-1-15-16,0 12-26 15,-5 6-8-15,-10 15-12 16,4 7-4-16,-18 7-8 15,1 2-6-15,-7 2-1 16,-1-1 0-16,-1-7 6 16,3-3 5-16,10-16 2 15,8-4 1-15,16-10-3 16,10-5-1-16,18-1 7 16,7-4 5-16,9-1 11 15,3 0 2-15,2-6-9 0,-6 0-4 16,-1-2-4-16,3 3-41 15,-12-4-58-15,-2 4-55 16,-10 0-252-16,-4 2 246 16</inkml:trace>
  <inkml:trace contextRef="#ctx0" brushRef="#br0" timeOffset="-81444.41">15889 11487 935 0,'-10'-3'198'0,"4"-1"240"0,-2-1-156 0,5 6-87 0,3 7-40 0,0 7-68 0,3 3-26 0,3 17-26 16,-3 1-14-16,-1 7-12 15,6 4-4-15,-5-6-8 16,3 3-9-16,4 1-74 16,1-4-52-16,1 3-285 15,3 0 244-15</inkml:trace>
  <inkml:trace contextRef="#ctx0" brushRef="#br0" timeOffset="-81051.29">16310 11713 1536 0,'3'3'135'0,"0"10"76"0,-3 4-73 0,0 19-77 0,-2 5-29 16,1 19-26-1,-1-3-3-15,-1 3 6 0,-2-6-34 16,4-13-6-16,1-2-14 0,6-15-20 16,-3-7 27-16,-3-17 0 15,5-5 14-15,-5-18 16 16,-2-14 14-16,2-16 12 16,-3-17 6-1,2-18 5-15,1-3-3 0,4 1 6 16,17 14 3-16,6 24 5 15,1 14 0-15,7 22-2 16,-8 5-6-16,3 11-10 16,1 5-3-16,-9 11-9 15,-1 3-1-15,-12 6 2 16,-7 0-3-16,-15 8-18 16,-10 2-29-16,-4 0-72 15,-6-4-38-15,6-10-150 16,8-10 166-16</inkml:trace>
  <inkml:trace contextRef="#ctx0" brushRef="#br0" timeOffset="-80641.45">16632 11443 1318 0,'30'19'133'0,"-5"6"84"0,-2 1-83 0,-11 5-65 0,-8 2-27 16,-7 4-12-16,-3-7-5 0,-5-7-7 15,1-7-1-15,2-14 2 16,7-6-1-16,6-18 0 16,1-8 1-16,13-11-1 15,1-4-1-15,15 5 3 16,1 12 1-16,-1 9-7 16,0 13-2-16,-8 12-12 15,-4 11-5-15,-5 10-16 16,-3 3-9-16,-8 5-4 15,1-5 1-15,-4-8 15 16,4-6 11-16,5-15 8 0,3-6 0 16,2-15 17-16,6-8 6 15,8-4 3-15,-4-4 7 16,8 12-9-16,2 10-8 16,5 20-8-16,-1 15-7 15,3 26-12-15,-9 8-21 16,-14 11-41-1,-2 2-79-15,-9-5-209 0,5-4 211 16</inkml:trace>
  <inkml:trace contextRef="#ctx0" brushRef="#br0" timeOffset="-79887.06">13385 14511 1120 0,'0'0'133'0,"0"0"114"0,3 0-60 0,3 0-82 0,-1 0-19 0,11-4-27 16,8-2-4-16,12-6 1 15,5-6-5-15,14-4-15 16,5-8-7-16,16-5-14 15,14-7-3-15,36-12 6 16,19-7 3-16,25-12 11 16,13-9 6-16,18-3-5 15,2-2 0-15,12 4 1 16,3 5-7-16,-24 12-1 0,-7 5 0 16,-24 15-8-16,-12 2 1 15,-18 12-2-15,-18 4-2 16,-31 4-1-16,-28 1-1 15,-29 7-38-15,-6 3-31 16,-21 1-84-16,0-1-61 16,-4-1-164-16,-2-7 198 15</inkml:trace>
  <inkml:trace contextRef="#ctx0" brushRef="#br0" timeOffset="-79636">16133 13197 680 0,'-27'9'135'0,"11"-5"150"0,7-3-82 0,14-1-56 16,14 0-1-16,11 0 0 0,11 3 7 0,9 5-6 15,2 3-15-15,3 5-37 16,-4 0-12-16,-9 4-36 16,-2-1-7-16,-13 10-18 15,-4-4-9-15,-18 3 3 16,-5 4-7-16,-14 2-19 15,-5 7-26-15,-16 4-66 16,-4 0-64-16,-10-1-142 16,-5-1 167-16</inkml:trace>
  <inkml:trace contextRef="#ctx0" brushRef="#br0" timeOffset="-79384.31">16722 13233 1461 0,'0'14'157'0,"3"7"129"0,6 6-110 0,2 7-71 0,2 4-39 0,1 8-42 15,-1 4-10-15,-7 3-11 16,-1-3-13-16,-2 4-69 16,-3-6-64-16,0-5 72 15</inkml:trace>
  <inkml:trace contextRef="#ctx0" brushRef="#br0" timeOffset="-79086.53">16993 13378 1741 0,'3'-17'118'0,"11"-2"35"0,8 5-27 0,10 0-75 0,3 3-23 0,2 6-13 16,3 5-4-16,4 11 0 0,-3 5 1 15,-8 17-3-15,-11-6 1 0,-17 7-16 16,-13 9-5-16,-17-1-1 15,-2 11-2-15,-3-3 14 16,2-4 3-16,13-12-2 16,8 0-1-16,7-9-7 15,4-8-5-15,18-6-18 16,5-3-23-16,13-13-77 16,4-1-67-16,14-11 104 15</inkml:trace>
  <inkml:trace contextRef="#ctx0" brushRef="#br0" timeOffset="-78552.15">17930 13482 1337 0,'-14'-1'236'0,"-7"-4"235"0,-10 5-276 0,-6 0-49 0,-4 3-97 0,4 7-35 15,-3 5-41-15,1 8-11 16,7-3-37-16,15 4-18 15,17-1-20-15,8-1 7 16,23-9 39 0,5-10 23-16,5-11 52 0,8-7 16 0,-6-9 20 15,3 5 15 1,-5-3 7-16,-7 5-7 16,-13 7-18-16,-7 1-15 0,-6 17-22 15,-8 1-10-15,0 7-11 16,0 0 0-16,0-1 3 15,3 4 4-15,7-8 9 16,10-4 3-16,9-9 12 16,7-6 9-16,11-6 3 15,2 0-1-15,0 1-9 16,-6 5-7-16,-9 8-5 16,-7 0-1-16,-6 10-4 15,-7 7 0 1,-9-3-15-16,7 0-3 0,-2-4 0 15,1-5 2-15,3-7 14 16,0-4 9-16,11-7 19 16,2-1 11-16,11 8 21 15,9 1-3-15,5 8-6 0,7 10-12 16,2 7-19 0,-1 7-3-16,-6 12-21 0,-7-2-25 0,-12 1-81 15,-4-4 176 1,1-10-83-16</inkml:trace>
  <inkml:trace contextRef="#ctx0" brushRef="#br0" timeOffset="-70955.99">12022 16050 278 0,'-14'6'65'0,"-7"0"52"0,-1 1-45 16,2-3-60-16,-6 3-12 0,3-2-6 0,-3 4 1 0,3 4 24 0,1-2 37 15,3 3 66-15,0-2 25 0,6 3 23 0,7-6-11 0,3-1-27 0,0 5-6 0,6-10-8 0,1 3-2 16,4-6 5-16,7-3-5 0,8 3-9 16,6 1-6-16,13 7-16 15,9 0-3-15,26 2-11 16,10-4 1 0,14-1-15-16,4-4-9 0,11-9-12 15,10 2-10-15,8-14-5 16,5 5 0-16,-21 3-8 15,-14-1-3-15,-30 12 0 16,-14-7-3-16,-31 8-22 16,-12 0-26-16,-19 0-87 15,-2 0-44-15,-7-7-84 16,1 3-43 0,7-6-190-16,5-2 273 0</inkml:trace>
  <inkml:trace contextRef="#ctx0" brushRef="#br0" timeOffset="-70406.48">13153 15887 675 0,'-8'2'104'15,"5"1"103"-15,1 0-13 0,4 0-23 0,3-3-7 0,4-4-28 0,2 1-11 0,-1 1-11 0,-2-1-3 0,-4 0 0 0,-2 3-8 0,-1 3-22 0,-1 2-13 0,-3 6-23 0,-5-4-5 16,7 4-11-16,1 2-7 16,6 0-7-16,5-1-1 0,8 1-1 15,0 1 2-15,5-1 1 32,1 1 0-32,2 3-4 0,1-3 4 31,5 5-7-31,-3 0-3 15,2 5-1-15,-5-3-5 16,-8 1 5-16,-2 0 1 0,-11-3 0 16,-3 1 2-16,-7 1 5 15,-12 4 3-15,-16-3 5 16,-2 2 0-16,-15-1-11 16,-5-5-7-16,-7 0-24 15,-6-5-19-15,6-5-60 16,-2 0-50-16,4-7-188 15,7 6-121-15,-9 9 245 16</inkml:trace>
  <inkml:trace contextRef="#ctx0" brushRef="#br0" timeOffset="-69751.74">11766 16148 88 0,'-1'-5'15'0,"-2"-6"46"0,1 0 6 0,2-3 20 0,0 1 0 0,0-8-31 0,0 3-17 0,-2-6-20 16,2 5 7-16,-1 0 45 16,2 3 29-16,6 4 57 15,-3-1 15-15,7 2 8 16,1 5 4 0,0 4 3-16,1 2 6 0,-7 6 6 15,0 2-13-15,-6 3-38 16,-7 0-27-16,-9 5-58 15,-10 3-21-15,-8 6-28 16,-2 2-8-16,-9 5-14 16,-4 1-10-16,1-2-6 15,2 4 0-15,11-7 7 16,11-1 3-16,21 2 2 0,3-7-3 16,27 8 2-16,8-2 1 15,15 2 3-15,5 3 2 16,9-6 0-16,0 0-2 15,4-4-68-15,2-4-47 16,-1-5-375 0,2 4 301-16</inkml:trace>
  <inkml:trace contextRef="#ctx0" brushRef="#br0" timeOffset="-65359.34">12666 16745 1004 0,'0'2'126'0,"0"1"109"0,-4 3-32 0,-4 5-43 0,-1-3-20 0,1 3-24 16,-1 2 0-16,-1-12-2 0,4-1-5 15,-5-6-25-15,-2-6-22 16,-6-3-30-16,0 4-13 16,-6 3-11-16,-2 2-3 15,0 12-8-15,1-1-2 0,4 16-3 16,1 2-3-16,7 4 0 31,8 3-1-31,1-2-1 0,8 2 0 0,10-4 3 16,1-6 0-16,11 5 4 15,8 4 0-15,10 2 1 16,1 7 1-16,3-2 4 16,-3 4-2-16,-3 1 2 15,-6 1-2 1,-10-1 0-16,-10-3 3 0,-17-3 3 15,-11-2 4-15,-10-4 6 16,-6-4 2-16,-7-11 8 16,1-1 11-16,-1-20 16 15,-8-5 4-15,3-17-7 16,5-9-12-16,12-6-25 16,10-6-3-16,15-1 3 0,9 4 1 15,18 3 2-15,10 4-4 16,11 3-9-16,6-4-1 15,4-2-21-15,-3 2-23 16,3-3-70-16,-7-3-55 16,-10-7-182-16,7-6 196 15</inkml:trace>
  <inkml:trace contextRef="#ctx0" brushRef="#br0" timeOffset="-64934.78">13052 16543 1656 0,'-8'13'170'16,"3"4"105"-16,-2 9-126 0,0 5-21 0,4 12-73 0,-6 7-19 0,2 15-26 0,6 9-6 15,2 8-4 1,7 5-3 0,3 1-4-16,0-6 0 0,-3-17 5 0,2-10 1 0,-1-25 7 15,-6-11 2-15,-1-18 11 16,-1-4 4 0,-1-22 6-16,-1-8 8 0,2-21 0 15,6-4 9 1,4 6 7-1,3 1-3-15,2 17 1 16,7 12-6-16,-4 15-10 16,2 7-2-16,1 24-15 15,-2 9-6-15,2 14-7 16,-4 9-1-16,6 5-5 16,-1 1-1-16,6-1-28 15,4-3-28-15,-3-6-55 16,4-1-57-16,-5-5 93 15</inkml:trace>
  <inkml:trace contextRef="#ctx0" brushRef="#br0" timeOffset="-61620.51">16029 15544 899 0,'-2'1'114'0,"-1"-1"97"16,-5-11-25-16,5 10-42 0,-6 2-8 0,1-6-3 0,3 5 1 0,0 0 2 0,-1 0-3 16,3 19-36-16,-3 14-19 0,2 7-34 15,1 13-17-15,2 23-12 16,-4 11-5-16,0 9-5 15,2 7 0 1,0-12-18-16,-3-9-24 0,2-20-99 16,-5-15-88-16,0-14 118 15</inkml:trace>
  <inkml:trace contextRef="#ctx0" brushRef="#br0" timeOffset="-61017.68">15362 15785 1070 0,'3'-5'236'0,"17"-3"320"0,7-4-274 0,17-6-89 16,7-2-29-16,-1-13-55 0,4 3-24 0,-7-10-23 0,4 2-12 15,5 1-18-15,3-4-5 16,1 3-20-16,-3-10 1 0,-7 11-4 15,-1 0 1-15,-6 6-3 16,-2 7-1 0,-4 8-1-16,-3 2-6 15,-8 5 2-15,0 4 0 16,-7-1 2-16,1 1 3 0,-9-6 3 16,0 0 1-16,-5-3 1 15,2 3 0-15,-4 6-5 16,3 0-1-16,-3 11-5 15,-3 10 0-15,4 24-1 16,1 15 0-16,5 27 2 16,-3 9 1-16,3 9 3 15,0-6 2-15,-3-2-1 16,-2-4 0-16,4-12 2 16,-2-7-1-16,-2-20 2 0,4-11 0 15,-4-16-3-15,2-17 1 16,-4-18-1-16,3-12 0 15,-2-19 2-15,2-7-1 16,1-1 0 0,5 2 0-16,3 12-1 0,-2 11 0 0,-1 18-1 15,1 7 0 1,0 18-1-16,0 9 1 16,-1 11 0-16,-1 4 0 0,-2 2-4 15,-1 2-1-15,1 1-20 16,2-3-22-1,1-13-70-15,1-6-70 0,5-21-130 16,-3-4-132-16,1-23 246 16</inkml:trace>
  <inkml:trace contextRef="#ctx0" brushRef="#br0" timeOffset="-60225.66">16923 15785 1169 0,'5'1'181'0,"3"12"189"0,-5 6-95 0,-1 14-91 0,3 8-36 0,-5 8-77 0,0 3-19 16,-5 2-27-16,3-1-10 16,2-15-14-16,0-11-3 15,3-16-5-15,4-11-1 0,-1-16 3 32,5-4 4-32,-1-18 7 0,-6-6 0 0,7-10 0 15,0-4-1-15,4 6-1 16,2 6 1-16,5 13 2 31,-2 8 1-31,-1 18-2 16,3 3 1-16,-6 16-2 15,0 9 1-15,-7 12-1 0,3 11-1 0,-8 8 0 32,6 0-1-32,1-5 0 15,3-7 0-15,10-18-3 16,2-6-1-16,4-15-1 15,2-2 2-15,-2-15 3 16,-2 0 4-16,1-1 4 0,-1-5 2 16,-10 4 1-16,-6 4 1 15,-10 11 1-15,1 0-1 16,-5 19-4-16,-1 4-4 16,0 13-7-16,1-3-1 15,9 0-2-15,7-3-2 16,11-10 1-16,7-9 0 0,-1-11 5 15,-1-6 5-15,3-10 9 16,-4-8 9-16,-7 0 14 16,5 2 4-16,-12 12-3 15,3 7-7-15,-9 20-13 16,-4 11-6-16,-3 19-7 16,-1 8 0-16,-1 13-4 15,0 3-1-15,0 0 3 16,-5 0-1-16,1-13-1 15,1-6-1-15,1-23-1 16,2-10-2-16,2-19 2 16,-1-13 2-16,-1-28 9 15,2-13 2-15,-2-33 3 16,1-14-2-16,7-22-7 16,3 0-4-16,13 16-2 0,6 15 0 0,14 38 2 15,2 13 0 1,-7 27 0-16,-3 9 0 15,-10 21 2-15,-9 10 3 0,-7 20 0 16,-12 7 0 0,-17 15 0-16,-3 3-7 0,-8-10-49 15,0-1-35-15,-3-26-96 16,8-7-61-16,9-24 131 16</inkml:trace>
  <inkml:trace contextRef="#ctx0" brushRef="#br0" timeOffset="-59686.23">18059 15768 1080 0,'19'0'194'0,"-1"0"190"0,2 7-130 0,-3 14-90 0,-1 3-25 0,6 13-37 0,-6 4-20 16,0 0-47-16,0 0-15 15,-1-9-18-15,0-10-5 16,8-16 0-1,1-12 0-15,-4-16 8 0,6-6 9 0,-6-12 30 16,-4-2 19-16,-2-7 22 31,0 6 2-31,-4 10-23 0,-1 9-18 0,-7 23-28 16,-1 1-9-16,-1 22-9 16,2 5-3-16,6 12-4 15,-2 0-1 1,15-2-1-16,-4-7-2 15,11-11-3-15,6-8 3 16,2-11 5 0,0-8 3-16,-1-8 6 0,1-8 2 0,-3-10 2 15,-3-6 2-15,-3-2 9 16,-2-7 4 0,-1-3 13-16,-5 0 7 0,-8-2 7 15,-3-9 6-15,-19-14-4 0,-2-7-5 16,-12-6-13-16,3 8-12 15,5 29-9-15,5 18 0 32,11 43-6-32,1 20-1 0,1 35-4 15,7 16-1-15,-4 17-1 0,3 2 0 0,-2-6-23 16,5-4-23 0,2-9-67-1,4-5-30-15,1-13-78 0,4-9-48 0,-2-15 158 16</inkml:trace>
  <inkml:trace contextRef="#ctx0" brushRef="#br0" timeOffset="-59511.72">18643 15473 1877 0,'17'-19'127'0,"12"6"83"0,7-1-84 0,18 6-44 0,6 0-22 0,4-5-35 16,-7-2-9-16,1-4-37 0,-5-5-82 16,8 0 66-16</inkml:trace>
  <inkml:trace contextRef="#ctx0" brushRef="#br0" timeOffset="-59208.95">19276 15567 1426 0,'14'-12'134'0,"9"-1"144"0,4 2-72 0,10 2-11 16,0 2-31-16,4-2-74 0,0 1-18 0,5 3-37 0,-5 4-16 0,-1-9-30 16,-2 7-31-16,-16-5-74 15,-7 0-58-15,-10 0-157 16,-5 4-196-16,-8-3 302 16</inkml:trace>
  <inkml:trace contextRef="#ctx0" brushRef="#br0" timeOffset="-59047.28">19276 15779 1735 0,'1'30'108'0,"18"-7"80"16,10-4-48-16,19-8-8 0,12-8-11 0,7-4-39 0,2-7-21 0,-6-5-36 0,-9-3-41 15,6-1-137-15,-15-7 216 0,8-1-105 16</inkml:trace>
  <inkml:trace contextRef="#ctx0" brushRef="#br0" timeOffset="-58593.09">20418 14679 1516 0,'-8'0'175'0,"5"2"197"0,1 3-90 0,1 12-42 0,-1 8-39 16,2 19-93-16,0 13-35 0,3 19-40 15,2 9-11-15,0 10-13 16,-4 6-4-16,1 0-16 16,-1-7-25-16,7-12-82 0,0-11-69 15,5-14-128 1,9-3 156 0</inkml:trace>
  <inkml:trace contextRef="#ctx0" brushRef="#br0" timeOffset="-58292.72">21110 15189 1623 0,'-1'-7'169'0,"-10"3"144"0,-3 2-60 0,-18 2-47 0,-4 6-39 0,-10 1-64 0,-3 4-29 16,3 11-41-16,2 3-15 15,11 13-19-15,8 5-9 16,15 9-10-16,9 0-1 16,12-5-31-16,9-6-22 15,15-6-84-15,8-5-55 16,4-8-152-16,5-2 188 15</inkml:trace>
  <inkml:trace contextRef="#ctx0" brushRef="#br0" timeOffset="-57739.23">21530 15463 1299 0,'5'-19'284'0,"-5"2"277"0,-22-4-279 0,-8 4-55 0,-22-3-120 0,-11 1-39 0,3 11-48 15,4 8-12-15,15 23-15 16,5 14-11-16,16 8-11 16,4 3-13-16,16-10-15 0,11-5 0 15,6-18 9 1,12-8 15-16,2-12 30 0,7-8 10 16,1-10 21-1,2-7 11-15,-4-7 16 0,-1-2-3 16,-9 3-7-16,-4 6-9 15,-7 12-16-15,-3 12-5 16,-5 17-11-16,-5 7-5 16,0 15-14-16,3 1-7 0,2-1-9 15,10-4 0-15,8-9 5 16,3-7 6 0,2-13 15-16,-1-2 5 0,-6-12 16 15,-2-6 5-15,-3-4 4 16,-3 0-2-16,6 2-9 15,-5 2-5-15,7 15-6 16,3 5-2-16,-5 19-6 16,1 9 0-16,-5 6-13 15,-6 3 4-15,-8-10 9 16,-3 0 4-16,-2-10 23 16,-3-4 12-16,-2-7 21 15,0-9 8-15,3-16 5 16,-5-9-13-16,11-12-27 0,8-5-13 15,13-12-24-15,2-1-5 16,11-7-40 0,-1 2-31-16,3 4-127 0,3 6 292 15,-3 4-108-15</inkml:trace>
  <inkml:trace contextRef="#ctx0" brushRef="#br0" timeOffset="-57376.42">22502 14391 1178 0,'-2'3'196'0,"2"3"232"16,0-1-131-16,5 8-63 0,0 1-23 0,-2 6-44 0,3 9-23 0,-3 16-41 15,0 9-17-15,2 23-34 16,-5 7-12-16,-8 15-17 16,-4 10-6-16,-6 9-13 15,-2 8-2-15,-2 2-20 16,3-2-16-16,-2-12-39 15,-2-5-28 1,5-8-39-16,1-5-74 0,6-3-121 0,1-8 182 16</inkml:trace>
  <inkml:trace contextRef="#ctx0" brushRef="#br0" timeOffset="-56622.56">23190 15004 1150 0,'0'-3'128'0,"0"-5"118"0,0 0-20 0,0-4-9 0,-2 1-13 0,-1-5-27 0,-5-3-12 15,-5-2-31-15,-4 1-15 16,-15-2-32-16,-5 5-18 0,-9 7-30 16,-3 8-13-1,-6 7-20-15,1 11-7 16,10 11-12-16,9 3-5 16,24 9-7-16,11-1-1 0,25 5 4 15,10-1 5 1,16-1 8-16,-1 0 2 15,1 0 3-15,-10 5-10 0,-11-2-29 16,-8 5-9-16,-13 0-13 16,-9-5 9-16,-16-5 33 15,-4-4 12-15,-10-16 18 16,0-5 11-16,1-14 27 16,4-9 5-16,19-15 2 15,3-15-4-15,25-12-19 0,9-10-7 16,12-7-6-1,-5-3-4-15,0 3-10 16,0 5 2-16,-10 6-59 16,10 4-67-16,-14-2-200 0,-1 12 171 15</inkml:trace>
  <inkml:trace contextRef="#ctx0" brushRef="#br0" timeOffset="-55965.5">23789 14487 1794 0,'3'22'150'0,"-1"16"125"0,-2 12-130 0,-3 28-68 16,-8 8-19-16,-2 12-34 0,0 0-10 0,1 0-7 15,2-4-17-15,4-9-46 16,-2-14-25-16,7-20-17 16,1-18 12-16,4-27 50 15,7-7 33-15,0-26 56 0,8-3 13 16,-3-9 19 0,1-1-2-16,6 7-32 0,0 8 1 15,-4 14-12-15,5 8-8 16,-1 14-8-16,-5 6-10 15,-1 16-17-15,-4 5-14 16,-5 1-18-16,1 1-11 16,5-15-27-16,2-11-3 0,8-17 10 15,3-11 9-15,-2-19 40 16,3-5 17-16,1-9 10 16,1-1 2-1,7 4 0-15,0 3 0 16,-3 13-2-16,-5 6 4 0,-7 19 13 15,-2 9 4-15,-10 19 0 16,3 10-7 0,-12 10-17-16,1 3-7 0,-2-1-3 15,0-4 1 1,4-12-3-16,1-7 1 0,-2-21 5 16,7-3 17-16,-7-16 34 15,-2-7 14 1,4-15 30-16,-5-10-1 0,5 0-12 15,-2 0-13-15,10 3-36 0,1 7-15 16,8 12-21-16,-5 8-6 16,10 5-28-1,-2 2-34-15,1 1-115 16,0 1-55-16,-2 6 117 16</inkml:trace>
  <inkml:trace contextRef="#ctx0" brushRef="#br0" timeOffset="-55674.26">24987 14864 1968 0,'-5'3'140'0,"-17"3"53"0,-8-4-41 0,-19 14-83 0,-5 4-32 0,-3 9-32 16,5 7-5-16,21-3-7 0,6 2-3 15,26-7-8-15,15-3-1 16,19-1 6-16,9 1 3 16,9-1 11-16,7 3 5 15,-9 1 4-15,-13 5 1 16,-21 2 4-16,-19 3 3 16,-26 6-32-16,-15 5-7 15,-21-2-30-15,-15 4-22 16,-5-3 480-16,-18 8-320 0</inkml:trace>
  <inkml:trace contextRef="#ctx0" brushRef="#br0" timeOffset="-54385.99">19583 17226 752 0,'-36'22'21'0</inkml:trace>
  <inkml:trace contextRef="#ctx0" brushRef="#br0" timeOffset="-51427.95">19301 16841 1181 0,'-3'5'187'16,"-4"-2"173"-16,4-3-111 0,0 2-87 0,2-2-46 0,1 2-59 0,4 1-17 31,9-3-26-31,6 1-9 0,14 4-6 0,5 1-2 31,14 2-2-31,3-2 0 16,13 6-1-16,-7-3-4 16,-2-4-27-16,-9 1-20 15,-13-8-64-15,-9-4-50 16,-15 1-214-16,-7-4 222 0</inkml:trace>
  <inkml:trace contextRef="#ctx0" brushRef="#br0" timeOffset="-51194.08">19318 17157 1252 0,'-11'16'196'16,"3"1"191"-16,2-6-216 0,1-2-8 0,4-4-58 0,-1 0-19 0,2-5-34 0,6 0-8 16,20-3-9-1,8 0 0-15,22-4-6 16,10-2-10-16,6-5 3 0,6-1-49 16,-6 0-105-16,-5 1-79 15,-3-2-243-15,-2 0 247 16</inkml:trace>
  <inkml:trace contextRef="#ctx0" brushRef="#br0" timeOffset="-50540.24">20369 16469 996 0,'-3'-4'152'0,"0"-6"144"0,-4 2-52 16,10-1-50-16,4-4-23 0,5-3-25 0,3 2-16 0,8 3-27 0,4 3-13 0,8 7-34 16,-1-4-16-1,0 10-24-15,-8-1-7 16,-4 7-5-16,-7 4-1 0,-11 5 1 16,-4-1-3-1,-7 8-13-15,-11 6-7 0,-10-1-3 16,1 1 4-1,-3-7 13-15,5-7 4 0,14-6 0 16,3-2-2-16,8-1-2 16,6 2-1-16,2 4 1 15,6 0 3-15,15 1 5 16,1-3 2-16,6-1 3 16,0-1 0-16,-3 1-1 15,4 0 1-15,-12 2 4 0,-3 3 4 16,-17 4 5-16,-7 2 0 15,-15 2-3-15,-12 4-3 16,-4 0-6-16,-5-1-2 16,-6-3-4-16,-2-3 0 15,1-8-2-15,2-2-2 16,5-13-17-16,3 0-14 16,9-10-28-16,5-1-16 15,12-3-57 1,9 2-44-16,6-6-155 0,14-1 178 0</inkml:trace>
  <inkml:trace contextRef="#ctx0" brushRef="#br0" timeOffset="-50263.74">21274 16542 1322 0,'0'1'160'0,"-1"9"142"0,-5 1-51 16,-7 11-50-16,-1 6-48 0,-7 10-78 0,2 6-29 0,-8 2-34 31,1 1-9-31,-6-1-23 0,-1-5-19 0,8-8-59 31,-2-3-38-31,5-14-81 16,6-5-42-16,7-13 143 16</inkml:trace>
  <inkml:trace contextRef="#ctx0" brushRef="#br0" timeOffset="-50057.78">20957 16495 973 0,'-3'0'250'0,"6"9"268"0,8 18-249 0,7 11-36 16,5 12-85-16,1 2-27 16,4 0-53-16,4-6-22 15,-2-10-19-15,5-1-7 0,-8-8-15 16,2-5-5-16,-3-3-73 16,-1-7-66-16,2-1-284 15,7 2 239 1</inkml:trace>
  <inkml:trace contextRef="#ctx0" brushRef="#br0" timeOffset="-49217.61">21999 16291 1211 0,'1'-16'171'0,"4"2"157"0,0-2-124 0,-2-1-3 0,-2 9-45 0,2-3-14 0,-3 11-44 16,0 5-22-1,0 17-30-15,0 13-20 0,0 18-27 16,0 13-5-16,4 24-2 16,-3 3-9-16,9 10-15 15,-4-5-1-15,3-27 4 16,4-13 11-16,-3-28 20 15,-4-10 5-15,2-15 5 16,-5-6 7-16,2-12 11 16,1-6 4-16,5-11 3 15,3 0-4-15,10-6-10 0,1 6-3 16,7 0-9-16,-1 3-4 16,-1 11-7-1,-3 7-3-15,-2 9-6 16,-1 6-4-16,0 7-9 0,-2 3 0 15,-2 4 3-15,4-6 3 0,-5-3 15 16,0-6 2-16,-2-7 5 16,2-4 3-16,-5-10 15 15,2-9 4-15,0-6 12 16,-1-9 7-16,1-4 0 16,-2 3 4-1,-3 14-2-15,-4 11-8 16,2 16-18-16,-4 13-11 15,4 19-12-15,1 12-3 0,4 9 0 16,2 1 1-16,1-15-25 16,4-4-23-16,1-22-80 15,-3-13-55-15,4-22-145 16,1-11 174-16</inkml:trace>
  <inkml:trace contextRef="#ctx0" brushRef="#br0" timeOffset="-49090.57">22704 16140 1654 0,'-10'3'150'0,"2"-3"82"0,0 0-106 0,7-3-145 0,2-2-78 0,14 3-443 0,16-1 346 0</inkml:trace>
  <inkml:trace contextRef="#ctx0" brushRef="#br0" timeOffset="-48675.14">23267 16282 1270 0,'-13'12'193'15,"-9"-4"234"-15,2 0-228 0,-7-5-89 0,-3 7-26 0,0 5-48 0,5 11-18 0,-1 16-14 16,3 9-4-16,10 4-7 15,10-6-6-15,9-18-14 16,7-17 2-16,7-15 19 16,3-16 23-16,-8-10 55 15,7-3 22-15,-9-6 29 16,-4 1 2-16,-4 3-12 16,-5 1-11-16,0 9-25 15,-1 1-15-15,1 12-23 16,-4 7-9-16,3 13-18 15,1 11-5-15,0 21-7 16,0 15-1-16,6 15-2 0,1 9 2 16,2-2 1-16,2-3 0 15,-1-7 0-15,-7-7 0 16,-6-8 1-16,-5-3-1 16,-7-12-17-16,0-1-19 0,-7-11-40 15,1-6-32 1,-1-6-86-16,-2-5-56 15,2-11 135-15</inkml:trace>
  <inkml:trace contextRef="#ctx0" brushRef="#br0" timeOffset="-47934.04">23420 15969 1608 0,'24'-3'148'0,"-5"17"101"0,-2 16-27 0,-12 33-75 0,-2 12-26 0,-6 14-59 0,-7 3-22 0,4 1-28 0,-2 3-9 0,8-14-13 16,8-8-10-1,3-25-7-15,5-11 1 0,-5-24 9 31,-2-4 6-31,2-20 25 16,-4-9 16-16,4-17 16 0,1-10 5 0,6-3-9 16,5 5-10-16,4 16-11 15,0 6-3-15,-3 20-11 16,-2 7-3-16,-5 22-4 16,-3 7-1-1,-1 14 0-15,1-4 0 0,5-8-4 16,1-7-2-1,6-20 1-15,0-9 1 0,6-14 5 16,-2-10 4-16,-2-12 11 16,2-5 8-16,-6-10 28 0,0 1 17 15,-10 3 22 1,-6 3 4 0,-11 9-12-16,-10 8-18 0,-6 16-30 0,-1 6-17 31,-1 16-20-31,4 8-8 0,4 16-6 15,4 3 1-15,12 3 0 0,9-3 0 0,12-10 2 16,9-9 1 0,5-13 6-1,5-6 4-15,4-9 3 0,0-4 2 0,1-1 0 16,-1 3 1-16,-14 9-2 16,-3 4-2-16,-13 15-25 15,-6 4-13-15,-6 10-14 16,0 1 12-16,-5 3-2 15,0-1 14-15,-5-16 33 16,2-6 7-16,1-15 54 16,-1-8 13-16,5-14-3 31,1-11-16-31,10-20-29 0,9-5-16 16,3-1-20-1,2 6-18-15,1 7-47 16,-1 6-50-16,-2-3 331 0,12 4-203 15</inkml:trace>
  <inkml:trace contextRef="#ctx0" brushRef="#br0" timeOffset="-47331.95">20487 17428 1919 0,'0'3'132'0,"0"2"81"0,-1 3-48 0,-4 3-52 0,-3 8-33 0,0 12-50 16,-1 9-10-16,1 29-9 15,3 16-6-15,3 34-12 16,1 7-27-16,-4 2-72 16,2-7-74-16,5-22 90 15</inkml:trace>
  <inkml:trace contextRef="#ctx0" brushRef="#br0" timeOffset="-46842.75">20203 17830 1664 0,'-8'0'169'0,"0"2"114"0,8-1-125 0,0-1-23 0,8-3-45 0,7-8-9 0,10-6-11 0,8-8 4 0,13-5-8 16,-4-7-8-16,10 0-19 16,2 0-8-1,3 3-16-15,-2 4-5 16,-6 6-2-16,-2 8-1 0,-14 13-1 16,-1 5-3-16,-7 15-5 31,-6 8-3-31,-3 15-12 0,0 9-3 0,-12 14-9 15,1 4-2 1,-5 8 6-16,-5-1 5 0,1-14 12 0,-3-5 6 16,6-24 6-16,1-7 1 15,0-22 1-15,4-6 5 16,8-27 3-16,3-9 1 16,14-16 7-16,1-3 0 15,6 7 9-15,0 8 2 16,-6 17-8-1,-3 13-5-15,-2 17-20 16,-1 15-11-16,-2 21-21 16,-3 16-14-16,6 11-38 0,0 1-31 0,9-11-127 15,2-11-153-15,13-36 221 16</inkml:trace>
  <inkml:trace contextRef="#ctx0" brushRef="#br0" timeOffset="-46305.92">21683 17721 1766 0,'-19'-20'204'0,"-8"7"151"16,-11 9-72-16,-14 5-129 0,-1 12-54 0,1 15-79 0,3 8-17 16,14 15-15-16,7 4-1 15,13-1-1-15,12-4-3 16,10-17-10-16,12-7-4 15,7-22 0-15,4-5 5 16,10-17 20-16,-1-10 9 16,7-8 22-16,-5-5 10 15,-2 1 13-15,-1 7 0 0,-12 8-10 16,-6 8-10-16,-9 15-19 16,-3 8-7-16,0 18-22 15,-3 9-2-15,-1 16-18 16,1 3 3-16,-2-5 15 15,2-7 1-15,0-23 20 16,-1-7 1-16,7-14 11 16,0-8 7-16,1-12 12 15,2-1 4-15,-3-2-1 16,3 0-6-16,0 5-11 16,-1 8-8-16,1 14-14 15,-3 6-9-15,3 18-12 16,-1 4 0-16,1 4 7 15,0-2 7-15,0-11 10 16,1-10 4-16,0-13 21 0,1-9 10 16,-2-6 26-16,4-5 12 15,2 1-8 1,2 2-10-16,2 9-25 0,4 5-16 16,2 12-25-16,0 9-19 15,-3 8-59-15,-2 2-31 16,-4-7 238-16,17-7-132 15</inkml:trace>
  <inkml:trace contextRef="#ctx0" brushRef="#br0" timeOffset="-45750.33">22601 17363 1206 0,'24'-4'233'0,"0"1"192"0,-1 3-152 0,-1 7-34 0,2 17-85 15,-2 8-39-15,-3 23-57 0,-2 8-21 0,-10 16-38 16,-1 9-11-16,-6 2-19 16,1-3-12-16,1-10-11 15,-2-11 1-15,0-20 14 0,0-13 11 31,-3-17 28-31,-3-13 22 0,-1-16 23 16,-1-7 7-16,8-13 5 0,7-10-12 16,18 2-17-16,8 2-3 15,24 17 1 1,3 9-1-16,-2 19 1 0,-9 12-1 16,-16 12-14-16,-11 0-10 15,-6 9-14-15,-5 2-9 0,-11 6-18 16,-5 2-8-16,-17-3-9 15,-4-3-22-15,-14-13-90 16,-6-13-38-16,-3-28-82 16,4-19 125-16</inkml:trace>
  <inkml:trace contextRef="#ctx0" brushRef="#br0" timeOffset="-45450.59">23302 17862 1536 0,'31'39'172'0,"2"-1"129"0,-1-6-98 0,-1-15-84 0,1-9-32 0,4-13-9 0,-1-12 7 0,-2-10 18 0,-3-3 1 16,-13-3-26-16,-7 0-3 16,-23 0-17-1,-10 4-3-15,-18 7 1 0,-7 8-14 0,-2 20-17 16,-2 10-13-1,11 27-19-15,4 15-7 16,20 13-5 0,11 5 0-16,22 1 2 15,13-6 1-15,14-19-14 16,9-11-16-16,11-19-46 16,5-9-36-16,6-23-116 15,-4-17-18-15,1-39 133 16</inkml:trace>
  <inkml:trace contextRef="#ctx0" brushRef="#br0" timeOffset="-45228.42">24127 17106 1728 0,'-14'-23'254'0,"-2"9"220"0,-5 12-118 0,-6 18-136 0,-1 20-63 15,-5 30-84-15,4 18-27 16,1 25-31-16,3 4-10 15,3 2-10-15,8-3-15 16,6 0-59-16,6 0-20 16,10-9-64-16,1-13-47 0,4-13-67 15,-5-14-121-15,5-19 223 16</inkml:trace>
  <inkml:trace contextRef="#ctx0" brushRef="#br0" timeOffset="-44527.56">23728 18021 1164 0,'12'-61'153'0,"2"5"151"0,10 6-71 0,6 15-41 0,6 7-24 0,10 14-36 0,0 4-15 15,3 5-37 1,-2 5-13-16,-15 5-27 0,-4 6-4 16,-14 13-12-16,-6 7-4 15,-6 17-11-15,-4 2-8 16,2 5-4-1,0-4-1-15,13-18-10 0,7-16-5 16,9-21 6 0,4-11 11-16,5-18 13 15,-2-8 6-15,-12-9 1 0,-9-1-9 0,-18-1-1 16,-9 2-1-16,-28 7-4 16,-10 5-3-1,-7 15 0-15,-3 9-4 0,17 14-4 16,9-2 1-1,19 4-19-15,11-2-6 16,24 0 5-16,15 0-1 0,19 3 17 16,7 6 9-1,8 4 2-15,2-1 0 0,-12 14 0 16,-6 0-1-16,-19 6-25 16,-8 6-25-16,-10 1-36 15,-6-1-9-15,-10-3 28 16,-4-7 24-16,-3-14 46 0,0-7 15 15,1-17 10-15,4-7 11 16,2-18-5 0,8-1-2-16,-1-3-8 0,8 1-12 15,7 6-8-15,4 5-2 16,8 2-6 0,3 1-2-16,10 1 3 0,8-2 2 15,4-4 2-15,2-4 2 16,-4-5 13-16,-7-1 17 0,-10 6 33 15,-12-2 29-15,-20 11 36 32,-6 7 6-32,-10 6 3 15,-13 8-19-15,-15 14-27 0,-5 19-20 16,-8 22-36-16,7 12-14 0,12 20-23 16,12 1-8-16,31 3-15 15,20-1-9-15,30-17-54 16,10-9-27-16,4-25-77 15,-5-17 215-15,3-25-48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18:33.6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2888 5634 887 0,'-8'-4'93'0,"6"8"55"0,8 5-50 0,1 8-74 0,4 1-13 15,1-6-8-15,3-7-1 0,15-5 4 0,4-6 3 0,25-7 4 0,9-1 1 16,20 3-5-16,13 1-3 0,9 9 0 16,2 4 1-16,5 13 27 15,-2 0 7-15,8 2 17 16,7 6 15-16,-9-3-5 15,2-7 7 1,6-3-2-16,2-6-12 0,16-5-21 31,0 1-13-31,-2 7-21 0,5-2-3 0,3 13-5 16,-2 0-1-16,-6 3-1 16,-3 4-1-1,11-3 3-15,1 1-1 0,3-8 2 16,4-1-1-16,3-4 1 15,7-4 0-15,2-4-1 16,5-3 1 0,4-5 1-16,2-1-1 0,4-2 0 15,16-3 0-15,-2 1 0 0,-7-2 0 0,12-4 1 16,-5 0 0 0,-7 1 0-1,9-3 0-15,4-2-2 0,-9 2 1 16,6 3 1-16,3-1 0 15,-9 3 1-15,3 2 0 16,-2 2-1 0,1-1 1-16,-7-1 0 15,1 0 0-15,1-6 1 16,-5-1 1-16,5-5-1 16,2-2 1-16,-1 1 7 0,-2-1 8 0,2 12 10 15,0 2 1 1,-14 11-1-16,-3 3-7 15,-4 8-10 1,-2 2 0-16,-5-4 5 16,3 2 7-16,-3-9 9 15,6 1 11-15,1 2-1 0,-2-2-3 16,15-1-13-16,-1 1-10 16,1 0-10-1,7 5-3-15,1-2 2 0,-1 10 2 16,1 0 0-16,0-5 1 15,-6 1-1-15,-10-7-4 0,-5 4-3 16,-9 6-7-16,-22-4-23 16,-6 0-57-16,-21 4 53 15</inkml:trace>
  <inkml:trace contextRef="#ctx0" brushRef="#br0" timeOffset="5306.4">19272 4225 323 0,'-1'5'111'0,"-2"3"90"0,-2-2-49 0,3-1-19 0,-1-5-21 16,-3 0-7-16,4-8-22 0,-1 5-19 0,3 1-32 0,-1 1-11 0,-3-2-11 15,3 1 8-15,-1 0 11 16,1 2 3-16,1 2 14 15,0 0 1-15,0 1 1 16,0-2 3-16,0 1-11 16,0-2-7-16,0 0-13 15,1-3-7-15,-1-5-7 16,-1 5-3-16,-1-5-2 16,1 3-1-16,-1 4 0 0,2 1-1 15,0 0-2-15,0 0 0 16,0 0 1-16,2 0 0 15,-1 0 1-15,1 1 1 16,-2-1 1-16,0 2-1 16,0-1 0-16,0-1 1 0,0 0-1 15,0 0-1 1,0 0-20-16,0 2-15 0,0-2-78 16,0 1-93-16,1 4 118 15</inkml:trace>
  <inkml:trace contextRef="#ctx0" brushRef="#br0" timeOffset="5937.9">19869 4086 482 0,'0'4'113'0,"-3"0"59"0,-7 0-6 0,-1 2-13 16,-3-3-28-16,3-1-1 0,-6-4-10 0,-4-1-17 0,-6 0-34 16,-3 1-17-16,-4 2-27 31,-6-1-5-31,-10-1-2 0,-6 0 1 15,-4-4 6-15,4 1 2 16,8-3 8-16,9 2 2 0,17 0-1 16,3 3 1-1,16 4-8-15,1 2-5 0,2 5-2 16,3 5 0-16,-3 11-5 16,0 2 1-1,-6 15-7 1,-2 8 0-16,-3 6-1 0,0 5 0 0,-2 3-1 0,1 2-1 15,9-10 0 1,-2-1-1-16,10-15 1 16,2-4-2-1,11-8 0-15,-1-3-2 0,13-7 0 16,3-1 2 0,13-10 0-16,1 2 0 0,1-8-2 15,-7-5-15-15,-5-7-72 16,-12-6-62-16,-16-2 76 15</inkml:trace>
  <inkml:trace contextRef="#ctx0" brushRef="#br0" timeOffset="6159.31">19214 4539 1138 0,'3'3'102'0,"5"0"162"0,8 5-166 0,3-3 10 0,11-5-8 15,9 0-26-15,12-11-49 0,9-2-11 0,3-2-10 0,-3-7-3 0,0 9-49 0,-5 5-55 0,-5 6-219 16,-1 7 186-16</inkml:trace>
  <inkml:trace contextRef="#ctx0" brushRef="#br0" timeOffset="7377.63">20135 4561 1097 0,'11'-8'81'0,"-9"0"72"0,-2-4 23 0,-11-2 20 0,-3-5-20 0,-11-5-49 15,-10 2-26-15,-8-2-43 16,1 4-22-16,-6 13-32 15,7 7-7-15,7 15-4 16,4 7 0-16,8 6-2 16,7 2 1-16,14 2 2 0,2-2 0 15,14-7 4-15,0-7 1 16,15-5 2-16,0-9 4 16,5-7 6-16,3-6 2 15,1-11 5-15,2 4 5 0,-3-4 0 16,-6 7 0-16,-12 0-7 15,-6 4-7 1,-10 13-7-16,-8 7-2 16,-8 17-2-16,-9 7 0 0,-9 17 0 15,-6 10 1-15,-3 13-4 16,1 7 1-16,8-1-28 16,6-2-8-16,10-15 3 15,6-18 1-15,8-22 30 16,6-8 8-16,9-15 5 0,-1-12-1 15,11-12 4 1,6-12 2-16,14-15 3 16,4-11 1-16,6-11-2 0,8-3-1 15,-11 1 1-15,0 5-1 16,-16 18-4 0,-9 4-3-16,-8 27-7 15,-3 9-6-15,-11 23-3 16,-4 13-1-16,-2 15 5 0,-4 8 4 15,-3 4 3-15,5-2 3 16,3-17-1-16,6-6-1 0,11-18 1 16,1-7 1-16,7-11 3 15,0-8 1-15,2-10 2 16,2-2-1-16,-4-6 4 16,-3 1 0-16,-8 6-3 15,-1 5-2-15,-10 14-11 16,2 9-4-16,-12 15 0 15,2 8-1-15,-2 15 4 16,3 5 2-16,9-3-2 16,9-4 2-16,18-12-2 15,9-7 1-15,14-12 3 16,13-5 0-16,3-12 2 0,0-3 1 16,-8-9 2-16,-14-2 2 15,-16-4 5 1,-6-1 2-16,-18-6 2 15,-9 0-2-15,-14 9-8 16,-8 4-4-16,-16 23-9 16,-1 9-4-16,-10 23-1 0,3 6 0 0,5 2 3 15,11 0 0-15,21-11 0 16,13-7 2 0,19-11 3-1,7-5 3-15,3-7 6 0,1-6 1 0,-8-2 1 16,-1-3 1-16,-9 0-4 31,-2 2-2-31,-5 5-3 16,1 7-3-16,-4 10-2 15,2 8 0-15,-2 9 1 16,2 0 2-16,6-2 3 0,2-5-1 16,9-11 1-1,2-8-1-15,6-8 2 0,8-9 2 16,7-13 4-16,1-3 2 15,-2-12 1-15,0-7 3 16,-7-12 10-16,-10-14 11 16,-10-7 10-16,-7-8-1 15,-13 3-16-15,0 16-15 0,-2 32 3 16,-6 16 0-16,-6 30-9 16,-2 18-3-16,-4 33-19 15,2 17-3-15,6 20 10 16,7 1 4-16,5-2 4 15,5-5 1-15,12-12-2 16,5-8-21-16,16-20-15 16,3-10-24-16,8-17-124 15,5-13-69-15,12-17 130 16</inkml:trace>
  <inkml:trace contextRef="#ctx0" brushRef="#br0" timeOffset="7740.99">22459 3763 1496 0,'-1'0'3'0,"5"0"-4"0,-8-1 27 0,-1 5 18 0,-3 20 41 0,8 17 20 0,0 17 0 16,5 10-16-16,1 20-38 0,-3 2-18 0,-1 2-24 0,-1-4-3 0,-1-12-45 0,-1-11-52 0,-2-9 51 16</inkml:trace>
  <inkml:trace contextRef="#ctx0" brushRef="#br0" timeOffset="8024.69">22090 4303 1173 0,'47'-15'87'0,"21"7"69"0,14 4-40 0,-9 4 7 0,-4 6-20 0,-9 2-16 0,-6 5 0 0,-10-1-4 0,-6 2-9 15,-16 2-25 1,-6 0-14-16,-16 6-19 0,-2 2-6 15,-9 12-5 1,2 0-2-16,5 2-2 16,4-3-1-16,16-5-4 0,6-8-6 15,5-11-64 1,3-6-46-16,6-15-242 0,1-12 206 16</inkml:trace>
  <inkml:trace contextRef="#ctx0" brushRef="#br0" timeOffset="8182.71">22535 4009 1502 0,'-8'0'10'0,"6"-1"-43"0,2-9-23 0,12-7-63 0,8-10-129 0,10-9 134 0</inkml:trace>
  <inkml:trace contextRef="#ctx0" brushRef="#br0" timeOffset="8812.16">22989 4170 795 0,'21'68'150'0,"-10"-5"15"16,0-6-52-16,-11-10 15 0,-10-8 8 0,7-12-45 0,-3-5-11 0,0-15 1 0,-2-7-2 15,6-8-3-15,-1-10-8 16,6-8-20-16,5-6 2 16,6-15-8-16,4 3-7 15,7-2-16 1,0 6-9-16,2 18-10 0,-3 11-5 16,2 16 0-16,0 9-2 15,-3 12-1-15,-4 0 2 16,-5 9 4-16,-3-5 2 0,1-5 3 15,-1-7 1 1,1-12 1-16,4-5-2 16,6-4 1-16,3-8 0 0,2-11 2 15,-2-3 2-15,2-10 0 16,0 2-2-16,-3 8-6 16,1 4-3-16,-6 21-9 15,0 8-2-15,-5 18 2 16,-1 5 3-16,2 5 7 15,7-1 2-15,10-10 0 16,1-7 0-16,10-11 2 16,4-5 1-16,-3-8 0 15,5-7 2-15,-3-7 2 16,-5-6 2-16,-6-7 4 16,-5-5 5-16,-16-6 24 15,-3-3 14-15,-22 6 9 16,-5 11-9-1,-11 25-33-15,-6 23-18 16,-6 27-13-16,-1 15 2 16,12 7 6-16,4-4 0 15,27-13 2-15,15-9-1 16,15-19-3-16,6-8-12 16,18-11-55-16,-2-6-43 0,4-5-132 15,-3 2 128 1</inkml:trace>
  <inkml:trace contextRef="#ctx0" brushRef="#br0" timeOffset="9678.54">19220 5487 1118 0,'4'-5'61'0,"-4"5"85"0,-4 3-78 0,-10 19 1 0,-5 5-1 16,0 13-38-16,-1 2-11 0,6 7-8 0,4-3 0 0,13-11-1 15,8-12 5-15,16-15 8 16,8-8 11-16,6-19 34 16,8 0 13-16,1-17 15 15,2-2 5-15,-6-3-14 16,-14 2-8-16,-21 4-11 16,-13 5-11-16,-29 3-24 15,-14 2-19-15,-3 8-31 16,-1 9-12-16,8 9-2 15,11 6 4-15,9 2-4 0,10 1-7 16,22 1-8-16,13-5 2 16,18 3 18-16,14 2 12 15,15 0 12-15,11 4 0 16,-5 2 1-16,-8 7 1 0,-18 4 0 16,-15 4 0-16,-19-6 4 15,-4 0 1-15,-10-12 9 16,0-3 7-16,-3-11 9 15,-8-8 3 1,8-9 17-16,-7-9 0 0,7-13-10 16,7-5-6-16,9-5-29 15,9 2-8-15,13 2-9 16,2 6 1-16,-1 9-60 16,5 6-65-16,-1 9-402 15,0 4 327-15</inkml:trace>
  <inkml:trace contextRef="#ctx0" brushRef="#br0" timeOffset="10668.53">20670 5419 1056 0,'2'-1'161'0,"-2"1"110"0,-7 1-108 0,3 4-31 15,-7 12-72-15,-2 2-24 0,-1 11-21 16,1 5-1-16,1-1-9 0,1 0-1 16,9-11 0-16,2-2 1 15,2-10 4-15,4-10 7 0,-1-9 14 16,3-6 8-16,1-11 15 16,7-3-2-16,3-12-6 15,6-4-6-15,3 8-15 16,5 1-4-16,-3 19-10 15,-1 5-6-15,-9 14-11 16,-2 8-4-16,-6 13 2 16,-2 1 2-16,-5 2 7 15,1 0 0-15,-1-3 3 16,4-7 1-16,1-8 0 16,2-5 2-1,4-11 1-15,3-8 2 0,9-12 1 16,1-5-1-16,-1-4-3 15,7 6-1-15,-7 6 0 0,-3 10-2 16,-6 16-3 0,-6 10-1-16,-8 21-4 0,-1 12 1 15,-2 8 3 1,0-1-1-16,7-4-7 0,2-12-18 16,6-20-62-16,10-13-29 15,6-16-39-15,0-9 4 16,-3-8 56-16,0 0 29 0,-7-5 52 15,-3 7 16 1,-11 3 28-16,-1 6 17 0,-3 13 14 16,-3 6 2-16,-2 12-11 15,0 9-10-15,3 15-16 16,0 2-3-16,10-4-10 16,2-4-3-16,17-15 10 15,-1-7 12-15,9-10 12 16,-1-8 9-16,-7-5 6 15,-4-4-4 1,-12-8 14-16,-2-3 0 0,-9-3 2 16,-10-5-7-16,-15-1-51 15,-13 1-24-15,-16 11-50 16,-5 10-34-16,-1 17-103 16,3 4-95-16,17 7 158 15</inkml:trace>
  <inkml:trace contextRef="#ctx0" brushRef="#br0" timeOffset="11128.14">21893 5599 143 0,'17'31'70'0,"1"1"49"0,-12-7 63 0,-3-1 7 0,-3-10 22 0,-5-3 2 16,4-9-8-16,-6-1-12 0,3-13-30 16,1-9-27-16,-2-7-54 15,5-10-15-15,8 2-32 16,1 4-9-16,7 7-11 16,8 11-13-16,2 4-5 15,6 5-2-15,14-6-2 16,6 2 2-16,9-4 3 15,6-2 2-15,-4-1 0 16,-11-5 4-16,-8 6 1 16,-9-3 6-16,-15 7 40 0,-6 0 24 15,-18 3 41-15,-6 3 4 16,-12 4-30-16,-13-2-24 16,-7 9-44-16,-9 7-7 15,1 13-12-15,10 12-1 0,13 6-2 16,15 9-3-1,17-6-3-15,15-1-1 16,15-13-1-16,9-7 0 0,5-7-42 16,-8-6-29-16,5-13-96 15,-1-9-106-15,12-21 161 16</inkml:trace>
  <inkml:trace contextRef="#ctx0" brushRef="#br0" timeOffset="11441.22">23317 5022 1740 0,'0'-2'8'0,"-1"13"11"0,-5 36 38 0,1 5 21 0,3 23 20 0,4 3-4 0,3 8-20 0,4-1-13 16,-1-6-32-16,-5-4-7 0,0-12-49 0,-3-6-47 0,-1-8-187 0,-3-10-201 15,-5-4 248-15</inkml:trace>
  <inkml:trace contextRef="#ctx0" brushRef="#br0" timeOffset="11803.07">23018 5525 1329 0,'4'-16'67'0,"6"2"53"0,-1 1-52 0,2 1 28 16,0 1 6-16,-3-1 5 0,10 1-3 0,5-1-17 16,6-1-9-16,16 1-27 15,-4-1-18-15,16 5-26 16,5 0-4-16,-1 7 1 16,4 2 6-16,-13 9 18 15,-3-1 4-15,-13 7-4 16,-15 3-6-16,-4 8-14 15,-9 3-4-15,-6 0 5 16,2 6-2-16,-4-6 1 16,0-2-2-16,0-7-1 0,-1-7-10 15,1-6-58 1,4-7-40-16,6-7-131 0,3-7-260 16,1-20 299-1</inkml:trace>
  <inkml:trace contextRef="#ctx0" brushRef="#br0" timeOffset="11944.6">23609 5102 632 0,'0'6'-18'0,"0"-6"51"0,2 0-107 0</inkml:trace>
  <inkml:trace contextRef="#ctx0" brushRef="#br0" timeOffset="12591">23836 5336 1060 0,'8'56'89'16,"-5"6"150"-16,-1-9-229 0,-2-1 3 0,-2-15 1 15,-1-10 0-15,3-13 23 16,0-14 17-16,-3 1 17 16,5-12 2-16,-2-8-15 15,0-9-12-15,-2-8-4 16,5-8 1-16,-1-5-2 16,9-2-5-16,9 10-1 15,-5 10 13-15,7 16-3 16,0 9-7-16,-3 12-20 15,0 7-18-15,3 4-8 16,-5 7 3-16,5-5 5 16,-4 0 1-16,-1-5 2 15,-3 0 0-15,-8-4 0 0,2-6-1 16,-3-2 2-16,-2-2 1 16,5-11 7-1,-5-3 1-15,5-10 0 16,2 2-4-16,4-2-9 0,2 6-3 0,3 13-10 15,6 6-2 1,3 14-1-16,4 5 2 16,1 2 7-16,-3-3 3 0,8-5 2 15,0-4 1 1,14-10 2 0,0-2 1-16,-2-9 4 0,-1-3 1 0,-11-5 4 15,-7-3 6-15,-7-6 10 16,-11-2 21-16,-13-7 41 15,-5 4 3-15,-16-2-15 16,-2 15-26-16,-2 17-45 16,-4 12-8-1,4 28-5-15,-2 0 2 16,7 9-1-16,15 0 0 16,10-8 4-16,15-5-1 0,18-6-1 15,3-5 0-15,9-8-31 16,4-6-21-16,5-5-71 15,-4-3-73-15,5-3 116 16</inkml:trace>
  <inkml:trace contextRef="#ctx0" brushRef="#br0" timeOffset="13706.47">20766 5984 414 0,'4'0'162'15,"0"0"121"-15,-1 0-32 0,-3 0-25 0,0-2-48 0,-1 1-26 0,-1-6-37 16,-2 2-12-16,-1-2-25 16,-3 2-6-16,-1-3-15 15,-4 5-13-15,-6 3-15 16,-6 3-2-16,-5 11-10 15,-8 5 0-15,-5 19-6 16,-1 6-8-16,6 21-3 16,2 10-2-16,19 12 4 0,4 0 2 15,15-8 4 1,12-2 0-16,13-14-3 16,6-6 0-16,5-13-2 15,-2-9-1-15,0-10-16 16,4-5-43-16,2-15-139 15,9-5-283-15,-9-11 275 0</inkml:trace>
  <inkml:trace contextRef="#ctx0" brushRef="#br0" timeOffset="14116.09">20986 6313 661 0,'-11'3'106'0,"-8"2"114"0,-5 8-2 16,0 3-15-16,-1 1-47 0,11 8-85 0,5 2-28 0,12-2-15 15,3 5-3-15,18-5 3 16,4-4 2-16,8-9-14 0,7-4 7 16,0-9 16-1,-1-4 8-15,-4-4 12 0,-2-7 3 16,-10 0-5 0,-8-8-4-16,-8-1 9 0,-9-6-2 15,-5-3-7-15,-10-3-5 16,-9-3-30-16,-2 2-18 0,-5 13-31 15,-3 6-15-15,-2 19-68 16,5 7-48-16,0 5-160 16,2 1 170-16</inkml:trace>
  <inkml:trace contextRef="#ctx0" brushRef="#br0" timeOffset="14430.61">21274 6252 1191 0,'5'4'96'0,"1"8"74"0,-2 3-48 0,-3 15 3 16,2 0-23-16,10 10-31 0,3-3-3 0,9 0-27 0,7-6-14 16,-1 1-16-1,5-5-7-15,1-8 25 0,2 0 13 16,-4-18 28-16,-7-1 12 15,-6-6 14-15,-4-4 2 16,-3-10-7-16,-4-9-7 16,-4-10-33-16,-7-11-17 0,-8 1-30 15,0 1-12-15,3 10-36 16,2 9-33-16,6 6-93 16,-1 6-63-16,10 3 120 15</inkml:trace>
  <inkml:trace contextRef="#ctx0" brushRef="#br0" timeOffset="14997.02">21847 6307 813 0,'6'6'96'0,"1"-6"79"0,4 0 20 0,8-4-13 0,1-1-36 0,2-2-61 0,4 1-18 0,-4 3-30 0,-3-3-7 15,-1 3-9 1,-2-1 3-16,-11 0 26 0,-3-3 14 16,-7-2 21-16,-11-5-1 15,-8 0-26-15,-6-5-13 16,-4 12-32-16,-3 4-10 16,9 13-15-16,0 10-7 15,9 16 0-15,6 4 3 0,13 9 6 31,3-8 5-31,15-3 2 0,7-5 1 0,6-11 3 16,10 0 2 0,5-16 1-16,1 0 3 0,-4-15 2 15,4-5 2-15,-4-8 1 16,-2-4-2-16,-5 8-5 16,-6 2-3-1,-9 11-8-15,-7 7-1 0,-6 10 0 31,-7 1 0-31,3 1 5 0,3 3 2 0,-2-9 2 16,0 8 1-16,1-8 2 16,-6 0 3-16,-6-5 6 15,1-3 2-15,-6-5 14 16,0-9 6 0,5-10-10-16,1-6-5 0,10-9-20 15,3-2-9-15,14 5-4 0,1 4-1 16,4 7-25-16,2 3-26 15,-6 3-71-15,3-2-44 16,0 3-205-16,3-1 220 16</inkml:trace>
  <inkml:trace contextRef="#ctx0" brushRef="#br0" timeOffset="15504.46">22620 5880 1109 0,'-3'0'128'0,"-2"4"52"0,-3 4 15 0,2 8-62 0,-2 4-24 0,5 9-4 0,3 4-12 0,0 16-26 16,3 8-17-16,2 7-31 16,-2 3-4-16,-3-3-9 15,0-7 0-15,-2-7 0 16,1-4 0-16,-2-17 1 16,1-6 0-16,4-17-2 15,1-1-1-15,2-13 0 16,-2-9 1-16,3-10 2 15,-1-9 3-15,3-11 0 16,-4 1 0-16,7 0-8 16,2 10-2-16,1 20-7 15,0 11-4-15,1 13 2 16,4 11 0-16,-2 10 4 16,5 7 1-16,5 2 4 15,0 1 0-15,0-7 1 0,1 1 0 16,-4-3 0-16,-1-5 0 15,-2 2-16-15,-4-7-38 16,-1-6-76-16,0-2-31 16,1-12-124-16,0-7 153 15</inkml:trace>
  <inkml:trace contextRef="#ctx0" brushRef="#br0" timeOffset="15891.53">23059 6288 697 0,'-15'0'102'0,"8"3"110"0,3 0 5 0,6 7 19 0,9-1-44 0,-3-4-86 0,5 8-32 0,2-7-38 0,1 2-6 16,1-7 13-16,6-1 6 15,0-4-6-15,-4-9-4 16,3 0-12-16,-6 1-2 16,-7-1 9-16,-5 1 5 15,-8-3 0-15,-8 1-4 0,-13-3-18 16,-1 1-9-16,0 11-10 16,-3 4-4-16,4 13-8 15,0 9 0-15,4 14 2 16,13 6 0-16,11 6 4 15,8-1 2-15,7-2-1 16,4-5-17-16,6-6-46 16,2-4-37-16,16-14-109 15,0-5-76-15,12-13 159 0</inkml:trace>
  <inkml:trace contextRef="#ctx0" brushRef="#br0" timeOffset="16235.68">23740 6367 1224 0,'-25'-10'163'16,"-3"-5"305"-16,-12-4-440 0,-2 3-9 0,-1 11-5 0,3 7 2 0,7 15 6 16,3 7 1-16,8 9-11 15,7 0-11-15,15 0-23 16,7-8-12-16,16 2-7 0,8-17 2 31,5-7 26-31,5-3 23 16,-6-10 41-16,-3 4 18 0,-12-19 22 15,-4 1-10-15,-5-3-29 16,-3-3-18-16,0 11-29 16,-7 1 7-16,-1 16-1 15,0-1-2-15,-1 15-8 16,-2 10-7-16,-4 5-23 15,7 3-36-15,10 2-88 16,4-5-52-16,13-7-154 16,11 1 188-16</inkml:trace>
  <inkml:trace contextRef="#ctx0" brushRef="#br0" timeOffset="16888.25">24207 6430 1693 0,'-3'-13'117'0,"-14"2"43"0,-9 2-60 0,-11 6-69 0,-9 3-23 0,5 12 0 0,-2 6 0 15,8 7-1-15,10 2 0 16,13-1-22-16,7-3-21 16,13-1-36-16,9-7-7 0,10-4 8 15,3-9 22-15,6-5 41 16,0-10 13-16,-4-9 25 15,1-3 13-15,-4-5 36 16,-4-14 10-16,-8-13 9 16,5-9-6-16,-9-30-24 15,-8-5-9-15,1 3-20 16,-5 10-1-16,-1 34-2 16,0 21-12-16,-9 41-21 15,-5 14-10-15,-5 28-15 16,-3 15 4-16,6 17 13 15,-1 2 2-15,12-1 4 16,5-7 1-16,13-21 0 16,9-6 1-16,8-19 0 0,4-8 1 15,-1-13 2-15,5-7 0 16,-3-15 1 0,0-1 0-16,-5-16 1 15,4-1 1-15,-5-10 2 16,-1-2-1-16,-4 10-7 0,-7 1-2 15,-4 20-9-15,-4 7-6 0,1 15-7 16,-7 4 1-16,2 6 3 16,1 5 5-16,0 4 6 15,5-1-1 1,7-1 3-16,-1-2 2 16,-3 1 2-16,0-3 0 15,-6-4 0-15,-12 2 1 0,-12-7 1 16,-5 3 2-1,-9-3-6-15,-1-4-3 0,-5-9-19 16,2-5-16-16,4-15-63 0,10-2-59 16,14-17-157-16,6 1 169 15</inkml:trace>
  <inkml:trace contextRef="#ctx0" brushRef="#br0" timeOffset="17189.87">24781 5919 1649 0,'2'0'39'0,"-7"0"-4"0,4 2 25 16,2 2 59-16,12 7 19 0,12 7 27 0,10 2 6 0,15 16-61 0,9 5-42 0,-4 19-41 0,-5 3-14 0,-13 15-12 0,-9 1 1 15,-9 3 0-15,-10 3-2 16,-9 0 0-16,-7-1-2 16,-17 4-49-16,-12 0-8 15,-26 7-59-15,-10 7-37 16,-36 13 99-16</inkml:trace>
  <inkml:trace contextRef="#ctx0" brushRef="#br0" timeOffset="22640.46">682 3725 595 0,'0'-23'117'16,"-5"1"116"-16,1 1-10 0,-3 4-22 0,-1 9-20 0,2 3-37 0,-3 5-18 0,1 6-28 15,2 7-12-15,2 12-25 0,-4 8-11 16,8 23-25-16,-4 8-13 15,1 17-8-15,6 7-1 16,6-4-2 0,12-6-1-1,9-24-1-15,4-14 0 16,4-31 1-16,-1-14 5 0,-6-18 27 0,-6-12 21 31,-4-11 34-31,-10-4 5 0,-6 4-19 16,-1 2-21-16,3 17-36 15,-1 11-12-15,5 26-9 0,8 13-4 16,9 31 0 0,4 3 3-16,15 4 6 15,12-10 0-15,8-28 5 16,8-15 0-16,-8-19 22 16,-3-9 11-16,-17-17 25 15,-16-4 12-15,-10-9-2 16,-15-2-6-16,-11-8-23 15,-6 5-13-15,-12-4-19 0,-6 3-8 16,-7-6-14 0,-2 7-18-16,11 6-62 0,10 10-52 15,14 18-164-15,11 13-125 16,25 8 233-16</inkml:trace>
  <inkml:trace contextRef="#ctx0" brushRef="#br0" timeOffset="22863">1775 3935 882 0,'19'0'240'0,"-3"2"214"0,-2 10-189 0,-1 7-49 0,-4 17-101 0,-4 9-31 16,-2 10-49-16,2 2-11 0,6-7-18 0,3-10-1 0,15-26-28 15,-1-8-54-15,12-17-310 16,8-21 250-16</inkml:trace>
  <inkml:trace contextRef="#ctx0" brushRef="#br0" timeOffset="23052.26">1897 3689 1599 0,'-36'-3'80'0,"2"-5"10"0,9 3-34 0,11-10-93 16,6-9-100-16,13-16 82 0</inkml:trace>
  <inkml:trace contextRef="#ctx0" brushRef="#br0" timeOffset="23179.22">2222 3359 1360 0,'3'16'189'0,"2"2"103"0,-5 7-61 15,-3 5-49-15,1 12-83 16,0 1-24-16,4 17-37 16,-2-2-9-1,2 13-9-15,2-1-9 0,-1-4-4 0,5 0-12 16,2-8-124-16,2-4-49 16,7-7 80-16</inkml:trace>
  <inkml:trace contextRef="#ctx0" brushRef="#br0" timeOffset="23561.35">2162 3927 1441 0,'-13'-11'127'0,"4"3"99"0,-1-4-17 0,15-1-28 0,5-7-23 0,2-17-33 15,13-1-20-15,-1-12-21 31,4-2-2-31,10 0-22 0,-3-5-5 0,0 11-16 16,-1 9-10-16,0 18-15 16,-4 14-6-16,-4 29-8 15,0 13-2 1,-3 19 1-16,-4 8 1 16,0 2 2-16,-5-1 1 0,4-14-1 15,4-6-1-15,3-19 2 0,0-8 0 31,-3-22 7-31,-1-9-3 0,6-15 1 16,-7-7-1 0,9 7-7-16,-4 2 3 0,-1 15-4 0,-2 11 0 0,-5 26-2 15,-3 8 1 1,8 12 0-16,2 0 3 0,9-8-117 16,11-10-59-16,15-14 91 15</inkml:trace>
  <inkml:trace contextRef="#ctx0" brushRef="#br0" timeOffset="24168.85">3847 3716 1047 0,'-8'-5'173'0,"3"0"246"0,0-2-233 0,7 3-17 0,6 4-27 0,5 15-36 0,2 11-29 0,4 26-29 16,-3 13-10-16,-2 11-17 15,0 1-8-15,8 0-10 16,-7-9 1-16,7-6-87 16,-6-10-84-16,-2-18 94 15</inkml:trace>
  <inkml:trace contextRef="#ctx0" brushRef="#br0" timeOffset="24414.18">3893 3678 1927 0,'22'-30'105'0,"0"5"67"16,9 3-1-16,2 3-43 0,1-2-12 0,2 10-61 0,-8 5-21 15,4 14-17-15,-7 12-6 0,-12 15-4 16,-10 3 0-16,-16 12-1 16,-12 6-1-1,-19 0-5-15,-11 4-17 0,-2-9-79 16,0-7-51-16,14-19-212 31,20-12 198-31</inkml:trace>
  <inkml:trace contextRef="#ctx0" brushRef="#br0" timeOffset="24634.87">4402 3661 1321 0,'6'25'177'0,"2"6"198"0,-3 6-164 0,1 2-25 0,-2 1-47 0,2-3-53 0,0-2-33 16,4-3-34-16,1-4-9 15,3-11-11-15,0-2-9 0,11-8-90 16,2-7-76-16,11-11 93 16</inkml:trace>
  <inkml:trace contextRef="#ctx0" brushRef="#br0" timeOffset="24760.94">4419 3494 1614 0,'-25'3'80'16,"6"-2"8"-16,0-4-26 0,15-11-65 0,4-5-79 0,17-9 52 0</inkml:trace>
  <inkml:trace contextRef="#ctx0" brushRef="#br0" timeOffset="25156.44">4852 3683 1607 0,'-5'42'92'0,"0"3"42"0,5 3-20 0,7 3-25 0,-1 2-18 0,8 7-28 15,3 3-23-15,1 1-15 0,4-1-1 0,-5-10-1 31,1-4 0-31,-9-19-2 0,-6-3-1 0,-6-18-10 16,-10-10-9-16,-4-23-8 16,-7-17 1-1,-2-27 11-15,-3-4 10 16,7-20 7 0,5-7 6-16,9-4 12 15,16 7 6-15,14 25 37 16,9 10 16-16,10 37 15 15,-4 18 1-15,-7 17-35 0,1 9-19 16,-9 14-25-16,-1-5-9 16,-9 9-1-16,-7 2 0 15,-13 2 2-15,-14 6 0 16,-16-4-7-16,-4-3-44 16,-6-11-147-16,1-8 121 15</inkml:trace>
  <inkml:trace contextRef="#ctx0" brushRef="#br0" timeOffset="25825.69">5147 3699 1203 0,'12'25'177'0,"1"0"204"0,4-9-233 0,7-2-6 0,12-8-57 0,4-6-20 0,10-9-29 15,-1-5-4-15,-16-7 2 0,-3 4 7 16,-17 4 18-16,-16-1 2 16,-10 6-5-16,-9 3-10 15,-25-1-27-15,-5 8-7 16,-7 13-6-16,4 4-3 16,16 14-2-16,10-1-2 15,18 3-2-15,11-5-1 16,24-4 0-16,7-2 2 0,26-2 2 15,6-4 0-15,5-9 2 16,0-7 0-16,-7-12 1 16,-9-6 0-1,1-12-1-15,-6-10 3 0,-6-8 5 16,-2-4 3 0,-6-8 9-16,-4-7 8 0,-18-11 17 15,-6-1 6-15,-12 6 5 16,-5 8-4-16,-6 30-16 15,3 14-9-15,-3 27-16 16,-2 17-5-16,2 27-9 16,-1 16-2-16,7 17 0 15,7 3 1-15,7-7 1 0,12-7 1 16,13-21 1-16,6-4-1 16,5-17 2-16,0-7 1 15,-1-17 3-15,-2-8 1 16,8-24 3-1,-4-2-1-15,-4-12 2 0,-5-2 7 0,-14 7 3 32,-4 8 1-32,-12 23-3 0,0-2-9 0,-8 26-9 31,-1 6 0-31,1 15-3 16,5 4 1-16,9-8-1 0,11-1-15 0,12-17-65 15,-1-4-57-15,9-11-117 16,-3-1-70-1,9-10 175-15</inkml:trace>
  <inkml:trace contextRef="#ctx0" brushRef="#br0" timeOffset="25988.47">6106 3481 1603 0,'-24'0'139'0,"-4"0"104"0,7 0-148 0,-1-3-56 0,8-7-46 0,12-2-86 0,9-1-113 16,23 2 103-16</inkml:trace>
  <inkml:trace contextRef="#ctx0" brushRef="#br0" timeOffset="26426.35">6415 3736 1187 0,'-1'59'107'0,"-4"-2"79"0,-2-10-23 0,-2-11-30 0,3-3-16 0,-1-17-22 0,6-3-12 0,-2-12-13 15,1-4-4-15,2-8-1 16,-3-5-4-16,6-7-14 16,0-3-1-16,4-2-13 15,4 1-8-15,9 0-6 0,4 4-3 16,4 5-4-16,2 10 0 15,-1 7-5-15,-1 2-2 16,-1 14-5 0,-2 4 0-16,-3 3 0 0,3 0 0 15,1-8 0-15,0-1 0 16,4-10 1-16,-4-3 2 0,-1-5 1 16,-8-8 2-16,-3-6 4 15,2 0 17-15,-5-12 28 16,0-2 21-16,0 1 24 15,-4 4-7-15,-3 15-26 16,-5 10-24-16,-4 14-30 16,3 13-10-16,1 6-3 15,1 1-2-15,9-2-23 16,2-7-32-16,11-6-100 16,10-4-65-16,1-9-127 15,10-3 172-15</inkml:trace>
  <inkml:trace contextRef="#ctx0" brushRef="#br0" timeOffset="26567.95">6951 3456 1592 0,'-25'-3'127'0,"2"-5"181"0,1 3-223 0,4-8-61 0,6-1-36 0,4-6-110 16,8 4-112-16,25 2 115 15</inkml:trace>
  <inkml:trace contextRef="#ctx0" brushRef="#br0" timeOffset="27170.17">7176 3547 1349 0,'1'29'153'0,"-1"-3"104"0,-3 1-50 0,1-8-102 0,-2 3-35 0,2-6-28 16,2 0-5-16,0-1-6 0,0 4-3 0,5-4-21 0,-2 0-4 16,10-2-2-16,1-4-1 15,3-7 2-15,4-2 1 16,4-8 3-16,2-4 3 0,6-6 5 16,-3-2 0-16,4-1-2 31,-2 2-3-31,-5 5-7 0,-2 8-2 15,-4 9-2-15,-6 8 0 0,1 14 1 16,5 0 1-16,2-1 2 16,3-8-4-16,4-10 31 15,0-1 29-15,-4-5 47 16,-2-5 26-16,-13-1 0 16,-5-4-18-1,-14-5-32-15,-6-11-13 0,-9 1-24 16,-3 0-9-16,4 11-21 15,2 4-10-15,1 20-14 0,5 15-4 16,1 14-1-16,7 15 3 16,1 11 1-16,3 2 2 31,4 8 1-31,0 0-1 0,-6-1-10 16,0 1-4-16,-17-11 1 0,2-7 2 0,-15-10 11 15,-1-14 7 1,-3-15 4-1,-1-17 3-15,5-15 6 16,1-11 4-16,6-15 3 0,9-5-2 16,10-7-8-16,8 0-7 15,22 12-13 1,8 7-1-16,20 13-37 16,10 1-34-16,6 3-91 15,2 2-64-15,16-4 127 16</inkml:trace>
  <inkml:trace contextRef="#ctx0" brushRef="#br0" timeOffset="27391.36">8266 3755 2846 0,'0'2'21'0,"0"-8"-8"15,-4-4 18-15,-2-1-9 0,3-3-7 0,-6-5-3 0,5-2-12 0,4 4-23 0,-1 5-97 0,1 2-126 0,14 18 132 16</inkml:trace>
  <inkml:trace contextRef="#ctx0" brushRef="#br0" timeOffset="27549.59">8264 4096 2188 0,'-2'20'179'0,"-4"-1"75"0,6-6-65 0,-3-13-114 0,3 0-37 0,0-9-28 16,-3 2-10-16,6-4-1 15</inkml:trace>
  <inkml:trace contextRef="#ctx0" brushRef="#br0" timeOffset="39987.47">21153 2828 241 0,'-5'-2'91'0,"-1"-4"59"0,1 3-38 0,4 0-34 0,-3 4-44 0,-2 7-12 0,3-1-14 0,0 2-5 0,-2 4-6 0,4-2-25 0,1-3 19 0</inkml:trace>
  <inkml:trace contextRef="#ctx0" brushRef="#br0" timeOffset="40317.94">21196 2793 649 0,'1'-8'133'15,"-1"-1"135"-15,-1 7-14 0,-4 1-27 0,0 1-21 0,-3 5-41 0,3-2-14 0,-1 1-33 0,1-2-18 16,-6 4-23-16,5 5-11 0,-13 16-5 0,2 0-5 16,-10 11-2-16,-6 6-4 0,-3 2-21 0,-2 11-5 15,5 2-17-15,1 11-4 16,15-1-3-16,12 2 0 15,8-5-2 1,11 1 2-16,10-6-1 0,1-6 1 16,4-7 0-16,-4-6-1 0,3-7-21 15,-3-5-14-15,1-11-59 16,-1-11-40-16,2-10-61 16,0-4-27-16,4-16-110 15,-2-3-133-15,5-5 274 16</inkml:trace>
  <inkml:trace contextRef="#ctx0" brushRef="#br0" timeOffset="40774.26">21385 3364 656 0,'5'0'196'0,"-4"0"132"0,-1 0-39 0,2 0-46 15,-2 0-96-15,0 0-40 0,0 0-56 0,0 2-15 0,0 10-2 0,0 4-3 0,1 17-10 16,2 5-3-16,4 6-12 15,-4-1-3-15,6-2-1 16,-1-13 1-16,10-10-40 16,-3-7-51-16,9-13-141 15,0-9-176 1,-2-17 221-16</inkml:trace>
  <inkml:trace contextRef="#ctx0" brushRef="#br0" timeOffset="40952.86">21450 3009 1139 0,'0'4'78'0,"4"2"127"0,-1 3-155 0,-1 6-13 0,-2-8 2 16,6 12-127-16,-1 0 65 0</inkml:trace>
  <inkml:trace contextRef="#ctx0" brushRef="#br0" timeOffset="42071.66">21954 3364 1261 0,'0'-6'150'0,"-8"-5"131"0,-3 1-91 16,-17-4-26-1,-4-2-53-15,-4 12-55 16,-2 4-14-16,7 22-25 0,1 6-10 15,8 16-12 1,6 5-3-16,11-1 3 0,5-4 0 16,10-11 2-16,2-8 0 0,9-15 2 15,-1-10 1-15,-1-18 6 16,5-5 2 0,1-15 6-16,-6-8-1 15,2-6 2 1,-7-10 0-16,-3-5-2 15,0-9 0-15,-6-11-4 16,1 2-2-16,-1 11-6 16,-1 11 3-16,4 31 15 0,-3 21 1 15,-5 29 8 1,-2 11-1-16,-4 24-15 0,-5 6-3 0,0 9-4 16,3 5-3-1,13-4-1-15,8-3 1 16,10-9 0-16,7-5 0 15,6-12 1-15,1-9-1 0,5-12 2 16,2-13 0 0,12-15 2-16,0-10 1 15,-2-16 2-15,-8 1 1 16,-16-10 5-16,-6-1 3 16,-21 1 1-16,-3 5-2 0,-16 14-13 15,-8 9-4-15,-4 24-7 16,-8 12-1-16,4 18 2 15,7 8 1 1,12 3 2-16,12-4 0 16,18 0 0-16,7-8-6 15,12-8-32-15,5-6-25 0,3-15-60 16,5-3-29-16,6-11-16 16,2-7 13-16,0-4 59 15,3-8 37-15,-13-2 68 16,-8-5 46-16,-20 1 69 15,-6-2 24-15,-15 1 10 16,-9 4-29-16,-8 9-68 16,-4 14-26-16,-2 13-39 15,-4 12-6-15,2 17 1 16,4 2 2-16,12-1 7 0,4-7 3 16,20-10 0-16,9-8 4 15,11-13 4-15,2-12 0 0,11-10 4 16,1-4 0-1,5-4 22-15,-1-3 6 0,-12 3-1 16,-6 3-2-16,-12 13-27 16,-15 4-8-16,-9 21-3 15,-11 13-1-15,-12 9 2 16,3 9 1-16,7-2-1 16,11-2 1-16,13-10-1 15,14-4 1-15,5-12 2 16,-2-10 2-16,5 0-4 15,0-4 1-15,2-11 2 16,7 1 2-16,-3-21 9 0,1-7 1 16,4-15 3-16,4-10 4 15,-2-18 0 1,-5-7 1-16,-13-6 1 16,-9-2-1-16,-11 27-9 0,-5 16-1 15,-11 47-11-15,-10 22-8 16,-6 40 3-1,-6 15-6-15,5 21 5 16,3 3 3-16,10-2 0 0,12-4 4 0,11-16-1 16,13-6-1-16,20-19-1 15,7-15-1-15,19-12-36 16,7-14-26-16,0-15-91 16,-1-9-70-1,-4-18-389-15,0-14 368 0</inkml:trace>
  <inkml:trace contextRef="#ctx0" brushRef="#br0" timeOffset="42325.05">23717 2555 1497 0,'-2'5'168'0,"-4"3"57"0,9 1-29 0,-3 4-12 0,17 12-79 0,10 7-24 0,22 21-20 0,1 15-13 0,18 20-18 0,6 7-9 0,0 0-10 16,-4-5 0-16,-10-2-1 16,-18-1-1-16,-26-1-5 0,-17 1 0 15,-39 1-45 1,-13 2-4-16,-34 8 19 15</inkml:trace>
  <inkml:trace contextRef="#ctx0" brushRef="#br0" timeOffset="52035.36">3290 7830 515 0,'25'-15'22'0,"2"-4"2"0,3 1 31 0,-2 6 35 16,-6-1 25-16,-1 4 43 0,1 5-19 0,-8 1-33 0,10 6-23 0,-7-3-45 16,4 5-12-1,4-3-14-15,0-2 0 0,4-3 10 16,5-1 5-1,7-7 11-15,8 0 3 16,8-3 1-16,14 0 0 0,9 0 3 16,-1 1-3-1,2 4-12-15,-7-1-5 0,-3 7-13 0,-5-2-3 16,4-3-4-16,4 2 1 31,11-6-3-31,2-4-1 0,1-3 4 0,-1 0 3 16,-8 3 3-1,1 0 1-15,5 2 0 16,8 3-4-16,8 2-7 16,4 2-1-16,-8 3-2 15,-5-1-2-15,-12 2 3 0,2-2 1 16,2 2-1 0,11 1 1-16,1 2-1 0,2 0 0 15,-5 0 1-15,-6 2-1 0,-7-1 0 16,2 4 0-16,14-2 0 31,0 2 0-31,7 5 0 16,-4 1 0-16,-12 3 1 15,-8 2-1-15,-3 4 0 0,-1-1 0 16,6 3 0-16,7 0 0 16,2-1 0-16,0-1 0 15,-2-1 0-15,-9-2 0 16,2 2 0-16,2-4 0 15,12-4-1-15,6-2 1 16,6-3-2-16,1 1 2 0,-15-6-1 16,8 2 0-1,3-3 0-15,9-4 0 16,4-4-1-16,-2-2 1 16,-6-2 0-16,2-1 0 0,8 4 1 15,16-2 0-15,0 3-1 16,9 5 0-16,6 1 0 15,11 2 0-15,11-2 1 16,15 2-1-16,21 0-1 16,5 0-1-1,34 0-2-15,11-1-2 0,23-9 10 16,25-5-52-16,19-11 38 16</inkml:trace>
  <inkml:trace contextRef="#ctx0" brushRef="#br0" timeOffset="56020.57">13183 7464 325 0,'-2'2'117'0,"1"1"146"0,-1-3-21 0,2 0-35 16,0-3-15-16,2 0-48 0,1 1-27 0,3 1-46 0,-1 2-19 15,4 10-27-15,6 4-2 0,7 8 1 16,5 4 0-16,10 0 3 15,6 1-5-15,6-4-10 16,0-2 0-16,-5-5-5 16,-1 2-1-16,-15-11-45 15,-7-2-63-15,-6-12 60 16</inkml:trace>
  <inkml:trace contextRef="#ctx0" brushRef="#br0" timeOffset="56415.89">13746 7330 591 0,'8'-15'175'16,"-5"-4"175"-16,-3 19-147 0,0 9-22 0,-12 15-49 0,-4 7-20 0,-2 14-26 0,1-4-16 15,0 4-31-15,-2 1-10 0,1-2-18 0,-2 0-4 0,4-1-2 32,0 3-2-32,2-7-2 0,3 1 0 0,3-9-1 15,4-4 2 1,0-10 0-16,-2-3 7 0,6-14 15 16,0 2 5-1,2-4 13-15,4-4-3 16,-1-2-10-16,3 2-7 0,-5 6-12 15,-3 6-4-15,1 15-4 16,1 7 1-16,-2 13 2 16,0 10-3-16,-8 1-1 15,-1-2-1-15,-1-6-15 16,9-3-30-16,1-11-104 16,0-11-89-16,7-16 121 0</inkml:trace>
  <inkml:trace contextRef="#ctx0" brushRef="#br0" timeOffset="56826.99">13858 7871 908 0,'2'5'140'0,"2"1"94"0,4-6-62 0,-1 0-24 0,10 0-59 0,0 0-11 0,10-3-25 16,6-5-4-16,0-1 3 0,10-7-12 0,0 0-6 0,-2-4-7 0,-7 3 0 16,-7 1 3-16,-24 0 18 0,-4 7 3 15,-24-1-5-15,-16 8-6 16,-15 2-19-16,-7 2-6 15,-1 14-7-15,4 4-2 16,20 12-9 0,5 3-3-16,20 2-2 0,13 3-1 15,8 2 4-15,15-4 1 32,17-1 4-32,4-8 0 15,15-10 0-15,0-3 3 16,4-6-2-16,3-9 1 0,-9-6 4 15,-3-10-51-15,-5-14 34 16</inkml:trace>
  <inkml:trace contextRef="#ctx0" brushRef="#br0" timeOffset="57240.13">14617 7644 1006 0,'-3'-1'211'0,"-3"-2"226"0,4-2-220 0,0-3-5 0,-2 5-72 0,-4-4-27 0,-3 7-40 0,-3 2-13 16,-9 9-27-16,-2 8-15 16,-3 6-12-16,1 4-3 15,2 5-2-15,6-1-1 16,11 2-3-16,0-10-2 0,16-1-1 15,3-7 0 1,5-1 2-16,7-2 1 16,4 4 3-16,2-4 0 15,4 0 0-15,-5 3 0 16,-1 1 2-16,-3 2-2 16,-12 4 2-16,-5 0 1 0,-14 4 2 15,-12-1 3-15,-11 1 1 16,-9-3-1-16,-8-3-2 15,-4 1-5-15,-6-9-56 16,-6-3-31-16,-9-8-146 16,-14-3 123-16</inkml:trace>
  <inkml:trace contextRef="#ctx0" brushRef="#br0" timeOffset="65456.97">16310 7406 380 0,'4'0'130'0,"1"-1"146"0,0-3-38 0,-5 3-44 0,0 1-25 0,0 0-46 0,0 0-16 0,-2 0-26 16,-1 1-7-16,3-1 4 0,0 4-4 0,-3-3-2 15,-3 1 1-15,-7 1-15 16,-1 3-6-16,-11 0-10 15,4 7-13-15,-7 6-5 16,-5 3-2-16,-4 14-13 16,-8 10 2-16,2 19-12 15,5 7-2-15,16 10-3 16,8 2 0-16,15-18 2 16,14-8-1-16,18-15-1 15,6-8 0-15,12-10 1 16,1-3-22-16,0-12-88 0,0-6-76 15,-5-4 92 1</inkml:trace>
  <inkml:trace contextRef="#ctx0" brushRef="#br0" timeOffset="66043.73">16636 7537 1007 0,'-1'-5'143'0,"-2"-4"200"0,3 1-167 0,0 3-27 0,1 2-22 0,7 9-56 15,0 10-21-15,3 19-25 0,0 11-9 0,0 7-7 0,-5 4-4 0,2-3 1 16,-6-4 0-1,1-11 0-15,-3-4 1 16,-3-13 4-16,0-6 4 0,-7-7 5 16,4-9 2-16,-4-9-3 15,3-5-3-15,7-2-11 16,7-6-2-16,9 6-2 16,8 4 0-16,7 10 2 15,10 4 0 1,0 5-3-16,0 9 1 0,-11 0-1 15,-4 6 3-15,-12-5 3 16,-6 2 2-16,-13-3 5 16,-8-3-1-1,-10-4-1-15,-4 2 0 16,-8-3-19-16,1-3-25 16,4-8-54-16,1-7-50 15,15-7 70-15</inkml:trace>
  <inkml:trace contextRef="#ctx0" brushRef="#br0" timeOffset="66407.78">17097 7870 746 0,'9'-2'116'0,"1"2"73"0,3-5-31 0,1 2 14 0,1 0-41 0,0 2-19 0,7-1-23 0,-5-6-9 0,7-3-19 0,1-2-6 0,-3-2-6 15,-6-1-1-15,-5-5 9 16,-8 7 6-16,-8-2 11 16,-9 4-3-16,-16 1-15 0,0 3-11 15,-4 16-32 1,2 8-9-16,7 17-13 15,-2 11-4-15,8 8 2 16,11 0 2-16,11-8 2 16,11-4 1-16,10-15 1 15,4-6 1-15,10-8-8 0,7-5-23 16,2-11-90-16,3-3-88 0,-1-18 110 16</inkml:trace>
  <inkml:trace contextRef="#ctx0" brushRef="#br0" timeOffset="66854.94">17821 7589 1257 0,'-8'5'152'0,"-6"6"94"0,-8 1-23 0,-8 12-80 0,-6 4-50 0,-4 9-59 0,4 4-15 0,8 5-17 0,2-1-4 15,26-4-7-15,7-8-2 16,18-9 2-16,5-7 2 16,1-12 7-16,1-5 3 15,-4-13 8-15,-1-1 2 16,-5-6 3-16,-3 1 2 0,-5 0-4 16,-3 5-2-16,-1 11-7 15,-9 3-3-15,1 12-2 16,-2 6-2-16,8 8-1 15,-2 1 1-15,16-6 1 16,5-4 1-16,2-9 5 16,4-8 11-16,-7-6 29 15,-2-7 12 1,-8-3 23-16,-2-1-3 0,-12-4-17 16,-5 2-10-16,-12-6-28 15,-5 0-12-15,-4 0-38 16,-3 6-28-16,-1 9-65 0,1 2-51 15,7 7-225-15,13-7 231 16</inkml:trace>
  <inkml:trace contextRef="#ctx0" brushRef="#br0" timeOffset="67247">18274 7573 932 0,'-22'11'146'0,"4"2"173"0,3-5-197 15,5 0 13-15,12-5-39 0,2 0-7 0,17 3-23 16,-4-3-6-16,16 7-2 16,-1-2-4-1,3 0-2-15,3 1-3 16,-10-3-11-16,-1 2-5 0,-7-3-6 15,-10 1-1-15,-10-6 5 16,-5 7-7-16,-8 1-8 0,-5 4-4 16,-6 13-15-16,-3 2 1 15,0 11-3 1,2-2 1-16,9-1 0 0,5 1 0 16,10-3 1-16,5-1 1 15,9-5-3 1,6-4 0-16,16-4 1 0,1-12 0 15,8-6 4-15,5-5-15 16,9-11-59-16,9 0-54 16,5-14 61-16</inkml:trace>
  <inkml:trace contextRef="#ctx0" brushRef="#br0" timeOffset="67739.85">19301 7753 1229 0,'-3'6'95'0,"-4"2"21"0,0 10-43 0,-5 4 5 0,3 5-53 0,1 1-11 0,11 2-10 0,4-8 1 0,13-3 5 0,7-7 9 0,1-7 51 15,9-5 26-15,-11-5 31 16,0-12 9-16,-14-2-20 16,-9-4-14-16,-7-4-30 15,-14-5-17-15,-13-4-34 16,-7-2-19-16,-2 5-42 0,-5 5-20 15,12 12-41-15,1 8-34 16,15 14-128 0,6 2 153-16</inkml:trace>
  <inkml:trace contextRef="#ctx0" brushRef="#br0" timeOffset="67981.44">19995 7329 1723 0,'13'-30'156'0,"-13"9"109"0,-13-4-48 0,-14 14-69 0,-8 10-45 0,-7 7-63 0,-1 14-14 0,-2 15-12 16,0 6-5-16,12 21-10 16,11 7-8-16,11 21-3 15,11 8 2-15,11-5 4 16,2 0 2-16,6-18-24 15,-5-10-34-15,-3-18-136 16,2-7-94-16,-6-18 149 16</inkml:trace>
  <inkml:trace contextRef="#ctx0" brushRef="#br0" timeOffset="68165.41">19536 7720 1839 0,'20'5'136'0,"4"-2"64"0,11 2-61 0,7-5-7 0,4-5-57 0,3-8-29 15,3-3-37-15,2-4-41 16,10-7-149-16,17-1 119 16</inkml:trace>
  <inkml:trace contextRef="#ctx0" brushRef="#br0" timeOffset="68577.85">20624 7692 960 0,'8'-5'188'0,"-4"-3"163"0,2 11-117 0,0 10 11 0,-1 18-81 0,1 9-37 0,-3 15-65 16,-1 6-20-16,-2 6-29 16,1-1-8-16,1-1-5 15,1-7-28-15,-1-5-123 16,-1-4-85-16,-1-17 114 0</inkml:trace>
  <inkml:trace contextRef="#ctx0" brushRef="#br0" timeOffset="68818.38">20636 7793 1860 0,'4'-54'130'0,"6"8"81"0,4 18-62 0,10 15-36 0,2 12-26 0,17 5-48 0,4 9-11 0,4 7-12 16,-1 7-11-16,-15-2 0 16,-8 2-2-16,-16 2 0 15,-16-7 1-15,-8 3-1 16,-12-1-7-16,-9-5-41 16,-12-1-30-16,-11-13-74 15,2-3-56-15,4-12 114 16</inkml:trace>
  <inkml:trace contextRef="#ctx0" brushRef="#br0" timeOffset="69462.69">21508 7744 1631 0,'1'-15'152'0,"-15"3"114"0,-11-2-67 0,-25-2-57 0,-2 3-51 0,-10 2-69 0,8 6-14 0,5 18-14 0,8 15-11 16,7 15-5-1,4 8 0-15,12-3-2 16,10-7-5-16,20-15-2 15,5-11 3-15,10-13 11 0,0-7 14 16,4-14 10-16,-3-3 11 16,2-8 26-16,4-1 9 15,0-2 7-15,-2 4-9 16,-7 6-28-16,-1 7-13 16,-15 16-18-16,-6 9-8 0,-1 13 0 15,-2 10 0-15,-2 7 9 16,2-2 4-16,11-11-6 15,5-11 0 1,20-15 1-16,7-8 3 0,4-13 12 16,2-4 9-16,-6 0 13 15,-8 0 2-15,-7 4-3 16,-4 7-7-16,-10 9-18 16,-5 5-3-16,-6 11-1 15,-4 5-4-15,-4 9 3 0,0 0 2 16,-4-1 2-16,6-5 3 15,-2-8 4 1,2-2 2-16,3-9 15 16,0 0 19-16,-3-11 24 0,1-8 3 15,5-9-16-15,7-5-21 16,2-8-34-16,4 8-7 16,5-2-7-16,-4 7-25 0,7 7-85 15,1 2-58-15,13 7-132 16,3 2-100-16,9 4 233 15</inkml:trace>
  <inkml:trace contextRef="#ctx0" brushRef="#br0" timeOffset="70708.33">22410 7753 1394 0,'-3'5'200'0,"-5"3"103"0,-8-10-46 0,-2-4-50 0,-12-5-91 0,-4-3-32 0,-10 3-52 0,0 6-18 16,-6 14-17-16,7 10-9 15,8 13-6-15,8-2 1 0,16-7-16 16,10-4-7-16,12-12-1 0,5-9 4 16,12-9 23-16,7-10 11 0,4-2 10 31,1 2 11-31,-6 1 13 15,-2 2 1-15,-7 9-4 16,-3 4-14-16,-8 12-18 16,-4 12-5-16,-10 14 1 15,-2 9 2-15,-2 4 5 16,4 1-6-16,9-15-36 16,7-7-5-16,11-14-2 15,4-9 7-15,-2-7 39 16,-1-9 8-16,-1-16 16 15,-2-3 8-15,2-18 9 16,3-9-1-16,-8-11 17 16,0-6 3-16,-9-11-1 15,-4 6-2-15,-7 23-30 0,-2 12-6 16,-7 36-17-16,0 17-8 16,-12 31-8-16,0 13-6 15,-7 30 6-15,3 10 7 16,9 2-6-16,6-4-30 15,16-23-30-15,6-12-4 16,13-19 12-16,7-14 32 0,3-12 33 16,-3-8 4-16,1-11 3 15,0-6 3-15,-2-18-3 16,3-8 1-16,0-18 2 16,4-13 8-16,-12-18 11 15,-3-6 10-15,-14 2 12 16,-3 6-4-16,-8 29-4 15,-8 18-7-15,5 35-30 16,-8 19-9-16,2 38-11 16,-4 11-3-16,-1 24 15 15,-2 4 4-15,4 2 3 16,4-10-1-16,11-9-2 16,3-11-3-16,21-14-1 15,9-10-1-15,5-17 0 0,7-5 2 16,-4-14 5-16,-2-7 4 15,-7-17 7-15,1-5 4 16,-7-12 13-16,-9 0 13 16,-9-1 9-16,-9 2-3 15,-12 14-8 1,-5 5-21-16,-9 29-23 0,-3 11-6 16,0 27-9-16,1 3 2 0,10-1 6 15,5 1-13-15,15-14-20 16,12-7-3-16,19-9 0 31,4-11 17-31,13-8 24 0,8-4 4 0,4-12 5 16,-3-6 3-16,-3-10 16 15,1-4 12-15,-15-21 15 16,0-11 5-16,-23-22-3 16,-12-6-8-16,-9-11-15 15,-8 1-7 1,0 18-14-16,-1 15-6 15,6 34-11-15,-4 22-9 0,0 31-9 0,-6 22-2 16,-6 29 7-16,2 14 8 16,-4 15 11-16,7 9 2 15,9 6 1 1,5-7 1-16,13-14-5 0,6-15-8 16,15-18 53-1,4-12-135-15,6-15 8 16,1-9 9-16,0-16-50 0,1-9 140 15,-5-15 11 1,-1-10 13-16,-12-12 41 0,-4 2 11 16,-12 0 8-16,-2 8-9 0,-10 21-37 15,-8 8-13-15,-5 20-25 16,-4 6-6-16,1 11-15 16,-1 2-1-16,10-2-46 31,9-4-34-31,11-11-79 0,2-5-86 15,15-8 144-15</inkml:trace>
  <inkml:trace contextRef="#ctx0" brushRef="#br0" timeOffset="70872.69">23947 7389 2269 0,'-11'16'73'0,"1"-2"8"0,7-6-116 0,3-2-37 0,7-8-106 0,7-4-170 0,13 6 197 16</inkml:trace>
  <inkml:trace contextRef="#ctx0" brushRef="#br0" timeOffset="71138.7">24447 7649 1707 0,'0'3'97'0,"-13"-1"79"0,-12 2-123 0,-16 4 4 0,2 5-8 0,-7 7-19 0,10 1-7 0,10 6-22 0,9 4-10 0,28 9-9 15,11-2 2-15,11 6 7 16,4 1 5-16,-7-5 7 15,-7-4 3-15,-13-6 4 16,-12 0 1-16,-22-8 0 16,-13 2 6-16,-23-12-62 15,-3-2-73-15,-2-13 71 16</inkml:trace>
  <inkml:trace contextRef="#ctx0" brushRef="#br0" timeOffset="71601.11">24472 7774 1076 0,'32'31'94'0,"-7"2"160"0,-8 4-150 0,-10 0 13 0,-9-2-10 0,1-3-36 0,-3-9-46 0,-2-5-8 0,3-12 34 0,3-5 20 0,0-5 35 15,1-9 16 1,11-9-16-16,0-6-11 0,4 1-38 16,4 0-20-16,-4 3-27 15,2 13-11-15,0 11-10 16,0 11-3-16,1 7-2 16,-3 5 0-16,-2 1 6 15,-2-5 0-15,4-2 0 16,5-10 0-16,-2-7 2 15,4-2 4-15,1-11 9 16,1-1 5-16,2-6 22 16,0-1 0-16,0 1-5 15,-2 4-4-15,-9 14-24 0,-8 2-3 16,-8 19 2-16,-8 5-1 16,1 9 3-16,-1 0 0 15,10-4-16-15,9-9-17 16,13-10-41-16,-1-7-43 0,7-10-151 15,2-10-160-15,1-11 235 16</inkml:trace>
  <inkml:trace contextRef="#ctx0" brushRef="#br0" timeOffset="71852.71">24780 6897 1165 0,'11'0'167'0,"5"1"222"0,12 20-203 0,16 17 24 0,4 22-37 0,8 11-42 0,1 15-43 0,-10-4-14 0,-2-6-34 0,0 3-12 0,-7 0-16 16,0 4-1-1,-11 9-5 1,-10 1-1-16,-10 5-3 15,-14-7-1-15,-21 1-27 0,-16 7 0 16,-29 8-30-16,-23 8-44 0,-43 16 70 16</inkml:trace>
  <inkml:trace contextRef="#ctx0" brushRef="#br0" timeOffset="78829.74">2665 8109 398 0,'-25'16'101'0,"-3"5"96"0,2 4-80 15,-5 7-61-15,-2 1-27 16,1-2-20-16,-3-1 16 0,15-9 29 15,-2-9 16-15,6-12 22 16,-1 0-7-16,2-11-22 0,1 0-15 0,-3 5-20 31,-4-2-9-31,-5 8-6 0,-1 2 0 16,-2 7-3-16,-2 4 0 16,-1 6-4-16,1 6-3 15,-1 11-2-15,-3 7-1 16,7 15-3-16,-2 10-1 15,3 14-1-15,7 3 0 16,-4 13 1-16,8 4 0 16,4 15 3-16,1-3-1 15,11-7 1-15,9-9 0 0,8-23-1 16,7-9-2-16,20-17 1 16,19-9 0-16,12-26 3 15,13-12 3-15,14-25 6 16,14-8-21-16,30-18 11 15</inkml:trace>
  <inkml:trace contextRef="#ctx0" brushRef="#br0" timeOffset="79876.42">6429 9527 504 0,'-6'13'146'16,"1"1"122"-16,4-1-62 15,-1 1-107-15,2 0-39 0,3-4-26 0,2-1-2 0,1-6-1 0,-1 0 1 16,3-1-2-16,-2 1-1 0,5-6-6 16,3 1-4-16,13 1-13 15,8-1-5-15,14 2-2 16,6 0-1-16,5 2 1 16,-6 1 0-16,-7 2 2 15,-9-2 0-15,-11 1 4 16,-11 1 0-16,-4-3 3 15,-7 4 1-15,-7 7-2 16,-2 6-2-16,-9 12-6 16,2 13-3-16,5 12-1 15,-2 10-1-15,3 5 1 0,8 6 1 16,7 0 2-16,4 1 1 16,2-3 2-1,-7-9 2-15,-4-15 4 16,-5-12 2-16,-8-12 1 0,0-5 20 15,-16-12 17-15,-1-4 6 16,-22-9 2-16,1-5-19 16,-19-8-23-16,-3-7-13 0,7-1-65 15,-8-6-65-15,15 2 70 16</inkml:trace>
  <inkml:trace contextRef="#ctx0" brushRef="#br0" timeOffset="145503.12">14107 12877 900 0,'-1'8'75'16,"1"-4"50"-16,6 0-80 0,-1 0-10 0,-4-2-7 0,3 1 15 0,-4-3 29 16,0 0 10-16,0 0 5 0,0-5-9 15,15 4-15-15,3-6-5 16,23 4 1-16,12 2 8 16,29-7 9-16,18 2 6 15,48-6-8-15,11-2-11 16,26-3-29-16,11 4-14 15,9-6-16-15,0 0-4 16,20 5-90-16,12 3-61 16,-14-9 80-16</inkml:trace>
  <inkml:trace contextRef="#ctx0" brushRef="#br0" timeOffset="148023.87">3620 13066 1532 0,'-4'14'56'0,"11"-3"33"0,21-22-94 0,10-3 1 0,13-14 3 16,5-5 2-16,11 1 0 0,8-3-1 0,4 10 0 0,10 8 2 0,5 4 4 15,10 4 3-15,48 9 0 16,23 0-1 0,55-3-9-1,35-5 1-15,33-14-3 0,29-8 0 16,31-16 45-16,6-9-108 16,34-26 61-16</inkml:trace>
  <inkml:trace contextRef="#ctx0" brushRef="#br0" timeOffset="162964.25">3042 9601 678 0,'-25'26'100'0,"0"0"80"0,4 1-87 0,5 2-52 0,1-3-26 0,-6-4-7 0,4-6 9 0,3-8 26 0,3-8 17 15,11-6 26-15,7-4-1 0,11-5-17 0,5 2-10 16,9 4-20-16,7-1-6 15,9 7-6-15,2 0-2 16,12 0-5-16,4-4 0 16,19-12-4-16,-1-1-4 15,17-12-3-15,-2 2-2 16,15-3-4-16,15 6 0 16,15 10-3-16,9 8-3 15,5 10-1-15,9 10-2 16,3 14 3-16,2 5 0 0,-3 13 1 15,3-2-1-15,0-13 0 16,-7-6 1-16,-5-31 1 16,4-13 1-16,-3-17-1 15,3-2-1-15,-5 4 0 16,-9 10 1-16,-8 23 2 16,-8 10 3-16,-20 19 3 15,-21 8 0-15,-22 10 0 16,0 3 0-16,-11-5-2 0,-7-3 1 15,-16-15 2-15,-11-9 2 16,-18-14 6-16,-9-1-1 16,-24-13-22-16,-15-5-16 15,-28-5-12-15,-15 5 1 0,-25 5 26 16,-18 1 19-16,-16 2 19 16,-8 8 5-1,-9 5 4-15,-8 4-4 16,-16 14-15-16,-8 7-7 15,-28 11-18-15,1 0-11 0,0 0-4 16,2-7-3-16,16-9-10 16,15-3-11-16,23-3-18 15,13-3-4-15,25-1 10 16,16-5 19-16,22 4 27 16,21 0 11-16,37-8 8 15,18-2-4-15,37-7-4 16,23-11 4-1,39-8 27-15,15-2 11 0,28-2 9 16,18 3-6-16,29 0-21 0,7 3-8 16,28-4-6-16,13 0-1 15,4-1-3-15,13-2-2 16,15 0 0-16,-10 5-1 16,21 7 3-1,-14 7 0-15,-18 11 1 0,-3 3 0 0,-33 10-4 16,-11 0 20-1,-27 5-444 1,-19-5 316-16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22:16.5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1321 4905 326 0,'13'-16'48'0,"-1"-1"59"16,-5 3-3-16,-1 4 17 0,-4 1 3 0,-2-1 9 0,0 6 6 0,1-1 3 15,1 0-3-15,6 4-12 0,-5-4-9 0,-3 5-17 0,0-2-10 16,8-1-11-16,-4 3-4 0,-2 0-4 16,-1 3 3-16,-5 2-6 15,-9-2-4-15,-3 2-6 16,-4 3-7-16,-7-2-15 16,-9 2-8-16,-5-2-13 15,-5-1-3-15,2-2-7 16,-2-1-2-16,8-4-1 15,7-1-2-15,9-2 0 16,7 2-1-16,14 3 0 16,-2 3-1-16,4 7 1 15,4 2 3-15,3 9 4 16,1 6-1-16,-1 3 2 16,2 4-1-16,-6 4-1 15,4 6 0-15,-5 7 0 16,5 5 0-16,-3 6-3 15,5 1 0-15,-6 5-1 16,6 1-1-16,-6 7 0 0,4 3 0 16,-8 8 0-16,0-4 0 15,-8 4 0-15,1 1-1 16,-3 1 1-16,1-3 1 16,4-7-1-16,-3-2 1 15,3-4-1-15,2-4 1 0,-2-6-1 16,2 2 0-16,3-10 0 15,0 5 0-15,0-8 0 16,2 0 1-16,-1 0 0 16,3 0 1-16,-4-3-1 15,-4 2 1-15,1-10 0 16,2 0 1 0,-3-7 0-16,0-7 0 0,2-5-1 15,1-6 0-15,-1-5 1 16,2-9 1-16,0-2 0 0,0 3-1 15,0 8-3 1,3-8-1-16,3 3-1 0,1-1 0 16,4 0 0-16,1 4 0 15,3-2 0-15,0-4 0 16,3 1 0-16,-2-2 1 16,7 1-2-16,1-1 1 15,4-2 0-15,7 1-1 16,9-1 1-16,3 0 0 15,1-3 1-15,-2-5 0 0,-4 4 1 32,-4-4 0-32,0 0 0 15,-2 1 1-15,-7 0 0 16,-1 3-1-16,-8 1 2 16,-2-3-1-16,-9 1 1 15,-1 2 1-15,-5-6-3 16,-3-1-1-16,2-4-1 15,-2 0-3-15,1-4 1 16,-1-5 1-16,0-2 2 16,0-9 0-16,0-5 0 0,0-4 0 15,-3-17 0-15,-1-6 0 16,-4-24-3-16,-3-9 0 16,-2-22-1-16,-1-10 0 15,4-8 0-15,6 0 2 16,4 10 2-16,6 6 0 15,3 6 0-15,-1 4 1 16,-1 5 1-16,2 6-1 0,-1 9 0 16,-2 4 0-16,2 6-1 15,-2 1 0-15,4 8-1 16,-2 4 0-16,-2 14 1 16,5 10 0-16,-6 17 0 15,1 6 0-15,-4 12 1 16,-2 9 0-16,0 2 0 15,-2-1 0-15,1-1-1 16,-2-1 0-16,1 1 0 0,0 1-1 16,-4-1-1-16,3 10 0 15,-2 5 0-15,2 1 0 16,-8 2 2-16,1 3 1 0,-5-1 2 16,-6-2 0-1,-6-5 1-15,-3-4-1 16,-6-7 0-16,-3-2-2 15,-10-4-1-15,-5-2-6 16,-11 3-29-16,1 5-34 16,-2 3-65-16,7 10-30 15,17 3-91-15,12 1-173 16,26-15 263-16</inkml:trace>
  <inkml:trace contextRef="#ctx0" brushRef="#br0" timeOffset="865.64">947 7592 811 0,'5'-17'114'0,"0"4"110"0,1 5 22 0,-6 7-36 0,0 1-20 0,0 8-44 0,-2 4-15 16,-2 2-22-16,2 10-9 0,0 5-35 0,2 5-18 0,0 12-30 16,0 4-6-1,0 14-7-15,-1-1-2 0,-1-2 0 31,1-6-10-31,-1-14-47 0,2-8-35 0,3-14-82 16,-1-11-33 0,6-11-133-16,-5-16-157 0,2-9 290 15</inkml:trace>
  <inkml:trace contextRef="#ctx0" brushRef="#br0" timeOffset="1128.1">895 7756 836 0,'-17'-41'121'0,"6"2"116"0,3 3-45 0,9 2-34 0,1 3 1 0,12 2-11 0,7-5-17 0,6 4-33 0,1-3-18 16,8 9-22-16,2 5-10 0,2 11-16 15,-1 7-7 1,-8 9-11-16,-2 4-3 16,-12 10 1-16,-12 5 1 15,-10 6 1-15,-11 5-1 16,-10 1-3-16,-4-1-4 15,0-3-12-15,3-10-17 0,6-15-45 16,6-7-27 0,13-21-78-16,2 0-42 15,13-9-104-15,10 3-92 0,6 10 232 16</inkml:trace>
  <inkml:trace contextRef="#ctx0" brushRef="#br0" timeOffset="1442.45">1627 7597 432 0,'3'-19'139'0,"2"2"173"0,0-2-59 0,-8 3-1 0,-2 2-17 0,-8 4-20 16,-1 2-16-16,-6 2-34 0,1 5-14 0,-10 10-37 0,-6 4-17 0,-1 10-39 0,-3 6-18 16,-2 12-26-16,4 8-10 0,7 12-8 15,10 1-4-15,26-4-2 16,10-3-1-16,24-11-1 16,8-6 0-1,9-9 4-15,3-6 1 16,-1-9-4-16,-1-3-17 0,-6-9-97 31,0-2-67-31,-3-8 95 0</inkml:trace>
  <inkml:trace contextRef="#ctx0" brushRef="#br0" timeOffset="5694.12">1630 6113 245 0,'-3'9'67'0,"-6"-1"96"0,-1 2 13 0,2-1-1 0,-1 2-20 0,3-8-48 16,1 2-19-1,5-5-8-15,5 0 5 0,4-3 1 16,7 3 1-16,9 0-7 16,5 5-8-16,9 6-18 0,7 1-12 31,17 3-26-31,11-3-9 0,12-2-7 16,-1-1-1-16,-13-3 2 0,-9 2 2 15,-20 3 3-15,-11 2-30 16,-15 0-141-16,-8-7-208 31,-1-11 201-31</inkml:trace>
  <inkml:trace contextRef="#ctx0" brushRef="#br0" timeOffset="5983.62">2134 6031 1051 0,'-2'14'101'0,"2"0"66"0,3-1-7 0,14 0-62 15,2-1-17-15,18-5-29 0,-1 0-13 0,5 4-5 16,3 2 2-16,-1 1 4 0,-4 7 1 16,-10 4 0-16,-12 7 0 15,-17 5-5-15,-8 9-4 16,-25 9-6-16,-7 0-6 15,-12 5-10 1,-12-4-3-16,-4-4-25 0,-14-3-43 16,-11-10-460-16,1 2 353 0</inkml:trace>
  <inkml:trace contextRef="#ctx0" brushRef="#br0" timeOffset="13789.07">2888 6920 447 0,'-2'0'151'0,"-6"4"177"0,7 3-28 16,-3 0-59-16,-5 1-35 0,3-4-58 0,-5 3-24 0,6-6-17 0,5 2-9 0,5 4-13 15,-1-4-3-15,-4-2-19 0,2 9-11 16,-2 3-19-1,1 9-13-15,-1 20-6 16,0 6-3-16,0 8-5 16,5 6-1-16,-3-10-2 0,3-2 0 0,1-9-1 31,-3-4-2-31,0-6-3 16,-1-1-28-1,-2-6-77-15,0-4-47 0,0-13-166 16,0-4 173-16</inkml:trace>
  <inkml:trace contextRef="#ctx0" brushRef="#br0" timeOffset="14548.88">3091 7036 907 0,'-1'0'180'0,"-6"0"129"0,3 11-75 0,-6 3-38 16,1 9-67-16,2 0-26 0,1 13-52 0,4 2-18 0,2 6-19 0,7 3-4 0,-4-3-4 0,3-4 4 0,0-10-3 15,-2-2 1-15,-3-7 1 16,-1-7 1-16,0-13 4 15,-1-1 7-15,-9-8 2 16,5-11-4-16,2-9 0 16,-5-8-5-16,7-15-5 15,1-4 2-15,8-9-3 16,0-1-4 0,11 13 7-16,-5 3 0 0,0 21 5 15,-1 4 7-15,-4 14-5 16,-1 9 0-16,3 1-5 0,3 8-4 15,5 0-6 1,-3 1-1-16,4 15-1 0,-2 3-1 16,-4 12 1-1,0 10 0-15,-3 6 0 0,-3 5 1 16,-2-8-1-16,2-8 1 16,0-19 2-16,2-9 0 0,1-16 1 15,1-5 2-15,2-10 1 16,9-7 2-16,-6-5 4 15,5 2 2-15,-8-7 2 16,2 2-2-16,3-1-3 16,-3-4-3-16,7 5 5 15,-5-8 1-15,4 5 4 16,3 4 1-16,-9 4-5 16,1 8-2-16,-4 6 1 15,-4 1 3-15,-4 9 4 16,1 2 2-16,-3 9 0 15,1-1-2-15,2 7-6 16,-1 9-2-16,-1 7-6 16,1 14-1-16,0 9 2 0,1 5-1 15,-3 6-3-15,5 0 2 16,-2 7-7 0,6-2-7-16,-1-7-45 15,4-1-34-15,1-14-80 0,1-6-57 16,-1-19 126-16</inkml:trace>
  <inkml:trace contextRef="#ctx0" brushRef="#br0" timeOffset="22385.1">4588 7591 350 0,'0'-4'123'0,"5"1"84"0,-2-1-21 0,2-1-8 0,3 3-33 0,-8 2-12 0,0 3-18 0,-2 7-10 0,-9 4-28 16,0 0-14-16,0 2-24 0,2 5-12 0,1-4-13 16,0 5-5-1,3 3-3 1,0 0-1-16,-4 7-2 15,-2 1-1-15,-7 5 1 16,-2 1 0-16,3-7 0 16,-5-2-1-16,9-10 1 15,-1-1-2-15,7-12 0 16,7-6-1-16,4 4 2 16,5-5 4-16,4-5 12 15,4 2 10-15,0 0 18 16,7 3 7-16,3 0 7 15,6 1-8-15,8 4-16 0,0 2-10 16,-3-7-17-16,-3 3-2 16,-9 0-5-16,1 0 0 15,-8 0-11-15,2-3-40 16,-10-1-131-16,-7-1-165 0,6-3 181 16</inkml:trace>
  <inkml:trace contextRef="#ctx0" brushRef="#br0" timeOffset="23979">5022 7635 332 0,'0'-3'117'16,"-1"-1"121"-16,-1 1-37 0,0 0-55 0,1 0-27 0,1 0-37 0,3-2-9 15,5-3-11-15,-3 2 1 0,4-4 12 0,-3 4-2 16,2 1-6-16,-3 4-4 0,4 1-15 15,1 1-6 1,3 1-16-16,2 0-6 0,1-2-8 16,6 0-3-1,2 0-4-15,1 0 0 0,-3 6-2 16,0 2 1-16,-11 4 5 16,-9 7 2-1,-5 7 3-15,-10 4 0 16,-7 4-6-16,1 9-3 0,-3-4-3 15,-1-6 0-15,6 4-2 16,-3-9 2-16,4 2-1 16,2-2 1-16,-2-9 0 15,2 0 0 1,1-6 1-16,4 3 0 0,1-9-1 16,3 1 1-16,5-6 0 15,3 1 4-15,7-1 12 16,1-2 6-16,12-3 11 0,3-1-4 15,7-7-9-15,11 2-6 16,3 1-11-16,5-3-3 16,7 1-16-1,-7 6-55-15,1-7 42 0</inkml:trace>
  <inkml:trace contextRef="#ctx0" brushRef="#br0" timeOffset="36363.23">8307 4407 682 0,'-11'14'88'0,"-5"0"60"0,11 0-25 0,-4-4-13 0,9-7-14 0,3-3-5 0,5-3-2 15,3 0 5-15,-5-1-9 0,3 1-11 0,-7 10-21 16,-2-1-8-16,-2 14-10 16,-10 7 0-16,-2 14-10 15,-13 5-4-15,3 1-13 16,1 2-7-16,7-5-1 16,5-4-1-16,12-7 5 15,-1-10 2-15,7-4 2 16,5-4-2-16,-4-12 0 15,16 1-3-15,6-4-1 16,3-1 0-16,2-5-13 16,-1-7-32-16,-1-6-117 15,4 0-137-15,-7-6 158 16</inkml:trace>
  <inkml:trace contextRef="#ctx0" brushRef="#br0" timeOffset="36756.58">8553 4493 836 0,'4'-26'103'0,"4"-4"111"15,8 1 14-15,5 7-20 0,2 2-27 0,3 9-63 0,-1 6-25 0,-3 0-26 0,-3 10-13 16,-7-2-22-16,-2 8-9 0,-10 3-12 15,-8 2 0 1,-8 8-2-16,-6-2-1 0,3 1-5 0,-4-1-1 31,10-3-2-31,8-3-3 0,10-3-2 16,9-2 0-16,13-6 2 0,8 2 2 16,4 0 3-1,-7-4 10-15,1 5-1 0,-8 3 1 16,-12 3 1-1,-1 8-1-15,-13-1 1 0,-10 5 0 0,-15 6-2 16,-11 0-7 0,-16 5-14-16,-3 0-35 15,-6-3-116-15,2 4-210 0,10-19 211 16</inkml:trace>
  <inkml:trace contextRef="#ctx0" brushRef="#br0" timeOffset="43005.01">18310 5922 366 0,'-5'3'97'0,"1"5"125"0,-4-5-37 15,-2 5-17-15,1-6-17 0,-1-1-31 0,7 6-10 0,3-6-8 0,2 1-2 0,6-2-6 16,1 0-7-16,9 0-15 0,-3 0-6 16,11 0-5-16,8 0 8 15,9 1-13-15,9 1-9 16,11 0-15-16,10-2-12 0,21-4-3 31,12 1-1-31,6-5-10 0,-5 5-1 0,-11 2-1 16,-17-1 0-16,-6 2 0 15,-8 3-1-15,-7 0 0 16,3 1 0-16,-10 2 0 16,-8-6 0-16,-12 0-38 15,-10-6-35-15,-12-2-111 16,-1-3-90-16,-11-5 146 16</inkml:trace>
  <inkml:trace contextRef="#ctx0" brushRef="#br0" timeOffset="43339.38">19413 5869 1096 0,'-8'6'100'0,"6"-1"74"0,2-5-5 15,15-10-24-15,0-3-20 0,17-2-29 16,-4 2-7-16,7 0-5 0,-13-1-7 0,2 14-21 0,-4 0-9 0,-6 5-18 0,5 4-6 0,-8 4-8 16,-1 1-5-16,1 0-7 15,-2 9-1-15,-2 0 0 16,2-5-2-16,-4 7 2 16,-3 0-1-16,-6 3 0 15,1 7 2-15,-20-2-3 16,-6 2 3-16,-17 4 1 15,-7-2-19-15,-12-3-74 16,2-5-50-16,9-14-186 16,9-3 175-16</inkml:trace>
  <inkml:trace contextRef="#ctx0" brushRef="#br0" timeOffset="43929.38">20453 5520 384 0,'-10'-2'147'0,"5"-1"127"0,1 3-51 0,0 0 9 0,1 5-56 0,-3-5-28 16,4 5-31-16,4 1-12 0,3-3-15 0,4 2-6 0,9 0-8 15,2-2-9-15,23-3-10 16,-2 0-4-16,8 0-21 0,4-2-4 16,1-2-17-16,-1 2-5 15,0-1-5-15,0 1 3 16,-15-1 0-16,-5-2-23 0,-14 4-56 16,-6-2-32-1,-2 3-98-15,-10 0-81 0,-5 0 169 16</inkml:trace>
  <inkml:trace contextRef="#ctx0" brushRef="#br0" timeOffset="44230.2">20705 5553 1209 0,'5'-6'117'0,"-2"-2"75"0,-2 5 4 0,-1 3-33 0,-1 5-30 0,-7 7-36 0,0 4-10 15,-5 8-22-15,1 1-13 0,1 13-28 0,-2-7-10 16,4 9-11-16,2 10-6 0,-1-1-2 16,5 6 0-16,0-4 1 31,0-9-8-31,1-7-54 0,2-7-34 0,0-6-96 15,0-9-57 1,-1-2-171-16,1-9 228 0</inkml:trace>
  <inkml:trace contextRef="#ctx0" brushRef="#br0" timeOffset="44430.49">20404 6058 895 0,'-29'14'97'0,"-4"0"87"0,5 2-20 16,1 0-31-16,8-1 0 0,19 0-12 0,8-6 0 0,17 4 3 0,5-4-11 0,8-1-22 0,6-6-17 31,2-2-40-31,3-2-11 0,1-3-14 16,-6-1 2-16,-10-2-91 15,-5 0-65-15,-2-3-299 16,6-1 241-16</inkml:trace>
  <inkml:trace contextRef="#ctx0" brushRef="#br0" timeOffset="44921.04">21208 5744 1217 0,'-6'2'157'0,"1"-2"-8"16,-1-4 32-16,3-2-19 0,3-10-63 0,9-4-12 0,4-5-17 0,4-4-12 0,8-4-20 0,1 0-8 0,2 5-13 0,5 2-5 0,-4 9-7 16,-4 3 0-16,-2 4-3 15,-7 6-1-15,-3-1 0 16,-2 5 0-16,-10 6 0 16,-1 5 1-16,0 7 3 0,-3 5 4 15,-1 6 2-15,-1 7 1 16,0 13 4-16,-3 1 0 15,-6 13-2-15,0-4 1 16,-7 4-5-16,6-5-3 16,0-12-1-1,4 1-3-15,3-15-1 0,4-1 0 16,0-12-37-16,0-2-41 16,4-15-100-16,-7 1-74 15,4-6-276-15,-1-6 302 0</inkml:trace>
  <inkml:trace contextRef="#ctx0" brushRef="#br0" timeOffset="45110.65">21060 6124 1240 0,'-3'13'108'0,"-2"-1"86"15,13-1-4-15,17-11-17 0,11-3-15 0,21-5-34 16,14-4-15-16,14-3-37 15,13-2-14-15,5 1-30 16,-12-1-13-16,-15 0-23 0,-16-1-48 16,-14 3-231-16,1 5 188 15</inkml:trace>
  <inkml:trace contextRef="#ctx0" brushRef="#br0" timeOffset="46260.75">21659 8426 362 0,'0'-6'120'0,"-6"0"147"0,3 0-29 0,-2-1-19 15,-1 4-25-15,6 3-45 0,3 0-23 0,3 0-29 16,-4 0-3-16,-2 2-9 16,13 6-5-16,-4-2-10 15,-1 0-11-15,11 0-16 16,-3 1-6-16,12-4-5 15,7 5-5-15,9-5-14 16,2 2-4-16,6 3-10 16,-2-8-2-16,-10 0-24 15,-3-7-40-15,-13-7-94 0,-7 1-53 16,-2-10-257-16,-3-1 272 16</inkml:trace>
  <inkml:trace contextRef="#ctx0" brushRef="#br0" timeOffset="46516.26">22051 8075 897 0,'-16'1'166'0,"0"4"111"0,2 5-78 0,1 2-19 16,9 2-59-16,4 1-15 0,18-3-17 0,8 1-14 0,18-1-28 15,14 6-14-15,15 2-13 16,4 5-3-16,-7 10-3 15,-14 1-1-15,-19 4-6 16,-9 1-1-16,-17-2 2 16,-8 1 5-16,-19 1-5 15,-10-3-3-15,-17-5-46 16,-14-2-37-16,-6-7-95 0,2-2-77 16,7-9 139-16</inkml:trace>
  <inkml:trace contextRef="#ctx0" brushRef="#br0" timeOffset="46836.61">22899 7988 823 0,'4'-2'147'0,"-1"2"98"0,3 0-40 0,5 2-18 0,3 8-38 16,7-6-20-16,7 6-31 0,8 1-15 0,4-5-35 16,7 0-13-16,-4-1-19 15,9 1-5-15,9-6-6 16,4 0-1-16,-3-4-18 15,-7-1-41-15,-19-1-128 16,-12-2-229 0,-26-5 230-16</inkml:trace>
  <inkml:trace contextRef="#ctx0" brushRef="#br0" timeOffset="47083.12">23177 7928 1358 0,'-8'6'105'0,"2"12"93"0,-4 2-38 0,6 12-3 0,-3 4-36 0,7 11-54 0,0 4-18 16,8 12-17-16,-5 3-6 16,5 5-18-1,-6 0-2-15,-1-5-12 16,1-7-29-16,-4-18-88 0,2-3-78 15,0-12 101-15</inkml:trace>
  <inkml:trace contextRef="#ctx0" brushRef="#br0" timeOffset="47257.81">22816 8644 1447 0,'0'13'122'16,"6"-2"90"-16,15 0-18 0,18-6-30 0,11-1-39 0,7-7-64 0,2 2-23 0,-4-3-22 16,-5 1-4-16,2-8-58 31,-1-1-47-31,3-4-204 0,2-2 167 0</inkml:trace>
  <inkml:trace contextRef="#ctx0" brushRef="#br0" timeOffset="47701.4">23818 7996 1391 0,'15'-2'120'15,"4"2"67"-15,-5-3-2 0,2 3-65 0,6-1-32 0,0 2-47 0,8 6-14 0,2 5-7 0,4 2 0 0,4 5-2 16,-1 0-4-16,-1 6-7 16,-5 1-3-16,-12-3-3 15,-4 4 1-15,-23 0 3 16,-9 1 1-16,-22 7 3 15,-14 1-2-15,-7 1-4 16,-4 0-2-16,5 0 0 16,8-4 0-16,16-6 0 15,10-2-1-15,20-5-2 0,7-1 3 16,23-5 14-16,9-1 7 16,21-2 5-1,5-1-2-15,9-6-15 0,6 1-5 16,-3 0-6-16,-6-4-35 15,-16-1-133-15,-6-1 110 16</inkml:trace>
  <inkml:trace contextRef="#ctx0" brushRef="#br0" timeOffset="78565.86">22735 10910 604 0,'0'5'134'0,"2"1"147"0,4-1-46 0,5-3-27 0,3-1-27 0,10-2-27 0,-3-3-7 16,7 4-15-16,4 2-6 16,1 6-28-16,12 1-25 15,1 1-30-15,5 2-17 16,9 0-14-16,-5-1 0 16,11-7-7-1,0 3 3-15,-4-9-20 0,-2-6-25 0,-18-6-86 16,-5-2-57-1,-20-7-231-15,-8-3 230 16</inkml:trace>
  <inkml:trace contextRef="#ctx0" brushRef="#br0" timeOffset="78848.5">23289 10652 1338 0,'-2'3'91'0,"2"6"68"0,4-2-28 0,10 4 9 15,8-2-3-15,11 4-23 16,6-1-13-16,12 3-45 16,6 5-18-16,0 2-21 15,-2 3-8-15,-10 7 2 16,-4-4-2-16,-22-1-3 16,-6 1 1-16,-19 1 1 0,-5 2 0 15,-16-4-8 1,-6 2-11-16,-22-1-39 15,-5-1-34-15,3 1-70 0,5-7-40 16,20-2-160 0,9-5 198-16</inkml:trace>
  <inkml:trace contextRef="#ctx0" brushRef="#br0" timeOffset="79131.48">23873 10489 753 0,'0'-9'155'0,"1"6"227"0,7 3-167 0,-6 7-13 0,9 3-6 0,5 3-34 16,4 2-21-16,8-5-37 15,2 1-15-15,8 0-37 16,5-3-13-16,0-2-28 15,1 2-9-15,-2-8-11 16,-4-2-21-16,-5-7-65 0,-1-2-50 16,-23-6-112-1,7-4-103 1,-16-1 202-16</inkml:trace>
  <inkml:trace contextRef="#ctx0" brushRef="#br0" timeOffset="79305.06">24190 10396 966 0,'-18'13'185'0,"-2"4"206"0,6 7-104 0,3 10-75 0,-2 1-39 0,5 14-66 15,3-8-19-15,1 10-35 16,-3 1-13-16,4 3-22 16,3 11-11-16,0-1-23 15,3 1-18-15,-1-5-58 16,3 1-49-16,-5-8-87 15,0-2-107-15,-5-11 189 16</inkml:trace>
  <inkml:trace contextRef="#ctx0" brushRef="#br0" timeOffset="79493.25">23956 11327 805 0,'-9'12'191'0,"9"-5"241"16,0-1-192-16,17 2-103 0,7-4-6 0,12 4-22 0,2-3-16 15,9-5-32-15,-1-5-18 16,3-7-34-16,-2-4-29 16,-4-16-87-16,0-7-72 15,-6-8-227-15,1-2 220 16</inkml:trace>
  <inkml:trace contextRef="#ctx0" brushRef="#br0" timeOffset="79886.03">24609 10622 1419 0,'-4'-2'136'0,"2"1"166"0,5 1-225 0,4 0 2 0,4 3-6 16,6 3-1-16,13 3 12 16,3-2 6-16,8 1-17 15,0-4-14-15,2 4-28 16,-9-3-11-16,-5 6-12 15,-12 0-3-15,-20 3-3 16,-10 4-2-16,-21 4-9 16,-7 5-1-16,-13 1 1 15,-3-1 3-15,15-4 8 16,9-2 0-16,20-7-6 0,11-1-2 16,13 2-2-1,13 6 0-15,15 1 5 16,9 6 1-16,-1 2 2 0,-1 2 1 15,-8-1 3-15,-10 1 0 16,-17 1 0-16,-9-1 0 16,-20-1 0-16,-13-2-7 15,-13-1-41-15,-8-1-23 16,-7-2-86-16,2-1-52 16,-1-2-238-16,-8 5 251 15</inkml:trace>
  <inkml:trace contextRef="#ctx0" brushRef="#br0" timeOffset="80389.1">22779 13361 1438 0,'11'2'67'0,"1"2"54"0,-1 1-48 0,8 0 33 0,3-5 17 0,9 0-3 0,13-2-17 0,4-6-43 16,1 2-24-16,1-5-31 15,-6-2 2-15,-3-2-85 16,2 4-47-16,-5-4-125 16,0 1-109-16,-12-3 209 15</inkml:trace>
  <inkml:trace contextRef="#ctx0" brushRef="#br0" timeOffset="80638.85">23272 13093 913 0,'-5'3'187'16,"0"5"201"-16,8 8-183 0,2 4-25 0,16 7-42 0,5 0-20 0,12 3-34 0,6-2-15 15,13 2-32 1,0-3-11-16,3 0-14 0,-8-2-2 0,-16 2-1 15,-10 0-1-15,-25-1-30 16,-7 0-23-16,-21 2-63 16,-14-4-42-16,-11-2-73 15,-2-2-33 1,2-10-183-16,8 2 242 0</inkml:trace>
  <inkml:trace contextRef="#ctx0" brushRef="#br0" timeOffset="80860.44">23874 13181 1179 0,'24'-3'80'0,"8"-5"50"0,1 3 16 15,17-2 10-15,8 2 0 0,13 0-30 0,4 2-26 0,-8 1-51 16,-8 2-17-16,-31-1-28 16,-6-1-46-16,-23-4-161 0,-6 1-232 15,-19 5 234-15</inkml:trace>
  <inkml:trace contextRef="#ctx0" brushRef="#br0" timeOffset="81096.28">24117 13224 1504 0,'0'14'151'0,"0"0"171"0,0 8-209 0,-3 3 4 0,-5 9-30 0,2-3-25 0,0 7-31 16,-1 0-10-16,4 3-18 15,-6 3 1 1,4-5-43-16,-3 2-35 0,6-4-94 15,-1-3-66-15,0-8-282 0,-2-1 298 16</inkml:trace>
  <inkml:trace contextRef="#ctx0" brushRef="#br0" timeOffset="81253.78">23882 13784 930 0,'-14'0'174'0,"3"4"215"0,-2 6-156 0,13 2-69 0,5 4-17 0,16 6-39 16,9-4-23-16,12 1-32 0,5-4-14 0,10-2-23 0,2-8-9 0,5-7-10 31,4-7-56-31,-8-10-119 16,3-8-110-16,-11-8 133 0</inkml:trace>
  <inkml:trace contextRef="#ctx0" brushRef="#br0" timeOffset="81551.96">24758 13068 1707 0,'-7'34'98'0,"-2"4"27"0,-2 2-12 0,5-1-6 0,-2 5-2 0,-3-6 3 0,1 0-3 0,-6-2-26 0,1-4-20 15,-3-1-30-15,1-1-13 16,9-3-14-16,0-2-3 16,8-1-3-16,0-4-1 15,10-5 0-15,2-3 0 0,6 1-1 16,7-8 0 0,0-4-5-16,4-2-5 0,-1-6-53 31,2-4-36-31,-2-8-119 0,-4 2-109 0,-7 4 188 15</inkml:trace>
  <inkml:trace contextRef="#ctx0" brushRef="#br0" timeOffset="81756.53">24873 13418 1669 0,'-13'8'214'0,"-1"1"151"0,1 7-137 0,1 3-34 0,-1 6-88 0,2 0-35 0,5 10-35 0,0-5-11 0,2 8-16 16,4 6-5-16,-3-3-29 15,-1 2-29 1,-3-7-92-16,1 0-65 0,0-11 108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32:17.1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2312 5089 626 0,'-11'5'40'0,"-2"-2"30"16,1 7-52-16,-1-2-9 0,0 1 21 0,2 2 13 0,6-9 8 0,5-9 0 15,4-5-17-15,4-4-7 0,1 0-2 16,0 2 0-16,4 11-4 16,0 0-1-16,1 8 6 15,3 6 4 1,-1-2 10-16,1 4 2 0,5-5-5 16,5-2-3-16,10-3-12 31,5-6-6-31,10 0-8 0,8-2-3 0,3-1-3 15,2 3-1-15,0 1 0 16,-2 4-1-16,-2 5 0 16,-2-2 1-16,4 5-1 15,6-6 1-15,10-1 9 16,6-3 10-16,13-7 18 16,-6-6 7-16,1-8 3 15,0 3-8-15,1 0-12 16,12 2-6-1,9 10-10-15,0-2-1 0,-3 8 1 16,-7 2 0-16,-1 6 0 16,8 3-3-16,1-3-5 15,2-2 8-15,-1-3 8 0,-7 0 2 16,8-1 9 0,13-2-7-16,9-2-4 15,-2 2-1-15,-3-1-9 0,-4 2-4 16,9 7-6-1,8-5-1-15,-4 4-1 16,-4-3-1-16,-3 4 1 16,2-3-1-16,6 3 2 15,-2-3 0-15,-7-1 2 16,-6 3 1-16,11 4-1 16,2-3 0-16,-6 4-1 15,0-2 0-15,0 4 0 16,7 0 0-16,-1 0-1 15,-1-1-1-15,-10-4 1 0,1-1 0 16,13-8-1-16,6 0 1 16,-3 0-1-16,3-3-1 15,-1 3 3-15,10 3-1 16,-5-1 1-16,3 4 0 16,3 2-1-16,5 5 0 15,16-1-1-15,0-1 1 16,20-3 0-16,-3-2-1 15,21-1 2-15,16-5-1 0,-1-3 2 16,15-5 0-16,12-9 0 16,-7 1 1-16,26-6 0 15,-5 1 2-15,17 6-3 16,10 0-1-16,-5 9 1 16,23 0-1-16,-18 6 3 15,17 8-1-15,-12 4 5 16,1 2-2-16,-12 2-3 15,-11-2 1-15,-1-1-4 16,-22-2 0-16,4 0-1 16,-12-6-16-16,-28 0-165 15,4-5 129-15</inkml:trace>
  <inkml:trace contextRef="#ctx0" brushRef="#br0" timeOffset="2781.77">1772 6667 600 0,'-1'0'117'0,"-2"1"98"0,-2 4-22 0,3-2-53 0,1 2-21 0,1 1-8 0,0-4-4 0,0-1-2 0,-4 2-5 0,-5 5-23 16,-4 0-15-16,-10 8-27 0,-6-2-10 15,-7 5-11-15,-3 1-4 16,1-2-7 0,3 2-2-16,7 1-3 15,7 1-2-15,5 2-2 0,8 1 0 16,7 0-1-16,2 2 2 15,6 4 2 1,2 4 2-16,1 12 4 16,-2 4 2-16,-1 7 0 0,6 5 0 0,-11 7-4 15,2 9 0-15,1 10-1 16,-3 8 0-16,-2 16 0 16,1 2-1-16,-2 4 1 31,-6-3 0-31,1-2 0 0,-3-2 2 0,-2-5 0 15,-2-4 0-15,-3-17 1 32,2-10 0-32,5-24 1 15,4-6-1-15,2-21-1 16,3-9-2-16,3-10-4 16,6 0-3-16,9-6-2 15,-1 0 2-15,15 0 1 16,-1 0 2-16,13-6 1 15,-1 0-1-15,9-4 2 16,2-2 2-16,-2-1 0 16,6 0 2-16,-8-1 1 0,-1 5-1 15,-9-2 1-15,-12 3 1 16,-4-5 1-16,-8 1 1 16,-4-9 2-16,-2-4 0 15,-7-16-1-15,-2-11 1 16,3-21 2-16,0-10 0 0,-2-21 5 15,-2-10 1-15,0-12 10 16,0-8 2-16,-3-19-1 16,-2-2-2-16,0-6-13 15,-3 9-3-15,5 16-5 16,3 13-1-16,0 30 2 16,0 16 0-16,-3 26 2 15,-3 10 0-15,-1 11 0 16,1 10 0-16,-2 7-4 15,-3 4-1-15,-9 10 0 16,-5 9 1-16,-18 7 4 16,-9 5 0-16,-14 6-8 15,-5-1-21-15,1-2-26 16,-2-4-35-16,10-2-90 16,7 1-70-16,12 6 126 15</inkml:trace>
  <inkml:trace contextRef="#ctx0" brushRef="#br0" timeOffset="3271.21">1364 9275 1030 0,'0'-2'143'16,"8"4"122"-16,-5 3-117 0,1-1 1 0,3 15-51 0,-6-1-16 0,9 18-41 0,-7 6-10 0,6 26-14 0,-5 10-8 0,-4 16-16 0,-2 9-34 0,-4 2-74 16,-1 1-53-16,-1-8-239 15,2-8 237-15</inkml:trace>
  <inkml:trace contextRef="#ctx0" brushRef="#br0" timeOffset="3537.34">1318 9617 787 0,'-13'-55'201'0,"-2"3"201"0,8 5-195 0,-2 2-38 15,9 0-68-15,9 2-12 0,10-3-31 0,6 4-8 0,13 6-5 0,2 2-7 0,-1 14-13 16,-1 7-8-16,-8 18-4 0,-5 16 1 15,-15 15 0-15,-6 5 2 0,-8 11-4 16,-6-2-2-16,-6 2-5 16,2-6-5-16,-2-10-33 15,2-4-20-15,-2-15-58 16,4-3-36-16,-1-15-98 16,4-9-81-16,7-9 182 15</inkml:trace>
  <inkml:trace contextRef="#ctx0" brushRef="#br0" timeOffset="3852.95">2004 9434 1370 0,'0'0'136'0,"0"0"103"0,-5-1 5 0,-12-4-55 0,-3 0-28 0,-17 4-55 15,-4-1-20-15,-1 7-29 0,-2 7-13 0,7 21-28 0,7 8-11 16,8 24-12 0,8 12-3-16,14 7 1 0,3-2 1 0,19-8 0 31,5-9-1-31,12-24-2 0,12-8-1 0,10-17-39 15,7-13-15-15,8-22-149 16,1-10 123-16</inkml:trace>
  <inkml:trace contextRef="#ctx0" brushRef="#br0" timeOffset="15212.27">1962 8587 68 0,'-5'0'29'0,"0"0"15"16,2 0 1-16,-3 2-6 0,2-2-16 0,3-2-3 0,-1-4 3 0,2 3 23 0,0 3 40 16,-4-5 10-16,-3 5-4 0,-4-1-22 0,8-4-40 15,-5 2 2-15,7-2 4 16,1-3 7 0,3-1 9-16,3 2-5 15,-3-4 8-15,5 5 3 0,-3 0 7 16,0-1-4-16,6 6-18 31,1-2-8-31,9 1-2 0,-1 0 2 0,6-2 7 16,3 2-1-16,-2 2-14 15,2 6-4-15,-2 5-5 16,-1 2 5-16,1 1 0 16,-2 0 0-16,-1-1-6 15,0 0 7-15,1-2 8 16,0 3-1-16,-3-1 1 15,-3 4-14-15,-3 5-11 16,-2 2 0-16,-3-2-3 16,0 1 1-16,0 1 0 15,-3-2-1-15,-1 2-1 16,0-4 0-16,-2 7 1 16,1 3-1-16,-1 2 1 15,-2 2 1-15,5 3 1 16,-1-4-2-16,0 0 0 0,6-3-2 15,-3-2 0-15,2 2 0 16,-2-2-1-16,1 2-3 16,0 0 0-16,0-4-1 0,-2-7 1 31,-1 1 2-31,2-1 0 0,1 1 0 0,3-5 18 16,-2-3 4-16,3-1 3 15,5-3 0-15,-3 2-18 16,7 1-2-16,1-2-2 15,-1-4 0-15,4 3 0 16,-1-3-1-16,-1-1-1 16,-3-1 2-16,-2 1-1 15,-1-4 2-15,-6 0-1 16,1 1 1-16,-6 1 0 16,-9-2 0-16,2 1-31 15,-1-1-39-15,1 0-140 0,1 0-144 16,13-3 189-1</inkml:trace>
  <inkml:trace contextRef="#ctx0" brushRef="#br0" timeOffset="16767.28">3028 8849 170 0,'0'-5'88'0,"0"-3"63"0,-3 8 18 16,-3 0-4-16,2 7-34 0,-3-4-17 0,3 2-25 0,1 1-7 0,-2-3-7 16,2 0-7-16,2 4-9 15,-1-3-3-15,1 6-18 16,1 2-8-16,0 11-13 16,3 2-4-16,1 9-3 15,1 11-2-15,-2 7-3 16,-3 3-1-16,0 5-1 15,-1-2-1-15,-6-3 0 16,4-7 0-16,2-3 0 16,-4-5-1-16,0-1 1 15,2-3-1-15,-2 1 1 16,-1-9 1-16,1-3-1 16,-1-6 0-16,1-9 0 15,5-9 0-15,0 1-1 0,0-1 0 16,2-5-1-16,1 1 0 15,5-4 1-15,-2 3 0 16,5 2 0-16,7 2-1 16,2 0 15-16,7 0 3 0,6 0 13 15,7 2 4 1,-1-2-3-16,10 3 0 16,6-2-5-16,3 4-1 15,6-3-3-15,-6-2-3 16,-4 0-3-16,-4-5-7 0,-4 2-6 15,-4 0-1-15,-2 3-2 16,-1 0 3-16,-2 0 0 16,-3 0 1-16,-7 0 0 15,-2-2 0-15,-9-1 1 16,-3-5 1-16,-5 5 2 16,-5-7 2-16,-3 2 0 15,0 2-2-15,-5-6-2 16,0 0-2-16,2-2-3 15,2-3-1-15,-3-7 1 16,-2-7 1-16,3-7 1 0,-3-6 0 16,1-19 1-16,-3-8-1 15,3-11-1-15,1 0-1 16,-1-5 1 0,2 10-1-16,1 14 1 0,1 7 1 15,1 12-1-15,0 6 0 16,0 12 1-16,1 5 1 15,-1 8 4-15,0 2 3 16,0 5 7-16,-5 5 1 0,-4 1-1 16,-2 1-3-16,-3-1-8 15,-1 2-1-15,-3-2-1 16,0-2-2-16,-4 2-1 16,-5 0-1-16,-7 8 0 15,-12 1 0-15,-17 7 1 16,-13 3-1-16,-27 5-1 15,2 1-1-15,-1 0-2 16,14 2-4-16,23 0-29 16,13 3-15-16,25-7-40 15,13 0-31-15,15-4-87 16,14-5-91-16,11 1 165 16</inkml:trace>
  <inkml:trace contextRef="#ctx0" brushRef="#br0" timeOffset="17364.58">2971 9896 380 0,'5'-9'105'0,"-5"2"129"0,0 3-37 0,0 8-40 0,-5 1-21 0,-1 14-38 0,0 0-18 16,2 11-20-16,4 3-8 0,0 5-22 15,7 5-12-15,-4 4-11 16,0 2-3-16,-1-3-3 15,-2 1-1-15,-2-8-34 16,-1-1-34-16,-3-13-121 16,2-6-186-16,8-14 217 15</inkml:trace>
  <inkml:trace contextRef="#ctx0" brushRef="#br0" timeOffset="17662.91">2935 9917 723 0,'14'-10'122'0,"2"-2"112"0,1-1-16 0,4 2-64 0,-4 3-23 16,5 3-47-16,0 4-20 0,-3 6-31 0,0 4-10 15,-6 7-11-15,-7 4-2 16,-6 1 0-16,-3 2 0 0,-10 1-1 15,-2 0-3 1,-6-5-3-16,5 1-1 0,-3-7-12 31,7-8-17-31,4-7-57 0,0-8-37 0,6-5-140 16,2-1-112-16,8 5 210 16</inkml:trace>
  <inkml:trace contextRef="#ctx0" brushRef="#br0" timeOffset="17991.82">3533 9955 1083 0,'-3'-18'102'0,"0"2"69"0,-7 2-10 0,-3 2-49 0,-2 2-10 0,-7 10-26 0,-5 8-16 16,-6 13-30-16,1 10-11 15,-7 10-15-15,1 8-2 16,5 3-3-16,7 2-1 16,19-4-2-1,2-1-3-15,13-8 1 0,4-5 1 16,12-7 0-16,4-7 2 15,2-8-2-15,3-8-1 16,-3-3-42-16,-3-3-45 16,-1-6-189-16,-3-6 161 0</inkml:trace>
  <inkml:trace contextRef="#ctx0" brushRef="#br0" timeOffset="18338.24">3765 9909 925 0,'-2'3'129'0,"-1"6"108"0,-3-4-18 0,-1 9-53 0,0-1-34 0,3 6-51 0,1-2-25 0,2 10-30 15,1 1-8-15,0 4-11 16,0 6-2-16,1-7-4 16,1 3-1-16,-2-8-35 15,0 0-30 1,-2-12-100-16,2-3-94 0,0-10 142 15</inkml:trace>
  <inkml:trace contextRef="#ctx0" brushRef="#br0" timeOffset="18542.65">3593 10101 651 0,'-8'-11'95'0,"8"2"100"0,5 2-11 0,9 3-28 0,3 4-10 0,8 4-32 16,1 4-20-16,-1 3-34 31,2 2-16-31,-2-4-25 0,0 1-11 0,-4-7-36 16,-1-1-46-16,1-2-178 0,-1-10 149 16</inkml:trace>
  <inkml:trace contextRef="#ctx0" brushRef="#br0" timeOffset="18872.25">4047 9827 614 0,'14'0'177'0,"-3"0"169"0,0 5-126 0,-1-1-32 0,-7 9-48 0,2 6-16 0,-5 0-42 16,-7 8-16-16,-4 7-31 16,-3-2-12-16,-2 4-15 15,-1-1-5-15,4-8-2 16,6 1-1-16,5-3-2 16,4-3 0-16,2-7-1 15,7-3 0-15,0-6 0 16,2-1 1-16,1-3 0 0,2-1-1 15,3-2-3 1,-2-6-11-16,5 1-35 0,-1-2-131 16,7 2-107-1,1-2 146-15</inkml:trace>
  <inkml:trace contextRef="#ctx0" brushRef="#br0" timeOffset="19045.27">4262 10081 1052 0,'-8'8'144'0,"0"0"118"0,0 4-62 0,6 7-68 0,-1 0-41 0,5 6-48 0,-2 7-16 0,3 7-21 16,0 1 13-16,4 10-113 15,-3 1-121-15,6-3 130 16</inkml:trace>
  <inkml:trace contextRef="#ctx0" brushRef="#br0" timeOffset="32256.14">3941 9190 24 0,'-3'-2'-5'16,"-3"-3"7"-16</inkml:trace>
  <inkml:trace contextRef="#ctx0" brushRef="#br0" timeOffset="32679.59">3904 9176 324 0,'-2'12'77'0,"-3"4"63"0,-4 9-66 0,-2-4-26 0,-2 4-32 0,1-5-3 16,0 4 11-16,6-8 14 15,6-5 20-15,2 0 7 0,9-11 12 16,-2 0 5-16,4 0 8 15,3 0 5 1,-1 0-15-16,0-2-17 0,7 4-28 16,0-2-13-16,3 1-8 15,2 3 6-15,6-4 15 16,-3 0 6-16,5 1 4 16,-7-1-5-16,5 2-14 15,-8 1-6-15,-4 2-9 0,3 6-1 16,-7 4-3-16,-9 8-1 15,-2 3 0-15,-6 4 0 16,-6 10-2-16,3 4 0 16,-5 5-2-16,6-2-1 15,2 4-1 1,8-4 0-16,3-3 0 0,5-1-1 16,3-10 0-1,1 0 1-15,-2-5 10 16,1-1 3-16,-7-2 3 0,1-1 0 15,-8 0-7-15,1-4-3 0,-3 1-3 16,2-4-2-16,3 2-1 16,1-6-1-16,1 1-4 15,2-2-10-15,-2-2-39 32,2-5-37-32,1-5-145 0,1-5 134 0</inkml:trace>
  <inkml:trace contextRef="#ctx0" brushRef="#br0" timeOffset="33795.04">4569 9896 500 0,'-1'2'99'0,"-6"1"95"0,1 3-23 0,0-1-31 0,1-3-20 0,0-1-22 16,2-2-10-16,3 1-16 0,0 0-7 0,5 6-21 15,-2 2-8-15,0 1-11 16,7 2-7-16,1 5-3 0,3 3-3 16,-1 1-3-16,-4 4-2 15,-4 0-2-15,-2 1 1 16,-3-4-1-16,-3-1 0 15,-5-4 0-15,2-4-1 16,-9-4 3-16,0-1-1 16,-6-3 1-16,-4-2-1 15,0 3-3-15,3-1-3 16,4 0-2-16,6 0-19 16,2 4-81-16,9-5-81 0,2 5 93 15</inkml:trace>
  <inkml:trace contextRef="#ctx0" brushRef="#br0" timeOffset="34925.69">4839 9440 365 0,'0'-1'99'0,"0"-1"101"0,-1 2-13 16,-9 2-34-16,7 4-8 0,-8-1-4 0,1 4-5 0,4-1-27 0,-3 2-17 0,5-1-35 0,-3 5-9 16,5 2-3-16,-1 8-4 15,1 12-9-15,2 7-5 0,0 17-15 16,0 7-2-1,2 19-5-15,-2 2-4 16,1 8-4-16,3 7-18 16,5 5-28-16,-3 1-7 0,4 3-36 15,-1-6 16-15,-6-7 18 16,7-3 7-16,-5-12 39 16,7-7 0-16,-1-12 11 15,5-8 0-15,-6-15 1 16,-9-13 2-16,-1-14 0 15,-3-4 2-15,3-11-1 16,0 0 2-16,-6-6 4 16,2-3 3-16,1-2 12 15,3-2 5-15,0 5 4 16,0 7-3-16,10-3-9 16,-7 1-6-16,6-5-2 0,1 1 2 15,3-3 6-15,9-1-5 16,4 0 12-16,6 0-1 15,7-2-4 1,4 1 2-16,7-2-17 0,6 1-2 16,7 2-6-16,-2 0 2 15,-4 6-3-15,-10 4 0 16,-21-1 2-16,-9 4 2 16,-17-2 9-16,0 0 1 15,-5-5-3-15,-6-3-3 16,-1-6-5-1,-3-8-1-15,3-11-1 0,-2-4 2 0,3-12 2 16,-2-9 0-16,-3-15 4 16,2-15 1-16,-2-25 2 15,0-12 2-15,1-6 1 16,2-6 10-16,8 17 1 16,-4 3 0-16,10 9-4 15,9 18-10-15,-1 11-3 16,1 11 2-16,1 19 5 15,-3 8 2-15,-5 13 2 16,-3-2 0-16,-2 9-3 16,2-2 2-16,-1 7-7 15,1 2-3-15,0 3 2 16,-3 0-5-16,-5 4 2 0,-3 6 1 16,-5 7 7-16,-1 5 1 15,-12 2 4-15,-1 2 0 16,-9-2-5-16,-9 6-2 15,-2-5-2 1,-5 5-3-16,3-3-5 0,-2 4-3 16,7 1-5-16,7 2-4 15,13 4-23-15,12 2-27 16,8 2-68-16,17 7-35 0,4 5-148 16,2 7 172-1</inkml:trace>
  <inkml:trace contextRef="#ctx0" brushRef="#br0" timeOffset="35319.57">4724 11469 1129 0,'-2'-2'121'16,"-1"4"74"-16,-5 5-2 0,5 12-52 0,-5 7-33 0,7 10-38 0,-1 5-21 0,2 14-33 0,2-1-7 0,-2 6-7 0,0-7-6 15,1-1-40-15,7-1-27 0,-3-12-102 0,4-7-105 16,-7-12 161-16</inkml:trace>
  <inkml:trace contextRef="#ctx0" brushRef="#br0" timeOffset="35626.39">4684 11461 1101 0,'7'-38'117'0,"4"3"79"0,1 4 11 0,9-1-44 0,3 7-27 0,2 9-42 0,-5 3-24 0,7 17-30 16,1 10-7-16,-12 8-17 15,7 13-3-15,-15-5-5 16,-10-1-3-16,-7 6 4 16,-6-3-4-16,-10-2-1 15,-1-2-1-15,-2-6-13 16,-3-8-16-16,0-11-48 15,8-4-25-15,4-12-67 0,11-4-51 16,10 0 126 0</inkml:trace>
  <inkml:trace contextRef="#ctx0" brushRef="#br0" timeOffset="35918.64">5314 11506 1111 0,'-14'-6'172'0,"-2"-3"134"0,-6-6-98 0,-3-2-18 0,-1 0-57 0,3 3-18 0,-2 4-49 16,-1 10-17-16,-2 13-21 0,-2 9-10 0,3 17-15 15,5 12-3-15,13 15-8 16,9 5 0-16,15-3 0 16,9-5 0-16,12-14 2 15,5-11 0-15,8-13 0 16,3-8 1-16,2-14-47 16,0-6-29-16,-1-13-13 15,-6-10 24-15</inkml:trace>
  <inkml:trace contextRef="#ctx0" brushRef="#br0" timeOffset="44761.05">2160 6827 731 0,'-6'0'125'0,"-3"-3"116"0,-2 3-44 16,1-1-81-16,4 1-30 0,-5 1-47 0,6 2-4 0,0-1 5 0,5-2 4 0,0 0 7 16,5 5 4-1,-2 1 0-15,8 0-1 0,-5 1-3 16,4-4-3-16,4-3 0 15,0-3-1-15,8-8-3 16,-3-2 0-16,3-6-2 16,1 0-3-16,-5-9-6 15,5-2-5-15,-6-3-9 16,2-5-5-16,-5-2-6 16,-3-5 0-16,-1 0-2 15,-1-2 4-15,0 1-5 16,3 4 0-16,-1 4 2 15,-7 5-3-15,-4 4 5 16,0 9 1-16,-4-1-2 16,-6 4-1-16,-1 3-3 0,0-5-1 15,2 0-1-15,-2-3-1 0,-1-3 1 16,1-2-1 0,2-1-1-1,3 1 1-15,-2 2-1 0,5 1 2 0,-4 5 9 16,3 3 2-1,-1 4 2 1,-3-3 0-16,-2 1-8 0,1 2-1 16,-7-1-2-16,-1 2 1 15,-4 5-2-15,1-4 0 16,-7 7-1-16,3-2-1 0,-4 1 0 0,-2 2-1 16,5 2 2-1,-2 0 0-15,3 3-2 16,4 5 0-1,-4 0-3-15,7 0 0 0,4-2-2 0,10-3-12 16,1-1-44-16,-1-1-32 0,13-1-122 16,1 2-137-1,9-13 201 1</inkml:trace>
  <inkml:trace contextRef="#ctx0" brushRef="#br0" timeOffset="45903.92">1119 5126 739 0,'0'-2'106'0,"0"1"97"16,0-7-13-16,3 3-51 0,4-3-15 0,-4 8-44 0,5 5-23 0,-2 11-30 0,3 9-10 16,2 14-6-16,2 4-4 0,-2 3-4 31,2-2-1-31,-7-8-1 0,2-3 0 16,-6-12 0-16,-1-6 1 0,-4-10-2 15,-7-5 1-15,-1-14-1 16,-1-8 0-16,-6-11 0 31,-2-2 1-31,3-9 2 0,-2 0 0 16,6-2 1-16,5 2 0 15,8 3 5 1,3-2 12-16,10 12 29 0,7-4 14 16,7 10 12-16,2 6-7 15,2 8-25-15,4 6-13 16,-7 10-17-16,-2 7-6 15,-9 14-3-15,-11-1-2 16,-7 8 0-16,-9 2-1 16,-10 3-1-16,-4-2-8 0,0-8-61 15,1-4-35 1,8-12-96-16,4-7-80 0,10-10 162 16</inkml:trace>
  <inkml:trace contextRef="#ctx0" brushRef="#br0" timeOffset="46204.53">1597 4987 940 0,'-5'2'120'0,"-4"2"75"0,-8 3-43 0,-7 2-46 0,-3 4-37 0,0 2-18 0,4 4-26 0,2-3-7 0,13 6-6 0,-1 0-2 16,10 8-5-16,9 2-3 0,4 2-1 15,3 0-1-15,4-6 0 16,1-6 0-16,-3-3 0 16,1-5-1-16,-2-4-37 15,1-6-40-15,-5-4-149 16,-3 0-107-16,-2-3 173 15</inkml:trace>
  <inkml:trace contextRef="#ctx0" brushRef="#br0" timeOffset="46473.69">1425 5354 455 0,'-3'0'164'16,"1"-3"131"-16,-1 3-40 0,3 0-27 0,3 5-55 0,-3 6-34 0,2 8-63 0,-2 5-25 0,-5 10-34 0,2 4-8 16,2 0-7-16,-1 1-2 15,4-2-40-15,-2-7-47 16,1-4-151-16,1-3-159 15,6-12 214-15</inkml:trace>
  <inkml:trace contextRef="#ctx0" brushRef="#br0" timeOffset="46664.61">1220 5593 965 0,'3'-2'99'0,"7"-3"89"0,2-3 0 0,10-1-57 0,5-4-23 15,2 1-64-15,2 1-22 0,4 4-17 0,-10 3-11 0,-1 4-128 16,-1 6-163-16,1 2 167 16</inkml:trace>
  <inkml:trace contextRef="#ctx0" brushRef="#br0" timeOffset="47042.55">1438 5809 819 0,'0'7'72'0,"-2"6"42"0,-4 4-29 15,0 10-53-15,-4 5-12 0,7-4-17 0,-5 4-2 0,5-4-1 16,3-6 0-16,0-11 1 0,13-3 2 0,-1-9 3 16,1-9 1-16,10 1 3 15,-7-4 1-15,2 5-1 16,-3-1 1-16,-7 2 19 15,2 3 9 1,-1 8 26-16,-6 7 8 0,-1 11-16 0,-2 7-9 16,2 7-28-1,1 2-11-15,3 0-12 0,-1-3-47 16,4-15-190 0,-1-3 157-16</inkml:trace>
  <inkml:trace contextRef="#ctx0" brushRef="#br0" timeOffset="47898.06">1054 5682 432 0,'0'0'109'0,"0"0"19"0,2 0 120 0,-2 4-84 15,-3-3 6-15,0 2-48 0,-7 0-12 0,1-3-33 0,2 5-13 0,-4-5-4 0,0 2-6 0,-1 3-13 16,-2 1-5 0,-2 10-16-16,-3-2-5 0,3 9-6 15,0 6-1-15,-1 6-5 16,1 2 0-16,2 6-3 16,1 7 1-16,4 10-1 15,3 0 0-15,2 11-2 16,1-1 1-16,0-1 0 15,3 4 1-15,0 1 0 16,0 1 0-16,0 4 0 16,0-5 0-16,2 2 0 15,2-8 0-15,4-5 0 0,2-2 0 16,4-9 0-16,3 1-1 16,4-3 1-16,4-1 0 15,0-7 0-15,2-2 0 0,2-5 0 16,2-9 0-16,1 0-1 15,4-7 1-15,0 1 0 16,-4-4 0-16,-1-2 0 16,-2-3 0-16,-6-1-40 15,-2-4-51-15,-5-1-370 16,-1-5 293-16</inkml:trace>
  <inkml:trace contextRef="#ctx0" brushRef="#br0" timeOffset="48355.52">1212 6996 454 0,'-5'6'139'0,"4"1"170"0,-1-3-98 0,2 4-33 31,3 0-37-31,1 5-55 0,2 4-32 16,5 7-41-16,-2 4-6 0,12 2-4 15,1 5 0-15,-1-2-1 16,2-1 0-16,-2-4 2 15,-4-3 0-15,-7-1 14 0,-4 1 4 16,-6-1 4-16,-3-4 2 16,-10 2-2-1,-3 2 2-15,-1-10 13 0,0 0 6 16,-5-4 9-16,1-7 3 16,-9-1-3-1,0-2-9-15,-1-4-18 0,-4 3-10 16,0-1-26-16,-1 2-41 15,7 2-131 1,3 6-160-16,11 4 179 0</inkml:trace>
  <inkml:trace contextRef="#ctx0" brushRef="#br0" timeOffset="67559.78">8330 11847 571 0,'2'-9'165'0,"-1"-2"138"0,-1 4-76 0,-1-2-35 0,-4-1-59 16,-1 4-24-16,3-7-31 0,1 1-8 0,2 1 12 0,0 0 7 0,0 6 6 15,0 5-4-15,-3-2-22 0,-7 9-12 16,-10 7-27-16,-5 6-9 16,-2 6-10-16,-3 0-3 15,2 4-5-15,4-1-2 16,0 1-1-16,8-5-2 16,9 0-1-16,3-3 1 15,4 4 0-15,8 5 1 16,0 2 0-16,2 13 1 15,-4 14-1-15,0 1 1 16,-4 18-2-16,-4 0 1 16,-6 6 0-16,4 4-2 0,-9-3-1 15,5 1-2-15,3-10-8 16,4 1-1-16,1-14 2 16,1-5 1-16,7-11 8 15,-1-3 3-15,4-8 1 16,-2 3 1-16,-3-1-1 15,1 1-9-15,-6-2-16 16,1-5-8-16,-4-7-7 16,2-3 7-16,0-11 14 0,0-2 7 15,5-7 8-15,3-2 1 16,3-4 2-16,2-2 0 16,4-10 0-16,10 1 1 15,11-4 0-15,1-4 0 16,8-3 0-16,-1-4 0 15,1 1 1 1,-4 0-1-16,-3-1 2 16,-6 3-1-16,-9-1 1 0,-1 1 0 15,-10 1 0-15,-3-2-1 0,-7-4 2 16,-4-7 0-16,-4-9 2 16,-7-5 1-16,-3-11 0 15,-6-8 3 1,2-22 6-16,-4-5 3 0,6-17 10 15,2 1 2-15,2 2 9 16,1 5 0-16,1 15-6 16,4 4-4-16,-2 17-19 15,3 14-4 1,-4 23-6-16,-4 16-7 0,-6 23-39 16,-12 16-18-16,-10 23-47 15,-8 13-56-15,0 9 103 16</inkml:trace>
  <inkml:trace contextRef="#ctx0" brushRef="#br0" timeOffset="68792.59">11743 14487 303 0,'0'0'93'0,"4"0"116"0,3-6-41 15,-3-1-7-15,3-2 8 0,-1-2 12 0,2 1-6 0,-3 4-6 0,-4-2-2 0,-4 7-14 16,-6 1-16-16,-7 1-48 16,-8 7-26-16,-4-2-40 15,-7 4-9-15,-4-1-8 16,1-2-5-16,8 4-3 16,6 1-3-16,10 9-3 15,6-1 1 1,8 15 0-16,5 4 1 0,1 17 2 15,2 2 3-15,-2 13 0 16,-1 5 0-16,-5 7-1 16,0 4-1-16,-6 6-6 15,-1 3-10-15,-4 0-17 0,0-1-9 16,0-11-3-16,7-15 11 16,-1-15 19-16,0-10 12 15,5-17 7-15,5-4 0 16,4-13-1-16,5 1-2 0,5-5 0 15,-3 0-1-15,11 2 2 16,-3-1 0-16,4-1-2 16,5-1 0-16,-3-4-16 15,8-1-14-15,5-5-20 16,2-4-3-16,4-5 16 16,2-2 15-16,-6 0 23 15,3-6 4 1,-9 0 9-1,-9-2 5-15,-9-7 11 0,-9-4 3 0,-10-9-2 16,-2-5-3-16,-5-11-10 16,0-6-4-16,2-14-4 15,0-4-2-15,-2-3-2 16,5-1 6-16,-3-2 21 16,2 2 9-16,1-1 16 15,0 9 2-15,0 6-15 0,-3 8-6 16,-7 12-14-16,2 5 0 15,-8 11 5-15,1 2-4 16,-11 14 11-16,-2 5-2 16,-8 13-13-16,-12 4-3 15,-7 13-53-15,-8 3-40 16,-3 11-85-16,3 3-82 16,0 7 134-16</inkml:trace>
  <inkml:trace contextRef="#ctx0" brushRef="#br0" timeOffset="70564.89">15097 16627 379 0,'-4'3'123'0,"3"0"105"0,-1-1-44 16,1 3-15-16,2 1-6 0,1-3 1 0,-2 0-9 0,-2-3-10 0,-7 0-30 0,3-1-22 15,-6-2-41 1,-10 1-13-1,7 0-20-15,-6 2-2 0,1 2-8 16,-3 1-3-16,0 7-6 0,-1 1-2 16,8 6-2-16,9 11-1 15,2 12 0 1,5 4 1-16,0 6 0 16,1 1 0-16,1 9 0 15,3 9-2-15,-2 12-2 16,-2 7-7-16,4 7-24 15,3 2-12-15,-5-4-26 0,-6-3-5 0,-3-3-4 16,-1-5 3 0,-4-11 19-16,10-3 15 0,-1-18 28 31,-1-10 14-31,-2-15 9 16,4-8 4-16,2-6 0 15,6-3 1-15,8-2 3 16,4-1 0-16,2-2 3 15,4 5 0-15,0-1-2 16,-3 2-4-16,0-4-4 16,10 3-1-16,0-7-2 15,2-1 0-15,7-1 4 0,-6-7 4 16,-5-6 8 0,-3 1 5-16,-7-9 7 0,-4-5 1 15,-5-6-6-15,-1-7-4 16,-6-8-7-16,4-9-1 15,0-2 7-15,0-4 6 16,1-4 17-16,-1-6 10 16,-1-7 10-16,-4-9 1 0,-3-7 9 15,-2-3-2-15,-9 1-4 16,-1 6-1-16,1 15-19 16,-1 8-7-16,6 14-10 15,-3 10-4-15,4 16-1 16,-4 10 3-16,-6 9 6 15,-10 5 2-15,-3 9-2 16,-9-1-5-16,0 3-10 16,-3-4-5-16,-2-6-9 0,0-3-2 15,6-1-4 1,3 1-7-16,-3 6-57 16,3-1-46-16,-13 2-143 15,5 0-207-15,-13-11 268 16</inkml:trace>
  <inkml:trace contextRef="#ctx0" brushRef="#br0" timeOffset="96233.4">5186 10106 634 0,'0'0'139'15,"-5"0"111"-15,-2-3-52 0,-4 1-26 0,4-2-27 0,-1 0-12 0,5 3-18 0,3 1-4 0,0-2-21 0,2 1-12 16,10 1-13-16,4 0-7 16,11 0 6-16,8 0-1 0,17 0-3 15,3 1 2-15,10 2-11 16,-10-7-3 0,5 4-21-16,0-2-9 15,-5 1-13-15,8 2-2 0,-16-1 3 16,-6 2-1-1,-12 2 2-15,-9 4-17 16,-10-3-63-16,-9 3-47 0,-7-8-124 16,0 3-97-16,-4-3 191 15</inkml:trace>
  <inkml:trace contextRef="#ctx0" brushRef="#br0" timeOffset="96658.63">5699 9849 469 0,'0'-13'150'0,"1"4"182"0,3 3-73 15,0 2-24-15,0 6-34 0,-1 6-47 0,1 0-18 0,0 3-31 0,0 3-18 0,3-6-17 16,0-3-7-16,12 6-8 0,7 4-4 0,12-2-3 16,4 3-10-16,12-10-6 15,-1-3-2-15,-1 8-11 16,-6-6 4-16,-16 8-1 16,-6-1 1-1,-15 4 6-15,-6 5-2 0,-7 1-7 16,-10 3-3-16,-7 0-6 15,-6-4-1-15,-9 1-2 16,-5 0 0-16,-14 3-3 16,-4 2 0-16,3 9-4 15,-4 5-1-15,0 11-25 16,3 3-30-16,-8 4-98 0,-3-1-76 16,-34 8 119-16</inkml:trace>
  <inkml:trace contextRef="#ctx0" brushRef="#br0" timeOffset="102171.35">5547 10589 427 0,'19'-21'70'0,"-14"5"58"0,-2 7-49 0,-19 9-49 0,-1 9-11 0,3 15-11 0,-2 0-5 31,11-2-3-31,-2-3 0 15,-1-7 2-15,-3-7 3 0,4 3 25 0,6-3 18 32,2 1 32-32,2-3 15 0,-3-3 12 0,2 2-7 0,0-2-10 31,-2 0-4-31,1 0-15 0,-1-10-4 0,0 10-8 16,0-5-4-1,10 5-12 1,1 5-3-16,8 1-9 15,-2 1-3-15,11 5-4 16,1 3-1-16,-2 10-5 16,-1-2 0-16,-5 9-2 15,-5-2 0-15,-10 6-2 16,2 4-2-16,0 9-4 16,-3 4-3-16,-2 4-2 15,1 6-1-15,0 2-1 16,0-1 0-16,6-4 0 15,-1 2 0-15,7-10 0 16,0 3 0-16,7-3 0 0,0-5-1 16,2-9 0-16,2-6 0 15,6-9-1-15,1-1-2 16,7-9-3-16,4-5-26 16,-8-3-129-16,6-4-148 15,-11-2 162-15</inkml:trace>
  <inkml:trace contextRef="#ctx0" brushRef="#br0" timeOffset="102490.96">6201 11590 696 0,'11'0'104'0,"3"-2"43"0,0 4 2 0,2 4-29 0,-4 7-34 0,-1 6 2 0,0 4-14 0,4 4-3 15,-6 0-18-15,5 1-17 0,-11-4-10 16,-3 5 4-16,-4-6 6 0,-6 7 2 0,-5 3-12 16,-11 4-9-1,-4 5-8-15,-12-4-3 16,-10-6-2-16,-4-3-2 15,-4-14-15-15,5-3-18 16,17-4-61-16,12-2-58 16,22-4 81-16</inkml:trace>
  <inkml:trace contextRef="#ctx0" brushRef="#br0" timeOffset="103518.73">6507 11847 406 0,'0'-2'169'0,"1"2"134"15,-1 2-58-15,-1 7-28 0,-9 7-65 0,2 5-25 0,-1 4-43 0,-2 3-18 0,6 9-24 0,-3 1-11 16,5 12-18-16,-2 8-4 0,1-1-7 16,4 1-1-16,-2-7-3 15,-1-12-5 1,3-10-12-16,0-9-5 0,0-18-11 16,-3-1 2-16,1-16 11 15,-1-9 6-15,-2-11 13 16,-6-15 3-16,3-4 5 15,-3-10-1-15,5-7 21 16,3 9 9-16,4-1 13 16,6 8 6-16,12 14-7 15,-2 8-2-15,8 7-2 16,5 7-2-16,5 13-8 16,-7 0-6-16,5 11-11 0,-4 2-3 15,-13 5-2-15,6 8 1 16,-24-3 2-1,-9 7-1-15,-14 6-3 0,-10 3-3 16,5 3-37-16,-3-4-31 0,11 1-59 16,0-11-35-16,12-3-78 15,7 0-66-15,5 0 172 16</inkml:trace>
  <inkml:trace contextRef="#ctx0" brushRef="#br0" timeOffset="103803.07">6951 12000 882 0,'5'-6'187'0,"-2"-2"158"15,-6 2-125-15,0 4-31 0,-21 2-66 0,1 8-26 0,-6 8-35 0,-7 1-13 16,8 7-27-16,-2-4-12 0,14 10-12 16,13 11-6-16,15 5-1 0,7 3-1 15,3-15 2-15,2-1-1 16,0-9-32-16,-1-2-29 0,-1-4-136 16,-1-3-80-16,3-4 149 15</inkml:trace>
  <inkml:trace contextRef="#ctx0" brushRef="#br0" timeOffset="104088.06">6679 12539 866 0,'7'0'180'0,"-3"0"223"0,-3 0-177 0,-4 2-36 0,1 7-55 0,-2 1-68 0,-4 2-19 0,-2 7-27 0,4 3-11 0,-3 2-30 0,-1 8-39 0,4-1-133 0,-7-6-122 0,5 10 164 15</inkml:trace>
  <inkml:trace contextRef="#ctx0" brushRef="#br0" timeOffset="104292.29">6409 12653 1223 0,'0'0'113'0,"0"1"64"0,9 1-11 0,5 4-66 0,9 2-20 0,3-8-30 0,4 0-15 0,8-1-15 0,0-10-7 0,-2 6-8 16,1-3-25-16,-15 5-130 0,-5 3-179 0,-6 3 178 0</inkml:trace>
  <inkml:trace contextRef="#ctx0" brushRef="#br0" timeOffset="104720.32">6387 12973 843 0,'-3'3'171'16,"-1"2"145"-16,3 3-135 0,1-2-25 0,0 7-74 0,-2 1-26 0,-1 3-32 0,-5 7-9 0,-1-2-11 0,2 5-2 0,-2 4-5 0,6-1-4 15,1 2-5-15,4-7-2 16,9-11 1-16,1-6 2 15,6-8 7-15,1-3 1 16,3-3 4-16,0-4 2 16,-5-2 2-16,4 2 4 15,-7-1 12-15,-1 3 5 16,-4 4 5-16,-3 4-1 0,1 11-10 16,-3 4-6-16,0 14-6 15,0 1-2-15,1 11-5 16,-3 0 1-16,1 3-46 15,0 2-62-15,0-2 62 16</inkml:trace>
  <inkml:trace contextRef="#ctx0" brushRef="#br0" timeOffset="105449.37">7176 12080 705 0,'4'-7'153'0,"1"-1"108"0,-2 3-63 16,-3 2-38-16,0 1-57 0,8-1-23 0,0 3-27 0,9 2-9 0,9-1-11 0,0 1-4 0,6 14-4 31,1-9-1-31,-19 14-6 0,0-1-2 0,-10 3-3 16,-4 13-1-16,3 5-6 15,-10 6-1-15,-5 4-3 16,4-4-1-16,5 0-1 15,1 2 0-15,16-6-2 32,8-4 0-32,-1-4-1 0,12-5 0 0,7-2 1 15,1 1 0-15,7-7 2 16,1-2 0-16,-9-9 0 16,-1-5 0-16,-10 1-3 15,-1-9-11-15,-6-1-93 31,2-5-75-31,-8-3 93 0</inkml:trace>
  <inkml:trace contextRef="#ctx0" brushRef="#br0" timeOffset="105780.78">7794 12546 1116 0,'-3'-3'128'0,"1"1"92"0,-1 2-18 0,3 2-59 0,2 1-33 0,2 3-48 16,6-3-16-16,4 7-17 16,0 2-9-16,10 2-11 15,1 2-4-15,4 6-3 16,7 2 1-16,-1-4 0 15,-6 1 2-15,-3 4 3 16,-12-9 2-16,-14 4 4 16,-8-2 1-16,-27 2-3 15,-9 4-3-15,-14 6-20 16,-10 1-25-16,10 6-73 0,-7-1-60 16,3-1 87-1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34:35.8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16411 5110 562 0,'3'-11'108'0,"-2"1"112"0,1 3-4 0,3 7-6 16,-13-7-13-16,6 7-23 0,-1 7-12 0,-6-4-14 0,-2 8-10 0,3 14-22 0,0 0-12 15,0 10-36-15,10 12-16 0,-1 4-25 16,4 9-9 0,1 14-8-16,2 8-6 0,-2 8-1 15,4 1-1-15,-1-1-1 16,-2-2 1-16,0-10 0 16,-3-3-1-16,2-15 0 15,-3-6 1-15,0-19-47 16,-1-9-49-16,-2-13-113 0,-2-7-88 15,1-9 155 1</inkml:trace>
  <inkml:trace contextRef="#ctx0" brushRef="#br0" timeOffset="488.96">16097 5839 711 0,'9'-10'131'0,"-6"-1"138"0,7 0-51 0,-9 6-38 0,-1 1-34 0,0 4-53 0,0 4-22 16,4 4-29-16,3 5-12 0,8 7-17 0,10 2 0 0,5-1-3 0,5 3-2 0,2-2 2 15,1 3 1-15,-3 3-2 0,0 1 0 16,-1 4-3 0,-4-5 0-16,0 1 1 15,-9-3 0-15,-2-2 0 16,-5-2 0-16,-4-11-1 0,-6 0 1 15,1-11 3-15,0-8 7 16,-5-9 25-16,0-7 7 16,3-10 11-16,2-6-1 15,7-9-19-15,6-6-7 16,2-6-16-16,7-1-1 16,3 5-8-16,-2 4-2 15,4 2-4-15,-1 2-13 16,-5 8-130-16,0 5-139 0,-13 8 155 15</inkml:trace>
  <inkml:trace contextRef="#ctx0" brushRef="#br0" timeOffset="3029.21">16209 8761 308 0,'-13'19'105'16,"-4"1"77"-16,-5 1-28 0,-4 1-22 0,1-5-48 0,2 4-18 0,5-6-24 0,-2 0-2 16,12-4 14-16,5-11 16 0,1 1 35 15,1 1 17-15,-1-5 19 16,4-4 4-16,-2 7 2 15,-2-6-11-15,-6 6-27 16,3-2-20-16,2 2-27 16,-2-4-10-16,9-4-13 15,2 0 0-15,22-3-12 0,15 3 1 16,17-1 13-16,12 5-2 16,4 4-9-1,-2 0-3-15,5 2-17 16,5 0-3-16,14 1-4 15,7 3 0-15,-5-4 1 0,-14-1-4 16,-22-1-66 0,-20-1-72-16,-16-9 75 0</inkml:trace>
  <inkml:trace contextRef="#ctx0" brushRef="#br0" timeOffset="3572.6">17674 7747 767 0,'11'-2'151'0,"-1"1"104"0,-9 4-35 0,-4 2-26 16,-6-1-43-16,-1 1-23 0,7 1-34 0,2 5-14 0,4-8-25 15,6 1-8-15,9-3-4 16,7-4 2-16,8 3 0 15,-1-5 0-15,9 5-18 16,3 0-6-16,-3-1-12 16,0 5-7-16,-18-5 5 15,0-5-1-15,-16 1-51 16,1 2-47-16,-8-7-122 16,-4 7-145-16,-7-2 201 15</inkml:trace>
  <inkml:trace contextRef="#ctx0" brushRef="#br0" timeOffset="3792.51">17927 7774 1109 0,'-10'-4'121'0,"-1"1"132"0,3 2-32 0,-3 1 2 0,-1 0-18 0,2 4-64 0,6 7-27 0,-1 10-50 15,5 6-23-15,0 6-27 16,0 6-12-16,5 7-4 15,-2 6-1-15,0 0 8 16,-2 2-13-16,1-4-66 16,-4-1-58-16,-4-5-194 15,-2-3-278-15,2-14 350 16</inkml:trace>
  <inkml:trace contextRef="#ctx0" brushRef="#br0" timeOffset="4011.61">17719 8289 1348 0,'9'0'134'0,"0"3"101"0,6-3 14 0,2 2-24 0,-1 0-32 0,-2-2-73 0,0 1-29 15,-1-2-56-15,-1 1-16 0,11-2-16 0,2 0-3 0,8-7-20 0,3-5-32 16,13-7-88-16,3-1-61 0,2-8-371 15,1 2 343-15</inkml:trace>
  <inkml:trace contextRef="#ctx0" brushRef="#br0" timeOffset="4390.52">18391 7805 756 0,'1'11'156'0,"1"-3"86"0,-1-3-29 0,-1-4-25 0,8-7-41 0,-3 0-18 0,8-13-18 0,-2-6-15 0,8-7-43 0,3-4-10 16,-2-7-11-16,4-1 5 15,-8 9-1-15,-2 1-1 0,-5 16-6 16,-2 7-13-16,-1 13-7 16,-6 7-6-16,3 20-3 15,-3 9 4-15,3 15-4 16,2 12 2-16,-2 7-1 16,-3 1-2-16,0 3 1 31,-2-4 0-31,-1-2-16 0,-1-7-26 0,2-10-66 15,0-5-44-15,1-12-192 16,-1-9 198-16</inkml:trace>
  <inkml:trace contextRef="#ctx0" brushRef="#br0" timeOffset="4627.91">18339 8273 1295 0,'0'19'121'0,"6"-1"113"0,16 2-48 0,11-7-5 0,8-5-21 0,2-8-36 0,4-2-31 0,5-3-37 16,-1-1-19-16,1 1-28 16,-2 1 1-16,-6-3-35 15,-3 1-40 1,3-2-137-16,-14-3-117 0,10-6 168 15</inkml:trace>
  <inkml:trace contextRef="#ctx0" brushRef="#br0" timeOffset="5838.97">19930 7868 705 0,'0'-6'120'0,"0"0"106"0,2-2-29 0,6-2-30 0,-3 2-26 0,6-1-19 0,1 6-4 15,-1 9-18 1,0 11-17-16,-3 10-37 0,2 0-15 16,-1 16-22-16,-4-4-4 15,3 4-2-15,-4-2-2 16,4-16-33-16,0-2-21 16,0-11-90-16,-3-3-122 15,-5-9 156-15</inkml:trace>
  <inkml:trace contextRef="#ctx0" brushRef="#br0" timeOffset="6011.79">19959 7610 1263 0,'-2'-4'74'0,"1"1"18"0,1 0-21 0,0 2-27 0,1-6-26 0,7 1-91 15,0-2-150-15,6 3 135 16</inkml:trace>
  <inkml:trace contextRef="#ctx0" brushRef="#br0" timeOffset="6341.03">20576 7752 1192 0,'-13'-12'120'0,"-4"5"49"0,-9 2-42 16,1 5-12-16,0 0-48 0,1 1-14 0,8 4-21 0,4 1-7 0,4 7-19 16,11 3-8-16,11 12-5 15,4-1 1-15,4-3 4 16,6 7 2-16,5-10 6 31,-1 7 4-31,4 5 9 0,-14-6 9 0,-14-2 5 16,-6 2 1-16,-15-3-1 15,-12-2-8-15,-15-3-10 16,-2-3-3-16,-7-5-40 16,6-5-31-16,-3-11-89 15,5-7-92-15,15-9 133 16</inkml:trace>
  <inkml:trace contextRef="#ctx0" brushRef="#br0" timeOffset="6891.94">21486 7512 1007 0,'-2'0'153'0,"1"0"145"0,-1 1-8 0,1 6-76 0,1-1-49 0,1 7-75 0,1 1-23 15,10 14-30-15,1 5 3 16,3 16-11-16,6 6-12 0,-10 10-6 16,-7 1-4-16,-3-1-11 31,-4 0-31-16,-1-9-96-15,1-5-44 0,-5-13-309 0,-6-8 280 0</inkml:trace>
  <inkml:trace contextRef="#ctx0" brushRef="#br0" timeOffset="7255.58">21450 7532 1285 0,'34'-44'139'0,"1"11"108"0,1 1-33 0,-1 15-34 0,4 3-34 0,-1 6-59 15,0 5-29-15,2 6-36 0,-4 7-16 16,10 2-6-16,-5 4 2 16,-4 8 0-16,-8-4 0 15,-17 8-1-15,-10 1-2 16,-21-1-6-16,-11 2-8 15,-14-5-7-15,-5-3-2 16,0-12 5-16,-1-5 8 0,9-8 12 16,8-2 4-1,10-2 4-15,20 7 2 0,-6 8 0 16,20 7 3-16,8 15-3 16,4 6-3-16,14 14-2 15,-6 2-3-15,7 5 2 16,5 3-1-16,3-6 1 15,2-2-36-15,3-7-93 16,-2-5-121-16,-13-9 122 16</inkml:trace>
  <inkml:trace contextRef="#ctx0" brushRef="#br0" timeOffset="8024.75">22279 7925 874 0,'-11'-2'117'0,"5"-2"223"0,6 2-234 0,6-1-2 0,7 0 17 0,11 3-20 16,-4-2 2-16,2 1-11 15,2-3-11-15,-5-5-13 16,-5 0-6-16,-8-6-18 16,4 0-4-16,-10-9-8 15,-3 0-4-15,-19 5 0 16,-7-3-5-16,-9 11-18 16,-7 10-12-16,5 12-14 15,4 16-4-15,14 10 2 16,6 9 1-16,21 5-8 15,9-4-2-15,24-9-7 16,4-4 2-16,10-16 17 16,0-6 7-16,-3-8 13 15,-3-8 1-15,0-5 3 0,0-7 2 16,-5-6 19 0,-2-3 15-16,-12-7 31 0,-5-1 17 15,-20 0 9 1,-7-6-3-16,-17 4-29 0,-5 10-21 15,-8 11-35-15,0 14-15 16,9 17-8-16,4 5-1 16,12 2 1-16,10 1 2 15,11-14 4-15,10-2 1 0,13 1 7 16,3-9 2-16,2-1 2 16,1 0 4-1,-7-4 9-15,-7-4 7 16,-8 5 2-16,-2 1-3 0,-10 0-7 15,-5 9-7-15,-7 16-5 16,-2 7-1-16,-3 21-5 16,0 6 1-16,8 1-2 15,-3 7 1-15,1-2-2 16,2-3-2-16,-7 0 1 16,-2-7 1-16,-9-15-1 15,2-6 1-15,-7-17 1 16,-1-7 0-16,-6-16-13 15,4-11-25-15,2-20-66 16,-6-10-59-16,13-19-155 16,-1-14-287-16,18 5 358 0</inkml:trace>
  <inkml:trace contextRef="#ctx0" brushRef="#br0" timeOffset="8497.4">23134 7573 1348 0,'0'0'96'0,"0"27"-18"16,0 24 53-16,0 7-47 0,2 2-46 0,4-13-30 0,4-9-3 0,7-21 0 0,4-4 1 0,4-15 25 0,2-5 17 0,-2-11 42 16,0-5 22-16,-4-6 7 15,-2 1-14-15,-7 3-40 16,1 6-26-16,-8 19-34 16,1 7-5-16,-3 20-6 15,7 10 1-15,4-6 1 0,1 2 0 16,20-15 0-16,5-7 2 15,12-11 2-15,9-2 12 16,-7-9 29-16,-8 0 12 16,-13-5 36-16,-11-6 9 15,-8-6 13-15,-1-9-11 16,-13-19-31-16,0-9-21 0,-15-11-51 31,-8 5-11-31,-2 21-37 0,-1 12-26 16,3 22-58-16,7 7-46 0,8 12-97 15,3 6 144-15</inkml:trace>
  <inkml:trace contextRef="#ctx0" brushRef="#br0" timeOffset="8814.01">23918 7638 1259 0,'2'17'135'0,"0"7"96"0,-1 6-126 0,2 5 4 0,5-2-71 0,0-5-24 0,5-3-8 15,-1-7 1-15,-4-6 1 16,2-1 1-16,-9-3 12 16,-1-6 23-16,0-1 40 31,-1-2 20-31,-4-18 11 0,-1-9-20 0,6-17-42 15,6-5-20 1,11-7-22-16,9 10-3 16,8 14-2-16,3 7-3 0,7 15-10 31,2 7-11-31,4 2-90 0,5-1-25 16,4-5 60-16</inkml:trace>
  <inkml:trace contextRef="#ctx0" brushRef="#br0" timeOffset="11562.53">15999 15733 1042 0,'5'1'165'0,"-2"6"112"0,2 2-75 0,-5 5-16 0,-8 1-60 0,-5 2-18 16,-7-1-46-16,-1-4-12 15,-3 4-15-15,-2 0-2 16,-8 1 2-1,1-1 0-15,-11 1 6 0,-2 4-3 0,-12 7-9 16,-10 7-5-16,-33 7-14 16,-9 6-2-16,-12 4-9 15,-5 0-3-15,0 0-2 16,-7 2-1-16,-6 4 7 16,-1-3 3-16,10 2 12 15,8 1 6-15,7-7 6 16,2-6-2-16,19-7-12 15,10-5-8-15,35-7-8 16,9-7-4-16,17-8-3 16,10-2-1-16,12-7-45 15,1-1-41-15,1 1-101 16,6-7-115-16,16-9 174 16</inkml:trace>
  <inkml:trace contextRef="#ctx0" brushRef="#br0" timeOffset="11957.51">13734 16502 1433 0,'15'-11'143'0,"0"0"99"0,-6 0-70 0,0 0-56 15,-5 5-30-15,-6 0-28 0,-1 4-15 0,-10 4-23 0,-1 7-7 16,-8 15-15-16,-3 6-6 15,1 17-5-15,2 5 2 16,6 11 3-16,4 0 3 16,8-8 3-16,6-3 0 15,14-9-1-15,4-5-1 16,12-13-3-16,6-4 0 0,11-12-10 16,9-7-23-16,-3-9-114 15,7-4-151-15,-9-6 166 16</inkml:trace>
  <inkml:trace contextRef="#ctx0" brushRef="#br0" timeOffset="12574.55">11829 16884 284 0,'-6'0'85'0,"3"3"120"0,-5-1 9 0,5-2 3 16,1 0-9-16,2 0-40 0,3 1-20 0,10-1-24 0,4-1-5 15,6 1-10-15,8-7-8 16,9 1-17-16,4-2-10 15,16-1-25-15,0 1-8 16,6-2-21-16,-5 1-8 16,-4 0-9-16,-5-9-2 15,-9 2-19-15,-2 1-27 0,-11-3-75 16,-3 7-61 0,-13-1-279-16,0 4 272 0</inkml:trace>
  <inkml:trace contextRef="#ctx0" brushRef="#br0" timeOffset="12810.18">12279 16785 1572 0,'2'8'123'0,"-2"4"94"0,3 1-28 16,3 4-47-16,-1 2-29 0,6 9-64 0,-10 6-21 0,-1 5-18 0,0 10-10 15,-4-3-56 1,4 3-39-16,-3-8-89 0,7-7-54 16,-2-5-113-16,-2-7 184 15</inkml:trace>
  <inkml:trace contextRef="#ctx0" brushRef="#br0" timeOffset="12968.71">11978 17293 1618 0,'34'12'102'0,"6"1"69"0,6-1-14 0,9-2-45 0,-3 1-16 0,2-8-57 16,4-1-21-16,-6-2-44 0,0-5-45 0,2-5-122 15,-2-4-108-15,6-2 156 16</inkml:trace>
  <inkml:trace contextRef="#ctx0" brushRef="#br0" timeOffset="13425.76">12921 16622 1522 0,'5'2'121'0,"3"1"91"0,-5 3-42 0,-3 10-29 15,0 6-34-15,-5 11-54 0,-4 11-23 0,-7 7-25 16,-1 1-12-16,-1 0-29 16,2-2-12-16,5-4-8 15,3-3 10-15,10-13 24 16,8-5 12-16,5-9 5 15,6-4 1-15,2-4-1 16,3-6 0-16,2-4-13 0,1-4-31 16,-3-4-41-1,1-5-24-15,-2-3-17 0,-4 1 30 16,3-2 45-16,-9 2 27 16,-2 4 60-16,-4 5 31 15,-5 7 62-15,-1 4 33 0,-2 13 33 16,2-1-10-16,1 12-43 15,-4 5-29-15,-2 6-59 16,0 4-21-16,2-2-24 16,0-6-20-16,2-2-67 15,3-5-48-15,6-5-150 16,11-2 150-16</inkml:trace>
  <inkml:trace contextRef="#ctx0" brushRef="#br0" timeOffset="13709.28">13910 17199 1820 0,'0'21'160'15,"-1"-1"73"-15,-4 6-44 0,0-1-99 0,-3 0-40 0,5-1-44 0,2-1-7 0,2-5-61 0,7 1-45 16,3-8-123-16,2-3-97 16,2-8 177-16</inkml:trace>
  <inkml:trace contextRef="#ctx0" brushRef="#br0" timeOffset="13867.39">13924 17075 1318 0,'-14'0'167'0,"-2"-5"221"0,1 2-329 0,5-6-31 0,1-3-55 15,7 0-25-15,4-4-87 0,9 0-196 0,9 5 201 16</inkml:trace>
  <inkml:trace contextRef="#ctx0" brushRef="#br0" timeOffset="14276.14">14425 16922 1035 0,'-15'6'204'0,"-4"1"204"0,-11 4-194 0,2 4-33 0,-11 4-83 0,1 6-32 0,1 1-51 16,9-1-12-16,14 0-11 15,8-1-4-15,21-4-3 16,9 2 1-16,11 2 8 16,3 0 3-16,1-4 4 15,0 1 2-15,-1-2 10 16,-9-2 9-16,-10-1 8 0,-10-4 11 16,-15 4 6-16,-5 0-7 15,-7 1-7 1,-5-1-11-16,-12-3-18 0,-6-1-20 15,-19-7-77-15,-3 3-54 16,-3-8-151-16,-2 0 153 16</inkml:trace>
  <inkml:trace contextRef="#ctx0" brushRef="#br0" timeOffset="14842.83">12595 17747 1259 0,'-8'12'156'0,"-2"1"137"0,-1-2-55 0,5 2-63 0,-2-2-36 0,-2 3-57 0,6 5-23 0,-4 8-33 0,3 10-8 15,2 14-14 1,-5 4 0-16,5 8-51 0,-5 0-49 16,5-6-154-1,1 0-203-15,5-7 256 16</inkml:trace>
  <inkml:trace contextRef="#ctx0" brushRef="#br0" timeOffset="15190">12459 18072 1205 0,'-13'-54'162'0,"5"2"140"0,5 1-78 0,16 10-66 0,3 4-13 0,18 5-14 0,7 7-16 0,15 7-33 16,7 4-19-16,6 5-34 15,-3 4-6-15,-12 2-11 16,-7 6-1-16,-21 2 2 16,-12 4 4-16,-13 4 2 31,-7-1-5-31,-13 3-13 0,-6 4-8 16,-16 0-9-1,-3-2 2-15,-2-1 7 16,6-1 3-16,15-4 0 15,8 7 0-15,20 2 1 16,3 6 2-16,23 7 2 0,5 5 1 16,14 3-2-1,-6 0-2-15,1-2-34 0,-7 0-39 16,2-9-111-16,-2-4-74 16,2-20 132-16</inkml:trace>
  <inkml:trace contextRef="#ctx0" brushRef="#br0" timeOffset="15803.19">13128 18072 1290 0,'4'30'84'0,"9"-1"49"0,8-3-38 0,4-17-29 0,3-1-3 0,2-14 20 0,3-5 9 0,-1-11 23 15,1-2-13-15,-5-4-16 16,-1-1-13-16,-8-2-6 16,-14 1 15-16,-7 4-12 15,-15 4-1-15,-13 8-22 16,0 11-17-16,0 11-21 16,5 14-12-16,12 17-17 15,7 9-5-15,15-3-4 16,13 0 2-16,18-12 9 15,6-3 4-15,12-18 10 16,-3-7 3-16,-4-8 4 0,-6-10 5 16,-10-9 16-16,-3-5 0 15,-9-1 18-15,-7-5 4 16,-14 5 0-16,-5 2 8 0,-15 11-15 16,-1 3-1-16,-4 14-13 15,5 8-9-15,-4 13-9 16,2 4-7-16,4 12-13 15,11 10-3-15,-1 5-1 16,6 1-3-16,8 8-10 16,-8-3-2-16,4 5-11 15,3-1-4-15,-14-7 7 16,3-3 2-16,-10-8 13 16,-10-7 9-16,-12-6 12 15,-4-8 2-15,-1-12 14 16,0-8 13-16,5-15 12 15,-2-9-1-15,14-12-16 16,7-4-14-16,11-9-15 16,7 1-5-16,18 4 0 15,8-1-15-15,14 3-111 0,14 0-47 16,16 4 86-16</inkml:trace>
  <inkml:trace contextRef="#ctx0" brushRef="#br0" timeOffset="16097.64">14186 17777 1656 0,'5'22'203'15,"-10"3"158"-15,5 5-91 0,-6 11-101 0,-5 3-61 0,3 2-72 0,2 3-16 0,3 3-19 0,-5 0-2 16,6 0-42-16,2-5-33 16,5-9-119-16,1-13-108 15,-3-9 167-15</inkml:trace>
  <inkml:trace contextRef="#ctx0" brushRef="#br0" timeOffset="16447.88">14101 17942 1289 0,'-5'-28'216'0,"5"-2"207"0,8 5-227 0,10 6-44 0,15-2-59 0,6 4-13 0,12 3-28 16,-10-1-7-16,8 3-18 15,-10 1-6-15,0 1-9 16,-1 7-1-16,-16 3 2 16,-6 3 6-16,-16 7-5 15,-8 1-2-15,-14 5-10 16,-8 1-7-16,-11 2 1 16,-1-2-1-16,-7-1 5 15,8 1 0-15,9-2 12 16,15 2 2-16,15 7 5 0,2 4 2 15,14 7-8-15,2 3-3 16,16 3-5-16,-1 1-3 16,6 2-5-1,0-6-9-15,-5 0-51 0,1-8-57 0,-3-5-121 16,2-3-133-16,-1-8 202 16</inkml:trace>
  <inkml:trace contextRef="#ctx0" brushRef="#br0" timeOffset="16919.37">14847 18070 1424 0,'0'0'198'0,"-3"3"187"0,-3 0-77 0,-4 2-85 0,-4-3-48 0,-5-1-80 16,-6 2-21-16,-8 0-27 15,5 2-13-15,1 3-21 16,5 3-11-16,11 8-15 16,6 2-6-16,13 1-26 0,0 0-16 15,9-8-27-15,0-1-14 16,5-9 5-16,4-5 13 16,2-9 35-16,0-2 16 15,-1-9 26-15,-2-4 6 16,-1-8 4-16,-3-4 2 15,-4-8 16-15,2-7 1 16,-6-19 31 0,-2-2 15-16,-7-12 20 0,-7 3 8 0,-6-5-10 15,-4 4-14-15,2 15-24 16,2 14-6-16,4 23-4 16,5 28 2-16,1 4-7 15,1 24-8-15,7 26-17 16,-2 10-7-16,4 25-10 15,0 7-14-15,5 17-42 16,-1 10-57-16,8 3-28 16,0-5-49-16,1-14-48 15,6-4 151-15</inkml:trace>
  <inkml:trace contextRef="#ctx0" brushRef="#br0" timeOffset="47352.22">15903 7674 258 0,'0'-3'82'15,"-2"-2"81"-15,2 2-23 0,0-3-27 0,0 1-8 0,0 2-16 0,2-2-5 0,4 1-18 0,-1 2-4 0,0-1 6 16,2 0 4-16,-3 1-5 15,2 0 1-15,-3-1-6 16,0 3-5-16,-3 0-13 16,2-1-5-16,-2-1-6 15,0-3 2-15,0 2 3 16,-2 2 0-16,1 1-10 16,-10 0-7-16,7 12-5 15,-3 6 0-15,-1 15 1 16,-5 6 0-16,-8 12-4 15,1 4-4-15,-10 6-2 16,2 1-3-16,1-5-2 16,2-5 1-16,10-8-1 15,0-9 0-15,5-12 0 16,1-1-1-16,7-11-1 16,2-9-1-16,0-2-21 0,0-2-32 15,5-10-106-15,1-9-114 16,0-1 146-16</inkml:trace>
  <inkml:trace contextRef="#ctx0" brushRef="#br0" timeOffset="47887.55">16174 7622 462 0,'-6'3'114'0,"-5"2"73"0,3 1 0 0,3-2-18 0,0-1-52 0,-1 3-22 0,3-3-34 16,-3 2-7-16,2 3-1 0,3 1-2 16,-1-2-1-1,1 4-4-15,-4 0 0 0,2-2 6 16,0 4 3-16,-8-1 1 0,0 6-5 16,1 5-11-1,-3 4-18-15,4 2-3 16,-8 7-3-16,-2 2 0 15,-8 6-1-15,-3 5-2 16,-2 9-7 0,-2-3-3-16,-1 8-3 0,-1-1 0 0,6 1-2 15,1-2 0-15,12-4-1 16,3-8 1-16,1-16-2 16,4-11-2-16,6-11-21 15,3-9-12-15,0-10-53 16,6-6-23-16,3-11-109 15,9-5-98-15,2-10 187 16</inkml:trace>
  <inkml:trace contextRef="#ctx0" brushRef="#br0" timeOffset="48280.4">16288 7646 414 0,'11'0'118'0,"-2"0"65"0,-6 0 20 16,0 0 1-16,2 3-47 0,-2-1-21 0,-1-1-22 0,0 5-4 0,-2 4-11 15,-2 3 1-15,-3 9-8 0,-6 3-7 0,-11 6-16 16,-2 12-15-16,-9 3-22 16,-8 4-9-1,-4 12-14-15,-4 1-4 0,6 3-5 16,0 8 0-16,13 3 0 16,2 1 0-16,6-1-2 15,5-11-1-15,4-11-6 16,2-9-6-16,1-19-21 15,7-3-20-15,2-20-52 16,1-4-35-16,1-12-90 0,2-9-78 16,9-14 177-16</inkml:trace>
  <inkml:trace contextRef="#ctx0" brushRef="#br0" timeOffset="48617.86">16403 7780 601 0,'1'-16'115'0,"-1"0"107"0,0 7-1 0,-1 7-40 0,-2 2-35 0,-4 10-52 0,1 9-23 0,-5 8-24 0,3 4 0 0,-6 12-5 16,1 4-9-16,-6 8-14 15,-6 0-7-15,-3 8-8 16,-7-1-1-16,-3 4-3 16,-1 5-1-16,-1 2-7 15,2-1-3 1,12-15-36-16,2-8-16 0,8-18-30 0,4-9-18 16,2-10-55-1,10-11-37-15,0 1-131 0,8-9 168 16</inkml:trace>
  <inkml:trace contextRef="#ctx0" brushRef="#br0" timeOffset="48893.57">16403 8245 478 0,'8'-1'153'0,"-5"1"77"0,0 4 41 0,-3 4-19 0,-3 8-64 15,-5 4-15-15,-6 9-74 16,-2 4-20-16,-4 5-34 16,-10 3-17-16,0 8-19 15,-8-5-3-15,-3 5-4 16,4-7-2-16,1-4-8 0,9-3-22 15,12-10-48-15,5-1-40 16,12-16-121-16,2-1-52 16,15-8 154-16</inkml:trace>
  <inkml:trace contextRef="#ctx0" brushRef="#br0" timeOffset="49066.88">16322 8644 795 0,'-3'13'133'0,"-5"-1"118"0,-4 3-62 0,-1 2-69 0,-4 0-49 0,-5 4-57 0,0-2-8 0,1 1-42 16,1-3-61-16,9-1 57 15</inkml:trace>
  <inkml:trace contextRef="#ctx0" brushRef="#br0" timeOffset="52653.27">15758 8001 715 0,'-4'3'78'0,"-2"2"51"0,5-5-58 0,-1-5-5 0,-1-1-25 0,-2-6-1 0,4-2-18 15,-1 0-11-15,-1-5-13 16,-2 0-6-16,2-6-9 16,1-7 2-16,2 1 9 15,0-4 6-15,0-3 20 16,0 1 13-16,3-6 27 15,2 2 10-15,0-3 13 16,3 1-4-16,-2-4-20 16,4 1-13-16,-6-6-24 15,3 0-8-15,-6-6-9 0,1-4 0 16,-2-6-2 0,-3-4 1-16,-1-1-2 0,0-2 0 15,4-3 1-15,0 1-2 16,1-5 7-16,2 0 7 15,1-3 14-15,-1 0 6 16,2-4 5-16,1 3-2 16,-1 4-6-16,-2 3 0 0,1 3-4 15,-2 2-1-15,-2 0 3 16,-6-2 1-16,1-3-4 16,-6-3-4-16,6-4-11 15,-3 0-4-15,7 3-4 16,-1-5-2-16,4-2 0 15,2 1 1-15,4-4 0 16,2 3 1-16,1 4 6 16,-2-1 3-16,2 8 1 15,0-1 0-15,0 1-4 16,4-2-2-16,-3-4-3 16,1-3-1-16,0-4-1 15,-2-2-1-15,0 7-1 16,-3 0 0-16,-1 9 0 15,4 2 0-15,-4-1 2 0,2-1 1 16,2 1 2-16,2-7 1 16,1 2-1-16,0 4 0 15,5 0-1-15,-1 1 2 16,-4 1 5-16,0-1 0 16,-1 0 2-16,-2 1-1 15,0-1-1-15,0 3-2 16,1 4-2-16,4-1-2 15,-3 2-2-15,4-2 0 16,2-6-2-16,-3 1 0 0,6-1-1 16,-2 4 2-16,4 4 4 15,0 4 2-15,-2 13 2 16,-5 2-1-16,1 7 1 16,0 5 1-16,-3 0-2 15,-4 5-1-15,-2 8-4 16,-4 3-2-16,-5 3 4 15,0 8-15-15,-2 5-45 16,-4 2-40-16,-3 6-119 16,-3 4-78-16,0 15 156 15</inkml:trace>
  <inkml:trace contextRef="#ctx0" brushRef="#br0" timeOffset="54061.54">16389 1536 160 0,'-4'-31'39'0,"0"4"85"0,1 8 27 0,3 13 35 0,1 4 0 0,1 9-42 16,-4 5-12-16,-6 10-24 15,-7 5-20-15,-9 8-34 16,-8 3-12-16,-15 6-18 15,-7 5-5-15,-12 1-5 16,1-4-4-16,9-5-3 16,7-8-1-16,17-11-1 15,10-5 1-15,11-9 6 16,9-6 5-16,-1-4 9 16,11-10 2-16,10-9-5 15,5-2-3-15,10-6-3 0,-1-1 6 16,4-1 14-1,0 2 4-15,-1 6 1 0,-3 4-6 16,-2 0-16-16,1 5-6 16,-9 3-7-16,-4 7-2 0,-4 8-1 15,0 2 0 1,0 5 0-16,-1 0-1 16,1 3 1-16,5 3 0 0,0 12 0 31,3 4-3-31,0 5 1 0,-1 1-1 0,1 4-1 15,3-2 3-15,0 0-1 16,2-3 1-16,1-7-42 16,2-4-50-16,0-5-182 15,-1-3 153-15</inkml:trace>
  <inkml:trace contextRef="#ctx0" brushRef="#br0" timeOffset="55098.53">17031 860 782 0,'0'3'114'15,"0"-1"65"-15,-2 1 4 0,1 2-44 0,1-4-31 0,1 1-26 0,2 2-5 0,5 11-15 16,-5 5-12-16,0 16-16 16,-3 5-9-16,-1 21-15 15,-4 4-4-15,-4 13-2 16,-5 12-3-16,-2 10-2 16,-3 0-26-16,3-5-79 15,2-12-58-15,3-22-251 16,6-17 235-16</inkml:trace>
  <inkml:trace contextRef="#ctx0" brushRef="#br0" timeOffset="55475.85">16887 1273 1051 0,'-9'-50'88'0,"7"2"72"0,2 3-8 0,13 4-11 16,7 0-20-16,9 9-43 0,2 2-13 0,9 16-22 0,-3 8-13 0,11 12-21 16,-6 13-3-16,3 1-3 15,-3 9-1-15,-6-1 0 16,-4-1 0-16,-15 3 2 16,-12 1 2-16,-16 1 5 15,-8 1 1-15,-16-1 1 16,-4 1-2-16,-4-8-2 15,-2-1 0-15,5-9-3 16,2-4-1-16,13-1-5 16,11 6-5-16,9 9-6 15,7 5 0-15,14 17 1 16,2 4 2-16,16 4 5 16,-1 0 0-16,1-5-17 15,1-2-50-15,6-15-241 16,5-5 198-16</inkml:trace>
  <inkml:trace contextRef="#ctx0" brushRef="#br0" timeOffset="56120.26">17502 1560 960 0,'-14'16'89'0,"2"1"81"0,10-3-66 0,2 4 11 0,14-6-16 0,2-1-23 0,9-6-11 16,2-5-5-16,1-8-15 16,6-3-6-16,-3-3-9 15,1-5-3-15,-5-1 3 16,-7-6 6-16,-7 1 20 16,-7 5 5-16,-9 4 4 15,-8 5-5-15,-11 11-25 16,1 3-13-16,-6 22-21 15,5 7-6-15,6 12-4 16,9 5 1-16,8-7 3 16,13-1 1-16,19-17 3 15,1-5 1-15,11-10 5 16,-2-7 1-16,7-13 0 0,3-3 1 16,-3-8 2-16,5-5 0 15,-9 0 9-15,-10-1 6 16,-11-7 18-16,-9 7 8 15,-22 1 11 1,-7 3-5-16,-17 18-19 0,-4 12-13 16,1 19-22-1,-4 12-3-15,10 18-6 0,4 5-1 0,10 8 1 16,10 9-2-16,6 11 1 16,7 13 2-16,-3 3 3 15,1 0 2-15,-6-11 2 16,-4-8 4-16,-12-20 0 15,-8-8 0-15,-2-19 5 16,2-13 3-16,0-23 0 16,-1-10 0-16,5-29-7 15,-2-8-10-15,6-23-18 16,6-6-7-16,12-8-3 16,4 3 4-16,13 11-13 15,2 10-17-15,6 12-59 16,9 3-51-16,6 6-293 15,14-3 280-15</inkml:trace>
  <inkml:trace contextRef="#ctx0" brushRef="#br0" timeOffset="56372.05">18878 1150 1347 0,'16'10'80'0,"-2"7"17"0,-3 7 3 15,-1 20 10-15,1 5-41 0,-8 22-38 0,-8 7-10 0,-8 12-14 0,-6 0-2 0,-4-5-49 16,4-7-55-16,-3-22 57 15</inkml:trace>
  <inkml:trace contextRef="#ctx0" brushRef="#br0" timeOffset="56733.8">18804 1149 1512 0,'0'-19'110'0,"6"0"38"0,2 4-9 0,19 4-30 0,8 7-38 0,15 2-37 0,4-1-8 0,4 11-17 15,-1 3-6-15,0 8-2 16,-5 3 0-16,-18 3-1 16,-5 0 1-16,-23 2 5 15,-7 0 4-15,-21 1 5 16,-8 1 2-16,-16-9-1 15,-5 1-1-15,-1-9-1 16,5-7-3-16,4 1-5 16,10-2-4-16,16 7-9 15,4 4-3-15,20 12-3 16,7 5 1-16,11 9 4 0,11 3 3 16,4 2 2-16,2 2 1 15,-1-7-5-15,2-1-39 16,-2-2-208-16,-3-10 170 15</inkml:trace>
  <inkml:trace contextRef="#ctx0" brushRef="#br0" timeOffset="57220.62">19684 1652 1251 0,'-12'-11'165'0,"-4"-4"41"0,-2-4-15 0,1 4-19 0,-10-3-93 0,-1 6-25 16,-7 9-31-16,-1 6-14 15,4 16-18-15,1 7-4 16,12 12-1-16,6-1 0 16,13 0 7-16,3-5 1 15,15-4 1 1,4-2 1-16,6-14 1 0,5-2 1 15,-4-9 3-15,4-2 3 16,-9-12 6-16,-4-7 4 0,1-14 5 16,-4-3 7-16,-4-22 12 15,2-9 6-15,-7-14 15 16,-3-14-1-16,-5-3-11 31,-3-1-4-31,3 6-19 0,-5 12-6 0,7 19-2 31,-2 20-1-31,0 24-7 0,1 16-8 0,-2 28-11 32,-4 16-6-32,2 32 1 0,3 10 7 0,1 28 5 15,9 9 2 1,-5 7 2 0,1-2 3-16,-3-21-63 15,5-9-52-15,0-13-202 16,14-14 168-16</inkml:trace>
  <inkml:trace contextRef="#ctx0" brushRef="#br0" timeOffset="61511.89">19096 1249 942 0,'-25'10'32'0,"-2"-2"16"0,-3-2 31 0,6 0 19 0,2-4 29 0,0-2-2 15,16-5-13-15,-5-3 4 16,11-3 2-16,14-8-2 16,13-7-16-16,14-11-13 15,23-12-21-15,12-7-4 16,23-6-3-16,12 5-5 16,1 2-11-16,-2 11-9 15,-25 16-20-15,-23 2-4 16,-38 17 7-16,-18 7-2 0,-36 15-7 15,-19 12-3 1,-47 15-12-16,-18 12-2 0,-15 20 3 16,-10 4-2-16,14 6 1 15,6 0 2-15,18-14-1 16,23-11 2-16,40-23-6 16,32-10-3-16,42-23 0 15,20-10 3-15,32-13 10 16,5-5 8-16,8-3 7 15,2 2 1-15,1 4-2 16,1 8-3-16,-21 7-4 16,-18 7 2-16,-44 9 7 15,-28 8-3-15,-51 20-10 16,-30 11-7-16,-28 17-18 16,-8 8-2-16,-1 6 6 15,1-4 7-15,22-15 7 0,19-14 4 16,48-23-14-16,33-12-2 15,53-21 0-15,22-6 1 16,27-17 26-16,6-2 11 16,2 3 11-16,-5 3 2 15,-6 9-8-15,-13 6-4 16,-31 11-5-16,-23-1 3 0,-46 16-6 16,-30 10-6-16,-33 19-13 15,-15 12-14-15,-10 15-8 16,4 0 0-16,23-1 2 15,14-10 4-15,45-18 0 16,17-12-2-16,39-22 8 16,17-9 6-16,19-18 20 15,12-1 6-15,14-2 14 16,3 5-1-16,-14 9-9 16,-17 7 1-16,-43 6-11 15,-19 8-1-15,-43 14-5 16,-17 6-3-16,-31 12-7 15,-2 1-2-15,8-8 2 16,17-5 1-16,30-12-4 16,14-13-7-16,26-19-3 0,17-12 0 15,32-16 6 1,15-7 9-16,11-1 4 16,-7 2 5-16,-20 7 4 15,-20 1 6-15,-33 9 10 0,-13 6 0 16,-36 5-8-1,-20 4-6-15,-23 7-12 0,-10-3-1 16,11-6 0-16,9-6-3 0,33-18-9 16,11-14-5-1,30-21-5-15,16-9-1 16,25-5 6-16,18-4 3 16,8 20 12-16,7 9 6 0,-9 27 8 15,-14 15 4-15,-25 16-2 16,-19 8-1-16,-36 17-8 15,-18 15-1-15,-30 20-3 16,-13 12-2-16,8 4 1 16,-2-3 0-16,31-14-3 15,19-11-6-15,31-23-5 16,24-8 0 0,31-18 1-16,8-8 8 0,16 1 5 15,2 4 0-15,-10 11 1 16,-13 5 0-16,-40 17 5 15,-23 14-2-15,-52 20-1 16,-16 20-1-16,-15 17-20 0,-2 3 0 16,7-5 3-16,14-11 1 15,24-21 9-15,23-11-6 16,39-26-4-16,24-8 1 16,28-12 6-16,10-12 8 15,0-7 3-15,4 1 4 16,-15 6 4-16,-8 5 2 0,-27 14 7 15,-18 9 1-15,-26 10-1 32,-17 6 1-32,-13 14-7 0,-4-4-2 0,17-4-6 15,7-5-4-15,24-12-4 16,3-7 1-16,29-13 2 16,6-3 2-16,12-10 5 15,5-2-9-15,-12-3-106 16,-7 2-86-16,-23-9 100 15</inkml:trace>
  <inkml:trace contextRef="#ctx0" brushRef="#br0" timeOffset="62077.52">20187 1055 1148 0,'0'0'0'0,"2"2"42"16,1 1 163-16,0 5-22 0,-9 16 9 0,-3 3-55 0,-9 21-80 0,-1 8-21 0,-1 18-21 0,6 3-6 0,7 3-9 0,14-7-2 15,19-19-4-15,9-6-2 0,11-24 5 16,3-5 5-16,1-19 13 16,-7-13 4-16,-4-13 33 15,-1-7 18-15,-5-10 25 16,-6-4 10-16,-5 1-31 15,-9 2-20-15,-8 23-35 16,-5 17-16-16,-2 5-14 16,-7 23-2-16,4 12 2 15,5 7 1-15,14-7 6 16,10-3 0-16,17-16 4 16,3-6 2-16,13-12 8 15,1-10 3-15,4-11 20 16,-1-7 9-16,-10-10 23 15,-12-4 7-15,-12-15-7 0,-11-5-8 16,-12-8-24 0,-5-5-18-16,-20 7-46 15,-6 9-33-15,-10 20-52 0,-3 10-47 16,4 21-90-16,11 3-395 16,6 17 402-16</inkml:trace>
  <inkml:trace contextRef="#ctx0" brushRef="#br0" timeOffset="62391.56">21155 1226 1152 0,'17'20'40'0,"-4"7"48"16,1 3-21-16,-3 5 5 0,1 3-6 0,4-2-52 0,2-6-6 0,4-2-5 0,-2-4 2 15,-4-4-6-15,-2-5 23 16,-11-4 53 0,-3-5 31-16,-6-8 58 15,-10-6-3-15,-3-14-8 0,-4-9-13 16,4-12-39-16,0-6-23 16,16-3-48-16,6 2-22 15,19 7-22-15,8 1-5 16,19 10-3-16,3 5-16 0,12 1-79 15,7 2 150 1,2 10-63 0</inkml:trace>
  <inkml:trace contextRef="#ctx0" brushRef="#br0" timeOffset="65643.69">16539 14597 601 0,'0'-11'91'0,"1"2"87"0,-1-2-12 0,2 0-22 0,-2 1 0 16,1 6-7-16,2-3-12 0,-1 9-29 0,1 3-13 0,-3 10-20 15,-6 7-1-15,1 7-9 16,-4 6-3-16,-2 2-18 16,0 4-11-16,-2 5-10 15,-1 0-7-15,0 4-1 16,-2 2-3-16,-8 10-1 16,0 4-3-16,-2 5-21 15,-3 6-11-15,4-1-16 16,1-5-14-16,12-16-4 15,1-11 6-15,7-22 2 16,4-9-5-16,2-16-92 16,8-13-152-16,8-23 175 15</inkml:trace>
  <inkml:trace contextRef="#ctx0" brushRef="#br0" timeOffset="65973.49">16704 14645 1023 0,'3'4'133'0,"-3"6"123"0,-1 6-70 0,-9 6-53 0,-2 3-28 0,-1 5-42 0,-1 1-12 15,0 4-16-15,-4 3-7 0,2 8-9 16,1 4-4-16,-7 5-6 15,3 5-2-15,-3 7-7 16,3 5-2-16,-2 5-7 16,-1 1-9-16,5-9-19 15,-5-7-12-15,7-18-36 16,4-6-16-16,4-18-29 16,2-1-23-16,5-16-85 15,-3-6-60-15,12-16 163 16</inkml:trace>
  <inkml:trace contextRef="#ctx0" brushRef="#br0" timeOffset="66272.03">16950 14649 948 0,'18'-11'158'0,"-3"3"112"0,-8 8-68 0,-6 0-32 0,-4 7-45 0,-6 5-18 16,-6 10-31-16,1 5-10 0,-9 11-21 16,-3 5-7-16,-7 9-15 15,2 5-4-15,-6 6-13 16,7 1-5-16,-1 4-3 16,2 6-1-16,7 2-16 15,3 1-16 1,-1-9-35-16,3-2-19 0,-1-12-48 15,-1-10-10-15,7-11-35 16,1-4-22-16,7-23-57 16,4-6-78-16,8-16 195 0</inkml:trace>
  <inkml:trace contextRef="#ctx0" brushRef="#br0" timeOffset="66523.42">17059 14936 1012 0,'17'-9'152'0,"-7"6"148"0,-2 6-48 0,-10 10-77 0,-7 4-28 0,-9 14-56 0,-4 1-21 0,-4 11-35 16,-1 4-12-16,-5 11-17 16,1 1-6-16,-6 12-2 15,3-4-1-15,0 0-36 16,1-6-24-16,7-12-53 15,7-10-39-15,1-13-87 16,9-7-64-16,6-18 167 16</inkml:trace>
  <inkml:trace contextRef="#ctx0" brushRef="#br0" timeOffset="66721.08">17143 15211 967 0,'0'12'169'0,"-2"9"160"0,-6 1-69 16,-6 14-104-16,-6 5-49 0,-9 8-73 0,2 2-20 0,-3-2-31 0,-1 1-28 16,6-7-75-16,1-1-56 15,10-4 90-15</inkml:trace>
  <inkml:trace contextRef="#ctx0" brushRef="#br0" timeOffset="68234.1">16969 14979 36 0,'-1'5'35'0,"-1"-1"96"0,2-4 42 0,5-3 49 15,1-3 0-15,5-2-39 0,0 0-20 0,-1-4-25 16,1 1-12-16,0-4-33 16,-2-4-16-16,-1 1-24 15,3-1-7-15,-1-3-14 16,4-2-4-16,0-6 3 16,2 0 2-16,6-5 1 15,0-3-2-15,9-6-12 16,7-6-4-16,21-7 7 15,9-4 8-15,20-9 18 0,7-1 2 16,1-8-10-16,-5-9-9 16,2-11-20-16,5-7-6 15,19-6-4-15,12-2-1 16,1 6-1-16,-3-6 0 16,0-1 0-1,7 0-1-15,14 0 1 0,5 3-1 16,-2 8 2-16,-1 3 2 15,8 1 2 1,-3-2 5-16,-10-1 11 0,-3 1 6 0,-5 7 6 16,2 7-2-16,-10 6-8 15,-6 3-5-15,-11-4-6 16,-6 1-1-16,19 3-3 16,1 1-3-16,-8 7-2 15,-11 8 0-15,-13 11-1 16,-5 8 1-16,-2 9 0 15,6 5 3-15,-11 4 0 16,-7-1 1-16,-17-2 0 16,-6 7-1-16,-8-3-1 0,-8 0 0 15,-7 4-3-15,-10 4-11 16,-10 4-57-16,-7 1-42 16,-5 1-82-1,-7-3-24-15,-2-1-92 0,4 1-71 16,1-8 223-1</inkml:trace>
  <inkml:trace contextRef="#ctx0" brushRef="#br0" timeOffset="68501.75">21789 10980 822 0,'-11'0'123'0,"0"0"101"0,6 8-77 0,5 1-22 0,1 4-18 15,3-1-9-15,7-1 2 16,3 0 3-16,11 2-6 31,5-2-3-31,8 2-23 0,8 1-12 0,-2 3-25 16,2-1-10-16,-12 3-11 15,-7 1-1-15,-13 6-4 0,-9 0 0 16,-8 9-3-16,-10 5-2 16,-14-1-20-16,-4 7-15 15,-1 3-46-15,-2-1-26 31,7-5-45-15,10-7-31-16,7-14 102 0</inkml:trace>
  <inkml:trace contextRef="#ctx0" brushRef="#br0" timeOffset="68755.53">22331 10831 1551 0,'23'-9'92'0,"-8"1"62"0,6 2-73 0,-5 7-14 0,-2 9-16 0,2 12-23 16,1 8-12-16,-1 20-12 15,-4 6-1-15,-9 13-13 16,-1 2-6-16,-4-2-73 0,-2-1-26 15,-6-17-149 1,4-6 136-16</inkml:trace>
  <inkml:trace contextRef="#ctx0" brushRef="#br0" timeOffset="69105.25">22461 10745 1514 0,'12'-54'110'0,"3"7"62"0,5 6-68 0,4 16-45 0,3 2-17 15,9 16-16-15,5-1-6 0,1 8-4 0,7 3-1 0,-6 5-3 16,1 0-2-16,-11 4-11 16,-1 1-7-16,-21 3-4 15,-14-1 1-15,-27 7 7 16,-10-1 4-16,-13 3 3 15,-7-1 1-15,6-7 3 16,0 0 1-16,12-8 0 16,12-2-1-16,16 0-1 15,4 7-2-15,15 11-5 0,1 2 0 16,16 15-5-16,4 8 2 16,7 5 2-16,5 6 0 15,-1-2-34-15,3 1-43 16,-1-15 45-16</inkml:trace>
  <inkml:trace contextRef="#ctx0" brushRef="#br0" timeOffset="69798.96">23111 10898 1548 0,'0'17'43'0,"-2"5"-14"0,7 2-25 0,6-4 7 16,2-1 7-16,5-6 38 0,1-7 8 0,8-6 0 0,0-1-5 15,13-14-36 1,1-2 2-16,1-13 3 16,-1 0 8-16,-14 0 26 15,-5-3 5-15,-17 1 15 0,-7-1 0 0,-20 3-10 31,-6 2-15-31,-10 15-34 16,-5 9-16-16,1 24-27 0,2 16-3 16,12 9 6-1,6 2 5-15,17 2 7 0,5-7 1 0,22-4-4 16,8-2 0-16,19-15 0 16,6-7 2-16,11-14 5 15,10-6 1-15,3-16 6 16,-6-5 3-16,-9-11 8 15,-12-1 2 1,-15-2 6-16,-12-3 1 0,-16 7 5 16,-12-4 5-16,-13 8 7 31,-3 8-1-31,-12 12-17 0,-2 10-12 16,-3 16-22-16,-5 6-7 15,6 15 0-15,8 11 2 0,13 11 4 16,4 4 3-1,10 11 2-15,2 5 1 16,6 1 0-16,-3 0-3 0,-4-7-13 0,-1 1-6 31,-11-11-14-31,-8-4-1 0,-14-3 8 0,0-3 5 16,-11-6 16 0,1-4 7-16,2-15 12 15,2-8 10-15,7-23 38 16,8-12 9-16,18-19-9 15,6-14-10-15,25-12-41 16,15-3-12-16,17 1-9 16,14 1-2-16,4 7-38 15,-1 5-37-15,-4 9-107 16,-9 2-79-16,4 8 150 16</inkml:trace>
  <inkml:trace contextRef="#ctx0" brushRef="#br0" timeOffset="70226.94">22546 12167 1524 0,'2'0'105'0,"2"2"62"0,4 7-38 0,-2 12-13 0,2 10-32 0,0 12-43 0,-3 7-7 0,-5 15-16 16,0 3-1-16,-2 0-55 16,-4-4-45-1,3-10-129-15,1-12-154 0,4-5 205 16</inkml:trace>
  <inkml:trace contextRef="#ctx0" brushRef="#br0" timeOffset="70593.23">22513 12211 1605 0,'6'-58'124'0,"5"8"66"0,8 10-23 0,14 15-66 0,5 1-34 0,8 13-42 0,4 3-4 15,12 8-1-15,-2 3 1 16,-5 2-6-16,-9 5-6 16,-16 1-4-16,-14 1 0 15,-18 1-8-15,-14 3-3 16,-22 7-3-16,-12-2 0 16,-12-1 8-16,-2-1 2 15,2-9 6-15,8-2 0 16,15-8 3-16,6 0 3 0,19 1 5 15,11 4 3 1,7 11 5-16,10 9 0 16,12 14-2-16,7 7-4 0,5 6-9 15,4 0-5 1,4-5-27-16,0-6-30 0,3-4-68 16,1-12-42-16,1-6 185 15,7 1-72-15</inkml:trace>
  <inkml:trace contextRef="#ctx0" brushRef="#br0" timeOffset="71081.84">23461 12390 951 0,'-2'3'184'0,"-5"-3"285"0,-1 0-243 0,-11-5-49 0,-3 0-1 0,-12-4-38 15,-3 1-25 1,-3 6-49-16,2 9-19 0,4 10-36 16,7 10-13-16,11 12-11 31,3 7 0-31,12-3-3 0,1-4-4 16,11-8-35-1,5-8-9-15,9-11 0 16,3-4 5-16,9-10 52 15,-3-7 17-15,4-11 28 0,-3-4 15 16,-2-14 13 0,-3-5 4-16,-5-9 3 0,0-6 1 15,-3-16-12-15,-4-7-7 16,-7-13-10-16,-8-1-6 16,-3 15-1-16,-3 10 6 15,-2 34 8-15,-3 17-7 16,-4 24-18-16,-3 14-12 15,1 27-25-15,0 10-3 16,0 23 5-16,3 6 4 16,5 5 4-16,6 3-1 0,12 0-20 15,9-3-27 1,16-5-145-16,5-14-12 0,8-12-1 16,0-7-372-16,3-3 438 15</inkml:trace>
  <inkml:trace contextRef="#ctx0" brushRef="#br0" timeOffset="190225.81">643 11746 216 0,'-8'5'89'0,"0"0"74"0,-9-5-11 15,7 0 7-15,2-8 11 0,0 1 4 0,8-2 11 0,0-2 4 0,-1 8 2 16,1 3 6-16,-7-5 0 0,1 10-11 16,1 9-43-16,1-1-27 15,1 5-65-15,3 6-19 16,6 9-22-16,0 8-8 0,5 11 2 15,2 10 0-15,-1 9-3 16,-1 9 2-16,2 7-1 16,0 0-2-16,-1-9-2 15,3-7-25-15,0-18-34 16,-4-14-20-16,-4-15-72 16,-6-21-37-16,7-2-124 15,-2-18-94-15,-2-29 221 16</inkml:trace>
  <inkml:trace contextRef="#ctx0" brushRef="#br0" timeOffset="190730.69">629 11913 667 0,'-24'-50'214'0,"-5"6"192"0,-5 11-140 16,4 9-32-16,0 3-56 0,9-4-17 0,10-6-46 15,11 1-16-15,13-7-20 0,11 6-3 0,20 1-8 0,5 3-11 0,15 8-17 0,-1 2-10 0,-1 10-9 0,-10 6 0 0,-13 7-11 0,-10 5-2 0,-17 11 1 16,-1 5-3-16,-20 11 9 0,-4 1 0 0,-12 6-4 0,-5 0-1 0,2-4-7 0,-4-4-1 0,13-12-2 15,7-6-2-15,5-11-4 0,14 1-2 0,10-4 0 16,11 3 1-16,18 4 3 16,3 3 1-16,5 8 2 15,-2 6 1-15,-2 8 0 16,-2 3 2-16,-7 6 1 16,-10 1 2-16,-18 13 2 0,-13 4 1 15,-21 11 2-15,-13-3-1 16,-14 1 0-16,-5-4-1 15,-3-17-2-15,-2-9-2 16,3-29-18-16,1-11-10 16,2-31-12-16,6-10-5 0,16-21-12 15,8 1-5 1,29 9-25 0,10 8-21-16,15 6-92 15,4 7-139-15,25 3 193 0</inkml:trace>
  <inkml:trace contextRef="#ctx0" brushRef="#br0" timeOffset="191560.14">1709 11532 600 0,'0'-7'156'0,"2"1"194"16,-2 0-81-16,-3 4-20 0,-5-3-33 0,-2 2-51 0,-6 2-33 0,-2-7-44 0,-8 1-18 0,-2 0-32 15,-5 0-12-15,-2 7-18 0,2 2-4 16,-3 10 0-16,6 6 0 15,4 9-2 1,3 6 0-16,10 6-3 0,4 10-1 16,10 8-3-16,9 6 0 15,4 13 2-15,5 4-1 0,1 7 2 16,4 0 1 0,-3-9 1-16,-4-2 0 0,5-10 1 31,-3-6 0-31,5-19-1 0,1-5 0 0,5-18 0 15,1-7 0-15,-4-13-1 16,0-9 1-16,-3-12-36 16,-4-6-41-16,-3-9-107 15,-4-6-107-15,-10-2 156 16</inkml:trace>
  <inkml:trace contextRef="#ctx0" brushRef="#br0" timeOffset="191764.62">1479 12006 1329 0,'-6'15'147'0,"-4"0"94"0,8-10-95 0,6 4-28 0,8-9-40 0,10-1-8 0,10-12-37 0,4-10-14 0,12-9-15 0,-1 1-15 0,5-7-92 0,8 6-59 0,6 2-312 0,7 0 268 0</inkml:trace>
  <inkml:trace contextRef="#ctx0" brushRef="#br0" timeOffset="192287.03">2134 11748 733 0,'-24'23'128'0,"-5"4"107"0,3 3-31 0,0 5-83 0,0 4-35 0,16 9-48 0,9-4-15 16,12 6-9-16,12 2-1 0,14-8 3 0,5-6 2 0,9-19 16 16,-2-5 6-1,-2-14 17-15,-3-4-5 16,-8-17 17-16,-4 1 9 16,-5-17 8-16,-4-2 10 0,-10-21-26 0,-4-6-15 31,-10-10-16-31,-9-6-2 0,-13-2 0 0,-4 4-4 15,-6 9-14-15,3 13-8 16,3 25-17-16,5 17-5 16,6 33-7-16,-1 16-1 15,-4 34 4-15,4 13 3 32,-5 29 3-32,-2 4-3 0,-3-7-4 15,1-5-2-15,0-35 1 16,4-14 3-16,14-28-3 0,4-23 1 0,8-23 5 31,6-17 2-31,9-23 11 16,0-4 4-16,11 2 12 15,0 8 5-15,3 17 1 16,-2 12-1-16,4 21-10 16,-2 14-5-16,5 30-1 15,1 10 0-15,4 14 0 16,0 7 0-16,1-2-3 15,2-4-2-15,2-11-1 16,-3-8-15-16,0-13-73 16,-4-10-35-16,-4-10-127 0,-11-5-137 15,6-6 231-15</inkml:trace>
  <inkml:trace contextRef="#ctx0" brushRef="#br0" timeOffset="192648.55">916 12948 634 0,'-21'17'105'0,"2"0"144"15,7 2-176-15,5 2 12 0,9-4 49 0,10 2 17 0,28-6 25 0,18-4-10 0,53-9-39 0,29-11-25 0,35-19-43 16,15-8-26-16,26-12-25 15,-10-2-1-15,-13-8 4 16,-9 5 18-16,-50 1-109 0,-9 2-129 16,-19-9 127-16</inkml:trace>
  <inkml:trace contextRef="#ctx0" brushRef="#br0" timeOffset="196614.14">4126 11642 968 0,'-5'0'107'0,"-10"0"75"0,-4-2-15 0,-11 1-61 15,-7-4-21-15,-2 0-41 0,-2 2-15 0,0-1-15 0,3 4 0 0,5 6 6 0,4 8 2 0,6 3 1 16,7 7-1-16,8 3-8 16,8-2-2-16,19-1 4 15,6 1 4-15,13-6 12 16,5-2 5-16,10-3 13 15,4-4 5-15,-9-1 4 16,-6 4 3-16,-28 6-4 16,-12 1-7-16,-26 12-14 15,-14-2-8-15,-14 6-17 16,-9 2-6-16,-5-2-21 16,1-3-29-16,11-3-86 0,4-11-44 15,12-11-88-15,8-8-71 16,9-22 197-1</inkml:trace>
  <inkml:trace contextRef="#ctx0" brushRef="#br0" timeOffset="196818.71">3725 11194 1253 0,'8'-30'133'0,"-3"8"90"0,6 16-24 0,5 23-56 0,6 21-15 0,3 25-27 0,2 11-20 0,-11 29-34 0,-5 10-16 0,-11 23-18 0,-2 4-6 0,-9 7-33 15,5-4-48-15,-2-9-69 16,5-7-46-16,4-25-54 16,1-15-40-16,7-34 163 15</inkml:trace>
  <inkml:trace contextRef="#ctx0" brushRef="#br0" timeOffset="197180.3">4177 11256 984 0,'-2'19'131'0,"-1"7"152"0,1 11-95 0,-4 10 14 0,1 10-33 0,2 12-49 0,-3 4-32 15,6 9-49-15,4 0-15 0,1 3-18 0,0-8-3 0,3-1-3 16,-7-10 3-16,9-11 3 16,-5-3-1-1,7-15-1-15,2-9-2 16,8-15-2-16,4-7-1 0,-1-17 0 15,2-13 1 1,0-15 0-16,-1-7-12 0,0-11-44 16,-1 4-28-16,-5-4-74 15,-5 2-58-15,-14 12 125 16</inkml:trace>
  <inkml:trace contextRef="#ctx0" brushRef="#br0" timeOffset="197357.9">4181 11718 1213 0,'-9'3'144'0,"6"0"105"0,6-1-30 0,6-4-63 0,4-3-15 0,3-4-41 0,-1-2-24 0,9-7-40 0,-2-2-20 0,7-2-55 16,1-8-69-16,12 0-219 16,5 3 186-16</inkml:trace>
  <inkml:trace contextRef="#ctx0" brushRef="#br0" timeOffset="197516.44">4748 11429 1481 0,'-11'25'114'0,"-2"1"69"0,3 5 6 0,10 9-53 0,5 2-21 0,9 20-53 0,1 5-24 0,-4 11-25 0,3-1-15 0,-3-4-82 0,2-9-63 16,1-7 74-16</inkml:trace>
  <inkml:trace contextRef="#ctx0" brushRef="#br0" timeOffset="197788.8">5082 12251 819 0,'14'31'176'0,"-3"7"247"0,-4 2-250 0,-9 10-45 0,-9 2-47 0,-6 0-96 0,-7 2-72 0,-1-1-368 0,6 7 286 0</inkml:trace>
  <inkml:trace contextRef="#ctx0" brushRef="#br0" timeOffset="198289.59">5904 11667 1009 0,'-25'-11'122'0,"1"2"104"16,-1 2-17-16,6 6-63 0,-3 2-26 15,6 7-53-15,-1 3-20 16,4 11-22 0,7 2-8-16,6 3-13 0,9 0-4 15,12 1-1-15,9 0 1 16,11 1 10 0,1-2 6-16,7 0 11 0,-8-1 5 15,-8 0 4-15,-12 0 0 16,-24 1-5-16,-11 0-4 15,-24 1-9-15,-13 2-12 0,-6-1-39 16,-4-4-37-16,7 2-99 16,-1-5-66-16,17-14 123 15</inkml:trace>
  <inkml:trace contextRef="#ctx0" brushRef="#br0" timeOffset="198510.39">5828 11327 1461 0,'-1'11'157'0,"-2"9"95"0,-5 13-92 16,3 15-28-16,3 16-58 0,2 7-18 0,8 14-34 0,3 5-11 15,0 10 5-15,-4-1-35 16,2-1-130-1,2-2-115-15,6-6 121 0</inkml:trace>
  <inkml:trace contextRef="#ctx0" brushRef="#br0" timeOffset="198774.39">6238 11344 1323 0,'4'20'146'0,"2"12"106"0,-1 14-72 0,1 11-8 15,-4 10-53-15,1 11-26 0,-3 10-51 0,0 5-15 16,0 6-14 0,0-4-6-16,3-10-5 0,5-9-2 15,6-23-3-15,-1-12-3 0,5-20-6 31,3-15-6-31,4-17-28 16,-1-14-36-16,3-21-88 0,0-22-236 0,-4-25 243 16</inkml:trace>
  <inkml:trace contextRef="#ctx0" brushRef="#br0" timeOffset="198974.5">6205 11784 1536 0,'0'25'107'0,"7"-6"70"0,10-9-84 0,5-12-9 0,5-6-18 0,3-12-13 0,3-7-23 0,6-9-64 0,7-5-73 16,5 3 64-16</inkml:trace>
  <inkml:trace contextRef="#ctx0" brushRef="#br0" timeOffset="199255.72">6571 11606 1138 0,'13'0'127'0,"9"1"128"0,19 6-98 0,-3-4 24 0,3 3-44 0,1 0-27 0,-19 7-63 0,2 0-14 15,-13 10-10-15,-12 4-2 16,-4 3-7-16,-4 8-1 16,-19 9-7-16,2-1-3 15,-4 9-2-15,-2-3 0 0,15-8-1 16,10-1-2-16,10-12-2 16,11-1 0-16,11-9-1 15,11-5 0-15,2-13 1 16,9-2 0-16,-7-8-6 15,1-6-35-15,2-1-138 16,-11-8 118-16</inkml:trace>
  <inkml:trace contextRef="#ctx0" brushRef="#br0" timeOffset="199461.54">7103 12396 1541 0,'6'14'107'0,"-3"0"75"0,1 5-75 0,-1 5-21 16,-3 4-29-16,-8 5-51 0,0 5-54 0,-9 11-185 0,-4-2-274 0,4 12 283 15</inkml:trace>
  <inkml:trace contextRef="#ctx0" brushRef="#br0" timeOffset="200177.97">7638 12041 844 0,'-5'3'136'0,"-3"3"145"0,3 1-66 16,-6 13-54-16,0 6-50 0,3 13-68 0,4-1-25 0,4 6-19 0,4-3-4 0,12-13-3 15,2-9 4 1,8-17 17-16,3-5 22 0,1-15 32 0,-5-4 15 16,-9-5 11-1,-8 1-7 1,-5 0-8-16,-10 4-11 0,-8 10-22 0,-11-1-11 15,-10 8-24 1,-5-3-9-16,8 7-51 16,8 1-37-16,12 0-114 15,13 5-113-15,21-2 175 16</inkml:trace>
  <inkml:trace contextRef="#ctx0" brushRef="#br0" timeOffset="200413.72">8226 11683 1714 0,'-11'-3'141'0,"-5"3"78"0,-6 3-18 0,-6 10-87 0,-4 4-28 0,1 8-48 0,-2 7-16 15,4 10-14-15,6 12-6 16,16 14-7-16,6 0-3 15,9 7-9-15,7-4-23 0,0-1-63 16,-6-4-48 0,0-9-344-16,-5-2 307 15</inkml:trace>
  <inkml:trace contextRef="#ctx0" brushRef="#br0" timeOffset="200569.55">7941 12281 1467 0,'25'-8'113'0,"0"0"92"0,7 0-69 0,4-5-21 15,-1-5-28-15,4-12-43 0,-4-8-25 0,7-10-53 16,1-7-68-16,3-2-370 16,3-1 298-16</inkml:trace>
  <inkml:trace contextRef="#ctx0" brushRef="#br0" timeOffset="200780.12">8597 11606 1176 0,'-22'-3'199'0,"0"-2"182"0,1 5-171 0,-2 6-28 0,-1 12-69 0,0 4-23 0,4 14-33 16,-2 8-13-16,1 18-10 15,9 8-10-15,7 8-15 16,5 2-7-16,5-3-6 15,4 1-17-15,2-10-79 16,2-7-61-16,-1-17-315 16,1-8 277-16</inkml:trace>
  <inkml:trace contextRef="#ctx0" brushRef="#br0" timeOffset="200932.84">8360 12136 1178 0,'3'-7'106'0,"2"-2"156"0,13-1-175 15,5 1 2-15,12-8-17 0,3 1-19 0,6-9-76 0,6-5-80 16,4-21 64-16</inkml:trace>
  <inkml:trace contextRef="#ctx0" brushRef="#br0" timeOffset="-206923.67">3710 10902 443 0,'-11'24'61'0,"4"3"59"0,-4 4-23 0,0 3-12 0,0 0 14 0,2-2 25 0,1-1 4 0,-2-5-14 0,4 0-14 0,0-8-31 16,1 2-10-16,-3-7-1 15,-1-5 3-15,-3-5 9 16,3-8 3-16,-2-9-5 15,2-5-6-15,-4-17-16 16,3-4-5-16,6-12-15 16,-4-8-7-16,6-1-7 15,1-2-3-15,4 4 1 16,5 1 4-16,-2 8 3 0,11 4-1 16,-2-1 0-16,0 4-3 15,4 2 0 1,-1-2 0-16,4 6 0 0,-2 2 0 15,7 2-5-15,3 4-1 16,2 3-3-16,7 0-2 16,2 1-1-1,5 3 0-15,7 3-1 0,1-3 1 16,6 0 0-16,2 1 0 0,-9-7 0 16,2 1 0-16,-4 2 0 15,-2-2 0-15,1 0 0 16,-1 4 0-16,2-4 0 15,7 2 0-15,4-1 0 16,1 0 0-16,-2-1 0 16,-6 2 0-16,1-2 0 15,0 3-1-15,-5 0 1 16,1 6-1-16,-6-5 0 16,3 1 0-16,3 2 0 15,6-5 0-15,7-2 1 16,4 2-1-16,4-4 1 15,-7 1 0-15,-6 6 0 16,-8-2 0-16,-9 4 1 16,-2 2 0-16,-4-2 0 0,3 1-4 15,-1-2 31-15,4 1 3 16,-1-10 10-16,6 0 2 16,5-8-25-16,-4-9 2 15,-1-5-5-15,-3-5 4 16,-16-5-1-16,-2 9-3 0,-13-1-1 15,-5 5-2-15,-2 10-3 16,-4 7-3-16,-5 13-5 16,-6 7-5-16,2 9-61 15,-3-1-42 1,-1 11-109-16,7-3-76 0,3 4 162 16</inkml:trace>
  <inkml:trace contextRef="#ctx0" brushRef="#br0" timeOffset="-206420.97">6095 8799 324 0,'-10'-7'142'0,"7"-2"130"0,3-4-47 0,3-1-37 0,8 1-38 0,-3 2-15 0,-3 7-10 0,0 4-22 0,-5 6-12 0,-13 14-27 16,-7 4-11-16,-18 11-24 0,-10 7-11 0,-4 6-11 16,-1 2-2-1,5-2-3-15,7-1 0 16,13-12-1-16,3-2-1 0,14-8 0 16,3-6-2-16,13-7-2 15,-1-5 0 1,11-7 3-16,0-2 1 0,7-15 4 15,5-4 3-15,8-10 0 16,6-9 1-16,9-4-1 16,2 0-2-16,2 1 5 15,-7 4 3-15,-6 9 5 16,-6-2 1-16,-6 14 8 16,-3-1 2-16,-13 11 6 15,0 1 2-15,-7 7-2 0,-4 4-2 16,1 11-5-1,-3 3-4-15,1 12-9 16,7 4-4-16,3 4-8 0,7 2-2 16,8 2-2-16,4 2-1 15,5-3 2-15,3 7 1 16,-5-9-18-16,-1 1-72 16,-4-3 57-16</inkml:trace>
  <inkml:trace contextRef="#ctx0" brushRef="#br0" timeOffset="-152041.45">7048 8832 241 0,'1'3'76'0,"1"0"54"0,3 0-50 16,-2 0-21-16,-3-3-14 0,0 0 4 0,0 0 1 0,0 0-3 0,-2 0-20 0,1 0-9 15,-1 0-8-15,-1 0 5 0,1 0 32 16,1 0 12-16,-1 0 16 16,2 0-3-16,-5-9-30 15,7 4-8-15,0-4-1 16,-1 6 3-16,1-4 3 15,-1 3-6-15,1-3-15 0,1 2-8 16,-3 4-5-16,0-1-2 16,0 2 0-16,0-1 0 15,0-4 1-15,0 2 5 16,0 1 12-16,2 1 6 16,2-12 8-16,1 10-3 15,1-3-5-15,1 1-3 0,1-5 5 16,-1 6 3-16,1-4 5 15,2 3 1-15,1-1-5 16,-5 3-5-16,4 3-7 16,1 0-5-16,1 1-4 15,1 7 2-15,3-3 2 16,3 6 0-16,-2 1-3 16,4-2-2-16,-6-1-6 15,-2 1 2-15,-5-1 11 16,0-1 4-16,-4 2 2 15,3-1 0-15,-6 4-12 16,1-2-5-16,-1 1-2 16,1 3-3-16,1 2 0 15,-1 2 0-15,-2-2 0 16,0 1 0-16,0 1 1 16,0-2-2-16,-5 2 1 15,2-3-1-15,1 1 0 0,2 3 0 16,-1-1 0-16,1 5 0 15,-3 3-1-15,-2-2 1 16,2 3-1-16,1 2 0 16,-1 0 0-1,-2 5 0-15,2 3 0 0,3 1 0 16,-3 2 0-16,-3 2-1 16,1 6 1-16,-8 3 0 15,1 11-1-15,-1 3 1 0,0 10 0 16,1-2 0-16,-1 0-1 15,4-5 0-15,4-5 0 16,2-3 1-16,3 1-1 16,0-4 1-16,0 5 0 15,0 5 0-15,-3 4 1 16,-2 4 0 0,2 3-1-16,-7 0 0 0,-1 4 0 0,-1-2-2 15,-4 5 2-15,2 3 0 16,-2 2 0-16,-1-1 2 15,4-2-2 1,0-2 0-16,4-8-1 0,-1-2 0 16,1 0 0-1,6-2 0-15,0 0 1 0,-1 3 0 16,4-6 0-16,-1 3 0 16,-1-1 0-1,2-2 0-15,0 0-1 0,0-3 0 16,0 0-3-1,-1-1 0-15,1 0-1 0,0 0 2 0,0 6 2 16,4 0 1 0,3-1 0-1,-4-4 0-15,5 1 0 0,-4-6 0 0,4-4 0 16,-3-1 1-16,-2-6 1 16,5-3-1-1,0-5 0-15,-3 3 1 0,1-4-1 16,-1 0 1-16,-4-1 0 15,-1-2-2-15,4-3 0 16,-1-5 0 0,5 0-1-16,-4-10-2 0,6-2 1 0,1-3-1 15,0-4 0-15,3 0 0 16,0-4-1 0,7 1 0-16,4 1 0 0,5-3 1 0,8-2 3 15,3-5 0 1,8-1 3-16,0 2 1 0,-5 0-1 31,-6-1 1-31,-4 4-1 16,-8-4 1-16,-9 1 2 15,4 3-18-15,-10-5-34 0,1 0-15 0,-4-5-71 16,0-8-37-16,-3-9 98 31</inkml:trace>
  <inkml:trace contextRef="#ctx0" brushRef="#br0" timeOffset="-150729.49">7811 12555 520 0,'0'-8'95'0,"-3"2"109"0,0 3-20 0,1 0-21 0,-1 3-4 0,-1 0-25 0,2 4-10 15,-1 1-14-15,3 3-9 0,-3 0-22 0,-2 0-9 0,2 0-16 0,1-4-6 0,2 7 0 16,-1-4-2-16,1 5-7 0,-2-1-3 0,0 0-8 0,-1 0-4 0,3 4-5 16,0-3-2-16,0 6 0 15,3 1-3-15,-1-1-2 16,0 8-2-16,-1 5-5 16,1 4 0-16,4 9-3 15,-1-1 0-15,-4 9-2 16,6 1 0-16,-4 7 0 15,0 3-3-15,3 2 0 16,-3-4 0-16,-1-7 0 0,0-5 2 16,-2-13 1-16,1-6-2 15,-2-6-1-15,-1-4 0 16,0-1-2-16,-4-3 1 0,3-2 2 16,1-1 1-1,1-5 0-15,-1-2 0 0,2-3-1 16,0-1-2-16,3-1-4 15,1-1 0-15,5-3-1 16,4-2 1-16,4-1 5 16,7-5-3-16,12 3 2 15,11-3-1-15,8 3 0 16,7 0 2 0,-7 4 3-16,-1-1-1 15,-4 5 2-15,-5 0 1 0,-12 5 1 16,-7-2 0-16,-7 6 1 15,-4-2 1-15,-11 1 3 16,3-2 1-16,-9 0 2 0,-4-6 0 16,-1 0-4-1,0-8-1-15,-3-3-6 0,-1-3 0 16,5-6 0-16,-4-7 0 16,1-11 0-16,2-6 0 15,-4-18 3-15,-3-6 0 16,0-15 0-1,-2-13-1-15,-3-5-2 16,10 3 0-16,3 5 0 16,6 9 0-16,6 18 1 15,0 5 1-15,0 18 0 0,2 7 0 0,-4 17 1 16,-3 16 0-16,2 1 7 31,-3 0 0-31,0 2 2 16,-8-1 0-16,8 1 0 15,-1 0 1-15,-10-8 2 0,9-1-1 0,-4-1 3 0,3-1 3 32,0 0 6-32,-8 0 3 0,-8 6-2 15,-10 0-4-15,-9 10-10 0,-9 3-6 16,-16 13-8 0,1 4-4-16,7 5-6 31,8 3-11-31,20-6-49 15,5-2-21-15,16-9-64 16,4-4-35-16,8-2-92 16,10-5-131-16,9 2 236 0</inkml:trace>
  <inkml:trace contextRef="#ctx0" brushRef="#br0" timeOffset="-150302.72">7906 14000 1103 0,'0'-24'118'0,"2"5"99"0,-1 2-24 0,1 9-22 0,-2 6-26 0,0 15-51 0,3 12-30 0,2 22-46 16,-4 12-11-16,9 16-8 16,-4 9-1-16,3-2-34 15,4 0-34-15,0-11-107 0,-5-3-108 16,-4-11 156 0</inkml:trace>
  <inkml:trace contextRef="#ctx0" brushRef="#br0" timeOffset="-150044.27">7881 14157 1151 0,'-15'-58'179'0,"4"1"121"0,10 15-94 0,2 4-51 0,10 5-61 0,4 7-22 0,12 12-31 0,7 6-7 16,7 13-16-16,0 1-4 0,-4 13-3 0,-4 2-1 0,-16 3 2 0,0-1 2 0,-12 1 4 0,-10-1 1 0,-9-2-13 0,-9-2-15 16,-15 1-59-16,-7-1-35 0,-3-6-99 0,5 1-106 0,16-11 178 0</inkml:trace>
  <inkml:trace contextRef="#ctx0" brushRef="#br0" timeOffset="-149766.59">8445 14045 1173 0,'12'8'179'0,"-8"-1"101"0,-7-3-28 0,-10-2-46 15,-7 1-68-15,-4 2-33 0,-9 12-51 0,3 4-16 0,-5 15-25 0,9 11-11 0,7 8-11 16,11 9-4-16,19-3-3 16,5-3-1-16,14-13 2 15,4-16 1-15,4-16 0 16,2-11-13-16,-2-17-68 16,-2-14-50-16,-8-17-260 15,-1-11 234-15</inkml:trace>
  <inkml:trace contextRef="#ctx0" brushRef="#br0" timeOffset="-149234.55">7571 13232 1038 0,'-1'0'95'0,"1"0"67"16,-6 0-30-16,10 1-16 0,-2-1-15 0,-1 7-17 0,3 5-30 16,-4 6-8-16,6-3-18 15,-1 7-9-15,9-3-9 16,2 2 0-16,10-2 12 15,4-4 10-15,-1 3 8 0,1-2-1 16,-8-2-9-16,-2 2 0 16,-13 2 12-1,-4 3 4-15,-11 11 1 0,-13 4-8 16,-10 11-22-16,-15 10-7 16,-7 9-7-1,-6 8-2-15,-6 4-31 16,-1-1-34-16,0-8-106 0,3 1-113 15,9-6 154-15</inkml:trace>
  <inkml:trace contextRef="#ctx0" brushRef="#br0" timeOffset="-79550.78">8278 12421 492 0,'-4'10'95'0,"-3"1"82"0,2-2-62 0,-2-3 1 0,5-3 1 0,-3-3 7 0,5-4-9 0,2-3-18 0,-1 6-33 0,-1 1-3 0,0 0 2 0,2 1 14 15,-4 7 34-15,2 0 4 0,-6 2 2 31,6-10-3-31,-1 1-27 0,-11-4-14 16,6-10-29-16,-5-2-14 0,-3-3-18 16,-3 1-4-16,-13-2-2 0,1 3-2 31,-13 2-1-31,-14 3-1 16,0 8-1-16,-7-3-1 15,14 6 0-15,9 6 0 16,15 0-2-16,8 4-1 15,6 1-3-15,6 1 7 0,2 3 9 16,3 0 6 0,0 4 11-16,0-1-4 0,0 8-6 15,-2 8-4-15,-1 10-7 16,1 5-2-16,-1 11-3 16,-5 6 0-16,4 2 0 15,-6 6-1-15,-1 8 0 16,0 1 0-16,3 6 0 15,0-4 0-15,7-14 1 16,-3-7 0-16,1-15 0 16,0-8 1-16,-3-4 0 15,-2-8-1-15,-5-5 1 16,5-8-2-16,4-7 0 0,-1-4-2 16,5 1-2-16,0-4 0 15,8 1-2-15,5 0 1 16,9 5-1-16,0 3 3 15,3 3-1-15,3-1 2 16,9 0-1-16,4-4 0 16,19-6 0-16,7-1 0 15,0-2 2-15,5 1 1 0,-15-1 1 16,-5 4 1-16,-8 2 2 16,-14-3 0-16,-14 5 4 15,-7-7 0-15,-7-1 3 16,-2 0 0-16,-2-6-2 15,-1 0 0-15,-1-7-5 16,-1 1 0-16,0-7-1 0,-3-2-1 16,-3-13 1-1,6-3-1-15,-6-16 1 16,8-7-1-16,-1-25 0 16,4-5-2-16,0-13 0 15,1 2 0-15,4 13-1 0,-2 6 1 16,0 13 0-16,3 5-2 15,-1 20-1-15,5 6-1 0,-6 16 1 32,4 8 1-32,-6 2 1 0,1 5 0 0,2-2 1 15,-5-2 0 1,0 1 1-16,1 2 0 0,1-1-1 16,-1 1 0-16,-1 8 0 15,0-2-2 1,0 2 1-16,0 0 1 0,0 0 1 15,2-1 1-15,1-9-1 16,-4 4 1-16,1-2-1 16,-2 4 0-16,2-6 0 15,0 1 0-15,-2-1-1 16,2-1 0-16,-1-2 0 16,-1 1 1-16,-4-1 0 15,0 2 1-15,4 0-1 16,-6-5 1-16,4-3-1 15,-4-1 0-15,-2-4 1 0,4 4 0 16,-5 4 1-16,-2 7 0 16,-10 7-1-16,-6 4-1 15,-10 10-2-15,-10 6 0 0,-13 2 1 16,-1 2 0-16,3-1 0 31,2-4 0-31,18-3 0 16,10-3-2-16,11-3 0 15,8-3-2-15,11-2-2 0,2 3 4 0,7 2 3 16,3 5 3-16,0 10 5 16,1 6-2-16,-4 10-4 31,2 9-2-31,-4 13-1 16,2 5-1-16,-4 21-2 15,3 3-1-15,-7 12 2 0,6 3-11 0,-3-6-2 16,-1-14 2-16,-1-20-1 15,0-16 12-15,-1-15 4 16,2-5 1 0,-3-12 1-16,-3-6 2 15,3-9 1-15,-1 1-1 0,-1-3 0 16,-11 1-1-16,10-1-4 16,-5 0-3-1,8 5-5-15,7 3-2 16,7-2-3-16,5 4 2 0,19-2 2 15,11-2 1 1,12 2 2-16,4-7 1 16,-2-1 1-16,-6 4 2 0,-7-4 2 15,-3 0 1-15,-12-4 3 16,-10-2 1-16,-9-3 1 16,-6-7 2-16,-7-5-1 15,-3-5 0-15,-3 0-2 16,-4-5 0-16,-2-1-3 15,3-4 1-15,-7-15 0 16,-1-2-1-16,0-13 0 16,-4-10 0-16,2-14 0 15,1-8 0-15,-1-9 0 0,-1-7-1 16,-1 1-2-16,9 6 1 16,2 15-1-16,7 10-4 15,10 24 0-15,2 11-3 16,6 23 0-16,-4 10 1 15,-9 15 2-15,0 10 4 16,-13 11 4 0,-5 7 3-16,-8 7 3 0,-5-3-1 0,-14 8-2 15,-6-5-1 1,-26 2-60-16,-7 0-74 0,-6 6 74 16</inkml:trace>
  <inkml:trace contextRef="#ctx0" brushRef="#br0" timeOffset="-77856.47">6204 13937 1126 0,'0'-10'155'0,"0"7"138"16,0 1-67-16,-3 6-64 0,-2 8-38 0,-5 6-57 15,7 8-18-15,-5 17-23 0,7 11-6 16,-2 15-7-16,-8 7-3 0,-2 10-6 16,-8-4-4-16,1 2-42 15,-2-4-38 1,4-7-68-1,-2-13-24-15,9-18-161 16,6-16-145-16,5-39 279 0</inkml:trace>
  <inkml:trace contextRef="#ctx0" brushRef="#br0" timeOffset="-77572.16">6030 13951 884 0,'16'-54'159'0,"1"13"161"0,4 13-70 0,1 17-60 0,-6 4-29 15,7 7-42-15,-4 0-27 16,8 4-30-16,5 3-10 16,-4 0-16-1,5 5-7-15,-9 4-9 0,-4 6-2 16,-9 3 0-16,-9 7 2 16,-10 0 3-1,-9 1-2-15,-10-5-5 0,2 0-6 16,-13-2-6-1,0 0-2-15,3-3-35 0,1-6-24 16,7-9-76-16,9-8-50 0,17-7-53 31,13 1-76-31,17-2 183 0</inkml:trace>
  <inkml:trace contextRef="#ctx0" brushRef="#br0" timeOffset="-77293.37">6634 13971 959 0,'2'3'161'0,"-2"4"151"0,-13 2-50 0,-13 9-52 0,-9 2-37 0,-6 5-53 0,-7 4-24 15,6 7-39-15,2 2-19 0,10 8-28 16,2 4-7-16,12 8-5 15,5 1-2 1,11-1-3-16,8-4 2 16,9-12-1-16,6-4 0 0,3-13-16 15,8-4-34-15,-4-16-85 16,-1-10-87-16,8-19 117 16</inkml:trace>
  <inkml:trace contextRef="#ctx0" brushRef="#br0" timeOffset="-77111.87">6841 14179 1499 0,'-5'21'130'0,"-4"4"77"0,1 2-34 0,5 0-75 0,-2 4-25 0,5 1-36 0,0 1-17 16,0-1-13-16,3 2-36 15,-1-1-118-15,6-4-142 16,-4-13 148-16</inkml:trace>
  <inkml:trace contextRef="#ctx0" brushRef="#br0" timeOffset="-76922.73">6649 14318 1202 0,'1'0'110'0,"10"3"83"16,13-1-56-16,4 0-13 0,10-2-37 0,0-2-27 0,1 0-43 15,2-4-9-15,-3 5-66 16,2-3-138-16,1-5 120 16</inkml:trace>
  <inkml:trace contextRef="#ctx0" brushRef="#br0" timeOffset="-76527.67">7247 14053 1279 0,'-7'8'148'15,"2"5"81"-15,-2 6-50 0,0 3-31 0,-4 6-56 0,0 2-23 0,0 6-40 16,-3 5-10-16,0 4-12 15,1-4-2-15,2-4-4 16,6-5 0-16,5-8-2 16,3-4-3-16,7-12-2 15,3-3-13-15,2-13-34 16,3-3-35-16,4-7-65 16,-3-5-20-1,1 2-1-15,2 2 29 0,-6 4 68 16,-2 2 33-16,-6 4 92 15,-8 9 46-15,2 6 79 16,-9 10 45 0,3 9 13-16,-6 5-15 0,6 8-58 15,-6 4-46 1,2 4-65-16,3-2-23 0,4 2-38 0,1-7-40 31,0-6-139-31,-2 1-452 0,2-11 396 0</inkml:trace>
  <inkml:trace contextRef="#ctx0" brushRef="#br0" timeOffset="-75990.24">5760 15100 1301 0,'-6'4'150'0,"0"2"128"15,-4 7-19-15,1 12-70 0,3 9-41 0,-2 23-80 0,3 13-27 0,-1 10-32 0,1 7-5 0,3-7-6 16,1-4-37-1,1-11-121-15,0-10-65 16,3-11 99-16</inkml:trace>
  <inkml:trace contextRef="#ctx0" brushRef="#br0" timeOffset="-75752.75">5724 15400 877 0,'-5'-79'206'0,"5"16"258"0,7 5-176 0,8 23-74 0,9 7-42 0,9 14-63 0,0 9-27 16,12 6-28-16,-4 10-7 0,-4 4-13 0,-8 5-4 15,-17 5-6-15,-5 7-2 16,-20-1-1-16,-9 6-3 16,-9-3-5-16,-1-1-13 15,-6-4-59-15,3-9-41 16,5-10-110-1,4-7-58-15,15-8 146 0</inkml:trace>
  <inkml:trace contextRef="#ctx0" brushRef="#br0" timeOffset="-75418.29">6224 15378 1337 0,'-1'2'190'0,"-9"-1"113"0,1 7-112 0,-4 1-46 0,-4 9-93 0,4 9-25 0,2 12-27 15,6 7-4-15,5-2-4 16,7-3 1-16,15-11 1 0,0-13 1 16,3-14 5-16,0-7 11 15,-6-10 35-15,2-10 16 16,-9-3 28-16,-5-4 2 15,-7-3-19-15,-2 0-11 16,-9-3-27-16,-3 3-10 16,-2 1-17-1,-6 6-10-15,5 13-56 0,-2 9-42 0,5 11-114 16,6 5-408-16,1-8 393 31</inkml:trace>
  <inkml:trace contextRef="#ctx0" brushRef="#br0" timeOffset="-74642.53">6478 15022 904 0,'0'-5'176'0,"0"-3"141"0,-1 2-96 16,-6-7-35-16,3 7-39 0,-7 1-13 0,-4 7-26 16,-2 9-3-16,-4 4-13 15,-2 9-10-15,-6 6-20 16,-1 6-15-16,0 12-28 0,7 0-8 15,7 12-11-15,8 5-4 16,13 0-3-16,1-4 0 16,13-12 2-16,-3-8 0 15,9-8 2-15,2-4 1 16,-2-9 0-16,0-4 1 16,2-8 1-16,-3-3 0 15,-2-1 1-15,-1-1 1 0,-1-3 1 16,-4 0 1-16,-5 0 4 15,-10 0 6-15,-1 0 5 16,-9 0 2-16,-8-1-3 16,-9-1-6-16,-7-1-6 15,3 2-2-15,-8-9-1 16,2 1 0-16,0-13-1 16,3-8 0-16,9-10-1 15,8-4 2-15,10-7 7 16,11-2 4-16,4-7 5 15,9 2 2-15,10-1-3 16,0 7-2-16,10 5-2 16,0 4-3-16,-5 10-1 0,-6 5-2 15,-11 7-1-15,-4 7 0 16,-8 8-11-16,-4 6-16 16,0 0-53-16,-4 1-44 15,4 10-109-15,0-4-83 0,5 1 167 16</inkml:trace>
  <inkml:trace contextRef="#ctx0" brushRef="#br0" timeOffset="-74389.42">6907 15249 1189 0,'-6'0'246'0,"-3"4"318"0,-2 3-307 0,6 8-84 0,-5 9-54 0,2 11-69 0,5 6-23 0,-1 8-23 16,2 0-3-16,-3-5-46 15,5-6-54-15,5-12-152 16,0 0-289-16,7-14 313 15</inkml:trace>
  <inkml:trace contextRef="#ctx0" brushRef="#br0" timeOffset="-74214.96">6683 15414 1473 0,'-9'0'145'0,"1"5"86"0,16 1-103 0,6-4-33 0,11-1-44 15,10 3-11-15,6 0-20 0,2-1-8 0,4-3-9 16,2-1-44-16,-3-16-228 16,1-1 183-16</inkml:trace>
  <inkml:trace contextRef="#ctx0" brushRef="#br0" timeOffset="-73833.55">7344 15145 1525 0,'-3'14'192'0,"0"3"120"0,-8 7-105 0,-3 4-51 0,-8 4-81 0,-2 4-28 15,4 5-33 1,-1 0-8-16,0 6-6 0,4-6-3 16,8-3-6-16,4-6-7 15,10-9-16-15,6-1-10 16,11-7-19-16,0-4-6 15,6-10-14-15,1-4-8 0,4-11-18 32,0-7 1-32,-2-2 32 15,-1 2 21-15,-6-1 46 16,-8-2 33-16,-5 10 62 16,-9 13 29-16,-6-4 39 15,-2 14-7-15,0 18-35 16,-5 6-28-16,6 10-40 15,-6 4-18-15,0 5-27 16,3-1-25-16,2-1-105 16,-1-6-31-16,12-10 67 15</inkml:trace>
  <inkml:trace contextRef="#ctx0" brushRef="#br0" timeOffset="-73402.49">8081 15365 1631 0,'6'24'147'0,"-2"6"106"0,2 5-68 16,-6 12-75-16,-6-3-40 0,1 5-53 0,-3 0-17 0,2-8-73 0,-1-5-52 0,4-14-273 16,3-4 228-16</inkml:trace>
  <inkml:trace contextRef="#ctx0" brushRef="#br0" timeOffset="-73232.71">7852 15585 1833 0,'27'0'111'0,"13"1"54"0,12-1-11 15,1 0-48-15,1-3-25 0,-7-5-50 16,-6 2-13-1,2-4-74-15,-7 1-70 0,0-1-313 0,2-7 253 16</inkml:trace>
  <inkml:trace contextRef="#ctx0" brushRef="#br0" timeOffset="-72975.3">8523 15343 1413 0,'-14'19'205'0,"-1"0"170"0,-5 8-196 0,3 4-47 16,2 7-85-16,3 2-26 0,10 1-21 16,4-2-6-16,13-4-11 0,9-10-10 0,5-12-2 31,5-12 3-31,4-12 12 0,-3-4 13 0,0-11 25 16,-4-1 18-16,-14-9 37 15,-7 0 12-15,-20 4-6 16,-5 1-15-16,-20 4-35 15,-5 5-31-15,-5 8-100 32,1 3-72-32,14 11 79 15</inkml:trace>
  <inkml:trace contextRef="#ctx0" brushRef="#br0" timeOffset="-72733.88">9083 14977 1714 0,'-10'0'204'0,"-2"0"154"0,-10 8-177 0,-2 10-49 0,-3 13-75 0,0 5-25 0,7 18-28 15,1 6-4-15,16 16-8 16,1 3 2-16,5 1-53 15,2 2 21-15,1-8-205 16,-4-1-148-16,1-6 242 16</inkml:trace>
  <inkml:trace contextRef="#ctx0" brushRef="#br0" timeOffset="-72552.04">8816 15621 1044 0,'22'-33'195'0,"-3"1"180"0,14 7-178 0,-4 0-32 0,2-1-71 0,4 1-24 0,1-3-39 15,2-1-17-15,-6-5-54 16,2-4-48-16,-5-3 50 16</inkml:trace>
  <inkml:trace contextRef="#ctx0" brushRef="#br0" timeOffset="-72331.29">9510 14856 1037 0,'-15'9'274'0,"-9"4"359"16,-1 1-257-16,-13 8-120 0,-2 8-66 0,-2 11-115 0,4 7-31 0,6 12-34 15,9 7-8-15,10 14-5 0,8 6-2 16,7-2-10-16,7-8-26 16,2-17-106-16,2-10-71 15,0-13 106-15</inkml:trace>
  <inkml:trace contextRef="#ctx0" brushRef="#br0" timeOffset="-72153.36">9147 15414 1148 0,'26'-14'197'0,"7"-8"258"0,9-2-268 0,15-6-70 0,3-9-37 0,-5-8-50 0,-1-4-54 0,-18-2-65 15,-9 2 52-15</inkml:trace>
  <inkml:trace contextRef="#ctx0" brushRef="#br0" timeOffset="-71428.3">4315 14530 1212 0,'-9'0'102'0,"-7"9"62"0,-4 0-32 0,-9 15-48 0,1 9-19 0,3 11-26 0,7 7-17 15,10 7-20-15,8-6-2 16,18-9-2-16,1-8 2 16,14-21 21-16,-2-5 21 15,2-20 37-15,-3-6 18 16,-4-13 15-16,-1-6-6 15,-8-9-10-15,-3-3-11 0,-7 3-19 16,-7 3-9 0,-13 13-21-16,-7 3-7 0,-6 11-23 15,-2 3-25-15,3 4-77 16,-1 8-47-16,11 5-97 16,5 1-218-16,23-6 282 15</inkml:trace>
  <inkml:trace contextRef="#ctx0" brushRef="#br0" timeOffset="-71144.37">4651 14492 1248 0,'21'23'146'0,"-7"6"113"0,2 9-41 0,-7 4-104 0,2 4-35 0,2-4-58 0,-7-2-10 15,7-5-5-15,-4-7 0 16,-5-6 2-16,-1-9 3 15,-10-9 46-15,-4-2 26 16,-1-4 40-16,-2-1 17 16,-1-6-9-16,3-4-11 15,10-6-22-15,2-8-15 0,17-12-28 16,6-8-15-16,14-5-21 16,11 4-6-16,1 6-4 15,6 4-31-15,-1 11-85 16,-2 5 357-16,0 6-228 15</inkml:trace>
  <inkml:trace contextRef="#ctx0" brushRef="#br0" timeOffset="-58307.34">11266 611 780 0,'0'0'121'0,"-1"-2"105"0,-1 1-1 0,2 1-57 0,0 3-26 0,-3 11-46 16,-2 5-14-16,-3 17-14 0,0 7-10 0,-1 17-20 15,-1-4-13-15,6 6-18 0,-3-4-3 0,4-9-1 16,2-2-1 0,1-15-26-16,-2-7-42 31,-1-14-121-31,3-9-172 0,-3-7 198 16</inkml:trace>
  <inkml:trace contextRef="#ctx0" brushRef="#br0" timeOffset="-57896.88">11165 751 1143 0,'-9'-28'122'0,"6"1"101"0,3 2-24 0,11 1-49 15,6 0-19-15,10 1-34 0,8 2-11 0,1 4-14 0,3 4-15 0,-1 12-29 0,-5 2-11 16,-4 10-14-16,-9 7-3 0,-10-1 1 15,-10 7 1-15,-8 1 5 0,-10 3 2 16,-5-1 1-16,-3-3-1 16,-2-7-1-16,4-6-2 15,7-3-1 1,4-5-3-16,13-3-4 0,-4 5-4 16,19 3-3-16,4 3 2 15,18 1 5-15,2 3 2 16,-1 2 1-16,0 3 2 15,-8 3-1-15,-8-1 1 16,-9 8 1-16,-13-2 0 0,-13 0 4 16,-12 7-1-16,-26 3 0 15,-2 0-6-15,-14-4-11 16,4 1-15-16,11-10-30 16,3-7-11-16,22-18-52 15,4-7-23-15,20-18-124 16,7-8-124-16,28-6 221 15</inkml:trace>
  <inkml:trace contextRef="#ctx0" brushRef="#br0" timeOffset="-57550.26">12159 581 1079 0,'10'0'120'0,"-7"0"123"0,0 0-22 0,-14 0-18 0,1 1-38 0,-18 3-71 0,-7 3-23 16,-7 0-26-16,-9 4-10 0,4 5-20 0,3 2-8 0,4 11-8 0,4 6-6 0,8 17-4 0,2 3 0 0,14 6 1 15,2 4 0-15,12-8 4 0,9-2 1 0,5-11 1 16,6-6 1-16,3-3-9 16,2-7-9-16,-2-11-59 15,2-1-23-15,1-16-111 16,4-6-114-16,-4-7 197 16</inkml:trace>
  <inkml:trace contextRef="#ctx0" brushRef="#br0" timeOffset="-57309.96">11755 956 989 0,'-8'0'150'16,"8"6"100"-16,8-2-73 0,10-1-18 0,13 0-67 0,1-3-28 0,13-2-38 0,4-4-9 0,8-7-25 0,6-6-41 0,10-6-164 0,-2-2-169 0,6-3 200 0</inkml:trace>
  <inkml:trace contextRef="#ctx0" brushRef="#br0" timeOffset="-56871.42">12440 772 842 0,'-11'7'159'0,"0"5"81"0,-10-3-19 15,4 2-30-15,-5 3-66 0,-3 4-26 16,3 7-41-16,-5 9-15 15,2 11-28-15,2 4-9 16,14 4-8-16,9-2-3 16,9-12 2-1,14-4 4-15,11-12 5 0,-2-4 7 16,12-12 8 0,-3-7 2-16,6-15 15 0,-1-8 6 15,3-13 12-15,-3-7 0 16,-15-14 4-16,-4 0 2 15,-16-4 2-15,-11-1 0 16,-16 2-14-16,-14-1-13 16,-3 15-29-16,-8 13-12 0,-3 32-18 15,3 13-3-15,0 29 1 16,3 13 5-16,3 9 9 16,7 1 3-16,8-11 4 15,2-11 3-15,10-15 4 31,2-10 5-31,6-15 7 0,-2-1 3 0,4-16 0 16,9-11-3-16,6-7-11 16,10 3 0-16,11 15-4 15,1 4 0-15,12 23 3 16,3 15-2-16,6 16 0 16,0 7 0-16,-1 10-4 15,5-2 5-15,-4-1-88 0,-7-5-59 16,-1-6 80-1</inkml:trace>
  <inkml:trace contextRef="#ctx0" brushRef="#br0" timeOffset="-53823.25">11231 1775 253 0,'0'0'116'0,"0"3"136"16,-1-3-12-16,1 0-39 0,0 0-26 0,0 0-51 0,-2 1-12 0,1 9-27 15,-4 2-11-15,0 12-27 32,-4 3-13-32,-4 11-23 0,-1 4-5 0,-2 2-3 15,4-1 0-15,-1-7 0 16,2-7 1-16,6-12 2 16,4-14 10-16,-7-6 22 15,8-14 6-15,0-16 15 16,4-10-6-16,4-9-15 15,5-2-2-15,0 1 1 0,-1-4 6 16,1 6 4-16,1-1 1 16,3 16-7-16,4 6-6 15,-1 13-9-15,4 6-4 16,1 8-12-16,7 3-3 16,-4 12-1-16,2 10 0 15,0 15-1-15,-11 10 2 16,-1 3-4-16,-7-1 0 15,1-5-32 1,6 4-16-16,-7-9-68 16,-4 1-41-16,-7-3-76 15,-3-8-78-15,-1-12 178 16</inkml:trace>
  <inkml:trace contextRef="#ctx0" brushRef="#br0" timeOffset="-53631.89">11205 1800 1233 0,'-18'0'122'0,"4"1"105"0,3 3-56 0,13-4-42 0,4 0-30 0,14-2-49 0,12-1-18 16,11-3-20-16,4 1-6 15,10 3-3-15,-4 2-24 16,-4 3-104-16,-6 1-74 0,-4 2 91 15</inkml:trace>
  <inkml:trace contextRef="#ctx0" brushRef="#br0" timeOffset="-53441.94">11771 1652 1119 0,'0'6'193'0,"0"5"167"0,-2 6-160 0,-1 5-28 0,2 5-93 15,-6 5-37-15,6-1-35 16,-1 1-3-16,1-4-49 16,1 1-20-16,0-9-108 15,0 1-112-15,1-9 170 16</inkml:trace>
  <inkml:trace contextRef="#ctx0" brushRef="#br0" timeOffset="-53157.17">11642 1600 1213 0,'12'-7'126'0,"2"1"94"0,5 4-7 16,0 9-43-16,5 1-34 0,8 4-59 0,4 2-19 0,3 5-28 0,7 2-11 0,-5 2-11 15,2 3-2-15,-2-3-1 16,-11 1-1-16,-15 1 3 15,-8-3 1-15,-20-1 2 16,-11 1 1 0,-13 2-20-16,-4-6-15 15,-4 1-39-15,3-6-26 0,9-10-54 16,3-4-41-16,9-12-315 16,13-6 305-16</inkml:trace>
  <inkml:trace contextRef="#ctx0" brushRef="#br0" timeOffset="-52999.24">12194 1688 1151 0,'28'22'158'0,"-6"3"136"0,-6 4-58 0,-5 4-91 16,-1-5-48-16,-6 5-67 0,6 0-15 0,-2 4-5 15,-4-6-19-15,7-4-73 16,-6-3-68-16,3-10 72 15</inkml:trace>
  <inkml:trace contextRef="#ctx0" brushRef="#br0" timeOffset="-52713.27">12221 1682 1548 0,'11'4'118'0,"6"4"49"0,7-5 11 0,6 0-43 0,0 1-39 16,9 2-48-16,-1 0-8 0,12 4-15 0,1 2-7 15,-1 9-9-15,-2-4-4 32,-15 8-1-32,-11 2 1 0,-20-2 3 15,-10 4 3-15,-21 4 1 0,-9 5-2 0,-14 1-18 31,-3-1-14-31,-8 0-37 16,-2-8-26 0,-4-10-69-16,-5-7-69 0,-21-11 124 15</inkml:trace>
  <inkml:trace contextRef="#ctx0" brushRef="#br0" timeOffset="-49790.02">8852 497 459 0,'0'-1'115'0,"0"-1"70"0,-1 2-17 0,1 0-22 0,1 2-35 0,1-1-4 0,0-1-10 16,-2 0-7-16,0 3-30 15,1 4-19-15,-1 2-28 16,0 4-7-16,0 10-4 16,0 4-1-16,-1 14 2 15,-3 10 0-15,-5 5 1 16,1 11-2-16,7-7 2 16,-6-2-27-16,6-14-64 0,-6-9-58 15,6-8 65-15</inkml:trace>
  <inkml:trace contextRef="#ctx0" brushRef="#br0" timeOffset="-48877.96">8781 470 232 0,'4'0'95'16,"0"-1"89"-16,-2-2 2 0,11-5-41 0,-2 1-14 0,6-4-4 0,3 0 1 0,-4 2-7 15,2 1-11-15,-4 3-41 16,-3 5-20-16,1 3-30 15,3 4-8-15,0 5-8 16,3 1-1-16,-6 3-2 16,1 3 1-16,-8-2-1 15,0 4 2-15,-5-1 4 16,-7 2 2-16,-7 2 2 16,-8 1-1-16,-5 0-15 15,-4-4-9-15,-4-2-42 16,3-7-47-16,2-5-158 0,13-3 150 15</inkml:trace>
  <inkml:trace contextRef="#ctx0" brushRef="#br0" timeOffset="-48578.06">9189 606 975 0,'-10'-6'134'0,"1"3"103"0,-2-1-29 0,-8 1-88 0,1 0-25 0,-4 3-40 0,2 6-17 0,1 7-20 16,6 4-7-16,0 12-10 15,2 9-3-15,5 9-2 16,-2 7 1-16,5-4-1 15,3-3-1-15,6-9-1 16,7-11-16-16,6-8-57 16,0-7-50-16,8-13-328 15,4-4 281-15</inkml:trace>
  <inkml:trace contextRef="#ctx0" brushRef="#br0" timeOffset="-48389.23">9310 675 843 0,'6'-1'90'0,"4"-2"85"0,6-4-19 16,7 1-25-16,2 0-33 0,5 1-59 0,-4 2-17 0,0 1-22 0,-3-2-41 15,-8 4-260-15,0 0 205 0</inkml:trace>
  <inkml:trace contextRef="#ctx0" brushRef="#br0" timeOffset="-48230.89">9305 819 798 0,'13'5'83'0,"4"-4"75"0,7-1 0 0,12-11-34 0,0-3-33 0,4 0-54 15,-4-5-50-15,-7 3-201 0,-4 0 153 16</inkml:trace>
  <inkml:trace contextRef="#ctx0" brushRef="#br0" timeOffset="-48073.4">9695 677 649 0,'-6'30'121'0,"-5"-2"166"0,7 10-200 0,-5 0-5 0,9 6-45 16,8-6-19-16,-2-5-69 16,8-3-113-16,-1-14 101 15</inkml:trace>
  <inkml:trace contextRef="#ctx0" brushRef="#br0" timeOffset="-47789.65">9861 707 735 0,'-4'27'91'16,"0"6"77"-16,-3 6-26 0,7 2-25 0,0-6-44 0,10-8-49 0,2-7-1 15,4-10 26 1,8-10 12-16,1-8 35 0,2-3 10 15,-5-7 6-15,-6 1 7 16,-8-7-2-16,-8-1-7 16,-13 2-33-16,-7-3-19 0,-7 6-49 15,0 4-41-15,2 13-90 16,1 3-58-16,7 14-261 16,-1 10 254-16</inkml:trace>
  <inkml:trace contextRef="#ctx0" brushRef="#br0" timeOffset="-47536.49">10176 713 811 0,'-6'10'108'15,"-4"2"147"-15,-1 6-128 0,-8 5-38 0,7 6-20 0,10 2-47 0,7-6-19 16,12-4-5-16,2-4-1 15,3-14 2-15,3 2 2 16,1-8 4-16,-4-5 0 16,-3-3 12-1,-2-11 8-15,-9-2 19 0,-2 2 8 16,-10-1-5-16,-6 1-8 0,-7 1-71 16,-2 4-69-16,-6 6 56 15</inkml:trace>
  <inkml:trace contextRef="#ctx0" brushRef="#br0" timeOffset="-47235.96">10373 761 1246 0,'0'1'90'0,"2"9"44"0,3-3-13 0,6 11-62 0,1-4-17 0,10 2-33 0,2-2-6 16,9-5 10-16,-1-2 12 16,-1-9 25-16,-1-9 17 15,-6-3 27-15,-5-3 4 0,-10-5 0 16,-4 4-8-16,-11-5-28 31,-10 0-19-31,-11 5-34 0,-6 3-33 0,-6 6-85 16,-4 9-42-16,-4 17-423 15,-1 16 361-15</inkml:trace>
  <inkml:trace contextRef="#ctx0" brushRef="#br0" timeOffset="-46496.44">8996 1382 792 0,'-2'-2'108'0,"-2"2"75"0,2 2-20 0,-3 6-71 0,-1 4-40 0,1 15-48 0,1 8-3 0,-6 11-2 0,9 6 0 16,-1 0-2-1,2-2 1-15,3-15 1 0,5-8 1 16,-3-16 15-16,1-7 21 16,-3-11 41-16,-1-6 17 15,-2-19 9-15,-2-4-15 16,4-13-33-16,1-12-14 15,8-10-15-15,3 0 0 16,8 8 8-16,4 4 4 16,0 28 2-1,0 6-7-15,-9 23-16 16,-1 4-7-16,-10 13-7 16,-4 7 1-16,-2 5 4 0,-11 3 0 15,-8 5-22-15,-5 1-19 0,-8 0-56 16,4-6-58-16,3-6-173 15,9-7 182 1</inkml:trace>
  <inkml:trace contextRef="#ctx0" brushRef="#br0" timeOffset="-46229.48">9408 1355 593 0,'0'0'164'16,"-5"0"200"-16,-8 2-148 0,-9 2-40 0,0 1-44 0,-6 6-44 0,1 2-13 0,-1 3-22 15,4 4-13 1,5 5-22-16,6 2-10 0,13 9-10 31,5-4-3-31,11-5-1 16,4-4-2-16,10-10-27 15,5-2-25-15,6-11-95 16,0-3-137-16,10-7 168 16</inkml:trace>
  <inkml:trace contextRef="#ctx0" brushRef="#br0" timeOffset="-46025.07">9626 1440 895 0,'17'-12'134'0,"3"-1"87"0,-1 0-27 0,3 10-106 0,2 0-36 0,0 6-40 0,-4 0-6 16,-1 10-69-16,-3-4-100 15,-5 6 97-15</inkml:trace>
  <inkml:trace contextRef="#ctx0" brushRef="#br0" timeOffset="-45852.21">9622 1639 727 0,'19'2'119'0,"3"-2"67"0,4 3-15 0,-7-3-94 0,1 0-60 0,-1 0-229 16,5 0 149-16</inkml:trace>
  <inkml:trace contextRef="#ctx0" brushRef="#br0" timeOffset="-45632.32">9949 1415 847 0,'9'0'153'0,"-2"0"154"0,1 0-87 15,-8 13-69-15,0 2-49 0,-4 14-62 0,-3 4-20 0,3 5-16 0,-2-5-4 0,6-2-30 16,0-5-44-16,6-6-156 15,-1-1 134-15</inkml:trace>
  <inkml:trace contextRef="#ctx0" brushRef="#br0" timeOffset="-45318.56">10167 1472 777 0,'-2'6'140'0,"-6"2"139"0,2 11-140 0,-5 3-30 0,1 6-54 15,2 4-22-15,8 3-28 16,2-4-5-16,9-9-3 0,3-3 0 16,10-16 1-16,-2-3 1 15,0-12 2-15,0-1 2 16,-8-1 3-1,1-5 2-15,-8 0 3 0,-2-1 3 16,-5-6-1-16,-5-2-1 16,-6 0-28-16,0-4-27 15,-1 10-81-15,-1 1-80 16,5 17 111-16</inkml:trace>
  <inkml:trace contextRef="#ctx0" brushRef="#br0" timeOffset="-45002.92">10350 1494 912 0,'-5'0'149'0,"0"-3"153"0,-1 3-111 0,3 0-70 0,1 6-39 0,4 8-46 16,-2 4-19-16,11 2-11 15,1 5-1-15,6-3-4 16,5-4 1-16,4-3 4 16,0-8 8-16,-2-4 16 15,0-3 8-15,-7-6 14 16,-1-5 0-16,-10-4-2 16,-1 3-6-16,-8-4-16 15,-4-4-8-15,-8 2-40 0,-4-5-37 16,-8 4-100-16,-8 4-95 15,6 11 135-15</inkml:trace>
  <inkml:trace contextRef="#ctx0" brushRef="#br0" timeOffset="-44686.12">10765 1260 1135 0,'11'4'141'0,"-5"4"98"0,3 1-17 0,-9 8-77 0,0-1-31 16,-11 11-46-16,-3 3-17 0,-8 6-25 0,-3 4-10 16,3 2-9-16,3-1-3 15,-2-8-3 1,5-1-1-16,12-7-2 15,2-6-1-15,7-2-1 0,9-3-2 16,8-2 0-16,5-6 2 16,8 0-29-16,3-4-23 15,-4-2-64-15,1-5-44 16,-8 2 88-16</inkml:trace>
  <inkml:trace contextRef="#ctx0" brushRef="#br0" timeOffset="-44530.87">10897 1631 1254 0,'-16'8'160'0,"0"5"119"0,-1 1-60 0,12 5-108 0,-2 6-35 0,5 2-48 16,0 3-12-16,2 8-9 16,0-1-34-16,0 11-139 15,0-6-121-15,-3 6 139 16</inkml:trace>
  <inkml:trace contextRef="#ctx0" brushRef="#br0" timeOffset="-31385.74">4741 9852 362 0,'5'0'77'0,"-13"-5"105"0,11 7 23 0,-3 0-4 0,-4-2-11 0,7 7-41 0,-6-5-6 0,-5 1-12 16,-2 3-11-16,-6-2-38 15,4 7-21-15,-7 0-28 16,-3 1-9-16,-8 1-5 0,-5 0-3 16,4 2-9-16,-1-2-3 15,15-2-4-15,4 0 0 16,7 0-4-16,4 8 0 15,4 6 6-15,4 10 2 16,-4 6 4 0,2 8 1-16,-1 8-4 15,-1 6-2-15,-2 6 0 0,-5 2 0 0,-1-3 0 16,-2-4 0 0,0-5 0-16,-3-7 0 0,0-6 0 15,0-1-1-15,2-2 0 16,1-5 0-16,1-5-2 15,6-8 0-15,1-8 0 16,6-1-1 0,-1-2 1-16,4-1-1 0,-1 0 1 15,0-4 0 1,0-3 1-16,-3-2 0 0,-4-4 2 16,1 0 0-16,7 3-1 15,1-2-1-15,2-1-2 16,6 5-1-16,7-5 0 0,3 2 0 15,7-1 1-15,-8-1 1 16,-2-8 0 0,-1 0 3-16,-10-7 15 0,2-3 3 15,-3-2 6-15,-2-1 0 16,0-4-11-16,-7-3-3 16,1-7-5-16,0-1-3 15,-5-10-3 1,3-8 0-16,-3-7-1 0,-2-9 0 0,-2 1-1 15,-6-2 1-15,2 8 0 16,7 6-1-16,2 10 1 16,6 4 0-16,-4 4-1 31,3 1-1-31,2 0 1 0,1-1 0 16,1 3 0-16,-2-1 1 0,1 7 0 15,-7 3 0-15,4 4 1 0,-4 7 1 16,-2 5 2-1,-8 3 2-15,-3 5 0 16,-3 0 0 0,-4-2-2-16,-2 2-1 15,-4-2-2-15,2 4-2 16,-5 1 0-16,-1 1 0 16,-2 4-2-16,3 4 1 15,2 2-50-15,1-4-51 16,11-1-210-16,12-6 177 15</inkml:trace>
  <inkml:trace contextRef="#ctx0" brushRef="#br0" timeOffset="-30545.85">3869 9488 812 0,'3'-2'128'0,"-3"2"107"0,0 2-39 0,-6 9-83 0,3 3-33 0,-4 10-50 0,3 3-13 0,2 10-14 16,0 1-2-16,1 11 0 16,-2-2-1-16,-1 2 0 15,1-6 0-15,0-8-1 16,-2-10-8-16,4-16-6 15,-1-6-1-15,2-17 1 16,2-11 7-16,-1-21 6 16,6-7 1-16,-4-15 3 15,0 0 1-15,5 0 12 16,1 7 8-16,7 12 34 16,3 9 15-16,6 17 10 15,5 9-7-15,2 14-34 16,-4 7-15-16,2 17-18 15,-11 4-2-15,-9 13 2 16,-9 0 1-16,-15 8-1 0,-8-1 0 16,-6-1 2-1,-2-4-24-15,-4-12-71 0,3-12-48 16,7-14-147-16,5-13-85 16,16-14 202-16</inkml:trace>
  <inkml:trace contextRef="#ctx0" brushRef="#br0" timeOffset="-30306.38">4296 9452 586 0,'5'0'158'0,"0"1"174"0,-5 4-38 0,-6 1-76 0,-7 2-29 0,-8 6-66 15,3-1-31-15,-17 4-40 16,6 4-20-1,-4 2-24-15,5 3-4 0,9 2-5 16,2 5-4-16,21 2-2 16,4-1-1-1,27 4 1-15,3-5 21 16,11-1-105-16,3-2-76 16,1-2 99-16</inkml:trace>
  <inkml:trace contextRef="#ctx0" brushRef="#br0" timeOffset="-29846.42">4700 10320 1025 0,'0'5'96'0,"7"3"68"0,-1 2-3 0,14-6-40 0,7 1-12 0,14 0-22 0,10-5-7 16,9 0-13-1,-4-5-11-15,3 0-23 0,-6 4-13 16,-8-1-10-16,-6 2-20 15,-9 0-86-15,-5 0-68 16,-9-1-274-16,-5-7 246 16</inkml:trace>
  <inkml:trace contextRef="#ctx0" brushRef="#br0" timeOffset="-29561.27">5055 10122 786 0,'0'11'167'0,"2"0"133"0,14 1-84 0,7 1-12 0,7-3-66 16,8-3-22-16,9 1-42 15,7 2-15-15,3 1-22 16,0 1-9-16,-16 4-16 16,-7 3 0-16,-19 5 0 15,-8 1 2-15,-11 3 4 16,-9 4 0-16,-18-4-3 15,-17 7-3-15,-10-7-7 0,-8 4-5 16,7-1-18-16,-2-4-10 16,13 5-30-16,3-1-22 15,4 1-93-15,4 6-107 16,9 6 157 0</inkml:trace>
  <inkml:trace contextRef="#ctx0" brushRef="#br0" timeOffset="-25716.49">20795 9504 511 0,'-5'0'109'0,"2"-2"104"0,-5-1-14 0,3 1-51 0,-3-2-21 0,5-3-14 0,0-1-5 16,0 2 13-16,3 1 16 16,6-1 17-1,-1 4-1-15,9-4 1 0,7 3-10 16,10 1-40-16,7-4-17 16,11-2-39-16,2-1-12 0,1-5-14 15,-4 2-7 1,-2 3-10-16,-6 3-1 0,-10 4-6 15,-7 1-10 1,-10 1-84-16,-5 3-64 0,-10 0-161 16,-1 6-137-16,-6-6 255 15</inkml:trace>
  <inkml:trace contextRef="#ctx0" brushRef="#br0" timeOffset="-25494.59">21060 9422 989 0,'-5'1'185'0,"-1"1"160"0,6-1-96 0,6 1-7 0,-3 4-51 0,-1 7-24 0,3 7-57 0,-5 12-28 0,3 7-38 0,-3 9-16 31,1-1-22-31,2 5-3 0,9-2-9 0,-6-1-19 16,-1-6-89-1,-5-8-52-15,-10-12-149 16,-1-5-153-16,0-14 273 15</inkml:trace>
  <inkml:trace contextRef="#ctx0" brushRef="#br0" timeOffset="-25336.77">20893 9852 996 0,'-16'3'176'0,"5"0"193"0,8 1-89 0,12 5-62 0,10-4-19 0,9 3-41 15,10-4-21-15,2 1-49 16,1-5-22-16,-3-5-39 15,-2 1-13-15,-1-9-10 16,-5-3-20-16,-2-9-88 16,5-7-68-16,-4-5-164 0,5-1-154 15,-1-5 276 1</inkml:trace>
  <inkml:trace contextRef="#ctx0" brushRef="#br0" timeOffset="-25031.65">21418 9450 1048 0,'-6'-8'147'0,"1"2"157"0,3 3-78 0,6-2-33 0,7-1-16 0,17-1-25 16,8 1-7-16,15-2-27 15,4 5-21-15,-8 6-47 16,-4 5-16-16,-13 8-20 16,-13 1-7-16,-4 4-3 15,-5 2 0-15,-15 2-2 16,-5 1-1-16,-10 5-9 15,-8 4-4-15,-2 3 0 16,1 0 0-16,7-1 8 16,11 0 0-16,20-9-2 15,7-1 0-15,25-3-2 16,2-10 1-16,19-2 1 16,2-2-6-16,6-10-80 0,4-10-40 15,-7-18 64-15</inkml:trace>
  <inkml:trace contextRef="#ctx0" brushRef="#br0" timeOffset="-16220.88">7264 7879 344 0,'-3'16'61'0,"-7"0"39"0,2-4-18 0,2-2-38 0,-2-5-24 15,5-5-17-15,0-5-1 0,3-6 0 0,0 0 2 0,0-2 26 0,0 1 25 16,0 1 54-16,0-1 20 15,1 5 9-15,-1-4-15 0,2 1-42 16,-2 4-22-16,0-2-31 16,0 8-10-16,0-2 1 15,-2 1 11-15,-4 1 21 16,5 4 12-16,-3 11 6 16,0 4-7-16,-4 4-20 15,3 2-11-15,0-1-21 16,4-2-5-1,7-8-4-15,3-4 0 0,7-9 5 16,2-4 7 0,-3-8 25-16,0-3 7 0,-4 1 7 15,-10-2 1-15,-4-4-8 16,-6 3-4-16,-7-1-3 16,2 4-6-16,-2 2-15 15,-2 5-6-15,6 7-7 0,-1 7-3 16,7 14-2-16,4 2 0 31,2 3-2-31,4-1 0 16,8-7 1-16,4-1 0 0,8-15 2 0,1-5 0 15,2-12 18-15,-1-6 5 32,-5-6 7-32,-7 0 1 0,-11-1-11 0,-4 0-2 31,-13 2-3-31,-7 3-2 0,-9 6-2 15,-1 6-4 1,-1 17-6-16,4 9-3 0,4 13-3 16,5 8-1-16,11 2-1 15,8-1 1-15,13-10 0 16,9-2 1-16,9-12 3 16,7-8 1-16,5-4 2 15,1-2 1-15,-12-8 4 16,-6 2 1-16,-13-10 5 15,-5-6 1-15,-13 0-1 16,-6-4-1-16,-14 6-2 16,-7-4-3-16,-6 10-2 15,1 1-3-15,5 10-5 16,4 8-2-16,13 19-4 0,6 4 0 16,9 2 2-16,11-3 1 15,8-4 3-15,11-7 2 16,1-9 2-16,4-6 1 15,-2-9 3-15,-1-4 4 0,-12-7 9 16,-4-3 3 0,-14-4 1-16,-7 1-1 15,-14 0-7-15,-9 1 0 16,-10 10-7-16,-2 8-3 0,4 17-7 16,1 8-5-16,16 12 0 15,4 2 0-15,15-4 1 16,9-6 1-16,15-10 3 15,4-7 1-15,7-7 3 16,0-9 2-16,-5-4 3 16,-5-3 2-16,-13-4 4 15,-7-1 1-15,-10-3 4 16,-7-2-1-16,-10 5-3 16,1 5-3-16,-2 9-7 0,0 8-2 15,8 16-5-15,-4 3-2 16,11 7-1-16,-2 6 0 15,10-4-23-15,4 5-38 0,8 0-362 16,-2 4 287-16</inkml:trace>
  <inkml:trace contextRef="#ctx0" brushRef="#br0" timeOffset="-13120.16">7576 13210 821 0,'-8'4'108'0,"-7"1"78"0,5-5-65 0,-3-2-63 0,-1-7-18 0,6-4-14 0,5-1 8 15,-2 2 30-15,4-1 10 0,2 10 24 0,6-2 6 0,-4 11 9 0,5 1 0 0,-3 5-7 0,-2 3-12 16,6 2-36-16,2-5-13 16,2 4-20-16,3-2-5 15,12 16-7-15,0-6 0 0,7 3-6 16,3 4-1-1,0-10-3-15,8 10 2 16,-5 1-2-16,1-4 1 16,-5 1 2-16,-3-4 0 15,-15-5 21-15,-9 1 8 16,-12-5 7-16,-9-5-2 0,-13-6-12 16,4-5-8-16,-9-2-7 15,-1-3-3-15,-6-1-5 16,-2 6-3-16,-3 6-3 15,-3 7-4-15,-3 12-6 16,-5 8-4-16,1 16-5 16,5 6-1-16,9-1 1 15,5-8 3-15,15-15 7 16,7-12 1-16,12-11 2 16,7-8 0-16,12-13 2 0,2-9 4 15,11-6 7-15,-3-8 6 16,10-5 9-16,5-7 1 15,4-2 0-15,2-2-2 16,8 1-7-16,-3 2-1 16,6 12-2-1,-3 5-1-15,-19 16 3 0,-14 5 4 0,-22 11 4 16,-10 2 1 0,-20 9-5-16,-5 1-6 0,-5 9-8 15,-3 1-2-15,5 0-4 31,2-5 0-31,2-5 2 0,-2-5 1 0,4-7 1 16,2-9 0-16,-1-15-1 16,3-4-2-16,-3-18-1 15,6-6 1-15,-4-6 1 16,-1-4 2-16,1 9 1 16,4 4 2-16,-1 14 0 15,4 10 0-15,4 11-2 0,6 4 1 16,-1 10 1-16,4 0 0 15,3 5-1-15,-1 0 0 0,7 4 0 16,8 2 1 0,9 3 1-16,3 2 2 0,16 6-1 15,5 3 2-15,6 5-3 16,1 5 0-16,1-2-1 16,3 0-2-16,1 0 1 15,4-4 2 1,-12-6 2-16,-6 0-1 0,-20-1 7 15,-11-2 0-15,-13-6 4 16,-11-1 3-16,-18-8-2 16,-5 1 0-16,-17-3-6 15,-6-1-3-15,-1 7-4 16,-2-3-2-16,-3 6-4 16,0 3-3-16,8 6-5 15,4 4-1 1,12 10 1-16,2-4 0 15,12 6 3-15,6-4 1 0,13-3 0 0,7-5-1 32,12-11 0-32,6-4-1 15,11-10 2-15,2-7 1 16,15-16 5-16,3-9 4 16,7-17 6-16,3-3 2 0,2 0-1 15,-10 3-3-15,-11 11-13 0,-3 8-29 0,-13 16-138 16,-9 9-59-16,-18 10 105 31</inkml:trace>
  <inkml:trace contextRef="#ctx0" brushRef="#br0" timeOffset="-12041.66">8005 16483 908 0,'-1'-29'163'0,"1"2"153"0,1 5-129 0,-2 0 7 0,2 18-39 31,-5 1-8-31,-1 5-33 0,2 14-14 0,-2 17-26 16,3 11-13-16,1 28-11 15,2 7-9-15,1 16-10 16,1 1-3-16,-3 8-10 15,2 7-8 1,-9-4-7-16,3 5-6 16,-9-19-14-16,-1-5-17 15,1-22-57-15,2-10-38 0,8-20-94 16,-3-20-53-16,1-32-219 16,-6-14 274-16</inkml:trace>
  <inkml:trace contextRef="#ctx0" brushRef="#br0" timeOffset="-11605.06">8007 16217 1153 0,'1'-19'159'0,"-1"2"130"0,-9 1-49 0,-7 10-83 15,-7 6-40-15,-3 11-55 16,-2 4-27-16,-2 14-26 15,-5 7-5-15,-3 15-5 16,2 5-1-16,6 9-1 16,2 0-1-16,7-9 1 15,9-5-1-15,8-23-3 0,4-6-2 16,13-23 0-16,1-10 3 16,8-22 14-1,0-10 6-15,12-14 14 0,2-7 7 16,6-9 2-16,7 1 3 15,5 5 1-15,-4 6-1 16,1 13 0-16,-15 4 1 0,-11 16 1 16,-7 7 2-16,-15 10 4 15,-1 11 3 1,5 7-7-16,-7 7-3 0,2 13-13 16,4 11-6-16,4 15-12 15,2 9-6-15,9 18-7 16,4 8-2-16,5 10-3 15,8 2-18-15,3 0-94 16,2 0-50-16,-1 7 78 16</inkml:trace>
  <inkml:trace contextRef="#ctx0" brushRef="#br0" timeOffset="-9190.21">4555 10999 545 0,'-8'0'145'0,"2"0"168"0,-4 0-83 0,-2 1-38 0,-1 2-27 0,-3 5-39 0,-4 3-18 15,3 7-44-15,-5 5-20 16,6 15-25 0,-3 2-12-16,8 15-5 0,1 8 1 15,1 13 1-15,6 10 1 16,-5 14 2-16,0 12 1 16,-8 17 0-16,-1 8-1 15,-5 2 1-15,-5-4-3 0,-3-7 1 16,-8-2-1-1,-5-1 9-15,-7-4 6 0,-19 2 2 16,-4 7 1-16,-12 10-10 16,0 5-5-16,6 16-6 15,-2-2 0-15,9 5-1 16,1 2-1-16,-2-7 0 16,5-6 0-16,5-17-1 15,0-13 0-15,13-14 0 16,2-7 1-16,9-17 0 15,9-4 1-15,5-18-1 16,9-10 0-16,5-16-3 16,1-15-13-16,9-13-40 15,1-9-23-15,0-9-98 0,1-10-113 16,7-16 170-16</inkml:trace>
  <inkml:trace contextRef="#ctx0" brushRef="#br0" timeOffset="-8891.24">2897 14444 914 0,'-8'-4'164'0,"3"1"188"0,1-1-138 0,2 8-40 0,-1 3-45 0,-6 17-57 15,-4 11-29-15,-6 17-35 16,-6 6-3-16,-2 19-5 15,-3 2 0-15,8 2-3 16,1-4-1-16,6-8 1 16,4-4 0-16,11-15 2 15,11-5-1-15,9-19 1 16,8-10 0-16,15-16 1 16,1-8 0-16,18-17-2 0,4-6-3 15,19-7-32-15,5 3 27 16</inkml:trace>
  <inkml:trace contextRef="#ctx0" brushRef="#br0" timeOffset="78547.11">6469 10016 520 0,'0'-11'95'0,"-2"5"89"0,2-7-47 0,2 5 1 0,7 2 8 0,-2-5-4 0,2-2 0 0,4 4-8 0,-7 9-10 0,3 0 1 0,-2 11-11 16,-4 0-1-16,0 0-11 16,-1 3-12-16,4 2-21 15,-5-2-11-15,-1 7-9 16,-3-4 2-16,-8 7-1 15,-8 4 0-15,-7 10-18 16,-11 9-8-16,-9 16-10 16,-12 7-4-16,-10 15-3 15,-6 3-1-15,-19-6-2 16,-3-5-1-16,3-12-1 16,9-10-2-16,32-11 0 0,9-7-3 15,26-17-2-15,8-2-3 16,9-15-5-16,9 0-1 15,4-5-38-15,3-6-41 16,6-6-136-16,0-5-156 16,-2-6 211-16</inkml:trace>
  <inkml:trace contextRef="#ctx0" brushRef="#br0" timeOffset="78925.48">5882 9885 1157 0,'5'-14'144'0,"-2"1"111"0,-3 10-67 0,-3 3-25 0,-13 7-22 0,0 8-4 0,-6 7-36 0,0 2-5 0,1 1-17 0,4-6-13 0,11 0-27 0,6-6-6 0,11-1-6 0,12 4 1 0,7 6-1 0,13 5-5 0,15 11-12 0,12 8-4 0,7 17-4 0,2 8-2 0,1 19 1 0,-2 3 0 0,1 6 1 15,6 2 1-15,-5-2 2 0,4 8-22 0,-15 4-59 16,-9-1-38-16,-20-9-101 16,-12-9-66-16,-15-12 159 15</inkml:trace>
  <inkml:trace contextRef="#ctx0" brushRef="#br0" timeOffset="88299.6">10137 9890 585 0,'1'0'129'0,"1"0"109"0,1 0-47 0,-3 6-7 15,-2 5-17-15,-1-1-1 0,2 7-9 0,-7 4-3 0,-3-2-13 16,8 6-11-16,-20 0-22 16,-3 2-13-16,-17 15-22 0,-18 6-13 0,-7 21-25 15,-8 15-2-15,-9 17-14 16,3 3-6-16,-2-3-8 15,2-11-4-15,5-21-16 16,4-11-28-16,21-23-80 16,13-10-69-16,20-25-287 31,8-11 278-31</inkml:trace>
  <inkml:trace contextRef="#ctx0" brushRef="#br0" timeOffset="88566.4">9130 9959 1504 0,'-5'-6'132'0,"-2"1"100"0,2 4-13 16,5 2-48-16,5 9-24 0,12 9-55 0,11 7-14 15,20 19-20-15,13 4-12 0,24 20-21 0,4 7-9 0,2 12-10 0,-2-1-2 0,-3-2-1 0,6-8 0 16,-1-12 0-16,7-10-14 0,-8-11-78 16,-5-4-77-16,-11-12-519 15,2-1 428-15</inkml:trace>
  <inkml:trace contextRef="#ctx0" brushRef="#br0" timeOffset="89195.24">13817 10007 1123 0,'5'3'133'0,"3"5"129"0,-5 9-12 0,-5 5-18 0,-7 7-26 0,-12 4-59 0,-5 0-26 0,-14 12-45 0,-9 8-19 15,-12 14-26-15,-17 3-13 0,-19 7-12 16,-4 3 5-16,-4-4-48 16,6-5-34-16,23-14-88 15,10-5-68-15,16-19-152 16,7-8 204-16</inkml:trace>
  <inkml:trace contextRef="#ctx0" brushRef="#br0" timeOffset="89462.19">12932 10086 1403 0,'2'-5'139'0,"1"5"134"0,5 9-119 0,-4 13-1 0,8 11-39 15,0 13-23-15,12 13-58 0,6 11-16 0,20 9-10 0,12 6-4 0,17-1-4 0,14 0-1 0,9-9-1 0,-1-4-14 16,2-4-99-16,-5-6-82 0,-1-7 99 0</inkml:trace>
  <inkml:trace contextRef="#ctx0" brushRef="#br0" timeOffset="89870.5">16961 10294 1311 0,'-4'-8'104'0,"2"3"82"0,2 5-53 0,2 0 16 0,-7 13-6 0,-3 4-12 0,-11 18-25 16,-13 7-8-16,-9 18-29 16,-12 3-16-16,-10 2-29 15,-2-2-13-15,-3-5-47 16,-3-1-35-16,5-5-105 15,1-11-68-15,-23-5 129 16</inkml:trace>
  <inkml:trace contextRef="#ctx0" brushRef="#br0" timeOffset="90076.22">15914 10220 1604 0,'38'1'147'16,"15"9"87"-16,21 16-102 0,4 14 3 0,-1 21-58 0,-3 7-19 0,-4 13-38 0,2 2-15 0,7 1 4 15,8-2-32-15,22-5-135 16,7 2-89-16,11-11 107 16</inkml:trace>
  <inkml:trace contextRef="#ctx0" brushRef="#br0" timeOffset="90577.16">20255 9977 1225 0,'18'0'122'0,"-1"0"95"16,-4 0-10-16,-4 6-14 0,-3-1-11 0,2 18-28 0,-9-4-15 0,-20 16-42 0,-9 6-23 31,-36 8-31-31,-10 12-16 0,-14 17-14 0,-6-1-13 16,1 5-24-1,2 0-25 1,-3-16-76-16,5-6-54 0,12-19-405 0,5 2 362 16</inkml:trace>
  <inkml:trace contextRef="#ctx0" brushRef="#br0" timeOffset="90755.4">19400 10016 1150 0,'21'8'158'0,"13"8"222"0,7 11-258 15,13 23-29-15,1 16-9 0,2 27-30 0,6 15-7 0,5 13-29 16,1 2-7-16,2-6-32 15,4-4-57-15,-8-7 49 32</inkml:trace>
  <inkml:trace contextRef="#ctx0" brushRef="#br0" timeOffset="129683.83">581 3686 833 0,'0'0'131'0,"-1"0"122"0,-1 0-22 0,-1 0-47 15,-3-2-28-15,2 2-47 0,-3-1-17 0,-3-2-28 0,-1 3-7 16,-11 4-12-16,0 0 0 0,-8 7-5 16,-6 6-2-16,-1 10-9 15,4 7-9-15,3 11-11 16,5 3-4-16,9 11-6 16,4-2 0-16,12 2-1 15,9-3 0-15,5-9 1 0,10-8 1 16,1-12-2-1,5-3 1-15,6-19-1 0,10-4 1 16,8-9 1-16,-2-9 1 16,1-8 3-16,-4-7 2 15,-15-4 6-15,-3 1 9 16,-17 4 14-16,-1 7 3 16,-10 10-4-16,-3 12-9 0,2 4-18 15,-2 14-4-15,1 15-5 16,5 7 0-16,9 1 1 15,7-1-1-15,6-11 1 32,-1-3 1-32,6-21 3 0,-1-3 2 0,-2-14 25 15,0-12 11-15,-13-7 21 16,-1 0 6-16,-10-3-13 16,-4-2-11-16,-13 2-18 15,-5-2-7-15,-11 6-9 16,-6 1-4-1,1 12-8-15,-1 6-9 0,3 15-29 0,3 11-21 16,4 12-75 0,4 2-52-16,14-1-127 15,10-2-120-15,20-16 244 0</inkml:trace>
  <inkml:trace contextRef="#ctx0" brushRef="#br0" timeOffset="130169.42">1135 3916 849 0,'31'-8'172'0,"-1"4"157"16,-6 4-114-16,3 3-40 0,-7 12-48 0,-2 6-26 0,-2 4-35 0,-5 7-16 15,0 2-20-15,0 3-5 0,-10-6-11 0,1-4 1 0,-4-11 4 0,2-15 8 0,-3-2 9 0,6-18 3 16,7-11 1-16,2-3-2 0,7-3-4 0,5 2-1 0,1 6-4 15,0 6-2-15,1 19-6 0,-3 4-5 0,-2 20-8 0,-1 9-5 0,-1 11-1 0,3 1-1 16,2 3-6-16,3-4-13 0,-2-11-52 0,2-8-44 0,0-22-79 0,1-15-70 0,1-22 143 0</inkml:trace>
  <inkml:trace contextRef="#ctx0" brushRef="#br0" timeOffset="130293.66">1840 3419 1317 0,'-11'-25'214'0,"3"9"137"16,0 29-106-16,4 12-56 0,5 19-74 0,2 13-22 0,11 8-37 0,4 1-11 16,-1 0-27-16,5-1-7 0,4-10-18 0,0-4-35 0,3-7-177 0,-2-3-123 0,-13-13 170 0</inkml:trace>
  <inkml:trace contextRef="#ctx0" brushRef="#br0" timeOffset="130718.33">1711 3730 1447 0,'-3'-17'131'0,"-1"1"82"0,4-3-9 0,15 5-59 16,5-3-26-16,13 4-41 0,5 0-16 0,13 5-17 0,1 4-8 0,1 4-15 0,1 8-6 0,-11 12-9 0,-10 5-3 0,-10 13-3 0,-2 6 0 0,-9 2 0 0,-5 3-1 0,-4-5-1 0,2-6 0 0,-2-13 3 0,2-6 4 0,-1-17 6 16,-1-12-4-16,2-17-2 15,0-7-2-15,3-12-3 16,4-5 2-16,6 3-1 15,-2-3-2-15,7 12 0 16,-2 4-2-16,4 15 1 16,-1 4-2-16,-1 16-1 15,-4 6 0-15,-1 19 1 0,-4 2 0 16,-2 8 2-16,3-2 1 16,2-2 1-16,5-5 1 15,5-11 2-15,-2-7 3 16,0-5 20-16,-3-10 5 15,-7-11 7-15,-1-9 1 16,-6-14-6-16,-5 2 1 0,-6-4 0 16,-10 2-4-16,-17 4-13 15,-1 3-11-15,-14 16-20 16,1 8-22 0,8 20-61-16,4 2-49 0,12 6-186 15,14-7 187-15</inkml:trace>
  <inkml:trace contextRef="#ctx0" brushRef="#br0" timeOffset="131078.89">2848 3159 1413 0,'-12'-6'203'0,"1"6"228"0,1 6-234 0,7 13-24 0,3 13-51 16,8 21-22-16,-2 14-20 0,7 19-38 0,-2 6-11 0,1 1-19 0,6-5-4 0,2-9-53 0,2-5-104 0,5-9 86 0,3-7-26 0</inkml:trace>
  <inkml:trace contextRef="#ctx0" brushRef="#br0" timeOffset="131864.87">409 4463 1199 0,'-1'-3'138'0,"2"5"126"16,1 4-30-16,-2 18-22 0,1 7-46 0,-1 18-67 16,4 14-33-16,5 19-27 15,0 16-15-15,4 11-14 16,0 1-3-16,-4-1 0 16,4-10 0-16,-2-13-15 15,3-9-33-15,2-23-110 16,0-10-91-16,-4-33 121 15</inkml:trace>
  <inkml:trace contextRef="#ctx0" brushRef="#br0" timeOffset="132667.54">859 4973 1041 0,'3'-2'109'0,"2"1"85"0,1 1 8 0,-4 0-33 0,-2 0-18 0,-2 0-32 0,0-4-7 0,-4-7-16 15,3 0-2-15,1-3-22 16,-1-2-11-16,-1 1-24 16,2 2-15-16,-1 0 0 15,0 6-3-15,1 0 6 16,-1 6 6-16,-3-4-3 0,-2 5 4 15,1 0-4-15,-2 3-5 16,-1 5-9-16,-4-3-2 16,-2 6-3-16,-6-2 2 15,2 4-9-15,-1 3-2 16,1 1-6-16,4 7-5 16,11 6 5-16,1 1 0 15,7 1 3-15,2 2 1 0,4-4 1 16,-1 2 1-16,1-12 0 15,-1-1 1-15,-5-12 1 16,1-1 0-16,2-3 4 16,-6-3 4-16,1-5-3 15,-2-6 1-15,-7-5-6 16,5-2-2-16,-5 0-24 16,5-1-15-16,0 7-28 15,1-1-8-15,2 8 16 16,0 4 7-16,-3 1 20 15,-3 0 2-15,-2 1 2 16,5 2 6-16,1-3 8 16,2 0 3-16,-2-4 6 15,6-7-1-15,8-3 1 16,-4-7 1-16,-2-4 2 0,5 0 0 16,-3-1 2-16,-1 6 1 15,2 1 1-15,-6 3 1 16,8 7 0-16,0 2 2 15,7 6 9-15,5 1 2 16,3 0 2-16,-1 0-1 0,0 3 1 16,-8 0 5-16,-4 3 3 15,-2-4 3-15,-5 3-1 16,-2 4-3 0,-6 9-5-16,-3 4-5 0,2 14-11 15,1 3-4-15,4 9-1 16,1-1 0-16,5-3 1 15,-3-5 0-15,1-5 0 16,0-3-9-16,1-9-44 16,-3-3-50-16,4-8-213 15,-3-4 188-15</inkml:trace>
  <inkml:trace contextRef="#ctx0" brushRef="#br0" timeOffset="133124.34">1323 4880 748 0,'0'-13'188'16,"1"2"159"-16,-10 6-62 0,-5-1-35 0,-15 8-53 0,-7 4-41 0,-5 11-73 0,1 9-28 16,7 13-42-16,3 8-10 15,18 7-5 1,7-2-2-16,10-5 0 16,10-9 1-16,11-17 1 0,1-4 0 0,-1-20 3 15,3-4 3-15,-7-15 5 16,-2-6 0-16,-1-10 4 15,-3-3 1-15,-8-9 2 16,1 4 2-16,-1 3-4 16,0 6-2-16,5 19-3 15,-7 6 0-15,8 24-2 16,2 7 0-16,0 16-3 16,6 4-3-16,2 2-1 15,-4-3 11-15,9-6-66 16,-3-4-48-16,0-11-140 15,-4-4-343-15,6-13 360 16</inkml:trace>
  <inkml:trace contextRef="#ctx0" brushRef="#br0" timeOffset="133469.08">1495 4673 1117 0,'-5'0'139'0,"5"-5"119"0,3 1-102 0,10-6-26 0,6-1-47 0,9-3-20 0,7-2-11 0,6 4-2 15,0-1 1-15,-2 10-10 16,-1 3-10-16,-14 14-16 31,-9 8-3-31,-15 10-3 0,-3 7-2 0,-16 15-2 16,-1 2-1-16,-2 6-2 15,6-4-1-15,8-7 1 16,8-4-2-16,11-20 2 16,13-5-1-16,4-17 1 15,9-4 2 1,13-7 0-16,2-11-1 0,5-9-29 16,0-5-45-16,-4-9-222 15,-1-1 180-15</inkml:trace>
  <inkml:trace contextRef="#ctx0" brushRef="#br0" timeOffset="133959.48">2337 4511 1473 0,'-17'-5'145'0,"-5"-1"91"0,-4 3-14 0,1 1-93 0,1 4-32 0,1 5-57 16,2 1-20-16,1 11-15 0,6 3-4 0,9 13-3 0,2 3-2 0,12 1 0 31,7-2 1-31,6-12 2 0,5-6 1 0,4-15 1 16,-2-8 2-16,-2-15 4 16,-1-6 1-16,-3-5 0 31,-3-7 2-31,-3-1 4 0,-1 1 3 15,-5 3 0 1,0 8-1-16,-3 10-9 0,2 6-2 0,-3 17-2 31,1 10-1-31,2 11 2 0,2 7-1 16,1 5 0 0,1-4-1-16,0-5 1 0,2-7 0 15,2-10 6-15,-6-7 6 16,-7-15 4-16,4-7 3 0,-5-10 2 15,0-5-1 1,1-9 8-16,-2-5-1 16,0 1-6-16,5 1-4 15,6-1-15-15,1 10-3 0,7 8-6 16,-2 4-3-16,4 15-26 16,1 1-43-16,0 8-117 15,1 0-75-15,7 2 130 16</inkml:trace>
  <inkml:trace contextRef="#ctx0" brushRef="#br0" timeOffset="134360.76">3047 4452 1475 0,'-3'-3'160'0,"-7"-2"135"0,-2 4-56 0,-14-13-62 0,4 7-54 15,-9 4-72-15,1 5-27 0,5 20-18 0,-5-8-1 16,9 14-6-16,7 7-4 16,12 3-3-16,7 1 0 0,17-9 1 15,2-3 0 1,11-14 1-16,1-7 0 0,2-12 2 16,0-7 2-16,-5-9 4 15,-6-11 2 1,-9-8 2-16,1-6 0 0,-6-8 1 15,-7-10 0-15,-4-6 1 16,-7-6 0-16,-7-1-2 16,-3 12-3-16,-4 27 6 15,5 23 2-15,0 41 4 16,3 18 2-16,3 34-10 16,-1 11-3-16,9 5-3 15,12-4-27-15,13-15-159 16,12-16-304-16,5-12 279 15</inkml:trace>
  <inkml:trace contextRef="#ctx0" brushRef="#br0" timeOffset="135669.39">873 4804 632 0,'-2'-13'108'16,"-2"6"119"-16,-3 3-1 0,-4 12-24 0,0 3-23 0,-4 8-46 0,-3 3-18 0,-2 4-36 16,-1 0-14-16,-1 0-32 15,-2 0-16-15,-1 4-12 16,-3 3-3-16,4-3-2 15,0 5 0-15,1 0-1 16,7 0-1 0,7 1 0-16,9-2 0 0,6-5 1 15,3-2-1 1,9-8 1-16,-3-5 1 0,-2-9 0 16,0-4 4-1,-10-2 3-15,-2-6 3 0,-2-9 0 0,-2-1-1 31,-2-5-3-31,-1-5 0 16,4 0-2-16,2-1 0 16,0 1 3-16,3-4 2 0,7-1 6 15,-1-3 4-15,4-1 10 16,4-2-1 0,1 4 3-16,4-3 2 0,-2 11 8 15,-4 3 4-15,-2 14-4 16,3 3-6-16,4 10-19 15,-1 4-5-15,1 7-6 16,1 0-1-16,-3 4-1 16,3-1 0-16,-3-1 0 15,-2 0 3-15,-6-1 17 16,-6-2 7-16,-5 2 5 16,0 4-4-16,-6 1-15 15,-4 4-7-15,-1 7-6 16,-3-2 2-16,6 3-4 15,3 5-1-15,5 0 0 0,4-5-2 16,5 0 1-16,4-5 1 16,-1-7 1-16,1-7 1 15,-7-9 4-15,2-4 2 16,-8-4 3-16,2-6 0 16,-2-10-1-16,0-7-2 15,-2-10-5-15,2-3-1 16,-1-12-2-16,1-2 0 15,0-4 0-15,0 0 0 0,1 5 0 16,-1 5 1-16,-3 9 2 16,-6 8-1-16,-6 9 1 15,-7 7 1-15,-3 8-2 16,-3 0 0-16,-7 1-1 16,7 3 0-16,2-4 0 15,1 1-1-15,9 5-2 16,-1 0-1-16,-4 13-3 15,9-1 1-15,-10 14-1 16,4 2 0-16,-2 15 1 0,4 2 0 16,5 9 1-1,5 0 2-15,6-4 1 0,0-1 1 16,0-10 1-16,0-1 2 16,-2-9 0-16,-3-3 0 0,2-2 0 15,-2-2 0 1,-2-3-2-16,-1 0 1 15,0-3-1-15,-3-2-1 16,3-3 0-16,3-3-4 0,5-8-31 16,0-3-32-16,3-16-95 15,7-5-115-15,1-17 155 16</inkml:trace>
  <inkml:trace contextRef="#ctx0" brushRef="#br0" timeOffset="136116.88">548 4378 711 0,'0'-22'134'0,"0"8"143"0,-3 3-19 0,-2 13-46 0,-3 12-34 0,-6 8-58 0,6 11-25 16,0 11-21-16,5 5-4 15,5 14-9 1,4 3-15-16,5 4-12 0,6 5-4 0,-1 15-9 16,-2 5-3-1,-1 1-7-15,-10 2-2 16,-1-10-1-16,-1-3 0 0,6-14 1 15,-3-8-1-15,1-22-3 16,-2-6 1-16,-4-21 8 16,1-12-1-16,-8-1 5 15,6-15-1-15,-1-17-8 16,-3-12-1-16,1-18-8 16,-6-10-6-1,-2-11-36-15,-1 0-30 16,-2 3-51-1,-1 3-35-15,9 11 85 16</inkml:trace>
  <inkml:trace contextRef="#ctx0" brushRef="#br0" timeOffset="-70123.42">23407 1451 735 0,'-3'-6'89'0,"-3"1"65"16,3-4 5-16,1 6-26 0,2-4-6 0,2 6-7 0,-1 5-4 0,1 11-2 0,-1 4-9 16,-1 18-16-16,-1 8-10 0,-2 10-31 15,0 2-13-15,-2 2-20 16,0 3-7-16,5-10-4 16,0-3-1-16,-1-8 0 15,-1 0-19-15,-3-5-62 16,2-3-50-16,1-14-166 15,4-6-129-15,9-21 232 16</inkml:trace>
  <inkml:trace contextRef="#ctx0" brushRef="#br0" timeOffset="-69722.91">23754 1506 1041 0,'-3'5'107'0,"-6"3"52"0,1 3-20 0,-8 3 18 16,2 5-37-16,0 6-18 0,-4 10-38 0,-1 6-18 0,4 11-27 0,-1-1-9 0,16-4-7 0,6-4-1 0,18-17 2 0,3-5 3 15,9-10 9-15,0-9 5 0,5-7 5 0,2-8 3 0,1-12 5 0,-3-7 1 0,-9-7 11 16,-7-4 7-16,-17-4 8 0,-10-3-1 0,-20 4-17 0,-6-3-15 0,-13 16-27 0,-7 14-6 0,-5 13-5 0,1 10 1 0,-2 6-35 0,8 2-30 16,12-5-90-16,11-6-84 0,17-2 137 0</inkml:trace>
  <inkml:trace contextRef="#ctx0" brushRef="#br0" timeOffset="-69560.52">24049 1119 1062 0,'-3'-10'292'0,"2"7"-187"0,-6-2 150 0,1 4-171 0,-7-4 2 0,-4-5-44 16,3-1-21-16,3-8-52 0,3-4-65 0,2-7-304 0,10-6 248 0</inkml:trace>
  <inkml:trace contextRef="#ctx0" brushRef="#br0" timeOffset="-69142.47">24471 541 1373 0,'0'52'116'0,"-7"10"70"0,-7 21-60 0,-5 9 7 16,-16 7-51-16,4 2-30 0,-5-6-33 0,-2 3-9 0,-2-5-4 15,1-2 8-15,4-7-88 0,8-7-72 0,16-25 82 0</inkml:trace>
  <inkml:trace contextRef="#ctx0" brushRef="#br0" timeOffset="-69102.79">24654 1204 1819 0,'-2'15'113'0,"-1"8"95"0,-5 3-99 0,-1-2-6 0,-4-5-27 0,3-19-71 0,-1-11-61 0,2-13 34 0</inkml:trace>
  <inkml:trace contextRef="#ctx0" brushRef="#br0" timeOffset="-61783.26">23767 4769 1186 0,'13'-3'92'0,"-9"2"28"0,1 1-2 0,-6 6-23 0,-6 5-23 16,1 9-13-16,-5 6-11 0,-11 12-15 0,-7 3-8 0,-16 12-9 0,-7 7-6 0,-10 8-8 16,5 4-2-16,8-4-1 15,8-2 0-15,16-13-1 16,8-9 0-16,14-17-2 15,9-7-1-15,16-3 1 16,10-4 0-16,18-7 3 16,10-4 2-16,6-5 0 15,0-8 1-15,-10-7 5 16,-9-5 3 0,-11-6 18-16,-7 1 9 0,-12-4 16 15,-6 4 14-15,-6 4 5 16,-5 7 1-16,0 15-2 15,-10-6-12-15,-1 26-21 16,-1 12-11-16,-1 16-20 16,-1 12-6-16,3 7-2 15,8 2-1-15,3 0-12 0,0-6-29 16,8-12-117-16,1-11-87 16,7-19 122-1</inkml:trace>
  <inkml:trace contextRef="#ctx0" brushRef="#br0" timeOffset="-61499.54">24101 5255 1627 0,'0'-2'109'0,"-4"14"11"0,-6 11-10 0,-6 17-36 0,-1 13-40 16,3 12-18-16,6-2-10 0,13-6-9 0,9-7-4 0,18-20 0 0,4-14 3 0,11-11 19 0,2-12 13 0,-6-16 19 0,2-3 6 0,-21-10-9 0,-7-3-5 16,-17-7-11-16,-12-1-2 0,-24-5-10 0,-7 1-5 0,-11 13-34 15,-4 12-17-15,6 21-52 16,1 8-41-16,15 6-219 15,11 2 211-15</inkml:trace>
  <inkml:trace contextRef="#ctx0" brushRef="#br0" timeOffset="-61342.6">24283 4903 1618 0,'0'-6'32'0,"-6"1"-74"0,-5-1-39 0,-10-3-274 0,5-9 220 0</inkml:trace>
  <inkml:trace contextRef="#ctx0" brushRef="#br0" timeOffset="-61185.41">24602 4493 1534 0,'11'32'98'0,"-2"9"28"0,-4 19-23 0,-5 14 5 0,-2 17-45 0,-9 12-21 16,-5 10-28-1,-6-5-4-15,-1-9-80 0,4-7-93 16,9-18 93-16</inkml:trace>
  <inkml:trace contextRef="#ctx0" brushRef="#br0" timeOffset="-60996.32">25086 5216 1939 0,'-2'0'12'0,"-6"3"-12"0,-12-11-116 16,-1-11-234-16,-23-31 205 0</inkml:trace>
  <inkml:trace contextRef="#ctx0" brushRef="#br0" timeOffset="-60273.27">23496 2587 816 0,'-2'-2'100'0,"1"-1"94"0,-3 1-24 0,3-2 4 32,-2 2-38-32,3 1-54 0,-5 1-10 0,-5 7-24 0,-1 6-15 15,-1 12-16-15,-4 4-5 16,-3 9-6-16,3 1-1 16,10-3-5-16,1-1-1 15,15 0-2-15,5-1-1 16,11-5 3-16,7 4 0 15,8-2 1-15,3-2 2 16,5 5 2-16,-5 3 0 16,-15 1 1-16,-6 1 1 0,-21 0 1 15,-4 1 0-15,-33 1-14 16,-7 3-22-16,-21-9-88 31,-8-2-96-31,5-10 114 0</inkml:trace>
  <inkml:trace contextRef="#ctx0" brushRef="#br0" timeOffset="-60097.82">23362 2675 1215 0,'33'-13'146'0,"-3"1"64"0,9 7-66 0,4-3-27 0,1 5-74 15,2 0-19-15,-12-5-15 0,7 3-2 16,-14-6-19-16,0 0-51 16,0 0 39-16</inkml:trace>
  <inkml:trace contextRef="#ctx0" brushRef="#br0" timeOffset="-59912.21">24127 2659 1698 0,'-2'10'99'0,"1"-7"52"0,-4 0-60 16,-1-9-4-16,-2-12-44 0,1-10-115 0,-2-8-65 0,7-4 69 0</inkml:trace>
  <inkml:trace contextRef="#ctx0" brushRef="#br0" timeOffset="-59739.06">24512 2229 1550 0,'4'34'95'0,"1"15"59"0,-10 8-34 0,-7 14 14 0,-6 6-45 0,-8 7-56 0,-1 1-14 16,-8 3-13-16,4-4-42 15,-4-7-123-15,5-4-337 16,-5-1 288-16</inkml:trace>
  <inkml:trace contextRef="#ctx0" brushRef="#br0" timeOffset="-59581.69">24786 2904 1936 0,'-8'3'81'0,"-12"-8"-124"0,-4-14 14 0</inkml:trace>
  <inkml:trace contextRef="#ctx0" brushRef="#br0" timeOffset="-54929.21">23996 6181 507 0,'0'-3'159'0,"-2"3"202"0,-3 9-99 0,1 10-64 16,-1 6-27-16,-3 12-45 15,7 4-24-15,-1 7-34 32,2 4-17-32,3 7-37 15,0-4-8-15,2 8-30 16,-5 0-29-16,-5 2-119 16,2-4-114-16,3-13 154 15</inkml:trace>
  <inkml:trace contextRef="#ctx0" brushRef="#br0" timeOffset="-54724.69">24355 6241 1914 0,'4'4'54'0,"-3"3"-27"0,-2-6-3 0,-6-1-4 15,-1-1-15-15,-3-18-84 0,2-3-93 16,14-13 92-16</inkml:trace>
  <inkml:trace contextRef="#ctx0" brushRef="#br0" timeOffset="-54520.15">24652 5932 1045 0,'14'-13'142'0,"0"2"143"0,-1 9-55 0,-7 17-23 0,-6 13-45 0,-15 21-75 15,-4 12-27-15,-11 20-41 16,-3 7-10-16,-7 7-1 16,2-1-38-16,0-12-130 15,1-8-130-15,19-10 139 16</inkml:trace>
  <inkml:trace contextRef="#ctx0" brushRef="#br0" timeOffset="-54394.45">24794 6471 1542 0,'13'3'130'0,"-4"-3"196"0,-6 2-320 16,-4-2-55-16,-23-3 30 0</inkml:trace>
  <inkml:trace contextRef="#ctx0" brushRef="#br0" timeOffset="75203.49">1092 15611 1370 0,'0'0'107'0,"0"5"70"0,-1 0-31 0,-7 4-50 0,3 6-15 0,-1 3-1 16,1 8 3-16,7 12 4 15,6 9-3-15,-1 11-36 16,4 12-17-16,-1 5-22 16,3-2-4-16,-9-1-19 15,4-2-28-15,-6-9-74 16,-2-4-55-16,-2-11 86 16</inkml:trace>
  <inkml:trace contextRef="#ctx0" brushRef="#br0" timeOffset="75803.87">1438 15739 1034 0,'9'8'161'0,"-1"5"201"0,2 17-242 16,2 9 6-16,-9 18-48 0,2 4-13 0,-3 10-43 0,-2-1-12 0,3-7-9 0,2-6-1 0,4-24-4 0,2-10-2 0,2-13 2 0,-2-10 4 16,-6-13 26-16,1-7 18 0,-9-17 20 0,-2-7 3 0,-6-14-19 15,0-7-14-15,6 4-21 0,0-1-6 0,5 15-8 0,5 11-4 0,8 25-6 16,9 15 1-16,8 23 4 0,5 13 2 0,4 12 3 0,2 1 1 0,3 1 1 15,2-5 0-15,-2-10 4 0,0-6-4 0,-14-17 32 0,-5-5 17 0,-14-11 48 0,-7-6 23 0,-9-15-10 0,-6-12-13 0,-5-14-50 0,-3-13-20 0,7-6-24 0,-1-10-3 16,11 11-6-16,9 5-2 0,5 26-27 0,6 12-39 0,7 12-131 0,11 10-95 0,-4 8 151 0</inkml:trace>
  <inkml:trace contextRef="#ctx0" brushRef="#br0" timeOffset="75992.5">2277 15760 972 0,'6'19'180'0,"-2"4"203"0,0 17-240 16,3 9-24-16,-1 14-63 0,2 0-19 0,0 1-24 0,0-5-10 0,1-9-54 0,4-6-65 0,-4-17 66 0</inkml:trace>
  <inkml:trace contextRef="#ctx0" brushRef="#br0" timeOffset="76120.43">2004 15681 1936 0,'5'-10'109'0,"6"4"46"0,2-2 0 16,12-4-51-16,6-1-20 0,10-9-49 16,4-2-18-16,3-1-13 15,6-2-2-15,4 0-56 16,7 5-85-16,12 8 82 16</inkml:trace>
  <inkml:trace contextRef="#ctx0" brushRef="#br0" timeOffset="76674.48">3000 15791 1017 0,'-5'-3'158'0,"2"3"130"0,-2 2-41 0,2 13-90 0,3 7-38 16,0 15-59-16,5 12-20 0,-2 7-23 0,1 9-9 0,4 3-6 0,-3-2-2 16,3-6-2-16,-5-3-5 0,3-11-1 0,-4-2 1 0,-2-22 6 0,0-5 6 0,-9-17 8 0,-1-11 7 0,-6-22 14 0,-1-13 5 0,-5-20 9 0,0-19-2 15,4-16-9-15,4-2-2 16,16 10 8-16,10 10 4 16,17 28-3-16,6 14-6 15,4 20-25-15,4 10-8 16,4 11-3-16,-3 9 3 0,-11 14 4 31,-8 3 3-31,-17 15-1 0,-12 8-11 16,-14 8-66-16,-9 0-66 0,-7-7-305 15,2-4 259-15</inkml:trace>
  <inkml:trace contextRef="#ctx0" brushRef="#br0" timeOffset="77149.55">3385 15898 1056 0,'28'24'40'0,"-1"8"4"0,-15 4 16 0,-1 2 8 0,-7 0 5 0,-4-7-1 16,-8-9-28-16,3-4-4 0,-3-15 11 0,3-3 10 0,1-16 30 0,-6-6 5 16,10-11-6-16,-5-7-6 0,10-1-15 0,6-3-3 15,8 6 0-15,3 7-7 0,8 10-24 16,0 9-10-16,-5 13-15 16,2 10-5-16,-9 10 1 15,2 2 0-15,-7 7-2 0,-5 8-1 16,1 6 9-1,2 4-30-15,0-9 0 0,2-4-1 0,3-19-11 16,2-9 29-16,3-16 5 16,4-7 13-16,-3-17 34 15,-1-3 20-15,-10-5 32 32,-5 1 1-32,-15 7-17 0,-9 2-18 0,-10 9-36 0,-2 3-15 15,-5 8-32-15,5 3-24 31,5 5-81-31,1 3-68 0,20 4-208 16,5 3 217-16</inkml:trace>
  <inkml:trace contextRef="#ctx0" brushRef="#br0" timeOffset="77534.58">4236 15913 1568 0,'2'-18'213'0,"-4"-1"125"0,-18-3-107 0,-8 5-54 0,-13 3-104 15,-8 3-31-15,-3 12-45 0,6 10-9 0,8 8-10 0,13 6-3 0,25 1-2 0,8-4 1 16,18-8 10-16,8-5 6 0,0-9 8 0,-7-6 11 0,-8-2 28 0,-8-4 17 0,-6 1 29 0,-2-2 3 0,-8 3-16 16,4 7-13-16,-3 10-36 0,3 10-11 15,1 22-14-15,6 18-5 0,5 16 1 16,3 4 1 0,4-1 0-1,-4-4-4-15,-1-2-8 0,-5 4 9 16,-10-2-27-1,-6-1 6-15,-16-9-10 0,-6-10-35 16,0-30-97-16,0-16-108 16,5-42 148-16</inkml:trace>
  <inkml:trace contextRef="#ctx0" brushRef="#br0" timeOffset="77821.38">4565 15802 1380 0,'7'0'162'0,"-8"3"120"0,-10 5-43 0,-18 3-82 0,-5 5-34 0,-7 8-47 0,1-2-18 0,6 1-27 16,7 3-15-16,14-4-22 0,10 0-9 15,14 1-6 1,6 0 2-16,9 5 10 0,7 2 5 15,-5 5 6-15,-3-4 2 0,-10 4 3 16,-11 1 1 0,-13 4 9-16,-15-1-20 0,-12 4-73 15,-11-4-56 1,-7-4-389-16,-4 3 320 0</inkml:trace>
  <inkml:trace contextRef="#ctx0" brushRef="#br0" timeOffset="78206.47">1255 16830 1880 0,'38'8'112'0,"17"-8"52"0,8 0-87 0,17 0 21 0,6-1-36 16,37-9-8-16,28-4-22 0,42-21-22 0,39-7-3 0,39-21-4 0,19-2-1 0,35-3 2 0,-5 0 3 0,1 12-13 0,-20 8 38 0,-39 17 8 16,-24 7 2-16,-68 15 18 15,-26 6-37-15,-59 12-28 16,-22 0-64-16,-33 20 43 16</inkml:trace>
  <inkml:trace contextRef="#ctx0" brushRef="#br0" timeOffset="79233.28">2810 16957 1680 0,'2'3'134'0,"-2"5"82"0,0 3-3 0,-2 12-71 0,-1 6-27 0,-2 13-59 0,2 12-22 0,-5 17-20 0,4 9-9 0,4 9-5 0,0-1-2 15,1-12-44-15,6-10-34 16,-3-14-99-16,12-13-75 0,6-18 137 15</inkml:trace>
  <inkml:trace contextRef="#ctx0" brushRef="#br0" timeOffset="79563.9">3227 17021 1391 0,'-3'7'186'0,"-4"-1"166"0,-8 11-193 0,-3 4-31 0,-5 6-61 0,-1 7-16 16,7-2-31-16,2 4-8 16,12-1-9-16,5-5-3 15,14-3 0-15,9-2 3 16,13-2 12-16,1 1 7 16,13-7 7-16,-1 2 5 15,-2-4-2-15,-5 2 0 0,-16 3-2 31,-9-4-2-31,-17 8-1 0,-4 1 0 0,-17 5-15 16,-3 5-25-16,-16 3-79 16,-6-1-50-1,-2-5-172-15,2-4-305 0,1-7 371 16</inkml:trace>
  <inkml:trace contextRef="#ctx0" brushRef="#br0" timeOffset="79759.92">3176 17018 1174 0,'21'0'247'0,"1"-1"296"0,-5 2-271 0,1-1-85 0,2 3-59 0,5-3-63 0,1-3-20 0,4-10-28 0,-4 1-6 15,3-2-13-15,1-4-41 16,1 3-75-1,14 4 68-15</inkml:trace>
  <inkml:trace contextRef="#ctx0" brushRef="#br0" timeOffset="79927.51">4014 17264 2402 0,'-6'2'43'0,"-5"-2"16"0,-5-5-10 0,2-4-46 0,-1-6-27 0,8-2-111 15,3-5-51-15,9 3 87 0</inkml:trace>
  <inkml:trace contextRef="#ctx0" brushRef="#br0" timeOffset="80178.09">4353 16562 2047 0,'0'-3'104'0,"-1"13"0"0,-7 27 106 0,-5 6-8 0,-3 22-33 0,-1 7-46 0,-7 7-57 0,2 2-25 0,-1 7-29 0,2 5-6 0,2 8-10 0,3 0-13 0,5-10-51 16,7-7-40-16,4-24-150 15,1-11 138-15,26-12 23 16</inkml:trace>
  <inkml:trace contextRef="#ctx0" brushRef="#br0" timeOffset="80367.33">4702 17100 2570 0,'-3'32'171'0,"-12"1"47"0,-5 1-35 0,-10-4-112 0,-5-3-38 0,2-17-95 0,2-7-29 0,5-16 41 0</inkml:trace>
  <inkml:trace contextRef="#ctx0" brushRef="#br0" timeOffset="113090.7">720 6375 553 0,'28'-2'117'0,"9"-1"82"0,5-11-29 0,7-5-11 0,13-13-20 0,4-4-5 16,22-14-34-16,15-4-24 0,15-7-28 0,7-3-14 15,4 0-14 1,-3-1-5-16,2 0-2 0,-2 1-3 16,-10 7 15-1,-12-3 9-15,-27 8 10 0,-12 5 3 0,-24 9-9 16,-5 5-7-16,-20 11-6 16,-7 6 1-16,-10 3-2 15,-9 4-3-15,-10 6-8 31,-6 3-5-31,-16 12-5 0,-9 12-2 0,-29 17-3 32,-21 13-3-32,-30 21-24 0,-16 12-13 0,-9 6-18 0,-8 5 1 15,-3-5 14-15,6-3 4 32,14-15-13-32,26-7-6 0,32-19 2 15,15-13 9-15,38-20 31 0,17-5 5 16,41-11 5-16,11-8 4 15,32-11 12 1,17-12 8-16,24-20 14 0,23-7 1 16,26-18 2-16,10-7 6 0,12-4 6 15,-2-1 2 17,-8-1-6-32,-7 3-7 0,-26 8-13 15,-22 9-6-15,-21 17-1 16,-12 8-1-16,-27 17 2 15,-16 11 2-15,-36 15-1 16,-17 5 0-16,-44 25-4 16,-17 15-3-16,-34 22-5 15,-16 16-7-15,-33 18-21 16,-10 4-7-16,-1 6-38 16,14-6-33-16,30-17-244 0,11-10 216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29T18:51:30.8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9531 9035 510 0,'8'-8'132'0,"3"5"138"0,-8 5-135 0,-1 6-20 0,-7 0-44 16,-8 1-9-1,4-7-20-15,2-2-7 0,-1-16-10 16,7-3-4-16,12-6-8 16,3-1-1-16,19 6 4 15,5 4 7-15,8 7 8 16,20 6 2-16,18-2 0 15,12 3-2-15,16-3-5 32,-2-2 0-32,-10-6 10 0,-9-1 11 0,-10-4 27 15,-12-5 11-15,-9 2-1 16,-13 2-13-16,-28 0-25 16,-8 2-10-16,-28 3-19 0,-21 3-16 15,-42 8-23 1,-18 4-10-1,-52 15 1-15,-8 6 13 0,-9 8 20 0,3 5 7 16,35-7 1-16,12-1-2 16,35-5-6-16,25-5-1 15,44 1-1-15,26-4 4 16,49 2 17-16,18 1 3 16,35 2 4-1,15-6-6-15,27-12-38 0,7-4-66 16,13-21 50-16</inkml:trace>
  <inkml:trace contextRef="#ctx0" brushRef="#br0" timeOffset="1355.56">1870 4987 422 0,'28'-5'50'0,"9"-3"97"0,18 4-145 0,5-3 1 0,0 4 48 0,0 2 32 16,-8 1 39-16,2 0 12 16,2-2-38-16,1 0-29 15,16 2-41-15,6 0-13 16,12 0-12-16,2 2-1 15,5 0 0-15,-7 1 0 16,3 3 0-16,5-1 1 16,16 4-1-16,3 1-2 0,9-6 0 15,-3 0-1-15,7-6 3 16,16-4 5-16,14-7 4 16,-2-4 2-16,8 1 1 15,1 7 0-15,-1 4 1 16,2 6-1-16,-1 14 3 15,3-1 0-15,-4 8-3 16,3 1-1-16,-4 1-6 16,0-3-1-16,1-1-3 15,0-7-1-15,8-4-1 16,2-6-2-16,8-9 0 16,5-3 3-16,12-7 0 0,-4-2 1 15,5 3 13 1,10 2 3-16,-5 0 5 0,-7 2-1 15,5 4-11-15,-5 0-5 16,-9-2 6-16,5 2 11 16,2-4 10-16,-5-1 2 0,-3-2-5 31,0-5-9-31,-5 6-9 16,-6 2-2-16,0 8-3 0,-2 4-2 0,-8 7 0 15,2 5-1-15,-12 6 2 16,2 1-1-16,-4 2 1 15,8-3 0-15,-1-3 0 16,4-3-1-16,8-2 0 16,-1-5-1-16,7-3-3 15,7 0 0-15,-3-1 0 16,4-4 0-16,24-2 3 16,7-7 3-16,10-5 3 15,22-3-1-15,7 0-3 16,4-5 2-16,20 4 5 15,-7 1 23-15,4 3 1 16,-3 0-3-16,-7 7 8 16,2-2-21-16,-18 3-1 0,1 2 0 15,-24-4-12-15,-15 9-3 16,-5-2 0-16,-13-1-1 16,-28 3-35-16,-9 1-67 15,-43-13 60-15</inkml:trace>
  <inkml:trace contextRef="#ctx0" brushRef="#br0" timeOffset="6739.6">14248 1286 722 0,'3'3'168'0,"-3"5"133"16,-6-4-102-16,-7 6-38 0,0-7-52 0,-1-1-11 0,3-5-10 0,0-4 2 15,5-7-8-15,0-3-6 16,4-9-17-16,0 0-9 15,-4-11-15-15,0 1-7 0,-2 0-7 16,-6 1-2-16,-4 8-10 16,-4 8-6-16,-3 26-5 15,-2 8-4-15,0 28-1 16,1 8 1 0,3 12 1-16,9 1 2 0,11-2 1 15,3-12 0-15,5-17 1 16,9-7 0-16,5-20 3 15,1-9 2-15,17-21 5 16,2-12 5-16,9-16 15 16,-4 0 5-16,-10 0 2 15,-8 4-4-15,-11 23-14 16,0 9-7-16,-15 20-6 16,4 8-3-16,-10 15 1 15,1 4-2-15,5 1-1 16,-1-4 0-16,7-9-54 0,16-4-39 15,8-15-115-15,8-4-35 16,9-8-40-16,-3-7 26 16,2-2 114-16,-3 1 36 15,-5 6 115-15,-4-1 51 16,-10 9 89-16,-8 1 47 16,-16 5 61-16,-3-3-15 15,-21 3-65-15,-4 0-46 0,-9 5-74 16,-2 4-23-1,7 9-20 1,6 4-4-16,13 9-12 0,8 6-5 0,5 4 0 16,11-2-1-16,7-6 2 15,8-4 1 1,9-14 2-16,-3-5 3 0,1-15 2 16,-2-9 5-16,-5-21 5 15,-3-11 2-15,-4-15 3 16,-3-12 1-16,-5-7 2 15,-6-10-1-15,-4-5-3 16,-1 2-4-16,0 19 0 16,-1 19 3-16,-2 35 3 15,-5 23-3-15,-2 30-9 0,-1 16-6 16,0 26-5-16,2 9 0 16,10 11 13-16,10 2-51 15,16-8-47 1,13-6-102-16,15-18-71 0,2-13-9 15,-2-20-19 1,2-13 103-16,-15-23 62 0,5-11 70 16,-12-17 133-16,-5-6 40 15,-16-9 78-15,-11 0 30 16,-12-4-14-16,-8 1-27 16,-7 7-57-16,5 12-25 15,-5 20-45-15,4 14-15 16,-5 27-29-16,4 11-12 0,7 15-12 15,8 6 3-15,17-7 2 16,4-8 1-16,14-21 3 16,1-6 1-16,0-18 4 15,-3-10 4-15,-2-16 5 16,-3-9 7-16,-6-25 17 16,0-9 6-16,-7-22 7 15,-4-14-1-15,-5-15-6 16,-3-8-8-16,-4 9-11 0,-2 14 2 15,-1 42-2 1,2 31-5-16,-1 47-8 16,-4 26-9-16,2 42-17 15,0 16 4-15,11 24 7 16,3-4 0-16,13-4-22 0,3-7-37 16,13-12-141-16,1-5-41 15,3-14 113-15</inkml:trace>
  <inkml:trace contextRef="#ctx0" brushRef="#br0" timeOffset="8017.52">18181 912 1191 0,'-30'2'138'0,"-2"1"42"0,-12-2-32 16,1 6-26-16,-1-7-69 0,-3 1-13 0,11 4-16 15,6 4-6-15,14 4-10 16,8 4 1-16,19 7 1 15,6 4-1-15,18 4 3 16,3 1 3-16,13 5 10 16,2 0 2-16,2 1 4 15,5 1-3-15,-22-3-9 16,-8 1-1-16,-25-1 6 16,-18-3 2-16,-21-1 1 15,-19-1-3-15,-10-4-10 16,-4-4-19-16,2-13-61 15,5-9-55-15,11-17-226 0,11-10 202 16</inkml:trace>
  <inkml:trace contextRef="#ctx0" brushRef="#br0" timeOffset="8206.6">17993 527 1308 0,'10'-11'147'0,"1"6"82"0,-4 10 4 0,4 20-76 0,1 12-39 0,-5 27-49 0,-2 15-15 0,-5 16-27 16,0 7-9-16,-1-2-11 15,1 1-3-15,1-8-47 16,4-5-50-16,8-8-184 16,5-7 155-16</inkml:trace>
  <inkml:trace contextRef="#ctx0" brushRef="#br0" timeOffset="8504.81">18454 606 1470 0,'4'-13'112'0,"-2"7"68"0,3 5-31 0,-5 8 22 0,1 11-49 0,-1 20-54 0,2 15-10 15,-2 20-28-15,0 9-11 16,0 4-9-16,0 0-3 16,0-9-2-16,3-5-2 15,7-4-2-15,5-9 0 0,6-10-8 16,-1-8-11 0,12-21-26-16,3-9-20 15,7-25-72-15,2-16-51 16,4-17-186-16,-1-10 203 15</inkml:trace>
  <inkml:trace contextRef="#ctx0" brushRef="#br0" timeOffset="8661.95">18413 891 1266 0,'-13'18'103'0,"7"-2"54"15,12-10-25-15,18-6 3 0,3-6-40 0,10-15-41 0,4-1-8 0,8-6-32 0,3-2-7 16,2-2-115 0,0 4-228-16,1-4 205 0</inkml:trace>
  <inkml:trace contextRef="#ctx0" brushRef="#br0" timeOffset="8960.07">19023 991 1110 0,'-8'1'174'0,"2"-1"124"0,8-3-159 0,5-3 15 0,12 6-95 0,2 0-22 0,6 9-12 0,-2 4-5 0,0 9-11 16,-3 0-3-16,-11 10-1 15,-7-2 1-15,-16 8 2 16,0 4 1-16,-17 7-1 15,1 5 0-15,-4 2-4 16,4-4 0-16,6-7-4 16,9-6 0-16,12-11-15 15,7-10-14-15,11-9-49 16,7-9-34-16,8-11-216 16,2-5 198-16</inkml:trace>
  <inkml:trace contextRef="#ctx0" brushRef="#br0" timeOffset="9149.1">19478 1464 687 0,'15'25'138'0,"-2"4"91"0,0 2-8 0,-12 1-95 0,-4-1-43 0,-18 2-44 0,-5-1-14 0,-9 1-63 0,0-5-83 0,1-4 71 16</inkml:trace>
  <inkml:trace contextRef="#ctx0" brushRef="#br0" timeOffset="9588.95">20418 893 1524 0,'-3'-5'123'0,"-10"-4"37"0,-1 6-11 0,-21 3-35 0,-6 1-52 16,-19 13-38-16,-5 9-7 0,4 5-16 0,12 5-6 0,25 0-7 16,13 2-3-16,24 3 0 15,12-2 4-15,21-3 5 16,11 3 4-16,-2 1 3 15,-3-6 2-15,-13 1 2 16,-12-5 1-16,-16-2 2 16,-11-5 3-16,-19-2-10 15,-14-4-22-15,-25-3-96 16,-2-6-74-16,-11-12 94 16</inkml:trace>
  <inkml:trace contextRef="#ctx0" brushRef="#br0" timeOffset="9783.45">20101 458 1397 0,'36'0'134'0,"0"19"87"0,-9 11-57 0,-10 34-19 0,-4 17-41 0,-7 28-40 0,-2 6-7 0,-4 3-26 16,0-6-11-16,0-17-10 15,-2-6-20-15,0-5-113 16,1-5-104-16,-1-5 113 16</inkml:trace>
  <inkml:trace contextRef="#ctx0" brushRef="#br0" timeOffset="10060.25">20749 664 1437 0,'0'-1'-10'0,"-6"9"59"0,-8 15 18 15,-2 15 25-15,-5 8 12 0,2 19-48 0,0 7-18 0,5 9-20 0,5 4-4 0,4-3-7 16,7-3-2-16,15-15-2 0,3-7-2 15,15-19 1 1,8-10-1-16,14-18-15 0,3-10-26 16,1-19-106-16,-4-10-64 15,-11-12 104-15</inkml:trace>
  <inkml:trace contextRef="#ctx0" brushRef="#br0" timeOffset="10249.17">20628 975 1242 0,'-16'30'171'0,"3"-2"86"0,21-7-93 0,9-10 5 0,26-11-99 0,12-10-22 0,15-12-19 16,7-4-5-16,0-11-23 16,-6-2-50-16,-8-2-186 31,-9 0-198-31,-2-10 224 0</inkml:trace>
  <inkml:trace contextRef="#ctx0" brushRef="#br0" timeOffset="10799.32">21173 789 1239 0,'-9'-10'126'0,"3"4"47"0,6-5 6 0,3 8-50 0,6 1-24 0,9 6-9 16,2 7-6-16,4 8-27 15,4 6-20-15,1 6-26 16,-3-2-6-16,-8-4-5 15,-7-5 1-15,-13 1 2 0,-10 3 0 16,-15-1-1-16,-3-1-1 16,-3-1-3-16,6-4-3 15,14-4-2-15,12 1-6 16,13 2-1-16,12-2 0 16,14 10 10-16,8 1 9 15,4 6 20-15,-1 6 9 16,-13 0 8-16,-10 3 1 15,-25 2-6-15,-14-1-5 0,-28 0-11 16,-14-6-7-16,-11-5-35 16,0-3-49-16,-7-13-99 15,-9-8 15-15,-41-13 52 16</inkml:trace>
  <inkml:trace contextRef="#ctx0" brushRef="#br0" timeOffset="11254.14">17364 1663 1196 0,'-8'-16'92'0,"-2"3"51"0,-2 5-2 0,4 13 3 0,-2 9-31 0,10 16-42 0,0 6-7 0,2 20-27 16,-2 2-13-16,-8 4-13 15,-16-3-4-15,-9-3-85 16,-2-9-124-16,-4-22 117 15</inkml:trace>
  <inkml:trace contextRef="#ctx0" brushRef="#br0" timeOffset="11600.05">16499 843 803 0,'-3'-2'176'0,"-2"0"-86"0,-15 1 207 0,-9 4-183 0,-12 10 16 0,-11 9 6 0,-12 4-46 0,-3 9-35 0,7 3-40 16,16 1-8-16,27 1-11 15,17-1-4-15,31-1 8 0,9-2 4 16,13 4 9-16,3-1 1 16,-7 1-4-1,-7-1-1-15,-17 2 2 0,-9-3 1 16,-22 1 6-16,-12-1-5 16,-29-3-49-16,-13-4-71 15,-22-8 59-15</inkml:trace>
  <inkml:trace contextRef="#ctx0" brushRef="#br0" timeOffset="11819.91">16124 496 1841 0,'30'52'82'0,"-21"19"18"0,-4 14 7 0,-27 27-27 16,-4 9-21-16,1 1-43 0,-3-3-7 0,10-5-5 0,1-5-33 0,12-5-125 15,4-11-141-15,2-14 151 16</inkml:trace>
  <inkml:trace contextRef="#ctx0" brushRef="#br0" timeOffset="12087.78">16581 721 1148 0,'11'-6'163'0,"-5"3"233"0,1 12-247 0,-7 4 12 0,0 17-35 0,-3 9-37 0,-4 19-41 15,3 7-8-15,-6 19-23 16,1 6-6-1,2 1-6-15,1 2-2 0,11-14-2 16,3-8-1-16,12-21-2 16,5-10-1-16,5-24-23 15,7-13-23-15,2-16-79 16,7-15-86-16,-7-21 119 16</inkml:trace>
  <inkml:trace contextRef="#ctx0" brushRef="#br0" timeOffset="12245.78">16376 1068 1468 0,'16'5'84'0,"9"-2"50"0,10-3 2 0,17-8 3 0,8-5-42 0,6-1-68 15,0-5-11-15,1 0 5 0,-6-3-41 16,-1 0-141-16,-3 3 114 0</inkml:trace>
  <inkml:trace contextRef="#ctx0" brushRef="#br0" timeOffset="12688.1">17054 860 1195 0,'-1'25'172'0,"-4"5"58"15,8 22-24-15,-3 11-35 0,3 13-99 0,-1 6-33 0,0 3-23 0,4-4-3 16,-5-9 4-16,4-7-37 0,6-12-151 16,3-2 121-16</inkml:trace>
  <inkml:trace contextRef="#ctx0" brushRef="#br0" timeOffset="14133.42">14559 1827 869 0,'15'-2'70'0,"-5"2"71"0,1-2-39 0,-3 2 42 0,-3-4-13 0,-1 2-14 0,1 1-28 0,-2 1-32 0,5 6-3 0,-2 5-16 16,4 6-5-16,2 10-17 16,1 5-5-16,0 10-3 15,-1-1-2-15,1 10 1 16,-8 1 2 0,-5-2 7-16,-5 5 3 0,-12-3 13 15,-9 2 3-15,-8 3-5 16,-7 0-2-16,-16 3-10 15,-2 4 9-15,-18 7 11 16,-13 5 5-16,-23 12 2 16,-14 4-10-16,-11 5-7 15,-4 4 0-15,-15 2 3 16,-2-1 0-16,-11 4-10 0,-1 1-6 16,1-6-7-16,4-6-2 15,7-13-2 1,9-5 0-16,14-4-1 0,5-2-1 15,2 3 0-15,0 1 0 16,15 3-1 0,15-1-1-16,12-3 1 0,7-5-1 0,1 4 0 31,1-5 2-31,6 7 3 0,6 6 0 0,2 7 6 16,0 5 2-16,5 15-3 15,-2 0-1-15,-2 15-6 31,0 7-3-31,-11 16 0 0,-7 3 0 16,1 5 0-16,2-1 0 16,6-11 1-16,7-2 1 15,13-17 0-15,3-8 1 16,18-18-1-16,7-9-1 16,3-20-1-16,6-7-2 15,2-18-24-15,0-7-20 0,10-11-49 16,-5-7-48-1,11-10-184-15,1-8 193 16</inkml:trace>
  <inkml:trace contextRef="#ctx0" brushRef="#br0" timeOffset="14382.2">10149 6495 1576 0,'-23'14'112'0,"-3"3"59"0,0 4-48 0,0 12-46 0,1 6-25 15,11 9-23-15,4 4-15 0,18-4 0 16,8 0-1-16,20-14-5 0,9-4 1 16,16-15-9-16,2-14 0 15,24-17 5-15,6-15-30 16,14-27 479-16,18-18-339 15</inkml:trace>
  <inkml:trace contextRef="#ctx0" brushRef="#br0" timeOffset="16749.4">16185 2268 501 0,'0'-6'159'0,"0"-2"148"0,-1 6-76 0,-7 2 14 0,1 7-44 0,-2-3-21 16,-2 1-38-16,6 5-18 0,-3-4-28 15,3 0-10-15,7 8-15 16,4 7-4-16,-1 15-16 16,-2 8-10-1,0 18-21-15,2 7-9 16,-3 9-8-16,2 0-3 0,4 0-30 16,3-7-36-1,5-16-87-15,6-9-65 0,2-20-222 16,3-8 248-16</inkml:trace>
  <inkml:trace contextRef="#ctx0" brushRef="#br0" timeOffset="17176.87">16419 2612 1273 0,'-2'-22'159'0,"0"5"77"0,2 17-37 0,0 9-25 0,2 21-66 16,3 11-29-16,-1 16-34 0,8 3-12 0,2-4-21 15,8-5-6-15,6-20-2 32,4-4 1-32,4-16 15 15,0-3 13-15,-7-9 20 16,-2-9 12-16,-9-4-3 0,-2-5-8 16,-3 3-22-1,1-1-11-15,-1 11-11 16,1 4-3-16,2 13 0 15,3 6-2-15,7 4-1 16,1 1-1-16,11-8-2 0,2-9 14 16,-1-5 20-16,-1-5 17 15,-11-11 31-15,-4-1 1 16,-12-7 3-16,-7-1-7 16,-6-5-16-16,-14-4-11 15,-7-9-23-15,-3-1-10 16,-4 0-18-16,5 7-3 0,3 17-8 15,8 7-3-15,6 5-21 16,5 8-19-16,11 0-58 16,6 0-46-16,14 2-106 15,7 0 137-15</inkml:trace>
  <inkml:trace contextRef="#ctx0" brushRef="#br0" timeOffset="18108.21">18537 2388 918 0,'5'5'48'0,"-14"-21"28"0,-10 5 75 0,-7 3 11 0,-11 5-9 0,-8 1-44 0,-8 2-55 0,1 5-16 0,1 8-24 0,9 2-7 0,23 3-5 0,16 4 4 0,15 0 13 16,18 6 8-16,10 1 11 15,5-2-2 1,4 3-8-16,-3 1-6 0,1-4-7 16,-4 1 1-16,-8-3 2 15,-10 1 6-15,-22-1 5 0,-6-1 0 16,-24-7-8 0,-9-3-21-1,-13-6-95-15,-5-3-70 0,-14-8 80 16</inkml:trace>
  <inkml:trace contextRef="#ctx0" brushRef="#br0" timeOffset="18347.3">18290 2133 1343 0,'11'0'132'0,"-3"6"132"0,-4 5-65 0,4 11-7 0,-6 2-42 0,6 10-70 0,0 10-18 0,1 10-20 32,0 9-14-32,-1 5-16 15,-3 8-7-15,1 7-3 16,-2 2-14-16,2 5-90 16,-1-1-67-16,6-10-287 15,1-9 254-15</inkml:trace>
  <inkml:trace contextRef="#ctx0" brushRef="#br0" timeOffset="18679.02">18903 2159 1260 0,'0'-11'100'0,"3"8"89"0,-1 3-42 0,4 5 31 0,-2 6-45 0,-3 13-64 16,9 2-5-16,-7 15-14 15,-5 7-16-15,1 16-19 16,-7-1-4-16,6 7-6 16,2 2-2-16,0-7-1 15,0-3-2-15,3-10 0 16,2-11-1-16,8-10-6 15,6-6-13-15,6-17-34 16,8-8-21-16,8-16-51 0,-3-10-18 16,3-7-46-16,-5 1-48 15,-12 7 137-15</inkml:trace>
  <inkml:trace contextRef="#ctx0" brushRef="#br0" timeOffset="18869.63">18763 2536 932 0,'-27'2'133'0,"14"3"124"0,12-2-43 0,18 0-39 0,10-2-30 0,17-1-39 15,10-3-22-15,-5-6-33 16,-3-1-16 0,-2-7-41-16,-13 0-42 0,6-4-151 15,-1-1-170-15,6-6 196 16</inkml:trace>
  <inkml:trace contextRef="#ctx0" brushRef="#br0" timeOffset="19042.3">19386 2240 726 0,'-8'0'134'0,"-1"1"241"0,2 6-194 0,1 7-24 0,5 2-16 0,1 20-57 0,0 8-10 16,0 13-11-16,0 8-11 0,0-1-30 31,1-1-12-31,4-9-31 0,0-4-39 0,2-9-241 16,3-6 193-16</inkml:trace>
  <inkml:trace contextRef="#ctx0" brushRef="#br0" timeOffset="19253.48">19713 2885 1566 0,'15'25'114'0,"-2"0"38"0,-4 7-26 0,-9-5-21 16,0-2-57-16,-12 5-39 15,-5-3-13-15,-9 3-87 0,4-2-96 0,-5-1 100 16</inkml:trace>
  <inkml:trace contextRef="#ctx0" brushRef="#br0" timeOffset="19883.04">20684 2125 1137 0,'-1'3'121'0,"-7"2"82"0,-5-4-3 0,-9 2-10 0,-8 0-47 0,-17 2-63 0,0 0-18 16,-7 4-28-16,7 4-18 15,12 3-14-15,8 4-2 0,13 5-7 16,6 2-1 0,17 2-2-16,9 5 0 0,15 1 4 15,5 3 1-15,11-2 3 16,3 0 1-16,-5 1 1 16,-4-1-1-16,-23 0-1 15,-9 5 0-15,-20-8 0 16,-15 1-3-16,-23-9-5 15,-7-9 0-15,-3-13 4 16,10-6 4-16,11-21 19 16,9-9 6-16,19-16 6 15,10-9 6-15,24-10-6 16,9-3-1-16,16 1-8 16,4-2-6-16,5 9-9 15,-5 4-4-15,-9 10-23 16,-8 10-40-16,-18 11-130 15,-6 7-141-15,-3 7 177 0</inkml:trace>
  <inkml:trace contextRef="#ctx0" brushRef="#br0" timeOffset="20214.83">21494 2030 1070 0,'-10'8'202'0,"-4"3"137"0,-11 8-120 0,-10-2 27 0,-9 7-115 0,-7 4-36 0,-1 12-46 0,2 7-18 0,7 16-22 15,7 7-9-15,8 13-3 16,6 1-3-16,22 2-1 16,3-4 0-16,20-9-26 15,4-10-37 1,11-20-63-16,5-9-56 0,17-23-270 31,12-9 280-31</inkml:trace>
  <inkml:trace contextRef="#ctx0" brushRef="#br0" timeOffset="20533.38">21943 2303 1458 0,'-25'0'125'15,"-8"0"96"-15,-5 0-51 0,-1 5 9 0,-2-1-56 0,1 4-66 0,1 0-16 0,10 2-20 0,3-7-11 16,19 8-12-16,15 1-4 0,16 12-3 31,9 3 0-31,11 9 7 0,-1-3 1 0,1 5 1 16,0 2 0-16,-11-3 2 31,-4-2 0-31,-26-5 0 0,-13-5-1 0,-20-6-12 31,-11-5-16-31,-9-7-57 16,-7-6-39-16,0-7-107 16,-3-5-115-16,-4-11 198 15</inkml:trace>
  <inkml:trace contextRef="#ctx0" brushRef="#br0" timeOffset="20769.47">21805 1905 1722 0,'0'0'127'0,"-2"10"41"0,-4 7-21 0,-2 21-39 0,0 13-42 0,5 23-34 0,1 3-3 0,2 14-12 0,-1 1-7 15,-4-4-6-15,3 1-2 16,1-15-34-16,1-8-48 15,8-14-151-15,-1-11 131 16</inkml:trace>
  <inkml:trace contextRef="#ctx0" brushRef="#br0" timeOffset="21040.17">22275 1967 1076 0,'1'-3'158'0,"2"-5"295"0,-3 13-340 0,0 7 14 0,-4 20-12 0,-6 9-35 0,-2 22-28 16,-6 13-14-16,-1 7-19 16,0 1-6-16,8-9-10 0,5-10-2 15,15-13-3 1,9-9-4-16,15-12-13 0,2-10-16 15,7-12-36-15,1-9-30 16,7-16-84-16,2-9-80 16,0-9 147-16</inkml:trace>
  <inkml:trace contextRef="#ctx0" brushRef="#br0" timeOffset="21206.22">22301 2196 982 0,'-37'17'157'0,"10"0"237"0,6-4-184 0,24-7-23 0,15-3-36 16,13-9-90-16,15-5-16 0,-2-9-46 15,4-6-28-15,-7 3-85 16,-2-3-65-16,7 6 93 16</inkml:trace>
  <inkml:trace contextRef="#ctx0" brushRef="#br0" timeOffset="21481.31">22677 2096 1319 0,'11'2'81'0,"3"-1"16"0,7 6 11 15,2-3-2-15,7 8-37 0,-4 3-38 0,-3 6-8 0,-7 2-16 16,-8 1-4-16,-10 6 0 15,-10 0-2-15,-9 5 3 16,-6 1 0-16,-1 3 1 31,9 1 1-31,6-1-1 0,10-2 0 16,10-11-1-16,13-2 1 0,13-15-5 16,11-4-11-16,12-13-46 15,5-7-55-15,-1-11 61 16</inkml:trace>
  <inkml:trace contextRef="#ctx0" brushRef="#br0" timeOffset="21727.14">23104 1852 1259 0,'-6'0'152'0,"0"3"214"0,18 8-250 0,12 5 19 0,25 17-16 0,16 10-24 0,14 20-19 15,7 9-11-15,4 7-26 16,-9-2-9-16,-17 1-14 31,-13-4-5-31,-32-8-4 16,-16-3-2-16,-27-5-10 16,-17 4-21-16,-31-1-57 15,-10 2-44-15,-19-4 62 16</inkml:trace>
  <inkml:trace contextRef="#ctx0" brushRef="#br0" timeOffset="22672.66">19776 4075 883 0,'3'-1'116'0,"-2"-4"211"0,-1-4-134 0,-3-1 21 0,2-1-7 0,-10 2-66 0,-2-4-20 15,-4 2-35-15,-5-2-15 16,-15 7-30-16,-2 3-17 16,-10 11-23-1,-5 4-3-15,5 15-7 0,10 5 1 16,20 6 0 0,10 1 1-16,21 1 1 0,15 4 1 15,16-6 4-15,4 1 1 0,5-6 0 31,-8-1 2-31,-12-2-1 0,-5-2 0 16,-15 0 0-16,-5-4 0 0,-20 1 2 16,-9-4 1-16,-18-9 2 15,-10-1 2-15,-4-12 3 32,-4-10 4-32,9-14 19 0,11-13 8 0,21-8-3 31,15-4-3-31,21-6-20 0,14 4-10 15,16 3-2-15,5 7-1 16,-4 12-3 0,4 1-1-16,-13 9-19 15,-2 1-35-15,4 5-102 0,-5 0-69 16,12 3 109-16</inkml:trace>
  <inkml:trace contextRef="#ctx0" brushRef="#br0" timeOffset="22896.41">20345 3995 1271 0,'-1'3'208'0,"-6"7"325"0,-1 1-303 0,7 12-49 0,-7 3-38 0,5 8-90 0,6 12-21 16,-3 4-16-16,3 3-5 15,2-3-9-15,-7 2-2 16,4-6-57-16,-1-4-37 0,1-7-137 15,6-3 119-15</inkml:trace>
  <inkml:trace contextRef="#ctx0" brushRef="#br0" timeOffset="23085.08">20087 4317 1166 0,'-7'0'187'0,"1"0"317"0,9 0-327 0,14-2-36 0,12 1-13 16,13-6-63-16,9 1-25 0,10-2-30 0,-1-1-6 15,5 1-33-15,3-2-49 16,3 1-153-16,9 3 133 0</inkml:trace>
  <inkml:trace contextRef="#ctx0" brushRef="#br0" timeOffset="23433.26">21427 4200 1501 0,'-7'-9'169'0,"-3"-2"57"0,-9-2-50 0,-12 0-12 0,-10 5-91 0,-4 2-25 0,-2 12-27 15,3 5-7-15,9 13-14 16,2 6-2-16,17 8-7 16,7 0 0-16,17 3 1 15,8-2 0-15,15 5 6 16,2 1 2-16,13-3 1 16,-2-2 2-16,2-6 1 15,-8-2 0-15,-18-7 1 16,-4-5 0-16,-24-4 2 0,-12-3 1 15,-15-5-16-15,-12-4-13 16,-5-5-73-16,1-4-38 16,-1-12-143-1,-2-7 143-15</inkml:trace>
  <inkml:trace contextRef="#ctx0" brushRef="#br0" timeOffset="23654.74">21115 3878 933 0,'21'-25'210'0,"-4"3"309"0,-4 9-211 0,-4 13-69 0,-7 11-36 0,-1 18-98 0,1 12-30 0,-2 20-34 16,0 12-10-16,0 15-12 16,0 2-3-16,3 3-11 15,3-1-2-15,5-9-3 16,0-4-7-1,4-11-85-15,-1-5-59 16,6-11-451-16,7-9 365 0</inkml:trace>
  <inkml:trace contextRef="#ctx0" brushRef="#br0" timeOffset="23956.53">21754 3826 1330 0,'0'-4'113'0,"-2"4"164"0,-2 4-122 16,-4 10 14-16,0 13-31 16,2 21-84-16,-2 7-7 0,1 19-17 15,1 3-12-15,6 7-14 16,0-1-1-16,11-10 0 15,2-10-1-15,9-16 0 16,2-6 0-16,4-17-2 16,7-8 0-16,7-12-34 15,2-11-19-15,10-12-57 16,-10-10-59-16,-6-5-266 16,-6-14 263-16</inkml:trace>
  <inkml:trace contextRef="#ctx0" brushRef="#br0" timeOffset="24113.29">21786 4090 1222 0,'-16'12'189'16,"11"1"169"-16,5-7-170 0,8-4 6 0,8-4-78 0,1-7-33 0,16-7-34 0,7-6-46 0,12-5-77 15,1-1-49-15,14 4-172 16,2 2 165-16</inkml:trace>
  <inkml:trace contextRef="#ctx0" brushRef="#br0" timeOffset="24447.52">22382 3971 1300 0,'-22'-12'100'15,"9"-2"134"-15,5-1-124 0,13 3 4 0,16 1-21 0,4 8-52 0,5 3-8 16,6 17 1-16,0 7-5 0,4 10-9 16,-6 4-6-1,-4 2-10-15,-12-1-2 0,-18 4 0 16,-13-1 0 0,-14 2 3-16,-10 7 0 0,-1-9 6 15,1 1 3-15,12-2 6 16,9-10 3-16,16-4 9 15,13-3 4-15,17-11 0 16,8-6-3-16,20-3-15 16,4-4-9-1,2-2-39-15,3 0-22 0,-11-1-65 16,1 0-75-16,-5 11 112 16</inkml:trace>
  <inkml:trace contextRef="#ctx0" brushRef="#br0" timeOffset="25619.64">21634 4859 1325 0,'11'0'57'0,"-5"-1"103"0,2 1-46 0,-6 8 47 0,-4 4-5 0,-6 6-72 16,-1 5-17-16,-8 7-25 15,-5 2-6-15,-13-2-7 16,-6 4-8-16,-11-4-10 15,-5 3-2-15,-6-3-4 16,-2 0-1-16,-3 0 0 16,-4-3 0-16,-7-3 0 15,-14-7 0-15,-18 0 8 0,-5-4 3 32,-9-5 22-32,5 1 10 0,-19-4 4 0,-11 3-1 15,-7-2-18 1,-11 2-4-16,-3-1-5 0,-8 0-1 15,3-2-1-15,-1 0-7 16,-8-4-6-16,2-1-2 0,-4-1-1 31,-1-4-2-31,5 2 0 0,3 0-1 0,2-10-2 32,-4 1 2-32,7-12-1 15,5 0 0-15,1-3 2 16,-5-1-1-16,10 3 2 15,-6 0 0-15,8-2-2 16,1 6 0-16,0 4 2 16,-2-2 0-16,-1 5 2 15,8-2 1-15,-5 2-3 16,3 1 0-16,2 4-2 16,-6 1-2-16,4 0 1 15,-2 6-1-15,-2 2 0 0,6 7 0 16,0 1 0-16,-2 3-1 15,3 3 1-15,-1 3 0 16,16 5 0-16,-9 7 0 16,-4 4 0-16,3 6 1 0,15 4-1 15,13 4 0-15,2-1-1 16,1 1 0 0,0 1 1-16,12-4 0 0,19 1 0 15,2 1 1-15,6-2-1 16,-5 0 1-16,-8 1-1 15,0-4 0-15,1 0 0 16,5 4 0-16,8 1 0 16,4 0-1-16,5 4 1 15,3-2 1-15,3 4 3 16,6 1 2-16,1-1 6 16,11-1 1-16,10-7 0 0,0-2-1 15,8-5-6 1,-6-3-1-16,-2-5-2 0,-2 1 0 15,7-2-2-15,-4-1 0 16,10-2-1-16,3 0-1 16,3-2-2-16,5-1 1 0,4 0-1 15,4-5 0 1,-2-4-4-16,6-5-14 0,2-7-24 16,-1 1-25-16,-6-4-39 15,7-7-26-15,5-9-149 16,1-2 171-1</inkml:trace>
  <inkml:trace contextRef="#ctx0" brushRef="#br0" timeOffset="25927.1">10960 6378 1106 0,'-11'5'138'0,"-2"3"93"0,9-5-48 0,-3-2-25 0,3 1-47 0,2-1-26 16,-7 1-32-16,-4 6-10 16,0 4-17-16,-1 7-9 15,-2 11-13-15,-1 2-2 16,3 9-1 0,1 3-1-16,10-3 1 0,2-1 1 0,7-7 2 15,3-8 3-15,7-8 5 16,3-3 5-16,8-7 2 31,8-6-2-31,4-12-5 0,5-3-8 0,10-11-72 31,6-4 486-31,3 4-322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BC5AC65B-4E9A-4867-B551-6A232186E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A63BF2C8-DF60-4B2F-A7D0-DE4A0F80DE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FEE3F6-9AF7-43F1-9420-471F190451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0EA8BE6C-1049-44F5-9D8B-85FB019AECF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C04EAE9D-8AFE-404C-A53D-0F0056F0677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E21B515C-B21D-456E-917A-43A5612C1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F16A93-4CD0-47FC-AF04-4B0FCC98B7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B3014D9-B78C-4692-B5BB-893413C3A4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3CB846-4CD2-4DAA-9704-79B6F3A9153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FBCC82B-FB3F-4BC6-9B5E-5D97748275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4F84183-FCA2-47C4-A1A6-F422DEB17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B967EE1C-41B9-4D96-8A49-375ADF262E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B986FA9-82EB-4C2D-B5EF-5D94E7FB84F0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7231512E-1A10-41B3-A5CA-6FB45CEFD4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59702F3-AD82-44C8-AC28-88F782587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521D9B8-3086-4A83-807D-D04B9FE81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5D72AD-11CD-471B-872A-9305FD7BCAE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0B2758E-8964-44FD-BB22-639D562088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19E20EC4-6809-4306-97C7-CA62A70D5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C0D359D9-ED30-4F56-93CC-2753C2A44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6590F5-202F-4632-B8D6-AA63A08B7FF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CBA2D8B-86A4-41A1-A890-E33E692F6F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CA71F7D-0099-4B8B-8798-44E98A5CF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4628585-31C5-4A06-BB63-5358B06E9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0EAB50-A7DA-4C73-8C01-0CE8948372B6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0C12F84-FE93-4B31-ABD7-F7E70C84C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506F65-1AE3-44ED-8744-66C988828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14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E86C482-9D30-42FC-A2B0-F0DF3702EC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9BE97A-D3DF-48D8-BFE3-5046F72C6616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6BDCC4A-12E4-48C1-83A4-93FD05CF9E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167D2AB-5FF6-46AE-9277-09C5026E9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0594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D9AB0AD7-F5A7-4439-9A5A-13E7DB5FB1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D4CBF6-50BE-4F50-96B0-168F9FB33A00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2EA247B-C17F-4F24-AB2A-802D064C9C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9733464E-FCBD-466B-98DB-F6CD0FF8F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2C5115E-3E14-40A3-9076-FBD5464CDB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E8B6EF-8F45-4F33-B770-7C2177E28F90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372136E-CEE8-469B-A173-21D304567B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65DFEB4-6FA1-49DE-9D10-3E4B4A26E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2165C13-D885-4B7F-9A8E-D4B4FE2A91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F33DE3-25BF-44E7-8C23-F3782CDF20D5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4E07C6-BC17-4730-9894-C763BA481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16D835B-0672-49E8-A005-F967773AF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15B2D20A-2185-4B60-9A14-821C3D309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28B251-A933-46F4-AED0-BA552D89F219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2F6FE01-789D-412F-A000-EA298BD68B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B0B8742-0533-4A89-B77B-48A0CD860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CB891C4-D2A1-4E56-9DE6-988ADF90B7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E34CFE-6288-4A65-9D2D-D1BC822876FC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54BA12C4-B75F-4F79-9A05-C2C4E96ACF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635AB8A-0C99-4C26-9BC2-09E053245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0F98C876-7E3E-49CE-A4C9-AF7F6CAAA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2B21CA-3D64-4B5B-ADC5-DCB263BE039C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99C10AE-DF50-40C7-A442-89B66FD2F2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3EC967D-2375-4F70-9038-6F33C756D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983B953-DF1B-407D-9E54-3D3A475A9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94922-77D0-46EB-89D4-6191DA86C2C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1A95130-EC0B-4C4F-BB23-643BE37828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88BD3DF-09B5-4540-BCCD-E2F26B96C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636049A-46B3-4D72-8B82-F0BC7A2857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FAFBBD-9B1E-4BAF-8C60-F34CC2C8ABE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DCD016CB-8640-411A-A57E-F651E1FC16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024CAF3-0244-4617-A4BD-C2C73EAAD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93017CCC-AEE3-48D4-8FDA-99CAAF39D1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5FE185-5C35-42DE-BF09-0C03DC95FD6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18ED7EA-26A0-433A-BBE7-83CB02D2B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2EE6BE3-DBB9-4472-AD27-ECEAB62E3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9863CFE0-7B5B-4D6B-AA9F-53B4ED715D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B7C2F9-6A9D-4108-BA98-8CA25249180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92C67F2-2D18-4334-972A-89DDCEAAD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82D5A34-A044-45D2-8B55-379125D6EB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4F03E2-4058-4EDC-8669-318DF4687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B5397C-238D-43B6-B118-5553A8FFB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A1DE71-9BB6-48FE-8C27-7D9D47662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4F476-9C12-4AD2-8E3B-8B8C3BC00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13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EA4715-62FC-4FD4-83FB-8767EFE8A0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FE074A-8E2D-42E4-A1A2-C332CAE1A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95A9D9-11CE-4CA6-BC0D-72517D98F9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1B9CC8-718B-4705-A020-7C49737AE3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31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C29B36-46F9-4680-8068-CBC62CB48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A4FD28-484C-4E08-B1EB-42CB54631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06B76F-6420-4F02-8B70-2A2D0D201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0276D-307A-4871-994E-57D8E553AE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41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B623D0-7E17-42F9-9140-518781025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BE5574-B387-4BFC-8462-4D6B35C465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8CE4C1-4849-4BA7-8033-2D9211A365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5853D-3E9B-45BB-9627-A0689EB52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92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394F35-02F9-45D9-90F7-054E3F4C8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B619C8-99FB-474B-8DF3-EB7B69716B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7FD27B-8971-4152-8CC0-098F31B10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F5BE9-3078-4CB7-B659-6E2074BFD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48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A544F8-E3C0-4BE7-8F5A-FA6C547F97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FF7EE4-DAAD-4AA6-B4E7-377A130EC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249500-F876-4C65-BF44-87B89C06F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C63D8-6A7C-4A47-9EAC-5E4FAD9C45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30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1F80D6-4777-44AE-9D7E-545FF8D457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C119F8-F428-4419-8ED3-A8BB2760A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1A53ED-FB9B-4B09-AB51-E33B59F7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4B86BB-D8A2-4980-BAE5-CFBA405F4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52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E0480E-A5C7-46A9-9603-296AFEC9AC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01B8203-5BC5-448C-8604-95A4C709C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BDDA5BB-039A-4C0F-99D6-DDC356CF0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98D06-625D-4B66-833F-C5FE160FA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53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9AA607-5277-41F4-BF64-4D46E5034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0B126C5-C984-4080-9F51-9EBEB38FF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A1832-7CCF-4418-AEC6-5189F2C16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275D3-6FA5-4EF7-9438-01A7516A4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5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F6C1BE-1139-49E7-A344-0A6C3FF9DA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BBCE9-A3D2-412B-9859-3D632DE7F5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CDF635-2F63-4BD0-BB75-31F89489AE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EAF83-D45D-4750-885B-74C7218AF9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15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D9421D-A8D1-4DD6-8162-ACE7077731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3664A-B2C9-4ECF-B1FB-94DE960745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6AF18D-E5E8-4544-BEF5-08FB7BFF05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3851A8-40B8-4EEC-A24E-68DFC6618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44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DE365C-FE73-4AC8-A942-0B687D65A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AD752B-52D5-42C8-B52D-9EF895065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B48CE7-B026-4C2C-AB48-A706DA570E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ABA833-A880-48AD-A4FC-FBF9BED8DD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4E9A75A-789D-4467-B0ED-A0CAF6C89A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AA73D649-1BD3-4CAF-B546-CACD01B2E6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customXml" Target="../ink/ink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customXml" Target="../ink/ink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customXml" Target="../ink/ink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customXml" Target="../ink/ink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customXml" Target="../ink/ink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8BCF737-4D51-4020-923B-B183F9ABD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D74849-73D5-4D96-8DA3-0E49E17AF057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C49B45A1-54BB-4E80-94F4-69BF1B504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2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16: Basic Pipelining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9DA12811-5C79-49A7-9E08-A9AAADBCE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B87EA847-4E9C-41B4-A7A4-D55B6794C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283904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5-stage pipeline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Hazards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C871F1-0522-BECE-B77F-119E6F2CAE99}"/>
                  </a:ext>
                </a:extLst>
              </p14:cNvPr>
              <p14:cNvContentPartPr/>
              <p14:nvPr/>
            </p14:nvContentPartPr>
            <p14:xfrm>
              <a:off x="4061520" y="1377360"/>
              <a:ext cx="4697640" cy="2635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C871F1-0522-BECE-B77F-119E6F2CAE9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52160" y="1368000"/>
                <a:ext cx="4716360" cy="2653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>
            <a:extLst>
              <a:ext uri="{FF2B5EF4-FFF2-40B4-BE49-F238E27FC236}">
                <a16:creationId xmlns:a16="http://schemas.microsoft.com/office/drawing/2014/main" id="{805553CC-B329-4585-B0DF-50DF18B02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A63305-B60B-4777-BE27-BA345511956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B068E8D0-51EC-4806-A454-B57037FE1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385AC098-44C9-40F5-B7D8-C401BC0F9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31A24AF5-B3EE-4A5C-9E1A-D8FC0E9F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7422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Memory access to/from data cache, stores finish in 4 cycles</a:t>
            </a:r>
          </a:p>
        </p:txBody>
      </p:sp>
      <p:pic>
        <p:nvPicPr>
          <p:cNvPr id="27654" name="Picture 4" descr="appc-03-9780123838728">
            <a:extLst>
              <a:ext uri="{FF2B5EF4-FFF2-40B4-BE49-F238E27FC236}">
                <a16:creationId xmlns:a16="http://schemas.microsoft.com/office/drawing/2014/main" id="{6A044CDD-1FFB-4324-93EF-BBA5E8AF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B2C1827-0E4C-FD5E-2AA3-DA1FD63F5612}"/>
                  </a:ext>
                </a:extLst>
              </p14:cNvPr>
              <p14:cNvContentPartPr/>
              <p14:nvPr/>
            </p14:nvContentPartPr>
            <p14:xfrm>
              <a:off x="523440" y="1121400"/>
              <a:ext cx="8559360" cy="5049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B2C1827-0E4C-FD5E-2AA3-DA1FD63F561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4080" y="1112040"/>
                <a:ext cx="8578080" cy="5068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5DBC8951-5829-4159-BED4-2FB8FA05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574EEC-B521-49BF-BDA9-0658AF4D83F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D0ADF401-0A93-415F-89CC-7A5334E7E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68B01E25-DFD0-4BDF-B99F-23E91C38B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id="{DB4FF5A0-0C74-4BCB-9215-593D04017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4653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Write result of ALU computation or load into register file</a:t>
            </a:r>
          </a:p>
        </p:txBody>
      </p:sp>
      <p:pic>
        <p:nvPicPr>
          <p:cNvPr id="29702" name="Picture 4" descr="appc-03-9780123838728">
            <a:extLst>
              <a:ext uri="{FF2B5EF4-FFF2-40B4-BE49-F238E27FC236}">
                <a16:creationId xmlns:a16="http://schemas.microsoft.com/office/drawing/2014/main" id="{D3DE33B9-292C-4C6E-815A-30DFF0064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5AA4672-9949-4123-B9CC-A97F2AD94D22}"/>
                  </a:ext>
                </a:extLst>
              </p14:cNvPr>
              <p14:cNvContentPartPr/>
              <p14:nvPr/>
            </p14:nvContentPartPr>
            <p14:xfrm>
              <a:off x="5744160" y="1194120"/>
              <a:ext cx="3216240" cy="1852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5AA4672-9949-4123-B9CC-A97F2AD94D2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4800" y="1184760"/>
                <a:ext cx="3234960" cy="1871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449096C7-C630-4562-8F53-37E8F8F31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CDA83E-9501-4EDB-9D50-5C226680FF9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9538B3DD-22A0-4010-9907-8A7E0F3A1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035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Summary</a:t>
            </a: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B308FFD6-DA2D-41D1-B7DB-2B54471BC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Text Box 4">
            <a:extLst>
              <a:ext uri="{FF2B5EF4-FFF2-40B4-BE49-F238E27FC236}">
                <a16:creationId xmlns:a16="http://schemas.microsoft.com/office/drawing/2014/main" id="{F3F103B5-03DC-4738-8599-B97A70EE3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5416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RR           ALU           DM           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R1, R2,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R3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R1,R2   R1+R2         --          Wr R3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BEQ   R1, R2, 100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Rd R1, R2     --               --             --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       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Compare, Set PC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LD   8[R3]  R6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R3        R3+8      Get data     Wr R6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   8[R3]  R6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R3,R6   R3+8      Wr  data       --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C4F4642-8ACC-59DF-05B0-28BF0633563C}"/>
                  </a:ext>
                </a:extLst>
              </p14:cNvPr>
              <p14:cNvContentPartPr/>
              <p14:nvPr/>
            </p14:nvContentPartPr>
            <p14:xfrm>
              <a:off x="559800" y="1585800"/>
              <a:ext cx="7274880" cy="3959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C4F4642-8ACC-59DF-05B0-28BF063356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0440" y="1576440"/>
                <a:ext cx="7293600" cy="397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A49CBE1-3AB3-4C6E-BB23-8F6BD2FA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1841E3-7B31-410A-AECB-E54B255AC3C0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4D7135EE-A784-4F2B-8E5A-05C5BB6A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40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Improvements?</a:t>
            </a:r>
          </a:p>
        </p:txBody>
      </p:sp>
      <p:sp>
        <p:nvSpPr>
          <p:cNvPr id="5124" name="Line 3">
            <a:extLst>
              <a:ext uri="{FF2B5EF4-FFF2-40B4-BE49-F238E27FC236}">
                <a16:creationId xmlns:a16="http://schemas.microsoft.com/office/drawing/2014/main" id="{700A998B-63FB-4E83-8BFD-C29D6214C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5CAB8147-6A90-4961-AA0E-066E2D0B3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6565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longer to finish each individual job?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shorter to finish a series of jobs?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assumptions were made while answering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questions?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dependences between instructions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Easy to partition circuits into uniform pipeline stages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latch overhead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10-stage pipeline better than a 5-stage pipeline?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7219778-7FC3-43F9-200F-FF331B25A2ED}"/>
                  </a:ext>
                </a:extLst>
              </p14:cNvPr>
              <p14:cNvContentPartPr/>
              <p14:nvPr/>
            </p14:nvContentPartPr>
            <p14:xfrm>
              <a:off x="1024920" y="108720"/>
              <a:ext cx="8072280" cy="6674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7219778-7FC3-43F9-200F-FF331B25A2E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5560" y="99360"/>
                <a:ext cx="8091000" cy="6693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4449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0CE31BB-9BF3-4C60-BC9F-7AC4D739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5EF294-6322-4D46-891A-9CE6EDFDAE07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74FE23E9-1976-45E0-8EA2-F1955545B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544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Quantitative Effects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06E508DC-21C4-4C48-9922-781371113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9C44A1F3-DA90-4411-B684-607A5644F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7727244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As a result of pipelining: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Time in ns per instruction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instruction takes more cycles to execute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But… average CPI remains roughly the same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Clock speed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execution time goes down, resulting in lower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average time per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Under ideal conditions, speedup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= ratio of </a:t>
            </a: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elapsed times between successive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completions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= number of pipeline stages = increase in clock speed</a:t>
            </a:r>
            <a:endParaRPr lang="en-US" altLang="en-US" sz="2400" i="1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31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8884C74-90D0-43C7-94B5-FBFE70CB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1837D5-0239-46FA-B5D1-24878C15873B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C9B6150A-A3C8-4828-8C6A-5DDF65AC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463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Conflicts/Problems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4CD21ACF-450E-4A7C-9D77-269B53FF9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id="{0E202D61-E096-4DFA-A3A5-4F13E4616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2631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I-cache and D-cache are accessed in the same cycle –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helps to implement them separately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Registers are read and written in the same cycle – easy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deal with if register read/write time equals cycle time/2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Branch target changes only at the end of the second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what do you do in the meantime?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9DF531D-B923-4902-B523-7C4DDAA5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B4305B-26C4-48C3-A367-5EF1A7E5C1BD}" type="slidenum">
              <a:rPr lang="en-US" altLang="en-US" sz="1400">
                <a:latin typeface="Times New Roman" panose="02020603050405020304" pitchFamily="18" charset="0"/>
              </a:rPr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802AE9E2-3667-496C-A41A-F97ECE8DA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4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Hazards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5292E539-5779-425C-897D-E3CC1369C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AEF0071F-E5FF-425B-8B07-C04C30CC3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3474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Structural hazards: different instructions in different stages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(or the same stage) conflicting for the same resource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Data hazards: an instruction cannot continue because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needs a value that has not yet been generated by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earlier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Control hazard: fetch cannot continue because it does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not know the outcome of an earlier branch – special case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of a data hazard – separate category because they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treated in different ways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2BB3C34-8D46-471A-85C0-7320E0AB6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169CBA-2E3F-4EDF-9424-F2749C064B19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6245821D-C438-47D3-A368-921116078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168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Midterm Prep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526318C3-7601-4A86-8E02-99D46BC32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2E1070E6-571F-4DCF-8B2E-15040EB68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36174"/>
            <a:ext cx="861059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In-class midterm 2 weeks away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Prep: homework, notes/slides/examples, videos, sample midterm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80%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homeworks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10% brief concept questions, 10% difficult/new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Time constrained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MIPS assembly questions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Single sheet of notes (both sides) – green sheet allowed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Phone/calculator allowed for calculations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90 minute test – 10:40 – 12:10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F9EE2D-BFDC-E405-E960-E72061B6342B}"/>
                  </a:ext>
                </a:extLst>
              </p14:cNvPr>
              <p14:cNvContentPartPr/>
              <p14:nvPr/>
            </p14:nvContentPartPr>
            <p14:xfrm>
              <a:off x="110520" y="2264400"/>
              <a:ext cx="8497080" cy="2425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F9EE2D-BFDC-E405-E960-E72061B634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160" y="2255040"/>
                <a:ext cx="8515800" cy="2444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BE2E642-955B-46CA-A8DF-BBB9337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FFA0E4-E74A-4867-AC54-E0BB36CAE2FC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267" name="Text Box 2">
            <a:extLst>
              <a:ext uri="{FF2B5EF4-FFF2-40B4-BE49-F238E27FC236}">
                <a16:creationId xmlns:a16="http://schemas.microsoft.com/office/drawing/2014/main" id="{5D6E0F03-3122-4841-8A3D-6B17A2E24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832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Multi-Stage Circuit</a:t>
            </a:r>
          </a:p>
        </p:txBody>
      </p:sp>
      <p:sp>
        <p:nvSpPr>
          <p:cNvPr id="11268" name="Line 3">
            <a:extLst>
              <a:ext uri="{FF2B5EF4-FFF2-40B4-BE49-F238E27FC236}">
                <a16:creationId xmlns:a16="http://schemas.microsoft.com/office/drawing/2014/main" id="{13615255-6B9D-4856-8B3D-8F4E2C4E1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2AE533F7-B939-407E-AA96-397E3E8BB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9219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Instead of executing the entire instruction in a single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cycle (a single stage), let’s break up the execution into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multiple stages, each separated by a latch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0A621CFC-BA11-4308-82DF-A958E0476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8" y="2968625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PC</a:t>
            </a:r>
          </a:p>
        </p:txBody>
      </p:sp>
      <p:sp>
        <p:nvSpPr>
          <p:cNvPr id="11271" name="Rectangle 36">
            <a:extLst>
              <a:ext uri="{FF2B5EF4-FFF2-40B4-BE49-F238E27FC236}">
                <a16:creationId xmlns:a16="http://schemas.microsoft.com/office/drawing/2014/main" id="{D361DAF3-7B07-48BE-A341-7A54646F4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2968625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Instr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</a:p>
        </p:txBody>
      </p:sp>
      <p:sp>
        <p:nvSpPr>
          <p:cNvPr id="11272" name="Rectangle 36">
            <a:extLst>
              <a:ext uri="{FF2B5EF4-FFF2-40B4-BE49-F238E27FC236}">
                <a16:creationId xmlns:a16="http://schemas.microsoft.com/office/drawing/2014/main" id="{3C4F841D-189C-40EE-8BB2-20E75E7CE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2968625"/>
            <a:ext cx="1331913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ALU</a:t>
            </a:r>
          </a:p>
        </p:txBody>
      </p:sp>
      <p:sp>
        <p:nvSpPr>
          <p:cNvPr id="11273" name="Rectangle 36">
            <a:extLst>
              <a:ext uri="{FF2B5EF4-FFF2-40B4-BE49-F238E27FC236}">
                <a16:creationId xmlns:a16="http://schemas.microsoft.com/office/drawing/2014/main" id="{B2541931-2465-4C72-874C-410CAD947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976563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D4818BA0-1FA7-4A2E-A2E2-67975A692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188" y="2968625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L2</a:t>
            </a:r>
          </a:p>
        </p:txBody>
      </p:sp>
      <p:sp>
        <p:nvSpPr>
          <p:cNvPr id="11275" name="Rectangle 36">
            <a:extLst>
              <a:ext uri="{FF2B5EF4-FFF2-40B4-BE49-F238E27FC236}">
                <a16:creationId xmlns:a16="http://schemas.microsoft.com/office/drawing/2014/main" id="{DCAF7AB7-868F-4283-AE70-322B08B98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2968625"/>
            <a:ext cx="1331913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File</a:t>
            </a:r>
          </a:p>
        </p:txBody>
      </p:sp>
      <p:sp>
        <p:nvSpPr>
          <p:cNvPr id="14" name="Rectangle 36">
            <a:extLst>
              <a:ext uri="{FF2B5EF4-FFF2-40B4-BE49-F238E27FC236}">
                <a16:creationId xmlns:a16="http://schemas.microsoft.com/office/drawing/2014/main" id="{F5ABEA4E-2C74-4F09-9CF1-BD3D9CF8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038" y="2971800"/>
            <a:ext cx="496887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L3</a:t>
            </a:r>
          </a:p>
        </p:txBody>
      </p:sp>
      <p:sp>
        <p:nvSpPr>
          <p:cNvPr id="15" name="Rectangle 36">
            <a:extLst>
              <a:ext uri="{FF2B5EF4-FFF2-40B4-BE49-F238E27FC236}">
                <a16:creationId xmlns:a16="http://schemas.microsoft.com/office/drawing/2014/main" id="{35776316-B2C2-47B6-AB16-AA19FEB81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2968625"/>
            <a:ext cx="496887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L4</a:t>
            </a:r>
          </a:p>
        </p:txBody>
      </p:sp>
      <p:sp>
        <p:nvSpPr>
          <p:cNvPr id="16" name="Rectangle 36">
            <a:extLst>
              <a:ext uri="{FF2B5EF4-FFF2-40B4-BE49-F238E27FC236}">
                <a16:creationId xmlns:a16="http://schemas.microsoft.com/office/drawing/2014/main" id="{45497FFB-3D78-46C7-A910-4A11D03DF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425" y="4922838"/>
            <a:ext cx="13716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File</a:t>
            </a:r>
          </a:p>
        </p:txBody>
      </p:sp>
      <p:sp>
        <p:nvSpPr>
          <p:cNvPr id="2" name="Curved Down Arrow 1">
            <a:extLst>
              <a:ext uri="{FF2B5EF4-FFF2-40B4-BE49-F238E27FC236}">
                <a16:creationId xmlns:a16="http://schemas.microsoft.com/office/drawing/2014/main" id="{6909DCE6-93BC-4DDE-BD01-FC765CBA90FE}"/>
              </a:ext>
            </a:extLst>
          </p:cNvPr>
          <p:cNvSpPr/>
          <p:nvPr/>
        </p:nvSpPr>
        <p:spPr>
          <a:xfrm rot="9386638">
            <a:off x="4408488" y="5029200"/>
            <a:ext cx="4873625" cy="1481138"/>
          </a:xfrm>
          <a:prstGeom prst="curvedDownArrow">
            <a:avLst>
              <a:gd name="adj1" fmla="val 10726"/>
              <a:gd name="adj2" fmla="val 31649"/>
              <a:gd name="adj3" fmla="val 174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36">
            <a:extLst>
              <a:ext uri="{FF2B5EF4-FFF2-40B4-BE49-F238E27FC236}">
                <a16:creationId xmlns:a16="http://schemas.microsoft.com/office/drawing/2014/main" id="{34F3F0A4-0994-482E-88CF-2F8CA217D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838" y="2976563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8DAB082-ABEC-4EAB-6986-5FDC405BE786}"/>
                  </a:ext>
                </a:extLst>
              </p14:cNvPr>
              <p14:cNvContentPartPr/>
              <p14:nvPr/>
            </p14:nvContentPartPr>
            <p14:xfrm>
              <a:off x="74160" y="2176920"/>
              <a:ext cx="8916840" cy="4093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8DAB082-ABEC-4EAB-6986-5FDC405BE78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800" y="2167560"/>
                <a:ext cx="8935560" cy="4111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F2764B59-BED7-4EE5-B5A3-2ADD26E8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84B133-F89A-46C6-AED6-1AEE1674A66E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1D419680-BF0B-44BE-A81D-BDE073202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56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Assembly Line</a:t>
            </a:r>
          </a:p>
        </p:txBody>
      </p:sp>
      <p:sp>
        <p:nvSpPr>
          <p:cNvPr id="13316" name="Line 3">
            <a:extLst>
              <a:ext uri="{FF2B5EF4-FFF2-40B4-BE49-F238E27FC236}">
                <a16:creationId xmlns:a16="http://schemas.microsoft.com/office/drawing/2014/main" id="{8F6B3E05-A38F-491B-9998-BBA3369006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518DFD2-6FC7-4529-9FF0-27387D5A6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752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7DF0D8BC-8952-4F3B-B24A-194E63516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133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037A8E57-D743-44AA-B8BB-34F45A83E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514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52F8B61C-AEBB-4266-8D75-304035DC5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895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583D2657-72E2-4404-81B5-7589C49F5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22" name="Text Box 21">
            <a:extLst>
              <a:ext uri="{FF2B5EF4-FFF2-40B4-BE49-F238E27FC236}">
                <a16:creationId xmlns:a16="http://schemas.microsoft.com/office/drawing/2014/main" id="{979B94F7-6D27-45D6-B0C5-5E338AE71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371600"/>
            <a:ext cx="50961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Start and finish a job before moving to the next</a:t>
            </a:r>
          </a:p>
        </p:txBody>
      </p:sp>
      <p:sp>
        <p:nvSpPr>
          <p:cNvPr id="13323" name="Text Box 22">
            <a:extLst>
              <a:ext uri="{FF2B5EF4-FFF2-40B4-BE49-F238E27FC236}">
                <a16:creationId xmlns:a16="http://schemas.microsoft.com/office/drawing/2014/main" id="{AC532F06-A666-4D5F-BC76-5CEB30079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352800"/>
            <a:ext cx="7024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</a:p>
        </p:txBody>
      </p:sp>
      <p:sp>
        <p:nvSpPr>
          <p:cNvPr id="13324" name="Text Box 23">
            <a:extLst>
              <a:ext uri="{FF2B5EF4-FFF2-40B4-BE49-F238E27FC236}">
                <a16:creationId xmlns:a16="http://schemas.microsoft.com/office/drawing/2014/main" id="{A208E334-39DD-4970-86C2-D749CC248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14600"/>
            <a:ext cx="6354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Jobs</a:t>
            </a:r>
          </a:p>
        </p:txBody>
      </p:sp>
      <p:sp>
        <p:nvSpPr>
          <p:cNvPr id="13325" name="Line 24">
            <a:extLst>
              <a:ext uri="{FF2B5EF4-FFF2-40B4-BE49-F238E27FC236}">
                <a16:creationId xmlns:a16="http://schemas.microsoft.com/office/drawing/2014/main" id="{F71BC53D-033C-48C6-9700-C327FD683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288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6" name="Line 25">
            <a:extLst>
              <a:ext uri="{FF2B5EF4-FFF2-40B4-BE49-F238E27FC236}">
                <a16:creationId xmlns:a16="http://schemas.microsoft.com/office/drawing/2014/main" id="{02337456-7A40-40A3-9C63-9C4CD628C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5814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7" name="Text Box 26">
            <a:extLst>
              <a:ext uri="{FF2B5EF4-FFF2-40B4-BE49-F238E27FC236}">
                <a16:creationId xmlns:a16="http://schemas.microsoft.com/office/drawing/2014/main" id="{F4642089-55B8-46FE-BAB2-6A299B35E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343400"/>
            <a:ext cx="35762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Break the job into smaller stages</a:t>
            </a:r>
          </a:p>
        </p:txBody>
      </p:sp>
      <p:sp>
        <p:nvSpPr>
          <p:cNvPr id="13328" name="Rectangle 28">
            <a:extLst>
              <a:ext uri="{FF2B5EF4-FFF2-40B4-BE49-F238E27FC236}">
                <a16:creationId xmlns:a16="http://schemas.microsoft.com/office/drawing/2014/main" id="{DC50CEE9-AF24-4089-8B71-CECFE9A50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29" name="Rectangle 29">
            <a:extLst>
              <a:ext uri="{FF2B5EF4-FFF2-40B4-BE49-F238E27FC236}">
                <a16:creationId xmlns:a16="http://schemas.microsoft.com/office/drawing/2014/main" id="{CCB7C02D-3E71-4594-B505-FA121BECA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0" name="Rectangle 30">
            <a:extLst>
              <a:ext uri="{FF2B5EF4-FFF2-40B4-BE49-F238E27FC236}">
                <a16:creationId xmlns:a16="http://schemas.microsoft.com/office/drawing/2014/main" id="{8FC20C9D-D238-49FD-B613-EAEC8000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1" name="Rectangle 31">
            <a:extLst>
              <a:ext uri="{FF2B5EF4-FFF2-40B4-BE49-F238E27FC236}">
                <a16:creationId xmlns:a16="http://schemas.microsoft.com/office/drawing/2014/main" id="{E48F7531-EF2F-40C2-8507-4EDE5FB42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2" name="Rectangle 32">
            <a:extLst>
              <a:ext uri="{FF2B5EF4-FFF2-40B4-BE49-F238E27FC236}">
                <a16:creationId xmlns:a16="http://schemas.microsoft.com/office/drawing/2014/main" id="{D0C37117-2889-485B-897E-94130CD86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3" name="Rectangle 33">
            <a:extLst>
              <a:ext uri="{FF2B5EF4-FFF2-40B4-BE49-F238E27FC236}">
                <a16:creationId xmlns:a16="http://schemas.microsoft.com/office/drawing/2014/main" id="{FAFE7D54-10FB-4FFF-9010-DF2FB0179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4" name="Rectangle 34">
            <a:extLst>
              <a:ext uri="{FF2B5EF4-FFF2-40B4-BE49-F238E27FC236}">
                <a16:creationId xmlns:a16="http://schemas.microsoft.com/office/drawing/2014/main" id="{47C703BB-3851-4DB4-B011-84DEDF388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5" name="Rectangle 35">
            <a:extLst>
              <a:ext uri="{FF2B5EF4-FFF2-40B4-BE49-F238E27FC236}">
                <a16:creationId xmlns:a16="http://schemas.microsoft.com/office/drawing/2014/main" id="{E0F11275-3CDF-44F0-A9FE-AA50D4D7B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6" name="Rectangle 36">
            <a:extLst>
              <a:ext uri="{FF2B5EF4-FFF2-40B4-BE49-F238E27FC236}">
                <a16:creationId xmlns:a16="http://schemas.microsoft.com/office/drawing/2014/main" id="{4046D316-E15A-4F66-BAF1-C64F22E92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7" name="Rectangle 37">
            <a:extLst>
              <a:ext uri="{FF2B5EF4-FFF2-40B4-BE49-F238E27FC236}">
                <a16:creationId xmlns:a16="http://schemas.microsoft.com/office/drawing/2014/main" id="{C621EA3C-9AA2-472C-935D-4C0495996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8" name="Rectangle 38">
            <a:extLst>
              <a:ext uri="{FF2B5EF4-FFF2-40B4-BE49-F238E27FC236}">
                <a16:creationId xmlns:a16="http://schemas.microsoft.com/office/drawing/2014/main" id="{6E637072-4734-4916-8C26-7980B36EF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9" name="Text Box 39">
            <a:extLst>
              <a:ext uri="{FF2B5EF4-FFF2-40B4-BE49-F238E27FC236}">
                <a16:creationId xmlns:a16="http://schemas.microsoft.com/office/drawing/2014/main" id="{61CCB74F-64F1-4CAA-8825-C1443A2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95400"/>
            <a:ext cx="17107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Unpipelined</a:t>
            </a:r>
          </a:p>
        </p:txBody>
      </p:sp>
      <p:sp>
        <p:nvSpPr>
          <p:cNvPr id="13340" name="Text Box 40">
            <a:extLst>
              <a:ext uri="{FF2B5EF4-FFF2-40B4-BE49-F238E27FC236}">
                <a16:creationId xmlns:a16="http://schemas.microsoft.com/office/drawing/2014/main" id="{E47C3F75-530C-4034-A7B0-4F62CBD1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1348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8F05401-ABD8-4775-C8C4-FAF1D864DE7F}"/>
                  </a:ext>
                </a:extLst>
              </p14:cNvPr>
              <p14:cNvContentPartPr/>
              <p14:nvPr/>
            </p14:nvContentPartPr>
            <p14:xfrm>
              <a:off x="491040" y="380520"/>
              <a:ext cx="8582400" cy="6214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8F05401-ABD8-4775-C8C4-FAF1D864DE7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1680" y="371160"/>
                <a:ext cx="8601120" cy="6233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68A55E1-D9CC-4F9B-B087-758B5D42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2F3B8B-2232-4C61-8B1B-73406133E18B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80D3F9CB-428D-4CE5-A945-B51F45BB1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40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Improvements?</a:t>
            </a: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id="{1ED7669D-A7EB-4DD9-9319-37745660A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669B5C15-A2C7-4E0B-B034-96229885B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6565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longer to finish each individual job?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shorter to finish a series of jobs?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assumptions were made while answering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questions?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10-stage pipeline better than a 5-stage pipeline?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FCEBFC0-1544-80FE-229A-448A2D9F5F75}"/>
                  </a:ext>
                </a:extLst>
              </p14:cNvPr>
              <p14:cNvContentPartPr/>
              <p14:nvPr/>
            </p14:nvContentPartPr>
            <p14:xfrm>
              <a:off x="219600" y="919800"/>
              <a:ext cx="8890200" cy="3793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FCEBFC0-1544-80FE-229A-448A2D9F5F7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240" y="910440"/>
                <a:ext cx="8908920" cy="3812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1685952-3D71-43F5-B75A-7165DD3A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3A363F-B4A8-4D25-A9F5-A66D401E18A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C364B10C-FE8F-440F-A04B-4BDD71122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19460" name="Line 3">
            <a:extLst>
              <a:ext uri="{FF2B5EF4-FFF2-40B4-BE49-F238E27FC236}">
                <a16:creationId xmlns:a16="http://schemas.microsoft.com/office/drawing/2014/main" id="{C1CB3D63-1C1B-493B-B645-A71498CA72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61" name="Picture 4" descr="appc-03-9780123838728">
            <a:extLst>
              <a:ext uri="{FF2B5EF4-FFF2-40B4-BE49-F238E27FC236}">
                <a16:creationId xmlns:a16="http://schemas.microsoft.com/office/drawing/2014/main" id="{000B81F8-53FB-4080-BDB1-BA14E9988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Box 7">
            <a:extLst>
              <a:ext uri="{FF2B5EF4-FFF2-40B4-BE49-F238E27FC236}">
                <a16:creationId xmlns:a16="http://schemas.microsoft.com/office/drawing/2014/main" id="{BA8A1BF9-6473-462A-A89A-23D313A15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6324600"/>
            <a:ext cx="21986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5FE6C9F-AA9A-9C11-9F1B-853C0791CDE3}"/>
                  </a:ext>
                </a:extLst>
              </p14:cNvPr>
              <p14:cNvContentPartPr/>
              <p14:nvPr/>
            </p14:nvContentPartPr>
            <p14:xfrm>
              <a:off x="309240" y="1564200"/>
              <a:ext cx="8659080" cy="3446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5FE6C9F-AA9A-9C11-9F1B-853C0791CDE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9880" y="1554840"/>
                <a:ext cx="8677800" cy="3465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C170FCED-7284-49D0-BBD2-8C4FBE54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B8DA5F-D168-4C16-9618-3E9909E6A58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81CD5694-1850-4532-904B-B39C28028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BB71FDAF-D60F-4209-A289-F477847DC8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6D87E52B-91CF-46C4-935C-D62004A3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4096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Use the PC to access the I-cache and increment PC by 4</a:t>
            </a:r>
          </a:p>
        </p:txBody>
      </p:sp>
      <p:pic>
        <p:nvPicPr>
          <p:cNvPr id="21510" name="Picture 4" descr="appc-03-9780123838728">
            <a:extLst>
              <a:ext uri="{FF2B5EF4-FFF2-40B4-BE49-F238E27FC236}">
                <a16:creationId xmlns:a16="http://schemas.microsoft.com/office/drawing/2014/main" id="{D2D1185A-6877-4CA4-BAED-CB0F8AE78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EA85594-05CD-7712-F6E3-5087F0F9E25F}"/>
                  </a:ext>
                </a:extLst>
              </p14:cNvPr>
              <p14:cNvContentPartPr/>
              <p14:nvPr/>
            </p14:nvContentPartPr>
            <p14:xfrm>
              <a:off x="296640" y="1777680"/>
              <a:ext cx="5922720" cy="4732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EA85594-05CD-7712-F6E3-5087F0F9E25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7280" y="1768320"/>
                <a:ext cx="5941440" cy="4751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9A896229-4F62-4577-9D5A-12281CF9F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293EC4-3F85-4501-9AE5-D9C9B018B0A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C1CCFCDA-5C65-4198-BCB6-63414986A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951602B4-AF83-4A2A-9AD0-E47341177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537D66C2-5650-4F4C-BA8D-992116A2D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820" y="1371600"/>
            <a:ext cx="74973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Read registers, compare registers, compute branch target; for now, assume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branches take 2 cyc (there is enough work that branches can easily take more)</a:t>
            </a:r>
          </a:p>
        </p:txBody>
      </p:sp>
      <p:pic>
        <p:nvPicPr>
          <p:cNvPr id="23558" name="Picture 4" descr="appc-03-9780123838728">
            <a:extLst>
              <a:ext uri="{FF2B5EF4-FFF2-40B4-BE49-F238E27FC236}">
                <a16:creationId xmlns:a16="http://schemas.microsoft.com/office/drawing/2014/main" id="{97E880AA-8F8F-4A04-A533-6288DF703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B844AA5-7803-38EF-BDE6-AA24AA1707EA}"/>
                  </a:ext>
                </a:extLst>
              </p14:cNvPr>
              <p14:cNvContentPartPr/>
              <p14:nvPr/>
            </p14:nvContentPartPr>
            <p14:xfrm>
              <a:off x="98640" y="146520"/>
              <a:ext cx="8932680" cy="6618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B844AA5-7803-38EF-BDE6-AA24AA1707E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280" y="137160"/>
                <a:ext cx="8951400" cy="6637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58186A91-BC86-4D5B-B382-728F7874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12F32D-EAE1-4FAF-B278-1F0076E93B7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0826B938-49D6-4568-BF88-76B9C77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4CF93DE8-85BF-4D4A-87FA-092958989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AD67848C-122C-4BE7-A9F3-73F1D378F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1063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ALU computation, effective address computation for load/store</a:t>
            </a:r>
          </a:p>
        </p:txBody>
      </p:sp>
      <p:pic>
        <p:nvPicPr>
          <p:cNvPr id="25606" name="Picture 4" descr="appc-03-9780123838728">
            <a:extLst>
              <a:ext uri="{FF2B5EF4-FFF2-40B4-BE49-F238E27FC236}">
                <a16:creationId xmlns:a16="http://schemas.microsoft.com/office/drawing/2014/main" id="{8D135E59-743E-4D24-A73D-7F0ADE8B1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9EF2D93-EEF0-9EAE-8D6D-46ABFF62FE60}"/>
                  </a:ext>
                </a:extLst>
              </p14:cNvPr>
              <p14:cNvContentPartPr/>
              <p14:nvPr/>
            </p14:nvContentPartPr>
            <p14:xfrm>
              <a:off x="673200" y="164880"/>
              <a:ext cx="7864560" cy="3094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9EF2D93-EEF0-9EAE-8D6D-46ABFF62FE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3840" y="155520"/>
                <a:ext cx="7883280" cy="3113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36117</TotalTime>
  <Words>722</Words>
  <Application>Microsoft Office PowerPoint</Application>
  <PresentationFormat>On-screen Show (4:3)</PresentationFormat>
  <Paragraphs>166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195</cp:revision>
  <dcterms:created xsi:type="dcterms:W3CDTF">2002-09-20T18:19:18Z</dcterms:created>
  <dcterms:modified xsi:type="dcterms:W3CDTF">2024-02-29T19:15:29Z</dcterms:modified>
</cp:coreProperties>
</file>