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notesSlides/notesSlide4.xml" ContentType="application/vnd.openxmlformats-officedocument.presentationml.notesSlide+xml"/>
  <Override PartName="/ppt/ink/ink3.xml" ContentType="application/inkml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16.xml" ContentType="application/inkml+xml"/>
  <Override PartName="/ppt/notesSlides/notesSlide19.xml" ContentType="application/vnd.openxmlformats-officedocument.presentationml.notesSlide+xml"/>
  <Override PartName="/ppt/ink/ink1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730" r:id="rId3"/>
    <p:sldId id="753" r:id="rId4"/>
    <p:sldId id="754" r:id="rId5"/>
    <p:sldId id="755" r:id="rId6"/>
    <p:sldId id="758" r:id="rId7"/>
    <p:sldId id="756" r:id="rId8"/>
    <p:sldId id="748" r:id="rId9"/>
    <p:sldId id="731" r:id="rId10"/>
    <p:sldId id="746" r:id="rId11"/>
    <p:sldId id="759" r:id="rId12"/>
    <p:sldId id="747" r:id="rId13"/>
    <p:sldId id="734" r:id="rId14"/>
    <p:sldId id="735" r:id="rId15"/>
    <p:sldId id="760" r:id="rId16"/>
    <p:sldId id="736" r:id="rId17"/>
    <p:sldId id="737" r:id="rId18"/>
    <p:sldId id="738" r:id="rId19"/>
    <p:sldId id="412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B44B53-6C0D-441B-8441-3F04C82F84F2}" v="1" dt="2024-02-27T19:02:25.6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2CB44B53-6C0D-441B-8441-3F04C82F84F2}"/>
    <pc:docChg chg="modSld">
      <pc:chgData name="Rajeev Balasubramonian" userId="d1fdae7ed13c9a74" providerId="LiveId" clId="{2CB44B53-6C0D-441B-8441-3F04C82F84F2}" dt="2024-02-27T19:02:25.665" v="0"/>
      <pc:docMkLst>
        <pc:docMk/>
      </pc:docMkLst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412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412"/>
            <ac:inkMk id="2" creationId="{A3CFD106-7781-E719-7D57-06FE89B4257F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0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0"/>
            <ac:inkMk id="2" creationId="{ECDFB434-031E-4F42-D23D-FD800B0CB89A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1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1"/>
            <ac:inkMk id="2" creationId="{4A3A5FEE-5863-AC1D-D263-1C65B361F8D6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4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4"/>
            <ac:inkMk id="2" creationId="{DDE65CF5-BD6E-E6A8-769D-6BF69F6A3EF4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5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5"/>
            <ac:inkMk id="3" creationId="{BE6A0097-CBB8-FF40-5746-2F1BFF447B0F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6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6"/>
            <ac:inkMk id="2" creationId="{18774E21-3635-A13B-6C76-1E319203869E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38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38"/>
            <ac:inkMk id="2" creationId="{EC6403F3-2824-5AA0-B471-5A0B84D37EB1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46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46"/>
            <ac:inkMk id="2" creationId="{96AA1FB3-9B9F-CA5C-625C-05B7B0189BC6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47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47"/>
            <ac:inkMk id="2" creationId="{FBF36B5E-5B94-0DBC-875A-581836C74FF1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48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48"/>
            <ac:inkMk id="2" creationId="{66C63CAC-7A01-4955-5835-097FAC9AB36A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53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53"/>
            <ac:inkMk id="2" creationId="{C4B37745-120F-4719-6BD0-7DB039E613F9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54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54"/>
            <ac:inkMk id="2" creationId="{BD281002-93E3-C29B-2059-6DEF0173CE6A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55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55"/>
            <ac:inkMk id="2" creationId="{FC52153C-D6CC-D7F1-FB83-6600875BC288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56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56"/>
            <ac:inkMk id="2" creationId="{954F4C3A-1D81-0B3E-B675-9135C4CFA959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0" sldId="758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0" sldId="758"/>
            <ac:inkMk id="3" creationId="{D70ECF6A-27FA-329E-EC19-B070B4010F18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1707376936" sldId="759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1707376936" sldId="759"/>
            <ac:inkMk id="2" creationId="{0E8F7374-65AB-9D12-1184-CA0011FCA362}"/>
          </ac:inkMkLst>
        </pc:inkChg>
      </pc:sldChg>
      <pc:sldChg chg="addSp">
        <pc:chgData name="Rajeev Balasubramonian" userId="d1fdae7ed13c9a74" providerId="LiveId" clId="{2CB44B53-6C0D-441B-8441-3F04C82F84F2}" dt="2024-02-27T19:02:25.665" v="0"/>
        <pc:sldMkLst>
          <pc:docMk/>
          <pc:sldMk cId="2403736235" sldId="760"/>
        </pc:sldMkLst>
        <pc:inkChg chg="add">
          <ac:chgData name="Rajeev Balasubramonian" userId="d1fdae7ed13c9a74" providerId="LiveId" clId="{2CB44B53-6C0D-441B-8441-3F04C82F84F2}" dt="2024-02-27T19:02:25.665" v="0"/>
          <ac:inkMkLst>
            <pc:docMk/>
            <pc:sldMk cId="2403736235" sldId="760"/>
            <ac:inkMk id="3" creationId="{C418CC68-F36D-480C-9EEF-7CC1BD18317D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7:47:47.4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9305 619 596 0,'-8'-5'174'0,"0"-3"196"0,-1 2-69 0,0-1-59 0,4-2-23 0,0 6-44 15,2-4-20-15,3 7-48 16,0 7-26-16,5 5-37 0,-2 12-18 16,2 15-15-16,2 9-4 15,-3 13-3 1,2 6-1-16,-5 3 0 0,1 3-1 15,0-8-12-15,-2-4-19 0,3-13-54 32,-3-7-41-17,0-18-125-15,-3-7-127 0,-12-18 213 16</inkml:trace>
  <inkml:trace contextRef="#ctx0" brushRef="#br0" timeOffset="237.15">8766 633 1341 0,'-29'-2'104'0,"6"-4"80"0,7 0-9 0,17-5-26 0,18-4-16 0,24-8-37 0,6-6-11 15,20-9-12-15,-2-3 1 16,10-4-19-16,8 4-13 15,5 6-18-15,5 7-15 16,-1 10-18-16,-9 1-57 16,-12 9-176-16,-15 8-220 15,-9 13 242-15</inkml:trace>
  <inkml:trace contextRef="#ctx0" brushRef="#br0" timeOffset="581.25">9693 683 1295 0,'0'7'139'0,"-1"7"69"0,1 11-56 0,0 8-32 0,1 16-66 0,7 5-27 16,-3 1-20-16,4 3-1 15,1-6 0-15,-4-6 0 16,2-3-1-16,-6-13 16 15,-2-10 34-15,-2-7 25 16,-4-13 42-16,1-10-10 0,0-17-16 16,1-7-15-1,2-17-35-15,2-6-4 0,11-4-12 16,5-2-11 0,12 6-9-16,5 5-5 15,4 9-9 1,-1 9-2-16,-3 10-30 0,6 2-41 0,6 11-131 15,-3 6-101-15,6 8 158 16</inkml:trace>
  <inkml:trace contextRef="#ctx0" brushRef="#br0" timeOffset="984.66">10523 981 1189 0,'-3'-3'173'0,"-3"-6"94"0,-1-9-48 0,-5-5-22 0,-6-4-71 0,-2 2-24 16,-12-1-39-16,-1 0-18 15,-1 13-26-15,0 5-13 16,12 27-16-16,-1 11-3 0,4 19-1 16,6 1 1-16,10 2 4 15,5-1 1-15,12-18 2 16,6-1 2-1,4-20 3 1,0-9 3-16,2-6 5 0,1-9 3 0,-3-14 11 16,-2-1 6-16,-5-10 9 15,-9-8 3-15,-5 4-3 16,-1 4-11 0,-2 10-12-16,-2 11-8 0,2 22-12 15,-6 10 1-15,8 20-1 16,4 10-1-16,7 6 1 15,7 3-25-15,12-7-59 16,7-9-46 0,12-14-110-16,10-9-71 0,13-17 176 0</inkml:trace>
  <inkml:trace contextRef="#ctx0" brushRef="#br0" timeOffset="1215.94">11181 437 1302 0,'-24'-33'174'0,"-6"6"126"0,-3 12-44 0,5 15-104 0,-1 3-50 0,4 20-47 0,2 14-15 0,5 16-14 16,6 10-5-16,5 26-17 15,7 2-3-15,7 5-1 16,2-1 2-16,4-15-84 15,-4-2-91-15,1-15-317 16,5-11 270-16</inkml:trace>
  <inkml:trace contextRef="#ctx0" brushRef="#br0" timeOffset="1396.96">10678 914 1415 0,'11'-27'93'0,"9"0"86"0,13 2-33 0,8-1 1 0,8 3-34 16,2-2-70-16,-1 1-23 0,-1-3-19 15,-1 0-46-15,10 0-195 16,7-6-285-16,4 3 284 16</inkml:trace>
  <inkml:trace contextRef="#ctx0" brushRef="#br0" timeOffset="1584.78">11564 324 1437 0,'-26'-11'157'0,"-8"3"116"0,6 6-48 0,1 4-79 0,8 4-43 0,0 18-57 0,10 6-17 16,4 31-18-1,0 10-9-15,7 25-4 0,1 7-1 16,10-1-18-16,-2-5-38 15,3-12-165-15,-1-11-184 16,-12-11 213-16</inkml:trace>
  <inkml:trace contextRef="#ctx0" brushRef="#br0" timeOffset="1836.41">11227 912 1121 0,'8'-46'137'0,"9"12"122"0,2 2-27 0,14 16-38 0,3 2-44 0,7 5-64 16,4 9-22-16,5 3-14 15,-7 6-10-15,0 12-15 16,-5 4-6-16,-12 6-9 16,-4 7-3-16,-8 5-2 15,-4 6-1-15,1 1-3 16,-1-4-2-16,4-10-43 15,0-11-34-15,6-13-116 16,5-11-117-16,8-12 174 0</inkml:trace>
  <inkml:trace contextRef="#ctx0" brushRef="#br0" timeOffset="1993.29">11779 557 1335 0,'-24'11'79'0,"2"0"38"0,8 0-61 0,11-6-42 0,0 3-64 0,12-5-309 0,10 0 238 0</inkml:trace>
  <inkml:trace contextRef="#ctx0" brushRef="#br0" timeOffset="2229.56">12254 765 830 0,'-5'18'191'0,"-1"-3"282"0,-10-2-240 0,-16 3-54 15,-5 4-32-15,-14 7-76 0,1 0-23 0,9 15-35 16,7 6-10-16,22 4 2 16,9 0-1-16,23-5 5 0,13-7 3 15,13-14-2-15,6-5-1 16,5-8-6-16,-3-7-3 15,-2-5-37 1,-7-2-48-16,1-10-253 0,3-3 207 16</inkml:trace>
  <inkml:trace contextRef="#ctx0" brushRef="#br0" timeOffset="3150.32">13407 237 882 0,'-3'-13'105'0,"-2"1"92"0,4 1-3 0,-3 3-30 0,1 0-22 0,3 8-48 0,0 2-14 0,3 16-13 16,-1 11-9-16,1 21-10 15,0 13-9-15,4 23-19 16,-4 10-7-16,9 19-9 0,1 0-2 16,9-8 0-16,3-3 0 15,1-25 0 1,0-8 0-16,0-20 1 0,-4-14-1 15,1-16-2-15,-1-12-4 16,1-15-1-16,-6-16 2 16,3-17 5-16,-2-13 7 15,-2-12 4-15,1-8 6 16,-9 3 19-16,1 4 10 0,-7 19 16 31,-1 16-3-15,1 30-28-16,-2 14-12 15,0 24-21-15,2 11-3 0,-2 3 3 16,6 0 2-16,3-12-18 16,4-3-27-16,4-10-62 15,4-8-55-15,-2-8-201 16,-2-9 210-16</inkml:trace>
  <inkml:trace contextRef="#ctx0" brushRef="#br0" timeOffset="3300.36">13779 489 1387 0,'-27'-33'112'0,"4"6"71"0,1 10-66 0,11 6-55 0,1 2-29 16,10 5-49-16,7 3-36 16,5 6-115-16,10 9-112 0,10 14 147 15</inkml:trace>
  <inkml:trace contextRef="#ctx0" brushRef="#br0" timeOffset="3680.08">14284 759 1115 0,'13'-6'149'0,"-1"1"137"0,-12-9-17 0,-9-5-61 0,-7 1-43 0,-19-2-88 15,-2 4-30-15,-14 16-42 16,-3 10-11-16,12 21-13 15,1 15 0-15,20-2 5 16,17 0 1-16,11-14 7 0,14-8 2 16,14-15 9-16,-2-7 5 15,5-7 9-15,-2 4 4 16,-8-13 12-16,-2 4 9 16,-6-7 9-16,-7-3 2 15,-2 3-2-15,-5 0-11 16,0 13-15-16,-1 6-13 0,3 11-14 15,-2 4-1-15,7 15-4 16,3 3 4-16,7 7-1 16,3-1 2-16,2 5 0 15,-3 2 1-15,-7-3 1 16,-10 4-4-16,-8-4-25 16,-12-2-22-16,-6 3-63 15,-6-2-45 1,-6-1-175-16,-5-4 190 0</inkml:trace>
  <inkml:trace contextRef="#ctx0" brushRef="#br0" timeOffset="4222.24">14505 202 1307 0,'27'0'122'0,"-5"24"65"0,3 22-52 0,-11 26-38 0,-3 18-47 16,-11 17-32-16,0 2-3 0,-8 0-3 15,4-8-1-15,4-21-2 16,1-10-2 0,10-25-3-16,5-15-1 0,6-23 5 15,0-14 3 1,4-24 10-16,4-13 3 15,11-11 0-15,4-1 4 0,-2 7 6 16,-5 10-3-16,-2 22-9 16,-8 15-6-1,2 24-12-15,4 14-2 16,-9 15 3-16,-2-1 0 16,3-7-4-16,2-5 0 15,0-16 1-15,6-8 0 0,-6-14 7 16,-1-9 5-16,-5-7 12 0,-6-11 5 15,-2-14 23-15,-1-8 6 16,-2-23-4-16,-7-9 1 16,-4-18-19-16,-3-7-10 15,0 13-8-15,1 17-6 16,2 32 2-16,5 25-4 16,0 35-11-16,3 17-1 15,6 26-11-15,0 8 1 16,7 6 10-1,-1 1 0-15,2-6-38 16,2-5-43-16,-7-9-132 16,1-15-112-16,-9-4 172 15</inkml:trace>
  <inkml:trace contextRef="#ctx0" brushRef="#br0" timeOffset="4439.68">15171 502 1358 0,'-5'13'98'0,"7"1"141"0,7-2-88 0,8-1-5 0,13-6-23 0,10-2-82 0,7-3-22 15,15-4-19-15,-4-3-27 16,7-1-115-16,-5-6-127 15,6-3 141-15</inkml:trace>
  <inkml:trace contextRef="#ctx0" brushRef="#br0" timeOffset="5272.83">16376 590 563 0,'-13'7'56'0,"-1"5"130"16,6 4-95-16,8 3 11 0,5 0 10 0,8 0-14 0,1-4 3 0,6-3 21 0,6-5 11 0,5-7-5 16,-1-6-9-16,11-10-19 15,5-9-17-15,6-8-21 0,2-3-1 16,4-7-28 0,-4 4 1-16,-15-1-4 15,-17 1-3-15,-14 6 1 0,-8 4-3 16,-16 12-16-16,-4 4-14 15,-17 10-20-15,-7 11-10 16,3 16-14-16,-1 10-3 16,5 15 6-16,1 8 8 15,12 8 18-15,6 1 8 16,8-1 11-16,5-4 1 16,10-17 0-16,8-4 3 0,13-18 25 15,12-6 13-15,11-12 12 16,14-10 3-16,13-11-23 15,1-5-8-15,-2-7-11 16,-6-2-3-16,-15-2-4 16,-4-5-1-16,-6 0-6 15,2-2-17-15,-8 4-46 16,-3 0-37-16,-12 6-103 16,-4 3-64-16,-17 2 145 15</inkml:trace>
  <inkml:trace contextRef="#ctx0" brushRef="#br0" timeOffset="5493.32">17029 382 1232 0,'6'16'168'0,"5"1"99"0,4 13-86 15,4 6-22-15,4 10-86 0,-1 0-29 0,2 8-28 31,1-1-5-31,4 1-5 0,2-9-3 0,7 0-80 16,3-6-59-16,5-12-318 16,3-3 259-16</inkml:trace>
  <inkml:trace contextRef="#ctx0" brushRef="#br0" timeOffset="6666.78">17823 612 1829 0,'-10'-8'182'0,"-2"-3"-43"0,-4 0-41 0,-8 2-59 0,-3 4-10 0,-9 7-30 0,-3 12-10 0,-12 19-8 0,1 8-4 15,7 10 10-15,7 1 2 16,23-15 1-16,13-3 0 15,19-17 2-15,11-9 2 16,3-8 10-16,2-10 7 16,-2-13 8-1,-3-12 4-15,2-6 4 0,-2-6 4 0,-5 1 22 16,-6-3 2 0,-5 8-4-16,-2 5-10 0,-7 15-25 15,-5 18-9-15,-3 8-11 16,-5 18-2-16,-11 25-5 15,2 5 2-15,3 9 8 16,4-10 1-16,13-9 0 16,10-10 2-16,8-22 5 15,2-7 4-15,6-15 3 16,1-8 0-16,9-14-2 16,5-3-4-16,-4-2-2 15,-1 5-2-15,-3 8-5 16,-4 6-6-16,-1 19-7 15,-7 6-4-15,-11 19 1 16,-5 4 2-16,-7 7-13 16,-1 4 4-16,3-10 6 0,-1-7 3 15,3-13 26-15,4-12 2 16,5-15 4-16,5-2 2 16,6-13-4-16,-1-1-2 15,3-5-9-15,-2 2-2 16,-1 8-9-1,1 7-6-15,-8 16-5 16,2 12-4-16,-6 15 4 16,-2 8 2-16,-5 4 9 15,5 1 4-15,0-8 5 16,1-8 2-16,2-8 7 16,-3-5 2-16,1-11 5 0,1-1 1 15,-5-8-6-15,4 1-4 16,1-1-8-16,-3 3-4 15,2 10-6-15,1 2-2 16,-1 12 2-16,1 6 2 0,3 1 6 16,4-2 2-1,4-9 5-15,3-7 2 0,3-10 3 16,6-8-1-16,7-9 0 16,4-2-1-16,-4 3-1 15,2 4-2-15,-8 9-3 16,-7 8-2-16,-7 10-6 15,-9 15-1-15,-2 21-1 16,-9 9 3-16,-5 13 2 16,-4 4 2-16,-12 2-6 15,-4 0-1-15,-8-2-15 16,-4 4-23-16,2-7-22 16,4-4-13-16,4-10-16 15,2-8-4-15,11-19 12 16,6-7 16-16,7-28 51 15,6-14 34-15,9-18 35 0,7-18 14 16,-5-17 20-16,6-9 7 16,-3-19 5-16,3-6-9 15,4-1-34 1,-1 12-11-16,7 33-18 0,-1 15-8 16,3 32-10-16,-1 15-5 0,0 16-5 15,1 10-1-15,-3 12 3 16,-4 5 1-1,-5 4 3-15,-2 4 0 0,-16-7 5 16,-7 1 2-16,-19-12 2 16,-9 0-1-16,-16-9-44 15,1-8-34-15,-9-15-82 16,0-14-52 0,2-20-186-16,13-20 222 0</inkml:trace>
  <inkml:trace contextRef="#ctx0" brushRef="#br0" timeOffset="7044.94">19403 27 1353 0,'41'0'110'0,"-6"14"70"0,-3 10-49 0,-13 19 6 0,-11 9-42 0,-10 16-30 0,-12 9-7 0,-4 8-22 16,-4 3-8-16,11-10-18 15,8-9-6-15,14-17 0 16,14-8-2-16,13-19 0 16,5-10 2-16,10-15 4 15,4-8 1-15,2-16 2 16,2-8 0-16,-6-5 3 16,-4-3 0-16,-12 4 28 15,-7 1 19-15,-24 8 20 16,-8 8 3-1,-21 16-36-15,-10 13-21 0,-12 28-25 16,-1 17-6-16,6 11 4 16,5 2-1-16,31-3-3 0,13-6 0 15,26-16-1-15,8-7-4 16,26-10-54-16,10-8-42 16,21-10-106-1,4-4 102-15</inkml:trace>
  <inkml:trace contextRef="#ctx0" brushRef="#br0" timeOffset="90881.99">7679 15958 997 0,'-21'33'85'0,"-4"4"36"0,-10 2-30 0,-1 1-60 0,-2 1-12 0,0-7 2 0,2-7 6 0,9-10 15 0,8-4 11 0,18-11 12 16,-1-1 2-16,7 4 11 15,15-3 1-15,13 2-6 16,13 6 1-16,14 5-4 15,10 4-4-15,16-1-9 16,20-1-11-16,23-12-25 16,13-5-10-16,5-19-5 15,-3-6-37-15,2-8-160 16,7-15 131-16</inkml:trace>
  <inkml:trace contextRef="#ctx0" brushRef="#br0" timeOffset="92003.14">13336 16162 566 0,'-13'20'82'0,"1"-2"128"0,2-6-193 15,6-1-12-15,2-9-12 0,0-1 2 0,4-4 21 0,4-8 14 0,4 0 25 0,2-3 9 16,3 0-3-16,2 4-10 16,3-1-19-16,4 3 0 15,5 2 27-15,4 0 22 16,6 6 37-16,2 1 17 15,21 6 5-15,7-1-12 16,27-4-33-16,15-2-25 16,34-8-45-16,5-8-16 15,11-14-62-15,4-14-117 16,-31-24 104-16</inkml:trace>
  <inkml:trace contextRef="#ctx0" brushRef="#br0" timeOffset="113404.18">20017 6613 998 0,'6'-27'151'0,"2"5"150"0,-6 5-150 0,-1 6 2 0,-1 11-37 0,-3-2-17 0,-3 5-32 16,1 10-8-16,4 12-21 15,-2 16-11-15,3 28-8 16,3 12-10-16,6 21-9 16,4 12 0-16,6 3-1 15,4-2 1-15,7-13 2 16,2-7 0-16,-5-16 9 15,-2-4 10-15,-8-8 29 0,2-6 11 16,-6-14 14 0,-10-9-4-16,-9-14-15 15,-12-11-5-15,-20-12-15 0,-10-1-6 16,-22-12-13-16,-12-6-6 16,-14 1-10-16,-15 0-4 15,-29 10-22-15,-11 6-16 16,-20 16-5-16,-7 9 3 15,-3 17 15-15,1 5 4 16,22-2-30-16,16 0-8 0,32-6-1 16,15-8 13-16,19-3 30 15,11-5-5 1,40-10-66-16,11-5-50 0,28-4-195 16,16-3 185-16</inkml:trace>
  <inkml:trace contextRef="#ctx0" brushRef="#br0" timeOffset="113953.25">18324 9423 1432 0,'2'6'88'0,"-2"-2"35"0,0-4-2 15,3-4-2-15,3 0-18 0,-2-1-20 0,-1-3-18 0,0 3-32 0,3-4-10 0,13 4-20 0,14-3-4 16,18-3-6-16,18 2 1 16,32-7 1-1,25-1 1-15,24-2 7 16,3 0 2-16,2 0 12 16,-5 3 6-16,-8 0 8 15,-7 4 5-15,-21-2 2 16,-23 3-1-1,-27 7-2-15,-12 0 0 0,-24 12 2 0,-4 3 0 0,-13 14-11 16,-7 11-5 0,-2 16-11-16,-2 14-6 0,3 26 2 31,0 23-2-31,7 35-8 16,-2 18-3-16,1 36-44 15,1 9-31-15,-6 11-52 0,1-16-32 0,6-41-40 16,8-33-56-16,19-71 153 31</inkml:trace>
  <inkml:trace contextRef="#ctx0" brushRef="#br0" timeOffset="114476.3">21699 6026 1350 0,'-11'-6'95'0,"1"6"98"16,-2 5-75-16,5 33 20 0,-2 17-16 0,1 38-23 0,3 16-14 0,2 17-41 0,-3 5-7 0,3-2-24 0,1-1-6 15,2-1-3-15,6 0-2 0,5-12-2 0,4-6 0 16,0-16 0-16,-7-13 1 0,6-15 1 15,-1-13 0-15,8-18-1 16,-4-8 0-16,3-19 0 16,-2 0-1-16,9-6 1 15,6 4 0-15,13 5-1 16,13 5 0-16,30 6-2 16,15 3 0-16,22 2-2 0,11 4 0 15,12-1 1-15,10-6 0 16,8-2 2-1,-6-7 1-15,-6-3-22 0,-18 2-16 0,-17-5-81 16,-8 4-80-16,-32 1 111 16</inkml:trace>
  <inkml:trace contextRef="#ctx0" brushRef="#br0" timeOffset="114985.87">22175 9269 1376 0,'-3'6'88'0,"0"10"99"0,3 3-85 0,6 26 17 0,7 14-11 0,1 40-49 16,8 21-15-16,5 41-33 15,-3 7-6 1,-5 20-3-16,4-3-1 0,-10-15-2 16,-1-8-9-16,4-20-14 15,-6-9-3-15,-4-12 0 16,-1-6 9-1,-4-14 17-15,1-14-7 16,-2-22-75-16,0-15-66 0,1-31-179 16,6-16-81-16,-2-37 213 15</inkml:trace>
  <inkml:trace contextRef="#ctx0" brushRef="#br0" timeOffset="115581.95">22240 9347 775 0,'-16'4'91'0,"-1"2"76"0,9 0-13 16,2 4-31-16,6-1-17 0,9-6-13 0,5 2 6 0,19 0 7 16,10-2 3-16,15 8-8 15,2 3-8-15,24 3-18 16,7 1-10-16,39-12-27 16,15-4-13-16,10-9-17 15,10-10-5-15,-1-7-3 16,-3-6 2-16,-14-1-58 0,-11-4-45 15,-40-1-191 1,-11-3 157-16</inkml:trace>
  <inkml:trace contextRef="#ctx0" brushRef="#br0" timeOffset="116518.15">22398 8065 410 0,'-3'2'98'0,"-2"3"111"0,-3-4-7 0,0-1-32 0,2 0-14 0,-1 0-32 16,3 0-14-16,2 0-24 15,1 0-13-15,-1 0-27 16,0 2-11-16,2 4-15 0,5 5-7 16,-3 10-9-16,9 2-4 15,-2 3-4 1,7-4-1-16,6-3-2 0,-1-7-1 16,15-12 4-16,2-1 6 15,4-12 25-15,4-1 17 16,-8-8 30-16,-8 0 6 15,-10 0 8-15,-12-1-2 0,-16 3-21 16,-15 3-9 0,-18-2-37-16,-10 1-17 15,-1 4-41 1,3 3-25-16,0 6-78 0,5 5-78 0,0 15 122 31</inkml:trace>
  <inkml:trace contextRef="#ctx0" brushRef="#br0" timeOffset="117433.12">21596 9759 343 0,'2'-3'91'0,"1"1"124"0,-3 1 6 0,-2 1-9 16,1 0-9-16,-12 4-52 0,1 6-33 0,-6-5-54 0,1 4-25 16,6 2-35-16,6-5-6 15,5 6-8-15,3 2 1 16,7 5 2-16,7 6 0 16,5 2 1-1,2-1 0-15,7 1 1 0,-1-8 1 0,-1-6 4 31,-2-4 1-31,-2-9 20 0,-3-1 11 16,-6-10 22-16,-4-7 10 0,-2-15 3 16,-5-3-4-1,-1-10-17-15,-1-4-9 16,-3-7-18-16,-7 2 0 16,-9 6-27-16,-8 8-22 0,-9 14-116 15,-5 5-97-15,-19 14 131 31</inkml:trace>
  <inkml:trace contextRef="#ctx0" brushRef="#br0" timeOffset="118155.38">20355 7048 676 0,'-10'0'61'0,"5"6"39"0,5 5 2 0,5 12-12 0,5 2-32 0,5 3-42 0,8 4-11 0,3-12-5 16,3-1 1-16,7-14 29 15,0-5 28-15,-9-2 47 16,-2-1 18-16,-14-8 15 15,-9 2-15 1,-5-9-30-16,-8-5-14 0,-8-9-36 16,-2 1-10-16,-4-6-16 15,0 6-6-15,1 7-21 16,1 11-22-16,-3 15-49 0,1 11-74 16,-2 21 87-16</inkml:trace>
  <inkml:trace contextRef="#ctx0" brushRef="#br0" timeOffset="118786.48">19623 8685 1105 0,'-11'16'96'0,"-5"-2"58"0,-1 0-9 0,-2-3-40 0,4 0-22 0,4-1-36 0,2-1-14 0,4 9-24 16,-4 5-5-16,7 12-5 15,5 3-3-15,15 1-4 16,5-2-3-16,10-17-4 15,7-4 2-15,7-16 11 16,-3-11 15-16,5-8 25 16,-5-8 8-16,-4-5 10 15,-10-5 2-15,-10 2-1 0,-13 5 0 16,-17 5-17-16,-10 1-28 16,-29 8-74-1,-16 4-85-15,-28 13 77 0</inkml:trace>
  <inkml:trace contextRef="#ctx0" brushRef="#br0" timeOffset="130348.12">20255 8743 480 0,'-14'2'72'0,"-3"1"58"0,-7 5-5 0,-1 3-1 0,9 3 4 0,-6 0-6 0,11 2-27 0,0-2-14 0,8-4-21 16,3-1 1-16,8-9 4 16,3 0 8-16,8-9 18 15,11-4-1-15,15-2-1 16,7 0-5-16,7-4-24 15,-2 5-10 1,12 0-23 0,4-2-9-16,15 0-8 0,13-4-2 0,14-8 5 15,3 1 5-15,2-19 6 16,3-4 1 0,3-17-8-16,5-2-5 0,-3 0-8 15,-3 9-3-15,-26 14-2 16,-14 14-11-16,-21 13-56 15,-16 5-40-15,-29 11-113 0,-14 3-120 16,-2 2 196 0</inkml:trace>
  <inkml:trace contextRef="#ctx0" brushRef="#br0" timeOffset="131307.57">20618 7417 554 0,'-8'6'110'0,"0"4"82"15,8-8-24-15,0 2-3 0,4-4-21 0,0 0-14 0,1 0-38 0,3 0-20 16,-5 5-25-16,2-2-6 0,-5 7-8 15,-5-1 2-15,2 7 4 16,-2-2 0-16,2 2-1 16,6 0-5-16,3 2-10 15,9-2-2-15,8 8-2 16,3 0-4-16,7 4-3 16,1 3-4-16,6 12-3 15,2 3-1-15,1 14-1 16,-7 3 0-16,-6 6-2 15,2 7-1-15,-7 9 1 16,-1 7 0 0,10 10-1-16,4 7 0 0,13 0-1 0,2-8 0 15,11-18 0-15,0-7 1 16,10-4 0-16,2-5-1 16,-10-3-30-1,-4-2-27-15,-20-10-112 16,-5-6-116-16,-12-1 159 15</inkml:trace>
  <inkml:trace contextRef="#ctx0" brushRef="#br0" timeOffset="144462.4">20323 8508 357 0,'-16'2'37'0,"8"3"42"0,-9-2-37 15,8 3 9-15,-9 7 42 0,-4-2 23 0,-3 3-1 0,-3 3-17 0,-2 4-45 0,3 4-24 0,-2-6-22 16,6 0-4-16,12-6 10 15,9-7 14-15,13-3 20 16,8-3 10-16,11-1 6 16,8-3-6-16,8 0 3 15,6-7 8-15,9-8 24 16,-1-3 9-16,14-15 2 16,7-1-8-16,20-14-32 15,16 2-14-15,4-5-23 16,2-4-8-16,-9 6-10 15,-10 2-3-15,3 10-2 16,8 3-1-16,11 5-2 16,-9 3 2-16,-11 8-1 0,-10 0 5 15,-25 6 11 1,-6 5 3-16,-31 5 7 0,-11 5 0 16,-35 2-10-1,-14 5-6-15,-28 5-20 16,-14 1-21-16,-14 5-51 0,-17 2-38 15,-23 9-103-15,-18 7-65 0,-15 18 156 16</inkml:trace>
  <inkml:trace contextRef="#ctx0" brushRef="#br0" timeOffset="144636.32">19971 8792 537 0,'114'-28'46'0,"14"-16"-25"0,15-10-32 0</inkml:trace>
  <inkml:trace contextRef="#ctx0" brushRef="#br0" timeOffset="145929.22">20505 7394 251 0,'-8'-8'84'16,"-3"-2"85"-16,-2 2-25 15,0-3 1-15,1-1-3 0,4 1-7 16,2 0-15-1,2 0-5-15,4 4-9 0,2 4-3 16,0 3-4-16,2 2-8 16,-4 2-18-1,-3 4-5-15,3 3-17 0,0 2-5 16,6 3-9-16,-1 7-9 16,5 9-11-16,4 9-6 15,6 17-6-15,7 10-2 16,5 23-4-16,4 9-1 15,11 13 0-15,5 1 0 16,21 3 1-16,14 1 0 0,11 8 0 16,-5-4 1-16,-13-6 0 15,-12-10 1-15,-14-13 3 16,-10-5 0-16,-8-14-1 16,-1-6 0-16,-15-19-8 15,-1-10-3-15,-13-18-2 16,-6-16-5-16,-1-4-2 15,-7-12 0-15,-11-9-7 16,-3-7-2-16,-10-8-5 16,-2-6-3-16,1-12 8 15,-2-6 8-15,0-15 15 0,-1-11 5 16,-8-21 3 0,-7-17 1-16,-4-12-2 15,-5-4 2-15,3 5 3 16,-3 6-1-16,11 10 0 15,8 11 1-15,11 21 13 16,2 15 6-16,3 29 14 0,-2 7 6 16,-3 19-4-16,0 5-3 15,-8 7-12-15,2 4-8 16,9 0-10-16,3 0-2 16,12 0-1-16,2 3-3 0,12 3-1 15,7 7 1-15,13 14-3 16,10 14 1-1,15 28-3 1,7 18-1-16,17 22-2 0,6 15-2 0,16 21 2 16,5 19 1-1,-2 21-1-15,-7 1-3 0,-12-5-23 16,-3-11-16-16,-4-18-53 16,5-10-31-16,1-26-69 15,-10-13-78-15,-7-24 160 16</inkml:trace>
  <inkml:trace contextRef="#ctx0" brushRef="#br0" timeOffset="149662.18">6740 5395 479 0,'0'-3'66'16,"6"-6"71"-16,-1-2-10 0,8 0-13 0,3-2 4 0,2 1 8 0,3 2 5 0,-7-1 3 15,2 2-5-15,-2 5-31 16,-4 1-20-16,7 3-35 16,-1-3-10-16,4 1-4 15,2-2 3-15,11 1 2 16,4-5-2-16,9 3-12 16,10-1-6-16,12 6-7 0,13 0 0 15,10 1-3 1,4 6-1-16,-4-6-1 15,-1 4 0-15,-5 0 0 0,-1-2 0 16,15-3 0-16,2-2 0 16,2-9 0-1,-2 3-1-15,-10-3 1 0,-1-1-2 0,3 4 1 16,0 1 0-16,7 6 1 16,-7-1 0-16,-16 2 3 15,-6 2 0-15,-27 1 1 16,-7 2 1-16,-12-1 0 15,-8 0 0-15,1 0-1 16,-3-2 0-16,-2-2-1 16,-2 0 0-16,-8 0 4 15,-1 0 3-15,-4-6 8 16,-9 4 2-16,-5 0-3 16,-4 2-3-16,1 0-9 15,-5 0-3-15,2 0-3 16,-3-1 0-16,-5-1-1 15,-6 2-2-15,-10 0 1 16,-14 2 0-16,-16-2 1 0,-4 0 2 16,-12-2-4-16,-4-1-8 15,3 0-24-15,-8 3-10 16,-17 3-15-16,-5 0 0 16,0 0 2-16,-2 5 2 15,10-5 3-15,-4 7 3 0,-4-5 17 16,7 1 9-16,13-6 16 15,15-6 5-15,26-5 3 16,9-7 3 0,23-2 12-16,4 1 6 0,12-2 14 15,5 7 5-15,9 13-5 16,-2-9-6-16,5 15-11 16,7 0-6-16,1 6-2 15,3 4 0-15,10 0-1 16,4-3 3-16,15 2-3 15,10-3 1-15,21 0 0 16,13-1 1-16,21-8 11 16,7 1-1-16,9-3-1 15,4-2-5-15,16 2-10 16,7 0-2-16,1 2-1 16,-6 1 0-16,-16 0 0 15,-3-3-2-15,-8 0 22 16,-10-5 4-16,-19 1 9 15,-21-3 4-15,-17 1-17 0,-6 0-2 16,-18-1-3-16,-6-1 0 16,-20 2 2-16,-4-3-1 15,-17 4-9-15,0 0-17 16,-11 2-52-16,-3 3-39 16,-1 3-178-16,-1 8 161 0</inkml:trace>
  <inkml:trace contextRef="#ctx0" brushRef="#br0" timeOffset="159640.6">10200 5321 404 0,'-11'8'66'16,"0"-3"45"-16,-2 1-21 16,10-6-12-16,-2 0-2 0,5 0 17 0,3 0 0 0,-3 2-14 0,0 1-5 0,0 3-14 0,-3-1-11 0,3 0 0 15,0 1 4-15,5-4 11 16,3-1 2-16,12-1-8 0,-2 0-6 15,5 0-6-15,9 2 1 16,-4-2 3-16,2 0-6 16,19 0-5-1,5 1-4-15,12 3-9 0,10-3-1 16,7-1-11-16,3 0-2 16,8 0-4-16,-5-5 1 15,-4 1 0 1,0-4-1-16,8 1-3 15,10-2-2-15,2 7 1 0,3 2 0 0,-14 5 0 32,-5 1-1-32,-7 1-1 15,-4 1 1-15,3 0 0 0,-1-4 0 16,-2 4 0-16,-3-3 0 0,-16 1 1 16,-13 0 1-1,-12-2 2 1,-12 2 2-16,-4-4 1 0,-7-2 1 0,-10 1 5 15,-2-1 0 1,-17 0-2-16,-1 0-2 0,-18 0-7 31,-3 3-2-31,-14 0-2 16,1 2-1-16,-10-2 0 0,-5 2 1 16,0 0 0-16,-1-4 2 15,-4 1 0-15,-1-4 2 16,-8-9-2-16,-6-1 0 15,-17-6-2-15,-3-1-1 0,-1 4-3 16,0 4-3 0,9 7-11-16,-12 4-4 15,-1 11-4-15,-4 1-1 16,-1 2 2-16,15-2-1 0,18-4-1 16,14 0 4-1,16-6 8-15,9-2 6 0,13-3 8 16,9-4 0-16,20-1 4 15,4-3 4-15,4 0 5 16,3-1 1-16,-4 4-2 16,0 0-4-16,2 0-6 0,-1 3-2 15,7 1-4 1,4 0-1-16,10 4-1 16,10-1 1-16,7 1 4 15,21 0 1-15,15 0 1 16,18 0 1-16,35 0-2 0,-7 0 0 15,15 0 0-15,0-3 0 16,1-8 1-16,10 1-1 16,-3-1 1-16,-7 2-1 15,-20-1-32-15,-9 9-53 16,-20 2-224-16,-6 12 186 16</inkml:trace>
  <inkml:trace contextRef="#ctx0" brushRef="#br0" timeOffset="168154.1">12916 3867 1206 0,'19'35'99'0,"3"0"73"0,-3 6-91 15,2 4-21-15,-5 6 1 0,-12 10 6 0,-2 1 7 0,-2 3-21 0,-5-2-14 0,0 3-21 16,-2 3-8-16,3 9-10 15,4 7 0-15,0 19-4 16,2 9 1-16,1 18-1 16,-1 6 0-16,-1 7 2 15,2 9 0-15,-6 8 2 16,2 4 1-16,-4-1 6 16,5 0 5-16,0-3 7 15,0 2 1-15,0-1-3 16,6-1-6-16,2 3-8 0,0 2-1 15,-2 1-1-15,1 5 0 16,-3 3-1-16,0 3 0 0,0 3 0 16,-2 7 0-1,1 1 0-15,-1 2 0 16,1 3 0-16,0 5 0 16,0-2 1-16,-3-2 1 0,2 10-1 15,1-3 0 1,2-8-1-16,-1 3 1 15,4-9 0-15,-2-2-1 0,9-11 0 16,5-1 0 0,5-7 0-16,2-3 0 0,0-5 0 15,0-1 0-15,-11-8 1 0,3-2 0 16,-7-8 1 0,-5-1 0-16,0-5 0 15,-3-6 1-15,-3-8 0 16,-1-4 2-16,6-5 1 15,-4-9 0-15,3-10-1 0,4-1 0 16,-2-11-2 0,2-2 0-16,2-3-2 15,0-4 0-15,2-12-16 0,-1-4-20 16,-5-23-98-16,-1-6-171 16,-16-34 177-16</inkml:trace>
  <inkml:trace contextRef="#ctx0" brushRef="#br0" timeOffset="170130.12">1547 5585 619 0,'8'-10'68'0,"1"4"38"0,4-4-34 0,2-1-22 15,3 2 1-15,1 1 5 0,-2-1 12 0,2 1 6 0,-2 1-12 16,1 6-12-16,5 1-22 15,4 1-9-15,8 3-9 16,1 0 2-16,10 1 11 16,4 1 4-16,10 2 5 15,3 3-3-15,-9 3-5 16,4 2-3 0,-9 2-2-16,-1-3-1 0,4-7-3 15,1 0-2-15,10-8-3 16,10 2-2-16,8-2-3 15,4-3-1-15,-6 4-1 16,-5 2-1 0,-5 5 0-16,-4 0-1 0,4 5 0 15,1-1 0-15,9-1 0 0,10-3 0 16,9-8 0 0,-3-6 0-16,4-8 0 0,-7-1 0 15,9-2 6 1,6-2 12-16,16 3 7 15,-5 4 3-15,-4 2-3 16,-11 4-12-16,-9 6-6 16,9 0-3-16,1 0-2 0,3 0 0 15,-1-2-1-15,-13-9 1 16,5-4-1-16,1-7 0 0,16 0-1 16,4 1 0-16,1 2 0 15,-5 5 0-15,-14 6-1 31,4 3 1-31,12 2-1 0,6 3 1 16,-3-5-1 0,-3 1 1-16,-12 1-1 0,7 1 0 15,12 2 0-15,0 2 0 16,-4 9 0-16,-6 1 0 0,-10 4 0 16,3-3 0-16,13-1 0 0,3-6 0 15,2-6 0 1,-5 0 0-16,4-1 0 15,6-1 0-15,5 2-1 0,-2 5 0 16,-7 3 0-16,-9 1 1 0,12-2-1 31,0-1 1-31,9-6-1 0,-6-2 0 0,-6-9 0 32,8 0 1-32,2 2 0 0,-2 3 0 15,-3 1 7-15,-9 5 2 16,5 0 2-16,6 3 0 0,-1-3-6 31,1-6-3-31,-2-5 0 16,8-4-1-16,14 0 1 15,-3 1 0-15,-4 1 0 16,-1-1 0-16,4 4 1 16,4 2-1-16,-6 4 3 15,-1-1-1-15,-1-3-1 16,8-1 0-16,0 2-3 0,-1-2 0 15,-7 6-1-15,8 3 0 16,-2 6 1-16,-5 8-1 16,-3 5 1-16,-6 6 0 15,7 2 1-15,0 0-1 0,-6-7 2 16,1-4 0-16,5-10 0 16,7 1-1-16,2-7 1 15,-4 1-1-15,-1 1 2 16,5-2 0-16,1-3 1 15,9-2-2-15,-5-3-2 16,1-4 0-16,4-1 0 16,-7 0-1-16,1 1 1 15,-5 4 1-15,3 3 0 16,-4 5 0-16,-14 10 1 16,-6-3-1-16,-3 4 0 15,6 2 0-15,2-3 0 16,-4-7-1-16,-4-3 1 15,1-2 0-15,13-3 12 0,-3-2 3 16,-3 2 2-16,-8-3-2 16,-12 6-12-16,6 2-3 15,-5 0-63-15,-9 7-117 16,-11 1 109-16</inkml:trace>
  <inkml:trace contextRef="#ctx0" brushRef="#br0" timeOffset="-190774.64">18943 16993 441 0,'8'-19'129'0,"-2"-2"120"0,8-1-78 16,-4-1-11-16,2-1-11 0,-2 4-8 0,-2 2-8 0,6 1-17 15,-3 3-28-15,-2 3-4 0,1 4 2 16,-7 1 5 0,-3 6 9-1,0 6-3-15,-13-3-15 16,-1 9-9-16,-11 0-22 15,-11 2-9-15,-13 7-15 16,-14 1-10-16,-15 5-8 16,-5 3-3-16,-9-2-4 15,1 2 3-15,-12 5-2 16,-7-2 0-16,-7 3-2 16,0 0-2-16,15-1-7 15,13-5-8-15,34-6-7 16,8-5-3-16,22-7-3 15,10-4-8-15,14-8-39 0,1 0-33 16,11-9-109-16,1-6-110 16,6-2 185-16</inkml:trace>
  <inkml:trace contextRef="#ctx0" brushRef="#br0" timeOffset="-190411.18">17826 16816 783 0,'0'11'194'0,"0"2"241"0,0-2-192 15,0 0-92-15,-2 3-31 0,-4-1-43 0,3 1-18 0,-4 2-24 0,-4 3-5 0,-1 4-9 0,-7 6-3 0,3 4-6 0,0 3-3 16,1 0-8-16,-1-3-2 0,9 1-2 0,4-1 0 0,5-8 1 0,9-5 3 0,6-7 8 16,4-2 2-16,10-1 5 15,10-6-3-15,16 6-4 16,0-1-4-16,14-6-9 0,2-1-41 15,1-2-127-15,3-8-151 16,2-1 165-16</inkml:trace>
  <inkml:trace contextRef="#ctx0" brushRef="#br0" timeOffset="-189297.51">20325 16504 889 0,'-5'0'188'0,"2"0"162"16,1-2-125-16,2-1-36 0,0 3-58 0,0 0-24 0,0 5-38 16,-9 0-16-16,6 14-22 0,-5 6-7 0,3 16-15 15,5 8-8 1,0 12-9-16,5 7-8 0,4-2-19 0,4-1-5 16,-2-13 1-1,3-2 7-15,0-12 22 16,-4-9 9-16,-1-7 9 31,-6-10 5-31,-3-12 8 0,-1-6 3 16,-6-14 7-16,-8-15 1 15,2-17 0-15,-1-13 0 0,1-20-4 16,-1-6-3-16,-10-9-8 16,7 4-3-16,-2 14-3 15,5 11 2-15,17 19 5 16,3 8 2-16,1 11 1 15,10 8 1-15,-3 9-8 16,2 5-2-16,14 14-6 16,-5 8-3-16,8 20-2 15,7 14 0-15,1 7-3 16,9 9-1-16,2-1-1 16,0-2 1-16,0-12 0 15,4-8 3-15,-7-16 2 16,-2-9 3-16,-4-13 9 15,-7-7 12-15,-13-15 29 16,-5-9 15-16,-12-13 16 0,-6-8-6 16,-12-10-24-16,-11-6-14 15,-14-6-24-15,0 0-9 16,6 3-9-16,4 6-3 16,14 15-11-16,2 12-14 0,10 18-51 15,1 7-33 1,0 13-90-16,3 6-67 0,8 1-220 15,5 4 269-15</inkml:trace>
  <inkml:trace contextRef="#ctx0" brushRef="#br0" timeOffset="-188644.21">21625 15928 801 0,'11'2'204'0,"0"1"184"0,-8-1-121 0,-2-2-27 0,-2 0-49 0,-1 0-19 0,-9 0-46 0,0-5-26 15,-12 2-40-15,-6-7-15 0,-9 6-20 16,-7-6-5-16,-3 9-9 15,-2 1-4-15,12 12-7 16,2 4-4-16,7 9-2 16,4 5-2-16,11 3-2 15,1-1 0-15,7-2 1 16,4-3 0-16,10-2-1 16,5-2 1-16,12-4 2 15,7 2 1-15,12-4 3 0,0 5 2 16,6 4 2-16,1 0 3 15,-5 6 3 1,-9 3 2-16,-14-1 8 16,-4-1 1-16,-18 1 3 0,-7 3 0 0,-15 0-5 15,-13-4-1-15,-11-2-3 16,-4-5-3-16,-3-11-6 16,0-4-6-16,0-15-31 15,0-9-12 1,10-8-27-16,9-2-20 0,10-2-43 15,11 3-44 1,7 4-176-16,7 2-223 16,12 1 328-1</inkml:trace>
  <inkml:trace contextRef="#ctx0" brushRef="#br0" timeOffset="-188156.38">21970 16214 780 0,'0'0'180'0,"-3"6"181"0,-3 0-57 0,1 5-99 0,-5 1-37 0,4-9-50 16,-2 0-15-16,7 2-10 0,1-5 2 0,0 0-8 16,-2 0-5-16,1 0-17 15,-9 1-13-15,-1 2-20 16,-2 0-8-16,-2 4-12 16,-7-7-5-16,7 1-4 15,-2 2-3-15,6 4-3 16,2 2-1-16,5 4 4 15,0 4-1-15,0 2-7 0,3 5-3 16,1 4-8-16,1 4 1 16,3-2 4-16,4 4-2 15,4-2 4 1,2-1-1-16,10-5 0 0,1-6 4 16,5-1-12-16,5-3-31 15,1-3-4-15,0-2-25 16,-1-8-26-16,3-3 10 15,1-5-66-15,4-6-24 16,-2-2-251-16,-1 1 259 16</inkml:trace>
  <inkml:trace contextRef="#ctx0" brushRef="#br0" timeOffset="-187358.31">22559 16452 898 0,'1'-8'199'0,"-1"2"193"0,-1-7-164 0,-6 1-32 0,-8-11-54 0,-4-2-22 16,-10-2-35-16,1-4-16 0,-1 6-26 15,3 6-10-15,-1 11-17 0,2 8-10 16,1 9-17-16,0 12-13 0,10 7-16 15,0 10-9-15,14 3-15 16,3-3 4 0,16-2 14-16,-2-6 12 15,5-9 27-15,0-7 8 0,0-13 20 16,-3-2 10 0,0-12 23-16,-3-3 10 15,-3-7 11-15,4-2 2 0,-11-2 1 16,4-5-7-16,-9 7-23 15,1 4-11 1,-2 9-21-16,0 12-7 0,-2 3-12 16,2 14-13-16,-1 16-38 15,-1 8-11-15,5 5-6 16,2-5 7-16,11-9 33 16,1-9 14-16,10-13 16 0,2-9 10 15,5-8 24 1,-4-9 8-16,0-11 22 0,-3-3 0 15,-3-5-4-15,-4 1-2 16,1 2-17-16,-4 5-8 16,-1 5-15-16,1 10-9 0,-3 13-8 15,-4 7-10 1,1 16-27-16,-2 1-16 0,2 8-14 16,0 5-2-16,-1 6 17 31,-5-3 14-31,-2 0 20 0,-2-5 7 15,-2-6 10-15,1-3-7 16,0-5-6-16,-2-6-2 16,2-7 2-16,0-7 12 15,0 0 19-15,-1-6 9 0,4-10 12 16,2-11 2-16,-4-8 1 16,1-8-2-1,-2-11 2 1,1-3-5-16,-1-5-14 0,2 3-5 0,9-1-14 15,1 6-3-15,14 7 0 16,1 0-3-16,6 16-4 0,-3 1-2 16,0 9-39-16,1 6-32 15,-9 7-144-15,2 0-250 16,9-1 280-16</inkml:trace>
  <inkml:trace contextRef="#ctx0" brushRef="#br0" timeOffset="-186359.6">20038 15427 212 0,'-10'-2'80'0,"-2"1"106"0,0-4 7 0,-2 7 10 0,2 1-1 0,-6 3-22 0,6 3-21 16,4-5-45-16,-2 0-18 0,10-4-23 16,0 0-8-16,0 0 6 15,0-4 5-15,13-1 10 16,4-3 6-16,16 2-5 15,7-2-14-15,15-2-26 16,13-2-14-16,6-2-17 16,3-1-4-16,12 0-1 15,1-4 1-15,18 3 4 16,22 2 1-16,13 4-3 0,3 4-3 16,14 6-7-1,9 0 0-15,2 3 11 0,13 5 10 16,9-5 23-1,-4 0 20-15,10-6-12 0,0-6-8 0,2-9-19 16,-13 1-16-16,-24-4-1 16,-15-2 0-1,-44-2 0-15,-12 1-26 0,-33 5-111 16,-16-1-299-16,-53 7 251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33:39.8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7923 7460 246 0,'-8'1'38'16,"-4"7"45"-16,-6 0 9 0,-1 5 14 0,-1 4 10 0,4-7-4 0,2-3-13 15,11-3-20-15,3-3-6 0,0-1 5 0,1 3 9 0,4-3 10 16,6 0-1-16,7-3-11 0,5 0-10 16,25 0-29-16,4-5-14 15,15 2-22-15,3-7-4 16,-4 0-21-16,-8-4-74 16,4-3 58-16</inkml:trace>
  <inkml:trace contextRef="#ctx0" brushRef="#br0" timeOffset="649.61">11334 7310 686 0,'32'20'51'0,"4"-2"18"0,6 2-18 0,12-9-37 0,3-8-7 16,11-9-4-16,4-8-3 0,6-16 0 0</inkml:trace>
  <inkml:trace contextRef="#ctx0" brushRef="#br0" timeOffset="9793.89">4314 10992 425 0,'0'2'41'16,"-5"1"29"-16,-3 0-24 0,-3 7-8 0,5-7 13 0,-5 2 5 0,0-7-6 0,6-1-2 0,-4-5-19 0,1 3-7 0,4-3-9 15,-5 4-5-15,4 4-5 16,-4-2 0-16,2-3 18 16,1 2 14-16,3-2 27 15,-5-7 9-15,2-2-5 16,-4-9-5-16,1-5-4 16,-4-8-1-16,1-15-5 15,-1-2-6-15,-1-13-19 16,-2-7-2-16,5-6 3 15,-3-1 10-15,3-17 3 16,8-2 1-16,-5-7 2 16,8 1-5-16,-3 2 4 15,1-1-3-15,-6 5-6 16,-5 1-8-16,-7 3-8 0,-4 4 0 16,-3 0 1-1,1-4 1-15,7-3-1 16,5-1-2-16,10 1-7 15,3 8 4-15,4 7 5 16,5 5-1-16,0 7 2 0,3 0-6 16,1 2-7-1,4-2-1-15,3 6-1 0,-2 1-1 0,7 4 2 16,1 5 2 0,-1 2 2-1,-7 3 1-15,2 3-2 0,-4 3-1 0,-3 1 0 16,1 4 0-1,-5 5-2-15,0-5-1 0,6 3-1 16,-2-2 0-16,4 0-3 16,3 5 1-16,-5 1 7 15,0 6 2-15,-1 5 3 16,-2 7 0-16,-1 9-8 0,-4-1-4 16,5 4-1-1,2 1 0-15,5-2 0 0,5-7 0 16,3-4 0-16,3-5 14 15,9 3 3 1,7 0 1-16,17 7 1 16,6 4-15-16,7 4-4 0,1 1-2 0,0 1 2 15,3 4-2-15,3 0 2 16,5-4-1-16,20-2 0 16,6-6 0-16,12 1-1 15,-5-3 0 1,-6 1 1-1,2 3 1-15,14 5 0 16,-1 2 0-16,-9 2 1 16,-14 1 1-16,-24 3 1 15,-10 0 1-15,-7 3 2 16,-4 1 1-16,-10 3 1 16,-10-3-16-16,-8-1-50 15,-11-8-35-15,-4-3-87 16,-9-3-44-16,4-8-240 0,-1-3 270 15</inkml:trace>
  <inkml:trace contextRef="#ctx0" brushRef="#br0" timeOffset="10271.58">6953 7392 225 0,'3'-16'93'0,"0"2"110"0,-3 1-5 0,0 7-25 0,-4-2-19 0,-6 5-44 0,-2 1-19 0,-3 2-22 16,3-1-3-16,1-5 1 0,4 1 2 15,7-3 5-15,0 6-2 16,0 1-11-16,0-1-10 16,5 1-22-16,3 7-7 15,5 5 1-15,2 2 0 16,1 2-3-16,8 4-1 0,4 2-9 16,5 2-1-16,2 4-1 15,1 0-1-15,2-3 1 31,0-2 0-31,-2-2-1 0,-1-4 2 16,-13 3 2-16,-3 1 5 0,-20 6 10 16,-12 2 2-16,-23 12 2 15,-7 4-6-15,-19 1-14 16,-7 3-26-16,-3-7-73 16,-3-3-50-16,1-8-159 15,2-8-135-15,-14 0 243 16</inkml:trace>
  <inkml:trace contextRef="#ctx0" brushRef="#br0" timeOffset="11097.7">5790 6821 301 0,'7'-3'94'0,"-3"3"98"0,-2 1-19 0,4 20-16 0,-1 6-46 0,3 14-57 16,0 11-20-16,3 5-20 0,1-1-6 0,-2-4-3 15,-4-4 0-15,1-14-1 16,-3 0 2-16,-4-20 1 16,0-2 0-16,-1-7 4 0,-7-5 1 15,2-13 29 1,-6-7 10-16,1-27 14 0,-1-7 7 15,-1-20-20-15,-1-3-5 16,9 4 10 0,-1 5-2-16,14 23 6 15,3 7-3-15,6 16-28 0,7 12-4 16,3 10-17-16,6 8-2 16,3 8-2-16,2 6 0 15,-5 2 0-15,-1-1 0 16,-15 7 4-16,-11-1 1 0,-12 2 1 15,-14 2-9-15,-12-4-55 16,-4-1-35-16,-2-8-71 16,3-5-30-16,16-12-48 15,8-9-69 1,14-15 182-16</inkml:trace>
  <inkml:trace contextRef="#ctx0" brushRef="#br0" timeOffset="11431.04">6533 6840 369 0,'15'9'134'0,"-1"4"118"0,-5-2-29 0,-1-1-10 0,-8-6-14 0,-3 1-15 0,-6-3-31 0,-9-2-18 0,-7 0-50 0,-5 0-20 0,-6 4-31 16,-4 4-11-16,1 8-15 16,1 8-5-16,10 13-9 15,5 6-3-15,11 14-3 16,10 1 0-16,12-3 1 16,4-6 1-16,14-11 1 15,7-6 0-15,6-18-39 16,6-8-61-16,7-6 64 15</inkml:trace>
  <inkml:trace contextRef="#ctx0" brushRef="#br0" timeOffset="13959.68">6305 6113 271 0,'-13'13'97'0,"0"1"113"0,-1 0-16 0,5-1-46 0,-4-1-11 15,7-4-25-15,-4-2 0 0,7-4-13 0,3-4-16 0,2-4-18 0,7 1-10 0,5 2-5 0,4 2-4 0,15 10-20 16,3 5-11-1,10 12-7-15,8-1-5 0,13-8-25 16,9 2-82 0,9-17 64-16</inkml:trace>
  <inkml:trace contextRef="#ctx0" brushRef="#br0" timeOffset="19634.16">5912 5153 249 0,'3'-4'136'0,"0"-2"84"16,11-3 4-16,5-2-34 0,-1 1-65 0,7 7-18 0,-14 3-18 0,-8 6-4 0,-4 5 9 31,-12 10-5-31,3 7-17 0,-1-1-2 0,8 8-14 16,0-4-4-16,5 9-11 15,1 9-7-15,9 12-19 16,3 15-2-1,-7 14-11-15,-2 7-1 16,-9 9 1-16,-12-7-2 16,1-5 2-1,2-12 0-15,-4-19-21 0,2-15-18 16,6-22-72-16,6-25-69 16,-6-15 97-16</inkml:trace>
  <inkml:trace contextRef="#ctx0" brushRef="#br0" timeOffset="20253.5">6076 4982 839 0,'-10'7'85'0,"1"-1"52"0,1-5 25 0,3-1-18 0,-3-1-22 0,5-1-29 0,-8 1-30 0,-3 4-33 0,-5 13-8 0,-14 10-12 16,-6 11-4-1,-4 16-2-15,-4 7 0 0,1 5-1 16,2 0 0 0,4-2-1-16,4-7-1 0,6-7 0 15,5-3 0-15,3-16 0 16,4-3 0-16,7-10-1 15,-1-1 1 1,2-8 1-16,1 1-1 0,2-4 1 16,-4 1-2-16,8-1 1 15,-3-3 0-15,6 1 0 16,0-2 2-16,0 1 5 16,2-2 1-16,7-3 0 15,7-2 1-15,11 0-3 16,6 4 2-16,9 1 2 15,6 4 0-15,4 11-2 16,8 4-3-16,7 1-3 16,14 1 0-16,1-2-1 0,-5-1 1 15,-9-5-1-15,-13 0-18 16,-10-10-84-16,-6 0-107 0,-8-5 109 16</inkml:trace>
  <inkml:trace contextRef="#ctx0" brushRef="#br0" timeOffset="25088.03">9009 5887 336 0,'-7'5'107'0,"4"-3"105"0,2-1-12 0,-3-1-28 0,0 0-19 0,-3 0-16 0,0-1-9 16,-1 1-24-16,-2 1-13 0,2 2-22 0,2 4-5 15,4-6-11-15,1 4-5 16,7 3-5-16,8 3-2 16,8 3-3-1,5 10-5-15,-2 3-13 0,1 9-7 16,-1 3-10-16,-3 2 0 15,-6 2-8-15,-5-2-39 16,-8-5-93-16,-1-3-91 16,-1-14 111-16</inkml:trace>
  <inkml:trace contextRef="#ctx0" brushRef="#br0" timeOffset="25480.86">8941 5828 675 0,'8'-30'157'15,"0"0"122"-15,1 3-47 0,-4 3-18 0,0 7-44 0,2 3-17 0,-7-4-32 0,4 9-13 0,-3-1-30 0,7 1-20 0,3 6-23 0,2-4-5 16,7 7-5 0,4 4 1-1,3 5-11-15,0 8-5 16,-7 5-4-16,-4 7-1 0,-8-1 1 16,-7 1 2-1,-9-1 1-15,-1 2 1 16,-10-3-2-16,2-5-1 15,-4-5-3-15,4-3-1 16,-2-7-11-16,5-3-12 16,3-8-50-16,3-1-34 15,3 2-86-15,0-7-67 0,5 6 143 16</inkml:trace>
  <inkml:trace contextRef="#ctx0" brushRef="#br0" timeOffset="25906.06">9543 5875 969 0,'0'0'137'0,"-9"-3"107"0,-2 1-14 0,-10 1-84 0,1-1-30 0,-4-3-44 0,2 5-15 15,2 3-18-15,-1-1-7 0,4 11-19 16,-5 1-6-16,6 11-7 15,2 2 0-15,6 8-1 16,-2-1 0-16,10 4 0 16,7-2 0-16,8-1 0 15,6-3 0-15,9-6 1 16,0-4-1-16,6-7 1 16,2-6 0-16,-10-9-7 15,6 0-35-15,-6-8-128 16,-3-1-198-16,13-12 202 0</inkml:trace>
  <inkml:trace contextRef="#ctx0" brushRef="#br0" timeOffset="26284.93">9867 5887 935 0,'0'0'152'0,"0"4"89"0,-5-3-30 0,4 5-34 0,-3 9-47 0,0 2-29 0,-3 7-38 16,4-1-17-16,3 10-29 16,-1 4-6-16,1 2-7 0,1 1-2 15,1-3-2-15,1 1-4 16,-1-11-71 0,-2-3-57-16,-2-13-283 0,2-10 237 15</inkml:trace>
  <inkml:trace contextRef="#ctx0" brushRef="#br0" timeOffset="26488.37">9689 6080 857 0,'0'-6'162'0,"0"-2"108"0,4 1-64 0,4-4-12 0,5 3-66 0,1 4-24 15,3 4-44-15,5 3-19 0,4 5-25 16,-1 4-9-16,-1 1-6 0,-1 0-2 0,-1-1-55 16,7-5-40-16,2-6-142 15,7-2-179-15,2-7 240 16</inkml:trace>
  <inkml:trace contextRef="#ctx0" brushRef="#br0" timeOffset="26850.98">10268 5829 979 0,'0'0'109'0,"-2"6"95"16,-6 1-41-16,7 7-29 0,-1-1-34 0,-6 4-40 0,7 8-17 0,-3 2-16 16,-4 4-5-16,2 6-11 31,-2-4-2-31,2 2-5 0,-4 1 0 0,6-8-1 16,2-1-1-16,2-5 2 15,5-6-2-15,6-5-1 16,0-5 0-16,5 1-1 15,-2-6 0-15,8-1 1 16,-3 0 0-16,1 0 0 16,-2 0-16-16,-2-1-84 15,-1-1-79-15,3-6 89 16</inkml:trace>
  <inkml:trace contextRef="#ctx0" brushRef="#br0" timeOffset="27070.45">10340 6074 1037 0,'-6'-2'108'0,"4"0"124"0,1 2-63 16,4 5-9-16,3 8-30 0,-1 10-54 0,4 6-22 0,-5 13-21 0,-4 7-9 0,0 5-16 0,-2 3-4 0,-1-4-24 15,3-2-40-15,1-7-148 16,3-6-226-16,10 4 243 16</inkml:trace>
  <inkml:trace contextRef="#ctx0" brushRef="#br0" timeOffset="30258.41">9395 4626 732 0,'-5'0'106'0,"1"1"96"0,4-1-68 0,4-1 21 0,-2-2-15 16,-2-5-3-16,2 3-20 15,-4-3-18-15,2 2-37 16,0-4-20-16,0-5-27 0,3-6-8 16,0-10-1-16,4-12 8 15,-7-3 18-15,-8-6 6 16,-10-6 9-16,-10 0-3 16,-19-6-11-16,-13 8-5 15,-10 5-8-15,-9 5-4 0,-7 7-4 16,-7 1-1-1,-23 0-2-15,-5 2-3 0,-10 0-2 16,0 3-3-16,-8 4 0 16,-17 3-1-16,-17 11-2 15,-7 7 0-15,-19 8-1 16,6 8 0-16,-5 10 0 16,0 1 1-1,-8 4 0-15,2 4 0 0,-10 3 2 16,-7 2-1-16,16 5-1 15,-2 3-2-15,-11 2-1 16,12 10 0-16,-2 8 0 16,-4 3 2-16,16 8-2 15,4 2 0-15,1 6-1 16,3 4 1-16,12 3 2 0,1 8-1 16,-5 6 1-16,5 7 0 15,7 3-2-15,3 2-2 16,15 5-4-1,3 4 1-15,10 12 0 0,1 6 2 16,26 4 4-16,17 1-3 16,19-4 2-16,4-1-3 15,9 6-1-15,-1 1 3 0,4 0-1 16,1 6 2 0,0 3-2-16,-3 3 3 15,13 4 3-15,-2-1 1 16,5 1 2-16,9 4 1 0,0-4 0 15,9-2-1 1,2-3 0-16,0 3-2 0,4-3 0 16,-5 6 1-16,-5-1-1 15,3 4 3-15,-2 7 1 16,-4-4 0-16,3-8 2 16,2-3-3-16,3-16-1 15,14-8-2-15,11-13-1 16,9-11 0-16,15-7-2 15,4-5 1-15,15-4 0 16,-4-7 2-16,15-13 7 16,1-6 5-16,2-13 2 0,4-1-2 15,7-12-6 1,8-4-2-16,12-6-2 0,7-5 1 16,1-8-1-1,-9-4 1-15,-8-8-1 0,-7-6 2 16,-1-7 0-16,8 0 2 15,-2-5 0-15,2 3 0 16,-9 1 1-16,-15 6 0 16,-17-2-2-16,-10 3-4 15,-6 3-63-15,-12-3-40 16,-9 0-135-16,3-5-135 0,-4-8 214 16</inkml:trace>
  <inkml:trace contextRef="#ctx0" brushRef="#br0" timeOffset="30571.88">2589 10590 963 0,'-22'3'77'0,"-3"-1"60"0,8 3-2 0,-2-5-21 0,5 6-1 0,6 0-21 0,6 7-18 16,7 1-33-16,4 0-13 15,20 7-20 1,2 2-6-16,18 9-3 0,11 3-1 16,-6-4 2-16,-7-1 0 15,-3 3 3-15,-17-6 3 32,-11 5 12-32,-7 2 10 0,-20 6 14 0,-12 5 2 15,-20 9-6-15,-15-2-11 16,-27 11-14-16,-7 3-6 15,-9-4-59-15,2 3-49 16,10-10-271-16,-2 5 220 16</inkml:trace>
  <inkml:trace contextRef="#ctx0" brushRef="#br0" timeOffset="56651.52">11489 7438 126 0,'-2'-13'44'0,"2"-1"36"16,3 0 72-16,5 3 24 15,-2 4 6-15,1-1-17 0,-3 7-50 0,4 4-13 0,3 10-13 0,4 6-6 16,8 3-15-16,9 6-11 31,14-11-30-31,6-4-10 0,17-13-13 16,15-8-1 0,23-12 2-16,10-7-78 0,10-5 53 0</inkml:trace>
  <inkml:trace contextRef="#ctx0" brushRef="#br0" timeOffset="69732.25">9425 11051 145 0,'-14'4'55'0,"3"4"83"0,-2-3-9 0,9 4-24 0,-1 2-1 0,5-4-16 16,1 1-4-16,6 1 16 16,4-3-2-16,1 4-21 15,-1-4-8-15,2 2-32 16,-5-2-15-16,-6-1-14 15,-1-3-2-15,1-1 26 16,-2-1 7-16,-5-3 6 16,-5-6 4-16,-1-2-14 15,-3 1 0-15,-6 2-2 16,-4 0-2-16,-4 5-14 16,-1 2-7-16,2 1-7 15,4 4-1-15,9 9-3 16,6 8-3-16,8 5 0 15,4 4-1-15,4 3 0 0,10-7 0 16,4-12 1 0,9-3 0-16,6-11 3 15,-4-6 8-15,0-7 27 0,-8-6 11 16,-11-6 17-16,-11 0 2 16,-6 2-14-16,-11 5-8 15,-11 0-12-15,-7 4-8 0,1 8-10 16,-6-2-4-16,12 8-7 15,3 9-2-15,11 7-5 16,5 9-1-16,7 12-1 16,6-7 0-16,8-4 1 15,8-2 1-15,-1-15 2 16,9-4 3-16,-2-5 3 16,-7-5 2-16,-7-2 5 15,-5-8 7-15,-15 0 6 16,-3-4 2-16,-11 0-4 15,0 3-6-15,-6 2-7 16,0 4-4-16,1 10-3 16,2 7-2-16,8 2-4 0,8 7-1 15,9-2-5-15,9-3 0 16,12-5 3-16,4-12 1 16,2-7 8-1,2-4 1-15,-4-3 11 0,-7-1 6 16,-13-1 13-16,-7 3 3 15,-15 2-3-15,-6 4-4 16,-12 7-12 0,1 6-5-16,-4 12-11 0,6 9-5 15,7 14-5-15,8 7-1 0,14-2-4 32,11-4-1-32,10-16 2 15,10-7 1-15,7-13 10 16,0-6 4-16,-5-10 4 0,-3 0 4 15,-17-6 2-15,-9-6 3 0,-16 1-2 16,-1 0-1 0,-12 5-1-16,-5 9-23 15,-5 12-177-15,-3 4 135 0</inkml:trace>
  <inkml:trace contextRef="#ctx0" brushRef="#br0" timeOffset="73580.72">14877 928 647 0,'5'-2'137'0,"-5"2"147"0,-5 0-139 0,-3 3 5 0,1 8-60 0,-1 2-20 0,3 4-20 0,5 9-3 0,0 10 3 16,8 6-8-16,4 10-16 15,-7 0-7-15,3 4-17 16,-3-4-1-16,-5-7-12 15,3 0-23-15,-5-15-69 16,1-5-73-16,-1-11 91 16</inkml:trace>
  <inkml:trace contextRef="#ctx0" brushRef="#br0" timeOffset="74069.31">14813 978 1137 0,'-11'-9'110'0,"1"2"87"0,1 0-19 0,7-3 12 0,4-4-32 0,12-3-39 0,10-9-12 0,7-1-31 16,13 4-14-16,-3 4-24 16,-1 9-13-16,-4 6-13 15,-8 8-3-15,-4 0-5 16,-5 10-3-16,-6 2-1 15,-9-2-3-15,-4 9 1 16,-9-2 4-16,-7 4 1 16,-4-6 0-16,-4 3-1 15,-1-3 0 1,-4-2-2-16,4-1-2 0,11 0-1 16,1-3 0-16,13-2 0 15,2-2 0-15,9-1 2 16,1-2 0-16,3 7 1 15,5-2 0-15,-2 2 0 16,7 4 0-16,-3 3-1 0,-2 2 1 16,2 7-1-1,-6-1 0-15,-3 4 1 16,-7 2 0-16,-11 3 2 0,-7 1 2 16,-17-8 0-16,-2-2-1 15,-9-11-12-15,-2-7-12 16,-1-12-34-16,1-7-18 0,-3-15-46 15,4-9-30 1,13-10-79-16,6-1-80 0,22 0 173 16</inkml:trace>
  <inkml:trace contextRef="#ctx0" brushRef="#br0" timeOffset="74557.5">15791 863 680 0,'9'-13'174'0,"2"1"75"0,0-2 10 0,-6-1-30 0,0-2-73 0,-12 0-22 0,-7 4-37 0,-8-1-21 16,-8 4-34-16,-5 6-15 15,-4 4-16-15,3 6-4 0,-7 15-4 16,2 7-2-16,0 13-2 15,-3 5-1-15,12 10-2 16,1 1 2-16,13 0 0 16,9-2-1-1,17-6 2-15,6-3-1 0,15-4 1 16,7-2 0 0,3-5 1-16,1-1 0 0,-4-12 1 15,2-3 0 1,-7-16-10-16,2-3-21 0,-3-14-97 15,-3-6-107-15,-5-10 125 16</inkml:trace>
  <inkml:trace contextRef="#ctx0" brushRef="#br0" timeOffset="74753.58">15482 1071 1068 0,'-15'10'114'16,"4"-4"71"-16,11 2-3 0,13-2-25 0,7-1-50 0,10-4-56 0,5-2-16 0,3-5-22 0,-2-5-42 15,5-4-138-15,3 0-171 16,15 4 175-16</inkml:trace>
  <inkml:trace contextRef="#ctx0" brushRef="#br0" timeOffset="75360.86">16095 989 556 0,'-12'-3'147'0,"-1"3"166"0,2 5-148 0,1 6 9 0,-5 5-62 0,0 6-36 16,0 6-27-16,2 2-2 0,2 6-10 0,9 4-4 0,7 2-12 16,8 2-7-16,15-6-8 15,2-1-1-15,13-18-1 16,9-5 3-16,-2-14 1 16,-2-7 2-16,-7-16 3 15,-7-6 1-15,-4-13 5 16,-4-2 8-16,-4-8 11 15,-8-2 5-15,-5-8 13 16,-6-1-3-16,-4 2-4 16,-10 3-1-16,-13 9 3 15,1 11 0-15,-7 25-8 16,-8 12-6-16,-2 18-25 0,-5 13-9 16,-1 24-5-16,0-1-1 15,5 13 0-15,3 2 1 0,10-8 1 16,4-5 0-1,10-14 2-15,4-9-1 16,10-16 2-16,4-8 1 16,7-15 2-16,1-7 1 0,9-11 1 15,2-4-2-15,6 1-3 16,12 1-1 0,1 5-1-16,4 8-3 0,1 14-2 15,-15 3 2-15,7 19 2 16,-4 2 3-16,-8 4 3 15,9 2-2-15,-9-1-6 16,9 2-29-16,-7-6-79 16,-1-4-61-16,-3-2-289 0,1-2 270 15</inkml:trace>
  <inkml:trace contextRef="#ctx0" brushRef="#br0" timeOffset="75824.86">16859 1434 734 0,'4'-3'146'15,"0"0"43"-15,2-4 0 0,-1 4-7 0,-2 3-71 0,0 10-19 0,-3 5-17 0,-3 11-17 0,-3 10-35 16,-6 5-7-16,-10 5-67 16,-8-5-62-16,-6 0 64 0</inkml:trace>
  <inkml:trace contextRef="#ctx0" brushRef="#br0" timeOffset="77059.8">18069 740 892 0,'-11'2'108'0,"-7"2"106"0,-4 0-21 0,-12 3-24 0,-9 0-38 16,-4-1-66-16,-4-1-22 0,7 6-26 0,1-5-8 0,10 13-9 15,10-3-2-15,16 7-2 16,7 6 1-16,18 4 6 15,7-3 5 1,11-2 7-16,5 1 2 0,8-6 0 31,-3-1-2-31,-4 2-5 0,-10 0-1 16,-18-4-1-16,-12 2 3 0,-21 0 0 16,-11-1-1-1,-17-2-27-15,-6-5-19 16,-5-9-76-16,4-5-55 15,2-11-221-15,4-5 219 16</inkml:trace>
  <inkml:trace contextRef="#ctx0" brushRef="#br0" timeOffset="77264.53">17635 429 914 0,'33'-25'154'0,"-6"9"199"0,0 10-123 0,-5 16-33 0,-5 12-28 0,-3 15-62 0,1 6-16 0,-1 19-33 16,-2 12-13-16,1 16-21 15,-4 6-12-15,-5 13-9 16,2 1-29-16,-3 4-94 16,7 1-69-16,-3-11-203 15,4-5 206-15</inkml:trace>
  <inkml:trace contextRef="#ctx0" brushRef="#br0" timeOffset="77584.67">18304 533 881 0,'11'-4'104'0,"0"4"138"0,-2 1-65 0,-4 14 20 0,0 7-39 0,-5 15-72 15,6 11-17-15,-3 16-26 16,-1 11-14-16,6 10-18 16,-5-6-4-16,6-4-4 15,1-9 0-15,2-15-4 16,7-2-1-16,7-16-2 15,0-3-12-15,6-16-37 16,-2-6-30-16,2-16-87 16,2-11-39-16,1-11 111 0</inkml:trace>
  <inkml:trace contextRef="#ctx0" brushRef="#br0" timeOffset="77779.67">18249 857 923 0,'12'0'127'16,"7"3"51"-16,14-6-27 0,2-4 10 0,6-5-90 0,-3-2-31 0,-5-12-123 16,5 12-239-16,-5-13 200 15</inkml:trace>
  <inkml:trace contextRef="#ctx0" brushRef="#br0" timeOffset="79374.71">18843 671 585 0,'10'-3'133'0,"-5"-1"209"16,-1 9-99-16,-8 12-25 0,-1 13-40 0,0 19-94 0,-1 5-27 0,6 6-24 16,0-2-10-16,9-6-15 15,2-6-2-15,5-2-4 16,-2-6-11-16,-3-11-112 16,2-4-117-16,-8-4 126 15</inkml:trace>
  <inkml:trace contextRef="#ctx0" brushRef="#br0" timeOffset="79598.38">19260 1450 973 0,'19'17'86'16,"-5"5"21"-16,-6 0-4 0,-10 7-16 0,-9-1-50 0,-14 11-56 0,-8-2-38 16,-3 1-223-16,-5-7 176 0</inkml:trace>
  <inkml:trace contextRef="#ctx0" brushRef="#br0" timeOffset="79980.25">20050 839 1031 0,'-5'0'165'0,"-10"0"100"0,-12 4-84 0,-5 3 16 0,-7 6-79 0,-1 0-26 0,3 1-35 16,-3-3-17-16,13 0-28 16,7-2-8-16,15 2-5 15,5 0 2-15,14 12 2 16,8 0 4 0,5 4 4-16,3 1-4 0,-1-2 1 15,2 0-1 1,-12-3 0-16,-2-3 0 0,-13-1 1 15,-4-3 2-15,-16 0-10 16,-6-2-14-16,-15-5-53 16,-4-3-33-16,-4-10-118 15,0-3-92 1,-2-7 175-16</inkml:trace>
  <inkml:trace contextRef="#ctx0" brushRef="#br0" timeOffset="80188.13">19727 388 1128 0,'11'-15'149'0,"0"5"141"0,-8 9-76 16,8 16-36-16,-8 15-45 0,7 21-58 0,-6 12-10 0,4 22-21 16,2 10-17-16,-4 7-16 15,8-3-6-15,5-5-35 16,0-9-35-16,5-10-126 15,1-5-115-15,-4-9 163 32</inkml:trace>
  <inkml:trace contextRef="#ctx0" brushRef="#br0" timeOffset="80499.59">20263 477 996 0,'10'0'118'0,"-10"4"-59"0,0 6 142 0,-8 10-71 16,8 10 4-16,-5 10 4 0,2 6-49 0,1 15-46 0,-2 10-9 15,4 5-20-15,-2 3-7 0,4-9-3 16,1 0-1-16,9-18 1 15,-1-11-1-15,10-14-1 16,-4-7 1 0,8-15 1-16,1-5-20 0,-1-16-45 15,2-9-40-15,0-14-143 16,-1-9-163-16,0-1 231 16</inkml:trace>
  <inkml:trace contextRef="#ctx0" brushRef="#br0" timeOffset="80673.69">20246 709 1132 0,'-6'7'114'0,"6"1"61"0,7-5 5 0,14-3-41 0,4-4-43 0,10-9-54 0,-5-3-12 16,6-7-40-16,-1 2-46 15,6 1-200-15,5-2 162 16</inkml:trace>
  <inkml:trace contextRef="#ctx0" brushRef="#br0" timeOffset="80966.42">20686 680 1217 0,'0'0'108'0,"0"-3"58"0,5 0-20 0,12 3 9 0,2 0-66 0,16 9-62 0,-2 4-3 0,6 4-7 16,-1 5-7-16,-5 10-4 16,-9-1-2-16,-19 3 1 15,-5-1 1-15,-24-2-1 16,-4 4 1-16,-9 3-2 16,-2 0 0-16,10-1-3 15,7 0 1-15,18-6-2 16,5-1-1-16,17-9-1 15,4-2 0-15,14-11-40 16,2-2-63 0,3-6-144-16,0 0 132 0</inkml:trace>
  <inkml:trace contextRef="#ctx0" brushRef="#br0" timeOffset="81166.64">21295 1251 1027 0,'5'13'103'15,"-2"2"59"-15,-3 4 8 0,0-3 17 0,-5 8-62 0,-12-5-60 0,1 3-26 0,-11 6-96 0,2-3-97 0,-2 10 91 16</inkml:trace>
  <inkml:trace contextRef="#ctx0" brushRef="#br0" timeOffset="82083.66">22145 685 418 0,'-8'-11'159'0,"-3"0"130"0,5 4-36 16,-2-4 2-16,5 8-50 0,-2-1-18 0,4 0-39 0,1 6-15 15,0 12-26 1,0 10-20-16,4 18-27 0,-2 7-13 16,0 14-26-16,-2 2-8 15,0 0-7-15,-2 1-2 16,-3-11-1-16,5-3-9 15,0-12-58-15,3-3-44 16,2-8-133-16,3-6-150 16,1-10 223-16</inkml:trace>
  <inkml:trace contextRef="#ctx0" brushRef="#br0" timeOffset="82750.07">22546 702 525 0,'-6'0'130'0,"-1"5"190"0,1-3-94 0,0 1-9 0,-4 6-31 0,7 2-71 0,-10 7-24 0,1 11-39 15,-1 16-23-15,-3 11-21 16,7 7-4-16,0 10-4 15,5-8 3-15,8-9 0 16,7-7-2-16,6-12 2 31,5-12 2-31,11-11 12 16,-3-8 9-16,8-14 15 16,1-4 2-16,-2-17-2 15,-6-7 1-15,-9-16 14 16,-3-6 0-16,-14-12 0 15,-5-7-5-15,-13-2-25 0,-4 2-8 16,-13 14-19-16,0 14-9 16,-8 27-15-1,-3 11-8-15,3 11-30 16,4 8-26-16,10 4-99 0,7 1-85 16,15 3 150-16</inkml:trace>
  <inkml:trace contextRef="#ctx0" brushRef="#br0" timeOffset="83080.64">23174 716 1241 0,'-10'18'110'0,"-2"5"25"0,-9 17-26 0,1 4 0 0,-4 14-53 0,11 1-8 16,9-1-27-16,4-6-12 15,17-8-1-15,7-9 10 16,6-13 16-16,6-8 5 0,0-14 1 16,1 0 1-1,-3-12 17-15,-1-9 15 0,-6-7 19 32,-2-9 5-32,-17-11-6 0,-4-5-8 15,-17-16-21-15,-11-3-15 0,-12-6-28 16,-3 7-12-16,-4 16-17 15,-4 20-13-15,-5 29-17 16,-4 17-30-16,-16 30-69 16,-6 13-50-16,3 18 92 15</inkml:trace>
  <inkml:trace contextRef="#ctx0" brushRef="#br0" timeOffset="101333.62">9985 7523 292 0,'-1'0'88'15,"-6"0"92"-15,-1 0-20 0,-1 3 2 0,-2 5 17 0,1-5-5 0,4 8-17 0,-3-5-7 16,4 2-25-16,2 3-9 0,0-8-35 0,6 2-15 16,2 0-14-16,4-2-8 15,0 8-8-15,2 5-8 16,7 19-15-16,-4 1-2 16,-8 10-1-1,4 4-6-15,-9-3-4 0,6-1-2 0,-6-10-43 16,2-7-23-1,-3-10-74-15,0-5-77 16,-1-9 127 0</inkml:trace>
  <inkml:trace contextRef="#ctx0" brushRef="#br0" timeOffset="101800.95">10271 7630 914 0,'0'-5'135'0,"1"-3"100"0,-1 5-35 16,-3 5-90-16,2 4-36 0,-7 4-47 0,3 4-10 0,-3 5-9 0,0 4 0 15,3 9-2-15,2 6 1 0,5 6-3 16,4-3-2-16,5-2-2 31,5-1 0-31,8-9-1 0,2-6 1 16,4-16 4-16,7-4 10 0,-3-14 17 31,-2-2 10-31,-8-9 12 16,-12-3 5-16,-12 1-5 0,-3-4 0 15,-17-4-5-15,-7-2-14 0,-8-12-6 16,2 5-10 0,3 3-15-16,2 8 0 15,9 14-9-15,1 7-23 16,3 13-63-16,5 4-53 0,2 3-277 0,2 4 252 15</inkml:trace>
  <inkml:trace contextRef="#ctx0" brushRef="#br0" timeOffset="102211.11">10640 7636 1012 0,'-3'2'-60'0,"11"-10"286"16,0 8-15-16,-4 5-31 0,3 9-78 0,-4 3-36 0,-2 10-49 0,6 8-8 0,0 3-9 0,8-5 0 0,13-2-3 0,0-7 0 0,9-10 1 16,2-3 0-16,-1-9 2 15,-3-7-1-15,-4-12 38 16,-4-1 20 0,-6-13 42-16,-7-1 16 0,-9-6-19 15,-7 1-7-15,-14-4-23 16,-6 3-12-16,-17 5-17 15,-9 6-16-15,3 16-28 16,-11 9-24-16,12 16-82 16,3 7-69-16,7 7 93 15</inkml:trace>
  <inkml:trace contextRef="#ctx0" brushRef="#br0" timeOffset="107299.81">14183 2158 1033 0,'-28'39'89'15,"1"2"53"-15,3-1-8 0,12-6-20 0,7 3-5 0,8-4-9 0,7 8-16 0,-1 14-28 16,-1 8-18-16,-8 14-22 0,0 5-5 0,-3 0-6 16,-2-6-1-16,11-7 1 0,-6-17 0 15,3-18 0-15,9-4 1 16,-5-23-4 0,11-5 0-16,9-10-1 15,9-14-1-15,13-8 0 0,4-6-2 16,14 3-1-1,2 1 1-15,19 10-1 0,15 6 0 16,22 8-2-16,4 4 0 16,11 4-2-16,9 0 0 0,13-2 0 15,7-4 2 1,9-1 0-16,12 1 1 0,2 3 0 16,2 3 1-1,24 3 0-15,3 3 0 0,6 5 1 16,17 4-1-16,1 4 1 15,-1 6-2-15,23-3 4 16,-8 2 0-16,22-1 1 16,4-4 1-16,-6-3-1 0,12-3 0 15,-19-9 5 1,11-8 2-16,-9-11 2 0,-1-4 0 16,0-7-4-16,-19-4-1 15,-5 1-3-15,-7 2 0 16,-34 4 2-16,-1 4-1 15,-13 6-1-15,-16-4 1 16,-9 3 0-16,-7 6 0 16,-10-3 2-16,-7 1-1 15,-17 7 1-15,-13 3 1 16,-28-3 1-16,-8 3 1 16,-13 0 2-16,-2 0 5 15,-15-3 3-15,-3 0 1 16,-16 0 3-16,-6-5-2 15,-13 1 3-15,-5-5-2 16,-6-1 6-16,-3-6 1 0,-10-9-8 16,-2-7 3-16,-4-11-10 15,4-10-3-15,12-17 2 16,3-10-1-16,8-7-3 16,5 1-2-16,-1 18-5 0,-1 8 3 15,-6 24 12 1,-11 6 7-16,-10 14 6 0,-8 5 1 15,-4 3-6 1,-7 0-6-16,-3 1-6 16,-4 4-3-1,-9-4-8-15,-2 1 1 0,1 4-2 16,-5-4-1-16,-12 2-1 0,-15-2-1 16,-23 6 1-1,-9-2-1-15,-10 5 1 16,5 2 0-16,-28 4 0 15,-2-1 1-15,-13 1 1 16,-11 0 0-16,-5-4 1 0,-11 1 0 16,-1-3 0-16,-15-8-1 0,-8 3-1 15,7-3-2 1,-22 1 0-16,1 5 0 0,8 2 1 16,-12 6 0-16,-7 2 1 15,10 5-1-15,-20-1 1 16,0 4 0-16,3-3-3 15,-10-5-6-15,19 0-5 0,6-2-6 32,-6-1-6-32,19-2 5 0,4 0 6 15,-3 3 6-15,26 1 9 16,4 2 1-16,4 2 2 16,4-3-1-16,3 5 1 15,7 1 0-15,9 3 0 16,1-4-1-16,15 2 1 15,-1 0 0-15,15-6 0 16,12 1 0-16,-2-9 1 16,4-2 2-16,7-4-1 15,2-1 1-15,15-1-3 16,2 6-2-16,-15 4 0 16,-4 6-2-16,-5 13 0 15,1 7 0-15,21 5-3 16,14-4 8-16,22-3-123 15,11-6-365-15,40-21 313 0</inkml:trace>
  <inkml:trace contextRef="#ctx0" brushRef="#br0" timeOffset="108210.37">20087 2017 822 0,'1'0'128'16,"-2"-6"95"-16,-3 0-27 0,-5-8-53 0,6-5-31 0,-2 0-27 0,0 1-9 0,4 9-20 0,-1-2-4 15,2 11-17 1,-3 8-7 0,-7 15-4-16,-1 12-4 0,-1 20 3 15,-2 15 1-15,-1 9-4 16,1 1-2-16,3 10-7 16,-1-2 2-16,4 5-5 15,3 5 1-15,2-8 1 16,-2-2-4-16,3-9 1 15,2-8-8-15,-1-14-38 16,-1-11-37-16,2-18-163 16,0-3 138-16</inkml:trace>
  <inkml:trace contextRef="#ctx0" brushRef="#br0" timeOffset="109312.2">21200 2312 334 0,'10'-12'102'16,"-4"-2"71"-16,-3-4 19 0,4 4 15 0,-7 3-24 0,1 6-25 0,-1 8-38 15,-1 8-22-15,-3 15-42 16,-2 7-16-16,-2 8-25 16,0 5-7-16,4-2-6 0,-3-6 0 15,6-5-2-15,1-3 3 16,0-7-59-16,4-1-79 15,4-3-209-15,3-6 183 16</inkml:trace>
  <inkml:trace contextRef="#ctx0" brushRef="#br0" timeOffset="109663.95">21505 2330 844 0,'-3'-5'49'0,"-1"-6"80"0,6 9-43 0,-4-2-3 0,2 7-8 0,-3 13-50 15,0 9-14-15,-5 14-6 16,5 4 0-16,5-5-2 0,7-2 0 16,10-11 10-1,6-4 16-15,4-13 48 0,4-2 16 16,-6-14 14-1,-2-6-5-15,-3-8-19 0,-6-5-6 16,-7-11-11 0,-6-5-12-16,-6-9-26 0,-14-9-10 15,0 4-18-15,-1 7-5 16,-10 13-30-16,6 22-8 16,-13 16-41-16,-3 15-31 0,0 11-94 31,7 0-135-31,13 6 197 15</inkml:trace>
  <inkml:trace contextRef="#ctx0" brushRef="#br0" timeOffset="110335.52">22057 2230 246 0,'0'5'83'0,"-2"8"84"0,-4-10-12 16,3 0-44-16,-5 5-16 0,5-11-9 0,-2-4-2 0,0 4-1 0,5 3-6 15,-3 0-26-15,3 7-6 16,-1 8-5-16,1 0 2 31,-2 3-2-31,-3 5-5 16,5 11-20-16,0-5-4 0,7 4-6 15,2 1-5 1,4-8 5-16,4 4-1 0,5-18 20 16,7-1 18-16,7-11 37 15,5-6 18-15,-2-11 7 16,1-5-6-16,-13-13-19 16,-5-1-11-16,-13-4-13 15,-9-2-8-15,-9-7-18 16,-15-5-8-16,-14-3-33 15,-3 10-19-15,-8 14-27 16,5 16-19-16,0 20-70 16,3 12-81-16,3 30 128 15</inkml:trace>
  <inkml:trace contextRef="#ctx0" brushRef="#br0" timeOffset="117487.53">21995 3009 505 0,'5'-4'91'0,"-5"-4"62"0,0 3-3 0,-8-1-28 0,-3 1-10 0,-1-1 2 0,-3 3 4 16,3 4-28-16,-1 4-15 16,-4 3-23-16,3 6-7 15,-5 3 10-15,-3 2 4 0,-1 2 4 16,-2 2-3-16,2 4-7 15,-7-2-7-15,3 4-18 16,-2 1-6-16,6 3-17 16,-4 5-4-1,2 7 0-15,-4 6-1 0,-4 14-1 16,5 9-1-16,-2 6 1 16,-2 7 0-16,7-2 1 15,0-1 0-15,3-1 1 16,-2-1-1-16,3 5 1 15,6 3 0-15,-1 0-1 16,0-2 1-16,-4 2-7 16,-4-3 19-16,-4 4 10 15,-4 2 7-15,-1 8 18 16,-5 6-19-16,-11 2-9 16,-3-10-6-16,-13-2-10 15,-6-9-1-15,-7-3 8 16,-1 0-2-16,0 2 2 0,-2 0 0 15,1-7-6 1,-5-1 0-16,-18-6 1 16,-6-4-6-16,-6 2 2 15,5-3-1-15,9-4-2 0,0 0 7 0,-5-3 2 16,-6-6 0-16,-3-3 2 16,0-1-4-16,9-4-6 15,5-4 1-15,-11-4-1 16,-3-3 0-16,-3-4 4 15,2 1-1-15,19-8 1 16,5 2 2-16,4 1 0 16,-9-1 1-16,-15-2-2 15,0 2-1-15,5-5-5 16,11 2-2-16,3-7 1 16,-2 2 0-16,-10-5 5 15,-7-1 4-15,0 1-2 16,7 0 3-16,14 2-2 15,3-5-3-15,-6-1 1 0,-5 1-2 16,-2-8 2-16,0 8-2 16,16-6-1-16,6 1-1 15,3 2-1-15,-1 0 1 0,-11 4 0 32,-4 1-1-32,2 3 1 15,4-2 0-15,10 0 0 0,-2 4 0 16,12-3 0-16,0-2 0 0,-2 3 0 15,-1-2 0-15,-12-2 0 16,-1 1-1-16,5-2 0 16,9 5 0-16,13 0-1 15,-4 1 0-15,7 2 1 32,-3 0-1-32,-6 0 1 0,-6 1 0 0,-7-1 1 0,-3 3 1 31,0-1-1-16,3-1 1-15,9 1-1 0,3-2 0 16,4 3 0-16,0 0-1 16,-2-2 0-16,-7 6-2 15,-4 0 1-15,-4 8 0 16,7 2 0-16,-3-3 1 16,12 3 1-16,0-3 0 15,3-1 3-15,-2 1-1 16,6-8 1-16,-8-4 0 15,-8-10 0-15,0 0 1 0,-11-2-2 16,2-1 0-16,0 9-1 16,4-4-1-16,7 0 0 15,3 2 0-15,-2 0 0 16,4 0 0-16,-17-2 0 16,-2-2 1-16,6-3 0 15,-2-5-1-15,19 0 1 16,0 4-1-16,7-3 0 15,4 4 0-15,2-3 0 16,1 3-1-16,-7-2 0 0,-2 5-1 16,-10 2 1-16,-2 3 1 15,-3-2-2 1,3 3 0-16,1-1 1 0,6 1-1 16,0 2 2-16,2-3-1 15,3 0 1-15,3 1-1 16,-5-4 1-16,-4-4 0 15,1 1 0-15,-6-1 0 16,3-1 0-16,5 0 0 16,3 0 0-16,1-4 1 0,2 1-1 15,4 1 0 1,0 1 0-16,4-2 0 16,2-4 0-16,1 1-1 15,0-2 0-15,-1 0-1 0,-2-2 2 16,-5-1 0-16,-3-3 0 15,5-4 1-15,0 2-1 16,7 0-1-16,4-1-1 16,-3 1 0-16,0-3 0 15,-2 0 1-15,5 0 0 16,0 0 1-16,3 1 0 0,4-1 1 16,1-1-1-1,-8 1 0-15,5 1-5 16,-4-1-5-16,-6 3-4 0,0-3-1 15,-3-3 2-15,7 1 4 16,4 1 2 0,1-1 2-16,9 1 3 0,-4-1 1 15,2 2 1-15,3 0 0 16,-1-3 1-16,2 1 0 0,-2-3-1 16,2 4 0-16,-1-2-1 15,2-4-1-15,4 9-2 16,1-12 1-16,2 7 1 15,3 0 1-15,-3-5 1 16,5 9 0-16,-1-2-1 16,3 1 1-16,0-2-3 15,-2 1 1-15,2-6 2 16,1-1 0-16,-4 5 1 16,1 0 3-16,0 0-2 0,-6 1 0 15,4-6-2-15,0 8-1 16,-2-1-2-16,9-3-3 15,0 4-3-15,3-3 1 16,5-3 2 0,-5 1 1-16,5-3 5 0,-8 2 3 0,-3 4 2 15,0 0 0 1,-2 2-1 0,0 0 0-16,5 2-4 0,-2 1-3 15,4-3-2-15,3 2 0 0,-2-2 1 31,2 3 1-31,3-5 2 16,-4 2 1-16,4 2 0 0,-5-1 1 16,-3 4 1-1,2 1-2-15,-2-3 0 0,0 3-2 16,6-4-2-16,-3-2 0 0,10 0 0 16,-2-2 0-16,6 1 0 15,2 1-1-15,0 3 0 16,3-3 0-1,0 4 1-15,-3 3 1 16,2-1 0 0,-2-3 1-16,3 3 2 0,3-3 0 15,-3 4 0-15,-3 1 0 16,-3 3 0-16,-3 0-1 16,4 6-1-16,-4-1-1 15,2 1-1-15,1 0-1 0,6 2 1 16,-3 5 2-16,2-1 1 15,2-4 1-15,-4 3 0 16,3-1 0-16,-1-1 1 16,-5-3-1-16,1-1 0 15,2-2 0-15,0-3-1 16,3 0 0-16,3-3 1 16,4-5-2-16,5-1 0 15,4 1 1-15,0-2-2 16,-3 3 3-16,-2 3 1 15,-5 1-1-15,7 3 0 0,3 0 0 16,3 0 1-16,-2 0-1 16,-1 2 1-16,-2-2 1 15,-7 0 0-15,-4 0 1 16,0 1 0-16,-1 1 0 16,-7-2 1-16,-1-2-1 15,-3 2 0-15,-5-3-1 0,-7-1 1 16,10 4-1-16,-8 0 1 15,5 0 0-15,-6 3 1 16,-2-3 1-16,0 0-2 16,0-3 3-16,0 1-41 15,0-12-47-15,0 9-252 16,9-4 200-16</inkml:trace>
  <inkml:trace contextRef="#ctx0" brushRef="#br0" timeOffset="118023.47">10765 7064 349 0,'3'8'118'0,"5"-5"128"0,-2 2-52 0,3 3-62 0,-1 1-28 0,3 1-39 0,2-1-2 0,9-1 0 15,5-5-12-15,-2-3-18 16,5 0-9-16,5 0-6 16,-2 3 3-16,8 5 5 15,-2 2-2 1,2-1-4-16,0 7-2 0,-14-8-6 16,-5 4 14-16,-14 1 9 15,-8 7 2-15,-8 6 4 16,-6-4-14-16,-8 3-9 0,-3-3-5 15,-5-2-5 1,-3-1-2-16,1 0-1 0,7-3-1 16,-2 0-2-16,2-2-1 15,0 5-5-15,-9-5-23 16,6 5-31-16,-5 0-26 16,-10 2-116-16,4-3-170 0,1-3 217 15</inkml:trace>
  <inkml:trace contextRef="#ctx0" brushRef="#br0" timeOffset="120865.48">13416 4620 648 0,'-4'1'127'0,"-1"1"96"0,5 9-28 0,2 3-3 0,9 14-41 16,1 10-36-16,1 17-57 15,-5 5-17-15,-2 14-32 16,-4-3-4-16,-2 0 2 16,1-6-1-16,-1-13-5 15,-1-6-19-15,-1-13-71 16,0-3-52-16,-1-11 67 16</inkml:trace>
  <inkml:trace contextRef="#ctx0" brushRef="#br0" timeOffset="121166.09">13314 4802 666 0,'-3'-20'131'0,"3"-4"137"0,16-2-86 0,6-3 26 15,12 4-27-15,3 0-22 0,-4 7-39 0,1 7-18 0,-2 10-35 16,-8 1-16-16,2 6-27 15,0 7-11-15,-4 6-8 16,1 1-1 0,-8 2 0-16,-6 3 1 0,-7 2 1 15,-10 2 0-15,-6 2-1 16,-1 1-3-16,-15 1-25 16,0-6-26-16,-11-5-60 15,2-5-44-15,7-4-167 16,-1-2 184-16</inkml:trace>
  <inkml:trace contextRef="#ctx0" brushRef="#br0" timeOffset="121522.84">13912 4763 933 0,'0'-2'160'0,"-2"-2"80"0,-1 1-32 0,-5 1-34 0,0 2-75 16,-1 2-25-16,-9 7-35 0,1 4-4 0,-8 6-5 15,-2 6 1-15,-6 10-1 16,3 4-8-16,5 10-9 15,3 1-5-15,11-2-7 16,6-1-1 0,17 0 0-16,3-7-2 0,12-10 2 15,6-4-1-15,3-11 1 16,2-3 0-16,1-12-67 16,-1-6-55-16,0-15-238 15,-3-5 199-15</inkml:trace>
  <inkml:trace contextRef="#ctx0" brushRef="#br0" timeOffset="121727.97">14286 4635 1152 0,'-3'0'110'0,"-5"8"130"0,5 8-70 15,3 9-8-15,0 5-15 0,1 13-55 0,7 4-25 0,3 8-29 16,-3 4-14-16,3-7-14 15,0-2-1-15,-2-12-34 16,-1 0-42-16,0-8-131 16,-5-7-137-16,-1-5 177 15</inkml:trace>
  <inkml:trace contextRef="#ctx0" brushRef="#br0" timeOffset="121917.9">14052 4872 959 0,'-9'6'118'0,"6"0"129"0,17 2-83 0,11 2 1 0,16-9-20 0,8-1-31 15,3-7-52-15,-3 2-15 0,-10-5-26 16,-1 1-8 0,-11-2-37-16,3-2-73 0,-5-3 60 15</inkml:trace>
  <inkml:trace contextRef="#ctx0" brushRef="#br0" timeOffset="122171.01">14761 4504 1168 0,'1'-3'155'0,"4"6"56"0,-8 4-24 0,0 7-37 16,-4 11-68-16,-5 4-23 0,-1 8-24 16,-3 6-8-16,7 1-18 15,-1 3-3-15,7 5-6 0,3 1 0 16,5-5 0-16,6-8-1 16,8-10 0-16,1-8-3 15,6-17-17-15,4-7-23 0,1-14-90 16,2-7-89-16,0-12 120 15</inkml:trace>
  <inkml:trace contextRef="#ctx0" brushRef="#br0" timeOffset="122362.51">14953 4684 918 0,'-3'16'146'0,"-3"8"188"0,2 2-138 0,6 3-37 0,3 7-32 0,3 2-64 15,4 1-19-15,1 6-24 16,-2 0-9-16,-2-4-7 16,-4-3 2-16,3-8-81 0,-2-3-68 15,7-10 79-15</inkml:trace>
  <inkml:trace contextRef="#ctx0" brushRef="#br0" timeOffset="122615.91">15543 4463 905 0,'14'10'123'0,"-3"6"202"0,0 7-135 0,-8 10 12 0,5 5-45 0,-6 8-98 15,1 1-27-15,-1 2-21 16,-5 0-6-16,4-8 12 16,-2-1-42-16,1-6-101 15,0-5-132-15,-2-12 120 0</inkml:trace>
  <inkml:trace contextRef="#ctx0" brushRef="#br0" timeOffset="122829.81">15302 4672 1074 0,'6'6'77'0,"7"2"152"0,6-2-103 0,17-4 13 0,11-4-8 0,8-4-79 0,7-8-20 15,-4-4-17-15,-3 1-5 16,-2 0-5-1,-5-6 8-15,-3 3-117 0,0 3-130 0,-13 2 137 16</inkml:trace>
  <inkml:trace contextRef="#ctx0" brushRef="#br0" timeOffset="123011.72">16054 4366 1128 0,'-1'3'160'0,"-3"2"137"0,-3 7-141 0,-3 7-11 0,2 8-61 0,-1 9-26 0,1 7-31 0,5 4-8 0,3 5-13 31,-2-6-4-15,4-2-16-16,6-3-27 16,-4-8-112-16,7-5-139 15,-4-12 159-15</inkml:trace>
  <inkml:trace contextRef="#ctx0" brushRef="#br0" timeOffset="123345.71">16264 4476 1107 0,'2'13'108'0,"-6"-1"21"0,3 7-45 0,2 0 14 16,-1 11-77-16,2 2-15 0,3 7-3 0,-4-1-2 0,7-3-1 16,5-7 0-16,7-11-2 15,4-7 1 1,3-10 2-16,1-5 2 0,5-8 3 16,-4-5 0-16,-1-5 33 15,-3-2 17-15,-10-3 30 16,-6-1 11-16,-12-4-16 15,-11-5-17-15,-12-1-36 16,-5 4-18-16,-5 20-21 16,-5 8-21-16,-4 18-47 15,-2 11-46-15,-2 8 63 16</inkml:trace>
  <inkml:trace contextRef="#ctx0" brushRef="#br0" timeOffset="123742.22">16778 4415 789 0,'-15'3'143'0,"-1"9"240"0,-6 2-195 0,4 13-27 0,-2 6-32 0,6 7-81 0,3-1-19 0,7 1-15 0,8-7-7 0,18-10-7 15,3-4-1-15,19-15 1 16,5-3 3-16,3-6 3 16,-1-7 1-16,-7-6 2 15,-6-1 12 1,-7-3 24-16,-6-1 20 0,-10 1 30 15,-8-2 3 1,-24-1-16-16,-3-2-22 0,-28 2-42 16,-2 6-33-16,-17 14-63 15,1 10-31-15,-3 15-423 16,1 17 350-16</inkml:trace>
  <inkml:trace contextRef="#ctx0" brushRef="#br0" timeOffset="170674.55">17906 15862 309 0,'0'-6'77'0,"-1"0"62"0,-1 1-18 0,2 0 1 0,-3 2 8 0,-2 1 5 0,2-1-12 0,3 3-10 0,-3-8-13 15,1 4 0-15,2-3 6 16,2 3 1-16,1-1-10 16,0 2-14-16,0 1-17 15,-1 2-5-15,-2 5-10 16,-6 3 1-16,-1 9-8 15,-2 4-8-15,-2 10-10 16,-2 7-6-16,1 9-11 16,-4 5-4-16,0 10-3 15,-4-4-1-15,1 5-3 16,-3 0-1-16,-1-3-2 16,3-3 1-16,1-7 2 15,3-2 0-15,5-15 2 0,6-5 0 16,5-12 0-16,2-3 0 15,3-10 1-15,4-3 5 16,7 0 10-16,5-2 4 16,7 1 0-1,2-1-3-15,5 2-9 0,2 2-3 16,1-1-2 0,2 2-1-16,-7 4-1 0,-3-4-14 0,-3-2-60 15,-2 1-43 1,0-4-126-16,0-1-88 15,-3-9 183-15</inkml:trace>
  <inkml:trace contextRef="#ctx0" brushRef="#br0" timeOffset="171241.95">18329 15985 719 0,'10'-14'164'0,"2"1"125"0,-7 2-56 0,0 3-18 0,-2 2-52 16,-3 1-22-16,-8 9-46 0,3 5-24 0,5 16-34 0,-12 8-16 15,10 18-16-15,-4 6-4 16,-1 9-2-16,9-3-2 0,6-11-3 16,3-5-1-1,8-22-1-15,6-9 2 0,2-8 5 16,-2-8 7-16,2-8 29 16,-7-4 14-16,-2-12 19 15,-6-3-1-15,-1 5-20 16,-4 3-13-1,4 8-26-15,1 13-5 0,4 12-9 16,5 13-26-16,-1 7-18 16,1 4-12-16,4-8-3 15,6-8 24-15,-1-11 25 16,10-9 18-16,-4-15 46 16,-6-2 16-16,2-11 35 0,-10 3 10 15,-19-10-3 1,-3-10-15-16,-21-9-31 15,-5-13-17-15,5-12-37 16,-6-2-5-16,7 5-19 0,-2 12-18 16,8 31-54-16,1 7-40 15,3 23-132-15,7 2-359 16,2 12 383-16</inkml:trace>
  <inkml:trace contextRef="#ctx0" brushRef="#br0" timeOffset="172719.04">20366 15810 1085 0,'-8'-6'102'0,"2"3"95"0,-4-1-24 0,1 0-15 15,1 1-9-15,-5-1-19 0,-1 1-16 0,-8-1-28 16,-8 0-18-16,-16 4-34 16,-4 5-9-16,-10 11-11 15,4 3-2-15,8 14-7 16,5-2-4-16,13 7-3 0,8 0-4 15,9 2 0-15,12-3-2 16,9 1 2-16,7-6 1 16,14-7 3-16,7 3 2 15,10-9 4-15,9 5 6 16,2 0 5-16,3-5 4 16,-18 6 1-16,-7-1-2 15,-27 4-1-15,-13 5-4 16,-22-1-2-16,-9 2-6 15,-18 3-29-15,-4-4-22 0,3-3-69 16,1-5-38-16,8-14-73 16,7-8-67-16,7-14 169 15</inkml:trace>
  <inkml:trace contextRef="#ctx0" brushRef="#br0" timeOffset="172970.88">20241 15353 1418 0,'10'-16'189'15,"-6"-3"159"-15,-4 19-150 0,-4 11-32 0,-17 14-46 0,4 15-23 0,-13 10-41 0,3 4-10 0,3 15-32 0,4 9-8 16,10 16-6-16,7 17-1 15,9 21-6-15,-1 7-28 16,5 1-95-16,1 0-62 0,-5-10-163 16,5-10-76-1,-2-16 239-15</inkml:trace>
  <inkml:trace contextRef="#ctx0" brushRef="#br0" timeOffset="173348.44">20667 15686 1027 0,'0'0'138'0,"-2"0"85"0,2 4-49 0,-1 7 3 0,1 10-26 0,1 4-9 0,1 14-32 16,-2 2-20-16,-2 18-40 16,-1 2-18-16,-8 10-18 15,0 2-3 1,2 1-7-16,-4-3-3 0,4-5-1 16,2-1 0-16,6-13-3 15,1-2 1-15,9-13-7 16,2-7-9-16,5-16-18 15,8-10-6-15,3-13-9 16,7-7-3-16,4-14-30 16,-3-3-31-16,3-5-126 15,-5-1-143-15,-19 3 216 16</inkml:trace>
  <inkml:trace contextRef="#ctx0" brushRef="#br0" timeOffset="173521.15">20459 16119 1233 0,'6'0'80'0,"8"-5"83"0,13 2-40 0,11-1 1 0,3-4-10 0,10-3-49 0,-3-7-21 0,4-2-8 16,2-5-61-16,-3-5-237 15,5 1 189 1</inkml:trace>
  <inkml:trace contextRef="#ctx0" brushRef="#br0" timeOffset="173866.28">21142 16006 969 0,'8'-2'120'0,"-3"-7"116"0,6-1-45 15,1-9-41-15,-1-8-32 0,3-7-48 16,7-7-6-16,-1-7 7 0,4 4-6 0,-2 0-14 0,5 13-3 16,-5 5-9-16,-5 6 11 15,-5 20 14-15,-3 0 1 16,-6 17-12-16,-1 5-16 15,4 15-19-15,-1 8-12 0,4 12-4 16,-1 6-1 0,3 8-6-16,0 0-1 0,-3-5-33 15,-2-3-33 1,2-11-66-16,-5-6-59 0,-3-8 105 16</inkml:trace>
  <inkml:trace contextRef="#ctx0" brushRef="#br0" timeOffset="174102.31">21205 16389 1079 0,'-5'11'160'0,"5"-6"212"0,10-4-193 0,6-1 14 0,15-5-27 0,7 1-41 0,11-1-55 0,8 2-21 15,-1 3-34-15,0-6-6 16,-4-1-39-16,-2-1-54 16,-12 0-185-16,-3-1 159 15</inkml:trace>
  <inkml:trace contextRef="#ctx0" brushRef="#br0" timeOffset="174463.39">22060 16466 1196 0,'-11'2'138'0,"5"-1"130"15,-2-1-66-15,8 8-46 0,8 0-16 0,1 11-51 0,7-2-22 0,0 9-31 16,-2 2-18-16,-11 8-12 31,-3 4-30-31,-14 5-107 0,-10 6-82 0,-12 4 104 16</inkml:trace>
  <inkml:trace contextRef="#ctx0" brushRef="#br0" timeOffset="175405.86">23026 15734 776 0,'-8'0'106'0,"-3"-4"136"0,0 1-33 0,4-1 11 16,3 3-9-16,0-2-33 0,-5-5-25 0,-13-2-52 16,-3 4-23-16,-18-5-40 15,-6 3-12-15,3 6-13 16,-3 2-4-16,4 13-10 16,2 3-2-16,7 6-3 15,9 6-3-15,14 7-3 16,9 4-2-16,13 4 2 0,12 0 2 15,13-1 4 1,6-1 2-16,4 0 3 0,6 3 0 16,4-6 2-16,-3 2 1 15,-12 1 1-15,-17-5 1 16,-22 2 0-16,-14 1-6 16,-24-1-31-16,-9 0-12 15,-7-8-11-15,0-3 7 16,2-16 31-16,2-10 23 15,10-18 24-15,4-11 8 0,17-23 8 16,7-9-10-16,13-3 0 16,10 5-3-16,16 4-1 15,8 5-3-15,10 0-15 16,0 0-5-16,4 7-9 16,1 2-27-16,4 4-64 15,1-2-66-15,-1 5-355 16,1 5 315-16</inkml:trace>
  <inkml:trace contextRef="#ctx0" brushRef="#br0" timeOffset="175688.37">23420 15411 1477 0,'2'-3'141'0,"-2"1"136"0,-2 10-79 0,-11 11-29 0,-7 14-24 0,-13 16-53 0,-7 6-17 0,-4 20-33 16,1 10-16 0,14 30-24-16,3 11-4 15,15 13-8-15,10-2-23 16,10-20-41-16,10-13-6 0,9-25-66 15,9-16-12-15,4-27-114 16,6-12-101-16,-3-35 211 16</inkml:trace>
  <inkml:trace contextRef="#ctx0" brushRef="#br0" timeOffset="176082.77">23912 15812 1673 0,'-3'-10'129'0,"-11"-1"119"0,-2-3-75 0,-11 0-35 0,-6 1-29 0,-6 2-58 0,9 10-24 16,0 10-16-16,1 4-7 15,15 18-12 1,1 4-2-16,10 12-2 0,5 0 1 15,12 9 4-15,2-3 3 16,11-1 2-16,-2-1 2 16,2-10 0-16,-7-3 2 15,4-4 1-15,-5-5 1 0,-7-4 1 16,0-1 4-16,-12-9 2 16,-7 0 2-16,-13-4-11 15,-7-2-8-15,-11-6-28 16,-12-1-16-16,-12-4-33 15,-6-10-29-15,2-7-74 16,4-7-65-16,7-18-224 16,11-5 262-16</inkml:trace>
  <inkml:trace contextRef="#ctx0" brushRef="#br0" timeOffset="176343.79">23726 15522 904 0,'33'-34'211'0,"-3"0"176"0,-16 19-76 0,-7 6-29 0,-9 11-65 0,-3 10-32 16,-7 4-61-16,-4 6-26 0,6 10-34 15,1-4-14 1,4 8-23-16,7 5-10 0,3 10-5 16,7 7-3-16,10 24-9 15,-9 0 0-15,4 16 0 16,-4-7-17-16,-7-2-47 15,-1-9-34-15,-7-14-114 16,-10-3-53-16,7-15 144 16</inkml:trace>
  <inkml:trace contextRef="#ctx0" brushRef="#br0" timeOffset="176711.81">24191 15458 1545 0,'10'18'121'16,"-7"-2"79"-16,-3 9-16 0,-3 11-37 0,-8-1-28 0,1 12-53 0,4 7-17 0,-3 6-22 0,4 7-11 0,-1 11-10 15,2 5-4-15,4-2-6 16,0-2-3-16,7-12-1 31,2-10 2-31,9-13-27 0,4-7-4 0,4-15-23 16,8-7-16-16,-3-15 8 15,2-6-11-15,2-16-12 16,-8-5-20-16,0-11-118 16,-1-1 135-16</inkml:trace>
  <inkml:trace contextRef="#ctx0" brushRef="#br0" timeOffset="176884.74">24051 15898 1446 0,'24'4'95'0,"7"-3"65"0,15-2-45 0,9-14-33 0,5-4-25 0,0-7-31 0,-13-1-45 0,2 0-188 0,5 2 148 0</inkml:trace>
  <inkml:trace contextRef="#ctx0" brushRef="#br0" timeOffset="177214.41">24546 15708 1338 0,'4'-5'108'0,"10"5"60"16,0 0-4-16,11 6-15 0,7 4-37 0,-1 5-44 15,2 3-13-15,-4 4-22 0,-7 3-11 0,-11 2-15 16,-5 4 0-16,-7 1-16 16,-12 1-4-16,-9 5 0 0,0 4-2 15,0-2 15-15,0-1 3 16,9-9 1 0,4-9 0-16,18-7-2 31,8-11-1-31,10-4-1 0,10-3-7 15,0-18-45-15,3-3-46 16,6-16-244-16,-2-13 207 16</inkml:trace>
  <inkml:trace contextRef="#ctx0" brushRef="#br0" timeOffset="177434.76">24904 15209 1363 0,'-3'0'143'0,"6"3"150"0,10 7-109 0,8 12-53 0,13 8-17 0,14 24-37 15,-4 5-12-15,11 14-10 16,-8-2-2-16,-4-6-16 16,4 7-8-16,-12-2-13 15,-3 10-10-15,-14 10-4 16,-11 6-10-16,-21-3-41 0,-12 6-27 15,-23-1-91-15,-6 2-61 16,-35 13 126-16</inkml:trace>
  <inkml:trace contextRef="#ctx0" brushRef="#br0" timeOffset="184129.63">10712 10007 265 0,'15'-21'108'0,"-7"2"128"15,-1 7 1-15,-14 5-36 0,-3 7-32 0,-14 11-42 0,-4 4-15 0,-7 8-6 16,-1-1-10-16,0 2-33 0,-2 0-16 0,0-2-29 15,-1-7-8-15,7-2-5 16,0 0-1-16,18-2-3 0,3 1 0 16,16 1 1-1,3 0 1-15,17 1-1 0,8-2 1 16,4 4 1-16,2-2 0 16,-9 4 2-1,3-1 0-15,-5 2 1 0,-2 1 11 16,-4 4 11-1,-5 0 3-15,-12 1 6 16,-7 0-10-16,-15 4-9 0,-8-4-4 0,-12 0-9 16,0-6-22-1,-4-5-87-15,-5-8-71 16,6-7-328-16,7-10 291 16</inkml:trace>
  <inkml:trace contextRef="#ctx0" brushRef="#br0" timeOffset="184404.23">10545 9772 879 0,'5'-18'101'16,"-2"-1"53"-16,2 12 20 0,-5 0 11 0,-5 15-43 0,2 8-26 0,-2 20-35 0,-3 10-3 16,5 12-19-16,-3 5-12 0,6 2-30 0,5 4-8 15,3 2-7 1,3-1-1-16,1 4-27 16,1 0-47-16,-2-6-181 0,1-8-220 15,0-18 257-15</inkml:trace>
  <inkml:trace contextRef="#ctx0" brushRef="#br0" timeOffset="184749.25">10910 9849 1103 0,'0'-2'97'0,"-2"2"66"0,-6 2-1 0,3 7-14 0,2 4-26 0,3 3-37 0,2 7-18 0,1 9-24 16,2 0-14-16,3 5-18 16,-7 3-5-16,2 2-3 15,1 6-1-15,-4 4-1 16,1 0 1-16,2-2-1 15,-1 1-1-15,7-12-2 16,2-4-5-16,5-19-25 16,2-7-11-16,7-15-41 15,-3-7-29-15,3-12-76 16,-1-3-57-16,-5 1 133 16</inkml:trace>
  <inkml:trace contextRef="#ctx0" brushRef="#br0" timeOffset="184915.32">10894 10141 863 0,'36'-16'83'16,"-3"3"55"-16,4-2-26 0,-1 4-56 0,-1-2-23 0,-2-6-233 0,3 2 145 0</inkml:trace>
  <inkml:trace contextRef="#ctx0" brushRef="#br0" timeOffset="185259.71">11168 9980 1032 0,'11'-6'87'0,"2"-4"83"0,3-1 7 15,7 0-7-15,4 2-20 0,11 1-63 0,2 6-19 0,-1 4-19 0,-1 7-18 16,-13 5-15-16,-4 4-3 0,-20 2-6 16,-4 10-2-1,-14 3 0-15,-1-1-3 16,-7 7-2-1,0-4 0-15,8 1 0 0,-1 0 0 16,17-6 0-16,5-3-1 0,17-5 0 16,12-8 1-16,13-12-1 15,4-2 1-15,10-9 7 16,-3-4-30-16,0-6-187 16,6-3 149-16</inkml:trace>
  <inkml:trace contextRef="#ctx0" brushRef="#br0" timeOffset="190174.29">13877 9270 672 0,'-3'0'102'0,"-8"0"114"0,1-1-24 0,-4 2-1 0,0 2-13 0,1 4-32 0,6 4-18 15,-1-8-26 1,8-3-12-16,0 12-15 0,3-5-4 15,8 12-15-15,0 0-5 16,2 6-6-16,-1 8-10 16,-2 3-11-16,-7 10-5 15,-2 11-15-15,-1 3 1 16,-1 3-5-16,-1-5-1 16,2-6-16-16,0-11-22 0,2-14-69 15,4-5-46 1,4-19-158-16,1-6-217 15,3-22 310-15</inkml:trace>
  <inkml:trace contextRef="#ctx0" brushRef="#br0" timeOffset="190632.39">14052 9306 717 0,'5'-12'157'0,"-3"2"111"0,10-1-38 0,4 3-18 0,-3 8-48 0,4 0-23 0,-9 5-34 0,-3 5-20 16,-4 13-24-16,-1 7-12 15,-1 13-23-15,1 7-8 16,-4 7-11-16,4-2-4 15,4 0-3-15,-4 2-2 16,7-11-16 0,-3-8-25-16,0-5-59 0,6-9-41 15,-7-17-131-15,-1-5-153 0,4-8 245 16</inkml:trace>
  <inkml:trace contextRef="#ctx0" brushRef="#br0" timeOffset="191159.5">14096 9362 884 0,'13'-19'113'0,"4"-3"108"0,-2 1-3 0,2 2-27 0,2 3-21 0,-5 1-51 16,2 7-25-16,-2 9-33 15,-3 9-13-15,-1 10-18 16,-4 7-3-16,5 8-8 0,-2 3-6 15,7 0-7-15,-3-2-2 16,3-3-1-16,4-2 0 16,-6-5 1-16,4-6 1 15,-6-7 1 1,-4-5 2 0,-5-8 5-16,0-2 1 15,1-14 2-15,-1-6-2 0,1-6-7 16,6-5-2-16,1-4-3 15,3 3-1 1,2-9 0-16,4 4 1 0,1-1-1 16,1 3 1-16,2 7 5 15,-5-2 9-15,0 7 5 16,-4 1 1-16,-2 7-2 16,0 1-7-16,-2 5-5 15,-5 6-2-15,3 4-3 16,1-4 0-16,2 11-3 15,0 1 0-15,3 13 0 16,-2 2-1-16,0 8 1 16,-2 6 2-16,-8 7 1 0,-2 9-2 15,1 13 0-15,-5-1-1 16,1 9 1-16,1-5-1 16,-4-4-10-16,3-1-24 15,2-7-74-15,0-9-60 16,10-11 83-16</inkml:trace>
  <inkml:trace contextRef="#ctx0" brushRef="#br0" timeOffset="202830.72">22622 16993 1452 0,'-18'16'132'0,"10"-1"100"0,1-7-119 15,5 2-67-15,2-6-24 0,0 0-21 0,-2-3-4 0,2-4-17 0,2-2-1 0,12-4 3 31,10-1 2-31,18 3 16 0,11-3 1 0,21 5 2 32,11 1 2-32,-5 2 11 15,-4 2 9-15,-29 9 24 16,-14 1 10-16,-14 4 5 16,-12-1-4-16,-17-1-21 15,-10 3-13-15,-32 0-23 16,-13 3-26-16,-22 1-42 15,0-2-10-15,20 3-17 16,13 6 4-16,30 2-51 16,13 0-78-16,33-2 121 15</inkml:trace>
  <inkml:trace contextRef="#ctx0" brushRef="#br0" timeOffset="208534.99">16761 17457 1177 0,'-5'1'110'0,"-1"1"67"16,4-2-52-16,7 4-43 0,3 0-21 0,3 2-23 0,2 3-8 0,-2 6-20 0,3 5-5 16,-6 16-5-16,-2 4-1 0,-6 15-1 0,-6 6-1 0,-1 15 1 15,0 3 1-15,0 3 2 32,1-3 1-32,4-8 3 0,2-8-1 15,10-17 6-15,2-5 1 16,6-19 0-16,7-3 1 0,8-8-5 15,0-7-1-15,13-4-2 16,5 0 0-16,8-4-2 16,12-6 0-1,27 4-2 1,16-2 1-16,20 0 0 0,5 3-1 0,1-1 0 31,-1 1 1-31,9 4-3 0,4-1 10 0,-6 4 5 16,3 2 2-16,-4 8 13 31,10 0-3-31,4 2 0 0,-9 1 0 16,11-1-9-1,3-3-7-15,6 1-4 0,5-1-1 16,-4-3-2 0,-1 0 1-16,3-2-1 0,1-4 0 15,4 1-2-15,2-1 1 16,-2 3-1-16,9-4 0 15,-1 2 0-15,-5 5 0 16,8-5 1-16,-6 2 1 16,-4 1-1-16,-6-4 1 15,-4-2 1-15,-3 0-1 16,-7-3 1-16,4-4-1 16,-15 1 0-16,2-3 2 0,-10-1-1 15,2-2 2-15,-5 2-1 16,-14 4 0-16,-17-4 1 15,-10 6-2-15,-6-3 1 16,-1 1 0-16,-11 3 6 16,-5-3 1-16,-19-4 2 15,-12 1 0-15,-10-10-4 16,-2 6 14-16,-5-4 14 16,-1-4 5-16,-7 1 2 0,-6-12-8 15,0 1-9-15,-6-7-2 16,1-13-2-1,-6-7-8-15,3-11-7 0,7-10-4 16,-2 0-5-16,4 0-2 16,-1 8-1-16,0 5 0 15,5 3 3-15,-2 3 2 16,-4 14 9-16,-1 4 2 16,-7 10 10-16,-4 5 1 15,-6 2-5-15,4 0-3 0,1-7-10 16,-4 4-4-1,4-1-2-15,1 4 0 0,-1 8-6 16,-5-4 0-16,-1 9-1 16,1 1 1-16,-9 4 2 15,1 3-2-15,-11 4-1 16,-3 0-2-16,-6 1 2 16,-8-1 2-16,-2 0 4 15,-5 0 2-15,-13-5 0 16,-9 4 1-16,-6-1-4 15,-6 1-3-15,2 1-4 16,-6 1-2-16,-9 4 0 16,-10 3-3-16,-22 3-3 15,-9-2 0-15,10 4 3 16,4 3 4-16,-6-4 8 0,2 3 2 16,-11-3 1-16,1 1 2 15,19-5-1 1,-13 0 0-16,-1 1 0 0,-16-3 0 15,5 4-1-15,5 1 0 0,-7 0 0 16,-3-2 0-16,2 2-2 16,1 1-5-1,5-3-7-15,-1 4-3 0,-9-7 2 16,1 2 5 0,18-2 10-16,-6 0 2 15,-1-4 6-15,8 0 1 16,-3-2 2-16,17-2 0 0,3-1-1 15,-2-2-3-15,2 0-3 16,-2 2-2-16,12-3-2 16,7 1 1-16,0 2-1 15,-5-2 0-15,-4 2 0 16,-3 0 0-16,10 3 1 16,10 0 0-16,8 0 1 15,10 0 1-15,-10 0 1 16,1 0 0-16,1-2 1 0,-1-2-2 15,14 1-1-15,2 3-1 16,11 0-2-16,4 1 0 16,-2 5-1-16,1-1 1 15,-6 3 0-15,-4-2 0 16,-10 4 1-16,3-1-1 16,8-2 1-16,5 0-1 15,6-2 1-15,6 0-1 16,7 0 1-16,0-2 2 0,11 2 2 15,1-1 0-15,3 1 1 16,-2 1-1-16,7-1-4 16,-1-2 0-16,1 3-3 15,5-1-1-15,3-2-3 16,0 4-12-16,5-3-55 16,1 4-39-16,-2-5-115 15,4 5-148-15,8-9 219 16</inkml:trace>
  <inkml:trace contextRef="#ctx0" brushRef="#br0" timeOffset="211141.24">21005 17453 1303 0,'-11'4'67'0,"1"-1"18"0,9-2-49 0,4-2-22 0,5-4-12 0,4-9-9 0,-1-5-5 15,3 0-2 1,1 0 3-16,-12 11 10 16,-3 7 5-16,-3 1 51 0,-10 9 28 15,-4 10 48-15,1 6 19 16,-1 2-10-16,4-2-18 15,2 0-43-15,-2-7-21 16,13-6-34-16,0-2-12 16,2-5-7-16,7-1-1 0,-1-2-1 15,0 4 0 1,5 2-1-16,-5 5-1 16,3 4-1-16,0 8 0 0,0 15 1 15,6 7-1-15,-4 14 0 16,-1 4-1-16,4 8 0 15,-2 4 0-15,1-4 1 16,3-9 0-16,-2-17 0 16,-2-10 1-16,-1-21 2 15,-8-2 2-15,-5-14 3 16,3-2 3-16,-3-17-6 16,0-8-3-16,0-20-6 15,0-14-1-15,2-14 3 16,-1-3 2-16,-1 0 3 15,0 1 0-15,0 6-1 16,-3 2 0-16,-2 6-2 16,-1 4 0-16,-4 10-2 15,-4 4 1-15,-2 16 0 0,-4 6-3 16,3 13 1-16,-4 7-2 16,7 14-3-16,3 5-2 15,8 22 1-15,3 9 0 16,9 18 3-16,-1 4 3 15,9 8 1-15,1 8 1 16,-9 9 1-16,-2 5 0 0,-12 8 1 16,-11 3 0-16,0-12 0 15,-1-11-1-15,7-22-14 16,9-12-11 0,-1-21-44-16,7-9-43 0,3-21-171 15,4-13 163-15</inkml:trace>
  <inkml:trace contextRef="#ctx0" brushRef="#br0" timeOffset="212351.34">22625 17542 1229 0,'0'1'58'0,"3"-1"30"0,2 0-15 0,-1-4 8 0,-2-1 4 0,0 2 6 0,-4-5 2 15,-4 3 2 1,-5 5-2-16,-10-2-21 0,2-1-14 16,-4 0-20-16,-4-2-5 15,0-4-2-15,-1-1-1 16,-6-5-6-16,0-1-4 0,-3 2-11 16,0 1-7-1,3 12-6-15,-2 1-4 16,3 9-5-16,11 7-2 15,6 6-1-15,10 3 0 16,7 7 3-16,12 1 2 0,11 0 4 16,6-2 2-16,9 4 1 15,7-5 2-15,4-2 2 16,-5-2 1-16,2-6 1 16,-5 1 1-1,-5-2-1-15,-3 1-1 0,-13 5-3 16,-10 2-2-16,-16 9-20 15,-14 4-10-15,-14 9-10 16,-6-2 2-16,-4 4 20 16,2-4 13-16,2-11 19 15,2-9 7-15,-4-16 10 16,2-9 7 0,1-15 7-16,0-9-2 0,11-21-12 15,7-14-7-15,17-12-22 16,12-3-8-16,26 5-3 0,12 9-3 15,21 3 3-15,3 4 2 16,17 6 1 0,7-4 0-16,14 5-44 0,3-5-91 15,-14-10 89-15</inkml:trace>
  <inkml:trace contextRef="#ctx0" brushRef="#br0" timeOffset="-211016.02">9652 11346 640 0,'-15'11'101'0,"-4"-7"76"0,4 1-53 0,9-7-72 0,1-2-25 0,10-10-21 0,3-4-3 0,1-1-2 16,3 2-1-16,-11 6 3 16,-2 1 0-16,-15 10 17 15,-5 10 18-15,-6-2 27 16,4 1 6-16,2 1-4 16,2-7-9-16,5 0-6 15,-2-1 1-15,4 1-4 16,-7-2-9-1,1 1-17-15,4 4-9 0,-6-1-6 16,1 1-3-16,-6 4-2 16,-2 1-2-1,-6 1 1-15,3 1-1 0,3 0 7 16,-3-2 4-16,11-3 4 0,6-2 2 16,10-1-3-1,3-4-3-15,3-1 4 0,2-5-1 16,4-2 0-1,4-6 0-15,0 0-8 0,1 4-1 16,0-2-4-16,0 0 0 16,-1 0 0-16,0 3-2 15,1 2 0-15,3 4 0 16,0 0 2 0,7-2 2-16,8 2 11 0,9-1 12 15,-7-7 18 1,1-1 3-16,-7 2 1 15,-5-7-8-15,-4 10-16 0,-4 3-5 0,-1 3-11 32,-1 0-3-32,-2 4-4 15,2 7-1-15,-7 1 0 16,4 2-1-16,-7-3 1 16,3 1 0-16,0 1 0 15,9 1 0-15,-4 2 3 0,1 1 2 16,-2 4 2-16,-6 2 0 15,3 4-1-15,-6 5-2 16,-5 6-2-16,-3 6 0 16,-4 2 0-16,-1 2-2 15,7 3 0-15,2-1 0 16,7-1-1-16,4 3-1 0,5 2 1 16,-4 0 0-16,2-1 0 15,2 4 1-15,-8-5 1 16,0 2-1-16,-10 7 1 15,-2-3-1-15,-4 10 0 16,-3 0 1-16,3 8-1 16,-1-5 0-16,1 1-1 15,7 1 1-15,4-9-1 16,0-4 0-16,5 0 6 16,3 2 3-16,-5-1 6 15,0 4 0-15,2 1-4 16,-5-1-3-16,0-2-3 15,0 0 0-15,-2-9-1 16,2-4 0-16,2-6 0 16,1-3-2-16,2-3 2 0,1-2-1 15,-4-1 2-15,7 3 0 16,-6 0 0-16,5-2 0 16,-3-1-3-16,3 1 0 15,0 2 0-15,1 1-1 16,4-2 4-16,1 0-1 15,2 0-4-15,4-6-2 16,-4-1-3-16,5-3 0 0,-6-8 7 16,1 3 4-1,3-6 0-15,-1 3 1 0,-1-2-8 16,0 2-2-16,1 5-1 16,-3-4 0-16,6 2 3 15,-2-6-1-15,8-3-2 16,4-2-1-16,1-7 1 15,6 1 2-15,-7 1 6 16,-2-1-2-16,1 6 1 16,-1 3-1-16,0 2-5 15,-4 1 1-15,4-4 0 0,8 1 1 16,4-3-1-16,10-3 0 16,-1 0 0-16,1-3 0 15,4 1 0-15,7 0 1 16,1 1 1-16,1 5 0 15,-10-4 1-15,-4 3-1 0,-1 0 1 32,-6 2-1-32,7-4 0 0,-1 4 0 15,5-8 0-15,3-1 0 0,0 0-1 16,6-4 0-16,1 1 1 16,-1 1 2-16,-7 1 3 15,-4-3 0-15,0 2-1 16,5 2-1-16,-2-4-6 15,3 0-3-15,1-1 0 16,4-6 0-16,1 3 4 16,4 2 2-16,-3 2 1 15,-4 2 1-15,-10 4 0 16,-2 3-1-16,-8 1-1 0,0 2 0 16,3-4 0-16,-1 2 0 15,5-1 0-15,5-6 0 16,0-1 0-16,6 0-1 15,1 1 1-15,-1 0 0 16,5 0 0-16,-9 3 1 0,-6-2 0 16,-4 3-1-16,-2-2 0 15,6 1-1-15,3-1 1 32,3-5-1-32,5-5 1 15,-1-1-2-15,2-2 0 16,1 2 2-16,-6-4 0 0,-5 3 0 0,-9 0 2 15,-7-1-1 1,3 7 0-16,-3 2 0 16,3 6 0-1,-7-1 0-15,4 5-1 16,3 0 0-16,0 2-1 0,3 1 1 16,3 0 0-16,-2-1 0 15,10-5 0-15,-1-4 1 16,1-2 0-16,-2-2 1 15,-2 0 0-15,-7-5-1 16,-2 4-1-16,1-6 1 16,-2 3-1-16,-4-3 1 15,-1 1-1-15,4-2 0 16,1 5 1-16,-1 0-1 0,0 3 0 16,1 0 2-16,-1-5-1 15,1 2 0-15,0-2 0 16,-2-4 0-16,-1-6 0 15,-3 0-1-15,-4-9 0 16,-1-1 0-16,-2 0 1 16,-1-2 0-16,-4 2 0 15,1-2 1-15,-5 2-1 16,-1-1 1-16,1-2-1 16,0-5 0-16,-3 1 0 15,-1-6 2-15,-6-1-1 16,1-5 1-16,-4 0-1 0,0-5 0 15,-1-2-1-15,2 2 0 16,-2-1 0 0,0 1 0-16,-2 5 1 0,0-2 1 0,-4 7 1 15,-4-1 2 1,2 2 0-16,-3 4-1 16,-2-3-2-1,1-2-2-15,-1 0-1 0,2-4 1 16,-4-1-1-16,-1 1 1 0,1-4-1 15,-3 1 0-15,2 1 0 16,2 2 1 0,-3 4-1-16,4 1 0 0,-1 5 0 15,4-1 0-15,-2 3-2 16,-2 4 0-16,1-6-2 16,4 5 1-1,-4 1 0-15,4 2 1 0,2 1 0 16,2 7 0-16,0 1 0 15,3 2 0-15,0 4 2 0,-2-1 0 16,2-3 1 0,0 1 0-16,5-4 0 15,-2 0 0-15,-2-1 1 16,-1-4-1-16,0 6 0 0,0-1-1 0,2 4-2 31,3 2 0-31,-2 4 0 0,0-3 0 0,-3 4 2 16,0 6-1-1,0-3 1-15,2-7-1 0,2 5 1 16,1 1 0-16,-5 2 0 16,2-9 1-16,-6 8 0 15,4 3 1-15,0-3 0 16,-3-7 0 0,3 10-1-16,0-3-1 15,3 2-2-15,-3-3-1 0,7-7-2 16,1 8 0-1,-2 2 3-15,3-3 1 16,-5 0 1-16,-3 4 2 0,-1 0 0 0,0 0 0 31,0-2-1-31,0 2-1 0,0 0 0 16,3 0-2 0,2-1 0-16,3 1 1 15,1-2-1-15,1 2 0 0,1 0 1 16,0 0 1-16,-3 0 0 15,0 0 0-15,0 3 0 16,-4 0 0-16,9 4-3 16,0-3 1-16,1 3-1 15,8-1-1-15,2-4 3 16,1-2 0-16,3 0 2 16,-1-5 0-16,0 2 2 15,-2-4 1-15,-9 3 0 16,-4 2 3-16,-10 2-5 15,-2 0-9-15,-6 2-41 0,-8-1-27 16,-5 2-41 0,3 5-26-16,6 5-118 0,7 6 154 15</inkml:trace>
  <inkml:trace contextRef="#ctx0" brushRef="#br0" timeOffset="-210220.33">15250 12281 713 0,'1'0'130'0,"2"1"149"0,1-1-136 0,-4 5-31 0,0 4-18 0,-10 1-28 0,1-1-8 16,1 2-32-16,-2 0-5 15,7 2 0-15,-2 0 0 16,8 2-6-16,2 4-4 15,6 0-7-15,2 2-1 16,3 4-2-16,4 2-1 16,1-3 1-16,1 1 1 15,3-5-1-15,-3 2 13 16,-5 0 10 0,-1-3 2-16,-5 0 5 15,-1-3-9-15,-9 1 2 0,-4-2 5 0,-8-4 10 31,-3 1 3-31,-10-4-6 0,2 0-3 0,-2 1-8 32,-2 1-4-32,-1 3-7 15,-2 1-5-15,1 8-7 0,-3-2-25 16,1 7-54-16,1 5-37 16,-2-1-336-16,5 12 286 15</inkml:trace>
  <inkml:trace contextRef="#ctx0" brushRef="#br0" timeOffset="-208767.13">15111 11615 807 0,'6'-8'109'0,"-4"4"93"0,-2-1-14 0,-8 2-29 0,0 1-14 15,-5-1-12-15,2-3-11 16,0-2-29-16,5-2-9 0,-4-2-32 16,-2-2-12-16,-9-1-17 15,-1-4-11-15,-11 4-8 31,-5 0-4-31,0 12-1 16,4 3-3-16,-4 11 0 16,6 7 0-16,4 7-1 15,1 3 1-15,18 5-1 16,2-4 0-16,18 1 0 16,11 1 1-16,11-2 2 15,7-1 0-15,4 4 2 16,3-2-1-16,2 4 1 15,-1-1-1-15,-6 2 1 16,-9 3 0-16,-12-7-1 16,-8 4-3-16,-13 1-5 0,-10-6-1 15,-6 2 2-15,-7-7 3 16,-3-7 6-16,-4-3 3 16,-3-13 2-16,3-4 3 15,-1-17 4-15,1-14 3 16,8-20 0-16,6-18-3 0,21-26-7 15,15-5-5-15,18 4-5 16,6 13 0 0,11 22-2-16,-3 11 4 0,1 12-59 15,0 4 44-15</inkml:trace>
  <inkml:trace contextRef="#ctx0" brushRef="#br0" timeOffset="-164925.39">16572 11640 790 0,'-7'2'124'0,"-2"-2"112"0,4 5-18 0,-1-1-61 0,3-4-17 0,1 2-40 0,2-2-7 0,2 0-3 0,-1 2-3 0,7 4 4 0,-3 3-4 0,4 7-16 0,-2 8-11 0,2 11-23 0,-4 6-9 16,1 7-15-16,-4 3-6 16,1-2-2-16,-2-3-3 0,3-7-2 0,-1-3-2 15,-2-6-40 1,4-5-33-1,1-6-86-15,-1-6-63 16,3-13-155-16,-3-3 203 0</inkml:trace>
  <inkml:trace contextRef="#ctx0" brushRef="#br0" timeOffset="-164113.77">16889 11653 1050 0,'0'-5'181'0,"-2"1"96"0,-1 4-42 16,-5 0-29-16,0 3-76 0,5 5-25 0,1 4-38 0,2 4-17 0,0 9-18 15,4 8-7-15,0 7-10 0,0 2-3 0,-3 4-12 0,1-2-2 0,-2-4-2 0,3-2 1 0,-3-8 2 0,0-7 1 0,-2-7 0 16,2-7 1-16,0-7 4 0,-3-2 0 0,2-8 0 0,-3-6-1 0,1-18-2 0,2 1 0 0,-1-15 0 15,2-1 1-15,2 1 0 0,9-4 1 0,0 4 0 16,3 5 0-16,2 11 1 16,-2 5 0-16,-3 10-2 15,0 6-3-15,0 11-1 16,-1 7-3-16,4 7 0 16,-2 6 1-16,3 3 1 0,-1 2 1 15,0-2 1-15,-1-1 1 16,-1-7 2-1,-1 0 0-15,-1-4 0 0,-2-2 0 16,-1-3 0-16,3-3 0 16,-2-1-1-16,1-2 0 0,2-2-1 31,0-5 1-31,0-1 2 0,-1-7 1 0,1-6 12 16,0-1 8-16,3-8 12 15,2-7 2-15,4-11-9 16,-2 2-6-16,2-5-13 15,4 5-2-15,-7 6-4 16,2 2 1-16,-6 14 5 16,-4 8 2-16,-1 12 6 15,0 5 0-15,-3 13 1 0,-5 3-2 16,0 11-5 0,0 6-2-16,-3 11-5 15,-2 4-2-15,0 2 0 16,4 3-1-16,-3-6-1 15,1-1 0-15,3-5-1 0,3 0-1 16,2-6-2-16,-2-6-3 16,4-4-36-16,-4-6-24 15,-2-11-71-15,1 0-66 16,-2-11-162-16,0 0 199 16</inkml:trace>
  <inkml:trace contextRef="#ctx0" brushRef="#br0" timeOffset="-162588.84">16813 12295 629 0,'0'0'125'0,"0"0"131"0,0 0-22 0,5 0-22 0,1 0-10 0,-6 0-16 0,6 1-7 16,-1-1-27-16,-5 0-16 0,2 0-38 15,1 2-17-15,0 3-32 16,5 3-15-16,-5 4-17 16,-1 7-10-16,1 6-7 15,0 7-3-15,-3 1-4 16,1 3-3-16,-1 1-37 16,0-3-25-16,0-7-59 15,-1 0-42-15,1-10-58 16,0-2-49-16,-6-11 156 15</inkml:trace>
  <inkml:trace contextRef="#ctx0" brushRef="#br0" timeOffset="-162353.33">16654 12454 813 0,'-3'0'117'0,"3"-1"136"0,4-1-51 0,7 0-4 16,5-5-6-16,8 2-19 0,6-5-15 0,8 4-45 0,1-2-26 0,0 7-46 16,-7 1-18-1,-7 1-17-15,-3 4-4 0,0 3-49 16,-4 1-44-16,-1-7-131 16,-1-1-177-16,9-8 227 15</inkml:trace>
  <inkml:trace contextRef="#ctx0" brushRef="#br0" timeOffset="-161693.42">17275 12388 905 0,'-1'0'161'0,"-2"0"155"0,1-2-44 0,-1-4-43 0,0 0-32 16,1-4-46-16,2-1-13 0,-5-1-30 0,-3-1-18 0,-3 0-31 15,-1 1-12 1,-2 4-23-16,-1-2-8 0,3 7-6 16,-2-1-4-16,-7 2-3 15,5 4-2-15,0 4-4 16,1 3-3-16,7-1-5 16,3 2-2-16,5 1-2 15,5 1 1-15,7 4 5 16,1 0 2-16,6 3 5 15,1-2 0-15,-4 2 1 16,6-3-1-16,5 1 1 16,0 2 0-1,1-2 1-15,-1 4 0 0,-6-4 0 16,-4 2 1-16,-7-1 0 0,-3-1-1 16,-7 3-4-1,-6-5-7-15,-5 0-9 16,-2 0-2-16,-5-1 5 15,-8-5 7-15,-1-1 13 16,-4-6 5-16,9-9 6 0,1 1 5 16,12-7 5-16,4-1 4 15,5-9-2-15,2-1-1 16,9-9-4-16,5-3-2 16,9-9-4-16,8 3-4 15,-2-9-7-15,3 2-4 16,-8 5-31-1,-4-3-53-15,-4 12 44 0,-6-9-8 0</inkml:trace>
  <inkml:trace contextRef="#ctx0" brushRef="#br0" timeOffset="-151255.41">17223 11106 99 0,'-14'0'60'0,"3"0"83"0,5 1 23 0,-2-1 20 0,6 2 1 0,-1 3 12 0,-5-2-6 0,7 2-20 15,-11-1-9-15,8-2-38 16,-4 1-11-16,-2 2-14 15,9 0-18-15,-1-2-19 16,1-3-6-16,1 0-11 16,1-3 7-16,7-4-8 15,6 4-8-15,-1 0-2 16,1-3-10-16,5 1 2 0,3 0-5 16,3-1-6-16,1 3 0 15,-1-4-5-15,0 6 2 16,0 1 0-16,2 0-1 15,9 1-3-15,2 3-1 16,5-3-3-16,6 2 0 16,-5 7-1-16,3-2 0 15,-6 4 2-15,-1 2 0 16,-1 7 1 0,-4 3-1-16,3 1-2 0,4-2-1 15,4 0 0-15,3-5 1 16,3-3 0-16,2-3 0 0,-2-1-1 31,-2-4-1-31,-10 1 0 0,-7-2 0 16,-16-1-16-16,-6-1-26 15,-9-2-69-15,-5-2-54 0,-8-2-194 16,0-2 201 0</inkml:trace>
  <inkml:trace contextRef="#ctx0" brushRef="#br0" timeOffset="-150651.03">17928 10833 628 0,'-8'5'132'0,"1"4"101"16,-4 4-51-16,0 1-21 0,3 0-42 0,4 0-9 0,4-1-18 16,8 0-5-16,5-1-13 0,1 2-13 15,4 7-28-15,4 4-9 16,-3 13-12-16,3 5-4 15,1 7-2-15,3 2-2 16,2-3-2-16,7-2 1 0,-4-7 0 16,4-6-1-1,-5-2 18-15,0 1 9 0,-14-8 25 16,-4-3 9-16,-7-7-8 16,-5-6-3-16,-5 2-11 15,-7-6-4-15,-18-2-2 16,-13 0-4-16,-12-1-15 15,-8 1-6-15,0 6-18 16,-2 6-22-16,8 8-60 16,-4 4-51-16,9 9-178 15,-10 7 178-15</inkml:trace>
  <inkml:trace contextRef="#ctx0" brushRef="#br0" timeOffset="-146665.27">18272 11756 320 0,'-4'1'125'0,"-3"-1"104"0,-2 5-40 15,-4-4-12-15,7-1-25 0,-2 0-9 0,5-3-7 16,3-1-3-16,5-4-2 0,4 5-8 16,4 3-26-16,-1 1-14 15,-7 15-41-15,1 4-14 0,-6 9-17 16,-1 5-3-16,1 1-5 15,0 8-1-15,6-5 0 16,0-5 0 0,-1-2 0-16,0-7-1 0,-5-8 1 15,5-2 0 1,-2-8 0-16,6-1 0 0,-1-5 1 16,3 0 1-16,-1-5 0 15,-7-1 0-15,5 3-2 16,-4-4-1-16,7 6-1 15,2 1-1-15,4-3 0 16,4 1-1-16,6-3 2 16,6 4 2-16,0-2 8 15,8 3 1-15,5 3 3 16,1 5-3-16,7 3-6 16,-1 3-2-16,10 5-2 15,-1 1 0-15,-4-1 1 16,-1-1 0-16,-13-4 0 0,0 0 1 15,-10-1 0 1,-3-2 0-16,-9-3-1 0,2 1 1 16,-4-3 0-1,-4-3 0-15,-2-3-1 0,-1 2 0 0,-2-2-1 16,2 0 1 0,-5 0 0-16,-4-2 1 0,4 2 1 31,-3-1 0-31,-4-9 1 0,4 3-1 0,0-1-2 15,-4-3 0-15,1 3 0 16,-2 1-1 0,0-2 2-16,-2 1-1 0,-1 0 1 15,-3 0 1 1,3-3-1-16,0 2 1 16,1-12-1-16,-1 1 0 15,1-5 0-15,-1-4 0 0,2-7 1 16,-2-4 0-16,-4-12-1 15,6 0 0-15,-1 3-2 0,2 4-1 16,0 10 0 0,2 7 0-1,-2 7 0-15,1 2-1 0,1 10 1 16,-2-1-1-16,0 10 1 16,0 0 2-16,0-1 2 15,0-1-1-15,-3-7 0 16,4 2-2-16,1-4 0 15,4-1 0-15,-3-2 0 16,-3-1 1-16,2 3-1 16,-1-1 1-16,-1 4-1 0,0 2 0 15,0-1-1-15,-3 4 0 16,3 4 0-16,0-3 1 16,-1 1 0-16,-1 0 0 15,-7-9 1-15,7 5-1 16,0-2 0-1,-2 2 0-15,1-4 0 0,1 7-1 16,-3-1 0-16,-3-1 0 16,-1 5-1-16,1 0 0 0,-5 1 0 15,1 3 1 1,-2 2 0-16,-4-3 0 16,1 3 0-16,-4-3 1 15,-4 1 0-15,0-1 1 0,-13-2 0 16,-3-1 1-16,-14 0 2 15,-11-3-1-15,-9-2 0 16,-3-2-1-16,2 2-2 16,3 5 0-16,15 1-1 15,-2 4 0-15,8 1 0 16,6-2-1-16,0-1-1 16,8 3-1-16,7-3-1 15,4-1 0-15,18 4-1 16,-2-4-2-16,9-2-3 15,-1 4-5-15,3 0-50 16,0 0-71-16,0 7-193 16,-2-1 182-16</inkml:trace>
  <inkml:trace contextRef="#ctx0" brushRef="#br0" timeOffset="-143363.54">18643 11588 463 0,'0'0'102'0,"2"0"116"0,-2 0-12 0,0 0-11 0,0 0-7 0,0 2-16 0,-2-2-12 0,-1 0-28 0,3 0-13 15,-2-2-25-15,-2-9-14 0,2 2-25 16,-6-1-12-16,-3 4-24 0,-3-2-6 15,-5 7-6 1,-3 2-4-16,-2 9-3 16,0 1-3-16,-1 6-1 15,3-1-1-15,3 1-2 16,8-1 0-16,10-2-1 0,1 0 0 16,6 4 4-1,0-3 1-15,7 1 3 0,1 5 0 16,3-2 0-16,-1 3 0 15,-2 1-2 1,-1-2 0-16,-4 3 0 16,-2-2-8-16,-7 1-5 0,0 3-1 15,-5-8-2-15,-6 3 9 0,-3-5 6 32,-8-7 3-32,0-6 4 0,-4-3 4 15,3-12 8-15,2-2 8 16,10-12 10-16,5-8 1 0,11-4-6 15,7-3-8-15,12 4-7 16,3 6-1 0,4 1 0-1,2 5-3-15,4 4-4 0,-6 7-30 0,2 3-81 16,-6 3-71-16,-8 2 80 16</inkml:trace>
  <inkml:trace contextRef="#ctx0" brushRef="#br0" timeOffset="-142921.84">18929 11503 695 0,'0'0'131'0,"0"0"129"0,-4 0-29 0,-2 2-37 0,3-1-27 0,-10 1-44 0,4 3-18 0,-7 6-35 0,-4 1-14 0,-1 4-22 0,-1 6-6 0,-3 5-11 31,-1 1-5-31,8 12-10 0,-5 2-1 16,11 6-4-16,9-1-3 15,7-6-4-15,11-5 0 16,11-9 3 0,4-6 3-16,4-12 4 0,2-1 4 15,-6-10 17-15,0-5 16 16,-11-8 30-16,-8 0 9 16,-11-8-4-16,-2 0-10 0,-14 1-24 15,-9 1-13 1,-11 12-22-16,-10 6-15 15,2 15-27-15,-3 12-22 0,13 11-78 16,5 1-62-16,21 5 108 16</inkml:trace>
  <inkml:trace contextRef="#ctx0" brushRef="#br0" timeOffset="-140869.4">20880 12080 107 0,'-14'-3'32'0,"-5"-5"23"0,3 2-15 16,-1-2-3-16,3 2 4 0,-1 1 1 0,-2 0 33 0,1-2 23 15,2 5 35-15,0-1 16 16,3 3 7-16,-2 1-7 0,5 1-32 16,4-2-15-16,4 2-28 15,0-2-7-15,0 0 1 16,0 1 5-16,4-1 11 15,4 3 0-15,0-1-11 16,0-1-12-16,1 6-23 16,4 1-11-16,1 3-17 15,4 3-4-15,5 2-3 16,9 3 0-16,3-4-1 16,6 3 0-16,3 2 4 0,-2-1 5 15,4 0 10 1,1-5 6-16,-2-1 15 0,3-4 6 15,3-2 7 1,4 2 3-16,10-4-13 16,7 3-6-16,4-5-21 15,-6 0-6-15,-3 2-2 0,-8-5-3 16,-9 1 7-16,-6-1 6 16,4 2 0-16,2-2 2 15,2 0 7-15,-1-8 3 0,-10 2-2 16,-5-5-1-16,-17-2-9 15,0 2-8 1,-10-5-3-16,-4 2-3 16,-2-5-6-16,-1 3-8 0,-2 4-52 15,0 2-44-15,0 9-116 16,0 2 113-16</inkml:trace>
  <inkml:trace contextRef="#ctx0" brushRef="#br0" timeOffset="-136538.7">21945 12180 445 0,'0'5'22'0,"-3"-2"37"0,-2 3 27 0,2-3 49 0,-2-1 25 0,4-2 6 16,-3 1-20-16,3-2-41 16,1 1-25-16,-2-5-36 15,2 2-11-15,0 3-6 16,0 0-2-16,8-3-2 16,-2 3-1-16,5-5-1 0,2 2 7 15,6-5 11 1,-2 2 7-16,7-5 4 0,0 0-5 15,-2-4-9-15,5 6-6 16,6-7-9-16,0-3-3 16,0-1-3-16,5-7 0 15,-5 2 1 1,-3-5 4 0,-10 0 5-16,-4 3 3 15,-5-6 7-15,2 0-1 16,1 1-3-16,0-1-5 15,1-3-5-15,-3-2 0 0,1-3 3 16,-1 1-3-16,-2-7 2 16,4 6-2-16,-6-5-7 15,0 1 4-15,-3 1-13 16,-1-2-2-16,-1-5-3 16,7 1-3-16,-5-9 3 15,4 1 0-15,-3-7 1 16,4 1 0-16,1 1 1 15,-2 4 2-15,-5 7 13 0,-3 7 0 16,-1-1 10-16,-1 3-3 16,1-1-12-16,-2 0 0 15,0-8-6-15,-4-8 2 16,6-5-3-16,5-1-1 16,0 1-4-16,4 1 0 15,-4 4 1-15,-2 5 0 16,-3 3 1-16,0-5 0 0,1 2-5 15,-1-1 0-15,7-7-3 16,-4 2 1-16,0-5 5 16,3 4 0-16,-4 1 4 15,-2 2 1-15,-2 9 11 16,-5 3 1-16,0 1-1 16,-4-3-7-16,5-2-9 15,1-5-3-15,5-3-3 16,-1-2 6-16,1 1 1 15,-2 2 1-15,-7 2 6 16,4 6 4-16,-8 3 10 16,1 6-1-16,-3 1-3 15,-4 2-3-15,2-4-16 16,-5-4-2-16,0-1-1 0,5-4-1 16,-10 1 5-16,-2 4-2 15,-9 0 0-15,-3 4 2 16,-12 5 2-16,-1 3 0 0,1 2 5 15,0 4-1 1,1-4 1-16,2 2 0 16,-1-1-4-1,3-2-1-15,3-2-1 0,1 0-1 16,-9 2-6-16,-1-2-1 0,-19 1-3 16,-4 2 0-16,-5-1 4 15,3 2 0-15,5-3-1 16,0 1-6-16,6-3-2 15,-6 0-3-15,-15 1-2 16,-5 0 6-16,-9 1 2 16,-1 5 3-16,6 2 4 15,8 2 2 1,-1 0 1-16,-7 3 1 0,-8-2 1 16,1 1 0-16,2 2 0 0,2-3 0 15,8 4 0 1,-6-1-1-16,-13-1-1 15,0 0-2-15,0 3-2 0,0 4-2 16,8-3-2-16,-1 6-1 16,-14 1 5-1,-4 1 1-15,3-6 3 16,6-1 2-16,10-5-1 0,-5 3 1 16,-9-6 0-1,-1 6 0-15,0 3-3 0,7-1-1 0,4 6-5 16,-4 0 0-1,-14 1 1-15,-3 2 1 0,4 2 5 16,7 3 0-16,3 3 1 16,-7 0 1-16,-9 0-1 15,2 5 1 1,1 2 0-16,10 5 0 16,-16 0 0-16,-1 1 0 0,-5 1 0 0,3-3 0 31,19 2 0-31,-7-1 0 0,-4 2 0 15,-1 2 0-15,2 0-1 16,8 1-1-16,1-4 0 16,-6-4 1-16,-4 2 1 0,1 2 0 15,14-5 2 1,1-3 0-16,-3 3 0 0,1-5 0 16,-3 3-1-1,1 2 0-15,12 0 1 16,-1-2-2-16,-5 0 2 0,-2-2-1 0,-7-1 0 31,-3 1 0-31,17 0 0 0,5-1-1 0,-1-2 1 16,-4 4 0-16,-9-3 0 15,-2-1 0-15,15 4-1 16,1 1 0-16,-2 2 0 31,0 2 0-31,-9 1-2 16,5 1 0-16,8 2 0 0,10 1 1 0,11-1 0 15,-6 5-2-15,2 0 1 32,0 4-1-32,-5 4-1 15,5 0 2-15,10 6-1 0,-1-1 1 16,10 2 1-16,1 3 1 16,2 0 0-16,-9 1 0 15,-8 0 1-15,-5 0-1 16,4-3 1-16,1-1-1 15,1 3-1-15,8-4 1 16,7 0-1-16,1 3 1 0,6-4 0 16,1-1-1-16,-12-1 1 15,-6 0 0-15,2 0 0 16,1-3 1-16,5 1-1 16,3 1 0-16,8 1 0 15,4-2-1-15,9 0-1 16,3 1-2-16,6-2-1 15,3-1 0-15,2 0-2 16,7 5 1-16,-2-4 0 16,2 1 0-16,-1-1 2 15,4-2 1-15,2 1 1 16,-3 2 1-16,4 2-2 16,1-3 0-16,0-2-3 0,9 2 0 15,-1-5 0 1,4 0 1-16,3 3 1 0,3-3 1 15,1 5 1 1,3 0 0-16,5 0 0 0,-3 0 1 16,3-4 0-16,-5 2 1 15,0-1 0-15,1 0 1 16,-2 1 1-16,-6-1-2 0,4 1 1 16,0-3-1-16,2 8-1 15,1-8 1 1,1 6 0-16,1-2-1 15,3-6 1-15,0 5 0 0,-10-4 1 16,6-1 1-16,-4-2-1 16,-1-3 0-16,2-2 0 15,1 0-1-15,-3-7 1 16,8 3 0-16,-3-1 0 16,1-3 0-16,6 3 1 15,-7-6 0-15,7 5 0 16,3-2-1-16,1-2 1 15,2 5-1-15,-8-5-1 16,4 7 1-16,-4-5-1 16,-3 4 0-16,0-3 1 0,-1 2 0 15,0 3 0 1,-2-3 0-16,0 0 0 0,3 3 1 16,-5-6-1-1,-1 3 1-15,0-4-1 16,-3 0 0-16,-2-1 0 0,3 0 1 0,1-2-6 15,-7-1-13-15,0 0-56 16,0 0-55-16,-8-3-122 16,3-1-95-16,-3-1 185 15</inkml:trace>
  <inkml:trace contextRef="#ctx0" brushRef="#br0" timeOffset="-135794.71">10187 9150 380 0,'-12'-3'47'0,"-1"2"36"0,2 2 1 0,-8 2 5 0,0-1 41 0,-2 4 14 16,4 2-1-1,3-2-10-15,3 1-27 16,-2-1-11-16,9 0-23 0,-4 1-11 15,4-1-22-15,1 0-10 16,0 5-15-16,2 3-5 16,-1 7-8-1,2 3-1-15,0 2-5 0,9 4-1 16,6 4-3-16,8-5 0 0,6 5 3 31,1-8 3-31,3 1 3 16,-8-3 1-1,-3-5 9-15,-4 1 9 0,-12-5 25 16,5-3 10-16,-11-1 13 16,-6-5-3-16,-7 2-19 15,-9-3-11-15,3 3-19 16,-2 0-7-16,-1 3-8 16,8 2-3-16,0 4-3 15,3-1-1-15,0 1 4 16,-2 2 1-16,5-5 2 0,-4 3 3 15,-6-2 1 1,-2-3-11-16,-16-4-131 0,-4-3 98 16</inkml:trace>
  <inkml:trace contextRef="#ctx0" brushRef="#br0" timeOffset="-131287.21">10558 12413 316 0,'0'-3'123'0,"1"-3"89"0,-1 3-13 0,-4 3-17 0,1 0-31 0,-1 1-14 15,-2 1-18-15,6-2-7 0,-1 0-9 16,-1 0-5-16,0 0-14 15,-10-2-11-15,-1-1-26 16,-1 3-12-16,-10 5-16 16,-4 6-1-16,-5 6-6 15,3 4 1-15,5 4-5 16,9 3-3-16,8-1 2 16,5-2-4-16,3-3-3 15,4 0-2-15,7-4 2 16,4-1 0-16,16 0 6 15,7-2-1-15,3 4-2 16,0 1-1-16,-8-3 1 16,-6 9-3-16,-13 5 1 15,-9-2 4-15,-8 12 6 0,-10-7 6 16,-7-5 3-16,-7-3-3 16,-5-3-6-1,-4-8-4-15,-5-5-5 0,3-7 0 16,3-5-19-1,5-6-11-15,4-6-45 0,2-1-27 16,2-1-64-16,6-3-51 16,4 0 122-1</inkml:trace>
  <inkml:trace contextRef="#ctx0" brushRef="#br0" timeOffset="-130988.89">10413 12188 904 0,'-3'-33'136'0,"-2"4"101"0,0 4-54 0,2 1-5 0,1 16-37 0,-2 2-17 0,-1 8-41 15,0 9-13-15,-4 11-26 16,7 14-10-16,2 13-14 15,2 11-9-15,7 6-6 0,4 10-2 16,1 12-3-16,3 4 2 16,1 9-1-1,-6-2 1-15,-7-6-36 0,0-3-34 16,-5-13-102-16,3-9-53 16,2-18-185-16,-2-7 218 15</inkml:trace>
  <inkml:trace contextRef="#ctx0" brushRef="#br0" timeOffset="-130516.21">10712 12183 371 0,'5'0'157'0,"0"0"175"0,3 2-53 0,-7-2-58 0,1 1-36 15,3 4-37-15,-1-4-16 0,-2 4-31 16,1 3-16-16,0 3-36 15,-6 5-12-15,8 7-19 16,-4 6-7-16,1 13-6 16,1 6-3-16,-3 10 0 15,7 5 0-15,-6 0 0 32,1 0-1-32,2-4 1 15,1-9-1-15,0-10 0 0,6-10-1 0,0-13-1 0,5-4-4 16,7-9-2-1,4-4 0-15,0-9-16 0,1-7-17 32,-2-8-46-17,-4-1-35-15,-5-5-111 0,-6-1-135 16,0 1 210-16</inkml:trace>
  <inkml:trace contextRef="#ctx0" brushRef="#br0" timeOffset="-130327.77">10668 12473 676 0,'5'0'121'0,"0"0"170"0,7 0-100 16,3-3-25-16,-1 3-10 0,9-2-45 0,1 1-26 0,0-2-42 15,6-1-15-15,0-3-48 16,-2-3-64-16,2-4-384 15,-3 0 304-15</inkml:trace>
  <inkml:trace contextRef="#ctx0" brushRef="#br0" timeOffset="-129887.93">11064 12296 692 0,'-3'0'160'0,"-6"2"108"0,7 3-66 16,-6 1-33-16,3-4-75 0,5-1-22 0,0-4-23 0,4-6-1 0,7-6-2 0,4 1-2 0,6-8-3 15,-2 2-1-15,3-6-3 16,-6 1-1-16,0 8-4 16,-4 0 0-16,-9 5 4 15,-1 6 0-15,-2 3 1 16,0 1-5-16,-3 9-19 16,1 7-6-16,2 11-9 15,5 8-3-15,0 10 4 16,6 4 0-16,0 4 0 15,1 4 1-15,-1-2 0 16,0 0 1-16,-6-5 0 16,3-7 2-16,-8-4-50 15,-2-11-44-15,-5-8-139 16,-1-2-271-16,0-10 297 0</inkml:trace>
  <inkml:trace contextRef="#ctx0" brushRef="#br0" timeOffset="-129698.77">11071 12694 1180 0,'1'0'122'0,"2"-2"97"0,13-7-69 0,8-4 4 0,12 1-45 0,3-6-29 0,12-1-51 15,4 4-13-15,7-3-62 16,4-4-82-16,-3-5 75 15</inkml:trace>
  <inkml:trace contextRef="#ctx0" brushRef="#br0" timeOffset="-51384.12">21385 6958 496 0,'5'-1'131'0,"-2"-1"144"0,-3-4-41 0,0 1-48 0,-2-4-23 0,-1-1-29 0,-3 4-13 0,-5 0-21 0,-2-1-14 15,-4 2-33-15,-10 1-7 0,-9 2-14 16,-2 1-4-16,-2 2-3 15,-1 5-6-15,0 10-9 16,-1 0-2-16,10 8-13 16,5-1-2-16,13 6-1 0,6-1-1 15,16 7 9 1,5-4 3-16,14 4 3 0,2-3 1 16,11 1 6-1,-1-2-2-15,-2-1 2 16,-3-1 0-16,-8-3-3 15,-7 0 3-15,-16-4 0 0,-8-3-1 16,-19 1-5-16,-4-3-7 16,-12 2-50-16,-4-3-33 15,-1-5-79-15,-4-6-57 16,4-3-196-16,3-2 235 0</inkml:trace>
  <inkml:trace contextRef="#ctx0" brushRef="#br0" timeOffset="-50786.07">21263 7029 938 0,'18'-17'153'16,"-1"3"178"-16,-6 6-170 0,-3 5 18 0,-5 12-49 0,-3 12-32 0,-5 23-50 0,-2 6-22 0,-1 15-20 0,0-2-4 0,14-13-3 0,10-5-1 0,12-12 0 0,9-11 2 0,4-6 3 0,4-10 4 0,-4-8 21 0,0-2 19 16,-8-15 25-1,-12-3 5-15,0-7-18 0,-9-1-20 16,-4 8-28-16,3 6-8 15,-9 16-3-15,6 2-1 16,1 15-1-16,-4 4 0 16,12 1 2-16,4-6 0 15,1-5 8-15,6-5 9 0,-3-4 23 16,2-4 18-16,-5-6 21 31,-3-9 3-31,0-8-3 0,-9-7-12 0,-3-11-27 16,-7-12-11-16,-3-13-21 15,-8-4-7-15,-1 1-13 16,-3 6-11-16,3 18-26 16,1 15-25-16,6 21-48 0,-1 7-29 15,6 11-99 1,3 6-110-16,21 9 207 0</inkml:trace>
  <inkml:trace contextRef="#ctx0" brushRef="#br0" timeOffset="-49977.58">22932 6895 955 0,'15'-1'141'0,"-3"-1"117"0,-9-3-1 15,-3 1-49-15,-3-4-25 0,-11 0-38 0,-6-3-26 0,-14 1-42 0,-5 1-17 0,-5 1-31 0,3 2-9 16,0 6-8-16,1 1-2 0,6 6-1 16,7 4-2-16,14 3-3 15,4 3-5-15,10 8-3 16,7 2 1-16,8 5-2 16,6-2 5-16,5 3 2 15,1-3 0-15,4 3 5 16,-4-5 1-16,-4 1 2 15,-5-3 1-15,-10-3-1 16,-9-3 1-16,-22-3 0 16,-6-1-1-16,-12-5-3 15,-1 2-4-15,-8-13-23 0,-1 0-24 16,3-10-60 0,2-5-38-16,8-6-97 15,8-7-79-15,7-7 180 16</inkml:trace>
  <inkml:trace contextRef="#ctx0" brushRef="#br0" timeOffset="-49728.58">22636 6447 1138 0,'17'-15'183'0,"-3"2"232"15,-3 7-170-15,-7 15-55 0,-4 7-29 0,-2 19-62 0,-1 6-18 0,-5 17-29 0,2 8-22 0,-4 15-18 0,-1 5-11 0,3 10-3 0,0 1 2 0,8-6-17 16,7-4-27-16,7-19-82 16,2-10-59-16,1-17-170 0,4-8 190 0</inkml:trace>
  <inkml:trace contextRef="#ctx0" brushRef="#br0" timeOffset="-49385.51">23084 6405 1292 0,'0'-7'142'0,"2"4"119"0,-1 6-115 0,-1 10 19 0,-1 15-51 0,-1 4-25 16,0 15-28-16,-1 1-13 0,0 8-22 15,1 4-8-15,1 11-12 16,1 3-3-16,0 4-1 16,1-6-1-1,1-7 2-15,6-5 0 0,-2-18-1 16,5-9 0-16,2-14-6 15,1-9-15-15,2-12-30 16,4-9-19-16,7-14-45 16,0-8-29-16,-2-14-80 15,-1-2-38-15,-15 0-154 0,-4-2 217 16</inkml:trace>
  <inkml:trace contextRef="#ctx0" brushRef="#br0" timeOffset="-49205.13">23092 6663 1174 0,'-8'5'128'0,"-6"0"115"0,6-2-27 15,9 0-30-15,1-3-24 0,12 0-49 0,7 0-25 0,-1-5-44 0,1-6-15 0,10-3-33 16,1 0-23-16,9-7-100 16,5 6-95-16,2 1 116 15</inkml:trace>
  <inkml:trace contextRef="#ctx0" brushRef="#br0" timeOffset="-48683.08">23494 6624 883 0,'-19'-16'85'0,"3"-3"106"0,4 5-50 0,7 5 23 0,-1 1 4 16,7 1-22-16,7 7-6 0,3-1-16 15,7 1-13-15,8 5-25 16,9-1-14-16,5 9-33 15,7-7-10 1,-6 2-4-16,-2 5-5 16,-12-4-8-16,-13 5-4 0,-10 1-4 15,-8 2-1-15,-18 2 4 16,-5 0 0-16,-14 3-3 16,0-2-2-16,4 1 0 15,0 1 0-15,20-5-2 16,1 1 0-16,18-1-2 0,7 2 0 15,13 1 1-15,11 6 1 16,1 2 0 0,0 0 3-16,-7 5 1 15,-2-3 1-15,-3 4 3 16,-14-6 0-16,-5-1 2 0,-12-2 1 16,-16-3 0-16,-2-6-1 15,-17-5-6-15,-4 0-10 16,-8-9-58-16,2 1-50 0,10-3-133 15,0-3-211 1,20 4 265-16</inkml:trace>
  <inkml:trace contextRef="#ctx0" brushRef="#br0" timeOffset="-48459.67">23833 7278 1242 0,'2'21'165'16,"-4"1"91"-16,-4 6-111 0,-18-2 12 0,-4 0-93 0,-2 0-6 0,-6 2-82 0,4-4-53 0,-6-1-207 15,2-1 168 1</inkml:trace>
  <inkml:trace contextRef="#ctx0" brushRef="#br0" timeOffset="-46689.17">23362 7985 506 0,'4'0'153'0,"-1"1"152"0,1-1-103 0,2-1 5 0,-3 1-33 0,0-6-15 16,-1-1-19-1,3 1-15-15,-4-11-37 16,-1-4-17-16,-3 4-22 0,-3-7-4 0,-1 10-3 31,-8-5 0-31,-8-5-5 16,-6 2-6-16,-3-3-5 16,-3 9-7-16,8 7-11 15,2 4-4-15,6 5-7 16,3 5-3-16,12 14-4 15,-4 0-1-15,8 9-1 16,0 4 3-16,8 1 1 16,4 3 2-16,9 2 0 0,1 1 0 15,11 1 3-15,3 2 0 16,4-1 2-16,-2-1 0 16,-10-2-7-16,-3-2-5 15,-18-3-17-15,-9 0-8 16,-17-12-21-16,-9 1-10 0,-16-2 11 15,-2-12 9 1,-2-5 31-16,6-11 15 0,9-17 30 16,12-3 7-1,10-12 15-15,5-4 4 0,15 0-10 16,4 0-3-16,11 9-16 16,4-1-5-16,2 9-15 15,5 0-4-15,-1 5-43 16,1 0-34-16,5 3-126 15,2 0-179-15,9 7 220 16</inkml:trace>
  <inkml:trace contextRef="#ctx0" brushRef="#br0" timeOffset="-46409.33">23918 7695 1448 0,'0'0'125'0,"-9"4"63"0,-2 3 8 0,-8 9-46 16,-8 6-48-16,-3 12-58 0,0 9-18 0,-3 15-21 15,3 7-5-15,8 14-5 16,5 0-2-16,15-2-22 15,5-3-13-15,11-17-46 16,10-5-30-16,1-17-63 0,5-9-88 16,7-10 158-1</inkml:trace>
  <inkml:trace contextRef="#ctx0" brushRef="#br0" timeOffset="-45969.48">24284 7923 1390 0,'5'-12'132'0,"-10"-2"94"0,1 4-35 0,-18-2-26 0,-7 5-44 0,-4-1-58 16,-2 4-15-16,1 8-27 15,4 7-9-15,0 11-10 16,9-7-2 0,9 8-8-16,5-4-1 0,17 3 0 15,6 7 0 1,14-3 6-16,1 6 0 15,9-4 3-15,5-2 1 0,-5-1 3 0,-6 2 0 16,-8-8 0-16,-15 1 0 16,-11-6-3-16,-5-1-9 15,-22-4-33 1,-8-4-28-16,-12-3-81 0,-7-4-48 16,6-3-108-1,0-7 155-15</inkml:trace>
  <inkml:trace contextRef="#ctx0" brushRef="#br0" timeOffset="-45748">24037 7561 1177 0,'25'-10'148'0,"0"10"115"0,-1 10-32 0,-4 15-49 0,3 13-34 0,0 14-57 0,-4 5-17 15,2 15-39 1,-9-2-17-16,1-4-10 16,-5 2-4-16,-4-13-27 15,0-3-33-15,0-3-103 16,-4-8-95-16,0-2 135 0</inkml:trace>
  <inkml:trace contextRef="#ctx0" brushRef="#br0" timeOffset="-45432.32">24455 7529 1025 0,'-6'3'208'0,"1"0"254"0,5 12-287 0,3 4 15 0,-1 11-80 15,5 6-36-15,-3 10-35 16,0 7-10-16,3 10-17 16,-6 3-5-16,2 2-2 0,4-3-2 15,-3-11 0 1,-4-4-1-16,5-12-3 0,3-5-10 16,5-11-14-1,1-6-9-15,8-7-19 0,-3-6-9 16,3-7-59-16,2-6-38 15,1-7-126-15,0-5 146 0</inkml:trace>
  <inkml:trace contextRef="#ctx0" brushRef="#br0" timeOffset="-45256.03">24474 7821 906 0,'-2'3'135'0,"2"0"212"0,2-6-109 0,10-5-83 0,6-6-17 16,4-10-54-16,6 1-27 16,-3-4-60-16,-1-2-44 15,5 1-132-15,4 1-108 16,1 8 149-16</inkml:trace>
  <inkml:trace contextRef="#ctx0" brushRef="#br0" timeOffset="-44881.39">24819 7573 961 0,'-11'5'174'0,"2"3"147"0,2-2-125 0,1 2-20 0,3 3-57 0,3 3-15 16,0 12-37-16,0 5-15 0,0 15-28 16,0 0-12-16,-2 1-11 15,1 0-1-15,-2-14 5 16,-2 2-1-16,5-13-7 15,5-8-15-15,1-4-23 16,7-9-11-16,1-7-24 16,3-5 1-16,4-10-5 0,1-2 9 15,-5-4 31 1,4 0 13-16,-9 8 29 0,1 7 25 16,-8 12 33-1,1 0 7-15,-6 14 10 16,-6 3-10-16,4 13-23 15,0 8 0-15,2 3-10 0,8 5-12 16,-3-5-10 0,5-3-9-16,-3-7-39 0,1-6-33 15,-1-7-152-15,2-7-226 16,2-8 259 0</inkml:trace>
  <inkml:trace contextRef="#ctx0" brushRef="#br0" timeOffset="-44608.7">24949 7346 1255 0,'9'8'158'0,"2"2"111"0,7 12-92 0,7 12 17 0,11 17-76 0,2 7-36 0,0 23-35 16,1-1-18-16,-1 11-6 0,-6 1-1 16,-7-8-1-1,-9-4 2-15,-21-6-9 0,-12-1-1 16,-20 1-35-16,-12 0-39 16,-14 9-110-16,-5 1-246 15,-31 9 247-15</inkml:trace>
  <inkml:trace contextRef="#ctx0" brushRef="#br0" timeOffset="-37687.56">22458 7523 387 0,'-10'3'128'0,"5"0"128"0,4 2-13 0,6-5-52 0,-2 0-18 0,11-5-34 0,2 2-20 0,4-2-27 0,10-3-12 0,6 2-19 16,10-2-6-16,11 5-20 0,9-2-8 15,13 4-6-15,3 1-2 16,2-3-4-1,-12 1-3-15,-15-4-5 0,-13-1-3 16,-7-1 2-16,-11 2 1 16,-10-2 3-16,-9 5 0 15,-22 2-4-15,-7 1-3 16,-19 11-6-16,-11 1-2 16,-25 7-2-16,-19 3-5 15,-13 3-10-15,-8 2-1 0,7 0 2 16,4-2 7-16,2 1 14 15,4-3 0-15,12-10 1 16,19-1 0-16,31-10 1 16,17-2 0-16,32-8 3 15,19-5 1-15,32-2 2 16,14-1 1-16,13 0 4 0,1 0 1 16,8 4 2-16,2 2-1 15,10-1-4 1,4 3-3-16,-21 4-2 0,-8-4 2 15,-39 5 0 1,-12 1 2-16,-21 0 2 0,-11 2 1 16,-17 2-3-16,-7 0-2 0,-22 4-5 15,-21 3-3 1,-23 6 0-16,-13-1 0 16,-5 5 0-16,7 3 0 0,9-3 0 15,10 1 0-15,15-6 1 16,8 1-1-1,29-11 0-15,14-2-2 0,29-5 0 16,20-2 0-16,17-9 2 16,13-2 1-16,17 0 1 15,8 1-2-15,20 0 0 16,10 3 0-16,-6-1 1 16,-13-1 2-16,-34 4 3 15,-21 6 3-15,-32-1 5 16,-10 7 2-16,-30 5 0 15,-15 4-7-15,-42 7-8 0,-17 2-1 16,-18 4-4-16,0-4 4 16,26 3 0-16,13-3 0 15,32-7 0-15,17-1-2 16,28-7-4 0,15-2 1-1,30-6-1-15,13-6 3 0,25-7 2 16,14-5 0-16,15 1 6 0,-3-1-40 0,-20 6 27 15</inkml:trace>
  <inkml:trace contextRef="#ctx0" brushRef="#br0" timeOffset="-32602.39">13513 12445 526 0,'-2'0'108'0,"1"-2"112"0,-6-1-22 0,1 1-54 0,-2 1-20 0,-1 1-37 0,-7 0-20 0,2 0-18 16,-1 0-8-16,0-5-13 15,5 4 2-15,2-4 10 16,5 2 7-16,3-7 14 15,8-1 4-15,5 0 5 0,-1-2-5 16,4 1-7-16,-2-1-2 16,-1 2-5-16,-1 2 3 15,3-2-11-15,0-2-5 0,4 2-12 16,5 0-1 0,-7-2-6-1,7 2-1-15,-3 5-5 16,-1 0-8-16,-1 6 2 0,1 1-1 15,-5 7 2 1,5 2 0-16,-1 2 0 16,2-4-2-16,-1 8 0 0,2 0 1 15,0-1 2 1,0 8 0-16,-3-3-1 0,2 4-2 0,-5-2 0 16,-2 1-1-16,-3-4-1 15,1 2-1 1,1-4 0-16,1 2-1 15,0-3-1-15,-1 6 1 0,3-3-1 16,-2 5 0-16,2 2 0 16,-5 0 1-16,0 4-1 0,0-4 1 15,-2 4 0-15,-4-3 0 16,0-2 0-16,-3 4 1 16,-1-4 0-1,1 2-2-15,-2-2 1 0,0 0-1 16,0 1 0-16,0 0 1 15,0 3 0-15,-3-4 0 16,-2 0 0-16,0-1 0 16,-3-2 0-16,3-2-1 15,2-1 1-15,-1-1-1 16,-1-1 1-16,3-3-2 0,-1 0 1 16,-3-1 1-16,3 4-1 15,-1 2 1 1,0-3-1-16,-1 1-1 0,2 2 1 15,-3-3-1-15,4 3 0 16,-1-3 1-16,3-2-1 16,-2-5 0-16,2 1-1 15,0 1 0-15,3-2 1 16,-1-1 0-16,4 3 0 16,-1-1 1-16,-3 1 0 0,1-2 0 15,-3-4 1-15,0 5 0 16,-2-7-1-16,2 6-1 15,0-1 0 1,2-2 0-16,1 5 0 0,0-3 0 16,0 2 0-16,2 1 0 15,1-2 0 1,-3 2 0-16,4 0 1 16,-4 3 0-16,-2-1 0 0,1-3-1 15,0-1 0-15,4-3-1 0,-5-3 1 16,1-1-1-16,-2 0 1 15,11-1 1-15,-9 1 0 16,-2-1-1 0,8 7 2-16,-5-5-1 0,0 7 0 31,-2-4-1-31,6 4 0 16,-3-1 0-16,6 2-2 0,1-5 1 15,2 1 0 1,1-4 0-16,0-1 1 15,-3-1 0-15,0 2 0 0,-1 4 0 16,-3-4 1-16,1 3-1 16,-1-1 0-16,-3-2 1 15,3 2-1-15,-4-4 1 16,5 1 0-16,-4 1 0 16,3 5-1-16,-2-3 1 15,-1 4-1-15,4-3 1 16,-5 1-1-16,4-1 0 0,-1 2 0 15,3-3 0-15,2 2 0 16,-1 0-1 0,-1-1 0-16,1 0 1 0,1 1-1 15,0-1 1-15,-3 2 0 16,3 1-1-16,6-1 1 16,-4 0 0-16,1 3-1 15,2-3 0-15,-2 3 0 16,0 0 0-16,5-1 0 15,-2 1 0-15,-1-4 1 16,5 5-1-16,-4-1 0 16,5 3-1-16,2-2 1 0,4-1 0 15,-1 0 0 1,6-1 1-16,-1-5 0 16,4-1 0-16,3 3-1 0,2-6 1 15,-1 4-1-15,-4 0 1 16,2-1 0-16,-3 6 0 15,-4 3 0-15,2-2 0 16,-4-2 1-16,-4 4-1 0,0 1 1 16,1 2-1-16,0-7 0 15,3 4 0-15,6-7-1 16,4 0-1-16,10 1 1 16,4-4 1-16,7 0-1 15,-3 2 1-15,-6-4 0 16,-2-1 0-1,-8 3 0-15,-2-1 1 0,-1 0-1 16,0-2 1-16,4-2-1 16,4-3 0-16,-3 2-1 15,6-2 1-15,3 1 0 0,4-3 0 16,11 1 0-16,-6 0-1 16,7-2 1-16,-10-2-1 15,-1 7 1-15,-5-3 4 16,-6 3 7-16,1 1 1 15,-4 2 1-15,4-1-1 16,-4 2-6-16,3 1 0 16,3-1 3-16,-2-2-1 15,8-2-6-15,0-7 1 0,-4-3-3 16,-1 2 0-16,2-1 8 16,-3 4 1-16,-3-3-1 15,1 5 1-15,-7 2-1 16,-4 3 1-16,-9 2-1 15,-10 3 1-15,-7 2 0 16,-2-3 3-16,-8-3-2 16,0 0-1-16,0 0-9 15,0 0-10-15,0 0-14 16,0 0-11-16,0 0-45 16,-4-2-42-16,0-10-138 15,-1 6-227-15,-3-15 282 16</inkml:trace>
  <inkml:trace contextRef="#ctx0" brushRef="#br0" timeOffset="-31988.87">17034 13451 572 0,'-3'0'159'0,"-5"0"204"0,3 1-127 0,0 7-48 0,-1-1-26 0,-2 2-35 0,-1 4-11 16,-2-5-17-16,1 3-14 16,7 3-26-1,3 3-12-15,2 4-12 0,6 1-9 16,-2 1-5-16,3 3-4 16,10 2-10-16,2 7 2 15,7 3-4-15,7-1-1 16,-5-5-2-16,4 3-1 15,4-2 1-15,2-2 0 0,-4 7 1 16,0 0 0 0,-10 1 1-16,-1-1 0 0,-8 0 1 15,2 0-1 1,-3-10 0-16,-7 1 2 0,-1-4 2 16,-8-8 2-16,0 1 4 15,-8-6 2-15,-6-1 1 16,-3-3 1-16,-10 3-1 15,-9 0-2-15,-5 5-5 16,-7 5-3-16,3 4-4 16,-4 2-3-16,1 9-5 15,1 3-1-15,3 7-45 16,-8 3-32-16,5 3-93 16,4 0-94-16,-4 5 152 0</inkml:trace>
  <inkml:trace contextRef="#ctx0" brushRef="#br0" timeOffset="-25223.88">22483 7597 509 0,'-29'5'113'0,"-2"3"82"0,4 1-23 0,5 4-3 0,-8-1-32 0,5-4-21 0,12-2-19 0,12-2 3 15,-12-3-23-15,29-6-6 16,6-2-10-16,13-6-18 16,4 0-2-16,2-6 6 0,14 0 1 15,8 1 9 1,23-1-2-16,7 1-7 15,12 3-16-15,-2 5-13 16,-9 2-10-16,-11 5-4 16,-16-2-3-16,-2 4 1 15,-3-1-1 1,-2 2 0-16,-19-1 1 0,-8-1 2 0,-21 0 4 16,-10 2 0-16,-21-6-1 15,-9 1-2-15,-21 4-8 16,-7-4-5-16,-10 2-16 15,-6 1-8-15,-7-1-12 0,-11 3 0 16,-17-1 16-16,-4 1 9 16,9 3 16-1,12 3 2-15,25 5 2 0,13 2 1 16,22-5 0 0,11 3 2-16,22-8 0 0,18 0 16 15,18-3 14-15,13-5 3 16,24-4 9-1,14-2-12-15,22-2-6 0,3 2-1 16,-9 2-7 0,-4-2-5-16,-20 7-6 0,-4-2 0 15,-17 5-1-15,-12 1 2 0,-32-2 5 32,-15 4-2-32,-32 1-5 0,-19 5-2 0,-24 6-9 15,-13 2-2 1,-23 4-1-16,-10 4-1 0,-10-2-3 15,0 1 0-15,21-1 1 16,20 1 3-16,31-8 4 16,16-4-1-16,32-4-2 15,17-4-1-15,25-6-1 16,19-4 0-16,22-10-10 0,11-2-32 16,18 0-74-16,7-1 70 15</inkml:trace>
  <inkml:trace contextRef="#ctx0" brushRef="#br0" timeOffset="-22362.21">23303 5471 542 0,'2'5'122'16,"-2"1"122"-16,0-1-16 0,-3 4-56 0,-4-2-20 0,6-3-39 0,1-2-10 0,11-4-18 15,5-5-9-15,15-3-3 0,2 1-8 0,11-2-14 16,8-2-5-16,1 10-18 0,-1-2-8 16,-15 10-8-1,-10 3-3-15,-20 12 1 16,-11 5-1-16,-10 15 0 15,0 4-1-15,-11 8-4 0,3 3-2 16,-2-1 0 0,4-1-1-16,-4-1-2 0,3-1-1 15,6-5-32-15,0-10-35 0,6-11-73 16,4-6-87 0,5-17 125-1</inkml:trace>
  <inkml:trace contextRef="#ctx0" brushRef="#br0" timeOffset="-21891.8">24117 5471 932 0,'19'-8'118'0,"-6"2"93"0,-2-5-11 15,-6-2-15-15,-5 1-41 0,-4-3-57 0,-8 1-18 0,-12 2-33 0,-4 5-17 0,-12 7-12 16,-4 10-4-16,2 15-5 0,-3 5-2 31,14 14-1-15,6 0-1-16,10 2 2 0,7-2 1 15,10-11-1-15,8-9 3 16,12-15 1 0,1-9 0-16,7-11 3 15,7-11 1-15,-1-12 2 0,3-6 1 16,-2-1 17-16,-3-6 10 16,-7 7 17-16,-6 6 9 15,-10 13 2-15,-10 20 0 0,-6 2-10 16,-12 25-8-1,-8 26-21-15,-4 14-10 16,-2 19-11-16,1 0-1 16,13 3 5-16,1-4-38 0,8-5-99 15,5-2-76-15,3-3 88 16</inkml:trace>
  <inkml:trace contextRef="#ctx0" brushRef="#br0" timeOffset="-19339.68">15808 14381 540 0,'-9'5'80'16,"4"-2"81"-16,0-1-19 0,4-1 4 0,-1 1-1 0,0-2-10 0,1 0-12 0,1 3-24 0,3-3-9 15,10 2-16-15,-1-2-13 16,13 0-20-16,2-2-5 16,6-1-4-16,2 0 0 15,3 0-6-15,0 1-7 16,1 2-8-16,-4 0-5 15,-13 5-2-15,-6 4 2 16,-16 4 11-16,-5 3 2 16,-14 10 4-16,-3 9-1 15,-6 6-11-15,-1 8-2 16,4 8-7-16,0 1-1 0,7-4-1 16,4-2-2-16,6-6-4 15,7-10-11-15,2-11-71 16,1-3-56-16,7-12 73 15</inkml:trace>
  <inkml:trace contextRef="#ctx0" brushRef="#br0" timeOffset="-18833.64">16545 14528 767 0,'0'-2'140'0,"0"-5"159"0,0 2-78 0,-5-11-36 0,-6 5-36 0,3-6-59 0,-1-1-23 0,-7 3-21 15,0-1-4-15,-3 8 6 16,-6 0-1-16,-2 11-8 0,2 8-9 15,3 10-21-15,1 9-7 16,7 6-10 0,6 5-3-16,2-3 1 0,6-5-3 15,9-14 3-15,2-7 2 16,4-12 2 0,0-1 6-16,1-12 3 0,5-4 0 15,-4-10 7-15,2-3 2 0,-3 0 10 16,-2 3 2-16,-1 5 0 15,-6 5 4 1,-5 6 11 0,-2 11-2-16,2 8-3 0,-4 9-4 0,2 19-19 15,-2 10 1-15,-2 11-3 16,2 0-3-16,-1 3-8 16,0-2-4-1,-3 0-24-15,1 4-32 16,-2 2-89-16,1-2-78 0,6-2 119 15</inkml:trace>
  <inkml:trace contextRef="#ctx0" brushRef="#br0" timeOffset="62730.56">939 14478 177 0,'-4'1'45'16,"-6"4"43"-16,1 1-42 0,-2 0-34 0,1 2-6 0,2 2 44 0,4-4 32 0,0 2 65 0,4-2 25 16,0 4-3-16,0 1-15 0,0-2-43 15,0-2-15-15,7-7-4 16,-6-2 0-16,-1-9-1 16,0-5 2-16,0-4-19 15,0 1-13-15,-1-3-14 16,-6 6-15-16,-5 3-18 15,-6 2-3-15,-1 8-9 16,-3 2 2-16,2 4-4 16,2 8-1-16,9 3-4 15,6 11 0-15,3 5 0 16,1 8 0-16,9 8 3 16,1-2 0-16,2 2 1 15,1-9 0-15,2-11 0 16,-2-11-1-16,2-15 0 15,-2-1 2-15,-3-20 1 16,-2-1 3-16,-4-5 6 0,-5-1 4 16,-3 4 4-16,-7 1 2 15,1 5-1-15,-8 3-3 16,9 2-6-16,6 13-3 0,-3-11-13 16,13 9 0-16,3 4 1 15,2 3 1-15,7 7 6 16,4 3 1-16,1 5 0 31,2 4-1-31,-3 1 0 0,-4 0-11 16,-1 0-108-16,2 2-111 15,-2-2 121-15</inkml:trace>
  <inkml:trace contextRef="#ctx0" brushRef="#br0" timeOffset="63252.63">1502 14325 316 0,'0'4'107'0,"0"3"124"0,-3-3 5 0,-6 4-29 0,-2 3-17 0,-3 2-32 16,-4 3-25-16,-4 3-48 0,-5 1-20 0,7 5-43 0,-1-3-14 0,6 2-8 0,11 4-3 0,1 2-2 15,10 3-1-15,10-4-3 0,-1-4 1 0,11-9-1 0,1-5 1 0,2-14 0 0,0-7 11 0,-5-17 35 16,-1-7 16-16,-8-7 32 0,-4-11 1 0,-9-10-11 0,-3-4-10 0,-3-13-27 0,-6-8-10 16,1 1-22-16,-3-1-4 0,-8 2 3 15,3 8-2-15,2 15 4 0,1 15-2 16,12 28-6-1,1 11-1-15,4 30-1 0,4 14-1 16,3 24 0-16,5 11 1 16,9 17 0-16,2 2 1 15,8 5-34-15,-4 1-42 16,3-8-115-16,3-7-103 0,-5-15 156 16</inkml:trace>
  <inkml:trace contextRef="#ctx0" brushRef="#br0" timeOffset="63624.67">1786 14315 1398 0,'-3'-17'118'0,"-3"4"62"0,3 5-36 0,4 15-87 0,7 7-21 0,7 13-33 0,8 7-2 0,9-1 0 15,10 2-1-15,1-10-1 0,1-6 0 16,0-9 0-16,-12-4 1 16,-2-9 5-16,-10-3 13 0,-9-10 33 15,0-3 15 1,-9-10 26-16,-2-4 4 0,-5-8-12 16,-7-3-13-1,-6-6-30-15,1 4-16 16,7 13-25-16,7 4-3 15,5 15-10-15,1 6-42 0,14 7-120 16,-1 1-91-16,19 16 124 16</inkml:trace>
  <inkml:trace contextRef="#ctx0" brushRef="#br0" timeOffset="64238.41">2537 14239 640 0,'-9'-31'182'15,"-2"-2"156"-15,-3 12-86 0,-2 1-22 0,-3 15-68 0,-2 2-30 0,-1 11-65 0,-4 7-27 0,2 8-26 0,2 3-7 16,8 11-7-16,1 4-4 15,8 9-3-15,1 5 0 16,11-3 0-16,4-6-1 16,7-11-3-1,4-15-1-15,3-12 2 0,2-9 1 0,-2-17 8 16,5-9 1-16,3-15 11 16,-4-5 11-16,-2-5 29 15,-4 1 10-15,-1 8 2 16,-6 13-10-16,-6 10-30 15,-9 18-8 1,2 6-6-16,-4 16-2 0,-1 19-1 16,-4 4-4-16,6 4-3 15,0-6-2 1,8-6-1-16,3-10-2 0,0-14 0 16,1-7-1-16,6-6 3 15,-4-9 2-15,6-8 2 16,-2-2 1-16,2-4 1 15,-2 0-2-15,5 0 0 16,1 4 0-16,-5 10-2 16,1 7 0-16,-7 11 2 15,0 8 1-15,-9 11 4 0,3 1 0 0,-4 0-1 16,-2-5-1-16,1-9-2 16,-2-12-1-16,8-2 1 15,-2-12-1-15,5-7 1 31,3-6 0-31,2 3-1 0,3 1 0 0,-1 4-4 16,2 10 6-16,4 13-74 16,-4 11-47-1,4 14-247-15,0 3 198 0</inkml:trace>
  <inkml:trace contextRef="#ctx0" brushRef="#br0" timeOffset="64911.68">3487 14129 1044 0,'-8'9'161'0,"5"7"135"0,-11 2-142 0,-5 7-8 0,-5 3-63 0,-6 4-17 0,2-1-36 16,1 2-14-16,10-4-16 31,12 2-4-31,18 1-6 0,9-1-1 0,9 3 1 32,7-8 0-32,8-4 2 15,-4-9 0-15,3-11 2 16,0-2 1-16,-7-11 5 15,2-4 2-15,-7-5 14 16,-2-7 5-16,-2-8 17 16,1 1 13-16,-11-10 20 0,-2 3 7 15,-9 1-7-15,-7 4-7 16,-4 11-18-16,-9 6-3 16,-2 22-10-16,-5 13-10 15,1 23-15-15,1 19-11 16,9 5-2-16,5 1-2 15,14-12-3-15,6-13 0 16,16-15-3-16,-1-15 2 0,6-10 7 16,0-11 4-16,-4-6 3 15,4-6 2 1,-8-4 1-16,0-6 0 0,2 1-2 16,-7-3 1-16,-5 4-4 15,4 7-1-15,-3 16-3 16,-2 7-1-16,6 18-1 15,2 8 2-15,-1 7 2 16,4 4 1-16,-3-7 0 16,-2-3 0-16,-6-1 3 15,-1 0 2-15,-15-2 5 16,-3 3 1-16,-22 0-8 16,0 1-17-16,-18-8-72 0,-1-2-59 15,-1-6-268 1,-15-15 241-16</inkml:trace>
  <inkml:trace contextRef="#ctx0" brushRef="#br0" timeOffset="65337.36">4905 13919 1170 0,'8'0'132'0,"0"5"145"0,-2 8-124 0,-6 15-33 0,0 16-39 0,-6 26-51 0,1 5-11 0,2 18-14 0,-3 7-1 16,-2-4-71 0,-1 3-67-16,7-11 74 0</inkml:trace>
  <inkml:trace contextRef="#ctx0" brushRef="#br0" timeOffset="65935.5">4672 14541 908 0,'0'1'138'0,"1"1"185"0,12-7-170 0,3-6 21 0,6-14-23 16,3-4-16-16,0-20-38 15,7 1-16-15,6-8-15 16,-3-8-15-16,15 15-17 15,-12 3-3-15,-3 21-14 16,-1 12-2-16,-2 13-5 0,-4 14-2 16,-1 20 2-16,-2 14 1 15,-4 16-3 1,-4 0-2-16,-6 12-19 0,-4-4-15 16,-3 1-10-16,-2-7 1 15,-2-18 15-15,-2-17 13 16,2-18 5-16,0-15-2 0,3-20 2 15,-1-10 1 1,12-10 1-16,8-2 1 16,10 14 1-16,1 5 0 0,2 18 3 15,-2 10-1-15,-6 10-1 32,1 3 0-32,0 0 0 0,-9-2 0 15,13-6 1-15,-4-7 0 0,-1-9 4 16,-5-7 7-1,-8-11 16-15,1-4 6 0,-6-6 17 16,-4 0 3-16,-4 0 4 16,-4 4-1-16,-9 10-12 31,1 11-14-31,-2 19-24 0,7 15-8 0,-1 23-13 16,7 13 1-16,11 4 2 15,7-3-1-15,13-12-33 0,2-10-29 16,15-17-113-16,2-13-29 15,5-16-158-15,5-10 188 16</inkml:trace>
  <inkml:trace contextRef="#ctx0" brushRef="#br0" timeOffset="66314.85">6494 14257 1390 0,'-2'-30'135'16,"-1"11"94"-16,-1 6 8 0,2 15-66 0,0 10-43 0,4 18-72 0,1 13-32 0,5 17-22 0,-3 6-13 15,3 4-48-15,-2-3-36 16,0-7-110-16,-3-1-74 15,-3-7 152-15</inkml:trace>
  <inkml:trace contextRef="#ctx0" brushRef="#br0" timeOffset="66549.33">6420 14432 1232 0,'-13'-84'184'0,"7"7"128"0,7 17-53 0,7 17-35 0,10 18-79 15,1 8-45-15,11 9-65 16,3 6-13-16,13 2-11 16,-1 2-1-16,3 3-1 15,-9 3 2-15,-11 3 1 16,-9 1 3-16,-15 7 3 16,-8 5-1-16,-19 12-37 15,-14 0-29-15,-15 5-83 16,0-3-70-16,2-11-163 0,10-2 198 15</inkml:trace>
  <inkml:trace contextRef="#ctx0" brushRef="#br0" timeOffset="66850.6">7123 14179 1163 0,'26'-3'133'0,"-4"-1"126"0,-5 2-30 0,-7 0 8 0,-7 2-27 0,-16 0-43 15,-3 4-40-15,-15 10-60 16,-2 6-18-16,-5 12-31 16,0 7-11-16,11 9-14 15,3 5-5-15,24 7-6 16,2-3 0-16,23-5-1 15,8-2 1-15,12-12 2 16,8-9 0-16,12-18-39 16,7-7-37-16,3-21-120 15,4-2 111-15</inkml:trace>
  <inkml:trace contextRef="#ctx0" brushRef="#br0" timeOffset="93759.84">6904 17214 607 0,'0'12'72'15,"2"1"42"-15,-1 0-32 0,1-4-48 0,-1-4-16 0,7-10-12 0,2-6-2 0,6-5-2 0,6-8 0 0,0 4 43 0,8 3 24 0,-3 2 34 0,-1 6 13 0,4 6-22 0,2 3-15 0,1 5-25 0,3 2-9 0,12-2-19 0,4 1-7 0,5-6 7 16,2-4 9 0,6-7 14-16,-2-3 5 15,13-5-15-15,3 3-9 16,25-2-18-16,11 3-7 16,14 7-5-16,6 3-2 0,-9 10-3 15,2 6 1-15,9 14 0 16,2 8 2-16,-5 0 2 15,-2 0-3-15,1-9 22 16,12-11 5-16,5-13 12 16,3-10 6-16,-2-7-21 15,-2-4-4-15,0 4-1 16,-7-2-53 0,-9 5-391-16,-13 3 308 0</inkml:trace>
  <inkml:trace contextRef="#ctx0" brushRef="#br0" timeOffset="110682.37">9340 11259 513 0,'-22'-3'70'0,"-2"-2"50"0,5-1-36 0,-3-1-4 0,10-2 21 0,-1-2 21 0,5 1 15 0,3-1 0 16,5 11-19-16,0-1-18 15,0 1-21-15,3-3-9 16,7 6 6-16,3-2 4 0,9-4-5 16,6 0-2-16,11-10-27 15,9 1-10 1,-6 4-10-16,10 2-11 0,-12 9-4 15,-2 11-3 1,3 13-9-16,-16 7-2 0,-3 12-1 16,-9 3 1-1,-4 5 4-15,-1 2 2 0,2-4-1 16,1-1-1-16,-5 1 0 16,2 2 1-16,-7 7 0 15,-1 7 0-15,-1 8 2 16,-12 6 0-16,-3 3-1 15,-3 3 0-15,4-4 0 16,4 2-2-16,3 6-1 16,3-1 0-16,5 4 0 15,6-5 0-15,7-8 0 16,-2-5 0-16,3-11 1 0,-6-1 0 16,2-2 1-1,-3 0 1-15,-5 2-1 0,0 4 2 16,-4-3 0-16,0 1-1 15,-5-3-1-15,3 3-1 16,4-7 7-16,0-7 2 16,8-4 3-16,5-5 4 15,6 0-3-15,0-3 2 16,6-1-2-16,5 1-2 16,-3-2-3-16,-2 7-3 15,-8 0-1-15,4-4 3 0,-4 2 0 16,7 4-1-16,4-10-1 15,10 1-4-15,2-12-3 16,9 0-4-16,-2-2 4 16,-3 0 3-16,-3 2 8 15,-5-5 10-15,2 2 0 16,-8-2-3-16,10 6-4 16,2-6-6-16,4 2-3 15,4-4 0-15,1-2-3 16,1-3 0-16,8 0 0 15,6 2-4-15,10-3-1 16,-7 0 3-16,-1 2 4 16,-9 1 9-16,0-1 4 15,5-2 1-15,2-1-3 0,8 1-2 16,2-3-3-16,1 0-1 16,0 0-3-16,-4-3-2 15,-2 6-2-15,-3 4 1 16,-2-2-1-16,3 1 0 15,1 3 1-15,9 6-1 0,-2-6-1 16,0-1 2-16,-3 3-1 16,-9-6 0-1,-3 1 2-15,-9-1 0 16,7-5 2-16,-3-1 1 0,6-1 1 16,11-3-2-1,4 2-1-15,-3-5-1 0,1 1 0 31,-8-4-1-31,-11 0-1 0,-1-7 1 0,6-2-1 16,4-2 0-16,8-3 1 16,8 1 1-16,-4-1-1 15,-4-1 1-15,-5 3-2 16,-7-1 1-16,-5-1 0 0,1 3-1 16,-4-2 1-1,7 6-2-15,-1 0 1 16,-3 6 0-16,9-1 0 15,0-3 0-15,4-1 0 16,-4-5 1-16,-6-2 0 16,-5-1 1-16,-3-2-2 0,-1-3 1 15,1 2 0 1,0 1 1-16,6-1-2 0,1 1 1 0,4 0-1 16,-5-2-1-1,-3 0 3-15,-6 2-1 0,-17-2 3 16,-4 0 1-1,-10 2 2-15,-7-3 0 0,-5 1 3 16,-3-6-2-16,3-1-2 31,-2-1 0-31,0-2-3 0,4-3-1 0,3 1-2 16,0 1-1-16,2-1-1 16,1 5 0-16,0 0 1 15,-1 1 0-15,-1 4 1 16,-5-1 1-16,-2 1 2 15,-5 1 1-15,-5-8 1 16,-2-3 2-16,0-10 0 16,0-7-1-16,-1-8 1 15,-4-7-1-15,7 1-3 16,-1 1-1-16,-1-2-3 0,4 6 2 16,-5 4-2-16,-3-2 0 15,-1 4 1-15,5-1 0 16,-5 5-1-1,-1 4 1-15,7 1-1 0,0 1-1 0,1 3 0 16,8-3 0 0,2 4 1-16,-4 4-1 0,-1 4 1 15,-1-2 0-15,-4 3 1 16,-1 0 2-16,2 4-2 31,1-1 0-31,-3 4-1 0,6-3-2 0,6 5-1 16,-1-5 0-16,3 5 1 15,-3-3 1-15,7 8 0 16,-4 1 1-16,3-1-1 16,-1 4 1-16,-7-5-1 15,6 6 0-15,-1 0-4 16,5-2 1-16,1 7 0 16,2 2 1-16,7 2 3 15,-4-7 0-15,7 3 0 16,-1 0 0-16,6-10 1 15,3 5 0-15,7-6 0 0,3 3-1 16,-3 4 0-16,0 3 0 16,-8 7 0-1,-11-3-1-15,-8 1 1 0,-9 6 0 16,-8 1-9-16,3 1-10 16,-10-6-29-16,9-3-22 15,-1 2-63-15,2-2-39 0,-5-2-197 16,5-10 210-16</inkml:trace>
  <inkml:trace contextRef="#ctx0" brushRef="#br0" timeOffset="111578.69">14985 12147 428 0,'-16'0'140'0,"2"4"119"0,3 0-63 0,6-3-7 0,5 4-26 16,3 1-10-16,8 2-22 0,2 2-14 16,2 2-31-16,6 1-11 0,1 3-11 15,-1 2-4 1,5 0-2 0,0 1-1-16,5-4-12 0,-1 0-7 15,6 2-4-15,4 2-2 16,7-2-5-16,-1 5 0 15,1-3-9-15,-9 2 3 0,-2 2 4 32,-7 1-1-32,-15-5 6 15,-1 3-2-15,-17-9 1 16,-2 1-3-16,-5-3-4 16,2 2-4-16,-2-9-7 15,0 3-3-15,0-4-2 16,4 3-2-16,1 2-2 15,-4 3 0-15,6 2-2 16,-7-1 0-16,-4 7-1 16,4 11-1-16,-6 5-1 0,-5 4 2 15,3 5 0-15,-3-4 1 16,6-2 0-16,2-5 0 16,5-5 0-16,-3-7 1 15,5-4 0-15,2-3 0 16,2-6 0-1,1 0-1-15,2-6-1 0,0-1 1 16,0-1-1-16,2 0 2 16,2-5 1-16,-2-2-1 15,6-6-1-15,-2 0-1 16,4-12 1-16,4 0-3 16,13-10-2-16,6-11 2 0,9-6-3 15,7-9 4-15,-3-4 2 16,-10 2 1-16,-1 10-1 15,-10 8-2-15,-7 15-4 16,-1 11-12-16,-15 18-23 16,-2-2-13-16,-11 18-30 15,-10 1 1-15,-6 10 7 16,-3-1 10-16,-3-5 34 16,0-2 13-16,0-11 21 15,1-7 7-15,1-7 10 16,2-11 9-16,3-9 8 15,-1-4-3-15,-2-9-8 16,-2-5-20-16,-2-4-71 16,-7 0-137-16,-9 2 119 0</inkml:trace>
  <inkml:trace contextRef="#ctx0" brushRef="#br0" timeOffset="118872.87">10989 16537 676 0,'3'-6'78'0,"0"-1"73"0,-2 4-16 0,-1 3-40 0,2 3-16 0,1 5-32 15,0 2-11-15,5 2-3 0,2 1 2 0,5-5-6 16,3 1-2-16,4-9 5 16,5 0 14-16,-2-9 18 15,-1-5 8-15,-7-4 0 16,-4-4-14-16,-9 3-22 16,-4 0-9-16,-9 5-16 15,-7 3-4-15,-11 7-3 0,-3 2-3 16,-4 4-1-16,0 4-2 0,4 8-1 15,5 3-1-15,8 7 1 16,7 4-1 0,10 6 1-1,5 7 0-15,8 0 2 0,-1 0-1 16,4-5 1-16,6-8 1 16,0-7 0-16,4-9 0 0,5-10 3 15,2-7 7-15,0-14 25 31,4-8 15-31,2-18 26 0,1-6 4 16,-4-4 3 0,0 1-11-16,-9 9-19 0,-8 10-9 15,-8 14-26-15,-5 7-1 16,-12 16-10-16,1 9-2 16,-7 14-4-16,1 5-1 15,7 10 0-15,0 5-3 0,12-7 2 0,6-2-1 16,9-9 0-1,6-9 0-15,4-6 2 16,-5-7 0-16,-1-5 1 0,0-3-1 16,-5-8 0-16,2-2-1 15,-9-3-103-15,0-1-94 16,5-7 108-16</inkml:trace>
  <inkml:trace contextRef="#ctx0" brushRef="#br0" timeOffset="119062.04">11427 16305 1302 0,'-6'-6'59'0,"-2"-2"13"0,8-6-285 0,6 0 149 0</inkml:trace>
  <inkml:trace contextRef="#ctx0" brushRef="#br0" timeOffset="119235.8">11681 16151 1517 0,'-1'8'120'0,"-4"3"71"16,0 3-20-16,5 11-57 15,-3 5-25-15,3 16-41 16,0 4-15-16,-2 12-18 16,4 10-5-16,-2 7-10 0,1 3-27 15,6-11-118 1,-2-8-107-16,7-17 125 16</inkml:trace>
  <inkml:trace contextRef="#ctx0" brushRef="#br0" timeOffset="120035.2">11604 16606 1108 0,'0'-6'125'0,"8"0"109"0,-2-4-25 0,7-5-32 0,-1-1-21 0,9-13-37 15,-5-2-16-15,9-5-27 16,2-1-10-1,1 4-16-15,7-3-7 0,-7 9-6 16,0 7-10-16,-7 10-5 16,-7 6-4-16,-4 13-11 15,-7 7-2-15,-3 12-7 16,-2 7-1-16,-2 6-3 16,-4 5 5-16,3-4-2 15,2 5 0-15,3-9-1 16,4-5 0-16,1-12 1 0,3-8 1 15,-2-13 2-15,2-8 2 16,-3-7 1-16,4-2 0 16,-4-7-1-16,5 2 1 0,-1 5-2 15,-1 1 1-15,3 7-2 16,-1 9 0-16,2 11-1 16,1 5-1-16,7 15-1 15,1 5 1-15,7 2 0 16,5-3 1-16,5-11 0 15,5-12 0-15,-1-16 1 16,1-11 0-16,-11-11 5 16,1-4 7-1,-8-5 15-15,-9 0 8 16,-7 4 8-16,-7 2-1 0,-10 4-9 16,-5 4-6-16,-4 12-11 15,-1 6-4-15,0 14-10 16,2 11-4-16,8 11-5 0,6 7-1 15,12 4 0-15,2-5 2 16,7-4 2 0,2-7 1-16,1-10 2 0,-5-3 1 15,7-2 0-15,0-4 0 16,-1 1-1-16,3-4 0 16,-4 0-6-16,-2-2-5 0,-6 2-17 15,-6-3-3 1,-8 0 4-1,-5 4 6-15,-2-4 19 0,-3 0 3 0,10-3 0 16,-1 0 1-16,2-5 5 31,10-6 4-31,5-5 5 0,8-4 3 0,2-2 0 16,6 3-3 0,6-5-7-1,-2 1-6-15,2-1-44 16,-2-3-47-16,-6-3 50 0</inkml:trace>
  <inkml:trace contextRef="#ctx0" brushRef="#br0" timeOffset="120837.93">13450 16427 450 0,'0'-2'91'0,"-2"2"122"0,0 0-54 0,-4 5 2 0,5 6-16 0,1 3-47 0,-2 10-31 0,4 4-42 15,4 8-14-15,0 5-9 16,5 0-1-16,2-6-1 15,-2-6 2-15,-5-14-5 16,0-4 23-16,-6-11 33 16,-1-3 17-16,-9-9 35 15,-1-6-13-15,-1-12-2 16,-1-1-7-16,4-9-18 0,4-4-9 16,7 3-28-16,10 3-11 15,10 10-9-15,-1 4-3 16,2 7-3-16,-4 3-3 15,5 3-2 1,-3 4-26-16,2 7-134 0,-2 0-119 0,7 5 140 16</inkml:trace>
  <inkml:trace contextRef="#ctx0" brushRef="#br0" timeOffset="121615.02">13768 16466 834 0,'-6'13'82'0,"3"1"79"0,1 0-17 16,4-3-19-16,3-1-23 0,6-7-23 15,3-3-8-15,3-2 15 0,-3-4 9 16,1-7-10-16,0-1-10 15,-2-3-21 1,-2-2-6-16,-8 0-8 0,-3 3-3 0,-8 5-5 16,-9 0-5-16,-5 11-11 15,-7 3-6-15,-1 16-9 32,4 6-2-32,0 16-6 0,6 4-2 0,15 8-1 15,5 4-1-15,14-11-1 31,7-4-1-31,6-15-9 16,1-3-9-16,8-12-43 16,4-5-2-16,2-7-37 15,6-5-3-15,-6-14 42 16,6-5 8-16,-1-6 51 16,-4 0 28-16,-7-6 45 0,-9 8 24 15,-21-4 39-15,-3 5 5 16,-16 4-20-16,-5 4-17 15,-9 9-36-15,-2 9-15 16,-7 15-22-16,3 8-6 16,9 14-10-16,5 4-4 15,15-1-3-15,5-3-1 16,13-10 1-16,10-11 2 0,4-11 5 16,7-6 2-16,-6-11 10 15,-3-2 5-15,-5-11 11 16,-5 1 6-1,-7-8 0-15,-4 3-1 0,-2 5-10 16,6 6 3-16,-13 14-3 16,4 10-6-16,1 25-5 15,-1 9-8-15,16 20-7 16,-5 4 1-16,2-2 0 16,-2-2 0-16,-6-9 2 15,-4-6 2-15,-12-3 5 16,-5-5 0-16,-11-6 3 0,-6-4-1 15,-6-11 0-15,-4-5-2 16,2-9 1-16,2-1-5 16,7-9-28-16,7-11-30 15,8-10-98-15,4-7-93 16,15 10 133 0</inkml:trace>
  <inkml:trace contextRef="#ctx0" brushRef="#br0" timeOffset="121967">14503 16425 1422 0,'-4'3'102'0,"-4"8"68"0,5-3-55 0,3 11-20 0,1 2-30 0,10 9-33 16,3 0-12-16,5 3-9 0,3-5-4 16,2-3-6-1,0-7-2-15,-7-10 39 0,4-7 22 16,-7-10 38-16,-5-7 14 16,-2-9-18-16,1-4-17 15,-5-7-35-15,-2-2-15 0,1 2-27 31,4 3-3-31,0 8-62 16,6 2-46-16,3 9-186 0,12 6-250 16,6 8 313-1</inkml:trace>
  <inkml:trace contextRef="#ctx0" brushRef="#br0" timeOffset="123199.23">15104 16485 1332 0,'-9'-2'146'0,"3"-2"112"0,-8-3-32 0,-9 0-50 0,4-4-45 0,-6 1-61 0,5 5-23 15,1 8-41-15,-6 9-4 32,7 16-13-32,1 10-4 0,11 9-3 0,6-4-5 15,11-9-1-15,4-12 3 16,6-15 6-16,3-9 8 15,-1-12 8 1,-1-10 2-16,0-7 1 0,-4-1 14 0,-1 2 17 31,-3-1 6-31,-3 7 9 16,-4 5-11-16,-4 13-16 0,2 9-6 16,-5 16-10-16,0 11-5 15,-2 14-8 1,2 0-6-16,5 2-3 15,6-8-15-15,4-13 4 16,6-12 5-16,-2-13 6 0,3-11 18 0,-3-16 5 31,3-9 3-31,0-17 8 16,2-6 6-16,3-11 7 16,-2-7 11-16,-5-2 20 15,-2-5-1-15,-14 2-7 0,0 7-13 16,-4 23-20-1,-2 17 6-15,0 35-1 0,-4 22-6 16,-3 30-13-16,1 13-13 16,0 15-6-16,5 5 2 15,6 4-30-15,2-7-13 16,12-7 0-16,3-10-52 16,12-22 31-16,1-10 15 0,5-19 0 15,-10-6 57 1,1-19 2-16,-6-10 3 0,0-12 7 15,-1-11 4 1,-5-2 15-16,-4-3 5 0,1 12-3 16,-9 3-4-16,1 20-14 15,-1 13-4-15,-7 13-5 16,4 13 0-16,-4 16-5 16,-1 4-2-16,3-4-1 15,6-4 0-15,7-18-2 16,7-8 2-16,2-14 3 15,-7-9 2-15,4-15 5 16,3 2-1-16,-8-4 10 16,2-4 6-16,-7 5 18 15,-1 1 10-15,-6 3 0 16,-2 1-5-16,-8 12-11 0,1 6-11 16,-4 13-15-16,0 9-3 15,-1 15-10-15,-1 4 0 16,4 10 2-16,4-4-2 0,8-6-3 31,8-9 0-31,6-8 1 0,9-6 3 16,4-7 2-16,-4-3 2 15,0-6 1-15,-1-3 0 0,-3-4 1 16,6-2 0-16,-9 1 1 16,3 0 1-16,-7 4 0 15,-4 4 0-15,-7 3 1 16,-2 0 0-16,-1 2-2 15,6 6-1-15,-2-2-2 16,4 3-2-16,5 7-2 16,7 5 0-16,4 2 1 15,0 1 0-15,7-8 0 16,2-10 1-16,-4-6 1 0,4-6 1 16,-6-13 4-1,-4-2 1-15,-7-10 2 16,3-4 1-16,-8-9 8 0,0 1 0 15,4 4-1-15,-2 3-3 16,3 20-8 0,6 5-3-16,-6 14 0 15,2 11-1-15,-3 11 2 0,-4 4-1 16,-4 7 2 0,-8 4-1-16,-9 2-2 0,-12 1-3 0,-6-1-12 15,-3-2-11-15,-6-13-48 16,6-7-40-16,-8-12-168 15,2-8-79 1,-19-24 187-16</inkml:trace>
  <inkml:trace contextRef="#ctx0" brushRef="#br0" timeOffset="124446.14">11227 17127 615 0,'3'-13'105'0,"6"-4"79"0,2-4-6 0,-1 1 1 0,-2 1-28 16,-2 6-25-16,-7 10-44 15,-4 5-22-15,-5 17-22 16,-1 6-7-16,2 8-17 16,1 7-6-16,5-1-5 15,3 2-2-15,12-13-2 16,4-9-1-16,13-12 15 0,5-7 16 15,4-18 19-15,2-1 10 16,-9-8 6 0,-2-6-6-16,-14 2 1 15,-4-2-2-15,-6 7-11 0,-5 3-4 16,-22 5-16-16,-5 6-7 16,-14 2-11-16,2 4-8 0,1 9-17 31,3 8-16-31,10 15-60 15,8 8-42-15,13-5-118 0,4-6-121 16,16-13 211 0</inkml:trace>
  <inkml:trace contextRef="#ctx0" brushRef="#br0" timeOffset="124749.91">11504 17100 376 0,'35'-6'159'0,"-8"-5"188"0,-5 0-38 0,-8 8-54 0,-3 1-35 0,-1 4-78 0,-6 2-42 0,0 10-58 15,2 7-20-15,0 7-16 16,4 9-1-16,2-6-1 0,1 2 0 31,-7-7-1-31,4-3 2 0,-7-10 19 0,2-5 9 16,-20-10 13 0,8-6 12-16,-1-14 2 0,1-6-1 15,12-9-4-15,-3 0-10 16,4 0-26-1,0 3-9-15,12 5-12 16,-1 6-4-16,8 4 2 16,4 0-1-16,8 6-47 15,3-1-50-15,7 9-229 16,1-11 192-16</inkml:trace>
  <inkml:trace contextRef="#ctx0" brushRef="#br0" timeOffset="125318.81">12421 17095 1146 0,'-2'0'118'0,"1"0"93"0,-4 2-18 0,4 6-53 0,-1 0-25 0,2 7-54 0,0 4-21 16,0 11-27-16,0 3-7 16,0 4-5-16,0-4-1 15,0-3-49-15,3-10-51 16,5-9-195-16,-5-7 166 15</inkml:trace>
  <inkml:trace contextRef="#ctx0" brushRef="#br0" timeOffset="125447.26">12385 16928 1146 0,'-8'3'104'0,"2"1"68"0,2 0-95 0,1-4-82 0,6 2-62 0,5-2-184 16,2-3 156-16</inkml:trace>
  <inkml:trace contextRef="#ctx0" brushRef="#br0" timeOffset="125935.33">12566 17076 780 0,'0'29'127'0,"0"-1"126"0,0-3-95 0,0 1-54 16,3-3-19-16,0-7-6 0,1 1-6 0,-3-4-11 0,-1-3-10 0,0-1-25 15,0-7-10-15,0-2-6 16,0 0 2 0,0-13 5-16,-1-1 6 0,2-13 15 15,4-8 6-15,8 1 16 16,4 0 3-16,3 4 5 15,4 5 0-15,-3 6-14 16,-3 7-10-16,8 12-25 16,-3 0-8-16,3 12-11 15,-4 9-1-15,-16 7 0 16,-3 5 0-16,2 7-1 16,-13-4 1-16,11-6 0 15,4-6 0-15,-4-16 3 16,20-8 0-16,-13-15 2 15,-4-8 1-15,7-10 0 16,-15-1 1 0,13 0 1-16,2 7 10 15,-4 6 10-15,7 9 1 0,-6 6 0 0,-3 7-16 16,6 13-12-16,-2 10-2 16,0 12-2-16,0 2 3 15,0 5-16-15,2-1-33 16,1-1-98-1,0-9-79-15,-4-10 113 0</inkml:trace>
  <inkml:trace contextRef="#ctx0" brushRef="#br0" timeOffset="126357.94">13177 17151 1234 0,'-2'6'179'0,"-4"2"123"0,-1 12-130 0,0 5-53 0,-3 4-69 15,-1 6-21-15,6-7-16 16,4 2-5-16,1-10-5 16,1-4-2-16,4-8 1 15,-5-8 0-15,6-9 2 16,-4-7 0-16,3-11 0 16,7-4-2-16,4 1 7 0,1 4 3 15,6 6 3-15,-5 7 0 16,5 12-8-1,-6 2-5-15,2 17-2 16,-2-1-2-16,-4 8 1 0,-1-1 0 16,-2-1 1-16,-5-8 2 15,-2-12 4-15,2-3 1 16,-4-14 1-16,1-4 8 16,9-10 18-16,0-1 10 15,1 3 23-15,6 4-9 16,-4 9-14-16,2 8-14 0,4 15-24 15,2 5 0-15,-3 14-9 32,0 6-11-32,2 2-74 0,-4 1-55 0,5-11-161 15,8-5 156-15</inkml:trace>
  <inkml:trace contextRef="#ctx0" brushRef="#br0" timeOffset="126641.18">13737 17256 1009 0,'3'22'102'0,"0"-1"79"0,-1-7-44 0,10-9-26 0,-1-2-15 0,2-9-3 0,1-4 3 15,-4-6-3-15,-7 1-6 16,-5-7-21-16,-4 1-7 15,-10 2-15-15,0 5-7 16,-12 1-13-16,3 10-8 16,3 9-13-16,1 16-7 15,15 18-8-15,-2 7-2 16,9 2-32-16,17 0-39 16,4-10-75-16,11-4-64 15,2-19 118-15</inkml:trace>
  <inkml:trace contextRef="#ctx0" brushRef="#br0" timeOffset="127159.2">14142 17277 1335 0,'-20'-14'150'0,"-7"4"104"0,-3 7-59 0,-3 12-103 0,3 7-33 0,4 19-46 16,6 6-12-16,11 11-6 15,1-6-3-15,11-2-8 16,6-13-6-16,13-13-3 16,-1-14 2-16,12-8 9 0,-3-12 10 15,8-11 7 1,-8-8 4-16,-8-20 4 0,2-3 10 16,-15-12 18-16,7 6 14 15,-5 1 27-15,-10 3-3 16,3 9-12-16,0 13-12 15,-4 18-16-15,-8 15-7 16,8 24-10-16,0 13-5 16,4 20-16-16,3 11-3 0,-2 14-5 15,6 5-23-15,0-6-37 16,13-2-37-16,1-24-2 16,2-10 21-16,1-23 40 15,1-9 37-15,-4-21 11 16,-3-12 4-16,-1-14 3 15,-6-5 5-15,-4-2 19 16,-3 5 12-16,0 11 18 16,-6 11 4-16,1 19-18 15,0 14-13-15,0 18-22 16,0 9-8-16,5 6-7 16,0-1-5-16,5-8-76 15,1-7-28-15,5-21-311 0,0-9 247 16</inkml:trace>
  <inkml:trace contextRef="#ctx0" brushRef="#br0" timeOffset="127300.39">14540 17009 1163 0,'-11'14'68'0,"3"0"86"0,8-3-256 0,5-1-118 0,12-1 125 0</inkml:trace>
  <inkml:trace contextRef="#ctx0" brushRef="#br0" timeOffset="128007.51">14991 17357 1455 0,'-14'-5'114'0,"-12"-2"71"0,-10-4-67 0,-6-4-59 0,-6 7-23 0,10 7-29 16,15 4-7-16,16 14-7 15,6 7-4-15,15 4-3 16,0-1-1-16,11 0 5 0,2-8 2 16,-6-14 3-16,-2-5 3 15,0-11 5-15,-5 1 4 16,-8-10 15-16,4 4 6 15,-7-9 23 1,3-1 10-16,-1 1-5 0,0 2-5 0,-2 5-22 16,0 6-12-1,2 10-12-15,4 8-1 16,8 18-4-16,-1 8 0 0,0 10-2 16,1-1 0-16,2-3-5 15,-1-14-2-15,5-13 0 16,-4-11 3-16,3-19 6 15,0-3 3-15,-6-21 6 16,-2-7 3-16,2-15 18 16,1-3 13-16,-4-8 28 15,-5-1 14-15,-3 5-4 16,-4 7-8-16,-1 19-23 16,-1 13-9-16,-2 33-13 15,-2 13-8-15,0 29-9 16,-3 13-11-16,5 12-6 15,3 10 1-15,5 3-2 16,9 1-1-16,8-12-2 16,5-10-2-16,9-20-1 0,4-7-14 15,4-20 5-15,3-7 2 16,-4-10 5-16,-7-17 16 16,-3-8 3-16,-8-6 1 15,-9-5 3-15,-3 3 2 16,-10 5 2-16,-3 8 2 15,-5 18-4 1,-3 11-4-16,0 22-10 0,1 14-4 0,7 13-5 16,0-1 3-1,12-7-36-15,2-11-25 16,15-23-57-16,1-8-41 0,4-17-99 16,1-11-169-16,3-19 257 15</inkml:trace>
  <inkml:trace contextRef="#ctx0" brushRef="#br0" timeOffset="128212.2">15149 16935 989 0,'-2'26'207'0,"12"-2"271"0,10-10-277 0,21-6-93 0,11-6-29 0,19-7-35 0,10-8-30 16,-3-9-257-16,-5-6 178 16</inkml:trace>
  <inkml:trace contextRef="#ctx0" brushRef="#br0" timeOffset="146619.98">10537 9672 696 0,'-1'-6'126'0,"-1"-5"67"0,-4 0-20 0,1-2-23 0,-3 4-63 0,2 1-20 15,-4 8-30-15,4 0-5 0,-3 6-1 0,-1 5 3 0,6 5 4 0,-1 3 6 0,3-3 7 0,2 3 0 0,0-4 9 0,2-2-1 16,3-7-5-16,-2 1-8 0,8-7-19 15,3-8-8 1,8-2-6-16,3-4 1 0,7 5-3 16,7-1-3-16,10 10-8 15,2 3-2 1,4 7 2-16,2 2 0 16,-5 1 1-16,0 0-1 0,-8-10 0 15,5-2 0-15,6-1 9 16,0-4 6-1,5-1-3-15,-3-3 3 0,-7 0-5 16,-2 7-9-16,-15 1 8 16,-14 3-2-16,-14 8 7 15,-12 0-2-15,-18 5-5 16,-2 3-1-16,-14-5-4 16,-3-2 4-1,-10-4-2-15,-2-3-1 0,-6-5-1 16,-3-5-1-16,-10-4-1 15,-6-4-1-15,-12-6-1 16,3 2-1-16,16 3 0 16,13 4 1-16,31 6-1 0,6-3-3 15,22 7-1-15,7 0 0 16,19 0 7-16,9 7 7 16,13-6 12-16,15 2 2 15,16 2-4-15,5 0-6 0,-1-2-7 16,-12 0-2-16,-2-1 0 15,-6 1 0 1,-10 0 1-16,-9 2 0 16,-20 4-29-16,-9 2-36 15,-13-5-180-15,-11 5 145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43:54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2324 15567 512 0,'0'5'47'16,"4"4"25"-16,2-2-33 0,-3-1-30 0,-3 7-7 0,0 1-3 0,-5 2 1 0,-3 3 0 0,4-5 0 16,-3-8 2-16,7-4 1 15,-1 1 5-15,1-2 18 16,0 1 49-16,0 3 25 15,5-1 37-15,-1 1-6 16,-1 3-24 0,-3-2-18-16,0 4-33 0,0 1-12 0,2-5-24 31,1 0-7-31,5-4-8 0,5 1-1 0,-1-1-1 16,6 4 0-16,4 0 0 15,0 4 9-15,3 7 11 16,2 4 3-1,3 4 1-15,5 2-8 0,-2 0-9 16,0 1-3-16,3-4-4 16,4-2-1-16,-1-10 1 15,4-5 3-15,4-7 7 16,3-5 3-16,6-3 6 16,7 2 2-16,9-1 1 0,4 6 5 15,9 1 3-15,0 0 0 16,-4 6-2-1,-4-3-7-15,-6 2-9 16,-3 0-5-16,6-5-6 16,5-10-3-16,19-6 0 0,9-7 0 15,13-13 2 1,3-2 0-16,19-2-2 16,2 2-1-16,23 13-46 15,5 9-84-15,-11 24 78 16</inkml:trace>
  <inkml:trace contextRef="#ctx0" brushRef="#br0" timeOffset="6631.61">16221 9945 373 0,'-15'3'80'0,"-6"-1"74"0,-1-5-32 15,2-5 3-15,-3-5 19 0,6 1 7 0,0 2 1 0,-1 4-10 0,4 6-40 0,-3 9-19 0,-4 4-41 16,-2 1-14-16,1 5-16 15,-1 0-4-15,5-5-5 16,2 2 0-16,5-7 14 16,1-7 5-16,6-5 9 15,2-13 7-15,2-17-2 16,0-8 1-16,3-33 5 16,8-13 1-16,2-31 0 15,3-13 9-15,9-28 9 16,3-10 3-16,10-9-10 15,5-1-14-15,1 6-25 16,5 4-8-16,0 8-5 0,-5 15-1 16,-5 13-1-1,-4 15-2-15,-10 25-16 0,-3 13-19 16,-14 29-27 0,2 13-17-16,-12 26-56 0,-7 5-39 15,-6 14-147-15,-2 4 171 16</inkml:trace>
  <inkml:trace contextRef="#ctx0" brushRef="#br0" timeOffset="6881.18">16097 7744 614 0,'1'17'108'0,"7"-1"133"0,10-8-19 0,15-8-32 0,8-7-11 16,11-18-41-16,-2-3-30 0,-1-10-32 0,-1 0-23 0,-7 5-33 15,-4 6-10-15,-3 14-5 16,-3 10-4-16,-4 19 0 16,-3 14 1-16,-10 27 4 15,-3 4 2-15,-10 9 2 0,-1 4-2 16,-3-16-42-16,-2-6-44 16,5-19-282-16,2-11 221 15</inkml:trace>
  <inkml:trace contextRef="#ctx0" brushRef="#br0" timeOffset="7567.7">16993 6573 675 0,'-3'-7'130'0,"-5"-4"117"15,2-5-10 1,-4 2-35-16,-1 1-25 0,-6 3-42 0,-4 9-27 0,-9 9-55 0,-6 8-19 0,-7 20-28 0,-4 11-6 0,9 15-5 15,8 7-2-15,13 4 1 16,10-6 0-16,18-22 0 16,10-11 1-16,22-24 1 15,9-13 4 1,11-16 14-16,-5-13 8 0,-7-7 21 16,-9 1 6-16,-10 5 2 15,-9 7-7 1,-7 20-22-16,0 6-10 0,-3 30-13 15,1 8-1-15,5 14 1 16,-4 2 1-16,11-15 3 16,-1-9 0-16,11-22 2 15,2-10 13-15,0-20 30 0,-3-6 12 16,-7-12 15-16,-9-4-8 16,-11-1-21-16,-8 4-7 15,-22-2-14-15,-5 0 2 16,-20 13-15-1,-2-1-16-15,-2 14-36 16,2 10-24-16,15 14-72 16,-1 8-44-16,18 9-85 0,2-2-88 15,26-11 201-15</inkml:trace>
  <inkml:trace contextRef="#ctx0" brushRef="#br0" timeOffset="8041.68">17554 6542 558 0,'38'5'131'0,"-8"6"126"0,-6 4-34 16,-13 11-64-16,-5 7-26 0,-6 8-45 0,0 0-20 0,0 1-27 0,0-1-7 0,0-7-10 16,0-9 3-16,0-14 8 0,0-10 3 15,0-15 15-15,0-9 6 16,0-17 3-16,3-9 2 15,2-6 13 1,0-8 4-16,6 0-11 16,3 11-10-16,5 12-32 15,-5 14-16-15,-3 18-15 0,-4 8-4 16,1 22 0-16,-4 9 1 16,4 13 6-16,-3 1 1 15,6-8 1-15,2-8 0 16,4-21 1-16,5-10 1 15,6-23 2-15,6-10 1 16,0-12-1-16,1-5-1 16,9 1 8-16,-3 3-1 0,2 11 1 15,1 12-1-15,-16 27-12 16,-4 17 0 0,-16 31 0-16,-5 15 2 0,-14 17 3 15,-6 8 1-15,2-2-3 16,0-8 7-16,13-18-77 15,13-16-72-15,16-34-176 16,11-13-209-16,12-37 292 0</inkml:trace>
  <inkml:trace contextRef="#ctx0" brushRef="#br0" timeOffset="8552.12">18550 6244 978 0,'5'19'134'0,"-5"15"143"0,-2 17-121 0,-6 23-29 0,0 6-37 0,0 4-41 16,-3-10-15-16,2-17-18 16,6-7-6-16,1-23 0 15,2-11 1-15,2-19 2 16,-1-13 4-16,1-20 0 16,-1-7 2-16,-1-20 20 15,0-11 8 1,5-14 3-16,-2-7-2 15,13 4-4-15,8 5 2 16,12 23 4-16,2 16-3 16,1 27-21-16,-2 7-12 15,-7 18-12-15,-4 7-1 16,-10 14 3-16,-8 8 1 16,-16 7 4-16,-11 8 0 15,-14 5 1-15,-2-2 1 0,2-11-3 16,7-8 0-16,13-20-7 15,11-12-4-15,2 5-5 16,15-9-3-16,13 5 1 16,7 4 2-16,7 10 2 15,6 8 2-15,-3 12 1 16,1-1 2-16,-11 9 4 16,-10-3 0-16,-20-2 7 15,-7 1 3-15,-33-3 1 16,-9 0 2-16,-22-7-7 0,-3-7-13 15,4-15-50 1,8-9-45-16,11-25-131 0,9-7-78 16,21-11 161-1</inkml:trace>
  <inkml:trace contextRef="#ctx0" brushRef="#br0" timeOffset="8961.09">20135 6315 1245 0,'-28'16'173'0,"-7"1"89"0,-6 0-90 0,0-1-19 16,-4 1-91-16,5 7-22 0,9 4-28 0,-1 12-11 0,16 7-10 15,4 2-4 1,13 2-2-16,12-7 3 0,10-11-37 16,7-2-22-16,8-9-96 15,8-1-95 1,9-16 151-16</inkml:trace>
  <inkml:trace contextRef="#ctx0" brushRef="#br0" timeOffset="9200.41">20583 6461 1236 0,'-23'-12'192'0,"-6"-2"141"0,-10 3-133 0,-4 4-16 0,2 9-90 0,5-1-30 0,4 23-36 16,3 8-16-16,-3 15-12 0,4 16-4 15,17-6-5-15,9 1 2 16,26-17 1-16,9-5 2 15,9-20 2-15,9-6-1 16,4-20-42-16,7-9-41 16,5-17-123-16,-3-11-85 15,5-15 154 1</inkml:trace>
  <inkml:trace contextRef="#ctx0" brushRef="#br0" timeOffset="9453.82">21017 5668 1225 0,'-1'21'96'0,"-4"7"61"0,5 7-11 0,0 15 12 0,2 7-44 0,4 17-57 0,-5 11-10 0,-2 13-21 0,-9 9-7 15,4 10-8 1,-5 0-5-1,5-2-29-15,6-11-52 16,14-30-38-16,8-20-14 16,13-40-9-16,1-14 6 0,3-24-93 15,1-10-126-15,1-25 189 16</inkml:trace>
  <inkml:trace contextRef="#ctx0" brushRef="#br0" timeOffset="9627.32">20855 5977 901 0,'-18'-4'154'0,"9"0"229"0,25 0-289 0,18 1 12 0,23-2-38 0,13-8-6 0,1-6-39 15,4-1-14-15,6-10-51 16,2-5-148-16,6-15 121 15</inkml:trace>
  <inkml:trace contextRef="#ctx0" brushRef="#br0" timeOffset="16117.52">22365 5712 964 0,'-4'11'162'0,"4"-1"117"0,-3-1-80 0,2 2-2 15,-14-7-59-15,3 0-27 0,-17-2-34 0,-7-1-16 0,-11 10-29 0,-5 4-6 0,-2 16-15 0,-1 9-7 16,3 23-3-16,5 9-3 0,13 15-4 16,14-2-2-16,20-3 0 15,14-9 1-15,21-18 1 16,7-14 2-16,12-21-61 16,9-4-48-16,3-16-159 15,5-8-180-15,-3-17 256 16</inkml:trace>
  <inkml:trace contextRef="#ctx0" brushRef="#br0" timeOffset="16464.99">22560 6001 628 0,'0'-28'166'0,"0"6"165"0,0 17-146 0,0 13 7 0,-3 14-58 0,-5 11-32 15,2 11-33-15,-5 3-23 16,1 2-33-16,10-8-6 0,0-11-3 15,11-9 1-15,-1-17 9 16,-1-4 5-16,5-17 9 16,-1-8 3-16,3-13-1 15,-7-6-3-15,1-7-8 16,1 1-4 0,-3 7-3-16,1 10 2 0,2 13-1 15,2 13-1-15,-2 15-6 16,2 11-3-16,-1 11-2 15,1 5 0-15,-1 1 1 16,1-3-1-16,6-3 0 16,6-5-6-16,8-15-62 15,4-4-40-15,4-14-151 16,-4-6-127-16,3-11 218 0</inkml:trace>
  <inkml:trace contextRef="#ctx0" brushRef="#br0" timeOffset="16730.72">23084 5947 865 0,'2'4'120'0,"-2"3"97"0,-4 9-41 0,1 9-49 15,2 9-35-15,5 0-42 0,3 3-9 0,5-4-20 0,4-10-5 0,9-13 29 16,-1-7 16-16,9-14 32 16,-5-8 21-16,-1-8-2 15,0-1-5 1,-16-7-6-16,-3 4-21 0,-16-7-21 15,-14 1-14-15,-11 6-29 16,-3-2-4-16,-9 15-17 16,1 6-6-16,5 10-28 15,1 5-36 1,13 2-75-16,0 5-65 0,28 5-192 0,14 11 229 16</inkml:trace>
  <inkml:trace contextRef="#ctx0" brushRef="#br0" timeOffset="17142.56">22855 6570 755 0,'10'-6'194'15,"-6"3"165"-15,-4-7-126 0,-3 9-18 0,-9-4-85 0,-7-3-31 0,-2 7-33 0,-4-1-14 0,-8 10-18 0,3 5-7 0,-6 12-13 0,-2 6-6 16,8 7-1-16,6 6-3 16,13 5 0-16,9 0-4 15,17-6-5-15,8-4 2 16,17-14-2-16,-1-4 5 16,12-10 9-1,-4-8-27 1,2-5-77-16,0-7-86 0,-11-7 83 15</inkml:trace>
  <inkml:trace contextRef="#ctx0" brushRef="#br0" timeOffset="17458.13">23163 6487 1169 0,'-2'-7'139'0,"-3"-2"139"0,4 6-90 0,1 3-39 0,-3 3-41 0,1 14-57 0,4 13-10 0,-10 0-17 0,6 13-6 16,-2 1-8-16,-9-6-5 0,2 3-3 16,1-2 1-1,4-7-1-15,-2-1-1 0,13-5-1 16,1-8 0-16,10-3-3 15,6 2 0-15,7-12 0 16,-4-2 2 0,11-6-9-16,5-4-22 0,2-10-68 15,-4 0-63-15,-7 3-223 16,-6-7 220-16</inkml:trace>
  <inkml:trace contextRef="#ctx0" brushRef="#br0" timeOffset="17702.72">23502 6499 948 0,'-5'-3'202'0,"-4"5"303"0,4-4-251 0,-4 13-55 0,5 3-24 0,4 10-85 0,2 6-18 15,3 6-33-15,4 4-21 16,2-2-11-16,0-1-2 0,0 0-2 15,2-3 1-15,-7-2-47 16,5-4-40-16,-8-7-145 16,-3-9-147-1,5-16 209-15</inkml:trace>
  <inkml:trace contextRef="#ctx0" brushRef="#br0" timeOffset="18003.13">23895 6387 879 0,'12'4'151'0,"-5"-1"217"0,-1 9-184 0,-15 4-24 0,-7 6-32 0,-9 5-61 0,-5 0-12 0,-7 0-20 0,-7-4-9 16,3 1-13-1,0-8-4-15,5-5-5 0,11 1-2 16,12-5-1-16,15 2 5 15,20 4 12-15,4-1 3 16,14 6 7-16,1 1-4 16,5 1-9-16,-2 1-2 15,0-4-7 1,-3 2-1-16,-3-7-33 16,-2 1-52-16,-7-3-175 15,-4-4 147-15</inkml:trace>
  <inkml:trace contextRef="#ctx0" brushRef="#br0" timeOffset="18304.41">24008 5856 1435 0,'0'0'3'0,"4"-2"28"0,19 2 77 16,2 0 37-16,18 8 25 0,17 10 30 0,14 19-42 0,7 8-19 0,2 18-35 0,-2 9-14 0,-12 9-46 16,-3 1-15-16,-3 0-11 0,-6 0-1 0,-11 1-8 15,-10-2-1-15,-25 10-13 16,-14 12-27-1,-35 21-53 1,-18 10-37-16,-23 8-76 0,-13 5-65 16,-39 3 152-16</inkml:trace>
  <inkml:trace contextRef="#ctx0" brushRef="#br0" timeOffset="21785.69">13028 9467 1143 0,'-3'24'35'0,"-6"1"24"0,2 0 7 0,1-2 23 0,3-6 9 0,3-9-11 16,0-8 6-16,5-13 14 15,6-12 11-15,0-21 15 16,9-7-8-16,-7-41-13 16,4-10-18-16,18-39-26 15,4-27-11-15,21-20-15 16,11-24-2-16,21-20-5 15,6-8-6-15,-1-11 8 16,-2 14 1-16,-13 11-6 16,-1 11 0-16,2 24-22 15,4 15-5-15,-7 24-2 16,-5 16 1-16,-19 34 1 16,-15 15-1-16,-18 29-33 0,-11 14-25 15,-12 14-59-15,-3 10-24 16,-5 3-38-16,-6 5-35 0,3 6-109 15,9 7-168 1,-21-2 276-16</inkml:trace>
  <inkml:trace contextRef="#ctx0" brushRef="#br0" timeOffset="22069.29">13827 6223 1068 0,'-15'4'123'0,"4"-1"110"0,10-10-69 0,6-8 11 0,15-15-19 0,13-8-20 0,10-6-31 16,9-5-22-16,9-2-30 15,1-1-10-15,3 13-30 16,-2 6-2-16,-18 14-6 0,-5 11-5 16,-10 8 1-16,-8 9 0 15,-3 18-1 1,-5 8 0-16,-6 11 1 0,-3 7 1 15,-5 12 2 1,0 0-1-16,0-6-20 16,0-7-27-16,0-17-114 0,9-16-140 15,10-36 165-15</inkml:trace>
  <inkml:trace contextRef="#ctx0" brushRef="#br0" timeOffset="22714.92">14748 4963 652 0,'-10'5'93'0,"1"-3"118"16,0-1-26-16,1 7 0 0,3-2-12 0,5 20-45 0,0 10-25 0,2 19-42 0,2 10-15 0,3 6-25 15,2-5-9-15,0-16-6 0,3-7 0 16,-1-21 2 0,0-9 1-16,-11-13 32 0,-5-8 8 15,-11-17 13-15,-1-15 5 16,-1-17-22-16,4-9-6 16,3-16-5-16,2-3-2 15,7-5-12-15,2 8-6 16,3 25 2-16,11 19 1 15,9 32-3-15,-6 12 3 0,16 32-14 16,-1 2-5 0,13 13 1-16,6 7 0 0,2-12 1 15,1-1 2-15,6-11-1 16,-6-11 2-16,-13-7 16 16,-5-10 11-16,-12-7 26 15,-10-6 14-15,-14-12-2 16,-2-10-11-16,-12-18-22 15,0-12-13-15,-7-14-17 16,4-6-2-16,-2-7-3 16,3 5-25-16,5 14-69 15,7 12-46-15,2 18-150 16,4 13 157-16</inkml:trace>
  <inkml:trace contextRef="#ctx0" brushRef="#br0" timeOffset="23546.74">15379 4801 1125 0,'13'35'101'0,"6"-1"35"0,4-15-26 0,6-12 17 0,2-19-38 0,4-6-12 0,-2-19-20 16,-6-2-8-16,-8-1-24 15,0 3-8-15,-13 5-4 16,-6 4 1-16,-9 7 3 15,-10 1 0-15,-13 7-3 16,-1 5-4-16,-5 16-3 16,2 8-2-16,1 23-3 15,3 9 0-15,15 16-2 16,8 2-1-16,13-1 0 16,18-8 0-16,21-22 3 15,9-10 1-15,7-19 6 16,-4-6 15-16,-3-16 10 15,-3-12 5 1,4-16 9-16,1-8-8 0,-5-8-2 16,-2 1-1-16,-18 4-5 15,-7 5-1-15,-21 9 2 16,-7 9-1-16,-15 21-8 16,-7 13-7-16,-10 34-11 15,-6 15-3-15,5 20-2 16,9 9-1-16,19-6-4 0,11-6-1 15,22-27-4-15,9-10 0 16,18-21 15-16,8-9-93 16,14-12-61-16,6-9-77 15,13-15-130-15,0-4 36 16,-10-4 28-16,-7-3 79 0,-22 5 121 16,-14 2 97-16,-18 1 132 15,-9 3 43 1,-21 6 65-16,-7 5-10 0,-12 21-54 15,-3 4-31-15,-8 31-43 16,2 12-20-16,-5 14-31 16,9 9-13-16,14-9-24 15,9-6-12 1,18-24-10-16,11-10-1 0,10-21 2 16,2-10 4-16,-1-17 5 15,-3-5 1-15,2-12 0 16,-2-10-1-16,-3-9 2 15,2-10 0-15,-10-14 4 16,-4-9 1-16,-10-13-1 16,-3-5-3-16,-2 18-4 0,-3 12 2 15,2 45 10-15,-5 21 0 16,3 37-4 0,1 20-5-16,4 35-14 15,3 13-2-15,8 15 2 0,10 0-1 16,8-7 5-16,6-4-20 15,15-10-117 1,5-3-25-16,15-12 62 0</inkml:trace>
  <inkml:trace contextRef="#ctx0" brushRef="#br0" timeOffset="23891.71">17682 4403 1381 0,'-11'-20'142'0,"-9"-2"54"0,-15 14-64 0,-12 8-25 0,-15 19-65 0,4 16-18 0,-2 15-10 16,8 1-8-16,17-10-8 16,16-7-6-16,21-26-4 15,12-8 1 1,14-12 2-1,12-7 6-15,9-15 5 16,1 5-1-16,-1-12 4 16,-5 7-1-16,-9 9-1 15,-10 6-1-15,-9 19-2 16,0 13-1-16,-8 15 0 16,-4 13 0-16,4 8 6 15,-1-2-30-15,13-12-165 0,5-5-306 16,13-16 278-1</inkml:trace>
  <inkml:trace contextRef="#ctx0" brushRef="#br0" timeOffset="24175.07">18367 4142 1508 0,'-11'-2'118'15,"-6"4"52"-15,-6 6 14 0,-8 12-26 0,-13 4-47 0,-2 10-58 0,0 12-20 0,18 0-26 0,7-2-7 16,21-5-8 0,13-10-3-16,22-5 0 0,10 1 2 15,3-14 6-15,2-2 1 16,-1-6-39-16,-2-6-23 15,-4-14-51-15,-4-5-40 16,1-10-85-16,-1-15-189 16,6-11 253-16</inkml:trace>
  <inkml:trace contextRef="#ctx0" brushRef="#br0" timeOffset="24646.05">18618 3419 1322 0,'-5'15'97'0,"0"4"71"0,1 20-50 0,-3 11 16 0,6 21-17 0,4 15-28 0,5 10-36 16,-2 6-13-16,2 9-25 16,-3-6-5-16,4-7-8 15,5-8-1-15,8-27-11 16,2-11-14-16,4-22-54 15,1-9-6-15,7-20 11 16,4-10 7-16,1-23 59 16,4-10 8-16,-7-14 4 15,-9 1 6-15,-4 6 9 16,-11 10 5-16,-1 20 5 16,-4 14 0-16,-9 24-6 0,-5 16-3 15,-2 14-6 1,-5 3 0-16,12-10-4 15,2-10-3-15,14-15 0 16,7-7-1-16,6-10 6 16,1-8 2-16,-3-5 3 15,-7-4 20-15,-2-2 20 0,-6-5 5 16,-9-12 7-16,-3 0-19 16,-15-15-28-16,-8 7-12 0,-3 3-37 15,-1 8-27 1,-2 16-91-16,10 7-90 15,13 2 129-15</inkml:trace>
  <inkml:trace contextRef="#ctx0" brushRef="#br0" timeOffset="24913.38">19648 3970 1284 0,'22'-3'118'0,"-6"-2"95"0,-11 3-11 0,-15 7-37 0,-6 3-36 0,-15 14-66 16,-7 6-16-16,-11 18-17 16,0 0-7-16,14 11-17 15,10-4-8-15,30-9-8 16,15 2 0-16,20-14 1 0,4-5 2 16,8-9-5-16,-1-3-8 15,-4-17-46 1,-1-4-41-16,4-13-125 0,-4-17-58 15,-4-16-135-15,-1-8 206 16</inkml:trace>
  <inkml:trace contextRef="#ctx0" brushRef="#br0" timeOffset="25086.15">20045 3315 1151 0,'0'13'120'0,"-3"9"140"0,-3 32-136 0,0 13 18 0,-5 30-11 0,0 7-24 0,1 1-40 16,2-1-18-16,-1-6-31 16,-1-6-7-16,6-10-18 15,2-7-31-15,2-15-81 16,5-14-54-16,6-21 84 16</inkml:trace>
  <inkml:trace contextRef="#ctx0" brushRef="#br0" timeOffset="25368.74">20404 3869 1095 0,'-4'19'70'0,"-3"0"114"0,-8 3-49 0,-13 5 32 0,-7-5-8 0,-12-7-62 16,-4 0-12-16,7-6-27 15,5-6-9-15,12 2-17 16,10 1-10-16,15 8-5 16,8 9-3-16,18 10-6 15,3 5 0-15,11 4-2 16,9 4-4-16,-1-7-2 0,1 1 3 16,0-2-63-16,1-5-31 15,7 0-427-15,5 13 324 16</inkml:trace>
  <inkml:trace contextRef="#ctx0" brushRef="#br0" timeOffset="54437.95">3246 12027 926 0,'0'-8'138'0,"1"3"121"0,-1 2-25 0,0-3-53 15,-3 6-19-15,-5 0-41 0,-1-2-22 0,-5 5-38 0,-5 5-8 0,-14 8-11 16,-7 6-2-16,-12 8-3 16,-2 14-7-16,-17 13-10 15,-1 11-5 1,-24 15-12-16,-9 4 1 16,1-5-2-16,2-6-1 15,25-15-3 1,10-9-4-16,20-17-5 15,7 0-1-15,15-12-20 0,8-5-19 16,7-6-78-16,10-10-67 0,-1-7-205 16,7-1 218-16</inkml:trace>
  <inkml:trace contextRef="#ctx0" brushRef="#br0" timeOffset="54692.55">2175 12412 1609 0,'-23'30'57'15,"-10"9"-10"-15,-8 5-17 0,-12 3-22 0,-7 10-2 0,6-2-5 0,5 5-1 0,24-1-5 0,11-1-2 0,30-7-3 16,20-7 5-16,32-14 26 15,9-10 20-15,13-12 19 16,-2-8-4-16,-1-19-22 16,1-3-59-16,5-16-167 15,8-4 128-15</inkml:trace>
  <inkml:trace contextRef="#ctx0" brushRef="#br0" timeOffset="55487.54">892 13148 1342 0,'-3'-5'100'0,"0"-1"56"0,-5 1-11 0,1 5-55 0,0 3-25 0,3 10-46 0,-5 8-17 15,9 15-9-15,2 10-1 0,2 23 2 0,-1 5 1 0,-1 10 2 16,1-4 2-16,-3-15 2 16,5-13 3-16,-5-29 10 15,0-19 13-15,-6-9 27 16,2-19 7 0,-5-20 7-16,1-11-9 0,-5-11-22 15,-2-4-8-15,5 6-16 16,1 4-5-16,6 14-7 15,3 10-2-15,9 17-7 16,7 12-1-16,9 20-1 16,3 11 1-16,10 10 6 0,3 9 1 15,2-2 2-15,4-3 0 16,-4-11 2 0,-1-5 1-16,-13-16 0 0,-5-3 18 15,-17-6 29 1,0-2 10-16,-9-14 23 0,-6-6-9 15,-6-8-20-15,0-13-8 0,-4-4-23 16,4-2-8 0,10-2-12-16,2 1-3 0,5 5-4 15,8 6 1-15,3 7-59 0,7 8-43 16,-1 13-117 0,14 0-81-16,-3 14 165 15</inkml:trace>
  <inkml:trace contextRef="#ctx0" brushRef="#br0" timeOffset="55958.22">1528 13262 953 0,'11'22'84'0,"-5"-7"67"0,5-3 15 0,-1-9-13 0,1-5 1 0,1-6-31 0,-1-8-16 0,-1-1-37 0,-2-5-17 0,-8 0-18 16,-2 1-3-16,-9 7-2 16,0 0 0-16,-5 5-3 15,-4 7-4-15,2 10-17 16,-1 9-6-16,5 12-6 16,6 10-3-16,2 10 0 15,6 3 2-15,13-8-1 16,7 0 2-16,10-12 1 15,6-7 1-15,7-9 2 16,4-8 1-16,4-11 9 16,-1-8 3-16,2-16 8 15,-1-2 10-15,-10-5 9 16,-3-4 6-16,-18 2 2 16,-9 4 0-16,-12 4-1 0,-17 6-1 15,-12 10-9-15,-6 9-6 16,-8 18-22-16,9 10-7 15,10 19-6-15,3 8-4 0,17 6 1 16,5-1-2-16,16-10-19 16,11-7-24-16,17-18-47 15,11-14-33-15,10-13-85 16,-1-4-78-16,1-15 169 16</inkml:trace>
  <inkml:trace contextRef="#ctx0" brushRef="#br0" timeOffset="56551.52">2440 13361 1105 0,'-10'3'177'16,"-6"11"143"-16,-9 7-58 0,-3 6-126 0,-4 4-43 0,7 12-60 0,3 1-21 0,8 5-14 0,6 0-5 0,8-11-5 0,9-8-24 15,9-19-13-15,5-11 1 16,4-21 8-16,1-7 25 15,-1-21 41-15,0-8 13 16,-5-8 29-16,0-7 17 16,-8 1 10-16,-3-3 1 15,-9-4-11-15,-4 1-14 16,-7 11-30-16,0 8-11 16,1 28-10-16,-2 9-2 15,2 34-7-15,2 20-4 0,0 27-10 16,6 17-5-16,6 10 3 15,8 0 1-15,11-12-22 16,10-12-3 0,8-23-3-16,-1-13 0 0,6-21 25 15,-10-8 6-15,-8-15 8 16,-4-10 4-16,-5-11 6 16,1-7 5-16,-9-6-1 15,-4 4-2-15,-1 1-5 16,-8 10-8-16,1 18-4 0,-1 17-2 15,7 4-6 1,2 19 1-16,-1 11-1 0,5 3 3 16,4 4 1-1,2-7 0-15,2-5 0 0,-3 2 1 16,-6-4 1-16,-9 0 0 0,-11 0 1 31,-5 2-2-31,-15-6-20 16,-4 0-16-16,-7-8-69 0,-5-6-53 0,3-16-148 15,3-9-205 1,22-18 294-16</inkml:trace>
  <inkml:trace contextRef="#ctx0" brushRef="#br0" timeOffset="56973.43">3569 13263 1041 0,'5'-8'144'0,"3"-1"128"0,-7-1-23 0,-2 7-20 0,-9 2-21 0,-1 2-36 15,-6 9-28-15,-8 2-46 16,-2 4-23-16,-8 9-38 15,2 1-14-15,1 5-22 16,9 7-7-16,13 1-10 16,7-1-4-16,24-9-14 15,4-10-3-15,11-19 7 16,0-15 4-16,-4-16 20 16,3-2 6-16,-7-7 5 15,-3 2 2-15,-7 1 16 16,-6 2 8-16,-4 10 7 15,-5 7 3-15,-3 18-12 0,-1 8-8 16,-2 25-12-16,-2 16-5 16,2 14-17-1,1 3-17-15,10-9-53 16,2-9-58-16,10-26-183 0,5-7-224 16,4-15 304-16</inkml:trace>
  <inkml:trace contextRef="#ctx0" brushRef="#br0" timeOffset="57401.33">2220 14205 906 0,'-9'4'153'16,"-1"-2"194"-16,2 0-141 0,-10-2-26 0,-1 1-40 0,-7 7-63 0,-8 6-29 0,5 13-36 0,4 11-12 0,11 22-12 16,12 4-4-16,10 7 2 15,13-6 1-15,12-21-39 16,6-12-20 0,4-23-32-16,4-10-15 0,-4-21 11 15,-7-8-22-15,0-16-81 16,-4-8-109-1,1-18 172-15</inkml:trace>
  <inkml:trace contextRef="#ctx0" brushRef="#br0" timeOffset="57798.34">2449 13952 937 0,'-9'-34'152'0,"-2"13"166"0,1 12-22 0,4 15-67 0,-4 13-33 0,7 19-87 0,3 11-34 15,2 25-47-15,7 16-10 16,2 15-16-16,-1 1 0 15,5-16-33-15,3-11-23 16,13-32-26-16,4-17-5 16,3-22 30-1,0-14 22-15,-13-18 29 0,2-8 8 16,-3-7 19-16,1 0 12 0,-8 1 23 16,2 3 6-16,-11 18-9 15,0 6-12-15,-3 23-26 31,2 9-10-31,3 15-12 0,-2 3-6 0,3-4-6 16,3-6-1-16,3-17 5 16,1-10 4-16,-1-18 6 15,4-6 3 1,-7-11 21 0,-9-4 13-16,-1-4 23 0,-12-6 5 0,-3-2-10 15,-4 5-11-15,-8 5-27 0,6 12-25 16,1 14-52-16,2 12-37 15,5 7-187-15,2 8-204 16,20 10 278-16</inkml:trace>
  <inkml:trace contextRef="#ctx0" brushRef="#br0" timeOffset="58033.81">3295 14161 1544 0,'-16'14'139'0,"-5"6"66"0,-7 1-41 0,-10 9-88 0,-4 8-18 0,8 4-18 16,8 7-12-16,18-5-22 16,8 2-6-16,12-13-11 15,12-3 0-15,9-16-31 16,3-4-13-16,12-20-52 15,-1-4-46-15,-4-16-79 16,-2-5-85-16,-5-15 174 16</inkml:trace>
  <inkml:trace contextRef="#ctx0" brushRef="#br0" timeOffset="58242.34">3542 13602 1174 0,'0'3'215'0,"-3"7"164"0,0 21-144 0,3 17-55 0,0 16-75 0,5 4-22 0,-4 13-42 16,1 2-17-16,1 6-17 15,3-4-4-15,-2-3-24 16,3-2 9-16,6-12-126 16,0-8-63-16,2-19-175 15,0-13 162-15</inkml:trace>
  <inkml:trace contextRef="#ctx0" brushRef="#br0" timeOffset="58476.79">4017 13910 1000 0,'-6'16'221'0,"-10"4"234"0,-8 10-166 0,-17 9-122 0,-9 4-48 0,-4 7-60 15,2-1-17-15,13 0-22 0,6-6-8 0,28-7-12 16,5-4-6-16,24-1-7 16,12-4-3-1,16-3-17-15,11-4-21 0,8-2-92 16,5-4-8-16,4-2 69 16</inkml:trace>
  <inkml:trace contextRef="#ctx0" brushRef="#br0" timeOffset="89549.55">5596 13352 230 0,'-20'-13'110'0,"1"-3"81"0,0-11-5 0,3-4-11 0,10-1-7 0,-2-1-1 16,6 6 11-16,2 8 7 0,0 18-22 0,-7-7-15 0,-1 28-45 15,-2 7-22-15,-10 8-25 0,18 11-12 0,12-5-13 16,12-2 0-16,34-12 3 16,4-13 3-16,41-17 9 15,27-13-8-15,31-14-21 16,10-8-8-16,13-11 1 15,2-3-48 1,-5-4-169-16,4 4 145 0</inkml:trace>
  <inkml:trace contextRef="#ctx0" brushRef="#br0" timeOffset="90274.33">19451 13159 796 0,'-8'6'127'15,"5"-2"125"-15,-2-3-61 0,10-1-24 0,-1-3-29 0,15-5-36 0,7 2-16 0,16 1-25 0,7 5-12 16,19 8-21-16,6 5-4 16,11 2-19-16,16 7-4 15,19-3-1-15,2 0-2 16,2-6-108-16,-10-7-218 0,-21-14 199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45:53.1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9698 5101 395 0,'-16'3'27'0,"4"-3"20"0,2-3-35 16,1-4-9-16,-1-2 3 0,2-4 31 0,-9 5 36 0,4 5 16 0,-4 5 30 0,-8 7-10 0,0 13 12 16,-1 0 4-16,1 10-9 0,9-1-12 15,12-9-46-15,8-4-17 0,15-12-15 16,5-6 4-16,12-13 18 16,0-2 5-16,1-7-8 15,-1-2-8 1,0 7-22-16,-1-4-8 15,-3 10-4-15,-1 5 0 16,-4 1-1-16,0 3 0 0,1-1-1 16,7-1 1-16,6-9-1 15,8 0-12-15,11-7 31 16,3 3 6-16,-2-4 4 16,3 2 14-16,8-5-34 15,5 1-3-15,16-2-5 16,15-2-1-16,13 5 0 0,4 3-1 15,6 0 0 1,1 5 0-16,9 3 0 16,7 6-2-1,-1 5-1-15,6 1-2 0,9 12-2 16,4 3 1-16,7 3 1 16,7 0 2-16,11 3 13 15,2-3 1-15,9 0 12 16,1-7 4-16,-3-4-3 0,5-2 0 0,13-2-6 15,-3-4-6-15,-10-2 3 16,-3-1-13 0,-22-8 1-16</inkml:trace>
  <inkml:trace contextRef="#ctx0" brushRef="#br0" timeOffset="13068.57">9820 5052 670 0,'0'-4'129'0,"0"1"137"0,0 3-157 0,-2 3-17 0,-6 5-2 0,2-3 14 0,-4 3 31 0,6-3 10 0,2-5-9 15,-1 0-13 1,1 0-36-16,-4-8-15 16,6 3-27-16,0 5-11 15,2-8-1-15,4 8-6 0,10-3-7 16,-1 1 2-16,11 2-10 15,2 0 0 1,10 4 1-16,9 0 1 0,13-4 1 16,11 0-1-16,11-4 1 15,0-3-2-15,21-1-5 16,6 5-6-16,29 3-5 16,15 5-1-16,2 6 1 15,9 2 6-15,7 9 1 16,7 0 1-1,5-2-3-15,9 2-2 0,4-4 2 16,-7-10 0-16,15-7 1 16,1-2 1-16,-5-12-1 15,13 4-2-15,3-4 1 16,-11 3 1-16,0 14 0 16,-14 4-1-16,-31 15 0 0,-12 4 2 15,-52 6-96-15,-23-1-74 16,-51 1 90-16</inkml:trace>
  <inkml:trace contextRef="#ctx0" brushRef="#br0" timeOffset="17886.77">8996 7417 830 0,'-6'3'139'0,"-1"-1"92"0,6-1-51 16,-5-1-27-16,4 0-37 0,2-1-11 0,-6-1-20 0,-4 1-8 0,-12-1-17 0,-3 2-12 0,-7 5-16 16,-4 6-8-16,-3 8-12 15,-7 1-5 1,3 6-5-16,5-1-2 0,19-3-2 15,12-3 0-15,18-2 2 16,11-1 4-16,6-3 11 16,8 1-6-16,-1 2-1 15,1 2-1 1,4 6-7-16,-15 6 7 16,-4-5-4-16,-9-3 1 0,-10 8 2 15,-2-8-1-15,-11 8 7 16,-11-3 0-16,-12 2-8 15,-5-1-17-15,-10-6-60 16,2-5-36-16,1-10-137 16,3-9-184-16,12-14 254 15</inkml:trace>
  <inkml:trace contextRef="#ctx0" brushRef="#br0" timeOffset="18091.73">8775 7181 1471 0,'-1'1'95'0,"-6"4"81"0,7 3-44 0,3 9 8 0,5 1-22 0,5 18-46 15,1 3-19-15,2 23-23 0,3 7-12 0,0 19-31 0,1 10-40 16,-1 8-121-16,0-2-110 0,-11-5 144 15</inkml:trace>
  <inkml:trace contextRef="#ctx0" brushRef="#br0" timeOffset="18424.48">9143 7272 1288 0,'4'-1'114'0,"-2"2"96"0,-2 9-37 0,0 7-9 0,0 5-26 0,0 6-49 0,0 5-20 0,2 16-29 0,-1 2-15 0,2 7-12 0,4 7-8 0,-6-1-2 15,6 7-1-15,2-12-1 0,5-2-2 16,8-16-2 0,2-7-2-16,4-12-1 0,10-4-2 15,0-18-14-15,2-13-17 16,5-14-51-16,-8-12-37 16,-6-10-145-16,-14 3-174 15,-7-4 255-15</inkml:trace>
  <inkml:trace contextRef="#ctx0" brushRef="#br0" timeOffset="18613.5">9168 7483 1054 0,'0'5'76'0,"8"1"87"0,6-4-6 15,13-8 4-15,9-2-18 0,8-14-68 0,7-3-32 0,4 1-60 0,-4 2-72 0,-9 6 55 16</inkml:trace>
  <inkml:trace contextRef="#ctx0" brushRef="#br0" timeOffset="18882.84">9575 7362 1099 0,'3'0'173'0,"8"0"92"0,8-2-39 0,-1-2-14 16,8 1-85-16,0-1-28 0,-1 8-53 0,3 3-16 0,-9 12-13 0,-6 3-5 0,-13 21-1 15,-11 1-3 1,-10 16-2-16,-4 2-2 0,0 4-3 16,-4 0 1-16,6 2-1 15,5-3-1-15,12-7-4 16,14-9 0-16,14-11-3 15,6-8-1-15,12-8-5 16,2-7-9-16,6-2-71 16,-7 1-56-16,-13 4-226 15,-7 2 207-15</inkml:trace>
  <inkml:trace contextRef="#ctx0" brushRef="#br0" timeOffset="19536.95">8274 9141 686 0,'6'-2'177'0,"2"2"168"0,-5 0-133 0,-3 0-16 0,-11 0-71 0,-3 5-23 0,-12 3-54 16,0 6-16-16,-4 10-13 16,0-4-6-16,9 5-8 15,2-1-3-15,16-2-2 16,8 0 4-16,12-4 10 16,4-1 6-1,13-3 4-15,4-1-3 0,0-1-8 16,-6 1-2-1,-9 4-2-15,-10 1 1 16,-13 5 4-16,-6 7 1 0,-20 8-2 16,-7 2-5-1,-8 2-35-15,-9-7-32 16,-2-8-69-16,1-8-51 0,-2-18-236 16,2-12 247-1</inkml:trace>
  <inkml:trace contextRef="#ctx0" brushRef="#br0" timeOffset="19740.24">8057 8956 1397 0,'-1'-9'167'0,"4"-1"108"0,-1 10-102 0,7 7-12 0,-3 15-66 0,4 13-27 0,2 24-34 16,1 8-9-16,6 15-16 15,1 3-3-15,-2-3-8 16,4 3-33-16,0-1-105 16,5-1-93-16,-5-6 113 0</inkml:trace>
  <inkml:trace contextRef="#ctx0" brushRef="#br0" timeOffset="20057.22">8569 8907 1505 0,'0'12'103'0,"-4"3"58"0,3 4-35 0,1 5 26 0,0 11-40 0,6 2-25 0,0 9-42 0,2 9-17 0,-3 8-11 16,1 2-6-16,-1 3-6 15,3 4-2-15,5-4-3 16,2-5-2 0,12-7-4-16,5-9-10 0,10-19-16 15,-1-6-7-15,8-22-21 16,-5-11-24-16,5-20-24 16,-11-9-48-16,-6-15-348 15,1 1 329 1</inkml:trace>
  <inkml:trace contextRef="#ctx0" brushRef="#br0" timeOffset="20215.41">8622 9112 1239 0,'3'7'85'0,"7"-1"83"0,18-12-67 0,7-10 8 0,7-11-21 0,9-1-26 0,-8-8-73 16,4 7-65-1,-8-1 45-15</inkml:trace>
  <inkml:trace contextRef="#ctx0" brushRef="#br0" timeOffset="20623">9078 8988 1469 0,'0'-8'112'0,"2"0"62"0,4-1 0 0,8-4-38 0,4 0-32 0,7 4-53 16,8 3-17-16,3 6-21 15,-3 6-4-15,0 10-5 16,-7 0-3-16,-14 9 0 16,-9 5-1-16,-14 9-4 15,-8 7-1-15,-15 1 0 0,-1-1 0 16,7-10 6-1,6-7 1-15,15-14-3 16,7-4 5-16,19-3 21 16,10 3 11-16,13-1 19 15,6 7 3-15,2 2-13 16,-1 2-4-16,-5-1-11 16,-12 2-6-16,-10 0-2 0,-10 3 1 15,-12 2 5 1,-9 8-2-16,-18 4-5 0,-6 2-5 0,-18 0-11 15,-7 0-14 1,-5-8-42 0,-2-3-30-16,7-7-89 0,0-14-62 15,15-9 128-15</inkml:trace>
  <inkml:trace contextRef="#ctx0" brushRef="#br0" timeOffset="22131.21">8302 11540 280 0,'5'0'13'0,"1"-2"34"0,-1-3 6 0,3 0 34 0,-4 2 32 0,4 2 39 0,-1-4 15 16,-1 5 40-16,-5 0 2 15,-1 0 1-15,0 0 0 16,0 0-26-16,0 0-15 16,-11 0-41-16,0-3-29 0,-3-2-48 15,-10-6-20-15,-2 0-24 16,-1 3-5-16,-6 2-8 16,11 7-3-16,-2 10-8 15,2 5-3-15,11 8-3 16,8 3 0-16,7 3 4 15,7 1 2-15,12 1 4 16,0-1 2-16,7-2 1 16,8-1 1-16,1-4 3 15,-1-1 0-15,-8-4 2 16,-6 0 1-16,-11 2 6 16,-6-2 6-16,-14 6 10 15,-6-5 2-15,-11-1-1 16,-7 0-5-16,-10-12-10 0,-3 2-2 15,-2-14-17-15,-2-3-18 16,-4-9-48-16,2-7-32 16,1-2-91-1,13-3-60-15,18-6 143 0</inkml:trace>
  <inkml:trace contextRef="#ctx0" brushRef="#br0" timeOffset="22400.94">8288 11169 1285 0,'-7'-5'137'0,"4"0"105"0,2 2-21 0,-6 5-60 0,3 7-38 15,2 13-42-15,-7 8-15 0,9 22-17 0,6 13-9 16,2 14-23-1,3 11-8-15,0 15-8 0,-3 7 3 16,-4 13-27-16,-2 3-45 16,-2-15-49-1,0-10-28-15,0-24-83 0,0-15-35 16,0-24 148 0</inkml:trace>
  <inkml:trace contextRef="#ctx0" brushRef="#br0" timeOffset="22843.32">8570 11191 732 0,'3'6'135'15,"-3"8"145"-15,2 1-69 0,-2 5-25 0,0 4-26 0,0-2-26 0,3 0-20 0,3 5-36 0,-4 1-14 0,3 13-29 31,-2 8-9-31,-3 8-9 0,0 8-5 0,-5 9-7 16,2 3-1-16,3-3-1 16,1-8 0-16,10-14-1 31,2-11-1-31,3-19-5 0,9-6 0 0,7-16-3 31,-2-8 9-31,4-12-29 16,-5-13-37-16,-6-10-113 0,-5-3-113 0,-9-4 156 31</inkml:trace>
  <inkml:trace contextRef="#ctx0" brushRef="#br0" timeOffset="23001.47">8474 11525 1161 0,'-16'8'135'0,"3"-1"134"0,17-6-152 0,8-1-14 0,13-11-37 0,10-6-9 16,9-9-63-16,8 0-52 0,7-4-218 16,2 8 174-1</inkml:trace>
  <inkml:trace contextRef="#ctx0" brushRef="#br0" timeOffset="23444.73">8919 11525 655 0,'1'0'123'0,"-1"0"154"0,0 0-81 0,2-1-24 0,-2-9-17 0,14-2-36 0,-3-9-17 16,5-9-20-16,4 2-1 15,-5-10-5-15,5 3-2 16,-1 7-6-16,0 1-6 16,-11 8-5-16,1 7-2 0,-9 10-9 15,0 0-5-15,4 4-12 16,-4 11-7-16,-2 7-11 15,2 7-2-15,3 8-6 16,3-1-1-16,2 12-2 16,3 3 2-16,2 5-2 15,1 2 1-15,-4-1 1 16,-1-1-2-16,-4-10-18 16,1 0-24-16,-3-14-57 15,-1-3-35-15,-2-11-120 16,0-7-226-16,-2-9 289 15</inkml:trace>
  <inkml:trace contextRef="#ctx0" brushRef="#br0" timeOffset="23633.23">8960 11880 1216 0,'11'10'133'0,"6"-2"132"0,5-5-58 0,19-8-14 0,0-6-40 0,16-8-65 0,1-3-34 0,2-2-35 16,5-1-46-16,-5 0-73 16,-9-2 60-16</inkml:trace>
  <inkml:trace contextRef="#ctx0" brushRef="#br0" timeOffset="26128.56">13696 7815 594 0,'-2'-5'118'0,"1"0"103"0,-1 2-48 0,2-3-11 0,0 3-11 16,0-4-11-16,2 6-31 15,-1 1-17-15,-1 0-30 16,8 8-9-16,-8 4-13 0,-3 4-3 16,-2 6-10-1,-4 5-2-15,-2 9-12 0,-4-4-4 16,0 1-5 0,0-3 0-16,3-7-2 15,9 1-1-15,3-10 13 16,3-1 5-16,6-4 11 15,-2-1 5-15,2 2-2 0,2 1 1 16,2-5 6 0,2 0 7-16,9 2-1 15,0-2 3-15,4 5-6 16,2-3-9-16,-8 5-8 0,0 3-8 16,-11 1-5-1,-6 5-1-15,-6 3 5 16,-10 4-1-16,-7 1-4 15,-7 4-1-15,-10 1-38 16,-3 0-25-16,-1-2-79 16,-4-8-50-16,5-6-139 0,-4-9 171 15</inkml:trace>
  <inkml:trace contextRef="#ctx0" brushRef="#br0" timeOffset="26539.84">13740 7769 438 0,'5'-5'137'0,"-1"-1"117"0,-4 6-62 0,-3 0-18 0,0 3-45 0,-8 2-17 16,6-4-22-16,-3 2 5 15,5 4-4-15,3-6-4 0,3-1-5 16,8 0-1-16,4-6 11 15,10 0 5-15,10 6-7 32,2-5-19-32,8 0-32 0,-4 2-11 15,-7-10-20 1,-7 4 2-16,-5 0-53 0,-6-4-58 0,6 0 57 16</inkml:trace>
  <inkml:trace contextRef="#ctx0" brushRef="#br0" timeOffset="27314.76">13519 11363 970 0,'-8'11'108'0,"-6"5"84"0,1-1-4 0,4 8-49 0,1-8-33 0,6-4-49 0,7 2-12 0,11-8 14 16,9-5 6-16,11-5 5 16,7-6 0-16,1-8-15 31,2-3-10-31,1 6-11 15,-4-4-1-15,-12 7 6 16,1 7 3-16,-16-4 4 16,-2 10 0-16,-5 11-15 15,-7 11-5-15,-5 7-6 16,-7 9-5-16,-4 12 0 16,-2 2-3-16,-3 16-8 15,4 6 3-15,-1 10-62 16,-1 2-42-16,10 15 53 15</inkml:trace>
  <inkml:trace contextRef="#ctx0" brushRef="#br0" timeOffset="29673.71">15594 8795 520 0,'-26'13'40'0,"4"-2"38"0,5-1 18 0,3-9 24 15,6-1 6-15,8-6 4 16,0 1-9-16,6-4-21 0,-1 4-15 0,3-1-31 16,-2 1-14-16,5-1-7 31,0-1 6-31,14-5 14 0,5-1 10 0,14-3 10 15,2-3-7 1,11 2-16 0,0 4-11-16,6 4-24 15,5 6-7-15,0 12-7 0,-2 1 0 16,0 12-1-16,-1 1 0 16,-12 6 1-16,-4-1 1 15,-11 2 0-15,-2-1 1 16,5-3 8-16,1 0 4 15,5-9 7-15,3-4 8 16,9-7 1-16,9-6 1 0,10-8-5 16,1 0-8-16,-1-3-11 15,-4-2-4 1,-17 7-20-16,-7 1-39 16,-14 2-132-16,-9-1-223 0,-3-1 231 15</inkml:trace>
  <inkml:trace contextRef="#ctx0" brushRef="#br0" timeOffset="29958.65">17130 8625 961 0,'5'8'128'0,"6"3"50"16,1 8-3-16,4-2-1 0,19 4-56 0,4-4-21 0,15 4-24 0,11-6 5 0,4 3-5 15,-1 1 3 1,-16-5-5-16,-8 2-16 0,-26 4-3 16,-17 2-5-16,-26 11-12 15,-27 4-7-15,-25 2-27 16,-12 10-30-16,-2-2-101 15,2 4-118-15,9 10 133 16</inkml:trace>
  <inkml:trace contextRef="#ctx0" brushRef="#br0" timeOffset="30781.64">15198 12156 637 0,'-4'2'102'0,"-7"1"-10"0,-1 3 73 0,-2 0-25 0,-2 1-13 15,-5-1-34-15,9 0-9 0,2-6-11 0,9 0-14 0,8-9-9 0,8-4 1 0,15-15-5 16,12 1 9-16,26-8 21 31,22 1 1-31,17 5-7 0,4 1-10 0,4 9-29 16,-11 13-12-1,-14 15-14-15,-5 12-2 0,-20 12 1 16,-10 5 0-16,-5 7 0 16,4 1-1-1,-8-5 1-15,-2-1-1 0,5-7-1 16,-10-5 0-16,17-4 0 15,7-1-1-15,12-8 12 16,15-3 2-16,11-6 2 0,-1 1 0 16,-20-9-2-1,-7-1-27-15,-20-5-78 0,-13 0-72 0,-9-3 73 16</inkml:trace>
  <inkml:trace contextRef="#ctx0" brushRef="#br0" timeOffset="31095.48">16993 12008 1103 0,'12'9'104'0,"6"2"90"0,5 4-19 15,12 0 0-15,-3-8-32 0,10 4-59 0,6-2-19 0,8 7-21 0,3 3-8 16,2 3-6-16,-2 2-2 16,-18 2-6-16,-5 3-1 0,-36 10 4 15,-24 9-1-15,-36 11-4 16,-17 14-15-1,-18 14-49-15,-7 3-35 16,-24 17 36-16</inkml:trace>
  <inkml:trace contextRef="#ctx0" brushRef="#br0" timeOffset="32671.45">23485 11494 634 0,'-24'12'80'0,"-1"1"67"16,6 1-12-16,-3-6 13 0,9-3 24 0,4-2 4 16,7-9 3-16,2 3-11 15,8 1-46-15,-3-4-21 16,7 7-35-16,1 6-9 15,-2 11 1 1,-2 12 1-16,-4 15-21 0,-3 10-10 16,-4 14-14-1,-3 2-10-15,-4-1-45 0,-1-6-37 16,6-15-105 0,1-8-76-16,4-16 139 15</inkml:trace>
  <inkml:trace contextRef="#ctx0" brushRef="#br0" timeOffset="33033.12">23734 11571 668 0,'8'-9'162'0,"1"-2"248"0,-6 0-173 0,5 7-20 15,-3 0-20-15,-2 4-57 0,7 1-21 0,-2-1-30 0,3 5-21 16,19 0-30-16,-2 3-12 16,15 3-23-1,2 1 1-15,-4 4-3 0,0 0-1 16,-9 9 0-16,-12 2 0 16,-20 7 0-16,-8 6 0 15,-23 1 3-15,-7 5 1 16,-3-2-1-16,0 5 0 15,6-7-1-15,10 6-2 0,14-11-2 16,11-5-3 0,21 0-2-16,7-14-1 0,21 0 2 15,6-10 2 1,10-11-36-16,10-7-49 0,0-9-163 16,2-8 141-16</inkml:trace>
  <inkml:trace contextRef="#ctx0" brushRef="#br0" timeOffset="34783.05">24204 11071 685 0,'0'-8'93'0,"-3"0"97"16,1 4 1-16,2 4 14 0,0 0-18 0,2 0-37 0,1 3-22 0,2 2-44 15,4-1-16-15,7 1-19 16,4 1-2-16,20 1-2 15,-4 2 0-15,8 1-10 16,4-1-5-16,1 0-10 16,4 4-8-16,2 1-7 15,7 5 0-15,1 3 1 16,3 5 2 0,1 3 16-16,-4 3 3 0,-13 3-1 15,-2 5 0-15,-23 7-11 16,-9 1-2-16,-12 4 1 15,-4 9-2-15,-1 7-3 0,-4 8-1 16,3 12-3-16,1 7 0 16,1 2-1-1,0 4 0-15,-2 5 5 0,-6 2 8 16,-6 10 14-16,-2 5 7 0,-25 2 3 16,-3 4-4-16,-11 0-11 15,-10 8-7 1,4 2-9-16,-2 4 2 15,-8 5-9-15,0-2-1 0,-10 8-1 16,-13 7-5-16,-15-3 5 31,-6 1 2-31,-10-3 0 0,7 4 1 0,-10-2 0 16,-2-2-1 0,-5-3 0-16,-4-1 0 0,21-2 0 15,-1-4-1-15,-5-8 1 16,4-2 0-1,-8-6 0-15,10 1 0 0,10-9 1 16,-4-7 0-16,-12-12 1 16,-9-2 3-16,-13-1-7 0,7-3-1 15,-10-2-5 1,-5-9-2-16,-7-13 5 0,0 0 2 16,-6-8 0-1,-5 2 1-15,-3-11 2 0,-2-2 1 0,-11-8 3 16,7 1 3-16,-7-15 7 15,-4 0 1 1,-7-6-3-16,-5-5-2 16,-7-6-8-1,-15-4-3-15,13 1-2 0,-1-1-1 0,-24 3 0 16,15-4 1-16,-20 1 0 16,-12-4 2-16,21-2 3 15,-21 1 2-15,2-2 4 16,12-2 4-16,-26 5-1 15,5-5 1-15,-7-2-5 16,-4 2-3-16,12-6-4 16,-16 2-1-16,7-1-4 15,-9-9 0-15,-7 2 2 16,20-1 0-16,-18-1 1 16,14 2 1-16,-5-2-4 15,-10 3-1-15,15 1 0 0,-12-2 0 16,17 0 2-16,-8 1 1 15,6-3 1 1,5 1-1-16,-14-1 4 0,14-3 0 16,-1-2 1-16,-5-4 2 15,25-1-4-15,-11-1 1 16,17-3-2-16,8 1-1 16,-14-4 0-16,16-1-1 0,6-4-1 15,-14 0 0-15,21-5-3 31,-3-6-3-31,-8 2-1 0,12-1 0 0,11-3-2 16,-5 4 0-16,13-4-9 16,7 2-5-16,0-4-8 31,-2-4-5-31,19-4 1 0,4-6-2 0,21-10-2 16,12 2 2-16,9-5 4 15,1-3 5-15,11-5 13 16,14-1 5-16,13-4 5 15,7-4 2 1,4 2 3 0,-5 1 1-16,10 0-2 0,0 2-1 15,15-4-3 1,14-4 3-16,17-13 9 0,7 0 8 0,14 1 12 0,2 9 3 16,0 13 3-16,-1 6 2 15,-5 5-6-15,-1-2-5 0,-2 4-10 16,-4-5-7-1,8 1-4-15,-1 2-2 16,6 4 0-16,8 1 0 16,0 4 3-1,5 1 1-15,-1 4 2 0,2 1 0 16,-1 1 1 0,-4 5-1-16,2 2 1 15,-3 5-2-15,-3-1-2 16,0 6 0-16,0 2-2 15,-1-1-1-15,7 7-1 16,0 5-1-16,7 4-2 16,4 0-1-16,3-2 1 15,2 0 0-15,11-8 1 16,0 0 1-16,3 0 1 16,4 4 1-16,-2 3 3 15,-2 3 0-15,-5 9 1 16,2-3-1-16,-11 7 0 15,1 2-1-15,-1-4 0 0,0-4 0 16,1-1-1 0,1-4 0-16,-1-1 0 0,1-1 0 15,-3 2-21-15,-4 1-21 16,-10 10-77-16,-9 4-73 16,-16 2 104-16</inkml:trace>
  <inkml:trace contextRef="#ctx0" brushRef="#br0" timeOffset="35292.11">4994 12923 433 0,'0'0'137'0,"-2"0"138"0,1 1-81 0,-1 2-3 0,-3 2-18 0,2 1-11 0,2 4-33 15,-1-5-21 1,2 4-45-16,2-3-15 0,2 2-13 16,6 3 1-16,7-1 9 15,7 1 4-15,10 0-5 16,4 1-6-16,5 3-11 16,1-1-5-16,-1 3-4 15,-1 0-8-15,-4 6 3 16,-3 3 5-16,-13 6 2 15,-5 3 5-15,-6 10-4 16,0-2-5-16,-4 9-6 16,-9-5 3-16,-4 4 1 15,-13-2 0-15,-16 1 2 16,-1 8-9-16,-24-1-62 16,-13 6 36-16,-6 7-7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46:45.8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9641 5012 294 0,'-17'8'66'0,"-5"-3"74"16,9-5 18-16,2 0 39 0,-3-3 19 0,3 1-8 0,-6-1-62 15,4 8-40-15,-1 6-51 16,3 3-16 0,3 8-20-16,5-9 2 0,3 4 20 15,11-1 14-15,17-4 24 16,10-1 12-16,31-14-2 16,10-8-8-1,46-14-24-15,18-10-17 0,45 4-17 16,17-2-2-16,26 9-12 15,13 14-4 1,21 10-4-16,-6 7-3 0,-4 20 2 16,-1-2 4-16,-33 3 0 15,-3-9 2-15,-10-5 2 16,-15-3 0-16,-29-11 3 16,-13 0 9-16,-48-12-8 15,-23-10-2-15</inkml:trace>
  <inkml:trace contextRef="#ctx0" brushRef="#br0" timeOffset="2392.25">8534 6097 406 0,'6'-6'150'0,"2"1"117"0,3 4-40 16,-6-4-22-16,1 3-27 0,-3 1-1 0,-4-1-25 0,-7 2-21 0,0-1-43 0,-8 1-27 0,-1 0-23 15,-8 0-3-15,-2 3-10 16,-6 0-7-16,1 3-11 16,-1 0-4-16,8 7-4 15,6-2-3-15,6 2-8 16,10-1-1-16,6 1 0 0,11 0 1 15,2 2 11-15,6 4 2 16,3 3 7 0,-3-3 2-16,-3 10 0 0,2 1 0 15,-8-2 1-15,-7 5 2 16,-6-3 5-16,-3 0 2 16,-13 0-1-16,-5-5-1 15,-4 7-7-15,-3-7-2 16,1-4-3-16,2-1-16 15,-1-9-36-15,1-11-25 0,0-11-88 16,4-9-51-16,14-14 115 16</inkml:trace>
  <inkml:trace contextRef="#ctx0" brushRef="#br0" timeOffset="2691.56">8471 5802 1244 0,'-2'-14'131'0,"-6"1"94"0,2 4-17 0,-5 1-47 0,0 5-26 0,-2 3-39 0,2 2-19 0,0 7-25 0,5 2-19 16,3 13-23-16,3 4-6 0,3 12-4 15,3 10 0 1,2 16 1-16,1 10 0 15,-5 20-1-15,-4 11 0 0,-2 10-23 16,-6 1-14-16,2-12-37 16,-2-10-16-1,6-22-31-15,1-12-35 16,1-18-64-16,1-12-76 16,7-20 162-16</inkml:trace>
  <inkml:trace contextRef="#ctx0" brushRef="#br0" timeOffset="3163.99">8818 5777 863 0,'3'-6'105'0,"5"1"88"16,-7 3-1-16,1 2-49 0,1 2-12 0,-4 7-22 0,-1 1-10 0,2 12-12 0,-2 5-13 0,-1 12-25 0,-1 7-12 0,-4 9-14 16,-5 7-5-16,-4 7-9 15,-2 7-3 1,1-1-3-16,6-2 0 0,5-10-1 16,11-11-1-16,7-11-1 15,6-5-2-15,3-9 1 16,3-5-1-16,3-12-2 15,-2-4 0-15,3-14-17 16,0-8-10-16,3-10-43 0,1-8-40 16,-4-11-100-1,0-1-82-15,-3 0 159 0</inkml:trace>
  <inkml:trace contextRef="#ctx0" brushRef="#br0" timeOffset="3369.63">8769 6096 1129 0,'1'3'62'0,"10"-2"66"0,5-1-14 0,17-4 44 0,4-7-16 0,4-4-53 0,0-2-31 0,-5 0-47 0,0 3-47 0,-1 1-214 15,-2 3 168-15</inkml:trace>
  <inkml:trace contextRef="#ctx0" brushRef="#br0" timeOffset="3811.24">9203 5984 1281 0,'-8'0'109'0,"3"-3"62"0,4-7-5 0,4 2-25 0,9 0-29 0,9-3-35 0,6 5-13 0,6 1-21 15,8 5-4-15,1 8-10 16,7 0-4-16,-11 6-6 15,-11 4-4-15,-11-1-1 16,-16 3 1-16,-13 2 2 31,-1 8 1-31,-13 4-4 16,-9 3-2-16,-2 4-5 16,2 5 0-16,4-3-4 15,5 1-2-15,13-13 0 16,5-4-1-16,15 5 0 15,11-10 1-15,18 1 13 16,12 0-2-16,16-9 20 0,1-5 0 16,5 4-14-16,-1-7 3 15,-4-3-11-15,4 0-22 16,-17-3-67-16,-10 5 57 16</inkml:trace>
  <inkml:trace contextRef="#ctx0" brushRef="#br0" timeOffset="6092.72">8081 10191 301 0,'5'-5'73'0,"-2"2"99"0,-1 3 2 0,-2 0-5 0,-4 2-5 0,1 3-22 0,0-4-4 0,-3 1 11 0,4-2 0 16,-3 0-14-16,-2-2-21 0,-5-3-47 15,-2 4-23 1,-11 1-23-16,-5 5-6 0,-13-1-3 0,-1 6-1 31,6 2-7-31,1 4-3 16,13 2-6-1,7 0-3-15,7 3-4 16,9-1-2-16,5 4 2 0,6-5 2 16,10 6 10-16,-1-3 4 15,10 2 7-15,2 1 0 0,9-4-2 16,1-1-1-1,6 2 2-15,-6-4 0 0,-14 2 1 16,-5-6 9 0,-17 4 8-16,-5-3 4 0,-8 8 3 15,-10-1-5-15,-23-2-9 16,-8-3-4-16,-6-9-31 16,0 0-32-16,9-9-64 15,7-6-44-15,9-10-107 16,0-11-115-16,22-18 215 15</inkml:trace>
  <inkml:trace contextRef="#ctx0" brushRef="#br0" timeOffset="6344.5">7969 9731 1359 0,'2'0'124'0,"-2"9"99"0,0 4-75 0,0 15-21 0,0 10-26 0,0 12-38 0,1 6-12 16,7 13-33-16,3 7-8 0,6 10-6 15,1 12-1-15,1 13-4 16,-2 10-35 0,-1-1-120-16,-3-5-74 0,4-25-185 15,-1-13 204 1</inkml:trace>
  <inkml:trace contextRef="#ctx0" brushRef="#br0" timeOffset="6770.9">8351 9817 686 0,'1'0'15'0,"1"0"-14"0,-2 2-1 0,2-2 1 0,-2 5 0 0,1 3 68 0,1-1 32 0,-2 6 56 15,0 4 25-15,0 1-17 16,-2-1-8-16,2 2-16 15,0 6-15-15,-1-6-41 16,1 8-25-16,0 3-37 16,-4 2-11-1,-3 9-7-15,2 3-1 0,-5 11-2 16,2 5 0-16,5 4-1 16,5 0-1-16,7-12-1 15,2-10-2-15,5-15-2 16,5-7-1-16,4-16-1 15,3-4 1-15,1-11-12 16,4-7-16-16,-8-9-63 16,-6-6-54-16,-8-3 80 15</inkml:trace>
  <inkml:trace contextRef="#ctx0" brushRef="#br0" timeOffset="6943.26">8315 10097 1081 0,'0'-4'95'0,"3"0"102"0,8-3-77 15,3-1-22-15,2-3-8 0,6-3-37 0,1-6-17 16,6 1-63-16,1-5-75 0,3 4 61 16</inkml:trace>
  <inkml:trace contextRef="#ctx0" brushRef="#br0" timeOffset="7257.69">8764 10063 954 0,'2'0'138'0,"-2"-1"47"0,3-10-9 0,3-3-26 0,7-7-60 16,6-1-12-16,0 2-12 0,0-7-7 15,3-5-14 1,-8 5-9-16,0 7-22 0,-1 1-6 16,-9 13-3-1,4 1 2-15,-6 16 0 0,6 11 1 16,-5 16-4-16,-1 6-2 16,1 8-1-16,3 6 2 15,-3-4-1-15,0 0 1 16,4-2-19-16,-6-5-35 15,2-4-112-15,5-4-80 16,-5-7 120-16</inkml:trace>
  <inkml:trace contextRef="#ctx0" brushRef="#br0" timeOffset="7431.52">8793 10469 866 0,'4'17'141'0,"9"-4"237"0,7-5-255 0,17-8 7 0,1-5 2 0,10-11-33 0,5-4-23 15,-3-7-42-15,-3 0-48 0,-3 0 8 16</inkml:trace>
  <inkml:trace contextRef="#ctx0" brushRef="#br0" timeOffset="10727.08">13151 6239 600 0,'-1'0'125'0,"-7"0"121"0,6 2-70 0,-6 1 9 0,7-2-36 16,2 4-15-16,4-2-35 0,0 7-9 0,-2 4-21 15,3 10-13 1,-4 18-26-16,-2 9-10 0,-8 15-11 16,2 6-5-16,-5 1-1 15,0 4-1-15,6-3-2 16,-1-1-12-16,6-16-60 16,0-10-57-16,6-20-282 15,3-10 246-15</inkml:trace>
  <inkml:trace contextRef="#ctx0" brushRef="#br0" timeOffset="11393.73">13475 6370 1176 0,'0'-3'109'0,"3"-3"56"0,-3 6 4 0,0 6-40 0,-3 2-33 0,-2 11-39 0,-1 6-11 0,-1 8-20 15,-2 5-10 1,-2 6-11-16,3 2-2 0,3-2-1 31,5-5 0-31,0-7 1 16,0-5 0-16,0-10 4 0,0-3 3 15,0-14 22-15,4-8 5 0,5-11 6 16,2-9-2 0,2-18-16-16,-1-6-3 15,-1-11-3-15,2-3-2 0,-5 1 4 16,1 4 2 0,4 13-2-1,1 9 2-15,-3 20-4 0,2 5-4 16,-7 14-7-16,0 3-2 15,4 14-8 1,-2 10-2-16,1 8 2 0,4 4 1 16,-1 2 2-16,1 2 1 15,1-12 0-15,2 4 1 16,3-13 0-16,-6-8 0 16,2-7 2-16,-2-4 0 0,0-8 6 15,2-4 0-15,1-13 2 16,2-10 1-1,-1-10-6-15,3-7 0 0,2-3-2 16,1 0-1-16,0 4-2 16,-2 4 9-16,-6 19 8 15,-2 1 2-15,-7 16 4 16,2 7-10-16,-1 15-8 16,0 13-2-16,5 23-4 15,0 15-1-15,-2 15-1 16,-1 4-3-16,-1 9-2 15,-6 0 0-15,-2 2-31 16,-2 4-40-16,-7-1-165 0,-3 11 140 16</inkml:trace>
  <inkml:trace contextRef="#ctx0" brushRef="#br0" timeOffset="12582.82">14931 7280 1055 0,'-2'-6'130'0,"2"-2"101"0,0 5-84 0,2-1 4 0,3 3-42 0,-2 1-15 0,5 0-23 16,1 0-4-16,16 1-9 16,7 4-5-16,17-3-11 15,6 4-10-15,18 0-1 16,21 5-2-16,25-4-3 16,10 1 6-16,18-8-1 15,1 0 0-15,26-7-1 16,5 1 9-16,3-5-4 0,-2 2-2 15,-15 4 5-15,-9 2-9 16,-23 3-3-16,-19 3-5 16,-40 0-3-16,-17 2-3 15,-24-2-6-15,-13-3-1 16,-20 0-49-16,-11-5-33 16,-11-3-84-16,-3-4-72 0,3-10 127 15</inkml:trace>
  <inkml:trace contextRef="#ctx0" brushRef="#br0" timeOffset="12900.35">16987 6763 1039 0,'0'3'126'0,"0"2"89"0,4 2-19 0,9 5 23 0,9-1-34 0,0 0-27 15,11 4-55-15,2 1-20 0,0 8-40 16,9 1-16 0,0 7-18-16,5 5-1 0,-2 11 2 15,-6-4 2 1,-9 8 10-16,-4-2 1 16,-12-1 3-16,-7 0-1 0,-16-11 1 15,-14 5-6-15,-14 5-1 16,-14 3 2-1,-14 14-14-15,-8-1 1 0,-12 12-19 16,-18 3-44 0,-43 11-91-16,-10 15 84 0</inkml:trace>
  <inkml:trace contextRef="#ctx0" brushRef="#br0" timeOffset="16089">505 5766 597 0,'0'-2'134'0,"0"-4"148"0,-3 1-68 0,0 4-35 0,-5 1-30 0,2 3-32 0,-4 5-14 16,9 1-22-16,-4 9-13 15,5 12-23-15,5 12-9 16,-2 20-12-16,0 13-1 16,-3 28-3-16,-5 15-4 0,-4 34-6 15,-4 15-3-15,2 35-5 16,-1 15-1 0,4 20 2-16,-2 18-1 0,6 17 1 15,0 7 0-15,9 25 2 16,0-6-1-16,8 8 0 15,2-5 0-15,6-7-2 16,-2-7 2-16,3-27 1 16,2-9 0-16,-2-31 1 15,-3-15-1-15,-5-28 0 16,-2-15 1-16,-12-32 2 16,-3-18 0-16,-2-43-1 15,-2-11-1-15,5-28-2 16,2-6-2-16,0-11-3 0,9-2-4 15,7-10-5-15,3 2-2 16,14 1 1-16,4-1 2 16,4-2 3-1,9-1 2-15,-1-4 3 16,6-3 1-16,-1-1 2 0,3 1 1 16,1-5 0-16,4 0 1 15,-2 1-1-15,-7-2 2 0,-13-3 4 16,-9-1 3-16,-18 1 14 15,-7 1 8-15,-15-8 5 16,-6-5-2-16,-10-24-15 16,-2-13-8-16,-1-32-10 15,-4-19 1-15,6-33-1 16,-1-28 0-16,2-41 0 16,6-13-2-16,3-49-1 15,6-5 0-15,1-11 5 16,-1-9 1-16,3 7 3 15,-1 2-1-15,-2 1-7 16,5 0 3-16,2 14-8 0,0 0-1 16,6 23 1-1,5 9-3-15,16 22 2 16,4 17 1-16,16 36-2 0,1 21 3 16,-6 41 8-16,-6 21 4 15,-20 29 8-15,-13 18 4 0,-21 17 2 31,-6 10-3-31,-14 9-3 0,-7 3-3 0,-3-1-6 16,-3-2 0-16,5-4-1 16,-3-1-3-16,-1 7-5 31,-6 4-4-31,-12 15-7 0,-7 14-3 16,-22 15-39-16,1 10-26 15,6 0-60-15,11-3-72 0,26-14 124 16</inkml:trace>
  <inkml:trace contextRef="#ctx0" brushRef="#br0" timeOffset="16369.24">438 4662 1071 0,'17'-14'141'0,"0"6"97"0,-2 8-77 0,-12 16-50 0,-5 14-47 0,-11 16-29 0,-4 10-6 0,-7 11-15 31,-2 3-5-31,4 0-2 0,1-5 8 0,15-15-120 16,-1-12-134-16,14-11 139 31</inkml:trace>
  <inkml:trace contextRef="#ctx0" brushRef="#br0" timeOffset="16789.03">729 4623 1038 0,'0'0'85'0,"0"6"62"0,4 13-106 0,-4 14 40 0,-2 14-14 0,-7 21-1 0,-1 5 11 0,2-1-53 16,-3-6-8-16,3-20-7 15,7-13-3-15,2-18 28 16,9-14 10-16,2-20 6 16,1-16 4-16,8-21-22 15,-6-14 1-15,1-1 13 16,-2 0-1-16,7 16-9 15,-5 9-5-15,-2 26-24 16,2 10-6-16,1 29-1 16,0 13-5-16,8 22 2 15,2 4 3-15,8-4 4 0,-2-6-1 16,10-19 0 0,-1-9 2-16,-4-20 13 0,-6-6 9 15,-10-14 18-15,-8-9 9 16,-9-7-4-16,-8-5-4 15,-13-6-17-15,-6 1-8 16,-7 6-11 0,-2 1-20-16,-2 3-83 15,7 4-65-15,11 5-285 0,10 8 253 0</inkml:trace>
  <inkml:trace contextRef="#ctx0" brushRef="#br0" timeOffset="17071.8">1532 4446 998 0,'2'22'94'0,"-7"8"38"0,-9 3 8 16,-21 11-23-16,-6 5-35 0,-14 13-23 0,-5-2-31 15,13 6-23-15,6-8-3 0,30-9-5 0,19-9-3 16,30-10-3-16,4-8 1 15,15 3 3-15,-2 0 4 16,-11 5 7 0,-3 3 3-16,-12 3 6 0,-13-4 2 15,-20 6 5 1,-10 0 2-16,-30 1-12 16,-5-1-50-16,-12-5 24 0</inkml:trace>
  <inkml:trace contextRef="#ctx0" brushRef="#br0" timeOffset="17245.18">1633 4880 1180 0,'21'17'101'15,"-5"8"20"-15,-7 21-13 0,-6 3-29 0,-4 8-34 0,-7 3-3 0,2-7-22 0,-2-2 45 16,6-9-230-16,2-4 141 15</inkml:trace>
  <inkml:trace contextRef="#ctx0" brushRef="#br0" timeOffset="17753.4">1545 4891 1099 0,'13'-21'104'0,"6"2"36"0,9-4-1 0,8-3-8 0,13 3-19 16,6 5 0-16,10 7-42 0,9 11-19 0,-6 13-23 15,-2 14-11-15,-17 23-8 32,-17 13 0-32,-20 16 1 15,-7 10 3-15,-14 0-1 16,-1-5-1-16,-2-18-3 15,2-9-2-15,2-32-3 16,7-9 1-16,2-21 0 0,9-18 1 16,2-28-1-1,3-13-1-15,2-28 0 0,2-10-1 16,8-7-2-16,-1 8-1 16,6 27-2-16,1 12-1 15,-3 34 0-15,3 9 1 16,-7 19 0-16,-8 8 3 15,-8 15 3-15,-10 7 4 16,-16 21 3-16,-11 6 2 16,-14 14-3-16,-3-5-1 0,3-3-4 15,2-3-1-15,18-8-6 16,15-3-3-16,18-4 0 16,15 3 1-16,16-13 5 15,9-1 1-15,11-1-1 16,2-4 0-16,3 5-127 15,1-2 285-15,-23 1-153 16</inkml:trace>
  <inkml:trace contextRef="#ctx0" brushRef="#br0" timeOffset="18432.57">442 9371 706 0,'0'3'99'0,"5"0"77"0,1-3 18 0,13-1-27 0,2-5-6 0,23-9-4 0,6-8-19 15,17 1-27-15,12 3-16 16,6-5-37-16,0 11-16 15,14-6-24-15,-4 1-5 16,14-6-2-16,-7 7 0 16,-23-1 4-1,-11 13 5-15,-36 5-89 0,-17 2-63 0,-15 12 70 32</inkml:trace>
  <inkml:trace contextRef="#ctx0" brushRef="#br0" timeOffset="19659.52">860 10138 17 0,'0'4'0'0</inkml:trace>
  <inkml:trace contextRef="#ctx0" brushRef="#br0" timeOffset="20211.02">935 10037 434 0,'0'-8'98'16,"0"-2"124"-16,0 7-30 0,0-2-15 15,-2 4-8-15,2-4-21 16,0 0-15-16,0 4-18 16,0-1-7-16,0-1-21 15,-6-5-7-15,1 0-22 16,-3 5-9-16,-1-6-17 15,1 5-8-15,-10-5-10 16,-1 1-5-16,2 2-5 16,-5 1-4-16,1 10-5 15,6 7-4-15,-1 11 0 16,-8 0 0-16,8 6 3 16,2 2 0-16,10 1 1 15,10 1-1-15,2-8 0 16,12-1 0-16,2-4 1 0,10-1 1 15,1 3 4-15,-11 0 0 16,3 0 4-16,-12 2 2 0,9 6-1 16,-6-3 0-16,-4 3-1 15,6 6-1-15,-15-6-1 16,3 5-1-16,-7-1-1 16,-6-4-2-16,-8 2-1 15,-6-1 0 1,-4-5 3-16,1-6 3 15,-3-15 5-15,1-13 0 0,5-24-3 16,4-16-3-16,7-19-2 16,10-10-3-16,7-8 0 15,7 4 0-15,11 15-1 16,0 8 1-16,5 14 0 16,6 7 10-16,-7 9-82 0,2 0-78 15,-4 4 89 1</inkml:trace>
  <inkml:trace contextRef="#ctx0" brushRef="#br0" timeOffset="26134.93">1479 10538 473 0,'-22'24'34'0,"0"3"9"0,-13-10 11 0,0 5 1 0,2-3 12 0,-2-13 23 0,10 5-2 0,8-11-10 16,-1 0-8-16,6-4-10 16,7 5 6-16,-6-1 15 15,5-1 5-15,-2 7 0 16,-3-6-8-16,-3 1-23 15,1 10-10-15,4-6-16 16,4 6-10-16,8-9-11 16,6-5 1-16,14-5-1 15,-3-6 2-15,16 4 1 16,7 5 2-16,7-1 7 16,9 0 5-16,2 6 11 15,-6 0 0-15,9 1-4 16,-12-1-5-16,8 8-10 15,-4-3-2-15,-5 9-4 16,4 8-2-16,-3 5-1 16,-5 8-1-16,-5 6 0 0,-8 0-1 15,-9 8 0-15,-2 4-1 16,-9 9-1 0,0 7 0-16,-3 5-1 0,-2 5 0 0,4-3 0 15,-7-4 0 1,-1-7 0-16,1-2 0 0,-4-8 0 15,3 5-1-15,-1-5 0 16,-4 1-1-16,8 2 0 16,5 3 0-16,0-4-1 15,7 5 1-15,-14-10 0 16,4-2-1 0,2 1 0-16,0-10 0 15,-1 4 1-15,1-4-1 16,-1 0 1-16,0 5-1 0,8-2 0 0,-6-1 0 15,3 3 0 1,3 3-1-16,-2-8-1 16,7 0 0-16,-4 6-1 15,2-8 0-15,3 2 2 16,4 0-1-16,6-3 2 0,-1 2 0 0,4-1-1 31,-8-6 1-31,6 2 0 16,1-5 0-16,-3 0 0 0,12 3-1 0,-10-6 1 15,-3-1-2 1,4 0 2-16,-3 1 0 0,-2-1 0 31,3 0 0-31,3 2-1 16,3 2 1-16,6-3 0 16,2-2 0-16,6 0-2 15,7-1 1-15,2-4 0 16,4 1-2-16,-2-9 1 15,-4-8 0-15,1-1 1 16,2 3 0-16,4-3 0 0,8 7 1 16,16 2-1-16,-3 2 1 15,-1-1-1-15,-4 0 1 16,-8-5-1-16,7 1-1 16,9 1 1-16,9-6-1 15,1 3 0-15,0-14 0 16,-9 4 1-16,-1 6 0 15,-1-3 0-15,2 11-1 0,12-11 1 16,8 2-1-16,-1 6 1 16,-2-5 0-16,-9 10 0 15,-7-10 1-15,20 8 0 16,-1 0 0-16,-1-2 0 16,-1 9 0-16,-15-9 0 15,-3 4 0-15,17-2 0 16,-6-8-1-16,18 8 1 15,-7-8-1-15,-11 2 1 16,7 3 0-16,-3 0 0 0,14-1 0 16,-3 4 0-1,-2 1 0-15,-7-1 0 16,-2-5-1-16,14 0 0 0,1-3 0 16,7-1-1-16,-5-2 1 15,-7-5-1 1,7 2-1-16,5-5 2 0,5 0-1 15,-10 5 2-15,-3 0 0 16,-5 3 0-16,19 2 1 16,4 1 0-1,-5 1-1-15,1 1 0 0,-6-3 0 16,15-2 0-16,-5-2 1 0,-1 1-1 16,-6-3 0-1,-4 0 0-15,18 4 0 0,-14 4 1 16,-6 0-1-16,-2 5 1 15,-11-4 0-15,15 6 0 16,-3-6 0-16,-4-2 0 16,-3 1 1-16,-5-4-1 15,4-4 0-15,7 1 0 16,-9-1-1-16,-4 4 1 0,-5 2 1 16,-9 0-1-16,11 1 1 15,-5-6-1-15,3-1 1 16,-3-4 0-16,-8 2 1 15,6-2-1-15,-8 0 2 16,12-1-2-16,3 3 0 0,-9 1-1 16,-1 2 0-16,-12 1 0 15,-4-3 0-15,4 2 0 16,5 0 0 0,13 2 0-1,-10-6 2-15,-5 1-1 0,-4-2 2 0,-13-3 3 16,0 3 0-1,-1-5 0-15,0-4-1 16,6 0-2-16,-4-4 0 0,-7-1-1 16,3 2 0-16,-16-4-2 15,7 2 1 1,-4 5-1-16,-1-2 0 0,-3-3 0 0,-2 6 2 16,1-8 1-16,6 8-1 15,-4-2 0 1,3-5-1-1,-3 5-1-15,-2-8 0 0,-8-1 0 0,4 4 1 32,-3-6 1-32,3-2 0 15,0 1 2-15,-7 0 0 0,-2-3 1 16,-2 3 0-16,0-3-1 16,1 3-1-16,-3-3 2 15,2 3-1-15,-2 1 4 16,-2-4 1-16,-6-5 10 15,3-1 2-15,-5-4 3 16,-6-7-1-16,4-2-8 16,0 0-4-16,-1-7-5 15,2 3-1-15,-1-1 2 16,-5 0 4-16,0 5 10 16,-3 5 1-16,0 1-2 15,-2-3-3-15,5 10-10 16,-5-12 4-16,2 6 4 0,-2-1 1 15,5-6 2-15,-3-2-4 16,-2-1-1-16,-2 1-1 16,1 1-3-16,-2-4-1 15,0 3-5-15,2 1-2 16,1 2 0-16,-3 2 0 16,-2 4 1-16,-1 0 2 15,-5 4 1-15,-1 0 1 0,-4 4 1 16,-1-3-1-16,-1-1-1 15,-3-1-1-15,6-1-2 16,1 2-1-16,3 5-2 16,2 1 0-16,-1 7-2 15,4 1 1-15,-3 6 0 16,-2 4 0-16,5 4 1 16,-5 4-1-16,7 3-1 0,-4 1 1 15,3 0 0 1,4 0 1-16,0-4 0 15,-1 4 2-15,1-3 1 0,-1 0 1 16,1 2-2-16,0-2 0 16,-1 5-2-16,1 0 0 15,1 3-2-15,3-5 1 16,7 4-2 0,0-1 0-16,1-1-1 0,0 1 0 15,2 2 1-15,6 0-1 16,7 4 2-1,2-3 3-15,9-1 4 16,1 0 0-16,-2-1 2 0,4-3 0 0,-5 3-2 16,-5-6 0-16,-3 4 1 15,-6 2-1-15,-8-4-1 16,-9 2-1-16,-3 0-3 16,-4 1 0-16,-8 2-9 15,0 0-25 1,-5 2-63-16,-2-2-40 0,-6 0-163 15,-1-2 168-15</inkml:trace>
  <inkml:trace contextRef="#ctx0" brushRef="#br0" timeOffset="26768.58">17318 10199 1139 0,'6'-6'100'0,"4"-2"119"0,-1 2-116 0,2-1 14 16,-1 4 6-16,-6 3-12 0,3 3-25 0,-3 5-13 16,6 3-28-16,2 2-12 15,15 4-17-15,3 5-4 0,13 2-1 16,3 3 3-16,4 6 10 15,-9 1 7-15,11 6-3 16,2 4-3-16,-8-3-10 16,12 2-2-16,-19-6-3 15,-2 0 2-15,-9-6 0 16,-9-1-4-16,-5-3 3 16,-3 0-1-16,-1-2-2 15,2 0-1-15,-1-4 0 16,2-2 1-16,-8-5 1 15,3-3 1-15,-10-3 27 16,-6-3 7-16,2-1 8 16,-7 0 4-16,-3 0-24 0,2-4-5 15,-3 2-8-15,-8-1-2 16,-5 3-4 0,-5 2-2-16,-5 6-5 15,-1 4-3-15,-3 13-5 0,0 5-2 16,-8 14 0-16,-3 1-1 15,-4 6-1-15,0-2-1 16,5-2-19-16,3-2-23 16,12-4-68-16,0 3-41 0,-4 15 79 15</inkml:trace>
  <inkml:trace contextRef="#ctx0" brushRef="#br0" timeOffset="28826.65">22854 8781 854 0,'-11'2'166'0,"-2"1"92"0,2-1-11 15,5 2-20-15,1-4-70 0,5 0-34 0,0 0-38 0,5 5-21 16,-1 8-28-16,-1 9-2 16,2 20-27-16,-5 7-4 15,-8 14-2-15,4 5 0 16,-4-3-33-16,3-4-43 16,5-9-96-16,0-9-102 15,3-10 146-15</inkml:trace>
  <inkml:trace contextRef="#ctx0" brushRef="#br0" timeOffset="29487.87">23087 8838 996 0,'11'-6'151'0,"-8"-2"95"0,-1 8-47 15,-2 8-25-15,-3 4-63 0,1 6-27 0,-1 7-48 16,3 3-12-16,0 7-12 16,2 1-2-16,1 2-4 0,1-2-1 15,3-6-2 1,-3 4-1-16,3-12 5 16,-4-3 2-16,-3-8 2 0,0-8 0 15,-3-5 1-15,1-4 0 16,2-10 2-16,0-8 9 15,2-13 2-15,1-8 4 16,6-13 4-16,-4 1-10 16,9-1-8-16,2 7-4 0,0 10-9 15,0 5 1 1,-5 14 2-16,-3 3 1 16,-1 14-2-16,-2 5-2 0,2 15-4 15,-3 2-2-15,4 5 1 16,-2 2 2-16,6-4 1 15,0 1 1-15,4-7 1 16,4-3 1-16,-4-8 2 16,5-3 0-16,-6-5 3 15,3-6 1-15,2-4 0 16,-4-9-1-16,8-3 0 16,-1-1-1-16,3-4 1 15,0 5 4-15,-8 2 2 16,4 6 1-16,-5 11-8 15,2 7-4-15,-1 13-8 16,-6 7-3-16,-2 13 7 0,-10 1 1 16,-3 19 3-1,-5 6 0-15,-3 9 0 0,1 5-3 16,4-1-4-16,-2-2-18 16,8-13-42-16,3-7-30 0,2-16-55 15,1-8-29-15,4-16-178 16,-1-5 211-16</inkml:trace>
  <inkml:trace contextRef="#ctx0" brushRef="#br0" timeOffset="29771.12">24092 8630 1289 0,'2'-2'104'0,"1"4"115"0,0 7-52 0,-3 7 6 0,1 11-27 0,-1 6-73 0,0-1-21 15,2 9-28-15,-2 1-15 16,0 2-8-16,0 4-1 15,-2-7-26-15,-2-3-32 16,-3-5-101-16,3-11-91 0,-6-3 130 16</inkml:trace>
  <inkml:trace contextRef="#ctx0" brushRef="#br0" timeOffset="30040.5">23862 8871 899 0,'4'-1'132'0,"3"-7"199"0,2 5-101 0,4-1 18 0,-4 0-28 0,-2-1-81 0,4 3-32 0,-2-4-52 16,4 1-17-1,6 4-24-15,7-2-9 0,11-2-6 16,4 3-3-1,6 1-4-15,4-1-10 0,1 2-66 16,1 0-42-16,-2 0-132 31,-4 0-116-31,-1-1 214 0</inkml:trace>
  <inkml:trace contextRef="#ctx0" brushRef="#br0" timeOffset="30622.75">24833 8578 995 0,'4'-14'149'0,"-1"-1"209"0,-3-3-136 0,-8 0-17 0,-5 4-34 0,-10-3-69 0,-6 4-27 0,-10 4-31 0,-5 5-5 16,3 12-22 0,7 10-4-16,3 8-15 0,10 4-5 15,6 7-2-15,8 1 0 16,10-1 3-16,10-3-5 15,11 0 2-15,-2-4 2 16,9 3 1-16,4-3 5 16,5 3 1-1,-1-1 1-15,0 1 0 0,-2-1-1 16,-10-1 1-16,-2-4 2 16,-16 3-21-16,-6-2-21 15,-17 2-40-15,-6-3-21 0,-9 0 5 31,-5 0 20-31,0-7 43 16,0-4 23-16,7-13 37 0,2-4 28 0,7-17 45 16,3-13 14-16,11-20-1 31,4-6-22-31,15-14-39 16,8 0-12-16,15 8-14 0,2 7-5 0,2 11-10 15,1 11-7-15,-9 9-12 16,0 6-20-1,-8-2-87 1,1 2-31-16,-14 2 64 16</inkml:trace>
  <inkml:trace contextRef="#ctx0" brushRef="#br0" timeOffset="34299.64">24442 9540 525 0,'-6'9'86'0,"3"4"119"0,0 0-109 0,-1 1 1 0,4-2 5 16,0-1-6-16,5-3 8 0,-5 0-16 16,2-2-11-16,-4-1-15 0,2 2-7 15,3-1-13-15,-3 2-1 16,13 3 2-16,3 1-4 0,12 7-5 15,5 0-3 1,0 6-1-16,-1 7 0 0,-5 1-4 16,1 3-5-1,-4 10-11-15,-1-3-5 16,-7 6-3-16,-3-5 0 0,-4-3 0 16,-4-2 2-16,3-7-1 15,-6 2-1-15,1-5 1 16,-5 1 0-16,-1 6-1 15,-5 0 0-15,2 7 0 32,-5 3-2-32,0-5 2 0,-2 0 0 0,-3-5 0 15,-3 0 2 1,0-7 0-16,2 0 0 0,-8-3 1 16,-7 1-1-16,-7-5 0 15,-2 1 0-15,-11-4 1 16,0 0 1-16,-10-8 2 15,1-8 2-15,-2-1 5 0,-1-2 2 16,6-3-2-16,-3 1-3 16,-3 2-6-16,1 0-3 15,-4 0-2-15,-9 0-1 16,-16 0 0-16,-6 0 0 16,-2 2-1-16,-3 1-1 31,16 6 1-31,-1 2-1 15,-7 2 2-15,-4 1-1 16,-12 0 1-16,-5 4 0 0,10-2 0 16,3 1 2-1,-4-3-1-15,-3-3 1 0,-10-3-1 16,-2-2-1-16,6 1 0 16,5-1-2-16,-4 2-3 15,-3 1-5-15,-12 4-19 16,-2 1-5-16,12 7 1 15,3-3 4-15,0 6 21 16,-2 3 6-16,-8 6 2 16,0 0 0-16,19 5 1 15,6 3 1-15,-12 0-2 16,2-2 1-16,-3-1 1 16,1 0-1-16,18-9 1 15,1 1-1-15,1-1-1 0,-9-2 0 16,-4 2-1-1,-2-1 0-15,10 5 1 0,6-3 0 16,1 3 1-16,-10-1 0 16,-9 2 0-16,4 3 1 15,4-3 0-15,6 4 0 16,11 2 0-16,0-2 0 16,-14-2-2-16,2-1 0 0,-3-2 0 15,2-2 0-15,17 5 0 16,0-4 0-16,2 3 0 15,-6 3 0-15,-13-2 0 16,-2 2 0-16,0 1 0 16,8 2 0-16,20-1 1 15,1-1 0-15,13-1 1 16,-2 0 0-16,-2-2-1 16,-2-1-1-16,-3-1 0 15,-1 1-2-15,9 1 1 16,0-1 0-16,13 0 0 15,2-1 0-15,8 4 0 16,0-3 1-16,3 1-1 16,0 2 0-16,-5 1 1 15,1 4-1-15,-11 4-1 16,-1 4 1-16,-2 9 0 0,0 3-2 16,12 3 1-16,4 7-2 15,11-2 0 1,4 3 1-16,5-5 0 0,5-1 1 0,7-7 1 15,2-4 0 1,2-6 1-16,3-10 1 0,8-5 1 16,3-3-1-1,7-1 0-15,1-2 0 0,10 1 0 16,-2-3 0-16,11-2 0 16,-5-6 1-16,3 2-1 15,-1-3 0-15,-6-6 1 16,1-2 10-16,-9-11 6 15,-1-2 2-15,-1-4 4 16,-3-7-8-16,5-1-2 16,1 0-1-16,0-10-2 15,1-1 2-15,2 1 3 16,10-4 0-16,1 3-2 16,10-4-5-16,5-1-5 15,9 5-2-15,3 2-2 16,0 0 1-16,-6 3 0 15,-9 3-1-15,1-5 10 0,-3 4 5 16,0-4 10-16,4 0 4 16,1 3-7-16,6-6-3 15,-2 0-7-15,4 4-2 16,-8 2-2-16,-6 2-2 16,-18 7-1-16,-6 1-2 15,-13 9-2-15,-6 0 0 16,-5 3-1-16,-2 5 0 0,2-5 2 15,-3 2 0-15,3 1 0 16,-3-3 0-16,-2 4-4 16,2-6-12-16,-2 1-57 15,4 3-40-15,-2-5 54 16</inkml:trace>
  <inkml:trace contextRef="#ctx0" brushRef="#br0" timeOffset="35447.87">17788 13129 739 0,'-14'2'88'0,"-8"2"63"0,-5 4-87 0,0-4-22 0,-12 2-18 0,-1 0 16 16,2 4 43-16,0-1 12 16,13 2 9-16,8 2-13 15,7-2-27-15,4 0-5 0,11 0-2 16,0 0 1 0,10 1-7-16,6 3-10 0,9 0-16 31,6 6-7-31,0-5-10 0,1 7-1 0,-6-4-4 15,-1 3 0-15,-3 0-1 16,-10-4 0-16,-4 4 2 16,0-5-1-16,-6 2 4 15,-2-2-3-15,-2-4 26 16,-1 0 7-16,-2-2 18 16,3 1 8-16,-6-4-20 15,1 3-9-15,-1 2-19 16,0 1-8-16,-3 5-6 15,1-2-1-15,-4 4 0 16,2-2 1-16,-5 1 0 16,2-1 0-16,-6 0 1 0,2-5 0 15,-6-1-33-15,-2-2-37 16,-12 2-97-16,-16 2 85 16</inkml:trace>
  <inkml:trace contextRef="#ctx0" brushRef="#br0" timeOffset="41638.58">18918 16581 1530 0,'-24'11'46'0,"8"-1"-13"0,3-4-24 0,15-3-1 0,11-1 5 16,10-9 4-16,12-4 0 0,8-4-1 0,1-7-3 0,9 6 7 0,-5-3-2 0,10 5 12 16,-3 1 1-16,10 4-5 15,1 1-3-15,2 3-7 16,-10 0 7-16,-12 4 27 16,-14-1 11-16,-18 2 19 15,-12 0 6-15,-9 0-18 16,-20 0-11-16,-33 0-32 15,-14 0-22-15,-17 13-21 16,-5-1-3-16,-5 9 6 16,4 1 3-16,7 2 12 15,12-1 3-15,22 1-1 16,19-8-2 0,24-4-6-16,13 1-3 0,35 0 0 15,9-2 3-15,30-5 7 16,6-5 7-16,9-5 9 15,-1-4 0-15,-6-6 3 16,-1-1-2-16,-15 1-4 16,-8 2-1-1,-23 4 0 1,-10 1 4-16,-26 6-1 0,-18-4-12 16,-26 5-21-16,-10 5-8 15,-6 7-5-15,1 6 8 16,20 6 11-16,14-1-7 15,22 2-66-15,11 1-50 16,40-6-173-16,22-7 162 16</inkml:trace>
  <inkml:trace contextRef="#ctx0" brushRef="#br0" timeOffset="43026.25">10279 4955 755 0,'-26'46'123'0,"4"-3"105"0,7-10-107 0,10-11-69 0,2-13 12 16,-1-9 34-16,3 0 25 0,-2-11 21 0,-8-1-29 0,-2-1-36 0,-11-3-25 16,-20 12-27-16,-13 5-10 15,-18 10-12-15,-9 8 1 0,-3-5 1 32,10 1 0-32,1-11 2 0,12-5 1 15,-1-18 0-15,2-16 2 16,3-25-3-16,2-9-3 15,9-12 0-15,0-1-2 16,11 13 13-16,5 4 1 16,3 13 21-16,3 7 9 0,11 0-4 15,2 1-2-15,16-8-25 16,12-11-10-16,20-16-11 16,12-6-1-16,27-13-1 15,14 4 0-15,9 1-1 16,5 7 0-16,8 1-1 15,-4 5-1-15,28 11 0 16,9 2 0-16,11 12 2 16,11 8 0-16,6 9 1 0,5 6 1 15,-3 13 4-15,0 7 5 16,-6 15 5-16,-4 5 1 16,3 17-1-1,0 10-4-15,-6 15-3 16,4 7-1-16,1 6 1 0,-3 0 1 15,3-1 1-15,0-1-1 16,-5-2 1-16,-2-1-1 16,-22 5-1-16,-5 0 2 15,-18 8-4-15,-18 13 0 16,-38 7 1-16,-26 7 1 16,-40 9 4-16,-15 0-1 15,-32 2 2-15,-12 3-2 16,-17 0-5-16,-8-5-8 0,-2-9-40 15,-16-10-33-15,-27-18 143 16,-13-9-80-16</inkml:trace>
  <inkml:trace contextRef="#ctx0" brushRef="#br0" timeOffset="44090.77">11362 1953 1160 0,'-41'14'95'0,"15"-3"119"0,8 0-140 0,18-5 21 0,5 2 19 0,25-3-3 0,16 0-10 0,40-5-44 0,19-5-26 0,41-11-22 0,31-3-6 15,38-6-2 1,18 0-1-16,29 4 0 16,0-2 2-16,8 7-2 15,-12 2 1-15,-31 3 19 16,-14 6 6-16,-41 5 27 15,-26 6 7-15,-57 5-9 0,-32 0 2 16,-57 2-10-16,-34 3-3 16,-90 12-17-16,-33 7-14 15,-88 9-25-15,-26 3-5 16,-23 1 9-16,-10-6-8 16,26-4-47-16,9-5-12 0,37-8 0 15,31-4 13-15,51-9 65 16,43-8 16-16,63-6-2 15,33-4 2 1,63-16 4-16,36-4 6 16,72-13 14-16,24-5 1 0,42-3 0 15,20-1-9 1,-14 7-3-16,0 3 1 0,-11 13-7 16,-32 3-1-16,-33 16-4 15,-31 1-4-15,-64 5-1 16,-20 5-1-16,-47-1 1 15,-22 8-4-15,-72 11-11 16,-42 4 0-16,-52 9-3 16,-27-3 4-16,-11-7 10 0,16-7 2 15,33-18 1-15,19-2 2 16,62-11-4-16,23-2-3 16,47-3-20-16,32 0-7 0,63-5-10 31,27-4 1-31,63 4 13 0,29 0 6 0,31 10 6 15,14 2 2-15,9 8 3 16,-15 2 0-16,-11 7 0 16,-21-1 2-16,-39 7 2 15,-20 1 0-15,-55 2-1 16,-24 3 3 0,-65 6-1-16,-48 6-4 0,-81 17-45 15,-48 5-28-15,-89 10-77 16,-21-7-7-16,-27-11 51 15,16-2 27-15,56-18 84 16,38-1 13-16,100-10-4 16,34-6-4-16,97 0 5 15,50-2 14-15,85-6 32 0,47-2 3 16,79-10-9-16,42-12-17 16,45-9-14-1,25-5-42-15,12-15 17 16</inkml:trace>
  <inkml:trace contextRef="#ctx0" brushRef="#br0" timeOffset="45536.21">16272 4329 106 0,'-114'-14'45'0,"15"0"119"0,4 0 13 0,20 6 72 0,2 5 3 0,18 6-37 15,6 8-22-15,24 3-59 16,10 7-29-16,23-1-35 16,10 2-15-16,31 2-6 15,15-4 1-15,39 2-21 16,26 1-6-16,29 2-13 16,19-2-4-16,37-2-2 15,4-2-1-15,28-11 2 16,21-2 1-16,-9-6 0 0,9-8 0 15,-12-3 0-15,-21 3 1 16,-23-1 17-16,-20 4 7 16,-49 7 9-16,-25-1 4 15,-54 4-13-15,-30 3-1 16,-41 1-7-16,-20 1-2 16,-51 2-7-16,-30 1-6 15,-36 0-6-15,-14-4-2 16,-37 0-13-16,-14-4-14 15,-14 2-17-15,-28-4-10 0,10 1 5 16,7 1 15 0,11-2 26-16,38 4 14 0,47-1 9 15,35 0 0-15,52 1 0 16,19-1 1-16,35 2 9 16,17 3 1-16,45-5 6 15,36 2 2-15,57-8-4 16,28-10 1-16,55-7-8 15,1-7-7-15,26-4-4 16,6-10-1-16,-24 0 0 16,3-1 2-16,-32 3 4 15,-26-1 5-15,-43 11 6 16,-37 0 3-16,-57 6 14 0,-23 1 9 16,-43-3-18-16,-29-5-20 15,-68 0-36-15,-48 4-26 16,-69 7 1-16,-37 11 11 15,-18 10 16-15,7 7 10 16,0 14 3-16,23 1 2 16,29 7-1-16,9-1-1 0,38 2 5 15,19 0 0 1,45-8 1-16,33-1-4 0,59 6-15 16,22 3-3-16,65 7 0 15,35 2 6-15,58-3 14 16,19-6 4-16,49-19 3 15,3-4-1-15,17-12 6 16,20 0 1-16,-20-1 1 16,4 1-1-16,-26 0-6 15,-26 0 2-15,-48 0 3 16,-30 0 3-16,-61 1 1 16,-24 1 4-16,-43 0-5 15,-36-2-8-15,-69 0-19 16,-54 3-28-16,-71 5-31 15,-38 3-4-15,-40 6 17 16,-3 3 20-16,2 7 31 16,21 0 8-16,19 1 4 0,23-4 1 15,57-10 6-15,33-4 6 16,78-10 10 0,30 0-3-16,53-3 3 0,33-5-10 15,68-2-11-15,46-4 2 16,68-2-10-16,36 1 2 15,45 0 0-15,4 3-2 16,19 2 1 0,-14 7 1-16,-4 6 50 0,-13 4-36 0</inkml:trace>
  <inkml:trace contextRef="#ctx0" brushRef="#br0" timeOffset="50156.9">19716 14060 654 0,'1'1'136'0,"6"-1"164"0,-4 0-157 0,0-3 9 0,0 0-37 0,-1 1-20 15,-1-4-37-15,-1 6-11 16,0 0-11-16,2 5-1 16,1 7-2-16,5 7-2 0,-5 10-10 15,3 5-3-15,1 12-5 16,-4-2-3-1,-3 5-3-15,3 0-1 0,-3-8-1 16,0-3 1-16,3-10 0 16,-3-4 2-16,0-11 0 15,0-7 2-15,0-3 1 16,0-1 2-16,0-1-2 16,2-1 0-16,-2 2 4 15,0-2 4-15,0 0 1 16,-5-2-1-16,10 1-8 15,4-4-2-15,5 2 1 16,-1 0 1-16,1-4 0 16,0 2-2-16,2 2-4 0,5-1-1 15,-1 0-2-15,4 0 0 16,11-3-2 0,4 4 1-16,13 0-1 0,16 2 1 15,4-3 2-15,6 3 3 16,-3-2 10-16,1-1 5 15,3 0 3-15,0-1 1 16,17 2-8-16,7 1-4 16,-5-2-1-16,-1 2-1 15,-19-3 1-15,-17 4 1 16,-20-4-2-16,-6 0-1 0,-4 2-2 16,4-3-3-16,1 1-2 15,5 2-1-15,1 0-1 16,-5 0 1-1,3 3-1-15,-4 1 0 0,-6 4 0 16,3-2 2-16,-15 0 2 16,-3 0 2-16,-5-3 5 15,-9 0 2-15,-1 0 3 0,0-6-2 16,-3-3 0-16,0-1-3 16,-5-3-3-16,2 1-1 15,-4-4 5-15,-1-1 4 16,2-9 7-16,-5-2 1 0,-2-11 3 31,-5-10-3-31,4-17-9 0,0-10-1 16,-2-8-11-16,5 4-2 15,3 14-2-15,4 9-2 0,2 17-1 16,4 12 0-16,1 14-2 16,0 12-1-16,0 1-5 15,0-1 1-15,0 2 2 16,-2 2 3-1,-1 4 5-15,0 2 3 0,-5-3 3 16,5 1 2-16,-5-5 1 31,3-1 2-31,-7 2 2 0,-2-2 1 16,-10 0 1-16,-5 2 3 16,-8-1-3-16,-11 7-4 15,-12-5-4-15,-6 7-4 16,-25-6-6-16,-9 3-3 0,-2-4 0 0,-4-3-1 15,14 0 3 1,6-2-1-16,5-4-5 16,-7 4 1-16,-2 2-2 15,-3 10 1-15,5 4 2 16,5 10 0 0,17 3 0-16,6 4 0 0,3 1 2 15,4-2 1-15,7-5 2 16,7-1 2-16,9-9 0 15,6-4 0-15,10-9-2 16,12-2-6-16,-6-5-24 16,5-4-21-16,5-1-88 15,6 4-63-15,-5-7 111 16</inkml:trace>
  <inkml:trace contextRef="#ctx0" brushRef="#br0" timeOffset="51564.56">20124 13888 436 0,'2'-2'114'0,"0"-4"93"15,-2 4-66-15,-4-1-22 0,3 3-37 0,1-1-15 0,0 2-9 16,3 1 4-16,8 1 12 16,0 2 10-16,13-2 5 15,1-2-5-15,3-1-5 16,10 0-6-16,2-1-14 0,-6 1-9 15,-5-3-19-15,-7-4-7 16,-6 6-8 0,-2-1 0-16,-3 1 2 0,-5 1 0 15,-3 0-1-15,2 4 0 16,-5 4-5-16,2-3 0 0,-1 4-4 16,2 1 1-1,-3-1 0-15,-3 4 1 0,0 7-1 16,-8 6-1-1,0 8-5-15,0 6 0 0,-2 1-2 16,4-2 0-16,-4 1-2 16,-3-4-3-16,10-3-29 15,-3-5-19-15,9-9-60 16,4-5-65-16,0-7-246 16,7-6 250-16</inkml:trace>
  <inkml:trace contextRef="#ctx0" brushRef="#br0" timeOffset="52251.23">20918 13915 557 0,'-2'0'147'0,"-1"0"133"0,-2 0-98 16,1 0-11-16,2-2-36 0,2-1-11 0,0-2-14 0,0 0-12 16,0-4-13-16,-6-1-3 15,0-2-11-15,-6 2-3 16,-8-5-15-16,-4 0-13 16,-7 6-21-16,-4-1-8 15,0 7-10-15,1 5-3 16,-1 10-5-16,7 3-1 15,5 8-5-15,8 4 1 16,7 0-1-16,8 3 1 0,9-3 4 16,5-7 3-1,9-4 2-15,3-3 2 0,9-12 1 32,-2-1 2-32,2-11 5 0,3-1 4 0,-10-9 8 15,-1 4 3 1,-8-2 7-16,-11-2 2 0,-2 5-2 15,-6 2 1-15,-3 6-2 16,-2 4-2 0,4 8-10-16,1 12-5 15,0 11-13-15,1 8-3 16,-1 10 0-16,-3 0 0 0,-2 3 3 16,-6-2-1-16,0 0-35 0,0 1-11 31,3-6-58-31,5 3-54 0,2-10-393 15,-1 0 351-15</inkml:trace>
  <inkml:trace contextRef="#ctx0" brushRef="#br0" timeOffset="53178.5">23510 13743 345 0,'-3'0'128'0,"1"1"113"0,-1-1-36 16,1 2-7-16,1 1-26 0,-1 0-13 0,-1 3-38 0,-2-4-13 16,5 4-26-16,4 1-14 0,3 4-24 15,6 1-11-15,9-1-11 16,5-4-1-16,11 0 1 15,3-2 2-15,11 2 0 16,-3-4 0-16,-3-2-4 16,-12 2-3-16,-12-1-5 15,-6 4-1 1,-8-1 5-16,-6 3 2 0,-7 8 2 16,-3 6-2-1,-8 8-7-15,-1 6-4 0,-2 11-5 16,-2-1-1-1,4 1-1-15,3 2 0 0,4-6-3 16,4-4 1-16,-3-3-5 16,1-6-13-16,3-9-59 0,-5-4-52 15,12-7-171-15,8-1 165 16</inkml:trace>
  <inkml:trace contextRef="#ctx0" brushRef="#br0" timeOffset="53651.82">24382 13984 1038 0,'0'-17'133'0,"0"1"108"0,-8-3-25 16,-9 2-40-16,-7-1-32 0,-12-1-48 0,-10 2-18 0,-1 6-32 16,-2 8-18-16,10 9-23 15,6 13-8-15,10 16-16 16,1 7-3-16,16-1 0 16,6 0 3-16,13-16 6 15,6-4 2 1,11-16 7-16,3-5 3 0,5-11 5 0,-2-7 5 15,-5-7 10 1,7-2 0-16,-14-4 20 16,1 1 9-16,-4 3 6 15,-13 8 10-15,3 13-9 0,-2 4-6 0,-4 18-15 32,1 17-8-32,-4 16-14 0,-2 9-3 0,-8 10-9 15,2 1-2-15,-1-2-21 16,-7-3-17-16,5-8-36 15,-4-6-18-15,-4-12-78 16,4-5-67-16,5-17 138 16</inkml:trace>
  <inkml:trace contextRef="#ctx0" brushRef="#br0" timeOffset="58991.15">24199 13304 533 0,'0'0'112'0,"2"5"128"0,-2-5-21 0,-2 3-35 0,-4-1-19 0,3-2-51 15,-3 1-26-15,6-1-42 16,6 2-13-16,8-2-12 15,8-2 1-15,6-4 12 16,7-5 4 0,5-3 2-16,-1-10 2 0,2-3 2 0,-3-6 1 31,0-2 0-31,0-1-3 0,-11-5-2 0,1-5-4 16,-3 4-4-1,-9-9 0-15,4-1-2 16,-5 0 7-16,-1-3 5 15,-3-2 1 1,-3 5-2-16,-7-6-5 16,-7 4 0-16,0 4-5 15,-7-1-3-15,-1 6-5 0,0 0-2 16,-2 4 1-16,-1 7 1 16,-4 1 0-16,-3 0-3 15,-1 1-4-15,-3-3-5 16,3 7-1-16,-7-10 1 15,7 2-3-15,-12-2 9 16,1-1-2-16,1 10 0 16,-10-4 6-16,-6 3-4 15,-2 2 2-15,-7 1-3 16,1-2-2-16,2 7-4 16,2-1-4-16,3 7-1 0,2-3 1 15,-4 8 0-15,0 3 1 16,-15-1-1-16,-7 6-2 15,-4-2 0-15,-2 3-2 16,9 1 0-16,4 1-1 16,1 0 0-16,11 1 1 15,-6 6 0-15,-2-3 1 16,-12 4 0-16,-7-2 0 0,2 4-1 16,0-5-1-16,11 3 0 15,5-2 0-15,6 0-1 16,5 5 1-16,-5-5 1 15,-5 2-1-15,-10 0 1 16,-3-1-1-16,9-4 1 16,4-2-1-16,12-1 1 15,1 0-1-15,4-1 0 16,6 1 0-16,4 0-1 16,5 0 0-16,4 1 0 15,-5 1 1-15,-3 3-1 16,3-4 0-16,-6 5 0 15,4 2 0-15,1 2-1 0,-3-5 1 16,11 2 0 0,1-3 0-16,0 3 0 0,3-2 0 15,-1 5-2-15,4-6 0 16,-1 6-1-16,5-4 0 16,4 4-1-16,-1-1 1 15,2 2 1-15,0-1 0 16,1 1 1-16,3 1 1 0,-3-2 0 15,2 1 0-15,-1 0 1 32,-1-3-1-32,-1 1 0 0,2 2 0 15,4-1 0 1,-4-6 0-16,2 7-1 0,-2-4-1 16,1 1 1-16,2 3-1 0,-4-5 1 15,7 5 1-15,-6 2 0 16,1 1 0-16,0-2 1 15,-5 3 1-15,0-4-1 16,2 0 0-16,0-2 0 16,4 2-1-16,-3-4 0 0,1-1 0 31,4-3 0-31,-5-1 0 0,9-1 0 0,1 1-1 16,0-1 1-16,-2 2-1 15,-7 2 0-15,6-2 0 0,1 5-2 16,2-5-1-1,0 4-1 1,2-4-2-16,-2 2 2 0,0 1 1 0,0-5 3 16,1 4 0-1,2-2 1-15,-1 2 1 16,-2-3 0 0,0-1 0-16,0 1 0 0,-2-1 1 0,2 1-2 15,0 1 1-15,0-1 0 16,0-2 0-16,0 1 2 15,0-1 0-15,0 0-1 16,0 0 0-16,0 0-2 16,0 0-2-16,0 0 0 0,0 0-1 15,0 0 0-15,0 2 1 16,2-1 0-16,1 1 2 16,3 6 0-16,1-7 0 15,-6-1 1-15,-1 0-1 16,0 0 2-16,0 0-1 15,2 0 0-15,1 0 0 32,5 0 0-32,-8 0 0 0,1 0 0 15,-1-1-1-15,0-1 3 16,2 2 0-16,-2-1 1 16,0-2 1-16,0 1-3 15,0 0 0-15,0 1-1 16,0-1-1-16,0 1 0 15,0-1 0-15,0-3 1 16,0 2-1-16,0 0 1 16,0 1 0-16,0-2 0 15,0 1-1-15,0-1 1 0,0 3-1 16,-2-4 0-16,1 2 1 16,-2 0 0-16,1 1-1 15,1-2 1-15,-1 2-1 16,0 0 1-16,2 1 0 15,-1-1 0-15,-1 2 0 16,1-1-1-16,-2 1 1 16,-5-5-1-16,8 5 0 0,-2 0 0 15,-1 0 0-15,3 0 0 16,-2 0 0-16,1 0 0 16,-1 3 0-1,1-3 0-15,-3 2 0 0,0-1 0 16,1-1 0-16,-15 7 1 15,15-1 0-15,3-6-1 16,0 0 0-16,0 0 0 16,-2 0 0-16,1 1-1 15,-1-1 0-15,2 2 1 16,0-2 0-16,0 0 0 16,0 0 0-16,0 2 2 15,-12-1 0-15,2 2 1 16,2-1-1-16,-3-1-1 0,0-1 1 15,-1 4-2 1,-1-4 1-16,-1 1 0 0,-5 1 0 16,2-1 0-16,1 4 1 15,-8-3 0-15,4 2-1 16,-2 3 0 0,-4-3 0-16,1 4-1 0,-2-1 0 15,2 2 1-15,-5 2-1 0,0 0 0 31,0 2 0-31,-5 1 0 16,2 0 0-16,5 3-1 0,-2 2 1 16,3-4 0-16,-5 4-1 0,2-1-1 15,-4 3 1-15,-2 3-1 16,-6 1 0-16,1 2 1 16,2 3-1-16,0 0 1 15,1-2 0-15,3 4 1 16,-1-4 0-16,4-3 0 15,-1 4 0-15,3-3 1 16,-1 1-1-16,-6 2 1 16,-1-1-1-16,-3-1 0 15,0 0 0-15,2 2 0 0,4 3 0 16,-9-4 1 0,0 4-1-16,-8 1 0 0,0-1-1 0,-2 4-1 15,7 3 1 1,1 7-1-1,5-2 0-15,2 4 0 16,1 2 0-16,-2 0 1 0,1-1-1 0,-5-3 1 16,-1 1 1-16,-8 5 0 31,-6-1 0-31,-8 4 1 16,4 0-1-16,-1 5 0 15,3 0 0-15,15-3 0 16,-1 1 0-16,7-7 0 0,7-1 0 15,-5-7 2-15,4-4-1 0,-10-1 1 16,1-2 0-16,-12-3-1 16,-7 5 1-1,-12-1-2-15,5 0 1 0,-1 1-1 16,6-1-1 0,10 4 1-16,2-2 0 0,0 4 0 15,1 1 1 1,-9-6 0-16,-6-1 1 15,-10 3-1-15,-3-4 1 0,-1-4-1 0,3 2-1 0,6-1 1 32,3-1-1-32,6 0 0 15,-1-1 0-15,-5-1 0 16,-7 5 0-16,-6-8 0 16,-4-1 0-16,5 3 2 15,4 2-1-15,8-2 0 16,-5 2-1-16,6 2 1 15,-9 2-1-15,-12 3 1 16,1-2 0-16,-2 0 0 16,4-1 0-16,8-7 0 15,4 1-1-15,6-4 0 16,-4 0 0-16,-2-1 0 16,-6 0 0-16,0-1 0 0,3-2 0 15,12-1 0-15,5 1 0 16,7-4 0-16,3 5 0 15,4-8 0-15,1 2 0 16,1-3 0-16,-3-2-1 16,5 1 1-16,-5-2 1 0,1-2-1 15,-3 0 1-15,1 3-1 16,4-5 0-16,6 2 0 16,0 0 0-1,6 0-1-15,-4 1 1 0,7-1 0 16,-7 1 0-16,7 1 0 15,-7 3 0-15,-1-2 0 16,4-2-1-16,-6 1 0 16,2-1 1-16,-2 2-1 15,-6-3 1-15,-5 1 0 16,-2 1 0-16,-1 2 1 0,3-1-1 16,1-1 1-16,-3 3-1 15,2-2 0-15,-4 0 0 16,7-2 0-16,-5-3 0 15,2 1 0-15,-4-1 2 16,-14 0-2-16,-7 4 2 16,-8-4-2-16,-3 4 1 15,8 1 1-15,3-2-2 0,3 2 0 16,-3-1 0-16,-20 1-1 16,-5 0 0-1,-15 1-1-15,4 2 0 0,15-1 1 16,-7 1 1-1,-4-1 0-15,-11 1 1 16,-9 0 1-16,-2 4 0 0,10-3-1 16,-3 0 0-16,-10-3-1 15,-3-1 0-15,-5-3 0 16,3 0 1-16,5-2-1 16,-9 1 1-16,-7-3 0 15,-4 4-1-15,10-3 1 16,2 3-1-16,-3-3 1 15,-8 2-1-15,2 0 2 0,1 1 0 16,-2 1-1-16,-1-3 1 16,-3 2-2-16,3-3 1 15,13-2-1-15,-9 2 0 16,3-3 0 0,1-2 0-16,13-2 0 15,5 0 0-15,-10-4 0 0,2 3 0 0,-1-3 1 16,4-1-1-16,14 1 0 15,-7 1 1-15,-9 2 0 16,-1 2 0-16,6-3-1 16,4 1 0-16,4 0 0 31,-7 0 0-31,5-8-1 0,4 0 0 0,18-3 0 16,8-5 0-1,0-2 1-15,-9 1 0 0,-7-2 0 16,-1 1 1-16,7-4-1 15,10 0 0-15,10-4-2 0,4-7 0 16,-11-3-1 0,-4-9 0-16,-1-2 0 0,-1-2 0 15,16-3 0-15,6-2 0 16,5 2 0-16,3 1 0 16,-4 0 0-16,3-2 0 15,-10-1 0 1,-2-3 0-16,0-5 0 15,2-4 1-15,12-5-1 16,7 0 0-16,8 3 0 16,0-2 0-16,7 5 1 0,-4-3 2 0,3 2 1 31,5 3 2-31,-5-7 1 16,-2 1 0-16,-1 1-2 15,1-2 1-15,5 2-2 16,2-1-1-16,5-1 0 15,-4 4 0-15,10-2 1 16,-2 0 0-16,5-5 3 16,4-1-1-16,6-2 2 15,1 2 0-15,6-5-2 16,0 0 0-16,5 3-2 16,0-5 1-16,0 1 0 0,-1 1 0 15,-1 0 0-15,-3 1 0 16,2 4 0-16,0 1-1 15,3 4-1-15,6 2-1 16,1-2-1-16,5 2 1 16,9-5 1-16,-4 2 0 0,7 4 0 15,3 4 1-15,-1 4 0 16,4 8-1-16,0 5 0 16,-4 7 0-1,2 3 1-15,-1 8 0 0,6-3-1 16,2 4 0-16,-1-2-1 15,0 1 0-15,-5 3 0 16,1 2 0-16,5 0 1 16,-5-1-1-16,10-1 0 15,-3 1 0-15,6-6 0 16,0-1 1-16,7-2 0 0,5-1-1 16,15 0 1-1,-2 1 0-15,-2 2 0 0,-3 5 0 16,-11 7-1-16,-2 4 0 15,4 12 0-15,-3-1-1 16,1 6 2-16,0 0-1 16,0 0 1-16,8-3 0 15,1 1 0 1,-2 0 0-16,-7-1 2 0,-5 3 0 16,-20 0 2-16,-8 3 1 0,-16 1-18 15,-3 0-16-15,-3 3-51 16,-5-4-29-16,3 5-70 15,-4-8-50-15,1 1 131 16</inkml:trace>
  <inkml:trace contextRef="#ctx0" brushRef="#br0" timeOffset="59544.11">4992 11185 733 0,'-12'4'136'0,"-3"0"121"0,4-3-85 0,-1 4-8 0,1 1-31 0,1-1-8 0,5 3-22 16,4-2-15-16,1 5-18 31,5 2-12-31,6-1-18 0,3 3-5 0,11-1-4 16,2 3 2-16,11 0-4 16,6 4-4-16,3-1-7 15,12 4-7-15,5 0-5 16,3-1 0-1,-1-2 0-15,-6-2 2 0,-13 0 1 16,-7 0 2-16,-14-2 3 16,-2 2 2-16,-16-3 12 0,0 3 8 15,-11 1 7-15,-8 4 0 16,-15 3-8 0,-7-1-6-16,-8 9-11 15,-8-3-5-15,-15 6-4 16,-3 3-3-16,-1 4-3 0,4 6 0 0,7-1-1 15,8-2-1-15,8-1-1 16,5-1 0 0,6-12 3-16,3 1-22 0,0-7-58 15,-6 2 450-15,-30 3-303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47:58.5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8048 1883 1507 0,'-5'4'74'0,"-3"0"36"0,7 7-63 0,-6-1 14 15,4-2-2-15,6 0 10 16,18-10-34-16,7-6-13 0,31-8-10 0,7 1-3 0,32-8-7 0,12 8-1 0,38-3-2 15,10 6 2-15,11 5-3 16,8 4 0-16,1 5 2 31,-6-1-3-31,0 4 12 0,-14 1 11 0,-12-2 7 16,-4-3 0-16,-19-1-1 16,-11 0-10-1,-30 0 2-15,-9 0 5 16,-30 3 11-16,-12 4 19 15,-51 5 10-15,-28 2-5 16,-40 12-19-16,-27-1-21 16,-45 3-15-16,-8 1-2 0,-28-4-2 15,-15-3-6 1,17-8-16-16,1-1-1 16,5-10 1-16,21 2 5 15,27-4 11-15,17-2 1 0,50 1 5 16,27 0-2-16,39 1-12 15,19 4 3-15,45 3-1 16,30-3 1-16,48-5 14 16,22 1-3-16,27-6 2 15,18-1 1-15,2 3-1 16,2-2 3-16,-2 5 5 16,-18 2 6-16,-31 4 10 15,-20 0 2-15,-45 7 2 0,-25-3 2 16,-29-3 9-1,-26 4 6-15,-51-3-4 0,-19-3-10 0,-54-5-32 16,-30 0-15 0,-32-5-18-16,-23-3-1 0,-20 2 5 15,9-3 7-15,16 2 12 16,6 1 6-16,33 3 6 16,15-2 1-1,34 5 0-15,21 7 3 0,50 0 1 16,18 6-3-1,39 6 0-15,24 5-2 16,52 4-4-16,25-3-1 0,31-1 0 16,15-5-2-1,16-3 3-15,6 1 2 0,1-9 2 16,-1 1 1-16,-17-1 1 16,-18-5 1-16,-35 0 7 15,-23-1 8-15,-46 4 14 16,-23-6 13-16,-36 2 9 15,-26 1-8-15,-51-5-33 16,-43 1-26-16,-64-5-42 0,-33 1-9 16,-48 3 14-16,14 7 17 15,-1 6 29 1,19 2 6-16,64 1 1 0,21-5-3 0,71 1-4 16,26-7 1-1,52-1-8-15,21-4 0 0,61-9 7 16,31-5-3-16,65-9 9 15,18-8 0-15,35-7-5 16,9-1 1 0,-17-1 2-16,1-2 2 0,-18 6 2 15,-24 0 2-15,-33 10 2 16,-25 4 2-16,-54 11 7 16,-23 5 9-1,-49 4 5-15,-22 4-13 0,-68 4-35 16,-42 1-25-16,-59 5-25 15,-35-4 10-15,-34-3 27 0,13-3 12 16,1-8 1 0,23 3 0-16,61 2-1 0,25 3 2 15,74 13 6-15,36 6 12 16,55 20 5-16,29 9 2 16,71 7 12-16,36 2-10 15,61-12-6-15,35-8-4 16,26-19-15-16,14-5-42 15,17-13-28-15,-8 2 38 0</inkml:trace>
  <inkml:trace contextRef="#ctx0" brushRef="#br0" timeOffset="1527.98">10225 4340 1348 0,'-69'-12'36'0,"-7"-2"-19"0,-3-8-9 0,3-2 40 0,7 0 22 15,9 2 46-15,8-2 17 0,11 7-15 0,8 8-13 0,11 4-38 16,-2 8-18-16,3 8-27 0,6 6-10 16,-3 2-12-1,3 3 0-15,7-4-3 16,6 1-3-16,15-5 1 0,9-1-2 16,25-1 2-16,16-6 0 15,37 2 0-15,23 0 0 16,26-5 1-1,17-1 1-15,20 1 1 0,10-1 2 16,11 2 5-16,1 0-2 16,10 5 6-16,-9-3-2 15,9 5-4-15,1 2 2 16,-18 1-5-16,-1 7 1 16,-15-2 0-16,-15 3 2 15,-20 1 2 1,-19 3 1-16,-43-9 6 0,-23 3 8 0,-32-5 12 15,-20-4 7 1,-32-5 2-16,-18-3-14 0,-41-4-32 16,-28-7-16-16,-42-16-8 15,-9-1 5-15,-18-10 18 16,-5 5 4-16,-7 6-1 16,-9 4-1-16,-19 11 1 15,-1 2 2-15,2 7 2 16,-10 7 2-16,8-1 0 15,17 3 9-15,16-2 29 0,24-3 17 16,35-2 6 0,19-4-7-16,34 1-27 0,20-2-18 15,39-1-17-15,15 4-7 16,41 0-7-16,32 4 1 16,40-1 6-16,25 0 4 15,34 6 1-15,13-2 0 16,23 8 5-16,10 6-3 15,17-4 4-15,-6 2 1 16,13-11 1 0,-1-2 2-16,-14-6 1 0,1-6 0 15,-25-3 4-15,-16-9 2 16,-29 1 6-16,-21-4 3 16,-45 4 6-16,-24 3 4 0,-48 3 7 15,-27-2-11-15,-61 2-29 16,-23 0-11-16,-46 0-16 15,-26 6 5-15,-18 5 13 16,-13 0 2-16,-19 4 1 16,-6 2 2-1,-3 0 6-15,-10 4 2 0,0 2 1 16,13-1 0-16,3 2 0 0,13 0 3 16,44-7 10-16,12 0 1 15,61-3-4 1,24 0 0-16,40 2-19 0,18-2-3 15,37 8 6-15,16 0 3 0,49-1 13 32,28 6 4-32,26-7-3 15,15 1-4-15,35 2-4 16,0-2-1-16,24-2-1 0,5-1 1 16,-9-2-1-16,-4 0-1 0,-3-4 0 15,-15 1 3-15,-39 0 0 16,-17-1 1-16,-49 1 4 15,-25 1 1-15,-34-2 8 16,-20-1 0 0,-55 2-22-16,-24 1-15 0,-51 5-19 15,-37-3-1 1,-33 4 19-16,-14-2 8 16,-30 0-5-16,2 0 0 0,4-1-1 15,-11-1 4-15,11 0 14 16,13-4 3-1,14 1 3-15,14-2 1 16,37-3 1-16,10-5 6 16,43 0 3-16,25 0-3 15,39-3-15-15,24 6-13 0,48-1-3 16,18 3 1 0,60 1 16-16,24 2 7 0,38 2 5 15,34 7 2 1,29 2 0-16,28 7-5 0,18 0-4 15,-4 3-3-15,-7 1 0 16,-18-5 1-16,-27 2-12 16,-20-1 130-16,-49-14-90 0</inkml:trace>
  <inkml:trace contextRef="#ctx0" brushRef="#br0" timeOffset="3589.6">8532 6058 591 0,'8'-13'160'0,"3"1"118"0,-5 2 11 0,-4 5-11 0,-5-3-50 0,-5 5-38 0,-5-3-75 31,-4 3-32-31,-10 1-42 15,-6 1-14-15,-6 1-14 16,-7 0-6-16,0 0-5 16,-3 4-3-16,10 7-6 15,4 2-2-15,19 4-6 16,12 1-4-16,8-2 0 16,12 6 1-16,11-3 7 0,4 4 7 15,6 4 8 1,-4-2 3-16,2 0 7 15,-4-1-1-15,-4-7 2 0,-5 4 4 16,-11-5 7-16,-8 4 6 0,-9 1 3 16,-15 2-1-1,-7 4-11-15,-8 0-7 16,-4-5-8-16,-4 0-8 16,-5-12-56-16,0-6-44 0,-1-12-94 15,3-9-86-15,2-18 156 16</inkml:trace>
  <inkml:trace contextRef="#ctx0" brushRef="#br0" timeOffset="3805.52">8087 5676 1137 0,'16'-30'154'0,"-3"8"140"16,1 9-36-16,-3 25-61 0,-2 8-49 0,-4 27-58 0,5 13-29 0,-1 19-14 0,-7 5-3 15,7 13-22 1,-7 8-8 0,-1 7-8-16,4 1-10 0,3-6-119 0,5-4-91 15,5-21-385-15,11-13 331 16</inkml:trace>
  <inkml:trace contextRef="#ctx0" brushRef="#br0" timeOffset="4103.76">8573 5705 1460 0,'8'9'70'0,"-3"4"45"0,6 2 24 0,-8 9 16 0,2 4-28 0,0 12-64 16,-4 9-31-16,-1 17-23 15,3 10-5-15,0 14-3 16,5 1 1-16,2-1 0 16,2-5 0-16,9-20 0 15,9-9-1-15,3-16-3 16,3-10-4-16,5-17-20 16,-3-13-10-16,0-19-44 15,-2-13-27-15,-7-15-110 16,-1-8-160-16,1-12 220 0</inkml:trace>
  <inkml:trace contextRef="#ctx0" brushRef="#br0" timeOffset="4279.77">8603 6031 1030 0,'-3'8'123'0,"6"1"164"0,16-2-163 0,2-3 11 0,15-4-18 16,5-6-18-16,5-2-57 15,3-4-16-15,-7-7-53 16,4 3-83-16,8 0 67 16</inkml:trace>
  <inkml:trace contextRef="#ctx0" brushRef="#br0" timeOffset="4595.55">9160 5898 1067 0,'0'2'90'0,"0"1"70"0,3-1-3 0,10 3-9 0,9 4-15 0,3 2-31 0,4 3-21 0,-3 0-20 16,0 5-5-16,-4 2-15 16,-5 3-7-16,-7 2-14 15,-9 4-1-15,-12 3 0 16,-11 5 0-16,-5 2-4 31,-1 1-4-31,3 0-5 16,2-2-2-16,17-6 0 15,8 2 0-15,21-5 11 16,12-3 6-16,27-1 3 0,9-3 0 16,6-11-10-1,-1 1-6-15,-8-8 18 16,-4-4-38-16,-9 4 15 15</inkml:trace>
  <inkml:trace contextRef="#ctx0" brushRef="#br0" timeOffset="6260.43">8512 7772 646 0,'0'0'104'0,"0"0"86"0,1-5-6 0,1-1-56 15,3-2-7-15,-5-1-14 0,0 2-8 0,-7 4-14 16,-1 2-13-16,-11 5-10 15,-4 1-6-15,-7 6-2 16,-6 3-4-16,-1 4-17 16,3-1-10-16,-1 2-18 15,6 3-4-15,9-2-7 16,10 1-2-16,10-4-4 16,8 1 2-16,14-1 3 15,2-1 2-15,9 3 5 16,2-4-1-16,4 8 1 15,1-3 2-15,-2 4 1 16,0 3 1-16,-12-1 0 16,0 1 12-16,-14 2 14 15,-9-3 7-15,-9 0 13 0,-11-1-9 16,-13 0-10-16,-8-3-7 16,-5 2-11-16,-7-2-4 15,-4 0-1-15,-3-8-27 16,7-11-74-16,4-4-41 0,4-21-146 15,12-7-188-15,12-17 282 16</inkml:trace>
  <inkml:trace contextRef="#ctx0" brushRef="#br0" timeOffset="6511.96">8368 7461 1117 0,'-8'-11'138'0,"4"0"81"0,-1 11-47 0,0 7-24 0,4 11-52 15,1 12-22-15,1 22-29 0,9 15-6 16,1 21-17-16,3 5-8 16,8 13-10-16,-2-2-1 15,4 5 1-15,0 1-23 16,-9-3-42-1,1-4-30-15,0-23-110 0,-3-14-54 16,4-26 139-16</inkml:trace>
  <inkml:trace contextRef="#ctx0" brushRef="#br0" timeOffset="6826.69">8903 7457 767 0,'5'-7'144'0,"-4"6"258"0,6 2-239 0,-3 18 13 0,-4 2-18 0,0 18-64 16,2 8-28-16,1 17-40 15,2 10-12-15,0 11-7 16,2 2-3-16,1-4-2 15,2-6 0-15,2-14 1 16,1-6 0-16,3-9 1 16,-2-11 0-16,3-16-2 15,-1-7 1-15,1-14-39 0,4-9-26 16,-2-21-71-16,1-3-73 16,1-15 119-16</inkml:trace>
  <inkml:trace contextRef="#ctx0" brushRef="#br0" timeOffset="7015.86">8761 7889 1152 0,'-6'3'108'0,"4"-6"107"0,16 0-106 0,2-7-9 0,11-4-26 15,4-5-21-15,-1-8-36 16,7-3-23-16,-1 2-239 15,2-2 175-15</inkml:trace>
  <inkml:trace contextRef="#ctx0" brushRef="#br0" timeOffset="7330.42">9293 7684 960 0,'-5'9'103'16,"-1"-3"120"-16,6-2-94 0,6-12 36 0,2-5-38 0,14-7-48 0,3-7-24 0,7-6-36 0,6 3-2 0,-5 0 2 16,-5 3 1-1,-6 8 12-15,-8 5 6 16,-4 9 4-16,-7 7-2 15,2 17-18-15,-5 6-9 16,4 21-11-16,0 10-2 0,-3 12 1 16,10 8 0-16,2 3 0 15,-1 0 0-15,3-8 1 16,-3-8 1-16,1-10-27 16,-4-4-44-16,-2-9-147 15,2-11-137-15,1-8 182 16</inkml:trace>
  <inkml:trace contextRef="#ctx0" brushRef="#br0" timeOffset="7503.16">9435 8100 1334 0,'-16'2'125'0,"2"2"67"0,12 3-86 0,5 1-17 0,15-4-33 0,5-2-11 16,18-2-13-16,5-2-12 15,8-4-12-15,-2 0-45 16,11-2 28-16</inkml:trace>
  <inkml:trace contextRef="#ctx0" brushRef="#br0" timeOffset="11296.1">13150 6242 675 0,'5'2'114'0,"-1"4"111"0,-4-3 24 16,-4 8-22-16,-4 0-22 0,-2 4-46 0,1 0-9 0,-2 11-43 15,0 4-25-15,4 14-46 16,-2 3-21-16,-2 15-11 0,6 2-2 0,-3 7-1 15,5-3 0 1,1-5 0-16,2-3 1 16,2-17-76-16,0-7-67 15,1-19 77-15</inkml:trace>
  <inkml:trace contextRef="#ctx0" brushRef="#br0" timeOffset="11970.08">13429 6296 1189 0,'-5'6'101'0,"-3"1"88"0,4 7-82 0,-1 3 10 0,2 10-25 0,3 6-20 0,0 10-35 0,6 7-8 16,-4 4-15-16,-2 1-6 15,0 3-1-15,0-4-2 32,0-8 1-32,-3-4 0 15,3-15 3-15,-5-7 1 16,0-13 9-16,4-7 1 16,-9-14-1-16,7-12-2 0,3-21-9 15,0-7-3-15,6-12-3 16,4-6 0-16,5 4-1 15,1 3 2-15,0 12 4 16,-2 8 4-16,-4 17 11 16,4 14 4-16,-11 4-2 15,-1 10-8-15,4 3-13 16,-9 5-3-16,11 18-3 16,4 2 3-16,4 11 0 15,6 2 0-15,2-3 1 16,-1-1 0-16,-2-6 1 0,1-4 0 15,-5-11 2-15,2-4 0 16,-4-7 4-16,-6-5 3 16,5-9 4-1,0-14 0-15,1-11-2 0,2-6-4 16,2-4-3-16,-3-3-1 16,4 6-1-16,-2 3 0 15,-6 13 12-15,-1 1 5 16,-6 19 11-16,-4 5 4 0,6 2-9 15,-4 11-7-15,2 7-11 16,4 10-5-16,4 11-4 16,1 2 0-16,0 13-1 15,2 3 1-15,-8 4 0 16,1 5 2 0,-6 1 1-16,1 0-11 0,-1 2-72 15,-3-6-40 1,-3 0 56-16</inkml:trace>
  <inkml:trace contextRef="#ctx0" brushRef="#br0" timeOffset="14829.85">583 5987 860 0,'1'-25'96'0,"2"-4"42"0,1 2-4 0,-3 1-2 0,-1 3-28 0,5 8-9 0,3 7-25 16,1 6-4-16,4 16-6 15,1 13 1-15,0 24-4 16,2 12-8-16,0 28-15 16,-3 12-9-16,-6 32-11 15,-3 12-2-15,-8 22-4 16,-5 15-1 0,-2 21-3-16,1 5-1 0,3 23 0 15,2 2-1 1,5-1 1-16,0 12 0 15,3-5 0-15,8 7-1 16,0 18 0-16,-1-7 1 0,-1 23-1 0,-1 5 1 16,-8 2 2-1,-6 4-16-15,-10-12-14 0,2-5-6 16,-10-22-14 0,5-19 15-16,3-37 12 15,8-27 5-15,11-50 11 16,2-23 1-16,5-44 2 15,1-21 1-15,-3-16 4 16,1-4 2-16,5-1 8 0,4-1 0 0,1 2-1 16,1-2-4-16,5 5-8 31,-1-2-2-31,6 0-2 16,6 0-1-16,5-7 0 15,5-4 1-15,6-3 1 16,2-2 2-16,-1-3 6 15,4-2 6-15,-6-3 7 16,-4 4 2-16,-17-5 1 16,-5 4-2-16,-17 4 6 0,-6 2 6 15,-6-12-4-15,-8-3-5 16,-9-18-17-16,2-9-8 16,-4-18 3-16,5-9 1 15,-2-28 6-15,6-12 3 16,-1-22 0-16,-2-15 4 15,0-33 8-15,1-12 3 0,-8-24 2 16,2-16 0-16,-1-6-4 16,2-5-3-16,-3-17-4 15,9 9-5-15,2-14-7 16,0 0-1-16,7 5-2 16,3-10-1-16,4 15 0 15,3 1-1-15,4 0-2 16,4 14-3-16,1-1-1 15,4 9 1-15,8 21 3 16,1 4 0-16,-1 19 5 16,2 12 1-16,-4 20 2 15,-1 14-1-15,-4 28 0 16,-1 20-3-16,-11 27-3 0,1 12 0 16,-7 25 3-16,-8 7 3 15,-6 13 2-15,-8 8 1 16,-4 7-1-1,-2 3 0-15,1 2 0 0,-4-3-1 16,-3 3-3-16,-10 3-2 16,-13 5-3-16,-9 6 1 15,-32 14-55-15,-7 8-21 16,-9 12-38-16,7 4-23 0,33-10-45 16,23-5 103-1</inkml:trace>
  <inkml:trace contextRef="#ctx0" brushRef="#br0" timeOffset="15137.64">387 4673 1350 0,'0'2'18'0,"-1"15"74"0,-6 5-14 0,1 18-3 0,-4 12-6 0,-1 22-29 0,2 9-17 0,-7 15-16 0,4 1-2 15,4-10-36 1,0-10-66-16,8-21 59 0</inkml:trace>
  <inkml:trace contextRef="#ctx0" brushRef="#br0" timeOffset="15565.41">652 4776 962 0,'2'-11'114'0,"-1"3"150"0,-1 17-190 0,0 15 2 16,-11 25-24-16,2 8-6 0,-9 17-30 15,6-7-6-15,1-10-4 32,1-16-2-32,17-23 4 15,-1-12 2-15,10-25 5 0,1-11 4 0,4-20 10 16,1-14 3-16,0-11 18 15,-5-3 3-15,0 15-9 16,-1 18-5-16,-2 24-26 16,1 20-11-16,-1 27-4 31,0 17-2-31,7 26 2 0,1 1 2 16,3-9 3-16,-3-7 0 15,6-27 3-15,1-13 0 16,-10-14 24-16,3-11 10 0,-10-18 20 0,-1-4 9 0,-6-20-14 15,1-2-6 1,-6-2-21 0,-1-2-8-16,-7 9-12 15,-3 6-11 1,5 9-80-16,-2 11-62 16,9 17-251-16,6 2 218 0</inkml:trace>
  <inkml:trace contextRef="#ctx0" brushRef="#br0" timeOffset="15844.9">1469 4610 1092 0,'8'14'161'0,"-6"2"104"0,-18 5-75 0,-12 2-46 0,-20 4-67 16,1 1-28-16,-7 9-33 0,4-1-7 15,12-1-9-15,8 2 0 16,22-5-8-16,10-5 0 15,20-7-1-15,11-1 1 16,13-3 4-16,6 0 1 16,-3 3 3-16,0 4 0 15,-21 4 4-15,-8 3 2 16,-18 11 2-16,-11 3-1 16,-18 0-29-16,-10 4-48 15,-5-15-187-15,-4-2 153 0</inkml:trace>
  <inkml:trace contextRef="#ctx0" brushRef="#br0" timeOffset="16023.62">1656 4795 1057 0,'14'30'113'0,"-3"11"72"0,-5 9-37 0,-9 10-38 0,-7 8-35 0,-5-4-31 0,-3-1-18 15,-1-10-110 1,4-9-85-16,11-10 91 0</inkml:trace>
  <inkml:trace contextRef="#ctx0" brushRef="#br0" timeOffset="16486.5">1490 4894 928 0,'27'-28'62'0,"9"-2"56"0,2 1 23 0,6 9-13 0,8 4-5 0,8 14-48 15,3 7-25-15,5 14-29 16,-5 13-8-16,-9 16-4 16,-18 11 0-16,-16 16-2 15,-13 3 0-15,-12 2-2 16,-6-1 0-16,-3-19 0 15,1-10 0-15,5-24 6 16,7-25 1-16,-4-2 1 16,-1-23 2-16,6-25-4 15,4-14-1-15,9-22-1 0,1-13-2 16,11-3-3 0,4 7 6-16,6 21 3 15,4 19 2-15,-6 34-1 16,0 14-5-16,-11 18-5 15,-6 13 1-15,-11 16 3 16,-5 10 2-16,-16 17 0 0,-4 4 1 0,-9 2-3 16,1-1-2-1,12-4-3-15,3-4-1 16,28-7-3-16,8-1-2 16,20-10-1-16,12 1 1 0,8-3 9 15,7-4-28-15,-4 5 18 31</inkml:trace>
  <inkml:trace contextRef="#ctx0" brushRef="#br0" timeOffset="17140.11">763 10319 1014 0,'-5'0'94'0,"2"-2"57"0,-2-1-16 0,0 2-14 0,5 1-32 0,5 0-8 0,9 4-21 0,15-1-4 0,12 9-1 0,8-6-12 15,7 0-25-15,7-4-7 16,-1-4-4-16,-5-3 0 15,-8 4-25-15,-8 1-50 16,-15 1 41-16</inkml:trace>
  <inkml:trace contextRef="#ctx0" brushRef="#br0" timeOffset="17863.47">1010 11276 754 0,'-3'0'131'0,"2"0"163"0,1-1-70 0,-2-4-21 0,0-5-27 0,-7-2-55 0,-2-2-30 0,-8-2-40 0,-3 3-11 16,-7 1-20-16,3-1-7 16,-6 10-11-16,8 3-3 0,4 9-7 31,4 7-1-31,4 6-1 0,0 5 2 0,9 9 2 31,0 4-1-31,9-3 0 0,4 0-1 0,7-7-2 31,9-2 1-31,5-11 1 16,4-1 0-16,1-2 4 16,2 1 1-16,-6 4 4 15,1 4 1-15,-10 4 1 16,-7 3 2-16,-8 5 0 15,-11-4 0-15,-11 1-2 0,-4-7-1 16,-7-8 0 0,-3-7 0-16,-4-13 0 15,1-15-1-15,4-20-3 0,5-7-1 16,9-25 4-16,11 1 3 16,15-4 5-16,3 4-1 15,17 11-5-15,-2 1-1 16,9 10 31-16,4 1-24 15</inkml:trace>
  <inkml:trace contextRef="#ctx0" brushRef="#br0" timeOffset="20293.07">14439 7036 430 0,'20'-2'69'0,"-2"0"50"0,-3 4-36 0,-5 3-52 0,-2 4-7 0,-8 4-5 0,-7-2 8 16,1 3-14-1</inkml:trace>
  <inkml:trace contextRef="#ctx0" brushRef="#br0" timeOffset="20766">14437 7201 977 0,'-12'11'99'0,"-3"-5"86"0,1 2 1 0,-3-8-23 0,4 0-15 0,1-9-34 16,2-1-15-16,-1-2-11 15,3 6-3-15,8 4-15 32,-1-9-12-32,12 11-27 0,0 0-1 15,4 1 1 1,12 4 4-16,6 3 8 0,-1-2-3 0,15 1-5 15,5 4-4-15,13-11-13 32,15 3-5-32,20-3-7 0,2-2-1 15,6-1-3-15,2-3 1 0,16 3-1 16,15 1 1-16,7 2-1 16,7 11 1-16,-2-3 2 0,6 2 3 15,-1-1 16-15,-5-6 8 16,-10-3 15-16,-5 0 5 15,-3 2 0-15,-1-2-6 32,-23 1-19-32,-17 1-7 0,-34 1-12 15,-6 0-3-15,-15-3 4 0,2 2 0 0,-1-2-1 16,-4 0-2 0,-4 0-2-1,-4 3-3-15,-4-2-18 16,-5-1-20-16,-11 0-68 0,0-3-37 15,-16-8-103 1,-2-6-66-16,-10-11 175 0</inkml:trace>
  <inkml:trace contextRef="#ctx0" brushRef="#br0" timeOffset="21048.32">17111 6819 1173 0,'-17'15'49'0,"-7"0"42"0,10-2 27 0,3 0 44 0,6-2-4 0,11 1-23 0,9 3-14 15,18 11-20-15,3 9-10 16,15 12-31-16,7 5-16 16,2 5-21-16,5 2-5 15,-12-6-4-15,-4-4 1 0,-14-5 5 16,-18-4 9-1,-22-1 6-15,-23 4 1 16,-26-4-5-16,-13 4-9 0,-22-6-26 16,-5 0-36-1,-18-4-97-15,-11 0-96 0,-13 13 120 16</inkml:trace>
  <inkml:trace contextRef="#ctx0" brushRef="#br0" timeOffset="23339.87">1239 11661 1226 0,'-6'0'57'0,"6"0"-6"16,9-5-9-16,13-6-25 0,11-1 7 0,18-7 25 0,1-3 10 0,11 1 15 0,-1 2 1 0,1 8-9 16,1 8-11-1,1 6-25 1,1 10-10-16,4 15-13 16,1 7-1-16,-8 15-2 15,-3 4 0-15,-3 15 0 16,-7 7 0-16,-4 6-1 15,-2-2-1-15,-8 2 0 16,-1 0 0-16,-3 2 1 16,-4 4 1-16,-3 4 0 0,-1-1 0 15,-5-1 0-15,3-5-1 16,6-4-1-16,1-7-1 16,2 0 1-16,-2 2 0 0,1-1 0 15,1 3-1-15,1-9 0 16,4 4-1-16,8-14 0 15,-1-2 0 1,4-8-1-16,2-6 1 0,5-7-1 16,2-3 1-16,7 0 0 15,2 3 1-15,12 1 0 16,5 2-1-16,4 1 0 16,-1 2 0-16,-5 1 0 15,-4-2-1-15,12 0 1 16,5-5-2-16,19-8 1 15,5 1 0-15,-2-6 1 16,-6 3 0-16,-1-1 0 16,11 0 7-16,9 4 8 0,5-4 6 15,1 2 9 1,-5-5-3-16,13-2-8 0,6-1-2 16,4-3-9-16,-4-2-3 15,-11-1 0 1,7-2-3-16,3 3-5 0,6 6 0 15,-10 1 2-15,6 6 1 0,-4-4 4 16,3-2 1 0,-1-5 1-16,-7-2-3 0,4-5-1 15,6 1 0-15,-4-5 1 16,1 4 2 0,-3 2 5-16,-1 2 7 15,-2 2 10-15,-1 1 1 0,-22 2-1 16,-1 0-4-16,12-2-11 15,4-3-3-15,-1-4-3 16,6-7-1-16,-6-1-2 16,9-1-1-16,10-1 0 15,-9-1-1-15,-8 2 5 0,-5-1 3 16,4-6 6-16,1 4 3 16,-11-1 0-16,-1-4-2 15,-10 4-4 1,3-5-3-16,17 1-2 15,-4 0-3-15,0-3-1 0,-4-3-1 16,3-2-1-16,5-3 1 16,10-3-1-16,-1 3 0 0,-1 4-1 31,2-8 1-31,9 6 1 0,1-5-1 0,-7 0 2 16,-3 1 0-16,5-4 0 15,3-5 1-15,-8 0-1 16,1 3 1-1,-7 1-1-15,6 0 1 16,1 3-1-16,-7-4-1 0,-5 2 0 16,-10-2 0-16,17-8 0 15,4 4 1-15,-5-12 0 16,-6-3 1-16,-11-1 0 0,6-3 1 16,-1-2 0-16,-5 0 1 31,-10-2 2-31,-11-4 1 15,-7-2 0-15,4-2-1 0,8-6-1 0,-1-1-1 16,-4 0-2-16,-6-4 0 16,-8 5-1-16,4 2 0 15,-3 4 0-15,4 3 0 0,-8 3 2 16,-1 4 0 0,-18 0 3-1,-6-1 1-15,-18-9 0 16,-6-1 1-16,0-8-1 15,-6-1 2-15,2-9-2 16,-4 1-1-16,7 1-2 16,-3 0-2-16,1 3 0 15,4 2-1-15,-3-3 0 16,2-2 0-16,-1-3 0 16,1-3 1-16,-5 6 0 15,4-1 1-15,-5 5-1 0,0 5 1 16,-1 10 0-16,-7-3 3 15,2 3 7-15,-4 3 2 16,4-5 2-16,-4 4-2 16,7 1-8-16,-1 5-4 15,3 3-3-15,-1 8-2 0,2 7-2 16,-1 5-2 0,0 7 2-16,2 5 2 0,8 10 2 15,10 6 3 1,13 1-2-16,7 6-1 0,14-6-1 15,1 0 1-15,-6-6 0 16,-8 1 0-16,-15-6 1 16,-5 3 1-1,-15 0-1-15,-7-1-4 0,-11 6-39 16,-4-7-27-16,-10 1-109 0,0-5-82 16,0-7-245-1,0-3 270-15</inkml:trace>
  <inkml:trace contextRef="#ctx0" brushRef="#br0" timeOffset="23593.06">17701 10287 950 0,'-14'5'129'0,"0"-3"170"0,12 9-206 0,7-2 19 0,19 10 15 15,9 5 4-15,11 3-12 16,13-1-28-16,3 4-39 15,9 2-12-15,-1-4-17 16,-8-1-7-16,-18 3-3 16,-16 2 2-16,-36 7 3 15,-18 5-1 1,-34 13-16-16,-12-2-19 0,-9 7-56 16,-4-6-34-1,11 3-95-15,7-1-169 0,-6-7 222 16</inkml:trace>
  <inkml:trace contextRef="#ctx0" brushRef="#br0" timeOffset="24540.12">22858 8772 771 0,'0'-8'132'0,"2"-2"98"15,-1 4-24-15,-1 5 14 0,0 2-33 16,-4 4-19-16,2 1-48 0,-1 8-23 16,-2 8-31-16,1 8-21 15,-1 11-24-15,-1 4-7 16,1 8-14-16,-2 6-1 15,4 5-11-15,0-4-24 16,3 0-82 0,0-6-34-16,6-15-138 15,9-1 150-15</inkml:trace>
  <inkml:trace contextRef="#ctx0" brushRef="#br0" timeOffset="25179.44">23127 8873 1234 0,'1'9'116'0,"1"-1"118"0,-2 13-133 0,-2 4 7 0,-3 10-40 0,-1-1-19 15,6 10-37 1,3-4-6-16,-1 7-4 15,1-7-1-15,0-6-1 0,-1-2 1 16,2-15 1-16,-4-4 1 16,0-12 8-16,0 1 4 15,-3-16 10-15,6-5 3 16,-7-27 4-16,8 2 2 16,1-14 9-1,-2-2 1-15,16 0-3 16,-11-3-1-16,2 9-18 0,1 8-2 0,-2 19-3 31,-4 10-11-31,3 16-8 16,-2 1-5-16,2 7-7 0,-3 8 4 0,6 8 4 31,0 9 2-31,0 2 1 0,3 4 2 0,0-5 1 31,4-4 0-31,4-9 1 16,0-12 1-16,3-8 3 15,-1-8-1-15,-2-11 1 0,8-6 1 16,-2-6 0-16,0-9 0 16,2 2 1-16,0-1 0 15,-3 4 7-15,-3 4 3 16,-7 5 2-16,-4 3-1 16,-2 13-6-16,-5 7-5 0,1 8-4 15,-6 11-1-15,-1 15-3 16,2 6 0-16,1 15-2 15,5 7 1-15,-5 11 0 16,3-2-19-16,-1-2-52 16,3-8-27-16,-3-9-70 15,6-9-29-15,-8-18-139 16,6-2 189-16</inkml:trace>
  <inkml:trace contextRef="#ctx0" brushRef="#br0" timeOffset="25415.02">24062 8748 1499 0,'2'3'19'0,"-1"2"18"0,9 17 49 16,1 3 12-16,0 15-8 0,-2 2-25 0,1 7-46 0,-2 2-7 0,-7-2-53 0,-2-7-40 0,-6-4-187 0,1 1 151 16</inkml:trace>
  <inkml:trace contextRef="#ctx0" brushRef="#br0" timeOffset="25604.14">23907 8890 1578 0,'0'0'79'0,"0"5"46"0,5 0 3 16,5 2-5-16,1 5-16 0,4-5-63 0,8 1-16 0,3-6-28 16,3-1-28-16,10-1-76 15,2-3-73-15,8 0-331 16,3-2 301-16</inkml:trace>
  <inkml:trace contextRef="#ctx0" brushRef="#br0" timeOffset="26127.99">24804 8691 614 0,'-7'4'177'0,"18"-15"-26"0,-3 1 172 0,-6-10-75 0,-9 5-18 0,-13 0-51 15,-15-3-41-15,-12 10-56 0,0-1-23 0,-1 9-25 0,1 1-13 0,12 11-16 16,-6-1-6-16,22 12-6 0,10 4 4 15,17 5-3-15,7 5 2 16,7-5 5-16,-1-1-1 16,11 4 7-16,-4 1 0 15,-4 1 0 1,1-3-15-16,-8 1-35 16,2-2-13-16,-11-3-23 0,-2-3-12 0,-14 1 24 15,-4-6 19 1,-6-6 26-16,-2-2 27 15,-4-17 27-15,-1-3 7 0,-2-13 26 16,0-9 16-16,7-15 13 31,3-9-5-31,13-6-32 16,4-2-14-16,22 6-24 0,2 4-3 0,6 12-6 16,10 5-6-16,-3 12-12 31,3 5-12-31,-2 7-67 0,-2 6-39 0,-8 3-155 15,-1 5 144-15</inkml:trace>
  <inkml:trace contextRef="#ctx0" brushRef="#br0" timeOffset="27487.15">23557 9440 796 0,'-23'12'-1'0,"-3"-3"-33"0,1 2-8 0,1-3 15 0,7 0 11 0,0 3 16 16,4 0 14-16,0 0 27 16,6 0 11-16,-3 2 39 15,1-1 20-15,5-1 40 16,3-3 18-16,4-3 23 16,8-4-16-16,6-4-35 0,7-1-18 15,11-7-39-15,4 1-11 16,10 5-12-16,-8-1-5 15,10 6-21-15,-12 2-4 16,2 7-14-16,8 2-7 16,-8 6-3-16,6 4-3 15,-2 6-2-15,2 6-2 16,3 8 0-16,2 5 1 16,-1 9-1-16,1 0 1 15,-3 8 13-15,-5-3 0 0,-8-5 12 16,-1 0 4-16,-18-3-5 15,-4 5 2-15,-7-2-8 16,-10 5-4-16,-9-4-5 16,-6 0 0-16,-16-1 0 15,-4-2-1-15,-12-6 11 16,-4-1 4-16,-11-5 9 16,-13-2 4-16,-5-1-7 15,-12 0-1-15,-25-2-11 0,-12 5-2 16,-18 3-6-1,-2-1-4-15,-13 7-1 0,2 1-2 16,-6-2-1-16,-9-1 0 16,-4 3-2-16,-8-1 1 15,2-2-1-15,-16-4 0 16,3 0 0-16,5-1 1 0,-10-2 0 16,2 1 0-1,8-2-1-15,0-3 1 0,-4 3-1 16,4-1 0-16,10 1 2 15,-9 1-1-15,2 0-1 16,8 1 1-16,7-1 0 16,1-1-1-16,11 1 0 15,1-3-1-15,9-1 1 16,-3 0 0-16,4-7 0 16,3 4 0-16,8-4 1 0,4 5 0 15,22 1-1 1,-6-1 1-16,8 8-1 0,-4-4-1 15,26 5-1-15,8 2-1 16,19-2 1 0,7 0-1-16,3 0 1 0,-1 4-1 15,-4-3-1-15,2 4 0 0,2 0 0 16,-1 5 0 0,13 4-1-16,4 2-1 0,15 3 3 15,4 2-1 1,20 3-2-16,4-4 0 0,17-1 2 31,8-3 2-31,13-8 2 16,1-6 3-16,9-8-2 15,-6-7 1-15,-1-5 2 16,-1-1-1-16,-10-6-1 0,-3-10-2 0,-2-4-6 16,0-11-2-1,7-7-2-15,2-6 0 0,12-6 4 16,5 3 2-1,13 3 3-15,9 6 0 0,7 4 1 0,5 4 0 16,-7 7 3 0,-10-1 0-1,-20 4 0-15,-10 3 1 0,-22-8-14 0,-5 3-11 32,-9-3-22-32,-2 0-24 15,-8 0-52-15,-5-2-23 16,-6-2-105-16,7-4-69 0,-10-13 181 15</inkml:trace>
  <inkml:trace contextRef="#ctx0" brushRef="#br0" timeOffset="27941.67">17719 13258 720 0,'-8'2'38'0,"-2"1"41"0,7 2-76 0,-2-2 0 0,1-3-3 16,5 2-1-16,5-2-4 0,-2 1 1 0,5 1 2 15,-6-2 1-15,0 3 3 16,2 2 4-16,-6-2 13 16,-3 0 0-16,3 3-2 15,-2-4-18-15,3 1-190 16,0-3 136-16</inkml:trace>
  <inkml:trace contextRef="#ctx0" brushRef="#br0" timeOffset="34621.82">9155 8654 343 0,'-17'9'63'16,"-7"2"55"-16,-2-1-16 0,-1 1-31 0,0-4-18 0,6-2-9 0,6-2 18 0,2 0 37 0,8-3 14 15,-4 2 1-15,6-2-15 0,3 0-40 0,0 3-18 16,4-1-21 0,7-1-3-16,4-1 12 0,2 0 12 15,16-6 20-15,5-3 2 16,12-2-8-16,3-2-4 15,0 2-10 1,7-3-5-16,-9 1-7 0,-6 2-5 16,-10 3-7-16,-13 0-1 15,-14 5 5-15,-8 2 3 16,-13 1-6-16,-7 3 0 16,-24 5-23-16,-2-1-6 15,-16 5-9-15,1-3-11 16,7 2-7-16,7-5-4 15,20 2 4-15,3-3 7 16,20 3 12-16,4-3 3 0,12 2 4 16,15 1 6-16,14-1 13 15,10-4 7 1,10-3 10-16,9-3 3 0,1-4-3 0,-8 1-2 16,-19 3-11-1,-11 3-3-15,-27 6-27 16,-10 7-46-16,-45 21 40 15</inkml:trace>
  <inkml:trace contextRef="#ctx0" brushRef="#br0" timeOffset="37411.01">10283 8291 377 0,'-14'-2'24'0,"-2"-2"30"0,-7 0 3 0,-1 1 37 0,4-3 13 0,-1 1 7 16,7 4-7-16,0-4-12 0,-1 5-6 0,8 0-11 0,5 0-6 15,5 3 7-15,11-1 7 0,13-1 12 16,6 1 6 0,8-2-10-16,0 0-9 0,11 1-22 15,8 6-10-15,8 2-27 16,5 8-8-16,-2 9-8 16,-5 2-5-16,-6 8-2 15,1 4-1-15,-8 4 0 16,-6 2-1-16,-9 4 1 15,-7-4-1-15,-2 3 0 16,-9 0 0-16,2 0 1 16,-8-2 0-16,-1 6 1 15,0 1 0-15,-5 3 0 16,-1 3 0-16,1 4 0 16,-1 0 0-16,2-8-1 15,-1 3-1-15,6-10 0 16,2-8 0-16,5-2 0 15,1-3-1-15,3-3 1 16,5 4-1-16,3 0 0 0,3 3 0 16,10 1 0-1,-3 1 1-15,4 3-1 0,0 0 1 16,-4-4-1-16,-1 4 0 16,-4-9 1-16,-3-2 0 15,1-5 0-15,1-1-1 16,0-4 1-16,3 0 1 15,-1 1-1-15,5-3 0 0,-1-2 0 16,8 4-1-16,2 0 0 16,9 1 1-16,-2 0-1 15,-4 0 0-15,3-1 0 16,-6-3 0-16,0 1 0 16,-3 0 1-16,4-3 12 15,2 3 5-15,8 0 10 16,0-3 2-16,4 3-10 15,0-3-3-15,-3 0-9 16,-4-5 0-16,-9-2 0 0,-1-1-2 16,-1-3 3-16,5 0 2 15,2 3-3 1,3-4 5-16,2-1 13 16,-2-3 8-16,-4-3 15 0,-2 0 0 15,-10-2-12-15,-12-1-7 16,-12 0-11-16,-10 3-4 0,-7 0-12 15,-2-1-21 1,-12-4-73-16,-6-1-50 0,-3-2-132 16,7 8 141-16</inkml:trace>
  <inkml:trace contextRef="#ctx0" brushRef="#br0" timeOffset="38101.19">13361 10163 427 0,'-1'0'115'0,"1"-3"154"0,-2 3-43 0,1 0-21 0,1 3-24 0,-5 0-55 16,3 2-23-16,2 3-36 0,0-1-11 0,10 3-15 0,2 3-5 0,12-1-7 16,4 4 1-16,9 4-8 15,-6 4-4-15,4 6-4 16,-2 3-4-16,-11-1-2 16,0 2 0-16,-1-2-2 15,-6-1 0-15,1-2-2 16,-2-6 1-16,-1-7 0 15,-2-2-2-15,-8-4 29 16,-3 1 8-16,-12 3 8 16,-6 0 3-16,-18 10-27 0,-8 0-8 15,-19 1-11-15,-11 2-4 16,-2 1-17 0,8 7-18-16,6 3-48 0,9-5-29 15,17 0-89-15,9-5-67 16,17-4 151-16</inkml:trace>
  <inkml:trace contextRef="#ctx0" brushRef="#br0" timeOffset="39626.51">13390 11256 388 0,'0'0'144'0,"-2"1"150"0,-1 1-23 0,-3-1-47 0,1-1-26 0,0 0-17 0,-3-4-5 0,5-4-23 15,-3-3-4-15,-1 0-41 16,0 1-19-16,-6-2-31 16,-3 1-21-16,-7 0-18 15,-6 3-9-15,-6 8-4 16,-4 4-3-16,6 11-6 16,0 5-2-16,11 12-7 0,6 2-2 15,13 1 0-15,3 1 2 16,9-1 2-1,2-5 3-15,13 3 2 0,6-5 1 16,0-2 2-16,1 0 0 16,-5 0 2-16,-6-3-9 15,-4 3-22 1,-7-1-10-16,-7 0-15 0,-4-1 6 16,-9-1 16-16,-3-1 11 15,-8-1 16-15,2-7 7 16,-10-4 8-1,0-7 3-15,0-3 20 0,-2-10 21 0,12-5 12 16,-1-12 1-16,10-8-14 16,6-4-22-16,10-4-14 15,8-3-4-15,18 2-3 0,5-2-2 16,13 5-3 0,10 2 0-16,-4 7-3 15,0 4-17-15,-4 4-64 0,-4 4-58 16,-11-5-408-16,-3-2 340 15</inkml:trace>
  <inkml:trace contextRef="#ctx0" brushRef="#br0" timeOffset="40097.85">13768 11016 1159 0,'-4'-3'166'15,"0"1"108"-15,1 1-58 0,-6-3-19 0,2 8-61 0,-5-1-33 0,-6 9-50 0,4 9-18 16,-9 12-19 0,2 10-2-16,-3 13-8 15,-1 4-3-15,3 11-8 16,5 2-2-16,6-2-26 16,8 0-12-16,9-14-7 0,6-2-4 15,11-17 1-15,2-7 5 16,0-17 11-16,2-4 7 15,3-20 41-15,-2-4 16 16,-6-11 26-16,-1-4 14 16,-12-2 18-16,-6 3 3 0,-15 2 1 15,-6 1-8-15,-15 5-28 16,-5-1-13-16,-4 15-35 16,-1 6-17-16,4 19-37 15,4 9-36-15,0 19 470 16,10 9-313-16</inkml:trace>
  <inkml:trace contextRef="#ctx0" brushRef="#br0" timeOffset="43481.37">14256 10661 239 0,'-13'-3'104'0,"0"-2"125"0,-2 5-10 0,-4 0-41 0,5 0-23 0,1 7-50 15,2-1-17-15,5-1-17 16,-4 2-6-16,2 0-6 16,2 2-5-16,-4 2-11 15,6 0-6-15,-3 0-9 16,6-1-3-16,4 2 11 16,0-2 9-16,7-1 23 15,1-2 5-15,9-1-9 0,5-3-5 16,4 2-16-16,1 0-8 15,20-1-12-15,-18 6-7 16,1 2-10 0,2 3-4-16,-13 8 0 15,12 9-1-15,3 1 1 0,2 5 0 0,-1 11-1 16,5 0 1-16,-7 4 0 16,5 7-1-1,-6 3 1-15,-1-1 0 0,-8 4 1 16,-1-1 1-1,-9 1 0-15,-1 5 1 0,-5 4-2 16,-9-4 0-16,4 7-1 16,-3-1 0-1,-1 0-1-15,2 7 1 0,-3-8 0 16,4-1-1-16,2 4 0 16,3-2-1-16,-2 2 1 15,2 2 0 1,-2-3-1-16,-4 4 1 15,1-3-1-15,0-3 1 0,-3 1 0 0,4-3 0 16,-4-4 0 0,1 4 0-16,-2-6 0 15,6 3-1-15,2-5 0 0,-3-5 0 0,12 1 0 32,-3-1 0-32,1-2 1 15,8 5-1-15,-7 0 1 0,-8-6 0 16,0 11 0-16,0 1 0 0,-2 4 0 15,2-3 1 1,-6 0-1-16,4-7 0 0,-1-1 0 16,-1-11 0-16,6-1-1 31,-4-1 1-31,2-2 0 16,3 7-1-16,0-8 2 15,0 7-2-15,-5-1 1 16,5 0 0-16,-1-3-1 15,1-6 0-15,0 0-1 16,-3-11 0-16,11 1-2 0,-2-1 2 16,5-2-1-16,-1-1 2 15,-1-1 0-15,4-1 1 16,1-1 0-16,0 1 0 16,-1 2-1-16,0 5 0 15,-1 1 0-15,0-3 0 16,5 2 0-16,0 0-1 15,5-7-2-15,2-1 0 0,-5-7 2 16,-5-4 0-16,1-2 1 16,-3 2 1-16,4 3-1 15,2-2 1-15,-3-6 0 16,6 5-1-16,-1 0 0 16,4 1-1-16,3-1 0 15,0-5-1-15,3-6 1 16,-2 1 1-16,12-6 0 15,2-3 0-15,9 3 0 16,3-2 0-16,-5 9 0 16,-8-1 1-16,-8 7 1 0,-3-1-2 15,-2 1 2-15,2-2-2 16,2-8 0-16,-1 5 1 16,4-3 0-16,-5 1 1 15,0-6-1-15,3 3 2 16,-3-5 2-16,0-5 4 15,1 3 2-15,2 4-1 0,-2-1 1 16,7 6-3-16,-5-5-6 16,4 0-1-16,2 1-1 15,4 2-1 1,1 0 2-16,8 1 2 0,10 5 8 16,-4 2 6-16,5 2 9 15,-3-5 5-15,-12 3-4 16,-3-3-6-16,3 1-2 15,5-3-3-15,14-3-2 16,9 2 1-16,2-5-4 16,0-1-1-16,-20-4-4 0,-9 3 1 15,-25 1-2 1,-16-1-9-16,-8 2-40 16,-11 0-24-16,1 0-63 0,-1 2-26 15,-1 1-71 1,-7 2-55-16,2-2 161 0</inkml:trace>
  <inkml:trace contextRef="#ctx0" brushRef="#br0" timeOffset="43912.05">17905 15304 626 0,'1'8'140'0,"4"3"140"0,3 6-106 0,3 12-16 0,5 4-38 0,4 3-15 0,4 3-38 0,3-2-15 31,3 2-18-31,11-1-11 0,6-7-10 0,7 4-3 16,1-6 7-1,-9-1 4 1,-7-4 7-16,-6-2 15 16,-14-2 14-16,-2 1 4 15,-12 2 7-15,-6-2-11 16,-15 9-21-16,-9-2-8 15,-31 8-11-15,-5 7-3 0,-34 6-5 16,-7 1-10-16,-4 1-29 16,-9-2-34-16,-21 0-211 15,-14 11 176-15</inkml:trace>
  <inkml:trace contextRef="#ctx0" brushRef="#br0" timeOffset="48764.26">20006 13913 622 0,'2'-6'86'0,"1"2"97"0,-2 3 1 0,3 1-3 0,-4 0-9 0,1 5-27 0,-1 1-2 0,0 3-5 16,0 1-12-16,0 1-32 16,0 5-15-16,0 3-39 15,2 4-14-15,-1 7-16 16,-1 5-10-16,-1 7-3 15,-6 4 0-15,3 5 0 16,-1-2 4-16,-3 4 3 16,0-4 2-16,3-5 0 15,1-11 0-15,4-9-2 16,-4-7-1 0,4-12 0-16,4-3-1 15,0 1 3-15,9-5 1 0,0-2 1 0,4-3-1 16,8 1-3-1,-1 0-3-15,11 1 1 16,4 3-1-16,4 2-3 0,4 3-1 16,-8 7 0-16,1-5 0 15,-2 3 4-15,3 1 0 0,9-6 1 32,2-3 1-32,10 0 2 15,2-6 1-15,12 0 0 0,3 4-2 16,9 2 0-16,-1 2-2 0,-11 2 1 15,-10 6 0-15,-15 2 1 16,-10 3 1-16,-2-1 0 16,-1 0 0-16,0-5 1 15,0 1 0-15,-4-9 6 16,-4-1 12-16,-3-3 6 31,-5-6 4-31,-4-1-1 16,-3 1-10-16,-4 1-3 0,-1-1-4 15,-7-1-4-15,0 4-1 16,2-5-5-16,-2 3-1 16,-1-2-1-16,4-2-1 15,-1-7 3-15,-4 0 2 0,1-11 5 16,3-2 1 0,-10-16 3-16,0-5-1 15,-7-8-4-15,-3-7-3 16,1 2-3-16,2 1-2 0,4 5-3 15,4 10 0-15,4 9 0 16,0 5-2-16,2 6 0 16,3 4 0-16,1 6 2 15,-4 4 0-15,-2 8 1 16,0 7 3-16,0-1 0 16,0 1 2-16,-10-4-2 15,7 5 1-15,-6 0 1 0,1 0 1 16,-5-5 0-1,-3 2-1-15,-3-2-1 16,-3-1-1-16,-5 1-1 0,-1-1-2 16,-10 1-1-16,-3 3-1 15,-3 1-8 1,-3-2-1-16,-13 3-4 0,-8 0 1 16,-17 3 5-16,-2-3-2 15,-1 1-2-15,7-1 1 16,5 0-1-16,9 5 4 15,5 3 4-15,5-2 1 0,8 4 1 16,-1 1 2-16,4-5 1 16,2 1 0-16,9-4 0 15,8-3-1 1,12 0-1-16,2 0-1 0,5 0-6 16,3 1-4-16,2 4-18 15,-6 0-13-15,1 4-19 16,0 1-12-16,-5 5-17 15,2-2-20-15,-1 0-108 16,2-7-118-16,4 0 186 0</inkml:trace>
  <inkml:trace contextRef="#ctx0" brushRef="#br0" timeOffset="49680.49">20636 13886 399 0,'4'-5'115'0,"4"1"142"0,-6 1-46 0,1-4-9 0,-3 4-12 0,-3 0-34 0,1-2-22 15,-10 2-39-15,-1 0-19 0,-4 1-19 16,-6-2 1 0,-5-1-8-16,-5 2-9 15,3-4-13-15,0 4-7 0,11 2-15 16,-1 1-5-16,7 4-7 15,3 3-4-15,1 5-3 16,3 4-2-16,6 6 2 16,3 2 0-16,3 3 5 15,5-2 3-15,2 2 1 16,1-1 2-16,8 0-1 16,-3-1 1-16,8 0 0 15,1 0 1-15,-4-3 1 16,-2 2-1-16,-8-2 1 15,-4-1 2-15,-10-6 2 16,0 4-9-16,-13-1-22 0,-1-3-1 16,-11 0-1-16,-4-3 9 15,-4-4 26 1,5-5 4-16,1-4 24 0,5-10 8 16,12-5 7-16,4-8-1 15,8-6-19-15,5 0-6 16,1-7 1-16,10 0-1 0,2-1-3 15,4-1-1 1,6 1-14-16,3 0-2 0,-8 5-4 31,0 6-6-31,-2 5-72 0,-5 7-66 0,9 0 78 16</inkml:trace>
  <inkml:trace contextRef="#ctx0" brushRef="#br0" timeOffset="50237.4">21139 13798 609 0,'3'-8'129'0,"0"2"168"0,-3-2-54 0,-9 5-36 0,-1 1-21 0,2 5-59 0,-8 5-18 0,-4 5-24 15,-4 1-13-15,-10 5-24 16,5 4-13-16,-7 7-18 16,4 5-6-16,-5 6-8 15,2 5-3-15,10 4-5 16,6-1-1-16,11-2-3 31,6-1 1-31,12-14-3 0,7-1 1 16,11-12 1-16,10 0-1 15,5-11 6-15,-8-8 4 0,2-5 5 0,1-6 7 32,-9-1 11-32,1-3 7 0,-21-7 13 0,-4 3 6 15,-15-6 4 1,-2 9-6 0,-14 1-19-16,-3 7-15 15,-11 6-45-15,-6 5-25 16,7 23-78-16,-4 2-93 0,5 21 133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51:07.4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9323 5444 1140 0,'9'7'52'0,"12"5"31"0,1 7 16 0,11 2 20 0,6 4-3 0,2 0-21 0,8-1-18 0,10-1-22 15,-4 0-9-15,30 0-21 16,10-2-8-16,37-1-11 16,16-2-3-1,29-3-3-15,20 3 0 0,24-4 0 16,25-3-1-16,35-6-1 15,8-4 0-15,25-1-1 16,8-3 1-16,15 1 13 16,5 2-42-16,13-7-87 15,10 2-126-15,12-8 112 16</inkml:trace>
  <inkml:trace contextRef="#ctx0" brushRef="#br0" timeOffset="2650.43">9059 9412 472 0,'-1'0'100'0,"1"0"124"0,0-1 0 0,0-9-6 15,3 5-14-15,0-7-38 0,5-2-14 0,-7 4-39 0,-1 2-16 16,-8 7-33-16,-4 1-9 0,-9 9-13 16,-2 2-6-1,-6 6-15-15,-1 2-5 0,5-1-10 16,-2-3-4-16,11-2-3 15,5-3-3-15,11-1 1 16,10 2 3-16,3-1 8 31,1 5 2-31,0 1 0 16,-1-2-3-16,2 4-4 16,3 2-2-16,-3-3 1 0,3 2 0 15,-6-3 0 1,-1 2 3-16,-9 2 4 0,-2-1 1 15,-5 5 5-15,-9 1-1 16,-6 2-3-16,-1-2-3 0,-4-5-7 16,-4-5-14-16,4-9-63 15,2-1-43-15,-1-10-109 16,2-1-106-16,0-17 191 16</inkml:trace>
  <inkml:trace contextRef="#ctx0" brushRef="#br0" timeOffset="2856.47">8838 9250 1151 0,'-3'-22'180'15,"3"-2"138"-15,0 14-104 0,-5 1-22 0,9 14-75 0,-3 3-32 0,10 14-58 0,7 6-17 0,4 21-11 16,1 11 1-16,3 11 0 0,-3 12 0 15,2 7-15-15,-2 2-45 16,-1-4-130 0,1-7-134-16,4-15 164 0</inkml:trace>
  <inkml:trace contextRef="#ctx0" brushRef="#br0" timeOffset="3176.84">9293 9221 864 0,'4'8'148'0,"4"8"253"0,-5 8-261 0,-3 7 3 0,0 4-21 0,-3 12-54 0,3-3-18 0,0 13-34 0,3 0-6 16,7 4-9-16,2 2-1 0,14-4 0 15,-4-2-2-15,6-12-1 16,-1-5-2 0,3-15-4-16,2-6-1 0,-6-19-2 15,1-8 0-15,-5-20-15 16,4-12-18 0,-8-12-59-1,1-6-85-15,-9-2 105 0</inkml:trace>
  <inkml:trace contextRef="#ctx0" brushRef="#br0" timeOffset="3365.03">9258 9488 1278 0,'19'5'91'0,"-2"-1"39"0,5-4-9 0,5-8-35 0,3-3-22 0,5-8-27 0,1-6-13 0,-3-2-57 0,-1-7-102 16,2 4 83 0</inkml:trace>
  <inkml:trace contextRef="#ctx0" brushRef="#br0" timeOffset="3537.06">9700 9295 1219 0,'-2'29'155'0,"-3"-6"133"0,7 7-180 0,1 2-8 0,3-2-69 0,10 9-16 0,5 1-11 0,4 4-44 0,2 2-346 15,-2 1 272-15</inkml:trace>
  <inkml:trace contextRef="#ctx0" brushRef="#br0" timeOffset="4133.37">8982 10800 1176 0,'-10'-11'127'0,"1"1"54"0,-8 1-52 0,-6 6 0 0,-5 3-63 16,-3 0-21-16,-7 3-15 0,6 10-3 0,1-1-10 0,4 6-4 0,16 2-12 0,1-3-5 15,21 4-5-15,11-5 2 16,5 1 8-16,2 2 6 16,19 6 7-16,-13-4-2 15,3 7 0-15,3 0 1 16,-27-2 10-16,4 4 3 15,-20 3 10-15,-11-2 0 0,-7 6-13 16,-13-1-18-16,-10-3-63 16,1-2-36-16,-12-15-96 15,5-3-74-15,0-18 151 16</inkml:trace>
  <inkml:trace contextRef="#ctx0" brushRef="#br0" timeOffset="4361.22">8711 10516 1189 0,'18'-25'149'0,"3"7"111"0,-5 14-50 0,-1 15-73 16,0 12-31-16,4 15-36 0,-4 8-15 0,1 8-25 0,2 7-9 0,-3 7-11 15,0 8-2-15,-1 6 2 16,-2 8-30-1,3-2-107-15,-1-1-67 16,5-16-272-16,-4-4 255 0</inkml:trace>
  <inkml:trace contextRef="#ctx0" brushRef="#br0" timeOffset="4629.97">9124 10589 1314 0,'0'7'136'0,"0"3"103"0,-3 10-102 0,-2 4 18 0,2 6-61 0,1 8-27 15,1 12-36-15,1 4-12 0,3 15-12 0,5 1-7 0,6-6-4 0,3-5-4 16,12-15-3-16,5-13-3 15,4-10-9 1,3-12-6-16,-1-18-22 0,-2-10-17 16,-5-19-59-16,-10-6-49 15,-4-13 96 1</inkml:trace>
  <inkml:trace contextRef="#ctx0" brushRef="#br0" timeOffset="4818.12">9141 10710 663 0,'5'8'103'0,"0"-8"163"0,7-2-119 0,4-7-1 0,8-2-28 0,1-7-65 0,5 1-25 0,0-14-42 16,1 7-52-16,-2 2-202 0,-4 1 168 15</inkml:trace>
  <inkml:trace contextRef="#ctx0" brushRef="#br0" timeOffset="5070.97">9460 10666 850 0,'11'6'157'0,"2"0"98"0,-4-1-73 0,5-5-34 0,2 2-65 16,0 4-20-16,7-6-17 0,-1 5-19 0,-3 4-11 0,4 4-6 0,-14 6-3 15,-6 6 1-15,-3 8 1 0,-11 5 0 16,-3 3-1-16,1 5-2 16,1-5-2-1,4-3-2-15,16-7-2 16,3-4-1-16,11-7 1 16,8-4 2-16,11-8 1 15,12-6 0-15,7-12-56 16,5-7-66-16,-13-15 69 15</inkml:trace>
  <inkml:trace contextRef="#ctx0" brushRef="#br0" timeOffset="9178.66">12855 10644 624 0,'5'-7'169'0,"-5"0"234"0,0-3-149 0,-8 5-43 0,1-1-23 0,-8 6-55 0,-3 0-26 0,1 6-46 15,-5 1-18-15,1 1-25 16,-1 3-11-16,0 4-10 16,5 7-4-16,6 8-1 15,3 4 2-15,8 0 1 16,6 1 2 0,5-2 5-16,5-6 3 0,16-3 2 15,4-6 1-15,8-3-1 16,-1-3-1-16,-6-2 2 15,-2 1-2-15,-10 1 0 16,-6 1 1-16,-9 3 1 16,-9 6 1-16,-12 3-6 31,-3 2-10-31,-13 1-47 0,-6 4-30 0,-2-2-60 16,-6-7-35-16,5-7-135 15,-2-5 179-15</inkml:trace>
  <inkml:trace contextRef="#ctx0" brushRef="#br0" timeOffset="9366.83">12800 10661 1425 0,'14'-6'105'0,"3"1"73"0,8-1-43 0,4 3-21 0,1-1-22 0,4-7-45 0,-5-6-19 15,7 1-4-15,-1-1-64 0,11 7-129 32,9 6-194-32,2 7 175 0</inkml:trace>
  <inkml:trace contextRef="#ctx0" brushRef="#br0" timeOffset="9942.74">12670 13117 990 0,'-4'3'87'0,"-3"0"108"16,6-2-55-16,7-1 29 0,5 0-13 0,8-3-44 0,11-1-24 0,12-6-43 16,1 1-15-16,9 1-18 15,-3-3-7-15,-2 3-3 16,-4 3 1-16,-16 5-3 15,-2 0 4-15,-12 11 8 16,-4 3 8-16,-6 10 11 16,-3 1 2-16,-4 13-1 15,-4 3-6-15,-5 14-11 16,-1 5-3-16,-2 10-9 16,-4 4-3-16,5 5-30 15,3 6-33-15,-1-3-91 16,10 4-172-16,-8-8 189 0</inkml:trace>
  <inkml:trace contextRef="#ctx0" brushRef="#br0" timeOffset="19343.59">13732 5175 762 0,'-9'-4'61'0,"2"-2"70"16,7-3-3-16,7-1 18 0,7-2 6 0,6-1-22 0,20 5-41 0,2 7-15 0,26 10-31 16,14 5-15-16,29 13-21 0,5-3-4 0,7-4 0 31,-1-1 1-31,-4-8 3 15,2-5 1-15,-13-6-27 16,-14 0-109-16,-17 2 84 16</inkml:trace>
  <inkml:trace contextRef="#ctx0" brushRef="#br0" timeOffset="21648.64">4995 10653 433 0,'-11'-3'117'0,"-3"-5"101"0,0 11-26 0,0 5-9 0,1-3-4 0,2 6-4 0,2 2-19 15,2 1-9-15,1 14-25 0,1 4-19 0,5 23-41 0,2 13-18 16,6 34-32-16,-4 20-7 0,4 31-3 16,-8 12 0-16,-4 23 1 15,-1 12-1-15,-5 23-2 16,4 15-1-16,-5 6-2 15,-2 2-1-15,2 6-7 16,-3-13-1-16,1-15 1 16,2-16 1-1,-1-30 9-15,6-14 1 0,-1-22 3 16,4-10 0-16,3-18-1 16,5-16 0-16,3-20 0 15,-2-11-1-15,2-12 1 16,-5-6 0-16,-3-11 2 15,2-7 0-15,-2-10 3 16,-2-7 7-16,4-3 0 16,-2-11 8-16,0 5 7 15,7-5-10-15,6-5 13 0,0-3-6 0,9-5-9 16,-2 1 0-16,15-7-19 16,14 5-3-1,17-8-1-15,13 1 0 16,30 2 4-16,1-4 1 15,-1 7 1-15,-16-3-5 0,-26 13-6 16,-12-1 0-16,-21 7 1 16,-5 7 8-1,-15-4 6-15,-6 1 6 0,-8-4-1 16,-3 4 0-16,-8-15-3 16,-2-12-4-16,-3-16 2 0,-1-13 2 15,4-33 6 1,-2-24 6-16,5-30-7 15,1-18-1-15,-2-33-7 16,1-2-5-16,-1-24 6 16,3-7 7-16,0-2 9 15,0-2 1-15,8 0 1 0,-1 11-3 16,1 15-7-16,6 14-2 16,-3 18-1-16,5 10-2 15,-1 12-3 1,4 7 0-16,1 10-3 0,1 3 0 15,1 24-2 1,-1 13-2-16,-2 30 3 0,0 16 0 16,-8 19 5-16,-3 4 2 15,0 10 2 1,-3 2-1-16,-4-4-1 0,4-2-2 0,-1-4-1 16,-4 4 0-16,3 1-2 15,-5-3 2 1,-8 4 4-16,-3-1 0 0,-17 8-3 0,-9 4-1 15,-24 18-5-15,-18 9-3 16,-15 27-5-16,-8 3-5 16,21 10-26-16,14 5-25 31,26-12-85-31,18-6-67 0,38-8 115 16</inkml:trace>
  <inkml:trace contextRef="#ctx0" brushRef="#br0" timeOffset="22103.15">4920 12725 404 0,'-19'-12'122'0,"-5"-1"99"15,3 8-21-15,6 5-22 0,8 5-25 0,3 6-12 0,13 2-21 0,16 3-2 0,13-4-1 0,13-1-1 0,15-11-11 0,3-6-18 16,26-5-33-16,0-3-16 0,-5 1-21 15,-5 1 1-15,-32 2-60 16,-5 7-68-16,-18 3 63 16</inkml:trace>
  <inkml:trace contextRef="#ctx0" brushRef="#br0" timeOffset="24486.35">4980 13799 564 0,'-13'0'109'0,"0"0"106"0,4 0-71 0,6 5-10 0,3 1-32 0,1 5-12 0,10 4-26 16,2 4-6-16,6 14-15 0,1 5-14 0,-5 12-18 15,-1 0-4-15,-3-2 3 16,0-4-26-16,-2-6-113 16,-2-5-102-16,4-13 110 15</inkml:trace>
  <inkml:trace contextRef="#ctx0" brushRef="#br0" timeOffset="24864.78">5156 13721 803 0,'-8'1'115'0,"4"9"128"0,-1 4-149 0,3 5 4 0,4 14-30 0,4 2-9 15,5 7-30-15,5 2-12 0,1 0-14 0,5-4 0 0,4-12-1 16,0-4-1-16,0-18 23 16,-3-3 18-16,-7-18 18 15,-5-9 11-15,-6-19-6 16,-5-4-12-16,-6-8 2 16,-4-2-3-1,-12-1-9-15,-3 4-7 0,0 11-20 16,-4 9-8-1,10 21-13-15,-1 10-9 0,6 16-45 16,-1 10-30-16,3 6-128 16,4 5-184-16,14-8 235 15</inkml:trace>
  <inkml:trace contextRef="#ctx0" brushRef="#br0" timeOffset="25212.42">5454 13372 1021 0,'-12'2'76'15,"-1"10"66"-15,4 1-75 0,4 12 15 0,5 7-14 0,5 12-13 0,9 1-19 0,11 1-28 31,5-3-5-31,3-13-3 0,2-8 1 0,-5-13 34 16,0-9 19-16,-10-14 24 16,1-6 12-16,-10-12-14 0,-3-6-12 15,-10-8-10-15,-1 2-7 32,-17-5-12-32,-1 4-6 15,-12 5-12-15,-2 7-10 16,4 13-41-1,4 9-40-15,6 22-154 0,6 9 132 16</inkml:trace>
  <inkml:trace contextRef="#ctx0" brushRef="#br0" timeOffset="30032.74">7366 16660 487 0,'-9'-11'120'0,"3"0"92"0,-4 3-38 15,5 0-23-15,-4 7-25 0,-2-1-11 0,-2 4-29 0,1 2-15 16,4 6-35-1,0 1-16-15,8 6-19 0,5 2-4 16,17 6-4-16,5 1-1 16,14 5 1-16,9 5 0 0,13 2 2 15,0 2 6 1,2-2 9-16,0-1 1 16,-1 1 4-16,12-1-4 15,14-3-4-15,8-4-1 16,1-1-4-16,1-4 0 0,-20-5-1 15,0 1 0-15,-2-1 4 16,4-4 5-16,17-3 4 16,-1-1 3-16,1-1-3 15,-7-3-4-15,-13 5-4 16,0 0-1-16,3 4-2 16,8-6 0-16,9 5-1 15,-1-4 0-15,-8-4 0 16,-5 3 0-16,-3-1 0 15,0-7-1-15,11-2 0 16,10-1-1-16,2-4 1 16,-2-6 0-16,-4 1 0 15,-6-1 0-15,-1-5 2 16,9 0 0-16,11 3 12 16,-10 4 5-16,-1 2 3 0,-9 2 1 0,-12 6-11 15,4 4-4-15,4-1-4 16,4 3 1-1,-2-5 0-15,-5-3-1 0,-8-3 2 16,-6-7-1-16,-14 1 0 16,3-4 1-16,-5 1-1 15,5-2-1-15,0 1-2 32,-2 2-1-32,7 6 0 15,-2-3 0-15,-5 5 1 16,-4 1 0-16,-11-4-7 0,-7 1 26 0,2-2 7 31,-8-3 1-31,0-3 10 0,-2-2-27 0,-1-1-4 16,3 0 0-16,-5 2 2 15,0-2 1-15,-7-4 2 16,-2 4 0 0,-4-5-4-16,2 3-2 15,1-6-5-15,0-1-1 16,4-2-1-16,0-2 0 15,3-5 2-15,0-1-1 0,-1 2 1 16,1-3 0 0,2-2 1-16,-5-2-1 15,3-4 1-15,1-2 0 0,-7-1 2 16,5-2 0-16,-9 2 6 16,2-2 2-16,-6 2 6 15,3 4 2-15,4 1-4 16,-3 1-4-16,7 0-7 15,-5 0-2-15,4-5-2 16,-6 0 0-16,-2-3 2 16,1 7 1-16,-11 1-1 15,1 4 5-15,-5 1-4 16,-4 0-1-16,-3 1 2 16,4-1-2-16,1 3 0 0,0-5 0 15,-2-1 1-15,-2-9-1 16,-7-7 6-16,6 1 0 15,-8-10 4-15,-3-4 1 16,5 2-9-16,-9-2 0 16,4 5-4-16,-9 0-2 15,-1 0 3-15,-2 0-1 16,4-4 0-16,4 1-1 0,3-10 1 16,1-2 0-1,3-6 4-15,-3 0 1 0,-2 2 4 16,-1 2 1-16,-7-7 4 15,-1 4-2 1,0-10-4-16,1-5-2 0,7 5-8 16,0-7-1-16,7 9-2 15,1-1 1-15,8 3 1 16,-2-1-2-16,1-5 3 0,5 2 2 16,-7-3 1-1,4 0 4-15,3 4-2 16,-3 1-1-16,0-6 3 15,-1 1 1-15,6-5-7 16,-5-1 0-16,11 1-4 0,-3-3-4 16,8 1 4-16,3 1 0 15,3-2 2 1,0 0 0-16,10 1 4 16,-2 2 3-16,-1 8 0 15,1 2 0-15,-7 1 1 16,-2-5 3-16,-5 1-5 0,-3-7-2 0,1 1-1 15,-3 6-4-15,4 4 2 16,-1 0 0 0,-5 5 0-16,3 3 1 0,-3-3 0 15,-1 3 0-15,0 3 1 16,-1 3-1-16,-3 2 1 16,1 5-1-16,-5-7 0 15,5-6 0 1,-5-3-1-16,4-8-1 0,2-2 0 15,0 7-1-15,2 7 0 16,0 4 0-16,0 6 1 0,0 0-1 16,-1-3 1-16,1 1 0 15,0 2 0 1,0-1-1-16,5 2-2 0,-1 6 0 16,6 1 0-16,2-2 0 15,1 7 0 1,1 1 1-16,-1 0 1 15,-1 5 1-15,-4 6 0 0,-5 1 0 0,-3 8 0 32,0 4 0-32,-1 0 0 15,-5 3 0-15,2 5-1 0,3 1 0 0,-1 9 0 16,-1-1 1 0,-3 6-2-16,3-2 1 0,1 4-2 15,1 1 0-15,1-2 1 31,0 0 0-31,3 1 0 0,-2-2-1 16,7 1-2-16,-2 1-1 16,5-2-1-16,2-1 0 15,0 7 2-15,-2-6 1 16,0 4 2-16,-3 0 0 0,1-2 3 16,-1 3 0-1,-3-1 2-15,-2-1 0 16,2 6-2-16,-2-9 0 0,0 7-1 15,2-5-1 1,1 2 0-16,-1 0-1 0,1 1-1 16,-3 5 0-16,2 0-2 15,1-2-1-15,-3 2 1 16,4 2 1-16,-3-2 3 16,1 0 0-16,2 0 1 15,-4 0 0-15,5 0 2 16,-5 0-1-16,5 0-1 15,-5 0 1-15,0-2 0 16,3 2-1-16,-3 0 0 16,2 0-2-16,5 0-1 0,2 2-1 15,1-2 1-15,-4 0 1 16,4 3 1 0,0 0-2-16,-1 2 1 15,2-3-1-15,4 2-3 0,4 3-1 16,6-3-2-16,12 7 0 15,7 0 2-15,-4 2 3 16,2-2 3-16,1-3 0 16,6-2 1-16,10-3 0 15,2 1 0-15,9 2-1 16,-4-5 1-16,4 3 0 0,-10 2 1 16,-9-3 1-16,-12-1 0 15,-1-1 0-15,-4-1-1 16,0 0 0-16,0 0 0 15,1 0-1-15,4 0 0 16,5 0 0-16,2 0-1 16,5 3 0-16,9 2 1 15,-5-5 0-15,1 0 1 16,-10-2 1-16,-10-2 1 16,-7 1 0-16,-7 1-1 15,0-1 0-15,-1-2 0 16,0 2-2-16,2 1 0 15,0 2 0-15,2-1 0 16,5-1 0-16,-4 2 0 0,-3-3 0 16,-2 3 1-16,0 0 1 15,-10 0-7-15,-3 0-27 16,-6 0-83-16,-4 0-62 0,-1-1 85 16</inkml:trace>
  <inkml:trace contextRef="#ctx0" brushRef="#br0" timeOffset="30523.05">14552 7671 716 0,'0'-2'43'0,"2"-1"45"0,-1 3-55 0,9 5 23 0,-7 0 15 0,8 7 22 15,0 1-5-15,5 1-21 16,8 2-9-16,10 6-19 0,4-6-7 0,6-4 8 16,10 9 0-16,0-2-1 15,-10 1 2-15,-5 2-16 31,-9 2-5-31,-11 1 4 0,-3 7 3 16,-21 6 9-16,-15 1 0 16,-20 13-6-16,-18 11-5 0,-27 15-11 15,-13 2-3-15,-3 8-45 16,8-1-54 0,11-10 51-16</inkml:trace>
  <inkml:trace contextRef="#ctx0" brushRef="#br0" timeOffset="33091.53">8750 6816 433 0,'-8'-1'135'0,"-5"-2"137"0,2 3-6 0,-3 3-48 0,5 1-22 0,7 1-45 0,-3 0-24 16,9-2-47 0,5 0-13-16,15-3-6 15,12 0 4-15,13 0 7 0,14-1-10 16,19-4-17-16,11-5-2 16,27-2-16-16,16-4 3 15,3-4-13-15,-7 2-9 16,-15-4-3-16,-13 6-2 15,-13 4-15 1,-1 1-53-16,-25 9 42 0</inkml:trace>
  <inkml:trace contextRef="#ctx0" brushRef="#br0" timeOffset="34107.03">17802 5857 840 0,'0'-3'166'0,"0"-3"107"0,0 6-67 0,2 6-11 15,2 7-78-15,1 6-28 16,6 14-25-16,0 3-6 16,2 16-17-16,1 7-8 15,-6 12-15-15,1 6-6 16,-2 2-9-16,-7-4-22 15,-3-10-59-15,-2-3-60 16,-3-20-311-16,0 4 277 0</inkml:trace>
  <inkml:trace contextRef="#ctx0" brushRef="#br0" timeOffset="34393.32">17761 5996 1049 0,'3'-52'140'0,"4"-5"171"0,2 10-154 0,4 0 16 0,7 11-15 16,4 4-19-16,6 8-47 15,6 5-19-15,2 12-39 16,5 5-16-16,2 2-16 16,4 8-1-16,-1 4-1 0,-3 7 0 15,-15 5 4-15,-16 1 3 16,-20 7 8-16,-16 4 6 15,-22 5-26-15,-8-3-17 16,-3-3-43-16,4-10-26 16,18-11-53-16,5-14-68 15,18-17-306-15,13-2 307 16</inkml:trace>
  <inkml:trace contextRef="#ctx0" brushRef="#br0" timeOffset="34694.76">18727 5816 986 0,'12'13'120'0,"-2"-7"132"0,-9 5 9 0,-10-3 22 0,-4 0-31 0,-14 0-69 0,-3-3-35 15,-11 3-59-15,-4 0-26 16,4 6-40-16,0 5-10 15,7 14-17-15,8 3-5 16,11 15-5-16,8 4-1 16,13 8-1-16,8 3 2 0,13-3 3 31,0-8 0-31,12-9 4 16,8-16 0-16,4-13-2 0,4-9-20 0,-1-20-65 15,3-7-85-15,-2-25 93 31</inkml:trace>
  <inkml:trace contextRef="#ctx0" brushRef="#br0" timeOffset="34930.93">19233 5648 1292 0,'0'3'114'0,"0"8"232"0,3-2-231 0,0 10 7 0,7 7 23 0,1 10-46 0,0 3-21 16,-2 12-28-16,-1 4-12 15,-3 5-22-15,0-3-5 0,-5-1 0 16,0-2-33 0,-2-8-66-16,-1-2-56 0,0-13-214 15,-2-8 205-15</inkml:trace>
  <inkml:trace contextRef="#ctx0" brushRef="#br0" timeOffset="35120.73">19130 5965 1011 0,'5'-10'160'0,"8"2"271"0,-2 4-213 0,3 2 9 0,8 2-24 0,-4 2-76 16,7-1-34-16,-5 1-51 15,-2-2-10-15,7-2-21 16,0-6-1-16,4-4-23 0,5-1-35 16,2-6-116-16,4-4-100 15,3 0 133 1</inkml:trace>
  <inkml:trace contextRef="#ctx0" brushRef="#br0" timeOffset="35484.6">19952 5498 1125 0,'0'8'80'0,"2"-3"119"0,-2 4-48 0,2-1 47 0,-2 3-25 0,1 8-70 15,1 1-15-15,-2 12-25 16,-3 6-10-16,-5 4-22 15,3 7-1-15,-6 0-16 16,-2 2-4-16,1-6-4 16,-1-4-6-16,4-12 3 15,4-7-1-15,8-8-4 16,5-1 1-16,5-6 4 0,1 5 3 16,8-8 1-16,3 4-1 15,5-2-4 1,8 1 0-16,-2-3-1 0,4 3 1 15,-4-6-8-15,-3-1-18 0,-1 0-75 16,-12-6-67 0,1 1 85-16</inkml:trace>
  <inkml:trace contextRef="#ctx0" brushRef="#br0" timeOffset="35721.1">20161 5746 1665 0,'-13'11'133'16,"0"1"54"-16,2 7-59 0,2 0 11 0,7 13-52 0,9-1-20 0,1 15-27 0,7 7-11 16,-2 1-18-16,-2 6-7 15,0-2-1-15,0 2-8 16,0-5-86-1,2-1-40-15,1-2-248 0,-1-1 207 16</inkml:trace>
  <inkml:trace contextRef="#ctx0" brushRef="#br0" timeOffset="36316.64">20841 5482 550 0,'0'-1'171'0,"0"-1"139"0,0-1-63 0,0 1-18 16,0 2-55-16,-4 2-25 0,4 4-45 0,-6 0-19 0,6 12-22 15,2 2-13-15,6 18-13 16,-2 3-7-16,5 16-17 16,3 0 0-16,-4 1-9 15,5 5-2-15,-2-8-2 16,-2-3 1-16,-1-4-17 16,-7-6-27-16,-3-7-83 15,-3-7-52-15,-5-7-281 16,-2-5 266-16</inkml:trace>
  <inkml:trace contextRef="#ctx0" brushRef="#br0" timeOffset="36545.81">20568 5810 1465 0,'-7'6'52'0,"6"-1"70"0,6 3-17 0,15-6 32 16,16 6 11-16,18-8-38 0,12 0-22 0,13-4-23 16,2 0-16-16,-12 2-25 15,-3 1-5-15,-17-6 4 16,-6 2-36-16,-9-4-123 16,-5 0-102-16,2-4 106 15</inkml:trace>
  <inkml:trace contextRef="#ctx0" brushRef="#br0" timeOffset="37263.19">21716 5430 1307 0,'8'-8'111'0,"-2"4"80"0,4 4-66 0,-5 1 16 0,6 13-32 0,-2 10-13 15,4 20-27-15,-1 16-11 16,-1 20-15-16,0 9-13 15,-6 2-19-15,0-1-3 16,-5-6-3-16,-3-4-5 16,3-15-51-16,0-7-38 15,8-25-117-15,-1-11-349 0,19-28 348 16</inkml:trace>
  <inkml:trace contextRef="#ctx0" brushRef="#br0" timeOffset="37607.23">22271 5523 1458 0,'-6'14'77'0,"-5"8"62"0,-2 15-72 0,7 5 6 0,3 20-6 0,6-1-17 15,10-1-17-15,1-3-2 16,7-18-11-16,5-2-6 15,4-15-2-15,-1-3 4 16,-2-15 10-16,-5 0 6 16,-3-12 15-16,3-11 2 15,-7-13-2-15,6-9-5 16,-5-14-1-16,-4-8-1 16,-7-3 7-16,-5-5-1 15,-14-2-18-15,-2 10-9 16,-12 14-22-16,-7 16-9 15,-4 16-5-15,-10 9-13 0,-2 11-17 16,4 7-15 0,11-4-80-16,10 2-53 0,22-5 103 15</inkml:trace>
  <inkml:trace contextRef="#ctx0" brushRef="#br0" timeOffset="38015.93">22958 5377 979 0,'-11'-10'136'0,"0"-3"202"0,3 6-197 16,-2 2 16-16,-1 5-25 0,2 6-40 0,-2 13-34 0,1 9-12 15,-6 21-16-15,2 13-6 0,8 17-15 16,0 7-4 0,20-5-6-16,6-5-3 0,20-23 3 15,9-9 1-15,3-22 7 16,3-9 6 0,-5-16 9-16,1-16 4 0,-4-14 5 15,-3-5 10-15,-7-13 25 16,-9-2 12-16,-20-10 23 15,-11-3-7-15,-30-7-30 16,-11 7-22-16,-18 14-43 16,-6 9-22-16,-26 35-56 15,-11 11-37-15,-16 23-121 16,-2 8-206-16,9-5 262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50:15.1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6956 12759 589 0,'0'-2'75'0,"-1"-3"90"0,2 2 3 0,2-2-3 15,-1-3-9-15,6 2-42 0,-5-2-22 0,0 5-39 0,3 3-8 0,-6 5-14 0,0 3-2 16,0 0 14-1,-6 0 0-15,1-1-8 0,5-5-1 0,0-2-6 16,0 2 6 0,0-2 11-16,0-2 3 15,-1-7-2-15,1-1-3 0,0-4 6 16,1 1 4-16,1-4-3 16,-2-4-4-16,0 1-18 15,0-10-8-15,-2 0-9 16,1-3-4-16,-4-2-2 15,-1-1 2-15,4 0 4 16,2-2 5-16,0 0 8 16,2-2 6-16,-2-1 5 15,-2-3 0-15,2-1-7 16,-3-7-7 0,-3-7-10-16,3-1-3 0,1-11-3 15,-4 2 0-15,4-8 4 16,1-1 3-16,1 6 5 0,3 6 2 15,-3 1-1-15,-2 2-2 16,-1-2-1-16,0-7-2 16,1-9-3-1,-6-2-1-15,8-10-4 0,-4 1-1 16,-3 5 1-16,6 5 1 16,-7 5 5-16,2 0 2 15,-1 0 2-15,1-5-1 16,3-2 0-16,-2-3-2 15,2 7-2-15,3-1-1 16,0 7-5-16,0 3 3 0,8 2-1 16,-5 1 1-16,3-6 0 15,1-2-2-15,-7-1 0 16,6 1 0-16,0 4 0 16,-4 1 0-16,2-3-1 15,-4-5-1-15,0-8 0 16,0-6-2-1,-1 0 1-15,6 0-2 0,-4 8 0 16,4 1 0-16,4 10 0 16,1 2 0-16,-2-4-1 15,3 3 1-15,1 1 0 16,-1-1 0-16,4 10 1 16,-1 3 0-16,0 2-1 15,3 0 1-15,-1 1 1 16,-3-5 0-16,-1-1 0 0,3-5-1 15,0-4-1-15,6-2 0 16,-2 7 0-16,5 6-3 16,1 7 1-16,5 9 0 0,1 5-1 15,1 2 1-15,3 7 0 32,-1 1-1-32,4 1 1 0,0-4 0 15,-3-1-1-15,7 1 1 16,-1-5-1-16,-1 0-1 15,9-2 1-15,-5 3-2 16,9 0-1-16,7 1 1 0,22 0 0 16,8 1 0-1,8 2 0-15,-3 5-2 0,-10 7 1 16,-3 5 0-16,2 5 2 16,4 5 2-16,3 4 1 15,1-1-1-15,-2 8 1 16,-10-4 0-16,-9 4 1 15,-6 0 1 1,-3-3-1 0,4-1 1-16,8-1 0 15,8 0-1-15,11-6 0 0,-6 1 1 16,-7-3 0-16,-7 2 0 16,-16 3-1-16,3 0 2 15,-8 6 0-15,-3 0 0 16,-8 6 0-16,-2-2 0 15,2 1 0-15,5-4-1 16,-2 3 1-16,0-4-2 0,-4 5 1 16,-10 1-1-16,-4 5 1 15,0 4 1-15,-7 1-2 16,-4 4 1-16,1 7 0 16,-5 3-1-16,0 5 1 15,0 3-1-15,-4 10 0 16,2 1 1-16,0 1 0 15,-2 4 0-15,1-14-1 16,3 1 2-16,-3-2-1 0,1-1 1 16,2-1 0-16,2-2 0 15,-4-8 1 1,-1-4 0-16,0-7 0 0,-2-3 2 16,1-6-27-16,-7-9-28 15,3 1-84-15,-2-2-60 16,10-3-142-16,0-4-178 0,12 1 298 15</inkml:trace>
  <inkml:trace contextRef="#ctx0" brushRef="#br0" timeOffset="490.31">10148 7567 1016 0,'3'-3'143'0,"0"0"105"0,0 1-62 0,2-1 1 0,-5 3-46 0,0 0-21 16,-2 3-61-16,4 2-22 0,4 11-30 15,5 9-9-15,11 11-3 16,-1 5 1-16,3 5 3 16,1-5 1-1,-3-3 1-15,-2-2 1 0,-2-11 8 16,-4-7 12-16,-3-15 42 15,2-5 22 1,1-18 20-16,2-18-4 0,7-33-36 16,2-11-21-16,2-16-28 15,2 3-9 1,-4 18-8-16,2 12 4 0,-7 21-87 16,-2 14-199-16,-15 18 179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54:56.9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2320 2625 876 0,'4'1'76'0,"9"1"71"0,9 1-112 0,7 0 5 0,-1 2-5 0,5 3 21 0,5 3 10 0,3-5-11 16,11 3-5-16,10 1-26 15,-3-2-10-15,12 1-11 16,-3 2-3-16,6 2 0 15,4 1 0-15,10 3-2 16,5 2 0-16,10-6 1 16,9 3-3-16,4-8 8 15,0-5 5-15,16 0 13 0,5-6 5 16,10 1 0 0,1 1-1-16,5 1-7 0,2 3-4 15,3 6-8-15,6-1-3 16,0 2-4-16,5 1-2 0,9-5 0 15,-1 0 1 1,15-3-3-16,-4-3 1 16,-2 4 0-16,0 3 1 15,4 5 2-15,-6 2 1 16,-1 5 0-16,-1 1 0 0,-9 5-1 16,2 2 0-16,-6-3 0 15,4 1 0-15,7-9 1 16,2-4 1-16,4-4 0 15,11-4 1-15,-8-3 0 16,-1-1-2 0,5 3-1-16,1 5 0 15,-5 3 0-15,0 3-1 0,1 2 1 16,-1 0-2-16,-1-3 2 16,3-2 0-16,4-5 0 15,-2-5 2-15,1-2 0 0,6 1-1 16,-4-3 1-16,-2 3-1 15,9 4 0-15,7 0 0 0,-8-1 0 32,6 1 0-32,10-2 1 15,-11-2 1-15,10 0 5 0,9-2 3 0,-15-4 2 16,7 1 0 0,8 4-4-1,-13-4-1-15,-4 5-2 16,3 0-2-16,-1 5 0 15,-6-4-1-15,5-1 1 0,5 0 0 0,-17 0 0 16,6 0 25-16,4 0 9 31,-4 0 1-31,1 4 3 16,12 3-24-16,-2 0-9 16,-7 2-3-16,26 1-1 0,-7-6-1 15,-8 1 0 1,16 1 2-16,-14-7-1 0,-8-5 15 15,16 1 6-15,-13-5 0 16,-14 1 6 0,6 3-17-16,-11-7 4 0,-7 2-4 15,-7-2 2-15,-10-1 4 16,-17 0 5-16,-12-5 5 16,-18 0-2-16,-12-3-2 0,-29 3-12 15,-1-1-3-15,-18 4 0 16,-5 3-1-16,-10 1 0 15,-9 1-2-15,-2 1-2 16,-4 4-1 0,-9 0-3-16,-3 2-1 0,-1 1 0 15,-2-5 0-15,1 4 1 16,1-6-1-16,1 1 1 16,-5-4-1-16,3-1 1 15,0-5-1-15,4-5 1 16,2-1 0-16,3-11 0 15,10-2 2-15,4-11 3 16,0-6 2-16,0-5 4 16,2-6 2-16,-8-5 1 0,1-5 0 15,-12-9 0-15,-3-2-2 16,-9 2-3 0,-3-5-2-16,-7 6-3 0,-4 6-3 15,-5 4-2-15,-7 3-2 16,-3-2 0-1,-2 4-1-15,-7-1-1 0,-2 9-1 0,-3-1-1 16,-3 9 0 0,-6 4 1-16,-2 1 0 0,-8 6 0 15,-4-4 1-15,2 3 1 16,-7 1 1-16,6-1 4 16,-7 2 0-16,-15 2-1 15,-15 3-2-15,-21 6-3 16,-10 4-2-16,-10 3 0 15,-1-4 1-15,-22 0 2 16,-8-1 0-16,-14-7 1 16,-3 7 0-16,-17-4-2 15,-7 2 0-15,-8 5-1 0,-20 1 1 16,5 2 1-16,-6 2 1 16,-27-4 0-16,10 2 0 15,-17 1 1-15,-9-2 0 16,9-1 0-16,-15 2-1 15,7 2-1-15,-11-4-1 16,-5 3 1 0,9 4 1-16,-18 1-2 0,15-1 1 15,-10 1-1-15,0 4 1 16,4-1 1-16,-13 5 1 0,10 3 0 16,-16 2 0-16,21 3 0 15,-7 0 0 1,5 0-1-16,2 0 1 15,-8 2 1-15,11-2 0 16,-9-2 1-16,14 2-1 16,-8 0-1-16,-1 2 0 0,7 3 0 15,-9 4-1-15,14 0 0 16,-11-1-1-16,9 10 0 0,-5-10 1 16,-4 10 0-16,15 0 0 15,-13-2 0 1,12 1 0-16,-9-4 0 0,-2-2-1 15,16-5 1 1,-11 3 0-16,21 2 0 0,-9-3 0 0,9 10 0 16,8-6 0-1,-13 2 0-15,16 2 0 0,7-2-1 16,-8 1 1 0,18-1-2-16,6 0-1 15,-9 3-1-15,16-2-1 0,18 2 2 16,-6 2 0-16,27 1-1 31,1 4 1-31,12 3-1 0,14 4 0 0,1 2 2 16,8 4-1-16,6 1 2 31,12 3-1-31,7-2-1 0,-1 4 0 16,-3 1 0-1,1 3 0-15,15 2-2 0,9 0-1 0,22 6-2 16,7 2-3-16,12 17-6 15,5 14-1 1,16 23-3-16,4 8 2 16,20 14 1-16,14 6 2 15,15 7 2-15,9 6 1 16,12-1 1-16,11-3-1 0,20-15-1 16,19-7 1-16,50-22-2 15,18-14 1-15,44-32-19 16,27-12-15-16,35-33 27 15</inkml:trace>
  <inkml:trace contextRef="#ctx0" brushRef="#br0" timeOffset="21427.06">4454 14397 769 0,'3'-5'54'0,"4"2"22"0,-4 3-28 0,-3 2-40 0,-3 4-4 0,-7-3-1 0,-1 2 0 0,2 1-2 31,-1-4 0-31,2-1 0 0,-1 4-1 0,4 1 1 16,-3 1 5-16,3 4 37 16,2 0 29-16,-1 1 49 15,2 1 13-15,0 1-11 16,2-1-16-16,4 0-33 0,3-2-11 15,5 0-17 1,2 0-9-16,0-2-15 0,6 1-6 16,-1-1-9-16,3-3-2 15,7 2-3 1,6-1-1-16,9-4 0 16,8-3 3-16,11-3 7 0,2-2 6 15,9 0 2-15,3-4 0 16,10-1-9-16,7 2-3 15,29-1-5-15,2 6-1 16,11 6-1-16,1 3-3 16,0 13 0-16,12-2 0 15,2 7-1-15,-7 0 2 0,-7 4 2 16,-3-1-1-16,5-7 1 31,0-4 1-31,-7-11 4 16,-4-5 4-16,-8-13 6 15,-3-1 2-15,-7 1 5 16,-7 2 2-16,-17 7 2 16,-8 4-1-16,-25 9-7 15,-4 4-4-15,-20 3-7 16,-7 1-1-16,-16 2 5 16,-4 0 2-16,-12-2 6 15,-7-3 2-15,-13-1 2 16,-5-7-1-16,-14 2 0 0,-6-6-1 15,-19-4-4-15,-8-4-4 16,-24-4-3 0,-9-1-5-16,-10-1-2 0,-3-6-2 15,-18 9-1-15,-7-2 0 16,-11 11 0-16,-2 0 0 16,-4 9-1-16,-7 5 1 15,10 1 0-15,1-3 3 0,11-1 0 16,10-8 0-16,3 1 0 15,3-4-1-15,20-5 1 16,7 0-1-16,-8-7-2 16,8 4-3-16,9 3-4 15,10 0 0-15,35 2-2 16,9-2 0-16,22-1 0 16,6 1 0-16,15-1-5 15,6 3-2-15,14 1 5 16,8 2 2-16,18 3 8 15,10 5 1-15,26-1-1 16,11 4-2-16,20 0-3 16,4-7 2-16,5 0-1 15,7-6 0-15,18 0 3 16,5 1 0-16,7 1 1 16,-1 0 1-16,4 3 0 15,5 2 0-15,6-2 0 16,-3-2 0-16,-3-1 1 0,2 0 1 15,-17-7 1-15,3-1 0 16,-23-5 1-16,-9-1 0 16,-1 1-1-16,-7 1-1 15,-11 4 1-15,-19 5 0 0,-24 3 1 16,-14 0 1 0,-22 6 2-16,-8-1 1 0,-11-1 4 15,-12 3-2-15,-14-3-2 16,-12 4-2-16,-26-1-6 15,-14 2-1-15,-24 4 0 16,-10 1-1-16,-10-2-4 16,-2 1-9-16,-17 4-8 15,-4 4-3-15,-5-2 6 16,5 3 9-16,6-5 10 16,-1 1 3-16,6-10 4 15,1-2 0-15,28-6 0 16,10-8-2-16,18-9-1 15,1 1-2-15,0-9-3 16,10 1-3-16,6 2 1 16,8 0 1-16,22 3 0 15,6 5-1-15,12 1-7 0,4 0-7 16,17 7-13-16,7 1-1 16,31 5-1-1,18 10 6-15,27 4 11 0,13 10 5 16,20-5 7-16,6 1 3 15,33-14 2 1,5-4 1-16,14-5 0 0,16-8-1 16,-9-7-27-16,6-2-81 0,1-18 67 15</inkml:trace>
  <inkml:trace contextRef="#ctx0" brushRef="#br0" timeOffset="33212.8">1198 9862 582 0,'0'3'60'0,"-2"1"49"0,1-2 5 0,1 1 8 16,0-3 13-16,0-3 15 0,0-3-8 0,3-2-17 0,3-2-6 0,-3 2-21 0,-3 4-10 15,0 4-22-15,4 1-12 16,-4 9-9-16,-2 4-10 16,0 10-10-16,-1 4-5 15,3 13-9 1,0 6 0-16,3 10-7 0,2 1-2 15,2 7 1-15,-1 1-1 16,0-4 2-16,-4 1 0 16,7-11 1-1,-4-3-1-15,8-16-27 0,-1-8-46 0,1-18-172 16,4-12-227-16,0-28 259 16</inkml:trace>
  <inkml:trace contextRef="#ctx0" brushRef="#br0" timeOffset="33573.33">1643 10011 630 0,'-3'0'159'0,"-5"0"154"0,6 0-142 0,-7 2-18 0,6 1-65 0,-5 7-18 16,1 2-36-16,1 6-10 0,0 12-11 0,0-1-6 0,6 9-6 16,0 2-1-16,12-1 1 0,4-4 4 15,4-10 5-15,6-11 7 16,-1-9 20-16,2-7 14 16,-4-13 25-16,1-9 1 0,-10-6-9 15,-1-6-12-15,-13-2-23 16,0-1-8-1,-14 1-6-15,-5 1-4 16,-3 9-5-16,-4 6-2 16,1 6-6-16,2 7-4 15,-1 7-41-15,8 2-28 16,5 8-112-16,9-2-94 16,7 7 153-16</inkml:trace>
  <inkml:trace contextRef="#ctx0" brushRef="#br0" timeOffset="33949.62">2040 10018 776 0,'0'0'133'15,"-6"0"131"-15,1 1-74 0,-9 9-54 0,2 2-44 0,-6 10-52 0,-1 4-19 0,8 12-11 0,3 3-4 0,13 7-5 0,9 3-1 16,21-10-2-16,6-5 0 0,10-23 7 16,1-10 16-16,-8-17 39 31,-2-8 15-31,-16-8 26 0,-3-5 6 0,-13 3-13 16,-6-1-10-1,-10 7-22-15,-8 2-14 16,-13 7-22-16,-9 2-6 0,-10 6-13 15,-3 7-7 1,0 5-51-16,10 8-31 16,14 2-97-16,12-2-76 0,27 0-286 15,4-8 308-15</inkml:trace>
  <inkml:trace contextRef="#ctx0" brushRef="#br0" timeOffset="34372.44">2528 10063 773 0,'-2'4'108'0,"1"2"110"0,-4-3-5 0,2 2-41 0,-7 3-11 0,4 3-48 0,-5 1-23 0,3 6-38 0,3 5-17 16,5 7-23-16,0 8-7 0,23 8-7 16,5-2-2-16,15 2 1 15,7-12-1-15,8-13 7 16,-1-10 21-16,-3-24 31 15,-4-7 19-15,-13-15 24 16,-7-9-11-16,-13-5-18 16,-14 3-16-16,-5-2-14 15,-13 7-3 1,-20 7-5-16,-6 4-4 0,-21 11-12 16,1 10-16-16,-7 11-74 15,-1 15-51-15,12 22 64 16</inkml:trace>
  <inkml:trace contextRef="#ctx0" brushRef="#br0" timeOffset="51455.44">4552 10133 563 0,'13'-18'123'0,"-4"4"106"0,1 2-28 0,-10 4-57 0,0 6-23 0,-4 9-21 0,-5 0-15 16,-2 14-16-16,0 3-4 0,-2 4-12 15,4 5-12-15,1 11-17 16,6 2-11-16,4 15-11 0,6 3 0 15,9 10-4 1,5 3 0-16,5-5 2 16,3-2 0-16,6-9 2 15,-4-7 0-15,1-10-2 0,0-6 0 16,2-11-1-16,1-2 1 16,7-6-1-1,4-3 0-15,-6-7 0 0,6 2 1 16,5-8 0-16,0 1 0 15,16-3 0-15,10-1-1 16,5-6-1-16,4-5 0 16,-2-10 1-16,-1-1-1 0,4-13 2 15,5 2 0 1,19 0 1-16,2-5-1 16,-2 1 0-16,0 0-2 0,-11-2 0 15,4-1 0-15,23 3 0 16,3-6 2-16,8 7-1 15,-5-2 0-15,-8 9 1 16,12 6-3-16,0-2 1 16,4 6 0-16,-11 1 1 15,-4 1 0-15,2 6 0 0,0 0 1 16,1 11 0 0,-9 1 1-16,-17 11 1 0,-4 2 0 15,-17 1 0 1,18 6 0-16,-1 1 1 15,-11-6 0-15,0 1-1 0,-23-4 1 16,-11-5 0-16,8 4-1 16,-1-7 1-16,1-2-1 15,8-6-1-15,6-11-1 16,7-11 1-16,1-5-1 16,8-18 2-1,0-1 2-15,21-3-4 0,7-1 0 16,7 5-2-16,-2 4 0 0,4 5 3 15,4 3 1 1,11 9 0-16,0 3 1 0,-8 10-2 16,-9 6 0-16,-6 6 0 15,12 6 0 1,-2 5-1-16,-2 4 1 0,-4 6-1 16,-3 1 0-16,11 7 0 15,8 3 0-15,-3 0 0 16,0 5 0-16,-4 4 0 15,7 2 0-15,7 9 0 16,-9 1 0-16,2 3 0 16,0-2 1-16,9-4-1 15,7-3 0-15,-2-8-1 16,-1 0 0-16,7-9 1 16,2 2 0-16,-4-8-1 15,4 2 1-15,1-4 0 0,1-2 0 16,-7-9 1-1,2-4 1-15,-3-10 1 16,-5-4 8-16,-1-4 9 0,-12-3 4 16,-22 1 10-16,10-8-4 15,-8 3-2-15,1-1-4 16,-12-2-7-16,-11-4-2 16,-6-1 13-16,-6-9 14 15,-5-2 32-15,-9-1 16 16,-18-5 0-16,-13 2-8 15,-28-6-21-15,-9 2-13 0,-21-10-34 16,-11-3-21-16,-12-4-31 16,-5-3-7-16,4 1-6 15,-2 0-7-15,8 3-53 16,-1 3-61-16,8 13 93 16</inkml:trace>
  <inkml:trace contextRef="#ctx0" brushRef="#br0" timeOffset="52512.43">11728 10781 629 0,'-1'-9'122'0,"-4"1"120"0,2 3-33 0,-2 2-39 0,-4-4-10 0,1 3-13 15,3 1-15-15,5-2-39 16,0 5-19-16,0 3-37 16,0 2-15-16,5 17-16 15,3 3-3-15,0 10-2 16,1 7 1-16,-3 1-2 16,-1 1 2-16,0 2-3 15,-4-4-8-15,3-7-58 16,-4-7-55-16,1-13-237 15,1-14 206-15</inkml:trace>
  <inkml:trace contextRef="#ctx0" brushRef="#br0" timeOffset="52889.53">12101 10453 1144 0,'-10'2'97'0,"-4"5"53"0,-6 0 8 0,-4 8-42 0,-4-7-17 0,5 2-38 16,3 1-13-16,6-5-23 15,4 7-10-15,7-1-11 16,3 7-3-16,3 0-7 16,7 2-2-16,9 4 1 15,1-6 0-15,10 3 4 16,2 0 2-16,-4-3 2 16,-4 2 3-1,-13-6 3-15,-8 1 0 0,-16 3-9 16,-13-2-27-16,-14 5-87 0,-9-1-60 15,2-2 85-15</inkml:trace>
  <inkml:trace contextRef="#ctx0" brushRef="#br0" timeOffset="53109.03">12195 10306 1179 0,'15'14'80'0,"-4"13"50"0,-5 10-5 0,-4 15-33 15,1-2-15-15,-2 5-41 0,-1-4-15 0,2-9-18 16,3-4-46-16,-1-6-281 16,9-5 223-16</inkml:trace>
  <inkml:trace contextRef="#ctx0" brushRef="#br0" timeOffset="53266.11">12153 10529 1063 0,'41'-26'105'0,"0"3"43"15,-5 4-6-15,0 5-83 0,-4 1-27 0,0 2-20 0,2 3-69 0,-2 5 42 16</inkml:trace>
  <inkml:trace contextRef="#ctx0" brushRef="#br0" timeOffset="53621.03">12771 10581 810 0,'-1'0'109'0,"-1"1"111"0,2 7-57 0,0 6-15 0,3 10-33 0,-1 15-45 0,-2 4-19 0,0 14-26 15,-8 0-10-15,0 4-11 16,3 2 0-16,-1-6-2 15,4-3 0-15,2-18 3 16,2-5 0-16,1-16 2 0,3-9 2 16,4-12 4-16,-2-12 2 15,14-5 1-15,-3-9-2 16,6 4-6-16,5 4-2 16,-3 8-6-16,1 4-3 15,5 12-21-15,-4 3-44 16,1 12-164-16,-3 4-75 0,10-3 142 15</inkml:trace>
  <inkml:trace contextRef="#ctx0" brushRef="#br0" timeOffset="54104.33">13454 11032 789 0,'16'-2'210'16,"-8"-3"172"-16,-11-2-90 0,-15-1-38 0,-10-5-90 0,-5-4-45 0,-3 4-72 0,-2 2-28 0,9 9-23 15,3 7-7-15,8 9-7 16,6 2-3-16,12 5 0 0,9-4 2 16,15-6 8-16,1-6 2 15,10-10 6-15,-2-4 4 16,3-9 4-16,-1-1 5 16,-12 2 5-1,-5 1 2-15,-6 5-4 0,-7 2-4 16,5 9-10-1,-2 9-4-15,-5 12-4 0,-2 10 0 16,1 10-3-16,4 0 2 0,4-5 0 16,7-7-1-1,8-17 6-15,-4-7 2 0,6-16 4 16,-4-9 5-16,-4-10 16 16,0-7 5-16,-3-7 9 15,4-6 3-15,-5-5-1 16,-1 1 0-16,-2 11-5 15,-2 6-2 1,-7 16-13-16,-3 19-8 0,2 6-10 16,-7 21-5-16,2 21-4 15,-2 7 0-15,2 18 4 16,3 0 1-16,3 11-39 0,5-3-34 16,3-8-195-1,3-8-57-15,8-16 160 0</inkml:trace>
  <inkml:trace contextRef="#ctx0" brushRef="#br0" timeOffset="54341.6">14330 10671 1410 0,'-29'-5'117'0,"-5"11"79"0,-6 13-84 0,-10 19-29 0,-1 12-12 0,7 15-17 0,11 3-6 0,13 8-30 16,10-2-13-16,10-8-30 15,3-9-33-15,2-10-180 16,-2-8 147-16</inkml:trace>
  <inkml:trace contextRef="#ctx0" brushRef="#br0" timeOffset="54499">13909 11018 1070 0,'-10'-13'161'0,"5"5"207"0,10 0-270 0,16 7-76 0,9 1-8 0,20-7-6 0,9-1 1 0,15-4-2 31,1-6 0-31,3-2-141 0,-1-2 100 0</inkml:trace>
  <inkml:trace contextRef="#ctx0" brushRef="#br0" timeOffset="54900.89">14836 11177 909 0,'-11'6'97'0,"7"4"92"0,-4 2-46 0,4 2-14 0,4 8-30 0,-3 5-48 0,2 0-16 16,5-2-25-16,8-4-2 16,5-10 10-16,14-2 7 15,-2-9 25-15,-2-4 16 16,-8-14 12-16,-4-1 6 0,-8-3 3 16,-6-3-5-1,-6 0-12-15,-9 0-13 0,-17-4-27 16,-4 2-16-1,-9 2-49-15,4 6-32 0,10 11-116 16,5 2-139-16,16 0 183 16</inkml:trace>
  <inkml:trace contextRef="#ctx0" brushRef="#br0" timeOffset="55132.33">15346 10901 1197 0,'24'-19'193'16,"-6"-2"177"-16,-13 4-151 0,-10-2-26 0,-13 7-67 0,-12-1-28 0,1 13-55 0,-2 8-19 15,-3 17-16-15,8 13-6 16,0 20-8 0,6 15-5-16,12 15 5 0,0 2-32 15,8-8-66-15,6-11-43 16,1-19-176-16,1-13 180 15</inkml:trace>
  <inkml:trace contextRef="#ctx0" brushRef="#br0" timeOffset="55305.37">15104 11077 1503 0,'18'-18'106'0,"2"5"95"0,7 13-134 0,3 3-5 0,5 0-24 0,6-1-8 0,11-4-23 16,9-4-4-16,10-4-114 16,-11-2-197-16,26 1 183 15</inkml:trace>
  <inkml:trace contextRef="#ctx0" brushRef="#br0" timeOffset="55864.2">16029 10962 1037 0,'-27'2'124'0,"-4"7"82"0,4 10-89 0,-3 14-17 0,-5 12-54 0,4 8-19 0,-4 9-14 15,8-4-6-15,16-12-11 16,8-10-3-16,17-17-4 15,11-13 3-15,12-6 10 16,-1-11 16-16,-3-3 34 16,2-3 22-16,-9-7 29 15,1 10 6-15,-3-5 3 32,-7-2-7-32,-7 2-22 0,-6-1-11 0,-8 9-34 15,-3 11-21-15,-5 22-20 16,-1 6-11-16,5 10-12 15,8 2-7-15,21-12-9 16,9-4 0-16,22-15 15 16,3-7 12-16,5-7 16 15,-5-8 5-15,-11-7 8 0,-9-5 12 16,-11-7 24 0,-5 2 11-16,-16 2 11 0,-2-1-7 15,-2 10-19 1,-2 10-13-16,-5 17-23 0,3 14-9 15,-1 11-9-15,3 11-3 16,3 4 3-16,1 7 1 0,1-2 3 16,-1 3 25-1,-5 2-56-15,-9-3-4 0,-12 3-19 16,-2-4-41-16,-6-14-17 16,-11-12-59-16,15-17-184 15,-13-21 194-15</inkml:trace>
  <inkml:trace contextRef="#ctx0" brushRef="#br0" timeOffset="56483.54">16646 11065 916 0,'16'0'169'0,"1"-2"237"16,-12 2-268-16,-5 3 12 0,-13 10-8 0,-4 3-5 0,-13 9-24 16,-2 3-18-16,1 7-41 0,4 0-16 15,11-2-26-15,7-2-10 16,9-1-12 0,9-3-4-16,12-5-5 0,5-1-4 15,4-13-15-15,7-2-5 16,0-15-13-16,0-6-3 15,-3-11 15-15,4-8 6 0,-1-8 19 16,-1-9 10-16,0-9 7 16,-9-7 4-1,-3-7 7-15,-12-7 5 0,-7 1 17 16,-2 4 5-16,-3 22 26 16,6 12 16-16,-7 29 8 15,-7 12-7-15,-6 23-29 16,-10 16-20-1,0 18-26-15,-1 17-2 0,6 15-3 16,7 2-3-16,12-6-2 16,11-12-2-16,19-23-1 15,6-10 2-15,8-26 2 16,7-7 3-16,-2-10 2 31,-1-9 2-31,-10-11 6 0,-9-2 3 0,-10-9 8 16,-8-3 5-16,-11 0 14 15,-3 5 7-15,-13 6-1 0,-10 15-5 16,-3 24-23-16,-6 15-14 16,0 27-11-16,8 7-4 15,21 5-2-15,6-4-4 16,30-16-36-16,11-7-16 16,20-14-104-16,14-3-62 15,-4-9 134-15</inkml:trace>
  <inkml:trace contextRef="#ctx0" brushRef="#br0" timeOffset="60627.19">3326 7819 726 0,'3'3'64'0,"1"-3"45"0,-1 0-4 0,-2-4-30 0,4-6 11 0,17-5 7 16,-1-12-3-16,9-5 7 15,4 1-7-15,1 2-11 31,6 1-8-31,0 6-28 0,2 0-10 0,5 4-14 16,5-2-1 0,8 6 9-16,7 3 6 15,11 4 1-15,4 1-2 0,-2 6-11 16,-5 6-5 0,-13 7-9-1,-8 1 0-15,-1 5-2 16,-2 5 0-16,0-1-1 15,6-4 0-15,8 2 6 0,-1-2 3 16,3 0 3-16,0 3-2 16,-2-7-4-16,0 4-4 15,2-4-3-15,3-4-1 16,-2 1 0-16,13-2-1 16,13-2 1-16,-3-4 0 0,5 1-1 0,-8 0 2 15,-14-2-2 1,6 3 0-1,-2 2 0-15,11 0-1 16,12-3 4-16,-7-1 4 0,-7-4 4 16,-6 0 1-16,-20 0 0 15,-4-1-3-15,-10 1-2 16,-7 0 1-16,-15 0 0 16,-4 1 1-16,-12 4-31 15,-7-5-39-15,-1 2-202 16,-9-2 159-16</inkml:trace>
  <inkml:trace contextRef="#ctx0" brushRef="#br0" timeOffset="61103.57">6590 7572 736 0,'-8'1'95'0,"-4"4"86"0,-2 3-22 0,1-3-41 0,0 1-6 0,5-3-21 15,5-1-8-15,2 1-13 16,1 3-7-16,6 0-15 16,8 5-10-16,16 2-18 15,10 0-8-15,13 1 3 16,-1-1 7-16,8-1 10 15,-8-1 1-15,-8 2 2 0,-4 7-3 16,-18-2 6 0,-9 12 8-16,-23 4-2 15,-7 4-2-15,-24 13-15 0,-14-6-9 16,-26 9-15-16,-6-2-27 0,-4-6-114 31,6-1-143-31,18-5 149 0</inkml:trace>
  <inkml:trace contextRef="#ctx0" brushRef="#br0" timeOffset="62213.92">7633 6917 277 0,'-8'0'83'0,"-3"-3"61"0,5 6-30 0,-5 0-13 0,-3 7-19 0,2-2-6 15,1 0-16 1,2 1-5-16,6-6-3 0,3 4 5 16,1-1 14-16,9-3 4 15,-1 3 15-15,6-3 7 16,8 1 8-16,2 0 0 0,16 0-6 16,0-8-10-16,13-4-20 15,9-1-10 1,15-5-19-16,8 1-5 15,-8 1-8-15,-7 1-3 16,-16 1-6-16,-13 2-2 0,-8 0-1 16,-12 4-2-16,-15 2-13 15,-7 2-29-15,0-8-106 16,-7 3-97 0,-3-4 119-16</inkml:trace>
  <inkml:trace contextRef="#ctx0" brushRef="#br0" timeOffset="62441.36">8212 6733 694 0,'-2'8'143'0,"2"1"165"0,0-3-81 0,7 4-45 0,7-5-33 0,10 2-49 0,2 3-23 0,9-4-29 15,-3 5-11 1,-4 3-21-16,-6 4-4 0,-9 4 0 31,-7 3-1-31,-12 8 3 0,-4 0-2 0,-15 4-59 16,-5 0-56-16,-9-10-300 15,7-5 239-15</inkml:trace>
  <inkml:trace contextRef="#ctx0" brushRef="#br0" timeOffset="63760.35">8341 5007 510 0,'-1'-7'107'15,"1"2"113"-15,-2 2-35 0,-3-4-24 0,5 6-18 0,2-1-22 16,-2 2-7-16,3 3-15 16,-3 12-8-16,-3 10-10 15,1 10-10-15,2 12-14 16,-3 0-8-16,6 11-16 0,2 7-7 16,2 6-10-16,5 13-3 15,4 20-7 1,4 9-2-16,-2 13-2 0,4 5 0 15,-5 10 1-15,2 4 0 16,-5 5 1-16,-1-5-1 16,0-6 0-16,-4-2-1 15,-1-2-2-15,3 7 0 16,3-5-5-16,4 1-6 16,-3-9-12-16,-1-12-6 0,-1-2-4 15,-3-13 4-15,-7-17 14 16,-3-7 6-1,-8-18 9-15,2-5 3 0,-7-17 3 16,-1-4 0-16,0-12 3 16,1-7-1-16,5-4 0 15,-1-8-1-15,5 0-1 16,4-1 0-16,-1-2-3 16,1 0-3-16,0 0-2 15,0 0-2-15,3-2 0 16,8-1-1-16,5 0 1 15,7-4 0-15,14 1-1 16,4-5 1-16,9 0 2 16,-1-3 0-16,-5 0 2 15,-6-1 2-15,-6 1 2 0,-7 2 0 16,-12 1 2-16,-7 0 3 16,-6 0 3-16,0 3 1 0,-2-7-1 15,-6 1-2 1,5-3-3-16,-3-8-1 0,1-2-1 15,2-6 2-15,0-11-1 16,-3-7 2-16,-4-14 1 16,-1-10 1-1,-6-14-1-15,-1-4-1 0,1-14-1 16,-5-11-1-16,5-16-3 16,-5-10-2-16,6-5 0 15,5 8 1-15,4 12 5 16,7 7 3-16,-1 12 5 15,-1 1 1-15,-6 11-3 16,2 7-2-16,-7 4-6 16,4 0 0-16,-4 5 2 15,-1-6 0-15,5-2-4 16,2 4-2-16,1 5-5 16,6 5-1-16,6 13 2 0,1 10 1 15,1 7 3-15,-1 8 2 16,-2 13 4-16,-2 6 1 15,-3 6 1-15,-3 4-1 16,2 4-2-16,-7-3-2 16,6 5-4-16,2-5 0 15,0 4-4-15,6 2 1 0,-6 0 2 16,2-1 1-16,0 2 1 31,-2-1 2-31,0 2 0 0,-2-9 2 0,0-4-2 16,-1 2 3-16,0-10 1 15,0 6 2-15,-6-3 3 16,-1 6-1-16,-4 5-1 16,-2 6-3-16,0 1-4 15,-4 6-3-15,-1 8-5 16,-2 5-1-16,-9 6 0 16,1 2 1-1,-6 5 4-15,3-1-13 0,7-2-56 16,6-2-25-16,9-13-103 15,8-13 101-15</inkml:trace>
  <inkml:trace contextRef="#ctx0" brushRef="#br0" timeOffset="77696.02">8748 6285 159 0,'0'0'88'0,"-4"-2"67"0,0-1 3 16,1 0-9-16,-1 3-21 0,2-5-13 0,-1 4-14 0,3 1-3 0,0 0-15 0,0 1-13 0,0 2-16 0,0-1 1 0,20-2 10 0,-1 0 8 15,18 2 14-15,2 1 0 16,2-3-12 0,8 3-9-16,0-6-14 0,3 1-14 15,9-1-16-15,7-8-6 16,14 5-10-16,5-2 1 0,-3-3-1 15,-12 3 0 1,-17 2-3-16,-12 4 7 0,-16 0-22 16,-5-1-37-16,-9 2-93 15,-6-4-78 1,1-5 109-16</inkml:trace>
  <inkml:trace contextRef="#ctx0" brushRef="#br0" timeOffset="78022.33">9592 5993 432 0,'5'-3'135'0,"-2"0"102"0,5-2-43 15,-3 4-22-15,8 1-37 0,-4 0-24 0,4 3-31 0,2 6-13 0,3 1-23 0,4 2 1 16,14 7-7-16,2-3-4 0,1 4-9 16,2-2-5-16,-7 5-1 15,-6 3 1-15,-14 5 6 16,-9 5 3 0,-18 12 2-16,-12 2-3 15,-21 4-8-15,-11 7-4 16,-10 2-6-16,-8-1-22 15,-14-1-163-15,-14-2 123 16</inkml:trace>
  <inkml:trace contextRef="#ctx0" brushRef="#br0" timeOffset="84487.92">12541 6340 178 0,'0'6'63'0,"0"4"68"0,3-5-7 0,2 1 8 0,-4-1 1 16,-1 2-13-16,-1-2-30 0,-4 3-15 0,0-5-26 15,2 5-5-15,3-8-16 16,-1 2-1-16,-3-1-2 16,1 9 0-16,6-7 8 15,2 0 0-15,-2 5 2 16,2-2 2-16,5 4-8 0,2 1-5 16,10 1-11-16,2-4-3 15,11 8-4-15,9 0 7 16,13 1 4-16,3 4 0 15,4-6 3-15,-9 1-8 16,-6-5-2 0,2 3-2-16,-4-4-2 0,7-1-1 15,1-5-2 1,5-4 0-16,-5 0-1 16,-1 0 0-16,-5 0-35 0,-8 0-58 15,-18 0-291-15,-1 0 236 16</inkml:trace>
  <inkml:trace contextRef="#ctx0" brushRef="#br0" timeOffset="84772.76">13333 6566 763 0,'1'-4'109'0,"4"0"81"0,3-4 2 0,0-3-48 0,0 0-30 16,4 4-44-16,4-4-11 0,5 10-20 0,1 1-13 0,3 9-16 0,3 7-3 16,-1 5-4-16,-3 4 1 15,-2-2 7 1,-8 3 0-16,-4-3 4 0,-2-2-2 0,-8-4 0 31,-5-1-2-31,-14 3 0 0,-6-3-1 16,-16 6-4-1,-10-5-8-15,-12 0-115 16,0 1-172-16,8-12 166 0</inkml:trace>
  <inkml:trace contextRef="#ctx0" brushRef="#br0" timeOffset="85607.76">13322 5602 661 0,'5'0'128'0,"-2"2"128"0,-3 2-40 0,-8 3-69 0,-5 2-29 0,-4 7-48 16,-4 6-16-16,2-2-22 16,-1 6-10-16,7-4-17 15,1 3-3 1,10-3-1-16,2-1 6 0,10-1 5 16,-1-4 2-16,10 4 14 15,-2-2 4-15,7 2 7 0,1-1 3 16,10 2 0-1,-4-2-10-15,6-1-7 16,-10 3-2-16,-12-1-12 16,-7 4 0-16,-19 1 1 15,-8 1-3-15,-19 5-8 0,-1 2-24 16,-5-1-82-16,4-2-63 0,13-14-337 31,4-10 301-31</inkml:trace>
  <inkml:trace contextRef="#ctx0" brushRef="#br0" timeOffset="85796.97">13301 5626 1167 0,'0'-2'117'0,"3"1"117"0,-3-6-81 0,2 1-41 0,1-4-36 0,8-4-56 0,3 0-15 0,13 1-7 0,11 2-2 0,13 4-19 0,4 5-47 16,11 2-190-16,5 6 161 15</inkml:trace>
  <inkml:trace contextRef="#ctx0" brushRef="#br0" timeOffset="86446.65">13090 7204 647 0,'11'10'104'0,"3"-4"92"0,2-6-5 0,9-3-36 0,4-7-31 0,5 3-42 15,1-3-5-15,-7 4-21 0,-1-2-9 16,-5 8-21-16,-6 0-13 16,-3 8-8-1,-2 1-1-15,-5 4 1 16,2 1-1-16,-3 3 0 0,1 1-1 15,-3 7 1-15,-3 2-1 16,-5 9 1-16,-6 3-2 16,-12 17 0-16,-6 5-1 15,-9 20-5-15,-9 2-41 16,-2 15 31-16</inkml:trace>
  <inkml:trace contextRef="#ctx0" brushRef="#br0" timeOffset="91958.34">16796 6892 372 0,'-2'0'85'0,"5"0"109"0,8 0-10 0,15 0-6 0,0-5 5 0,15 4-8 0,2-2-8 16,6 1-26-16,4 2-13 16,3-2-25-16,2 2-18 15,7 2-29-15,7-2-14 0,9 3-27 16,6 0-2-16,-9 2-6 15,-5-3-1 1,-18-2-1-16,-11 0 0 0,-12-4-8 16,-7-2-29-1,-11-3-92-15,-3 1-62 0,-7-6-319 16,3 1 293 0</inkml:trace>
  <inkml:trace contextRef="#ctx0" brushRef="#br0" timeOffset="92250.97">17695 6690 951 0,'-2'8'130'0,"-1"-5"116"0,6-3-14 0,0-6-49 0,15 1-32 0,4-3-57 0,2 2-18 15,2 3-25-15,4 0-7 16,7 7-7-16,2 4-7 15,1 8-8-15,-3 0-4 16,-2 4-11 0,-5 4-2-1,-8 3 2-15,-6 4-2 0,-21 1 3 16,-17 6 3 0,-16 6 1-16,-11-3 0 15,-3 1-27-15,-3-4-29 16,3-6-79-16,3-12-68 15,10-20-296-15,2 0 291 0</inkml:trace>
  <inkml:trace contextRef="#ctx0" brushRef="#br0" timeOffset="92723.09">17479 5703 677 0,'12'2'148'0,"3"4"157"16,2 2-54-16,3 11-43 0,-2 1-43 0,-2 12-73 0,-2-1-24 0,-8 10-44 16,0 7-12-16,-4 4-7 15,-8-2 0-15,2 2 0 16,1-5 0-16,2-2-15 16,-4-8-46-16,5-5-179 15,5-10 148-15</inkml:trace>
  <inkml:trace contextRef="#ctx0" brushRef="#br0" timeOffset="93195.02">17786 5821 758 0,'-1'0'140'0,"1"0"127"0,0-1-5 0,1-3-55 0,1-3-51 0,7 2-71 15,2 2-19-15,-1-4-33 16,7 4-6-16,2 2-14 15,3-1-6-15,2 2-4 16,-4 2-2-16,1 10-1 16,-5 2-1-16,-7 10 0 15,-7 3 0-15,-7 3 2 16,-9 5 2-16,-10 1 1 0,-6-1 0 16,8-1-1-16,0 1 0 15,9-8-2-15,6-2-1 16,10-8 0-16,1 2-2 15,17-6 1-15,3-5 1 16,9-2 1-16,1-4 0 0,1-2 2 16,6 0-13-1,2-2-164-15,-2 4 124 0</inkml:trace>
  <inkml:trace contextRef="#ctx0" brushRef="#br0" timeOffset="193516.95">19291 11218 218 0,'-3'8'53'0,"-1"3"87"0,-4-3 4 0,-5 1 36 0,0-1 11 0,-4 0-14 0,-5-5-19 0,-5 3-47 0,0-6-24 0,-9-3-34 15,-3-2-15-15,-12 1-17 16,-4-7-7-1,-18-4-7-15,-2-5 0 0,-11-15-1 16,1-6 4-16,6-20 16 16,5-7 8-1,11-8 1 1,13-4-3-16,12-10-14 0,11-2-5 0,16-15 12 16,11-3 11-16,11-1 20 15,2 4 5-15,1 6-10 16,-3 2-10-16,0 3-23 15,-5-5-6-15,2 1-5 16,-2 4-4 0,7 8-4-16,4 3-4 0,12 11-5 15,7 4-2-15,16 6 7 16,11 1 9-16,18 9 29 16,10 3 14-16,10 12 13 0,-2 3-1 15,-10 7-21 1,-10 4-11-16,-18 11-13 15,-4 1-7-15,-7 12 1 16,-2 5-2-16,1 22-5 16,0 13-1-16,7 26-1 0,1 15 0 0,6 20 1 31,-3 5 0-31,7 20-7 0,-6 6-4 16,-6 15-8-1,-4 1-1-15,-24 3-11 0,-15-3-1 16,-20 2 0-1,-20 4-21-15,-29-6-47 0,-19-4-53 16,-53-2 76 0</inkml:trace>
  <inkml:trace contextRef="#ctx0" brushRef="#br0" timeOffset="197192.46">2714 16876 626 0,'-13'18'154'0,"1"0"135"15,6-8-134-15,-4-4-37 0,12-3-66 0,6-3-16 0,6-3-17 16,2-5-3-16,6 2 0 0,-7-7 1 0,4 6 0 15,-1 2 1-15,-6 3 6 16,1 4 1 0,0-2 10-16,-1 5 5 15,2 4 8-15,2-4 4 0,6 1 2 32,-4-4-2-32,5-1-4 0,1 1-4 15,1-2-5-15,0-2-4 16,4 1-11-16,5-1-5 0,7 0-9 15,8-2-2-15,3 1-3 16,4 1-2-16,2 2 0 16,-1 3-1-16,-4 5-1 15,-5-3 1-15,-2 3-1 16,-5 0 2-16,0-2 1 16,1-1-1-16,4-2 4 0,3-5 1 15,4-1 3-15,7-3 0 16,5-4-1-16,0 1-1 15,-1 4-1-15,0-1 0 0,-9 6-2 16,-3 0-1 0,-3-2-1-1,-4 2-1 1,4 0 0-16,2 0-1 0,3-1 0 16,7-4 0-16,4-1 0 15,1-1 0-15,-6-4 0 16,-10 2 1-16,2 4-2 15,-7-3 0-15,4 5 1 16,-2 3-1-16,-9 0 1 16,0 2-1-16,-1 2 1 15,0 3 0-15,-1-1 0 0,5 0 0 16,3-4-1 0,7-2 0-16,2-2 0 0,6 2 0 15,-12 2 1-15,-3-1 0 16,-4 7 1-16,-10-6 2 15,3 3 2-15,-5 4 0 16,2-3-2-16,2 5 0 0,6-3-3 16,3-3 0-16,4 3 0 15,7-7 2-15,4 4 10 16,4 0 2-16,-1-2 4 16,0 2-2-16,-9 3-9 15,-4 3-2-15,-6-7-3 16,4 6 0-16,-3 1-3 15,1-6 0-15,6 4-1 16,5-4-1-16,12 0-1 16,8-4 1-16,5 1 0 15,6 1 1-15,-10 2 0 16,-4 1 0-16,-4 5 1 0,-6-5 0 16,-2 2 1-16,7 2-2 15,4-7 1 1,5 1 0-16,7-4-1 0,-2 0 0 15,-4-1 0-15,-4-2 2 16,-1-5 2 0,-1 0 2-16,5 0-4 15,7 3 0-15,7 5 0 0,2 0 5 16,-5 2 7 0,-11 1 1-16,-6-3-4 0,-3-1-10 15,3 1-1-15,6-4 1 0,13 0-3 16,4 0 3-1,-1 0 0-15,-5-3-3 16,-7 6 2-16,-6-1 1 0,4 4 4 16,3-2-1-16,9 0 0 15,10 0-3 1,0-3-1-16,-4 0-1 0,1-8 1 16,-5 1 0-16,9-1 1 15,13 0 0-15,4 6-1 16,-3 2 0-16,1-3 0 15,-4 4 0-15,4-1-1 16,9-3 1-16,1 1 0 16,-5-1 0-16,-1-1 1 0,-1 6 1 15,6-5 0 1,8 4 0-16,-5 0-2 0,-8-1 0 16,-4-3 1-1,-2 1-1-15,6 2 2 0,7-2 0 0,-7 1 2 16,-10 2 2-16,-9 0 4 15,0 1-1-15,1-10-1 16,10 11-7-16,-6 0-4 16,-3-2-1-16,0 4 0 31,-8-4 4-31,15-7 0 0,7-1 0 0,5 1 0 16,-7 1 0-16,-7 2 1 15,-4 2 0-15,1 6 0 31,4 1-1-31,4 2 0 0,-7 3 1 0,-3-3-1 16,-11-2 1 0,-4 1 1-16,3-4-1 15,9 5 0-15,4-5 1 16,-4 0 0-16,-7 3 0 0,-12-1 0 16,-5 1-1-1,2-3 0-15,3-2 0 0,14-1-1 16,7 0 1-16,2-5 0 15,-7 4 0-15,-2-1 5 16,-2-1-1-16,10 4 0 16,10 4-1-16,1-1-3 15,-5 7-1-15,-4-3 0 0,-4-4 0 0,13-1-1 32,19 0 1-32,3-3-1 15,2 0 0-15,4 3 1 16,-9-5-1-16,20 10 1 15,1-3 0-15,-4 4 1 16,4 0 0-16,13 0-1 16,-1-6 0-16,15 0 2 15,5 5-2-15,-1-13-3 16,10 8-1-16,4-3-2 16,0-6 2-16,-4 9 4 0,-1 4 1 15,12 1-1-15,-9-2 1 16,-4-1 0-16,-2-2 1 15,-14 3 0-15,-3 0 0 16,-25-1 0-16,-10 1-1 16,-29 8-21-16,-11 2-28 0,-8 12-85 15,-6 0-71 1,-2 14 106-16</inkml:trace>
  <inkml:trace contextRef="#ctx0" brushRef="#br0" timeOffset="209315.75">16906 14541 35 0,'-1'3'17'0,"2"1"51"0,7 1 30 0,1-5 67 0,-2 0 33 0,4-1 20 0,0-4-11 0,-6 3-47 0,-4 2-27 0,-2-1-53 0,-7 1-14 0,-11 3-11 15,3-2-2-15,-5-1 4 16,4 0-2-16,0-4-16 15,-4-1-7-15,-7-6-11 16,-8 3-5-16,-12-1-6 16,-2 1-1-16,-9-6 3 15,-2-4 2-15,-4-4 6 16,0-9 8 0,1-18 14-16,-7-6-2 0,5-20-8 15,-1-8-9-15,17-9-21 16,10-2-1-16,17 9 1 15,5 4 3-15,9 12 6 16,6 2 7-16,4 4 10 16,12 0 2-16,11 2 1 15,4-4-5-15,10-1-8 0,6 0-1 16,5 7-1 0,1 4 4-16,-2 13 3 15,-7 5 0-15,-3 4 1 0,-1 6-1 16,8 2-7-16,5 0-1 15,10 4-8 1,3 2-4-16,3 10-2 0,-2 3 1 16,-9 6 2-16,5 3 2 15,-18 6 0-15,3 7-1 0,-4 6-2 16,-10 3 0-16,7 5-1 16,0 7 2-16,-7 12 5 15,1 3 0-15,-4 15 3 16,1 6-2-16,-1 4-8 15,-1-1 0-15,-8-4-2 16,0 3 0-16,-14 0 7 16,-4 4 0-16,-9 6 4 15,-11 5 3-15,-12-3 1 16,-6 6 1-16,-2-5-5 16,0-9-4-16,-1-2 0 0,-1-12-2 15,-6-11 2 1,-4-7-1-16,-1-15-4 15,-6-3 1-15,-8-17-9 16,-2-5-8-16,-6-8-28 0,4-5-32 16,2-2-93-16,-1-3-289 15,-49-2 281-15</inkml:trace>
  <inkml:trace contextRef="#ctx0" brushRef="#br0" timeOffset="211571.59">2178 11046 611 0,'3'25'139'0,"3"-3"150"0,12 2-81 0,-4 0-45 0,-2-1-21 0,-7 4-33 0,-2-2-20 0,-4-4-35 15,-4-2-15-15,-8-5-17 0,-9-3-5 0,-9 0-9 0,-15-6-3 0,-19 4-2 0,-10-6-1 16,-11-4 3-16,-4-7 2 16,-1-10 1-16,6-8 0 15,-7-11-1-15,-7 4-1 16,-4-1-2-16,-4-3-2 15,9-7 0-15,7-2-2 0,18-14 0 16,16-7-1-16,8-17-1 16,12-7-2-16,13-17-1 15,8-4 3-15,16-1 9 16,5 4 7-16,15 0 7 16,2 5 3-16,8-5-4 15,5-4-2-15,6-5-4 16,0-2-4-16,8 5-5 15,3 3-4-15,3 0-1 16,10 6-1-16,4 8-2 16,1 11 1-16,1 23-1 15,-10 12-1-15,1 14 0 0,-1 9 1 16,6 12 0 0,1 3 0-16,7 4 1 0,6 3 1 15,2 2 1-15,6 2 3 16,-7 3 6-16,-5 0 2 0,-4 6 3 15,-1 8 0-15,4 10-1 16,3 11-2-16,0 7-5 16,-4 9 0-16,-5 10-5 15,-7 4 1 1,-3 1 0-16,-3 8-1 16,-10 3 1-16,3 1-1 0,-10 10-2 15,-5 2 1-15,-18 14 1 16,-6 16-3-16,-27 15 2 15,-9-1-1-15,-15 10-1 16,-7 3 3 0,-6 1-1-16,-4 6 2 0,3 4-30 15,-1-2-23-15,3 11-100 16,3 1-134-16,-2-9 165 16</inkml:trace>
  <inkml:trace contextRef="#ctx0" brushRef="#br0" timeOffset="-214296.36">4655 16761 811 0,'-16'6'98'0,"-2"-1"76"0,-5-2-69 0,4 8-44 16,-3-6-10-16,6 4 13 0,3-5 9 0,5-4 16 0,8 0 11 0,0 0-3 15,-1-4-11-15,13 3-33 16,4-4-20-16,19 2-26 16,12 5-5-16,12 5-1 15,12 6 2-15,12 11 1 16,7 1 2-16,22-3-4 16,16 0-2-16,14-3 0 15,5-13 1-15,1-2 9 16,-4-1 4-16,7-11 26 15,-7-5-1-15,-14 1 5 16,-11-6 8-16,-37 2-17 0,-5 9-1 16,-23 0-5-16,-10 4-6 15,-30 3 4-15,-19 3-9 16,-32 7-30-16,-19 2-19 16,-27 10-30-1,-17 2 3-15,-39 0 21 0,-7 6 17 16,-14-5 18-16,1-1 6 15,3-6 19-15,3-2 4 16,-2-6 7-16,2 1-2 0,14-8-15 16,9 3-6-16,-5-3-8 15,16 1-2-15,18-1-3 16,12 1-4 0,37-4-5-16,16 0-5 0,23 0-19 15,13 0-8-15,33 2-3 16,10 0 4-16,42 7 25 15,22-3 19-15,31 4 12 16,5 1 2-16,9-5 0 16,-1 0-6-16,-3-6 13 15,2 0 5-15,-22-7 3 16,-21 0 2-16,-20-4-4 0,-14 2-1 16,-26 2 2-1,-11-2 5-15,-26 1 11 16,-13 2 3-16,-35-5-24 0,-19 1-19 15,-33 4-29-15,-20 1-8 16,-39 10 18-16,-7 3 13 16,-10 1 9-16,6 2 2 0,10 2-6 15,0-7-2-15,20 1-2 16,7-1-2-16,43-5-2 16,15-1-2-16,37-4-15 15,15-1-11-15,31-6-14 16,26 2 2-16,41 2 9 15,30-4 16 1,35 3 16-16,13 2 2 0,5-2 7 16,4 5-2-16,-3-3 2 15,-6 6 0-15,-20 4 22 16,-17 3-73-16,-22 16 39 16</inkml:trace>
  <inkml:trace contextRef="#ctx0" brushRef="#br0" timeOffset="-191023.27">9908 16819 998 0,'8'5'157'0,"0"-2"242"0,6 7-334 15,3-2-21-15,-1 1-28 0,1-1-9 0,10-8-7 0,9-3-3 0,13-10-3 0,3-3 2 16,8-1 3 0,-4-7 2-16,13 9 16 0,5 4 16 15,13 4 39 1,11 6 14-16,1 2 13 0,2 4-8 15,-2 0-26-15,-2 1-12 16,-1-4-22-16,6 1-9 0,17-2-13 16,2-1-4-16,-1 0-4 15,-2-3-1-15,-4 2-2 16,9 1-2-16,8 1 1 16,-5 6 1-1,-6 10 2-15,-5 0 1 16,-4 8 1-16,7 10 0 0,11 1 0 15,-4-2-2 1,0 3 1-16,-1-2 0 16,6-2 0-16,2-1 0 0,1-9-1 15,-7-4 1-15,-5 0-1 16,7-5 0-16,5 1 2 16,-1 2-1-16,-7 3 1 15,-2 1 0-15,-8 3-1 16,10-1 0-16,-4 1-1 15,2 0 0-15,-6-4 1 16,-7-1-1-16,2-6 1 0,5-2 0 16,3-11 1-16,-6-2 0 15,-1-7 1 1,-1-6-1-16,3-3-2 0,13-3 0 16,-2-3-1-16,-6-1 1 15,-6 0 0 1,-8 3 1-16,7 1 0 0,4 2 0 15,-4 4 0 1,-2 2 2-16,-16 4 0 0,-2 2 1 16,-2-1-1-16,5 5 0 15,4-6-1-15,-6 4-1 16,-2-6 1-16,-7-2-1 16,-4-7-1-16,-3-1 1 15,9-1-1-15,9 5 1 0,4 1-1 16,1 10 0-16,0-4 0 15,-10 6 1-15,4-1 1 16,7 0-1-16,9 2 0 16,2-2-1-16,-8-3 1 15,-3-4 1-15,-12 1 0 16,2-2 0-16,9 5 0 16,0 2-1-1,-1 4 0-15,-8 1-1 0,-1-2-1 16,-8 3 0-16,5-3 0 0,8-2 0 15,-3 3 1-15,8-3 0 16,-5 7 0 0,2 3 0-16,2 1-1 0,5 4 0 15,14-1 1-15,4-3 0 16,-8-4 0-16,-8-5 2 16,-11-11 1-16,-3-1-1 15,-6-5 1-15,0 1-2 16,-5 0-1-16,-11 0 0 15,-10 8 0-15,-10 3 0 0,-12 8-1 16,-2 3 0-16,-9 0-1 16,-1 9-1-16,-8-9-8 31,-7 5-2-31,-5-7-5 0,-1 1-2 0,-3-2 5 31,2 0 3-31,3 0 4 16,-2 0 3-16,0-3 3 15,-4-1 2-15,-2 3 0 16,0-1 1-16,0 1-1 0,-8-9 0 16,2 12-4-16,-7-2-3 15,1 3-3-15,-6-3-3 16,-4-3 0-16,0 3 3 16,-3-5 1-16,-2 3 2 15,-3 2 3 1,-8-1 1-16,-6-1 3 0,0-1 0 15,-8 3 0 1,-3-1 2-16,-4 2-2 16,4 2 1-16,-2-3-1 0,5 0 0 0,3 0 0 15,3-4 1 1,-2 2-1-16,-1-3 0 0,-7-1 0 16,1 1 0-16,-6-3-1 15,-2 4 1-15,1 0-1 16,1 0 1-16,7 1 0 15,0 3 0-15,1-2-2 16,-4 2-1-16,2 2-5 16,-1-1 0-16,-8-1 0 15,-9 2 1-15,-12-2 1 16,-5-2 1-16,-3 1-8 16,-2 1-21-16,-6-2-80 0,-15 0 1 15,-33-13 42-15</inkml:trace>
  <inkml:trace contextRef="#ctx0" brushRef="#br0" timeOffset="-184347.45">19610 7490 610 0,'0'4'105'0,"-2"-2"141"0,1 0-85 0,1-2-22 0,1 0-16 15,1 0-29-15,-2 1-11 0,0-1-15 0,0 2-5 0,8 1-15 0,0 3 0 16,9-1 7-16,2 3 12 0,11-7 9 31,11-1-2-31,11-1-10 0,3-7-13 0,21-3-9 16,3-2-9-1,25-1-1-15,10 0-3 16,-2 1-16-16,-2 2-1 16,-7 5-10-16,-1-2-2 0,6 6 5 15,-9 2 1-15,-12 2 4 16,-16 3 1-16,-32-2-3 16,-14-1-8-16,-22-1-43 15,-3 2-28-15,-11-4-62 16,2-4-31-16,-4-6-99 15,4-2-126-15,4 1 228 16</inkml:trace>
  <inkml:trace contextRef="#ctx0" brushRef="#br0" timeOffset="-183923.56">20823 7092 522 0,'0'7'87'0,"-4"-3"88"0,2 3-1 0,-1-6 4 0,-5 2-29 0,3 1-42 0,-3 0-9 0,4-2-7 0,-4 1 0 16,4-1 2-16,4-2-7 0,-1 0-18 15,1 0-7-15,-2 7-8 16,5-3 2-16,5 7-7 16,0-2-6-16,6 1-13 15,7 2-10-15,6-1-3 16,8 8-8-16,2-1 0 16,1 2-1-16,0-1-3 15,-2-2 5-15,-3 2-2 16,-12-1 2-16,-12 2 3 15,-10-3-1-15,-12 9 2 16,-7 7-3-16,-28 8-4 16,-10 9-3-16,-37 9-34 15,-9 10-28-15,-23 21-115 0,-17 4 97 16</inkml:trace>
  <inkml:trace contextRef="#ctx0" brushRef="#br0" timeOffset="-159428.96">23797 7671 476 0,'0'8'84'0,"2"1"85"0,2-2-2 0,1 1-5 0,6-5 1 0,6 3-1 0,4-3 3 0,14-1-5 16,-2-1-12-16,19 1-32 0,8-2-24 0,8-5-43 15,11 4-16-15,-4-10-19 16,-4-2-4-16,-16 0-2 16,-10 1-32-16,-23-2-98 15,-2 1-81-15,-15 0 94 16</inkml:trace>
  <inkml:trace contextRef="#ctx0" brushRef="#br0" timeOffset="-159130.55">24370 7412 1113 0,'0'5'152'0,"-2"-5"69"16,4 0-24-16,-2-5-14 0,12 2-69 0,7 3-28 0,6 5-34 0,5 8-12 0,-1 9-24 0,1 5-6 0,1 10-7 15,1 4-1-15,-5 5 1 16,-5 0 0-16,-6 3 1 16,-5-4 0-16,-11 1 1 15,-4-2 1 1,-16 2 0-16,-5-2-1 16,-5-6-46-16,-3-5-45 15,1-8-179-15,8 1 147 0</inkml:trace>
  <inkml:trace contextRef="#ctx0" brushRef="#br0" timeOffset="-158436.22">24567 8458 805 0,'-3'3'97'0,"-2"2"85"0,-4 1-7 0,-9-4-32 0,2-1-22 0,2-1-33 0,3 0-14 16,14 2-12-16,-3-2-3 0,13-2-3 0,3 1-4 0,6-1 7 15,5-1 2-15,-1 0-7 0,1 3-2 16,0-2-15 0,0 2-8-16,-2 2-7 0,-1-2-5 15,-13 6-8-15,-6-4-1 16,-5 7-2 0,-2 1-1-16,-7 9-2 0,1 6-1 15,-3 5-1-15,-4 6 0 16,-2 5-1-1,0 3 0-15,2-3-1 0,1-1 0 16,3-4-7-16,2-3-18 0,6-8-52 16,-1-4-30-16,1-10-109 15,3-10-120-15,7 3 197 16</inkml:trace>
  <inkml:trace contextRef="#ctx0" brushRef="#br0" timeOffset="-157818.29">25138 8496 598 0,'6'-8'160'0,"4"2"98"0,-2-4-3 0,0 1-18 0,-1-2-44 0,-2 0-19 0,-5-4-45 0,-1-2-24 0,-6 0-33 16,-1-5-16-16,-1 0-27 15,-4 0-1-15,-1 6-18 16,-2 3-5-16,-6 12-1 16,-3 8-10-16,-5 20-4 15,-6 10-2-15,1 7 4 16,11 5 1-16,13-7 3 16,10-6 2-16,18-12 2 15,0-10 0-15,10-11 4 0,2-3 3 16,-6-3 1-1,3-8 1-15,-6-5 7 16,2-6 2-16,-6-4 2 0,-5-3 1 16,0 2 10-16,-16 2 1 0,5 8-5 15,0 9 1-15,-1 14-19 16,4 13-5 0,-5 17 1-16,-2 5-3 15,5 8 0-15,4 5-2 0,3-2-2 16,3 3 2-16,-6 2-2 15,-4-2-1-15,2-1-32 16,-1 1-31-16,-8 2-88 16,-1-5-60-16,-4-8-344 15,3 2 334-15</inkml:trace>
  <inkml:trace contextRef="#ctx0" brushRef="#br0" timeOffset="-137837.27">24893 9395 558 0,'0'1'93'0,"0"-1"77"0,0 0-25 0,2 0-52 0,0 0-16 0,1 0-5 0,1 0 1 15,0 0-2-15,-3 2-2 0,-1 3-14 16,5 1-10-16,-2 3-10 16,-1-4-1-16,-1 6-6 15,-1 0-1-15,-3-1-6 16,0 5 3-16,3 0 6 16,5 0 1-16,3 6 4 15,-1-2-2-15,1 5-5 0,-1 1 4 16,-4-2 7-1,-2 3 5-15,-4 0-3 16,-8 1-5 0,-3 3-12-16,0 3-10 0,0-3-7 0,1 5-2 15,2-5-5-15,5 5 4 16,1 2 6-16,3 1 3 16,1 2 8-16,-1 1-5 15,1 5-4-15,-4-4-2 16,-1 2-6-1,-2 0 2-15,1-1 2 16,-4 4 1-16,-1 2 8 16,-1 0-2-16,0 5-2 0,-1-1 0 0,-3-1-10 31,-2-1 2-31,3-4-1 16,-6-1 0-16,3-4 0 0,-3 4-1 0,-2-6 0 31,1 4 0-31,-3 1 5 0,0 4 0 0,-1 3 0 15,0 2 0 1,5 1-5 0,3 2-1-16,-5-3-1 15,2-1 0-15,-6-1 1 16,1-1-1-16,-16 2 1 0,-4 1-1 16,-3 3-1-16,-6 4 1 15,0 1 0-15,2 6 0 16,5-2 0-16,-1 2 0 0,7-5 0 15,2-2 0 1,2-7 1-16,2-1-1 0,-2-5 0 16,1 2 1-16,-11 1 0 15,-5-2 0-15,-1-2 1 16,-5 3 0-16,2-1-1 16,3 0 1-16,6-8-1 15,3 2 2-15,0-5-1 16,5-2 0-16,2-1 0 15,1-2-1-15,-5 0-1 16,-2-3 1-16,-15 1-2 16,-7 1 0-16,0 1 0 15,0-2 0-15,4 3 1 0,0 2 0 16,5-1 1 0,-2 1 0-16,3 3-1 15,0 4 1-15,-19 1-2 0,-1 5 0 16,-10 1-1-16,4 1 0 15,1-4 0-15,4 2 1 16,7 0 0-16,2 0 0 16,0-5 1-16,-9 2 1 15,-10-2 0-15,-2 0 0 16,-1-1 1-16,4-1 0 16,13 2 0-16,1-3 1 0,-3 0-2 15,-7 0 0 1,-10 2-1-16,-7-8 1 0,6 7-1 15,-3-9 0-15,12 2-1 16,0 0 0-16,-7-7 0 16,3 4 0-16,-14-1 0 15,0 1 2-15,1 1 0 16,4-2 0-16,3 2 0 0,-9 2 1 16,-19-2 1-1,3 4 0-15,-6 4 0 16,5 3-1-16,-10-3-3 15,-8 3 1 1,-8 0-1-16,4-5 0 0,5 2-1 16,-5-3 1-16,-4-1 0 0,-3 0 1 15,7 0 1 1,4-4 1-16,-6 1 0 0,-5 0-1 16,-5-3 1-1,7-1-1-15,1 0 1 0,2-3 0 16,-5-8 1-16,7 1-1 15,2-6-1 1,-7-1 1-16,3-2 0 0,-10-3 0 0,15 1 0 16,7-1 2-1,-9-6 4-15,5 0 1 0,1-6 2 16,5-7-1-16,18-1-3 16,-5-9-2-16,-7 1 0 15,2-4-1-15,3-3 1 16,10 2 0-16,4 0 5 15,-8-2 2-15,-2-1 11 0,-4-1-3 16,14-1-1 0,3-4 4-16,15-6-17 15,-2 1 1-15,-6-5-6 0,-2-1-4 0,-8-4 2 16,5-4 0 0,16-1-1-16,5 1-1 15,6 1 1 1,-5 1-1-16,-10 2 1 0,1 2 1 15,0 1-1-15,7 0 1 16,15 2 1 0,1 2-1-16,10-4 2 0,-5 0-1 0,-5 1 1 15,1-4-2-15,-12 0 1 32,2 0-1-32,8 5-1 15,-1-4 0-15,9 6-2 16,3-2 2-16,4 0 0 15,7 2 1-15,-3 3 0 0,-2-4 0 16,-2 4 0-16,1-2 0 16,-4 0 0-16,1 0 0 15,1-8-2-15,1 2-2 16,2-5-1-16,7 1-1 16,1 1 0-16,0-1 1 15,9 6 1-15,4-1 1 16,4 3 0-16,2 4 0 15,-2-2 0-15,7-2 1 0,-7 2 1 16,5 2 1-16,-3 0-1 16,6 1-2-16,2-3-2 15,-2-5-2-15,10 2-2 16,-3-4 1-16,7 4 4 16,1-3 1-16,1 6 4 15,0 2 2-15,-8 4 1 16,3 0 1-16,0 2-3 15,-1 0-1-15,6-5-3 16,0-1-1-16,3-1 1 0,2-1 0 16,-4 2 2-16,3 1 2 15,-1 2-1-15,-3 4 1 16,0-1 0-16,0 5 0 16,-2-1-1-16,2-1 0 15,0 2-1-15,-1 0 0 16,2-4-2-16,5 2 0 15,-2 2 0-15,8 1 0 16,-6 2 1 0,1-2 1-16,-1 3 1 0,-1-3 2 0,-4 7 1 15,1 2 0 1,-2 3 0-16,-3-1-1 16,3-3-4-16,1 0-3 0,1-3-2 15,7-3-1 1,-2 0 3-16,4-1 0 0,-3 1 2 15,0 1 1 1,1 7 2-16,-9-3 0 0,10 5 1 16,-9 1 0-16,1-5-1 15,6 2-1-15,-7-4 1 16,2 2-1-16,-1 4 0 0,-4 1 0 16,2-2 0-16,0 3 0 15,0 1-2 1,3-3-1-16,-1 1 0 0,6 2 0 15,-5 0 0-15,3 5-1 16,-1-4 1-16,-3 1 1 16,6 4 1-16,-5-4 0 0,6 2 1 15,-4 2 0-15,3-2 1 16,-5 4 1-16,-3 4 3 16,0-2-1-16,0-1 1 15,0 1-1-15,0 1-3 16,-2-1 0-16,-10-4-4 15,4 6-4 1,-2 6-6-16,-2 5-2 0,-9 11-1 16,-6 5-1-16,-7 5 2 15,-3 4 0 1,4-2 3-16,-1-4 1 16,10-7 5-16,7-9 1 0,4-8 3 15,5 0 1-15,3-6 0 16,2 0 0-16,2-6-4 0,-3 0-2 15,8-2-3-15,-1 2-1 16,3-7-1-16,5 0 2 16,8 1 2-1,2-3 1-15,2-2 3 0,3 3 1 0,-1-2 3 32,-3 0 0-32,-6 5 2 15,1-1 2-15,0 4 0 0,-2 0 0 0,-3-1-1 31,-1 5-2-31,-6 0-1 16,6 2 0-16,-5 2-2 16,5 2 1-16,4 2 0 15,-4 1 0-15,3 1 1 16,-3-1 1-16,0 5-1 0,-2 1 0 16,-1 4-1-16,0 6 0 15,0 14-1 1,-3 7 0-16,-1 15-2 15,6 6-2-15,4 6 3 0,8 1-1 16,5-10-23-16,0-3-24 16,6-18-68-16,0-6-55 15,2-8 91-15</inkml:trace>
  <inkml:trace contextRef="#ctx0" brushRef="#br0" timeOffset="-134483.81">24568 15607 956 0,'-31'0'58'0,"-2"-2"72"0,-2 4-126 0,0 2-4 0,1 1 0 0,8-2-1 0,11-3 2 16,13 0 25-16,0-1 48 15,1-1 17-15,-4-6 26 16,13 8-7-16,11 2-13 16,6 4-6-16,21-3-15 15,11-3-14 1,25-3-28-16,11-6-11 16,25-7-8-16,7-5-5 0,-8 6 3 31,-10-7-3-31,-24 6 6 0,-8 3 8 0,-22 2 4 15,-13 6 6 1,-28 1 3-16,-12 4-2 16,-30 4-8-16,-17 0-6 15,-24 11-16-15,-9 4-4 16,-26 5-1-16,-5 0 3 0,1-1 2 16,0-1 1-16,34-6-3 15,13-2 0 1,20-3-1-16,7-1 1 15,12-7-1-15,8 0-1 16,16-3-3-16,10 0 0 0,20-5 2 16,12-6 1-16,25-4 6 15,5 0 2-15,17-4-3 16,12 2 0-16,-16 3 3 16,-11 0 2-16,-20 3 1 15,-21 1 0-15,-11 7-2 16,-8-2 0-16,-14 5 0 15,-13-1-4-15,-26 5-9 16,-12 6-7-16,-42 7-10 16,-14 4-1-16,-10 10 9 0,2-5 5 15,21 2 8-15,13 0 2 16,13-2-1-16,15-3-2 16,21 1 1-16,5-5-2 15,22-2-3-15,10-3-1 16,25-3 1-16,13-4 3 15,20-9 2-15,11-7 3 0,6-10-1 16,6-2 2-16,-1 2 2 16,-2-1 2-1,-12 4 6-15,-15 2 8 0,-25 1 3 16,-7 7 1-16,-18 3-8 16,-3 1-9-16,-20 4-8 15,-16-1-4-15,-27 7-6 16,-11 2-4-16,-17 9-13 15,-5 3-3-15,-2 4 6 16,3 3 6-16,13-4 15 16,15-4 5-16,26-14-3 15,22 0-3-15,34-15-4 16,19-5 3-16,34-9 7 16,10-1 4-16,18-11 4 0,5 6-3 15,7-4-5-15,-1 6 0 16,-20 5-1-1,-9-1 1-15,-31 8 0 0,-14 1 2 16,-18 12 3 0,-10 1-1-16,-10 1 0 0,-14 6-1 0,-20 5-5 15,-16 6-3 1,-33 7-6-16,-8 2-3 0,-11 3 1 31,4 3 3-31,24-3 3 0,15-2 3 0,26-7-4 16,10-6-6-16,25-4-5 15,8-6 0-15,28-7 5 16,10-2 7-16,19-17 6 16,4-1 3-1,15-5 2-15,-2 2 0 0,-13 5 0 16,-11 2 0-16,-28 6 1 16,-9 4 1-16,-24 6-5 0,-18 2-5 15,-28 8-12 1,-17 9-3-16,-25 10 1 15,-9 10 2-15,-2 5 7 0,7 7 3 16,5-3 2-16,5-1 3 16,22-7 0-1,9-11 2-15,30-10-6 16,20-5-2-16,29-12-2 16,16-2 0-16,22-8 5 0,6-7 3 15,4-8 1 1,-4-2-2-16,1 0 1 0,-7 0 1 15,-14 5 3-15,-7 8 2 16,-23 2 4-16,-8 4 3 0,-14 5-5 16,-12 1-4-16,-17 7-7 31,-11 4-5-31,-2 7-1 0,-3 4-8 0,3 1-5 16,5 1-3-1,5 0-3-15,10-6 9 0,16-5 5 16,4 0 3-1,24-11 9-15,8-6 8 16,15-12 11-16,15-5 4 16,11-7-2-16,3-3-4 15,9 3-6-15,-10-2-2 16,-18 7-2-16,-11 6-3 16,-22 8-6-16,-18 9-16 0,-4-2-27 15,-17 7-21-15,-17 12-55 16,0 8-25-16,-8 5-382 15,-8 0 337-15</inkml:trace>
  <inkml:trace contextRef="#ctx0" brushRef="#br0" timeOffset="-116815.25">18861 5112 438 0,'-5'11'20'0,"2"3"5"0,-2-3-18 0,-1-5-7 0,3 0 2 0,-5-6 3 0,5 0 17 0,1-1 51 0,-6-2 30 0,3 0 58 16,-7-1 16-16,7 4-5 15,-3-1-13-15,8 1-29 16,3-8-24-16,5-5-35 15,-1-2-12-15,5-1-28 16,-7-14-7-16,11 0-12 16,-2-5-4-16,0-11-6 15,5-1-1-15,-5-3 4 16,-1-2 14-16,1 3 11 16,0 1 1-16,-9 0 3 15,1-3-12-15,-6 2-8 16,2-1-1-16,-2-2-1 15,-3-2 5-15,-10-1 7 16,-7-5 1-16,-10-2 1 16,-5 1 0-16,-14 4-3 15,-2 2-3-15,-4 1-2 0,-5 2-6 16,2 2-7-16,-4 3 2 16,-2-6-3-16,-1-2 0 15,-20 3 0-15,-7-5 1 16,-7 2 5-16,-4 0 0 15,7 0 8-15,0 3 1 16,-2 1 2-16,-12 2 4 16,-9 5-1-16,-8-1-1 0,0 5-2 15,9 4-1-15,-11 4-5 16,-7-1-3-16,-8 5-3 16,-1-1-2-16,6 1 1 15,-12 0-2-15,0 1-1 16,-6 0-1-16,9 0 1 15,-2 0 1-15,-3 1 2 16,0 0-1-16,-1 4 1 16,8 3-2-16,-7 5-2 15,-6 3-1-15,8 5 0 16,-9 3-1-16,4 3 0 16,-2 3-1-16,-6 3-1 15,2 7-3-15,12-2 0 16,-3 5 0-16,-2 3-1 15,9-1 1-15,15 5-1 16,3-8 0-16,3 6 1 0,4 4 0 16,6 3-1-1,9 2 0-15,21 10-4 0,3-1 0 0,1 10-2 16,2 2 0 0,5 1 0-16,5 3 1 15,7 5 4-15,9-2 0 16,4 7 2-16,6-2 1 15,4 8-3-15,2-5 0 16,7 3 0-16,2 4 0 16,1 1 4-16,10 2-1 0,-4 4 2 15,2 5 4-15,2 5 3 16,-7 2 1-16,-2-1 1 16,-3 2-3-16,-2-6-1 15,5 0-1-15,1-10-2 16,-2-6 0-1,12-11 0-15,0-6-1 0,7-17-1 16,5-7 1-16,-1-12-56 16,-1-10-48-16,-3-15-169 15,2-5-214-15,-5-28 277 16</inkml:trace>
  <inkml:trace contextRef="#ctx0" brushRef="#br0" timeOffset="-116453.39">11033 4637 793 0,'6'-5'102'0,"5"-1"45"0,0 4-20 0,-1 5-12 0,1 18-49 0,0 4-15 0,1 15-24 0,1 2-6 0,0 5-6 16,-2-1-7-16,1-5 24 15,-1-11 13 1,2-6 25-16,-1-10 12 0,3-9-13 16,-1-5-6-16,10-16-12 15,1-8-5-15,14-9-12 0,-1-9-8 16,11-3-16-1,0 1-5-15,3 2-78 16,2 2-131-16,-1 12 122 0</inkml:trace>
  <inkml:trace contextRef="#ctx0" brushRef="#br0" timeOffset="-105806.79">24614 15913 860 0,'0'1'94'0,"5"1"83"0,4-1-35 0,17 1-29 0,4-2-15 0,14-5-19 0,2-1-10 0,1-2-20 0,2-1-11 0,-15 4-29 16,-7-2-21-16,-25 7-171 15,-18 8 126-15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7:48:55.4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4099 6673 604 0,'8'0'40'0,"3"-6"33"16,10-6-55-16,2 0-10 0,-1-5 1 0,-4 1 17 0,1 2 30 0,-7 1 8 15,3 8 9-15,-4 7-15 16,3 7-27-16,0 4-8 0,8 3-12 16,0 4-1-16,11-3 0 31,5 1 2-31,9-10 11 0,10 0 4 0,14-8 2 16,3 0-2-1,15-10-13-15,-3-2-3 0,4-4-8 31,5 0-1-31,3 5-1 0,12 1-1 0,1 9 1 32,2 4 0-32,-5 5 0 0,-11-3-1 0,9 3 1 15,6-4-1 1,19 4 0-16,-2-3 0 16,1 3-1-16,-7-3-1 15,17 1 0-15,10-6-1 16,8 0 0-16,6-6-1 15,5 1 0 1,4-2 1-16,4 4 0 0,3 0 1 16,9 3 0-16,-4-1 1 15,9 1 0-15,11-7 1 16,-5-5 1-16,1-6-1 0,10-10 1 16,-1-4-1-16,-10 6-2 15,5 3 0-15,-4 14 2 16,-17 4 0-16,5 13 2 15,-6 5 1-15,-4 7 0 16,-10 2-1-16,-7 2 1 16,-3 0 0-16,-7-5 1 15,6 0 0-15,-10-4-1 16,-8 1-1-16,-3 6-1 16,4 2-1-16,7 1 0 15,-6 3 0-15,-1-4-13 16,-1-5-57-16,15-10 45 0</inkml:trace>
  <inkml:trace contextRef="#ctx0" brushRef="#br0" timeOffset="49349.2">2877 5676 693 0,'0'13'123'0,"0"6"94"0,0 14-56 0,0 8-22 0,-4 6-31 15,3 4-9-15,-2-10-15 16,3-5-2-16,0-12 2 0,6-9-1 0,-4-5-15 16,1-9-6-16,-2-1-2 15,-1 0 0 1,-6 0-2-16,-7-1-6 0,-13 2-19 16,-9 6-10-16,-16 4-13 15,-4 1-3-15,-19 2-3 16,-3-1 0-1,3 0-2-15,1-1 0 16,11 3-2 0,1 5 0-16,-1 5-2 0,7 7-1 0,-6 14 0 15,2-1-2-15,1 14-1 16,3 5-1 0,3 17-3-16,4 9-1 15,7 20 1-15,2 5 1 16,6 11 5-16,4-3 2 0,15-8 2 15,5-11 0-15,17-20 4 16,7-8 4-16,23-21 6 16,14-5 0-16,35-12-4 15,9-9-5-15,21-18-15 16,0-11-42-16,15-27-140 16,4-13 121-16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7:54:16.2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3019 5268 589 0,'-5'15'88'0,"-3"6"38"0,-2 3-14 0,6 2-87 0,-6-2 4 0,7-7 27 0,3-1 17 0,2-8 28 16,7-2-12-16,7-1-23 0,8-2-16 0,12 2-29 15,8 0-6-15,13-2 9 16,9-2 3-1,11 3 11-15,-1-4 4 0,5 0-10 16,-7 0-4-16,-3-2-11 31,3-1-5-31,6 3-5 16,10 0-1-16,10 1 1 16,1 3 4-16,-2 4 6 15,-7 3 1-15,-6 3-1 16,1 3-5-16,14 2-6 15,0 2 1-15,8-3 2 16,-7 1 1-16,-10-4 1 0,1-4 9 16,5-11 6-16,9-4-1 15,18-7-1-15,-9-4-12 16,-2 4-9-16,-7 0 0 0,5 6-2 16,8 3 0-16,8 4 2 15,-13 3-1 1,-12-4 13-16,-13 2 6 0,-4-3 4 15,7-6 1-15,5 0-9 16,-2-2-5-16,-7 3-3 16,-13-3 0-16,-12 5-2 15,-9 3 1-15,-4-2 0 16,-5 2 10-16,-18 2-126 16,-4-2 85-16</inkml:trace>
  <inkml:trace contextRef="#ctx0" brushRef="#br0" timeOffset="14040.96">3156 6409 435 0,'17'-14'95'0,"4"2"77"0,-4 8-7 0,4 3-11 0,-7 4-7 0,2 10-16 0,6 1-27 0,-2 2-15 15,12-1-18 1,1 3-5-16,13-6-20 0,2 3-9 0,8-3-14 16,4 1-7-16,7-2-6 31,11-3-1-31,26 1-5 15,13 1-1-15,20 2-3 16,0 1 1-16,13-5 2 16,5 1 0-16,9-1 3 15,1-3 2-15,9-2 8 16,6-3 5-16,-4 0 4 0,4-6 2 16,8-4-6-16,-8-1-4 15,0-1-6-15,-1-1-4 16,-13 5-3-16,-7-1 0 15,-13 9-75-15,-6 9 54 16</inkml:trace>
  <inkml:trace contextRef="#ctx0" brushRef="#br0" timeOffset="20168.5">18572 1592 925 0,'-2'6'157'0,"-1"3"109"0,2 2-72 0,-4 2-14 0,2-3-59 0,-2 1-24 0,-3 7-34 16,-3 1-4-16,0 19-20 16,-2 10-10-16,1 21-12 15,-1 18-11-15,5 29-8 16,2 11 0-16,8 11 0 16,6-2 0-16,4-22 0 15,1-6 5-15,-1-29-50 16,4-14-25-16,5-27-87 15,-4-13-95-15,7-31 151 16</inkml:trace>
  <inkml:trace contextRef="#ctx0" brushRef="#br0" timeOffset="20985.51">18697 1587 947 0,'-26'-5'82'0,"1"-6"64"0,2 0-10 0,8-2 2 0,3 1-13 0,12-1-9 0,3 5-9 0,9-1-7 16,9-1-1-1,6-1-23-15,7-3-13 0,23-3-27 16,11-4-14-16,30 2-14 0,8-4-4 15,18 1-5 1,10-2-1-16,29-3-1 16,7 0 2-16,23-3-2 15,9 4 1-15,-2 0 1 16,-3 0 1-16,4 2 0 16,-15 5 3-16,-21 3 1 15,-13 5 1-15,-43 5 3 16,-18-4 0-16,-21 9 3 15,-15 1 2-15,-22 0 11 16,-9 3 1-16,-15 3-1 16,-1-3-4-16,-7 4-15 0,3 2-3 0,4 7-5 31,1 5-1-31,5 9-2 0,0 9-1 0,4 22-2 31,-1 15 1-31,-6 25 1 0,5 13 3 16,-7 4 4-16,4 5 1 0,-2-5 2 31,-5-3 0-31,2-6 1 0,-1-6-1 0,-1-18 1 16,3-8 1-16,-1-14 1 0,-5-1 0 15,-3-10 3-15,0-7 2 16,-1-8 3 0,-7-9 3-1,2-11 8-15,-5-9 4 0,-15-6 9 16,-12-4 1-16,-23 1-20 0,-15 1-7 15,-18 6-16-15,-9 2-8 16,-23 6 1 0,-21 3-5-16,-31 6-6 15,-11 5-1 1,-31 7 6-16,4 4 3 0,6 5 9 16,-17-1 2-16,22 3 3 15,9-7 1-15,17-11-1 16,13-1-4-16,27-14-2 15,10-2-1-15,29-8-8 16,23-1-12-16,31-6-38 16,10-4-24-16,14-1-63 15,9-2-39-15,12-2-236 0,13 1 249 16</inkml:trace>
  <inkml:trace contextRef="#ctx0" brushRef="#br0" timeOffset="21697.76">19189 1909 626 0,'6'-2'118'15,"-3"0"104"-15,-3-1-15 0,0 2-61 0,-3-4-21 0,-3 2-30 0,1 1-15 0,-3 1-16 16,7 1-3-16,-1 0-2 0,2 0-2 0,0-3 3 0,5 3-2 16,12-4-7-16,5 4-1 15,11-3-8-15,10 0-8 16,15-5-11-16,10 2-6 15,11-5-7-15,-5 0-3 16,-9 3-1-16,-13 0 1 16,-19 5-1-1,-12 3 2-15,-18 9-2 0,-3 10 0 16,-11 14-2-16,-8 13-1 16,0 22-1-16,-5 11-1 15,-11 9 1-15,7 4 0 16,-2-10 1-16,0-10 1 0,13-17 0 15,6-15 3-15,8-17-46 16,1-8-43-16,5-15-118 16,8-11-124-16,27-21 179 15</inkml:trace>
  <inkml:trace contextRef="#ctx0" brushRef="#br0" timeOffset="22102.77">20148 1883 1231 0,'-2'4'3'16,"-4"-4"42"-16,-10 1 93 0,2 1-7 0,-6 2 9 0,4 4-26 0,3 3-41 16,-3 5-16-16,2 19-26 0,-5 6-10 0,2 23-15 0,-4 3-4 0,15 5-2 0,6-6-2 0,16-15 9 0,19-12 4 15,17-21 6-15,12-7 9 0,11-21 3 0,-3-9 7 0,-9-12 17 16,-8-9 2 0,-15-4 8-1,-10-6 8-15,-14-5 7 0,-7-7-2 16,-22-1-16-16,-9 3-17 0,-15 14-38 15,-6 7-14-15,-22 20-23 16,-1 14-3 0,-11 8-4-16,3 8-26 0,21 4-76 15,11-4-51-15,20-5-184 16,19-3 203-16</inkml:trace>
  <inkml:trace contextRef="#ctx0" brushRef="#br0" timeOffset="22478.71">20508 1473 813 0,'0'16'67'16,"-2"1"40"-16,-1 7-9 0,-2 3 3 0,5 0-30 0,5-4-26 0,0-7 1 0,9-6 7 0,2-7 11 0,6-6-2 0,3-10-3 0,0-6-2 15,1-1-5-15,-8-12 20 16,1 2 13-1,-15 0 14-15,-4 0 0 0,-18 10-31 16,-7-1-25-16,-15 15-45 31,-4 6-13-31,-1 8-19 0,-4 12-51 0,19-1 56 16</inkml:trace>
  <inkml:trace contextRef="#ctx0" brushRef="#br0" timeOffset="42508.73">2558 8491 460 0,'-8'6'101'0,"-5"7"73"0,-6 0-14 0,1-2-20 0,2 1-31 0,6-5-17 15,6-4-24-15,4 3 3 0,9-6 11 16,4-3 10-16,9 3-5 0,-2 0-11 16,9 3-18-16,-3 8-9 15,4-3-10-15,0 3-3 16,7-1-6-16,1-1-4 15,3-4-2-15,4-2-2 16,3-2-5 0,1-1-3-16,6-3-6 15,3 2-2-15,8-2-4 16,5 3 0-16,7 7 0 0,2 4-1 16,-1 2 0-1,1 1 0-15,-7-3-1 0,0-3 1 16,4-5 0-1,5-1 1-15,14-2-1 0,5-3 1 0,0-5 1 32,-3-6 1-32,-2 0 3 15,-1-1-1-15,17 0-1 16,3-4-2-16,5 0-2 16,-2-7 0-16,-7 4 0 15,-6 3-1-15,11 7 0 16,0 4 0-16,-1 5 1 15,-3 3-1-15,-12 3 1 16,-4 2-1-16,5-1 1 16,11 1-1-16,2-2 0 0,-7 0 0 15,-6-1 6-15,-5 0 1 16,7 1 1-16,15-2 0 16,2 4-6-16,1-3 0 15,1 6-1-15,-5 7-1 16,6 1 2-16,0 6-1 15,3-3-1-15,-6 3 7 16,-8-4 15-16,1 2 5 0,14-3 6 16,3 1-9-16,1-6-12 15,-1-4-4-15,-9-5-4 16,-2-1 0-16,10-2-2 16,-3-3 4-16,-9-2-111 15,-10-1-103-15,-23-1 116 16</inkml:trace>
  <inkml:trace contextRef="#ctx0" brushRef="#br0" timeOffset="46152.7">22797 3804 260 0,'-5'-3'106'15,"0"1"116"-15,-1-7 2 0,1 7-31 0,-1 1-26 0,3 1-41 0,-2 1-11 0,-3 4-28 0,8-5-10 0,-1 2-4 16,1-2-3-16,0 0-2 15,0 0-5 1,9-5-18-16,1 3-11 16,10-5-10-16,7 2-1 0,12 2 0 15,6-4-2-15,-1 4-5 16,-2 2-3 0,-9 1-10-16,-7 1-1 0,-12 2 0 15,-3 7-1-15,-10 1 3 16,-4 3 0-16,-6 5 0 15,-4 1-1-15,5 6-3 16,2 4 0-16,6 6-1 16,0 3-1-16,6 13 0 15,4 7 1-15,-4 4 1 0,-1-2 0 0,-5-4-1 16,0-6-9 0,0-14-58-16,0-10-42 15,1-14-203-15,7-8 177 0</inkml:trace>
  <inkml:trace contextRef="#ctx0" brushRef="#br0" timeOffset="46393.6">23475 3910 1232 0,'-5'1'112'0,"-6"4"127"0,0 1-89 0,2 6 4 0,3 0-24 0,2 7-57 0,0 3-19 0,2 16-31 0,1 6-10 32,-4 10-10-32,-5 4 2 0,6-3-69 15,-3-4-59-15,6-17-179 16,2-2 152-16</inkml:trace>
  <inkml:trace contextRef="#ctx0" brushRef="#br0" timeOffset="47149.04">23024 3314 320 0,'0'-3'122'0,"-2"-2"106"0,1 3-29 0,-5 1-9 0,-1 1-22 0,-2 1-15 0,-4 6-19 0,-3-3-12 0,-3 4-41 15,0-1-23 1,5 0-21-16,6-3-5 0,4 0 4 15,4 3 2-15,1-4-1 16,4 1 2-16,4 1 0 16,2-3 1-16,5-1 1 15,0-1-4-15,5 0-8 16,1-3-3-16,3-2-10 0,0-1-3 16,5 5-4-1,-2-4-2-15,12 5 4 16,3 0 2-16,4 0 4 15,8 0 1-15,0 3-2 16,7-3-3-16,6 0-2 16,1 0-1-16,4 0-1 15,-1-3 0-15,-4 3-1 0,0 3-2 16,6-1 0-16,3 2 0 0,13-1-3 16,3 2-2-1,2-5 0-15,-4 0-2 0,1 0 1 16,-7 0 1-16,5 0-1 15,2 2 2-15,-10 1-1 16,6 0 1-16,-15 2 2 16,-14-4 0-1,-16 3 1-15,-13-3 1 16,-14-1-2-16,-15 0-8 0,4 0-33 16,-3 0-25-16,-2-1-73 15,-3-4-44-15,-7 3-177 16,2-2 199-16</inkml:trace>
  <inkml:trace contextRef="#ctx0" brushRef="#br0" timeOffset="47799.68">24767 2994 766 0,'0'1'77'0,"0"2"110"0,-1 2-54 0,-6-2 27 0,3-1-17 16,-4-1-49-16,3 3-17 0,5-1-24 15,3 0-8-15,7 0-6 0,2 3-2 0,6 1-6 32,4 4-2-32,11 4-5 15,1 4-4-15,14-1-7 16,-4 2-5 0,2-2-5-16,-2 4-1 0,-11-2 1 15,-6 1 0-15,-10-4-1 16,1 3 2-16,-11-1 0 15,1 2 1-15,2-4 4 16,-9 1 6-16,1-6 19 16,-2-4 7-16,-11 0 5 15,-3-2-5-15,-8 1-19 16,-7 0-7-16,-9 6-11 16,-3 4-3-16,-19 10-4 15,0 5-1-15,-7 14-2 16,-3 4-1-16,10 5-24 15,2 5-34-15,6-8-105 0,5 2-122 16,5-1 159-16</inkml:trace>
  <inkml:trace contextRef="#ctx0" brushRef="#br0" timeOffset="51192.86">23737 3683 483 0,'0'1'152'0,"5"4"118"0,-5 3-68 16,0-2-17-16,-2 2-56 0,-7-3-15 0,7 3-28 0,1-5-15 0,-1 8-25 16,-6 2-13-16,2 4-21 15,-4 3-5-15,-2 4-6 16,10 1-1-16,-1 1 0 15,3-4-2-15,9 1 0 16,2-2 1-16,13-7 1 16,1-1 1-16,9-12 6 15,-1-1 4-15,-2-8 14 16,-4 0 9-16,-11-4 20 16,-4-1 2-16,-12-6 0 15,-11 2-8-15,-8 0-26 16,-4-4-9-16,-10 1-25 15,1-1-20-15,-1 1-27 16,6 4-30-16,3 11-156 0,6-1 153 16</inkml:trace>
  <inkml:trace contextRef="#ctx0" brushRef="#br0" timeOffset="56962.46">17938 3596 341 0,'5'0'84'0,"1"0"88"0,-3 0-15 0,-1 3-15 0,1 5-3 0,1-2-9 0,0 1-1 16,-3-4-16-16,-1-3-19 0,0 0-17 16,0 0-14-16,-1 0-11 15,-9-3-1-15,1 3-7 0,-1 0-1 16,-7 0-12-16,0 1-3 16,-9 4-5-1,1 1 2-15,-10 2 4 16,-1 2 1-16,-11 2 4 0,-5 2 0 15,-18-2 2-15,-1-1 3 16,-12-5 6-16,1 0-9 16,3-6-7-16,6 0-11 15,10-6-12-15,9-2-2 16,9 3-5 0,4-1 1-16,11 0-7 0,1 2 4 0,-1 3-1 15,8 1-1-15,0 5 1 16,6 1-2-16,-1-1-2 15,6 3-14-15,2-5-48 16,-4-2-24-16,13 1-76 16,-5 3-88-16,11-4 156 15</inkml:trace>
  <inkml:trace contextRef="#ctx0" brushRef="#br0" timeOffset="57389.11">16750 3490 679 0,'13'-3'89'0,"-4"3"177"0,2 0-157 0,-9-1 14 0,-1 2 6 16,-4 2-36-16,-2 1-27 0,1 2-36 0,-4 0-7 0,0 5-9 15,-3-4-3-15,-2 5-2 16,-3 2-1-16,-4 5 1 16,-5 0 0-16,-2 3-2 31,-8 3-1-31,4 4-3 0,-1-2-1 0,10-2 0 15,1-3-1 1,15-6-1-16,1 0-2 0,12-9 3 0,4 4 0 16,9 0 1-16,9-3 1 31,15 10-3-31,9-4-1 16,17 0-1-16,9 2 0 15,6-2-32-15,-1 2-68 0,-9 1 62 0</inkml:trace>
  <inkml:trace contextRef="#ctx0" brushRef="#br0" timeOffset="58419.31">17883 3995 445 0,'-5'0'94'0,"-3"2"125"0,0-2-67 0,-3-2-15 16,0 0-25-16,2 2-37 0,2 0-4 0,-2 0 5 0,-2 5-5 0,0 5-14 0,-2 2-6 15,-6 10-23-15,2 0-11 16,-7 21-17-16,-6 9-8 16,3 14-36-16,1 8-4 0,10-3 1 31,6-8 2-31,18-14 27 15,6-11 6-15,7-13 3 16,-1-9 6-16,4-13 29 0,-3-3 21 0,-6-6 27 16,-2-13 9-16,-7-8-9 31,2-4-14-31,-8-7-18 0,-1 0-9 0,-7 3-17 16,-7 4-8-1,-7 7-40-15,0 10-17 16,-11 17-59-16,2 8-63 0,-7 11 103 15</inkml:trace>
  <inkml:trace contextRef="#ctx0" brushRef="#br0" timeOffset="59022.45">18137 4060 563 0,'7'-3'196'0,"-3"-5"166"0,-4 4-113 0,-2-2-36 0,-12 3-97 0,-5 0-37 0,-3 3-41 0,-8-2-10 0,3 2-13 0,3 0-5 16,5 7-10-16,1 4-5 0,6 12-4 15,1 6-1-15,5 2 2 16,6-2 1-16,10-6 1 15,1-9 2-15,1-1 2 16,1-2 2-16,-2-8 2 16,-2-1 2-1,7-7 2-15,2-7 1 16,4-11 6-16,-3 1 6 0,4-6 11 16,-5 1 10-16,-3 0 9 15,-5 2-2-15,-4 12 7 16,-3 2 1-16,-3 11-15 15,0 8-1-15,-3 8-18 16,-5 5-6-16,2 12-5 16,1 8 0-16,0 6-6 15,-2 5-2-15,0 0 0 16,-4 0-2-16,-1-1-12 0,-1-4-21 16,5-8-75-1,2-6-47-15,6-12-113 0,1-8-74 0,9-12 192 16</inkml:trace>
  <inkml:trace contextRef="#ctx0" brushRef="#br0" timeOffset="59400.46">18286 3905 580 0,'4'2'114'0,"-1"2"118"15,3 4-57-15,-9 2-43 0,5 4-43 0,1-1-52 0,0-1-7 0,11 1 0 0,2-2 2 0,1-8 21 0,7-1 15 16,-7-4 24-16,2-1 13 16,-3-7 11-16,-5 1-5 0,-8-4-15 15,-4 1-13-15,-12-6-30 16,-8-1-15-16,1 5-28 31,-5 2-10-31,-7 7-23 0,8 6-17 0,7 11-61 16,4 0-55-16,13 5 84 15</inkml:trace>
  <inkml:trace contextRef="#ctx0" brushRef="#br0" timeOffset="62980.33">5781 10661 647 0,'-8'0'82'0,"-3"5"54"0,2 6-54 0,4-5-54 0,-5 2-17 16,7-6 13-16,-2-2 19 0,2-3 20 0,3-4 7 0,0 2-17 0,0-6-17 16,7 10-23-16,-3-1-6 0,9 2-6 15,3 2-1-15,6-2 0 16,0 1 0-16,5-1 8 15,0-1 14-15,10-1 29 16,12-4 12-16,16 3 7 16,8 1-6-16,12-7-21 31,0 6-9-31,10-1-13 0,15-3-6 0,23 5-6 16,9 2-3-1,22 0-3-15,6 3 0 0,24 11 1 16,8 1 0-16,25 5-1 15,-1 5 2-15,2-11-6 16,15 1-1-16,2-18 0 16,3-10-16-16,13-19-54 0,-11-7-91 15,-6-18 88-15</inkml:trace>
  <inkml:trace contextRef="#ctx0" brushRef="#br0" timeOffset="81179.22">3252 11677 200 0,'-3'9'67'15,"0"4"66"-15,-2 1-12 0,0 3-6 0,2 1 9 0,0 4 28 0,0-2-4 0,3 1-24 16,6-7-20-16,7-3-39 16,3-3-14-16,12-5-10 15,3-3 2-15,1 2 13 16,0 1 4-1,-2 5 10 1,0 1-2-16,3 5-10 16,1 1-8-16,-4-3-24 15,0-1-7-15,5-6-12 16,1-5 1-16,4-2 7 0,4-1 9 16,8-5 8-16,5 0 5 15,7 2 3-15,3 0-3 16,-3 1-2-16,3 2-6 15,-6 1-13-15,-1-2-6 16,-5-1-4-16,2-3-2 16,5 2 5-16,1-7 3 0,11 5 6 15,2 2 2-15,-5 0-1 16,1 1-4-16,-7 3-6 16,-4-6-3-16,4 2-3 15,0-5-1-15,1-6-1 16,8 1 0-16,13 0 6 15,0 2 2-15,1 3 3 16,-3 3 0-16,-20 3-6 16,-4 2-2-16,-5 2-1 15,4-4 0-15,0 0-1 0,11-3 1 16,7 0-1 0,0-3-1-16,1 0 1 15,-5 2-2-15,-11 4 2 0,2 2-1 16,-2-2-1-16,3 4 2 15,10 1-1-15,2 0-1 16,6-2 1-16,-2 2 0 0,-9 2-1 16,-7 4 6-16,-1 2 5 15,-4 1 3-15,-2 4 0 16,4 1-4-16,0 2-7 16,1 1 1-16,0-4-1 15,-1-1 1-15,-13-5 4 16,-6 2 2-16,-6-6-50 15,-13-1-62-15,9-7 56 16</inkml:trace>
  <inkml:trace contextRef="#ctx0" brushRef="#br0" timeOffset="88600.68">17214 6725 552 0,'-5'-11'121'0,"-1"1"126"0,-1 6-26 0,6 2-28 0,-1 2-13 0,2 3-4 0,0 4-6 0,2 7-31 15,-2 3-16-15,0 11-57 16,0 10-25-16,-3 13-28 15,-2 4-7 1,0 5-5-16,-3-3 0 0,5-5-41 16,3-5-52-1,2-12-201-15,7-1 171 16</inkml:trace>
  <inkml:trace contextRef="#ctx0" brushRef="#br0" timeOffset="89199.01">23830 6764 1349 0,'0'-25'59'0,"2"5"46"0,1 2 9 0,3 9 45 0,-3 10 3 0,0 20-23 16,2 15-20-16,-2 19-38 15,-1 10-19-15,-2 14-34 0,-3 1-11 16,-4-6-14-16,3-7-9 15,2-15-50-15,-4-11-43 16,3-18-165-16,-10-5 147 16</inkml:trace>
  <inkml:trace contextRef="#ctx0" brushRef="#br0" timeOffset="90099.06">16548 6897 619 0,'-6'3'96'0,"-9"3"-36"0,-7 5 82 0,-4 2-42 0,-4 3-2 0,-7 6-1 0,1 6-13 0,-3 4-25 0,1 12-13 0,3 8-23 0,3 6-8 16,12 5-13-16,7-3-4 0,13-9-2 31,15-10 0-31,8-13 4 0,4-6 2 16,5-12 21-16,-4-9 15 0,-3-9 24 16,-7-4 15-16,-1-4 15 15,-12 0 5 1,-5-1-2-16,-2 1-12 0,-14 3-28 15,-4 2-17-15,-10 5-25 16,-8 6-9 0,-13 2-33-16,-1 9-28 0,-1 1-60 15,5 1-58-15,20 0 97 32</inkml:trace>
  <inkml:trace contextRef="#ctx0" brushRef="#br0" timeOffset="90441.52">16513 7059 499 0,'-4'-1'48'0,"-1"2"56"0,2 2-17 15,-8 8 45-15,0 2 9 0,-2 3 14 0,2 1-18 0,6 7-38 16,-1-2-18-16,12 0-37 16,0-5-12-16,13-1 0 15,5 5 6-15,9-7 13 16,7-2 6-16,7 1-9 16,5-2-7-16,-6 3-15 15,-5-1-5-15,-16 3-7 0,-9 3 1 16,-26-4-2-16,-7 6-12 15,-21 4-59-15,-9-1-58 16,-2-2-289-16,2 1 242 16</inkml:trace>
  <inkml:trace contextRef="#ctx0" brushRef="#br0" timeOffset="90630.91">16499 6991 1167 0,'16'-3'45'0,"3"-2"-16"0,6-9 1 0,5-8-10 0,0-3-14 0,5-7-89 16,-5-2 61-16</inkml:trace>
  <inkml:trace contextRef="#ctx0" brushRef="#br0" timeOffset="90887.83">16802 6719 836 0,'-2'15'85'0,"-1"4"129"0,-6-1-169 0,4-4-1 0,3-3 3 0,7-11 8 0,8-6-8 0,10-12 14 16,3 1 11 0,-9-4 9-16,-3 4-6 0,-12 1-13 15,-7 5-4 1,-17 6-17-16,-8 1-6 0,-11 8-20 16,-3 1-9-16,6 5-65 15,8-6-55-15,21 0 64 16</inkml:trace>
  <inkml:trace contextRef="#ctx0" brushRef="#br0" timeOffset="91663.7">23150 7624 597 0,'0'0'66'0,"2"0"94"0,-2 0-40 0,9-5 24 0,-2 3-5 0,10 1-14 0,2 1-11 15,4 3-22-15,6 3-13 0,7-4-32 16,4-1-13-16,5-1-18 15,1 0-5-15,1 2-2 16,-6 4-1 0,-4 7 1-16,-10 3 4 0,-20 15 2 15,-7 10-1-15,-23 13-3 32,-10 3-5-32,-7 12-5 0,-2-1-5 0,2-5-31 15,1-6-16 1,7-18-34-16,13-7-22 0,18-31-121 15,-7 1 137 1</inkml:trace>
  <inkml:trace contextRef="#ctx0" brushRef="#br0" timeOffset="91965.03">23797 7602 1229 0,'-2'17'81'0,"-1"8"48"0,-6 7-16 0,-4 4-7 0,-3-1-12 0,-1 1-24 0,0-1-14 0,6-10-23 16,4-6-11-16,12-10-14 15,5-4-3-15,12 1-6 16,3 5 1-16,3 4 2 16,2 8 0-1,0 4 2-15,-8 0 1 16,-6 8 2-16,-8-4 1 0,-11 5-1 15,-13-4 0-15,-14-1-41 16,0-2-34-16,-9-7-112 16,-7-8-113-1,-9-11 164-15</inkml:trace>
  <inkml:trace contextRef="#ctx0" brushRef="#br0" timeOffset="92142.56">23712 7658 754 0,'35'-23'52'0,"2"1"58"16,-2 0-101-16,3 6-31 0,-8 3-10 0,0 2-10 0,-3 0-5 0,-2 3-37 16,-5-1-105-16,1 1 114 15</inkml:trace>
  <inkml:trace contextRef="#ctx0" brushRef="#br0" timeOffset="92390.33">24109 7523 1161 0,'4'12'65'0,"-3"7"11"15,-1 3-14-15,0 5-19 0,0-2-20 0,5-2-15 0,4-6 6 0,10-11 23 31,0-6 14-31,6-9 16 0,1-4-5 0,-3-1-18 0,-7-7-8 32,-5 1-4-32,-8-4 5 15,-11 2 17-15,-7 3 3 16,-12 7-8-16,-5 2-12 16,-7 15-61-16,-5 9-41 15,-1 10-147-15,6 4 117 16</inkml:trace>
  <inkml:trace contextRef="#ctx0" brushRef="#br0" timeOffset="126238.6">12326 3571 190 0,'7'-2'64'15,"-6"-6"46"-15,4 2-2 0,0-5-24 0,-5 2 0 0,-2 7 29 0,-3 2 21 0,-3 5 26 16,-3 4 7-16,-1 1-6 0,1 2-12 0,8-5-33 0,3-7-6 16,12 7-12-16,4-7-9 0,9 0-1 15,2 0-7-15,6-7-13 31,8 7-7-31,3 4-24 0,8-1-11 16,4 1-13-16,-4-1-6 16,-5 1-3-16,-1-2-2 15,-8-2-2-15,-11 2-14 16,-13-1-84-16,-14-1-67 16,-14-3 82-16</inkml:trace>
  <inkml:trace contextRef="#ctx0" brushRef="#br0" timeOffset="126507.41">12478 3596 1223 0,'-3'10'109'16,"-1"4"127"-16,4 1-49 0,0 8-1 0,0-1-31 0,4 9-76 0,4-1-32 0,1 8-34 16,2 1-2-16,0-1-8 0,0-1-15 0,-6-6-79 0,1 1-60 0,-6-9-274 0,-8-5 242 0</inkml:trace>
  <inkml:trace contextRef="#ctx0" brushRef="#br0" timeOffset="126649.5">12225 4045 1456 0,'7'18'127'0,"10"1"106"16,4-5-33-16,9-1-35 16,9-7-18-16,4-6-55 15,9-2-25-15,1-2-38 16,-1-4-15-16,-3 3-42 16,-6-1-50-16,-5-1-210 15,1-1 174-15</inkml:trace>
  <inkml:trace contextRef="#ctx0" brushRef="#br0" timeOffset="127076.39">12987 3924 1287 0,'0'13'91'16,"0"6"75"-16,-3-4-58 0,2 9-16 0,-6 0-30 0,3 2-45 0,-1 0-10 0,3-9-3 0,2-1 2 0,5-11 27 15,-2-5 16-15,-1-11 29 16,-1-5 9-16,-1-11-6 16,0-5-5-16,2-4-17 15,-2-2-9-15,-2 4-17 32,1-3-10-32,1 12-12 0,0 9-5 0,9 16-6 15,4 10-4-15,4 13 0 31,5 6 0-31,3 2 2 0,4-2 0 0,10-6 2 16,2-4 1 0,4-1 0-16,-4-6 15 15,-15-9 34-15,-2 1 20 0,-10-9 33 16,-9-6-4-16,-5-13-22 16,-5-4-19-1,-14-12-32-15,0-1-12 16,-4-9-15-16,1 1-7 0,4 10-35 0,6 4-29 15,10 14-74 1,4 2-47-16,10 5-132 0,10 3-154 16,4 0 277-16</inkml:trace>
  <inkml:trace contextRef="#ctx0" brushRef="#br0" timeOffset="127313.85">13666 3629 978 0,'1'11'123'0,"4"7"110"0,1-1-40 0,-3 8-53 0,1 5-41 0,4 6-58 0,-2 1-17 0,3 0-8 0,1 1-4 16,-4-5-3-1,2 1-28-15,-5-9-108 0,3-3-156 16,-4-13 149-1</inkml:trace>
  <inkml:trace contextRef="#ctx0" brushRef="#br0" timeOffset="127483.04">13350 3577 1182 0,'2'-8'161'0,"9"0"119"0,24 2-66 0,9-5-15 0,12 2-49 0,6-4-38 0,-2-3-47 0,1 4-9 0,-2-7-35 15,-2-2-12-15,-5 1-109 16,1-6-144-16,-16-2 142 0</inkml:trace>
  <inkml:trace contextRef="#ctx0" brushRef="#br0" timeOffset="129359.59">15551 3971 662 0,'-2'-4'127'0,"-2"-4"125"0,4 3-30 0,4 0-48 0,-2 1-11 0,1 4-13 0,-12 0-2 16,9 1-11-16,0 7-15 16,0-2-26-16,8 12-21 15,-8 2-32-15,1 12-7 16,-1 12-25-16,0 10-3 15,0 9-4-15,-11 0-4 16,6-2 0-16,-4-4-10 16,1-7-61-1,3-2-27-15,5-12-85 16,3-4-56-16,-1-18-213 16,1-10 256-16</inkml:trace>
  <inkml:trace contextRef="#ctx0" brushRef="#br0" timeOffset="129615.88">15759 3954 1217 0,'0'-2'155'0,"-3"-1"108"0,6 10-19 0,-11 2-58 0,8 7-36 0,8 11-48 0,-8 1-11 0,6 18-39 15,-1-2-15 1,-5 8-18-16,2 0-8 0,-2-3-7 16,0-3-25-1,1-12-69-15,1-2-61 16,1-5-119-16,-3-8-101 0,5-4 205 16</inkml:trace>
  <inkml:trace contextRef="#ctx0" brushRef="#br0" timeOffset="129804.45">15529 4191 1078 0,'12'20'97'0,"4"1"111"0,8-2-14 0,6-5 12 0,3-3-39 0,2-11-83 0,-5 0-26 16,3-10-30-16,-3-2-11 15,-3-1-63 1,1-3-80-16,-3-4 74 0</inkml:trace>
  <inkml:trace contextRef="#ctx0" brushRef="#br0" timeOffset="130467.01">16154 4014 572 0,'1'0'158'0,"-1"-2"142"0,-1 2 1 0,-3 2-76 0,3 3-41 0,1-4-62 0,0 4-24 0,6 3-49 16,-1 3-14-16,4 5-19 15,-2 7-7-15,1 14-1 16,-5 4-1-16,-3 9 0 0,1 4-6 15,-5-2-12-15,-4-3-28 16,3-7-58-16,-3-6-35 16,3-10-111-1,4-7-152-15,-12-2 231 0</inkml:trace>
  <inkml:trace contextRef="#ctx0" brushRef="#br0" timeOffset="130941.09">15953 3960 1031 0,'3'7'148'0,"2"-6"125"0,-5 1-10 0,3 1-58 0,0-3-31 0,8-5-50 0,4-1-26 0,8-4-32 15,6-2-18-15,16-6-31 31,9 1-5-31,11 1-12 16,1-3-2-16,-3 7-46 16,-3 4-64-16,-8 8 65 15</inkml:trace>
  <inkml:trace contextRef="#ctx0" brushRef="#br0" timeOffset="132220.82">24535 4340 852 0,'5'-3'137'0,"-5"3"151"0,5 0-37 0,-13 2-4 16,0 1-45-16,0 5-72 0,-1-3-21 0,-6 1-40 0,12 13-24 0,-3 6-28 15,6 10-12 1,-2 9-7-16,-10-5 2 16,-2 7-3-16,-7-5-1 0,4-3-3 31,3-7-1-31,-1-7 0 16,4-5 1-16,5-14 4 0,0-4 2 15,6-12 2 1,0-6 1-16,6-19-1 0,2-7 1 0,4-20 1 15,6-6 1-15,2-2-3 32,4 0 2-32,1 17-1 0,-4 12 3 0,-2 13 20 15,3 5 6-15,-5 17 11 16,-1 7-3 0,0 11-7-1,-4 6-4-15,-1 15-13 16,-1 4 2-16,-1 8-10 0,-2 6-4 15,2 6 0-15,-3 0-2 16,2-2-11-16,0-4-20 16,-3-9-55-16,-4-6-42 0,3-8-114 15,0-8-98 1,-4-8 189-16</inkml:trace>
  <inkml:trace contextRef="#ctx0" brushRef="#br0" timeOffset="132407.29">24526 4443 1258 0,'19'0'144'0,"-2"5"74"0,2 3 6 0,-2-2-101 0,-1 0-40 0,0-3-50 15,4-1-15-15,-1-2-48 16,7-2-51-16,4-12-187 0,1 0 156 15</inkml:trace>
  <inkml:trace contextRef="#ctx0" brushRef="#br0" timeOffset="132712.06">25114 4282 860 0,'8'-6'234'0,"0"-4"222"0,-5-1-198 0,0 0 5 0,-12 2-82 0,-4-1-31 0,-1 7-36 16,-10 0-20-16,-2 11-49 16,-11 6-10-16,7 14-34 15,-4 9-8-15,15 15-7 16,8 5-3-16,17-1 4 15,18 3 2-15,14-12 1 16,3-3 2-16,6-17-40 16,-8-7-29-16,-2-13-152 15,0-7-162-15,1-8 221 0</inkml:trace>
  <inkml:trace contextRef="#ctx0" brushRef="#br0" timeOffset="135613.56">17933 6843 799 0,'-3'3'101'0,"1"4"83"0,4-4-56 0,6-3 4 16,4 0 0-16,3 0 0 0,2 0-41 0,7 0-24 0,4 6-38 15,8 7-13 1,15 2-12-16,4 1-3 0,13 2-1 16,1 0 0-16,12 0-2 15,6-1-1-15,20-4 0 16,19-1-1-16,25-4 0 15,7 2 0-15,22-7-1 16,3 2 1-16,11 1 0 16,5 2 1-16,8 1 2 15,-7 2 1-15,-9 0 1 16,0 0 2-16,-10-6-2 16,-1 5 2-16,-8-10 2 15,1 0 0-15,-10-10 2 16,-2-4-1-16,4-3 0 15,-8-4-1-15,-4 5 2 0,-2 4 1 16,-31 5 0-16,-14 4 0 16,-42 3-1-16,-16 0-2 15,-23 5-17-15,-8 0-18 16,-9-5-81-16,-8 0-73 16,0 0 100-16</inkml:trace>
  <inkml:trace contextRef="#ctx0" brushRef="#br0" timeOffset="135930.73">22582 6763 737 0,'25'22'128'0,"2"3"170"0,3 5-194 0,5-2 9 0,-5-4-34 0,5-5-19 0,6-3-25 16,-2-1-15-16,2-2-5 15,-1 1 4-15,-20 4 4 0,-7 4 4 16,-29 9 16-16,-22 12 2 16,-25 3-1-1,-8 9-5-15,-9-2-29 0,2-5-14 16,9-10-64-1,1-12-55-15,17-13-229 0,-5-5 203 16</inkml:trace>
  <inkml:trace contextRef="#ctx0" brushRef="#br0" timeOffset="136520.15">18263 6573 1106 0,'5'7'104'0,"-5"2"56"0,0 2 3 0,-13 0-52 0,-6 2-28 0,-6 0-42 0,-10-7-10 0,2 0-14 16,-3-1-6-16,-2 1-8 15,3 1-4-15,7 8-9 16,1 9-2-16,11 12-1 16,-1 7 3-16,10 7 4 15,6 5 2-15,9-7 1 16,11-1-2-16,12-8-2 16,13-4 0-16,19-11 2 15,12-8-20-15,11-12-103 16,6-2-157-16,6-18 155 15</inkml:trace>
  <inkml:trace contextRef="#ctx0" brushRef="#br0" timeOffset="137151.7">20131 6463 886 0,'0'2'116'0,"-5"1"77"0,2 2-6 0,-11 10-53 0,-1 7-38 0,-5 15-47 0,3 2-17 0,2 5-23 16,6 0-8-16,14-9-2 16,10-2-3-16,15-9 1 15,7-5 2-15,7-10 6 16,5-2 14-16,-5-14 34 15,-2-4 11-15,-8-6 32 16,-8-10 5-16,-5-4-15 16,-10-1-8-1,-13-6-23-15,-4 3-15 0,-13 4-14 0,-8-7-10 16,-17 10-29 0,-11-4-7-16,-7 5-42 15,4 10-31-15,9 4-106 16,13-1-125-16,19 14 181 0</inkml:trace>
  <inkml:trace contextRef="#ctx0" brushRef="#br0" timeOffset="137547.97">20563 6446 1279 0,'5'19'58'0,"-2"0"47"0,-3 6-68 0,1 5 0 0,1 4-9 0,6 7-20 0,-3-1-7 16,2-5-1-1,0-5 0-15,2-5 1 0,2-9 0 16,-6-7-1 0,1-11 0-16,-2-5-3 0,-8-14-1 15,-4-6 1-15,-3-9 4 0,-3-5 7 16,-2-9 22-16,-6-3 14 15,7-8 23 1,-1 3 7 0,10 4-5-16,7 8-12 0,10 13-6 15,8 11-2-15,-2 14 9 0,4 2 9 16,-4 7-4 0,1 4-7-16,2 0-22 15,2 3-13-15,5-8-15 0,3-3-4 0,8-7-23 31,1-1-35-31,4-3-111 16,-2 0-96-16,-11 4 135 16</inkml:trace>
  <inkml:trace contextRef="#ctx0" brushRef="#br0" timeOffset="137751.28">20628 6425 1131 0,'14'14'135'0,"5"-3"47"0,6 0-31 0,2-4 7 0,4-7-88 0,6-5-30 16,-3-9-46-16,1 1-69 16,-3-3-265-16,-1-6 216 0</inkml:trace>
  <inkml:trace contextRef="#ctx0" brushRef="#br0" timeOffset="138146.64">21095 6395 988 0,'-8'13'125'0,"5"1"260"0,-4 0-305 0,7 2 0 0,7 8-6 0,-6 1-28 0,7 8-40 16,-5 5-3-16,-1-2-4 15,1-3-6-15,-2-4-10 16,-1-7-3-16,0-10-7 16,0-10-6-16,4-2-15 15,-3-14 3-15,1-10 12 0,-2-9 21 16,0-13 40-16,-2-1 11 16,-7-10 22-16,4-1 8 15,-4-2 17 1,-1 0-1-16,8 9-17 15,2 10-10-15,10 16-22 0,-5 9 0 0,7 7-4 16,3 6 2-16,3 3-8 16,5 1-8-1,7 4-5-15,-2 1-6 16,8-2-6-16,2-1 0 0,1-3-8 16,1-5-24-16,-10-4-84 15,-2-2-71 1,-12 3 93-16</inkml:trace>
  <inkml:trace contextRef="#ctx0" brushRef="#br0" timeOffset="138351.84">21180 6370 1251 0,'0'13'107'0,"3"-2"44"0,0-5-11 0,8-6-30 16,5-2-47-16,15-9-42 0,10-3-9 0,12-2-69 15,2-4-97-15,-3-4 92 16</inkml:trace>
  <inkml:trace contextRef="#ctx0" brushRef="#br0" timeOffset="140344.09">12998 6715 622 0,'0'7'105'0,"-4"-3"105"0,4-2-11 0,0-2-11 0,-3 0 3 0,1-2-2 0,0-5-17 16,-1 2-40-1,-5-6-17-15,-3-2-40 0,-3-1-20 16,-13-2-31-16,2 0-12 16,-11 9-9-16,-5 5-2 0,-10 11-5 15,1 10-2-15,6 11-2 31,-1 8-1-31,15 8 4 0,4 0-1 0,4 6 2 32,6 4 0-32,3 1 2 0,0 5 2 0,6-1 0 31,2 2 0-31,3-6 2 16,2-2 0-16,2-1 3 15,7-7-1-15,4-4-1 0,1-4 1 0,7-12 0 16,2-10 0-1,12-10 0-15,3-10-3 16,14-16-2 0,5-8-19-16,1-11-68 0,-4-3-45 15,-15-5-174-15,-10 7 166 16</inkml:trace>
  <inkml:trace contextRef="#ctx0" brushRef="#br0" timeOffset="140516.68">12487 7233 1447 0,'24'0'101'0,"4"-5"56"0,12-8-5 0,13-6-50 0,7-1-23 0,7-5-46 16,-4-2-19-16,-8 0-106 15,-5-8-115-15,7-7 117 16</inkml:trace>
  <inkml:trace contextRef="#ctx0" brushRef="#br0" timeOffset="140705.85">13587 6794 1667 0,'0'18'129'15,"-6"1"88"-15,1 3-7 0,-6 0-70 0,-7 4-22 0,-2 6-67 0,-5 4-20 0,-10 12-21 0,-4 7-5 16,-7 3-5-16,-9 5-22 16,7-3-89-16,1-5-63 15,6-14 84-15</inkml:trace>
  <inkml:trace contextRef="#ctx0" brushRef="#br0" timeOffset="140912.51">13095 6905 1186 0,'-2'-8'138'0,"4"9"153"0,6 7-96 0,18 16-30 16,4 6-20-16,13 14-55 0,4 6-31 0,1 6-37 16,2-1-11-16,2-6-10 15,3-4-34-15,-3-11-129 16,2-9-113-16,1-14 134 0</inkml:trace>
  <inkml:trace contextRef="#ctx0" brushRef="#br0" timeOffset="141102.17">14032 6807 1537 0,'0'22'151'0,"-3"6"148"0,-1 9-119 15,-5 8-44-15,-1 7-41 0,1 4-62 0,-4-1-17 0,2 3-11 16,0-6-19-16,3-9-82 16,4-4-60-16,2-12-318 15,2-3 277-15</inkml:trace>
  <inkml:trace contextRef="#ctx0" brushRef="#br0" timeOffset="141291.07">13808 6649 1437 0,'-11'11'166'16,"-2"-3"147"-16,5 5-103 0,11-1-59 0,4-4-36 0,26-3-43 0,8-3-16 16,16-6-24-16,12-5-10 15,11-8-15-15,-1-7-18 16,5-19-53-16,4-6 43 15</inkml:trace>
  <inkml:trace contextRef="#ctx0" brushRef="#br0" timeOffset="185678.42">12847 13489 441 0,'0'0'154'0,"0"-7"113"0,0 6-23 0,0 1-12 0,-5-3-12 0,0 3-6 0,5 15-7 0,0 4-17 0,5 8-62 16,-3 0-30-16,-10 0-36 16,2 1-18-16,2 10-9 15,4 9 0-15,5 13-17 16,-2 10-3-16,0 9-3 16,2 3-8-16,-2-5-6 15,1-5-1-15,5-10-24 16,-7-12-15-16,2-17-67 15,1-7-49-15,0-18-189 16,4-10 196-16</inkml:trace>
  <inkml:trace contextRef="#ctx0" brushRef="#br0" timeOffset="185928.3">13196 13422 1400 0,'1'5'172'0,"-4"16"150"0,-5 6-48 0,-9 7-79 0,-2 10-43 0,0 5-59 0,3-1-31 16,8 8-29-16,7 0-7 0,2 5-20 16,7 4-5-16,2-2-1 15,-1 0-23-15,2-6-81 16,0-7-51-16,0-3-171 15,-9-9-191-15,7-11 302 16</inkml:trace>
  <inkml:trace contextRef="#ctx0" brushRef="#br0" timeOffset="186118.2">12972 13899 1351 0,'20'1'194'0,"5"-1"128"0,1 5-119 16,-4 3-61-16,0-6-82 0,-3 1-28 0,12-8-32 0,-1-3-54 0,11-9-204 0,7-4 168 0</inkml:trace>
  <inkml:trace contextRef="#ctx0" brushRef="#br0" timeOffset="186339.23">13697 13798 1437 0,'-3'11'162'0,"2"1"140"0,-1 3-91 0,2 4-58 0,0 4-49 0,3 6-59 0,-1 5-21 0,-1 4-19 0,-1-2 0 0,0 2-51 15,0-8-41-15,0-5-135 16,5-1-124-16,1-13 190 0</inkml:trace>
  <inkml:trace contextRef="#ctx0" brushRef="#br0" timeOffset="186543.63">13379 13646 1376 0,'-8'13'199'0,"5"1"192"0,3-1-101 0,9-1-69 0,12-2-47 0,13-10-66 0,7-13-26 0,13-10-38 0,3-7-15 0,11-16-19 0,-1 0-4 0,12-4-23 0,5-5-43 0,18 12-141 15,4-6 120 1</inkml:trace>
  <inkml:trace contextRef="#ctx0" brushRef="#br0" timeOffset="187081.29">14754 13680 1473 0,'-12'14'98'0,"-7"5"53"0,3 1-33 0,-1 5-48 16,-4 1-21-16,7 7-38 0,3 1-13 0,11 9-6 0,12 1-1 0,14-6-1 15,12-5 1-15,14-20-8 16,4-7 18-16,4-19 39 16,-4-10 21-16,-8-13 66 15,-7-5 1-15,-17-7 9 16,-5 2-3-16,-24 2-40 15,-12 6-15-15,-19 7-39 0,-15 3-35 16,-24 4-103 0,-6-1-75-16,1 21-241 15,5 9 224-15</inkml:trace>
  <inkml:trace contextRef="#ctx0" brushRef="#br0" timeOffset="187556.28">15246 13508 1361 0,'37'26'113'0,"-10"9"93"0,-4 8-81 0,-16 13-52 0,-3 6-24 0,-8 6-38 15,0 0-5-15,1 1-3 0,-2-11-1 0,5-10 0 16,5-12-1-16,0-20 3 15,4-15 16-15,-4-15 48 0,3-13 24 16,-3-23 41 0,3-10 0-16,-2-6-34 15,3-1-13-15,7 17-37 0,3 9-15 16,2 16-17 0,4 14-15-16,8 20-11 15,-1 9-4-15,7 23-1 0,4 4-4 16,-2 6-23-16,0-4-1 0,6-9 6 15,-6-7 10-15,2-13 32 16,-7-6 4 0,-11-8 35-16,-3-4 21 15,-11-15 41-15,-4-4 19 0,-6-18-5 16,2-11-15-16,-3-18-42 16,-4-10-20-16,0-14-32 15,4 4-8-15,0 16-8 16,0 15-15-16,4 22-61 15,2 11-59-15,-1 9-111 16,9 4 124-16</inkml:trace>
  <inkml:trace contextRef="#ctx0" brushRef="#br0" timeOffset="188374.41">13063 15039 1191 0,'0'2'133'15,"-3"2"98"-15,-2 6-9 16,2 2-46-16,0 1-29 0,-7 3-39 0,7 7-19 0,-6 12-32 0,-4 6-13 0,2 19-21 16,-5 9-11-16,-1 7-10 15,1 1-2-15,-4-1-4 0,-1-10 0 16,7-14 0-16,1-11 0 15,10-20-4-15,3-20-4 16,0-5-4-16,2-26 0 0,10-22 6 16,1-16 4-1,-2-30 9-15,0-3 5 16,-1-8 16 0,-1 2 7-16,2 22 12 15,0 9 3-15,3 31-2 16,-1 11-5-16,3 23-6 15,3 13-2-15,-4 18-6 16,3 10-1-16,2 24-8 16,-1 9-3-16,5 18-5 15,1 4-3-15,-1-3-7 16,1-2-24-16,-8-20-60 16,2-5-41-16,-4-15-108 15,-4-12-93-15,-8-3 186 16</inkml:trace>
  <inkml:trace contextRef="#ctx0" brushRef="#br0" timeOffset="188547.1">12948 15451 1608 0,'6'12'109'0,"2"1"43"0,6-5-22 0,7-4-61 0,-1-10-24 15,13-10-32-15,7-6-3 0,14-9-79 0,9-9-70 0,16-9 80 16</inkml:trace>
  <inkml:trace contextRef="#ctx0" brushRef="#br0" timeOffset="188860.8">13887 15004 1771 0,'-16'-8'147'0,"-8"-3"80"0,-3-8-11 0,-1 7-79 0,-4 2-36 16,1 9-57-16,4 17-18 0,-5 15-15 15,7 10-7-15,11 24-10 16,11 7-3-16,8 10-1 15,15 5 0-15,10-10 2 16,6-6 3-16,7-20 1 16,4-9 1-16,4-21-1 15,-1-4 2-15,2-14-54 16,2-3-38-16,7-20-140 16,3-5-213-16,7-32 264 15</inkml:trace>
  <inkml:trace contextRef="#ctx0" brushRef="#br0" timeOffset="189410.04">15187 15003 1338 0,'-10'0'123'0,"-7"12"71"0,-1 2-41 0,-7 15-84 0,0 7-28 0,4 16-38 0,9 10-6 15,10 5-3-15,7 3 0 16,11-13 0-16,1-18-1 15,15-17 7-15,1-19 11 16,8-17 41-16,1-11 30 16,-1-16 50-16,-1-8 15 15,-12-5 5-15,-6-1-19 16,-20 8-36-16,-13-2-20 0,-21 3-39 16,-14 2-16-16,-2 3-70 15,-1 6-48 1,4 21-134-16,11 8-108 0,15 25 187 15</inkml:trace>
  <inkml:trace contextRef="#ctx0" brushRef="#br0" timeOffset="189864.97">15712 14944 1364 0,'22'19'108'0,"-6"6"73"0,-7 4-81 0,-7 17-45 0,-4 4-24 0,-1 10-23 0,1 1-4 16,2-8-1-16,5-9 2 15,-2-19 19-15,0-8 17 16,4-20 61-16,-7-10 25 16,0-18 14-16,-3-10 3 15,-5-21-39-15,6-1-21 16,2-3-30-16,2 8-17 15,12 12-23-15,0 8-7 16,10 24-13-16,3 8-8 16,7 31-3-16,6 16-2 0,10 16-28 15,2 7-11 1,13-1-6-16,1-7-14 0,1-11 40 16,-8-10 17-16,-18-16 21 15,-7-6 42-15,-19-18 48 16,-2-6 23-16,-8-19 27 15,-5-10-13-15,-5-16-41 16,2-17-24-16,-11-17-36 16,1-3-14-16,0 0-12 15,4 6-11-15,9 27-39 16,5 15-41-16,4 10-114 16,12 7 111-16</inkml:trace>
  <inkml:trace contextRef="#ctx0" brushRef="#br0" timeOffset="190776.44">12949 16698 1218 0,'-1'-2'185'0,"-10"-9"-97"0,6 3 150 0,-6 2-73 16,11 6-22-16,0 0-10 0,0 5-47 0,2 14-24 0,1 19-37 0,0 9-9 0,5 18-9 15,-5 2-21-15,-3 0-41 16,2-9-13-16,2-9-32 15,-1-3 15-15,5-21 39 32,-4-9 13-32,-3-20 32 0,2-11 4 0,-3-20 18 15,0-14 9-15,-3-19 21 16,-8-7 8-16,5-17 4 16,1-4 3-16,10 8-1 15,-1 6-2-15,17 20 1 16,-2 15-8-16,3 26-17 15,-3 7-10-15,-6 16-18 16,-2 6-3-16,-4 11 0 16,-3 7 2-16,-4 12-4 0,-10 11-14 15,-4 8-38 1,-2 4-15-16,-6-7-35 0,8-7 9 16,9-18 28-16,4-12 11 15,12-9 37-15,9-7 4 16,9 1 19-16,5 4 10 0,7 2 20 15,3 6 10 1,1 4 6-16,-4-1 0 0,-18 4-3 16,-7-2-1-16,-16 7-12 15,-9 6-5-15,-20 6-15 16,-9 3-10 0,-6 4-48-16,-3 0-34 0,9-11-102 15,8-12-80-15,16-22 138 16</inkml:trace>
  <inkml:trace contextRef="#ctx0" brushRef="#br0" timeOffset="191043.26">13514 16542 1227 0,'-1'35'93'0,"-7"10"57"0,1 10-89 0,6 13-40 0,2-1-16 0,18-12-9 16,8-6-3-16,8-27-1 0,3-13 8 0,1-15 30 0,-1-13 36 15,-9-6 79-15,-6-5 29 16,-10-2 23 0,-5-3-13-16,-16-6-52 0,-8-3-28 0,-17-1-50 15,-7-4-31-15,-13 3-96 16,1 8-70-1,-7 18-244-15,14 7 216 16</inkml:trace>
  <inkml:trace contextRef="#ctx0" brushRef="#br0" timeOffset="191247.41">14059 16458 1750 0,'33'33'133'0,"-13"7"54"0,-7 10-45 0,-10 17-82 0,-3 5-28 0,2-3-28 0,1-1-37 15,1-13-146-15,1-9-167 16,-5-14 178 0</inkml:trace>
  <inkml:trace contextRef="#ctx0" brushRef="#br0" timeOffset="191561.59">13760 16482 1389 0,'15'0'170'0,"4"0"107"15,9-5-60-15,7-4-15 0,4-5-57 0,4-7-20 0,7 2-44 16,-1-3-14-16,6 3-22 15,0-1-10-15,-4 5-8 16,-2-4-4 0,-13 7-5-1,-3 4-5-15,-11-1-2 16,0 7 0-16,-11 8-2 16,-4 12 0-16,-1 13-3 15,-4 10-3-15,-1 19-2 16,1 11-1-16,6 8-18 15,-5 1-25-15,6-7-59 0,2-13-40 16,2-22-94-16,0-12-62 16,4-21 167-16</inkml:trace>
  <inkml:trace contextRef="#ctx0" brushRef="#br0" timeOffset="191750.42">14626 16111 1635 0,'-3'21'200'0,"0"18"155"0,0 10-57 15,-2 21-123-15,-1 7-52 0,4 10-73 0,1 1-28 0,1-6-16 16,1-3-3-16,1-15-35 16,6-8-37-16,-2-15-96 15,4-8-63-15,-6-8 117 16</inkml:trace>
  <inkml:trace contextRef="#ctx0" brushRef="#br0" timeOffset="191925.69">14401 16433 1414 0,'14'14'161'0,"2"2"130"0,4 0-78 0,1-4-86 0,-2 1-34 0,4-7-52 0,1-4-17 15,-3-7-81-15,4-6-62 16,10-8 67-16</inkml:trace>
  <inkml:trace contextRef="#ctx0" brushRef="#br0" timeOffset="192410.57">15603 16348 1502 0,'-2'8'170'0,"-4"4"113"0,-7 10-150 0,-1 10-44 0,-3 15-69 0,-2 8-17 15,6 7-8-15,10-2-3 16,11-10-6-16,9-10-2 0,20-21 0 15,-1-11-1-15,7-19 36 16,-6-7 18-16,-8-16 47 16,-4-3 23-1,-12-5 5-15,-9-2-1 16,-10-2-25-16,-14 0-15 0,-13 0-32 16,-5 1-18-16,-11 13-57 15,-3 8-40-15,0 15-114 16,0 6-253-16,7 8 270 15</inkml:trace>
  <inkml:trace contextRef="#ctx0" brushRef="#br0" timeOffset="192772.07">16027 16290 1663 0,'15'39'130'0,"0"2"83"0,1 9-139 0,-5 9-23 0,-1 7-36 0,-6 8-28 16,4-3-47-16,5 0-30 15,-1-20-97-15,4-12-44 16,-5-22-80-16,0-14 27 16,-6-23 128-16,-5-15 106 0,-5-22 210 15,-9-13 45 1,-14-19 38-16,-5-2-9 0,4-4-35 15,4 4-12-15,14 15-25 16,8 13-19-16,11 19-42 16,4 11-26-16,15 17-41 15,6 5-12-15,11 9-12 16,10 2-4-16,1 0-5 16,-4-8-1-16,-1-1-6 15,-7-5-27-15,-4-4-85 16,-2 1-56-16,-9-7 81 15</inkml:trace>
  <inkml:trace contextRef="#ctx0" brushRef="#br0" timeOffset="192976.2">16144 16483 1420 0,'27'2'143'15,"3"-8"134"-15,3-7-163 0,2-14-50 0,-1-6-51 0,4-6-100 0,0-4-60 0,8-1 78 16</inkml:trace>
  <inkml:trace contextRef="#ctx0" brushRef="#br0" timeOffset="193352.61">16772 16260 1518 0,'-3'45'143'0,"0"6"90"16,7 7-121-16,1 2-29 0,3 8-58 0,-3-4-20 0,6 0-37 15,-2-11-25-15,7-7-49 16,1-8-21-16,-4-19-10 0,-2-7 20 15,-8-18 59-15,-3-11 31 16,-5-21 81-16,-4-9 27 0,-10-20 48 16,-3-7 13-1,-5-11 13-15,2-3-2 0,12 7-24 16,5 4-16-16,16 19-30 16,10 9-10-16,13 17-23 15,1 7-9-15,7 12-19 16,-1 1-10-16,2-1-10 15,-3 2-2-15,8-3-17 16,-1 0-30-16,-3-1-90 16,1 1-64-16,-1-6-158 31,-1 6 185-31</inkml:trace>
  <inkml:trace contextRef="#ctx0" brushRef="#br0" timeOffset="193557.33">16941 16531 1025 0,'25'12'180'0,"10"-10"183"0,3-4-161 0,7-20-87 0,4-4-48 0,10-9-76 15,1-5-72-15,4-4 47 16</inkml:trace>
  <inkml:trace contextRef="#ctx0" brushRef="#br0" timeOffset="-205000.79">19069 13516 528 0,'0'11'95'0,"-8"-4"103"0,5 11-45 0,-8-9-30 0,6 7 3 0,4-2 3 0,1-6 10 0,-4 3 11 0,0-5-2 0,1-4 1 15,-7 3-2-15,1-1-20 16,-1 1-18-16,-7-2-41 15,6-1-16-15,-3-4-6 16,9-6 7-16,14-1 21 0,4-7 1 16,17 0-9-1,1 7-14-15,3 0-30 0,-4 10-8 16,1 10-10 0,-7 3 0-16,-12 7 0 0,-7-2-1 15,-14 9-4-15,-4 4-7 16,-8 6-13-16,-5 1-5 15,-4-3 0-15,6-4 5 16,10-7 11 0,11-1 2-16,12-1 5 15,8 1-1-15,17-2 6 0,-1 2 4 0,9 3 3 16,1-2 1 0,-8 6 1-1,-4-2 4-15,-10-1 8 0,-13 5 3 0,-12-1 3 16,-10 2-5-1,-24 9-5-15,-6-4-4 0,-14 1-3 16,-8-7-3 0,-15-9-11-16,-2-10-8 0,-6-14-22 15,10-2-21-15,27-10-48 16,14-3-29-16,35-3-80 16,8 0-85-16,26-4 170 15</inkml:trace>
  <inkml:trace contextRef="#ctx0" brushRef="#br0" timeOffset="-204465.58">20263 14042 726 0,'11'-1'93'0,"-9"-6"109"0,-2 3-12 0,-11 4-11 0,-7 0-6 0,-4 3-17 0,-3 5 3 0,-2-4-4 0,2 6-9 15,-3 1-41-15,2 3-29 16,4 2-43-16,7 9-13 16,5 5-14-16,7 8-4 15,12 4-3-15,9-2-7 16,10-4-2-16,8-9 2 15,16-11 8-15,-1-11 23 16,-12-12 37-16,-4-10 15 16,-16-12 7-16,-8-1-8 15,-5-11-27-15,-4-3-12 16,-15-5-13-16,-7 5-7 0,-10 2-16 16,-6-1-25-16,-7 21-81 15,-3 6-62-15,-1 29-230 16,4 17 223-1</inkml:trace>
  <inkml:trace contextRef="#ctx0" brushRef="#br0" timeOffset="-203961.37">20508 14008 1418 0,'14'0'106'0,"-3"7"65"0,-9 9-71 0,-2 17-51 15,0 0-21-15,6 13-23 0,5-3-5 0,9-9-1 0,4-10-2 0,3-16 4 0,4-8 19 16,6-5 51-16,-3-15 31 0,-2-7 55 16,0-5 4-16,-14-7-17 15,3 3-19-15,-10-1-51 16,-9 9-22-1,-2 28-29-15,0 0-14 0,1 33-14 16,7 14-17 0,8 15-60-16,11 1-15 0,9-17-34 15,5-10 14-15,9-23 59 16,-2-12 14-16,-4-13 75 16,-3-7 21-16,-14-16 30 15,-2-4 18-15,-4-17-1 16,-7-15-1-16,-2-18-4 15,-7-14-2-15,-6-15-14 16,-4 1-11-16,-3 21-21 16,5 17-5-16,1 46-12 15,2 20-6-15,0 34-10 0,2 21-9 16,6 25-9 0,0 13 0-16,6 15-3 0,5 1-17 15,-2-3-60-15,7-3-44 0,-1-15-110 16,4-11-137-1,-5-3 218-15</inkml:trace>
  <inkml:trace contextRef="#ctx0" brushRef="#br0" timeOffset="-203505.67">21159 14091 1250 0,'32'-12'188'0,"7"-1"178"16,9 0-74-16,7-1-64 0,8 1-38 0,3 1-60 0,-4 1-22 0,-4 9-39 15,-15 1-15-15,-9 13-24 16,-8 4-10-16,-11 17-17 16,0 11-7-16,-4 15-33 0,-5 10-13 15,-1 12-44-15,-5 4-30 16,-2 6-52-1,-4-1-14-15,1-13 26 0,0-10 35 16,4-20 86-16,-2-19 33 16,3-17 61-16,-4-11 24 15,3-25 30 1,-2-14 10-16,-2-39-10 0,2-12 2 0,-7-23-14 16,7-4-7-16,3 13-18 15,8 6-21 1,13 29-12-16,4 12-7 0,2 21-10 15,1 14-3-15,5 17-8 16,-3 7-3-16,-6 17-2 16,1 9 1-16,-15 10-3 15,-9 9-11-15,-14 5-46 16,-10 3-38-16,-4 5-106 16,2-3-107-16,-8 0 172 15</inkml:trace>
  <inkml:trace contextRef="#ctx0" brushRef="#br0" timeOffset="-202985.08">22014 14304 1596 0,'16'-17'161'0,"-6"-1"140"0,-1 3-97 0,-3 5-57 0,-3-1-25 0,-1 6-50 15,0 2-16-15,-1 6-37 0,1 2-8 0,6 1-10 16,-4 1-1-16,4-7 0 16,7-8 1-16,-3-5 4 15,9-4 6-15,1-7 14 16,3 1 7-16,2-4 9 16,-4 3-3-16,-2 7-14 15,-7 6-9-15,-4 12-18 16,-1 18-11-1,2 16-24-15,2 9-11 0,6 6-28 16,-2-5 6-16,7-12 23 16,1-13 12-16,2-13 51 15,-2-7 18 1,-3-15 31-16,-3-8 11 16,-5-17 8-16,5-7-6 0,-5-21-5 15,-1-11-6-15,-5-22-9 16,-3-7-5-16,-10-3-19 0,3 9-6 15,1 29-6 1,2 21-2-16,9 41-7 16,2 17-3-16,4 24-10 0,3 14-4 15,-2 16-11-15,4 7-14 0,-5 4-52 16,1-5-36-16,2-3-121 16,-3-13-68-16,0-1 168 15</inkml:trace>
  <inkml:trace contextRef="#ctx0" brushRef="#br0" timeOffset="-202794.74">22445 13834 1196 0,'38'-5'235'0,"4"-1"269"0,22-3-286 0,7-2-33 0,4-15-88 0,3-2-39 0,-1-8-44 0,-6-2-33 0,-13 6-104 16,-14 5-86-16,-20 16 103 16</inkml:trace>
  <inkml:trace contextRef="#ctx0" brushRef="#br0" timeOffset="-202292.17">20088 15059 1094 0,'0'0'161'0,"2"0"213"0,1 0-125 0,-6 0-39 0,-2 2-38 0,-9 4-86 0,-4 1-38 0,-13 7-35 15,-4 3-5-15,0 12-7 16,-1 7-3-16,9 13-5 15,4 3-2-15,10 1 1 16,13-2-1-16,14-12 8 16,8-6 7-16,18-12 21 15,2-7 19-15,12-6 38 16,8-5 9-16,-10-1 3 16,-8 4-9-16,-24 3-21 15,-13 1-9-15,-30 7-16 16,-14 5-8-16,-23 7-38 15,-8 4-25-15,-2 6-46 16,-1 4-22-16,7 1-49 16,5-5-33-16,22-7-123 15,-3-10-228-15,31-20 312 0</inkml:trace>
  <inkml:trace contextRef="#ctx0" brushRef="#br0" timeOffset="-202102.93">20429 14618 1734 0,'17'11'164'0,"4"17"129"0,-9 15-92 0,-4 29-59 0,-5 17-40 0,-6 16-55 0,-2 14-20 15,-4 16-16-15,1 1-23 0,-1-8-96 16,-1-8-77-16,9-21 87 15</inkml:trace>
  <inkml:trace contextRef="#ctx0" brushRef="#br0" timeOffset="-201882.4">20301 15206 1885 0,'35'-5'140'0,"-15"2"100"0,15 2-62 0,-8-1-62 16,1 0-29-16,20-4-57 0,-11 0-16 0,9 0-51 15,3 2-51-15,11 8-151 16,6 5-194-16,10 2 238 16</inkml:trace>
  <inkml:trace contextRef="#ctx0" brushRef="#br0" timeOffset="-200938.97">21076 15444 1431 0,'-16'2'120'0,"-6"-1"79"0,4-1-34 0,-16-3-56 0,4 0-37 15,-8 3-52-15,-2 6-29 0,7 16-41 0,3 10-19 16,18 3-21-1,7 3 15-15,11-5 27 0,16-10 19 0,15-16 26 16,4-6 11-16,4-18 35 16,1-10 12-1,-6-14 28-15,-1-6 10 16,-3-7 8-16,-9-3 0 0,-6 7-14 16,-12 4-14-16,-6 21-26 15,-3 11-12-15,-4 26-23 16,0 14-10-16,4 21-34 15,4 14-16-15,5 6-16 16,2-7 0-16,5-19 22 16,8-8 10-16,4-22 24 15,5-11 5-15,-1-13 29 16,1-7 17-16,-5-17 17 16,-1-4 7-16,3-27-4 0,3-14 6 15,5-17 15 1,-7-14 8-16,-2-4 3 15,-10 0-10-15,-8 12-24 16,1 18-5-16,-10 38-3 0,0 17 4 16,-4 40-9-16,-1 19-13 15,3 35-23-15,0 13-14 16,6 23-3-16,4 8 0 16,4 6-9-16,2 0-5 15,7-7-26 1,9-9-1-16,6-28-1 0,3-9 4 15,11-29 26-15,0-5 3 16,8-19 14-16,-3-6 3 0,-5-16 5 16,0-3 5-16,-14-14 6 15,-2 0 5-15,-20-5 8 16,-10-6 4-16,-17 13 0 16,-13-1-3-16,-4 21-15 15,-2 16-13-15,8 25-20 16,6 16-10-16,14 13-6 15,9 1 1-15,20-9-5 16,9-13 1-16,19-24 5 16,8-9 3-16,0-20 18 15,-8-5 6-15,-7-12 8 16,-15-1 6-16,-2-5 5 0,-7-7 5 16,-8-4 3-1,-2-8-1-15,-9 2-2 16,-2 8-2-16,-3 20-5 0,0 14-6 15,3 29-7-15,7 17-1 16,5 13-5-16,3 6 0 16,12-7 1-16,0-2-2 15,-3-8 2-15,1 1-3 16,-14-4-33-16,-4 2-4 0,-15 3-41 16,-9-6-26-16,-18-4-57 15,-3-5-54-15,-6-11-170 16,-3-8 210-16</inkml:trace>
  <inkml:trace contextRef="#ctx0" brushRef="#br0" timeOffset="-200782.24">21372 14946 1306 0,'-25'9'254'0,"4"4"247"15,21 9-236-15,8 2-41 0,26-2-86 0,16-2-31 0,24-13-61 0,10-7-21 16,12-15-20 0,-1-5-9-16,-2-23 308 0,-3-4-225 15</inkml:trace>
  <inkml:trace contextRef="#ctx0" brushRef="#br0" timeOffset="-188676.94">1659 14143 1222 0,'-5'25'100'0,"-5"2"59"0,1 3-6 0,3 3-48 0,-4-3-3 0,4 0 4 16,-2 0-5-16,0 8-4 0,0 1-4 15,-1 12-25-15,-1 4-10 16,-4 10-21-16,0 7-10 16,-2 7-18-16,0 3-4 15,5 0-4-15,0-8-2 16,8-17-7-1,-2-13-11-15,12-22-45 0,1-9-39 16,3-18-116-16,4-14-97 16,6-20 172-16</inkml:trace>
  <inkml:trace contextRef="#ctx0" brushRef="#br0" timeOffset="-188430.72">1809 14205 1132 0,'-2'-5'148'0,"0"3"79"0,-4 10-21 0,0 5-33 0,-4 9-53 0,-1 6-23 0,3 4-43 0,2 7-16 0,4 9-20 16,2 1-7-16,4 6-10 0,4 6-1 15,-4-1-2-15,-1 6-13 16,-3-7-56-16,0-1-48 15,-6-4-255-15,-5-5 223 16</inkml:trace>
  <inkml:trace contextRef="#ctx0" brushRef="#br0" timeOffset="-188185.92">1264 14649 1228 0,'8'11'114'0,"2"0"92"0,-2-1-28 0,12-5-16 0,5 4-28 0,7-9-51 0,10 0-29 0,6-6-38 0,5-2-8 0,4-5-5 0,5-1-2 15,2-2-53 1,3 2-40-1,0-3-88-15,6 3-89 0,-7 1 153 0</inkml:trace>
  <inkml:trace contextRef="#ctx0" brushRef="#br0" timeOffset="-187852.96">1397 14790 1263 0,'-10'12'129'0,"2"1"93"0,-4-4-49 0,6-4-24 0,4 1-29 0,2-6-25 15,8-1-13-15,15-5-36 0,9-5-11 0,15-2-18 0,12-3-10 0,10 2-8 0,8 3 8 0,10 6-89 0,2-6-60 16,4 3-327-16,1 2 257 15</inkml:trace>
  <inkml:trace contextRef="#ctx0" brushRef="#br0" timeOffset="-187474.16">2747 14517 1151 0,'-9'-3'83'0,"2"-2"62"0,3 2 2 15,2 3 0-15,2 1-11 0,-1 7-21 0,-1 5-18 0,2 14-31 0,0 0-12 0,0 10-29 0,5 4-12 16,4 5-13-16,2-5-1 0,7-1-4 0,0-4-3 16,0-12-5-16,6-4-19 0,1-14-48 0,-2-4-45 15,-2-21-195 1,-1-9 188-16</inkml:trace>
  <inkml:trace contextRef="#ctx0" brushRef="#br0" timeOffset="-187300.61">2809 14162 1509 0,'-24'22'137'0,"-1"2"61"0,4-5-72 0,7-10-95 0,6-4-66 0,8-22-126 0,10-9-119 16,23-13 144-16</inkml:trace>
  <inkml:trace contextRef="#ctx0" brushRef="#br0" timeOffset="-186953.73">3170 14425 1310 0,'2'57'79'0,"-2"2"15"0,0-7-13 0,1-2-60 0,1-9-5 16,4-3-7-16,-1-3-5 0,1-12-1 0,-1 3 0 0,-5-11 28 0,0-8 22 0,0-9 35 16,-10-12 21-16,2-13-4 0,-7-1-13 15,2-17-22 1,4 3-15-16,7-5-20 0,7 4-5 0,11 4-10 15,7 2-5 1,6 7-5-16,5 2-2 16,6 15-8-1,6 5 0-15,-4 21 0 16,-7 6 0-16,-4 16 2 16,-7 7-6-16,-8 9-29 0,4 2-24 0,-12 4-60 15,5-2-32-15,-1-6-110 16,-2-6-167-16,14-21 253 15</inkml:trace>
  <inkml:trace contextRef="#ctx0" brushRef="#br0" timeOffset="-186544.23">3747 14424 1271 0,'5'6'178'15,"3"7"121"-15,-5 15-104 0,3 8-61 0,-2 12-55 0,0 2-22 0,6 7-33 16,-2 5-4-16,-4 1-15 0,6 0-4 0,-4-5-15 0,5-7-29 0,2-14-49 0,1-5-20 0,-1-15-3 0,-2-4 24 16,-3-13 51-16,-5-5 21 15,-3-20 21-15,-2-13 12 0,-7-19 21 31,-4-7 7-31,-9-18 15 16,3-8-3-16,3-3-11 0,7-2-6 16,18 18-3-1,10 11 1-15,16 21-1 16,4 11-2-16,4 19-8 16,6 9 2-16,-8 14 9 15,-3 8 3-15,-8 11 4 16,-10 4-8-16,-7 10-13 15,-12 3-4-15,-2 4-9 16,-7 2-9-16,-11 2-45 16,2-1-36-16,-12-9-119 15,1-7-110-15,4-18 171 16</inkml:trace>
  <inkml:trace contextRef="#ctx0" brushRef="#br0" timeOffset="-186003.07">4300 14503 1007 0,'6'27'111'0,"2"9"53"0,0 2-10 0,-4 0-39 0,-4 1-49 0,5-9-34 0,0 3-19 0,-2-14-15 0,5-6-6 0,0-15 13 16,3-11 13-16,5-15 33 16,3-10 18-16,-4-11 31 15,1 0 20-15,-3 4 13 16,-1-1 6-16,-2 16-27 16,-1 6-36-16,-2 18-36 15,0 9-17-15,1 16-17 0,3 9 0 16,8 17-13-1,8-1-13-15,5-3-6 0,7-8-18 16,-1-13 9-16,1-9 8 16,-4-12 9-16,-6-9 21 15,-3-15 2-15,-5-11 9 16,1-16 12-16,-3-11 15 16,3-21 4-16,0-9 1 15,-8-11 7-15,-3-2-4 16,-11 5 3-16,0 12-4 15,-3 32 0-15,3 22-2 0,3 34-2 16,2 12-5-16,-3 31-24 16,4 10-10-16,-1 24-9 15,-1 3-1-15,4 9-12 16,2 0-39 0,-2-6-154-16,4-8-93 0,6-23 144 15</inkml:trace>
  <inkml:trace contextRef="#ctx0" brushRef="#br0" timeOffset="-185538.1">4828 14231 1181 0,'-25'-25'182'0,"9"3"220"16,3 8-194-16,13 8-46 0,10 4-30 0,9 2-45 0,8-3-16 0,18-7-29 0,4-4-12 0,13-5-5 0,9-3 5 0,6 7 7 0,5-4 4 0,2 11-2 15,-13 1-6-15,-14 7 3 16,-18 7-7-16,-25 2 2 16,-4-4 5-16,-15 8-10 15,-8-1 3-15,-12 2-9 16,1 12-10-1,-6-8-7-15,2 5-5 0,6 2-6 16,9 3-3-16,12 5-4 0,12 4-1 16,16-1 2-1,-1 2 2-15,11-2 7 0,-4-3 0 16,-3-5 4-16,-5-2 1 16,-3 1 5-16,-5 1 2 15,-12 5 5-15,-2 0 2 16,-20-1 1-16,-8-7-1 15,-13-6-14 1,-6-2-12-16,-19-12-38 16,-5 0-41-16,-6-10-65 15,3-8-55-15,26-15 108 0</inkml:trace>
  <inkml:trace contextRef="#ctx0" brushRef="#br0" timeOffset="-184975.35">6366 14091 1187 0,'-8'14'165'0,"4"-1"152"0,4-7-152 0,1 5-9 0,10-8-44 0,10 1-13 0,10-3-23 16,7-1-4-16,24 0-18 16,4 0-15-16,8 2-14 0,-5 7-7 15,-10-4-10-15,-12 6-1 16,-14-5-4-16,-6 1-16 16,-10-1-64-16,-5 0-46 15,-14-4-136 1,-8 1-123-16,-8-1 216 15</inkml:trace>
  <inkml:trace contextRef="#ctx0" brushRef="#br0" timeOffset="-184738.3">6355 14310 833 0,'-5'24'169'0,"-2"-5"197"0,5 0-132 0,5-7-31 0,7-4-22 0,7 0-23 0,8-5-23 0,13 1-29 0,13 0-16 0,18-2-25 15,5 3-15-15,10 1-25 16,-7-3-11-16,-9-1-12 16,-7-1-34-16,-5 1-118 0,-4-1 93 15,-7 3-24-15</inkml:trace>
  <inkml:trace contextRef="#ctx0" brushRef="#br0" timeOffset="-176064.16">7635 13888 317 0,'-4'3'101'0,"0"0"112"0,1 0-20 0,-1-3-29 0,0 0-14 0,1-3-20 0,-1 0-2 15,4 0-9-15,0 3-7 16,0 0-16-16,0-2-13 16,0 1-25-16,0-3-10 15,0 3-17-15,2-10-8 16,9 3 1-16,3-2 2 15,8-2 14-15,3-1 7 16,5 2 7-16,0 0-3 0,4 5-16 16,-4 4-9-1,4 4-10-15,-7 7-7 16,-3 5 2-16,-5 1 0 16,1 4-5-16,-6 1 4 15,-1 5-1-15,-4 4 1 16,-5 1-2-16,-4 3 1 15,-8 0 1-15,-2-5-1 16,-12 9 1-16,-8-6 0 0,-5 12-1 16,-6 2-2-16,2 4-2 15,-7 2-1-15,5-7-1 16,-4 2-2-16,0-7-1 16,6 1 1-16,6-7-1 15,6 0 0-15,11-8-1 16,0-3-1-16,9-8-1 15,5-3-1-15,4-6 4 16,5 0 5-16,1-1 10 16,2-4 7-16,2 2 6 15,6-2 4-15,12 2 2 16,0-2-3-16,19 0-9 16,3 0-7-16,9-2-9 15,10 0-3-15,25-7 0 0,7 1 3 16,3 0-57-16,-5 0-63 15,-19 4-234-15,1-6 193 0</inkml:trace>
  <inkml:trace contextRef="#ctx0" brushRef="#br0" timeOffset="-169067.3">2239 15660 887 0,'-1'5'188'16,"-4"1"151"-16,-5 4-119 0,1 4-30 0,0-1-80 0,2 1-22 0,6-2-42 0,2 3-12 16,10 8-15-16,-1-2-6 15,4 10-10-15,2-1-4 16,-5 2-19-16,1-5-36 0,-8-10-129 15,-8-1-187-15,8-7 206 16</inkml:trace>
  <inkml:trace contextRef="#ctx0" brushRef="#br0" timeOffset="-168876.7">2001 15520 1277 0,'-16'-6'71'0,"-3"-4"35"0,13-2-114 0,-2-3-94 0,8-2 57 0</inkml:trace>
  <inkml:trace contextRef="#ctx0" brushRef="#br0" timeOffset="-168534.56">2323 15583 550 0,'12'30'113'16,"0"6"115"-16,0 12-153 16,1 2-29-16,-4 2-41 15,4-1-4-15,-4-12 1 0,2-6 1 16,-8-14 22-1,2-5 19-15,-5-12 50 0,0-2 24 16,-8-18 13-16,4-13-2 16,-4-15-29-1,3-6-10-15,7-5 13 0,2 4-1 0,7 12-3 16,4 6-11-16,3 18-41 16,0 4-13-1,7 15-19-15,-1 12-3 0,1 13-5 16,-1 7-2-16,-5 6-5 15,3 4-28 1,-7 3-61 0,1 1-35-16,2-6-106 0,-6-1-77 0,6-9 177 15</inkml:trace>
  <inkml:trace contextRef="#ctx0" brushRef="#br0" timeOffset="-168156.84">2839 15747 773 0,'3'-19'210'0,"2"3"187"0,-5 15-136 16,3 9-45 0,-3 14-86-16,1 11-39 0,10 16-55 0,-1 4-13 0,-2 15-17 0,4 3-2 0,-1-3-39 0,0 1-33 0,2-4-62 0,0-7-32 15,-1-14 18-15,-5-6 33 16,-1-19 66-16,-5-6 41 15,-2-23 51-15,-5-5 17 0,-9-26 35 32,-2-11 9-32,-8-21-9 0,-2-6-5 0,2-8-25 15,4 1-10-15,18 8-12 16,13 11-2 0,4 13-1-16,13 16-10 0,3 19-9 15,-2 10-9-15,3 14-10 16,-5 6 6-16,-9 7 3 0,0 12 2 15,-13 11 6 1,-4 2-21-16,-10 9-60 0,-6 2-54 16,-4-5-204-1,-1-4 180-15</inkml:trace>
  <inkml:trace contextRef="#ctx0" brushRef="#br0" timeOffset="-167614.53">3249 15727 1464 0,'13'12'88'0,"-2"10"30"0,-2 5-18 15,4 11-45-15,-7 1-20 0,5 2-28 0,0 0-6 0,5-4-6 0,0-11-12 0,9-8-10 0,0-15 0 0,-1-16 4 16,1-9 14-16,-3-17 32 31,-6-9 19-31,4-5 38 0,-4-1 19 0,-5 12 4 16,-1 5-12 0,-2 22-35-1,-1 5-18-15,-2 21-25 16,6 10-5-16,2 23-3 15,-1 6-5-15,7 12-20 16,2-7 0-16,-2-12-2 0,4-9 0 16,0-21 19-16,2-12 1 15,-6-16 5-15,1-12 1 16,2-11 11-16,-4-9 16 16,-3-8 29-16,-2-2 7 0,-11-9 21 15,-6-4-3-15,-11-7-15 16,-11-5-3-16,4 5-22 15,5 9-9-15,8 27 3 16,5 19 3-16,6 34-8 16,6 15-4-16,4 25-21 15,4 8-7-15,3 9-21 16,3 4-27-16,2 0-68 16,-2-7-53-16,-1-5-158 15,-3-7 179-15</inkml:trace>
  <inkml:trace contextRef="#ctx0" brushRef="#br0" timeOffset="-167446.61">3609 15517 1492 0,'3'0'125'0,"8"1"101"0,8 4-109 0,6 1-23 0,3 1-31 15,5-7-29-15,8-3-18 0,2-10-39 0,1-4-46 0,13-13-269 16,6 0 216-16</inkml:trace>
  <inkml:trace contextRef="#ctx0" brushRef="#br0" timeOffset="-167145.24">4249 15315 1468 0,'-3'14'175'0,"-5"0"164"0,5 0-95 0,-3 7-49 0,4-5-45 0,2 7-55 0,2 7-27 0,5 11-28 15,1 7-5-15,7 10-17 16,-1 4-6-16,-2 4-17 0,1 5-20 16,-5-2-62-1,0-3-42-15,3-6-100 16,-2-8-47-16,1-17 151 0</inkml:trace>
  <inkml:trace contextRef="#ctx0" brushRef="#br0" timeOffset="-166236.3">5301 15227 689 0,'-11'12'115'0,"0"1"111"0,-3-2-47 0,3 0-51 0,5-5-8 0,-2-1-2 15,5-5-1-15,3 0 5 16,0 0 2-16,0 0 2 16,-2 0 4-16,-11 2-2 15,2 4-4-15,-6 5-17 16,-7 3-12-16,-12 7-17 16,-3 5-14-16,-7 7-22 15,2-1-11 1,-2 14-26-16,7 1-3 0,7 13-10 0,4 8-4 15,15 15-7-15,8 6-2 16,24 2-2 0,6-1-3-16,15-14-6 15,2-13-6-15,9-21-17 16,4-5-7-16,0-17-50 16,2-1-34-16,-2-16-123 0,5-4-232 15,-9-26 301-15</inkml:trace>
  <inkml:trace contextRef="#ctx0" brushRef="#br0" timeOffset="-164459.58">5454 15443 639 0,'-8'0'178'0,"5"0"129"0,-1 1-38 0,-1 2-19 0,3 1-50 16,-2-3-22-16,4-1-33 0,0 5-15 15,1 1-27-15,2-4-9 16,-1 9-20-16,-2-3-10 16,0 9-20-16,-2 5-10 15,-1 11-18-15,-5 7-6 16,2 4-5-16,-2 2-19 16,2-4-37-16,1 1-25 15,0-5-50-15,2-4-10 16,3-2-54-16,2-5-51 15,-2-13 138-15</inkml:trace>
  <inkml:trace contextRef="#ctx0" brushRef="#br0" timeOffset="-163867.79">5664 15482 1489 0,'-5'11'113'0,"-2"0"53"0,2 2-79 16,-1-7-25-16,2 4-38 0,1 2-11 0,3 10-14 0,2 5-2 0,7 9-5 15,-2 4-4-15,2-2-17 16,-4-1 1-16,1-10 4 15,-4-6 6-15,-2-12 22 16,0-7 2-16,-2-7 0 16,2-8-1-16,-2-15 1 15,2-8 6 1,0-10 10-16,0-3 0 0,4 5 6 16,-1 1-2-16,6 9 0 15,-1 8 0-15,-3 11-7 16,4 4-5-16,-2 11-8 15,2 4-4 1,4 11-3-16,6 4-1 0,4 4-22 16,4 7-7-16,-2 6-5 15,2 4 0-15,-5-1 23 0,-1-1 12 16,-5-3 9-16,-4-5 9 16,-7-7 29-16,-3-4 17 15,-2-11 18-15,0-6 2 0,-5-4-20 16,3-9-14-16,1-12-5 15,-1-7-9-15,-1-7-1 16,3-4 1 0,0-6-18-16,6 4-1 15,1-1-11-15,5 5-7 16,5 17 0 0,-2-3-1-16,-3 6-100 0,3 4-66 15,-3 3 88-15</inkml:trace>
  <inkml:trace contextRef="#ctx0" brushRef="#br0" timeOffset="-163567.25">6306 15438 1239 0,'0'3'171'0,"-1"13"168"0,-1-5-88 0,2 9-56 0,0-2-48 0,2 2-73 0,1 9-26 0,2 1-33 16,-2 9-6-16,0 2-7 31,2 3-10-31,-1-3-59 15,1 0-39-15,3-6-106 16,-3-5-67-16,3-10 153 0</inkml:trace>
  <inkml:trace contextRef="#ctx0" brushRef="#br0" timeOffset="-163277">6156 15395 1280 0,'-3'-15'109'15,"2"-1"74"-15,5 2 14 0,3 3-20 0,4 0-6 0,12 6-30 0,-2 0-15 0,10 5-37 16,-1 6-22-16,4 4-32 15,-1-1-11-15,-5 2-14 16,-4-3 1-16,-8-3-74 16,-2-3-65-16,-3-9-234 15,-2-2 193-15</inkml:trace>
  <inkml:trace contextRef="#ctx0" brushRef="#br0" timeOffset="-162784.93">6544 14837 897 0,'-3'6'145'0,"-5"1"120"0,5-1-4 0,-1 2-54 0,2 0-26 0,7 0-33 0,3 0-17 15,14 6-21-15,9 8-14 16,15 6-27-16,6 8-9 16,8 4-23-16,-3 2-10 0,3 9-13 15,-5 1-4-15,-3 3-4 16,-3 2 2 0,-14 8 0-16,-10-1 3 15,-17 6-12-15,-8 5-6 0,-18 9-24 16,-10 3-25-16,-19 7-18 15,-5 4-16-15,-23 0-18 16,-3-7 11-16,-20-1 3 16,-2-5-13-16,3-20 16 15,7-10-347-15,12-23 289 16</inkml:trace>
  <inkml:trace contextRef="#ctx0" brushRef="#br0" timeOffset="-157038.71">7442 15537 368 0,'-1'-1'110'0,"-1"-2"104"0,-1-1-31 0,1-3-7 0,2 5-9 0,0 0-9 0,0 2-23 16,-3 4-15-16,0 3-33 15,-7 4-19-15,1 4-34 16,6 0-10-16,1 6-13 16,2-2-1-16,11 8-4 15,2-1-2-15,7 9-3 16,6 8-1-16,-1 6-2 15,5 3-2-15,-2-3 2 16,-2-1 0-16,-1-16 1 16,-6-5 1-16,-4-13 3 15,4-5-1-15,-9-9 13 0,-4-4 18 16,0-17 34-16,-4-4 20 16,1-13 13-16,-1-8-8 15,4-9-27 1,-1 0-19-16,0 8-26 15,2 6-10-15,-2 12-8 0,3 12 8 16,-5 1-72-16,4 7-64 16,-1 2-206-16,5 3 170 15</inkml:trace>
  <inkml:trace contextRef="#ctx0" brushRef="#br0" timeOffset="-156412.9">8196 15722 565 0,'0'0'130'0,"0"0"127"0,0 0-24 0,-6 0-36 0,3-3-15 0,1-4-14 0,-4 3-7 16,4-7-28-16,-2 0-15 0,-11-4-31 31,3 1-18-31,-10-5-32 0,4 2-10 0,-15 4-18 15,-6 2-5-15,-1 13-4 16,2 9-4-16,12 16-11 16,2 9-2-1,13 14-20-15,1 7-13 0,9 5-36 16,1-2-16-16,5-8 15 16,-1-11 16-16,1-19 41 15,3-10 21-15,3-13 9 16,-5-17 5-1,5-10 12-15,0-8 11 0,5-10 22 16,2-4 6-16,-1 2 16 16,-1 6 0-16,-2 10-7 15,-2 7-6 1,-2 15-19-16,-2 3-7 0,-3 14-11 16,-2 9-6-16,1 9-6 0,1 13-4 15,-2 6-6 1,5 4-2-16,2 1-2 0,2-7-4 0,4-2-57 15,0-7-18 1,6-14-59 0,2-4-43-16,-2-10-350 0,11-11 340 15</inkml:trace>
  <inkml:trace contextRef="#ctx0" brushRef="#br0" timeOffset="-152917.42">8348 15066 427 0,'-8'9'56'0,"-2"2"43"0,-1-4 26 0,7-3 17 16,2-4-4-16,2 2 2 0,3-1-7 0,2 3 6 15,6 2 26-15,-3 3 4 16,-5 9-7-16,0 2-8 16,-6 9-53-16,3 4-29 15,-5 3-43-15,0 10-21 0,-1 6-3 16,-2 8-3 0,5 4-4-16,-5 4 2 15,7 6-2-15,-3 4 0 16,4 0 0-16,-1 1-1 15,1-6-13-15,1-5-12 0,1-7-26 16,0-10-9-16,-1-9-10 16,1-7-17-16,3-18-93 15,-1-9-73-15,7-19 132 16</inkml:trace>
  <inkml:trace contextRef="#ctx0" brushRef="#br0" timeOffset="-152305.5">8505 15640 722 0,'-9'-7'171'0,"-2"1"161"0,0 0-117 0,-2 4-29 0,2 2-50 0,3 0-28 0,2 5-49 15,3 4-19-15,1 7-31 16,2 6-7-16,-1 16-6 16,1 6-2-16,3 15 0 15,6-3-3-15,4 3-26 16,3-9-2-16,6-12 2 16,-2-11 3-16,6-11 27 15,-1-8 4-15,-2-16 2 16,1-5 6-16,-5-15 20 15,0-4 11-15,-5-9 28 16,0-3 8-16,-4-8 0 0,-4 3-4 16,0 11-19-16,-2 7-15 15,0 21-5-15,0 9 3 16,-1-3-11-16,-3 19 3 16,1 10-15-16,2 6-10 15,7 10-2-15,1 5 0 16,2 1-11-16,1 4-21 15,3-5-71-15,4-7-43 16,2-12-136-16,6-2-124 16,-3-14 236-16</inkml:trace>
  <inkml:trace contextRef="#ctx0" brushRef="#br0" timeOffset="-151536.45">9009 15829 726 0,'0'-6'124'0,"-3"-5"132"0,-1 3-64 0,4 3-29 0,-3 2-34 16,3 3-52-16,-1 3-21 0,1 7-29 15,3-1-10-15,6 2-10 0,4 0 3 16,3-1 8-16,4-7 9 15,-2-3 3-15,2-3 6 16,-4-10 7-16,0-4 0 16,-4-4 9-16,-2-4-4 15,-7-2-8-15,-2 0-1 16,-2 2 1-16,-6 0 1 0,-7 4-2 16,-3 4-5-1,-4 9-8-15,-4 3-8 16,-2 8-9-16,-3 7-2 15,2 3-6-15,0 4-3 0,4 14-7 16,11 6-5-16,10 12-6 16,8 9 1-16,6 3 5 15,3-1 4 1,10-3 3-16,3-11 0 0,6-11-2 16,-2-10 0-16,2-16 1 15,-3-9 3-15,0-16 7 16,4-2 5-16,-8-11 11 15,0-6 6-15,-3-1 9 16,-7-6 1-16,-2 2-1 16,-3-1-6-16,-3 5-10 15,-3 9-4-15,0 5-7 16,-1 8-1-16,-1 3-4 0,7 3-1 16,-2 3-2-16,4 4 0 15,3 1 1-15,5 0 0 16,-4 4 1-16,1 3 2 15,-1 5 2-15,-2 2 1 16,-1 4-1-16,1 4 0 16,-1 6-1-16,-4 1 0 0,-3 5-2 15,1 3-1 1,-4-1-5-16,-3-1-3 0,0-1-16 31,-10-2-2-31,-2-9 4 0,-7-4 4 0,-9-8 16 16,-6-4 2-16,-11-6-6 15,0-5-12-15,-7-12-56 16,2-8-30-16,11-12-34 16,4-5-19-16,19 1-67 15,3-5 132-15</inkml:trace>
  <inkml:trace contextRef="#ctx0" brushRef="#br0" timeOffset="-149981.85">9810 15526 407 0,'0'3'137'0,"-1"-1"136"0,-3 4-25 0,-4 2-68 0,1 2-38 0,-3-4-57 0,5 2-21 16,1-3-25-16,4-5-5 0,6 0 6 15,0-2-1-15,13 0 1 16,0 6 1-16,8 3-3 15,6 0-1-15,3 4-7 16,7 1-5-16,6-1-9 16,1 0-3-16,-4 1-4 15,-2-8 1-15,-14 4-3 16,-1-3-1 0,-12 1-15-16,-8-3-34 0,-1 0-167 15,-8-1 134-15</inkml:trace>
  <inkml:trace contextRef="#ctx0" brushRef="#br0" timeOffset="-149621.45">9837 15790 874 0,'0'0'116'0,"-2"-2"95"0,2 2-30 0,0-2-36 15,5 2-13-15,0 0-16 0,3 0-9 0,-2 4-19 0,5 5-13 0,-3 4-19 16,0 2-5-16,3 6-17 16,5-4-4-16,7 1-13 15,12 1-11-15,6-7-7 16,5-4-5-16,0-5-3 16,-2-3 10-16,-5-11-92 15,-1-1-41-15,-8-14 68 16</inkml:trace>
  <inkml:trace contextRef="#ctx0" brushRef="#br0" timeOffset="-81498.23">18567 3470 427 0,'-4'0'96'16,"2"0"56"-16,0-5 0 0,2-6-7 0,4 0-34 0,-1-2-19 0,-2 2-35 0,-1 2-7 0,-8 7-14 15,4 4 4-15,-7 7 17 16,3 2 2-16,3 7 4 16,2 1-3-16,3 0-10 15,0 4-5-15,3 1-6 0,-1 3-3 16,5-4-9-16,0 0-4 16,1 0-7-16,0-1-3 15,-2 0-7 1,0 5-1-16,0-5-2 15,-2-1-1-15,4-1 0 16,-5-7 0-16,8-1-1 0,0-4 0 16,3-3-1-16,3 1 0 15,10-4-1-15,8 1 1 16,9-3-1-16,14 0 0 0,7 2 1 16,1 4 0-16,5 7 1 31,-6-1 0-31,-5 6 2 0,0-3-1 0,3-2 0 31,2 0-1-31,3-6 0 0,7 4 0 0,-1-1 1 16,1-1 0-16,-12-4 0 15,1 5-1-15,-4-1 0 16,-1-4-1-16,15 6 1 0,-5-5 1 31,12 0 2-31,12-2 2 0,-11 0 1 16,-2-1 0-1,-4-1 0-15,-3 1-1 0,2-1-2 0,3 1 0 32,2-3-1-32,7 0 0 15,3-2-1-15,-4-2 0 16,-8 0 0-16,-10-2 0 16,-4 5-1-16,1 1 1 15,-2 0 0-15,2 1 0 0,3-1 0 16,-2 0 0-16,-5 0 0 15,-1-5 0-15,-17 4 2 16,-7-4-1-16,-3 2-1 16,-3 0 0-16,0 1-1 15,5-2 1-15,-3-1-1 16,1 2 1-16,0-5 0 16,-3 3 0-16,0-3 0 15,3 3-1-15,-6-1 0 16,7 0 0-16,-2 4 0 15,4-1 1-15,-6-2 1 0,5 2 1 16,-10-6 2-16,2-2 2 16,-10-2 0-16,1-3 1 15,-3-4 0-15,-2-1-2 16,4-4-3-16,1 0-2 16,-6 3-2-16,1 4 0 15,-5 4 1-15,0-2 0 16,1 2 1-16,-4 2 0 0,0-1 3 15,1 0 0 1,-4-7 4-16,-2-2 0 0,0-16 2 16,-4-5-1-16,3-13-3 15,-5-1-3-15,6 6-4 16,0 10 0-16,0 15 2 16,1 0 4-16,-2 14 3 15,-1 4 2-15,-3 3-1 16,-3 0-1-16,-1 4-1 15,4-2 1-15,-6 1 1 16,2 0 3-16,2 1 5 0,-2 1-1 16,1 0 3-16,2 0-2 15,-7 0-3 1,0 0-4-16,-4-5 1 16,-3 4-4-16,-10-4-1 0,-5-1 4 15,-8-1-7-15,-4-5 1 16,1 2-1-1,2-1-2-15,-3 5-2 0,-4-4 2 16,-4 2-2-16,1 1 0 0,-6-3 0 16,4 5 0-1,-9 1-1-15,-8 1-1 0,-4 3-2 16,-5 6 2-16,-2-1 0 16,9 1 1-16,5-1 1 15,-1-4 0 1,-1-2 0-16,-10-1 0 0,-13-7 0 15,-1 4-1-15,4 0-1 16,2 2 0-16,13 1 0 16,9 6 0-16,-3-4 1 0,2 1-1 15,-8 7 0-15,-7-5-1 16,-1 7-1-16,1 1 1 16,12-3 1-1,-1 4 0-15,7-6 2 0,1 5 2 16,-6-7 0-16,2-1 0 0,-7 0 0 31,-5 2-1-31,9-2-1 0,6 6-2 0,7 2-1 16,9 0-1-16,2 5 2 15,1-6 1-15,5 1 1 16,-1-2 0-16,8-1 1 16,-3-5 1-1,-4-3 0-15,1 0-1 0,-2 0 0 16,4 2-1-16,-2 6-3 15,-3-1-1-15,-1 8 1 16,-2-1 0-16,4 2 0 16,1-1-1-16,9 0-8 15,1-1-15-15,4 0-40 16,9-1-25-16,3-2-81 16,3-2-72-16,17-3 139 0</inkml:trace>
  <inkml:trace contextRef="#ctx0" brushRef="#br0" timeOffset="-73328.92">9207 6502 289 0,'-4'0'68'0,"1"5"75"0,-4-3-12 0,4 4-15 0,-5 0 0 0,5 1-19 0,1-1-25 0,6-1-23 15,4-5-1-15,4 0 12 16,1 0 5-16,1-2-9 15,3 2-6-15,2 2-8 16,0-1-1-16,5 6-7 16,3-6-7-16,7 4-15 15,7 1-6-15,8-6-4 16,5 2-2-16,12-2-1 16,4-2-1-16,12 4 1 15,14 3 0-15,16 2 1 16,9 0 2-16,1 2 7 15,7-2 2-15,5 2 5 16,8-1 0-16,10 1-2 0,-10-1-2 16,0 0-1-16,-3 3 2 15,-5 0 12-15,6-1 4 16,-15-2 8-16,-10-1-1 16,-19-3-6-1,-4-1-5-15,-10-2 4 0,-7 1 7 16,-21-2 7-16,-13 0 3 15,-19-2 2-15,-20 2 0 16,-15-4-6-16,-19-3-5 16,-24 1-16-16,-11 0-9 0,-19 1-6 15,-4 3-2-15,-21 1-1 16,-5 1 0-16,-17 5-2 31,-12 2 0-31,4 1 6 0,1-1 1 0,1-6 1 16,8-1 0-16,-4-3-6 15,12-6 0-15,26 4-3 16,15-3 1-16,24 5-1 16,12-2-2-16,18 2-7 15,10 1-6-15,28 4-8 16,15 4-1-16,26 4 3 16,16 1 5-16,36 3 8 15,14 3 0-15,28 2 4 0,3 3 1 16,-3 2 7-1,-4-4-30-15,-6 7 20 0</inkml:trace>
  <inkml:trace contextRef="#ctx0" brushRef="#br0" timeOffset="-42175.5">11075 15318 292 0,'-3'-2'109'0,"-5"-1"73"0,7 2 4 0,-9 1 3 16,5-2-15-16,-1 2-7 0,1 2-14 0,2 1-12 0,3-2-11 15,-1 1-7-15,-2-2-16 0,1 0-11 16,0 0-19-16,-1-6 1 15,6-5 1-15,5-3 4 16,3-2 1-16,4-3-9 0,5 3-12 16,2 2-9-16,7 4-19 15,1 6-6-15,-7 5-14 16,2 9-7 0,-4 9-3-1,1 6-1-15,-9 10 1 0,-5 1-1 0,-8 3 0 16,-2 1-2-16,-6-6 0 15,-5-1-1-15,-4-7-1 16,1-1 1-16,-4-9 1 16,-1-2 1-16,-1-6 1 15,5-5-1-15,4-3-2 16,12 0-1-16,-3 0-3 0,3-2-2 16,14 2 1-1,7 0 1-15,7 5 2 16,3 6 0-16,8 7 1 15,1 2 0-15,5 8 1 16,-7 1 1-16,-7 2 2 16,-8 4 2-16,-18 3 4 0,-2 1 3 15,-16-1 11-15,-7-5 8 16,-15-1 9-16,-10-5 0 16,-6-5-9-16,-1-7-9 15,-6-13-16-15,6-4-6 16,11-13-12-16,6-6-17 0,14 4-46 31,10-2-45-31,7 5-141 0,6 4-129 0,17 4 213 16</inkml:trace>
  <inkml:trace contextRef="#ctx0" brushRef="#br0" timeOffset="-38477.5">11863 16457 764 0,'1'3'151'0,"4"3"143"0,-4 5-21 16,-1 3-74-16,0 7-35 0,-1 7-51 0,-4 2-19 0,0 10-29 0,2 1-9 0,-3 4-25 0,1 1-10 15,0 0-13-15,-2 1-2 0,2-6-4 16,-1-1-2-16,4-12-28 16,-1-4-19-16,3-9-65 15,0-4-55-15,3-12-146 16,2-7 170-16</inkml:trace>
  <inkml:trace contextRef="#ctx0" brushRef="#br0" timeOffset="-38195.39">12063 16465 586 0,'0'-5'179'0,"1"5"225"0,-2 6-111 0,-5 7-49 0,1 10-33 0,-5 9-58 16,1 6-26-16,-1 11-46 0,-1 1-18 0,7 2-31 0,-1 0-12 0,3-1-15 0,2-2-3 15,0-8-2-15,4-2-16 0,0-4-53 16,-1-7-42-16,2-4-141 15,0-8-153-15,1-10 231 16</inkml:trace>
  <inkml:trace contextRef="#ctx0" brushRef="#br0" timeOffset="-37975.3">11818 16774 1219 0,'2'0'153'0,"6"0"119"0,4-2-107 0,6-6-23 0,4 0-65 0,8-1-30 16,6-1-44-16,5 3-66 15,10 0 41-15</inkml:trace>
  <inkml:trace contextRef="#ctx0" brushRef="#br0" timeOffset="-36452.39">10010 16569 548 0,'5'1'146'0,"3"2"95"0,-3-4-26 0,-4-2-23 0,6-5-36 0,-4 1-7 0,-3 0-3 0,-2 3-8 15,-2-2-25-15,-8 1-14 16,0 2-19-16,-4-5-2 16,-6 4 2-16,-3-4-10 0,-8 3-13 15,1 3-14 1,-9 4-20-16,-3 9-4 15,3 8-15-15,1 9-1 16,12 16-6-16,6 7-2 16,8 6-4-16,6 9-1 15,14-1-1-15,5-2-1 0,14-5 2 16,2-9 1-16,14-16 3 16,0-6 3-16,8-13-47 31,3-8-40-31,2-17-169 0,7-3 141 0</inkml:trace>
  <inkml:trace contextRef="#ctx0" brushRef="#br0" timeOffset="-34208.28">11009 16338 495 0,'3'0'115'0,"-3"-1"123"0,3 1-18 0,-3 0-41 0,-3 0-11 0,0 0-15 0,-5 1-9 0,3-1-20 15,-6 0-16-15,4 0-36 16,-6 0-11-16,-3-6-9 16,5 3 2-16,-6-2-2 15,-5-3-6-15,-2 7-8 16,-3-2-8-16,-1 7-16 16,-1 4-4-16,-7 8-12 15,6 8-1-15,-3 12 0 16,6 3 0-16,7 7-1 15,4 6-2-15,13 5-2 16,1 1 1-16,8-1 2 16,5-5 2-16,8-6 3 15,0-2-1-15,8-6 0 16,5 0-1-16,6-10-1 16,1-1 1-16,0-5 0 0,-7-8 0 15,0-4 1-15,-7-7-19 0,-5-3-80 16,2-3-54-16,-7-18-213 15,-1-1 200-15</inkml:trace>
  <inkml:trace contextRef="#ctx0" brushRef="#br0" timeOffset="-33956.11">11037 16711 1028 0,'0'9'159'15,"-3"-1"107"-15,3 0-63 0,-4-3-15 0,4 9-51 0,0 0-21 0,-2 10-43 0,0 9-20 0,1 5-32 0,-4 4-8 0,2 7-17 0,0-2-20 16,1-12-54-16,1-3-30 0,1-14-85 15,1-5-80-15,2-8 161 0</inkml:trace>
  <inkml:trace contextRef="#ctx0" brushRef="#br0" timeOffset="-33720.68">10919 16715 1165 0,'-5'5'177'0,"-1"-2"121"0,3-3-85 0,5 0-32 16,-1-6-59-16,4 0-26 0,12-2-36 0,-1 0-17 0,9 0-25 0,2 5-8 0,8-5-41 0,3-2-56 0,6-7-179 15,6-5 153-15</inkml:trace>
  <inkml:trace contextRef="#ctx0" brushRef="#br0" timeOffset="-5989.25">1662 5869 168 0,'8'-26'37'0,"1"-1"30"16,-6-6 13-16,5 3 8 0,-6 4 31 0,-2 5 10 0,-5 15 39 0,-3 9 20 15,-11 19-8-15,2 3-13 0,-4 4-40 0,6-3-29 0,8-15-25 0,-1-11-2 0,8-14 5 16,5-8 5-16,5-3-2 16,2-3-8-16,-4 9-26 15,-5 4-9-15,-14 4-13 16,-5 11-6-16,-9-1-6 16,-9-1-3-16,-6 10-8 15,-1 5 1-15,-19 4 0 16,-3 2 1-16,0 0 0 15,5-2 0-15,9 1-2 16,9-1 1-16,12-1-1 16,4 3-1-16,8-4-1 15,1 6 1-15,7 6 5 16,-3 3 3-16,6 12 6 16,-3 6-4-16,5 12-3 15,-5 7 1-15,5 19-3 0,-3-6 3 16,2 13-6-1,3 3-4-15,1-4-1 0,0 7 0 16,0-4 4-16,3 6 0 16,-1 6 2-16,2 3 0 15,-4-4 0-15,0 0 4 16,-4-2 3-16,0 3-2 16,1 0 2-16,0 5-5 15,3-6-2-15,-3-4 3 0,3-2-4 16,5-3 1-16,-4 6 0 15,1 6-2-15,3-5 2 16,-1 0-1-16,-1-14 1 16,-1-5 1-16,1-8-1 15,2-7 1-15,-2-3-1 16,-1-4-1-16,1-3 1 16,1 2-3-16,-2-7-1 15,0 8 0-15,-1-1 0 16,2-1 2-16,5-2 1 15,-3-1-1-15,6-3 0 16,0 0 0-16,2 0 0 16,-2-6 1-16,-5-4 1 15,2-1 0-15,-6-8 1 16,-1-5 1-16,1-7-1 0,-2 1 0 16,3-3-1-1,-3 1 0-15,0 0-2 0,0-5 1 16,0 5-1-16,0 2 1 15,1 4-1-15,1-2 0 16,0-4 0-16,2 1-2 0,3-8 0 16,-1-1 0-16,2-2 1 15,3-3 1-15,-5 1 0 16,4-2-1-16,-1-1 1 16,-1 3 0-16,1 0-1 15,2 2 0-15,5-1 0 16,3 1-1-1,2-1-1-15,1 1 0 0,6-3 0 16,-3-4 1-16,4 3 0 16,-1-4 1-16,-9 0-1 15,5-2-3-15,-1 0-20 16,3 0-16-16,2-1-36 16,-1-2-21-16,6-8-78 15,-3-5-83-15,9-12 147 0</inkml:trace>
  <inkml:trace contextRef="#ctx0" brushRef="#br0" timeOffset="6011.72">412 6490 512 0,'-11'5'157'0,"0"-5"150"0,3 0-72 0,-1-11-75 0,1 0-36 0,5-5-25 0,1-5-7 0,2 4-17 0,0 1-2 16,3 10-11-16,4 0-5 0,-2 1-8 15,2 3-9-15,6-1-12 16,3 0-4-16,7-3-6 16,6 2-2-16,6-2-4 15,-5 9-2-15,-5 7-6 16,-8 7 1-16,-17 10 1 15,-6 1 1-15,-16 10-1 16,-2-2-2-16,-1-4-4 16,1-5-1-16,10-11-3 15,12-13-1-15,-1 1 0 16,13-4 0-16,5 0 2 16,8 0 0-16,5 8 3 15,-1 0 1-15,7 10 3 0,-4-3 2 16,-4 9 5-16,-4-5 5 15,-21 5 3-15,1 4 0 16,-19 5 0-16,-7 3-6 16,-11 4-4-16,-12 1 2 15,-5-3-2-15,0-4 1 16,11-13-10-16,1-7-23 0,15-14-64 16,9-5-46-16,15-9-174 15,5 0 174-15</inkml:trace>
  <inkml:trace contextRef="#ctx0" brushRef="#br0" timeOffset="6862.38">578 7537 348 0,'0'11'127'0,"-2"2"147"0,-2-1 10 0,1-7-50 0,-1 1-21 0,0-6-48 0,-4-4-14 0,-5-3-27 16,1 1-13-16,-12 0-34 15,-3 4-20-15,-1 2-31 16,-9 3-11-16,11 11-15 16,0 2-4-16,14 14-5 15,1 2-1-15,11 10-1 16,6 2 0-16,11-6 0 31,7-8 0-31,6-16 2 0,6-6 4 0,-4-8 5 16,1-8 2-16,-8-9 6 15,-1-10 0-15,-7-22 1 16,-6-4 0-16,0-12 2 16,-1-7 4-16,-10-1 6 0,-7 5 1 15,-5 13 4-15,-7 6 4 16,5 33 10-16,-4 7 0 0,4 26-10 16,8 21-8-16,-2 9-20 31,3 13-2-31,8 5-1 0,10 0-1 0,11-4 0 15,4-7-1-15,7-13-2 16,3-5-3-16,3-20 1 31,-5-7 2-31,-5-13 3 0,-4-12 4 0,-6-11 2 32,-5-5 1-32,-5-5 1 0,-5-1-1 0,2 3-1 15,-3 10 1 1,-1 20 8-16,-1 8 3 0,2 26-1 15,1 12-2 1,6 11-9-16,-3 1-2 16,7-10-2-16,0-12-8 0,-1-18-40 0,7-8-43 15,-3-23-131 1,2-8-241 0,-7-30 270-16</inkml:trace>
  <inkml:trace contextRef="#ctx0" brushRef="#br0" timeOffset="7053.32">897 7258 1445 0,'-13'25'138'0,"2"0"71"0,0-3-62 0,8-9-90 0,3-11-44 0,1-12-88 0,10-4-56 0,7-10-353 0,13-6 293 15</inkml:trace>
  <inkml:trace contextRef="#ctx0" brushRef="#br0" timeOffset="7383.27">1387 7024 1562 0,'-33'0'136'0,"-3"2"73"0,-7 4-28 0,4 9-100 0,1 3-24 16,10 19-36-16,2 5-7 0,12 17-8 0,11 4-3 0,9 1-6 0,13 3-1 0,7-9 1 16,0-11-1-16,3-1-52 15,-4-8-20-15,-8-5-80 16,-7-3-50-16,-13-11-29 16,-10-5-11-1,-12-12 39-15,0-4 52 0,-10-14 108 16,3-4 58-1,2-7 100-15,2 2 28 0,17 0 15 16,8 4-4-16,11 1-26 16,7 2-16-16,12-4-19 15,3 0-17-15,10-5-25 16,5 0-12-16,0-3-21 16,0-3-20-16,-1-4-195 0,2-6 145 15</inkml:trace>
  <inkml:trace contextRef="#ctx0" brushRef="#br0" timeOffset="7589.1">1562 6905 1679 0,'-31'28'140'0,"2"11"70"0,4 6-32 0,5 13-108 0,10 5-22 0,2 0-37 16,12 2-8-16,8-8-3 0,-1-4-3 0,5-10-69 0,4-7-65 0,-1-9-296 16,11-10 248-16</inkml:trace>
  <inkml:trace contextRef="#ctx0" brushRef="#br0" timeOffset="7746.95">1465 7285 1302 0,'9'-8'94'0,"7"-6"63"0,9-8-42 0,13-7-14 0,3-7-23 0,5-2-32 0,-2-3-19 0,-3 3-14 0,-5 3-22 0,-7 12-180 16,-6 4 136-16</inkml:trace>
  <inkml:trace contextRef="#ctx0" brushRef="#br0" timeOffset="8449.25">416 8529 772 0,'-2'-3'145'16,"-1"-5"177"-16,-5 0-95 0,0-5-35 0,-5-5-31 0,1-5-52 0,-6-5-29 16,4 0-38-16,2 9-11 15,4 5-20-15,0 6-5 16,0 12-9-16,3 6-8 16,2 20-11-16,-2 8-4 15,4 18-33-15,1 9-19 16,1 1-19-16,6 1 4 15,-6-17 40-15,7-12 28 16,-3-22 27-16,4-15 6 0,2-17 17 16,-3-12 10-1,3-15 25-15,0-9 11 0,2 2 11 16,0 1 2-16,-4 10-3 16,-3 9-9-16,2 14-24 15,-5 8-7-15,1 14-24 16,2 12-5-16,0 12-7 15,4 8-6-15,2 3-50 16,1 1-42-16,6-9-139 16,3-6-200-16,5-18 251 15</inkml:trace>
  <inkml:trace contextRef="#ctx0" brushRef="#br0" timeOffset="8684.08">843 8441 1356 0,'-9'9'134'0,"-4"5"87"0,-3 7-10 0,-4 9-61 0,-6 4-29 0,1 6-46 0,3 1-27 0,8-2-34 16,6 5-9-16,10-10-11 16,6-1-4-16,12-8-3 15,5-8 2-15,2-7 3 16,6-7-21-16,-1-6-54 15,2-7-53-15,-2-12-204 16,-2-6 196 0</inkml:trace>
  <inkml:trace contextRef="#ctx0" brushRef="#br0" timeOffset="8873.7">1006 8080 1354 0,'-4'1'192'0,"0"9"153"0,-4 12-36 0,-3 14-125 0,0 5-43 16,8 16-73-16,1 3-28 16,5 6-28-16,5 6-7 0,0-4-1 15,5 5-22 1,2-7-109-16,1-11-78 0,1-8 95 16</inkml:trace>
  <inkml:trace contextRef="#ctx0" brushRef="#br0" timeOffset="9142.81">947 8524 1093 0,'-5'2'186'0,"4"-2"194"0,6 0-224 0,2-3-19 0,9-5-39 15,5-2 5-15,4 1-35 16,3-2-15-16,6 8-20 15,-3 0-9-15,2 7-8 16,-6 4 0-16,-8 11-1 16,0 5-1-16,-8 10-2 0,-3 6-2 15,9 9-6-15,1-2-3 32,4-8-11-32,4-2-20 0,3-25-60 0,-1-5-40 15,5-18-173 1,-4-10 172-1</inkml:trace>
  <inkml:trace contextRef="#ctx0" brushRef="#br0" timeOffset="9284.23">1236 8258 1557 0,'-16'19'44'0,"2"-5"-76"0,3-9-37 0,11-15 27 0</inkml:trace>
  <inkml:trace contextRef="#ctx0" brushRef="#br0" timeOffset="9840.88">1539 8456 888 0,'-5'29'135'0,"2"4"155"0,3-2-176 0,0-1-20 0,-2-6-41 0,5-2-28 0,9-4-15 0,3-4-6 15,4-3 1-15,0-5 5 16,2-4 12-16,-2-7 43 16,1-1 24-16,-4-15 35 15,-2 1 4-15,-6-10-16 16,-3-2-11-16,-7 7-18 15,-3 1-12-15,-14 7-26 16,-3 0-14-16,-6 9-25 16,0 1-19-16,4 15-49 15,5 5-22-15,8 6-35 0,8-2-11 16,14-9 6-16,8-6 20 16,12-9 37-16,1-4 26 15,6-3 38-15,6 3 2 16,-2 6 20-16,1 1 19 0,-3 8 27 15,-4 4 4-15,-11 11-11 16,-9 5-15-16,-8 4-26 16,-8 4-11-16,-2 2-38 15,-4 4-19-15,3-2-16 16,3-9 4-16,1-11 29 16,10-8 16-16,2-13 20 15,1-7 17-15,3-9 35 16,4-6 12-16,3-7 21 15,6 5-7-15,-2 4-28 16,-1 3-12-16,1 8-28 0,-10 1-15 16,4 10-96-1,-5 1-133-15,4 5 131 0</inkml:trace>
  <inkml:trace contextRef="#ctx0" brushRef="#br0" timeOffset="10122.6">2372 8283 1151 0,'-19'0'203'0,"1"0"235"0,-2 8-273 0,1 3-19 0,6 5-67 16,2 4-19-16,10 4-37 15,2 1-16-15,4-4-9 16,8 2-2-16,4-5-1 0,0 2 3 15,-2 8 3-15,-3-2 2 16,-9 13 2-16,-3 4-1 16,-12 7-9-16,-6 2-13 15,-10-3-56-15,-4-5-60 16,1-15-350-16,7-12 300 16</inkml:trace>
  <inkml:trace contextRef="#ctx0" brushRef="#br0" timeOffset="11271.92">537 9139 587 0,'0'-9'115'0,"0"-1"55"0,0 1 33 16,-2-4-22-16,-2 2-23 0,1 2-13 0,-2 1-7 15,-3 3 3-15,-3 4-11 16,-3 1-15-16,-4 4-27 15,-2 6-16-15,-2 4-27 16,1 10-5-16,2 7-16 0,2 5-8 16,7 21-12-16,6-3-4 15,4 15-8 1,6 7-2-16,8-4 0 0,5 3-11 16,0-9-73-16,3-6-58 15,0-11-139-15,-8-12-179 16,-7-13 267-16</inkml:trace>
  <inkml:trace contextRef="#ctx0" brushRef="#br0" timeOffset="11905.68">300 9625 1081 0,'0'-6'126'0,"2"1"87"0,3-8-37 0,6-1-6 0,5-9-40 15,2-4-25-15,12-5-52 16,4-1-15-16,5 3-18 16,7 3-6-16,-7 8-5 15,-1 7-3-15,-10 12 3 16,-5 12 0-16,-9 17 0 0,-3 9 0 16,-8 12-3-16,8 1-6 15,0-7-4 1,2-6-3-16,7-18-4 0,1-7 4 15,4-13 2-15,0-10 3 0,-6-7 2 16,3-8 4 0,-9-9 7-16,-1 1 6 15,-12-6 14-15,0 4 3 16,-14-4 1-16,-8 6-4 0,-5 3-13 16,-9-3-13-16,8 18-17 15,1 9-15-15,3 12-28 16,8 10 0-1,4 8 6-15,10 3 9 0,8-5 23 16,12 0 4-16,12-14 3 16,0-5 2-16,14-9 5 15,-5-1 1-15,10 1 3 16,-1 3 3-16,0 7 1 16,5 9 2-16,-6 6 0 15,2 5-2-15,-15 4 1 16,-4-1-1-16,-12 0 0 0,-9-4 1 15,-7-4 2 1,-2-5 3-16,-11-9 2 16,-2-5-1-16,-4-8 16 0,-2-6 5 15,6-11 6-15,9-5 2 16,11-14-15-16,11-2-6 16,13-6-12-16,14-3-4 15,7 3-4-15,1 4 14 0,6 3-80 16,-6 2-94-16,2 5 100 15</inkml:trace>
  <inkml:trace contextRef="#ctx0" brushRef="#br0" timeOffset="12400.41">324 10119 1024 0,'-2'-2'130'0,"-1"4"89"0,-1 6-29 0,2 9-50 15,0 8-37-15,1 15-39 0,2 4-26 0,6 3-28 16,-3 2-6-16,6-7-4 16,-4 1-5-16,4-16-52 0,1-8-47 15,0-13-240-15,-2-8 202 16</inkml:trace>
  <inkml:trace contextRef="#ctx0" brushRef="#br0" timeOffset="12546.72">305 10095 1059 0,'0'-6'27'0,"-5"-7"-74"0,5 0-135 0,5-9 112 0</inkml:trace>
  <inkml:trace contextRef="#ctx0" brushRef="#br0" timeOffset="13076.43">643 10191 1185 0,'0'51'134'0,"0"-9"75"0,-8-13-76 0,3-9-41 0,0-9-50 0,1-9-5 0,5-4-28 0,4-6-7 16,-2 4-2-16,7-6 0 15,-7 2 1-15,8 0-1 16,1-4 15-16,-1-9 4 0,5-6 20 16,0-3 15-16,0 0 5 15,1 0 7-15,-1 13-8 16,-4 3-11-16,3 14-18 15,0 8-7-15,4 12-13 16,-3 7-2-16,0 9-3 16,0 4-1-16,4-1-1 15,1-1-15-15,-2-10-32 16,1-4-10-16,-4-13-13 16,1-9 11-16,-2-13 14 15,-3-11-2-15,-1-18 5 16,-1-6 4-16,-2-18 15 15,-4-9 13-15,-4-6 12 16,-4-6 3-16,-4 14 20 16,0 8 14-16,5 27 39 15,3 12 22-15,0 32 8 0,1 0-1 16,4 24-18-16,0 9-21 16,7 12-23-16,1 20-12 15,3 10-24-15,-1 3 0 0,4-9-7 16,-3-11-1-1,1-19-62-15,2-15-52 16,-1-13-124-16,-1-13-119 16,-7-19 196-16</inkml:trace>
  <inkml:trace contextRef="#ctx0" brushRef="#br0" timeOffset="13248.43">924 9882 1414 0,'0'22'134'0,"9"3"74"16,5 1-19-16,8-7-100 0,11-8-15 0,7-11-31 0,10-2-12 15,2-7-13-15,4-4-7 16,2-3-63-16,-4 0-70 16,-1-1 69-16</inkml:trace>
  <inkml:trace contextRef="#ctx0" brushRef="#br0" timeOffset="13866.04">275 10836 1020 0,'-1'-5'157'0,"-3"-4"98"0,3 6-14 0,-5-2-40 0,2 8-40 15,1 0-31-15,0 10-48 0,0 1-18 0,3 18-34 16,5 12-9-16,-1 13-14 16,7 7-4-16,2 4-3 15,3-3 5-15,0-12-58 16,1-4-43-16,-1-14-128 16,-4-3-154-16,1-18 216 15</inkml:trace>
  <inkml:trace contextRef="#ctx0" brushRef="#br0" timeOffset="14353.32">185 11088 1033 0,'0'-7'100'0,"2"-3"55"0,6-7-7 0,0-7 12 16,1-12-22-16,7-5-10 0,1-13-47 15,5-7-14-15,3-4-19 16,2 0-6 0,0 15 1-16,0 9-2 0,-2 27-7 15,-1 6-3-15,-7 22-11 16,7 11-2-16,-7 19-4 16,5 10-10-16,-1 9 2 15,-4 3-2-15,-1-3-1 16,0 1 3-16,-7-14-7 15,1-9-3-15,-7-14-3 16,0-7-2-16,5-20 1 16,-7-6 2-16,7-11 2 15,-5-10 2-15,7-13 1 16,1-5 1-16,2-4 1 0,7 5 12 16,-1 9 22-16,-3 10 6 15,-2 20 2 1,-5 7-6-16,3 23-18 15,-5 11-5-15,4 10-6 0,-1 3-3 16,3 3-5-16,1-5 0 16,0-9-40-16,3-8-36 0,2-14-136 15,-5-10-108 1,10-19 172-16</inkml:trace>
  <inkml:trace contextRef="#ctx0" brushRef="#br0" timeOffset="15161.31">1066 10833 226 0,'-2'0'111'0,"-3"2"119"0,2 1-18 0,0-2-31 0,3 4-24 0,-2-3-28 0,1 1-8 15,1 5-29-15,3-4-18 16,6 1-35-16,1 1-13 16,9-2-16-16,0-4 10 15,4-2 12-15,3-1 7 16,-1-8 22-16,-2-2-1 15,-8-1-8-15,-3 0-1 16,-10-5-16-16,-2 3-12 0,-8 4-3 16,-11-4-3-16,-5 8-6 15,-4 3 0-15,-2 7-5 32,-2 10-3-32,6 12-5 0,2 12-6 0,11 5-8 15,7 8-7 1,8-2-16-1,6-1-10-15,9-13-1 0,2-3 6 0,4-14 19 16,4-2 12-16,-3-11 10 16,0-4 2-16,1-13 0 15,-3-10 2 1,5-8 20-16,1-2 8 0,1-4 23 16,2 5 11-1,-10 11-3 1,-1 6-6-16,-6 17-16 0,-9 11-12 15,3 14-16-15,-3 4-3 16,-2 5-19-16,0-5-3 16,-1-6 0-16,-2-5 0 15,0-10 17-15,0-7 2 0,0-2 3 16,-4-11 8 0,3-15 13-16,1-7 5 0,12-16 2 15,0-3-5-15,13 0-17 16,0 3-5-16,0 15-6 15,8 4-38-15,-1 8 25 16</inkml:trace>
  <inkml:trace contextRef="#ctx0" brushRef="#br0" timeOffset="21128.83">2078 16753 921 0,'0'0'83'0,"0"2"57"0,-6-1 6 0,4 6-10 0,-1 2-15 0,3-1-15 0,0 6-8 16,2 7-12-16,6 5-7 0,-7 9-21 0,2 5-18 0,-1 2-26 16,-2 5-4-16,0-4-4 15,-3-2-1-15,1-6-16 16,-4-7-38-16,4-9-124 16,-1-8-140-16,-5-11 164 15</inkml:trace>
  <inkml:trace contextRef="#ctx0" brushRef="#br0" timeOffset="21365.71">2059 16556 1103 0,'-8'3'203'0,"-3"2"257"0,5 0-363 0,1-5-40 0,5-10-143 0,10-6-115 16,10-10 112-16</inkml:trace>
  <inkml:trace contextRef="#ctx0" brushRef="#br0" timeOffset="21948.25">2376 16802 1132 0,'-6'51'30'0,"0"-9"-20"0,3 1-2 0,3-7-5 15,1-5-2-15,9-1 0 16,-2-6 4-16,1-13 31 16,2-5 18-16,0-12 37 15,-3-8 18-15,0-13 9 16,0-8 0-16,-3-1-2 16,-1 9-9-16,4 4-21 15,-3 5-16-15,3 17-42 16,-3-7-12-16,6 16-17 0,3 8-3 15,6 9 4-15,-2 2 0 16,5 6-2 0,-1-5 0-16,2-7-1 15,1-4 0-15,-4-11 1 0,2-9 0 16,3-11 3 0,-6-3 3-16,-1-9 1 15,3 1 3-15,-4-3 11 0,1 7 4 16,-1 9 3-1,3 2-1-15,-1 20-10 0,6 13-2 16,-3 15-2-16,-1 8 0 16,-4 14 2-16,2 8-14 0,-2 18-74 15,2 7-54 1,-4 7-73-16,-2-4-15 0,-4-22 42 16,-4-14 50-16,-4-35 86 15,-2-17 39 1,-7-22 73-16,-4-11 26 15,-3-16 18-15,-2-10 4 0,2-17-31 16,-2-6-16-16,13-6-20 16,3 1-5-16,13 13 3 15,9 6 0 1,3 20-10-16,2 14-4 0,1 18-9 16,-3 8-1-16,-4 15-4 15,-7 8 1-15,-11 5 2 0,-3 3-2 16,-6 9-6-16,-10-2-11 15,-3 6-61 1,-4 2-55-16,-3-9-176 16,7-3 159-16</inkml:trace>
  <inkml:trace contextRef="#ctx0" brushRef="#br0" timeOffset="22428.78">3287 17067 898 0,'12'9'165'0,"1"4"165"0,0 3-117 0,-9 0-66 16,4 3-37-16,-3 3-45 15,3 1-14-15,1-5-23 0,-1-1-15 32,3-9-12-32,0 0-3 15,2-10 0-15,4-9 3 16,1-8 5-16,-3 0 3 15,1-6 3-15,-5 3 3 0,-3 8 9 16,-2 3 4-16,2 4-2 16,-1 3-4-16,2 4-14 15,8 6-4-15,6 14-3 16,2 9-1-16,3 10-4 16,4 1-10-16,-2-9-13 15,3-1-1-15,-3-20 5 16,-3-6 11-16,-5-15 12 15,-7-8 10-15,-3-14 29 16,-11-8 11-16,-1-22 17 16,-3-8-3-16,-7-12 6 15,1-10 3-15,-2 6-9 16,3 5 1-16,2 31-11 16,4 20-11-16,4 31-12 0,7 16-7 15,4 33-16 1,4 1-3-16,7 26-19 0,1 3-40 15,4-8-102-15,0 3-91 16,-11-21 125-16</inkml:trace>
  <inkml:trace contextRef="#ctx0" brushRef="#br0" timeOffset="22607.63">3661 16949 1322 0,'19'-11'69'0,"3"-5"39"0,14-3-83 0,11-2-1 0,8-2-15 0,9 1-31 0,7-2-225 0,-5 2 173 16</inkml:trace>
  <inkml:trace contextRef="#ctx0" brushRef="#br0" timeOffset="22967.34">4225 16748 957 0,'11'-7'133'0,"5"2"122"0,2 5-53 0,-1 3-41 0,5 6-34 0,-5 6-47 0,1-1-25 0,-2 9-29 16,-4 0-6-16,-7 10-3 16,-4 0-4-16,-4 5-10 0,-8 3-10 15,-3-2-31-15,-5 0-4 16,5-1 2-16,1-9 8 16,10-9 20-16,6-2 4 15,10-6 12-15,7 2 8 16,10-3 9-16,5-1 2 15,12-5-9-15,5-4-7 16,5-2 1-16,5-3-30 0,-10 0 18 16</inkml:trace>
  <inkml:trace contextRef="#ctx0" brushRef="#br0" timeOffset="23603.49">5314 16414 1603 0,'0'0'61'0,"-13"2"3"0,-15-2 94 0,1 3-10 0,-6 3 12 0,5-1-20 0,-6 7-47 0,-3 9-28 0,2 15-47 0,-1 19-17 0,4 29-19 16,10 19 0-16,13 21 1 16,2 5 1-16,17-2 3 0,10-6 1 15,13-22-1 1,11-9-2-16,10-28-3 0,11-16-3 15,7-26-37-15,3-12-23 16,-5-21-96 0,-3-12-75-16,-7-21 143 15</inkml:trace>
  <inkml:trace contextRef="#ctx0" brushRef="#br0" timeOffset="24081.56">5723 16636 1204 0,'-7'4'153'0,"-2"2"119"0,-4 0-20 0,-6 2-78 0,-3 2-38 0,-2-4-64 0,-9 0-22 15,-6-4-27-15,-2 3-9 16,-6 2-11 0,9 1-4-16,8 11-10 0,8 3-3 15,12 10-8-15,7 4-1 16,16 5 4-16,7-1 3 15,1-3 8-15,4 0 3 0,-5-3 5 16,-5 1 1-16,-3 0 2 16,-5 1 0-16,0 2-2 15,-2 0-1-15,5-7-1 32,5 1-4-32,0-13-4 0,5-4-2 0,4-8 0 15,-5-6-1-15,8-5-19 16,1-9-16-16,-3-15-68 15,0-6-50 1,-4-7-182 0,-1-6 193-16</inkml:trace>
  <inkml:trace contextRef="#ctx0" brushRef="#br0" timeOffset="24266.91">5538 16930 1494 0,'0'9'86'15,"0"-4"45"-15,6 3-24 0,4-7-42 0,-1 1-14 0,12-2-34 0,2-2-10 0,4-2-46 16,8-4-53-16,8 0-200 16,5 2 167-16</inkml:trace>
  <inkml:trace contextRef="#ctx0" brushRef="#br0" timeOffset="24473.68">6308 16720 1057 0,'6'16'146'0,"-3"0"127"16,-3 6-58-16,0-2-55 0,-6 5-43 0,-3 7-55 0,-4 4-27 0,-4 2-24 0,-1 6-7 16,-5 5-17-16,0 2-21 15,-7 1-87-15,2-11-86 16,-8-15 110-16</inkml:trace>
  <inkml:trace contextRef="#ctx0" brushRef="#br0" timeOffset="24676.12">6076 16841 1265 0,'28'16'93'0,"-1"3"65"0,0 0-30 0,3 3-23 15,-5 2-28-15,4 3-43 0,-6 3-10 0,-1 9-8 16,-4 4-3-16,1 2-5 15,0 3-19-15,-4-11-74 16,6-3-71-16,1-15 77 16</inkml:trace>
  <inkml:trace contextRef="#ctx0" brushRef="#br0" timeOffset="24880.23">6672 16797 1165 0,'7'18'170'0,"0"4"189"0,3 11-256 0,-5 11-31 0,3 6-55 0,-4 4-8 0,7-2-8 0,-8-5-7 16,10-13-112-16,-2-9-135 0,-1-16 142 15</inkml:trace>
  <inkml:trace contextRef="#ctx0" brushRef="#br0" timeOffset="25075.44">6432 16775 1469 0,'7'5'98'0,"7"4"68"0,10 2-52 0,15-4-23 0,8-1-17 0,10-6-33 15,-5 0-19-15,2-13-26 0,-5-1-40 16,-8-9-152 0,-3-6-322-16,-8-16 302 0</inkml:trace>
  <inkml:trace contextRef="#ctx0" brushRef="#br0" timeOffset="25304.55">6652 16132 1577 0,'12'14'97'0,"12"11"68"0,6 0-16 0,14 7 3 16,5 6-17-16,5 6-38 0,-1-1-20 0,7 10-31 16,-4 7-6-16,-1 5-18 15,2 10-5-15,-13 11-1 16,0 7-10-16,-17 11-45 15,-7 6-37-15,-12 16-110 16,-8 12-74-16,-19 7 140 16</inkml:trace>
  <inkml:trace contextRef="#ctx0" brushRef="#br0" timeOffset="26294.82">8008 17081 616 0,'15'8'74'0,"2"5"72"0,-8 4-99 0,-7-3-21 0,-5 0-166 0,-2 1 103 15</inkml:trace>
  <inkml:trace contextRef="#ctx0" brushRef="#br0" timeOffset="26860.14">7775 16996 751 0,'-9'0'106'0,"-1"3"97"16,2 5-49-16,-1 3-69 0,-4 2-8 0,4-5-13 0,2 1 0 0,-1-1 10 0,7-2 3 16,1 1-8-16,0 0-7 15,3 4-22-15,3 7-10 16,-1 9-13-16,3 6-6 15,-5 14-3-15,2 5-3 16,1 8-2 0,-4-2 0-16,2 1-3 0,3-10 0 15,-6-19 0-15,4-5-1 0,-3-16-2 16,-2-7-1-16,6-1 16 16,-4-8 19-16,5-6 35 15,0-4 12-15,4-10 0 16,1-5-12-16,1-9-26 15,3-1-9-15,0-2-16 16,1 3-6-16,-1 9-6 16,1 2-2-16,4 9-40 15,4 3-35-15,2 8-115 16,3 1-99-16,-4 10 157 16</inkml:trace>
  <inkml:trace contextRef="#ctx0" brushRef="#br0" timeOffset="27662.35">8340 17420 643 0,'-5'0'193'0,"2"0"143"0,1-1-63 0,-1-2-36 15,-3-5-62-15,-7 0-19 0,4-8-50 0,-7 0-18 0,-1 0-43 16,-1 2-17-16,-4 3-20 16,5 5-5-16,-2 11-25 15,8 9-18-15,3 16-21 16,0 8-8-16,8 9-4 16,10-4 8-16,5-7 22 15,-2-11 10-15,3-12 26 16,-5-9 5-16,1-8 26 15,-1-6 13-15,0-9 18 16,2-3 8-16,-7-6-5 16,2-5-9-16,-6 4-14 15,-4 7-7-15,2 10-16 16,0 12-7-16,2 9-6 0,3 15-4 16,2 18-9-1,6 7-5-15,0 3-4 16,1-4 2-16,2-12 5 15,1-14 6-15,-1-19 5 0,-2-9 1 16,-5-18 6-16,1-6 1 0,-2-16 3 16,3-7-1-1,-2-17-3-15,-1-5 0 0,5-9 9 16,-1 0 5-16,3 7 7 16,-1 8 4-1,-1 20 4-15,-2 13 3 0,-5 17 18 16,-5 17 2-16,1-1-10 15,-4 14-8-15,-1 16-28 16,-1 11-8-16,2 17-5 16,0 11 0-16,4 18-3 15,4 6-11-15,4 1-38 16,9-3-18-16,6-10-24 16,3-14 9-16,5-23 38 15,-3-8 17-15,5-18 26 16,-5-11 4-16,-5-13 5 15,-7-12 2-15,-4-16 5 16,-1-8 1-16,-7-8 8 16,-5 2 7-16,1 6 17 0,-2 7 6 15,-2 16 14 1,1 9 0-16,-7 21-23 0,0 8-12 16,3 23-27-16,5 13-8 15,7 19-26-15,7 2-22 16,2-1-58-16,7-6-100 15,6-17 125-15</inkml:trace>
  <inkml:trace contextRef="#ctx0" brushRef="#br0" timeOffset="28383.72">9077 17416 194 0,'-7'0'98'0,"-2"0"143"15,-2 0 4-15,8 1-12 0,3 2-21 0,1 4-49 0,7-1-13 0,-3 5-19 16,4 3-8-16,-6 7-30 15,-1-1-19-15,-4 10-30 16,-2 3-11-16,-7 8-18 16,-4 3-5-16,3 0-10 15,-4-4-11-15,7-9-35 16,-1-5-23-16,2-22-74 0,3-4-38 16,5-17-229-16,4-7 235 15</inkml:trace>
  <inkml:trace contextRef="#ctx0" brushRef="#br0" timeOffset="28963.79">9201 17621 478 0,'13'7'160'0,"-1"4"155"0,1-1-72 0,-4-1-106 0,1-2-39 0,3-3-36 16,-2-4-8-16,3-4-1 0,-3-4-4 0,0-8-7 15,-2-3-4-15,-9-8-7 16,-1 4 2-16,-10-1-4 16,-7 5-2-16,-2 3 1 15,-7 7 1-15,2 7-5 16,-2 5-4-16,8 16-17 15,3 7-7-15,12 13-16 16,-1 7-2-16,10 9-2 16,4 3 3-16,12-6 7 0,4-6 1 15,3-16 5-15,7-11 1 16,-4-17 4-16,7-7 3 16,-5-13 9-16,-3-5 6 15,-4-10 18-15,-1 3 5 16,0 1-1-16,-8 1 2 0,1 11-11 31,-13 1-1-31,2 6 6 0,-3 7-1 0,5 8-2 16,1 8-4-16,8 5-10 15,-2 1-6-15,0 2-6 16,1-5-1-16,-9-1 7 16,0 0 4-16,-9 5 9 15,-7 4 1-15,-8 1-2 16,-5 2-4-16,-5-7-10 15,-3-1-2-15,2-6-32 16,-9-10-22-16,8-6-45 16,4-10-50-16,13-6-212 15,17 0 218-15</inkml:trace>
  <inkml:trace contextRef="#ctx0" brushRef="#br0" timeOffset="29246.96">9933 17693 1305 0,'0'6'134'0,"6"4"76"16,4-7-40-16,6 2-77 0,3-1-30 0,7-2-22 0,4-2-12 0,5 0-12 16,1 0-7-16,-2-6-5 15,-1 3-18-15,-8-2-98 16,-1-3-82-16,-10 3 95 31</inkml:trace>
  <inkml:trace contextRef="#ctx0" brushRef="#br0" timeOffset="29435.87">9939 17862 1092 0,'8'9'146'15,"3"4"116"-15,8-2-100 0,5 0-36 0,11-6-55 0,3-1-27 0,1-5-32 0,2-7-3 16,0-5-119-16,-5-2 81 16</inkml:trace>
  <inkml:trace contextRef="#ctx0" brushRef="#br0" timeOffset="87558.97">11220 17494 471 0,'-4'11'80'0,"-7"0"55"0,3-1-19 0,1-4-28 0,4-3-7 0,-1-1 9 15,0 0 9-15,4-2 6 0,0 0-8 0,0 0-3 0,0 0-2 16,0-2-3-16,2 0-1 16,4-10-7-16,-3 7-2 0,7-8-4 15,-2 1-2-15,9-7-14 16,1 2-7-16,7 1-24 16,5 5-10-16,4 4-10 15,3 4-6-15,-4 3 8 16,0 7 0-16,-1 2-2 15,-4 4-3-15,-8 6-4 16,-1-4-1-16,-11 7 3 16,0 2 1-16,-8 4 0 15,0-1 0-15,-11 5-3 16,-3 2-4-16,-8 3-16 16,-5 2-7-16,-9 2-12 15,-7 0 0-15,-7-3 3 0,-2-2 7 16,9-4 12-1,4-5 5-15,13-12 11 16,4-4 0-16,18-4 2 0,0-1 5 16,14-1 14-16,6 3 8 0,9-4 17 31,10 4 5-31,12 0-2 0,10 0-4 16,14 2-16-1,-2-4-9-15,-1-1-11 16,-5-4-4-16,-5-1-15 0,-2 0-43 0,-1 0-224 15,3 0 180-15</inkml:trace>
  <inkml:trace contextRef="#ctx0" brushRef="#br0" timeOffset="93203.64">12924 18209 698 0,'0'-5'134'0,"0"3"123"0,0 1-31 0,-1-1-42 0,1 4-12 0,-7 1 1 0,11 6-11 0,-1 14-35 16,-2-5-23-16,12 17-51 0,-4 0-18 0,-4 1-25 15,8 8-6 1,-5-1-8-16,-4 6-2 0,-1 1-37 15,2 1-42 1,-3-10-125 0,-2-5-124-16,1-14 181 15</inkml:trace>
  <inkml:trace contextRef="#ctx0" brushRef="#br0" timeOffset="93536.64">12689 18154 1217 0,'16'-8'113'0,"9"-2"76"0,7 5-5 0,12 2-42 0,-14 0-11 0,20 3-28 0,-1 0-11 0,0 10-19 0,6-1-14 15,-9 10-16-15,-3 3-16 16,-4 6-6-16,-7 6 1 15,-12-3-6-15,-7 7 7 16,-15 6-2-16,-9 3-2 16,-16 6-3-16,-3 0-9 15,-7-1-8-15,-1-1-6 16,3-7 1-16,-3-11 0 16,3-13-17-16,2-9-10 0,7-11-30 15,3-9-27-15,14-7-72 16,9-4-43-16,13-4-182 15,10-3 210-15</inkml:trace>
  <inkml:trace contextRef="#ctx0" brushRef="#br0" timeOffset="93947.42">13543 18472 1118 0,'0'3'132'0,"1"2"102"0,2-3-44 0,1 1-40 0,-4-3-29 0,9 3-39 16,-3 0-11-16,9-1-30 0,3-2-9 0,0-2-5 0,-1-9-2 16,4-2 1-16,-2-9 0 15,0-5-8-15,-5 1 1 16,-6-1 5-16,-5 2-2 0,-10-1 8 15,3 6 1-15,-18 1 5 16,1 5-1-16,-9 6-8 16,-3 8-6-16,-5 14-18 15,-1 13-8 1,-1 19-11-16,4 6-5 0,14 12-1 16,12 4 2-16,22-8 5 15,10-8 2-15,14-16 3 16,0-10 0-16,2-20 2 0,-3-6 0 15,-1-17-28 1,4-10-58-16,-3-14-212 16,0-10 183-16</inkml:trace>
  <inkml:trace contextRef="#ctx0" brushRef="#br0" timeOffset="94265.45">14038 18163 1523 0,'-9'21'131'0,"2"1"92"0,-4-3-34 0,-3-2-52 0,-3-1-25 16,-1-5-47-16,3 8-17 0,-3 4-27 0,2-4-9 0,7 10-10 0,4 1-3 0,5-2-8 16,10-1-1-1,5-5-1-15,3-5 1 16,4 1 4-16,3-3 2 0,0-1 3 0,1-1 1 15,-1 1 3 1,-9-1 3-16,-5 1 5 16,-11 2 3-16,-15 3-1 15,-5 0-3-15,-10 3-16 0,2-2-22 16,-7-2-89-16,0-6-44 16,7-7-149-1,3-5-196-15,18-6 303 0</inkml:trace>
  <inkml:trace contextRef="#ctx0" brushRef="#br0" timeOffset="94484.95">14243 18319 1403 0,'3'13'123'0,"0"3"86"0,-1 4-37 0,-2 5-69 0,3 5-24 0,-1 5-51 0,1 1-14 0,6-1-13 16,-2-7-4-16,4-10 0 0,9-9-15 16,-4-10-97-16,3-12-66 31,1-14 89-31</inkml:trace>
  <inkml:trace contextRef="#ctx0" brushRef="#br0" timeOffset="94610.49">14254 18314 810 0,'0'0'-68'0,"2"-11"29"0</inkml:trace>
  <inkml:trace contextRef="#ctx0" brushRef="#br0" timeOffset="95551.94">14537 18295 1259 0,'-4'68'87'15,"1"-5"80"-15,0-7-136 16,-3-3-13-16,3-12-13 16,1-6-1-16,2-16 30 15,2-7 24-15,-2-8 43 16,0-4 23-16,0-10 2 15,0-2-9-15,0-14-25 0,1-1-24 16,7-6-29 0,2-1-11-16,4 1-16 0,3 4-3 15,7 7-8-15,3 6-5 16,7 15-6-16,4-1-9 16,5 5-19-16,-1 2-2 15,4-7 1-15,-10 1 11 16,-10-7 25-16,-1 2 5 15,-17 3 11-15,0-5 9 16,-8 0 24-16,-10 0 5 16,-6-2 7-16,1 3-6 0,-9 3-24 15,0 4-7-15,2 7-17 16,6-3-7-16,12 14-16 16,2 1-13-16,12 7-39 15,10 1-28-15,18-1-115 16,1-9-86-16,12-8-186 15,-1-7-26-15,2-7 122 16,-1-4 135-16,-5-5 360 16,-1-2 124-16,-10 2 115 15,-6-4-20-15,-14 9-21 16,-4-10-24-16,-11 14-46 16,-12 5-2-16,-14 0-88 15,-8 8-38-15,-4 8-61 16,3 0-20-16,4 20-40 0,4 5-9 15,13 5-18-15,12 2-13 16,12-10-37-16,7-9-21 16,14-18-25-16,4-11 4 15,8-16 46-15,1-8 29 16,-3-6 45-16,-2-4 22 16,-2-1 24-16,-3 2 13 15,-8 1 19-15,-6 4 9 16,-7 11 20-16,-5 1 3 15,-10 9 6-15,-7 4-12 16,-6 5-27-16,-5 7-13 16,-1-2-29-16,-1 5-6 0,0-1-11 15,6 2-5-15,5 3-9 16,8 1-5-16,3 2-12 16,6 0-7-16,10-8-17 15,2-3-7-15,2-16 6 16,1-6 12-16,1-15 26 15,-3-5 13-15,-8-9 11 16,-2 0 11-16,-6-9 32 16,-4-9 21-16,-1-5 38 15,-6-16 6-15,-4-2-9 16,2-1-14-16,-7 16-34 16,4 15-9-16,8 30-9 0,-1 24-6 15,5 33-18-15,1 19-9 16,1 32-43-16,5 15-26 15,9 5-73-15,-1 4-45 16,10-7 92-16</inkml:trace>
  <inkml:trace contextRef="#ctx0" brushRef="#br0" timeOffset="96227.31">15898 18313 1416 0,'-2'1'125'0,"-2"3"85"0,1 7-33 0,-1 1-59 0,-2 2-33 0,6 8-56 16,0 4-16-16,5 5-16 16,0 4-2-16,-2 1 5 15,3-7 0-15,-3-10 1 16,-3-7 1-16,0-12 22 16,-1 3 10-16,-9-14 22 15,4-3 10-15,-7-13-7 16,4-7-10-16,4-7-21 15,5-5-12-15,9 3-13 0,9-4-3 16,4 6-3-16,6 2-1 16,4 4-17-16,4 5-48 15,2 8-178-15,8 9 153 16</inkml:trace>
  <inkml:trace contextRef="#ctx0" brushRef="#br0" timeOffset="97263.75">16430 18302 1313 0,'-7'-13'135'0,"-7"-1"99"0,-5 0-41 0,-8-5-52 0,4 2-36 0,2 9-45 16,-4 4-23-16,4 14-37 15,1 6-15-15,-1 12-40 16,9 7-13-16,4 7-20 16,10 4 6-16,13-6 30 0,4-3 16 15,10-10 31-15,-7-11 4 16,3-8 5-16,0-7 9 15,-9-12 18-15,3-4 12 16,-5-12 26-16,-3-8 11 16,3 7 19-16,-4-4 0 0,-4 9-20 15,4 5-15 1,-10 17-32-16,0-1-10 0,1 2-14 16,-1 9-5-16,3 10-10 15,-1 5-5-15,7 1-2 16,-2-6-2-16,4-8 3 15,3-6 4-15,3-14 4 16,-1-6 3-16,1-10 4 16,4 1 1-16,-4 2 5 15,4 5 2-15,-7-2 3 16,-1 6 0-16,-4 10-4 16,-3 2-3-16,5 12-4 15,0 1-2-15,0 7-11 16,4 5-12-16,-1-2-9 15,0 0 0 1,7-6 9-16,-2-3 12 0,4-13 11 16,1 0 2-16,-4-12 18 15,2 0 9-15,-6-4 23 0,3-4 10 16,-6-4 1-16,-1 5 7 16,1-5-11-16,-5 9-7 15,3 7-16-15,-2 8-16 16,4 19-16-16,-3 3-7 0,4 22-50 15,-2 0-31-15,-4 7-51 16,2-1-20-16,-13-9 6 16,6-3 16-1,-6-11 59-15,-5-5 25 16,3-13 38-16,-16-9 14 16,-1-11 7-1,-8-11 14-15,4-8 21 0,-1-5 4 0,14-1-7 16,8 3-13-16,10 8-21 15,11 6-3-15,12 13-2 16,5-6 0-16,15 1-1 16,4-6-1-16,1-13 2 15,3-3 8-15,4-11 35 16,0 1 21-16,-2 1 25 16,2 2 11-16,-16 7-16 15,-6 3-14-15,-13 13-3 16,-19 4-7-16,-26 13-4 15,-7 11-5-15,-14 19-21 16,3 11-16-16,13 21-17 0,4-2-6 16,21 0-10-16,10-4-3 15,28-18-6-15,14-6 0 16,16-24-13-16,3-10-26 16,-7-17-98-16,-7-6-27 15,-3-13 85-15</inkml:trace>
  <inkml:trace contextRef="#ctx0" brushRef="#br0" timeOffset="98928.94">9338 18340 189 0,'-6'0'76'0,"4"0"98"0,-5-8-5 0,5 0-18 0,2-2-18 16,0-1-25-16,0 2 1 16,0 1 15-16,-2 2 19 15,2 6 16-15,-1-2 1 16,1 2-15-16,-8 2-27 16,6 6-34-16,-1-1-20 0,2 5-31 15,-6 2-8 1,6 8-20-16,-2 6-4 0,3 12-4 15,3 4-2-15,3 6-1 16,0-2-3-16,7-3-3 16,4-5-2-16,5-13-1 15,1-5 2-15,11-10 3 16,-1-1 3-16,-1-9 2 16,1-4 2-16,-5-10 2 15,-5-10 1-15,0-7 2 16,-4-9 3-16,-6-11 4 15,-1 1 2-15,-7-8 9 16,-3 4 4-16,-2 2 6 16,-3 7 5-16,-4 1-4 15,1 2-3-15,3 13-7 16,0 2-7-16,3 24-4 0,-2-4 0 16,2 18-2-1,-2 12-2-15,2 19-2 16,2 11-2-16,3 18-2 0,0 4 0 15,4 5-1-15,2 0-1 16,3-17-3-16,4-7-3 16,4-17-7-16,-3-10-11 15,3-16-21-15,-3-12-19 0,1-19-79 16,1-11-60 0,-6-17-103-16,0-6-19 15,-6-7 76-15,-3 2 71 0,1 6 153 16,-6 6 81-16,-1 16 126 15,0 10 59-15,-1 17 33 16,-4 10-21-16,2 13-91 16,0 10-57-16,-4 4-52 15,4 4-20-15,2-7-22 16,1-1-2-16,0-9-5 16,0-8-1-16,1-5 1 15,-1-11 0-15,3 1 9 16,-3-10 6-16,0-12 5 15,2-7 12-15,4-5 17 0,4-3 7 16,-1 1 15-16,7 3-3 16,-3 4-16-16,1 8-11 15,-2 10-19-15,-1 7-6 16,0 11-3-16,2 6-7 16,6 14-3-16,-5 2-1 15,7 5-19 1,-4-2-31-16,7-4-61 0,-1-4-63 15,-2-6-222-15,1-7 234 16</inkml:trace>
  <inkml:trace contextRef="#ctx0" brushRef="#br0" timeOffset="99808.64">10369 18557 1203 0,'-4'5'160'16,"-3"3"123"-16,-5-5-42 0,3 2-76 0,-8 0-42 0,1-4-53 0,-5 1-21 0,2 2-36 16,-1 4-8-16,6 6-12 15,3 4-7-15,11 7-2 16,9 0-1-16,5 1 3 15,4-4 1-15,2-7 3 16,2-2 2-16,-1-11 2 16,1-4 1-16,-2-12 0 15,-5-4 2-15,-3-8 2 0,-1-12 1 16,-4-11 1-16,0-6 3 16,-7-8 9-16,-3-2 8 15,-5-3 17-15,-6-1 8 16,-5 3 0-16,5 4 1 15,8 19 3-15,-2 9 0 0,5 23 2 16,-2 9-11-16,-1 13-18 16,6 13-8-1,0 15-14-15,0 5-1 0,4 19-6 16,6 7-1-16,6 7-2 16,6-3-2-16,9-4-8 15,6-9-15-15,5-15-1 16,-1-8 5-1,-3-16 8-15,0-10 17 0,-3-13 2 16,-1-10 3-16,-1-14 3 16,-4-9 3-16,-12-5 4 15,-6-5 5 1,-11 3 15-16,-3 3 6 0,-17 5 8 0,4 11-5 16,-11 14-14-16,3 3-10 15,10 23-18-15,-2 7-7 16,16 14-7-16,5 4 0 15,16-1 3-15,5-4 3 16,11-11 2-16,1-5 1 16,3-12 3-16,0-6 2 15,-11-8 2-15,0-9 1 16,-10-6 2-16,-6-6 3 0,-3-8 2 16,-1-5 1-16,-9-2 2 15,1-4-2-15,0 8-1 16,4 8-3-16,-1 18-3 15,4 7-1-15,5 12 0 16,-1 7 0-16,9 8 0 16,3 4 1-1,2 4 0-15,0-2 1 0,-8-2 3 16,-2 1 2-16,-12-1 8 16,-4-3-3-16,-12 4 1 15,-6-3-1-15,-10-4-10 16,-6-4-7-16,1-9-57 15,1-4-34-15,-4-13-81 16,1-12-58-16,-3-17 135 0</inkml:trace>
  <inkml:trace contextRef="#ctx0" brushRef="#br0" timeOffset="178496.25">19470 16395 517 0,'-13'11'119'0,"-1"2"123"0,1-2-89 15,1 0-77-15,-1 2-23 0,2-7-23 0,-2 3-1 0,2-6 15 16,2-1 11-16,-1-4 11 16,-1-1-2-16,2 0-21 0,1-3-12 15,0 1-20-15,8 5-6 16,-2 0 0-16,2 0 4 16,-1 0 21-1,-1 0 12-15,2 0 21 16,2 3 8-16,6 2 2 0,8-2-1 15,3 0-13-15,6-1-7 0,9-2-14 16,0 1-8-16,10-1-7 16,-3 0-2-1,1 0 1-15,4 0 2 16,-6 2 9-16,4 3 3 16,1-2 4-16,3 0 3 15,5 3-4-15,4-4-3 16,9 0-7-16,9-2-4 0,13 0-5 15,3 0-1-15,-1 0-3 16,2-2-2-16,9 2-5 16,6 0-2-16,19 2-2 15,5 2-1-15,-3 3 1 16,-5 2 1-16,5 0 6 16,8 4 5-16,6 4 9 15,-2-1 0-15,-3 2 1 0,-3-1-2 16,2-1-9-1,1-4 1-15,-18 1-5 16,-9-2-4-16,-20-6-10 16,-11-2-17-16,-11-3-41 0,-8 1-28 15,-19-1-74 1,-7 0-41-16,-10 4-127 0,-10-3-184 0,-14 7 299 16</inkml:trace>
  <inkml:trace contextRef="#ctx0" brushRef="#br0" timeOffset="187403.99">9646 17196 432 0,'-5'8'62'0,"5"-2"60"15,5-6-90-15,1 0-40 0,5-14-111 0,4-3 78 0</inkml:trace>
  <inkml:trace contextRef="#ctx0" brushRef="#br0" timeOffset="188346.12">10965 16020 465 0,'6'0'134'0,"-4"5"109"0,-2 2-66 0,1 4-35 15,-1 2-70 1,7 0-31-16,-3-1-35 0,0-2-5 0,7-4-3 16,3 2-2-16,14-6-2 15,7 2-1-15,15-5-2 16,4-1 0-16,4-1 2 0,-2-5 2 16,-11 5 5-1,-10-3 5-15,-14 6 9 16,-18 0 4-16,-21 6 5 15,-15 7-2-15,-20-1-11 0,-12 6-14 16,-8 4-16-16,4-3-9 16,7 4-22-16,18 1 0 15,14-2-27-15,16-3-41 16,24 1 75-16</inkml:trace>
  <inkml:trace contextRef="#ctx0" brushRef="#br0" timeOffset="-210664.66">5685 242 354 0,'1'-21'179'0,"2"1"134"0,4 12-7 0,-6 0-16 0,-1 6-66 15,-1-1-33-15,-6 3-62 0,6 3-25 0,-1 2-26 16,-2 3-7-16,0 1-8 16,1-1-9-16,2 13 2 15,1 7 0-15,1 18-15 32,-1 8-1-32,-1 9-19 0,-7 3-6 0,0 0-7 15,-3 4-2 1,-2-4 0-16,1-2-3 15,-1-5-1-15,-1-7-12 16,4-14-69-16,4-12-45 0,6-26-113 0,5-14-87 16,10-28 183-16</inkml:trace>
  <inkml:trace contextRef="#ctx0" brushRef="#br0" timeOffset="-210236.86">5517 392 1582 0,'-20'-2'144'0,"3"0"98"0,6 4-25 0,1 3-76 0,9-1-33 0,8 0-52 0,0-1-12 0,20-2-7 16,6-1-3-16,19-4-8 15,3-6-6-15,18-3-10 16,2-1-1-16,6 5-3 16,5 1-15-16,-11 2-117 15,-8 4-83-15,-27 5 101 16</inkml:trace>
  <inkml:trace contextRef="#ctx0" brushRef="#br0" timeOffset="-209967.46">5328 697 1209 0,'8'4'127'0,"8"-6"118"0,12-3-21 16,16-7-35-16,5-6-25 0,8-1-57 0,0 4-33 0,3 2-39 0,1 2-12 0,-1 11-25 0,5 0-67 15,3 2-246-15,-4 1 203 0</inkml:trace>
  <inkml:trace contextRef="#ctx0" brushRef="#br0" timeOffset="-209506.91">6366 593 1664 0,'-12'13'130'15,"-1"0"66"-15,0 6-70 0,5 3-27 0,4 8-49 0,5 4-27 0,2 7-20 16,1 5-2-16,3-2 0 15,3-4-1-15,1-9 2 16,0-7 1-16,-6-18 5 16,-4-4 5-16,1-17 4 0,1-11-1 15,2-17-7-15,3-12-5 0,6-3-7 16,3-6-4-16,9 17 1 31,0 8-1-31,7 18 3 16,2 4 1-16,0 12 3 0,0 4 0 0,-10 5 3 31,-6 11 4-31,-11 11 2 0,-4 11 0 16,-7 15-2-16,-6 8-3 15,9-2-3-15,0-1-1 0,20-18-3 16,6-4-2-16,15-19 1 16,-4-12 0-1,4-8 6-15,0-9 5 0,-9-12 14 31,-4-2 9-31,-10-6 8 0,-3 1 3 16,-11-2-5 0,-8-1-4-16,-11 2-7 0,-12-2-7 15,-6 7-31-15,-5 4-33 16,-9 11-99-16,7 10-86 16,1 6 122-16</inkml:trace>
  <inkml:trace contextRef="#ctx0" brushRef="#br0" timeOffset="-209091.9">7144 638 1226 0,'19'18'151'0,"1"3"79"0,-10 9-55 0,-1 3-50 0,-2 10-67 0,-3-1-28 0,1-2-24 16,5-6-3-16,10-15-3 0,1-5 0 0,9-12 16 0,0-2 16 0,-4-14 24 0,-2 3 19 0,-2-8 5 0,-6-5-2 15,-7 7-11-15,4-8-17 16,-5 7-24-16,4 10-16 0,1 12-14 16,1 13-2-16,4 21 1 15,-1 6 2 1,10 2 2-16,1-9-1 0,18-7-1 15,0-9 1-15,-1-10 1 16,0-8 15-16,-12-4 35 16,-6-3 14-1,-12-8 20-15,-4-1-7 0,-11-10-32 16,-3-7-13-16,-13-7-41 16,-6-4-37-16,7 0-84 15,0-3-63 1,11 3-130-16,10 2-112 0,19 1 243 15</inkml:trace>
  <inkml:trace contextRef="#ctx0" brushRef="#br0" timeOffset="-208810.82">8198 567 654 0,'28'3'204'0,"-4"1"168"0,-10 3-51 16,-9 2-22-16,-7-1-53 0,-10 2-34 0,-14 1-83 0,-2 3-36 0,-11 2-55 0,2 6-17 0,10-5-15 0,7 2-8 0,20-5-13 0,9 0-4 0,26 4 0 15,-2 2 6-15,13-4 10 0,1 8 3 16,-9-1 9-16,-6 6 5 0,-12 1 7 16,-10 1 4-1,-18 7-1-15,-14-3 0 16,-19 6-43-16,-16-5-42 15,-11-6-147-15,0-6-412 0,-11-10 382 16</inkml:trace>
  <inkml:trace contextRef="#ctx0" brushRef="#br0" timeOffset="-208435.89">9035 541 1328 0,'2'-1'140'0,"0"-2"127"0,-2 3-23 0,0 8-51 0,-2 7-34 0,-1 15-78 16,-3 5-32-16,1 17-35 0,0 5-7 0,5-2-7 0,3-5-3 0,10-12-47 0,3-3-44 15,6-19-140-15,3-5-347 16,-4-24 351-16</inkml:trace>
  <inkml:trace contextRef="#ctx0" brushRef="#br0" timeOffset="-208194.2">8960 477 1281 0,'-2'1'38'0,"-3"-2"48"0,10-9-194 0,5 1-163 0,10 2 171 16</inkml:trace>
  <inkml:trace contextRef="#ctx0" brushRef="#br0" timeOffset="-208034.84">9394 683 1202 0,'-2'76'119'0,"-6"-10"82"0,-1-6-17 0,1-25-62 0,0-12-32 16,6-16-38-16,2-7-14 0,11-18 1 0,-1-5 10 15,4-13 20-15,2-10 10 16,0-8 10-16,6 5-1 16,3 13-12-16,3 9 0 15,-12 24 5-15,5 8-9 0,-2 18-20 16,-2 7-14-16,3 8-28 15,-2 2-1-15,-7-6-5 16,1 1 2-16,-2-10-73 16,-1-9-49-1,7-8-98-15,8-8 90 16</inkml:trace>
  <inkml:trace contextRef="#ctx0" brushRef="#br0" timeOffset="-207592.05">10812 239 954 0,'0'-5'202'0,"-5"-3"306"0,-3 16-243 0,2 15-62 0,-7 9-30 16,4 28-84-16,3-6-25 0,6 13-34 0,1 4-10 0,9 5-9 0,2-5-4 0,-1-2-1 15,0-7-18-15,-1-7-107 0,-6-8-69 0,-10 4 88 16</inkml:trace>
  <inkml:trace contextRef="#ctx0" brushRef="#br0" timeOffset="-206736.32">10446 636 1589 0,'24'-22'110'0,"5"1"90"0,11 2-86 0,9 10-7 0,11 4-34 0,6 5-33 15,11 11-35-15,-1 4-2 0,-5 8-2 0,0 4 0 0,-2 5 2 0,-2-4 1 0,-9-1 3 16,-14-2 4-16,-20-9 13 0,-11-5 11 0,-24-10 13 0,-10-1 0 0,-18-11-13 0,-9-1-11 0,-1 4-23 15,5-2-11 1,11 20-18-16,6 2-3 0,15 9-2 16,4 3 8-1,8-7 8-15,6 0 4 16,8-12 6-16,7 1 3 16,4-3 6-16,3-3 4 15,1 4 2-15,5-1 1 0,-5 3-1 16,-2 0-2-16,-12 10 0 15,-2 0 1-15,-8 8 3 16,-5 1 1-16,0-5 0 16,-3-1-4-16,6-12-4 15,3-7 0-15,8-13 1 16,2-4 3-16,5-9 4 16,1 6 2-16,-3 4 2 15,3 2 1-15,1 0-5 0,4-10-2 16,8-6-6-16,-2-6-2 15,6-13 2-15,-4-3 0 16,1-3 3-16,-2-5 6 16,-4 0 12-16,-4-3 3 15,-7-2 5-15,-4-1-4 16,-8 11-6-16,-2 15 8 16,-5 37 11-16,3-6 7 15,-9 39-7-15,0 15-11 16,-4 22-18-16,2 11-9 0,5 9 2 15,2 0 3-15,2-4 0 16,-1-4-1-16,-1-9 1 16,1-10-3-16,-8-16-3 15,6-11 2-15,1-14 0 16,1-18-2-16,0-2 1 16,11-12-3-16,3-14-4 15,6 2 1-15,4 3 1 16,4 6 1-16,2 10 1 15,-4 1 0-15,-9 7 2 16,-3 1 2-16,-14 3 6 0,-6 7-1 16,-19 0-4-1,-4 4-8-15,-10 2-34 0,-1-3-26 16,-4-7-55-16,6-6-48 16,2-12-126-16,4-18 162 15</inkml:trace>
  <inkml:trace contextRef="#ctx0" brushRef="#br0" timeOffset="-206356.15">12101 198 1343 0,'1'11'104'0,"9"8"26"0,-10-1 95 0,-10 11-14 16,-2 7 5-16,-17 13-83 0,2 5-34 0,-2 12-51 0,-1 2-14 0,4 4-13 0,12-2-7 0,14-15-10 0,5-11-4 15,20-14-8-15,10-8 1 16,12-13 2-16,5-9 4 0,0-9 7 16,-1-4 5-16,-12-9 7 15,-10 2 6-15,-9-4 10 16,-12 2 8-16,-10 5 22 15,-2 6-6-15,-15 9-2 16,-5 8-17-16,-3 20-32 16,-3 5-4-16,8 12-13 15,10 1 3-15,21-8-4 16,13-6-1-16,19-11-1 16,3-9-21-16,7-15-77 15,1-2-57-15,6-11-132 0,-1-16 148 16</inkml:trace>
  <inkml:trace contextRef="#ctx0" brushRef="#br0" timeOffset="-206135.8">12872 392 1525 0,'-16'9'164'0,"5"-3"218"0,0-1-213 0,19-5-31 0,2-8-29 0,12 3-67 0,11-6-11 15,-3 2-18-15,5-1-4 16,-4 3-19 0,-2 2-46-16,-4 2-125 0,-3 4-114 0,-5 9 148 31</inkml:trace>
  <inkml:trace contextRef="#ctx0" brushRef="#br0" timeOffset="-205977.15">12860 645 1972 0,'37'4'204'0,"3"-3"-29"0,1 1-28 0,-5-4-91 0,0-1-23 0,-1-2-41 0,1-3-56 0,10-1 33 0,6-5-4 16</inkml:trace>
  <inkml:trace contextRef="#ctx0" brushRef="#br0" timeOffset="-204577.84">14065 245 611 0,'1'1'164'0,"1"-1"117"0,-2-4-57 0,-2 1-17 0,-2-1-62 0,-1-2-21 0,7 3-17 16,4-2-5-16,-1-4-12 16,4 4-6-16,4-4-7 15,-4-6-6-15,12 7-13 16,5 2-4-16,9-3-15 15,12 9-7-15,-1 0 1 16,0 0-6-16,4 9-13 16,-10 4-1-16,-13 1-8 0,-5 0 2 15,-17 8 10 1,-5-4 2-16,-13 5 1 0,-3 2-3 16,-11-1-4-1,1-2-2-15,-9-4-1 0,6-4 0 16,4-8-1-16,2 0-1 15,11-6-5-15,11 0-3 16,1-1-3-16,3-6-3 16,11 4 2-16,-3 2 3 15,19 2 3-15,-1 4 2 16,4 5 2-16,1 1-3 0,4 6 1 16,2 5 1-16,-2 6 1 15,0 5 3-15,-10 5 4 16,-6 0 8-16,-13 0 2 15,-12-3 4 1,-14-1 5-16,-8 0-4 0,-13-9 4 16,-3-5-6-16,-5-7-8 15,-3-5-2-15,-1-8-8 16,1-8 4-16,-5-6-15 16,5-2-12-16,2-11-34 15,6 2-26-15,24 3-43 0,9 6-31 16,12 3-85-1,15 4-41-15,7-4 145 0</inkml:trace>
  <inkml:trace contextRef="#ctx0" brushRef="#br0" timeOffset="-203456.83">13795 1071 649 0,'2'-3'148'15,"1"-3"136"-15,2 3-24 0,-9 1-56 0,3 2-27 0,-7 0-39 0,-5 2-23 0,-4 1-33 16,-4 3-19-16,-1 5-28 16,-1-1-8-16,1-1-20 15,7 2-3-15,3-1-4 16,4-6-2-16,3 6-1 16,2-4-2-16,11 4 2 15,3 2 2-15,5-1 2 16,4 2 5-16,2 1 5 15,4 2 7-15,-3 3 10 16,-5 0 4-16,-9 4 17 16,-9 2 1-16,-8 4-10 15,-8-1-3-15,-9 2-19 16,-3-3-7-16,-5-5-13 0,-1-6-19 16,3-4-46-1,10-8-30-15,1-12-86 0,9-6-38 16,9-16-214-16,-1-11 242 15</inkml:trace>
  <inkml:trace contextRef="#ctx0" brushRef="#br0" timeOffset="-203265.28">13907 839 1234 0,'16'8'180'0,"-2"-1"113"0,-1 2-107 0,-1 5-39 15,-1 10-77-15,2 7-18 0,-5 18-23 16,0 7-7-16,-5 5-10 16,-3 2-7-16,-3-1-14 0,0-6-43 15,-4-10-189-15,6-5 154 16</inkml:trace>
  <inkml:trace contextRef="#ctx0" brushRef="#br0" timeOffset="-203077.33">13844 1145 1447 0,'9'-1'98'0,"10"-7"28"15,3 2 9-15,7-4-41 0,1-3-38 0,6 4-42 0,4 3-8 0,10-2-4 16,2 5-25-16,3 3-119 15,1 3-105-15,-11 8 122 16</inkml:trace>
  <inkml:trace contextRef="#ctx0" brushRef="#br0" timeOffset="-202255.99">14409 1208 708 0,'-10'5'237'0,"1"3"201"0,-7-6-116 0,-4-1-52 0,-4-1-112 0,-8-1-43 0,2-1-73 0,-3 2-21 15,3 2-17-15,7 7-8 16,5 1-6-16,7 2-3 16,13 2-1-1,1 2 0-15,10-3 5 0,5-5 2 16,0-2 5 0,2-1 2-16,-2-4 1 0,-1 4 3 0,0-3 0 15,-7-2 1 1,-2-5 3-16,1 0 3 15,-6-3 0-15,1 0-2 16,2 2-7 0,-5 6-2-16,1 6-6 0,1 7 0 0,7 3 4 15,2-1-2 1,2-3 3 0,1-3 1-16,-1-9 4 0,0-8 8 15,2-6 17 1,0-8 3-16,-2-11-6 15,0-11-5-15,3-15-13 0,4-5-2 16,1-12 7 0,-2-3 4-16,1 8-6 15,-7 14 6-15,-3 26 15 0,-9 28 2 16,-2 1 2-16,-5 26-5 16,-6 17-21-16,0 14-6 15,0 9-1-15,0 7-1 16,9-4-2-16,2-6-1 0,13-10-2 15,1-9 0 1,10-12 0-16,4-5-1 16,5-12 2-16,-1-7 2 0,7-9 0 15,1-8 3-15,1-14 3 16,-10-2 3-16,-5-6 5 16,-12 5 4-16,-13 6-1 15,-1 6-3-15,-12 16-12 16,-6 11-5-16,-5 16-7 15,1 9 0-15,9-1 3 16,7-1 0-16,17-8 2 16,4-9 0-16,4-9 2 0,7-7 3 15,-4-7 4-15,1-10 0 16,-4-4 1-16,2-4-1 16,-5 2-1-16,-2 3-3 15,3 10-2-15,-3 5-1 16,1 16-3-16,0 2 3 15,-2 11 2-15,-2 2 1 16,-3-2 3-16,-5 0 1 16,-1-1-1-16,-2-7-11 15,-11-1-52-15,-4-5-35 0,-8-3-133 32,-4-11-170-32,-5-19 233 0</inkml:trace>
  <inkml:trace contextRef="#ctx0" brushRef="#br0" timeOffset="-202096.86">14549 970 1347 0,'-3'16'89'0,"8"-5"150"0,9-3-128 0,13-3 2 0,11-5-10 0,9-2-56 16,2-3-54-1,14-7-200-15,2-9 150 0</inkml:trace>
  <inkml:trace contextRef="#ctx0" brushRef="#br0" timeOffset="-201843.29">15668 483 1342 0,'0'-2'97'0,"1"2"-18"0,2 0 208 0,-1 0-80 0,-5 11 14 0,-10 8-17 0,-10 15-113 0,-9 5-41 0,-17 11-31 0,-5 2-12 16,-7-3-19-16,1 0-40 15,16-16-106-15,6-6-88 16,13-17 118-16</inkml:trace>
  <inkml:trace contextRef="#ctx0" brushRef="#br0" timeOffset="-201667.27">15223 521 1704 0,'9'12'115'0,"7"9"27"0,8 3 12 0,14 7-37 0,4 5-42 0,17 5-40 0,-3 2-10 16,-2-7-31-16,1-3-28 16,-11-12-125-16,5-1 102 0</inkml:trace>
  <inkml:trace contextRef="#ctx0" brushRef="#br0" timeOffset="-200769.44">16682 246 1297 0,'-2'0'148'0,"1"-1"80"0,-4-5-3 0,4 1-95 0,1-3-39 0,1-3-49 0,7 5-13 16,3-5-13-16,5 3-4 16,9 1 3-1,11 6 9-15,16 1 2 0,5 1 4 16,3 12-5 0,-5-4-8-16,-6 6 0 0,-11 0-3 15,-9 7 4-15,-15-1 4 16,-16 6-1-16,-9 0-2 15,-14 3-5-15,-5 6-5 16,-9-5-7-16,-1 4-2 16,-6-10-1-16,4-4-2 0,1-2 3 15,4-5 0-15,22-3-2 16,4 0-1 0,15-3 4-16,15 1 8 0,10 2 14 15,10 2 4-15,8-5 0 16,4 0-6-16,6-5-9 15,4-1-3-15,5-4-6 16,1 0-1-16,4-1-4 16,0 2-38-16,-8 1-88 15,-5 0-50-15,-14 0-247 16,-9-2 242-16</inkml:trace>
  <inkml:trace contextRef="#ctx0" brushRef="#br0" timeOffset="-199213.82">16553 880 444 0,'0'0'91'0,"-2"5"95"0,-1-5-100 16,3 0-30-16,0 0-28 0,0-5-4 0,3 5 2 0,-1 0 14 0,-2 2 41 16,1 4 18-16,-1-1 22 15,-1 1-3-15,1-4-18 16,-2-2-11-1,-1 1-14-15,-3 12 2 0,6-2-10 32,0 0-8-32,0 7-18 0,0 4-13 0,0 8-14 15,0 6-4-15,-3 2-7 16,-2-2 0-16,0-6-2 31,0 0-1-31,-1-5-56 0,3-4-42 16,0-7-156-16,0-5 133 0</inkml:trace>
  <inkml:trace contextRef="#ctx0" brushRef="#br0" timeOffset="-198755.15">16643 978 978 0,'8'0'124'0,"-1"0"80"0,-5 0-16 0,0 13-83 0,-1-2-35 0,2 9-42 0,-3 6-13 0,3 2-7 16,-1 2-4-16,6-5-1 15,-3-1 0-15,-2-12 21 16,-2-4 7-16,-1-6 17 16,0-2 14-16,-4-3-1 15,-1-7-1-15,-3-9-14 16,6-6-15-16,1-8-21 15,1 1-4-15,5 4 0 16,1-3 5-16,-1 13 7 16,3 2 2-16,-5 4-3 15,-3 9-4-15,1 1-10 0,-1 0-3 16,0 1-3-16,2 1 0 16,-2 5 2-16,0 1 1 15,0-4 3-15,0-1 0 16,-2 1 0-16,2-1 0 15,-1 2 1-15,1-1-1 16,0 0 0-16,0-2 0 16,0 0-1-16,0-8-1 0,0 6-1 15,0 1 0-15,0-1-25 16,0 2-20-16,0-2-62 16,-2 1-58-16,2-2 92 15</inkml:trace>
  <inkml:trace contextRef="#ctx0" brushRef="#br0" timeOffset="-197452.2">16881 836 947 0,'-2'-1'151'0,"-1"-6"107"0,3 7-15 15,0-1-82-15,0-2-36 0,0 3-33 0,-1-5-19 16,-7 2-26-16,-5 1-7 0,-3 2-9 15,-11-1-2-15,-7 1-4 16,-3 0-3-16,1 3-13 16,0 0-4-16,9 3-9 15,3 5-5-15,12-8 0 16,1 8 1-16,11 2 12 16,-2 0 7-16,2 6 8 15,0 0 2-15,-6 7-10 16,1 9 0-16,-8 4-9 15,4 9-3-15,-4-3 1 16,2 0-4-16,5-6 4 16,6-4-2-16,3-7 0 15,8-4-1-15,10-4 1 16,-1-5 0-16,12-9 1 16,-1 0 1-16,6-6 0 0,-1-1 1 15,-6-9-21-15,-3-1-30 16,-4-3-88-16,-5 0-77 15,-9-1 111-15</inkml:trace>
  <inkml:trace contextRef="#ctx0" brushRef="#br0" timeOffset="-197246.87">16592 1068 952 0,'14'0'112'0,"4"-3"76"0,7 0 15 0,8 3-24 0,-1 0-45 0,2 6-64 0,3 0-21 0,-7 1-37 15,-5-4-38-15,-2-3-176 16,3 0 137-16</inkml:trace>
  <inkml:trace contextRef="#ctx0" brushRef="#br0" timeOffset="-197010.4">17162 994 1211 0,'-5'9'131'0,"-6"7"57"0,-3 5 1 0,-10 1-69 0,-1 1-38 0,-2 3-37 0,0 0-9 0,2-2-27 16,0-2-7-1,1-6-43-15,7-5-44 16,-5-5-180-16,-2-3-147 16,8-7 219-1</inkml:trace>
  <inkml:trace contextRef="#ctx0" brushRef="#br0" timeOffset="-196818.35">16871 940 1185 0,'2'10'145'0,"-4"6"103"0,-2-2-58 0,10 14-93 0,2 5-28 0,12-3-33 0,6 5-10 15,2-8-15-15,-1 1-5 16,6-3-1-16,-5 1-15 15,-1-3-75-15,6-7-71 16,-6-7 78-16</inkml:trace>
  <inkml:trace contextRef="#ctx0" brushRef="#br0" timeOffset="-196629.31">17384 1030 914 0,'2'0'228'0,"-1"2"244"0,-1 9-287 0,0 3-23 0,-6 10-101 0,1 2-29 0,4 4-18 16,-3 2-6-16,0-5-16 15,2-2-29-15,2-8-104 16,0-4-106-16,-1-7 128 16</inkml:trace>
  <inkml:trace contextRef="#ctx0" brushRef="#br0" timeOffset="-196441.48">17258 951 1824 0,'-10'0'56'0,"28"2"-12"0,28 1 59 0,-7-3-36 0,8 2-21 0,-3-2-13 0,-6-3-32 0,-5 3-44 0,-15-2-143 16,-9 2-239-16,-21 19 231 0</inkml:trace>
  <inkml:trace contextRef="#ctx0" brushRef="#br0" timeOffset="-196073.69">17042 1374 622 0,'1'0'36'0,"-2"3"78"0,-1 3 86 16,1 10-11-16,-3-2 12 0,9 13-72 0,-2 2-47 0,10 13-41 0,0 4-11 0,-1-2-24 0,2 0-3 0,7-15-2 15,-7-1 1-15,0-14 30 32,-3-6 27-32,-4-8 63 0,1-9 22 0,-4-10 4 15,4-11-10-15,-3-3-49 16,1-8-17-16,-3-2-32 16,-3-1-18-16,0 4-18 15,0 6-12 1,0 10-56-16,0 8-56 0,5 7-163 15,5 4-220-15,10 4 283 16</inkml:trace>
  <inkml:trace contextRef="#ctx0" brushRef="#br0" timeOffset="-195552.2">17493 1604 1109 0,'-5'-3'141'0,"-12"-3"132"0,4-1-134 0,-6-5-34 0,-3-1-53 0,5 9-46 0,-4 4-5 0,6 11-7 31,-3 1-2-31,9 7-7 16,1-2 0-16,9-2 2 16,9-3 0-16,3-9 8 15,5 2 3-15,0-11 6 16,1-7 7-16,4-1 14 15,0-2 5-15,-3 0 2 16,1 9-4-16,-9-1-11 16,2 6-5-16,-4 12-7 15,-9 4-2-15,1 14-3 16,0 2-2-16,1 2-2 0,5-6-1 16,6-8 2-1,5-6 2-15,-5-7 5 0,2-10 12 16,-4-7 21-16,-1-7 7 15,2-9 9-15,-2-9 0 16,6-10-8-16,4-4-3 16,-2-5 1-16,1-4-6 0,-7 12-2 15,-7 12 10-15,-1 19 17 16,-5 12-2-16,-8 18-16 16,2 14-15-16,-2 23-32 15,0 7-5-15,6 4 2 16,9-2-2-16,5-14-3 15,4-10-22-15,9-16-60 16,4-6-29-16,7-17-175 16,5-5 169-16</inkml:trace>
  <inkml:trace contextRef="#ctx0" brushRef="#br0" timeOffset="-195252.33">18572 458 1574 0,'-11'20'193'0,"-3"5"25"0,-13 15-32 0,0 4-41 0,-6 7-116 0,3-1-15 0,3-3-6 0,5 1-8 16,3-14-78-16,5-1-59 16,1-7 72-16</inkml:trace>
  <inkml:trace contextRef="#ctx0" brushRef="#br0" timeOffset="-195062.87">18275 590 1204 0,'43'-6'156'0,"3"4"37"0,3 12-21 0,3 4-49 15,1 11-88 1,-1 0-19-16,-1-4-31 0,1 1-46 15,-3-8 37 1</inkml:trace>
  <inkml:trace contextRef="#ctx0" brushRef="#br0" timeOffset="-194215.82">19672 133 621 0,'-11'14'146'0,"-2"0"186"0,0-4-130 0,1-7-11 0,4-2-49 0,1-4-52 0,6 0 6 16,1-6 17-16,8 6-6 15,4-10-11-15,-1-3-5 16,12-3-31-16,-9-6-10 16,19 9-15-16,-3 2-3 0,9 5-13 15,1 5-2-15,-2 3-5 16,-1 2-7 0,-8 12-2-16,-7 1 2 0,-11 5 2 15,-9 0 3-15,-10 3 5 16,-5-4 0-16,-14-1 0 15,-1 3-2-15,1-2-7 16,0-4-2-16,8-8-2 16,7-1 0-16,10-5-2 15,-1-2-2-15,12-1 2 16,6 2-1-16,8-1 2 16,2-1 1-16,2 8-2 15,2 1-1-15,1 7 0 16,3 7 0-16,-2 4 2 0,1-2 1 15,-16 5 4 1,-5-2 2-16,-14 3 8 0,-12 1 1 16,-18-4 6-16,-1 2 1 15,-7-4-3-15,1-7-2 16,-3-5-8-16,-2-8-14 0,2-6-55 16,-1-10-52-1,9-7-97 1,1 3-146-16,-9 4 201 0</inkml:trace>
  <inkml:trace contextRef="#ctx0" brushRef="#br0" timeOffset="-193680.81">19288 748 562 0,'0'0'173'0,"0"0"197"0,0 0-70 0,0 5-46 0,-1 6-46 0,-2 4-65 15,-1 4-16-15,0 8-46 0,2-2-26 16,-1 2-38-16,-3 5-9 31,4-4-6-31,0-3-12 0,2-3-68 0,-1 1-45 16,1-6-153-16,1 0-182 31,1-4 266-31</inkml:trace>
  <inkml:trace contextRef="#ctx0" brushRef="#br0" timeOffset="-193190.56">19433 847 1076 0,'8'5'116'0,"-6"6"54"0,3 2-20 15,-5 6-13-15,-2 0-63 0,-1 6-44 0,-7-2-5 0,4-1-12 16,-3-1-5-16,4-5-1 16,-1-7-1-16,6-9 3 15,0 0 4-15,-2-8 23 16,7 0 16-16,3-3 23 0,-4-6 8 15,3-7-5-15,-4-6-17 16,6-9-23 0,2 0-13-16,5 7-25 15,5 4 0-15,-4 20-6 16,-3 6 1-16,-4 12 3 0,1 7-2 16,3 8 0-1,2 2 0-15,1-2 1 0,5 1 1 16,3-1 2-16,-3-8 4 0,-3-1 3 15,-4-5 0 1,-3-10 3-16,-2-1 1 0,1-6 31 16,0-6 16-16,-8-14 29 15,5 4 8-15,-8-9-8 16,-3-6-15 0,-1-2-38-16,-5-7-14 0,4 10-28 15,5 8-11-15,-3 13-39 16,-2 6-31-16,5 9-85 15,-1-5-72-15,10 8-242 16,7 4 277-16</inkml:trace>
  <inkml:trace contextRef="#ctx0" brushRef="#br0" timeOffset="-192970.56">20085 761 1412 0,'0'0'189'0,"-2"-2"76"0,1 4-89 16,-1 1-1-16,-3 11-110 0,4 0-24 15,-2 7-17-15,1 4-6 16,-1 0-15-16,-3-1-9 16,4-7-46-16,1 0-44 15,1-7-165-15,0-9-223 16,0 1 275-16</inkml:trace>
  <inkml:trace contextRef="#ctx0" brushRef="#br0" timeOffset="-192716.55">19930 709 1555 0,'0'6'167'0,"-1"0"51"0,1-1 23 0,0-4-92 0,1-1-46 0,7 0-30 16,8 0-18-16,11 2-36 15,9 1-9-15,10 2-7 16,4 0 0-16,4 1-3 16,-4-3 0-16,-4 3-57 15,-6-4-61-15,-15 0-150 16,0 1-327-16,-25-3 350 0</inkml:trace>
  <inkml:trace contextRef="#ctx0" brushRef="#br0" timeOffset="-191797.15">19266 1119 924 0,'-3'0'144'0,"-2"0"107"0,-3 0-13 0,5 1-57 0,-3 4-40 0,4 6-47 0,2 2-9 16,11 9-25-16,0 3-14 15,4 5-21-15,8 4-9 0,1 0-12 16,1-3-1-16,0-6 6 15,-6-4-1-15,-1-4-2 16,-1-4 2-16,-12-7 13 16,-4-6 18-16,7-1 36 15,-6-6 8-15,1-10 7 16,5-2-13-16,-2-9-26 16,2-9-10-16,2-2-22 15,-6-4-9-15,3 10-10 16,-3 2-5-16,-2 13-38 15,-1 9-34-15,-1 9-124 16,0-2-92-16,10 1 156 16</inkml:trace>
  <inkml:trace contextRef="#ctx0" brushRef="#br0" timeOffset="-191208.1">19728 1300 744 0,'5'-3'180'0,"0"-7"272"0,-5-2-193 0,1-6-5 0,1-2-35 16,-2-1-70-16,-11-1-18 0,5 5-49 15,-4 7-20-15,9 10-34 16,-14 2-17-16,-5 12-11 16,-1 7-10-16,1 7-6 15,6 0-10-15,9-2-17 16,5-3-4-1,8-7-1-15,12-2 12 0,-5-4 21 16,0-7 7-16,0-3 7 16,-6-2 2-1,4-6 6-15,1 1 4 0,-3-11 4 0,-3-1 8 16,0-3 4 0,0 0-2-16,-4 5-3 15,3 4-9-15,-7 13-13 0,1 2-3 16,-7 17-4-16,1 3-1 15,-3 3 0 1,5-1-7-16,11-4-7 16,3-6 0-16,6-3 5 0,5-7 11 0,-4-6 11 31,2-3 3-31,-2-9 11 16,-4-3 5-16,3-10 1 0,-1-1 0 15,-3-10-2 1,-1-2-2-16,1-7 0 0,-1 4 0 0,-4 7 2 31,2 11 2-31,-10 23 0 0,-7 4 4 0,-2 23-6 31,-5 5-7-31,-2 17-4 16,3-1-5-16,9 3-7 0,1-3-2 16,6-4-3-1,8-2-4-15,11-13-21 16,8-4-25-16,9-10-59 0,4-4-46 15,4-10-179-15,-7-9 195 16</inkml:trace>
  <inkml:trace contextRef="#ctx0" brushRef="#br0" timeOffset="-190084.71">21409 393 892 0,'-12'8'132'0,"0"1"102"0,2-4-19 0,3 0-31 16,3-4-43-16,8-1-27 0,5-1 5 0,7-1-12 16,6 2-14-16,5 0-40 15,4 2-21-15,9-1-25 0,5 3-3 16,0-3-2-16,2-1-1 16,-8 2 1-16,-2-1-15 15,-11 1-64-15,-8 0-42 16,-15-2-153-16,-1 0-246 0,-4 12 312 15</inkml:trace>
  <inkml:trace contextRef="#ctx0" brushRef="#br0" timeOffset="-189904.6">21380 603 1290 0,'0'9'101'0,"10"2"51"0,5-3 10 0,12-8 3 0,11-4-38 0,13-4-43 0,1-5-24 16,-5 0-37-16,-4-1-15 16,-9 0-123-16,-4-2-90 0,0 2 105 15</inkml:trace>
  <inkml:trace contextRef="#ctx0" brushRef="#br0" timeOffset="-189499.27">22436 328 1438 0,'0'4'139'0,"-2"2"26"0,-1-1 27 0,-4 14-100 0,6 7-39 0,1 15-17 0,0 15-17 0,1 13-18 16,-1-3 4-16,-4 0-13 15,1-1-46-15,-4-11-124 16,4-7-94-16,5-8 127 16</inkml:trace>
  <inkml:trace contextRef="#ctx0" brushRef="#br0" timeOffset="-188967.39">23033 475 1962 0,'-3'-3'4'0,"-5"-3"55"0,13-10 54 0,-5-1-4 0,6-2-8 0,-15-5-15 0,-7 2-25 0,-7 1-15 0,-17 2-30 0,-9 4-3 0,-3 10-18 0,0 2-4 0,13 9-1 16,6 5-5-16,18 8-3 15,9 3 0 1,9 7 5-16,10-1 4 0,10 3 7 31,6 3 1-31,10 5 1 0,2-1 0 16,2 3 1-16,-8-2 1 0,-10 2-1 31,-5 2 0-31,-17-4 1 0,-4 1-1 16,-24-7-7-16,-5-2-9 0,-22-4-22 0,-7-3-4 15,10-12 10-15,4-4 10 31,11-19 23-31,11-9 26 16,15-26 16-16,8-14 4 16,19-22 17-16,16-9-17 0,17-2-19 15,11 6-6-15,8 14-21 16,0 13-3-16,-16 23-3 16,-8 7-2-16,-20 15-42 15,-3 8-39-15,-8 7-119 16,1 4-236-16,8 15 263 15</inkml:trace>
  <inkml:trace contextRef="#ctx0" brushRef="#br0" timeOffset="-79123.58">17783 6256 208 0,'10'0'6'0,"-2"0"-3"0,1 0-6 0,-6-3-34 0,5-3-17 0,-3 0 27 15</inkml:trace>
  <inkml:trace contextRef="#ctx0" brushRef="#br0" timeOffset="-68820.88">10216 6695 176 0,'-8'0'34'0,"6"0"34"0,-1 0-11 0,3-2-13 0,1 1-8 0,1-1-10 0,8 1-1 15,-9 1 2-15,10 0 4 16,-8 1 6-16,-3 4 1 16,2 1 3-16,-2-3 3 15,0 5 4-15,0-3-2 16,-2 4-8-16,-1-4-10 15,3 3-17-15,-6-5-4 16,6 2-1-16,0 1 2 16,3-6 9-16,3 2 5 0,4-2 8 15,2 0 0-15,3-2-8 16,0 2-6-16,7-1-8 16,4 1-4-16,12-2-3 15,4-1 0-15,17 3-1 16,-3 0 0-16,7 0 0 15,4 5-1 1,10-4 0-16,0 4 0 0,1 3 0 16,-6-3 0-16,2 1 0 15,2-5 1 1,3 1 1-16,3-4 1 0,-8 1 1 16,3-4 0-16,-15 0 1 15,-10 2 1-15,-16-1 2 16,-11 0 1-16,-10 4 0 15,-7 0 19-15,-10 2 22 16,-4 0 9-16,-18 2 19 16,-3-1-12-16,-19 5-8 0,-6-3-2 15,-14 5 3-15,-6-3 4 16,-1 1 4-16,-9 3-3 16,6-6-15-16,-1 3-14 15,-7-2-20-15,-9 4-7 16,-19 1-7-16,-14 3-1 15,-3 6-3-15,4-1 0 16,-1 2 3-16,8-5 1 16,10-1 3-16,3 0 0 0,21-1-2 15,13 3-1 1,16-3 1-16,11-1 1 16,10-7 0-16,9-1 0 0,13-5-2 15,10 0 0-15,2-5-7 16,16 5-2-16,18-3-2 15,15 0 0-15,30-5 2 16,19 2 1-16,25-2 3 16,6 3 0-16,7-6 2 15,1 2 1-15,-6-2 2 16,8-4 1-16,-6 0 2 16,-15-6 1-16,-17 4 0 15,-11 3 0-15,-22 1 2 16,-4 2 0-16,-21 6 2 15,-15 0 2-15,-26 5 5 16,1-3 2-16,-28 3 2 16,-18 3-2-16,-23 5-6 0,-11-1-3 15,-23 2-2 1,-4 1 0-16,-6-4 3 0,-1 0-2 16,3-6-1-16,13 0 0 15,11 0-2 1,4 0-1-16,12 0-1 0,-1 2-2 15,2-1 0-15,12 1 0 16,19-2-2-16,9 0-2 16,27 0-5-16,11-2-2 0,27-1-1 15,14 2 2-15,22-9 2 16,5 2 2-16,20-1 0 16,5-2 1-16,8-2 3 15,13 1 1-15,-8-3 2 16,-7 4 0-16,-15-1 2 15,-10 1-1-15,-20 3 1 16,-12 3 1-16,-16 5 0 16,-14 0-1-16,-21 8-1 15,-10-2 1-15,-25 7-3 0,-24 3 0 16,-23 9-6 0,-31 5-9-16,-31 1-6 0,-3 2 2 15,2-6 8 1,16-1 8-16,42-9 4 15,17 3-1-15,21-4 0 16,15-3-2-16,7-4 0 16,14-6-1-16,16-3-3 0,11-1 1 15,18-9-2-15,11-2 2 16,13-6 1-16,13-2 0 16,6 3 2-16,2-4 1 0,9 4 1 15,-6-1 0 1,2 1 1-16,-10 1 1 0,-15 4-1 15,-10-1 1-15,-16 2 0 16,-10 3 1-16,-7 2-1 16,-6 4 1-16,-10 2-1 15,0-1-1-15,-10 2-3 16,-9 1-2-16,-6 9-3 16,-5 0-1-16,-11 1 2 15,1 3 1-15,-4-3 2 16,3 1 1-16,5-5 0 15,8 0 0-15,4-4 0 16,11 1 2-16,9-5 1 16,4 0 0-16,0 0-1 15,3-8 0-15,9 5 0 16,1-5-1-16,6 2 1 0,3-2 0 16,2-1 0-16,1 1 1 15,-1-3 0-15,-7 0 0 16,2 0-1-16,-10 4 1 15,-1-2-1-15,3 6 1 16,-8-2-1-16,-1 5 0 16,0 0 0-16,-1 0 1 0,2 0-1 15,-3 0 1-15,2 0-1 16,-1 0 0-16,-1 0-1 16,0 0-1-16,2 1 1 15,3 6 0 1,-5-7 1-16,3 0 1 0,-1 0 1 15,-2 0 0-15,0 0-1 16,0 0 0-16,0 0-1 16,1-2 1-16,1 1-1 15,-2-3 1-15,1 3-1 16,6-7 1-16,-6 8-1 16,-1-3 1-16,0 1-1 15,0 1-1-15,0-1 0 16,2 2 0-16,-2 0 1 15,1 0 0-15,-1 0 0 16,2 0 1-16,-2 0 0 0,0-1-1 16,6-3 0-16,-1 1 0 15,-5 3 0 1,0 0 0-16,1 0-1 0,-1 0 1 16,2 0 0-16,-2 0 0 15,0 0 1-15,2 0-1 0,1-1 0 16,-2 1-1-16,4-5 1 15,1 5 0 1,-4 0 0-16,3 0 0 0,-5 0 0 16,0 0-1-16,1 1 1 15,-2 1 0-15,2 0-1 16,4-1 1-16,-3-1 0 16,1 0 0-16,2-1 0 15,2-1 0-15,0 2 0 16,-4 0 0-16,-2 0-1 15,1 0 0 1,-2 2 0-16,0-1 1 0,2 2 0 16,-2-1 0-16,0-2 0 15,0 2 1-15,1-1 0 16,1 1-1-16,-1-1-1 16,2 1 1-16,-3 1-1 0,0-1 1 15,0-2 0 1,0 1 1-16,0 1-1 0,0-1 0 15,0 1 1-15,0-1-1 16,0 3 0-16,2-3 0 16,-2 1 0-16,2-2 0 15,-2 1 0-15,0 1 0 16,0-1 0-16,0 1 0 16,0 1 0-16,0-1 1 0,0-1-1 15,0-1 0-15,0 0 1 16,0 0 0-16,1 0-1 15,-1 0 1-15,0 0 0 16,0 0 0-16,0 0 0 31,0 0-1-31,0 0 0 0,0-1 0 16,0-1 0-16,0-1 0 0,0 1 0 16,0 1 0-16,0-1 0 15,0 1-1-15,0 1 0 16,0-2 0-16,-1 2 0 15,-9-1 1-15,10 1-1 0,0 0 0 16,-1 1 0 0,1 1 0-16,0-2 1 0,0 0 0 15,0 1 0 1,0 1-1-16,0-1-1 0,0 1 0 16,0 1-3-16,0-1 0 15,-2-1 0-15,2-1 1 16,0 2 2-16,0-2 2 15,-2 0 0 1,1 0 0-16,-2 0 0 0,1 0-1 0,-1 0-1 16,1 2 0-16,2-2 2 15,-1 1-2-15,-1-1 0 16,1 2 0-16,-2-2-1 16,1 3 1-16,2-2 0 15,0-1 1 1,0 2-1-16,0-2 1 0,0 2 1 15,0-1-1-15,0 1 1 16,-2-1 0-16,2 2-1 16,-1-1-1-16,1 0 0 15,-2-2-1-15,1 1 0 16,-1 1 0-16,2-2-1 16,2 1 0-16,1-1 1 31,2 0 1-31,-5 0 2 0,0 0-1 0,3 0 1 0,-3 0 0 15,1 0 0-15,1 0-1 16,-1 0 1-16,-1 0-1 16,2-1 1-16,6-2-1 15,-7 3 1 1,1 0 0-16,-2 0 1 0,0-2-1 16,0 2 1-16,0 0-1 0,0 0 0 31,0 0 0-31,0 0-2 15,0-2 0-15,2-1-1 16,-1 2 1-16,1-1-1 16,-1 1 0-16,2-1 1 15,-1 0 0-15,0 1 2 16,-1-2-1-16,-1 1 0 16,0 1 1-16,0 1 0 15,0 0-1-15,0 0 1 16,0 0-1-16,0 0 1 15,0 0 0-15,2 0 0 16,-1-2 0-16,1 0 0 16,1 2 1-16,-1-1 0 0,-1-1-1 15,1-1 1 1,-2 1-1-16,0 1-7 16,0-1-6-16,0 1-18 0,0 1-8 15,0-2-11-15,1 2-6 16,9-5-9-16,-7 4-10 15,3 1-42-15,-1 0-51 16,8 0 98-16</inkml:trace>
  <inkml:trace contextRef="#ctx0" brushRef="#br0" timeOffset="-49975.31">23194 10637 1367 0,'-3'-3'75'16,"-2"6"26"-16,-1 4-43 0,3 4-15 0,-6 1-8 0,4 3-3 0,-2 2 6 0,1 5-5 15,3 13-2-15,-8 17-9 0,-3 19-9 16,-13 49-13-16,-11 22-1 0,-30 45-2 15,-14 26 0-15,-17 30 3 16,-5 5 0 0,14 1 4-16,11-19 1 0,27-53 1 15,11-24 11-15,17-49 12 16,13-22 2-16,2-24-1 16,6-14-12-16,4-20-61 15,5-15-54-15,10-15-109 16,8-19-143-16,9-27 194 15</inkml:trace>
  <inkml:trace contextRef="#ctx0" brushRef="#br0" timeOffset="-49092.8">23526 10678 1643 0,'3'-7'68'0,"8"2"28"0,6 0-76 0,-1 5-7 0,-2 0 3 0,-1 5 3 16,-10 3-1-16,-6 9-4 0,-7 10-3 0,-15 19 1 0,-5 21-1 0,-8 45-2 15,-7 33 1-15,-1 42-3 16,-6 19-2-16,-7 20-2 16,4-2-1-16,5-7 1 15,1-5 1-15,8-45 29 16,3-16 15-16,6-47 10 16,4-20 1-16,9-27-25 15,-5-15-16-15,9-18-18 16,5-12-16-16,10-26-2 15,11-22 2-15,21-51 15 16,-1-31 16-16,18-56 3 0,2-23-3 16,10-27-7-16,13-6-3 15,5 9-2-15,6 13 1 16,-6 35 0-16,-6 18 2 16,-18 31 2-16,-12 20 1 15,-13 37 4-15,-8 12-2 0,-11 24 0 16,0 10 0-16,-11 21-10 15,-7 6-5-15,-19 34-7 16,-15 29 0-16,-30 64 0 16,-13 26 5-16,-12 49 4 15,-4 18-2-15,21-2 2 16,7-2-1-16,20-27 3 16,9-23 3-16,5-38 5 15,2-23-4-15,9-40 0 16,0-19 1-16,10-27 0 15,1-12-2-15,12-29-4 16,0-27-4 0,11-54-9-16,13-36 3 0,13-51-3 15,15-21 1-15,1-13 3 0,-5 2 1 16,2 22-5 0,-9 14-7-16,-2 35-15 0,-3 17-5 15,-9 43-1 1,-8 27 17-16,-12 33 34 0,-3 13 17 0,-13 17 15 15,-3 14-6 1,-11 27-8-16,-2 19-4 16,-14 37-5-16,-8 21-2 0,-20 38-12 15,-11 23-4 1,-4 39-5-16,0 16-1 16,22 20-23-16,4-3-45 15,22-23-176-15,5-14-184 0,15-44 229 16</inkml:trace>
  <inkml:trace contextRef="#ctx0" brushRef="#br0" timeOffset="-48289.5">23827 10899 851 0,'-16'2'120'0,"0"1"156"15,-1 3-167-15,4-1-22 0,-1 6 20 0,3 2 23 0,0 4-2 0,3 16-42 0,-1 10-25 0,-12 32-43 0,-6 15-12 0,-25 22-7 16,-3 8-1-16,-13 13-1 16,2 4 0-16,8 9 0 15,-1-4-2-15,18-14-19 16,3-19-5-16,15-30 4 15,9-16 6 1,9-32 22 0,8-16 5-16,8-25-3 0,8-18-3 0,17-38 0 15,12-32 1-15,15-43 3 16,3-18 5 0,0-10 10-16,2 5 11 0,-17 8 6 15,-6 10 0 1,-16 26-8-16,-10 17 2 0,-2 45-1 15,-9 23-5 1,-5 30-14-16,-8 16-17 0,4 43-15 16,-2 22-2-16,-8 50 9 15,-4 19 5-15,-30 27 6 16,-14 12-3-16,-23 9-22 16,0-1-7-16,5-12-7 15,12-14 2-15,16-28 22 16,16-16 7-16,16-42 17 15,9-26 11-15,13-38 25 16,7-18 12-16,20-50-2 16,14-38-7-16,28-72-20 15,11-32-14-15,16-46-7 16,-5 0-2-16,-17 18 2 16,-10 15 1-16,-21 45 3 0,-12 23 3 15,-19 49-4-15,-7 27-8 16,-20 41-24-16,-7 22-14 15,-24 68-9-15,-16 39 5 16,-33 86 15-16,-14 49 11 16,-24 66-32-1,-3 28 25-15,-30 16 4 0</inkml:trace>
  <inkml:trace contextRef="#ctx0" brushRef="#br0" timeOffset="-15705.35">5904 12435 355 0,'11'-11'60'0,"2"2"76"16,-1-1 20-16,-4 4 5 0,3 4-16 0,-5 2-51 0,-2 4-32 15,8 3-40-15,-1 0-10 0,4 2 25 0,8-6 19 0,6 1 32 0,4-4 17 16,9-2-8-16,2-1-7 16,5 1-10-16,5-1-3 15,6-2-8-15,3 2-10 16,14 3-20-16,10 0-13 16,6 8-18-1,0 0-6-15,-6 12-2 0,-2 4 0 0,-1 5-1 16,12-1-1-16,21-3 0 15,11-1-1-15,15-8 1 16,4-2-1 0,15-5 7-16,4 2 8 0,1 2 15 15,2-1 9-15,8 6-1 16,-1-6-2-16,9-1-19 16,6-3-8-16,0-8-3 15,-5-4-2-15,11-1 3 16,2 2 1-16,-7 3-5 15,12 4 1-15,6 11 0 16,1 7-1-16,-12 5 1 16,1 3 1-16,-4 3 0 15,-8-8 2-15,9-5-4 0,8-2 5 16,-3-15-1-16,-8-3 0 16,1-10 3-16,-2-1-6 15,-18 2-5-15,-6-2-43 16,-18 11-138-16,-20 6 118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05:42.0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3514 4963 425 0,'2'-3'71'0,"-1"-2"81"0,-1-1 7 0,0 0 5 16,0 1-15-16,-3 5-40 0,-2 3-23 0,-7 5-29 0,-6 3-14 0,-2 10-13 15,-9-6-4-15,-4 8-10 0,-11-6-3 16,-2 0-6-16,1 2-2 16,0-9-3-16,9-4-1 15,11 3-3 1,1 4-1-16,15 1 0 16,6 8 0-16,-1 0 2 15,4 7 2-15,0 7 5 16,0 5 3-16,-1 11-1 0,-4 5 0 15,0 15-5-15,-3 6-1 0,4 2-1 32,-3 2-1-32,6 3 0 0,1 0 0 15,-2-1 0 1,2 1 1-16,-1-1 1 16,-4-1-1-16,-6-2 1 0,-2 4 0 0,1-5 0 31,-3 1 1-31,4-6-2 0,0-2 0 15,3-7-1-15,5-1 1 16,2-2-1-16,1 3 0 16,1 0 0-16,1 7 0 0,-2 3 1 31,0-2-1-31,0-6 0 0,-3-2 1 16,3-2 0-16,-3-2 0 15,3-7 1-15,-2-4 0 16,-1-10 0-16,1-7-1 15,2-4 1-15,0 0 1 16,0-11 6-16,0 2 3 16,2-2 2-16,3 1-1 15,-1-1-4-15,-2 3-4 0,-1 3 0 16,-1 1-1-16,-1 5-1 16,1 7-1-16,-3-2 0 15,3 2-1-15,-3-3 1 16,1-5 0-16,2-3-2 15,0-5 0-15,5-5-1 16,7 2-2-16,10-8-1 16,5-3 0-16,13 0 2 15,2-2 0-15,9-1-3 16,7-5-36-16,2 0-234 0,-2 0 187 16</inkml:trace>
  <inkml:trace contextRef="#ctx0" brushRef="#br0" timeOffset="2378.88">3108 7435 1096 0,'-18'22'83'0,"-8"0"24"0,1 0-18 16,-2 1-47-16,-1-2-2 0,10-5 5 0,6-2-4 0,12 0-18 0,5 3-11 16,12 7-10-16,0 3 2 31,5 8 3-31,-3 1 1 16,-4 6 3-16,-6 6 9 0,-7 1 8 15,-4 1 2 1,-11 4-1-16,-1-1-10 15,0 1-10-15,-2-4-3 16,2-1-3-16,3-5 0 0,3-4-2 16,5-5-1-1,1-5 0-15,1 0-2 0,-2-5 2 16,1 2 1-16,0-2 3 16,-1 3 2-16,-5 1 1 15,4-4 2-15,-4 6 4 16,1-2 1-16,-2-2 0 15,3 2-1-15,-2-5-4 16,6 0-2-16,-1-7 1 16,0-3 4-16,1-3 5 15,-1-3 0-15,3-1-3 0,0-1-4 16,3-3-8-16,2 3-2 16,0-3-1-16,0 2 0 15,4 2 0-15,2-1 1 16,2 2 0-16,1-2 0 15,-2 2 0-15,0-3 0 16,-1 1 1-16,0 0 0 0,-3-1 1 16,1-2-1-16,-1-3 1 15,-2 0 1-15,4 2-2 16,-2 1 0-16,1 2-1 16,2-2 0-1,2 1 0-15,1 1-1 0,5-3 0 16,0-1-1-16,8-1 1 15,1-3 0-15,5-2 0 16,5 4 0-16,3 1 1 16,2 0 0-16,2 3 1 15,-7 0 0-15,-6 0 1 16,1 1 0-16,-13-3-1 16,1 1 1-16,-5-2 0 15,-4-2 1-15,1-1 1 0,-2 0-1 16,-2-4-1-16,2 3 0 15,-1 2-1-15,-4 1-1 16,2 1 1-16,-6 1 1 16,-1 1 0-1,-1-2 3-15,2 9 1 0,-4-6 0 0,2-3 2 16,-9 4 0 0,2-4 1-16,-4-4 0 0,-8-4-1 15,4 2-1-15,-14-3-2 16,1 4-3-16,-10 2-6 15,-8 6-7-15,-4 3-11 16,3 4-3 0,-2-4 1-16,1 0 2 15,10-6 9-15,8 0 3 16,4-6 3-16,4-2 2 0,9-4 2 16,0-3 0-16,9-2 3 0,-3 1 0 15,7 0 2 1,2-7-1-16,-1-1 0 15,4-1 0-15,-2-3 0 16,-1 1 0-16,1 0-1 0,5-5 1 31,-8-5-1-31,3-8 2 0,-3-10 2 16,-3-8-1-16,-2-14 1 16,-1-7 0-16,1-7-2 15,-1-9 0-15,3-12-1 0,3-11 0 16,0-6 0-1,4 0 0-15,4 1 1 16,0 2 0-16,-2 1 2 0,4 1 2 16,-7-1 1-16,5 8 0 15,-5 2-1-15,0 2-1 16,2 1-2-16,-3 3 0 16,-2 3-1-16,1 5-1 15,1 7 0 1,-2 7 1-16,0 7-1 0,-2 1-1 0,-1 2 1 15,-3 2-1 1,3 1 0-16,-1 0-1 0,4 10-1 16,5 2 0-1,3 12 2-15,-2 2 0 16,5 9 4-16,-4 1 0 16,1 3 0-16,1 1-1 15,-4-1-1-15,1 2 0 16,-3-4-1-16,-1 4 0 0,-2 7 0 15,0 7-1-15,-2 9-1 16,2 9-2-16,-3 1-1 16,3 4 0-16,0 4 1 15,2-1 1-15,1 0 2 16,-2-2 0-16,6 1 0 16,-4-1 0-16,-2 3 0 15,1-2 1-15,0 1 0 16,-2-3 0-16,0-4-1 15,6 4-2-15,2-4-2 0,4 3 0 16,12-3 2 0,8 0-1-16,1-3 3 0,3 1 0 15,2 7 0-15,-8-1 2 16,0 12-18 0,-5 8 22-16,-4 12-8 15</inkml:trace>
  <inkml:trace contextRef="#ctx0" brushRef="#br0" timeOffset="16887.2">13164 3453 307 0,'5'-10'61'0,"3"4"98"0,-2-2 0 16,2 6 23-16,-3-1 17 0,-2 8 6 0,0 3-9 0,-6 8-41 0,-2-2-22 0,0 0-39 16,-4 3-10-16,4-4 0 0,-3-2 2 15,0 0-6 1,-4-11 0-16,-4 3-10 0,-1-1-17 0,-7-5-22 16,7 3-13-16,-7 3-15 15,-3 3 1-15,-4 15-6 16,1 7-3-16,1 13-1 15,7 8-1-15,9-2 1 16,10 2 1 0,11-3 0-1,10-7 1-15,10-4 1 16,0-4 1-16,7-5 8 16,-5-4-36-16,5-11-93 15,4-3-68-15,8-10 79 16</inkml:trace>
  <inkml:trace contextRef="#ctx0" brushRef="#br0" timeOffset="17471.13">13899 3511 1041 0,'2'-5'104'16,"-1"-4"102"-16,1-4-53 0,6-1-3 0,-3-2-22 0,2-3-24 0,-5 3-3 0,-4 4-9 15,-7 1-10-15,-7 6-26 16,-9 2-12-16,-3 4-18 16,-7 3-5-16,-1 11-9 15,-2 7-5-15,8 16-9 16,3 13-1-16,2 7-3 16,10 2 1-16,4-2 0 15,8-6 0-15,16-11 1 16,4-3 1-16,12-11 2 15,5-10 1-15,1-12 2 16,3-8 1-16,0-14 3 16,-4-7 1-16,-2-6 3 0,-5-1 0 15,-13-1 18-15,-1 0 6 16,-13 10 1-16,0 0 6 16,-3 21-18-16,-5 5-7 0,-3 22-8 15,-2 10-7 1,7 13-2-16,-2 0-1 0,8-4-1 15,8 0-19-15,3-17-65 16,1-1-40 0,-2-13-105-16,-1-5-92 0,-4-7 188 15</inkml:trace>
  <inkml:trace contextRef="#ctx0" brushRef="#br0" timeOffset="17651.64">13827 3634 1125 0,'8'11'147'0,"4"-3"134"16,10 1-51-16,5-4-59 0,3 1-42 0,3-1-65 15,-3-3-26-15,-5 1-40 0,1-2-65 0,2-2-376 0,11-9 298 0</inkml:trace>
  <inkml:trace contextRef="#ctx0" brushRef="#br0" timeOffset="18343.21">14898 3359 1204 0,'-3'7'121'0,"-5"2"120"0,-2-1-56 0,2 13-23 0,-1 4-38 15,-1 16-62-15,7 9-17 0,-3 17-17 0,1 5-9 0,-4-1-15 0,1 0-1 0,-3-6-2 16,0-9-15-16,6-10-79 16,0-5-71-16,5-19 82 15</inkml:trace>
  <inkml:trace contextRef="#ctx0" brushRef="#br0" timeOffset="18596.07">15281 3393 1767 0,'-5'36'275'0,"-1"-5"-79"0,-6 6-42 16,-3 1-64-16,3 3-20 0,1 4-33 0,1-2-19 0,7 6-12 0,-3 0-3 0,4-5-3 15,1 3 2-15,-1-6-65 16,0-3-42-16,-1-3-138 16,-1-9-127-16,4-8 211 15</inkml:trace>
  <inkml:trace contextRef="#ctx0" brushRef="#br0" timeOffset="18816.07">14847 3689 1248 0,'-12'3'137'16,"1"7"114"-16,12 1-41 0,7 0-29 0,6 0-44 0,13-8-57 0,0 2-17 0,11-5-28 15,4 0-11-15,6-2-18 0,2-3-42 0,4 4 38 0,3-9-15 0</inkml:trace>
  <inkml:trace contextRef="#ctx0" brushRef="#br0" timeOffset="19562.5">8968 3404 1241 0,'0'0'86'0,"1"4"115"0,1 7 4 15,-2 10 2-15,6 4-42 0,0 13-64 0,1 3-28 0,9 11-35 0,-7 6-10 0,2 1-17 16,0 2-5-16,-5-9-1 0,-2-1-13 0,-3-12-79 0,-1-3-63 0,0-15-267 15,0-7 234-15</inkml:trace>
  <inkml:trace contextRef="#ctx0" brushRef="#br0" timeOffset="19896.18">8871 3435 1181 0,'8'-8'137'16,"-3"-6"187"-16,6-3-130 0,10-1 4 0,-4 4-19 0,8 2-54 0,2 5-27 16,3 12-32-16,5 1-14 15,3 10-18-15,12 5-12 16,4 4-14-16,7 5-4 16,7 8-6-16,-2-2 3 15,-6 5 2-15,-9 2 0 16,-18-4 2-16,-14 2 3 0,-16-3 0 15,-3 4 2 1,-25-4 1-16,-7 3-2 0,-28-5-4 16,-8-1-5-1,-12-8-33-15,-5-5-17 16,7-16-48-16,12-2-39 0,16-12-62 16,12-5-54-16,22-4-319 15,16 1 344-15</inkml:trace>
  <inkml:trace contextRef="#ctx0" brushRef="#br0" timeOffset="21068.48">10399 3427 374 0,'0'0'184'0,"0"2"128"16,-4-2-68-16,1 0-39 0,2-2-77 0,-3-2-23 0,4 0-20 0,0 4-2 0,7-3-3 16,-4 3 0-16,0 7 6 15,2 4-1-15,-5 4-22 16,-2 7-11-16,-2 7-26 15,0 4-11-15,3 5-9 16,-1 1-2-16,4 2-3 16,1 0 0-16,8 3-1 15,2-6 0-15,4 0 1 0,3-3-1 16,-2-4 1-16,4-2-1 0,2-7 0 16,1-5 1-1,3-7 0 1,4-7 1-16,4-6 1 0,2-5 0 15,3-6 1-15,-5-4 2 0,-3-5 5 16,-6-4 7-16,-2-2 11 16,-6-9 6-16,0-1 14 15,-8-2-1 1,-8-2-5-16,-6 1-7 0,-17-2-25 16,-2 3-11-1,-5 4-28-15,10 11-21 0,7 7-57 16,7-2-36-1,6 4-102-15,11-4-165 0,13 2 242 16</inkml:trace>
  <inkml:trace contextRef="#ctx0" brushRef="#br0" timeOffset="26346.08">6953 5265 475 0,'-2'3'137'0,"-1"-2"109"0,-9-1-23 0,5 0-20 0,-4-3-36 0,3-2-20 16,-6-10-38-16,11 5-18 0,3-6-19 0,3 4-8 15,19 7-21-15,-9-4-6 0,9 5-19 0,6 3-9 16,9 4 3-16,2 3 7 15,5 4 9 1,4 7 8-16,-17 7 6 16,-6 4 0-16,-18 8-3 0,-15 2-4 15,-11 3-11 1,-13 3-5-16,-2 7-4 0,-10 1-10 16,1 9-12-1,-4 3-3-15,7 2-7 0,5-2 4 0,15-12 7 16,11-4 0-16,10-10-3 15,13-7 1-15,10 1 3 32,0-5 1-32,1 4 3 15,2 1 2-15,-5 1 2 0,-5 1 2 16,-9 3 3-16,-10 4 1 0,-18 6-1 16,-8 8-2-16,-17 7-8 15,4-1-3 1,3-9-2-16,7-9 0 0,12-8 0 15,16-9-2 1,11-5 1-16,9-1 2 0,8 2 7 16,-3-1 4-1,-3 9 9 1,5 1 1-16,-11 14 1 0,-2 0-1 16,-2 14-5-16,-6-1-2 15,-3 15-3-15,-3-2-1 16,-3 6-2-16,1 5 0 15,0-2-2-15,4 7 0 0,2 3 0 16,7 0-1 0,6-10 1-16,1-3-1 15,4-13 15-15,-5-5 13 0,-11-14 39 16,-3 0 17-16,-17-7 11 16,-17 0-9-1,-16 3-33-15,-18-3-16 16,-30 14-23-16,-4-2-2 0,-4 6-6 15,8-3-3-15,29-5-6 16,15-7-5-16,18-13-27 16,11-9-37-16,25-19-115 15,9-14-82-15,24-38 137 16</inkml:trace>
  <inkml:trace contextRef="#ctx0" brushRef="#br0" timeOffset="26990.8">7827 5566 635 0,'-8'6'169'0,"2"0"122"0,-4 1-53 0,-1-7-35 0,2 3-54 0,1-2-25 16,-1 3-47-1,1 0-15-15,1 12-21 0,-5 8-4 16,-2 17-11-16,-5 17-8 15,-7 22-14-15,1 9-2 16,6 13-2-16,8-7-1 16,17-15-1-16,10-10-2 15,13-28 3-15,-3-13 0 0,11-17 1 16,2-10 2 0,-1-13 5-16,1-10 3 15,-2-7 28 1,-9-2 12-16,-14-2 27 0,-7 4 10 0,-23 3-16 15,-11 3-9 1,-11 15-35-16,-3 4-17 16,0 21-35-16,2 7-31 0,6 8-92 15,4 2-82 1,23-12 121-16</inkml:trace>
  <inkml:trace contextRef="#ctx0" brushRef="#br0" timeOffset="28001.74">7524 6790 1213 0,'0'-8'122'0,"-3"4"46"0,0 4-20 16,-2 13-35-16,2 14-49 0,5 11-17 0,7 17-35 15,-1 5-5-15,0 6-5 0,1 2-1 16,1 0-18-16,-2-7-13 0,1-10-29 15,-4-6-12-15,-5-16 12 16,-2-9 16-16,-3-18 32 16,-2-8 14-16,0-21 26 15,-2-11 8-15,4-25 25 16,-4-10 8-16,1-21 4 16,1-3 5-16,6 4-17 15,2 10 6-15,9 28 1 16,4 12-11-16,0 27-6 15,-1 12-17-15,-7 10-19 16,-1 11-5-16,-8 10 3 16,0 1 1-16,-7 9-2 15,4-1-6-15,-7-3-58 0,1 2-36 16,-3-5-124-16,3-5-241 16,13-20 275-1</inkml:trace>
  <inkml:trace contextRef="#ctx0" brushRef="#br0" timeOffset="28301.13">7881 6744 1173 0,'-11'9'163'0,"-4"5"139"0,1 4-191 0,-2 2-20 15,4 9-70-15,1 2-8 0,9 4-16 0,2 0-4 0,14-7-1 0,4-3-1 0,10-9 4 16,5-7 3-16,-1-5 3 16,-1-4 11-16,-4-7 30 15,-5-1 24-15,-19-3 34 16,-3 2 0-16,-23-5-24 16,-4 1-20-16,-12-3-35 0,-2 2-9 15,4-3-64 1,1 3-41-16,12-1-121 0,9-2-175 15,22-3 229 1</inkml:trace>
  <inkml:trace contextRef="#ctx0" brushRef="#br0" timeOffset="28583.29">8223 6670 915 0,'2'3'186'0,"-2"-2"118"0,-10 1-69 0,-4 0-67 0,-7 7-87 0,1 2-34 0,-2 0-36 16,1 6-7-16,12 1-10 0,7 2-7 15,12 4-2-15,12-4 2 0,3 4 6 16,3 0 4-16,1 3 5 16,-1 1 3-16,-9 5 2 15,-5-3 3-15,-7 0 4 16,-9 2 3-16,-15-4-1 15,-2-3-8-15,-13-4-78 16,2-15-69 0,5-11 72-16</inkml:trace>
  <inkml:trace contextRef="#ctx0" brushRef="#br0" timeOffset="28889.44">8403 6632 809 0,'19'-10'160'0,"-5"1"150"16,0 4-45-16,-7 5-57 0,-7 5-41 0,-7 8-47 15,-1-1-24-15,-4 7-43 0,-3 2-14 0,6 2-26 0,4 2-11 0,5 1-3 0,5-3-3 16,9 3 2-16,2-3-1 0,-2 9 3 31,-1-2 2-31,-7 3 1 0,-6 3 3 0,-9-4-1 16,-6 2-20-1,-7-5-60-15,-3-4-52 0,5-12-412 16,2-12 343-16</inkml:trace>
  <inkml:trace contextRef="#ctx0" brushRef="#br0" timeOffset="29090.16">8591 6730 970 0,'19'11'123'0,"-5"6"109"0,-3 3-39 0,-6 9-58 0,1 4-39 0,-3-1-57 0,3 2-22 15,5-5-14-15,2-4 11 0,6-11-100 16,-2-5-95-16,5-21 107 16</inkml:trace>
  <inkml:trace contextRef="#ctx0" brushRef="#br0" timeOffset="29263.76">8622 6162 1444 0,'-31'11'-1'0,"5"-5"-120"0,9-6-97 0,15-16 108 16</inkml:trace>
  <inkml:trace contextRef="#ctx0" brushRef="#br0" timeOffset="29515.3">8881 6340 1201 0,'0'79'116'16,"-5"-3"43"-16,5-7-59 16,2-4-31-16,2-16-46 15,1-7-6-15,3-12-9 16,2-11-3-16,-6-8 1 16,4 0 2-16,-8-11 26 0,0-9 18 15,-5-7 21-15,4-8 5 16,2-3-20-16,7 1-17 15,3 7-17-15,2 3-9 16,1 11-6-16,5 5-2 16,2 8-6-16,1 8 1 0,-10 1 3 15,-4 2 0 1,-8 5-2-16,-1 1-22 16,-10 2-71-16,-2-2-54 15,-4-6 67-15</inkml:trace>
  <inkml:trace contextRef="#ctx0" brushRef="#br0" timeOffset="29884.92">9159 5785 1512 0,'4'31'103'16,"3"12"53"-16,0 9 29 0,5 21-53 0,-1 7-14 0,1 5-53 0,-1 5-24 0,-1-11-26 0,1-6-2 0,1-20-7 16,7-4-6-16,-1-21-12 15,5-9-11-15,3-9-1 16,0-12 4 0,1-12 12-16,-2-5 7 0,-1-11 7 15,-11-6 3-15,-12-7 7 16,-2 4 3-16,-10 9 4 15,-2 11 4-15,-4 21-8 16,-4 15-5-16,-2 21-13 16,5 7-6-16,7 9-3 15,10 1-2-15,16-6-1 16,14-8-8-16,18-12-21 16,5-14-133-16,3-13 111 15</inkml:trace>
  <inkml:trace contextRef="#ctx0" brushRef="#br0" timeOffset="30401.54">7728 7643 1029 0,'0'0'117'0,"1"3"119"0,1 2-29 0,6 7-20 16,-4 9-34-16,4 12-64 0,-3 11-36 0,5 10-31 15,-6-2-8-15,6-7-2 32,1 0-29-32,1-17-77 0,1-4-56 0,1-18 62 15</inkml:trace>
  <inkml:trace contextRef="#ctx0" brushRef="#br0" timeOffset="30806.32">7690 7425 1290 0,'-3'-5'87'0,"-4"-6"48"0,6 0-89 15,2-1-17-15,7-1-27 0,5-1-48 0,4 0-47 0,10 6-116 16,6 3-61-16,3 16-29 16,5 10 43-16,5 24 137 0,0 12 123 15,-8 12 186 1,-2 9 56-16,-23-9 29 0,-4 2-40 16,-12-17-68-16,-2-12-32 15,1-16-6 1,-4-14 0-16,6-17-17 0,-3-10-10 15,2-23-30-15,6-6-14 0,2-8-9 16,5 7 0-16,-3 9-5 16,4 11-3-16,1 15-16 15,0 9-10-15,1 15-9 16,-1 8-2-16,4 10 3 16,3 6 0-16,3-1-1 15,0-3 2-15,4-9-66 16,-3-6-52-16,4-11-147 15,0-7-117-15,1-12 202 16</inkml:trace>
  <inkml:trace contextRef="#ctx0" brushRef="#br0" timeOffset="31151.61">8445 7594 727 0,'5'-7'223'0,"-2"6"230"0,-3 2-119 16,-6 17-127-16,3 5-56 0,-3 15-73 0,1 3-27 0,3 10-38 0,-1 9-6 15,3 1-8-15,2 4-1 16,2 0-29-16,4-2-25 16,0-8-33-16,0-3-17 15,-3-14 15 1,1-7 24-16,-6-20 35 0,0-9 19 16,-6-19 18-16,1-17 8 0,-6-24 18 15,2-14 8 1,1-23 8-16,0-11-4 0,11-1-10 15,10 12 7-15,10 31 12 16,7 13 1-16,-1 34-5 16,-1 7-12-16,-6 17-18 15,-5 10-1 1,-6 8 1-16,-6 4 0 0,-8 7-6 16,-6 3-15-16,-9 1-84 15,-2 2-46-15,-1-2 61 16</inkml:trace>
  <inkml:trace contextRef="#ctx0" brushRef="#br0" timeOffset="31685.39">8750 7550 1392 0,'3'9'122'0,"-1"1"36"0,-4 5 2 0,4 1-107 0,4 6-23 0,3 0-23 16,4 2-5-16,6-5-4 16,2-3-1-16,1-13 2 15,0-3-1-15,-7-10 2 0,0-4 12 16,-4-10 36 0,0 1 24-16,-7-6 39 0,-2 1 2 15,3 6-33-15,-5 5-23 16,0 15-36-16,3-3-15 15,0 21-6 1,7 5-3-16,4 13-19 16,0 3-16-16,6-6-18 15,-2-3-5-15,5-18 13 16,3-4 17-16,-1-9 25 0,0-6 7 0,-11-13 7 16,-1-4 4-16,-5-12 12 31,-3-4 10-31,-2-16 16 0,2-7 1 15,-2-11 2-15,-3-6-5 16,0 8-9 0,-7 6 6-16,4 27 0 15,2 16 3-15,-3 25-15 0,3 17-12 16,1 23-19-16,0 9-9 0,5 11 2 16,6-4 1-1,3-4-8-15,5-1-27 16,1-5-83-16,4-7-46 15,-7-6-450 1,-2-9 387-16</inkml:trace>
  <inkml:trace contextRef="#ctx0" brushRef="#br0" timeOffset="31867.63">9056 7370 1390 0,'0'6'76'0,"5"-1"19"0,6-4-10 0,8-2-40 0,8-10-14 0,10-10-12 15,11 1-62-15,4-10-262 16,11-3 212-16</inkml:trace>
  <inkml:trace contextRef="#ctx0" brushRef="#br0" timeOffset="32096.77">9537 7237 815 0,'-17'15'180'0,"-4"-4"209"0,-4-7-238 0,5 1-9 0,-1 0-65 0,7-4-20 0,12 3-44 16,4 0-12-16,12 7-11 0,11 7-1 15,7 1 4-15,-2 4 3 16,-2 6 4-16,-3 4 0 15,-10 5 0-15,-7 3-21 16,-20 7-84-16,-8 0-53 16,-12 7-211-16,-12-3 200 15</inkml:trace>
  <inkml:trace contextRef="#ctx0" brushRef="#br0" timeOffset="64597.76">13022 6206 333 0,'0'0'92'0,"0"0"99"0,3-2-19 15,-1 1-37-15,-2-1-24 0,0-1-31 0,0-2-1 0,-2 5-2 0,2 2-2 0,-8 4-13 16,4 1-13-16,-3 0-16 0,4 1 1 0,3-4 10 31,0-4 5-31,8 1 11 0,-2-2 2 0,4-1 0 16,2 0 2-16,-2-2-15 15,1 4-4-15,2 0-20 16,4 1-6-16,5 2 0 16,0-1-2-16,11 0 2 15,3-1-3 1,4 2-6-16,-1 4-4 15,9-7-3-15,5 0-1 0,1-5-1 16,6 0 1 0,-10 4 0-16,-5-3 0 0,-9 4-1 0,-8 2 0 15,-3 3 0 1,-4 4 2 0,-12 2 13-16,-1-5 1 0,-8 2 4 15,0-8-1-15,-1 0-10 0,-1-8 0 16,2-1-4-1,0 1-1-15,-5-4-1 16,1 4 0-16,-9 1-1 16,0-1-2-16,-9 5 0 0,2 0-1 0,-7 0 0 31,-8-2 0-31,1 2-2 16,-4-3-4-16,-13-1-11 15,7 1-4-15,-6 1-5 16,2 2-1-16,10 0 7 15,4 2 3-15,2-3 6 16,4 4 5-16,3-1 5 16,1 1 1-16,7 0 0 0,-1 0 0 15,9 0 0-15,-1 1 1 16,1 1-1-16,7-2 0 16,1 0 0-16,1 0-2 15,0 0-2-15,0 0 0 0,12 2 1 16,-1 2 0-1,10-1 2-15,4 4 1 16,11 1 0-16,5 1 0 16,5 4 1-16,1-5 1 15,6 1 1-15,-1 1 2 16,1-4-1-16,-4-1 0 0,-8-4-1 16,-5-1 0-16,-7-3 1 15,-6-2 1-15,-8 1 1 16,-14 4 1-16,1 0 1 15,4-7-1-15,-17 7-4 16,0 0-3-16,-2 0-21 16,1 0-28-16,1-1-83 15,4-1-75-15,4 2 108 16</inkml:trace>
  <inkml:trace contextRef="#ctx0" brushRef="#br0" timeOffset="109316.32">13205 6151 202 0,'-2'0'69'16,"1"0"67"-16,-5 0-21 0,2 1-30 15,-2 1 0-15,3-2 18 0,0 0 1 0,3-2-15 0,0 2-16 0,0 0-42 16,0-1-12-16,-2 1-11 16,1 0-2-16,1 0 4 0,-2 5 4 15,10-1 9-15,5-1 5 16,7 2 3 0,4 0-2-16,7-5-1 0,10 0-1 15,11-3-3 1,5-4-2-16,0 1 0 15,-7 0 0-15,-4-2-2 16,-13 3 0-16,-3 2-8 0,-3-2-3 16,-13 4-2-16,-12 1 3 15,-1 0 11-15,-1 6 2 0,-14-1 1 16,0 3-4-16,-10-2-10 16,-1 2-2-16,-14 3-2 15,-10-3-2-15,-10 1 1 16,-7-1-2-16,8-5-1 15,6 0 1-15,8-3-2 16,4 2 0-16,10 0-1 16,2 1 0-16,6 0-2 15,8-3 0-15,14 0-1 16,0 0 1-16,6 0 2 16,14-8 0-16,9 0 1 15,7-3 3-15,5-2 2 16,3 2 1-16,0 2 2 15,2-2-2-15,-2 5 1 0,2-1-2 16,-13 1 0 0,-1 3 0-16,-16-2 1 0,-4 4 1 15,-10 1 4 1,-2 6 0-16,-11-1-1 16,-7 6-1-16,-2 1-4 15,-4 1-2-15,8-2-1 16,4-3 1-16,4-3-1 15,8-4 2-15,0-1 1 16,-5 0 0-16,5 0-1 16,0 0 1-16,0-1-2 15,0-3-1-15,0 3 0 16,0-2-1-16,0 1-1 16,0 0-1-16,0 2 0 15,0-1 0-15,0-2 0 16,-1 1 0-16,-1 1-1 15,2 1 1-15,0 0 2 0,0-2 0 16,0 0-1-16,0 1 0 16,0 1-1-16,0 0 0 15,-2 0-1-15,-7-5 0 0,4 10-1 16,-6-2 1 0,2 5 0-16,-2-3 0 0,4-1 1 15,-4 1 0 1,11-3 1-16,0-2-1 0,0 0 0 15,0 0 1-15,0 0-1 16,0 0 1 0,0 0 0-16,2 0-1 0,-1 0 1 15,-1 0 0-15,0 0-1 16,-1 0 0-16,-1 0 0 16,2 0 0-16,-1 0-4 15,-1 0-5-15,1 0-21 16,-3 0-22-16,3 0-76 15,-1 1-43-15,1 1-192 16,1-1 201-16</inkml:trace>
  <inkml:trace contextRef="#ctx0" brushRef="#br0" timeOffset="170058.46">10443 5000 495 0,'-7'0'106'0,"3"4"106"0,-3-4-46 0,3 0-37 0,-3 0-22 0,6-6-21 0,1 3-10 0,8-7-15 0,1 4-6 0,4-3-10 16,1-1-3-16,0 5-3 0,0-1-2 16,2 3-3-1,3 3-3-15,-2 2-7 0,9 4-2 16,0-3-6-16,9 0 0 16,1 0-5-16,-2 2-1 15,-6 0-4 1,-8 4 0-16,-15 4 13 15,-8 11 5-15,-16 5 5 0,-11 11 2 16,-3 15-12-16,-3 8-5 16,-2 5-6-16,2 1-3 0,7 1-1 15,4-4-1 1,8-9 1-16,4-2 0 0,10-12-1 16,8-9-1-16,9-7 0 15,3-3-1-15,7-4 1 16,1 2 1-16,0-6 0 15,-1 1 1-15,-8 5 4 16,-4 4 5-16,-12 5 11 16,-8 7 2-16,-6 6-2 15,-3 2-6-15,3 3-10 16,-1 1-3 0,6-1-2-16,4-5-1 0,5 2-2 15,3-5 0-15,7 6 0 16,2-1-3-16,6 3 2 0,4 2-1 15,0-1 2 1,2 0 1-16,-13 3 25 16,-10 0 10-16,-18 2 23 15,-11 4 2-15,-17 2-16 16,-10-1-5-16,-8-3-14 0,-3-5 0 16,-4-14-5-1,4-11-9-15,-2-23-48 0,-4-7-37 16,9-16-124-16,14-9-142 15,25-18 193-15</inkml:trace>
  <inkml:trace contextRef="#ctx0" brushRef="#br0" timeOffset="171329.48">21020 4932 519 0,'-15'0'88'15,"0"1"82"-15,4-4 6 0,11-6-39 0,4-4-31 0,13-6-35 0,5-1 4 0,5 4 15 16,1-1 2-16,5 6-21 16,5 0-10-16,2 1-24 0,2 7-13 15,-2 3-14-15,-1 1-5 16,-9 11 18-16,-11 2 6 16,-17 5 17-16,-9 6 9 15,-16 10-16-15,-9 4-5 16,-6 10-18-16,2 6-7 15,-5 5-6-15,3 1-3 16,5 1 0-16,6-5-2 16,19-7-2-16,7-4 1 15,10-3 1-15,5-9 0 16,8-1 2-16,-1 2 1 0,-1-7 1 16,-2 2 1-16,-9-3 2 15,-6 3 1 1,-4-1 11-16,-5-1 3 0,-13 2 3 15,-5 0 2 1,2-2-10-16,-3 1-5 0,6-1-7 16,8 2-2-16,9-3-4 15,10 4-1-15,8 2 0 16,6 7-1-16,3 2 3 16,0 6 0-16,1 2 2 15,-3 4 1-15,-7-1 7 16,-3 6 5-16,-18-4 12 15,-9 7 2-15,-19-1-2 16,-16 1-8-16,-27-3-68 16,-17-3-82-16,-22-12 76 0</inkml:trace>
  <inkml:trace contextRef="#ctx0" brushRef="#br0" timeOffset="172652.29">10477 9131 755 0,'-9'8'75'0,"-10"5"61"0,3 1-31 0,-3-3 23 0,5-3-7 0,13-8-16 0,8-5-14 0,17-10-36 0,8-4-12 0,9 0-8 0,6 4-2 16,5 11-11-16,2 7-11 16,-2 13-5-1,-7 3 2-15,-21 6 10 0,-11 8 5 16,-24 6 6-16,-15 9-4 16,-21 5-7-16,-6 9-4 15,-9 6-6 1,-3 3-1-16,13-2-5 0,8-4 0 0,19-20-5 15,11-4-2-15,20-12-3 16,8-6 1-16,15-1 3 16,5 2 2-16,3 9 4 15,-1-3 3-15,-8 5 3 16,-3 3 1-16,-10-7 1 16,-6 13 2-16,-14 1 1 15,-4 0 0-15,-10 6-2 16,0-5-2-16,0-1-3 15,5-2-3-15,4-8-2 16,4-2 0-16,8-5-2 16,2-6-1-16,8 2 0 15,0 4 2-15,-2 4 4 16,1 6 2-16,-7 7 2 0,4 4 0 16,-3 11-4-16,6 5-1 15,3 6-1-15,5 1-2 16,-1-1 1-16,-6-3 3 15,-7-13 36-15,-8-1 15 16,-19-8 13 0,-8-2 4-16,-24-8-29 0,-20-1-12 15,-7-8-14-15,-10-2-27 16,-21-11-168-16,1-3-134 0,-1-2 157 16</inkml:trace>
  <inkml:trace contextRef="#ctx0" brushRef="#br0" timeOffset="173769.21">21076 9243 258 0,'0'-1'77'16,"1"1"116"-16,-1-2-26 0,-1 7 9 0,-6 3-21 0,-5-2-49 0,-6 0-18 0,3 1-12 0,0-1-3 0,6-4 2 0,4 1 2 15,5-3-13-15,-1-3-10 0,10-5-21 16,8-2-4-16,10-4 2 16,3 1 2-16,11 4-4 15,-6 0-7-15,-2 9-15 16,-5 1-2-16,-7 12 0 15,-8 3 4-15,-12 9 10 16,-7 3 4-16,-11 12 0 16,-9 4-2-16,-4 6-9 15,-4 2-5-15,-4 2-4 16,1 7-1-16,9-4-3 16,8 3-3-16,15 0-1 15,5-11-1-15,22-2 2 16,-3 0 1-16,17-7 3 15,-3-1 0-15,-4-2 1 16,-4 0 1-16,-12-3 2 16,-6 2 1-16,-7 5 1 15,-4 3 0-15,-11 0 1 0,-5 3-1 16,3 2-2-16,4-4-3 16,5-4-2-16,5 1-4 15,12-9 0-15,4 2 1 16,4 3 2-16,5-2 2 15,-3 3 0-15,2-1 0 16,-2 0 15 0,0 2 13-16,-8-9 26 0,-5 2 9 15,-12-4-5-15,-8-3-5 16,-12 1-28-16,-10 2-38 0,-10 2-131 16,-34-2 92-1</inkml:trace>
  <inkml:trace contextRef="#ctx0" brushRef="#br0" timeOffset="194000.94">13088 8469 124 0,'0'-8'54'16,"0"3"55"-16,-1-2 15 15,-4 5-5-15,0 0-8 0,-3 2-9 0,-1 0-14 0,-1 2 4 0,-2 0 18 0,1-2 3 0,0 0-3 0,4-2-7 16,4-4-18-16,2 1-9 16,5 0-20-1,1-4-11 1,8-2-11-16,-1 1-7 15,3 1 4-15,-1-1 9 16,5-1 11-16,0 7 1 0,14 4-6 16,3 0-9-16,10 3-15 15,6 0-5 1,9 0-3-16,7 3 2 16,0-3-3-16,-2 7-1 0,-18-2 5 15,-10-3 4-15,-10-1 10 16,-17-5 5-16,0-2-5 15,-9 3-2-15,-2 0-5 16,-5-15-3-16,-11 3-6 16,-9-6-4-16,-13-1-2 15,-8 7-5-15,-11-1-5 16,-2 5-2-16,-5 5-5 16,8 3 3-16,0 2 3 15,6-1 1-15,4 6 1 16,7-4 0-16,12 2-1 0,11-1-1 15,15-2-2-15,-3-1-1 16,3 1-2-16,12-2-1 16,17-2 4-16,15 2 3 15,12 0 3-15,7 0 3 16,13 0 1-16,6-1-1 16,-7-1 3-16,-6 1 1 0,-16-6 2 15,-14 4 2-15,-12 2 0 16,-3-4 4-1,-23 5 4-15,-7-3 0 0,-16 0 1 16,-12-1-3-16,-22-5-7 16,-8 4 0-16,-15-1-12 15,-8 3-3-15,1 4-4 0,8 7-2 16,17 5 2 0,7-2 3-16,21 5 1 15,5-7 0-15,13-3-3 16,16-4-4-16,13-4-3 0,14-5 0 15,33-8 5 1,15-2 5-16,28-5 5 0,11 3 4 16,-6-5 2-16,-3 4 0 15,-25 3 0 1,-9 4-1-16,-17 2 2 0,-15 3 1 16,-18 3 4-1,-17 5 2-15,-19 0 4 0,-17 8-1 16,-15 0-7-1,-13 3-2-15,-7 3-6 0,-8-1 0 0,-15-5-2 16,0-4 1 0,5-4-1-16,7 0-2 0,28-1-1 15,10 1-8-15,25 0-10 16,15 1-2-16,25 3 0 0,13 0 5 16,23 1 7-1,15 3 4-15,8-8 3 0,2 2 2 16,-8-2 1-16,-14 0 1 15,-15 0 0-15,-9 3 1 16,-21 6 2 0,-7-3 2-16,-18 7 5 0,-18 3-1 15,-17 0 1 1,-8 1-1-16,-25-3-4 0,-3 0-1 16,-10-7-3-16,-3-3 0 0,10-7-1 15,14-5-2-15,18 1-2 31,15-3-1-31,32 8-8 0,-7-4-3 0,23 6-2 16,17 5 0-16,18 0 8 16,7 1 4-1,17 0 4 1,2 1 2-16,-8-4 3 16,-8 3 0-16,-21 0 3 15,-13-3 1-15,-23 5 2 16,-3-3 2-16,-22 5-2 15,-7-6 0-15,-18 6-3 0,-4-4-3 16,3-1-3-16,2-2-1 16,11-3-2-16,7 3-2 15,13-1-27-15,3 1-31 16,12 0-116-16,1-1-112 0,12-10 156 16</inkml:trace>
  <inkml:trace contextRef="#ctx0" brushRef="#br0" timeOffset="196582.5">9548 8403 241 0,'-1'-2'20'0,"-7"2"28"0,1 2 1 0,-2 6 43 0,-4 1 22 0,5-4 27 0,4 3-3 15,-1-7-28-15,5 1-13 16,2 0-13-16,1-2-4 16,1-5 3-1,3-2-3-15,-6 1-11 0,7 5-4 16,-8-4-3-16,2 5 0 16,-1 0 0-16,9 0-5 0,-5 5-18 15,2-5-6 1,3 0-4-16,4 0 1 0,7-7 4 15,5 3-1-15,6-3 0 32,0 1-1-32,5 0-8 0,4-1-4 0,8 1-11 15,2 3-5-15,1 3-2 32,5 0-1-32,4 3-1 0,-1 3 1 0,2 1 0 15,-7 2 0-15,-8-1 2 16,4-3 0-1,2-5 2-15,3-2 1 0,10-4 1 16,3-5 2-16,-1-2-1 16,6 2-2-1,5 0-2-15,-3 8-1 16,-10 3-1-16,-12 0 1 0,-5 3-2 0,-2-3 1 31,2 0 1-31,6 0-1 16,-3-1 1-16,2-4 0 15,3 0 0-15,1 2-1 16,-4 3-1-16,-4 0 0 0,-4 1-1 16,-4 9 0-16,-2-2 1 15,2 4-1-15,-5-2 1 16,1-1 0-16,7-5 0 16,-2-3 0-16,11 2-1 15,4 2 0-15,10-2 0 16,1 3 0-16,7 5-2 15,0 2 1-15,-12 1 0 16,-2 5 1-16,-7-5 1 16,2 4 1-16,-4-4 0 15,1 3 0-15,1-6 1 16,4-3-1-16,1 0 1 0,-4-2 0 16,0-1 0-16,-4-3 0 15,-7-1-1-15,-2-1 0 16,0-1-1-16,-1 1 0 15,10-2 0-15,2 1 0 16,6 1 1-16,-3 0-2 16,1 3 2-16,-6-3-1 15,-5 0 3-15,-6 0 0 16,-14 0 2-16,-3-2 2 0,-10-3 0 16,-1 1 1-16,-8 1-2 15,6-2 0 1,-8 5 1-16,-2 0 0 0,2 0-1 15,-3 0 1-15,-7-2-40 16,-4 10-5-16,-35 2 15 16</inkml:trace>
  <inkml:trace contextRef="#ctx0" brushRef="#br0" timeOffset="198251.82">19216 8305 561 0,'-15'-2'78'0,"8"-4"123"0,-1 1-56 0,5 5 33 16,1-1 8-16,2 1-28 0,2 0-30 0,2 0-63 16,7 1-22-16,5 6-28 15,6 2-8-15,8 7-5 16,8 1-1-16,19 1 5 16,9-1 0-16,19-4 2 15,11 1-1-15,9-6-4 0,-1 0 0 16,14-1-3-1,16 1 0-15,0 5 2 16,3 0 0-16,-15-9 2 0,-12 4 1 16,-9-8 2-1,2-9 1-15,-13-7 4 0,-11-5 3 16,-13-7 16-16,-9-2 3 16,-15-9 0-16,-7-7 0 0,-10 2-12 15,-3-4 1-15,-4 3 3 16,-4-1 0-16,-9-1 4 15,-4 4 2-15,-5-4 2 16,-9 6-3 0,-14 5-16-16,-4 1-10 0,-14 8-9 15,-13 0-1 1,-15 8 4-16,-12 0 1 0,-6 4 0 16,-1-1-1-16,1 0 0 15,1 0 0-15,3 1 1 16,-6 0-1-16,-8 4-2 15,-5 5-2-15,-1 3-1 0,9 3 0 16,5 8 2-16,3 1 2 16,7 4 2-16,-7-5 0 15,4 1 4-15,4 1 1 16,8 2-1-16,10 7-2 16,5 5-8-16,10 4-3 15,-6 8-3 1,9 5-2-16,-3 8 2 0,7 3 2 15,12 8-2-15,5-3-1 0,33 8 0 32,10 3 0-32,36-1 5 0,12 1 4 15,26-6 4-15,20-9 0 0,46-20-31 16,12-12-83 0,29-21 71-16</inkml:trace>
  <inkml:trace contextRef="#ctx0" brushRef="#br0" timeOffset="202163">9577 12656 418 0,'1'-3'73'0,"-1"-3"5"0,0-4 79 0,0 2 7 0,-3 4 16 0,0 2 3 0,-2 4-16 0,0 2-41 0,4 3-23 0,1-3-37 0,3-1-10 0,13 1-3 15,3-3 0 1,3-1-4-16,3 2-7 15,-3 4-17 1,8 4-7-16,3 5-7 0,5 3-1 0,2 1-3 16,4-2-1-1,0 3-3-15,9-4-1 16,11-6 0-16,5-4 0 0,0-9 1 16,1 1-1-16,1-4 1 15,8 1-1-15,9-3-2 16,13 8 0-16,16 0-1 15,-10-1 1 1,2 9 0-16,-7-5 0 0,-10 8 1 16,7 1 0-16,5 1-1 15,1 3 1 1,-1-4 0-16,-10 3-1 0,-1-3 1 16,-3-2-1-1,5-1 1-15,8-3 1 0,12-4-1 16,0-2 1-16,-5-5-2 15,-1 4 0-15,3-1 0 16,2 2 0-16,4 2 0 16,-11 1 1-16,-17 2 1 0,-11-1-1 0,-6-4 1 31,-1 0-1-31,1-4 2 0,1 2 0 16,-8-1-1-16,7 1 1 0,-20 1 0 15,-2-4 0-15,-5 2-1 31,-16-2 2-31,6 0 1 16,-8-4 1-16,-2-2 4 16,-3-3 3-16,-12-10 2 15,-1-1 1-15,-2-8-2 16,-4 1-2-16,4-14-6 16,2 2-2-16,-2-6-4 0,4-1 0 15,-1 9 1-15,0 4 0 16,-3 8 3-16,-8 8 0 15,-8 1 12-15,-4 6 6 16,-7-3 2-16,-6 4 3 16,-10 1-12-16,-8 1-6 15,-1-2-4-15,-2-2-2 16,-3 0-5-16,4-4-2 0,-4 2-2 16,3 6-1-16,-1 4 7 15,1 5-1-15,-8 3 0 16,-3 4-1-16,-7 4 0 15,-2 3 1-15,-7 0 1 16,-1-6 2-16,-8-3 2 16,-7-7-4-16,3-6-2 15,4-3-2-15,8-7-2 16,9 1 4-16,8 1 1 16,-1 4 1-16,1 4-2 15,-5 8 2-15,-17-5 0 0,-6 4 1 16,-5-6 1-16,-3-1-2 15,5 3 1-15,1-3-1 16,-6 2 0-16,-6-4 0 16,-9 7-1-16,-2-4 1 15,4 3 0-15,8 2 0 16,13 0-1-16,-1-1 0 16,-4 3 0-16,-5 3 1 0,-4-2-5 15,-2 2-1 1,11 5-1-1,8 1-1-15,-2-1 7 0,7 3-1 16,-4-4 2-16,-6 0 1 0,10-3 0 16,0 2 1-1,12-3-2-15,4-3 1 0,10 3-2 16,5-1-2-16,2 5-2 16,3 3-3-16,2 10-2 15,-2 2 0-15,-5 6 0 16,2 2 3-16,-5 1 0 15,3 5 1-15,13 1-2 16,3-1-2-16,21 4-3 16,4 4 0-16,18 8 0 0,10 0 3 15,25 3 3-15,5 0 2 16,15-6 4-16,5 0 1 16,4-11 0-1,13-7 6-15,16-11-75 0,20-7-81 16,36-12 86-1</inkml:trace>
  <inkml:trace contextRef="#ctx0" brushRef="#br0" timeOffset="203273.5">14268 12478 1099 0,'0'0'79'0,"7"-2"80"15,2-1-119-15,8-2 3 0,4-1-14 0,-7-2 0 0,10 2-7 0,1-4-3 0,7 3-4 0,15 0-9 16,16-1-9-16,22 4-1 16,29-4-2-16,12 5 3 0,11-1 2 15,2 0 1-15,20-1 3 16,7 3-1-1,12-4 1-15,13 3-2 0,3 0-1 16,-3 0 2-16,3-2 0 16,2 2 1-16,-16-2 1 15,-2-3 2-15,0-3 4 16,-1 0-1-16,-8 3 1 16,-7-1 0-16,-13 6-3 15,-9-4 2-15,-8 4 28 16,-1 1 6-16,-19 1 4 15,-14-4 2-15,-36 0-26 0,-12 2-4 16,-21-1-3 0,-12-1-2-16,-6 3-9 15,-9 2-12-15,-1 0-44 0,2 0-28 16,2 2-63-16,-2 3-37 16,2 6 100-1</inkml:trace>
  <inkml:trace contextRef="#ctx0" brushRef="#br0" timeOffset="207784.87">10580 16155 604 0,'8'-15'75'0,"-3"1"71"0,2-1 7 0,-3 6 19 15,-3 3 11-15,-4 4-10 0,-6 0-25 0,-7 2-52 0,-6 2-20 16,-7-2-18-1,-4 0 0-15,-5 0-7 0,-4-6-1 0,2-2-3 16,2-3-2 0,-1-3-4-16,-2-1-9 15,-11 0-12 1,0 2-8-16,-14 7-12 16,-1 4-3-16,-1 8-3 0,1 5-1 15,4 10-2-15,6 3 1 0,0 2 1 31,2 1 1-31,14 2 4 0,-2-1 1 16,-1-4 1 0,6-1 0-16,-1-1 1 0,1-1-1 15,3 1-2-15,5 2-2 0,0 1-3 16,2 0-1 0,1 3 1-16,2 4 1 15,6 1 1-15,-2 2-2 0,17-7-1 16,2 1-3-1,10 1-1-15,9-1-2 16,12 0 2-16,5 2 1 0,17-1 2 16,1-3 3-1,14 0 2-15,0-3 0 16,-3 2 3-16,2 0 1 16,-2-1 0-16,-1 2 1 0,6 1-1 15,6-1 0-15,8-2-1 16,8-3 0-16,1-4-1 15,-2-6 1-15,2-2 1 16,4 1-1-16,7 1 1 16,9-1 0-16,-2 4 1 15,-5-3 1-15,-14-1 0 16,-12-1 0-16,0-2-1 16,-1-4 0-16,11 3 0 15,4-7 0-15,6 0-1 0,-5 1 0 16,-6-2 0-1,-2-1-1-15,5-3 1 0,9 2-1 16,15 0 1-16,1 3 0 16,-8-2 0-16,-4-2 1 15,-4-3 0 1,-4-1 0-16,15 2-1 0,1-5 0 0,-7 2 0 16,-13-2-1-16,-10 4 1 15,-6 3 1-15,1 4-1 16,1 0 2-16,-1 3-1 15,0-3 0-15,-8 1 0 16,-5-2 1 0,0-10-2-16,-6-5 0 0,7-9-1 15,10-5 0-15,1-3 0 16,5 0 1-16,5 4 0 16,-1 2 1-16,-7 5 1 15,-12 0 0-15,-15 0 1 16,-10-3 1-16,-10 1 3 15,-11-1 2-15,-10 1-2 0,-6-1-6 16,-12-5-6-16,-9-6-3 16,-10-4 2-1,-10 1 4-15,-9-2 4 0,-5 3 1 0,-7 3 0 32,-5 7 2-32,-2 3 4 0,4 0 0 0,-3 4-3 15,-3 4-3 1,1 1-4-1,-7-3-2-15,-2 5 3 0,-5 0 0 0,-18-1 2 32,0 4 0-32,-12 2 1 0,4 4 0 0,9 4-1 15,-5-4 1 1,-9 3-1-16,-1 4 0 16,-4-4 1-16,5 2 0 0,11-3 5 15,2-2 2 1,-12-4 2-16,3-2-1 0,-5 3-5 15,6 0-1-15,6-1-5 16,2 6 0-16,-15-2 0 16,-4 2 0-16,-7 0 0 15,4-1 0 1,20-7-1-16,9-8 0 0,15-1-4 0,5-2-6 16,12 1-37-1,9 10-39-15,21 3-257 16,16 8 214-16</inkml:trace>
  <inkml:trace contextRef="#ctx0" brushRef="#br0" timeOffset="208717.27">14500 16569 760 0,'-27'1'94'0,"4"1"97"0,2-2-88 0,9-3-26 15,-1-5 13-15,8 1 13 0,4-4-5 0,4 2-6 0,8-1-18 16,5 4-30-16,3 3-8 16,0 3-25-16,6 3-8 15,8 8-4-15,8 2-1 16,16 1-1-16,17-1 0 16,22-2 2-16,4-3-1 15,10-2 0-15,2-3 2 0,20-3 9 16,18 0 6-1,8-3 3-15,9 1 1 0,15-1-10 16,-2 2-3-16,1-1-3 16,0 2 1-16,-7 0-1 15,-8 0 1-15,-9 0 0 16,-2 0 1-16,-16 0 0 16,3-5 1-16,-3-1-1 15,-12 0 1-15,-15-1-2 16,-14 3 0-16,-8 4 0 15,0 3-1-15,-8 5 2 0,-12 3 1 16,-20-2 1 0,-6 1-1-16,-9-3-1 15,-2 0 0-15,8-7-2 0,-2 0 1 16,6-5-1-16,10 2 0 16,0-3 0-16,-1 1 1 15,2-3 0-15,-11 3 0 16,-12 1 0-16,-8 2-11 0,-17 0-41 15,-6 2-31-15,-4 4-79 16,-6 2-49-16,-5 11-224 16,-2 4 249-1</inkml:trace>
  <inkml:trace contextRef="#ctx0" brushRef="#br0" timeOffset="209249.4">18736 16307 790 0,'-8'5'112'0,"2"1"125"0,6-1-113 0,0-4 2 0,6 4-12 0,7 3-13 16,10 0-46-16,6 11-18 16,15 6-30-16,-3 0-6 15,2 13-1-15,-1-5 0 16,-13 3 1-16,-3 1 3 15,-11-6 1-15,-3-1 2 16,-4-6 3-16,-8-5 3 16,-8-2 2-16,-12 0 0 0,-24-1-9 15,-15 2-12-15,-24 0-36 16,-6 1-27-16,3-4-158 16,8-4 140-16</inkml:trace>
  <inkml:trace contextRef="#ctx0" brushRef="#br0" timeOffset="209868.85">18361 11760 655 0,'-11'-1'99'0,"-2"1"82"0,0 3-18 0,2 5 16 0,-3 0 2 0,1 3-9 0,6 0-54 16,0-2-34-16,9 2-51 31,-1-4-16-31,12 2-10 0,8 5-3 0,9 5-1 16,9 0 0-16,8 6-3 15,4-1 3-15,4 3 2 16,2 0 1-16,-8-1 1 16,-2 7 0-16,-20-3 3 15,-13 5 0 1,-16 5 4-16,-12 4 0 15,-22 14 0-15,-5 4-1 0,-10 5-2 16,-1 4-1-16,2-1-2 16,1-7-2-1,6-16-41-15,4-4-46 0,7-24-212 0,17-7 172 16</inkml:trace>
  <inkml:trace contextRef="#ctx0" brushRef="#br0" timeOffset="211759.61">9971 8420 682 0,'-24'6'72'16,"1"1"67"-16,-3-1-29 0,0 2-5 0,-1-8-15 0,-3-3-27 0,-2-7-19 0,2-5-14 0,-4-6-4 15,2 2-5-15,-4-3-1 16,-15 3-13 0,-1 3-3-16,-14 10 4 15,-5-2 16-15,6 3 24 16,10-2 5-16,17-8-2 16,11-2-14-1,18-13-22-15,9-1-5 0,11-14-6 16,6 0-2-16,9-7 3 15,4 1 3-15,-1 1 10 16,6 4 0-16,-5 8 6 16,-1 5-2-16,1 12-7 15,-10 4-3-15,8 5-8 16,2-3-2-16,4 6-2 16,8-1 2-16,4-9-1 0,14-3-1 15,8-8 0-15,12-4-1 16,20-3 1-1,0 6-1-15,3 1 0 0,-10 8 0 16,-5 8-2-16,1 4 0 16,-1 10 0-16,8 0 0 15,1 10 2-15,-3-2 0 16,-5-1 3-16,-4-5 1 0,-2-4 1 16,6-5-1-16,23-8 0 15,0-2-2 1,-3-3-1-16,3-1 0 15,-11-1 0-15,0 3 0 0,1 6 0 16,4 4 0-16,-4 6 8 16,-1 1 2-16,-17 7 1 15,-5-2 1-15,3-3-7 16,1 0-1-16,22-6-1 16,5-2-1-16,2-3 0 15,-6 1 0-15,-7 3 0 16,2-1-1-16,6 8-2 15,7 3-1-15,-13 11-1 0,-8 5 1 16,-25 6 2-16,-7 4 2 16,-7 2 3-16,0-1 1 15,2-3-2-15,1-2 1 16,8-4-3-16,0 1 0 16,4 1 0-16,-6 1-1 0,-6 3-1 15,-7 4 0-15,-12 2 2 31,-8 4 2-31,-12 2 5 0,-14 2 3 0,-4 5 1 16,-4-2-1-16,-4 2-3 16,-5-4-2-16,-3 1-2 15,-6-1 1-15,3-7 0 16,0 0 0-16,-3 1 1 16,-3 0 1-1,-10-2 1-15,-7 2-1 0,-15-1 2 16,-3-7 0-16,-5 2 1 15,-7-6 0-15,1-9 0 16,1-4-2-16,-2-11-24 16,-4-4-16-16,-4-6-7 0,-4-1-15 15,15 5-42 1,7 6-26-16,30 3-105 0,14 8-163 16,21-2 235-16</inkml:trace>
  <inkml:trace contextRef="#ctx0" brushRef="#br0" timeOffset="212570.67">14420 8040 666 0,'-3'8'104'0,"3"-2"123"15,4 2-91-15,1-2 15 0,6 1-28 0,7-7-25 0,8 0-46 16,7-2-18-16,20-4-18 0,11 1-5 16,25-3-9-16,13 5-2 15,7 0-1-15,3 3-1 16,2 5 1 0,1 3-1-16,16 4 2 0,3-4-1 15,-2 0 1-15,-6 0 1 16,4-5 0-16,10-1-1 15,4-2 2-15,-4-2 0 0,-1-1 1 16,-5 0 0-16,3 3-1 16,-4 6 0-16,-16-1 0 15,-18 3 1 1,-12 3 0-16,-7-5 1 16,10 2 0-16,11-5 0 15,-3-3 0-15,-3-5 0 16,-7-6-1-16,-6 2-1 0,5-1 2 15,0 6 4-15,-5 5 2 16,-5 5 0-16,-17 2-1 16,-14 3-3-16,-16 0-1 15,-12 0 0-15,1 1 0 16,0-5-2-16,7 1 0 0,0 2-1 16,8-4 0-1,-6 2 0-15,0 0 4 16,5 0 2-16,-6 1 2 0,-2-4 0 15,-10 0-25-15,-3-1-60 0,-9-5 46 16</inkml:trace>
  <inkml:trace contextRef="#ctx0" brushRef="#br0" timeOffset="213013.23">18391 7990 674 0,'0'1'55'0,"0"4"69"0,3-2-26 0,6 2 7 15,12 6-7-15,-2 0-29 0,14 9-25 32,0-2-2-32,8 5-3 15,5 3 1-15,1-1-15 0,-4-1 2 0,-9-4 6 31,-5 2 5-31,-18 0 10 16,-8-1-8-16,-16-1-4 16,-9 2-3-16,-16 2-9 15,-9 1-6-15,-13 7-11 16,-5 4-5-16,-12 2-31 16,-8 3-30-16,-16 8-122 15,-8 4 105-15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10:41.5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18111 8073 608 0,'-20'-5'41'16,"-2"-1"59"-16,6 5-34 0,-1-1 28 0,7 4 37 0,2-2 15 0,5 6-13 0,3 2-8 0,3 1-9 0,5 1-12 0,10 1-15 0,7-2-6 15,27 1-8-15,13-9 0 16,20-1-19-16,8-6-13 16,11-4-21-16,14-5-9 15,23-4-9-15,5 0 0 16,-1-2-2-1,-12-2 1-15,-18 9 0 0,-4-1 0 0,-20 6 4 32,-14 4 0-32,-39-3 13 0,-16 5 9 15,-42-6 0-15,-20 5-1 16,-40-5-13-16,-15 6-11 0,-15 1-4 16,-7-1 0-16,-22 6 0 15,-12-3 0-15,-5 2 0 16,-1 3 0-16,9 4 0 15,6 2 0-15,18-3 1 16,8 0 0-16,45 0 0 16,19-5-1-16,33 2-3 15,19 1-3-15,35-6 6 16,20 0 5 0,43-6 8-1,9-1 2-15,21-5-3 16,-2-1-5-16,2 0-2 15,0 2-2-15,8 5 1 16,-10 0 1-16,-27 4 0 16,-15 4 2-16,-49-1 2 15,-15 4 0-15,-34 1 0 0,-24 1-1 16,-42 9-3-16,-29-4-2 16,-35 5-2-16,-9 4-1 15,-14-5 0-15,0 1-1 16,22 2-1-16,17-3 0 0,54 0-11 15,37-1-2-15,59 0-4 16,35-4 4-16,65-7 15 16,23-8 4-16,57-15 6 15,19-5-2-15,14-14 8 16,22-1 14-16,9-24-17 16</inkml:trace>
  <inkml:trace contextRef="#ctx0" brushRef="#br0" timeOffset="7783.89">17988 9384 304 0,'0'-27'32'0,"2"0"56"15,-1-3-19-15,1 8 50 0,1 5 70 0,4 3 25 0,-4 9-16 0,5-2-24 0,-5 11-51 0,0-1-23 16,-3 5-14-16,-2 1-7 15,-2 5 7-15,-6 5 9 0,-9 0-23 16,-1 5-12 0,-13 3-22-16,-1 1-11 15,-5 4-12-15,1 4-4 16,-3 5-9-16,2 11-1 0,-13 14-1 16,-7 10-2-16,-23 15 1 15,-3 9 1-15,-11 2 2 16,3 2 2-16,7 10 1 15,3 6-1-15,6 7-3 16,-5 6 0-16,-1-10-1 16,6-6 0-1,3-1 0-15,6-1 2 0,7 7-1 16,4-4 2-16,-6-9 0 16,0 0-1-16,-13-2 1 15,-5 2 0-15,-5 3 18 16,-1-2 5-16,13-9 5 0,9-6 2 15,13-10-18-15,2-8-3 16,7 0-3 0,0-1 0-16,-1-5 0 0,5 2 0 15,-15-7 0-15,-12-5 0 16,-13-4 0-16,-8-6 0 16,10-6-1-16,11-4-2 15,14-4-1-15,4-4-1 16,9-5-2-16,9-1 1 15,-2-3-2-15,9-2 1 0,4 0 5 16,-3-2 4-16,12-2 3 16,4-3 2-16,-5-2-5 15,8-2-4-15,-4-3-1 16,4-3 0-16,-2-2 1 16,-6 1-1-16,-3-4-33 15,-5-4-45-15,2-3-138 16,-5-2-137-16,8-2 184 15</inkml:trace>
  <inkml:trace contextRef="#ctx0" brushRef="#br0" timeOffset="8113.72">14869 12918 1098 0,'-7'-19'74'0,"2"0"80"0,5 2-23 0,3 9 9 0,2 3-8 0,1 14-40 0,-4 6-31 0,-9 10-29 0,-2 13-1 16,-13 12-6-16,-8 5-6 0,-8 15-8 16,-3 7-5-1,1 4-1-15,7-4-1 16,8-13 1-16,5-13-2 16,16-13 12-16,4-10 9 0,15-11 29 15,8-2 15 1,28-11 18-16,12-4 1 0,27-12-20 15,11-10-13 1,9-13-28-16,12-6-12 16,15-11-27-16,6 2-46 15,-4-6-126-15,-3 0-403 16,-29-3 355-16</inkml:trace>
  <inkml:trace contextRef="#ctx0" brushRef="#br0" timeOffset="9431.36">16799 7966 1014 0,'1'-8'134'0,"-1"0"121"0,0 3-63 0,-11 5-29 0,-1 2-27 0,-7 4-29 0,-5-1-7 16,4 1-6-1,-2 1 0-15,-7-4 3 0,-1 0-9 16,-9-3-25-16,-2 0-10 15,-10 0-12-15,-2 0-2 16,-12-2-8-16,-8 1-3 16,-29-2-8-16,-9 1-5 15,-13-1-5-15,-4 3-3 16,2-2-2-16,-15 2-1 16,-4 0-1-16,-6 2-2 15,-9 3 0-15,3-1 0 0,-9 6 0 16,2-4 0-16,1 4 0 15,-4 1 0-15,0 0 3 16,-3-3-1 0,7-2 0-16,4-3 0 0,3-3 0 15,-4-1-1-15,9-7 1 16,1 0 0-16,6-2-2 16,4-2 0-16,-4 5-1 15,2-2 0-15,11 7 0 16,-4-2 0-16,-6 2 1 15,1 2-1-15,6 0 2 16,3-2-1-16,-6 4 0 16,-4 0 0-16,-2 4 0 0,4-3 0 15,3-3 0 1,-6 2 1-16,0-6-1 0,-3 0 2 16,17-6-1-1,10 4 0-15,1-2 1 16,2 7 1-16,-5 1 5 0,8 3 1 15,13 8-1-15,6 0 0 16,-5-3-5-16,0 3-2 16,0-2 1-16,4-3-2 15,23 1-1-15,9-3 0 16,23-2-1-16,2 0-2 16,15-2 0-16,3-2-1 0,7 0-6 15,2 2-12-15,4-4-54 16,-2-7-43-16,3-3-141 15,-1-5-94-15,16-15 191 16</inkml:trace>
  <inkml:trace contextRef="#ctx0" brushRef="#br0" timeOffset="9809.29">9023 7420 870 0,'0'-6'94'0,"0"0"103"15,-3 4-55-15,-7 4 12 0,1 4-8 0,-9 11-22 0,-2 1-8 16,-10 9-21-16,-11 6-12 16,-21 6-18-16,-7 5-10 0,-24 10-20 15,-2 3-10-15,2 4-15 16,3-3-2-1,15 1-5-15,4-6-1 0,17-8-4 16,13-1 2-16,19-6 1 16,19-1 2-16,17 1 4 15,19 0 0-15,16 3-3 16,8-1 0-16,12-1 0 16,8-1-1-16,23-2-1 15,17-4 0 1,9-1-4-1,0-1-50-15,-6 6-223 0,3 9 182 0</inkml:trace>
  <inkml:trace contextRef="#ctx0" brushRef="#br0" timeOffset="10874.93">20404 8420 1178 0,'-7'11'92'0,"6"-3"101"0,7 5-101 0,2 1 11 0,3 2 5 0,11 3 1 0,5 3-5 0,19-3-32 16,6 3-14-16,14-8-29 16,11 0-12-16,15-4-8 15,6-9 3-15,-4-6 8 0,-2-12 5 16,-9-18 6-1,-1-7 3-15,8-18 2 16,10-14 0-16,2-5 1 0,-9-8 0 16,-14-1-1-16,-14-4 8 15,-15-10 7-15,-4-4 2 16,-18-11-5-16,-4 2-5 16,-19 14-13-16,-5 5-5 15,-10 16-5-15,-7-1-5 16,-7-7-3-16,1 0-3 15,4-10-4-15,3 3-1 0,10 9-19 16,7 7 1-16,9 11-1 16,2 8 0-16,-7 10 17 15,-2 4-2-15,-12 5-4 16,-12 8-5-16,-21 6-7 16,-14 5-2-16,-38 9 1 15,-12 7 5-15,-11 6 6 16,4 3 3-16,20 3 1 15,3 4 0-15,3-1-5 16,0 4-1-16,7-10-19 16,6 5-14-16,18-3-29 15,15-2-9-15,18 3-34 16,4-4-12-16,16-9-82 16,6 1-42-16,16-10 138 15</inkml:trace>
  <inkml:trace contextRef="#ctx0" brushRef="#br0" timeOffset="11439.92">21230 5777 1277 0,'0'0'68'0,"-1"0"50"0,-2 2 9 0,-5 2 26 0,1 4-8 0,-4 3-28 0,-4 0-20 0,-8 5-34 15,-3 1-19-15,-12 6-34 0,-5 2-6 0,-18 3-2 16,-7 1-1-16,-11 1 1 16,6-4 1-16,12 0-1 15,12-6 0-15,22 2-3 16,10 0 1-16,9-6 12 15,8 1 10-15,6 1 19 16,2-4 6-16,3 5-6 16,-1 1-4-16,-4 7-17 15,2 3-6-15,-4 14-7 16,6 2-4-16,3 12-2 16,4-1-1-16,11 5 0 15,5-1-2-15,16-3 2 0,5 1-1 16,8-7-6-16,2-2-38 15,-4-6-139 1,-1 1-374-16,2-19 330 0</inkml:trace>
  <inkml:trace contextRef="#ctx0" brushRef="#br0" timeOffset="25053.76">22248 7189 367 0,'-5'-7'115'0,"5"4"82"0,0 0-5 0,-2 3-10 15,-2-2-38-15,-6-2-23 0,-2-3-41 0,1-1-17 0,-2 4-10 0,-3-3-2 16,2 6-10-16,-2-1-6 16,0 4-17-16,4 6 2 0,6 1 5 15,-2-4 6 1,8 6 20-16,6-5 5 0,8 4 5 15,10-1 1-15,14-4-6 16,15 4-2-16,14-9-6 16,7 2 0-1,11-4-10-15,10 1-10 0,18 2-12 16,12 4-6-16,1 6-7 16,-5 3-2-1,-15-3 0-15,-10 4 0 0,-7-1-3 16,-4 3-41-16,-16-1-231 15,-9 9 185-15</inkml:trace>
  <inkml:trace contextRef="#ctx0" brushRef="#br0" timeOffset="26413.98">22073 8354 945 0,'1'5'69'0,"10"3"93"0,7-7-1 0,24 1 57 0,12-2-3 0,22 0-50 0,4 3-33 16,18 5-64-16,3-4-26 0,31 0-29 16,15 2-9-16,5-6-32 31,1-2-73-31,-16-12 63 0</inkml:trace>
  <inkml:trace contextRef="#ctx0" brushRef="#br0" timeOffset="30245.31">18693 10486 559 0,'13'-9'120'0,"0"-2"83"0,-4-7-20 0,-1-1 5 0,-2-6-40 0,2-3-19 16,-3-5-50-16,3-4-22 0,-5-1-25 0,-1 5 1 0,-4 5 9 0,-3 3 7 16,-7 6 10-16,-10-2-3 15,-7 9-8-15,-1-1-7 16,-9 5-15-1,-7 0-6-15,-1 0-9 0,-7 4-6 16,-7 4-3 0,-9 0 0-16,-20 0-1 15,-3 3 0-15,-5-2-1 0,4 6 0 0,18-1-2 32,10 7-3-32,4 7-1 0,4 4-1 15,-2 4 2-15,-8 2 1 16,2 5 6-16,0 4 2 0,6 5 1 31,6 4 1-31,10 5-1 0,-2 1-2 16,14 6 0-16,6 1-2 0,5 2-4 15,8 4 0-15,-1 7 0 16,0 5 1-16,0 20 1 16,-3 10 1-1,-2 14 0-15,-3 0 0 0,-1 3 0 0,3 2 0 16,-1 7 0-16,6 4 0 15,5 0 0 1,2-3 0-16,8-9 0 0,2 3 0 16,6 10 0-1,9 0-2-15,8 2 1 16,2 5 0-16,6 1 0 0,4-1 1 16,-1-5 1-16,0-7 1 15,4-8-1-15,-1-9 0 16,0-5 0-16,3-7-1 0,3-7 0 15,4-10 0-15,5-20-1 32,4-3-1-32,4-15-3 0,2-9-1 0,3-18-1 15,5-11 1-15,15-21 1 16,11-14 1-16,23-19 2 16,-1-10 1-16,-6-13 1 31,-15-12 3-31,-22-16 3 0,-9-12 3 15,-9-20 11-15,-7-12 1 0,-22-17 4 0,-5-17-1 16,-12-24-11-16,-9-10-3 16,-4-20-4-16,-1-3-1 15,-2 7 0-15,-5-11 1 0,4 14-3 32,4 5 0-32,0 12 4 0,2 8-13 15,0 23 1-15,-7 5-2 16,-16 27-9-1,-10 9 6 1,-29 10-1-16,-6 4-6 16,-15 7-13-16,-6 11-8 0,-6 15-59 15,3 14-47-15,12 18-247 16,8 15 232-16</inkml:trace>
  <inkml:trace contextRef="#ctx0" brushRef="#br0" timeOffset="33557.33">12908 8220 490 0,'0'-5'87'15,"2"-6"74"-15,1 2-34 0,7-2-34 0,-7 4 8 0,0 1 22 0,-3 3 4 0,-2 3-20 16,-1 0-15-16,-6 0-28 16,-4 0-7-16,-3 0-1 15,-1-2 5-15,-7-1 8 16,-1-6-4-16,-8-1-9 15,-2-2-9-15,-6 1-20 16,-1-1-7 0,-1 1-11-16,-4 2-2 0,-4-2-2 15,1 5-2-15,-1-4-2 16,-1 4 0-16,-3 6-2 16,-8 0-2-16,-14 9-2 15,-4 7-2-15,2 12-2 16,7 1-1-16,13 10 3 0,7 1 2 15,10 4 2 1,5 2 0-16,9 4-2 16,4 2-2-16,9 8-2 0,-4-2 1 15,6 2 3-15,4-1 1 16,1-7 3 0,5-5 1-16,6 0-3 0,8 2-1 15,11 5-1-15,8 1 0 0,19 7 1 16,7 1 0-16,20-11 2 15,20-2 1-15,13-14-2 16,8-9 1-16,1-13 1 16,1-3 0-16,-1-6 1 15,7 0 0-15,-7 0 2 16,-11-5 0-16,-14-7 1 16,-8 1 1-16,-4-16 0 15,4-2 0-15,5-15 2 16,-3-4-1-16,-15-9 2 15,-4 0 1-15,-24 2 2 16,-10-2 1-16,-9 0 4 16,-8 3 0-16,-14-8 1 15,2-1-1-15,-11-10-2 0,-5-14-1 16,-8-13 2-16,-3-7 0 16,-10 10-46-16,-4 10 0 15,-26 24-8-15,-10 9-3 16,-23 10 41-16,-15 5-13 15,-12 16-157-15,-31 14 122 16</inkml:trace>
  <inkml:trace contextRef="#ctx0" brushRef="#br0" timeOffset="40772.46">22779 5845 1042 0,'10'-10'112'0,"-7"3"71"0,-3-1-40 0,-17 8-54 0,-13 3-27 16,-14 8-28-16,-7 0-1 0,-3 5-10 0,2 1-9 0,5 2-4 15,6 3-2-15,-3 10-2 16,1 13-1-16,-6 25 4 16,0 16 0-16,-4 37 3 15,-2 13 0-15,-1 19-7 16,-2 5-1-16,-2 8 1 15,2-4 0-15,-1-8 12 16,6-2 10-16,15-10 3 16,13-1-1-16,17 4-14 15,5-5-11-15,15-8-5 0,7 2 0 16,19-4 0-16,11-1 0 16,20-10 0-16,13-17-6 15,37-23-28-15,1-10-8 0,12-29-2 16,7-15 8-16,9-31 26 15,12-20 9-15,-4-17 2 16,-6-10 0-16,-19-5 4 16,-4-1 4-16,3-16 8 15,-4-6 4-15,-19-18 3 16,-14-7 1-16,-23-18 16 16,-10-7 0-1,-23-30 0-15,-10-13 9 0,-24-14-7 16,-15-8 2-16,-18-8 5 15,-8 0-1-15,-5-6-9 16,9 3-37-16,1 25-10 16,3 13-10-16,-2 31 3 0,2 21 31 15,-19 28 4-15,-6 8-2 16,-33 24-45-16,-28 9-31 16,-27 28-93-16,-42 22 78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14:21.4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2227 2752 462 0,'3'-15'128'0,"-3"-4"97"0,-7 3-33 0,3-1-20 0,4 4-49 0,0 0-20 0,3 4-25 0,-3 9-6 0,1 1 13 15,1 14 3-15,4 18-10 0,-1 14-1 0,3 21-27 16,-2 11-10-16,-4 11-14 16,1-1-11-16,-3-2-5 15,0 3-1-15,-3-5-1 16,1 2 2-16,-1-10 1 16,-2-3 1-16,-1-12-23 15,1-10-30-15,-1-21-95 16,6-8-85-16,2-22 116 15</inkml:trace>
  <inkml:trace contextRef="#ctx0" brushRef="#br0" timeOffset="424.48">2260 2836 1160 0,'-13'-22'108'0,"8"1"85"0,-3 2-18 0,10 4-26 0,8-3-20 0,4 7-33 15,8 5-25-15,5 0-22 0,3 2-10 0,7 6-19 0,11 4-1 0,-2 5-7 0,1 5-7 0,-11 9 2 16,-11 2-3-16,-23 11 4 16,-13 5 7-16,-21 4-1 15,-5-3 1-15,-11 0-3 16,2-4-1-16,10-13 1 15,1-2 0-15,9-14-3 16,2-8-2-16,11-3-7 16,12 0-8-16,-1 0-6 15,2 2-3-15,14 10 17 16,5 4 4-16,8 9 9 16,6 8 2-16,7 5-12 15,5 5 2-15,8-4 0 16,2 1 2-16,0-6 1 15,-3-2-4-15,-8-4-43 16,-3-6-41-16,-3-3-128 16,-3-8-114-16,-1-19 175 15</inkml:trace>
  <inkml:trace contextRef="#ctx0" brushRef="#br0" timeOffset="816.95">3287 2781 1181 0,'8'-19'141'0,"-5"3"68"0,-14-1-14 0,-11 4-30 0,-13 7-54 0,-6-1-24 0,-3 7-41 15,-2 7-9-15,11 10-11 0,2 5-5 0,14 8-13 16,10 5-4-16,10 3-8 15,15-5-2-15,19 0 1 16,12-3 1-16,15-3 4 16,12 4 2-16,5 4 1 15,-8-4 2-15,-10 9 0 16,-17-1 0-16,-23 7 6 16,-10 6 2-16,-28 2 6 15,-10 6 2-15,-21-5-1 0,-11-2-1 16,-12-13-4-16,-2-7-2 15,4-25-4-15,12-10-12 16,9-23-67-16,11-10-57 16,19-14-282-16,9 2 241 0</inkml:trace>
  <inkml:trace contextRef="#ctx0" brushRef="#br0" timeOffset="2200.41">6866 2659 479 0,'-9'-15'103'0,"4"-6"94"0,5 4-15 0,2-5-30 0,6 6-16 16,-4 5-17-16,3 1-14 0,-1 18-38 0,-6 6-15 15,0 24-28-15,-6 6-7 16,-4 18-8-16,1 4-2 0,1 4-4 15,3-14-1 1,5-10 0 0,3-13-1-16,11-17 0 0,5-7 1 15,8-15 3-15,5-16 3 0,13-14 4 16,6-7 4-16,10-7 19 16,6 1 3-16,10 9 1 15,3 12-5-15,-2 19-22 16,-2 9-6-16,-17 14-4 15,-11 5 3-15,-6 3 0 16,-8-2 2-16,-5-1 0 16,-2 0-1-16,-3-13-1 15,-2 1 0-15,3-9 1 16,5-11 1-16,3-10 0 16,13-6-2-16,11-5-1 15,4 4-1 1,6 8-3-16,-4 8-1 0,0 17-5 0,2 12 0 15,1 20 1-15,5 5 4 16,0 5 3-16,12-4 1 16,11-9-2-16,-3-9 17 15,-4-10 32-15,-11-7 17 16,-24-10 39 0,-11-4 6-16,-13-13 1 15,-3-2-3 1,-6-14-28-16,-3-5-20 0,-3-12-30 15,-4-4-13 1,1-1-12-16,1 1-5 16,7 12-7-16,3 4-19 0,6 13-65 15,4 11-48-15,-4 10-139 16,0 11-91-16,-16 24 202 16</inkml:trace>
  <inkml:trace contextRef="#ctx0" brushRef="#br0" timeOffset="2798.08">7663 3615 503 0,'-3'-2'111'0,"3"-2"114"0,0-4-17 0,6 0-33 0,4-5-12 0,2 2-27 16,9-1-16-16,1-1-40 15,5 4-23-15,3 5-36 16,-2 4-10-16,0 4-7 15,-2 5-1-15,-7 5 0 16,-5 2 2-16,-11 6 4 0,-3 3 3 16,-14 5 2-16,-8 3-2 15,-8 7-3-15,-5-4-2 16,3-1-2-16,2 1-1 16,13-4-3-16,3-7-1 15,12-6-5-15,4-2 2 16,12-6 14-16,11-5 7 0,15-6 9 15,2-1-2 1,21-7-11-16,8 5-4 16,-4-5-48-16,2 3-73 15,2 4 66-15</inkml:trace>
  <inkml:trace contextRef="#ctx0" brushRef="#br0" timeOffset="3472.12">9315 3415 739 0,'11'-18'122'0,"-3"9"128"0,0-1-21 0,-5 10-57 0,-3 4-35 0,0 11-65 0,-2 15-30 15,-6 11-23-15,3 10-4 16,-2-1-8-16,-1-2-2 0,3 2-1 16,0-4 0-16,1-2 0 15,-1-2 0-15,2-12 0 16,-2-4 0-1,5-9 0-15,1-8-1 0,3-10 7 16,4-9 2-16,6-13 2 16,3-4-1-16,16-5-8 15,2-2-2-15,1 9-3 16,0 2 1-16,-2 16 0 16,-4 7 1-16,-7 7 0 15,-4 9 1-15,-5 5 3 16,-3 2 4-16,-11 6 4 15,-3 1 2-15,-22-2 4 16,-3 2 0-16,-17-6-2 16,-8-2-3-16,-1-10-16 15,1-10-17-15,5-4-58 0,15-9-41 16,14-4-128-16,14-7-123 16,21 1 207-16</inkml:trace>
  <inkml:trace contextRef="#ctx0" brushRef="#br0" timeOffset="3864.82">10149 3770 831 0,'13'3'142'0,"-7"-2"154"0,-7-1-24 0,-14-4-65 0,-2-3-55 0,-21-5-100 0,2-4-22 0,-10-2-17 15,4 7-5-15,7 11-9 16,5 5-4-16,8 16-8 16,6 9-1-16,5 3 0 15,8 3-1-15,4-9 2 16,12-4 1-16,3-13 5 16,7-8 5-16,12-14 6 15,1-5 5-15,4-16 0 16,-2-2-2-16,-5-6 0 15,2 2-1-15,-10 7-3 16,-1 7 0-16,-9 13-1 16,-7 5 2-16,-3 25 0 0,-5 8 1 15,-8 15 0-15,6 7-2 16,2-6-4-16,7-1-49 16,12-9-112-16,8-10-121 15,10-8 135-15</inkml:trace>
  <inkml:trace contextRef="#ctx0" brushRef="#br0" timeOffset="4100.58">10653 3664 1022 0,'-23'0'104'0,"0"8"146"0,-4 0-105 0,-3 9 8 0,-3 3-22 16,1 7-57-16,4 10-22 0,6 0-33 15,9-2-10-15,15-3-11 16,10-10-6-16,17-7-1 16,4-3 3-16,5-12 2 15,0-2-19-15,3-11-76 16,1-2-53-16,7-11-226 16,2 1 211-16</inkml:trace>
  <inkml:trace contextRef="#ctx0" brushRef="#br0" timeOffset="4293.54">10922 3307 1134 0,'-1'-17'143'0,"-2"6"90"0,-2 9-33 0,-1 18-83 0,-4 11-40 0,2 17-38 0,3 10-5 16,5 9-10-16,0 3-7 15,2 0-10-15,1-3-1 0,-3-4 0 16,3-7-11-16,0-10-86 15,2-2-73-15,8-12 83 16</inkml:trace>
  <inkml:trace contextRef="#ctx0" brushRef="#br0" timeOffset="4493.79">11140 3565 758 0,'-36'29'139'0,"-4"1"158"0,2 10-150 0,10-1 6 0,11-1-68 0,9-2-33 0,16-6-45 0,6-3-9 16,14-8-27-16,7-6-44 16,9-10-234-16,5 0 193 15</inkml:trace>
  <inkml:trace contextRef="#ctx0" brushRef="#br0" timeOffset="4666.85">11452 3699 1217 0,'-1'0'98'0,"2"-2"101"0,7 2-126 0,8-5-11 15,6-1-24-15,13-7-50 0,4-7-46 0,7-1-145 16,4-2 120-16</inkml:trace>
  <inkml:trace contextRef="#ctx0" brushRef="#br0" timeOffset="4965.43">11921 3460 1239 0,'-3'5'117'0,"0"-2"38"0,7-1-41 0,4-2-7 0,13-2-64 0,6 2-18 31,10 0-19-31,1 2-4 0,-1 10 0 0,-1 6 1 0,-19 6 5 16,-4 1 4 0,-15 11 4-16,-18 0 0 15,-9 2-3-15,-5 2-3 16,-4-3-5-16,8 0-2 15,12-7-4 1,9-2-3-16,12-6 0 0,13 0-1 0,17-9 2 16,3-7 1-16,13-6-37 15,5-9-53-15,7-10 54 16</inkml:trace>
  <inkml:trace contextRef="#ctx0" brushRef="#br0" timeOffset="5153.84">12631 3569 1521 0,'1'11'60'0,"9"-4"-2"0,6-9 6 16,21-12-5-16,8-7-18 0,11-10-93 0,8-6-50 0,-8 0-131 15,1 0-155-15,-8 6 226 16</inkml:trace>
  <inkml:trace contextRef="#ctx0" brushRef="#br0" timeOffset="5499.76">13254 3199 1283 0,'0'25'72'0,"0"6"75"0,-2 12-44 0,-1 11 13 0,2 1-20 0,2 8-52 0,2 0-22 16,2-3-14-16,-2-6-1 16,5-10-2-16,-6-5 0 15,1-6 3-15,-2-8 1 0,-1-12 5 16,0-11 1 0,5-2-1-16,-3-15-3 0,4-10-15 15,5-9-12-15,13 2-9 16,11 2-1-16,4 14 6 15,4 7 6-15,-1 14 7 16,-4 6 0-16,-5 4 5 16,-6 9 2-16,-13-4 3 15,-3-1 1-15,-11 2 2 16,-12-2 1-16,-15 1 3 16,-3 1-2-16,-18-7-14 15,-2-5-36-15,-2-7-69 16,5-5-46-16,10-10 73 0</inkml:trace>
  <inkml:trace contextRef="#ctx0" brushRef="#br0" timeOffset="5876.17">14062 3741 1224 0,'6'-14'140'0,"-3"1"62"0,-17-2-59 0,-8 2-9 0,-13 5-83 0,-6 8-35 16,-3 13-13-16,1 9-3 16,10 6-7-16,8-1-3 15,20-5-5-15,7-6-1 0,20-10 3 16,5-9 3-1,11-5 8-15,-1-5 3 0,0-5 4 16,-4 2-1 0,2-2 2-16,1 1-1 15,-8 9 7-15,-6-1-2 0,-14 13 0 16,-3 12 1-16,-18 11-6 16,-4 6 1-16,0 3-41 15,2-1-48-15,17-10-206 16,11-7 170-16</inkml:trace>
  <inkml:trace contextRef="#ctx0" brushRef="#br0" timeOffset="6128.05">14595 3699 1475 0,'-28'12'46'0,"-10"6"23"0,1 4 11 0,6 3 0 0,1-2-13 0,14 3-56 16,8-6-14-16,13-1-10 15,8-5-1-15,13-7 0 16,7-3-4-16,9-8-29 16,3-3-26-16,6-7-94 15,4-5-62-15,2-4-145 0,3-6 190 16</inkml:trace>
  <inkml:trace contextRef="#ctx0" brushRef="#br0" timeOffset="6300.81">14977 3571 290 0,'17'-77'111'0,"-3"-1"107"0,-11 18 28 0,-3 15 36 0,-7 26-47 16,-5 16-45-16,-3 21-88 0,-1 14-35 0,-5 18-21 16,-1 10-6-16,8 13-21 15,0 4-8-15,3-1-7 16,6-2-1-16,4-16 0 15,1-6-1-15,3-7-92 16,8-14-29-16,3-10-341 16,11-10 263-1</inkml:trace>
  <inkml:trace contextRef="#ctx0" brushRef="#br0" timeOffset="6520.95">15182 3632 1053 0,'-35'30'106'0,"2"5"40"0,-3-3-6 0,3 1 3 0,20-3-74 0,10-2-31 16,19-4-38-16,14-2-3 16,12-10 3-16,9 1-17 15,10-5-63-15,7 1-48 0,6 2-291 31,5 2 252-31</inkml:trace>
  <inkml:trace contextRef="#ctx0" brushRef="#br0" timeOffset="7118.14">16436 3311 973 0,'0'15'117'0,"0"11"89"0,0 15-72 0,0 12 6 0,-6 13-60 0,2 9-29 16,-5-3-34-16,3-7-6 15,-1-10-2-15,4-8 0 0,3-7-12 16,2-4-38-16,4-6-165 16,2-3 134-1</inkml:trace>
  <inkml:trace contextRef="#ctx0" brushRef="#br0" timeOffset="7619.87">16931 3650 1613 0,'-6'-8'94'0,"-14"1"4"16,-9 4-12-16,-20 3-52 0,0 2-21 0,-1 11-10 0,7 1-3 0,13 11-8 15,3 0-3-15,16 2-5 16,8-2 0-16,13-1 3 16,12-12 2-16,6-8 10 15,7-3 1-15,1-6 6 16,2-2 2-16,-6-4-1 0,2-5 0 16,-7 3-2-16,-6-3-1 15,-9 5-4-15,-2 5-4 16,-10 9-3-16,1 13-1 15,2 9 3-15,-1 4 2 16,9-3 2-16,2-5 1 0,9-18 4 16,8-3 4-16,0-16 6 15,3-9 3-15,-3-19 1 16,-3-3 0-16,-2-16 2 16,-1-7-1-16,-6-7-2 15,6-5-1-15,1 1-7 16,-1 6 3-1,-2 18 19-15,-6 16 8 0,-16 39-4 16,3 2-5-16,-11 37-25 16,-8 13-8-16,4 29-2 15,-1 9 0-15,7 15 3 16,0-1 0-16,6-6-41 16,7-4-65-1,8-13-228-15,4-11 194 0</inkml:trace>
  <inkml:trace contextRef="#ctx0" brushRef="#br0" timeOffset="7792.27">17225 3424 1450 0,'9'0'35'16,"4"5"-10"-16,4-2-36 0,10 0 9 0,8 3-2 0,10-1-46 0,8 3-51 0,5-2 59 0</inkml:trace>
  <inkml:trace contextRef="#ctx0" brushRef="#br0" timeOffset="8640.08">17797 3520 1199 0,'-26'16'61'0,"-9"6"28"0,2 10-22 0,-2 7 8 0,4 4-30 0,13 1-35 16,6-6-8-16,13-4-3 15,13-4 1-15,12-9 2 16,0-7 4-16,9-14 10 16,-7-6 4-16,7-15 6 0,-5-9-1 15,5-14-4 1,1-9-3-1,-3-18-3-15,4-8 1 0,-14-17 22 0,-1-7 1 16,-7-4-4-16,-3 11 8 16,1 25 3-16,-2 17 7 15,-8 37-1-15,-3 10-11 0,-11 37-30 16,-2 16-6-16,-1 27 4 16,-2 15 3-1,4 8 1 1,-1 5-5-16,5-3-2 15,8-13 1-15,10-22-1 16,1-11 2-16,4-25 4 16,1-7 6-16,8-21 11 15,4-12 2-15,9-18-3 16,2-9-6-16,2 2-14 16,-6 4-8-16,-2 15-10 15,-3 14-5-15,-11 18 0 16,3 7 2-16,-3 2 10 15,-2 0 2-15,13-9 3 16,5-7 1-16,6-9 4 16,0-6 1-16,-5-10 5 15,-1-7 3-15,-13 0 24 16,-5-1 12-16,-17-11 18 16,-4 3-5-16,-17 4-32 15,-1 2-20-15,5 26-35 16,-4 14-2-16,5 29-2 15,2 9 8-15,5 7 10 0,6-5 3 16,15-13 2-16,9-7 2 0,9-21 3 16,9 2 3-16,1-15 5 15,5-6 3-15,-4-9 2 16,-3-7 1-16,0-6-2 16,0-4-4-16,-7 0-7 15,4 7-4-15,-6 17-12 16,0 9-3-16,0 18 1 15,-4 8 3-15,-1 9 11 16,-4-5 1-16,1 7 2 16,-7-5 0-16,-11-5 2 15,-3 2 3-15,-14-5 6 16,-14-3 3-16,-21-7 5 16,-16-1-3-16,-19-6-6 15,1-6-1-15,-6-4-65 16,3-6-66-16,10-5-129 15,5-4 119-15</inkml:trace>
  <inkml:trace contextRef="#ctx0" brushRef="#br0" timeOffset="16497.09">8744 541 394 0,'8'0'79'0,"-4"0"90"0,3 0-75 0,-6 7 0 0,1 5-26 0,-10 14-19 0,-6 8-10 16,-5 18-16-16,-8 5-7 0,0 11-11 15,2-4-1-15,0-5-2 0,1-1 1 16,2-12 1-16,6-5 0 15,5-21 1-15,2-4 14 0,5-17 31 16,6-10 9-16,6-16 15 16,3-14-2-1,6-14-18-15,5-15-5 0,4-12-1 16,0-3 4 0,3 5 1-16,6 5 3 15,-4 19 1-15,4 13-7 0,-4 18-3 16,-4 8-7-1,-2 17-15 1,-4 6-9-16,-4 21-13 0,2 9 0 0,-5 16-2 31,1 6 2-31,-3 13 0 16,-2 3 2-16,-4-4 9 16,2-1-33-16,-5-9-98 15,0-5-59-15,-3-9 70 16</inkml:trace>
  <inkml:trace contextRef="#ctx0" brushRef="#br0" timeOffset="16701.18">8714 822 685 0,'-2'2'112'0,"2"4"211"0,2 0-182 0,7 2-8 0,7 0-17 0,8-6-67 0,4-2-21 0,13-10-22 16,3-2 0-16,2-7-1 16,3 0-6-16,-8-2-98 15,-2-4-106-15,-4 3 111 16</inkml:trace>
  <inkml:trace contextRef="#ctx0" brushRef="#br0" timeOffset="17266.96">9288 458 1147 0,'-8'0'79'0,"3"0"33"0,1 4-2 0,2 12-23 0,4 3-32 0,5 21-39 0,-2 5-5 0,3 17-6 0,2 3-1 0,4-1 0 16,1 1-1-16,11-15 0 0,-1-9 0 16,2-15 0-16,6-12 1 15,-9-14 4-15,-4-10 2 16,4-18 2-16,-7-8 0 16,4-21-1-16,-2-8-1 15,-2-12 1-15,-8-2 0 16,1 3 9-16,-1 4 6 15,-4 24 12-15,1 15 5 16,-6 32-8-16,0 2-1 0,-6 28-8 16,3 13-5-16,1 18-5 15,4 5-4-15,7 11-9 16,4-1-1-16,3-1 0 16,1-9 1-16,5-19 1 15,3-7 1 1,4-17 2-16,2-6 3 0,-1-17 5 15,-1-11 3-15,-6-14 3 16,-1-7-2-16,-7-13 0 16,-6-1-4-16,-4 6-6 15,-5 9-3-15,0 18-12 0,0 14-3 16,0 22-2-16,-2 16 1 16,4 11 8-16,-1 3 1 15,14-7 1-15,7-5 1 16,9-7-35-16,4-5-49 15,4-10-166-15,-2-4 142 16</inkml:trace>
  <inkml:trace contextRef="#ctx0" brushRef="#br0" timeOffset="17486.7">9943 552 1598 0,'-19'-4'96'0,"3"-3"31"0,2-5-22 0,6-1-49 16,5-3-25-16,4 1-53 0,9 2-58 0,7 8-235 0,15 7 197 0</inkml:trace>
  <inkml:trace contextRef="#ctx0" brushRef="#br0" timeOffset="17879.89">10574 914 1107 0,'-10'-13'149'0,"-4"0"70"0,-13-9-49 0,-11 3-37 0,-4 4-77 0,-2 7-26 0,10 16-29 0,4 14-2 16,19 12-7-16,7 4-3 15,13-9 2-15,7-6 1 16,19-17 6-16,-2-4 3 0,5-7 6 16,-4-4 2-16,-8-4 19 15,-8-6 6 1,-6-1 9-16,-3 2 1 16,-9 4-18-16,2 5-11 15,-2 17-11-15,-2 6-2 16,2 30-2-16,0 8 2 0,0 13-1 15,8 3-1-15,0-8 0 16,4 1 0-16,-1-1 2 16,-3-6 1-16,-9-4 6 15,-10-6 3-15,-19-9 5 16,-8-7 1 0,-14-9 2-16,-3-14-2 0,7-18-43 15,6-10-60-15,18-22-245 16,8-16 197-16</inkml:trace>
  <inkml:trace contextRef="#ctx0" brushRef="#br0" timeOffset="18413.24">11037 996 948 0,'-3'-4'161'0,"-5"-2"74"0,-6-2-41 15,-3 2-42-15,-7 4-88 0,1 2-26 0,-6 10-28 0,5 6-8 0,1 9-6 16,4-2-3-16,13 1 0 16,6-3 0-16,14-12 4 15,6-6 3-15,4-8 2 16,-4-6 3-16,6-9 2 15,-4-2-1-15,-6-10 2 16,-4 7 0-16,-2 8 1 16,-6 3-2-16,-4 18-3 0,0 6-3 15,-3 15-2 1,2 8 0-16,1-3-1 0,4 2 0 16,14-14 1-16,2-6 2 15,9-14 6 1,4-9 3-16,-6-14 7 0,-1-2 0 15,-4-13 1-15,-4-4-1 16,-4-11-5-16,2-10 13 16,-10-10 9-16,2-6 5 15,-8-5 6-15,-5 7-12 0,1 19-2 32,-1 12 1-32,-2 30-5 0,1 14-4 0,-2 19-17 15,5 8-8-15,2 21-8 16,2 12 2-16,5 16 4 15,7 12 2-15,6 6-46 16,-3 0-62-16,3-10 64 16</inkml:trace>
  <inkml:trace contextRef="#ctx0" brushRef="#br0" timeOffset="19041">11222 816 1016 0,'-5'-11'124'0,"5"0"61"16,3 3-15-16,15-3-59 0,4 3-29 0,17 3-21 0,9 4-3 0,5 4-19 16,6 3-10-16,-7 2-13 15,-8 6-3-15,-9 8-5 16,-10 8-3-16,-13 14 0 15,-7-1 1-15,-5 7 1 16,0-4 0-16,0-13-3 16,8-6-1-16,9-14 2 15,7-7 1-15,3-12 5 16,3-9 1-16,1-10 3 16,-2-5 0-16,-5-8 0 15,-2-1 2-15,-19-8 0 16,-5-4-1-16,-21-2-2 15,-6-1-5-15,-9 13-11 16,-7 8-5-16,0 30-6 0,6 7-1 16,3 18 3-16,9 4 1 15,19-1 0-15,16 0 1 16,20-11 2 0,10-3 2-16,14-3 5 0,5-3 0 15,3 1 0-15,5 2 0 0,4 11-2 16,-1 3 1-1,-4 5 1-15,0 6-1 16,-16-1 1-16,-7 1 1 0,-17-6 1 16,-8-4 2-16,-16-9 5 15,0-3 3-15,-14-11 9 16,-8-7 14-16,-4-11 23 16,0-7 7-16,2-16-6 15,11-2-17-15,18-9-37 16,11-4-15-16,33 2-10 15,9-7-2-15,29 8-37 16,11 3-38 0,6 1 55-16</inkml:trace>
  <inkml:trace contextRef="#ctx0" brushRef="#br0" timeOffset="19940.97">5929 399 592 0,'13'-12'125'0,"-1"-1"117"0,-5 1-17 0,-4 1-65 0,-3 1-32 0,-10-1-45 0,-2 5-15 15,-10-4-25-15,-7 7-10 16,-7 3-20-16,-7 6-8 15,-5 12-3-15,-4 2-1 16,3 7-3-16,8 5-3 16,15-1-2-16,9 2-1 15,19-1 1-15,9-1 2 16,19-5 6-16,7-6 2 16,16-1 2-16,6-5 1 15,1 2-3-15,4-2 0 16,-16 8 0-16,-10 2 1 15,-28 6 5-15,-20 8 2 0,-31 7 1 16,-11 0-10-16,-9 2-54 16,-1-8-49-16,13-12-183 15,11-5 160-15</inkml:trace>
  <inkml:trace contextRef="#ctx0" brushRef="#br0" timeOffset="20251.64">6033 554 770 0,'33'2'91'0,"-7"9"68"0,-7 3-49 0,-8 9-7 0,-10 4-27 0,2 3-13 0,5 3-30 16,-5-6-23-16,4 0-1 16,-4-14 7-16,-2-2 4 15,-1-11 37-15,0-2 8 16,0-15 1-16,0-2-1 15,0-14-25-15,2-4-2 16,9 0-5-16,3 2-3 16,8 5-14-16,2 9-7 15,1 13-9-15,1 10-1 0,-1 17-1 16,-2 9-2-16,3 15 4 16,-1 6 0-1,2 9-29-15,3-4-45 0,3-8-180 16,11-5-153-16,7-23 214 15</inkml:trace>
  <inkml:trace contextRef="#ctx0" brushRef="#br0" timeOffset="20910.31">6901 631 593 0,'-8'-50'150'0,"-8"2"140"0,-7 11-60 0,-17 18-92 0,-1 9-45 0,-8 24-57 16,-1 12-14-16,9 13-17 0,3 2-4 15,19 3-2 1,13-4-2-16,17-10 1 0,9-7 2 16,17-13 2-16,4-10 2 15,6-13 3-15,-5-4 0 16,1-12 0-16,-8-1 0 16,-4-1 22-1,-7 1 6-15,-11 8 6 0,-9 6 1 16,-5 11-21-16,-9 7-6 0,-4 17-6 15,0 11-2-15,-8 12-3 16,8 7 0 0,7-3-3-16,7-5-1 0,13-19 2 15,6-3 3-15,14-21 7 16,0-9 2-16,8-17 0 16,3-8 0-16,1-5 4 15,2-2 5-15,-6 12 4 16,-2 4 0-16,-12 17-11 15,-5 14-8-15,-15 22-2 16,-11 11-1-16,-10 23 1 16,-3 4-1-16,-7 10-2 15,-3 0 1-15,2 2-1 16,0-5 0-16,3-14 1 16,4-11 0-16,6-23 8 15,-1-16 2-15,8-20 0 16,2-14-3-16,8-25-10 15,3-17-4-15,12-31-6 0,7-16 1 16,11-9-1-16,6 7 0 16,16 25-2-16,8 19-1 15,5 36-2-15,-9 14 1 16,-13 27 2-16,-10 10 3 0,-22 20 5 16,-15 6 2-16,-21 15 5 15,-18 6 2-15,-20 13-23 16,-6 1-30-16,-6-3-121 15,7-7-189-15,21-21 205 16</inkml:trace>
  <inkml:trace contextRef="#ctx0" brushRef="#br0" timeOffset="21460.48">7668 541 404 0,'-3'0'56'0,"1"2"61"0,0 1 12 0,1 0-1 0,1 2-7 0,-2 1-8 0,-2 2 7 15,-1-3 2-15,2 3-9 16,-4-5-23-16,4 3-13 15,3-6-15-15,0 0-2 0,-1 0-20 16,-1 0-13-16,2 7-13 16,3 5-6-16,-1 17 0 15,-2 13 0-15,0 23-4 16,-5 4-1-16,-4 18 0 16,-4-4 0-1,0-7 2-15,5-3-1 16,1-18-1-16,-1-8 1 0,6-18 1 15,-6-9 5-15,5-23 3 16,0-10-1-16,3-21-4 16,0-15-7-16,5-22-6 15,4-13-3-15,2-26 2 16,2-10 1-16,4 5 4 16,5 11-1-16,3 38-2 15,1 17 1-15,-4 33 2 16,-2 10 0-16,-1 12-1 15,-1 6-1-15,-1 7 1 16,-1 7 2-16,-10 7 2 16,-6 0 3-16,-11 5-8 0,-5 1-39 15,-11-1-212-15,1-3 168 16</inkml:trace>
  <inkml:trace contextRef="#ctx0" brushRef="#br0" timeOffset="21650.29">8027 395 747 0,'-6'20'111'0,"-7"5"88"0,-10 12-61 0,-4-3 2 0,2 1-65 0,9-2-33 0,14-12-36 15,6-7-2 1,18-9-79-16,0-5-88 0,11-11 93 15</inkml:trace>
  <inkml:trace contextRef="#ctx0" brushRef="#br0" timeOffset="21917.11">8143 541 479 0,'6'0'146'0,"-5"0"152"0,3 2-38 0,-4 0-90 0,1-1-45 0,-1-1-60 15,0 0-24-15,7-3-17 16,2-3-3-16,8-2-12 15,-1-5-5-15,9 2-4 0,1 2 0 16,-3 2 0-16,2 1-1 16,-9 6 11-16,-3 8 4 15,-4 8 18-15,-5 6 8 16,-6 16-7 0,-3 1-3-16,-1 13-18 0,4 2-6 15,2 7-4-15,0 2-1 0,0-4 3 16,-8 1 1-16,-6-5 4 15,-8-5-20-15,-16-9-107 16,-1-8-139-16,-12-15 135 16</inkml:trace>
  <inkml:trace contextRef="#ctx0" brushRef="#br0" timeOffset="22089.79">8084 111 1788 0,'-20'38'63'0,"2"-4"-14"0,-4-5 0 15,8-7-15-15,5-10-70 0,1-1 16 0</inkml:trace>
  <inkml:trace contextRef="#ctx0" brushRef="#br0" timeOffset="29756.38">990 401 363 0,'5'-8'115'0,"1"3"137"0,-6 5-7 0,0 0-26 0,-6 0-23 0,1 0-49 0,0-3-29 0,-1-5-42 15,4-3-13-15,2-3-17 16,3-2 0-16,4 2-8 15,-4 3-4-15,0 5-12 16,-1 6-4-16,-4 16-3 16,-3 4-4-16,-7 26-3 15,-7 1-3-15,-3 19-1 16,-4 4-1-16,-4 7 2 16,-1 0 0-16,2-9-2 15,-2-8 1-15,10-16-1 16,4-6-3-16,12-17-3 15,5-6-2-15,11-8-2 0,7-6 4 16,15-1 6 0,3 0 3-16,10-3 2 0,4-3-3 15,6 3-2-15,0 3 0 16,0 0 2-16,2 0 1 16,-6 1-16-16,-2 1-51 15,-9-2-170-15,-3-2-232 0,-9 2 248 16</inkml:trace>
  <inkml:trace contextRef="#ctx0" brushRef="#br0" timeOffset="30184.2">1589 764 877 0,'3'-3'137'16,"-1"-7"74"-16,-4-6 16 0,-5 1-35 0,0-9-50 0,-4-1-33 0,-3-1-52 0,-2 0-15 0,-7 4-21 0,-4 4-8 16,0 12-12-16,-3 12-3 15,0 21-8-15,5 14-1 16,4 14 0 0,9 4 0-16,15-9 1 0,6-11 0 15,13-16 1-15,5-16 4 16,5-13 11-16,-2-13 6 15,0-17 7-15,-4-5 2 16,-5-11 2-16,-4 1 1 16,-6 7 1-16,-1 8-1 15,-5 15-11-15,-5 18-5 0,3 2-2 16,-3 17-2-16,0 17 0 16,3 6-2-16,6 4-2 15,6-2-1-15,3-8 0 16,6-8 1-16,1-8-25 15,1-6-39-15,-1-7-150 32,2-6-305-32,-7-17 305 0</inkml:trace>
  <inkml:trace contextRef="#ctx0" brushRef="#br0" timeOffset="30843.31">1897 475 878 0,'-6'-3'114'0,"2"0"87"0,3 0 2 0,6 1-67 0,6-3-30 0,12-1-52 0,4 0-12 15,9-1-11-15,4 1-7 0,-1 3-9 0,-2 1-3 16,-9 6-2-16,-6 2 1 0,-14 10 8 15,-8 7 3-15,-17 9 0 16,-9 7-3-16,-12 15-10 16,-1 1-4-16,11 3-5 15,4-1-2-15,19-16-5 16,12-5-1-16,15-21-1 16,6-11 1-1,10-16 4-15,1-10 1 0,7-19 3 16,-3-5 0-16,-5-9 2 15,-2 0 1-15,-8 3 3 16,-4 7-1-16,-8 11 3 16,-4 7 2-16,-7 16 5 15,-2 9 1-15,-9 13-3 16,0 7-2-16,-2 5-8 16,6-1-2-16,5-7-3 0,10-6-1 15,11-14 2-15,2-7 1 16,9-7 3-16,0-7 2 15,-1 1 2-15,1-2 5 16,-14 2 15-16,-4 5 6 16,-12 7 7-16,1 2-8 0,-6 11-18 15,3 5-7 1,0 9-11-16,8 5 3 16,4 8 6-16,10 4 1 15,3 1 8-15,-4-1 7 0,-4-2 2 16,-12 1 2-16,-8 1 2 15,-1 2-3-15,-15 0-5 16,-5 4-1-16,-12-7-9 16,-3 0-34-16,0-2-113 15,-4-9-68-15,6 3 92 16</inkml:trace>
  <inkml:trace contextRef="#ctx0" brushRef="#br0" timeOffset="31759.86">2976 1060 958 0,'-11'-5'137'0,"1"-4"123"0,-4 3-21 0,-3-4-87 0,-4 4-32 0,4 4-71 16,-3 1-22-16,4 10-26 0,5 4-4 0,-3 6-4 16,6 6-1-16,4 0-2 15,4-1-1-15,13-10 0 16,6-6 1-16,0-8 5 15,1-13 2-15,-1-2 4 16,0-8 3-16,-4 0 2 16,-3 5 1-16,-9 0-3 15,0 5-3-15,-1 19-1 0,-2 5-1 16,2 18-1-16,-2 4 2 16,6 2-2-16,0-1-1 15,10-15-1-15,1-6-1 16,9-12 0-16,-4-7-8 15,-2-13-13 1,2-5-1-16,-6-18-3 0,1-2 7 16,-7-15 12-16,1-4 3 15,-3-9 4 1,-7-10 2-16,1 1 3 0,-2 4 0 16,0 25 3-16,0 14 16 0,-3 35 6 15,-7 11 2-15,-4 28-3 16,2 13-14-16,0 19-10 15,8 4 0-15,5 1-2 16,10-7-1-16,10-14 0 16,4-14 3-16,2-11 1 15,4-11 2-15,-5-16 2 16,1-5-1-16,1-22 2 16,0-9 0-16,5-13 0 15,-6-5 1-15,-9-17 2 16,-3-4 1-16,-13-4-1 15,-4 0-2-15,-5 24-6 0,-3 14-2 16,7 33 2 0,-5 19 2-16,2 33 1 0,-1 13-1 15,3 14-3 1,4 0-1-16,12-7-2 16,6-7 1-16,2-22 0 15,-1-8 1-15,2-15 3 0,-4-4 2 16,3-17 3-16,4-5 0 15,-8-18 1-15,6-1-1 16,-3 1-4-16,-2 9 2 0,-4 18 5 16,-8 14 4-16,-5 20 7 15,0 9-5-15,-5 11-5 16,0-8-7-16,11-5 12 16,4-3-43-16,10-20-104 15,6-6-169-15,2-7 147 16</inkml:trace>
  <inkml:trace contextRef="#ctx0" brushRef="#br0" timeOffset="31881.58">3650 604 1043 0,'-21'0'64'0,"2"-4"61"0,7 1-115 0,10-4-62 0,8-2-144 15,10 1 122-15</inkml:trace>
  <inkml:trace contextRef="#ctx0" brushRef="#br0" timeOffset="32305.7">4068 767 631 0,'-8'-21'151'0,"-3"-4"118"0,-18 11-70 0,-4 4-48 0,-13 17-71 0,2 13-35 0,2 17-31 15,10 0-11 1,10 1-8-16,9-6-3 0,21-12-1 16,5-9 1-16,6-11 5 15,5-6 3-15,-4-7 8 16,-3 1 14-16,-4-6 22 15,-4-2 14-15,-4 1 22 16,0 0-2-16,-2 10-21 16,-3 5-15-16,5 1-24 15,4 14-2-15,-2 19 13 16,7 8 10-16,-3 11 7 16,0 5-4-16,-2-2-15 0,-7-2-10 15,-5-4-10 1,-7-5 2-16,-15-5 5 0,-2-3 5 15,-20 0-1-15,-7-3-3 16,-7 0-64-16,-7-1-66 16,-5-12 63-16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16:39.2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1878 7472 1131 0,'0'0'84'0,"6"-1"32"0,1 1-24 0,2 0-46 16,-4 0-12-16,0 0-7 0,-2 3-6 0,0 6 2 0,0 2 6 16,5 7 14-1,3 7 3-15,2 11 0 0,1 4-4 0,-5 13 3 16,2 14-5-16,-3 16-1 31,0 1-2-31,6 14-15 0,-11-9 0 16,8 14-6-1,2 9 1-15,-5 8-1 0,5 7-3 0,-9 1-6 32,4 3-2-32,-3 11-4 0,0 9 1 15,-5 10 0-15,-5 5 1 16,-5 7 1-1,-1 1 1-15,7 2 13 0,0 3 4 16,0-1 4-16,2-2-2 16,1 1-10-16,-1 1-5 15,2 8 5-15,0-7 6 0,-8-1-2 16,5 2-2 0,-6-9-2-1,9 12-5-15,6 5-3 0,-1-2-1 16,7 7-9-16,-4-6 1 15,5 10-1-15,-2 5 2 16,0 3 17-16,3 10 8 16,-8 1 4-16,5-5 0 15,0-3-12-15,4-1-8 16,0-8-4-16,4-2 0 0,-3-10 0 16,-2 3 2-1,-3-14 4-15,-4-1 1 0,0-3 6 16,-5 0 3-16,0-5-2 15,-1-7 1-15,2-15-6 16,-3-19-2-16,5-24-2 16,-3-15 0-16,4-27-2 15,-3-17-7-15,-1-31-64 0,1-12-81 16,-2-53-118 0,3-36 126-16</inkml:trace>
  <inkml:trace contextRef="#ctx0" brushRef="#br0" timeOffset="842.26">2410 7703 1508 0,'-18'-59'56'16,"4"1"10"-16,6-2-52 0,-1 11-5 0,-2 8-2 0,0 14-1 0,0 7 3 0,4 12-1 15,6 8-3-15,-7 0-7 0,5 13-6 16,-2 13-2-16,0 11 4 16,4 15 11-16,-3 8 10 0,1 28 13 15,3 13 8 1,0 22 10-16,5 9-4 0,0 21-10 15,1 11-7 1,-1 11-15-16,3 10-4 0,-4 12-1 16,-2 6-1-1,6 15-1-15,-3 11 0 16,4 1-2-16,1-6 0 0,2 12 1 16,2-8 1-16,1-3 3 15,-1 5 0-15,-5-4 2 16,-6-2-1-16,-3 6-1 15,-9-1-2-15,-4-9 1 16,1 3-2-16,-4-6 38 16,3-2-2-16,2 3 1 0,2-10 2 15,7-11-39 1,1-6 3 0,1-12-3-16,1 0 0 0,-1-9 1 15,-1 2-1-15,-6-11 1 16,-2 0 1-16,-5-2 4 0,-1 0 4 15,-5-12-2 1,6-1 0-16,1-4-10 0,2-4-3 16,8-4 0-16,-3-2 2 15,4-4 9 1,4 1 7-16,2-4 3 0,-1-9 5 0,2-15 15 31,-2-11-4-31,2-12 7 0,-2-1-3 0,2-9-20 16,1-5 0-16,2-11-11 15,-5-5-3-15,2-14-4 16,-2-3-12-16,0-9-49 16,-1-1-39-16,-2-9-176 15,9-11 160-15</inkml:trace>
  <inkml:trace contextRef="#ctx0" brushRef="#br0" timeOffset="3091.1">387 9917 317 0,'-1'-10'126'0,"-3"-1"104"0,-2 0-34 0,1 0-4 0,4 6-28 0,-4-2-7 0,5 3-21 0,5 9-2 0,0 5-20 0,2 10-20 0,3 10-36 16,1 8-20-16,0 12-28 15,0 2-5-15,-3 7-2 16,-3 4 0-16,-4 2 7 16,-1 2-39-16,0-2-184 15,2-10-161 1,-2-11 180-16</inkml:trace>
  <inkml:trace contextRef="#ctx0" brushRef="#br0" timeOffset="3387.79">360 9830 1089 0,'8'-49'174'0,"-1"3"97"16,7 4-52-16,0 7-47 0,3 11-67 0,1 9-18 0,-1 13-33 0,5 5-12 0,3 11-17 15,1 4-9-15,-1 7-9 0,0 0-3 0,-6 2 0 16,0 3 1-16,-16 6 1 16,-5 1 2-16,-15 7 1 15,-13 5-6-15,-5 1-43 32,-7 2-34-32,2-6-98 0,4-5-93 15,16-10 149-15</inkml:trace>
  <inkml:trace contextRef="#ctx0" brushRef="#br0" timeOffset="3878.51">767 9917 1208 0,'2'-2'116'0,"-2"7"90"0,1 9-94 0,3 11-14 0,4 5-39 0,-1 16-26 16,4 5-11-16,4 4-18 0,-4 6 0 0,1-1-2 0,1 0 1 0,-4-8 0 16,2-5 2-16,-7-20 4 0,-4-8 3 15,0-19 0 1,-4-14 0-16,-7-24-4 0,-1-16 1 16,1-20 11-16,-2-9 11 15,4-7 16 1,4 0 3-1,8 5-10-15,7 4 1 0,12 15 0 16,0 14 2-16,6 19-1 16,2 16-11-16,-5 17-15 0,1 3-7 15,-12 19 1-15,-3 5 2 16,-14 12 1-16,-5-1 1 16,-13 6-2-1,1 0-1-15,-4-9-2 16,2 0-2-16,8-2-6 0,8-5-1 15,7-1-6-15,10 5-3 16,11-2 1 0,8 1 2-16,11 7 2 0,3 3 2 15,7 3 3 1,-1-1 0-16,-2-6-57 16,-6-3-51-16,-1-14-199 15,3-6 166-15</inkml:trace>
  <inkml:trace contextRef="#ctx0" brushRef="#br0" timeOffset="4179.66">1518 9653 1403 0,'-1'-14'158'0,"-2"0"60"0,-7 3-5 0,-3 8-24 0,-4 0-66 0,-5 7-24 0,-5 11-37 0,2 10-14 0,-8 21-10 16,6 12-7-16,10 19-21 15,2 4-7-15,17 4-11 0,9-8-1 16,10-8 1 0,1 1 8-16,6-17 0 15,-4-4 1-15,-2-19 0 0,5-6-15 16,-7-19-72-16,-1-10-49 15,-3-19-175-15,-2-9-247 16,-1-8 329 0</inkml:trace>
  <inkml:trace contextRef="#ctx0" brushRef="#br0" timeOffset="4352.2">1290 10003 1359 0,'-7'16'136'0,"6"2"85"0,12-12-49 16,3-1-22-16,14-9-47 15,4-3-28-15,6-4-48 16,6 3-19-16,-14-3-100 16,-2 4-83-16,-4 1-372 15,0 14 311-15</inkml:trace>
  <inkml:trace contextRef="#ctx0" brushRef="#br0" timeOffset="5554.49">270 11516 577 0,'-4'-5'62'16,"-3"-4"64"-16,4 2 9 0,2 3 17 0,1 0 1 0,0 4-6 0,0 4-21 0,3 10-36 15,-2 8-20-15,1 16-40 16,0 11-10-16,-2 9-13 15,0 8-3-15,-4 2-1 16,3-10 0-16,1-12 0 16,-2-13 0-16,1-14 4 15,1-19 8-15,-2-3 14 0,2-19 3 16,-3-22 0-16,1-11-9 16,2-16-10-16,2-10 3 15,6 4 8-15,3 6 10 16,1 17 12-16,-1 7 1 15,-4 23-6-15,2 7-4 16,-7 22-16-16,-1 17-6 16,-1 17-5-16,0 12-7 15,0 5 3-15,0 3-2 0,4-20-2 16,3-6-1-16,3-20-1 16,3-10 1-16,-2-14 7 15,1-11 1-15,2-10 6 16,4-10 4-16,2-5-2 15,2-4 1-15,2 1 5 16,1 7-1-16,1 12 1 16,-3 7 4-16,-7 18-2 15,-2 2 0-15,-6 17 0 16,-2 12-5-16,-6 18-7 16,-1 9-2-16,-4 14-5 15,-4 5-2-15,4 10-2 16,-1-9 6-16,2-3-62 15,4-10-42-15,10-21-104 16,-2-7-87-16,11-26 160 16</inkml:trace>
  <inkml:trace contextRef="#ctx0" brushRef="#br0" timeOffset="5761.55">875 11391 1463 0,'1'10'139'0,"1"10"96"0,-2 7-19 0,0 17-104 0,-3 10-19 0,-1 9-45 16,3 5-18-16,2-7-11 15,3-4-5-15,4-8-17 16,-1-8-34-16,8-10-75 16,4-5-65-16,-2-12 82 15</inkml:trace>
  <inkml:trace contextRef="#ctx0" brushRef="#br0" timeOffset="5965.13">1118 11314 1450 0,'4'9'100'0,"4"9"46"0,-3 13-29 16,1 18-10-16,-4 10-23 0,1 19-23 0,-1 6-20 0,-1-4-27 15,5 1-6 1,1-13-46-16,2-15-69 0,7-9-71 16,-5-12-85-16,-2-26 129 15</inkml:trace>
  <inkml:trace contextRef="#ctx0" brushRef="#br0" timeOffset="6208.66">1114 11396 1485 0,'5'-11'103'0,"8"8"73"0,7 4 1 0,10 6-36 0,7 4-10 16,7 3-41-16,1 0-12 0,1 10-23 0,-3-2-11 16,-13 9-12-16,-2 7-12 15,-9 8-3 1,-8 6 0-16,-16 10-6 15,-9 4 0-15,-14 5-39 0,-7-2-38 32,-6 1-110-32,-9-9-79 0,-1 2 136 15</inkml:trace>
  <inkml:trace contextRef="#ctx0" brushRef="#br0" timeOffset="6490.14">397 12554 1476 0,'-2'-2'158'0,"-1"0"95"0,6 2-72 0,2 4-14 0,3 18-66 0,0 4-30 0,3 15-43 0,1 13-13 16,-1 9-9-16,-3 3-1 16,-2 5-45-16,-1-4-46 15,3-9-128-15,2-3-122 16,-9-22 181-16</inkml:trace>
  <inkml:trace contextRef="#ctx0" brushRef="#br0" timeOffset="6931.86">245 12662 1134 0,'-9'-15'190'0,"1"-1"220"0,1 2-218 0,7 3-78 0,2-2-45 0,8 0-45 0,2 1-20 15,15 1-13 1,6 0 2-16,19 3 2 0,13 0 17 15,11 5-88-15,7 0-42 16,2 6-110-16,-6 5-37 16,-14 9 36-1,-10 3 41-15,-12 1 111 0,-13 3 24 16,-8-10 99-16,-6 2 38 16,-7-7 83-16,-4-4 40 15,-5-4 28-15,-3 3-17 16,-10-4-54-16,-6-7-33 0,-8 7-61 15,-1 2-21-15,-7 10-28 16,4 9-8-16,-1 6-12 16,0 7-1-16,9 9-9 15,9 11-4-15,9 9-1 16,5 3 0-16,16-6 3 16,4-8 1-16,13-14 3 15,2-10 1-15,-2-14 3 16,2-4-15-16,-7-13-61 15,-1-10-50-15,-2-17-216 16,-4-3 196-16</inkml:trace>
  <inkml:trace contextRef="#ctx0" brushRef="#br0" timeOffset="7435.11">793 12957 1252 0,'0'11'71'16,"3"-4"37"-16,6-7 15 0,9-10-16 0,7-4 7 0,5-13-10 0,4 0 2 0,3-3-18 16,-4 5-15-16,0 8-35 15,-5 7-14-15,-4 15-16 16,1 5-4-16,-7 23 2 16,-1 6-2-16,-3 8-1 15,0-2-3-15,-1 0-10 16,-3-5-5-16,-4-13-6 15,2-4 2-15,-5-12 14 16,-3-11 5-16,0-11 7 16,-8-14 0-16,2-21-2 15,-4-6-2-15,9-13-2 0,2-2-2 16,15 4 0-16,3 3 1 16,12 16 0-16,3 6 1 15,2 16 1 1,3 11-2-16,-13 11 1 0,-3 9 0 15,-13 8 2-15,-6 5 2 16,-5 8 0 0,-7 2 1-16,-13 9 1 0,-4-2-1 15,-3 6 0-15,3-4-2 0,7-10-4 16,9-1-4-16,10-3-4 16,7-5-1-16,11 0 2 15,2-2 1-15,4-5-45 16,0-1-45-16,-3-5-157 15,-4-7-201-15,-1-4 257 16</inkml:trace>
  <inkml:trace contextRef="#ctx0" brushRef="#br0" timeOffset="7879.33">1572 12782 1176 0,'-2'16'120'0,"-1"8"52"0,-5 7-58 0,4 13-27 16,-6 7-55-16,4-4-14 0,-4-3-14 16,2-11-2-16,5-15-5 0,3-17 1 0,2-9 3 31,4-15 9-31,-3-18 19 16,5-8 11-16,2-16 17 0,1-6-2 0,8 0-1 31,-4 5 1-31,6 17-15 0,-4 18-3 15,-3 23-15 1,-1 16-10-16,-5 28-10 16,-3 6-1-16,-4 18-22 15,6-3-1-15,-4-8 0 16,0-13-2-16,5-21 24 16,-5-14 2-16,5-15 7 15,-3-19 1-15,6-8 7 16,1-7 5-16,4-2 11 15,1 6 1-15,4 1 10 0,-1 9-4 16,1 19-3-16,-2 12 0 16,-2 22-9-16,-1 17-1 15,-7 21-13-15,-1 16-3 16,-6 15-49-16,-4 2-43 0,-2 1-111 16,2-4-174-16,0-10 210 15</inkml:trace>
  <inkml:trace contextRef="#ctx0" brushRef="#br0" timeOffset="8858.66">3266 11486 1324 0,'0'-5'125'16,"-1"0"86"-16,-1 4-3 0,2-1-71 0,-1 4-36 0,2 14-62 0,2 10-21 0,7 22-9 15,1 9-2-15,3 18-1 16,-3 6 0-16,-6 10 2 16,-1-4 0-16,-4 1-17 15,2-4-28-15,-2-20-114 16,0-10-108-16,-2-24 137 16</inkml:trace>
  <inkml:trace contextRef="#ctx0" brushRef="#br0" timeOffset="9130.37">3247 11499 1440 0,'0'-24'137'0,"3"0"107"0,9 7-89 0,14 1-40 0,6 3-34 0,12 6-38 0,-3 3-14 15,-1 6-22-15,2 6-1 16,-12 11 1-16,-2 8 3 15,-9 3 9-15,-12 3 4 16,-9 5 7-16,-12 1 2 16,-21 0-3-16,2 4-5 15,-21-10-16-15,7-6-26 16,1-13-63-16,7-3-35 16,29-12-126-16,14-7-75 0,29-5 177 15</inkml:trace>
  <inkml:trace contextRef="#ctx0" brushRef="#br0" timeOffset="9430.85">3787 11672 1113 0,'-3'28'144'0,"-5"7"98"0,-2 3-71 0,4 12-76 0,-3 7-48 0,7 5-38 15,5-1-8-15,16-10-4 0,9-10-3 16,10-19 8-16,5-13 23 15,6-15 45-15,-3-8 16 16,-5-15 14-16,-10-4-4 16,-17-11-14-16,-4-6 5 15,-16-2-4-15,-15-5-10 16,-15 5-24-16,-8 4-20 16,-16 4-22-16,4 8-17 15,7 17-51-15,4 8-29 0,19 22-78 16,9 5-45-16,16 9-114 15,10 2-193 1,18-5 304-16</inkml:trace>
  <inkml:trace contextRef="#ctx0" brushRef="#br0" timeOffset="9716.67">4334 11674 952 0,'18'-19'164'0,"-9"-2"144"0,-4 5-51 0,-8 8-79 0,-13 7-39 0,-9 7-58 0,-4 10-30 0,6 14-40 0,1 5-10 16,15 4-7-16,10-1-5 15,19-3 0 1,10-5 1-16,9 3 5 16,0 0 12-16,-2 5 10 0,-1 7 2 15,-14 1 9-15,-11 1-4 16,-23 12 6-1,-9-6 1-15,-20 6-3 16,-5-1-5-16,-7-12-29 0,2-5-50 16,3-24-212-16,4-7 169 0</inkml:trace>
  <inkml:trace contextRef="#ctx0" brushRef="#br0" timeOffset="9904.77">4814 11692 954 0,'14'18'328'0,"7"7"-200"0,-6 10 139 0,-2 15-144 0,0 10-31 0,-13 10-50 0,1 4-14 0,2-10-16 16,-1-10-2-16,7-13-69 15,1-11-78-15,1-17 81 16</inkml:trace>
  <inkml:trace contextRef="#ctx0" brushRef="#br0" timeOffset="10098.52">4631 11680 1559 0,'5'11'143'0,"7"-2"107"0,15-2-128 0,6-4-11 0,10-6-50 16,7-8-17-16,13-5-29 0,4 0-6 0,7 0-61 16,-3 8-51-16,0 8-177 0,-7 8-235 15,-24 22 296-15</inkml:trace>
  <inkml:trace contextRef="#ctx0" brushRef="#br0" timeOffset="11103.45">3303 13290 421 0,'1'-3'101'16,"2"0"98"-16,-3-2-58 0,0 5-79 0,-3-3-24 0,3-2-29 0,-3-1-7 0,3-2-2 15,3 0-4-15,2 2 43 16,-2-1 37 0,-3 7 76-16,2-1 36 15,-2-1 13-15,1-7-11 0,-7 4-31 16,1 3-18-16,0-1-43 15,4 3-20-15,-1 0-34 16,-9 0-15-16,11 13-14 16,0 9-6-16,5 21-9 15,8 18-2-15,-4 23 2 16,4 7 1-16,-4 15 1 16,-4-2 0-16,0-13 1 15,-1-7 0-15,-4-34-1 16,0-16 0-16,0-22-2 15,0-12-2-15,-1-17 0 16,-2-12 0-16,-1-31-4 16,1-15-1-16,3-32-5 0,2-9 1 15,15-7 4 1,2 7 1-16,5 34 5 0,3 17 1 16,-13 35 0-1,0 16 0-15,-6 28-3 0,-3 14 0 0,-2 25 1 16,-2 2 2-16,4 9 3 15,-3-2 0-15,-1-21-1 16,7-3-2-16,-3-26 2 16,3-9 2-16,6-23 3 15,2-16 3-15,3-21-3 16,6-5 8-16,3-5 10 16,-1 8 1-16,-2 15 9 15,-4 13-7-15,-2 29 3 16,-3 13 5-16,-4 30-2 15,1 17-4-15,-8 18-14 16,-1 9-5-16,-7 8-8 16,-3 3 4-16,-2-1-28 15,0-7-37-15,3-20-90 0,2-11-63 16,5-38 104-16</inkml:trace>
  <inkml:trace contextRef="#ctx0" brushRef="#br0" timeOffset="11278.18">4142 13206 1612 0,'3'41'156'0,"-3"13"89"16,-3 23-117-16,-10 12-37 0,-9 10-59 0,0 3-14 0,3-19 1 0,6-11-37 15,12-31-111 1,7-16-109-16,18-28 110 0</inkml:trace>
  <inkml:trace contextRef="#ctx0" brushRef="#br0" timeOffset="11445.97">4440 13132 1376 0,'14'21'196'0,"-1"18"164"16,-2 7-135-16,-8 23-95 0,-1 5-58 0,-7 8-46 0,-3 5-11 15,0-6-56-15,0-4-60 0,3-22-183 16,5-11 157-16</inkml:trace>
  <inkml:trace contextRef="#ctx0" brushRef="#br0" timeOffset="11689.13">4304 13077 1703 0,'8'-8'110'0,"11"5"67"0,11 5-36 0,13 9-8 0,10 6-6 0,10 10-35 0,2 6-19 15,0 6-36 1,-2 6-20-16,-14 10-7 0,-10-2-1 16,-14 10 3-16,-12 4 2 0,-14 7 6 31,-14 5-1-31,-21 4-26 15,-7 4-21-15,-23 0-74 16,-3-12-57 0,4-8 86-16</inkml:trace>
  <inkml:trace contextRef="#ctx0" brushRef="#br0" timeOffset="11894.54">5199 13200 1425 0,'63'46'170'0,"-16"0"116"0,-7 12-63 0,-23 18-59 0,-22-5-66 0,-12 14-62 0,-4 0-10 16,-4-9-50-16,2-9-57 15,4-22-176-15,0-12 148 16</inkml:trace>
  <inkml:trace contextRef="#ctx0" brushRef="#br0" timeOffset="12099.15">4940 13320 1072 0,'2'9'286'0,"2"1"-189"0,18-12 273 0,7 1-304 0,17-7 18 0,7 3-8 0,20 2-47 0,9-8-16 0,11 1-21 15,5-1-40-15,-11-3-178 0,-7-2 144 0</inkml:trace>
  <inkml:trace contextRef="#ctx0" brushRef="#br0" timeOffset="12361.81">6030 13232 1713 0,'-14'-18'130'0,"-5"-2"118"0,3-5-75 0,-7-2-16 0,-1 0-14 0,-3 6-41 16,-1 6-19-16,-5 18-44 0,1 13-14 0,-1 29-25 15,3 14-7-15,2 23-3 16,1 8-1-16,13 7 2 15,2-2 0 1,14-5-2-16,4-10-1 16,15-21-8-16,7-15-11 0,10-22-34 15,6-16-27-15,4-17-83 16,4-12-56-16,-3-23 126 16</inkml:trace>
  <inkml:trace contextRef="#ctx0" brushRef="#br0" timeOffset="12929.03">5699 13668 1048 0,'5'5'31'0,"12"-8"53"0,8-10-37 0,16-13 37 0,10-11 7 15,17-4-35-15,7-4-7 16,-1 4 11-16,-4 6 13 15,-20 10 23-15,-9 11-7 0,-17 15-19 16,-3 10-9-16,-15 19-16 16,2 6-7-16,-5 18-16 15,-3 3-4 1,0 14-49-16,-3-2-20 0,-5 1-40 16,6-6-10-1,-1-15 43-15,2-13 20 0,-4-21 71 16,0-12 21-16,2-19 24 15,-8-12 9-15,-2-25-18 16,4-10-8-16,4-25-17 16,7-3-10-16,20 2-14 15,3 7 7 1,14 18-2-16,4 7 11 0,4 21 3 16,-1 14-12-16,-3 17-5 15,-10 10-9-15,-6 7-2 0,-7 5 3 16,-18 10 5-16,-2 6 3 15,-24 7 2-15,-4-1-1 16,-10 7-7 0,-3 1-6-16,6-1-7 0,7-5-4 0,13 0-5 15,6 0 1 1,17 5 0-16,8 0 1 16,7-4-2-1,7-7 5-15,8-12-75 0,13-5-104 16,5-15-116-16,8-6-208 15,-3-16 273-15</inkml:trace>
  <inkml:trace contextRef="#ctx0" brushRef="#br0" timeOffset="13427.5">6906 13530 1211 0,'-10'17'131'0,"4"18"98"0,-5 12-80 0,3 19-78 0,0 10-23 0,-1 3-26 0,1 0-6 15,3-15-9-15,0-10-3 16,5-22-6-16,0-15 3 31,5-23 25-31,-2-15 14 0,2-22 18 0,0-15 2 32,-2-21 2-32,-2-12-1 15,3-20-1-15,-3 1-7 16,4 1-20-16,6 15-8 15,6 35 7-15,-3 23 8 16,4 41-3-16,-4 20-4 0,0 27-21 16,-1 13-6-16,-1 4-2 15,1 4 2-15,0-10-1 16,-1-13-1-16,3-23-2 16,2-13 0-16,3-19 0 15,-2-14 3-15,1-17 2 16,-2-8 0-16,4-21 0 15,-1-4-3-15,5-5-1 16,7-3-1-16,6 9 2 16,3 11 3-16,-2 21 8 15,1 12 3-15,-4 29 7 0,-6 11 3 16,-6 32 1-16,-9 9-1 16,-4 28-6-16,-8 7-4 15,-3 15-8-15,4 10 2 16,-12 6-60-16,0 3-46 15,-5 2-67-15,9-4 477 16,-23-4-258-16</inkml:trace>
  <inkml:trace contextRef="#ctx0" brushRef="#br0" timeOffset="22262.72">1402 2569 198 0,'-7'-86'51'0,"-4"-1"46"0,-3-1-28 0,-7-2-3 0,-5 3-25 0,-1-1-14 0,-2-2-14 16,7 1 8-16,8 0 7 15,3 0 3-15,6 1 3 16,1 8-6-16,0 13 31 15,1 7 24-15,-6 24 13 16,-1 8 4-16,-5 4-33 16,-1 0-29-16,2-6-18 15,1-3-8-15,4-8-9 0,4-1 0 16,2-6-2-16,1 6-1 16,2 6 18-1,2 9 3-15,4 11 2 0,0 2 1 16,5 4-16-16,2-1 1 15,3 8 30-15,0-2 14 16,-4 10 0-16,-2 3 2 0,-4 11-27 16,-5 8-13-16,-1 15 25 15,-1 7 0-15,-5 14-4 16,2 5-1-16,4 11-29 16,4 6-4-16,7 14-1 15,3 9-1 1,13 7-1-16,4 3 0 0,9 16-1 15,-2 7 2-15,1 13 0 16,-1 7 1-16,0 14 1 16,-7 3 0-16,-1 8 0 15,-9 2 1-15,-7 3 1 16,2 4 2-16,-12-2 2 16,0-1 2-16,5-9-1 15,-1-5-1-15,9-3-6 0,5-3-2 16,5-3 0-16,2 1-2 15,-1-1 4 1,-1-2 0-16,-4-1 0 0,-4-7 1 16,-9-4 0-16,-1-6 1 15,-6-11 0-15,-1-9 1 16,-4-12-1-16,-2-1-1 16,4 7 0-16,0 10-2 0,11 6-1 15,0-2 2-15,1 9 2 16,3-4 2-1,0 0 1-15,-2-6-3 16,1-8 30-16,0 1 2 0,2-8 13 16,2-4 6-16,-3-16-29 15,3-17 0-15,-10-24-6 16,-7-15 2-16,-1-24-3 16,-14-13-5-1,0-13-125-15,1-3-392 0,-11-17 321 16</inkml:trace>
  <inkml:trace contextRef="#ctx0" brushRef="#br0" timeOffset="23408.02">2337 8065 549 0,'-11'2'136'0,"-2"-2"136"0,9-3-106 0,-1-2-24 0,3-6-27 0,2 0-11 0,2-11-17 16,-2-5 2-1,-3-20-3-15,-2-12-6 0,-8-19-15 16,1-11-13-16,-2-4-21 15,-1-5-1-15,7 4-2 16,1-6-2-16,3-5-1 16,3-4-5-16,-9 0-4 15,6-3 2-15,-9-6-2 16,0-8-1-16,-9-10-2 16,2 2-2-16,-10-6-2 15,1 1-2-15,1-1-2 16,-5-6-1-16,3 5-2 0,2-3 1 15,-6-1-1-15,4 8 1 16,5 0 0-16,2 1-1 16,10-4-1-16,8-6-1 15,7-2 0-15,1-9 0 16,6-3 1-16,-5-2 0 16,0 1 0-16,1-1-1 15,-2 4 1-15,-3 0 0 16,0 8 0-16,-3 8 1 0,-6 13 0 15,-4 4 0-15,-1 21 2 16,-4 2 4 0,-2-1 4-16,6 6 0 0,-2-9-1 15,-1-4-4-15,2-1-3 16,0-2 0-16,-6 12 1 16,1 3 2-16,-10 14-1 15,1 9 2-15,-2 2-1 16,-1 2-2-16,8-5-4 15,2-2-1-15,5-12-3 16,1 0-1-16,7-5 2 16,4 1 0-16,5-6 1 0,-2 4 0 15,-1 6 1 1,-3 3 0-16,1 18 1 16,-4 1 0-16,-5 8 0 15,4 0-1-15,-3-3 0 0,1-5-2 16,12-9-1-16,0 0-1 15,9 1-1-15,2 13 0 0,-6 17 0 32,0 13 1-32,-5 21 2 0,-8 5-3 15,-5 22 0-15,-4 10-1 16,-11 9-1-16,1 4 2 0,5-1 1 16,3-7 1-16,5-7 1 15,4-1 1-15,2-6 1 16,0 1 0-16,5-1 0 15,-3-2-1-15,4 4 1 16,-1-4-2-16,3 8 0 16,3 2-1-1,7 2 0-15,1 14 0 0,5 9-1 0,4 6 1 16,5 14 1-16,-1 5 0 16,4 15 2-16,-9 5 0 15,0 7 0-15,-5-1 0 16,-1-3 0-1,-3-5 0-15,5-4 0 0,3 2-1 16,-3-5 0-16,6 5 0 16,-7 0 0-16,-1-2 1 15,-1 2 1-15,-2-3 0 16,-2 4 1-16,-2-2-1 0,-4-9-15 16,-4-4-22-16,-4-26-66 15,4-7-39-15,-1-27-141 16,-3-21-87-16,3-39 206 15</inkml:trace>
  <inkml:trace contextRef="#ctx0" brushRef="#br0" timeOffset="23672.17">1220 201 741 0,'-13'-18'140'0,"-1"3"88"0,3 16-53 0,7 10-31 0,-4 18-67 0,0 10-28 16,5 21-20-16,1 5-4 15,10 17-6-15,5 15-3 16,13 31-7-16,7 17-4 0,18 33-4 16,1 23 0-1,11 29 0-15,0 8 1 0,-3 19 10 16,-3-1-29-16,-7-6-163 15,4 0 129-15</inkml:trace>
  <inkml:trace contextRef="#ctx0" brushRef="#br0" timeOffset="81692.02">15152 874 559 0,'3'-11'108'0,"0"-2"68"0,0-1 20 16,2 6-34-16,-2 4-29 0,-3 2-29 15,0 4-14-15,-1 9-34 0,-3 1-9 0,-3 9-10 0,3 6-8 0,-5 15-14 0,-4 2-8 0,1 18-8 16,-4 7-2-16,-6 13 2 16,4 3-1-1,-7 4 4-15,2-6 1 0,2-13 3 16,7-10 2-16,9-27 2 31,-3-6 1-31,8-24 26 0,-1-2 13 0,1-26 13 31,8-8 5-31,-2-24-19 0,3-15-8 0,4-12-19 16,-7-4 6 0,10 10-8-16,-14 6 0 15,12 20 9-15,8 9-10 16,-5 7-2-16,10 11-7 0,-2 7-9 15,-4-2-1 1,-1 18-8-16,2 2 0 0,2 10 3 16,1 6 4-16,-4 2 2 15,1 8 2 1,0 7 5-16,-3 6-2 0,1 10 7 16,-1 3-3-16,-1 11-3 15,-4 2-1-15,-1 3-1 16,-2-2 4-16,-4-6-2 15,3-10-1-15,-5-9-11 16,1-6-25-16,-6-19-74 16,2-2-64-16,-12-19 84 15</inkml:trace>
  <inkml:trace contextRef="#ctx0" brushRef="#br0" timeOffset="81901.5">15038 1212 1341 0,'3'0'105'0,"15"0"109"0,7-2-46 0,11-7-1 0,4-1-42 0,1-3-76 0,1 2-20 0,-2 2-15 0,-4 3 13 0,-8 4-119 0,-1 1-137 0,-9 2 140 16</inkml:trace>
  <inkml:trace contextRef="#ctx0" brushRef="#br0" timeOffset="82261.3">15803 917 1114 0,'10'-3'117'0,"1"3"110"0,0 6-54 0,-6 17-7 16,-1 6-38-16,-7 13-59 0,-2 4-6 0,-7 8-19 0,-2 6-15 0,-1 6-14 0,3 7-7 15,-1-6-1-15,2 4-2 0,8-17 2 16,1-5 2-16,7-16 5 15,13-8 6 1,12-8 10-16,1-12-3 16,10-5-4-16,6-5-7 0,2-4-12 15,2 0 2-15,-1 2-11 16,1-1-40-16,-10-1-140 16,-14-5 117-16</inkml:trace>
  <inkml:trace contextRef="#ctx0" brushRef="#br0" timeOffset="82752.57">16329 915 1051 0,'4'-22'115'0,"0"5"70"0,-3 6-13 0,9 11 3 0,-9 8-53 16,6 14-44-16,2 9-2 0,0 13-23 0,-7 5-17 0,-4 11-19 0,-5-2-8 0,-8 9-4 15,4 5-1-15,5 2 1 16,-5-4 0 0,11-7 0-16,3-6 0 15,10-16-2 1,6-2 1-16,6-12-1 0,0 0 2 0,7-7-1 15,6-4 0-15,1-10 2 16,8-3 0-16,-1-11 2 16,5-6 1-1,1-11 4-15,0-2 1 0,-7-14 5 16,3-4 7-16,-20-12 22 16,-9-8 8-16,-9-14 18 15,-12-4 4 1,-11-6-17-16,-7-1-13 0,-2 10-24 0,0 14-16 31,0 15-11-31,4 9-4 0,-1 17-22 16,5 4-19-16,3 8-73 15,5 6-60-15,4 10-152 16,-3 5 175-16</inkml:trace>
  <inkml:trace contextRef="#ctx0" brushRef="#br0" timeOffset="83104.25">14652 2054 1160 0,'-8'17'107'0,"8"-1"57"0,0-5 16 0,17 0 22 0,8-2-44 0,24 1-42 16,13 6-10-16,25-7-32 16,7 2-13-16,23-9-14 15,22-2-14-15,28-8-19 16,13-5-6-16,23-6-9 15,3 2 5-15,-14-4 5 16,-11 2-1-16,-29-1 2 16,-24 3-2-16,-37 4-39 15,-15 2-51-15,-46 8-139 16,-27 0-100-16,-42 3 163 16</inkml:trace>
  <inkml:trace contextRef="#ctx0" brushRef="#br0" timeOffset="83385.11">14630 2478 1414 0,'-13'0'111'0,"18"-5"92"0,18-4-16 0,42-9-14 0,23 1-25 0,26-8-39 0,12 11-41 0,29 4-36 16,12 5-5 0,22 9-22-16,9-1-3 0,10-2 6 15,-9 6-1-15,-10-3 4 16,-6 3-1-16,-33 1-29 16,-4 3-59-16,-37 0-179 15,-1 6 152-15</inkml:trace>
  <inkml:trace contextRef="#ctx0" brushRef="#br0" timeOffset="95147.2">4069 8595 603 0,'-9'16'48'0,"2"-7"32"0,7-1-39 0,5 0 13 0,6-11 48 0,7-5 27 16,7-4 29-16,2-9-11 0,9 1-38 0,8-1-24 0,8 4-39 16,5-1-13-16,20 12-20 15,15 0-4-15,21 10-6 16,10 1-1-16,7 5 7 15,1-6 3-15,22 3 12 16,9-6 13-16,9-13 17 16,5-1 4-16,7-12-4 15,-3 0-10-15,0 4-21 16,-13 5-8-16,-25 13-2 16,-9 2 0-16,-28 4-3 15,-18 3-46-15,-32 0-338 16,-14 1 259-16</inkml:trace>
  <inkml:trace contextRef="#ctx0" brushRef="#br0" timeOffset="97048.47">15889 7602 742 0,'-5'-3'103'0,"-3"-7"172"0,3 2-180 0,-1 2 22 0,3 3 25 0,-2-2-7 0,-1 5-31 0,-1 6-27 0,-4 13-44 16,0 11-13-16,-9 19-18 0,-1 9 0 16,-4 17-2-16,3 0-2 0,-3-5-4 0,3-7 0 0,6-16 4 15,2-15 0-15,1-17 7 16,8-8 0-16,1-15 1 0,2-10 0 16,0-21 6-1,6-11 3 1,5-28 1-16,2-12 4 0,13-9 26 15,3-2 14-15,6 19 21 16,6 10 4-16,4 29-16 0,-2 11-13 16,-7 29-23-16,-2 11-11 0,-5 25-20 31,4 11-4-31,-4 21-1 0,0 4 2 0,-7 10 2 16,1 5 2-1,-7-7-31 1,-3-6-26-16,-11-13-79 15,-3-4-77-15,-11-10 117 16</inkml:trace>
  <inkml:trace contextRef="#ctx0" brushRef="#br0" timeOffset="97259.97">15687 7740 1319 0,'-2'0'94'16,"2"5"74"-16,3 5-12 0,5 1 14 0,5 3-28 0,9-8-51 0,3 1-28 16,14-7-40-16,2-12-8 0,2-3-30 0,4-6-48 0,-4-4-134 0,1 8-208 0,-6-2 222 15</inkml:trace>
  <inkml:trace contextRef="#ctx0" brushRef="#br0" timeOffset="97616.08">16414 7521 909 0,'11'2'81'0,"-3"3"92"0,4 2-7 0,1 6 47 0,4 3-31 0,-1 9-59 16,-3 3-29-16,-2 13-51 0,-6 4-13 0,-4 5-19 0,-1 4-5 0,-3-7 0 0,0-4-2 15,0-4 1-15,0-3-1 16,7-4 0-16,-1-2 0 16,10-8 4-16,-3-3 2 15,2-5-2 1,1-3 0-16,1-11 1 0,2 0-2 0,4-3 1 15,1-5-6-15,7 3-5 16,5-3-9-16,7 4-30 16,2-4-4-16,2 3-88 15,-4 0-44-15,-5 1-292 16,-2 2 268-16</inkml:trace>
  <inkml:trace contextRef="#ctx0" brushRef="#br0" timeOffset="98167.74">17069 7556 789 0,'0'3'95'0,"4"-1"110"0,1 4-68 0,-3 2 18 0,2 3-6 0,1 2-28 16,0 1-47-16,4 5-16 0,-6 1-30 0,-1 9-8 0,0 5-8 16,-2 4-4-16,0 5-5 15,1-2-1-15,-1 4 0 16,6-4 1-16,-4-6 0 15,0-5-1 1,7-8 1-16,-4-8-1 0,6-3-2 16,1-3 1-16,9-8 0 15,3 0 0-15,12-3 1 16,7-2 0-16,1 4 1 16,1-4 0-16,0-1 2 15,5 3 1-15,-10-7 8 0,-1-2 14 16,-3-1 18-1,-9-6 3-15,-3-13 17 16,-8 6 0-16,-10-15 1 16,-3-7 3-16,-9-5-11 0,-10-17-10 0,-9-4-16 15,-4-2-9 1,-1 9-15-16,2 8-4 16,9 20-11-1,0 12-3-15,13 8-38 0,-5 7-36 0,9-1-161 16,-1 5 140-16</inkml:trace>
  <inkml:trace contextRef="#ctx0" brushRef="#br0" timeOffset="99879.19">7914 8742 309 0,'-8'0'110'0,"5"-2"119"16,3-2-30-16,0-1-40 0,0 0-18 0,5-3-35 0,4 3-21 0,4-4-32 15,2 6-15-15,7-3-16 16,2 1-6-16,6 3-2 16,5-4-1-16,4 1 0 15,1-1-4-15,4-2-1 16,5-1 0-16,1-2 1 15,4 1 0-15,7 2 8 16,4-3 2-16,8 3 7 0,7 0 3 16,4 0-8-16,2 4-4 15,-2-3-8-15,-11 3-3 16,-1-3-2-16,-4 3 0 16,5-1-1-16,4-1 0 15,13 2-2-15,3 1 1 16,3 3-2-16,-6-4 1 15,-5 0 1-15,4 3 4 0,7 1 3 16,6 0 1-16,1 9-1 16,-5-4-4-16,-8 3-2 15,0-2 0-15,-4-3 0 16,6 4 0 0,12-7 0-1,-1 0-2-15,-1 0 1 16,-4-3 0-16,-5-4-1 0,2 3 1 0,7-6 0 15,7 1-2-15,5-2 1 16,-1 3-1-16,-6-5 0 0,4 7 1 16,-1-2 0-16,9-3 0 15,-1-2 1 1,-1 2-1 0,-4 0 2-16,-7 2 1 15,8 4 19-15,2 2 3 16,0 4 6-16,-4 3 0 15,-7 5-17-15,-5-3-1 16,8 4-6-16,14-1-2 16,-1-6 1-16,-2-3 10 15,2-3 8-15,-4-3 2 0,9 0-1 16,5-4-9-16,-9 1-11 16,-9 1-10-16,-21-3-82 15,-7 4 61-15</inkml:trace>
  <inkml:trace contextRef="#ctx0" brushRef="#br0" timeOffset="107829.53">4369 9497 580 0,'-8'26'61'0,"0"-8"32"0,5 1-17 0,3-12 8 0,3-4 7 0,8-6 41 16,2-4 4-16,4-1-19 0,5 4-16 0,4 4-43 16,4 4-15-16,9 8-27 15,8 2-7-15,13 0-7 16,5-1-1-16,11-4-1 16,3-6 0-16,3-3 0 15,4 0 0-15,7-3 2 16,12 3 0-16,13 0 0 15,-1 2 1-15,1 1 3 16,-1 3 0-16,12-3 0 16,11 0-1-16,1 5-2 15,-2-1-1-15,-21 2 0 16,0 4 0-16,7-1 0 16,1 2 1-16,-3-6 1 15,-5-6 1-15,-5-8 3 16,10-4-2-16,7-7-1 0,1 3-1 15,-4 7-7-15,-9 3 24 16,2 8 9-16,-2 4 3 16,0 6 6-16,-1 5-25 0,-16-5-7 15,0 1-2 1,0-6-1-16,11-3 1 16,8-1-1-16,2-2 2 15,-3 4 6-15,-8-1 0 0,9 5 1 16,8-3-2-1,6 3-7-15,1-2-1 16,-2-4 0-16,7 1 0 0,15-2-2 16,1-3 0-16,11 5 0 15,5-1-1-15,8 5 1 16,1-3-1-16,1 5 2 16,-2-3 1-16,-7 0 4 15,7-1 1-15,3-3 1 16,0-3 0-16,-3-2-4 0,0-10 0 15,-2-2 0 1,-6-1-1-16,-9 3-1 16,-6 3 0-16,-4 7-3 15</inkml:trace>
  <inkml:trace contextRef="#ctx0" brushRef="#br0" timeOffset="113550.91">5039 10516 288 0,'5'0'9'0,"5"2"-4"0,-6-1 0 0,4 5 6 0,-3-4 31 0,-2 0 51 0,5-2 16 0,-2-4 9 16,2 1-27-16,5-5-47 15,-1 4-15-15,1 4-13 16,1-5 1-16,4 7 18 0,2-2 6 16,10 3 4-16,16 0-4 15,14 3-20-15,6 2-9 16,10 2-7-1,-8-3-3-15,-1 3-1 16,3-1-1-16,1-1 25 16,14 0 5-16,21 2 3 15,6 1 2-15,-2-2-24 0,-1 7-3 16,-14 0-4 0,7 1-1-16,12 3 9 0,3 6 4 15,6-1 3-15,-8 3-1 16,0-1-10-1,3 0-4-15,15-3-2 0,3-1-1 0,-1-7 2 16,1-2 0 0,9-7 0-16,13-7 1 0,1-12-1 15,5-2 1-15,5-3-1 16,0 1 0-16,7 4-2 16,3 2 1-16,4 4 0 15,-3 3 0 1,3 4-1-16,-2 1 0 0,-4-2-1 15,-2 1 1-15,-2-2 1 16,2-6 1-16,-7 3 0 16,-1-6 1-16,-3 4-1 0,2 0-1 15,-9 1-1 1,12 3-1-16,-3 4 0 16,-2 4 0-16,2 4 1 0,1-1 0 0,0-3 2 15,0-2-1-15,2-4 0 16,0-5 1-16,4-6-1 31,-2 3 1-31,-1-5 1 16,4 2 0-16,-1 10-1 0,2-4 0 0,5 5-1 15,0 3 0 1,5-1 0-16,15-1-1 0,-8 2 1 16,2 4-1-16,13 1 0 15,-5 1-1-15,-11 5 0 16,3 1-7-16,8 5-298 15,5 4 222-15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18:57.2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2484 5675 527 0,'3'-2'43'15,"13"-9"53"-15,9-5-88 0,6-9-6 0,4-3 25 0,-5 5 71 0,3 3 24 0,-6 6 23 16,-2 3-20-16,-3 9-67 0,-6 4-25 16,3 7-23-16,2 4-5 15,-1 1 0-15,5 0 9 16,4-1 22-16,-1-2 15 16,12 0 23-16,1-8 3 15,9 7-13-15,10 1-12 16,6-4-26-16,13 8-10 15,8-3-12-15,0-4-1 16,4 2-2-16,-4-7 1 16,8-3 0-16,7-2 0 0,21-10 0 15,3-7-1-15,10-2 0 16,1-4 0-16,9 3 4 16,7 4-3-16,6 7 1 15,3 0 0-15,6 10-3 16,0-2 4-16,4-5 1 15,2-3 0-15,14-7-1 16,-1-4 0-16,14-8-1 16,16-4-5-16,3-3 4 15,5 0-4-15,14 3 0 16,-9 3 5-16,-11 7-4 16,8 10 0-16,-29 14-96 0,-9 14 71 15</inkml:trace>
  <inkml:trace contextRef="#ctx0" brushRef="#br0" timeOffset="7437.21">7510 8348 343 0,'19'-11'99'0,"-2"4"88"0,2-1-67 0,-1 8-72 0,-3 0-15 16,-2 7 11-16,-4-3 8 0,2 0 21 0,0-3 7 0,2-1-8 15,4-3-5-15,1-2-20 16,4 4-14-16,2-4-16 15,2 3-7-15,11-1-3 16,4 2 2-16,20-1 13 16,7-1 7-16,8 0 4 15,3 0-2-15,-2 1-15 16,0-1-6-16,8 3-6 16,1 0-3-16,15 3-1 15,9-3 0-15,8 2-3 16,2-2 2-16,5-2-1 15,1-1 1-15,18-2 0 16,-4 2 0-16,11 5 0 0,-7 4 0 16,11 5-2-16,-2 0 2 15,6 0 1-15,4 0 0 16,-7 0 0 0,9 0 0-16,-10 2 1 0,1 1 1 15,-1-1 6-15,2 2-1 16,1 6 1-16,-3-4-2 15,-2 1-3-15,1 0 0 16,1-2-2-16,1 0 0 16,0 1 17-16,2-1 11 0,3 1 12 15,2 2-1-15,5 3-16 16,3-1-11 0,-2 3-11-16,4-4-1 15,2-3 18-15,-1 1 4 0,12-9 7 16,0-2 0-16,14-1-14 15,-2-6-4-15,-6-2-5 16,-1-6-1-16,1-4-12 0,-13 1-56 16,-1 9 41-1</inkml:trace>
  <inkml:trace contextRef="#ctx0" brushRef="#br0" timeOffset="12020.66">20572 4173 1080 0,'4'-8'71'0,"3"2"81"0,0-3-90 0,1 7 21 16,-8 2 24-16,1 2 4 15,-1 9-12-15,0 0-14 0,0 9-19 0,0 13-18 0,3 22-22 0,4 20-6 16,-3 33-18-1,3 23 2 1,-3 44-4-16,0 16-4 0,0 24 6 0,-2 4 0 16,1-13 3-16,5-16 0 15,6-37-1 1,2-24-17-16,6-44-50 16,2-9-38-16,-4-32-109 0,1-14-114 15,-7-32 185 1</inkml:trace>
  <inkml:trace contextRef="#ctx0" brushRef="#br0" timeOffset="12751.88">20684 4102 565 0,'-9'-31'69'0,"6"5"110"0,-2 0-27 15,5 8 48-15,5 9-4 0,-2 1-29 0,2 5-26 0,3 3-53 0,4-2-14 0,13-2-26 0,18-1-10 16,34-8-7-16,18-3-3 0,30-10-8 15,20-8-3 1,33 3-10-16,11-2-3 0,31 4-4 16,7 4 0-16,-11 2 2 15,-2 5 0-15,-13 9 6 16,-17 2 9-16,-38 6 12 16,-23 1 4-16,-51 1 4 15,-20 3-6-15,-19 0-10 16,-11 4 2-16,-18-5-4 15,-4 7-4-15,-7 4-3 16,-1 2-9-16,-1 14-7 16,-4 4-2-16,1 15-2 0,2 8 1 15,4 16 3 1,1 9-1-16,11 19 1 16,7 9 0-16,6 7 0 15,9 7 1-15,4 9 3 0,6 7 0 16,0 8 1-16,3 1 0 15,0-6-1-15,-2-4-5 16,-1-5-2-16,-2-6 1 16,-9-13 3-16,-6-8 3 15,-20-17 3-15,-2-7 2 16,-23-8 0-16,-6-3 1 16,-14-17 5-1,-7-4 5-15,-12-23 14 16,-5-10 11-16,-15-25 3 0,-15-16-6 0,-42-18-26 15,-23-8-18 1,-34 5-37-16,-38 3-3 0,-18 20 9 16,-2 13 8-16,-21 19 24 15,25 11 2-15,17 10-32 16,9 1-30-16,53-2-35 16,11-7-15-16,55-13-45 15,29-6-71-15,36-24 140 0</inkml:trace>
  <inkml:trace contextRef="#ctx0" brushRef="#br0" timeOffset="13940.58">21279 4394 880 0,'11'-11'80'0,"0"5"53"0,0-1 15 0,-1 7-13 0,1 4-25 0,3 11-33 15,3 6-23-15,-2 18-26 0,-4 7-6 0,-7 9-15 0,3 5 0 16,-7-5 1-16,-4-1 0 0,0-10-13 15,-1-3-41-15,-3-14-128 16,-1-5-108-16,2-11 138 16</inkml:trace>
  <inkml:trace contextRef="#ctx0" brushRef="#br0" timeOffset="14232.02">21315 4260 1336 0,'7'0'36'0,"2"6"11"16,2 4-3-16,5 7 39 0,3 4 8 0,8-4-5 0,1 5-10 0,21-6-22 15,5 4-13-15,1 1-21 0,3 4-7 0,-18 8-9 16,-9 0-1-16,-13 8 1 0,-12 0-1 15,-9 2 2-15,-10 3 0 16,-20-4 2 0,-10 2 1-16,-20-6-7 15,0-5-5-15,0-11-33 0,5-12-28 16,14-16-132-16,9-10-94 0,14-22 155 31</inkml:trace>
  <inkml:trace contextRef="#ctx0" brushRef="#br0" timeOffset="14880.49">22022 4506 1147 0,'24'0'46'0,"-10"2"44"0,-1 4 14 0,-12 10 36 0,-1-1-1 0,-3 12-39 0,-5 3-28 16,0 14-33-16,-3 2-16 0,0 8-16 0,0 2-2 0,3-7 1 0,4-1 0 0,4-10 1 16,0-5 1-16,0-10 4 15,0-9 1-15,-2-7 10 16,0-7 5-16,1-18 6 15,1-7 2-15,5-27-5 16,6-12-5-16,4-22-10 16,7-10-3-16,5-2-4 15,8 15 2-15,0 18 4 16,-2 15-2-16,-3 29-4 0,-8 10-8 16,-13 19-10-16,2 8-2 15,-6 18 1-15,-5 3 4 16,0 8 6-16,0 6 1 15,2-8 2-15,7 1 2 16,4-14-1-16,-2-5 1 16,6-13 3-16,-1-4 1 15,6-14 6-15,5-11 2 16,6-16 0-16,0-10 0 0,3-17-2 16,2 0-1-16,0 3 6 15,-3 13 3-15,-5 24-10 16,-5 18-6-16,-11 29-9 15,-4 20-8-15,-15 23 9 16,-3 12 4-16,-11 11 4 16,3 6 3-16,4-7 3 15,2-9-2-15,10-13-1 16,0-15-1-16,8-6-62 16,-3-5-40-16,1-10-154 15,-1 3 130-15</inkml:trace>
  <inkml:trace contextRef="#ctx0" brushRef="#br0" timeOffset="15983.54">14691 4369 1603 0,'-1'-2'22'16,"5"7"7"-16,-1 1 26 0,5-3 21 0,-4 7-14 0,7 15 3 0,0 3-16 0,0 25-18 0,-2 10-2 0,-4 17-16 0,-4 10-3 15,-12 22-2-15,-4 8-2 16,-14 9-2 0,-4-3-1-16,5-11 0 15,2-4 0 1,12-17-1-16,5-2 0 0,12-15-3 16,11-8-3-16,16-16-2 0,11-9 0 15,27-11-2-15,12-6 2 31,28-12 1-31,7-2-1 16,38 0 1-16,14-2-1 16,29 4-1-16,12 4 0 0,19-4 2 15,-6-1 0-15,14-2 4 16,2-4 1-16,-40 2 5 16,2-2 1-16,-29-7 4 15,-19 1 10-15,-29-4 39 16,-23 1 17-16,-43-6 22 15,-22 1 4-15,-20-2-16 16,-10-3-10-16,-12-9-22 16,-10-12-6-16,-2-15-20 15,-2-15-3-15,9-28-3 16,8-20-9-16,9-38-9 16,7-19-4-16,6-35-2 15,8-3 0-15,4-2 3 0,-4 7 1 16,2 15-1-16,-4 12 4 15,3 32-19-15,-3 22-1 16,-12 43 5-16,-4 14-2 16,-15 25 16-16,-13 5-3 0,-7 13-10 15,-12 10-7 1,-18 4-1-16,-11 5 4 0,-36 5 4 16,-11 2 4-16,-22 8 4 15,-5 4-3-15,-40-2-5 16,-17 0-4-16,-45 2-11 15,-23-1 0-15,-10 13 3 16,-12 10 6-16,12 21 8 16,21 7 4-16,24 18 7 15,31-2-53-15,58-14-99 16,27-11-71-16,70-32-353 16,31-20 341-16</inkml:trace>
  <inkml:trace contextRef="#ctx0" brushRef="#br0" timeOffset="16574.04">15370 4132 643 0,'18'3'77'0,"8"4"52"0,8 1 31 0,7-1 27 0,8 1-15 16,2 0-24-16,4-1-56 15,-1-1-22-15,9-5-25 16,0 3-10-16,-3-4-16 16,-5 0-4-16,-11-4-4 15,-8-2 1-15,-15-2-15 16,-12-3-38-1,-13-1-187-15,-3 1-218 16,-15-7 240-16</inkml:trace>
  <inkml:trace contextRef="#ctx0" brushRef="#br0" timeOffset="16720.23">15781 4064 1167 0,'-8'7'109'0,"5"1"47"0,-3 15-40 0,3 10-5 0,-4 16-54 0,-2 6-22 0,-2 9-18 16,0 0-3-16,-2-1-5 15,9-8-2-15,-3-4-49 16,1-4-82-16,1-9 74 16</inkml:trace>
  <inkml:trace contextRef="#ctx0" brushRef="#br0" timeOffset="16932.21">15489 4585 1377 0,'24'11'34'0,"3"-3"1"0,1 0-5 0,12 3 37 0,-2-7 12 0,10 3 6 0,5-6-13 16,7-1-23-16,6-1-15 0,-5-9-19 15,-1 1-39-15,-5 2-184 16,1 0 143-16</inkml:trace>
  <inkml:trace contextRef="#ctx0" brushRef="#br0" timeOffset="17883.66">16491 4217 1176 0,'0'7'89'0,"-1"4"41"0,-7 1 17 0,3 6-22 0,-4 5-26 0,2 9-30 0,1 3-12 0,0 18-21 15,-4 7-6 1,1 11-17-16,-4 3-6 0,-3-3-1 16,5-6 1-16,0-18 2 15,0-11 1 1,11-15 2 0,-1-19 3-16,-3-1 5 0,8-17 3 0,5-23 1 15,-4-12-2-15,6-13-2 16,-2-9-2-16,-1-7-2 15,-2-5-5-15,5 7-4 16,2 9-1-16,0 25-6 16,1 12 4-16,-3 21-8 15,-2 11-4-15,1 21-5 16,3 9 0-16,-4 19 8 0,2 6 2 31,0 5 4-31,-3-7 1 16,0-1 1-16,4-4 0 0,3-17 1 15,5-6 0-15,2-14 2 16,7-11 0-16,2-14 2 16,6-9 1-16,11-17 0 15,3-6-1-15,4-6 0 16,-6-1 0-16,-6-2 0 16,-6-2 1-16,-7 11 0 15,-1 2 1-15,-12 17 1 16,-4 8 0-16,-10 10-3 15,-3 7-5-15,6 7-9 16,-3 12-3-16,4 15-3 16,-1 9 3-16,-1 17 6 15,4 7 2-15,-7 14-2 16,1 6-2-16,-9 8 2 16,-7 8-1-16,-3 6-10 15,-6 3-27-15,2-4-137 0,1 1 112 16</inkml:trace>
  <inkml:trace contextRef="#ctx0" brushRef="#br0" timeOffset="23538.04">5951 10954 1308 0,'-3'-3'39'0,"19"-6"-17"0,6-4-18 0,14-3-11 0,2 1 0 0,-2 0 6 16,-7 3 4-16,-4 7 10 0,-1 5 9 0,-4 6 11 16,4 7 6-16,9 4-2 15,18 4-5-15,21-8-6 16,20-1-4-16,29-9-5 16,10-1-3-16,13-7 6 15,-7-4-1-15,8-7 14 16,5 2 1-16,-5-5-10 15,-8 1 2-15,-22 3-17 16,-17-3 0-16,-11 9 1 16,-10-2-1-16,-23 0 7 0,-13 1 2 15,-32-1 9 1,-20-3 2-16,-34-2-5 0,-11-1-1 16,-24-2-8-16,-10 6-3 15,-13 7-8 1,-13 3-5-16,-34 9-31 0,-6 5-13 15,-21 10-8-15,-8 2-5 16,-4 6 26-16,8 1 12 16,13-5 16-16,19-4 7 15,21-4 0-15,16-1 4 0,28-4 0 16,16-2 5-16,40-2 4 16,15 0-6-16,34-1-10 31,20 3-3-31,49-2-6 0,20-2 5 0,29-4 4 31,16-6 2-31,20-7 1 0,11-6-2 16,8 0 2-16,8-2-1 15,-18 5 0-15,-1 6-2 16,-23 1 23-16,-20 6 7 16,-31 1 12-16,-17 1 20 0,-33 1-5 15,-18 3 5-15,-42-5 1 16,-29 0-16-1,-51 0-61-15,-24 4-36 16,-48 1-17-16,-16 3 1 0,-16 3 46 16,-1-5 21-16,-5 2 8 15,4-5-5-15,11-3 2 16,12-1 4-16,45-1 0 16,25-6 6-16,39 5-1 15,24 0-7-15,37 0-17 16,27 3 0-16,44-2-90 15,34 2-81-15,61-1 107 16</inkml:trace>
  <inkml:trace contextRef="#ctx0" brushRef="#br0" timeOffset="33177.36">9258 10947 787 0,'14'-24'62'0,"2"-3"28"0,1 2-37 0,-6 0-26 0,-8 1 3 0,-4 8 27 16,-10-3 7-16,-7 5 7 0,-4 3-16 0,-4 3-34 16,-3-1-8-16,6-1-9 15,-3 4-2-15,14-5 1 16,1 8 7-16,9 0 18 16,2 1 10-16,8-3 31 15,9 5 6-15,15 2-3 16,9 3-6-16,16 1-32 0,1 3-11 15,4-7-14 1,-1-2-3-16,-7-8 1 16,1 2 0-16,-12-10 1 0,-6 2 1 15,0-4-1 1,-9-2 1-16,-1 1-2 16,-2 6 2-16,-12-1 16 15,-10 3 18-15,-19 10 2 16,-19-1-2-16,-20 10-21 0,-19 9-21 15,-36 8-6-15,-13 2-1 16,-7 6 1-16,13 1 1 16,39-5-2-16,18 0-1 0,33-5-7 31,14-2-4-31,24 0 1 0,10-5 4 0,28 0 15 16,12-4 8-1,29-7 8-15,14-6 1 16,10-12-5-16,-4-1-2 0,-17-3-3 31,-14-1-2-31,-16 1 1 0,-9 4-59 0,-19 12 38 16</inkml:trace>
  <inkml:trace contextRef="#ctx0" brushRef="#br0" timeOffset="34917.97">15328 10751 177 0,'-4'3'41'0,"-7"-1"36"0,0 6-29 0,-4 0-33 16,1 3 9-16,0 1 37 0,3-1 23 0,5-4 42 0,1 0 10 0,5-7 11 15,0 2 3-15,2 3 3 16,5 1 1-16,11-1-9 16,12 4-9-16,34 5-29 15,25 1-23-15,32-6-38 16,24 4-20-16,51-2-23 16,12-7-2-16,54 7-7 15,21-4 3-15,26-1-5 16,24 0 0-16,39-1-65 15,19 0-44-15,35 3-170 16,11-7-92-16,11-1 203 16</inkml:trace>
  <inkml:trace contextRef="#ctx0" brushRef="#br0" timeOffset="50158.76">6336 13675 884 0,'-9'19'87'0,"1"-5"48"0,6 0-50 0,4-3-41 0,6-5-2 15,3-1 16-15,1-5 5 0,4 0 0 0,5-6-1 0,1 1-9 0,1-1-5 16,1 1-7-16,1 4-8 0,1 1-10 15,0 0-2-15,3 3-3 16,4 0-1-16,3 3 7 16,-1-4 2-1,4-2 1-15,4-2-2 16,0-6-5-16,5 2-3 16,3-5-6-16,3 0-2 0,9 6-6 15,1-4-1-15,12 7-2 16,6 2 0-16,8 0 0 15,6 0 0 1,2 0 0-16,-2-6 0 0,1-1 0 16,8-2 0-16,9-5 0 0,6 1 1 15,0-1 4 1,-5 0 1-16,-2 4 1 0,9 2 1 16,6 7-5-16,3 1-1 15,-10 1-1-15,-7 4 1 16,-9-3-1-1,11-1 1-15,2-4 0 0,5-8 1 16,-6-3 0-16,-4 0 0 16,4 0-1-16,9 3-1 0,2 1-1 15,-5 9 0-15,3 1-1 16,-1 0 0-16,4 6 0 16,10 0 2-16,-16 5 0 15,0-5 0 1,-9 1 1-16,-5-2 0 0,14 2-1 15,-5 0-1-15,0 2 0 16,-6 1 1-16,0-4-1 16,-1 0 2-16,12-1-1 15,-3 4 1 1,-5-5 3-16,-3 0-3 0,-10-1 26 16,4-1 3-16,9-2 1 15,-1 0 3-15,-10 0-25 16,-6-2-3-16,-19 2-27 0,-4 4-61 15,-13 13 51-15</inkml:trace>
  <inkml:trace contextRef="#ctx0" brushRef="#br0" timeOffset="60111.58">18676 13992 120 0,'-8'-2'62'0,"-1"1"86"0,-4 1 21 0,5 1 22 16,-1 4-9-16,1-3-29 0,-3 2-16 0,5-2-30 0,-2-1-5 0,8-1-12 15,-2 0-13-15,1-1-17 16,5-1-7-16,9 1-9 16,1 1 4-16,8 0-5 0,5 3-2 15,12 2-3 1,12 1-5-16,23-1-6 16,5-4-4-16,20 1-10 15,5-2-1-15,19-5-3 0,21 3 4 16,17 1-4-1,5-4-1-15,2 5-4 0,-4 3-2 16,-20 0 4-16,-7 2-1 16,-33 5 0-16,-14 1-13 15,-36 1-59-15,-8 1-38 16,-35 1-118-16,-11 0-98 0,-21 10 181 16</inkml:trace>
  <inkml:trace contextRef="#ctx0" brushRef="#br0" timeOffset="60772.23">18447 14014 1040 0,'0'-13'79'16,"0"1"126"-16,4 4-184 0,-1 3 5 0,-10 8 15 0,1 5 11 0,-10 8 2 0,-6 7-2 0,-16 12-5 15,-6 9-11-15,-17 8-16 16,-10 11-3-16,-5 8-12 16,8 5-5-16,16 12-4 31,13 9-3-31,13 2 0 0,11 3 0 0,8-1 2 15,7-1 0-15,13-1 2 16,4 5 1 0,2 7 2-16,3 2 0 0,-4 1 2 15,1-2-1-15,-4-4 1 0,0 12-1 32,-3 8 0-32,1 3-1 0,1-3 1 0,-1 1-1 15,7-9 0 1,-1 3 1-16,5-10 1 0,-5-7 1 15,-2-16 0-15,-9-10 2 16,-5-4 1-16,-8-2 0 0,-10-3 1 16,-11 0 0-16,-10-8 1 15,-7-1-2-15,-6-5-28 16,-1 4-13-16,0-6-62 16,1 4-52-16,4-3-171 15,8 0 178 1</inkml:trace>
  <inkml:trace contextRef="#ctx0" brushRef="#br0" timeOffset="61352.68">17838 17917 448 0,'-9'11'107'0,"3"-6"79"0,-1-2-29 0,7-3-7 0,-1-3-8 0,2-2-2 16,4-8-16-16,0 2-9 0,4-1-20 0,2 1-11 0,2 4-28 0,-2 1-13 15,2 8-19-15,4 6-3 16,-1 3 8-16,6 1 2 16,5-2-2-16,11-1 3 15,21-3 0-15,22-2-2 16,25-4 6-16,-4 0 2 0,15-2-4 15,11-3-2-15,17-1-5 16,6-2-5-16,1 3-9 16,-12-1 0-16,-23 3-5 15,-4 1-1-15,-21 2 2 16,-16 2-16-16,-37-2-103 16,-15 0-83-16,-24 0 96 15</inkml:trace>
  <inkml:trace contextRef="#ctx0" brushRef="#br0" timeOffset="62076.25">19823 17852 337 0,'-9'11'15'0,"-4"2"18"0,-6-4-1 0,10 1 61 0,-1-1 25 0,10-4 56 0,0-3 4 0,3-2-2 15,-1 0 3-15,7-5-21 16,-1 2-18-16,2-5-39 16,-4-2-19-16,-4-4-23 0,-6-5-4 15,-7-7-13-15,2-9-6 16,-5-6-11-16,1-8-10 16,-3-11-3-1,-6-6 1-15,-3-13 0 0,-2-6 1 16,0-7-4-16,-6 1 5 15,5 3-2-15,3-2 1 16,-4 1 2-16,9-4-4 16,-1-8 9-16,-3-1-3 0,2-2-1 15,3 6-2 1,-1 2-13-16,1 3 1 0,0-8 1 16,3 0-4-16,7 0 0 15,6 6 0-15,11 12-6 16,6 9 2-16,6 1-1 15,12 2-1-15,9-9-5 16,8-7-1-16,14-6 0 16,0 0-2-16,3 0 8 15,0 3 0-15,1 6 2 16,7 5 3-16,3 7 3 16,8 4 4-16,1 3 2 15,-1 4 0-15,-10-1-3 16,-8 1-1-16,-14-7 0 15,3-1 0-15,-9-5 1 16,-4-2 0-16,-14-1-24 0,-11-2-34 16,-18 6-154-16,-10 4 124 15</inkml:trace>
  <inkml:trace contextRef="#ctx0" brushRef="#br0" timeOffset="62791.09">20658 15042 1646 0,'-18'6'78'0,"-2"5"25"0,-10 0-38 0,-11 10-23 15,0 1-14-15,-2 14-18 0,4 10-10 16,17 20-11-16,-5 10-4 0,17 8-8 0,13-1-5 0,9-24-9 0,16-12-1 15,5-25 8 1,3-11 8-16,7-9 22 0,6-7 17 16,-7-9 41-1,-2-4 18-15,-9-2 32 16,-7-1 1-16,-14 9-22 0,-3-1-12 16,-8 13-39-16,-7 8-15 0,0 16-18 31,-1 9-6-31,5 5-4 15,4-9 0-15,16-8-2 16,6-8-1-16,13-13 3 16,8-8 3-16,2-10 11 15,3-4 12-15,-9-6 18 16,-4 0 13-16,-15 2 6 16,-7-4 2-16,-21-1-14 15,-12 4-14-15,-23-3-42 0,-7 11-30 16,-3 22-63-16,-2 11-48 15,16 13-93 1,9-5-132-16,19 11 215 0</inkml:trace>
  <inkml:trace contextRef="#ctx0" brushRef="#br0" timeOffset="63377.21">21391 15406 1168 0,'29'-20'217'0,"-4"-1"272"0,-17 4-333 0,-11 0-20 0,-23 10-71 0,-7 7-19 0,-13 18-37 16,1 10-11-16,1 15-7 15,10 1-1-15,12-5-22 16,10-4-22-16,16-10-33 16,7-9-4-16,16-7 22 15,5-5 25-15,4-11 37 0,4-5 10 16,-3-20 21-1,-2-4 13-15,0-19 22 16,0-13 12-16,-7-9 10 16,2-10 2-16,-11-8 3 0,-8-1-14 15,-11 0-23-15,-8-2-12 16,5 24-19-16,-7 12 7 16,9 40 2-16,-9 16 1 0,1 41-14 15,1 18-12 1,-3 34-9-16,9 14-7 0,5 9-2 15,12 2-8-15,21-12 0 16,5-20 0-16,11-26 7 16,0-15 10-16,-6-21 5 15,-8-14 4 1,1-13 6-16,-3-12 5 16,-1-17 9-16,1-10 6 15,-10-12 10-15,-6 1 3 0,-17 4 12 16,-4 13 0-16,-10 23-4 0,-5 11-11 31,-9 38-29-31,-2 20-9 0,5 34-15 0,8 7-1 16,23-6-2-1,10-14-15-15,22-30-44 16,11-14-26-16,17-19-92 0,1-10-10 16,7-13-83-1,-4-15-127-15,-9-26 265 0</inkml:trace>
  <inkml:trace contextRef="#ctx0" brushRef="#br0" timeOffset="63869.18">18548 14183 1307 0,'-1'6'63'0,"1"0"29"0,1-4-5 0,9-2 9 16,2-2-1-16,15 1-27 0,11 1-17 0,16-2-33 0,15 5-13 15,13 2-5-15,7 3-26 16,-7-2-108-16,-10 2-37 16,-20 8-92-16,-14-2-98 15,-14 11 233-15</inkml:trace>
  <inkml:trace contextRef="#ctx0" brushRef="#br0" timeOffset="64091.14">18454 14455 909 0,'-8'10'71'0,"8"-4"68"0,9 1-78 0,18-6 21 0,11 7 22 0,25-5 31 0,14 3-13 0,21 1-55 16,-3-1-20-16,-8 4-33 16,-12-1-12-16,-27 4-68 15,-4-1-61-15,-24 2 66 16</inkml:trace>
  <inkml:trace contextRef="#ctx0" brushRef="#br0" timeOffset="64272.39">18469 14851 1194 0,'8'18'38'0,"7"1"14"0,7-4-54 0,20 0 31 15,9-3 13-15,18-4 4 0,15-6-3 0,1-2-27 0,-1 0-3 0,-9 0-83 16,-13 0-103-16,-21 6 103 15</inkml:trace>
  <inkml:trace contextRef="#ctx0" brushRef="#br0" timeOffset="64451.69">18664 15357 1203 0,'22'5'66'0,"6"0"86"0,26-5-147 0,7 0 9 0,9 0 2 0,-3 0 0 16,-10 2-20-16,-9 2-64 16,-12 4 45-1</inkml:trace>
  <inkml:trace contextRef="#ctx0" brushRef="#br0" timeOffset="64594.1">18761 15938 1441 0,'5'1'59'0,"9"-1"36"0,16-1-93 0,10-5-2 0,1-1 0 0,9-2-28 16,-6 2-48-16,-1 4 47 16</inkml:trace>
  <inkml:trace contextRef="#ctx0" brushRef="#br0" timeOffset="64767.11">18660 16769 1071 0,'13'3'28'0,"12"-9"5"0,12-4-48 0,13-4 13 0,5-2-23 0,4 5 17 0</inkml:trace>
  <inkml:trace contextRef="#ctx0" brushRef="#br0" timeOffset="64957.29">18687 17600 1197 0,'77'6'25'0,"2"-4"-26"0</inkml:trace>
  <inkml:trace contextRef="#ctx0" brushRef="#br0" timeOffset="65574.39">14787 15477 2096 0,'-3'-1'43'0,"11"29"-27"0,-3 2-13 0,14 30-7 16,-2 5-1-16,2 21 1 15,5 4-32-15,-1 2-97 16,4-1-56-16,-11-13-203 16,3-9 204-16</inkml:trace>
  <inkml:trace contextRef="#ctx0" brushRef="#br0" timeOffset="65858.3">14772 15599 1504 0,'-8'-40'123'0,"0"3"69"15,0 5-14-15,6 7-50 0,4-1-28 0,12 4-44 0,8 3-13 0,16-1-23 16,2 4-5-16,13 4-6 16,4 7-5-16,0 10-3 15,-8 7 0-15,-13 15 3 16,-11 1 2-16,-20 9 4 15,-5 1-9 1,-16-1-5-16,-8 1-6 0,-5-5-31 16,-6-3-9-16,6-15-63 15,4-4-59-15,13-15-221 16,10-2 226-16</inkml:trace>
  <inkml:trace contextRef="#ctx0" brushRef="#br0" timeOffset="66095.33">15691 15447 955 0,'32'-8'181'0,"-4"-1"147"0,-9 4-105 0,-8 4-21 0,-17 2-55 0,-7 6-27 0,-15 12-40 16,-7 6-29-16,-11 16-27 31,-1 5-6-31,0 13-13 0,7 3-9 0,23 6-12 15,14-4-3-15,25-5-2 16,14-9 1-16,15-17 6 16,1-3 1-16,5-19-17 15,-1-3-40-15,7-13-121 16,-1-7-218-16,-8-20 229 16</inkml:trace>
  <inkml:trace contextRef="#ctx0" brushRef="#br0" timeOffset="67321.69">16116 15526 156 0,'-8'-3'122'0,"5"2"85"0,1-1 52 0,-3 0-1 0,5 2-38 0,0 0-33 0,-3 0-67 16,3 0-29-16,2 0-37 16,-1-1-13-16,3 1-15 15,0-3-6-15,1 3 0 0,4 3-1 16,4-2 3-16,3 1 4 16,14 4-8-1,-2-3-2-15,-1 2-2 0,5-2 0 16,-4-3 4-16,4 5 4 15,5-5 5-15,1 0 0 16,-1-16-2-16,4 10-2 16,6 1-3-16,-3-4-1 15,8 10-4-15,-5-5-1 0,-2-7-5 16,4 9-2-16,-1-4 1 16,3 1 2-16,3 5 2 15,-9-8 2-15,-1 2-6 16,7-5 1-16,-13-5-1 15,6 5-4-15,-1 0 7 16,-2-2 3-16,-5 4 8 16,0-4 0-16,-6 7-4 15,-1 0-5-15,2-1-10 16,1 7 2-16,10-6-2 16,6 1-2-16,2 2 1 15,-1-3-1-15,-8 4 14 16,-2-1 7-16,-2 1 8 15,-10-2 0-15,-2 1-16 16,-2 1-6-16,-4 0-7 0,5-1-1 16,3-2 3-16,6 1 0 15,-3-3 0-15,3 1 1 16,0-2-2-16,2 2 2 16,1 1 1-16,0 2 0 15,-6 0 1-15,-1 3-1 16,-17-2 0-16,-8 2 3 0,0 0-25 15,-18-4-28 1,-8-3-74-16,5-1-51 0,-4-1-112 16,5-1-167-1,5 3 265-15</inkml:trace>
  <inkml:trace contextRef="#ctx0" brushRef="#br0" timeOffset="68120.27">17764 15039 323 0,'-6'-3'90'0,"0"0"96"16,1-1-44-16,5 3 3 0,-3-5-16 0,3 2-16 15,1 3-7-15,1 1-1 16,0 1-3-16,-1 7-2 15,2 2-17-15,-3-4-4 0,0 4-10 16,5-4-8-16,-5-1-17 16,2 1-10-16,10 3-13 15,-4-5-3-15,5 0 3 32,7 3 0-32,1-4 1 15,7 5-2-15,10-5-7 16,0 1-3-16,4 3-3 15,1-4 4-15,1 2 11 16,-3-1 1-16,-1 1 2 16,-2 1-8-16,-13 1-8 15,-2 2-2-15,-2 4-1 0,-2-2 1 16,-5-2 2 0,-6-1 3-16,-16 2 7 0,8-7 2 15,-13 5-3-15,-1-5-2 16,0 3-10-16,-8 0-3 15,-2 1-2-15,7 2-1 16,-7 4 0-16,-1-1 0 16,-2 11-3-16,-7-3-2 0,-1 7-36 15,-6 6-21-15,4 3-60 16,0 2-36-16,4-2-169 16,3 2 189-16</inkml:trace>
  <inkml:trace contextRef="#ctx0" brushRef="#br0" timeOffset="70953.92">14297 16543 493 0,'0'0'118'0,"1"4"107"0,1 5-62 0,-1-3-18 0,4 1-31 0,-2-1-13 15,7 0-14 1,4-6-6-16,2 0-4 0,6 0-6 0,-2 0-32 15,1 0-15-15,-4 0-15 16,2 0-2-16,-6 0-61 16,-7 3-71-16,-1 2 71 15</inkml:trace>
  <inkml:trace contextRef="#ctx0" brushRef="#br0" timeOffset="71141.92">14268 16761 1013 0,'-1'5'72'0,"1"3"94"0,5-7-53 0,6 1 10 0,4-2 1 0,9-3-43 0,1 1-27 15,7-4-42-15,-4 1-6 0,1-3-65 0,1 0-59 16,6-3 65-1</inkml:trace>
  <inkml:trace contextRef="#ctx0" brushRef="#br0" timeOffset="71409.64">14896 16427 678 0,'0'0'152'0,"0"1"110"0,-4 6-65 0,0 2-16 0,0 7-59 0,-4 1-27 0,3 2-30 16,5 6-17-16,2 7-29 16,-1 1-11-16,12 8-8 15,-4 3 0-15,-1 2 4 16,5 3-26-16,-4-3-45 15,-4-9-57-15,3-11-198 0,-3-9 194 16</inkml:trace>
  <inkml:trace contextRef="#ctx0" brushRef="#br0" timeOffset="71771.55">15134 16572 904 0,'0'0'119'0,"-3"-2"82"16,2 2-86-16,-6 2-16 0,3 6-38 0,-1 0-8 0,0 10-12 15,5 6-7-15,5 8-16 16,0 4-9-16,7 0-11 16,4-7-4-16,6-10-2 15,2-8 3-15,-4-13 8 16,1-3 18-16,-4-15 31 15,-4 1 12 1,-8-6 7-16,-5-8-10 0,-10 4-23 16,-1 1-11-16,-3-4-12 15,-4 5-4-15,-2 1-7 16,3 2-5-16,2 10-33 16,4 4-32-16,2 13-98 0,7 7-98 31,2 9 142-31</inkml:trace>
  <inkml:trace contextRef="#ctx0" brushRef="#br0" timeOffset="72142.39">15524 16531 951 0,'2'0'102'0,"-2"0"84"0,0 0-26 0,0 5-51 0,6 4-26 0,3 10-49 15,4 5-15-15,-2 9-11 16,-5 3-5-16,7-3-2 16,-2-1-1-16,10-13 0 15,-6-12 9-15,0-8 17 16,4-12 8-16,-8-14 26 15,0-6 9-15,-5-3 12 0,0-3 3 16,-7 2-18-16,-6 6-11 16,-4 6-25-16,-11 2-9 15,5 17-16-15,-2 1-8 16,-8 13-33-16,0 7-18 16,0 7-44-16,5-2-33 15,14-1-111-15,8-3-167 16,10-8 238-16</inkml:trace>
  <inkml:trace contextRef="#ctx0" brushRef="#br0" timeOffset="72495">15914 16408 654 0,'0'-2'152'0,"0"2"151"0,-2 3-28 16,-6 2-74-16,2 1-41 0,-3 5-50 0,-3-1-18 0,6 9-33 0,-2 3-14 0,7 8-33 16,-1 1-11-16,7 6-3 15,6-6-4-15,5-9-4 0,3-4-2 16,-4-14 5-16,7-4 4 15,-1-12 12-15,1-6 11 16,-8-2 14-16,-3-4 5 16,-11-1 16-16,-4 3-6 15,-17-2-9 1,-4 1-8-16,-5 2-33 0,-5-3-28 16,5 10-63-16,-1 6-65 15,10 16 81-15</inkml:trace>
  <inkml:trace contextRef="#ctx0" brushRef="#br0" timeOffset="89449.95">13794 17509 640 0,'0'-2'123'0,"0"2"102"0,0 5-38 0,0 6-27 16,0 1-21-16,0 7-21 0,0 2-38 0,0-1-11 0,3 12-35 16,-2 7-13-16,2 7-13 15,2 6-4-15,-2 8-1 16,0-3-1-16,4-2-5 15,-3-5-26-15,4-10-61 16,-1-9-47-16,1-13-226 16,-7-17 215-16</inkml:trace>
  <inkml:trace contextRef="#ctx0" brushRef="#br0" timeOffset="89701.76">13723 17710 911 0,'-2'-25'126'16,"4"-2"110"-16,9 2-71 0,-2 0-4 0,10 3-36 0,3 6-24 16,3-3-46-16,4 13-14 15,-1 4-19-15,0 2-4 16,-2 13-8-16,-7-5-6 16,-5 11 4-16,-5 0 0 0,-7 3 2 15,-2 4 0-15,-8-2 2 16,-3 3 0-16,-6-3-6 15,-1-7-8-15,-4-8-41 16,5-5-36-16,4-17-137 16,5-4-137-16,15-7 194 31</inkml:trace>
  <inkml:trace contextRef="#ctx0" brushRef="#br0" timeOffset="90000.69">14426 17568 951 0,'-1'0'129'0,"-3"0"60"0,-8 0-54 0,-6 4-17 0,-4 5-51 16,-6 2-6-16,0 5-7 0,2-3-7 15,3 12-23-15,8 3-12 16,9 10-15-16,0 9-4 15,14-3 0-15,1 4 2 16,5-9 1-16,2-1 1 16,9-11 1-16,-1-8 1 15,4-7 1-15,-2-5 0 16,0-7-46-16,1-5-62 16,-1-8-320-16,-3-2 260 0</inkml:trace>
  <inkml:trace contextRef="#ctx0" brushRef="#br0" timeOffset="90235.94">14630 17739 713 0,'-4'0'116'0,"-3"-3"142"0,3-2-91 0,1 2-22 15,-1 0-21-15,4 3-40 0,4-4-17 0,4 0-26 0,8 4-10 16,6-2-13-16,5 1-3 16,8-3-9-16,2-3 0 15,3-5-1 1,-2 5-1-16,-10-3-2 0,-7 5-42 16,-13 5-282-16,-1 2 222 15</inkml:trace>
  <inkml:trace contextRef="#ctx0" brushRef="#br0" timeOffset="90455.91">14677 17906 1140 0,'-3'11'88'15,"3"-2"49"-15,6-4-35 0,8-5-24 0,12-1-31 0,10-10-31 0,5-2-4 0,6-3-6 16,-6 4-15-16,-5-1-149 16,-4 2 112-16</inkml:trace>
  <inkml:trace contextRef="#ctx0" brushRef="#br0" timeOffset="91240.97">15273 17551 837 0,'-1'-8'112'0,"1"-1"97"15,-2 4-17-15,2 2-41 0,2 3-30 0,-1 5-33 0,6 7-11 0,-3 7-20 0,1 5-8 16,3 11-25-16,-3 4-11 16,4 5-8-16,-1 2-1 15,1-7-2-15,1-4 4 16,3-15-71-16,-2 1-83 0,1-18 87 16</inkml:trace>
  <inkml:trace contextRef="#ctx0" brushRef="#br0" timeOffset="91555">15559 17572 1037 0,'-3'9'88'0,"1"2"47"0,-3-1-4 16,2 10-28-16,6 5-22 0,2 5-24 0,8 5-15 0,4 0-17 15,4-5-8-15,2-8-9 16,2-8-3-16,-4-8 5 16,1-6 8-16,3-8 19 15,-4-11 8-15,-5-6 20 16,-5-5 2-16,-8-3 3 0,-3 2 5 16,-7 2-12-1,-4-4-12-15,-14 3-16 0,-6-1-23 16,2 7-36-16,1 8-15 15,4 16-49-15,1 8-29 16,8 16-129-16,3-2-151 16,10 9 221-16</inkml:trace>
  <inkml:trace contextRef="#ctx0" brushRef="#br0" timeOffset="91947.83">16004 17480 787 0,'-2'0'124'0,"-6"3"152"0,2 4-91 0,-4-4-21 0,3 8-25 16,0 1-55-16,1-2-14 0,4-1-36 15,2 12-16-15,11 3-14 16,8-2-7-16,2 8-2 16,6-12 3-16,4-3 2 0,1-4 0 15,4-10 0-15,-1-1 6 16,-7-11 25-16,-3-3 10 16,-10-5 26-16,-4-6 8 15,-11-2-8-15,-2 0-4 16,-12 4-19-16,-10-3-9 15,-12 4-21-15,-5 5-13 16,3 4-29-16,3 12-20 16,15 9-53-16,1 6-44 15,13 5-237-15,1 0 229 16</inkml:trace>
  <inkml:trace contextRef="#ctx0" brushRef="#br0" timeOffset="92418.64">16479 17179 1055 0,'0'0'160'0,"-4"0"184"0,4 0-197 0,0 0-3 0,2 5-46 0,0-4-24 0,2 10-27 15,4 2-11-15,0 6-15 16,-3 5-6-16,-5 10-7 16,0-1-1-16,-2 7-2 15,-4 1 1-15,1-5-2 16,-3 0 0-16,5-3 0 15,2-7-1-15,1-7-1 16,3-5-1-16,6-3 7 16,1-2 0-16,1 2 4 15,3 0 0-15,2-4-8 16,3 1-2-16,11-5-3 16,-2-3-1-16,11-3 0 15,-1-2 0-15,6-2 2 16,1 0-5-16,-9 0-55 0,-6-2-49 15,-14 4-306 1,-15 5 251-16</inkml:trace>
  <inkml:trace contextRef="#ctx0" brushRef="#br0" timeOffset="92639">16774 17442 1077 0,'-11'-1'191'0,"1"-1"188"0,7 2-183 0,1 2-22 0,2 2-67 16,0 6-28-16,8-1-19 15,-1 6-6-15,5 4-18 16,2 4-9-16,4 15-18 16,-3 0-6-1,-2 12-3-15,0 1-10 0,-5-1-76 16,1 2-76-16,1-3 85 15</inkml:trace>
  <inkml:trace contextRef="#ctx0" brushRef="#br0" timeOffset="106977.97">16321 945 1059 0,'0'-3'80'0,"3"0"109"0,-1-2-63 0,-4-1 23 0,0 4-15 0,2 4-52 0,-1-1-11 0,4 13-13 16,2 9-6-16,-7 13-13 15,2 8-5-15,0 11-22 32,-3-1-5-32,0-1-1 0,-7-1-2 0,7 1 2 15,-5-8-2 1,7-2 1-16,1-10-1 0,8-9-2 15,-1-5 0-15,11-13 4 16,-1-3-1-16,12-6 0 16,7-2-2-16,11 0-3 15,8 2-2-15,21-2-2 16,14 4 1-16,17-2 0 16,5 1 0-16,4 2 0 15,-4 5 1-15,4 1 0 16,12 2 0-16,9 5 0 15,-1-1 0-15,-5 3 1 16,-2 2-1 0,13 3 0-16,7-2 0 0,5-3-1 15,4-5 1-15,15-4 1 0,12-6 0 16,9-8 1 0,8 7 0-16,0-10 0 0,-10 0 0 15,12-7 0-15,-4-2 1 0,-7-1 0 16,2 1 0-1,6 3 0-15,-7-6 0 0,-8 9 1 16,-3 2-1-16,-13 1 1 16,-6 9 0-16,-7 0 0 15,-14 2 1-15,-20 7-2 32,-1 1 1-32,-9 3-1 0,-6 1 0 0,-21 2 0 15,-9 2 0-15,-17 0 1 16,-3 1 1-16,-7 2 0 15,-2-1 0-15,-14-1 1 16,-5-6 0-16,-12-6 3 16,-3 6 1-16,-6-8 7 15,-8-1 4-15,2-7 6 16,-4-11-1-16,-3-12 0 16,-3-7 0-16,7-17-7 15,-5-8 1-15,2-9-7 0,3-6-8 16,1 0-4-16,0 4-2 15,0 9-3 1,3 4 4-16,5 15 1 16,-5 1 0-16,3 18 1 31,-1 2 0-31,-2 16 2 0,-1-2 0 16,-2-5 3-16,-2 1 1 0,-1-9 3 15,3 20 1 1,-2-3 3-16,-9-7-4 15,4 10 4-15,-1-6-2 16,-5 6-8-16,-1-1 7 0,-7 4 2 16,4-2-1-16,-8-5 5 15,0-1-1-15,-7-2-8 16,0-3 1-16,-5 0-2 16,-6-2-2-16,-9-1-2 15,-11 1-2-15,-30 2-1 16,-2 0-2-16,-20 5 0 15,-3-5 0-15,4 5 0 0,-12 3 0 16,-16 1-2-16,-3 4 1 16,-12 7-2-1,6 4 0-15,-13 4 1 0,1 4 1 16,1-4 2 0,-1 5 2-16,7-3 1 15,-3-2 0-15,4-3 2 16,5-3-1-16,10-3 0 0,1 3 0 15,-1-1-1-15,3 1 0 16,12-6 0-16,-6 4-1 16,-6-3 1-16,-8 1-1 15,3-1 0-15,6-1 2 0,-1-1-2 16,4 4 1-16,-2-1-1 16,5 1 1-16,23-5 0 15,4 1 0-15,-4 1 1 16,-3-5-1-16,-17 3-1 15,4 0 0-15,8 5-1 16,8 3 1-16,8-3-1 16,5-1-3-16,16-7-13 15,13-2-11-15,27-6-50 16,14 2-39-16,23-4-184 0,10-5 173 16</inkml:trace>
  <inkml:trace contextRef="#ctx0" brushRef="#br0" timeOffset="107938.56">13667 937 444 0,'3'-6'125'0,"5"1"-62"0,7-3 175 16,-1 4-89-16,-2 2 15 0,6 2 1 0,-1 3-49 0,-1 7-30 0,11 2-24 0,1 1-8 0,13-5-16 0,5 1-5 15,4-7-7-15,2-1-4 0,-1-1-6 0,-4-3-2 0,-14 2-6 16,-9 1-53-16,-24-2 31 16</inkml:trace>
  <inkml:trace contextRef="#ctx0" brushRef="#br0" timeOffset="108159.92">13929 951 891 0,'0'2'112'0,"3"-2"167"0,2-3-121 0,8-2-25 0,-1 0-26 0,2 4-65 16,1-1-19-16,-1 2-12 0,-1 8-2 0,-4 2-7 16,-1 5-1-16,-3 1-1 0,-2 3 1 15,-2 3-47-15,1-1-27 16,-4-1-75-16,-2-3-83 0,0-4 137 15</inkml:trace>
  <inkml:trace contextRef="#ctx0" brushRef="#br0" timeOffset="108426.49">13953 1043 471 0,'0'-11'80'0,"0"0"107"0,1 1-27 0,-4 2 19 0,0 4-12 0,-8 4-31 0,-3 4-16 0,-5 12-25 16,2 6-9-16,4 13-14 0,-1 1-13 0,11 10-22 16,-2-2-10-16,3 5-16 15,2-2-3-15,3 4-3 16,1-5 2-16,-3-1 15 0,-1 1-46 15,-5-5-105-15,-1-6-110 16,-2-10 101-16</inkml:trace>
  <inkml:trace contextRef="#ctx0" brushRef="#br0" timeOffset="108867.06">13672 1543 1128 0,'-5'-2'116'16,"-1"2"71"-16,9 2-15 0,5 1-49 0,9 0-26 0,13-9-40 0,8-1-9 0,14-10-26 0,3-5-8 0,7-3-5 31,4-5-7-31,-4 0-47 16,-2-2-16-16,-10 4-6 15,-10 1 5-15,-14 8 46 16,-13 7 16-16,-11 12 10 15,7 3 3-15,-9 17 5 16,0 13 1-16,-5 18-5 16,-1 4-2-16,1-1-6 15,5-5 0-15,5-21 3 16,0-8 2-16,6-20 20 16,0-7 6-16,3-19 6 0,-1-7-1 15,9-17-14 1,-3-1-3-16,1-6-2 0,1 9-2 15,-1 13-7-15,4 10-5 16,-10 23-13-16,0 8-2 16,-6 21 1-16,-5 6 1 15,-1 5 6-15,1 0 1 16,8-6-7-16,10-9-27 0,9-10-94 16,11-12-59-1,9-16-227-15,9-11 223 16</inkml:trace>
  <inkml:trace contextRef="#ctx0" brushRef="#br0" timeOffset="109103.63">14931 1215 633 0,'-2'-11'173'0,"-12"1"195"0,2 1-116 0,-15 7-82 0,-3 2-39 0,-7 7-50 0,3 4-21 0,10 3-29 15,11 3-12-15,21-1-19 16,14 3 0-16,19 4-4 15,-1 6 3-15,9 4 1 0,-5 3 2 16,-9 7 1-16,-8 4 2 16,-24-1 5-16,-8 3 2 0,-28-4-12 15,-10-4-23 1,-17-6-85-16,-6-8-94 16,4-16 105-16</inkml:trace>
  <inkml:trace contextRef="#ctx0" brushRef="#br0" timeOffset="109307.48">15054 686 1432 0,'13'10'92'16,"-4"6"35"-16,-4 9-7 0,-5 17-8 0,-3 7-40 0,-5 11-45 0,5-3-9 0,3 1-7 15,0-2-3-15,0-3-66 0,0 4-76 16,0 0 74-16</inkml:trace>
  <inkml:trace contextRef="#ctx0" brushRef="#br0" timeOffset="109592.4">15041 1131 1129 0,'16'-36'157'0,"-5"1"100"0,2 18-79 0,-2 4-23 0,0 15-80 0,5 12-34 0,-2 14-32 0,-2 4-3 15,7 7-2-15,-1 2 0 16,-1-4 1-16,5-3 1 16,-1-10 1-16,-5-4 5 0,-7-10 13 15,-4-10 7-15,-5-17 9 16,-3-10-2-16,-4-17-11 15,4-8-8-15,5-8-17 16,7 4-6-16,12 8-10 16,9 11-3-16,11 18 2 15,6 2-10-15,7 12-127 16,7 1 106-16</inkml:trace>
  <inkml:trace contextRef="#ctx0" brushRef="#br0" timeOffset="110472.23">19645 2327 768 0,'-19'12'95'16,"3"1"23"-16,-4-10 20 0,4-3 26 0,11-3-30 0,7-7-23 0,10-4-20 0,7 1-23 0,11-2-27 16,0 1-2-16,10 2-8 15,1 1-6 1,-4 13-17-16,-2 6-7 0,-11 6-2 16,-10 10-1-16,-11 3 2 15,-4-1 3-15,-15 6 3 16,-9-1 0-16,-13-5 2 15,-2 1 0-15,1-10 0 16,4-3-1-16,21-6-5 0,11-3-4 16,11 1-5-16,11-3-2 15,9 7 4-15,5-3 7 16,8 9 17-16,0 0 8 16,-3 3 11-16,0 1-2 15,-14 3-10-15,-9-6-7 16,-15 0 0-16,-8 2 2 0,-14-3 1 15,-14 6 1 1,-14-2-14-16,-10 1-14 16,-3-2-54-16,-2-3-46 0,10-15-280 15,7-7 237 1</inkml:trace>
  <inkml:trace contextRef="#ctx0" brushRef="#br0" timeOffset="110833.41">20110 2289 967 0,'8'1'119'0,"-2"-1"230"0,5 2-209 0,0-2 4 0,2-3-8 0,11 1-66 0,9-4-20 15,11 1-22-15,-1 5-12 16,-1 3-14-16,-4 7-2 15,0 9-1 1,-3 1-1-16,-10 9 0 0,-8 0 1 16,-20 0 7-16,-10 2 2 0,-15 3 6 15,-8-5-3 1,-5 5-3-16,0-4 1 0,-3 3-1 16,4-5 6-16,13-3 2 15,5-7-3 1,19-10-3-16,16-4-2 0,12-5-4 15,11-7 1-15,13-8-21 16,-2-4-25-16,12-10-74 16,4-2-45-16,3 0-150 15,7 3 167-15</inkml:trace>
  <inkml:trace contextRef="#ctx0" brushRef="#br0" timeOffset="111226.34">21151 2185 1096 0,'-1'-21'138'0,"-4"4"140"0,0 7-80 0,1 9-48 0,-6 4-44 0,7 17-76 15,-6 6-10-15,7 18-9 16,2 8-6 0,2 9 1-16,4-1 0 15,-1-6-1-15,4-2 0 0,-3-10 1 16,2 3 0-1,-5-17 4-15,4-3 3 16,-4-14 13-16,-3-11 7 0,0-12-11 16,1-14-6-1,1-8-18-15,6-4-13 16,6 6-1-16,0 7 0 0,10 13-1 16,1 5 1-16,7 12 3 15,6 3 3-15,-2 12 6 16,2 6 2-16,-13 2 5 15,-8 0 2-15,-15 4 7 16,-10-4 4-16,-28-1 3 16,-10-2-2-16,-11-7-3 15,2-1-11-15,-2-11-41 16,2-7-38-16,0-10-143 16,0-8-143-16,-16-16 200 15</inkml:trace>
  <inkml:trace contextRef="#ctx0" brushRef="#br0" timeOffset="112154.96">17849 1035 677 0,'2'0'151'0,"-2"0"136"0,0-2-102 16,0 1 11-16,0-1-62 0,-2-4-26 0,2 4-28 15,-1-2-9-15,1 4-17 16,-2 0-10-16,2 6-22 16,-3 11-7-16,0 12-15 15,1 10-2-15,-1 15 7 0,-3 6 1 16,4 3 5 0,1 1-3-16,1-10 0 15,1-5 0-15,6-13-3 16,-3-7-8-16,6-15-83 15,1-3-84-15,6-19 91 0</inkml:trace>
  <inkml:trace contextRef="#ctx0" brushRef="#br0" timeOffset="112500.49">18637 896 935 0,'-3'8'127'0,"-8"6"112"0,-2 2-16 0,0 8-13 0,-1-4-41 0,3 5-57 0,9 1-27 0,2 2-53 15,5 11-13 1,5 10-15-16,1 3-2 16,-2 13 3-16,-3 3-1 0,2 1 2 15,-1 1-2 1,4-7 6-16,1-7-33 0,1-8-80 16,3-12-61-16,1-14 68 15</inkml:trace>
  <inkml:trace contextRef="#ctx0" brushRef="#br0" timeOffset="112892.58">19430 902 733 0,'-8'0'165'16,"4"0"59"-16,-7 0 10 0,7 5-18 0,1-5-83 0,3 2-24 0,2 3-37 15,-1-5-21-15,10 14-18 0,0 8-5 16,-3 12-5-16,2 11-1 16,-5 8-8-16,-1 7-3 15,-2 6-2-15,-2 1-2 16,1 5 0-16,1-4-1 16,8-5-18-1,1-5-19-15,4-7-141 0,3-5-150 0,1-16 179 16</inkml:trace>
  <inkml:trace contextRef="#ctx0" brushRef="#br0" timeOffset="113977.39">20195 885 501 0,'-3'-8'64'0,"0"4"78"0,1-3-36 0,1 4-13 16,-1 0 0-16,2 0-4 0,0 3 4 0,3 0 4 0,-1 0-1 15,4 0-3-15,-6 0-4 16,2 0-12-16,-2 0-6 16,-2 6-22-16,-1 5-11 15,2 8-15-15,1 6-7 0,0 19-5 16,1 2 1-1,6 11-2-15,-1 3 0 0,10 0-3 16,-9 3 0-16,6 2-1 16,-7 1-3-16,-2-3 3 15,0-2-2-15,1-17-25 16,1-4-31-16,1-16-168 16,-4-6 135-16</inkml:trace>
  <inkml:trace contextRef="#ctx0" brushRef="#br0" timeOffset="143129.92">15324 18062 1264 0,'-38'33'-3'16,"8"-6"-126"-16,5-2-25 0,6-7 4 0,5-7 30 0,10-10 122 0,3-2 47 0,2-7 83 15,-1 0 36-15,0 8 46 0,0 0-10 0,0-2-46 16,4 4-24-16,-1 4-44 31,5 4-12-31,14-2-14 0,5-7-4 0,21-1-4 16,12-6-5-16,24-7-6 15,4 1-9-15,9-6-12 32,5 2-6-32,10-2-14 0,8-1 5 15,13 4-1-15,-6-2-1 16,-13 8 0-16,-5-1-6 0,-15 4-3 16,7 3 0-16,3 3-1 15,-4 0 3-15,-10 1 1 16,-11 1 0-16,-13-2 1 15,-6 0-1-15,-6 0 1 16,-6 3 0-16,-18-1 2 16,-6-1 1-16,-22 1 6 0,-10 6-2 15,-24 1-20-15,-10 8-16 16,-25 1-43-16,-7 4-22 16,-25 3-55-16,-7-1-50 15,-14 4 112-15</inkml:trace>
  <inkml:trace contextRef="#ctx0" brushRef="#br0" timeOffset="150763.24">17069 17423 724 0,'3'0'169'0,"6"4"176"0,2-3-158 0,8 1-21 0,0-2-56 0,-3 0-18 15,1-10 0 1,-1-1 9-16,-2-5-9 0,0-1-7 16,-1-8-41-16,0 0-19 15,-1-13-14-15,2-2-3 16,1-12-4-16,2-4 2 15,2-9 10-15,-3-1-4 16,-2-4-3-16,-3-7-4 16,-11-7 1-16,0 2-1 15,-13 5 5-15,-1 5 0 16,-8 16-6-16,-5 4-2 0,0 14-7 16,2 2-2-16,3 3 0 15,9 5-1-15,4-2 5 16,1-5 1-16,3 5-1 15,2-5 1-15,3 5 0 16,0-3 0-16,0 7 0 16,-1 2 0-16,1 5-3 15,0 0 0-15,0 2-4 16,0 2 1-16,0-7 0 16,1 5 2-16,6-5 2 15,-4 5 1-15,5-2 1 16,-5 4 1-16,1 4-2 15,1 5 1-15,-2 1 0 0,-3 4 1 16,2-1 1-16,0 1 0 16,-1-1 1-16,-1 1 0 15,6-14 0-15,-2 6 0 16,3-1 0-16,0-1 0 16,4 2-1-16,1-4 1 15,4-2-1-15,2 2 0 0,-4 0 0 16,0 4 0-16,-1-1 0 15,-1 6 0-15,-4-1 0 16,0 5 0-16,0 1 1 16,-3 3 2-16,4-1 0 15,-3-3 0-15,7 0-2 16,1-2 0-16,7-3 1 16,1 1 1-16,5 2 5 15,3-4 2-15,4 4 2 16,-2-2 2-16,4 2-4 15,2-3 1-15,1-1 2 16,2-2 7-16,7-3-4 16,-6 2-4-16,6-1-5 15,-1 2-7-15,-12 7 1 16,-5 1 0-16,-15 1-22 16,-3 1-16-16,-8-2-56 15,3-2-45-15,-7 2-179 0,0-6 181 16</inkml:trace>
  <inkml:trace contextRef="#ctx0" brushRef="#br0" timeOffset="151628.12">18122 15378 367 0,'-3'8'101'0,"-3"0"109"15,4 1-23-15,-2 2-40 0,0 2-15 0,-2-1-38 0,0 1-14 0,1 0-11 0,2-1 1 0,3-12 19 16,0 7 7-16,3-14-2 0,2-4-12 0,1 3-34 16,4 4-14-16,4 5-24 15,2 7-4-15,9 6 3 16,-1-6 3-16,1 3 7 16,0 3 1-1,-8-6 3-15,5 5-1 0,-6-2-3 16,2-3-1-16,-4 5-4 15,-14-1-2-15,-5-1-2 16,-20 0 0-16,-2 5-3 16,2 3 0-16,-15 6-3 15,7 5 0-15,-16 3-2 16,-1-3-1-16,7 6-2 0,5 1-3 16,4-7-47-16,8 0-54 0,1-8 60 15</inkml:trace>
  <inkml:trace contextRef="#ctx0" brushRef="#br0" timeOffset="162952">6978 13489 762 0,'-31'-2'46'0,"4"-1"47"0,2 1-40 16,6 4 32-16,-3 3 44 0,-2 1 19 0,2 5-19 0,-3 0-23 15,-7 2-33-15,-3 4-15 0,1 4-20 16,1 1-9-16,9-5-16 16,10 0-7-16,14-9-8 15,3 2-4-15,17-7 2 16,7 2 2-16,14 2 3 16,10 4 2-16,13 2-2 15,4 1-1-15,16-1 1 16,11 0 0-16,29-12 0 15,18-1 1-15,16-11 1 16,9-3 2-16,21-2 5 16,1-4-1-16,10 7 2 15,15 8 1-15,1 8 0 16,-2 13 1-16,25 16 4 16,-9 6 1-16,-5 1 19 15,19 0 13-15,-17-10 18 0,-1-7-1 16,15-11-15-16,-22-11-15 15,-2-11-20 1,-6-6-3-16,-29-4-3 0,-9 1-11 16,-27 2-117-16,-19 2 84 15</inkml:trace>
  <inkml:trace contextRef="#ctx0" brushRef="#br0" timeOffset="193173.89">17865 1812 459 0,'0'-1'83'0,"0"-5"80"0,2 1-24 15,7-8-26-15,-2-1-8 0,2 1-19 0,2 1-13 0,-1 4-31 0,-3 8-13 0,1 8-10 0,-4 6-2 16,0 14-3-16,-1 5-1 15,-3 5-6-15,2 2-2 0,1-7-1 16,7 0 2 0,-1-8 8-16,-1-7 12 0,0-6 15 15,3-4 3-15,-5-8-4 16,4 0-9 0,-2-9-13-16,-1-4-2 0,4-1-5 15,2-2-2-15,8-3-1 16,-2 0 0-16,7 0 0 15,9 3-2-15,8 2-3 16,4 0-3-16,7 1 0 16,1 4 0-16,5 4-3 15,3 5-1-15,0 5 0 16,0 8 1-16,-5 7 3 16,1 1 0-16,-10 4 1 15,-7 0 1-15,-13-1 0 16,-9-2 0-16,-9-8 4 15,-6-3 3-15,-2-8 7 0,7-6 5 16,-1-14 4 0,2-4-1-16,5-12-5 0,1 3-7 0,9 5-6 15,0 4-3 1,6 14-7-16,-4 0 0 16,7 7-2-16,3 5 1 15,4 3 2 1,9 0 2-16,6 3 1 0,11 0 0 15,12-6 0-15,2 1 1 16,3-6 2-16,-4-2 1 0,-10-4 0 16,-8-2-1-1,-10-3 1-15,-4 3-2 0,-6-3 2 16,-4 0-1-16,-5 0 2 16,-5 0 0-16,-5 3 2 15,-10-3 2-15,-4-2 3 16,-7-2 2-16,-6-7-6 15,-7-2-5-15,-5-1-71 16,-11-4-101-16,-12-15 98 16</inkml:trace>
  <inkml:trace contextRef="#ctx0" brushRef="#br0" timeOffset="198571.11">18858 1093 440 0,'-5'0'116'0,"5"0"82"0,-2 0-16 0,5-4-55 0,8-1-35 0,-1-3-29 0,1 0-4 0,-8 0-24 15,-6 2-5-15,-8 0 2 16,-11 2-1-16,-8 4 2 16,-2 5-1-16,-4 6-8 15,1 2-2-15,5 3-2 0,8 1 2 16,10 0 0-16,4 2-4 15,9-6-3-15,7 1 0 16,6-5 2-16,4 1 3 16,4 1-2-16,3 2-1 15,3-1-4-15,1 1-1 16,-4 3-1-16,-4-2-5 16,-12-2 2-16,-9 6 2 15,-17-9 8-15,-5 4 4 0,-11-4-3 16,-4 1-4-1,-2-9-19-15,1 1-24 0,6-8-79 16,1-4-56-16,6-9-114 16,7 0-100-16,7-3 214 15</inkml:trace>
  <inkml:trace contextRef="#ctx0" brushRef="#br0" timeOffset="198786.96">18621 937 821 0,'11'3'140'0,"-3"-1"68"0,3-2-45 0,3 1-25 0,3 7-66 0,-1 5-11 15,-2 15-9-15,-3 9-3 16,-6 10-11-16,0 8-9 16,-5-3-15-16,2 0-7 15,-2-1-7-15,3-7-1 0,1-5-25 16,4-2-38-16,2-12-168 15,-2-3 141-15</inkml:trace>
  <inkml:trace contextRef="#ctx0" brushRef="#br0" timeOffset="199076.76">18927 943 818 0,'5'-1'96'0,"3"2"42"0,-5 6 9 0,5 9-13 0,-4 1-28 0,4 16-24 0,-1 0-7 15,-1 11-39-15,-1 2-13 0,-2-2-14 16,3 2-2-16,-1-3-1 0,4-9-2 15,5-2-1 1,-2-9-1-16,3-13-8 0,6-4-18 16,-4-14-90-16,4-6-87 15,-10-6 106-15</inkml:trace>
  <inkml:trace contextRef="#ctx0" brushRef="#br0" timeOffset="199251.21">18850 1144 924 0,'15'-2'150'0,"6"-4"34"0,11-4-15 0,-7-2-22 0,8-6-104 16,-8 1-16-16,-6-7-134 15,5 6-174-15,3 2 165 0</inkml:trace>
  <inkml:trace contextRef="#ctx0" brushRef="#br0" timeOffset="199552.55">19148 1156 971 0,'-10'-1'93'0,"7"-5"35"0,3 1 9 0,13-5-21 0,1 6-42 0,10-3-25 0,-2 4-3 0,-2 3-3 15,4 6-6-15,-5 5-15 16,-5 4-6-16,-11 2-5 31,-3-3 2-31,-12 5 3 0,-4 0 0 0,-6-2-3 16,4 4-4 0,6-5-7-16,2 1-3 0,10 0-2 31,8-1-1-31,8 0 0 0,3 0 1 15,16-5-29-15,2-2-45 16,11-6-182-16,4-3 154 16</inkml:trace>
  <inkml:trace contextRef="#ctx0" brushRef="#br0" timeOffset="200001.56">19845 1065 628 0,'-8'0'167'0,"-1"0"85"15,-12-5-40-15,2 5-25 0,-3 2-87 0,5 1-22 16,-2 0-32-16,10-1-16 16,4 1-22-16,3 5-4 15,12 4-4-15,1 1 0 16,4 3 2-16,-2 1 1 15,4 2 3-15,2-2 1 0,-4 2 1 16,-3-5 1-16,-7 1 0 16,0 0 3-16,-16 0 1 15,-10-1-1-15,-7-2-25 16,-2-1-33-16,-8-7-89 16,3-4-75-1,2-8 108-15</inkml:trace>
  <inkml:trace contextRef="#ctx0" brushRef="#br0" timeOffset="200203.87">19676 843 984 0,'2'-2'147'0,"6"2"44"0,3 9-42 0,5 9-17 0,-2 10-84 0,0 8-10 0,3 10-9 15,-4 3-9-15,-2 3-7 0,-3-5-3 16,-3-2-4 0,-2-4-5-16,-3-8-100 0,0-5-80 15,1-9 94-15</inkml:trace>
  <inkml:trace contextRef="#ctx0" brushRef="#br0" timeOffset="200455">19900 850 814 0,'0'0'97'0,"0"7"228"0,0 4-198 0,0 14 4 0,2 7 9 0,-2 5-78 0,3 8-10 0,-1 3-20 15,6 3-13-15,-2-1-11 16,3-7-2-16,6-5-1 15,0-2-2-15,7-11-1 16,5-4-4-16,0-12-52 0,3-7-48 16,-6-13-202-16,-1-10 172 15</inkml:trace>
  <inkml:trace contextRef="#ctx0" brushRef="#br0" timeOffset="200615.09">19952 1048 816 0,'2'1'79'0,"3"-1"136"0,6-3-123 0,11-8-2 16,-2 0-21-16,4-3-183 0,6 0-169 0,-2-1 164 16</inkml:trace>
  <inkml:trace contextRef="#ctx0" brushRef="#br0" timeOffset="201042.04">20254 1029 1042 0,'-3'0'91'0,"15"-5"-20"0,15-3 67 0,6-5-35 0,-6 4-31 16,0 6-16-16,-4 1-9 0,-7 7-22 0,0 4-4 0,-5 2-6 0,-9-1 1 0,-9 3 0 0,-5-2 0 16,-12 1-6-16,4 1-2 15,1-1-5-15,1 1-2 0,13-4-2 16,-2 1-3-16,14-8 1 15,6 2 1 1,6 3 5-16,3-1 4 0,0 5 8 16,3 3 3-1,-4 7 3-15,-1-4 0 0,-5 5-3 16,-14-1-1-16,-4-1 11 16,-10 4 1-16,-12-7 0 15,0 4-2-15,-11-9-14 16,-4-4-5-16,-1-5-62 15,-4-8-55-15,0-6-204 16,0 2 172-16</inkml:trace>
  <inkml:trace contextRef="#ctx0" brushRef="#br0" timeOffset="202603.41">17886 444 315 0,'0'-2'151'0,"-5"-1"94"0,3 3-40 0,-1-5-44 0,2 0-59 0,1 2-15 15,-2-2-7-15,2 5-7 16,0-1-12-16,-11-4-7 15,0 5-10-15,-3 2-7 0,-7-1-11 16,4 6-7-16,-8-3-14 16,0 6-2-16,2 2-6 15,6 1-1-15,6 1-2 16,8-1-2-16,8 3 1 16,6-1 1-16,9 3 4 15,-2-4 2-15,7 0 0 16,-3 2 2-16,-3 3-1 15,1-3 0-15,-12 1 3 16,0 3 0-16,-11-1 4 16,-8 2 1-16,-10-4-1 15,-2 2-1-15,-6-5-20 0,-1-3-34 16,-3-7-109-16,6-4-90 16,2-10 124-16</inkml:trace>
  <inkml:trace contextRef="#ctx0" brushRef="#br0" timeOffset="202854.92">17752 272 584 0,'6'-11'130'0,"-4"-2"49"16,2 10 2-16,1 3-11 0,0 5-58 0,6 17-12 0,-8 4-21 15,5 12-12-15,-8 6-24 16,-3 9-11-16,-2 6-17 16,2 6-8-16,-2 0-3 15,2 1-1-15,1-4-27 16,1-1-34-16,1-12-126 16,0-8-168-16,11-8 196 15</inkml:trace>
  <inkml:trace contextRef="#ctx0" brushRef="#br0" timeOffset="203200.78">18007 188 756 0,'0'0'100'0,"0"5"55"16,0 3 19-16,3 12-29 0,2 5-34 0,-2 7-30 0,2 11-21 0,-2-1-32 0,-1 9-9 0,-2 1-11 15,-2-2-1-15,2 2-3 16,0 0 0-16,5-3 0 15,3-6-1-15,6-5-1 16,2-10 0-16,9-8-9 16,2-12-23-16,3-12-67 15,1-7-52-15,-2-10 73 16</inkml:trace>
  <inkml:trace contextRef="#ctx0" brushRef="#br0" timeOffset="203404.94">17933 532 884 0,'6'-2'128'0,"4"-1"24"15,7-8-13-15,7 0-7 0,12-3-87 0,-1 0-19 0,9-1-13 0,-3 0-6 0,-5 5-89 16,-4-1-186-16,-7 3 164 15</inkml:trace>
  <inkml:trace contextRef="#ctx0" brushRef="#br0" timeOffset="203797.75">18302 399 584 0,'2'-4'143'0,"-1"-1"74"0,7 2-56 0,-8-4 6 16,3 3-72-16,2-4-11 0,0-3 0 15,3-3-12-15,-2-5-21 0,5-5-8 16,2 0-24-1,1-2-5-15,3 8-5 0,-1-2-3 0,-8 9-5 16,-6 9-2-16,1 1 0 16,1 4 0-16,-4 16 1 15,0 3 0 1,0 14 1-16,0 0-1 0,0 7 0 16,0 1 0-1,0 0 0-15,2 3 1 0,0-6 0 16,-1-1 0-16,2-7-22 15,-3-5-44-15,0-4-122 16,-4-8-132-16,4-7 165 16</inkml:trace>
  <inkml:trace contextRef="#ctx0" brushRef="#br0" timeOffset="203986.36">18236 671 964 0,'0'12'118'0,"11"1"61"0,3-2-11 15,13-6-44-15,3-4-43 0,9-2-36 0,-2-4-10 0,5-5-19 0,-2 3-16 16,-12-1-269-16,2-5 196 16</inkml:trace>
  <inkml:trace contextRef="#ctx0" brushRef="#br0" timeOffset="-203843.06">3872 15979 1209 0,'5'-3'49'0,"7"-7"-2"0,14-2-18 0,11-7-22 0,6 1 0 0,4 3 11 0,-4-6 3 0,9 5 4 16,-1 1-4-16,10 3-11 15,12 3-5-15,9 3-6 32,19-2-1-32,15 3-2 0,9-3-1 0,15-1 1 15,1-1 2-15,28-2 6 31,3-6 13-31,15 4 13 0,14 2 2 0,2 0-2 16,12 6-10-16,26 6-12 16,-4-6-3-1,17 9-3-15,14-3-2 0,0-5 0 0,16 2-2 16,6-6 2 0,-3 4 2-16,8-6 1 15,-11 6 1-15,7-1-3 16,-14 0-1-16,-4 1 5 0,-11 6-21 15,-25 20 12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27T18:23:10.71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5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27T18:24:56.034"/>
    </inkml:context>
  </inkml:definitions>
  <inkml:trace contextRef="#ctx0" brushRef="#br0">2373 2762 1086 0,'7'1'48'15,"13"-2"26"-15,21-9-65 0,11-4-2 0,5-2-4 0,-2-4 23 0,-3 4 28 0,-1 3 6 16,1 9 4-16,0-1-23 15,0 13-30-15,3 3-5 16,13 2-4-16,5-4 0 16,24-4 0-16,15-4-1 15,0-2 2-15,8-7-3 0,-1 2 24 16,2-2 1 0,26 5 3-16,-2 1 2 15,14 4-23-15,10 1-4 16,9 5-5-16,4-1-1 0,2 8-2 15,7 4 0-15,2 11 2 16,-9 3 0-16,13 8 1 16,-1 0 1-16,0 3 1 15,6-3 1-15,17-16 0 16,-6-1-1-16,17-12 0 16,15-7-1-16,-12-5 1 15,12-2 0-15,10-10 0 16,-9-2 2-16,23-7 1 15,-3-1 3-15,7 2-1 0,10-4-1 16,-25 0-2-16,12 7-2 16,-21-2-1-16,-4 5 1 15,3 7 0 1,-24-2 2-16,-15 11 1 0,-8 5 4 16,-31 6-323-16,4-3 234 15</inkml:trace>
  <inkml:trace contextRef="#ctx0" brushRef="#br0" timeOffset="8489.33">5199 11998 613 0,'-5'7'119'0,"-3"4"118"0,-4 0-28 0,-3-6-35 0,3 1-14 0,-4-16-29 16,-1 1-15-16,-1-4-38 0,1 2-21 0,-7 3-29 15,1 4-14-15,-3 7-10 0,-2 2-1 0,0 15 4 16,-9-1 3 0,-7 16 5-16,1 1 2 0,-5 10 5 15,3 10 2 1,0 4-1-16,4 5-2 15,3 9-11-15,9 5-8 16,15 6-4-16,14 2-3 16,19-2-2-16,13-1 1 0,12-1 1 15,5 1 0-15,8 3 2 16,2-5-2-16,9-7 13 16,10-4-2-16,16-16 0 15,21-12 2-15,23-15-12 16,7-9 1-16,13-14 0 15,7-5-1-15,12-13 1 16,6-2 1-16,9-12 2 16,-2 2 1-16,-17-2 2 15,-6 0 4-15,-18-6 1 0,-18 1 0 16,-7-9-2 0,-12-1-2-16,-15-7 5 0,-19-3 1 15,-22 0 15-15,-11-2 0 16,-18 1 0-16,-11-4 0 15,-16-2 0 1,-2-5-1-16,-12 1 8 0,-8-5 6 0,-8-3-4 16,-3 8-1-1,-6 0-6-15,-4 4-8 0,-19 1-6 16,-4-3-4 0,-11 1-9-16,-4-2 1 15,3 1-1 1,-6 5-1-16,4 12 6 0,-6 6-2 0,-15 16 2 0,-7 0-3 15,-17 10-3 1,-6 1-1-16,-5 7-3 16,-9 4 5-16,-19 16-2 0,0 9-13 15,-11 15-41-15,-7 9-24 32,3 14-83-32,-8 8-133 15,-21 23 179-15</inkml:trace>
  <inkml:trace contextRef="#ctx0" brushRef="#br0" timeOffset="9837">20202 11856 412 0,'0'-15'107'0,"-2"-3"93"0,-7 3-60 0,-2-3 9 0,-2 1 1 0,2 0 7 0,-5-1-4 0,4 2-13 16,-7 4-37-16,-7-1-20 0,-10 4-39 0,-5 1-16 0,-9 5-17 0,-4-4-1 0,-12 9 0 16,-5 6 1-16,-8 9 0 0,-5 15-1 0,-1 12-3 15,-3 14-3-15,2 10-3 16,15 6-2-1,8 5-2-15,10 1-1 0,5 7-3 32,11 5-2-32,11 13-1 15,3 3 2-15,26-1 3 0,6-6 0 0,16-19 3 16,15 3 0 0,7-17 0-16,8 3 5 15,23-16 12-15,21-5 7 16,23-20 2-16,10-9 1 15,10-16-12-15,3-7-4 0,16-14 5 16,-6-9-2-16,-7-10-1 16,-11-4 0-16,-18-5 1 15,-1-4 5-15,-22-2 22 16,-9-2 9-16,-35-2 17 16,-24-15 9-16,-15-2-7 15,-22-10 2-15,-10-18-16 16,-7 3-13-16,-35-16-14 15,-1-3-13-15,-17-7-68 16,-1 6 2-16,-2 19-13 16,0 11-2-16,-19 29 48 15,-19 11-36-15,-20 21-128 16,-23 19 115-16</inkml:trace>
  <inkml:trace contextRef="#ctx0" brushRef="#br0" timeOffset="13807.76">11989 11489 566 0,'12'0'109'0,"1"0"101"0,1 3-37 16,-4 7-57-16,-4 2-25 0,-6 10-34 0,-5 4-2 0,-4-1 2 0,2-2 6 15,4 0 7-15,5-1-11 0,10-7-14 16,11 1-2-16,10-2 10 15,14 2 9-15,5-3 9 16,6-5-4-16,7 3-23 16,0-2-10-16,17 2-21 15,1-3-4-15,29 3-6 16,8 0-2-16,-1 2 0 16,-10 1-1-16,1 5 2 15,-3-3 3-15,13-4 0 16,3 4-1-16,-9-8-1 15,-13-5-1-15,-10-3 1 16,-2-9 5-16,-7-10 1 0,9-11-1 16,-4-13 2-16,-5-4-2 15,-6-4 0-15,-12 2-1 16,-8 7-2-16,-12 2 0 16,-8 11 1-16,-8 2 4 15,-12 3 3-15,-6 7 4 0,-12-2 0 16,-11 1 0-1,-10-4-5-15,-4-4-2 16,-1-11-4-16,-1-4-1 16,-4-8-2-16,6-4-1 15,2 1 0-15,-5 1-1 16,0 10 0-16,-3 0 0 16,-16 7-1-16,-3 0-1 0,-11 4 0 15,-2 4-2-15,-9-1 0 16,1 2-1-1,-5-1-1-15,-3 0 0 0,-1 0 0 16,-6 3 1-16,-4 5-3 16,2 6-1-16,0 5-1 15,7 7-1-15,9 10 2 0,4 3 2 16,-2-1 3-16,-7-1 0 16,-8-5 1-1,2-4 1-15,3 0 1 0,11-4 1 16,9 0 1-16,4 1 0 0,3-1-2 15,3 2 0-15,-5 3-4 16,0 7-3 0,-1 12-4-16,-4 3 0 0,2 10 0 15,5 8 3-15,6 9 3 16,10 6-1 0,4 13 1-16,8 6-2 15,11 0 1-15,8-1 0 0,24-10-1 31,9-9 2-31,23-10 0 0,16-2 1 16,28-11-32-16,15-5-67 16,10-10 62-16</inkml:trace>
  <inkml:trace contextRef="#ctx0" brushRef="#br0" timeOffset="16912.77">15964 11705 483 0,'2'-9'53'0,"-1"-6"84"0,7 1-7 0,-5-5 39 0,5 0 1 0,-3 5-16 16,-5 0-20-16,0 3-18 0,0 3-11 0,0 8-32 0,0-1-16 0,10-3-35 0,4 4-5 0,14-8 18 0,15 4 16 16,20-6 27-16,8-2-2 15,8-3-13-15,-4 1-17 16,-5 2-25-16,-1 2-4 15,-9 5-12-15,-1-1 3 16,-20 6 3-16,-9 0 2 0,-19 0 7 16,-9 0 5-1,-9 6-1-15,-12-4 0 16,-14 1-5-16,-11 0-6 0,-10 1-6 16,-1-4-7-16,-16-5-9 15,-4 0-1-15,-22-3 0 16,-5 3 3-1,9 5 1-15,7-3-2 0,34 8 0 16,15 3-2-16,21 0-1 16,14 4 5-16,16-5 13 15,13 1 8-15,25-4 14 0,22 1-8 16,21-3-8 0,8-2-3-16,-4 0-9 0,-15 1 3 15,-15 2-9-15,-6-1-22 16,-17 3-100-16,-2 4-106 15,-23 13 125-15</inkml:trace>
  <inkml:trace contextRef="#ctx0" brushRef="#br0" timeOffset="22733.64">3262 11691 379 0,'-18'5'40'0,"1"4"56"16,-1-6 6-16,6-1 15 0,-1-2 6 0,5-3 6 0,4 1 8 0,2-3 0 0,2 5-8 0,2 0-40 16,5 5-26-16,9-2-23 0,2 5 2 15,19-5 7-15,9 2 3 16,9-7-2-16,7-2-7 15,-1-4-14-15,-5-2-5 16,-4 2-8-16,-10 2-6 16,-12 3 0-1,-9 3-1-15,-13 2 3 0,-7 5 2 16,-9 1 1-16,-7 3 0 16,-9 4-2-16,-6-3-1 15,-5-4-3-15,-1-5-1 0,-3-7-2 16,1-8-2-16,6 0-4 15,8-1-2-15,20 5-10 16,5 5-1-16,25 3-1 16,10 7 1-16,11-4 7 15,10 6 4 1,0-3 2-16,1 4 12 0,8 4-134 16,1 0 93-16</inkml:trace>
  <inkml:trace contextRef="#ctx0" brushRef="#br0" timeOffset="33548.98">9211 9319 333 0,'7'-11'127'0,"1"2"163"0,-6 2-39 0,-2 3-34 15,0 0-27-15,0 8-56 0,-3-4-21 0,-2-4-18 0,0 3-5 0,5-1-16 0,0 1-8 16,-14-6-37-16,3 12-10 15,-3 1-11-15,0 5-7 0,-8 2 4 16,0 3 0-16,-8 0-1 16,0-1 0-16,-5 0-1 15,5-3-2-15,6 1 0 16,4-2-1 0,7-3 0-16,0 0-2 0,9-1-1 15,2 0-2-15,4 2 6 16,1-1 4-16,0 2 14 15,5 4 12-15,-8 6 5 16,0 4-1-16,0 6-14 16,-2 6-8-16,-1 5-8 15,0 8-4-15,1 8 4 0,2 6-2 16,2 9-3 0,-2 4 2-16,3 3-1 0,-3 5-1 15,-3 7 2-15,6 4-1 16,-3 6 0-1,-3-5 0-15,3-3 0 0,-2-6 1 16,-1-10-1 0,3-1 2-16,0 2-1 15,-3 8-1-15,3 7 0 16,0 8-1-16,3 1 0 0,-1-1 1 16,1-8-1-16,5-3 0 0,3-2 1 15,-5-1 0-15,4-5 1 16,1-2-1-16,-8-5 1 0,0-3 0 15,-3-3 0 1,-3-5 1-16,0-1 0 0,1-2 0 16,-4 1-1-1,6-4 0-15,-2 2-1 16,-1-2 1 0,3-1 0-16,-5-2 0 0,-1-4-1 0,5-1 0 15,1-3 1 1,0-4 0-1,0-2 0-15,-2-5 2 0,-1-3 0 16,0-4 0-16,0-9-1 0,3 1 0 31,0-5-1-31,1-2 0 0,-1-3-1 16,5-2 1-16,-5 1 0 16,0-6 0-16,0 4-1 15,3-3 0-15,-1 5-1 16,2-4 0-16,4 5 0 15,-6-2 0-15,7 4 0 16,-2-2 1-16,0-3 1 16,-3-2 7-16,-1-3 0 15,5-1 2-15,1-2 3 0,5 0-7 16,5-2 1-16,2-1 2 16,1 3-2-16,5-1-2 15,-7-4-5 1,9 3-4-16,-7-1 0 0,0 2 1 15,-2-1 4-15,-4-3 2 16,-3 1 1-16,-4-6 0 16,-1 4 0-16,1-7-3 0,-4 4 0 15,5-2-2 1,-1 0 0-16,2 1-2 16,3-1 0-16,1 0 0 15,0 0 2-15,1 0-1 0,-2-2 4 16,-4-2-3-16,-1 0 0 15,1-5 0-15,-9-1-3 16,4 1 3-16,1-4-1 16,-4-3 0-16,3 1-1 15,3-4 1-15,-4-7 0 16,3 1 0-16,-3-5 3 16,3-5 0-16,-1-10 0 15,-1-7 1-15,-1-8-1 16,-4-2 0-16,0-3 0 15,0 1 0-15,5 2-1 16,-2 2 0-16,5-5-1 0,-2 2 1 16,-1-3 0-16,1 0-1 15,2 3 2-15,-6 1-1 16,1 4 1-16,-6 1 0 0,-2 0-1 16,0-6 0-1,2-3 0-15,5-7-1 0,1 1-1 16,0 4 0-16,-1 6-1 15,-1 8 0-15,1 12 2 16,-2 4-1-16,0 3 2 16,-3 2-1-1,1-3 0-15,2 1 1 0,-6-4 0 16,6-2 0-16,-3-5 1 16,-4 0 0-1,3-5-1-15,-9 1 0 0,2 4-1 16,8-1-1-16,-3 6 0 15,1 5-2-15,6 4 2 16,1 2-1-16,-2 3 2 16,-2 7 0-16,1-4 0 15,-5 5 0-15,1-3 0 0,2 1 0 16,3-2 0 0,0-6 0-16,3 2 0 15,5-1 0-15,-5 3 0 0,6 1 3 16,-9 8 6-1,0 2 1-15,-8 7 2 16,-3-4-4-16,7-1-5 16,-6-4 0-16,7-3-3 15,3-5 0-15,2-3-1 0,4 5 0 0,2 2 0 16,-2 4 0-16,-1 10 2 16,4 2 1-16,-9 6 1 15,-1 3 1-15,-6 2-2 16,-4 0 0-16,7-3-1 31,-4 1 1-31,3 5 0 0,2-9 1 16,-3 4-1-16,1-2-1 0,-5 2 0 15,9 1 0-15,-10 2 0 16,1-2-1-16,1 5-2 0,-13 3-2 16,-5 7-1-16,-8 9 0 15,-15 9-8-15,-4 5-9 16,-1 8-53-1,-7-2-44-15,12-12-135 0,3 2 135 16</inkml:trace>
  <inkml:trace contextRef="#ctx0" brushRef="#br0" timeOffset="35533.69">9095 13161 792 0,'0'0'128'0,"0"0"130"0,-3 0-32 16,2 0-51-16,-1-3-26 0,-1-1-56 0,3-2-22 0,-6 3-22 16,-1 1-10-16,6 2-8 15,-9 4 3-15,9 7-8 16,1 9-1-16,-3 8 1 15,3 13-5-15,-5 13 0 0,0 6-4 16,0 6-6 0,-3 7-1-16,-3 4-3 0,0 3 2 15,-1 7-6-15,-4-6-1 16,7-7-2-16,-1-10 0 16,2-15 2-16,0-14-3 31,4-15-50-31,-1-7-37 0,2-13-126 0,-4 0-143 15,1-20 205-15</inkml:trace>
  <inkml:trace contextRef="#ctx0" brushRef="#br0" timeOffset="35769.57">8766 13888 1238 0,'-13'0'95'0,"2"1"52"0,-2 2-19 0,13 8-33 0,16 10-6 0,6-1-18 15,0 10-13-15,7 4-31 16,-12 0-12-16,16 14-10 16,-1-14-1-16,-2-9 1 15,-5-12 1-15,-6-19 10 16,9-2 7-16,7-22 6 0,8 2-2 16,-2-21-11-1,0-2 4-15,0-2-120 0,-3 1 78 16</inkml:trace>
  <inkml:trace contextRef="#ctx0" brushRef="#br0" timeOffset="36572.44">6934 13976 459 0,'-1'2'101'0,"-3"4"87"0,-5 7-36 0,-4-2 2 0,-2 3-33 0,0 3-24 0,4-4-48 15,3 2-22-15,7 9-24 16,1 0-4-16,9 7-5 16,7 6-1-16,8-11 0 15,1-2 3-15,8-18 15 16,-4-6 13-16,2-11 42 16,-4-4 24-16,-7-3 11 15,-5-4-5-15,-12-5-26 16,-3 4-12-16,-8-7-10 15,-9 3 0-15,-6 2-13 16,-10-1-10-16,-1 12-38 16,0 2-42-16,0 7-64 15,5 5-57-15,7 11 89 16</inkml:trace>
  <inkml:trace contextRef="#ctx0" brushRef="#br0" timeOffset="37108.51">7213 13974 829 0,'13'2'104'0,"-2"0"131"0,-5 10-189 0,1 13-14 0,-6 4-22 0,1 6-2 0,7-4 9 15,-1-3 8-15,11-17 1 16,0-3 2-16,9-20 0 15,2-10 3-15,-1-8 38 16,6-7 23-16,-10-4 32 16,-6 0 8-16,-7 2-20 15,-7 6-21-15,0 12-41 16,-13 12-13-16,6 14-29 16,-1 17-7-16,3 22-5 15,11 14-8-15,2 7 6 16,9-8 1-16,9-19-2 15,4-13 2-15,5-22 3 16,-4-5 2-16,-6-13 7 0,-5-3 2 16,-12-16 5-16,-2-3 5 15,-8-15 13-15,-2-3 10 16,-1-14 20-16,-4-9-4 16,-4 7-12-16,3 7-13 15,-1 20-3-15,4 18 4 16,-1 26-6-16,2 10-2 0,1 24-24 15,0 12-6-15,1 14-1 16,9 3 4-16,-3 0 8 16,6-4-25-16,4-12-85 15,-1-11-106-15,0-6-262 16,-2-9 257-16</inkml:trace>
  <inkml:trace contextRef="#ctx0" brushRef="#br0" timeOffset="37250.16">7674 13842 1503 0,'14'2'49'0,"2"2"-8"0,1-2-2 0,2 4-9 0,5-1-8 0,6-5-52 0,5-2-59 15,9-4 52-15</inkml:trace>
  <inkml:trace contextRef="#ctx0" brushRef="#br0" timeOffset="37485.69">8214 13774 719 0,'11'2'165'16,"3"1"165"-16,9 0-155 0,1-3-31 0,-3-5-68 0,-1 1-25 0,-7-3-35 15,-1 1-4-15,-5 4-187 16,1 1 131-16</inkml:trace>
  <inkml:trace contextRef="#ctx0" brushRef="#br0" timeOffset="37642.93">8174 13990 1084 0,'-3'13'102'0,"6"-4"113"15,0-2-125-15,19-7-5 0,5-2-12 0,9-6-25 0,2-1-11 0,-6-7-37 0,-1 2-60 16,-4-5 39-16</inkml:trace>
  <inkml:trace contextRef="#ctx0" brushRef="#br0" timeOffset="38396.6">6893 14578 741 0,'2'0'95'0,"-1"0"93"0,-1-1 0 0,2 1-25 16,-4 1-22-16,2-2-43 0,7-4-21 0,0-6-19 15,12-3 3-15,3-3 7 16,-3 1-2-16,8-2-6 15,2 4-12-15,-4 10-26 16,-3 2-7-16,-9 5-10 16,-9 10 1-16,-7 9 1 0,-3 0 1 15,-10 8-3-15,2-3-1 16,-2 1-1 0,2-3-2-16,9-9-2 15,-1-5-2-15,9-11-3 0,8 2 0 16,6-2 2-16,2-2 2 15,7 2 2-15,-1 2 3 16,0 6 4-16,2 4 2 16,-3 2 2-1,-7 5 1-15,-8 2 4 0,-7 2 2 0,-12 3 1 16,-7-6-1-16,-10 4-6 16,-3-2-2-16,-3 2-36 15,-1-4-20-15,5-7-63 16,2-10-62-16,7-14-219 15,12-10 228-15</inkml:trace>
  <inkml:trace contextRef="#ctx0" brushRef="#br0" timeOffset="38774.12">7289 14482 1114 0,'5'0'165'16,"3"-1"110"-16,-7 1-82 0,4 0-33 0,1-2-70 0,-1 2-25 0,12-1-28 0,1-1-12 15,10-3-8-15,7 0-5 16,4 4-7-16,1-1-2 16,-2 2-1-16,-1 2 1 15,-13 7 4-15,-8 4 2 16,-13 4 5-16,-9 7 2 15,-16 4-1-15,-5 5 0 0,-9-1-9 16,-2 3-2 0,8-7-4-16,5-1-6 0,13-7-3 15,12-2-2-15,16-6-1 16,6-2 1-16,7-7 5 16,4-3 0-16,-2-2-5 15,6-1-21-15,-4-6-33 16,-3-1-61-16,-2-2-85 15,-4-2-71-15,-4-15 140 16</inkml:trace>
  <inkml:trace contextRef="#ctx0" brushRef="#br0" timeOffset="39200.1">7835 14261 1438 0,'-3'5'158'16,"-2"1"100"-16,3 7-100 0,-2 1-33 0,4 5-63 0,6 3-18 0,-1 7-21 0,4 2-9 0,1 7-5 15,-1 2-4-15,1-3-4 16,1 1-16-16,0-8-20 16,-5-1-4-16,-3-11-18 15,-3-2 4-15,-3-8 7 16,-2-8 2-16,5-11 18 15,-1-13 11-15,7-9 12 16,11 0 3-16,12-1 12 16,1 5 4-16,8 13 3 15,-4 1-2-15,-7 13-9 16,2 4-2-16,-11 10 2 16,-3 7 2-16,-7 0 3 15,-2 3 1-15,-14 0 6 16,5-3 2-16,-18 0-1 0,-5-3-1 15,-4-4-12 1,-15-1-12-16,0-6-40 0,5-3-26 16,12-9-100-16,10-4-91 15,22-12 149-15</inkml:trace>
  <inkml:trace contextRef="#ctx0" brushRef="#br0" timeOffset="39670.53">8550 14419 794 0,'-2'6'353'0,"2"-2"-177"0,0 4 223 0,0-1-242 0,-2 6-20 0,-1 1-71 0,-1 5-23 16,4 6-27-1,0 4-9-15,7 7-7 0,0-3-1 16,5-1 6-16,7-1-29 15,-5-12-94-15,2-5-72 16,-3-9 82-16</inkml:trace>
  <inkml:trace contextRef="#ctx0" brushRef="#br0" timeOffset="39828">8499 14250 1234 0,'-3'0'76'0,"-7"-3"32"0,7 2-61 0,3-1-90 0,0-9-38 0,11 3-157 15,2 3 129-15</inkml:trace>
  <inkml:trace contextRef="#ctx0" brushRef="#br0" timeOffset="40110.87">8800 14489 995 0,'10'28'113'0,"-2"0"117"0,4-1-89 0,-12-6-28 0,0-7-27 0,5-3-39 0,-10-8-12 16,5-3-11-16,0-5 1 16,-9-10-1-16,11-1 2 15,-2-3-3-15,6-3 7 16,5 0 20-16,0 1 5 15,6-1 9-15,-4 6-2 16,0 5-19-16,1 3-12 0,-6 10-18 16,1 6-8-16,-1 6-5 15,-3 5 1-15,3 1-41 16,-1 4-31-16,6-2-101 31,-3-3-74-31,7-5 135 0</inkml:trace>
  <inkml:trace contextRef="#ctx0" brushRef="#br0" timeOffset="40424.82">9275 14343 1405 0,'-9'0'121'0,"-9"5"42"0,-4 0-21 0,-4 4-55 15,-4 4-26-15,7 0-11 0,3 1-8 0,14 3-30 0,1 1-8 16,13-4-12-16,4 0-3 31,12-1 4-31,3-1 3 0,3 7 3 0,1 0 2 16,-7 6 1-16,-3 0 1 0,-13 1-1 16,-7-1-1-16,-14-6-23 15,-7 3-29-15,-8-8-90 16,-6-1-66-16,6-4-191 31,1-9 214-31</inkml:trace>
  <inkml:trace contextRef="#ctx0" brushRef="#br0" timeOffset="40639.12">9381 14134 1203 0,'16'-2'151'16,"9"16"137"-16,-14-1-65 0,-6 14-58 0,0 11-36 0,-15-2-57 0,8 11-29 0,-1 1-31 0,0-3-7 15,3-5-32 1,-1-2-41-16,5-12-200 0,-1 1-218 16,-9-11 260-1</inkml:trace>
  <inkml:trace contextRef="#ctx0" brushRef="#br0" timeOffset="40912.89">9357 14416 845 0,'18'-19'161'0,"1"2"211"0,3 4-200 0,5 10-49 0,-7 3-11 0,4 11-31 15,1 2-18-15,-1 7-40 16,1 4-11-16,-2 6-7 15,-7-2-1-15,-5 2-12 16,-8 2 0-16,-3-4-10 16,-3-1-8-16,-5-4 3 15,1-4-2-15,-5-6 15 16,1-11 12-16,2-9 37 16,4-15 16-16,7-14 24 15,7-5 3-15,9-6-24 16,7 2-14-16,3 8-29 15,4 7-10-15,1 8-19 16,2 7-50-16,1 12 40 0</inkml:trace>
  <inkml:trace contextRef="#ctx0" brushRef="#br0" timeOffset="46484.21">9023 12303 142 0,'-2'0'49'0,"1"3"89"0,-1-3 34 15,2 2 63-15,3-2 1 0,0 1-23 0,-3-1-25 0,4 3-56 16,-4 4-26-16,0-3-43 16,-4 4-9-1,1-2 3-15,2 4-5 0,-4-5 5 16,5 3 0-16,0-8-10 15,0 0 0-15,0 0-10 16,0 0-10-16,6 0-9 16,-3 0-2-16,7 1 3 15,4 1 10-15,3-2 11 0,7 0 3 16,5 1-3-16,5 1-4 16,12-1-9-1,6 4-7-15,13 0-8 16,4 1-4-16,4-3-4 0,-7 2-1 15,-11-3 1-15,-7-2 1 16,-14 3 2 0,-12-3 0-16,-6 0 0 0,-14 0-11 15,-1-5-66-15,-9 0-50 16,-3-4-230-16,-1-1 199 16</inkml:trace>
  <inkml:trace contextRef="#ctx0" brushRef="#br0" timeOffset="47053.84">9031 12006 822 0,'0'-3'145'0,"0"0"137"0,-3 3-119 0,3-2-10 0,-2-4-23 0,4 0-5 0,4-10-7 0,-1 7-11 0,9-2-25 15,-2 0-19-15,9 9-29 0,-2-1-4 16,12 3-13 0,9 6 7-1,9 5-1 1,4 0-5-16,4 5 1 0,5 0-5 16,-16-8 1-16,-7 1 0 15,-9-7-2 1,-10-4 1-16,3-4-6 0,-3 1 3 15,-12-9-49-15,-3-4-50 16,-10-2-168-16,-3-5-354 16,8-7 363-16</inkml:trace>
  <inkml:trace contextRef="#ctx0" brushRef="#br0" timeOffset="47604.21">8953 11609 561 0,'-7'5'87'0,"-4"-4"102"0,9 1-8 0,-1-4-24 16,-2-4-9-16,8 0-26 0,-1-5-9 0,3 0-1 0,6 1-6 0,1 2-8 0,1-3-6 0,-2 3-14 16,-6-3-6-16,6 6-16 15,0 2-2-15,3 3-7 16,8 0 0-16,5-4-1 16,1-3-14-16,12 1-12 15,10 1-7-15,8 2-1 16,12 3 2-1,-5 2-1-15,-1 1-3 0,-13 5-9 16,-21-7 0-16,-7 6 0 0,-8-1-11 16,-9-3-23-16,-5-1-16 15,4-1-41-15,1-2-19 16,6-4-67-16,-6-3-79 16,2-3 143-16</inkml:trace>
  <inkml:trace contextRef="#ctx0" brushRef="#br0" timeOffset="48155">8890 10972 514 0,'8'-5'148'0,"-1"0"114"0,0-1-15 0,-2 0-13 0,-2-1-30 0,10 1-16 0,-10 3-45 16,-1 0-17-16,1 3-20 16,-2-2-9-1,7-1-5-15,-3 1-2 0,1 1-12 16,5 1-7-16,4-2-16 15,4-4-4-15,6 3-13 16,5 1-4 0,11-4-11-1,11 4-5-15,11 1-6 0,2 1-3 0,6 0-3 0,-4 0-1 16,-16 0-1 0,-4 1 5-16,-22 4-36 15,-7-2-30-15,-4-1-78 16,-5 1-65-16,4 2 109 0</inkml:trace>
  <inkml:trace contextRef="#ctx0" brushRef="#br0" timeOffset="55594.6">10703 10106 343 0,'3'-6'47'15,"5"-5"39"-15,-5 1 4 0,2 1 31 0,3 2 16 0,-8 6 41 0,3 1-1 0,-5 0-28 16,2 0-9-16,0 1-22 0,-6 3-7 16,6-3-4-16,-8 5-5 15,7-6-19-15,-7 0-10 16,0 0-25-16,-2-1-16 16,-10-4-21-1,-1 5-7-15,-2 0-7 0,-3 2-6 0,4 7-5 16,5 2 1-1,4 5 0-15,2 0 3 16,10 4 3-16,1 1 2 0,1-4-1 16,10 5 1-1,2-6 1-15,4 0 0 0,7-2 2 16,3-1 0-16,4-2 2 16,-5 0 0-1,-11 1 3-15,-8 2 2 0,-15 7 1 16,-10-1-1-16,-11 6-6 15,-6-1-11-15,0-1-29 16,-3-2-10-16,2-10-14 16,-2-4-7-16,2-3-21 15,4-4-18-15,4-7-112 16,7 0-199-16,13-8 254 16</inkml:trace>
  <inkml:trace contextRef="#ctx0" brushRef="#br0" timeOffset="55908.59">10566 9914 641 0,'0'0'109'16,"0"0"100"-16,-2 1 14 0,1 5-4 0,-3-1-23 0,-3 3-32 0,0 8-17 0,-1-5-42 15,0 2-25-15,7 2-44 16,1-1-14 0,9 18-21-16,4 6-1 0,0 8-3 0,1 7-1 15,-3 7-16-15,-2 5-34 16,-7 1-108-1,-1-3-92-15,-2-5 130 16</inkml:trace>
  <inkml:trace contextRef="#ctx0" brushRef="#br0" timeOffset="56318.74">10783 10062 604 0,'2'0'139'0,"-2"1"134"0,-2-1-115 0,-1 2-1 16,3 0-44-16,-1-2-13 0,1 0-20 0,1 1-6 0,4-1-21 0,3 2-11 0,-5 4-19 0,3 5-9 0,1 5-8 16,-6 6-1-16,9 6-4 0,-1 2-1 15,-4 7 0-15,4 2 0 16,-2 0-2-16,1-2 0 15,4-7-9-15,2-8-8 16,7-10-25-16,-4-7-19 0,1-7-81 16,2-5-44-16,-7-12 100 15</inkml:trace>
  <inkml:trace contextRef="#ctx0" brushRef="#br0" timeOffset="56524.32">10777 10191 884 0,'11'-6'92'0,"3"3"55"16,4 0 0-16,2-4-58 0,2 3-33 0,0-6-64 0,5 2-54 0,0-11-230 0,0 3 186 0</inkml:trace>
  <inkml:trace contextRef="#ctx0" brushRef="#br0" timeOffset="56855.91">11055 10029 995 0,'17'0'108'0,"-7"0"64"0,1 6-22 16,-2-1-60-16,-4 4-31 0,4 2-33 0,2-3-8 0,0 3-12 16,0 0-2-16,-3 2-2 0,0-2-1 0,-8 3-7 15,0 2-3-15,-12 3 1 16,1 0 0-16,-4 3 8 15,1-3 2-15,3 1-2 0,6-1 0 16,7-5-3-16,9-1 1 16,6-5 2-16,7-3 2 0,3-2 2 15,1-3 0 1,1 0-4-16,2 0-12 0,-4 0-122 16,-3 1 92-16</inkml:trace>
  <inkml:trace contextRef="#ctx0" brushRef="#br0" timeOffset="57900.31">10623 11289 252 0,'-13'3'118'0,"3"-1"125"16,1-1 3-16,6-1-47 0,0 0-31 0,1-3-48 0,-1-7-19 0,1 3-35 0,2 0-15 15,0-4-24 1,5 8-10-16,0-3-10 15,-4 1-1-15,-1 5 5 0,0 0 7 16,0-2 5-16,-6 6 1 16,-7 7-6-16,-5 0-3 15,-5-2-4-15,3 4-1 16,-4 4-2-16,7-4-4 16,6-1-2-16,1-2 0 15,10-1 0-15,2 2 1 16,7 2-1-16,3-2 0 15,0 2-2-15,4-1 1 0,6 1-1 16,0-1 1-16,6 3 1 16,-2 2 1-16,-6 2 1 15,-1-2 2-15,-11 4 6 16,-6-4 1-16,-10 4 1 16,-11-2 0-16,-8 1-10 15,-1-1-13-15,-10-5-28 16,-2-3-32-16,-1-9-88 15,2-4-61-15,6-10 112 16</inkml:trace>
  <inkml:trace contextRef="#ctx0" brushRef="#br0" timeOffset="58151.91">10433 11103 799 0,'11'-11'157'0,"0"0"178"0,2 1-100 0,-5 9-37 16,1 1-36-16,4 11-48 0,0 4-22 0,-1 17-42 0,2 7-11 0,-3 12-22 15,-1 2-6-15,-4 9-4 16,0-5-16-16,-2 1-32 16,-3-4-28-16,-1-4-74 15,2-7-42-15,4-12-245 16,0-6 254-16</inkml:trace>
  <inkml:trace contextRef="#ctx0" brushRef="#br0" timeOffset="58419.04">10845 11131 1003 0,'0'8'147'0,"0"1"131"0,0 10-111 0,-11-3 23 0,1 5-66 0,6-1-33 16,-4 4-43-1,8 3-15-15,0 6-16 0,3 0-4 16,2 2-10-16,-1 1-3 16,8 0-1-16,6-6-3 0,3-5-2 15,3-3-7-15,2-11-28 16,1-4-19-16,5-7-88 15,-5-5-27 1,-1-8-227-16,-3-6 225 16</inkml:trace>
  <inkml:trace contextRef="#ctx0" brushRef="#br0" timeOffset="58623.25">10766 11358 1070 0,'17'0'88'0,"6"-5"58"0,0-2 19 0,6-11-28 0,-3 1-36 0,3 1-74 0,2-4-48 16,-7 2-171 0,0 6 124-16</inkml:trace>
  <inkml:trace contextRef="#ctx0" brushRef="#br0" timeOffset="59205.67">11077 11207 791 0,'5'-3'122'0,"1"-4"85"0,3 4-39 0,-2 0 5 0,4 1-45 0,0-1-23 0,1 3-42 16,-1 3-18-16,1 1-21 15,-5-3-5 1,3 1-11-16,1 1-3 0,-3 3-3 16,0-1-1-16,1 3 1 15,-4-3 0-15,3-2 1 16,-5 0 1-16,0 0 2 15,2 0 6-15,-2 0 6 16,-3 0 2-16,2 2 0 16,-4-3-1-16,-4 6-6 0,-1-4-5 15,-4 6-8 1,-1-1-9 0,-6 1-8-16,1-2 0 0,3 4 2 0,0-1 3 15,9 0 4-15,3-3 0 16,4-1 1-16,4-1 4 15,7 2 1-15,-1-2 2 16,4-3 7-16,0 0 2 16,0-3 2-16,-2 0 1 0,3 2-4 15,4 1-3-15,-4 5-2 16,0-3 1-16,-9 3 1 16,2-1 3-16,-10 6 5 15,-8 4 0-15,-5-1-1 16,-4 5-2-16,-5-6-4 31,0 0-1-31,-8-1-6 0,0-3-22 0,-6-2-58 16,-1-5-46-16,7-3-289 15,5 2 255-15</inkml:trace>
  <inkml:trace contextRef="#ctx0" brushRef="#br0" timeOffset="69673.99">13876 8240 502 0,'-13'4'137'0,"-3"5"112"0,4-6-82 15,-3 0-25-15,3-3-30 0,1 0-5 0,3-4 5 0,3 2-7 0,5 2-31 0,0-2-15 16,-9 2-35-16,5 5-5 0,-3 11 0 31,-1 4-3-31,-5 10 1 0,0 5-5 16,2 3-10-16,0 0 2 0,13-8-4 15,7-3-2-15,9-13 10 16,9-5 6-16,3-12 23 16,-4-10 12-1,1-12 8-15,0-6-2 0,-5-9-4 16,-8-2 4-16,-12 2 0 16,-10 1-2-1,-11 7-17-15,-6 4-14 16,-8 11-24-16,3 4-18 0,3 14-55 15,0 9-41-15,8 4-161 16,6-1 154-16</inkml:trace>
  <inkml:trace contextRef="#ctx0" brushRef="#br0" timeOffset="70069.8">14057 8253 1080 0,'9'-14'116'0,"1"1"91"16,-7 2-30-16,-1 3-20 0,-2 4-40 0,1 5-58 0,6 9-22 0,-3 7-32 0,9 10-4 16,-1 9 0-16,4 3 0 0,5-2 0 15,-5-12 1-15,4-8 1 16,-4-9 5-16,-2-8 19 0,2-8 14 15,-2-9 25-15,-1-8 2 16,-5-2 1-16,-1-6-5 16,-3 4-18-16,-4 6-9 15,1 9-20-15,1 10-12 16,1 15-6-16,2 8-1 16,-1 16 1-16,4 3-1 0,5-7 1 15,3 1-1 1,7-16 1-16,1-5 1 15,1-6 0-15,-3-5 5 16,-1-10-56-16,-7-7-60 16,0-10-382-16,5-11 301 15</inkml:trace>
  <inkml:trace contextRef="#ctx0" brushRef="#br0" timeOffset="70339.42">14682 8021 261 0,'0'-8'145'0,"0"5"78"0,0 3 41 0,0 0-17 0,0 10-42 15,-2 5-12-15,2 9-30 0,-1 4-28 0,-1 9-48 0,-3 2-24 0,4 5-42 0,1 2-8 16,0-3-8-16,1-1 0 16,1-1-2-16,3-6 1 0,-7-8-71 15,-1-4-58 1,-2-12 68-16</inkml:trace>
  <inkml:trace contextRef="#ctx0" brushRef="#br0" timeOffset="70549.53">14477 7957 1202 0,'-11'-8'131'0,"0"4"99"0,7 8-66 0,1 5-32 0,10-4-10 0,11-2-18 16,14-3-11-16,12-3-5 0,13-3-32 0,8-6-13 0,1 3-26 0,2 0-7 15,-11 2-79-15,-5-1-80 16,-2 5 84-16</inkml:trace>
  <inkml:trace contextRef="#ctx0" brushRef="#br0" timeOffset="72172.66">15256 8124 377 0,'-2'3'91'0,"-6"0"96"0,4 0 0 16,-4 2-18-16,0-5-10 0,5 0-10 0,1 1-5 0,2-1-22 0,0 0-3 15,10-1-17-15,2-4-16 16,4-3-8-16,8 0-10 16,1 4-24-16,2-6-8 15,0 7-22-15,-2 0-8 16,-3-2-2-16,-3 5-15 15,-5 0-83-15,-4 5-63 16,-7 0-222-16,-6 4 202 0</inkml:trace>
  <inkml:trace contextRef="#ctx0" brushRef="#br0" timeOffset="72336.7">15220 8368 772 0,'-2'6'132'0,"5"1"230"16,10-12-222-16,4-1 19 0,8-10-13 0,7-3-37 0,4 2-61 0,-1 1-19 16,3 0-51-1,0 0-70-15,0 1 57 0</inkml:trace>
  <inkml:trace contextRef="#ctx0" brushRef="#br0" timeOffset="72541.72">15874 7827 1373 0,'0'-11'106'0,"0"3"66"0,0 10-31 0,0 15-15 0,3 5-24 0,4 15-29 16,-2 4-5-16,2 4-26 15,0 6-13-15,1-6-17 16,-4 1-5-16,3-3-11 15,-4-7-31-15,-2-3-119 16,-1-8-101-16,-3-9 126 16</inkml:trace>
  <inkml:trace contextRef="#ctx0" brushRef="#br0" timeOffset="72922.83">15773 7785 1287 0,'13'-30'125'0,"1"3"113"0,7 8-54 0,4 9-9 0,3 1-41 0,10 7-60 0,3 2-20 15,8 5-27-15,2 5-7 16,-1 7-12-16,-4 3-2 16,-15 1-1-16,-12 4 1 15,-19 4 5-15,-11-3 1 16,-20 0-1-16,-10-6-1 0,-16-3-5 15,5-2-1-15,11-9-1 16,6-3 0-16,18-3-3 16,17 0-4-16,-8 3-5 15,16 0 0 1,6 15 2-16,10 2 4 0,6 17 2 16,4 0 1-16,7 1 0 15,7-1 0-15,-6-6-4 16,2-3-36-1,-1-5-109-15,-13-6-76 0,5-9 103 16</inkml:trace>
  <inkml:trace contextRef="#ctx0" brushRef="#br0" timeOffset="73643.97">16379 8010 993 0,'2'0'99'0,"6"0"66"0,0 0 11 0,7 2-29 0,1-1-32 0,8-1-41 16,-1-1-13-16,1-1-13 16,-5-6-5-16,-5 0-10 15,-4-1-4-15,-9-1-5 32,-2 1-3-32,-12 1-3 0,-4 2-5 0,-7 6-9 15,-3 6-4-15,5 10-5 16,2 8-4-1,12 2-1-15,0 6-1 0,14-1 1 16,4-2 2 0,13-4 3-16,10-1 2 15,10-10 2-15,7-3 4 16,7-11 5-16,5-2 9 16,7-12 12-16,-1-6 1 0,-2-7 3 15,-3-2-5-15,-20-8 0 0,-8 0 4 0,-21-2 2 31,-13-1-2-15,-13 9-9-16,-5 9-8 16,-9 14-15-16,-2 13-4 15,-8 18-6-15,2 6 0 0,8 4 1 16,13 2 2-16,13-9 1 16,6 0 3-16,10-11 4 15,0-2 4-15,-2-5 21 16,-1-7 14-16,-5-5 29 15,-8-3 15-15,4-4-1 16,-2-3-9-16,1 0-26 16,-3 1-15-16,-3 4-19 15,3 9-4-15,0-2-5 16,5 12-2-16,-4 10-3 0,1 10 0 16,-1 11-2-1,6 11 1-15,-6 15 0 16,1 5 0-16,-10 7 2 0,-6-2 1 15,-5-7 0-15,-13-9 2 16,-6-10 1-16,1-3 1 16,-6-18 2-16,5-3 3 15,7-19 4-15,1-8-3 0,9-22-21 16,1-8-24 0,7-20-71-16,2-15-31 0,8-20-76 15,4 1-59-15,12 10-181 16,4 13 247-16</inkml:trace>
  <inkml:trace contextRef="#ctx0" brushRef="#br0" timeOffset="74142.41">17558 7819 1078 0,'-2'-12'123'0,"-3"-2"110"0,5 12-42 0,3 2-22 0,4 6-37 16,4 16-56-16,1 4-12 0,4 13-26 16,-5 0-14-1,8 2-16-15,-3 4-2 0,-3-11-2 0,2 1-1 16,1-8 0-16,3-2-3 15,0-12 26-15,0-6 14 16,-5-11 29-16,3-4 21 16,-2-16-9-16,0-3-5 15,-2-12-22 1,-3-2-17-16,-3-9-21 16,1 1-10-16,-6 8-42 15,-2 6-37-15,-2 19-108 0,2 15-105 16,0-7 156-1</inkml:trace>
  <inkml:trace contextRef="#ctx0" brushRef="#br0" timeOffset="74997.03">18323 8021 1543 0,'3'-23'125'0,"-6"-4"55"0,-5 1 1 0,-11 1-52 0,-5 3-45 0,-12 16-57 16,-2 1-17-16,-4 22-16 0,-4 10-6 16,14 11-2-1,9 2 1 1,21-10 1-16,7-7 1 16,18-9 4-16,4-4 2 0,8-10 5 0,-4-6 2 31,6-6 3-31,-4-2 0 0,-9 3 2 15,1 3 3 1,-9 8-1-16,-9 0 0 0,-2 16-3 16,0 0-2-16,-4 4-1 15,6 2-1-15,2-12-1 16,2-1 1-16,13-9 6 16,-2-3 3-16,5-11 10 15,-2-5 5-15,-1-5 5 16,-2-7 3-16,0-8 4 15,2-14 0-15,-7-17-3 16,0-12-4-16,-7-21-9 16,-4-1-7-16,-4 22 1 15,-2 20 4-15,-8 32 4 0,1 23-1 16,-8 22-15-16,-6 15-8 16,5 30-11-1,-3 8 0-15,13 17 4 0,3 5 0 16,8-11 2-16,7-5 2 15,12-19 2-15,3-9 1 0,1-14 0 16,9-4 0 0,-6-14 3-16,4-6 1 15,0-10 0-15,-4-9 1 16,5-12 2-16,1-6 1 0,-6-10 1 16,-2-5 1-16,-7 7-4 15,-2 3-3-15,-10 15-6 16,-9 17-5-16,4 9-4 15,-7 13 0-15,2 13 4 16,0 2 2-16,11-8 3 16,5 0-1-16,8-15 2 15,1-6 1-15,7-7 2 16,-7-7 4-16,0-5 3 16,-3-7 3-16,-1-7 4 0,-4 0 7 15,-4-12 8 1,-1-4-1-16,-2 7-8 15,-7 1-9-15,2 21-15 16,-1 14-4-16,-4 24 2 16,2 9-1-16,0 14 3 0,2 2 0 15,9-8 0-15,1-5-15 16,7-6-46 0,4-8-38-16,3-7-110 15,7-4-160-15,-5-10 217 0</inkml:trace>
  <inkml:trace contextRef="#ctx0" brushRef="#br0" timeOffset="75519.86">19582 7772 1466 0,'-16'6'61'0,"5"-1"17"0,6 3 2 0,13-6 45 0,5-1-17 0,13-1-32 16,4-1-7-16,2-14-27 0,-5 3-16 15,-4-1-4 1,-4-6 5-16,0 7 17 16,-8-3 18-16,-11 0 8 0,-6 2-4 15,-11 8-19-15,-5 5-22 16,-5 16-23 0,0 11-6-16,3 14-4 0,2 3-1 15,19 0 1-15,3-3-1 16,17-6 3-16,9-4 2 15,7-10 4 1,6-7 1-16,4-8 5 16,3-6 0-16,1-11 4 15,-3-6 6-15,2-10 8 16,-2-1 0-16,3-12 4 16,-6-1-7-16,-14 7-7 15,-2 7-2-15,-12 17-6 0,-4 15-3 0,-4 12-1 16,3 9-2-1,8 10-1-15,-2-4 1 0,8 4-1 16,2-2 1 0,-4 3 0-16,-5-3 2 15,-3-2 1-15,-12 0 4 16,-14-7 7-16,-3-2 4 16,-24-7 4-16,-7-6-2 0,-10-10-29 15,-2-8-36-15,0-13-98 16,0-1-38-16,-14-1 85 15</inkml:trace>
  <inkml:trace contextRef="#ctx0" brushRef="#br0" timeOffset="80499.78">14567 9452 384 0,'4'-4'108'0,"3"3"111"16,-6-4-8-16,1 3-6 0,-2 2-7 0,1 0-9 0,-1 0-14 0,-3 0-47 15,2 0-24-15,-7 2-36 16,1 3-18-16,-2-2-22 15,1 5-10-15,2-3-16 16,-2 4 0-16,5 4-1 16,1-5 0-16,2 4 5 15,2-1 3-15,-1-1 12 16,2 1 5-16,2-5 1 16,-2 0 1-16,8-3-4 0,2-1-2 15,9 0 7 1,6-2-5-16,9 1 1 0,4 6-1 15,-3 2-8-15,-8 4-1 16,-12 1-5 0,-11 3 0-16,-20 7 1 0,-10 1 0 15,-17 7-13-15,-3-1-21 16,-4-1-55-16,3-6-34 16,6-9-114-1,3-7-129-15,16-8 207 0</inkml:trace>
  <inkml:trace contextRef="#ctx0" brushRef="#br0" timeOffset="80765.87">14653 9313 1174 0,'0'-5'142'0,"-6"0"75"0,-7 8-60 0,-2 2 30 0,-4 5-52 0,-2 1-13 16,10-3-21-16,5-2-21 15,9-6-35-15,6-2-13 16,12-6-21-16,12 2-2 16,10-3-5-16,10 4-3 0,2-1-33 15,1 2-50-15,-3 9 48 31</inkml:trace>
  <inkml:trace contextRef="#ctx0" brushRef="#br0" timeOffset="82019.06">14571 11853 418 0,'0'-1'197'0,"-1"-1"124"0,1 1 0 0,0 1-33 0,0 1-83 0,0 1-33 0,0 2-70 15,0 0-27-15,0 2-41 16,4 2-11 0,4-2-9-1,6 2 5-15,13-5 5 0,6-3 1 0,15 0 1 16,2-5-4-16,5 2-5 16,-2-6-3-1,-11 4-4-15,-7 0-1 0,-12 2 0 16,-10 3 0-16,-8 0 1 15,0 3 1-15,-5-1 3 16,0 6 0 0,-8 3-2-16,0 3-3 0,-2 11-8 15,-5 1-1 1,-3 11-2-16,-7 4-1 0,-2 10 0 16,2-1 1-16,-8 1-47 15,9 1-42-15,5-2-388 0,3 2 304 16</inkml:trace>
  <inkml:trace contextRef="#ctx1" brushRef="#br0">21930 6433 0,'0'0'0,"-47"47"0,-257 229 16,-51 24-16,-95 51 0</inkml:trace>
  <inkml:trace contextRef="#ctx0" brushRef="#br0" timeOffset="106114.09">15513 895 520 0,'-6'12'161'0,"1"2"101"0,-1-3-40 0,-1 4-16 16,6-7-56-16,-4-1-13 0,8-3-4 0,0-8 5 0,4-7-7 0,1-3-2 0,-1-9-14 0,-2-9-15 0,-5-6-29 15,-3-4-17-15,-14-6-22 16,-5 3-8-16,-13 5-9 16,-5 2-5-16,-1 13-8 15,4 14-4-15,0 19-8 16,3 8-2-16,8 23-5 15,6 7-1-15,10 15 3 16,10 2 1-16,11-9 5 16,8-8 1-16,13-19 4 15,3-10 2-15,1-14 6 0,2-8 7 16,-2-15 13-16,0-13 5 16,-7-10 6-16,-6-9-5 15,-13-6-7-15,-9 3-5 16,-7 17-12-16,5 11-4 15,-6 27-9 1,-2 14-2-16,1 24-1 16,3 4 1-16,10 11 3 15,12-3 1-15,5-11-16 0,8-4-31 16,2-13-115-16,4-8-87 16,2-12 127-1</inkml:trace>
  <inkml:trace contextRef="#ctx0" brushRef="#br0" timeOffset="106508.07">16001 682 1367 0,'-2'-14'141'0,"-6"-2"97"15,-5 8-35-15,-12 8-45 0,0 0-56 0,-3 16-69 0,-6 7-14 0,8 9-19 0,2 10-6 16,18-1-8-16,4 0 2 0,15-4 2 0,7-7 2 15,5-10 2 1,5-6 4-16,-4-11 2 0,-4-4 4 0,-2-13 6 31,-2-8 3-31,-7-11 2 16,0-13 0-16,-11-11-4 0,0-11-1 0,-5-14-4 31,-3-5-1-31,-3-7-1 0,5-1-2 16,1 18 3-1,5 19 4-15,5 32 6 0,-1 26 4 0,-2 35-1 32,-2 9-5-32,3 30-7 0,0 4-3 15,5 15-3 1,5 6 0-16,9 2-2 16,3-10-13-16,11-10-52 15,5-13-40-15,12-23-116 0,-3-7-80 16,2-20 167-16</inkml:trace>
  <inkml:trace contextRef="#ctx0" brushRef="#br0" timeOffset="106886.72">16543 631 1486 0,'-17'-19'146'0,"-8"10"99"0,-5 4-83 0,-2 13-51 0,5 5-50 0,-6 12-53 0,3 3-5 0,10 12-7 0,1 2-7 16,20 2-5-16,12-4 2 0,12-5 5 16,2-12 4-16,3-13 7 15,-3-9 3-15,-2-9 6 16,-1-12 4-16,-4-10 8 16,-4-14 2-16,-5-21 1 15,-5-7-2-15,-6-23-6 16,-3-6 1-16,-5-9-3 15,-4 5 0-15,-1 30 8 16,2 21 2-16,2 48 4 16,-1 26 2-16,4 37-8 0,-2 17-7 15,8 22-7-15,6 5-4 16,8 0-6 0,10 2-1-16,6-15-13 15,6-9-26-15,4-16-105 0,1-12-82 16,-5-9 114-16</inkml:trace>
  <inkml:trace contextRef="#ctx0" brushRef="#br0" timeOffset="107489.97">18111 556 1446 0,'-4'-13'157'0,"-11"-1"55"16,-7 1 15-16,-4 0-79 16,-11 1-53-16,-1 6-49 0,-3 6-4 0,0 11-25 0,3 9-11 0,7 12-6 0,14 1-2 15,7 6-2-15,9 1-1 32,10-1 1-32,5 4 1 15,11-2 1-15,7-2 2 0,6-4 0 0,-2-2 3 16,-7-2 3-1,-9 1 2 1,-18-5 6-16,-7-2 3 16,-24 0 1-16,-8 0-2 15,-12-9-12-15,0-2-14 0,8-15-55 16,0-9-48-16,8-18-151 16,4-11-92-16,13-28 188 15</inkml:trace>
  <inkml:trace contextRef="#ctx0" brushRef="#br0" timeOffset="107694.72">17791 355 1350 0,'10'2'202'0,"-3"3"106"0,-2 9-96 0,6 13 0 0,3 14-103 16,2 12-34-16,6 20-25 0,-3 7-15 0,-6 12-26 0,-2 4-2 0,-10 6-5 0,-2-1-12 15,-2-12-61 1,-8-7-44-16,6-18-132 0,0-12-66 16,5-30 169-16</inkml:trace>
  <inkml:trace contextRef="#ctx0" brushRef="#br0" timeOffset="107961.95">18275 385 1636 0,'0'2'102'0,"0"4"73"0,2 7-50 0,-2 12 48 0,0 8-49 0,0 11-62 16,0 13-8-16,0 14-27 0,2 6-9 0,2 7-11 0,-4-5-2 0,5-10-3 0,3-7 0 15,1-14-1-15,12-10 0 0,-4-12-1 0,4-12-11 16,6-14-42 0,-2-14-28-16,6-13-94 15,3-13-66-15,-9-9 134 16</inkml:trace>
  <inkml:trace contextRef="#ctx0" brushRef="#br0" timeOffset="108154.12">18026 658 1248 0,'6'5'87'0,"18"3"30"0,16-7 2 0,15-4 24 0,8-5-53 0,0-4-48 0,-6-3-8 15,-13 0-46-15,-5-1-118 0,1-6 85 0</inkml:trace>
  <inkml:trace contextRef="#ctx0" brushRef="#br0" timeOffset="108325.52">18701 546 1631 0,'-1'3'163'15,"-1"4"24"-15,5 10-37 0,5 10 31 16,-5 17-112-1,7 8-23-15,-7 6-19 16,2 1-13-16,3-4-22 16,3-5-34-16,0-9-145 0,0 8-396 0,-11 3 354 15</inkml:trace>
  <inkml:trace contextRef="#ctx0" brushRef="#br0" timeOffset="108531.68">19074 1235 1833 0,'17'25'146'0,"-3"1"-9"0,-11 7-31 0,-3 5 31 0,-15 9-105 15,-7 5-11-15,-16 8-66 0,1-5-71 16,-8 7 65-16</inkml:trace>
  <inkml:trace contextRef="#ctx0" brushRef="#br0" timeOffset="109023.26">20279 627 1032 0,'3'-5'138'0,"-3"0"179"16,-6-4-72-16,-18-1 13 0,-11-1-51 0,-18 3-111 0,-9-1-9 0,-2 9-34 0,5 4-22 0,12 8-14 0,9 5-16 0,22-1-13 15,12 1 0-15,13 5 3 0,12 2 3 16,7 3 12-16,10 1 4 16,0 7-1-16,-1-5 7 15,-10 3 0-15,-9-5-4 16,-15-1 4-16,-13-3-6 16,-20 1-5-16,-11-2-12 15,-6-1-40-15,-8 1-32 0,6-6-72 16,3-8-27-1,4-12-279-15,7-16 279 0</inkml:trace>
  <inkml:trace contextRef="#ctx0" brushRef="#br0" timeOffset="109243.59">19943 187 1509 0,'11'9'196'0,"-2"4"141"0,-2 20-176 0,2 11 27 0,-4 21-94 0,1 9-29 0,-1 16-23 0,-3 1-16 16,-1 12-18-16,1-1-3 15,-2 1-9-15,3-9-29 16,-2-13-84 0,-1-12-60-16,0-20-290 15,0-11 271-15</inkml:trace>
  <inkml:trace contextRef="#ctx0" brushRef="#br0" timeOffset="109514.4">20445 275 1756 0,'-10'-2'81'0,"10"15"34"0,-5 6-25 0,7 23 44 0,-4 9-32 16,-1 13-56-16,-1 11 1 0,-1 10-20 0,3 13-22 0,1-5-5 16,1-4 4-16,1-11 0 0,9-15 5 15,4-19 0 1,2-9-6-16,10-18-5 16,8-9 1-16,5-18-47 15,0-10-59-15,1-21-155 16,-7-5 140-16</inkml:trace>
  <inkml:trace contextRef="#ctx0" brushRef="#br0" timeOffset="109669.95">20367 582 1558 0,'2'13'62'16,"7"-5"106"-16,9-3-58 0,4-7 34 0,14-9-54 0,8-3-70 0,4-5-4 0,5-2-77 0,-4-1-81 0,-8 6 82 0</inkml:trace>
  <inkml:trace contextRef="#ctx0" brushRef="#br0" timeOffset="110017.72">20798 609 1535 0,'0'-3'134'0,"5"3"9"0,11-11-52 0,10 2 18 0,14 1-17 16,2 0-49-16,4 6-9 0,6 2-10 0,-12 13-9 0,-3-1-3 0,-11 12 1 0,-15 1-2 0,-11 5-4 15,-7 7 1-15,-18 7 3 16,-5 5-1-16,-4-1-3 15,-3 3 6-15,4-10 8 16,9 0-4 0,12-3 0-16,10-2-7 0,13-6-12 15,10-5 2-15,7-4-1 16,7-10 2-16,7-10-59 16,0-2-54-16,3-10-183 15,-2-3 154-15</inkml:trace>
  <inkml:trace contextRef="#ctx0" brushRef="#br0" timeOffset="110165.38">21483 1082 1412 0,'8'35'143'15,"1"-5"7"-15,2 1-22 16,-1-1 22-16,-12-3-112 0,-9 2-22 0,-16-1-25 0,-9 5-40 0,-8 0-132 0,-7 0 108 0</inkml:trace>
  <inkml:trace contextRef="#ctx0" brushRef="#br0" timeOffset="110682.84">22918 491 1425 0,'-44'-2'111'0,"0"1"42"0,-7-2 21 0,3 1-15 0,-5 0-42 0,5 6-41 15,3 3-14-15,8 9-32 0,10 5-4 0,14 6-16 0,4 1-3 0,17 7-3 16,7 2-3-16,20 1 2 16,6 0-1-16,8 2 2 15,-3-6 1-15,-4 4 3 16,-12-2 1-16,-17-2 3 16,-13-1 2-16,-24-3 1 15,-14-4-1-15,-18 1-25 16,-9-3-24-16,-3-12-70 15,5-7-39-15,6-14-114 16,5-12-103-16,-8-37 208 16</inkml:trace>
  <inkml:trace contextRef="#ctx0" brushRef="#br0" timeOffset="110889.93">22571 43 1637 0,'16'6'110'0,"0"12"72"0,4 13-31 0,-6 26 31 0,2 9-47 15,-6 18-63-15,-1 9-16 0,-7 12-25 0,-4 4-16 0,-4 13-8 16,1-6-3 0,-3 0-52-16,5-12-64 0,0-22-115 15,1-11-109-15,4-26 175 16</inkml:trace>
  <inkml:trace contextRef="#ctx0" brushRef="#br0" timeOffset="111174.46">23138 324 1745 0,'1'4'85'0,"-2"6"-56"0,1 6 114 0,-4 6-59 0,-2 14 45 0,3 10-15 0,0 18-63 0,-4 14-7 0,3 10-31 0,-3 0 1 0,6-3-6 0,-1-7-1 16,10-23-3-16,6-3-1 15,4-17 0-15,5-10 0 0,12-17 1 16,-2-8-10-16,11-13-62 15,-1-7-59-15,0-18-143 16,-6-2 139 0</inkml:trace>
  <inkml:trace contextRef="#ctx0" brushRef="#br0" timeOffset="111354.5">23103 579 1708 0,'1'14'127'16,"10"-3"5"-16,5-4 12 0,16-7-60 0,4-5-43 0,11-14-7 0,12-1-38 16,9-12-134-16,6 0-94 0,0 6 104 0</inkml:trace>
  <inkml:trace contextRef="#ctx0" brushRef="#br0" timeOffset="111728.35">23750 439 1699 0,'0'3'60'0,"-5"0"7"16,5-1 94-16,8-5-53 0,6-7 40 0,14 5-63 0,10 2-56 0,6 3-2 0,1 8-23 0,-9 5 1 15,-9 7-6-15,-10 4 1 0,-11 1 4 0,-10 0 2 16,-15 2 2-16,-8-2 1 16,-8-1 0-16,7-7 0 0,4-1-3 15,12-2-2 1,12 4-5-16,11-4 0 0,12 6 4 16,4 2 7-16,12 7 9 15,6 1 4-15,2 0 3 16,2 0 0-16,-10 0 1 15,-6-5 3-15,-23-6 9 16,-8 5 3-16,-25-1 5 16,-14 1-5-16,-23 3-12 15,-7-1-10-15,-8 0-12 16,-11 0-19-16,-13 0-72 16,-15-7-49-16,-24 1 62 0</inkml:trace>
  <inkml:trace contextRef="#ctx0" brushRef="#br0" timeOffset="159667.73">17129 11495 674 0,'0'5'204'0,"-4"1"148"0,-4 1-75 0,-3-1-42 16,-1 0-100-16,2 1-33 0,9-1-31 0,1-4 0 0,0 4 6 0,11 0-7 0,3 4-14 15,7 5-15-15,-6 11-25 16,-1 7-6-16,-6 12-8 16,-3 6-2-16,-5 1-21 15,0 2-18-15,-3-7-41 16,3-8-30-1,0-12-61-15,3-8-78 16,2-8 143-16</inkml:trace>
  <inkml:trace contextRef="#ctx0" brushRef="#br0" timeOffset="160296.03">17323 11604 836 0,'-5'-3'105'0,"-1"-5"107"0,-1 5-60 0,1-6-8 0,3 2-27 0,3-5-16 16,3 1 1-16,6-10 9 16,7 7 6-16,2-2 11 15,4 0-7-15,4 7-17 16,0-15-3-16,-1 15-38 15,-1 4-12-15,-7 3-27 16,5 13-15-16,-5-1-6 16,5 6-3-16,2 3-1 15,1 4-1-15,4 4 1 16,-2 0 1-16,-7 6 0 0,-12-1 3 16,-6 4 1-1,-9 3 2-15,-16 4-2 16,-1 4-1-16,-22 2-3 15,-11-3-2-15,4-2-2 16,-1-11-1-16,19-3 2 0,15-3 2 16,12-13 0-16,8 5 0 15,5-8 1-15,7 2 1 16,9-2 6-16,4-3 4 16,11-2 9-16,12 2 1 15,5-7-1-15,-1 2 0 16,8-1-11-16,-8-4-3 15,7 2 0-15,5 2-25 0,-10-4-65 16,-5 2-67-16,-8 13 72 16</inkml:trace>
  <inkml:trace contextRef="#ctx0" brushRef="#br0" timeOffset="173967.82">17286 10794 506 0,'3'-8'130'0,"2"1"135"0,-5 1-48 0,0 3-85 0,-6 1-37 0,1 2-56 15,-4 0-19-15,4 7-2 16,-3-3 4-16,8-4 2 0,0 2 3 15,0-2 12-15,3 2 3 16,4-2 5-16,-7 0 0 16,1 0-19-16,-1 0-5 15,-3 3-5-15,-3 3-4 16,2-3-5-16,1 2-3 0,3-5-6 16,0 0 5-16,2 0 13 15,1-5 10 1,2 4 9-16,1-7 0 0,-4 1-8 15,1 0-8-15,2-3-3 16,-1-4 0-16,4-5 6 16,0-5 4-16,3-9 20 15,2 2-1-15,-1-3 3 16,1-2-8-16,0 3-13 16,-1-5 0-16,-1-1-3 15,2-2 6-15,-5-5-1 16,1 2-3-16,-1-3-3 15,-5 4-3-15,0-1-5 16,-1 3-2-16,-2 0-5 16,5 3-1-16,-2-3-2 0,-2 0-3 15,9 0 2 1,-5-2-1-16,6 4 1 0,1-8 2 16,3 4 4-16,-6-1 4 15,-6 3 3 1,-1 2 1-16,-5 2-5 0,-1-1-4 0,-3-1-6 15,0-2-2-15,7 0-2 16,2 2 0 0,3-7 0-16,6 3 4 0,-10 4 3 15,5-1 2-15,-9 6 1 16,0 4-2-16,-2 0-3 16,-1-2-1-16,1 4-2 15,5-7-1-15,0 4-2 16,-1-4 0-16,2 8 0 15,-1 0 4-15,-6 5 5 16,3 5 8-16,-5 1 1 16,-3 3-2-16,0 2-12 15,0-6-6-15,-2 0-2 0,1 1-1 16,-1-3 6 0,0 3 1-16,1 1 1 15,-1-3 0 1,-1 4-1-16,1-2 1 0,2 0-1 0,0 2 0 31,3-6-1-31,-1 2 0 0,-1 4-1 0,-1-3 0 16,2 6 1-1,-2 3 0-15,-6-5 1 0,1 1 0 32,2 1 1-32,-1-4-1 0,3 3 0 15,-1 1 1-15,-1 0 4 16,-7 6 4-16,4-6 2 15,-5 5-1-15,1-2-2 16,1-5-4-16,-2 1-2 16,-5-7-1-16,2 1-3 15,-2 3-3-15,-3-1 0 16,3-2 0-16,-8 1 5 16,-1 1 2-16,3 1 2 15,-8-1 0-15,2 2-1 16,-2-1 0-16,-2 3-3 15,-6-1 0-15,0 4-2 16,-1 1 0-16,4-2-2 0,-5 7 1 16,-5-2 0-16,-4 4 0 15,-16-1 1-15,-1 2 2 16,-2-1-2-16,3-1 2 16,5-7-1-16,6 4 0 15,9-5 0-15,-4 3 0 16,4 2 0-16,-7 3 0 0,-19 1 1 15,-1-1-1-15,-9 2 1 16,2 0-1-16,11 2-1 16,2-2 0-16,-2 0 0 15,-3 0 1-15,-6-2-1 16,-2-3 1-16,8-1 0 16,3-3-1-16,8-2 1 15,10 0 0-15,-4-4-1 16,5 4 0-16,-11-1 1 0,-6-1-1 15,-1 4 0 1,1-4 0-16,6 2 0 0,3 0 0 16,10 1 1-16,-2-2-1 15,6 1 0-15,-1-3 0 16,-2 3 0 0,5-2 0-16,-13-3 0 15,2 0 0-15,-1-1 0 0,-3 0 0 16,4-1 0-1,-1 3 0-15,2-1 1 16,1 0-1-16,7 3 0 0,0-1 0 16,-14 3-1-16,-4 0 1 0,-4 3-1 15,2 0 1 1,5 2 0-16,2 0 0 0,6 0 0 16,-2-1 0-16,1 2 0 15,1 2 0-15,-10-5 0 16,-5 4 0-16,-1-3 0 15,1 4-2-15,7 3 1 16,-1 0 0-16,13 5 0 16,-3 1 1-16,5 2-1 15,-3 2 1-15,-5 2-1 0,3-2 0 16,-10 2 1 0,4-4-1-16,0 5 0 15,3-2 1-15,0 1-1 0,3 1 0 16,6 0 0-16,2 1 0 15,0 0 0 1,-3-1 0-16,-10-1 0 16,-4 4 1-16,1 0-1 0,3 1 0 15,2 4 0-15,-2-2 0 0,8 0 0 16,1-5 0-16,11 2 0 16,6-1-1-16,0 3-1 31,1-6 0-31,-2 4 0 0,6-2 0 0,-3 2 0 15,6 3 0-15,-6-3 0 32,-2-1 0-32,3 6 2 0,3-4-1 15,6 5-1-15,6-4 1 0,1 2-4 0,4-2 0 16,2 2-2 0,3-3-1-1,0 4 1-15,0-1-1 0,6 4 3 0,-5 1 0 31,3 4 1-31,0 2 1 0,-1-1 2 0,2-1-1 16,-2 4 2-16,3-5 0 16,-1 0 1-1,1 2 0 1,2-1 0-16,-3-4 0 0,3 2 0 16,0-3 0-16,-5-2 1 0,6 0-1 15,-6 1 0 1,5 1 0-16,2 1-2 0,-1 0 0 15,4 2-3-15,1 2 1 0,5-1-1 32,-4 2 1-32,3-2 3 15,-4-4 0-15,5-2 0 16,-2 0 1-16,5 0-1 16,-1-3 0-16,4 0 0 0,0-2 0 15,0-1 1-15,2 2 1 16,-2-4-1-16,-1-2 2 15,-2 1-2-15,-2 1 1 16,2-1 0-16,-4-1-1 16,2-2 0-16,2-2 0 15,3 1 0-15,2-2-2 16,8-3 3-16,4-4 3 0,7 0 4 16,3 0 1-1,-2-1-1-15,-4 1-2 0,-7 3-3 16,-2 2 0-1,-10 1 0-15,-3-1-2 0,-3 1-1 16,3-1 0-16,-4-4-13 16,4 1-11-16,-7-2-41 15,-2 0-32-15,1 0-105 16,6 1-70-16,-2-1 146 16</inkml:trace>
  <inkml:trace contextRef="#ctx0" brushRef="#br0" timeOffset="174548.8">10129 9075 552 0,'1'4'99'0,"-1"4"89"0,7-5 6 0,-6-1-29 0,-1 0-18 16,7-4-43-16,-3-1-18 0,1 1-42 15,6 1-14-15,-8 1-7 16,7 1 4-16,-2 12 16 16,-5 1 2-16,11 8-10 0,-3-1-4 15,3 5-12 1,4 4-1-16,-1-8 6 0,-1 4 1 16,-2-7 3-16,0-4 0 15,-1 1-3 1,-2 2-2-16,-2-7-3 15,-4 0 0-15,-4 0 0 0,1-3-1 16,-2-2 0-16,-3 2-3 16,-2-2-2-16,-3 0-1 0,0-1-2 15,2 1 5 1,-8-4 3-16,-5 3 1 0,-2 1-4 16,-1 0-4-1,-14 5-9 1,-3 5-1-16,-15 6-3 0,-4 3-5 15,1 4-33-15,3-1-40 0,15-3-178 16,6-4 153-16</inkml:trace>
  <inkml:trace contextRef="#ctx0" brushRef="#br0" timeOffset="189739.97">10238 12372 482 0,'-13'5'99'15,"0"4"108"-15,2 1-11 0,0-2-34 0,7 0-22 0,-4-5-45 0,-2 0-11 0,9 0-5 0,1-3 1 16,-5-5 14-16,3 1 2 0,-1-3-9 0,0 3-5 0,3 2-23 16,-6-4-11-16,-10 3-19 0,0-1-6 15,-8 3-11 1,4-4-5-16,-4 5-4 15,-1 5-2-15,9-2-4 0,5 2-1 16,3 3-3 0,8 1 1-16,10 2 3 0,2 0-1 15,6 5 3-15,2-2-1 16,-2 3 2 0,2 4 3-16,-4-2 2 0,3 3 1 0,-11 3 0 31,1 0-3-31,-4 4-1 15,-7-4 1-15,1 2-1 16,-7-2 1-16,-2-3 0 16,-1-3 1-16,-9-5-1 15,3-4-1-15,-7-2-34 16,-3-7-34-16,0-2-80 16,2-9-80-16,1-4 123 15</inkml:trace>
  <inkml:trace contextRef="#ctx0" brushRef="#br0" timeOffset="190021.32">10053 12251 497 0,'6'-18'100'0,"-3"4"132"0,5 3 6 0,-3 8 2 16,3 3-27-16,-2 6-55 0,-3 7-27 0,2 11-35 0,-3 4-13 0,-2 15-38 15,3-1-13-15,3 9-18 16,-1 4-7-16,4-2-5 16,-4 6-1-16,3-4-40 15,-5-1-54-15,0-7-161 16,-1-1-183-16,3-15 235 15</inkml:trace>
  <inkml:trace contextRef="#ctx0" brushRef="#br0" timeOffset="190389.63">10334 12273 526 0,'6'0'141'0,"-1"0"72"0,-5 3 7 0,0 2-29 0,1 3-77 16,1 3-22-16,0 11-29 0,2 3-6 0,0 5-1 0,0 6-7 0,4 4-23 16,2 2-9-16,-4 4-10 0,3-3-2 0,4 1-2 0,-2-10 1 0,2-2-2 15,1-5 0 1,-2-10-2-16,1 2 2 16,-2-8-49-1,3-9-36-15,2-4-122 0,5-4-71 16,-4-10 148-16</inkml:trace>
  <inkml:trace contextRef="#ctx0" brushRef="#br0" timeOffset="190635.54">10302 12475 812 0,'2'6'161'16,"3"0"123"-16,-4-6-61 0,7 0 0 0,3-1-77 0,2-7-40 0,4-2-61 0,5-1-20 16,5 3-27-16,0-1-36 0,0 6-123 0,-1-2-199 15,1 5 199 1</inkml:trace>
  <inkml:trace contextRef="#ctx0" brushRef="#br0" timeOffset="191167.19">10676 12440 347 0,'0'-2'121'0,"2"1"101"0,6-1-30 0,1-6-28 0,-1-1-30 0,1 1-25 0,-5-5-19 15,2-6-11-15,3 1-24 0,-1-1-13 16,0 0-19-16,0-3-8 16,5 4-9-16,-2-2-3 15,0 2-1-15,-3 4-1 16,0 3 8-16,1 3 5 0,-6 8 10 15,-3 0 4-15,2 8-4 16,-4 2-3-16,4 2-5 16,-4 2-3-16,2 4-2 15,2 4 1-15,-2 5-1 16,9 4 0-16,-1 6-4 16,0 4-2-16,-5 1-3 15,-1-1-1-15,-5-1-3 16,3-6-26-16,-2-5-70 15,0-4-51-15,-1-8-227 16,0-1 217-16</inkml:trace>
  <inkml:trace contextRef="#ctx0" brushRef="#br0" timeOffset="191426.3">10679 12625 549 0,'-4'7'151'0,"-4"1"148"0,6-5-105 0,2 1-5 16,13-3-38-16,-1-1-21 0,12 0-30 0,8 5-19 0,5-4-26 16,3 4-7-16,2 3-23 15,-12-5-8-15,0 8-8 16,-3-4-22-16,-6-1-128 15,1 3-169-15,-2-5 167 16</inkml:trace>
  <inkml:trace contextRef="#ctx0" brushRef="#br0" timeOffset="-170649.47">15082 13462 347 0,'8'-8'120'0,"-6"3"82"0,-2 1 13 0,0 7-17 0,-11 1-16 16,5 9-9-16,-7-2-36 0,-4 2-13 0,4-9-23 0,-3-5-17 0,5-7-5 16,10 3-3-16,1-7-7 15,3 2-3-15,1-2-18 16,-13-7-5-16,-4 0-25 15,-9-2-7-15,-3 7-6 16,-2 6-6-16,-4 10 5 16,-4 6 2-1,-16 3-2-15,3 3 0 0,-3 5-4 16,5 11-7-16,10 0-2 16,1 8 1-16,12-1-1 15,2 1 6-15,4 2 1 16,6-1 1-16,0 1 1 15,0 2 0-15,0 4 0 16,1 0 0-16,5 2 0 0,4 3-2 16,4-1-1-16,5-1-1 15,9-6 1-15,5-4 0 0,8-7 2 16,8-1 0 0,6-5 1-16,7 2 0 0,10-6 1 15,2-6 1-15,4-4 0 16,-6-5 3-16,-2-9 6 15,-4-7 5-15,-2-13 10 16,-1-7 3-16,-1-12 5 16,-1-9 6-16,-9-12-1 15,-1-6 0-15,-13-9-6 16,-7-2-7-16,-20-3 1 31,-12 5-2-31,-18 4-3 0,-11 3-4 0,-4 13-13 16,-7-2-1-16,7 17-9 15,2 9-7-15,7 15-8 16,7 6-11-16,4 12-74 16,6 4-58-16,8 9-292 15,2 4 260 1</inkml:trace>
  <inkml:trace contextRef="#ctx0" brushRef="#br0" timeOffset="-170005.12">15360 14337 542 0,'2'0'139'0,"-2"-1"137"0,0 1-17 0,-8 0-60 0,0 0-27 0,-3 0-35 0,0 0-14 16,6 0-30-16,5 0-13 0,0 0-22 16,2 7-5-16,5 6-10 15,9 8-6-15,3 13-20 16,5 6-7-16,7 15-5 16,4 6 0-16,11 14-3 15,-2 3-2-15,10 3 0 16,1-2 0-16,-1 0 0 15,1 1 1-15,6 0 1 16,-4 9 0-16,1 1 2 0,-7-1 0 16,-12-11 2-1,-2-14 5-15,-15-12-1 16,1-6 1-16,-5-13-21 16,-14-3-36-16,-4-17-118 0,-4-7-127 15,-14-12 157-15</inkml:trace>
  <inkml:trace contextRef="#ctx0" brushRef="#br0" timeOffset="-151910.56">15360 14377 149 0,'-3'3'51'0,"-5"1"53"0,0-2-31 0,0-2-37 0,-1-2-10 0,1-1 22 16,3 0 19-16,5 0 52 0,0 0 21 0,0 0 5 0,8-4-2 0,-5 6-16 0,-1-1-16 0,-1 2-25 15,-1 0-9-15,2 3-8 16,-5 4 7-16,0 1 3 16,-5 1-10-16,6-3-20 15,1 5-9-15,-1 2-9 16,2 4 0-16,2 9-5 0,-1 5-4 16,4 12-10-1,0 4-3-15,-2 5-3 16,-2-1-1-16,1-7-3 0,3-2 0 15,-4-13-2 1,-1-9-2-16,0-10-32 0,0-9-21 16,-6-6-103-16,3-10-104 15,1-14 148-15</inkml:trace>
  <inkml:trace contextRef="#ctx0" brushRef="#br0" timeOffset="-151505.12">15324 14454 162 0,'0'-16'94'0,"3"-6"67"0,3 0 29 0,-4 3 16 0,-2 6-7 0,-2 4-8 0,-6 7-18 16,2 2-10-16,-2 10-22 16,-3-2-15-16,8 7-33 15,-3-2-16-15,4-3-36 16,2-3-13-16,6-5-11 0,-1-4 2 15,5-5 4-15,1-1 4 16,0-5-4 0,-2 0-5-16,1 2-6 0,-1 2-2 15,-4 4 8-15,1 4 6 16,-4 1 8-16,-1 0 1 16,-1 0-5-16,11-4-6 15,-4 3-8-15,4 1 1 16,8-2 1-16,0 1 2 15,7 2-1 1,3 1-3-16,5 4-8 16,0 7-3-16,-3 1-3 0,1 5-1 0,-12 8-14 15,2 4-26-15,-6-1-71 16,0 3-37-16,1-7-119 16,4 0-165-1,5-10 261-15</inkml:trace>
  <inkml:trace contextRef="#ctx0" brushRef="#br0" timeOffset="-149788.5">15967 16122 385 0,'-1'-9'126'0,"-1"-4"141"0,1 5 1 0,-1 4-18 0,-1-3-19 0,1 6-52 16,-1 1-35-16,2 1-75 0,-3 12-29 0,0 12-36 0,2 7-4 16,2 13-1-16,6 9-2 15,4 8 0-15,9 2-2 16,3-10-1-16,3-5 0 15,7-24 0-15,6-11 4 0,1-20 9 32,8-10 10-32,-13-14 15 0,-3-6 18 15,-14 1 14-15,-6 4-3 0,-1 10-14 32,-4 7-18-32,-6 14-27 0,5 3-8 0,-2 14-2 15,0 4-1-15,10 6 6 16,1 1 1-16,8-12 0 15,3-3 1 1,1-12 4-16,-3-4 1 0,-7-8 30 16,0 1 9-16,-10-2 12 15,-3-1 5 1,-9-4-26-16,-7-7-9 0,-1 1-15 16,-3-4-4-16,0 0-3 15,-2 0-2 1,9 3-4-16,10 9-1 0,13-3 2 0,7 6-1 15,5-2 4 1,4-1 0-16,6 1 3 16,1-3 4-16,2 4 13 0,-4 1 4 15,-2 2 5 1,-7 7 0-16,-12 5-15 16,-7 10-6-16,-6 12-6 0,-1 1-2 0,-3 10 2 31,-2 3 0-31,12 3-3 0,5-5 0 15,10-5 2 1,11-5 2-16,-1-12-5 16,4-5-2-16,-5-9-23 15,-8-3-27-15,-6-6-102 16,1-9-72-16,-17-10 114 0</inkml:trace>
  <inkml:trace contextRef="#ctx0" brushRef="#br0" timeOffset="-149639.89">16617 15742 857 0,'-12'0'155'0,"-2"5"198"0,-1-2-267 0,4 2-257 15,2 0 122-15</inkml:trace>
  <inkml:trace contextRef="#ctx0" brushRef="#br0" timeOffset="-148998.18">16976 16020 1270 0,'0'71'91'0,"0"-10"79"15,0-4-119-15,3-13-43 16,0-4 0-16,8-9-5 16,1-6-3-16,1-12 36 15,-3-8 23-15,-7-7 41 16,-2-3 20-16,-12-20-2 15,10 2-5-15,-2-14-24 0,-4-2-10 16,17 1-25-16,-7-8-9 16,9 8-13-16,4 9 0 15,2 11 2-15,5 12-10 16,4 14-2-16,3 4-3 16,13 3-15-16,-4-3 4 15,4-9 0-15,4-6 2 16,-4-14 12-16,4-8 3 15,-17-12 13 1,5-2 2-16,-13-1 4 16,-5 3 2-16,-12 3 1 0,-16 5 0 15,-22 10-10-15,-13 8-7 0,-8 23-23 16,4 20-9-16,10 26-11 16,7 13-1-16,25 5 2 15,10-5 2-15,23-19 3 16,8-11 2-16,13-22 2 15,6-10 3-15,10-9 2 16,-9-6 3-16,-1-13 3 16,-6 5 1-16,-19-16 4 15,-4-3 1-15,-5-2-10 16,-1-1-3-16,4 6-5 16,-4 8-5-16,4 15 0 0,-4 7-2 15,7 24 1-15,2 4 2 16,3 5 6-1,4 1 2-15,-6-6 0 16,0-4 2-16,-13-7 4 16,-6 2 3-16,-18-2 5 15,-7 4 3-15,-21-5 2 0,-6-2-3 0,-8-6-19 16,-2-7-24-16,-1-4-55 16,-2-8-47-1,5-6-141-15,13 1-170 16,13-1 247-16</inkml:trace>
  <inkml:trace contextRef="#ctx0" brushRef="#br0" timeOffset="-148362.27">19157 15768 916 0,'-11'-23'184'0,"-5"-3"151"0,1-3-101 0,1 9-26 0,-2 2-45 0,3 6-29 0,-3 10-37 15,5 9-14-15,-11 4-37 0,6 7-6 0,4 20-12 16,-12 10-10-16,19 27-4 16,-2 17-3-16,8 21-11 15,10 6 0-15,7-3-5 16,-1-1 5-16,-1-1-35 16,-2-5-29-16,-5-7-89 15,-6-10-75-15,-6-28-155 0,-1-7 202 16</inkml:trace>
  <inkml:trace contextRef="#ctx0" brushRef="#br0" timeOffset="-148176.23">18719 16515 1089 0,'1'-25'201'0,"4"1"267"0,11 10-267 0,3 3 1 0,4 1-54 15,6 6-37-15,4-9-64 0,3 2-22 0,8-5-16 0,-4-4-27 0,2-5-88 16,6-2-55 0,-10-11 71-16</inkml:trace>
  <inkml:trace contextRef="#ctx0" brushRef="#br0" timeOffset="-147520.81">19435 15733 622 0,'0'-6'132'0,"-3"1"131"0,3-3-97 0,-5 0-17 0,-1 0-47 16,3 5-18-16,-1-3 2 0,4 6 12 0,0 0 7 15,0 0-12-15,0 0-25 31,0 1-14-31,-1 2-21 0,-2-1-7 0,1 0-9 16,-4 1-3-16,1 5-2 16,2-5-2-16,0 8-5 15,1 1-3-15,1 9 0 16,1 9 0-16,-2 9-1 31,-1 13-1-31,1 19-1 0,2 13-4 16,2 17 1-1,6 3-1-15,4-3 2 0,6-8 1 16,7-13-3-16,-1-9-11 16,2-17-20-16,6-13-12 15,-7-21-39-15,4-7-36 16,-4-22-107-16,-6-12-127 0,3-12 194 16</inkml:trace>
  <inkml:trace contextRef="#ctx0" brushRef="#br0" timeOffset="-147144.14">19698 16307 1301 0,'4'-5'142'0,"-1"5"102"0,6 10-62 0,-6 9-98 16,2 12-32-16,-2 2-45 0,0 0-3 0,8-7-3 16,2-11-1-16,11-12 4 15,-1-3 10-15,4-9 25 16,-5-10 11-16,-9 2 15 15,-5-9 5-15,-8 0 3 16,-3-1 9-16,-10-6-4 0,0 4-8 16,2 10-23-16,10 16-17 15,-1 0-17 1,9 16-5-16,13 15-3 0,2 8-1 16,3 13-3-1,4 3 2-15,1 4-2 0,1 3 1 0,-5 1 2 16,-8 5-12-1,-10-5-10 1,-8 0-5-16,-14-8-20 0,-10-8 3 0,-6-8-21 16,2-1-13-16,-2-10-32 15,-3-11-32 1,1-12-59-16,-4-10-33 0,6-25 123 16</inkml:trace>
  <inkml:trace contextRef="#ctx0" brushRef="#br0" timeOffset="-146954.5">20050 16267 1348 0,'21'-3'132'0,"-4"6"112"16,0 5-37-16,-2 16-63 0,-3 3-39 0,1 4-78 0,1 2-10 0,2-3-44 0,8-6-33 15,-1-5-94-15,1-5-113 16,-4-9 150-16</inkml:trace>
  <inkml:trace contextRef="#ctx0" brushRef="#br0" timeOffset="-146501.78">20382 16329 896 0,'-5'-5'19'0,"21"18"12"0,-9 15 57 16,0-3 15-16,-9-2 29 0,-1-8-1 0,1-10 15 0,-4-5 14 0,6-11-12 0,3-2-13 0,2-7-50 15,3-1-31-15,8 4-17 0,1 4-5 16,8 13-3-16,2 10 0 0,0 4-9 16,1 0-5-16,-1-1-8 15,-3-2 2-15,-2-10 10 16,0 4 10-16,-5-5 25 16,-4-6 12-16,-2-7 22 15,-8-1 1-15,-3 1-11 16,0 10-5-16,2 3-15 0,2 13-19 15,1 20-17 1,-2 16-9-16,5 17-19 16,-3 10-2-16,1 4-23 0,-3-2-24 0,2-12-63 15,-5-6-34-15,-5-10-61 32,-4-7-58-32,-8-5-248 15,-7-2 305-15</inkml:trace>
  <inkml:trace contextRef="#ctx0" brushRef="#br0" timeOffset="-146353.61">20162 15993 1418 0,'-3'-50'196'0,"-3"9"189"0,6 25-215 0,0 8-26 0,-5 9-94 0,2 3-42 15,-2 2-105-15,2-4-83 16,1-6 100-16</inkml:trace>
  <inkml:trace contextRef="#ctx0" brushRef="#br0" timeOffset="-145765.95">21651 16230 1311 0,'-6'-4'134'0,"-2"0"76"0,-1 4-65 0,7 0-22 0,1 11-62 0,-4 8-27 0,10 9-32 16,-1 8-4-16,17 5-3 16,4-8 1-16,2-7 0 15,-2-11 5-15,2-13 43 16,1-4 20-16,6-10 42 15,-8-6 13-15,-5-5-13 16,-15 1-7-16,-15-8-23 16,-7 5-15-16,-11 4-33 15,-3 2-25-15,-12 5-52 16,-3 1-28-16,3 7-53 0,-2 0-30 16,18 7-185-1,14 10 205-15</inkml:trace>
  <inkml:trace contextRef="#ctx0" brushRef="#br0" timeOffset="-145037.43">22014 16239 1692 0,'26'10'114'0,"-4"1"46"0,-2 6-36 0,-2 8-61 15,-1 4-24-15,11 4-28 0,2-7-4 0,8-2-4 16,3-8-1-16,6-11 4 15,-6-2 8 1,-6-11 17-16,-5-5 14 0,-13-9 11 16,4-5 2-16,-12-9 6 15,-2-2-4-15,-9-11 9 16,-4-6-5-16,-5 8-21 16,-3-2-11-16,6 25-18 0,8 23-9 15,1 1-6 1,9 19-2-16,6 7-8 0,6 3 4 15,8-10 4 1,11-8 0-16,9-6 3 0,12-1 0 0,2-10 1 31,10 1 3-31,-4-11 1 16,-2-6 2-16,-11 2 4 0,-18-7 5 16,-15 2 10-16,-7 1 10 0,-19-4 17 31,-9 9 4-31,-15-2-10 0,-12 7-12 0,-8 14-27 15,0 10-10-15,5 10-9 16,8 12-3-16,14 7-2 31,8 2 0-31,21 5 1 16,8-8 3-16,20-11 5 0,10-2 3 0,4-13 3 16,0-4 1-1,0-6 2-15,-6-4 0 0,-1-4 2 16,4-5 0-16,0 3-1 0,0 5-2 31,-6 8-2-31,-9 4-6 0,-12 13-27 16,-3 3-14-16,-11 8-43 15,0 2-16-15,-8 3 11 16,0-2 15 0,-1-9 48-16,-1-5 28 0,2-20 73 15,-9-4 23-15,5-20 31 0,0-5 10 16,8-20-42-1,3-2-20-15,15-6-37 16,11 0-19-16,13 3-19 16,4 0-16-16,9 9-60 15,-6 11-37-15,-13 7 152 16,10 3-78-16</inkml:trace>
  <inkml:trace contextRef="#ctx0" brushRef="#br0" timeOffset="-144011">16520 17493 1045 0,'0'-8'108'0,"4"6"125"15,1 1-67-15,5-2-13 0,4 4-14 0,1-1-43 0,8 0-19 0,0-1-15 16,1-10 1-16,1-8-1 15,-3-8-6-15,-6-3-22 16,-7 0-8-16,-9-2-7 16,-3 2 1-16,-16 7-5 0,-6 1 3 15,-6 9-4-15,-7 7-4 16,0 18-12-16,0 12-9 16,8 30-9-16,0 10-1 15,16 20 9-15,8-1 1 16,10-7 4-16,15-10 2 15,11-18-2-15,6-14 0 16,18-15 1-16,9-11 4 16,15-16-23-16,11-9-5 15,0-16-1-15,-7-7-5 0,-10-13 28 16,-13-2 7-16,-18 1 10 16,-13 4 8-16,-23 9 15 15,-7 0 10 1,-15 12 5-16,-15-1 6 0,-5 18-14 15,-4 7-16 1,1 19-20-16,5 11-17 0,7 23-9 16,12 5 2-1,5-2 7-15,24 1 2 0,4-26 2 16,4-8 0-16,13-12 4 0,-7-15 3 16,9-2 12-16,1-8 4 15,-4-7 2-15,-6 1 4 16,-4 8-2-16,4 12-2 15,-6 15-3 1,-2 10-2-16,-4 15-6 16,-2 6-1-16,-2 6-4 0,0-4-7 15,6-10-37 1,4-8-38-16,6-20-72 0,3-8-65 16,3-23 117-16</inkml:trace>
  <inkml:trace contextRef="#ctx0" brushRef="#br0" timeOffset="-143534.64">17670 17288 1037 0,'-13'11'216'0,"-14"6"288"0,-3 8-254 0,-11 18-103 16,2 6-25-1,12 11-63-15,11 1-28 0,19-9-26 0,13-6-11 0,19-10-5 0,1-7-12 31,10-9-20-31,-2-7-14 0,-3-13 0 0,2-2 13 16,-10-20 25-16,-2-5 19 31,-5-20 8-31,4-8 6 0,-4-24 11 16,-5-11 10-16,-5-14 14 16,-4 0 3-16,-9 6 1 15,-1 13-6-15,1 30-1 16,-1 15 1-16,4 39-5 15,-4 12-5-15,2 31-22 16,1 14-9-16,-2 21-8 16,-1 10 2-16,-1 9 1 15,6-5 0-15,-4-13-2 16,3-14-1-16,0-23 0 16,-2-12 1-16,-1-21 3 15,5-8 2-15,9-21 3 0,7-6 1 16,14-3 5-1,7 3 0-15,9 15-2 16,-2 4-2-16,-3 19-10 0,-8 11-3 16,-11 10-15-16,-5 2-23 15,2 3-68-15,3-9-14 16,8-3 54-16</inkml:trace>
  <inkml:trace contextRef="#ctx0" brushRef="#br0" timeOffset="-142996.61">19673 17490 706 0,'-1'3'143'0,"1"-3"137"0,0 0-67 0,-4 0 15 0,4 1-52 0,-7 3-40 0,-1 5-68 16,1 10-26-16,6 16-32 15,4 7-7-15,8 13-3 16,-5-3-1-16,12-12 0 16,1-4-2-16,12-22 12 15,2-6 9-15,0-13 32 16,-4-7 20-16,-7-7 25 15,-5-9 12 1,-6-6-8-16,-8 0-12 16,-6 4-19-16,-11-8-11 15,-19 2-19-15,-3-1-8 0,-13 1-42 16,0 5-38-16,-2 7-54 0,7 10-42 16,21 14-132-16,-1 1 162 15</inkml:trace>
  <inkml:trace contextRef="#ctx0" brushRef="#br0" timeOffset="-142822.35">20041 17144 1695 0,'17'-3'179'0,"0"0"138"0,-2 11-160 0,-6 6-46 0,1 24-64 0,-6 8-23 0,4 23-21 16,-3 7-3-16,3 3-50 15,1-4-47-15,5-12-155 16,1 7 137-16</inkml:trace>
  <inkml:trace contextRef="#ctx0" brushRef="#br0" timeOffset="-142040.77">19954 17545 1414 0,'0'-11'103'0,"13"3"133"0,1-6-100 0,8-5 6 0,5-3 8 0,1-5-26 0,10 0-20 0,5-6-22 0,7-6-12 0,7-2-16 15,-5-2-6-15,-8 2-7 16,-8 3 1-16,-9 13-6 15,-2 4-6-15,-7 20-12 16,-4 10-8-16,-1 20-7 16,-2 8-3-16,-2 22-4 15,1 9-5-15,-6 9-7 16,6 0-3-16,-1-6-2 16,1-9 2-16,1-21 10 15,0-10 6-15,-3-21 11 16,-2-6 3-16,3-16 1 0,-2-9-1 15,2-10-3-15,4-7-1 16,7 0 1-16,-1 2 2 16,5 9 1-16,0 10 1 15,-5 9-5-15,1 8-4 16,4 9-2-16,-4 5-1 0,10-1 0 16,2 0 1-1,12-13-1-15,2-2 2 16,3-15 2-16,-1-5 5 15,-8-13 11-15,-10-1 5 0,-8-1 13 16,-9 1 2-16,-13 6 1 16,-4 5-1-16,-13 11-17 15,-2 11-8-15,-6 17-19 16,-2 11-7-16,3 16-5 16,10 5 1-16,14-5 1 15,11-10 1-15,18-10 1 16,2-7 2-16,12-9 4 15,3 1 4-15,2-1 1 0,5 3 1 16,0 4-13 0,-1 4-3-16,-6 5-22 15,-7-1-8-15,-10-4 0 16,-7 3 2-16,-9-7 28 0,-12-2 15 16,-6-7 36-16,-4-3 12 15,-4-13 17-15,5-6 3 0,13-15-15 16,1-14-11-1,26-5-24-15,3-4-11 16,12 5-12-16,4 6 1 0,-4 8-52 16,-6 2-27-16,5 11-688 15,3 0 520 1</inkml:trace>
  <inkml:trace contextRef="#ctx0" brushRef="#br0" timeOffset="-136099.05">9633 5165 94 0,'2'-12'10'0,"3"-1"15"15,1-1 9-15,-3 0 20 0,-1 4 8 0,-2 5 33 0,-3 5 5 0,-4 10 7 16,1-1 0-16,-7-1-1 15,1 3-13-15,1-11-11 16,9 0-1-16,-7-5-20 16,4-2-11-16,-1-8-14 15,4-4-9 1,2 2-16-16,5 1-4 0,-1 4-4 16,-2-4 0-16,-2 8 1 15,0 8 5-15,-2-1 6 0,-9-7 2 16,2 8 3-16,0 0-4 15,1 6 1 1,-2-6 7-16,4 0 1 16,-2-3 0-16,8 1-2 0,-3-4-7 15,1-4 11-15,-3 6 7 0,5 4 3 16,-3-5 3-16,-5 11-8 16,-1 1 0-16,-10 7 11 15,-5-2 9-15,-4 3 2 16,1 2-5-16,-1-3-19 15,1 3-12 1,5 4-15 0,6-1-1-16,3 4-3 15,2-2-1-15,4 2-2 0,2 1 0 0,5 2 0 32,0 9 2-32,1 2 2 0,3 3 0 15,0 3 1-15,-1 4 0 16,7 0-1-16,-1 1 0 0,12-5-2 31,4-3 1-31,10-6 1 0,0-8 0 0,10-3 1 16,-2 1 2-16,3-5 0 0,-5 2-1 15,1 0 1-15,1-6 0 16,7-6 0 0,4-7-1-1,4-9 3-15,7-13 1 16,-2-13 5-16,2-6 3 15,-5-14 1-15,-8-9 2 0,-16-2 0 16,-14-2 2-16,-16 0 3 16,-10 1 2-1,-18-3-1-15,-7 0-1 0,-28 5-6 16,-6-4-4-16,-8 19-8 16,-8 1-5-16,9 21-8 15,3 9-7-15,10 17-22 16,5 10-26-16,11 13-80 15,10 1-77-15,23-4 119 16</inkml:trace>
  <inkml:trace contextRef="#ctx0" brushRef="#br0" timeOffset="-135496.29">10034 5012 609 0,'3'-12'64'0,"0"1"53"0,2 3-20 0,-3-3 0 0,-2 1-27 0,3 1-11 0,0-1-7 16,6-1-2-16,3 3 2 15,2-6-9-15,3 0 3 16,10-10 14-1,6-6 12-15,3-4 17 0,1-7-2 16,4-8-15-16,-2-2-12 16,21-6-27-16,5-6-10 15,6-1-13 1,12-1-3-16,6-9-2 0,5 1-1 0,-1 2 0 16,-3 1-1-16,-3 13-1 15,-6 5 0-15,15 8-1 16,6 4-1-16,-4 4 0 15,0 3 0-15,-8 6 0 16,-13 0 1-16,-3 2 1 31,-3 1 3-31,-8 4 2 0,-9 4 1 0,-13 6 3 16,-14 6-2-16,-21 2-29 16,-6 2-41-16,-8-5-126 15,-4-1-197-15,-1-10 217 16</inkml:trace>
  <inkml:trace contextRef="#ctx0" brushRef="#br0" timeOffset="-135197.71">11872 3563 596 0,'0'-11'95'0,"0"6"89"0,0 2 9 0,2 8-21 0,1 3-21 0,5 3-25 16,1-3-11-16,10-1-26 16,8-3-9-16,11-4-27 15,9-2-14-15,10 2-12 16,1 3-8-16,-6 8-8 16,-9 5-3-16,-16 11-4 15,-10 4 0-15,-17 15-1 16,-11 9 3-1,-28 5 0 1,-10 3-11-16,-16-3-55 0,-3-3-56 0,13-13 59 16</inkml:trace>
  <inkml:trace contextRef="#ctx0" brushRef="#br0" timeOffset="-134645.46">13262 3609 974 0,'-2'0'129'0,"-1"1"91"0,-5 4-1 0,3 0-55 0,2-1-40 0,-1 7-52 15,2 5-18-15,2 11-28 0,-2 9-8 0,-1 10-12 16,-3-3-2-16,1 1 0 16,1-2-12-16,-3-10-72 15,2-4-62-15,-6-7-327 16,0-5 278-16</inkml:trace>
  <inkml:trace contextRef="#ctx0" brushRef="#br0" timeOffset="-134438.89">13003 3620 1315 0,'3'-18'105'0,"5"1"71"0,3 0-3 0,3-7-7 0,2-3-29 0,6 0-62 15,4 4-8-15,13-3-46 0,10 6-9 16,4 3-10-16,7 4-2 0,0 4-32 15,0 5-46 1,-4 4-161-16,-6 10 138 16</inkml:trace>
  <inkml:trace contextRef="#ctx0" brushRef="#br0" timeOffset="-134020.25">13719 3598 978 0,'-3'4'145'0,"-6"3"176"0,4-3-202 0,-3 6 12 0,5 7-51 0,-3 7-26 0,2 12-32 0,0 5-8 15,5-1-11 1,7-4-1-16,8-16 2 0,6-5 2 16,3-20 7-16,1-8 3 15,0-12 24-15,0-5 9 16,-6 0 8-16,-6 3-3 15,-1 8-26-15,-8 5-12 16,3 14-18-16,-1 2-2 16,1 17-2-16,2 3 2 15,2 1 4-15,4-1 3 16,5-11 2-16,-1-9 1 0,1-5 26 16,4-10 8-16,-8-4 18 15,1-4 10-15,-3-2-8 16,-8-4-2-16,-2-6-17 15,-4 1-13-15,-9-12-15 16,0 9-5-16,-1-1-10 16,-2 8-16-16,9 6-94 15,7 1-57 1,22 9-173-16,4 2-184 16,21-3 304-16</inkml:trace>
  <inkml:trace contextRef="#ctx0" brushRef="#br0" timeOffset="-133780.37">14413 3424 632 0,'4'29'149'0,"0"0"172"0,-8 9-98 0,-1 10-62 0,-6-3-28 0,5 3-59 0,2-7-22 15,8-11-28-15,3-8-11 16,12-13 19 0,-1-9 15-16,7-12 17 15,0-7 2-15,0-8-5 0,-1-2-2 16,-8-2 10-16,-7-7 11 0,-13-1 0 15,-6 2-11 1,-13 0-30-16,-9 0-17 0,-1 15-35 16,-3 5-36-16,-2 17-99 31,1 9-378-31,7-7 326 0</inkml:trace>
  <inkml:trace contextRef="#ctx0" brushRef="#br0" timeOffset="-133030.74">15418 3590 1170 0,'7'-5'75'0,"-7"3"58"0,6 2-16 0,-6 4 11 0,-2 8-38 16,2 18-59-16,-3 3-11 0,3 8-8 16,5-3-3-16,11-6-5 0,6-12 0 15,8-7 19-15,-8-7 9 16,6-14 11-16,-10-1 4 16,1-9-14-16,-2 3-5 15,-11-7-11 1,4 6-6-16,-10 6-11 0,1 7-4 15,7 21-5-15,-3 4-1 16,8 3 4-16,6-2 3 16,7-16 4-16,4 1 2 15,14-16 5-15,2-5 8 0,3-6 9 16,-5-6 5-16,-7 0 8 16,-3 0-2-16,-16-4-4 15,-6 1-2-15,-13-7-11 16,-9 2-5-16,-6 8-8 15,-1 0-4-15,3 13-4 16,4 5-3-16,9 7-3 16,-4-8-2-16,15 8-2 15,7 0 0-15,13 6 4 16,6 0 1-16,7 4 3 16,6 2-1-16,-2 7 12 15,-1 2 3-15,-13 7 5 0,-13 1 5 16,-10 5-10-16,-5 4-1 15,-5 2-3 1,9-3-3-16,4-2-1 0,4-10-1 16,15-12-7-16,-2-8-28 0,7-15-117 15,1-7-158 1,0-15 167-16</inkml:trace>
  <inkml:trace contextRef="#ctx0" brushRef="#br0" timeOffset="-132905.56">16340 3320 1092 0,'-29'-6'105'0,"-1"-4"198"0,13 1-323 0,12 1-31 0,7-9-145 16,12 4 120-16</inkml:trace>
  <inkml:trace contextRef="#ctx0" brushRef="#br0" timeOffset="-132240.31">16516 3468 653 0,'5'70'58'0,"1"1"186"0,-2-4-117 0,5-8 20 0,-1-7 9 0,9-13-66 0,1-9-29 16,4-11 33-1,-5-9 4-15,-4-10-8 0,-2-7 9 16,-8-12-47-1,-3-1-7-15,-3-20-15 0,-7-2-10 16,2-9-12-16,1-1-4 16,7 19-8-16,4 2-1 0,7 26-1 31,7 13 0-31,2 14 4 0,5 3 0 0,13-1 2 16,8-4 1-16,8-20 9 15,-1 2 4 1,3-12 10-16,-8-5 2 15,-3-6 5-15,-4-2 8 16,-15-6 12-16,-3 2 7 0,-17 4 16 16,-6-4-10-16,-16 3-14 15,-8 5-7-15,-10 10-27 16,1 12-7-16,-4 29-13 16,7 9-6-16,8 17 2 0,8-3 2 31,16-4 3-31,12-9 1 0,11-10 2 15,5-12 3-15,8-9 2 16,1-8 1-16,5-6 1 0,-6-13 1 0,3-7 1 31,-1-6 0-31,1-4 1 0,3 3 0 0,-14-4-1 16,-3 7-3-16,-5 11-8 16,-3 7-5-16,3 21-5 31,3 10-2-31,11 15 7 15,1 2 2-15,1-1 5 0,-2-7 2 16,-6-1 1 0,-10-1 1-16,-13-7 5 15,-11 0 2-15,-18-3 4 16,-12-10 3-16,-12-1-9 16,-12-6-16-16,-4-10-77 15,5-3-50-15,8-18-242 16,13 4 213-16</inkml:trace>
  <inkml:trace contextRef="#ctx0" brushRef="#br0" timeOffset="-131462.5">18670 3495 896 0,'-13'-1'79'0,"-6"1"99"0,0 0-66 0,-6 12 7 0,-3 4-25 0,-5 23-45 0,4 10-22 16,4 17-9-1,3-4-2-15,20-10-7 0,7-14-5 16,16-14 1-16,4-10 4 15,3-14 12-15,7-2 8 0,-4-9 13 16,4-3 7 0,-8 0 15-16,-2-7 5 0,-9-1-5 15,0 3-9 1,-12 7-26-16,-4 10-15 16,-1 2-17-16,-7 14-4 0,5 11-3 15,3 1 1-15,17-1 5 16,10-6 3-16,22-11 1 15,11-5 10 1,-2-8 19-16,1-9 11 0,-17-5 27 16,-9 2 9-16,-14-5 2 15,-9 3-6-15,-13-7-22 16,-18 3-14-16,-10-1-30 0,-9 10-9 16,-18 8-17-1,1 9-24-15,3 5-69 16,7 1-54-16,26-6-227 0,18-4 221 15</inkml:trace>
  <inkml:trace contextRef="#ctx0" brushRef="#br0" timeOffset="-131162.27">19260 3555 1084 0,'30'13'128'16,"-5"7"132"-16,-4 9-120 0,-20 13-51 0,-10 2-26 0,-7 4-37 0,-5 2-5 0,9-12-9 31,7-5-2-31,3-11-3 16,2-9 2-16,4-10 3 0,4-8 3 0,1-9 5 31,8-10 0-31,9-6 6 16,4-14 11-16,7 0 4 0,6 0-2 15,4 11 1 1,-2 12-12-16,-8 21-10 15,-4 14-2-15,-15 21-10 16,-4 8-2-16,-8 4 3 0,-4-3-4 16,9-3-13-16,3-8-40 15,5-7-85-15,6-8-78 0,5-13 104 16</inkml:trace>
  <inkml:trace contextRef="#ctx0" brushRef="#br0" timeOffset="-130845.73">19948 3658 826 0,'4'3'154'0,"0"8"218"0,-4 9-233 0,0 15 14 15,-5 3-36-15,-3 1-25 0,5-4-32 16,-4-7-9-16,6-10-13 16,-1-7 0-16,2-11-1 15,0-7-2-15,2-18-8 16,7-5-10-16,6-8-7 15,8-4-1-15,6-1-3 0,7 2-2 16,0 6-1-16,-1 13 3 16,0 26 4-1,-1 14 3-15,-5 20 1 16,-4 13-3-16,-3-7-3 0,3 0-1 16,4-9-1-16,1-7-6 0,8-14-23 15,-2-9-66 1,2-8-202-16,1-10 177 0</inkml:trace>
  <inkml:trace contextRef="#ctx0" brushRef="#br0" timeOffset="-130545.64">20610 3531 1067 0,'-17'21'92'16,"1"-1"205"-16,7 6-172 0,9-4 17 0,3-8 1 0,13-6-66 0,7-3-10 15,6-13-13-15,4-3-7 16,-2-7-18-16,1-2-6 16,-12-1-9-16,-1-2 1 0,-17-1 4 15,-8 2 2-15,-13 3 1 16,-10 6-2-16,-7 13-11 16,-2 16-7-16,-3 22-7 31,2 12-3-31,9 15 1 0,8 0 0 0,22-4 2 15,8-10 4-15,15-20-43 16,6-6-35-16,5-15-134 16,4-7-158-1,14-8 210-15</inkml:trace>
  <inkml:trace contextRef="#ctx0" brushRef="#br0" timeOffset="-130322.17">21161 3440 1474 0,'-29'9'70'0,"-15"12"126"0,3 3-75 0,-9 17 46 15,-2 6 7-15,12 5-81 0,6 2-25 0,23-10-47 16,15-3-14-16,22-15-3 16,10-7-1-16,11-8 3 15,0-11-6 1,7-4-38-16,-5-14-32 0,1-8-86 15,1-6-73 1,1-14-292-16,0-3 305 0</inkml:trace>
  <inkml:trace contextRef="#ctx0" brushRef="#br0" timeOffset="-130160.25">21495 3118 1381 0,'-27'36'78'0,"-6"18"94"0,2 8-31 0,2 13 29 15,6 9-36-15,5-4-87 16,10-2-18-16,4-7-20 0,4-13 2 0,6-11-62 16,-1-3-77-16,4-7 76 15</inkml:trace>
  <inkml:trace contextRef="#ctx0" brushRef="#br0" timeOffset="-129832.28">21716 3602 1687 0,'6'-4'223'15,"28"-7"-211"-15,-11-4 0 0,-2 4 26 0,-15-1 16 0,-9 1 6 0,-11 6-2 0,-5 8-28 0,-3 13-17 0,-10 15-12 16,8 6-2-16,2 2-4 16,11-1 0-16,13-3-7 15,4-4-10-15,16-12-16 16,4 0-18-16,7-13-94 15,0-1-55-15,14-11-146 16,2-1 166-16</inkml:trace>
  <inkml:trace contextRef="#ctx0" brushRef="#br0" timeOffset="-129498.67">22227 3647 1051 0,'0'-21'170'0,"-12"16"119"0,-25 4-61 0,-7 15-113 0,-14 16-44 0,1 8-40 0,3 4-10 0,18-4-17 15,14-6-9-15,24-15-5 16,13-9-1-16,19-13 5 16,3-3 5-16,3-14 5 15,1-3 3-15,6 0 1 16,-6-10 2-16,8-8 23 16,-8-10 18-16,-5-26 27 15,-1-11 3-15,-18-19 1 16,2 0-16-16,-1 21-18 15,-15 16 6-15,0 42-29 16,-6 25-9-16,-11 35-9 16,1 24-11-16,-1 35 2 15,-2 17 6-15,0 15-3 0,2-1 2 16,0-1-22-16,0 0-42 16,-2-2-164-1,-3 3 136-15</inkml:trace>
  <inkml:trace contextRef="#ctx0" brushRef="#br0" timeOffset="-118969.66">15087 1773 734 0,'14'13'20'0,"4"-7"27"16,7 2 33-16,0-5 63 0,0-1 17 0,10-2-12 0,5 0-35 0,2-4-49 16,9 3-18-1,-1 1-22-15,2-3-7 0,0 0-10 16,0-1-1-16,4-2-3 0,5-5 0 16,15-2-2-16,9-1-1 15,24-6 0-15,17 4 0 16,10-3 2-1,3 2 4 1,7 6 11-16,6 4 1 16,7 4-1-16,5 6-4 15,5 2-12-15,3 4-1 16,3 3 0-16,3-5 0 16,2 11 0-16,-5-6 0 15,2 4 0-15,1 0 0 16,-1 0 0-16,1 3 1 0,-1-5 1 15,-4-2-2-15,12-5 0 16,-4-1 0-16,-6-6 1 16,2 0 0-16,-7 2 1 15,-4-2 0-15,-2 1-1 16,3 1 0-16,7-4 0 16,1-1 0-16,2-6 1 15,6-1-1-15,1-2 2 16,-2 4 0-16,9-5-1 15,-4 5 1-15,3 3-2 16,-3 1 0-16,-2 7 1 0,11 0-1 16,-13 6 1-16,0-1 0 15,-4 3 0-15,-2 0 1 16,-6 0-1-16,-6 2 0 16,-18-7 0-16,-8 2 1 15,-8-5-1-15,-5-1-2 16,-13 0-102-16,-12-2-193 15,-30 0 177-15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7A3EA-63EA-934B-EF5D-EF9B2977F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086F2BC-E223-4589-573F-DC96257B7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1A07B4B-843E-A2E0-E441-3C84DD435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4473B43-3C05-45A1-AE9B-A7F26E314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04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FB559-447F-3331-058B-1D85DC150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5CEB694-89CE-053E-82C0-0A06A69B8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4413EDD-D337-275B-B54C-3F546EC11E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C5F08E-3AE7-77A9-2972-17E283CF1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627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customXml" Target="../ink/ink13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customXml" Target="../ink/ink14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customXml" Target="../ink/ink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customXml" Target="../ink/ink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15: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FSM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AA1FB3-9B9F-CA5C-625C-05B7B0189BC6}"/>
                  </a:ext>
                </a:extLst>
              </p14:cNvPr>
              <p14:cNvContentPartPr/>
              <p14:nvPr/>
            </p14:nvContentPartPr>
            <p14:xfrm>
              <a:off x="854280" y="15480"/>
              <a:ext cx="7990560" cy="6395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AA1FB3-9B9F-CA5C-625C-05B7B0189BC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44920" y="6120"/>
                <a:ext cx="8009280" cy="6414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9C5F1-8CE3-25F3-1698-1DF25AEB5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F06492-4C46-1F5B-C528-BDC8E66D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610937A3-ADB3-3877-7D98-F74C72F3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3770B1F-2608-54F5-8E91-3F56DD622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6323C079-EA5F-4D62-F9D1-38104479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9F05D3AD-9A16-C5D4-4351-163301859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BE06E107-19B9-DB8D-51DA-5E037295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E6F778D2-C52E-C6F7-51BE-74141809E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E8F7374-65AB-9D12-1184-CA0011FCA362}"/>
                  </a:ext>
                </a:extLst>
              </p14:cNvPr>
              <p14:cNvContentPartPr/>
              <p14:nvPr/>
            </p14:nvContentPartPr>
            <p14:xfrm>
              <a:off x="272880" y="130320"/>
              <a:ext cx="8852760" cy="654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E8F7374-65AB-9D12-1184-CA0011FCA36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3520" y="120960"/>
                <a:ext cx="8871480" cy="6560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737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235" y="5272087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F36B5E-5B94-0DBC-875A-581836C74FF1}"/>
                  </a:ext>
                </a:extLst>
              </p14:cNvPr>
              <p14:cNvContentPartPr/>
              <p14:nvPr/>
            </p14:nvContentPartPr>
            <p14:xfrm>
              <a:off x="285480" y="1193400"/>
              <a:ext cx="8653680" cy="4561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F36B5E-5B94-0DBC-875A-581836C74F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120" y="1184040"/>
                <a:ext cx="8672400" cy="457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DE65CF5-BD6E-E6A8-769D-6BF69F6A3EF4}"/>
                  </a:ext>
                </a:extLst>
              </p14:cNvPr>
              <p14:cNvContentPartPr/>
              <p14:nvPr/>
            </p14:nvContentPartPr>
            <p14:xfrm>
              <a:off x="1599480" y="1724400"/>
              <a:ext cx="7416360" cy="4626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DE65CF5-BD6E-E6A8-769D-6BF69F6A3E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90120" y="1715040"/>
                <a:ext cx="7435080" cy="4644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BE6A0097-CBB8-FF40-5746-2F1BFF447B0F}"/>
                  </a:ext>
                </a:extLst>
              </p14:cNvPr>
              <p14:cNvContentPartPr/>
              <p14:nvPr/>
            </p14:nvContentPartPr>
            <p14:xfrm>
              <a:off x="75600" y="659880"/>
              <a:ext cx="8911440" cy="53722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BE6A0097-CBB8-FF40-5746-2F1BFF447B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6240" y="650520"/>
                <a:ext cx="8930160" cy="5391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A4348-3D11-18D6-C001-DEE5C2EA7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C678B2C-F551-2CC5-6F2D-A7EC727D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C6FC1DDD-BCCC-14CB-ACEA-8182DD708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65D9C1F-B651-94FD-09EF-D6AEAF4DF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F5CABAF-8BDA-A014-F20B-EACE5255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FD0B15A7-0798-ECD7-B4CF-871DD4032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985BA64F-3912-0CD7-100E-A91C9BCD9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5D8B0245-5B4E-B40A-DFB9-590FB496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07EF8877-3866-F503-5EC3-10063C69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0AC45DB3-935F-89A1-86AD-DDE3C032DE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19A227-856F-5D3F-F559-65830A16D8E4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F7899789-6886-AF34-F84D-AA255073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418CC68-F36D-480C-9EEF-7CC1BD18317D}"/>
                  </a:ext>
                </a:extLst>
              </p14:cNvPr>
              <p14:cNvContentPartPr/>
              <p14:nvPr/>
            </p14:nvContentPartPr>
            <p14:xfrm>
              <a:off x="106920" y="651240"/>
              <a:ext cx="8827920" cy="52135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418CC68-F36D-480C-9EEF-7CC1BD18317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560" y="641880"/>
                <a:ext cx="8846640" cy="5232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3736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774E21-3635-A13B-6C76-1E319203869E}"/>
                  </a:ext>
                </a:extLst>
              </p14:cNvPr>
              <p14:cNvContentPartPr/>
              <p14:nvPr/>
            </p14:nvContentPartPr>
            <p14:xfrm>
              <a:off x="1723320" y="1840320"/>
              <a:ext cx="6675840" cy="441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774E21-3635-A13B-6C76-1E31920386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13960" y="1830960"/>
                <a:ext cx="6694560" cy="443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6403F3-2824-5AA0-B471-5A0B84D37EB1}"/>
                  </a:ext>
                </a:extLst>
              </p14:cNvPr>
              <p14:cNvContentPartPr/>
              <p14:nvPr/>
            </p14:nvContentPartPr>
            <p14:xfrm>
              <a:off x="2472480" y="2433600"/>
              <a:ext cx="1342440" cy="2160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6403F3-2824-5AA0-B471-5A0B84D37E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63120" y="2424240"/>
                <a:ext cx="1361160" cy="2178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3CFD106-7781-E719-7D57-06FE89B4257F}"/>
                  </a:ext>
                </a:extLst>
              </p14:cNvPr>
              <p14:cNvContentPartPr/>
              <p14:nvPr/>
            </p14:nvContentPartPr>
            <p14:xfrm>
              <a:off x="281880" y="79560"/>
              <a:ext cx="8865720" cy="6180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3CFD106-7781-E719-7D57-06FE89B4257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520" y="70200"/>
                <a:ext cx="8884440" cy="6199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DFB434-031E-4F42-D23D-FD800B0CB89A}"/>
                  </a:ext>
                </a:extLst>
              </p14:cNvPr>
              <p14:cNvContentPartPr/>
              <p14:nvPr/>
            </p14:nvContentPartPr>
            <p14:xfrm>
              <a:off x="556920" y="9720"/>
              <a:ext cx="8072280" cy="6219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DFB434-031E-4F42-D23D-FD800B0CB89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7560" y="360"/>
                <a:ext cx="8091000" cy="623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B37745-120F-4719-6BD0-7DB039E613F9}"/>
                  </a:ext>
                </a:extLst>
              </p14:cNvPr>
              <p14:cNvContentPartPr/>
              <p14:nvPr/>
            </p14:nvContentPartPr>
            <p14:xfrm>
              <a:off x="597240" y="2043360"/>
              <a:ext cx="3981600" cy="693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B37745-120F-4719-6BD0-7DB039E613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7880" y="2034000"/>
                <a:ext cx="4000320" cy="712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281002-93E3-C29B-2059-6DEF0173CE6A}"/>
                  </a:ext>
                </a:extLst>
              </p14:cNvPr>
              <p14:cNvContentPartPr/>
              <p14:nvPr/>
            </p14:nvContentPartPr>
            <p14:xfrm>
              <a:off x="66600" y="14400"/>
              <a:ext cx="9015120" cy="6766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281002-93E3-C29B-2059-6DEF0173CE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240" y="5040"/>
                <a:ext cx="9033840" cy="678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52153C-D6CC-D7F1-FB83-6600875BC288}"/>
                  </a:ext>
                </a:extLst>
              </p14:cNvPr>
              <p14:cNvContentPartPr/>
              <p14:nvPr/>
            </p14:nvContentPartPr>
            <p14:xfrm>
              <a:off x="1040040" y="1204200"/>
              <a:ext cx="6649920" cy="496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52153C-D6CC-D7F1-FB83-6600875BC2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30680" y="1194840"/>
                <a:ext cx="6668640" cy="497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70ECF6A-27FA-329E-EC19-B070B4010F18}"/>
                  </a:ext>
                </a:extLst>
              </p14:cNvPr>
              <p14:cNvContentPartPr/>
              <p14:nvPr/>
            </p14:nvContentPartPr>
            <p14:xfrm>
              <a:off x="2924640" y="2043000"/>
              <a:ext cx="5733360" cy="31665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70ECF6A-27FA-329E-EC19-B070B4010F1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15280" y="2033640"/>
                <a:ext cx="5752080" cy="3185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4F4C3A-1D81-0B3E-B675-9135C4CFA959}"/>
                  </a:ext>
                </a:extLst>
              </p14:cNvPr>
              <p14:cNvContentPartPr/>
              <p14:nvPr/>
            </p14:nvContentPartPr>
            <p14:xfrm>
              <a:off x="268200" y="39960"/>
              <a:ext cx="6602040" cy="138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4F4C3A-1D81-0B3E-B675-9135C4CFA9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8840" y="30600"/>
                <a:ext cx="6620760" cy="1407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6C63CAC-7A01-4955-5835-097FAC9AB36A}"/>
                  </a:ext>
                </a:extLst>
              </p14:cNvPr>
              <p14:cNvContentPartPr/>
              <p14:nvPr/>
            </p14:nvContentPartPr>
            <p14:xfrm>
              <a:off x="79560" y="-52200"/>
              <a:ext cx="6277320" cy="6127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6C63CAC-7A01-4955-5835-097FAC9AB3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200" y="-61560"/>
                <a:ext cx="6296040" cy="6146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3A5FEE-5863-AC1D-D263-1C65B361F8D6}"/>
                  </a:ext>
                </a:extLst>
              </p14:cNvPr>
              <p14:cNvContentPartPr/>
              <p14:nvPr/>
            </p14:nvContentPartPr>
            <p14:xfrm>
              <a:off x="894240" y="67680"/>
              <a:ext cx="7616160" cy="6479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3A5FEE-5863-AC1D-D263-1C65B361F8D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4880" y="58320"/>
                <a:ext cx="7634880" cy="6498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57466</TotalTime>
  <Words>959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288</cp:revision>
  <cp:lastPrinted>2018-03-06T18:31:56Z</cp:lastPrinted>
  <dcterms:created xsi:type="dcterms:W3CDTF">2002-09-20T18:19:18Z</dcterms:created>
  <dcterms:modified xsi:type="dcterms:W3CDTF">2024-02-27T19:02:26Z</dcterms:modified>
</cp:coreProperties>
</file>