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730" r:id="rId3"/>
    <p:sldId id="753" r:id="rId4"/>
    <p:sldId id="754" r:id="rId5"/>
    <p:sldId id="755" r:id="rId6"/>
    <p:sldId id="758" r:id="rId7"/>
    <p:sldId id="756" r:id="rId8"/>
    <p:sldId id="748" r:id="rId9"/>
    <p:sldId id="731" r:id="rId10"/>
    <p:sldId id="746" r:id="rId11"/>
    <p:sldId id="759" r:id="rId12"/>
    <p:sldId id="747" r:id="rId13"/>
    <p:sldId id="734" r:id="rId14"/>
    <p:sldId id="735" r:id="rId15"/>
    <p:sldId id="760" r:id="rId16"/>
    <p:sldId id="736" r:id="rId17"/>
    <p:sldId id="737" r:id="rId18"/>
    <p:sldId id="738" r:id="rId19"/>
    <p:sldId id="412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B15E0-8263-4786-8647-71216A689535}" v="3" dt="2024-02-27T13:11:18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9F6B15E0-8263-4786-8647-71216A689535}"/>
    <pc:docChg chg="addSld delSld modSld">
      <pc:chgData name="Rajeev Balasubramonian" userId="d1fdae7ed13c9a74" providerId="LiveId" clId="{9F6B15E0-8263-4786-8647-71216A689535}" dt="2024-02-27T13:17:47.421" v="20" actId="2696"/>
      <pc:docMkLst>
        <pc:docMk/>
      </pc:docMkLst>
      <pc:sldChg chg="modSp mod">
        <pc:chgData name="Rajeev Balasubramonian" userId="d1fdae7ed13c9a74" providerId="LiveId" clId="{9F6B15E0-8263-4786-8647-71216A689535}" dt="2024-02-27T12:42:42.289" v="15" actId="20577"/>
        <pc:sldMkLst>
          <pc:docMk/>
          <pc:sldMk cId="0" sldId="363"/>
        </pc:sldMkLst>
        <pc:spChg chg="mod">
          <ac:chgData name="Rajeev Balasubramonian" userId="d1fdae7ed13c9a74" providerId="LiveId" clId="{9F6B15E0-8263-4786-8647-71216A689535}" dt="2024-02-27T12:42:29.894" v="1" actId="20577"/>
          <ac:spMkLst>
            <pc:docMk/>
            <pc:sldMk cId="0" sldId="363"/>
            <ac:spMk id="4099" creationId="{39CF3348-F62A-453E-9EAF-CC980E38E6B5}"/>
          </ac:spMkLst>
        </pc:spChg>
        <pc:spChg chg="mod">
          <ac:chgData name="Rajeev Balasubramonian" userId="d1fdae7ed13c9a74" providerId="LiveId" clId="{9F6B15E0-8263-4786-8647-71216A689535}" dt="2024-02-27T12:42:42.289" v="15" actId="20577"/>
          <ac:spMkLst>
            <pc:docMk/>
            <pc:sldMk cId="0" sldId="363"/>
            <ac:spMk id="4101" creationId="{E934430F-2A42-4D8F-A5DE-0DD41969E966}"/>
          </ac:spMkLst>
        </pc:spChg>
      </pc:sldChg>
      <pc:sldChg chg="del">
        <pc:chgData name="Rajeev Balasubramonian" userId="d1fdae7ed13c9a74" providerId="LiveId" clId="{9F6B15E0-8263-4786-8647-71216A689535}" dt="2024-02-27T13:17:47.421" v="20" actId="2696"/>
        <pc:sldMkLst>
          <pc:docMk/>
          <pc:sldMk cId="0" sldId="378"/>
        </pc:sldMkLst>
      </pc:sldChg>
      <pc:sldChg chg="del">
        <pc:chgData name="Rajeev Balasubramonian" userId="d1fdae7ed13c9a74" providerId="LiveId" clId="{9F6B15E0-8263-4786-8647-71216A689535}" dt="2024-02-27T13:17:46.603" v="19" actId="2696"/>
        <pc:sldMkLst>
          <pc:docMk/>
          <pc:sldMk cId="0" sldId="418"/>
        </pc:sldMkLst>
      </pc:sldChg>
      <pc:sldChg chg="add">
        <pc:chgData name="Rajeev Balasubramonian" userId="d1fdae7ed13c9a74" providerId="LiveId" clId="{9F6B15E0-8263-4786-8647-71216A689535}" dt="2024-02-27T12:50:23.802" v="16"/>
        <pc:sldMkLst>
          <pc:docMk/>
          <pc:sldMk cId="0" sldId="730"/>
        </pc:sldMkLst>
      </pc:sldChg>
      <pc:sldChg chg="add">
        <pc:chgData name="Rajeev Balasubramonian" userId="d1fdae7ed13c9a74" providerId="LiveId" clId="{9F6B15E0-8263-4786-8647-71216A689535}" dt="2024-02-27T12:50:23.802" v="16"/>
        <pc:sldMkLst>
          <pc:docMk/>
          <pc:sldMk cId="0" sldId="753"/>
        </pc:sldMkLst>
      </pc:sldChg>
      <pc:sldChg chg="add">
        <pc:chgData name="Rajeev Balasubramonian" userId="d1fdae7ed13c9a74" providerId="LiveId" clId="{9F6B15E0-8263-4786-8647-71216A689535}" dt="2024-02-27T12:50:23.802" v="16"/>
        <pc:sldMkLst>
          <pc:docMk/>
          <pc:sldMk cId="0" sldId="754"/>
        </pc:sldMkLst>
      </pc:sldChg>
      <pc:sldChg chg="add">
        <pc:chgData name="Rajeev Balasubramonian" userId="d1fdae7ed13c9a74" providerId="LiveId" clId="{9F6B15E0-8263-4786-8647-71216A689535}" dt="2024-02-27T12:50:23.802" v="16"/>
        <pc:sldMkLst>
          <pc:docMk/>
          <pc:sldMk cId="0" sldId="755"/>
        </pc:sldMkLst>
      </pc:sldChg>
      <pc:sldChg chg="add">
        <pc:chgData name="Rajeev Balasubramonian" userId="d1fdae7ed13c9a74" providerId="LiveId" clId="{9F6B15E0-8263-4786-8647-71216A689535}" dt="2024-02-27T12:50:23.802" v="16"/>
        <pc:sldMkLst>
          <pc:docMk/>
          <pc:sldMk cId="0" sldId="756"/>
        </pc:sldMkLst>
      </pc:sldChg>
      <pc:sldChg chg="add">
        <pc:chgData name="Rajeev Balasubramonian" userId="d1fdae7ed13c9a74" providerId="LiveId" clId="{9F6B15E0-8263-4786-8647-71216A689535}" dt="2024-02-27T12:50:23.802" v="16"/>
        <pc:sldMkLst>
          <pc:docMk/>
          <pc:sldMk cId="0" sldId="758"/>
        </pc:sldMkLst>
      </pc:sldChg>
      <pc:sldChg chg="add">
        <pc:chgData name="Rajeev Balasubramonian" userId="d1fdae7ed13c9a74" providerId="LiveId" clId="{9F6B15E0-8263-4786-8647-71216A689535}" dt="2024-02-27T13:06:07.320" v="17"/>
        <pc:sldMkLst>
          <pc:docMk/>
          <pc:sldMk cId="1707376936" sldId="759"/>
        </pc:sldMkLst>
      </pc:sldChg>
      <pc:sldChg chg="add">
        <pc:chgData name="Rajeev Balasubramonian" userId="d1fdae7ed13c9a74" providerId="LiveId" clId="{9F6B15E0-8263-4786-8647-71216A689535}" dt="2024-02-27T13:11:18.520" v="18"/>
        <pc:sldMkLst>
          <pc:docMk/>
          <pc:sldMk cId="2403736235" sldId="7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1ACDA2F-C604-4D49-811F-8A3AE86D35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4814E4-C333-4006-A09F-B1A9C5AEB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9FEAED-9A06-4CC0-80CF-C3D42ECE00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FE41A56-D311-4F43-91CB-D663173ABD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AEDFCC-82EF-46F3-A71F-E8D3A16C3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6A36B77-79F6-42BC-9804-3E38A52F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3870108-D4E9-433B-A94E-C1508E74B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FA99CD-367C-47E5-9914-A52F683D87E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AA8BC80-94CC-463F-82B4-4D16891B1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E56299-C7DA-439A-BD9A-E88D1B693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4FACD0-E269-4ABE-8E33-BD448DB70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D05F83-9007-49CB-85F1-CF9D86A65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F719D3-B500-4D35-AF80-B5AB7C47D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A7CC-C741-44F0-87B9-6529CD12D8E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5DE2C1-1CA3-414A-BE2E-3566CD0A1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4F764E-FAAB-43D6-A689-869F9DEA4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7A3EA-63EA-934B-EF5D-EF9B2977F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086F2BC-E223-4589-573F-DC96257B7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1A07B4B-843E-A2E0-E441-3C84DD435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4473B43-3C05-45A1-AE9B-A7F26E314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043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7E6514-6AE7-4F21-B79F-30A7F4508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FBAFA-1452-4B6B-BD86-8898D046685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907F95D-51D2-49A8-B2B8-C1C806242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6A20B0-E2A5-46C7-B00D-1B7A9A469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1EF3F8-66C8-4636-9D3B-004F513E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08EE3-A4C0-4514-B344-CC2D3727FFC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C14511-F66D-4052-8B0A-3E55152CD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241E789-0403-48F3-A611-70BDB5A7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1824906-526A-454D-8E01-56F00E04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E21D12E-185D-479A-B338-22BDA3932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AF51FE8-A2FD-4DCB-825D-07B11C54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0FB559-447F-3331-058B-1D85DC1501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5CEB694-89CE-053E-82C0-0A06A69B8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4413EDD-D337-275B-B54C-3F546EC11E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0C5F08E-3AE7-77A9-2972-17E283CF1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627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3979A98-35ED-4BBC-AF3B-D80D8543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3BB4C-5313-4AD5-B67D-7D1E7E08D5E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60C09E-A25B-43E2-9609-5C1B35AD2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EABE658-B014-4DA9-81E3-8B140F37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E9B5FC-4952-48C0-95F3-93ECC0691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F6A44-E39E-4C63-8BD1-28C7BDFB0B9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DBE205-B521-4ACD-9B96-1045A6EE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DC40E-84CC-41E6-B667-78FC0236F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5B8AC-37A5-48F2-A266-06AD62131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60ABC-1CB0-471A-8A10-FC8F3C8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B3DC1-7AC5-4FA1-8818-F1BA81C66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F437B-9DC1-4F6B-BD21-52B90485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15E94-B877-43BB-8837-9501AA36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154CF-F87F-4630-B13C-B6F7F192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1CD53-BC7D-4DDB-B9E7-A0620494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15345-9EAC-4E77-89CA-209EC23A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3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A9DFE-29C4-4B2F-8B50-D0402191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8195B-C272-4ED2-884C-8E3BB92B7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0C38D-F43D-4A7E-9B48-64BD1F335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1E88-03C0-4892-A8A5-F5D25EB4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ED00-F33E-432E-A375-45893107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35498-7F34-4DB1-A825-CDC5A19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3E3D0-A927-4FB8-BE90-01F5FBC5A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053-7703-4801-822C-4E9F62DEA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59209-90CC-4340-B3EF-E0EB2B568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1E39-9243-4B27-B6C1-47F173B2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59719-DF69-4FDA-973E-31AB5775D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AEE5-1356-4DFA-A489-A18EEC403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BD002-73E8-4B24-8E25-4F3EFF1F3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9C931-EBF6-4047-B953-2B571F56D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E8E3-2693-452B-8E22-40F832AA7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F2E69-41B1-4424-999C-E1FECCDD7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2357B1-ABB6-4BC1-9DC4-91779EED2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79E82-F232-47F9-99E1-412D7908D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C2BD3-8FAA-4174-8358-8A8160B29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7B8-CDF3-4F1E-AE8C-C870A3B7D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9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725ED-5F01-4813-962D-D0267AC3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344756-3D63-48EF-8EE9-5B5A121D2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AADE2-F421-49BF-93BC-D4789EA9E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DEDE2-1F2B-4E1A-A015-2328B6C3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05E14F-319F-459D-9F7A-6E1ED1484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E18F82-9F2A-49F2-90CD-1B560182E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35C37-E069-464C-92AC-692A00C6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AB04-132D-499A-8423-909837559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23A63-3C82-4650-8D92-16CA6C18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0E25-862C-48D8-AA28-5D74D6FB8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6DA58-CB97-4185-A745-BBF3F642C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89CD-CD95-48A1-953E-31D31333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AA346-A293-460C-AEEA-C93435C16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9F14C-2355-47F1-8DD7-A6FEEFB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455AC-A361-4E03-89D8-35D7F0266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887F-6EB4-4C29-B317-3588F51E3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73462F-B6A5-4F39-9523-185DFA61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C4116-B924-4EE7-9ACC-35350A092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740606-452B-4E10-BAAA-C012068EB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67944-CD7C-41AA-B529-84E63C5E9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75D84E-5CF6-400E-8070-2CB7694BDA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B39FC5D-774A-4CF0-8D5E-481B839A8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96D444E-5659-4F7E-8E5A-79169325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D21B3-AEED-469B-B03A-FE33A63FD56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9CF3348-F62A-453E-9EAF-CC980E38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3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15: Basic CPU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747379F-C43B-4688-B48A-F5992874F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934430F-2A42-4D8F-A5DE-0DD41969E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9010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FSM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9C5F1-8CE3-25F3-1698-1DF25AEB5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BF06492-4C46-1F5B-C528-BDC8E66D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610937A3-ADB3-3877-7D98-F74C72F3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3770B1F-2608-54F5-8E91-3F56DD622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6323C079-EA5F-4D62-F9D1-381044795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9F05D3AD-9A16-C5D4-4351-163301859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BE06E107-19B9-DB8D-51DA-5E0372951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E6F778D2-C52E-C6F7-51BE-74141809E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170737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E07416-D6F6-4773-991A-DB4FD8D2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20A680-BC42-429E-AB19-E0448873F3DB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DF73373-A032-464B-A5D2-E416DCF0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190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Clocking Methodology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9EC8C10-FB39-46D1-A6D7-F5A1975D1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CD6A05C5-5CDD-42EA-B2E9-26E923AC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5578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Which of the above units need a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is being saved (latched) on the rising edge of the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Keep in mind that the latched value remains there for an entire cycle</a:t>
            </a:r>
          </a:p>
        </p:txBody>
      </p:sp>
      <p:pic>
        <p:nvPicPr>
          <p:cNvPr id="20486" name="Picture 6" descr="f04-01-9780124077263">
            <a:extLst>
              <a:ext uri="{FF2B5EF4-FFF2-40B4-BE49-F238E27FC236}">
                <a16:creationId xmlns:a16="http://schemas.microsoft.com/office/drawing/2014/main" id="{A18C88E5-21F3-437F-ACC4-F62586D0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5">
            <a:extLst>
              <a:ext uri="{FF2B5EF4-FFF2-40B4-BE49-F238E27FC236}">
                <a16:creationId xmlns:a16="http://schemas.microsoft.com/office/drawing/2014/main" id="{1C9F1087-5B62-4965-A96C-C12D62C62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235" y="5272087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7614C9-F3AD-4C7A-A733-ABFB2A3A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8A2F-5E81-4543-985C-81EA625BC9EE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B6712C-56A9-4FDE-8D72-30A3957E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69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R-type Instructions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8E3847A-B28D-429A-A379-8CD3624F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D5CFFF7-B1AB-472C-B0F6-65EE89C6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74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add  $t1, $t2, $t3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role of each signal</a:t>
            </a:r>
          </a:p>
        </p:txBody>
      </p:sp>
      <p:pic>
        <p:nvPicPr>
          <p:cNvPr id="22534" name="Picture 6" descr="f04-07-9780124077263">
            <a:extLst>
              <a:ext uri="{FF2B5EF4-FFF2-40B4-BE49-F238E27FC236}">
                <a16:creationId xmlns:a16="http://schemas.microsoft.com/office/drawing/2014/main" id="{EF82E6B8-AD8A-4E07-A369-58C1140CB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514600"/>
            <a:ext cx="80327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5">
            <a:extLst>
              <a:ext uri="{FF2B5EF4-FFF2-40B4-BE49-F238E27FC236}">
                <a16:creationId xmlns:a16="http://schemas.microsoft.com/office/drawing/2014/main" id="{90FE81D3-8390-4773-AC60-A3D08CDF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88010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99983A-86A8-4D3E-9745-351E040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C87809B-7CA6-46A3-B295-6EDD56A8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E50A7D3-4BEE-4A62-88D6-5B454444E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DFCF7BD-5EC6-4FBF-B15D-E045171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E959979C-D389-4BDA-8BD7-59FBBA4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F81C0E7B-7EA5-4992-9D25-CD67328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81C451F5-610A-4719-971A-6A1ECB6B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C337F475-F0E0-4365-A481-E3A55A6D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28F64796-42E5-4EAD-85D6-DFE6FD6AC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625F-74C0-4750-90E5-AE1657EE9140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EF739A27-D782-48F9-8BCB-00A09A1A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A4348-3D11-18D6-C001-DEE5C2EA7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C678B2C-F551-2CC5-6F2D-A7EC727D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C6FC1DDD-BCCC-14CB-ACEA-8182DD708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65D9C1F-B651-94FD-09EF-D6AEAF4DF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F5CABAF-8BDA-A014-F20B-EACE5255C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FD0B15A7-0798-ECD7-B4CF-871DD4032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985BA64F-3912-0CD7-100E-A91C9BCD9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5D8B0245-5B4E-B40A-DFB9-590FB4967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07EF8877-3866-F503-5EC3-10063C693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0AC45DB3-935F-89A1-86AD-DDE3C032DE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19A227-856F-5D3F-F559-65830A16D8E4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F7899789-6886-AF34-F84D-AA255073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2403736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77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007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53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90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878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  we can access the data memory in the 2</a:t>
            </a:r>
            <a:r>
              <a:rPr lang="en-US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81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56388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905E7-81E1-4544-B2ED-F40DF8909E84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B8B0C-FBFB-4836-8837-9FA235BB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MIPS Architecture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C563BBB4-886D-4635-809F-D928DC8D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3720DBC9-21AF-4DBB-B4CD-D83C38D4B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8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Now that we understand clocks and storage of states,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we’ll design a simple CPU that executes: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math (add, sub, and, or,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and jump instructions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j)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0E5751-6324-4ECB-9A4A-A14CAFA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B8958-40EE-497D-B06A-D4BD3B1F5E07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D7EFEA4-6C6D-4836-ADDF-D948CF91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412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Overview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878BC27-2C21-4D4D-A4E3-7D448DCE4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5AD3D52-FFDE-400B-8ABC-9151BC4D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597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data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now, let’s make them separate units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registers, ALU, and a whole lot of control logic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CPU operations common to all instructions: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use the program counter (PC) to pull instruction out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instruction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read register values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57134</TotalTime>
  <Words>959</Words>
  <Application>Microsoft Office PowerPoint</Application>
  <PresentationFormat>On-screen Show (4:3)</PresentationFormat>
  <Paragraphs>190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287</cp:revision>
  <cp:lastPrinted>2018-03-06T18:31:56Z</cp:lastPrinted>
  <dcterms:created xsi:type="dcterms:W3CDTF">2002-09-20T18:19:18Z</dcterms:created>
  <dcterms:modified xsi:type="dcterms:W3CDTF">2024-02-27T13:17:55Z</dcterms:modified>
</cp:coreProperties>
</file>