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ink/ink1.xml" ContentType="application/inkml+xml"/>
  <Override PartName="/ppt/notesSlides/notesSlide3.xml" ContentType="application/vnd.openxmlformats-officedocument.presentationml.notesSlide+xml"/>
  <Override PartName="/ppt/ink/ink2.xml" ContentType="application/inkml+xml"/>
  <Override PartName="/ppt/notesSlides/notesSlide4.xml" ContentType="application/vnd.openxmlformats-officedocument.presentationml.notesSlide+xml"/>
  <Override PartName="/ppt/ink/ink3.xml" ContentType="application/inkml+xml"/>
  <Override PartName="/ppt/notesSlides/notesSlide5.xml" ContentType="application/vnd.openxmlformats-officedocument.presentationml.notesSlide+xml"/>
  <Override PartName="/ppt/ink/ink4.xml" ContentType="application/inkml+xml"/>
  <Override PartName="/ppt/notesSlides/notesSlide6.xml" ContentType="application/vnd.openxmlformats-officedocument.presentationml.notesSlide+xml"/>
  <Override PartName="/ppt/ink/ink5.xml" ContentType="application/inkml+xml"/>
  <Override PartName="/ppt/notesSlides/notesSlide7.xml" ContentType="application/vnd.openxmlformats-officedocument.presentationml.notesSlide+xml"/>
  <Override PartName="/ppt/ink/ink6.xml" ContentType="application/inkml+xml"/>
  <Override PartName="/ppt/notesSlides/notesSlide8.xml" ContentType="application/vnd.openxmlformats-officedocument.presentationml.notesSlide+xml"/>
  <Override PartName="/ppt/ink/ink7.xml" ContentType="application/inkml+xml"/>
  <Override PartName="/ppt/notesSlides/notesSlide9.xml" ContentType="application/vnd.openxmlformats-officedocument.presentationml.notesSlide+xml"/>
  <Override PartName="/ppt/ink/ink8.xml" ContentType="application/inkml+xml"/>
  <Override PartName="/ppt/notesSlides/notesSlide10.xml" ContentType="application/vnd.openxmlformats-officedocument.presentationml.notesSlide+xml"/>
  <Override PartName="/ppt/ink/ink9.xml" ContentType="application/inkml+xml"/>
  <Override PartName="/ppt/notesSlides/notesSlide11.xml" ContentType="application/vnd.openxmlformats-officedocument.presentationml.notesSlide+xml"/>
  <Override PartName="/ppt/ink/ink10.xml" ContentType="application/inkml+xml"/>
  <Override PartName="/ppt/notesSlides/notesSlide12.xml" ContentType="application/vnd.openxmlformats-officedocument.presentationml.notesSlide+xml"/>
  <Override PartName="/ppt/ink/ink11.xml" ContentType="application/inkml+xml"/>
  <Override PartName="/ppt/notesSlides/notesSlide13.xml" ContentType="application/vnd.openxmlformats-officedocument.presentationml.notesSlide+xml"/>
  <Override PartName="/ppt/ink/ink12.xml" ContentType="application/inkml+xml"/>
  <Override PartName="/ppt/notesSlides/notesSlide14.xml" ContentType="application/vnd.openxmlformats-officedocument.presentationml.notesSlide+xml"/>
  <Override PartName="/ppt/ink/ink13.xml" ContentType="application/inkml+xml"/>
  <Override PartName="/ppt/notesSlides/notesSlide15.xml" ContentType="application/vnd.openxmlformats-officedocument.presentationml.notesSlide+xml"/>
  <Override PartName="/ppt/ink/ink14.xml" ContentType="application/inkml+xml"/>
  <Override PartName="/ppt/notesSlides/notesSlide16.xml" ContentType="application/vnd.openxmlformats-officedocument.presentationml.notesSlide+xml"/>
  <Override PartName="/ppt/ink/ink15.xml" ContentType="application/inkml+xml"/>
  <Override PartName="/ppt/notesSlides/notesSlide17.xml" ContentType="application/vnd.openxmlformats-officedocument.presentationml.notesSlide+xml"/>
  <Override PartName="/ppt/ink/ink16.xml" ContentType="application/inkml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363" r:id="rId2"/>
    <p:sldId id="760" r:id="rId3"/>
    <p:sldId id="759" r:id="rId4"/>
    <p:sldId id="711" r:id="rId5"/>
    <p:sldId id="712" r:id="rId6"/>
    <p:sldId id="713" r:id="rId7"/>
    <p:sldId id="714" r:id="rId8"/>
    <p:sldId id="748" r:id="rId9"/>
    <p:sldId id="749" r:id="rId10"/>
    <p:sldId id="750" r:id="rId11"/>
    <p:sldId id="751" r:id="rId12"/>
    <p:sldId id="752" r:id="rId13"/>
    <p:sldId id="718" r:id="rId14"/>
    <p:sldId id="728" r:id="rId15"/>
    <p:sldId id="757" r:id="rId16"/>
    <p:sldId id="719" r:id="rId17"/>
    <p:sldId id="729" r:id="rId18"/>
    <p:sldId id="730" r:id="rId19"/>
    <p:sldId id="753" r:id="rId20"/>
    <p:sldId id="754" r:id="rId21"/>
    <p:sldId id="755" r:id="rId22"/>
    <p:sldId id="758" r:id="rId23"/>
    <p:sldId id="756" r:id="rId24"/>
  </p:sldIdLst>
  <p:sldSz cx="9144000" cy="6858000" type="screen4x3"/>
  <p:notesSz cx="6845300" cy="93964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B954BA-13EB-4ABF-824F-E33414C3778B}" v="1" dt="2024-02-22T19:06:07.7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89" autoAdjust="0"/>
    <p:restoredTop sz="94660" autoAdjust="0"/>
  </p:normalViewPr>
  <p:slideViewPr>
    <p:cSldViewPr>
      <p:cViewPr varScale="1">
        <p:scale>
          <a:sx n="74" d="100"/>
          <a:sy n="74" d="100"/>
        </p:scale>
        <p:origin x="112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jeev Balasubramonian" userId="d1fdae7ed13c9a74" providerId="LiveId" clId="{07B954BA-13EB-4ABF-824F-E33414C3778B}"/>
    <pc:docChg chg="modSld">
      <pc:chgData name="Rajeev Balasubramonian" userId="d1fdae7ed13c9a74" providerId="LiveId" clId="{07B954BA-13EB-4ABF-824F-E33414C3778B}" dt="2024-02-22T19:06:07.752" v="0"/>
      <pc:docMkLst>
        <pc:docMk/>
      </pc:docMkLst>
      <pc:sldChg chg="addSp">
        <pc:chgData name="Rajeev Balasubramonian" userId="d1fdae7ed13c9a74" providerId="LiveId" clId="{07B954BA-13EB-4ABF-824F-E33414C3778B}" dt="2024-02-22T19:06:07.752" v="0"/>
        <pc:sldMkLst>
          <pc:docMk/>
          <pc:sldMk cId="0" sldId="711"/>
        </pc:sldMkLst>
        <pc:inkChg chg="add">
          <ac:chgData name="Rajeev Balasubramonian" userId="d1fdae7ed13c9a74" providerId="LiveId" clId="{07B954BA-13EB-4ABF-824F-E33414C3778B}" dt="2024-02-22T19:06:07.752" v="0"/>
          <ac:inkMkLst>
            <pc:docMk/>
            <pc:sldMk cId="0" sldId="711"/>
            <ac:inkMk id="2" creationId="{A30C824F-82B2-FF63-B538-FDA98EA7F6F0}"/>
          </ac:inkMkLst>
        </pc:inkChg>
      </pc:sldChg>
      <pc:sldChg chg="addSp">
        <pc:chgData name="Rajeev Balasubramonian" userId="d1fdae7ed13c9a74" providerId="LiveId" clId="{07B954BA-13EB-4ABF-824F-E33414C3778B}" dt="2024-02-22T19:06:07.752" v="0"/>
        <pc:sldMkLst>
          <pc:docMk/>
          <pc:sldMk cId="0" sldId="712"/>
        </pc:sldMkLst>
        <pc:inkChg chg="add">
          <ac:chgData name="Rajeev Balasubramonian" userId="d1fdae7ed13c9a74" providerId="LiveId" clId="{07B954BA-13EB-4ABF-824F-E33414C3778B}" dt="2024-02-22T19:06:07.752" v="0"/>
          <ac:inkMkLst>
            <pc:docMk/>
            <pc:sldMk cId="0" sldId="712"/>
            <ac:inkMk id="2" creationId="{B23CCF9F-CF6A-92BA-D780-F539BABDE323}"/>
          </ac:inkMkLst>
        </pc:inkChg>
      </pc:sldChg>
      <pc:sldChg chg="addSp">
        <pc:chgData name="Rajeev Balasubramonian" userId="d1fdae7ed13c9a74" providerId="LiveId" clId="{07B954BA-13EB-4ABF-824F-E33414C3778B}" dt="2024-02-22T19:06:07.752" v="0"/>
        <pc:sldMkLst>
          <pc:docMk/>
          <pc:sldMk cId="0" sldId="713"/>
        </pc:sldMkLst>
        <pc:inkChg chg="add">
          <ac:chgData name="Rajeev Balasubramonian" userId="d1fdae7ed13c9a74" providerId="LiveId" clId="{07B954BA-13EB-4ABF-824F-E33414C3778B}" dt="2024-02-22T19:06:07.752" v="0"/>
          <ac:inkMkLst>
            <pc:docMk/>
            <pc:sldMk cId="0" sldId="713"/>
            <ac:inkMk id="2" creationId="{C35B9802-0DA1-DD69-1A6D-2543005ACDCC}"/>
          </ac:inkMkLst>
        </pc:inkChg>
      </pc:sldChg>
      <pc:sldChg chg="addSp">
        <pc:chgData name="Rajeev Balasubramonian" userId="d1fdae7ed13c9a74" providerId="LiveId" clId="{07B954BA-13EB-4ABF-824F-E33414C3778B}" dt="2024-02-22T19:06:07.752" v="0"/>
        <pc:sldMkLst>
          <pc:docMk/>
          <pc:sldMk cId="0" sldId="714"/>
        </pc:sldMkLst>
        <pc:inkChg chg="add">
          <ac:chgData name="Rajeev Balasubramonian" userId="d1fdae7ed13c9a74" providerId="LiveId" clId="{07B954BA-13EB-4ABF-824F-E33414C3778B}" dt="2024-02-22T19:06:07.752" v="0"/>
          <ac:inkMkLst>
            <pc:docMk/>
            <pc:sldMk cId="0" sldId="714"/>
            <ac:inkMk id="2" creationId="{AA5A6F91-6678-9FD6-E2E2-CD26B48632D6}"/>
          </ac:inkMkLst>
        </pc:inkChg>
      </pc:sldChg>
      <pc:sldChg chg="addSp">
        <pc:chgData name="Rajeev Balasubramonian" userId="d1fdae7ed13c9a74" providerId="LiveId" clId="{07B954BA-13EB-4ABF-824F-E33414C3778B}" dt="2024-02-22T19:06:07.752" v="0"/>
        <pc:sldMkLst>
          <pc:docMk/>
          <pc:sldMk cId="0" sldId="718"/>
        </pc:sldMkLst>
        <pc:inkChg chg="add">
          <ac:chgData name="Rajeev Balasubramonian" userId="d1fdae7ed13c9a74" providerId="LiveId" clId="{07B954BA-13EB-4ABF-824F-E33414C3778B}" dt="2024-02-22T19:06:07.752" v="0"/>
          <ac:inkMkLst>
            <pc:docMk/>
            <pc:sldMk cId="0" sldId="718"/>
            <ac:inkMk id="2" creationId="{32CBDC65-A702-1F5F-DBA3-D43180E9DD8C}"/>
          </ac:inkMkLst>
        </pc:inkChg>
      </pc:sldChg>
      <pc:sldChg chg="addSp">
        <pc:chgData name="Rajeev Balasubramonian" userId="d1fdae7ed13c9a74" providerId="LiveId" clId="{07B954BA-13EB-4ABF-824F-E33414C3778B}" dt="2024-02-22T19:06:07.752" v="0"/>
        <pc:sldMkLst>
          <pc:docMk/>
          <pc:sldMk cId="0" sldId="719"/>
        </pc:sldMkLst>
        <pc:inkChg chg="add">
          <ac:chgData name="Rajeev Balasubramonian" userId="d1fdae7ed13c9a74" providerId="LiveId" clId="{07B954BA-13EB-4ABF-824F-E33414C3778B}" dt="2024-02-22T19:06:07.752" v="0"/>
          <ac:inkMkLst>
            <pc:docMk/>
            <pc:sldMk cId="0" sldId="719"/>
            <ac:inkMk id="2" creationId="{9E940F6E-9712-B907-42F6-64A20D8DE43B}"/>
          </ac:inkMkLst>
        </pc:inkChg>
      </pc:sldChg>
      <pc:sldChg chg="addSp">
        <pc:chgData name="Rajeev Balasubramonian" userId="d1fdae7ed13c9a74" providerId="LiveId" clId="{07B954BA-13EB-4ABF-824F-E33414C3778B}" dt="2024-02-22T19:06:07.752" v="0"/>
        <pc:sldMkLst>
          <pc:docMk/>
          <pc:sldMk cId="0" sldId="728"/>
        </pc:sldMkLst>
        <pc:inkChg chg="add">
          <ac:chgData name="Rajeev Balasubramonian" userId="d1fdae7ed13c9a74" providerId="LiveId" clId="{07B954BA-13EB-4ABF-824F-E33414C3778B}" dt="2024-02-22T19:06:07.752" v="0"/>
          <ac:inkMkLst>
            <pc:docMk/>
            <pc:sldMk cId="0" sldId="728"/>
            <ac:inkMk id="2" creationId="{DB2A10B6-D484-9245-080E-9A965CB0B0B7}"/>
          </ac:inkMkLst>
        </pc:inkChg>
      </pc:sldChg>
      <pc:sldChg chg="addSp">
        <pc:chgData name="Rajeev Balasubramonian" userId="d1fdae7ed13c9a74" providerId="LiveId" clId="{07B954BA-13EB-4ABF-824F-E33414C3778B}" dt="2024-02-22T19:06:07.752" v="0"/>
        <pc:sldMkLst>
          <pc:docMk/>
          <pc:sldMk cId="0" sldId="729"/>
        </pc:sldMkLst>
        <pc:inkChg chg="add">
          <ac:chgData name="Rajeev Balasubramonian" userId="d1fdae7ed13c9a74" providerId="LiveId" clId="{07B954BA-13EB-4ABF-824F-E33414C3778B}" dt="2024-02-22T19:06:07.752" v="0"/>
          <ac:inkMkLst>
            <pc:docMk/>
            <pc:sldMk cId="0" sldId="729"/>
            <ac:inkMk id="2" creationId="{914F596E-B91F-C037-C3E0-7EEA8CD27F90}"/>
          </ac:inkMkLst>
        </pc:inkChg>
      </pc:sldChg>
      <pc:sldChg chg="addSp">
        <pc:chgData name="Rajeev Balasubramonian" userId="d1fdae7ed13c9a74" providerId="LiveId" clId="{07B954BA-13EB-4ABF-824F-E33414C3778B}" dt="2024-02-22T19:06:07.752" v="0"/>
        <pc:sldMkLst>
          <pc:docMk/>
          <pc:sldMk cId="0" sldId="748"/>
        </pc:sldMkLst>
        <pc:inkChg chg="add">
          <ac:chgData name="Rajeev Balasubramonian" userId="d1fdae7ed13c9a74" providerId="LiveId" clId="{07B954BA-13EB-4ABF-824F-E33414C3778B}" dt="2024-02-22T19:06:07.752" v="0"/>
          <ac:inkMkLst>
            <pc:docMk/>
            <pc:sldMk cId="0" sldId="748"/>
            <ac:inkMk id="2" creationId="{B712865D-D7F4-E363-1337-B9686D8F4E6A}"/>
          </ac:inkMkLst>
        </pc:inkChg>
      </pc:sldChg>
      <pc:sldChg chg="addSp">
        <pc:chgData name="Rajeev Balasubramonian" userId="d1fdae7ed13c9a74" providerId="LiveId" clId="{07B954BA-13EB-4ABF-824F-E33414C3778B}" dt="2024-02-22T19:06:07.752" v="0"/>
        <pc:sldMkLst>
          <pc:docMk/>
          <pc:sldMk cId="0" sldId="749"/>
        </pc:sldMkLst>
        <pc:inkChg chg="add">
          <ac:chgData name="Rajeev Balasubramonian" userId="d1fdae7ed13c9a74" providerId="LiveId" clId="{07B954BA-13EB-4ABF-824F-E33414C3778B}" dt="2024-02-22T19:06:07.752" v="0"/>
          <ac:inkMkLst>
            <pc:docMk/>
            <pc:sldMk cId="0" sldId="749"/>
            <ac:inkMk id="2" creationId="{345DE870-0BFF-E700-71A6-DB7F48CA16FA}"/>
          </ac:inkMkLst>
        </pc:inkChg>
      </pc:sldChg>
      <pc:sldChg chg="addSp">
        <pc:chgData name="Rajeev Balasubramonian" userId="d1fdae7ed13c9a74" providerId="LiveId" clId="{07B954BA-13EB-4ABF-824F-E33414C3778B}" dt="2024-02-22T19:06:07.752" v="0"/>
        <pc:sldMkLst>
          <pc:docMk/>
          <pc:sldMk cId="0" sldId="750"/>
        </pc:sldMkLst>
        <pc:inkChg chg="add">
          <ac:chgData name="Rajeev Balasubramonian" userId="d1fdae7ed13c9a74" providerId="LiveId" clId="{07B954BA-13EB-4ABF-824F-E33414C3778B}" dt="2024-02-22T19:06:07.752" v="0"/>
          <ac:inkMkLst>
            <pc:docMk/>
            <pc:sldMk cId="0" sldId="750"/>
            <ac:inkMk id="2" creationId="{00A05471-4121-7BDB-7F1D-3D7F64154231}"/>
          </ac:inkMkLst>
        </pc:inkChg>
      </pc:sldChg>
      <pc:sldChg chg="addSp">
        <pc:chgData name="Rajeev Balasubramonian" userId="d1fdae7ed13c9a74" providerId="LiveId" clId="{07B954BA-13EB-4ABF-824F-E33414C3778B}" dt="2024-02-22T19:06:07.752" v="0"/>
        <pc:sldMkLst>
          <pc:docMk/>
          <pc:sldMk cId="0" sldId="751"/>
        </pc:sldMkLst>
        <pc:inkChg chg="add">
          <ac:chgData name="Rajeev Balasubramonian" userId="d1fdae7ed13c9a74" providerId="LiveId" clId="{07B954BA-13EB-4ABF-824F-E33414C3778B}" dt="2024-02-22T19:06:07.752" v="0"/>
          <ac:inkMkLst>
            <pc:docMk/>
            <pc:sldMk cId="0" sldId="751"/>
            <ac:inkMk id="2" creationId="{042658AA-9FA0-B760-6606-F290D0083BC1}"/>
          </ac:inkMkLst>
        </pc:inkChg>
      </pc:sldChg>
      <pc:sldChg chg="addSp">
        <pc:chgData name="Rajeev Balasubramonian" userId="d1fdae7ed13c9a74" providerId="LiveId" clId="{07B954BA-13EB-4ABF-824F-E33414C3778B}" dt="2024-02-22T19:06:07.752" v="0"/>
        <pc:sldMkLst>
          <pc:docMk/>
          <pc:sldMk cId="0" sldId="752"/>
        </pc:sldMkLst>
        <pc:inkChg chg="add">
          <ac:chgData name="Rajeev Balasubramonian" userId="d1fdae7ed13c9a74" providerId="LiveId" clId="{07B954BA-13EB-4ABF-824F-E33414C3778B}" dt="2024-02-22T19:06:07.752" v="0"/>
          <ac:inkMkLst>
            <pc:docMk/>
            <pc:sldMk cId="0" sldId="752"/>
            <ac:inkMk id="2" creationId="{4EF6FC83-26AB-95BB-91E3-F986109CA57A}"/>
          </ac:inkMkLst>
        </pc:inkChg>
      </pc:sldChg>
      <pc:sldChg chg="addSp">
        <pc:chgData name="Rajeev Balasubramonian" userId="d1fdae7ed13c9a74" providerId="LiveId" clId="{07B954BA-13EB-4ABF-824F-E33414C3778B}" dt="2024-02-22T19:06:07.752" v="0"/>
        <pc:sldMkLst>
          <pc:docMk/>
          <pc:sldMk cId="1240396740" sldId="757"/>
        </pc:sldMkLst>
        <pc:inkChg chg="add">
          <ac:chgData name="Rajeev Balasubramonian" userId="d1fdae7ed13c9a74" providerId="LiveId" clId="{07B954BA-13EB-4ABF-824F-E33414C3778B}" dt="2024-02-22T19:06:07.752" v="0"/>
          <ac:inkMkLst>
            <pc:docMk/>
            <pc:sldMk cId="1240396740" sldId="757"/>
            <ac:inkMk id="2" creationId="{8A0A967B-F35F-37B5-EA03-45626D27878E}"/>
          </ac:inkMkLst>
        </pc:inkChg>
      </pc:sldChg>
      <pc:sldChg chg="addSp">
        <pc:chgData name="Rajeev Balasubramonian" userId="d1fdae7ed13c9a74" providerId="LiveId" clId="{07B954BA-13EB-4ABF-824F-E33414C3778B}" dt="2024-02-22T19:06:07.752" v="0"/>
        <pc:sldMkLst>
          <pc:docMk/>
          <pc:sldMk cId="1175639883" sldId="759"/>
        </pc:sldMkLst>
        <pc:inkChg chg="add">
          <ac:chgData name="Rajeev Balasubramonian" userId="d1fdae7ed13c9a74" providerId="LiveId" clId="{07B954BA-13EB-4ABF-824F-E33414C3778B}" dt="2024-02-22T19:06:07.752" v="0"/>
          <ac:inkMkLst>
            <pc:docMk/>
            <pc:sldMk cId="1175639883" sldId="759"/>
            <ac:inkMk id="2" creationId="{4A8D10A3-B508-6A4C-665D-E648595C3C5D}"/>
          </ac:inkMkLst>
        </pc:inkChg>
      </pc:sldChg>
      <pc:sldChg chg="addSp">
        <pc:chgData name="Rajeev Balasubramonian" userId="d1fdae7ed13c9a74" providerId="LiveId" clId="{07B954BA-13EB-4ABF-824F-E33414C3778B}" dt="2024-02-22T19:06:07.752" v="0"/>
        <pc:sldMkLst>
          <pc:docMk/>
          <pc:sldMk cId="2308056932" sldId="760"/>
        </pc:sldMkLst>
        <pc:inkChg chg="add">
          <ac:chgData name="Rajeev Balasubramonian" userId="d1fdae7ed13c9a74" providerId="LiveId" clId="{07B954BA-13EB-4ABF-824F-E33414C3778B}" dt="2024-02-22T19:06:07.752" v="0"/>
          <ac:inkMkLst>
            <pc:docMk/>
            <pc:sldMk cId="2308056932" sldId="760"/>
            <ac:inkMk id="2" creationId="{1BF5A501-06B9-5760-9589-AC2FD7F54E2B}"/>
          </ac:inkMkLst>
        </pc:ink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>
            <a:extLst>
              <a:ext uri="{FF2B5EF4-FFF2-40B4-BE49-F238E27FC236}">
                <a16:creationId xmlns:a16="http://schemas.microsoft.com/office/drawing/2014/main" id="{4BC6C12D-D90D-49AA-BBDD-AF50179E5B8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5" name="Rectangle 3">
            <a:extLst>
              <a:ext uri="{FF2B5EF4-FFF2-40B4-BE49-F238E27FC236}">
                <a16:creationId xmlns:a16="http://schemas.microsoft.com/office/drawing/2014/main" id="{AD77DDD6-C0DA-4108-B2A7-863D56B5FA7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6" name="Rectangle 4">
            <a:extLst>
              <a:ext uri="{FF2B5EF4-FFF2-40B4-BE49-F238E27FC236}">
                <a16:creationId xmlns:a16="http://schemas.microsoft.com/office/drawing/2014/main" id="{9DC66446-62EC-4C0D-BA11-544DE1E4915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7" name="Rectangle 5">
            <a:extLst>
              <a:ext uri="{FF2B5EF4-FFF2-40B4-BE49-F238E27FC236}">
                <a16:creationId xmlns:a16="http://schemas.microsoft.com/office/drawing/2014/main" id="{9626B8D8-C6E5-4AF4-A289-05806260BFD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254773D-EAF3-41FB-B27F-3766E07FC37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2-22T17:53:17.31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6264 4787 301 0,'0'1'6'0,"4"-1"57"0,0-1 72 0,2-2 4 16,5-2 16-16,-2 2 12 0,4 1-22 0,-7-1-6 0,-4 3-21 0,-1 0-10 0,3 3-21 0,-3-1-11 0,5-1-10 0,1-1-5 15,4-3 5 1,5-5 5-16,7 3 2 16,7-1-4-16,8 6-10 15,11 0-6-15,17 6-21 16,10 2-8-16,11 3-9 15,0 0 0-15,10-3 7 16,9-6 8-16,31-4 4 16,10-1 2-16,20 6-10 15,10 2-7-15,15 8-9 16,4 2-7-16,1 0 4 16,0-3 0-16,-10-2 0 15,-12 1 1-15,-14 0 0 16,-18-3-1-16,-28 7-1 0,-11 1-36 15,-33 0-419-15,-50-2 318 16</inkml:trace>
  <inkml:trace contextRef="#ctx0" brushRef="#br0" timeOffset="6097.85">461 5623 456 0,'0'-5'74'0,"-1"-2"60"0,-1 1-16 0,-1-2-17 15,3 0-2-15,0-3 15 0,0 2-4 0,0-1-11 0,0 10-16 0,0-1-40 0,0 2-12 0,6 17-22 0,1 5-4 0,5 12-4 16,6-2 0-16,2 0 0 0,5-1 0 16,2-7-1-1,3-4 2-15,-8-6-1 0,0-5 2 16,2-9 1-16,-7-4 3 15,9-17 9-15,4-10 4 16,6-11 17-16,10-10 6 16,10-12 9-16,11-6 5 15,15-2-7-15,9-2-6 16,24 4-16-16,5 4-7 16,-9 5-12-16,-9 8-2 0,-37 22-13 15,-13 7-83 1,-25 21 60-16</inkml:trace>
  <inkml:trace contextRef="#ctx0" brushRef="#br0" timeOffset="28109.54">13434 7977 368 0,'-11'6'48'0,"-3"-1"70"0,-1 3 7 0,0-5 25 0,7 5 9 0,0-8-19 16,6 0-18-16,5-5-35 0,5 1-14 0,6 0-22 0,4-2-4 0,4 6-8 0,3-3 0 0,4 3 12 16,-3 3 6-16,-2 0-7 15,3 2-8-15,0-5-17 0,1-2-5 16,7-4 4 0,1 0 5-16,11-7 7 15,4-4 0-15,6-1 1 16,4 3-9-16,16 4-12 0,6 1-4 0,3 10-11 15,6 3 1-15,1 8-2 32,-6 5 0-32,12 6-1 15,8-1 1-15,16 6-1 0,4-5 1 16,-8-7 4-16,0-2 2 16,2-5 4-1,1 1 0-15,1 2-2 0,-6 2-2 16,-18-2-1-16,-15 0 0 0,-21-5-74 15,-14-4-116 1,-24 0 109-16</inkml:trace>
  <inkml:trace contextRef="#ctx0" brushRef="#br0" timeOffset="29288.2">17023 7923 315 0,'-2'10'9'0,"-1"2"31"0,-2 1 30 16,-3-2 47-16,5-6 22 0,3-2 17 0,7-1-4 0,10-2-13 0,0 0-11 0,5-4-39 16,4 1-22-16,2 2-26 0,2 1-8 0,9 0-3 0,4 0-2 0,3 1-6 15,6 2-1 1,8 1-6-16,5-1 4 15,10-3 4-15,-1-7 1 0,1 1-1 16,-4-5-6-16,6 0-7 16,3 3-3-16,20 5-2 15,5 1-1-15,4 7-2 16,0-3 2-16,-2 4 2 0,-1 4 1 16,14-6 4-16,9 4 1 15,12-6 5-15,1-2 3 16,6 0 1-16,10-8 1 15,12 2-8-15,5-7-5 16,8 2-4-16,-3 6-2 16,-8 5-1-16,-2 6 1 15,-31 9 12 1,-16 0-65-16,-34 11 39 0</inkml:trace>
  <inkml:trace contextRef="#ctx0" brushRef="#br0" timeOffset="37933.8">2514 9729 627 0,'-7'0'62'16,"0"0"33"-16,-3 3-10 0,-1 7-23 0,2 2 0 0,4-1 14 0,-3-1-11 0,5-4-8 16,3-6-6-16,-2 0-5 0,5-12 2 0,5 2 4 0,-1-4 4 15,4 4 0-15,-2 4-3 16,1 6-15-16,-6 5-6 15,-1 7-2-15,4 3-4 0,-6-4 1 16,1-2 0-16,6-9 2 16,-2-1 8-16,10-10 8 15,4-1 5-15,10-2-7 0,7 0-6 32,12 1-10-32,3 2-6 15,15 10-10-15,3 1-5 16,9 8-4-16,1 1 0 0,-1 4 1 15,0-2 0-15,-8 3 0 16,-11-1 4-16,-13-1 4 16,-11 1-3-16,-21-5 4 15,-7-5-2 1,-19-3-50-16,-4-2-45 0,-8-6-193 16,1 1 155-16</inkml:trace>
  <inkml:trace contextRef="#ctx0" brushRef="#br0" timeOffset="38516.81">2515 10902 649 0,'-19'8'123'0,"7"-6"135"0,5-2-91 0,7-11-7 0,7-5-14 0,13-4-14 0,6-6-15 0,18 1-50 0,12-2-22 16,14 4-26-16,9 10-8 0,4 5-8 0,3 5-7 0,-3 6-162 0,1 0 119 16</inkml:trace>
  <inkml:trace contextRef="#ctx0" brushRef="#br0" timeOffset="60222.43">6300 7892 742 0,'-11'16'99'0,"-2"-4"70"15,2 2-37-15,8-9-50 16,-3-5-8-16,11-8 16 16,-2-9 1-16,14 3-1 15,5 1-9-15,3 8-29 16,1 5-13-16,-6 7-24 15,-3 8-2-15,1 1-7 16,4 5 1-16,6-4 14 16,9-3 15-16,18-4 28 0,13-4 8 15,11-3 2-15,4 2-11 16,7-3-32 0,3-2-9-16,3 0-17 15,10 1-5-15,14 7 2 16,1-3-2-1,1 6 0-15,-13-5 0 0,-2 0 0 16,11-2 0-16,10-4 0 16,3-4 0-16,-2-4 0 0,-9 4 0 15,8-3 0-15,8 4 0 16,3 3 0-16,-7 0 0 0,-4 7 0 31,-7-4 0-31,13 1 0 16,-1-2 1-16,-4-2 0 0,2-6 0 15,0-5 3-15,6-2 2 16,2 0 12-16,-6 1 4 0,3-2 7 16,-4 3 0-16,18 3-10 15,-2 0-2 1,-11-2-10-16,1-2-1 0,-6-4-3 16,7-4-3-16,1-6-1 0,-9 1 0 15,-19-6-28 1,-9-1-65-16,-30-4 58 15</inkml:trace>
  <inkml:trace contextRef="#ctx0" brushRef="#br0" timeOffset="61752.77">6582 8810 943 0,'0'8'175'0,"2"-1"196"0,-4 9-254 0,-6 0-6 0,-4-2-63 0,1-3-5 0,8-6 21 16,3-5 16-16,11-3 21 0,3-4 3 0,11 1-32 0,2 3-25 0,8 3-29 0,4 2-9 15,1 2-8-15,2 3 0 16,13-3 0-16,-7-2-1 15,12-2 0-15,6-2 0 16,11-6 4-16,16 1 1 16,21-3 1-16,6-1-1 0,4 0-4 15,1 3-1-15,15 0 0 16,6 2 0-16,5 0-1 16,2 1 0-1,-11 3 0-15,6 2 1 0,1 2 0 16,-6 0 1-16,-9 4 0 15,-8 0 1 1,5-4 0-16,3 1 0 0,2-5-1 16,-8-1 1-16,-5-5-2 15,13 2 0-15,7-7 1 16,6 5-1-16,0 4 0 16,0 2 1-16,4 2 0 15,-2 0 1-15,-21 3-1 16,-4 4 2-16,-16-1-1 15,7 0 1-15,8-1-1 16,1-3 1-16,0-2-2 16,-5 0 1-16,18 3 17 0,2 0 5 15,1 3 9 1,-2 0 1-16,0-1-16 0,13-3-3 0,4-2-8 31,-1 0-1-31,6-2-1 0,-9-4-1 0,-4 4 0 31,-4 2 0-31,-33 3-16 0,-18 4-71 16,-26 7 54-16</inkml:trace>
  <inkml:trace contextRef="#ctx0" brushRef="#br0" timeOffset="114487.97">16824 11790 180 0,'-17'5'54'0,"-9"-3"43"0,-4 2 26 0,1 3 16 0,3-4 13 0,1 1-7 0,3 1-19 0,1 3-2 16,-1 2 5-16,2 2 4 0,4 7-6 0,2-3-16 15,9 3-43-15,0 0-17 0,16 0-18 16,13 0-4-16,28-5 2 16,24-3 8-16,44-17 10 15,20-6-6-15,49-6-14 16,17-3-14-16,13 4-15 16,14-4-6-16,7 2 1 15,-8-1 2-15,6-5-6 16,-12-2-10-16,-27-6-99 15,-15-4-187-15,-53-1 177 16</inkml:trace>
  <inkml:trace contextRef="#ctx0" brushRef="#br0" timeOffset="120314.45">2268 13616 205 0,'-8'-4'68'0,"3"2"54"0,-3 2 3 0,-5 0-5 0,10 2-41 0,-6-2-28 0,7 0-34 0,2 0 0 0,-1-2 26 0,-1 1 18 0,-1-1 28 0,0 0 4 0,-7 1-7 0,10 1-5 0,5 0-6 0,0 1 1 0,6 3-7 0,5 3-4 16,6-3-12-16,5-1-7 16,18-3-15-1,3-7-8-15,24-10-14 0,6 0-4 16,11 1-3-16,-2 0 0 0,-11 8 1 15,-13 7 0-15,-20 2 3 16,-15 7 2-16,-17 2 9 16,-11 7 5-16,-25 2 4 15,-4 6 0 1,-23 2-6 0,-19-3-3-16,-22-7-5 0,-9-8-2 0,-4-5-2 15,7-8-54-15,17-2 1 16,-4-5 1-16,9-3 2 15,6 3 57 1,22-2 1-16,18 2 2 16,31 3-5-16,20 2-4 0,23-2 0 15,10 3-1 1,22 2 1-16,-1 0-2 0,9 2-2 16,14 1 0-16,-4 0-1 15,0 0 1-15,-13 6 2 16,-20-5 0-16,-33 10 7 15,-8 4 4-15,-33 0 3 16,-19 7 1-16,-26 2-4 16,-21-8-5-16,-5 0-4 0,-1-7-3 15,22-4-22 1,12 0-26-16,23-4-120 0,7 1-232 16,22-1 232-16</inkml:trace>
  <inkml:trace contextRef="#ctx0" brushRef="#br0" timeOffset="170909">20596 1887 674 0,'0'-4'157'0,"0"3"90"0,0-1-15 15,0 1-21-15,0-1-67 0,0 2-30 0,0-1-33 0,0 1-14 0,0 0-14 0,-8 3-3 0,5 11-16 0,-2 8 4 0,-1 14-17 0,1 8-1 16,1 24-4-16,-3 6-5 16,1 13-8-16,3 1-2 0,0-10-2 15,3-4-2-15,0-21 5 16,3-10 0-16,5-8 1 15,-5-7 0 1,5-6 1-16,-2-8-1 0,3-11 0 16,2-3 0-1,2-1 0-15,0-2 0 16,3-4-1-16,-4 4 0 0,5 2 0 16,2 1-1-16,2 0-1 15,4 3 0-15,10 5 0 16,6-2 0-16,16 2-1 15,6-3 2-15,6-2 0 16,1 2 1-16,5-5 1 16,7 3-1-16,11-2 0 15,16 2-1-15,3 2 0 0,0-3 0 0,-8 1 1 16,-6-2 1-16,2 1 2 31,10-2 0-31,8 0-1 16,-4-2-2-16,-11 2 0 0,-10 5 4 15,-15 0-2-15,3 6-3 16,-2 2 1-16,-2 1-4 0,-3 3 1 16,-4 2 4-16,-9-5 0 15,-9 2 1 1,-14-3 1-16,-8-2 0 16,-5-8 1-16,1 5-2 15,-3-7 0-15,-1 1-1 0,-4 1 0 16,-4 3 1-16,-5-4 5 15,-2 3-3-15,-3-1-2 16,1-2 1-16,1-1-3 16,-2-1 6-16,-3 0 2 15,-1-1 0-15,0-10 2 16,-1 1-1-16,-3-4 0 16,-2-5-1-16,5-11-2 15,-3-1 2 1,-2-20-2-16,3-4 1 0,0-19-2 15,1-8-4-15,-3-13 1 16,5-2-2-16,0 0-2 16,5 8 0-16,2 13-1 15,2 10 0-15,2 12-1 16,0 7-1-16,2 12 2 16,-2 8 0-16,-2 10 1 15,2-2 1-15,-9 11 2 0,1-1 0 16,-3 7 1-16,0 0-1 15,0 2 1-15,0-1-1 16,0 1 0-16,-2-3 1 16,1 1-1-16,-9-6 0 15,4 2 0-15,-5 3 0 0,-3 0 1 16,0 1-1 0,-13-3-1-16,-5 4 1 15,-2 2-2-15,-12 1 1 16,-9-2 0-16,-20-2 0 15,-24-2 0-15,-11 0-1 16,-15 0 0-16,-3-1-1 0,-23 2 1 16,-5-2-1-16,-18 5 1 15,4 5-1-15,-1 4-1 16,-2 9 0-16,17 2-1 16,7 4 0-16,25-1-2 15,5 1 0-15,7-8 0 16,2 0 0-16,23-4-1 15,10-1-11-15,18-3-30 16,7-6-22-16,14-1-68 0,9-1-42 16,14-1-93-16,12 1-100 0,17-2 209 15</inkml:trace>
  <inkml:trace contextRef="#ctx0" brushRef="#br0" timeOffset="172815.85">21006 2030 1002 0,'5'0'122'0,"1"5"51"0,-3 4 12 0,-3 10-63 0,-7 5-36 0,-3 9-33 0,2 0-14 0,3 3-29 0,-2-1-6 0,5-3-3 16,0-2-1-16,2-8-23 15,2-2-39-15,0 1-135 16,-1-7-120-16,2-2 164 16</inkml:trace>
  <inkml:trace contextRef="#ctx0" brushRef="#br0" timeOffset="173109.14">21547 2082 534 0,'10'2'146'0,"-4"1"197"0,2-2-112 0,-5 4-7 0,3-2-41 0,-1-1-52 0,-2 1-12 0,7 3-26 16,-7-1-9-16,5 5-29 15,-5 2-12 1,5 13-22-16,-5 1-8 16,-1 5-7-16,-2 2-2 0,0-8-1 0,0-4-16 31,-2-4-93-31,1-9-51 0,4 8-233 15,-6-11 209-15</inkml:trace>
  <inkml:trace contextRef="#ctx0" brushRef="#br0" timeOffset="173357.93">22047 1997 1075 0,'2'13'130'0,"-2"5"32"0,-2 8-35 0,1 2 2 0,-5 8-74 16,4 4-17-16,0-1-13 0,1 2-13 0,2-8-11 0,3-4-12 0,0-9-85 15,-1-7-116-15,5-2 116 16</inkml:trace>
  <inkml:trace contextRef="#ctx0" brushRef="#br0" timeOffset="173607.61">22655 2013 798 0,'12'4'133'0,"3"3"188"0,0 5-178 0,-5 15-8 0,-2 11-50 0,-8 17-64 15,-3 4-7-15,-7 5-41 16,-1 2-54-16,5-6 49 15</inkml:trace>
  <inkml:trace contextRef="#ctx0" brushRef="#br0" timeOffset="175064.98">20688 2478 281 0,'0'2'87'0,"1"-2"121"0,-1 1 8 0,2 1-12 0,-2-2-13 0,0 0-50 0,0 0-24 0,1 0-22 15,-1 3-9-15,0 3-13 16,3 0-12-16,-1 4-19 16,1 4-11-16,-3 7-13 15,2 2 4 1,-2 12 2-16,0 9 2 15,-5 10-8 1,-4 9-2-16,-6 1-9 0,0 0-5 0,-1-11 0 16,2-4-2-16,7-10-16 15,-1-5-19-15,5-4-57 16,-1-4-49-16,-4-8-172 16,3 2 177-16</inkml:trace>
  <inkml:trace contextRef="#ctx0" brushRef="#br0" timeOffset="175357.24">20457 2987 413 0,'-3'-3'116'0,"-2"0"123"0,1 3-25 0,5 2-35 0,-1 2-33 0,7 12-40 0,-1 0-6 16,5 9-23-16,1 7-14 0,6 5-28 16,2 3-14-1,2-4-16-15,-1-4 5 16,-1-12 8-16,-2 1 3 0,-1-13 7 16,-1-2-2-16,-2-8-10 15,0-4-3-15,1-8-20 16,3-4-53-16,3-7-197 15,4 0 164-15</inkml:trace>
  <inkml:trace contextRef="#ctx0" brushRef="#br0" timeOffset="176873.94">20418 3419 345 0,'3'0'80'0,"-1"-1"56"0,4-1 2 0,-5-4-10 0,4 3-42 0,-5 1-25 0,3 2 15 0,-3 3 14 16,-3 4 6-16,2-4 10 0,1 3-6 0,-8-1-8 15,0-4-2 1,0-1-24-16,2-1-13 0,-1-5-15 16,4 1-11-16,2 2-6 31,-4-4-1-31,-1 3-6 16,1 4-7-16,-6 0-5 0,-2 0-2 0,-3 0-1 15,-3 3 1-15,4 3 1 31,2-1 0-31,-3 4-1 0,-1 1-1 16,0 7-2-16,2-1-1 16,3 6 1-16,2 2 0 0,7-2 2 15,3 1 1 1,10-1 0-16,4-3 1 0,8-1 1 16,8-3-2-16,-3-2 2 15,-1-3-1-15,1-9 1 16,-3-2 0-16,-2-9-25 15,-1 2-40 1,-4-3-142-16,-3 2-261 0,5-9 268 16</inkml:trace>
  <inkml:trace contextRef="#ctx0" brushRef="#br0" timeOffset="177755.8">20678 3459 570 0,'-3'0'99'0,"1"0"108"0,-1 0-36 0,0 0-30 0,3-2-14 0,0 1-34 0,0-1-11 0,0 2-13 15,0 0-5 1,0 0-12-16,0 2-3 16,-5 10-21-16,2-7-12 15,-6 9-9-15,-2 2-5 16,-2 3-4-16,2 3 1 0,-2-1 0 16,7-1 0-16,0-3 0 15,4-2 0-15,2-6 0 16,2 0-1-16,2-4 1 15,0 0 1-15,-1-2 0 16,3-3 0-16,-3 3 0 16,2 4 1-16,1-7 0 15,-1 1-1-15,5-1 0 16,2-1 0-16,1 1 0 16,1 3 1-16,6 3-1 0,3 7 0 15,2-4 1-15,2 2-1 0,1-1 0 31,-1-4-1-31,-7 0-23 16,1-4-28-16,-12-2-118 16,-9 0-166-16,-9-8 189 15</inkml:trace>
  <inkml:trace contextRef="#ctx0" brushRef="#br0" timeOffset="178106.57">20754 3571 469 0,'0'0'157'0,"0"0"116"0,1-2-66 0,6-2-7 0,-3 4-50 0,3 0-16 0,-3 0-31 0,-4 0-11 16,0 0-31-16,2 0-12 31,0 3-5-31,-1-2-4 0,4 2-6 16,-3 2-3-16,-2 1-9 15,1 5-7-15,-1 2-10 16,0 1-4-16,0 7-2 16,-1 2-2-16,-1 4 1 15,0 3-23-15,-2-1-54 16,0-4-37-16,1-6-130 0,-1-5-148 15,-1 2 229-15</inkml:trace>
  <inkml:trace contextRef="#ctx0" brushRef="#br0" timeOffset="180787.66">17061 1918 647 0,'8'-5'106'15,"-1"1"101"-15,0 2-17 0,2 8-34 0,-6 2-43 0,-3 11-52 0,0 8-11 0,-3 8 0 16,-3 7 1-16,1 12-8 0,-6 7-11 15,0 4-19-15,-3 4-5 16,-3 2-6 0,-2-6 0-16,1 0-1 15,9-2-1-15,7-11-1 0,2-5-1 16,10-18-1 0,2-11-1-16,6-11 1 15,15-6 2-15,11-9 1 16,14-3-1-16,23 2-2 15,6-4 0-15,28 7-3 0,3 1 1 16,2 5-1-16,5 0 1 16,2 0 1-1,14 0 0-15,5 0 1 0,-5 0 1 0,-7 0 2 16,-16 0 1-16,-3 5 2 16,2 0 0-1,-25-1 0-15,-9 1 1 16,-26 0 2-16,-19-3 1 15,-8-2 7-15,-11-2 3 0,-14-4 5 16,3 1 0-16,-16-6-6 16,4-2-4-1,0-1-7-15,-4-5-2 16,6 0 1-16,-4-4-1 0,1-4 4 16,5-2 2-16,-3-8 1 15,-3-12-1-15,4-13-4 16,1-14-1-16,-1-17-4 15,2 2 0-15,0 4-3 16,0 16 0-16,0 22 0 16,-2 10 0-16,1 25 12 15,-9 3 4-15,1 12 1 16,-5 2-1-16,-10 5-9 0,-1 0-3 0,-13 0 3 16,-8 0 0-16,-23-5 2 15,-8-1 1 1,-20-2-3-16,-7 0 1 0,-9-2-2 15,-18-1 1 1,-24-5-23 0,-12 3-12-16,-16 5-55 15,-10 2-56-15,6 18-164 0,-3 10 172 16</inkml:trace>
  <inkml:trace contextRef="#ctx0" brushRef="#br0" timeOffset="181787.42">13219 1850 1177 0,'38'0'76'0,"-2"0"36"0,-4 7 1 0,-2 10-34 16,-8 5-19-16,-3 16-33 0,-5 11-13 0,-11 19-7 0,-3 7-2 0,-12 12-5 15,-4 0-4-15,-1-5-4 16,-1-8-2-16,13-11 0 0,5-6-1 16,13-15-3-16,11-9 0 15,20-9 1-15,10-3 4 16,18-14 1-16,5 1 0 16,24-8-1-16,13-1 0 15,41-12-2 1,10 1 0-16,17-14 0 0,10 1 3 0,-4-2 1 31,-5-3 2-31,-14 8 0 0,-13 0 2 16,-17 8 2-16,-10 6 1 15,-25 8 1-15,-22 6 2 16,-31 7 1-16,-12-2 1 0,-18-3 3 16,-7 1 2-16,-14-7 9 15,0 1 3 1,-6-8 0-16,-2-4-2 0,-2-8-12 15,4-7-2-15,4-11 5 16,-2-7 8-16,2-15 17 16,0-14 6-16,2-10 5 15,-1-2 0-15,-2 1-7 16,-5 5-5-16,3 15-9 16,-3 10-3-16,-1 19-2 15,1 9-1-15,-11 9 3 16,-8 2 1-16,-23 10-4 15,-17 6-7-15,-32 6 1 16,-12 6-4-16,-13 7-16 16,-9 0-8-16,-29 5-47 15,-10-1-20-15,-27 4-56 16,-15 3-52-16,1 4 111 16</inkml:trace>
  <inkml:trace contextRef="#ctx0" brushRef="#br0" timeOffset="182773.23">10421 1838 664 0,'9'-7'130'0,"4"3"143"0,-4 2-42 0,-1 4-51 0,-3 7-32 0,-5 10-66 16,-2 14-28 0,-10 22-36-16,-4 15-8 0,-13 24-3 15,-2 7-3-15,1 3-19 16,3-6-8-16,7-14-2 16,4-9-1-16,9-21 15 15,4-5 1-15,16-21-3 16,7-4-1-16,21-13 0 15,16-5 2-15,25-1 2 16,22-5 0-16,29-5 0 0,4-1 2 16,27-7 1-16,5-1 0 15,14 3 2-15,8 0 0 16,1 3 0-16,-2 2 2 16,-21 4 2-1,-13-2 1-15,-32 4 5 0,-21 0 2 16,-38 3 5-16,-15 0 4 15,-28-3 16-15,-19 0 6 0,-3-6 2 16,-12-2-2 0,-9-13-16-1,2-1-10-15,-1-9-5 16,2-3-2-16,-1-7-3 16,5-4 1-16,6-17 6 0,4-9 2 15,10-17 0-15,2-10-2 0,4-4-5 16,4-1 0-16,-8 9-1 15,2 4 2-15,-6 12 1 16,-1 11 4-16,-6 16 6 16,-1 9 1-16,-9 19 5 15,-11 9 1-15,-12 14-3 16,-11 8-1-16,-21 8-2 16,-5-2-3-16,-39 10-1 15,-12 1 2-15,-25 2-5 16,-15-2-8-16,-17 3-20 0,-10 7-32 15,-8 3-39 1,0 1-23-16,26 4-68 16,14 4-40-16,29 2 121 15</inkml:trace>
  <inkml:trace contextRef="#ctx0" brushRef="#br0" timeOffset="184421.86">10460 2494 347 0,'0'3'79'0,"0"0"83"16,0 2-17-16,0-5-31 0,0 0-9 0,2 0-23 0,4-2-4 0,-1-3-3 0,-5 5-5 15,0 0 5-15,0-1-5 16,-2-2-14-16,-6 1-8 16,0 2-10-16,-3 0 4 0,0-5 4 15,-1 1-2-15,2 1-8 16,2-7-7-16,-1 5-3 16,-2-4-2-16,-2 1 9 0,2 2 1 15,-2-2 1-15,1 1-1 16,-2 1-3-16,-1 0-2 15,0 0-6-15,0 4-2 16,-7 2-15 0,-6 0-4-16,-7 8 0 15,-15-5 0-15,-13 10 4 16,-5 2 0-16,-9 6-3 16,-5 10-3-16,11 9-2 15,-4 4 0-15,0 6-2 16,7 3 0-16,-9 2 0 15,1 3-1-15,10-4-5 0,1-4-4 16,21-9-9 0,9-6-11-16,14-13-14 0,9-5-2 0,10-10-32 15,5 2-24-15,7 1-137 16,3-7 138-16</inkml:trace>
  <inkml:trace contextRef="#ctx0" brushRef="#br0" timeOffset="184941.08">9133 2683 726 0,'0'-3'151'0,"0"3"132"0,0-2-33 15,-3 1-104 1,2 1-45-16,-3 3-64 0,1 2-17 0,-1 7-17 0,2 4-1 16,4 22-2-16,-2 0 2 15,0 18 2-15,-2 3 0 0,-1-7 0 31,1 5-1-31,1-15 0 0,1-2-1 16,3-15-2-16,2-8-1 16,6-4-1-16,-2-12 0 0,16-1 0 15,12-4 2 1,8-6 0-16,14-1-2 0,12 3-35 16,1-4-82-16,4 2 74 0</inkml:trace>
  <inkml:trace contextRef="#ctx0" brushRef="#br0" timeOffset="185866.17">8711 3418 835 0,'9'0'103'0,"-1"-2"75"0,1-4 14 0,-6 0-62 0,-3-2-13 0,0 1-26 0,0-4-11 0,-9 4-4 16,-2 0-3-16,-5-1 1 0,-1 4-3 0,-7-4-4 16,-1 1-2-16,-2-4-16 15,-3-1-7-15,-5-1-15 16,-4 1-5-16,-2-3-5 15,-6 4-3-15,-4 2-3 16,2 4-2-16,-1 5-6 16,-2 6-3-16,6 15-1 15,-3 4-3-15,0 13-5 16,7 1-2-16,2 13-5 0,5 5 2 16,13 5 1-16,11-1 2 15,19 1 2-15,6-5 0 0,15-1 7 16,5-7 2-16,6 0 2 15,1-5 4-15,9-6 1 16,7-6 4 0,9-10 7-16,4-8 1 15,7-9 1-15,2-5-4 0,6-8-3 16,4-8-1 0,-14-1-3-16,-12-1 0 15,-22-2-3-15,-12 4-19 16,-15 3-68-16,-12 12-46 15,-6-1-265-15,-11 15 233 16</inkml:trace>
  <inkml:trace contextRef="#ctx0" brushRef="#br0" timeOffset="186568.77">9214 3697 559 0,'-7'3'193'0,"3"0"144"0,1-1-78 0,1-2-22 0,2-2-75 0,0-2-24 0,5-4-55 16,-4 1-19-16,1-1-34 16,-2 7-9-16,1-1-9 15,-5 5-7-15,-4 9-2 16,-2 10-7-16,-2 3 0 15,-2 6-1-15,1 6 0 16,2-1 3-16,-2-5-2 16,1-2 0-16,2-7-2 15,5-2 1-15,2-7 2 16,3-5 0-16,0-3 0 0,7-4 1 16,-3-4-1-16,6-6 0 15,-1-1 1 1,4-1-1-16,-2 3 0 0,6-1-1 0,5 2-2 15,0 4 1-15,12 3 0 16,-3 0 1-16,2 3 2 16,-4 5 1-16,-1 2-3 31,-6 1-22-31,-9-5-78 0,-1 4-58 16,-13-7-317-16,4 6 282 15</inkml:trace>
  <inkml:trace contextRef="#ctx0" brushRef="#br0" timeOffset="186852.16">9346 3773 661 0,'0'3'130'0,"-1"2"128"0,-2 2-14 0,-4 1-61 0,6 2-40 0,-3-1-64 0,4-2-29 0,4 0-30 31,0 3-6-31,1 4-6 16,-2 2-4-16,-1 12-1 0,3 7-1 15,-10 6-1-15,5 5 8 16,-2-7-106-16,2-1-89 15,2-10 106-15</inkml:trace>
  <inkml:trace contextRef="#ctx0" brushRef="#br0" timeOffset="200428.55">22278 3525 774 0,'9'5'97'0,"-1"-4"73"0,2-1-14 16,-1-6-36-16,-6 1-24 0,-3-3-30 0,0 2 1 0,-1-5-2 0,-6 3-12 0,1 0-15 0,-14-3-11 15,-7-4-11-15,-3-1-4 0,-8 3-7 0,-2 4-1 0,4 9-6 16,8 3-2-16,4 19-2 16,11 6-2-1,9 9 2-15,4-4 1 0,12 1 2 16,6-4 2-16,10-6 11 15,8-3 13-15,4-17 31 16,7-1 16-16,-9-7 13 16,0-1-5-16,-19-16-23 15,-8-4-17-15,-11-3-24 16,-3-8-7-16,1 12-6 16,-4 7-1-16,1 7 0 15,-4 8 0-15,-1 10-1 16,5 5 1-16,2 3 1 15,3 1 2-15,5 4 6 16,3-2 5-16,-2 4 2 16,0 4 1-16,-4 8 0 15,1 6-4-15,2 9-5 0,-2 1-2 16,-3-1-6-16,5 1 0 16,-10-12 2-16,0-3 4 15,2-11 5-15,-22-9 4 16,-7-11 10-16,-9-5 6 0,-15-11 2 31,2-10-3-31,0-7-14 0,4-8-11 16,6-2-15-1,7 5-15-15,18 9-45 16,5 4-46-16,19 5-132 0,14 4-141 16,11-1 214-16</inkml:trace>
  <inkml:trace contextRef="#ctx0" brushRef="#br0" timeOffset="201279.59">22731 3519 456 0,'4'0'187'0,"-1"-2"144"0,-1-3-67 0,0 1-42 0,-1 2-92 0,1-6-28 0,2 5-35 16,0 2-3-16,2 2 5 15,2 9-5-15,1 4-11 16,2 6 0-16,2 13-17 16,1 7-6-16,-6 9-10 15,0 1-10-15,-8-1-5 16,-5-3 0-16,-4 0-5 15,-2-7-20-15,0-6-71 16,0-5-49-16,3-12-141 0,-2-6-93 16,2-9 208-1</inkml:trace>
  <inkml:trace contextRef="#ctx0" brushRef="#br0" timeOffset="201578.57">22800 3492 1005 0,'3'-8'109'0,"10"3"104"0,-2-6-43 0,5 0 31 0,-2-3-41 0,-2 0-44 0,6 1-9 0,2 4-29 0,2 2-10 0,-4 7-27 16,4 2-11-16,-3 6-16 15,1 5-7-15,-1 5-5 16,-5 1-1-16,-4 5-1 0,1 1 0 16,-11 1 1-16,-3-3 1 15,-18 1 1-15,-10-5-3 16,-17-5-1-16,-4-1-9 16,-9-12-28-16,5-1-12 0,9-12-70 15,8-7-59-15,21-5 103 16</inkml:trace>
  <inkml:trace contextRef="#ctx0" brushRef="#br0" timeOffset="210075.62">20904 805 338 0,'6'0'127'0,"2"1"88"0,-5 2-8 0,-5-1 0 0,2 1-37 0,-1-1-14 0,1-2-35 16,3-2-26-16,-3-7-23 0,10 1-6 0,-10-5-6 0,0 2 3 0,0-1 6 15,-13 1-2-15,0 3 2 0,-2 1-6 16,-9 1-18-16,-5-2-5 15,-5-3-14-15,-3 2-3 16,0 1 0-16,-3 1-6 16,1 7-8-16,-4 10-4 15,-4 18-8 1,-1 10-3-16,6 17-1 0,2 8-1 16,12 10 1-1,3 1 2-15,6-6 2 16,9-5 2-16,10-8-1 15,5-6 0-15,8-6-1 16,10-4 0-16,6-7 3 16,2-6 0-16,20-7 1 0,-1-6 1 15,13-10 0-15,2-3 0 16,-5-9 0-16,-5-6-15 16,-14-3-90-16,-8-3-86 0,-17-4 96 31</inkml:trace>
  <inkml:trace contextRef="#ctx0" brushRef="#br0" timeOffset="210351.57">20804 1185 1474 0,'11'-10'129'0,"2"4"38"0,-2-2 14 0,-6 8-33 0,1 2-43 0,-3 10-31 0,-1 9-12 0,-2 9-30 0,0 4-10 0,-2 7-10 0,-1 0-4 0,0-6-5 0,0 0-1 0,0-10-32 16,1-4-39-16,0-1-117 0,2-7-100 15,-9-13 150-15</inkml:trace>
  <inkml:trace contextRef="#ctx0" brushRef="#br0" timeOffset="210599.91">20680 1158 1095 0,'0'0'32'0,"-2"-3"69"0,-1-2 77 0,0 0-7 0,-4 2 18 16,7-3-57-16,8 1-39 0,8-1-15 0,8 0-10 0,15 1-17 0,10 0-3 0,-3 3-18 0,14 1-13 15,-7-1-13-15,-5-2-1 0,1-3-113 0,-21 1-86 16,1 6 108-16</inkml:trace>
  <inkml:trace contextRef="#ctx0" brushRef="#br0" timeOffset="210959">21147 1314 717 0,'-5'-1'213'0,"2"-1"179"0,-4 0-217 0,0 2-5 0,5 4-112 0,-1 0-25 0,-3 10-5 0,2 2-14 0,-4 0-14 0,7 3 0 0,7-2-4 0,5-4 3 0,10-5 11 16,2-4 11-16,-2-8 16 15,-2-4 6-15,-5-8 16 16,-1 0 4-16,-7 1 5 0,-6-3-1 16,-9-1-16-16,-6 0-13 15,-10 0-23 1,1 7-11-16,-4 7-54 16,0 5-41-16,15 3-145 15,0 0-299-15,31-4 319 16</inkml:trace>
  <inkml:trace contextRef="#ctx0" brushRef="#br0" timeOffset="211491.97">21882 712 937 0,'1'1'75'0,"-7"-5"53"0,-8-3 126 16,-3 1-39-16,2 6 10 0,1-2-49 0,6 4-52 0,8 9-40 0,0 5-12 0,8 25-30 0,2 6-8 0,1 15-9 0,-3 4-9 0,1-2-12 31,-1 4 1-31,-7-6-5 16,1-4-10-16,-2-11-60 15,-3-1-47-15,3-14-104 16,0-4-55-16,1-17 150 16</inkml:trace>
  <inkml:trace contextRef="#ctx0" brushRef="#br0" timeOffset="211858.43">21735 652 908 0,'-6'-19'95'15,"4"0"114"-15,2 0-30 0,3 5 17 0,7 0-23 0,2 1-51 16,3 4-15-16,5 4-17 0,-2-2-10 0,16 4-28 0,6 3-13 0,13 10-18 15,10-1-13-15,13 10-8 16,3-1 1-16,-2 5-2 16,-12-1 2-16,-27 2 6 15,-18-4 2-15,-29 2 5 16,-12 1-1-16,-21-3-3 0,-17 1-2 16,-8-3-33-16,-9 1-27 15,8-4-70-15,2 0-50 16,15 1-199-16,12 3 214 15</inkml:trace>
  <inkml:trace contextRef="#ctx0" brushRef="#br0" timeOffset="212491">22237 1246 907 0,'-10'3'142'0,"-2"7"84"0,-4-1-10 0,-6 7-104 0,3 0-39 0,3 3-41 0,7 0-17 0,13-2-7 0,9 4 4 0,12-7 13 16,4 0 4-16,7-3 8 15,0-5 7-15,-3-6 11 16,-4-1 2-16,-10-12 5 0,-4-1-12 16,-7-8-1-16,3 0-3 15,-7-10 0 1,-4 1 3-16,-8-4-24 0,-2 5-4 0,-12 5-22 16,2 7-9-16,-10 17-27 31,-4 6-39-31,-5 10-136 15,4 4-217-15,-7 0 241 16</inkml:trace>
  <inkml:trace contextRef="#ctx0" brushRef="#br0" timeOffset="-208325.81">16531 11481 1035 0,'9'3'124'0,"-3"0"116"0,5 10-54 16,2 6-26-16,-2 2-14 0,11 8-32 0,0 0-17 0,11 1-30 0,8-3-13 16,10-5-6-16,23-5-10 0,16-3-12 0,0-1-5 15,30-2-4-15,1-5 3 0,29 1-5 16,8-1 4-16,8-1 3 16,2-4 0-1,1-1 6-15,0-6-3 16,-16 0-6-16,-14-1-2 15,-30-2-1-15,-12-1-1 16,-24 1-4-16,-27 4-2 0,-35-3-24 0,-25 5-15 31,-45 3-19-31,-20 2-7 16,-31 7 16-16,-16 4 12 0,-29 1 12 16,-7 2 3-16,-9-2-1 15,-5 0-1-15,-6 0-2 16,1 2 2-16,7 0 7 15,15 6 3-15,23-6 6 16,23 3 3-16,27 0-3 16,14-7 1-16,45 2-3 15,16-4-1-15,38-13 2 0,26 3 2 0,45-10 6 16,17-6 2-16,37-1 8 16,17-7 5-16,20-2 14 15,5-1 5-15,13-2 0 16,-4 1-7-16,-21-2-2 15,-12 0-3 1,-33 3-6-16,-25 2 1 16,-38 0-19-16,-17 3-6 0,-43 1-26 15,-25-1-11-15,-44 0-9 16,-27 5-5-16,-39 4 5 16,-23 7 1-16,-42 7-4 15,-10 4 0-15,-32 9 5 16,-8 4 13-16,11 7 14 15,2 2 7-15,26 7 15 16,22 4-3-16,38 2 5 16,30 1 1-16,56-7 7 15,26-2 1-15,42-2 0 0,29-3 7 16,50-4-5 0,35-4-1-16,40-6-2 15,18-1-7-15,24-5-2 0,1-4 1 16,1-3 15-1,-5 0 0-15,-26 0 4 0,-10-3 3 0,-35-5-6 16,-26 3 7-16,-43-4 0 31,-20 1-5-31,-40 0-8 0,-28-8-16 16,-40 5-24 0,-29-6-3-16,-53 4-11 0,-16 8-4 15,-32 4-7-15,-8 1-6 16,-1 1-2-16,1 9 9 15,34 6 26-15,21 3 11 16,59 3 6-16,30 1-4 16,52-7-14-16,24 6-4 0,58-6 1 15,25-2-17-15,61-1-123 16,13-5 113-16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2-22T18:35:23.27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17405 12347 897 0,'-4'0'32'0,"-8"-6"-94"0,-10 1-138 0,-11 0 109 0</inkml:trace>
  <inkml:trace contextRef="#ctx0" brushRef="#br0" timeOffset="1355.21">17222 12252 864 0,'1'-1'204'0,"-1"1"170"0,-1 1-118 0,-6 4-48 0,-1 0-95 16,-3 1-41-16,-3-4-49 0,-5-2-10 0,2-7-3 31,0 3 3-31,5 0 1 0,5-3 1 16,14 3-2-16,8 1-1 16,8 3 10-16,4-3 6 15,6 3 14-15,5 3 8 16,8-7 1-16,1-1-4 15,5-11-13-15,4-6-11 16,-1-6-14-16,-3-9-3 16,0-15-3-16,1-4-1 15,3-15 0-15,-3-2-2 16,9-3 1-16,-4 4 1 0,5 2 0 16,2 7 0-16,-5 7 0 15,-8 3 2-15,-11 5 1 0,-6 0 2 16,-23 3 2-16,-2 4 1 15,-20-13-2 1,-12-1-1-16,-8-7-4 16,-8-2-2-16,-4-1-1 15,-1 2 1-15,5 6 0 16,-1-3 2-16,9 5 1 0,-8 1 4 16,3-4 11-1,4 1 3-15,-2-6 3 16,6-3-5-16,-1-8-9 15,-7 1-3-15,5 4-3 16,-8-4 4-16,-1 9 5 16,-9 1 3-16,-15-4 0 0,-3 3-5 15,-13-3-8-15,2-4-1 16,-5 5-3-16,-4 2 1 16,-2 2 1-16,-7 4 0 15,-12 7 1-15,-5 1-1 0,0 9 1 16,2 1-2-16,-1 1 0 15,-9 3 0-15,-9-4 0 16,-2 1-1-16,-1-2 1 0,7 1-1 16,-12 1 0-1,-4 1-2-15,-4 5-2 16,-9-2-4-16,2 7-2 16,-4 3 0-16,3 1-1 0,3 2 1 15,13 3-2 1,3 0 0-1,4 3 5-15,-1 2 2 0,2 3 4 16,4 5-1-16,7 1 1 16,0 0-2-16,-5 4 0 15,-5 1 1-15,10 0 0 16,4 0 0-16,2 3 1 16,3 2-2-16,-11 4-1 15,-1 4-5-15,6 7-9 16,10 1-1-16,-2 5 0 15,-5 4 5-15,0 0 10 16,-5 4 3-16,16-3 1 0,4 4 0 16,0-4-2-16,6 4 1 15,-4 3 0 1,-1-3 0-16,5-5 1 0,1 3 0 16,9-7 0-1,1 3-1-15,-2 2 0 16,-5 1 0-16,-8-4-3 15,-6 1-3-15,-1-3-3 0,10 1-3 16,5-1 3-16,4-1 2 16,6-2-6-16,-7 1-3 15,-3 0-2-15,4-2 0 0,-3-2 11 16,11 2 5 0,7 4 3-16,3-4 0 0,5 0-3 15,3 3-1-15,-6 2-4 16,-5 1-2-16,1 1 1 0,-3 1 1 15,10 4 4-15,5-2 1 16,3 2 2 0,1 1 0-16,1 0 0 15,0 3 1-15,-4 1-1 16,-1 4 1-16,-10-4 0 16,2 2-1-16,3 3 0 15,6 0-1-15,10 4 1 16,6-4 0-16,7 3 0 15,-2-1 1-15,4 0 1 16,2 4-1-16,4 1 0 16,2-1-1-16,4 2-3 15,3 0-1-15,9 0 1 0,2 0-1 16,4 0 3 0,2 0 1-16,4 8 1 0,1-3 1 15,4 3 0-15,1 3 0 0,1-1 1 0,7 1-1 16,-4 0 5-16,5-5 1 15,-1-1 6-15,2-4 2 32,1-2 0-32,0-4 0 0,-2-7-6 15,-3-6-3 1,-7-10-21-16,-1-8-27 16,-11-4-135-16,-9-8-139 0,-10-8 170 15</inkml:trace>
  <inkml:trace contextRef="#ctx0" brushRef="#br0" timeOffset="2091.36">8152 11434 821 0,'-2'-8'61'0,"-1"-1"56"0,-1 4-83 15,-6-2 7-15,1 7 20 0,-1 0 12 0,-2 4 3 16,8-3-11-16,0-1-15 0,-4 3 0 0,8-1 10 0,-2 6 9 0,2-8 7 0,0 1-3 0,0 1-11 31,0 0-10-31,0-1-20 16,0 10-9-16,3-3-15 0,8-2-6 15,8 2-4-15,5 2 0 16,22-1 4-16,-1 4 4 16,17 4 2-1,9 2-1-15,5 3-3 16,6 0 0-16,6-3-1 0,2 3 0 0,-11-4 1 16,-11 0 0-1,-21-3 4-15,-12-3 2 0,-18-5 16 16,-4 0 16-16,-7-7 25 15,-3-1 10-15,-1-10 4 16,-2-3-8-16,0-12-19 16,-2-10-11-16,1-16-24 15,1-6-9-15,4-18-23 16,9-11-48-16,12-25-21 16,10-4 36-1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2-22T18:42:48.71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11263 1396 236 0,'-5'8'80'0,"1"1"98"0,-4-1 5 0,1 2 10 0,-2 1-9 0,-1 0-20 0,3 0-11 0,-3-5-23 0,-3 1-9 0,4-6-19 16,-2-1-7-16,6-1-17 0,-3-6-2 0,8 2-4 16,0 4-9-16,5 4-7 15,-3 11-8-15,-2 23-17 16,-3 11-3-16,-7 17-17 16,-1 3-4-16,-6 4-2 31,-2-2-1-31,1 2 0 15,-1-7 0-15,4-13 2 0,2-8 1 16,4-22 3-16,4-11 3 16,0-25 1-16,2-19 0 15,3-25-2-15,5-12-4 0,1-13 4 16,3-6 10-16,2-5 10 16,-1-4 3-16,4 13-6 15,0 14-10-15,2 30-13 16,-3 20-6-16,-1 34-4 15,-4 17-2-15,2 28 1 16,1 5 3-16,6 4 3 16,4-9 1-16,7-15 0 15,5-10 0-15,8-14 3 16,7-18 1-16,4-15 3 16,4-11 2-16,3-30-1 15,-1-5-1 1,-4-11-3-16,-12 1-1 15,-4 23-5-15,-11 17 0 0,-10 32 0 16,-4 21 0-16,-11 40 2 16,-4 13-2-16,-11 20 2 15,-2 4 0-15,-3 0 1 16,1-3 1-16,9-12-20 16,8-14-26-16,14-24-59 0,5-14-26 15,11-30-24-15,2-6 0 16,4-27 12-16,2-4 20 15,-2-14 44-15,0-1 27 16,-4 5 52-16,6 6 29 0,-13 16 41 16,-6 13 25-16,-8 21 20 15,-9 14-18-15,-4 21-37 16,-4 7-23-16,-2 4-25 16,5-4-3-16,14-18 0 15,8-11-2 1,17-25 7-16,3-11 1 15,7-22 2-15,-5-7 2 0,-3-12 0 16,-10-1 12-16,-4 4 3 16,-10 6 3-16,-6 20 1 15,-6 20-14 1,1 6-7-16,-6 27-4 0,-4 22-9 16,3 9-2-16,4 1-2 15,4-6 0-15,14-16-1 16,1-7 2-16,12-17 3 15,1-7 1-15,6-15 1 16,-1-8-10-16,3-10-46 0,-5-7-47 16,-10-10-151-16,0-8-226 15,-8-14 270-15</inkml:trace>
  <inkml:trace contextRef="#ctx0" brushRef="#br0" timeOffset="311.2">12959 1190 732 0,'-8'12'145'0,"5"2"152"0,0 2-38 0,-4-2-43 16,6 0-39-16,-9 4-58 0,7 2-15 0,-5 7-20 15,2 2-15-15,-2 18-19 0,5 6-14 0,-2 26-16 0,1 8-6 0,-1 3-10 16,-3 1 0-16,3 4 0 16,4 1 2-16,1-6-50 0,1-9-52 15,9-22-141-15,5-10-130 0,11-27 198 31</inkml:trace>
  <inkml:trace contextRef="#ctx0" brushRef="#br0" timeOffset="555.64">13254 1286 1806 0,'-2'-5'128'16,"-4"8"27"-16,3 5-16 0,-5 27-76 0,5 17-32 0,3 30-22 0,-2 14-2 0,2 13-1 0,-1-4-1 15,2-7 14-15,4-3-65 0,4-13-154 16,6-3-207-16,-1-18 193 15</inkml:trace>
  <inkml:trace contextRef="#ctx0" brushRef="#br0" timeOffset="834.21">13066 1887 784 0,'10'-18'185'0,"4"2"269"0,10 2-203 0,9 2-15 0,11-1-39 0,2 2-69 0,4 0-28 0,2 6-46 16,5 5-17-16,-8 7-23 16,-5 8-9-16,-11 6-6 15,-12 6 0-15,-12 12 1 16,-4 5 0-16,3 8 4 16,-7 2 0-16,10-12 1 15,4-7-3 1,8-19-44-16,-5-10-56 15,8-18-166-15,4-12-249 16,4-25 290-16</inkml:trace>
  <inkml:trace contextRef="#ctx0" brushRef="#br0" timeOffset="983.64">13667 1415 1087 0,'-30'3'201'0,"-1"7"179"0,-1 7-226 0,1 2-49 0,7-10-79 15,7-4-22-15,13-5-84 16,6-6-119-16,23-2 111 0</inkml:trace>
  <inkml:trace contextRef="#ctx0" brushRef="#br0" timeOffset="1317.28">13950 1992 1362 0,'11'90'92'0,"-7"-8"41"0,3-5 2 0,-7-14-39 15,-5-4-31-15,2-12-46 0,1-1-9 0,-1-11-3 0,-2-9 2 0,2-13 10 16,3-11 5-16,-6-4 5 16,-2-15 0-16,-1-16 3 15,-2-13 2-15,3-25 14 16,-2-21 6-16,10-15-3 15,8 5 1-15,11 24-10 16,8 22-4-16,4 30-10 0,3 15-10 16,7 22-13-16,1 5-1 15,-1 12-2-15,-5 6 3 16,-18-3 0-16,-7 4 1 16,-16 0 3-1,-11-4 1-15,-22-3-12 0,-3 1-36 0,-7-20-117 31,0-9-120-31,13-31 141 0</inkml:trace>
  <inkml:trace contextRef="#ctx0" brushRef="#br0" timeOffset="1699.79">14215 1401 1178 0,'36'-10'131'0,"-1"7"89"0,-10 5-2 0,-1 20-60 0,-7 8-32 0,0 30-43 0,-4 6-20 0,-10 19-27 16,-1 3-9-16,-7-2-15 15,2-1-1-15,6-19 0 0,6-3 0 16,13-22 3-16,7-13 0 16,7-16 4-1,4-12 1-15,7-18 1 0,2-12 0 16,1-12-1-1,-4-7 0-15,-11 1 13 16,-10 6 16-16,-27 15 17 16,-16 10-2-16,-16 18-25 0,-8 13-19 15,-1 29-22-15,7 11 0 16,17 10 3 0,10 3 3-16,24-15 2 0,20-10 0 15,30-15 1-15,12-5 0 16,18-17-53-16,4-5-62 0,5-14-154 15,10-8 136 1</inkml:trace>
  <inkml:trace contextRef="#ctx0" brushRef="#br0" timeOffset="2233.28">16770 1491 1414 0,'2'-2'123'0,"-13"15"-42"0,-6 3 128 0,-7-1-62 0,-14 6-10 0,-8-2-41 0,-6 3-65 16,-1-5-17-16,4 4-8 31,5 2-3-31,10-1-3 0,9-1-1 16,20 3-8-16,5-7-1 15,15 5 1-15,10 2 2 0,13-4 7 16,11 4 3-16,4 1 0 31,-1 2 1-31,-12 6 2 0,-13 5 2 0,-29 8 3 16,-23 2 1-16,-27 9 0 15,-13-2-5-15,-9-4-42 16,3-9-55-16,1-15-250 16,15-8 205-16</inkml:trace>
  <inkml:trace contextRef="#ctx0" brushRef="#br0" timeOffset="2433.3">16933 1201 1470 0,'24'6'124'15,"-10"13"112"-15,-5 19-70 0,-10 36-6 0,-10 17-42 0,-11 29-66 16,-4 3-18-16,-2-3-20 16,-1 0-3-16,7-11-7 15,5-5-38-15,6-13-157 16,9-9-128-16,2-25 156 0</inkml:trace>
  <inkml:trace contextRef="#ctx0" brushRef="#br0" timeOffset="3401.78">16769 1846 1733 0,'0'0'105'0,"5"-2"65"0,4 2-67 0,15 2-19 0,7-2-31 0,15 3-41 0,8-2-5 15,2 4 4 1,6 3-39-16,3 6-59 16,6 5-24-16,3 5-39 15,2 4 39-15,-4-3 58 16,-12-1 27-16,-19-5 46 16,-14-7 30-16,-26-7 63 15,-12-2 13-15,-25-4-6 16,-10-4-28-16,-12-3-63 15,1 5-16-15,0 6-14 0,10 8-4 16,12 11-2-16,7-3-1 16,18 5-1-16,6-7 0 15,10 1 3-15,13-7 3 0,11-10 8 16,9-1 3-16,2-12 21 16,5-7 12-16,-6-3 8 15,-3-1-1-15,-8 5-20 16,-7 8-17-1,-11 15-21 1,-6 15-4-16,-8 21-1 0,1 5 6 16,4 1 9-16,10-6 2 0,17-11 3 15,5-14 3-15,6-14 5 16,-6-5 3 0,1-23 8-16,-5-12 4 0,2-23 14 15,-5-13 7-15,2-19 14 16,1-7 3-16,-7-10-3 15,0-8-4-15,-4-5-16 16,-1 8-8-16,-6 29-9 16,-1 23-2-16,-6 46-16 15,-5 19-8-15,-8 39-11 16,-5 20-7-16,-9 38 5 16,2 12 6-16,4 9 5 0,2-7 2 0,15-9 2 15,12-9 1-15,17-18 2 16,11-11 2-16,5-23 0 31,4-16 3-31,10-27 1 16,3-16 2-16,4-30 1 15,-6-7-1-15,-15-21 0 16,-8 3 0-16,-18 3 1 16,-12 11-4-16,-13 22-15 15,-10 13-11-15,-19 33-14 16,1 16 1-16,-6 22 8 15,4 13 8-15,21-1 9 0,14-3 3 16,20-12 3-16,14-11 2 16,15-15 6-16,-5-9-1 0,1-11 2 15,-4-14 0-15,-6-11 0 16,-2-3 0-16,-7-13 0 16,-4 0-1-1,-8 11-7-15,-2 4-3 0,-2 25-17 16,-2 9-4-1,4 23 2-15,7 10 2 16,8 10 15-16,3-1 2 16,5-9 1-16,0-3 2 0,-13-10-2 15,-7-2 1-15,-22-12-17 16,-19-5-37-16,-26-12-83 16,-12-13-117-16,-7-26 134 15</inkml:trace>
  <inkml:trace contextRef="#ctx0" brushRef="#br0" timeOffset="3596.61">17599 1339 1324 0,'-4'15'359'0,"12"24"-211"0,11 0 322 0,14 2-348 0,23-17-36 16,19-13 4-16,39-24-41 0,26-13-25 0,20-17-60 0,2-7-10 0,-7-4 20 0</inkml:trace>
  <inkml:trace contextRef="#ctx0" brushRef="#br0" timeOffset="30670.98">14693 9283 587 0,'-3'3'128'16,"-4"2"144"-16,4-2-11 0,-3-3-32 0,1 0-24 0,5-8-56 0,-2 0-29 0,1-1-53 16,-4 2-18-16,5 7-18 0,-5 5 0 0,5 12 9 0,0 12 3 0,2 18-9 0,4 8-6 0,1 18-16 15,5 4-5-15,-1 8-4 0,2-4 0 16,0-6-1-16,-2-4-7 0,-7-11-67 16,3-5-46-16,-4-10-197 0,-2-6 171 15</inkml:trace>
  <inkml:trace contextRef="#ctx0" brushRef="#br0" timeOffset="30987.57">15284 9663 862 0,'3'-16'89'0,"4"2"24"15,-4 3 18-15,-1 3 7 0,-1 8-24 0,1 2 0 0,4 13-17 0,-3 6-9 0,8 12-18 0,2 10-16 0,-1 2-23 0,4 6-7 0,0-4-15 0,4-8-2 0,-5-2-2 0,-1-10-1 0,-3-7-4 16,-8-3-31-16,-3-6-147 15,-3-9-304-15,-8-7 279 16</inkml:trace>
  <inkml:trace contextRef="#ctx0" brushRef="#br0" timeOffset="31687.12">15362 9228 1354 0,'-4'-5'121'0,"-5"5"71"0,-4 0-41 0,-1 5-59 0,0-4-36 16,3 1-41-16,5 1-9 0,6-3-22 0,0 0-48 0,8 6-348 0,4-4 275 0</inkml:trace>
  <inkml:trace contextRef="#ctx0" brushRef="#br0" timeOffset="31982.34">15579 9582 1125 0,'13'16'83'0,"-2"2"29"0,5 5-14 0,0 4-41 0,-2 1-25 0,3 1-22 0,-4 2-3 16,-10-10 1-16,-3-2 1 0,-10-15 2 0,3-2 1 0,-9-10 0 0,-2-11 0 0,4-11-2 16,-2-6-1-16,7-5 19 0,7 0 13 15,7 5 24 1,6 4 10-16,7 12 2 0,0 6-6 16,5 4-19-16,-3 8-9 15,4 2-23-15,1 12-7 16,5 5-8-16,3 7-3 15,2 13 9-15,-5 8-40 0,-3 5-108 16,-1 0-159 0,0-10 148-16</inkml:trace>
  <inkml:trace contextRef="#ctx0" brushRef="#br0" timeOffset="32375.36">16232 9642 1372 0,'2'-11'128'0,"-2"7"79"0,0 4-51 0,0 19-52 0,2 12-37 0,7 13-37 0,4 10-13 0,2 7-12 16,3 1-4-16,2 1 0 16,4-8-5-16,-7-1-48 15,-1-7-42-15,-5-9-85 16,-1-2-30-16,-10-11 6 15,-5-9 39-15,-6-16 90 0,-2-12 50 16,-6-23 90-16,2-11 29 0,-7-28 35 16,5-11 4-16,-3-21-8 15,6 1-8 1,16 2-16 0,4 15-7-16,15 31-21 15,4 13-15-15,1 26-23 16,1 12-12-16,0 17-18 0,1 8-3 15,-6 9-2-15,-3 4 1 16,-4 3-1 0,-3 1-1-16,-7 0-8 15,-6-4-16-15,-7-5-76 16,-3-7-79-16,-1-20 96 0</inkml:trace>
  <inkml:trace contextRef="#ctx0" brushRef="#br0" timeOffset="32903.28">16561 9377 1322 0,'20'29'89'0,"1"-2"26"0,-4-1-1 0,-1 3-44 0,0-1-29 0,2 1-31 0,0-6-5 0,4-4-2 0,0-6-1 0,0-13 1 16,0-8 2-16,2-8 2 16,-2-4 4-16,-5-9 3 15,1 1 10-15,-6-7 35 0,-1 4 10 16,-1 1 7-16,-2 8-6 16,-4 11-40-16,1 11-14 15,3 14-13-15,5 9-5 16,4 4 0-1,5-2 2-15,3-9 0 0,1-5 2 0,3-9 0 16,3-4 4-16,-7-10 3 16,1-4 2-16,-12-16 2 15,-10-1-1-15,0-14 0 32,-6-7 1-32,-6-21 20 0,-1-3 11 15,-7-12 3-15,-1 4 0 16,9 21-22-16,1 16-9 15,12 32-7-15,1 17-1 16,7 28-1-16,1 13-4 0,5 25-1 16,0 13-1-1,3 6 0-15,-3 1-1 0,5-3-47 16,1-9-34-16,0-12-155 16,0-5 128-16</inkml:trace>
  <inkml:trace contextRef="#ctx0" brushRef="#br0" timeOffset="33086.08">17046 9128 1733 0,'32'3'105'0,"1"4"37"0,10-7-16 0,10-7-50 0,9-4-24 0,7-9-35 0,9-5-22 0,-3-2-144 0,7-9 106 0</inkml:trace>
  <inkml:trace contextRef="#ctx0" brushRef="#br0" timeOffset="33922.75">18870 9398 1456 0,'18'22'147'0,"-3"6"136"0,-2 10-125 0,0 13-65 0,-10 10-31 0,0 7-42 16,0 3-9-16,-3-3-5 0,5-8 5 0,-2-10-78 16,3-4-72-16,-3-8 80 15</inkml:trace>
  <inkml:trace contextRef="#ctx0" brushRef="#br0" timeOffset="34202.11">18646 9388 1014 0,'-11'-25'198'0,"8"2"293"0,5 5-296 0,10 4-61 0,10 1-12 0,18 6-30 0,12 3-17 0,20 11-21 0,9 7-8 16,7 13-22-16,-4 3-8 16,-7 11-12-16,-1 6-1 15,-21 14-3-15,-8 6 0 0,-34 15 3 32,-15 4 2-32,-34 3 5 0,-8-3 1 0,-16-10-3 15,-3-10-8-15,-14-9-34 16,-4-11-19-1,-17-13-83-15,2-5-72 0,-2-20 119 16</inkml:trace>
  <inkml:trace contextRef="#ctx0" brushRef="#br0" timeOffset="37535.19">20538 9016 543 0,'8'-27'139'0,"3"-1"190"0,4 1-60 0,-2 2-23 0,1 6-30 0,-3 11-70 0,-6 7-35 0,0 20-46 15,-5 15-6-15,1 29-19 16,1 16-8-16,-2 14-14 16,0 5-7-16,-2-3-10 15,-6-4 1-15,1-4-2 16,-6-7 0-16,0-9 1 0,-4-14 0 16,9-24 3-1,-1-14 2-15,9-27 2 0,0-15 1 16,9-25 1-16,4-7 0 15,6-10 0-15,6 7 5 0,8 11 0 16,-1 6-2 0,4 22-8-16,0 11-5 0,-3 25-6 15,0 10 0-15,-1 22-73 16,3 6-70-16,9 3-184 16,0-2-119-16,8-17 236 0</inkml:trace>
  <inkml:trace contextRef="#ctx0" brushRef="#br0" timeOffset="38053.82">21396 9619 893 0,'9'-38'165'0,"-5"0"170"0,-8 0-52 0,-16 5-64 0,-9 6-39 0,-2 4-78 16,-4 8-32-16,10 7-47 15,1 8-13-15,9 15-9 16,3 5-3-16,9 12-5 0,2 2-1 15,4 3-2-15,8-4 2 16,8-10 2-16,3-5 1 16,2-13 6-16,4-5 4 0,-3-11 4 15,2-5 10 1,-2-3 12-16,-3 0 2 0,-6 6-4 16,-3 5-12-1,-2 15-16 1,-8 10-2-16,5 15-2 15,-5 1 2-15,7 0 1 16,1-6 1-16,7-13 1 0,8-9 1 16,1-13 11-16,-1-10 9 15,1-8 16-15,-5-6 5 16,-6-7-4-16,-3-4-9 16,-4 10-17-16,-7 1-7 0,4 18-7 15,-1 9-5-15,7 16-1 16,1 13-2-16,14 16 2 15,1 5-1-15,16 6 3 16,2 2 0-16,1-4 4 16,-7-1 2-16,-16-9 4 15,-18-4 3-15,-23-16 3 16,-20-5 0-16,-13-17-20 16,-5-10-31-16,-9-14-82 0,6-9-55 15,1-5-198 1,8 0 208-16</inkml:trace>
  <inkml:trace contextRef="#ctx0" brushRef="#br0" timeOffset="38542.66">22764 9053 599 0,'1'-13'266'0,"4"-3"-112"0,6-4 283 0,5 2-231 0,6 9-16 0,5-1-30 0,9 7-68 15,2 0-23-15,4 6-39 0,4 5-12 0,-16 5-11 16,-3 6-2-16,-13 6-2 16,-14 8-2-16,-14 10 1 0,-16 4 1 15,-22 5 1-15,-10 6 0 16,1-7 3-1,10 4 1-15,21-14 8 16,15-3 4-16,23-2 10 0,15-6 4 16,28-6-5-16,13-5-4 15,7-13-15-15,-4-4-15 16,-11-6-55-16,-7-5-49 16,-8 3-254-16,-8 4 218 0</inkml:trace>
  <inkml:trace contextRef="#ctx0" brushRef="#br0" timeOffset="39045.01">20176 10478 1339 0,'13'0'84'15,"0"11"54"-15,1 11-48 0,0 21-3 0,3 12-40 0,6 14-48 0,6 2-19 0,3-7-1 0,1-6 1 16,-3-19 10-16,-1-9 23 0,-4-16 49 15,0-6 28-15,-4-17 55 16,-6-10 18-16,0-19-2 0,-4-11-15 16,0-11-49-16,-5-4-26 15,0-4-45 1,-1 2-16-16,4 15-10 16,-1 2-30-16,-1 22-101 15,4 10-86-15,3 8 102 16</inkml:trace>
  <inkml:trace contextRef="#ctx0" brushRef="#br0" timeOffset="40254.5">21147 10781 1689 0,'-5'-22'125'0,"-3"-2"43"0,-8-4-13 0,-12-1-61 0,-1 6-40 0,-8 13-44 0,-1 10-9 0,-3 22-11 0,3 10-8 16,6 12-15-16,9-3-4 0,12-5 4 15,12-7 4-15,17-13 20 16,5-9 8 0,9-8 7-16,-4-10 7 0,7-8 23 0,-4-3 11 31,6-2 15-31,-9-3-4 15,-1 7-22-15,-5 6-13 16,-9 14-24-16,-2 9-5 16,-8 16-10-16,-2 8-10 15,9 2-3-15,-4 0 1 0,12-15 9 16,0-7 13-16,8-13 11 16,1-9 5-16,-1-17 17 15,1-10 10-15,-3-13 19 16,-1-6 8-16,0-18 4 0,-6-7 0 15,-4-19-15-15,-2 4-11 16,-7 18-23-16,1 20-5 0,-11 46-12 31,-5 22-2-31,-4 38-4 16,1 15-8-16,8 23-4 0,4 13-12 0,9-11-2 16,7-7-1-16,13-15-4 31,7-14 16-31,4-13 6 0,2-10 4 15,-2-22 15-15,-7-8 0 16,-1-21 5-16,-1-9 3 16,-4-12 2-16,0-3 0 15,-9 0-3-15,-2 5-1 16,-5 20-2-16,-5 12-3 16,-4 16-4-16,-4 11-4 0,1 12-8 15,2 7-12-15,4-2-15 16,8-1-2-1,6-14-2-15,5-9 13 0,4-12 23 16,0-6 6-16,1-10 21 16,0-9 9-16,-2-8 10 15,-4-4 3-15,-5-7-10 16,-2 3-10-16,-2 3-10 16,1 8-2-16,-8 23-2 15,3 8-3-15,-7 24-5 16,2 12-3-16,7 8-3 0,1 6 1 15,8-5 1 1,6-10-2-16,13-12 0 16,1-7 2-16,9-12 4 15,-9-7 2-15,-3-12 5 16,-4-5 1-16,-7-9 9 16,-1-6 9-16,-5-5 11 15,-11-8 11-15,-8 6 2 16,-5 4-11-16,-9 23-17 0,-10 13-17 15,-4 29-17-15,-4 13-2 16,2 19 0-16,14 3 1 16,18-6-1-16,12-2 1 15,18-17 2-15,6-7 2 16,4-18 6-16,-2-10 4 0,-4-8 5 16,-5-10 1-16,-2-12 3 15,1-3 0-15,-3-8-1 16,-1-1-3-1,-5 2-3-15,-1 9-4 0,-7 14-3 16,-2 6-5-16,-3 17-1 16,0 9-1-16,6 13-1 15,2-1 2-15,4 5-3 16,4 3-2-16,-3 0-15 16,-3 3 2-16,-14-2 9 15,-6 2 5-15,-25-5 22 16,-12-1 1-16,-21-10 0 15,-3-9-2-15,4-10-9 0,7-3-3 16,18-12-34-16,8-7-32 16,15-7-100-16,11-3-12 15,24-10 82-15</inkml:trace>
  <inkml:trace contextRef="#ctx0" brushRef="#br0" timeOffset="41154.35">23442 10626 655 0,'2'-4'114'0,"1"2"104"0,-3-1 16 0,0 1-28 0,0 2-25 0,0 0-42 0,0 0-12 15,0 7-42-15,-2 5-21 0,1 9-35 16,-6 10-17-16,6 14-12 16,1 0-2-16,14 3-1 15,11-3 0-15,21-16 3 16,3-4 10-16,8-19 32 16,3-7 30-16,-10-18 34 15,-4-11 8-15,-10-13-3 16,-1-7-17-1,-15-2-10-15,-4-4-5 0,-21 3-8 16,-6 2-8-16,-20 6-30 16,-9 10-18-16,-21 25-30 15,-17 10-17-15,-11 26-36 16,-3 2-29-16,18 8-90 16,19-1-66-16,31-3 136 15</inkml:trace>
  <inkml:trace contextRef="#ctx0" brushRef="#br0" timeOffset="41399.33">24051 10910 892 0,'14'3'175'0,"7"7"224"0,-1 6-153 0,2 10-30 0,0 11-47 0,-12 12-76 0,-7 3-27 0,-16 4-38 0,-10 3-12 0,-18-7-43 15,-8-2-34-15,0-12-112 16,-2-6-152-16,14-12 185 16</inkml:trace>
  <inkml:trace contextRef="#ctx0" brushRef="#br0" timeOffset="41665.58">24614 10229 2187 0,'0'2'111'0,"-1"15"-21"0,-7 37 91 0,3 4-50 0,-1 18-48 0,3-5-32 0,4-2-36 0,4-4-7 0,0-10-48 0,-1 5-46 0,4-3 179 0,5 4-110 0</inkml:trace>
  <inkml:trace contextRef="#ctx0" brushRef="#br0" timeOffset="57236.92">11230 16255 726 0,'-13'12'102'0,"1"1"102"0,-1-2-8 0,5-11-24 0,5 0-13 16,5-9-15-16,7 1-4 0,13-3-18 16,7 0-8-16,23 4-31 15,11-2-16-15,27 3-25 16,4-2-8-16,15 3-17 0,-2-1-6 16,7-2-4-1,1 1-1 1,-9-2 2-16,-10 3 0 15,-31 1 3-15,-19 2 2 0,-26 1 8 16,-14 2 3-16,-21-3 2 16,-11-2-1-16,-29 4-10 15,-19 1-4-15,-21 6-7 16,-15 0-3-16,-5 5-11 16,-2 0-3-16,-3 4-8 15,-1 0-2-15,13 6 6 16,15-2 3-16,32 6 6 15,20-1 1-15,31-7-4 0,12 0-2 16,36-13 14 0,17-3 10-16,35-7 19 0,12-10 6 0,14-9-9 15,5-2-8 1,-3-1-9-16,5 2-3 16,-3 4 2-16,-14 5 0 15,-32 3 2-15,-22 6 2 16,-38 8 8-16,-15 6 1 15,-34 10-1-15,-19 0-10 16,-37 4-57-16,-8 4-62 0,-10-4-392 16,0 10 317-16</inkml:trace>
  <inkml:trace contextRef="#ctx0" brushRef="#br0" timeOffset="71165.25">7819 16408 360 0,'-1'0'76'0,"-3"6"71"0,3-1-8 16,-4 4-5-16,4 4 1 0,-3 3 1 0,3 1 2 0,-2 5-6 15,-4 0-8-15,6-3-22 0,1 0-23 0,9-8-44 0,5-6-5 0,7-5 18 16,12-3 12-16,19-12 20 16,14 1-1-16,13-6-22 15,5 4-15-15,-7 3-22 16,2-1-8-16,8 3-9 16,3 0-1-16,14-2-1 0,2-1 1 15,-7-1 0-15,-9-1 1 16,-25 3 3-16,-13 5 0 15,-18 8 2-15,-8 0 1 0,-20 2 6 16,-8 4 1-16,-17 4 2 16,-12-1 1-16,-21 2-7 15,-14 2-2-15,-37-7-18 32,-14 0-12-32,-12-10-13 0,-5-6-8 0,17-6 4 15,8 1 7-15,7 4 9 16,13 6 6-16,29 5 7 15,19 3-1-15,41 5-2 16,24-2 6-16,33 4 8 16,20-1 6-16,27-7 9 15,-1-4-4-15,7-12-4 16,2-5-1-16,6 0-66 16,-1-3-3-16,-17 11 23 15</inkml:trace>
  <inkml:trace contextRef="#ctx0" brushRef="#br0" timeOffset="129061.01">15474 14258 665 0,'-48'11'96'0,"6"-4"70"0,5 2-63 0,6 4-13 0,9-2-23 16,3-3-10-16,11 0-17 0,3-2-10 0,10-1-11 0,8 1 0 0,9 3 7 0,11 1 0 15,17-2 10-15,7 1 6 0,16 1 9 16,1 1 4-16,8-8-2 0,8 2-2 0,22-5-9 15,17-5-4 1,24-6-8-16,3-3-1 0,23-1 2 16,2 0 4-16,10-1 3 15,5 6 1-15,21 1-5 16,-1 1-1-16,16 2-8 16,24-1-8-16,-12-2-9 15,14-1-4-15,16-5 14 16,-7-3 7-16,29 3 5 15,-4-3-1-15,6 4-14 16,4 1-7-16,5 4 0 16,-4 3 1-16,11 6 2 15,-6 4-1-15,-21 11-4 16,3-1-2-16,-39 9-2 16,-7 1 0-16,-29-5-21 15,-23 3-18-15,-31-6-369 0,-17-2 279 16</inkml:trace>
  <inkml:trace contextRef="#ctx0" brushRef="#br0" timeOffset="132058.22">19197 14686 1221 0,'1'-5'134'0,"1"-5"110"15,1 6-38-15,0 1-47 0,-1 1-24 0,-1 8-41 0,-1 9-15 0,-3 10-33 0,-3 11-14 0,-5 16-22 0,-2 6-6 16,-4 15-4-16,-7 3-1 0,-3 9-8 31,-3 3-11-31,2-4-6 16,1-9 1-16,10-23 9 15,9-11 11-15,8-22 5 0,8-6 1 16,11-8 22-16,1-5 12 16,20-8 19-16,7-2 5 15,5 2-18-15,2-3-11 16,6 0-18-16,-2 0-6 16,5 0-28-16,0 3-47 0,-4 2-157 15,-7 1-142 1,-8-2 189-16</inkml:trace>
  <inkml:trace contextRef="#ctx0" brushRef="#br0" timeOffset="132654.15">19995 15339 1254 0,'0'-5'183'0,"0"-6"146"0,-2-10-111 0,-9-1-11 0,-4-3-62 15,-7-3-31-15,-7-2-49 0,-7 3-18 0,-4 6-33 0,3 13-14 0,0 23-14 0,10 13-6 0,12 32-3 16,4 8-1-16,11 0-17 0,3-5-2 31,14-24 8-31,0-12 5 0,10-18 30 0,-1-7 7 16,0-15 22-16,-2-6 9 15,-3-17 23 1,-4-2 9-16,-4-6-3 0,-2-2-4 16,-7-3-21-16,3 8-11 0,-6 16-19 15,1 9-6-15,-1 24-8 16,1 19-2-16,7 24-2 16,4 10 1-1,7 5-1-15,14-6 0 0,5-16 1 16,8-10 0-16,-2-20 5 15,0-6 3-15,-12-16 5 16,1-8 3-16,-12-22 7 16,-10-12 5-16,1-26 10 15,-7-11 4-15,4-15 3 16,-4-4 3-16,-3 4-2 16,-3 2 0-16,-6 9-6 15,1 7-6-15,-1 23-10 16,3 17-4-16,1 28-5 0,4 16-4 0,-1 25-8 31,9 16-4-31,1 24-2 0,1 7 2 0,4 13 1 16,-3-1-13-16,3 3-69 15,-4-2-66-15,1-13-180 16,-2-9-235 0,3-28 323-16</inkml:trace>
  <inkml:trace contextRef="#ctx0" brushRef="#br0" timeOffset="132842.82">20088 14990 1406 0,'5'-11'185'0,"4"5"196"0,10 4-130 0,13 4-77 0,7 2-44 0,7-4-78 0,6-4-20 0,-5-7-20 16,-4-7-6-16,6 1-80 15,3 3-71-15,2 3-380 16,7 9 309-16</inkml:trace>
  <inkml:trace contextRef="#ctx0" brushRef="#br0" timeOffset="133409.14">20837 15086 1313 0,'-23'-12'177'0,"-10"1"210"0,0 3-157 0,-5 12-75 0,1 15-40 0,3 22-79 0,5 10-24 0,13 17-17 0,5 4-4 16,13-7-4-16,11-12-1 0,10-15-4 0,4-11 0 0,13-19 4 15,1-8 4-15,4-22 5 0,0-6 5 32,0-21 1-32,-1-13 5 0,-3-17 3 15,-4-7 3-15,-4-7 20 16,-8-1 8-16,-9-3 28 0,-2-1 11 16,-11 5 2-16,0 9-5 15,-3 26-20 1,-3 22-7-16,3 37-20 15,0 21-7-15,-1 38-12 16,-1 11-8-16,0 27-4 0,1 3-2 16,-7 1-22-16,5 1-15 15,1-10-21 1,-1-6-4-16,5-21 25 16,1-12 14-16,2-29 27 15,2-11 6-15,1-19 9 0,-4-15 7 16,2-17 9-16,0-2-1 15,5-5-2-15,5 6-6 16,8 11-12-16,2 11-4 16,9 16-6-16,5 7-4 15,2 26-3-15,2 6 0 0,2 13-4 16,-5 4-61-16,-1-9-121 16,-6-1-54-1,-18-15 97-15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2-22T18:46:27.54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2083 2612 426 0,'-8'-5'93'15,"-3"-4"80"-15,2 1-39 0,1 2-13 0,5 2-2 0,3 0-1 0,-2 4-5 0,-1 6-1 16,-8 10 0-16,-2 6 0 0,1 6-5 0,-4 4-1 0,-3-2-18 0,14 0-15 0,-1-3-22 16,6-4-14-16,19-5-22 15,-7-7-1-15,15-5-7 16,0-6 4-16,16-8 5 15,4-1 2-15,5 1 1 16,6 0-4-16,1 3-6 16,10 3-2-16,16-4-2 15,18 3 0-15,14-3-3 16,3-1-2 0,1 4 15-16,7-3 5 0,25 6 7 15,5 5 7-15,9 1-11 16,8 3-2-16,6 2-3 0,2-1-4 0,8 3-5 15,3-2-1 1,-8 1-8 0,-4-2-4-16,1 1-3 15,1 0 0-15,-8-3 4 0,-1 6 1 16,1 2 2-16,-5-7 2 16,-2-3-1-1,-2-3 1-15,-3-6 3 0,-8 0-1 16,-5-5 0-16,-1 7-1 15,-25 4-1-15,-11 5-2 16,-13 6 3-16,-7 5 2 0,-23-5 4 16,-14 5 4-16,-25-6 8 15,-18 1 5-15,-17 0 11 16,-20-1 3-16,-25-1 0 16,-16-2-4-1,-16-4-12-15,-10 0-4 0,-3-6-8 16,-6-6-1-16,-28-2-4 15,-5-3-1-15,-18 2-2 16,-3 2-1-16,-8-2 0 16,-11-2-1-16,2 0 2 15,-7 0-1-15,-3 4-1 16,2-2 1-16,-5 1-1 16,2 3 0-16,-7 1-1 15,2-4-1-15,-15 5-5 16,-7 1 0-16,6 2 0 15,6 3 3-15,1 5 2 16,2-5 1-16,14 0-1 16,2 1 1-16,21 2-1 0,14 2 0 0,15-2 0 15,12-1-1-15,30-5 0 32,17-2-3-32,34-3-4 15,15-4-6-15,14-2-12 0,13-2-3 16,17-1-2-16,13-2 4 0,27 1 6 15,17-4 5-15,26 3 2 16,9 2-1-16,11 1 4 31,16 4 0-31,29 4 3 0,12-1 5 0,28 6 4 16,14 4 4 0,0 1 1-16,16 4-1 15,3 3-3-15,-14-1-2 0,22 6-4 16,-10 2-1-16,-15 1 2 15,13-2 1 1,-25-1 3-16,-8-1 1 0,0-4 1 16,-11 1 1-16,-26-5-1 15,-7-2 0-15,-35-4 0 0,-15 1-1 16,-21-1 2-16,-10 2 2 16,-26-2 4-16,-12 1 3 15,-30 3 9 1,-7-3 5-16,-24 4 5 15,-19-1 0-15,-33-6-6 0,-22 0-6 16,-21-1-8 0,-10-4-1-16,-36 3-4 0,-19 1-2 15,-26 1-2 1,-32 0-1-16,-12 3 0 16,-6 0 2-16,-39-1 0 15,14-1 2-15,-24-1-4 16,1-1-4-16,2-6-13 0,-1 7-18 15,20-5-57-15,7-1-48 16,34 0 71-16</inkml:trace>
  <inkml:trace contextRef="#ctx0" brushRef="#br0" timeOffset="24168.76">12323 6316 742 0,'-16'15'61'0,"4"-3"72"0,9-1-116 15,-4 0-7-15,4-4 31 0,3 2 18 0,0 4 18 0,0-2 5 0,0 1-38 16,3 6-17 0,5 4-21-16,5 1-4 0,6-2-2 15,4-4-1-15,12-9 1 16,3 0 2-16,12-10 18 15,9-1 13-15,13-3 19 16,6 1 1-16,12-3-11 16,-5 0-13-16,-5 2-18 15,-9 5-5-15,-1 1-5 0,-2 0-1 16,4 3 0 0,5 1 1-16,4 1-1 15,2-3 1-15,-2-2-1 16,-2 3 0-16,-3-1 0 0,2 2 0 15,11-4 0-15,4 2-1 16,11 3 0-16,-1-4 1 16,4 7 7-16,-11-3 3 0,2 3 2 15,0-4 0-15,15 3-9 32,9-6 0-32,1-5-3 15,-2-3 0-15,-2-7 1 0,10 0-1 16,11-5 0-16,2 2 1 15,7 1-1 1,-4-3 1-16,17 2 0 0,-1 1-1 16,3-2 1-16,0 3 1 15,-4-1 1-15,4-3 0 16,-10 2 0-16,2 2-1 0,-3 3 0 16,1 2 0-16,-3 9-1 15,-7 1 0-15,-12 4-1 16,5 4 1-16,4 3 0 0,-9-1 0 15,2-5 1-15,-6 4 0 16,12-4 0 0,6 3 0-16,4-4-2 0,-1 4 0 0,14 2 0 15,4 7-2 1,10 0 2 0,6 7-1-16,8 0 1 15,-10-1 2-15,12-1 10 16,-4 4 3-16,-6-3 2 0,-5 3 0 15,-14-1-10 1,-11-1-3-16,-20 2-50 16,-5 1-175-16,-27 0 143 0</inkml:trace>
  <inkml:trace contextRef="#ctx0" brushRef="#br0" timeOffset="58771.56">9059 9347 700 0,'-3'-1'123'0,"-2"1"108"0,-1 5-4 0,-2 2-57 0,-5 3-15 0,9 6-31 0,2-2-15 0,2 10-30 0,5 6-16 15,4 4-27-15,-4 7-12 0,5 5-17 0,1-2-2 0,0-4-4 0,-2-6-8 0,2-9-55 0,0-12-40 0,2-14-181 16,-2-12 159-16</inkml:trace>
  <inkml:trace contextRef="#ctx0" brushRef="#br0" timeOffset="58943.97">9018 8985 1358 0,'-12'0'89'0,"-7"0"64"0,6 0-116 0,2 0-19 16,5 0-61-16,4-7-78 0,5 1 72 0</inkml:trace>
  <inkml:trace contextRef="#ctx0" brushRef="#br0" timeOffset="59597.45">9250 9194 781 0,'13'65'114'0,"-4"-5"111"15,4-8-62-15,-5-9-42 16,-5-4-22 0,2-6-34-16,-4-3-22 0,-1-1-24 15,0-6-11-15,-1-4 35 16,1-8 14 0,0-11 34-16,-4-9 26 15,4-13 1-15,5-5-3 0,0-9-11 16,4-2-14-16,5 6-20 15,1 1-9-15,8 9-16 16,7 3-8-16,5 12-18 16,1 7-8-16,-3 13-9 0,1 6-1 15,-6 6-1-15,-3 8 1 16,-3 5-4 0,-4 3-35-16,4 3-66 15,-5 0-43-15,8-14-111 16,2-6-38-16,6-24-48 15,-1-13 17-15,1-15 103 0,-5-10 74 16,-7-8 165-16,-5 4 70 0,-2 7 104 16,-2 5 42-16,0 16 14 31,-5 6-21-31,-3 16-48 0,-3 6-30 16,2 19-48-16,0 11-21 15,4 15-39-15,-3 12-12 16,6 9-20-16,1 5-2 15,0-3-4-15,3-3 0 0,-1-9-17 16,-2-10-4-16,-5-15 0 16,1-8 2-16,-7-23 19 15,-7-14 5 1,-4-22 2-16,-3-18-1 0,-2-28 1 16,0-18-1-16,-4-29 4 15,4-5 4-15,7-2 6 16,9 17 4-16,20 35 6 0,7 21-2 15,8 37-7 1,-2 10-6-16,2 21-9 16,-9 13-1-1,-10 13 0-15,-6 7-1 0,-18 8-8 16,-6 2-15-16,-7 1-38 16,-3-9-33-16,1-12-122 15,1-7-108-15,7-18 176 16</inkml:trace>
  <inkml:trace contextRef="#ctx0" brushRef="#br0" timeOffset="60146.7">10293 9524 1246 0,'8'0'107'15,"-4"6"70"-15,6 7-15 0,-5 8-34 0,6 5-36 0,-5 11-50 0,2 2-19 16,1 7-16-16,6-4-2 0,8-15-4 16,6-3 0-16,1-24 16 15,3-10 11 1,-6-18 13-16,-1-11 8 16,0-18 9-16,-4-2 0 0,-7-2 6 15,4 6-4 1,-3 11-19-16,-3 14-9 15,-5 17-13-15,0 15-5 16,-5 21-5-16,5 7-4 0,-2 11-5 16,8 3 2-16,8-6-1 15,3-11 0-15,5-14 1 16,2-10 1-16,-4-6 4 16,-2-10 2-16,-1-12 5 15,-1-8 6-15,-6-12 8 0,3-2 6 16,-7-11 14-16,-1-12 2 15,-10-19 1-15,-3-11-1 16,-5-10-13-16,-1 6-8 0,0 28-3 16,-1 16 0-16,7 43-5 31,-1 12-1-31,1 30-11 16,0 21-6-16,6 36-4 15,0 17-1-15,9 15 0 16,5-1 7-16,-1-10-77 15,6-8-23-15,8-17-108 0,2-5-66 16,-3-19-183 0,-1-7 242-16</inkml:trace>
  <inkml:trace contextRef="#ctx0" brushRef="#br0" timeOffset="60313.95">10925 9190 1439 0,'-3'0'163'0,"0"6"160"0,8 2-176 0,6-2-21 0,14-3-48 16,2-3-20-16,11-7-50 15,4-1-54-15,10-2-160 16,10-6 131-16</inkml:trace>
  <inkml:trace contextRef="#ctx0" brushRef="#br0" timeOffset="60753.43">11910 8934 1072 0,'5'-19'147'0,"6"2"69"0,14-4-31 15,6 3-4-15,10 3-65 0,2 1-21 0,6 3-21 0,-8 10-9 0,-5 2-10 0,-7 4-7 0,-15 9-13 0,-2 5-2 16,-13 11-9 0,-9 6-4-16,-9 16-6 0,-10 8-4 15,-9 6-6-15,3 1-1 16,0-6-3-16,12-4 2 15,13-14-51-15,4-12-56 0,14-7 61 16</inkml:trace>
  <inkml:trace contextRef="#ctx0" brushRef="#br0" timeOffset="60941.19">12126 9921 1410 0,'2'-12'269'0,"-7"40"-113"0,-14 15 275 0,5-12-268 0,-2-10-55 0,2-4-21 16,3-18-141-16,0-10-65 0,3-11 60 0</inkml:trace>
  <inkml:trace contextRef="#ctx0" brushRef="#br0" timeOffset="95787.27">9040 10500 410 0,'-1'13'100'0,"-3"-1"106"0,3 3-6 16,-5 8-34-16,1-2-14 0,-3 1-28 15,3 2-12-15,-3-12-8 16,5 4-7 0,3-7-17-16,0 1-10 0,8 7-28 15,-3 7-14 1,6 14-19-16,-3 4-3 16,-2 9-2-16,0-2 0 15,-4-7 1-15,1-7 0 16,-3-16 1-16,0-16 11 0,0-12 6 15,3-18 0-15,7-24 1 16,-1-12-14-16,4-9-6 16,3-7-2-16,1 2-2 15,5 10 1-15,0 22 4 16,-1 13-1-16,1 30 2 16,0 10 1-16,-5 24-1 0,2 7 0 0,-3 13 1 31,-2 5-2-31,-4 1 0 0,-3 2 1 15,3-8-47-15,2-6-66 16,1-10-284-16,11-7 232 0</inkml:trace>
  <inkml:trace contextRef="#ctx0" brushRef="#br0" timeOffset="96088.01">9638 10779 1085 0,'0'2'129'0,"0"6"113"16,-5 8-89-16,-2-1-41 0,-1 11-39 0,3 2-38 0,2 5-14 0,6 2-17 0,5 1-2 16,9-1-3-16,8-7-1 0,7-10 1 15,6-11 1-15,8-19 15 0,-2-10 20 16,-2-13 32-1,-9-6 14-15,-14 2 7 16,-14 1-10-16,-16 6-27 16,-13 5-12-16,-20 4-21 15,-6 7-9-15,-7 3-5 16,-1 2-22-16,7 8-64 16,12 0-36-16,12 3-147 15,25 0 145-15</inkml:trace>
  <inkml:trace contextRef="#ctx0" brushRef="#br0" timeOffset="96589.76">10948 10737 850 0,'0'9'126'0,"-4"7"112"16,6 5-20-16,1 2-63 0,3 1-25 0,7 4-51 0,-3-1-18 0,7 11-25 0,0 0-13 0,-3 0-14 15,5-5-2-15,-1-10-31 0,-3-4-53 0,1-17-232 0,5-8 189 0</inkml:trace>
  <inkml:trace contextRef="#ctx0" brushRef="#br0" timeOffset="96782.57">10911 10503 1280 0,'-4'-4'77'0,"4"-6"61"0,-2 1-110 0,8-2-56 0,1-7-63 0,0-1 55 16</inkml:trace>
  <inkml:trace contextRef="#ctx0" brushRef="#br0" timeOffset="97037.33">11244 10656 1224 0,'22'48'67'0,"-8"-1"22"0,1 2-6 0,-11-2-34 15,4-4-12-15,-3-5-26 0,1-5-3 16,-3-16 0-1,-3-14 1-15,4 4 4 16,-1-22 3-16,-6-11 16 0,1-9 9 16,2-5 21-1,0-2 5-15,6-1 3 0,2 12-2 16,8 6-14-16,3 10-9 16,-2 14-20-16,4-2-9 15,-4 20-12-15,2 2-2 16,-3 8 0-16,4 7-1 15,-2 3-15 1,5-1-34-16,4-3-142 0,-3 0-120 16,9-14 158-1</inkml:trace>
  <inkml:trace contextRef="#ctx0" brushRef="#br0" timeOffset="97386.66">11834 10831 851 0,'2'2'165'16,"-2"11"154"-16,-2 2-91 0,-1 22-79 0,0 4-49 0,3 19-56 0,1 7-15 15,6 12-18-15,2 6-6 0,-3-1-15 0,4-7-32 0,-1-9-20 16,-4-14 0 0,0-27 15-16,-4-5 32 0,-2-30 21 0,-7-8 2 15,0-28 6 1,0-15 4-16,-3-29 2 0,-1-18 2 15,4-20 8-15,3-3 4 16,18 14 15 0,1 14 5-16,19 35-3 15,6 15-9-15,2 28-20 16,0 13-11-16,5 18-11 16,-8 11 0-16,-10 11 1 15,-9 5 2-15,-17 9 2 16,-7 5-5-16,-12 7-68 15,-13 6-62-15,-2-7 68 0</inkml:trace>
  <inkml:trace contextRef="#ctx0" brushRef="#br0" timeOffset="97936.81">12348 10705 900 0,'11'13'113'16,"-1"3"114"-16,-5 6-76 0,-5 3-12 0,0 5-45 0,1 5-51 0,-1 4-15 0,8-4-16 0,-2-7-3 16,2-9-2-16,8-6 8 0,0-13 31 15,3-8 13-15,8-21 15 0,-2-4-8 16,3-11-12-16,1-2 2 15,-9-2 0-15,-4 5-1 16,-7 5-15-16,1 7-14 0,-7 21-15 16,0 10-4-16,0 19-7 15,4 14-3-15,-1 8 1 16,7 8 0-16,7-8 2 16,15-5 0-16,7-15 2 15,-1-9 0-15,5-10 2 16,-13-5 1-16,0-13 1 15,-1-8 1-15,-2-7 1 16,-3-15 1-16,-8-7 18 16,1-9 8-16,-9-18 14 0,-6-7 7 15,-5-16-8 1,-3 1-1-16,-8 20-6 16,3 14-3-16,0 36-1 15,0 20-7-15,5 29-13 16,-3 16-6-16,4 34-14 15,4 18-4-15,10 19 4 16,4 6 1-16,1-1 3 16,1-8-12-16,1-16-65 15,0-8-44-15,4-15-133 16,1-13-126-16,3-26 218 16</inkml:trace>
  <inkml:trace contextRef="#ctx0" brushRef="#br0" timeOffset="98113.67">12883 10494 1408 0,'2'20'148'0,"9"-2"186"0,19-6-228 0,14-4 1 0,10-12-34 0,12-14-20 0,10-18-21 15,-1-10-30 1,6-18 3-16</inkml:trace>
  <inkml:trace contextRef="#ctx0" brushRef="#br0" timeOffset="101829.54">9692 11644 635 0,'8'-10'162'16,"-5"-2"123"-16,-3-3-51 0,-5 3-23 0,-6 5-52 0,-3 3-18 16,-10 10-37-16,-12 5-13 15,-15 14-21-15,-9 10-9 16,-17 22-32-16,0 12-15 0,1 21-11 15,10 8-3-15,30 3-3 16,12-5-1-16,24-9-2 16,13-5 1-16,20-18-1 15,16-7 1-15,15-24-68 16,10-4-50-16,5-18-228 16,-5-5 191-1</inkml:trace>
  <inkml:trace contextRef="#ctx0" brushRef="#br0" timeOffset="102151.65">10113 12155 1093 0,'-5'-4'131'0,"-4"8"112"0,-1-4-19 0,1 0-60 0,-9-7-29 0,-7 3-58 0,-3 4-20 0,-8 12-23 15,1 5-9-15,6 17-15 0,7 3-5 16,14 12-7-16,2 0-2 0,12-3 0 31,7-5 0-31,12-10 0 16,8-10-1-16,23-13 0 15,4-8-17-15,3-13-74 16,-2-6-51-16,-10-9-196 16,-12-5 186-1</inkml:trace>
  <inkml:trace contextRef="#ctx0" brushRef="#br0" timeOffset="102485.25">10411 11644 762 0,'3'-15'107'0,"2"4"105"0,-3 3 7 0,-2 8-27 0,0 8-13 0,-8 18-44 0,1 10-26 0,1 21-45 16,6 12-19-16,3 11-28 15,2 7-8-15,-2 0-5 0,3 0-1 16,-2-4-5-16,2-4-33 16,2-10-104-16,-3-5-29 15,6-23-184-15,-2-10 183 16</inkml:trace>
  <inkml:trace contextRef="#ctx0" brushRef="#br0" timeOffset="102701.02">10695 11618 1249 0,'2'4'154'0,"1"8"99"16,-2 26-87-16,1 12-37 0,0 23-58 0,-1 6-21 0,1 8-28 0,-1-4-9 0,2-1-8 16,1-8-2-16,-1-4-23 15,3-7-34-15,7-16-113 16,-1-4-169-16,6-24 187 16</inkml:trace>
  <inkml:trace contextRef="#ctx0" brushRef="#br0" timeOffset="102920.11">11033 12025 890 0,'0'2'177'0,"-5"3"141"0,-8 12-136 0,-4 2-33 16,-11 4-76-16,-7 4-23 0,-6-1-27 15,5-1-8-15,7-2-14 16,10 3-2-16,26 4-7 0,7 4 0 15,17 10-1 1,6 1 1-16,0-6 30 16,5-4-106-16,-5-10-258 0,9-3 233 15</inkml:trace>
  <inkml:trace contextRef="#ctx0" brushRef="#br0" timeOffset="103117.72">11680 12270 1453 0,'0'33'73'0,"0"3"-3"0,0 0-10 0,9 1-42 0,2-6-38 0,6-9-137 16,1-4-237-16,12-14 223 0</inkml:trace>
  <inkml:trace contextRef="#ctx0" brushRef="#br0" timeOffset="103277.07">11637 12024 976 0,'-30'-7'165'0,"8"4"240"0,9-6-322 0,7 4-124 0,6-6-54 0,13 2 52 16</inkml:trace>
  <inkml:trace contextRef="#ctx0" brushRef="#br0" timeOffset="103584.15">12214 12069 1010 0,'-30'19'157'0,"-1"-3"208"0,-7 3-193 0,-1 0-44 0,-1 0-34 0,4 1-58 0,11 6-20 0,12-1-18 16,13 0-5-16,14 0-6 15,15-6 2-15,16 2 3 0,7-6 2 0,2 6 6 16,-2-5 1-1,-13 6 5-15,-9-2 2 16,-17 6 8-16,-11 0 2 16,-17 8 0-1,-10-5-2-15,-22-2-10 0,-4-1-24 0,-12-9-123 16,5-12-191-16,0-10 185 16</inkml:trace>
  <inkml:trace contextRef="#ctx0" brushRef="#br0" timeOffset="104659.1">13511 11569 706 0,'0'5'166'0,"-5"0"123"16,2 6-49-16,-2 5-26 0,-2 11-75 0,5 7-34 0,0 21-59 0,2 13-16 0,0 21-18 31,-6 7-4-31,-2 6-5 15,-3 1-1-15,0-1-29 16,0 1-42-16,5-15-98 16,-4-9-90-16,10-25 134 15</inkml:trace>
  <inkml:trace contextRef="#ctx0" brushRef="#br0" timeOffset="104916.85">13797 12016 1129 0,'-5'8'90'0,"-12"4"88"0,-2 4-65 0,-14 5 0 0,-4 7-18 0,1 0-33 0,-5-2-17 0,9-3-24 16,6-5-9-16,15 2-11 31,11-1-4-31,15 14-3 15,11 5 0-15,13 9 1 0,5 2 0 16,3-2-31-16,4-10-48 16,7-15-284-16,-2-6 231 15</inkml:trace>
  <inkml:trace contextRef="#ctx0" brushRef="#br0" timeOffset="105096.64">14169 12145 1298 0,'-17'35'113'0,"2"3"87"0,8 1-88 0,5 0-38 0,5 1-33 0,10-5-29 0,3-7-39 0,7-12-146 16,1-4-272-16,11-12 247 0</inkml:trace>
  <inkml:trace contextRef="#ctx0" brushRef="#br0" timeOffset="105249.89">14055 11778 1633 0,'-11'0'48'0,"3"-4"-34"0,1 0-46 0,13-9-111 0,5-1-172 0,30 0 175 0</inkml:trace>
  <inkml:trace contextRef="#ctx0" brushRef="#br0" timeOffset="105484.97">14451 12118 1163 0,'4'70'80'0,"-4"-1"37"0,-2-7-12 0,-3-14-12 0,-3-3-11 0,5-20-7 0,0-13 16 0,-6-12-4 0,9-14-12 16,3-19-17 0,5-6-26-16,7-4-9 0,6 1 12 15,-1 12 7-15,7 6-3 16,5 13-11-16,-2 6-16 16,4 15-15-16,-5 4-4 15,-2 13-28-15,-4 9-33 16,-7 3-124-16,5 1-188 15,7-4 217-15</inkml:trace>
  <inkml:trace contextRef="#ctx0" brushRef="#br0" timeOffset="105882.87">15043 12347 856 0,'11'-16'234'0,"-6"-3"220"0,-7 3-158 0,-1-4-42 0,-10 4-86 0,1 2-40 0,-2 5-58 0,-2 4-20 0,-6 5-37 16,7 12-17-16,0 15-14 16,5 8-19-16,12 4-21 15,3-6-6-15,15-9-10 16,4-8 15-16,1-13 26 16,2-8 13-16,-8-12 14 15,0-7 3-15,-5-14 3 16,-2-9 1-16,4-14 3 15,0-10 4-15,0-10 21 0,-2-13 13 16,-12-10 24-16,-2 1 7 16,-8 18-9-16,0 14-6 0,1 41-12 15,6 17-9-15,-4 32-18 16,0 18-8-16,4 35-17 16,2 12-4-1,7 23-4-15,-1 2-34 16,4 0-64-16,1-12-40 15,9-13-114-15,2-18-59 16,7-15 184-16</inkml:trace>
  <inkml:trace contextRef="#ctx0" brushRef="#br0" timeOffset="106199.86">15641 12232 965 0,'3'-40'250'0,"-3"3"236"0,-11 3-199 0,-2 9-42 0,-12 14-104 0,-5 6-40 0,-9 18-69 16,-9 11-26-16,7 12-44 16,2 3-16-16,18 1-28 15,15-10-14-15,20-11 16 0,13-13 15 16,13-9 33-16,1-7 21 16,-2-7 17-16,-4-7 10 15,-12-1 21 1,3-3 14-16,-14 3 15 15,2 9 0-15,-7 11-14 16,1 13-11-16,-8 23-22 16,0 12-9-16,0 9-14 15,0 2-21-15,9-10-67 0,4-6-63 16,4-16-305-16,13-8 273 16</inkml:trace>
  <inkml:trace contextRef="#ctx0" brushRef="#br0" timeOffset="106792.85">16658 12000 1447 0,'0'0'133'0,"-7"5"93"0,2 1-47 0,-5 7-49 15,4 2-48-15,-3 14-61 0,2 7-14 0,1 7-9 0,4 2-4 0,4 1-48 0,7-2-56 0,-1-15-161 16,8-6-247 0,0-10 294-16</inkml:trace>
  <inkml:trace contextRef="#ctx0" brushRef="#br0" timeOffset="106957.7">16651 11778 1370 0,'-5'0'154'0,"-3"-4"132"0,2 1-139 0,2-5-75 0,1 1-37 0,3-11-74 0,8 2-59 0,6-1-222 0,10 3 187 16</inkml:trace>
  <inkml:trace contextRef="#ctx0" brushRef="#br0" timeOffset="107563.42">17009 11869 969 0,'8'68'161'0,"-5"-5"132"0,3 0-61 0,-4-9-88 0,-2-10-37 0,0-13-35 0,3-12-7 0,-3-11 2 16,3-8 3-16,6-9-7 16,-4-9-8-16,12-15-20 15,1-3-10-15,5 3-9 16,4-2-2-16,-5 19-6 15,-1 5-3 1,-2 11-5-16,-5 10-5 0,2 9 0 31,0 4 1-31,2 3 3 0,-2-1 0 0,6-11 1 16,-3-4 0-16,5-10 3 16,1-7 2-1,0-7 2-15,4-3 2 0,9-4 6 16,-4 2 2-16,6 5 1 15,-2 3-2-15,-4 13-8 16,-4 9-3-16,-8 15-4 16,-4 12-1-16,-7 11 0 0,-2 5-1 15,-6 7-2-15,-3-1-11 16,-3 3-20-16,-3-3-12 16,0-11-18-16,-2-11 5 15,-3-21 12-15,0-6-3 0,1-23 8 31,-1-12 4-31,5-18 5 16,3-14 12-16,3-13 13 16,4-5 3-16,6-5 5 15,9 0 2-15,8 7 10 16,1 5 5-16,2 17 14 0,2 7 7 16,-6 21 2-16,-2 8-2 15,-3 24-8-15,-2 7-6 16,-12 11-6-16,0 9-3 15,-15 0-2-15,-5-2-8 16,-4-7-40-16,-7-4-28 16,2-11-109-16,3-7-181 0,8-8 211 15</inkml:trace>
  <inkml:trace contextRef="#ctx0" brushRef="#br0" timeOffset="108025.92">18006 11833 1016 0,'8'27'177'0,"-4"4"230"0,7 5-230 0,-8 1-58 0,-1 1-32 0,3-10-49 0,-4-6-17 0,10-9-20 0,4-12-5 16,10-12-7-16,5-5 2 15,9-15 4-15,4-1 8 16,-5-2 45-16,-7 1 22 15,-13 3 33-15,-3 4 5 16,-10 12-25-16,-3 13-15 16,-1-4-38-16,-5 11-16 0,5 18-21 15,2 6-7-15,11 6-3 16,4-3-4-16,10-9-29 16,2-10 3-16,8-14 8 15,-8-9 13 1,-5-14 36-1,-1-6 11-15,-8-12 20 0,1-10 12 16,-3-14 21-16,0-7 4 16,-7-9 8-16,-2-4-3 0,-13 3-11 15,-3 3-10-15,0 21-19 16,1 15-7-16,10 42-14 16,-6 1-8-16,6 39-14 15,8 20-6-15,4 24-4 16,4 7 1-16,8 6-20 15,-1 1-27-15,3-9-72 16,-6-9-37-16,1-16-90 16,-7-13-129-16,-5-15 233 0</inkml:trace>
  <inkml:trace contextRef="#ctx0" brushRef="#br0" timeOffset="108193.96">18403 11636 1286 0,'13'12'147'0,"4"6"148"16,18-6-203-16,12-4-19 0,12-11-43 0,5-10-21 0,9-13-125 0,1-3 83 0</inkml:trace>
  <inkml:trace contextRef="#ctx0" brushRef="#br0" timeOffset="108466.25">18574 10734 1830 0,'37'-18'130'15,"14"12"70"-15,20 8-25 0,20 34-23 0,12 14-44 16,7 29-58-16,-1 13-13 0,-14 16-17 0,-7 0-5 0,-15-7-2 16,-12-2-5-16,-31 0-5 15,-12 7 0-15,-39 9-20 16,-23 5-15-16,-25 5-39 16,-20 2-35-16,-9-4-76 15,-12 3-52-15,-43 13 126 0</inkml:trace>
  <inkml:trace contextRef="#ctx0" brushRef="#br0" timeOffset="125614">8679 8023 709 0,'-8'-13'137'0,"-5"1"95"0,2-1-50 0,2 3-12 15,-2 7-49-15,5 2-19 0,-4 2-39 0,7 2-10 0,0 4-1 16,3-4 7-16,8 3 19 0,6 1 4 16,19-4 8-16,6-2 1 15,18-2-12-15,8-4-7 16,12-3-28 0,5 2-10-16,15-2-16 0,13-2-8 15,22-4-3 1,10-2-4-16,8-7 1 15,-1-1 3-15,8-4 9 16,-8-2 3-16,-12-5 1 0,-9 7-1 16,-32-1-5-16,-8 6-1 15,-10 2 0-15,-14 4 0 0,-18-4-3 16,-7 6-8 0,-24 2-44-16,-6-1-34 0,-12 1-92 15,-8-1-50 1,-3-7-166-16,1 4-185 15,5-8 326-15</inkml:trace>
  <inkml:trace contextRef="#ctx0" brushRef="#br0" timeOffset="125958.16">10566 7367 524 0,'1'0'134'0,"2"1"106"16,2-1-19-16,-3 5-11 0,4 4-36 0,-1 4-22 0,-2 9-33 15,5-1-14-15,6 1-19 16,3 1-8-16,17-7-14 16,7-2-4-16,9-4-11 15,10-7-6-15,-2-3-14 0,-1 2-5 16,-9 2-7-1,-3 1-2-15,-10 8 0 16,-7 4-2-16,-12 15-7 16,-8 7 0-16,-24 15-6 15,-11 12 0-15,-23 10-7 16,-8 4-9-16,-34 7-52 0,-12-1-32 0,-19 7-243 31,-3-1 207-31</inkml:trace>
  <inkml:trace contextRef="#ctx0" brushRef="#br0" timeOffset="127491.37">12784 7166 496 0,'8'-9'121'0,"-2"3"116"0,0-7-1 0,-2 2-46 0,-1 2-20 0,-3-4-33 0,-3 0-18 16,-4 1-37-16,-4-3-12 0,-6 1-17 0,1 2-1 0,-9-1 5 16,-2 4 0-16,-9 1-5 0,-2 0-6 0,-3 6-14 0,-2 1-10 0,1 2-13 15,4 9-6-15,9 4-5 16,6 8-4-1,13 6-4-15,2 9 0 0,10 2-1 16,11 2 2-16,10 3 4 16,9-1 2-16,12-4 3 15,2-1-1-15,6 0 1 16,5 1 1-16,-7 2 0 16,-9 4 1-16,-14 5 1 0,-19 2 0 15,-27 8 2 1,-14 1 2-16,-19-8 1 0,-5-8 2 15,0-21 3 1,-1-10 2-16,15-20 2 16,2-15 13-16,11-23 10 0,13-14-7 15,17-21-2-15,11-3-17 16,30 0-13-16,11 0 2 16,24 6-3-16,15 7 0 0,7 6 0 15,-5 1-14-15,-13 9 9 31</inkml:trace>
  <inkml:trace contextRef="#ctx0" brushRef="#br0" timeOffset="129332.99">15059 7464 939 0,'-5'-4'168'0,"-3"-1"149"0,2-3-126 0,-4 0-23 0,1 2-61 0,3 0-24 0,-4 6-41 0,2 6-10 0,-1 18-19 0,-2 6-9 16,-2 18-4-16,13 11-2 16,8-1-1-16,8-4 1 0,15-18 2 15,9-11 14-15,2-20 37 16,1-8 17-16,0-21 17 31,1-7-5-31,-8-20-26 0,-8-6-11 16,-17-4 1-1,-9-1 0-15,-21 12-6 16,-9 3-1-16,-12 17-22 0,-9 3-8 16,-3 10-11-16,2 9-4 0,4 8-7 15,3 6-6 1,15 8-53-16,11 3-46 16,17-2-164-16,11 0-276 0,36 8 329 15</inkml:trace>
  <inkml:trace contextRef="#ctx0" brushRef="#br0" timeOffset="129550.03">15655 7688 1253 0,'16'34'184'0,"-2"0"158"0,-3 3-173 0,-1 0-19 0,-12 3-76 0,-8-1-14 0,-10-1-45 0,-2 0-5 16,-13-2-41-16,-1-3-66 15,1-7 57-15</inkml:trace>
  <inkml:trace contextRef="#ctx0" brushRef="#br0" timeOffset="129756.14">16143 7267 1227 0,'30'0'164'15,"-4"7"95"-15,-7 10-66 0,-6 13-11 0,-13 11-62 0,-5 11-32 0,-9 8-39 0,-2 1-13 0,0 1-25 16,-3-13-5-16,15-7-81 0,1-10-70 0,10-12 76 0</inkml:trace>
  <inkml:trace contextRef="#ctx0" brushRef="#br0" timeOffset="129912.29">16471 7668 1520 0,'11'25'107'0,"-2"8"103"0,5-3-89 0,-1 7-19 0,-2 2-25 0,-1 0-52 0,-9-2-28 0,-7 2-107 0,-2-1-116 0,-2 0 119 0</inkml:trace>
  <inkml:trace contextRef="#ctx0" brushRef="#br0" timeOffset="130239.85">16936 7368 1010 0,'43'-23'145'0,"1"-3"156"0,2 9-151 0,-5 0 14 0,-2 14-48 15,0 3-25-15,-7 9-24 16,-7 7-7-16,-22 9-7 15,-7 7-6-15,-26 9-17 16,-8 3-9-16,-5 11-11 16,4 2-3-16,3-1-4 15,10 1-2-15,20-14-4 16,6-7-3-16,17-11 1 16,13-10 0-16,14-17-1 0,7-12-30 0,9-19-121 15,6-8-110-15,13-18 132 16</inkml:trace>
  <inkml:trace contextRef="#ctx0" brushRef="#br0" timeOffset="130389">17905 7507 1210 0,'-13'28'182'0,"-1"-2"238"0,0-9-290 0,3-11-71 0,1-12-64 0,10-16-130 0,8-11-196 0,17-5 184 0</inkml:trace>
  <inkml:trace contextRef="#ctx0" brushRef="#br0" timeOffset="130538.8">18509 7534 1979 0,'6'12'57'0,"-3"-2"-25"0,1-5-22 0,3-10-73 0,0-9-46 0,7-13-136 0,6-3-186 15,6 3 258-15</inkml:trace>
  <inkml:trace contextRef="#ctx0" brushRef="#br0" timeOffset="130657.39">18981 7564 1733 0,'8'23'68'0,"-8"-5"6"0,0-7-67 15,-8-14-217-15,8-13 148 0</inkml:trace>
  <inkml:trace contextRef="#ctx0" brushRef="#br0" timeOffset="130792.07">19356 7569 1734 0,'17'33'110'0,"-4"0"67"15,1-6-117-15,-6-21-60 16,2-6-69 0,2-22-156-16,4-11 123 15</inkml:trace>
  <inkml:trace contextRef="#ctx0" brushRef="#br0" timeOffset="131548.92">20473 7263 913 0,'2'-4'123'0,"2"3"98"0,-1-1 10 16,9-1-43-16,0 3-35 0,6-8-51 0,2 4-15 0,8-4-21 0,7-3-7 0,8-2-10 16,10 4-4-16,17-4-13 15,2-4-3 1,1 7-6-16,-8 1-2 0,-15 9 1 16,-11 6 2-16,-21 14 5 15,-7 9 0-15,-22 20-4 16,-14 14-3-16,-23 13-10 15,-15 12-3 1,-13 5-1-16,2 1-3 0,19-10-12 16,11-10-33-16,25-25-88 15,8-8-74-15,19-14 97 16</inkml:trace>
  <inkml:trace contextRef="#ctx0" brushRef="#br0" timeOffset="132289.85">16422 8392 870 0,'4'11'163'0,"-2"1"107"0,6 7-86 0,-5 3-34 0,3 8-74 0,5 7-26 0,8 2-24 15,5 2-8-15,4 0-13 16,2-5-2-16,7-3 0 15,-3-6 2-15,-5-11 2 16,-6 0 0-16,-8-8 5 16,-6-4 4-16,-7-4 10 15,-2-3 19-15,-2-8 27 16,-1-5 6-16,6-17 11 16,2-6-7-16,8-16-11 15,-1-11-7-15,13-9-24 16,-1 4-15-16,3 13-22 15,-2 11-5-15,-8 20-5 0,4 11-4 16,-7 16-63 0,0 10-47-16,2 9-155 15,3 9-138-15,9 5 230 16</inkml:trace>
  <inkml:trace contextRef="#ctx0" brushRef="#br0" timeOffset="133516.32">17203 8631 1108 0,'15'7'138'0,"-2"-9"113"0,-3-7-13 0,-6-12-51 0,-4 1-20 0,-11-5-49 0,-3-7-23 15,-6 2-41-15,2 5-22 0,-6 7-26 16,-1 11-9-16,0 18-13 16,1 11-3-16,9 11 3 15,2 1 3-15,10 3 5 0,4-4 1 16,12-11 1-16,3-5 1 15,7-7 5 1,3-10 2-16,-3-7 6 16,1-5 2-16,-3-13 11 15,2-1 7-15,1 0 6 16,-7-4 1-16,-6 6-11 16,-3 5-7-16,-8 11-13 15,0 8-5-15,-5 11-9 16,1 13 0-16,2 12 1 15,2 7 3-15,6-7 3 0,13-8 1 16,10-17 2 0,9-6 1-16,6-14 7 0,6-12 2 15,-2-9 4-15,-3-11 1 16,-12-9 5-16,-4-9 2 16,-9-8 3-1,-7-3 0-15,-5-1-4 0,-3 3-4 0,-2 18-10 16,1 7-3-16,-4 28-5 15,0 11-4-15,-7 30-5 16,-1 11 1-16,0 31-1 16,-3 17 2-1,8 10 3-15,4-5-3 16,15-16-10-16,12-17-2 16,7-24 2-16,0-6 5 15,-4-15 10-15,-1-7 3 0,-1-8 3 16,-2-8 0-16,-5-6 4 15,-2-4 0-15,-6-4 1 16,-3-2 1-16,-3-4-2 16,-6-4-2-16,-2 8-3 15,0 7-2-15,0 18-10 16,-5 7-5-16,5 23-2 16,0 10 1-16,6 12 9 15,4-7 4-15,7-7 2 0,7-12 1 0,7-15 2 16,6-4 2-16,1-14 7 31,-1-4 2-31,-10-11 1 16,2-2-1-16,-9-4-2 15,-4-2-2-15,-5-1-3 16,-2-2 0-16,-4 10-3 0,0 8 3 16,1 9 0-1,-1 8-1-15,-3 12 2 0,4 6-3 16,-1 5-2-16,4 4 1 0,15-6-1 15,-1-4-1 1,7-6 3-16,3-5-1 0,1-9 3 16,2-2 0-16,-6-6 2 15,3-6 2-15,-8-7 3 16,-6-4 2-16,-8-3 4 16,-4-1 0-16,-17 0 8 15,-4 2 0-15,-10 15-10 16,2 5-6-16,2 29-19 15,-2 13-6-15,6 18 2 16,5 5 2 0,11-6 5-16,9-1 1 0,12-22 3 15,5-7 1-15,9-12 3 16,3-7 4-16,3-8 0 16,5-5 1-16,-5-11 0 15,-2-4 0-15,-2-10 2 16,-6 5-1-16,-9-2-3 15,-6 7-2-15,-7 15-8 0,-4 7-4 16,-2 20-3-16,2 7 1 16,8 9 3-1,-1 0 4-15,14-5 1 0,4 0 1 0,-7-4 0 16,1 1 1-16,-15 3 2 16,-9-1 0-16,-22-5-1 15,-8 1-9-15,-27-7-38 16,-4-5-35-16,-4-12-116 15,1-7-135 1,21-17 187-16</inkml:trace>
  <inkml:trace contextRef="#ctx0" brushRef="#br0" timeOffset="133972.04">19803 8469 1504 0,'0'-3'83'0,"-5"8"28"0,-3 6-31 0,-6 17-18 0,-2 10-29 0,2 6-30 0,1 3-2 15,13-9-1-15,5-5-1 0,17-14 3 16,6-6 6-16,4-12 20 15,9-2 23-15,-10-13 41 16,-1-7 16-16,-7-4 18 16,-9-5-11-16,-13-2-34 15,-5-1-21-15,-20-5-38 16,-4-3-21 0,-15-3-50-16,-6 0-35 0,-3 9-83 15,5 7-80-15,9 1 138 16</inkml:trace>
  <inkml:trace contextRef="#ctx0" brushRef="#br0" timeOffset="134173.57">20210 8116 1112 0,'60'-10'184'0,"-15"4"175"0,-16-2-62 0,-20 10-70 0,-9 7-53 0,-11 13-81 16,-6 15-33-16,-15 19-47 15,2 12-6-15,3 14-5 16,4-1-2-16,5-7-27 16,10-10-24-16,8-8-79 0,4-9-68 15,4-9 108 1</inkml:trace>
  <inkml:trace contextRef="#ctx0" brushRef="#br0" timeOffset="134348.72">19973 8436 1370 0,'6'9'130'0,"8"-5"150"0,13-3-181 0,16-4-31 0,12-3-7 0,14-12-19 0,-1-2-12 0,3-10-73 16,-3 0-84-16,8-8 74 15</inkml:trace>
  <inkml:trace contextRef="#ctx0" brushRef="#br0" timeOffset="134920.26">21390 7964 727 0,'4'10'118'0,"3"1"151"0,-3-5-67 0,-4-1-11 0,4-3-28 0,-3-4-55 0,1-4-18 0,1 1-21 0,-3-1-15 0,0 4-18 16,-3 0-6-16,-5-2-8 16,1 5-3-1,3 4-8-15,1-3-3 16,3 1 0-16,-2-2 0 0,2 1 5 15,0-2 0-15,0 0-1 16,0 0-1-16,0 0-4 0,0 0 1 0,0 1 2 31,0-1-1-31,0 2 2 16,-5 8 2 0,5-1-2-16,-1 0 2 0,1 14-3 15,0 5-4-15,-2 18-6 16,1 12 0-16,-7 24-2 15,1 8 1-15,-4 1 0 16,2-2-15-16,3-17-38 0,1-6-23 16,5-21-52-16,0-8-46 15,0-13 103 1</inkml:trace>
  <inkml:trace contextRef="#ctx0" brushRef="#br0" timeOffset="135570.44">21175 8278 1034 0,'3'-1'110'0,"5"-6"70"15,-2 1-11-15,12-10-20 0,2-3-27 0,15-7-25 0,6-3-8 0,11-7-22 0,8-4-13 0,5 1-9 16,1 0-2-16,-1 4-3 16,-9 8 0-16,-21 14-10 15,-8 9-6-15,-11 21-11 16,-10 11-6-16,-4 25-2 16,-4 8 0-16,-7 18 1 15,2 6-1-15,-4-5-3 16,3 1-1-16,8-21 1 0,3-18 1 15,4-20 4-15,4-15 2 16,1-17 4-16,4-13 1 16,5-15 2-16,-2-13 0 15,4 1-4-15,3 1-4 16,0 19-8-16,1 8-5 16,-5 25-8-1,0 18 1-15,-6 20 2 0,-2 6 3 16,7 5 7-16,-1-6 1 15,12-12 2-15,6-8 0 0,14-17 2 16,6-7 2 0,12-15 7-16,-6-9 8 0,-12-10 22 15,-11-7 10 1,-14-10 17-16,-3 2 7 0,-21-2 2 16,-3 5-3-16,-9 14-14 15,-9 6-16-15,-7 24-30 16,-7 14-14-16,-2 29-11 0,-1 11-2 0,19 7 1 31,16 1 2-31,22-14 2 16,7-5-2-16,12-16 2 15,4-7-3-15,1-12-39 16,2-3-64-16,-1-5-81 16,-6-6-73-16,-14-9 129 15</inkml:trace>
  <inkml:trace contextRef="#ctx0" brushRef="#br0" timeOffset="136312.09">17780 9270 731 0,'3'8'92'0,"-6"0"85"0,-3-2-12 0,-10-1-17 0,-5 1-35 0,-5-3-54 15,-3-3-25-15,1 5-24 16,-4 1-5-16,10-2 4 16,3 4 3-16,15-2 9 15,4 3 8-15,9 4 4 16,12 1 1-16,-3 3 1 16,12 2-6-16,-1 0-9 15,1 0-3-15,0-5-4 16,-5 4 1-16,-6 2 5 0,-5-1 8 15,-8 3 8-15,-9 4 1 0,-11-1-4 16,-6 2-8-16,-15-4-19 31,-3-2-23-31,-9-6-93 0,-4-8-79 16,5-10 95 0</inkml:trace>
  <inkml:trace contextRef="#ctx0" brushRef="#br0" timeOffset="136519.47">17963 9346 1277 0,'8'24'102'0,"-2"5"36"0,-6 9-12 0,-4 8-61 0,-1-3-30 16,5-4-29-16,8-3-8 0,1-15-38 0,12-5-47 0,7-20-343 15,5-10 277-15</inkml:trace>
  <inkml:trace contextRef="#ctx0" brushRef="#br0" timeOffset="137102.66">17985 9171 1472 0,'-8'0'59'0,"0"-2"1"15,5-2-24-15,10-6-24 0,5 2-9 0,17 8-43 0,2 3-28 0,16 15-55 0,7 8-24 0,-5 19 20 0,-5 0 27 16,-8 9 61-16,-13-5 36 16,-8-8 68-16,-2-5 29 15,-8-14 42-15,3-9 22 16,-4-15-8-16,4-10-13 0,5-14-23 15,3-4-27-15,6 2-40 16,-5 9-15-16,5 8-25 16,0 11-8-1,-1 17-7 1,4 9 1-16,6 8 6 0,3 1 2 16,5-14 4-16,7-2 0 15,-5-18 16-15,0-9 19 16,-10-9 37-16,-10-5 19 15,-13-8 6-15,-5-5-7 0,-8 5-16 16,-6 0-13-16,-3 13-23 16,1 12-14-1,1 19-30-15,-1 13-8 0,7 27-4 16,-1 9 2-16,7 17 7 0,-1 5 1 16,-2 4 2-1,-5-7 0-15,-5-10 1 16,-3-7 1-16,-9-21 3 0,-6-5 1 15,1-18-1-15,-5-12 0 16,10-20-2-16,3-9-2 16,3-24-3-16,5-10-3 0,9-17-10 31,2 2-4-31,11 6-5 0,1 12-15 16,7 20-67-1,1 5-56-15,7 11-185 16,10-1 185-16</inkml:trace>
  <inkml:trace contextRef="#ctx0" brushRef="#br0" timeOffset="137570.79">19048 8748 1080 0,'7'6'140'0,"-4"9"110"0,-3 7-24 0,-3 17-46 0,-5 7-51 0,5 22-67 16,-5 9-19-16,3 7-24 0,4 4-8 0,-1-1-5 15,5-9-3-15,10-16-3 16,6-10-1-16,11-16-1 0,-4-12 0 15,6-11 3 1,3-9 1-16,3-16 2 0,1-9 0 16,5-9 0-1,0-6 2-15,-9 1 6 0,-8-3 5 16,-22 5 20-16,-5 6 11 16,-22 7 15-16,-8 14 0 0,-7 15-20 15,-2 13-11-15,3 18-21 16,6 7-4-16,17-3 0 15,8 2 0-15,16-8-1 16,11-8-2-16,18-8-2 16,6-5 0-16,7-9-7 15,4-2-19 1,0-6-87-16,-11-1-65 16,2-7 89-16</inkml:trace>
  <inkml:trace contextRef="#ctx0" brushRef="#br0" timeOffset="138869.41">20623 9357 749 0,'0'-2'140'0,"-2"-4"147"0,2 1-61 0,-1 4-57 0,-4-4-31 0,-1 7-55 0,-5 4-19 0,-2 8-31 16,-1 8-12-16,-7 10-15 0,4 2-3 15,6 7-4-15,8 0 0 16,14-7-1-16,8-6-1 15,19-17 13-15,11-9 14 16,6-18 37-16,5-8 16 16,0-9 17-16,-13 0 2 15,-17-2-3-15,-17 4-2 16,-34 1-21 0,-12-3-15-16,-24 3-35 0,-9 6-34 15,-10-1-64-15,0 3-33 16,13 6-101-16,13-2-104 0,34 15 187 15</inkml:trace>
  <inkml:trace contextRef="#ctx0" brushRef="#br0" timeOffset="139354.32">21011 9333 1196 0,'19'13'82'0,"-6"1"71"0,-4 2-64 0,-3 4-21 0,-1-1-14 0,4 8-29 0,1-2-13 16,4-4-8-16,4-5-2 0,7-10 24 16,2-8 20-1,4-9 37-15,-2-9 21 16,-3-2 18 0,-4-4-6-16,-6 3-24 15,-5 1-16-15,-9 3-35 16,-1 6-11-16,-1 13-12 15,-1 5-8-15,-1 19-10 0,2 7-3 16,3 15-2-16,10 1-12 0,12-1 1 16,10-5 1-1,12-11 1-15,9-13 15 16,-1-12 6-16,0-8 5 0,-11-16 23 16,-8-8 13-16,-9-14 23 15,-5-5 10-15,-1-15-1 16,-9-9-3-16,-1-8-11 15,-11-14-11-15,-3-1-18 16,3 3-7-16,-8 22-6 16,7 19 2-16,1 32-6 15,-2 16-6-15,1 27-12 16,-4 15-5-16,5 24-5 16,2 4 4-1,5 12-44-15,1-2-38 16,7-10-107-16,0-4-98 0,4-15 158 15</inkml:trace>
  <inkml:trace contextRef="#ctx0" brushRef="#br0" timeOffset="139835.82">21675 9254 1248 0,'-16'-15'177'0,"2"-1"207"0,8 11-205 0,6 2 8 0,16-2-46 0,4-1-33 0,12-4-44 0,9-1-14 0,3 4-22 16,10-4-8-16,2 6-12 15,-2 3-2-15,-10 12-4 16,-6 4-1 0,-14 14 0-16,-7 10-1 15,-11 9-1-15,-4 10-1 16,-4 6 0-16,-7 7-23 15,-2 5-15-15,1 6-39 0,-1 2-58 16,0-9 21 0,3-15 13-16,5-15 41 0,-2-25 60 15,1-14 3-15,1-21 4 16,-5-17 12-16,3-29 20 16,3-12 10-16,1-27 23 15,1-1-2-15,3-9-3 16,11 7-13-16,10 27-15 15,3 15-6-15,9 42-10 16,-5 12-3-16,3 25-10 16,-4 9-6-16,-11 11-5 15,-8 8-5-15,-24 5-29 0,-15-6-23 16,-12 5-53-16,-7-2-36 0,-1-9-226 31,9-1 230-31</inkml:trace>
  <inkml:trace contextRef="#ctx0" brushRef="#br0" timeOffset="140331.01">22387 9234 1546 0,'12'9'140'0,"-5"9"94"0,-6 9-57 0,-9 6-63 15,0 1-31-15,-4-5-42 0,-1-4-12 0,13-12-21 16,2-2-2-16,13-15-3 15,8-2 1 1,0-8 2-16,-2-7-1 0,2-7 11 16,3 1 11-16,-3 2 13 15,3 5 2-15,-8 10-15 16,0 5-12-16,-7 16-16 16,-5 10-3-1,4 12-2-15,1 3 1 16,4 2-2-16,3-3 1 0,13-10 2 15,-1-4 2-15,8-15 6 16,0-6 3-16,2-13 7 16,-3-7 8-16,-2-17 21 15,-5-8 15-15,0-18 21 16,-2-13 5-16,-7-19 3 16,-1-6-5-16,-7-1-20 15,-2 12-14-15,-6 38-22 16,3 17-8-16,-5 45-8 15,-5 15-1-15,-4 33-6 0,3 18-4 0,0 22-2 16,-2 1-10-16,8-6-43 16,0-6-32-1,2-22-140-15,6-10-26 16,-1-17-114-16,1-8 166 16</inkml:trace>
  <inkml:trace contextRef="#ctx0" brushRef="#br0" timeOffset="140480.43">22937 8999 1590 0,'22'9'142'0,"0"4"88"0,12 4-122 0,5 7-24 0,7-8-51 0,6-4-16 0,1-12-23 15,1-9 9-15,-7-23-5 16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2-22T18:49:05.76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2402 16271 678 0,'0'14'95'0,"3"-5"83"0,5 1-10 0,1-4-25 0,1-4-3 0,10-2-11 0,7 0-10 16,22 4-22-16,8 4-12 0,23 0-23 31,1 3-14-31,13 8-25 0,3-2-7 16,8 5-10 0,9-3-1-16,-1 0-1 15,-5-4 1-15,-20-1-49 16,-11-2-112-16,-23 4 97 0</inkml:trace>
  <inkml:trace contextRef="#ctx0" brushRef="#br0" timeOffset="1567.02">20249 16342 705 0,'-14'7'86'0,"3"-5"66"0,0-2-29 0,11-2-34 0,1-4-5 16,10-2 4-16,7-3 11 0,2-1 8 0,4 1-4 0,4 7-25 0,1 1-14 0,15 16-24 0,8 4-4 16,24 8-2-16,20 2-8 0,43-6-6 0,7-1-10 0,12-7-6 15,0-2-2-15,-3-11-82 0,-4-2 59 16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2-22T18:50:40.96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10140 6755 298 0,'-2'0'109'0,"1"-2"79"0,-4 2 3 0,2 0-8 16,1 0-16-16,2 0-10 0,0 2-34 0,2 3-19 0,1 2-42 0,3 4-16 0,-4 1 1 0,1-1 9 15,6-7 11 1,6 3 2-16,8-7-14 16,4 0-10-16,9-5-8 15,-4 2-3-15,17 0 0 16,9-4 0-16,10 4-6 15,11 0-3-15,17-2-7 0,-1 4-2 16,7-3-6 0,1 4-4-16,-2-6-5 15,3 3-1-15,16 0 0 0,6 0 0 16,-4 0-2-16,-6 1 0 16,-7 7 0-16,5 1-1 15,10 7 1-15,-5 6 1 0,-3 1 1 16,-4 1 0-1,-7-1 0-15,7-1 1 16,7-6 4-16,8-2 4 0,-9-8 3 16,7 0 0-16,-2 3-3 15,14-1-4 1,8 4-4 0,0 6-1-16,0 2 0 0,-4 3 0 0,12 1-1 15,0-2 0 1,-8-6 1-16,3-1 2 15,-7-6 4-15,-3 1 5 16,-7-6 2-16,-12-1 1 0,-36 0 2 16,-13-4-15-1,-37-6-292-15,-14-17 214 0</inkml:trace>
  <inkml:trace contextRef="#ctx0" brushRef="#br0" timeOffset="53127.11">11960 13965 1161 0,'-25'-13'148'0,"0"2"102"0,-2 8-91 0,-9 6-20 16,-4 19-48-16,-7 4-10 0,0 5-19 0,-2 9-4 0,-11 7-8 16,5 8-11-16,-9 16-11 15,1 6-10-15,11 26-14 16,10 14 0-16,34 21-10 16,20 4-2-16,52-8 1 15,16-11 0-15,26-31 2 16,6-18 2-16,12-41-2 15,7-20 2-15,19-34 7 0,-6-23 14 16,-15-25 42-16,-12-17 16 0,-29-16 30 31,-12-12-1-31,-34-21-26 16,-16-9-12 0,-39-7-29-16,-20 3-10 0,-40 9-5 15,-7 8-4-15,-19 16-10 16,-13 19-8-16,-24 34-41 0,-9 24-18 15,0 46-54 1,9 14-14-16,32 26-28 0,17 5-28 16,33 6-140-16,32-6 183 15</inkml:trace>
  <inkml:trace contextRef="#ctx0" brushRef="#br0" timeOffset="53715.12">15762 14118 653 0,'-41'-13'148'0,"2"-6"152"0,-2-1-56 0,-3-5-57 0,0-2-19 0,-16-8-19 0,4 7-7 0,-8 1-17 0,-1 5-18 0,8 20-42 0,4 12-20 0,-1 34-28 16,-6 17-9-16,-6 31-12 15,1 15-6-15,11 27-5 16,17 16-2-16,37 25-1 16,25 6 0-16,41-4-3 0,18-13-4 15,31-36-8 1,19-24 2-16,21-54 7 15,9-24 5-15,3-52 50 16,-5-24 17-16,-7-40 37 0,-18-22 21 16,-37-20-4-16,-28-12-3 15,-48-20-20-15,-20 0-13 0,-32-2-23 16,-27 9-7 0,-54 16-17-16,-20 15-18 0,-29 39-70 15,-6 29-42-15,-11 60-70 16,3 32-71-16,17 59-266 15,26 23 314-15</inkml:trace>
  <inkml:trace contextRef="#ctx0" brushRef="#br0" timeOffset="54226.43">18916 13891 1197 0,'-79'-6'83'0,"5"-5"50"0,-3-1-17 16,14 9 7-16,3 0-4 0,7 9 1 0,3 6-14 0,6 16-35 16,-2 10-22-16,7 28-44 0,7 14-10 0,16 31-10 0,13 18-1 0,33 34 0 0,16 5-1 15,30-4-62-15,15-12-52 0,45-34-64 16,14-22 0-16,11-36 62 15,1-22 107-15,2-48 145 0,-5-24 58 16,-2-39 80-16,-7-20-15 16,-46-20-17-16,-14-14-30 15,-43-14-49-15,-20-8-29 0,-49 4-43 16,-27-1-18 0,-54 7-28-16,-29 5-13 0,-48 27-33 15,-11 17-20-15,-28 44-22 0,-2 22-20 16,20 32-17-16,15 17-6 15,46 18-75 1,28 3-67-16,50 9 140 0</inkml:trace>
  <inkml:trace contextRef="#ctx0" brushRef="#br0" timeOffset="54696.7">21967 13490 1961 0,'-55'11'76'0,"3"4"26"0,-5-6-55 0,6 10-19 0,-4 6 0 0,-5 16-24 0,7 11-5 0,1 24-11 16,7 20-5-16,26 32-10 0,8 12-22 0,37 16-5 31,18 2 2-31,33-7-3 16,13-6-31-16,25-31 5 16,13-21-2-16,33-42 23 15,6-25 56-15,0-32 50 0,-1-22 29 16,-10-40 47-16,-3-16 29 15,-30-32 17 1,-17-18 1-16,-51-19-10 0,-14-8-16 16,-31-16-33-16,-21-3-17 0,-35 5-29 31,-27 6-12-31,-56 29-24 0,-29 20-12 16,-39 49-30-16,-29 35-15 15,-10 58-60-15,-7 25-48 0,-19 34-86 16,32 9 109-16</inkml:trace>
  <inkml:trace contextRef="#ctx0" brushRef="#br0" timeOffset="55942.85">11549 15574 824 0,'-10'-13'162'0,"4"2"223"0,-2-2-168 0,-8 2-31 0,-3 0-19 0,-11 0-34 15,-9 8-16-15,-21 5-31 0,-5 4-14 0,-6 14-33 0,-1 6-17 0,13 13-18 16,13 2-4 0,20 2-11-16,11-2-2 0,19-13-6 15,10-3 0 1,24-11 8-16,14 1 9 0,17-4 19 15,12 1 7-15,-4 4 19 16,-6 6 8-16,-17 5 17 16,-20 4 6-16,-24 14-5 15,-20-3-8-15,-26 10-22 16,-10-4-9-16,-25-4-13 16,3-11-14-16,1-14-69 15,3-11-59-15,17-23-159 0,16-8-132 16,31-29 227-1</inkml:trace>
  <inkml:trace contextRef="#ctx0" brushRef="#br0" timeOffset="56126.7">11735 15510 1009 0,'42'7'213'0,"-7"7"200"0,0 11-98 0,-15 24-146 0,-4 5-55 0,-14 23-73 0,1 3-21 15,-2 6-14-15,6-4 1 16,4-18-72-16,4-10-61 16,3-24-221-16,4-14 185 15</inkml:trace>
  <inkml:trace contextRef="#ctx0" brushRef="#br0" timeOffset="56511.93">11721 15591 1724 0,'0'-35'170'16,"4"-1"110"-16,18 1-104 0,13 2-36 0,17 6-48 0,11 4-22 0,15 10-34 0,-1 5-11 0,-5 14-16 16,-8 9-4-16,-27 10-5 15,-13 11 1-15,-19 10 2 16,-18 4-1-16,-23 4-5 15,-10-2-6-15,-11-14-3 16,-1-7 0-16,14-13 6 16,9-9 3-16,33-9-5 15,1-1-3-15,37-6 3 16,13 3 4-16,19 2 8 16,9 2 5-16,-1 3 0 0,-7 7 0 15,-7 5 15-15,-7 9 5 16,-12 6 17-16,-15 5 13 15,-26 7 5 1,-17 4-1-16,-27 6-12 0,-20-1-14 0,-29-1-35 16,-23-3-32-1,-28-3-101-15,-9-3-54 16,-21 8 87-16</inkml:trace>
  <inkml:trace contextRef="#ctx0" brushRef="#br0" timeOffset="57891.86">15185 15786 990 0,'9'-6'150'0,"1"-2"108"0,-1-4-60 0,1 1-32 0,-2 1-45 0,-8 5-15 0,-8 5-34 0,-6 4-12 0,-12 11-16 0,-4 6-13 16,-9 9-15-16,-5 3-3 0,6 5-10 15,6 1-3-15,9-6-5 16,10 4-4-16,13-4-2 16,11-5-1-16,16-3 9 15,4-1 7-15,14-7 15 16,-3-2 13-16,9-8 13 16,-2 0 5-16,-13 2 9 15,-8 5 5-15,-17 8 2 16,-11 5-4-16,-25 10-11 15,-10 0-16-15,-9 3-19 16,-8-1-5-16,-6-3-35 16,3-7-27-16,1-7-83 15,7-8-67-15,17-11-151 16,11-3-98-16,31-12 242 0</inkml:trace>
  <inkml:trace contextRef="#ctx0" brushRef="#br0" timeOffset="58236.23">15691 15845 1221 0,'3'-2'157'0,"-1"1"156"0,-2-1-51 0,0 4-35 0,0 6-44 0,0 4-73 0,-2 4-30 0,-4 9-36 16,0 11-13-16,-4 9-17 16,-2 8-5-16,-1 6-7 15,5 2-1-15,-1-7 0 16,1-2-1-16,8-8 0 16,0-6 0-16,9-8-3 15,4-10-1-15,14-7 1 0,6-5 3 16,17-10 5-16,7-7 0 15,16-13-1 1,9-4 5-16,16-7-91 0,9-5 2 16,5-14 35-16</inkml:trace>
  <inkml:trace contextRef="#ctx0" brushRef="#br0" timeOffset="58941.06">22694 15517 1051 0,'0'9'220'16,"0"-2"287"-16,-3-3-206 0,-8 1-98 0,-6-2-40 0,-9-1-78 0,-10-2-25 0,-3 0-24 15,-2-3-7-15,-5 1-14 0,3 2-7 0,6 11-9 32,-3 3-4-32,16 7-7 15,10 4-1-15,19 0-1 0,14 5 3 16,12-3 10-16,6 0 4 15,7 0 13-15,0-1 3 16,-4 9 4-16,-3-2 3 16,-13 5 2-16,-8 6-1 0,-19 0-3 15,-13 5-4-15,-19 2-10 16,-12-1-8-16,-12-6-44 16,-10-3-44-16,-13-20-128 15,-3-4-108 1,20-20 172-16</inkml:trace>
  <inkml:trace contextRef="#ctx0" brushRef="#br0" timeOffset="59378.75">22917 15569 1326 0,'79'9'178'0,"-13"12"143"0,-19 10-86 0,-18 17-100 0,-11 12-44 0,-10 14-55 0,-8 3-14 0,-4 10-14 16,-4-7-4-16,-5-12-1 16,2-8-2-16,-2-24-8 15,2-11-4-15,2-21-5 16,0-12 5-16,-3-29 26 16,0-18 17-16,1-41 18 0,4-18 3 15,11-15-14 1,5 0-8-16,16 15-7 0,5 12-1 0,11 26-1 15,7 21 0-15,2 31-7 16,2 16-4 0,-9 30-2-16,-7 11 0 0,-25 21 5 15,-14 1 2-15,-30 10 1 16,-8-2-2-16,-8-8-4 16,2-6-2-1,17-19-3-15,4-9-3 16,25-4-8-16,6 2-1 15,29 8-3-15,17 11 3 0,18 4 5 16,13 7-4-16,0 0-14 16,-6-8-40-16,-10-3-128 15,-9-10 6-15,-18-14 65 16</inkml:trace>
  <inkml:trace contextRef="#ctx0" brushRef="#br0" timeOffset="60019.5">19288 15812 1179 0,'0'-16'135'0,"0"-6"117"0,-4-2-31 0,-15-1-42 0,-5 1-27 0,-8 1-55 0,-5 2-24 15,-11 10-34-15,-1 5-11 0,-4 17-15 0,-1 9-3 16,13 17-7-16,6 2-4 16,35 11-7-16,16-2-1 15,31 1 3-15,12 0 6 16,12-1 10-16,3 1 6 16,-6-6 6-16,3 1-1 0,-16-8 1 15,-14-3 2-15,-25-4 12 16,-16-1 4-16,-33-1-3 15,-16 0-5-15,-19-2-33 16,-8-6-31-16,-3-14-82 0,-6-5-40 16,8-14-59-16,3-9-24 15,31-6-251-15,23-8 300 16</inkml:trace>
  <inkml:trace contextRef="#ctx0" brushRef="#br0" timeOffset="60342.97">19918 15659 1067 0,'23'-14'223'0,"-7"2"233"0,-8 3-118 0,-17 6-108 0,-9 3-55 0,-23 1-76 0,-6 9-36 0,-13 6-36 0,-5 6-9 16,1 5-15-16,10 3-4 15,16-2-9-15,19 3-5 16,27-5-2-16,20 0 6 16,21 1 11-16,11-1 7 0,10-3 5 15,-2 1-4 1,-7-2-2-16,-9 3 0 0,-20 5 6 0,-15 2 3 16,-30 12 5-1,-13 0-10-15,-36 6-12 16,-7 2-20-1,-32-4-65-15,-15-6-37 0,-10-7-138 16,2-7 140 0</inkml:trace>
  <inkml:trace contextRef="#ctx0" brushRef="#br0" timeOffset="66172.21">4408 8784 490 0,'-1'8'38'0,"-5"3"26"0,-6 4-26 0,-5 5 38 15,-3 4 18-15,-4 1 27 0,2-3 2 0,3 3-34 0,-3-1-10 16,3 1-7-16,-2 2-1 0,7-2 3 31,5-4 1-31,13-12 12 0,9-6 10 0,16-14 12 16,7-6-1-16,21-10-16 16,15 5-14-16,37 5-29 15,16 4-11-15,25 15-17 31,7 7-6-31,26 16-9 0,10 7-5 16,21 12-1-16,20-1-1 16,-9-4 16-16,-2-9 9 15,15-17 10-15,-20-7 2 16,-8-14 14-16,9-9-52 16,-5-23 9-16</inkml:trace>
  <inkml:trace contextRef="#ctx0" brushRef="#br0" timeOffset="81314.92">15352 849 1047 0,'0'5'133'0,"-1"6"51"0,-1 11-8 0,2 6 13 15,2 21-73-15,7 3-32 0,4 13-44 0,1 4-16 0,5 16-19 0,0 5-3 16,-8 11-5 0,-3-5-35-16,-8-9-73 0,0-10-44 15,-5-23-114 1,-5-13-49-16,-4-21 179 0</inkml:trace>
  <inkml:trace contextRef="#ctx0" brushRef="#br0" timeOffset="81581.45">15234 966 1146 0,'8'-67'147'0,"4"-2"96"0,15 12-29 0,5 4 4 16,4 13-45-16,2 7-33 0,-3 17-52 0,-5 15-21 0,-7 9-33 0,-4 10-11 15,-5 11-10-15,-1 6-5 0,-5 2-2 0,-7 3-1 0,-1-1 0 0,-4-2 0 0,-14-6 1 0,-1 4-1 16,-14-8-21-16,-1-1-31 0,-4-2-97 0,1-8-63 0,14-5 104 15</inkml:trace>
  <inkml:trace contextRef="#ctx0" brushRef="#br0" timeOffset="81907.62">15732 1126 994 0,'4'30'159'0,"2"-3"212"0,-6-2-243 0,0 2 2 16,5-9-61-16,2-6-34 0,11-12-8 0,5-3 1 0,6-13 13 0,4-4-1 0,-9-4-7 0,-4 0-1 16,-15 4 4-16,-5-1 3 0,-16 7 0 0,-9 2-3 15,-13 12-18-15,-5 6-8 0,2 14-7 16,-1 14-3-1,12 14-2-15,5 6-3 0,12 0-2 16,11 1 1 0,13-9 0-16,7-5 1 0,15-8 0 15,3-8 0-15,12-9-67 0,7-10-59 16,5-12 71-16</inkml:trace>
  <inkml:trace contextRef="#ctx0" brushRef="#br0" timeOffset="82297.39">16397 1300 1068 0,'-13'0'165'0,"-9"5"197"0,-5 4-138 16,-11 7-42-16,-3 4-53 0,-6 4-81 0,-2 4-18 0,9 10-19 15,6 0-8-15,21 3-10 0,12-5-3 0,15-10-1 0,9-9 1 0,12-8 7 16,0-9 3-16,-4-7 8 0,-2-9 4 0,-7-14 2 16,-5-14 1-1,1-15-2-15,-6-12-1 16,1-11-3-16,-7-8 1 0,2-6-1 16,-8 2 0-1,-6 7 10-15,1 11 7 0,-8 34 16 16,-1 15 4-16,0 33-15 15,-3 24-9 1,7 27-21-16,2 20-4 0,19 24-2 16,5 13 1-16,11 7-6 15,8 2-10-15,4-9-82 16,0-12-61-16,10-25-258 16,0-12 233-16</inkml:trace>
  <inkml:trace contextRef="#ctx0" brushRef="#br0" timeOffset="83030.75">17687 1251 627 0,'-2'-3'157'0,"2"-7"85"0,2 1-21 0,0-1 1 0,-2-1-55 0,-4-1-15 0,-8 1-19 16,-10 1-15-1,-11 6-41-15,-12 4-19 16,-7 4-31-16,-1 7-13 0,2 7-10 16,5 4-4-16,15 3-5 15,15 2-3 1,15 0-3-16,7 4 0 0,24-6 2 16,11 2 2-1,24 0 4-15,2-5 1 0,4 2 2 16,-12 1 2-1,-21 0 1-15,-13 7 1 0,-24-2 4 16,-7 4 2-16,-30 4 1 16,-10 2-6-16,-22-4-58 15,-6-6-48-15,6-8-104 16,7-8-113-16,31-14 179 16</inkml:trace>
  <inkml:trace contextRef="#ctx0" brushRef="#br0" timeOffset="83616.98">17816 1489 1039 0,'11'0'122'0,"-3"-3"103"0,-3 1-40 0,-5 1-27 0,2-2-46 0,4-4-55 16,-3-1-15-1,10-4-19-15,2-1-5 0,8 1 8 31,3-1 5-31,-2-6 7 0,0 0 7 0,-5-3 4 16,1 2 1 0,-6-4 0-16,-1-1-1 15,-13 3-8-15,-3 4-2 16,-13 6-5-16,-1 2-10 0,-9 12-12 16,0 9-8-16,-8 16-7 15,3 10-3-15,3 17-4 16,5 11 0-16,12 6-1 15,11-3 2-15,19-10 3 16,8-14 2-16,13-14 4 16,1-10 1-16,9-12 3 15,1-8 2-15,2-11 1 16,4-8 0-16,-7-4 1 16,-4-6 0-16,-14-1 0 15,-4-1-1-15,-10 4-2 16,-6 8-3-16,-7 11-5 15,-4 8-4-15,-1 13-1 16,-4 3 0-16,-4 4 4 16,0 2 3-16,-2-8 4 15,7-1 0-15,5-13 3 16,3-6-1-16,12-13-1 16,2-10 0-16,12-7-4 0,-1 1 0 15,7 7-3-15,-6 11-3 16,2 17-3-16,-3 3-1 15,-1 24 1-15,-1 4-27 16,-7 7-29-16,1 0-68 16,-3-5-164-16,6-9-186 15,7-10 253-15</inkml:trace>
  <inkml:trace contextRef="#ctx0" brushRef="#br0" timeOffset="83877.1">19134 1163 1250 0,'-22'1'162'0,"-5"6"78"0,-8 10-61 0,2 8-30 0,1 11-76 0,17 2-25 0,8 3-28 0,10 0-14 0,15-6-9 0,2 1-1 15,9-4 4-15,1 1 2 16,-8-2 2-16,-3 1 1 15,-19-4 0-15,-13 5-10 16,-17-9-49-16,-8 5-42 16,-6-15-137-16,-6-8-163 15,7-6 225-15</inkml:trace>
  <inkml:trace contextRef="#ctx0" brushRef="#br0" timeOffset="84427.87">19279 1319 888 0,'5'17'127'0,"-5"4"74"0,-8 4 6 0,-3 11-50 0,0 0-51 0,6 1-44 0,5-7-17 16,12-15-21-16,11-4 0 0,11-15 3 15,10-10 4-15,8-10 12 16,-3-4 3-16,-9-6 4 15,-9 6 3-15,-16-5-7 16,-8 1-5-16,-14 4-12 16,-9-2-9-16,-21 5-13 15,-4 6-7-15,-11 8-7 0,2 8-3 16,14 6-3-16,9 6 1 16,22-1-1-1,8 2 1-15,24-1 3 16,11-1 2-16,17 8 5 15,5 0 0-15,2 6-1 0,-6 0 2 16,-7 3 1 0,-9-1 1-16,-17-2 0 0,-8-5 1 15,-12-1-32-15,-3 1-9 16,-13-4 3 0,1-5 2-16,-1-8 34 15,7-4 9-15,7-13 28 0,17-10 6 16,16-20 8-16,14-7 2 0,16-10-29 15,12 1-11-15,11 0-13 16,9 9 1 0,-5 7-86-16,-13 7-112 0,-26 12 117 15</inkml:trace>
  <inkml:trace contextRef="#ctx0" brushRef="#br0" timeOffset="88743.24">15504 3456 197 0,'4'-7'37'0,"1"-1"19"16,-3 1-2-16,-2 2-2 0,0-1-11 0,-2 2 1 0,0 3 24 0,2 1 21 0,0 0 42 16,0 0 12-1,-3 0-2-15,6 0-8 0,-3 0-30 16,0 0-16-16,0 0-22 15,0 0-6-15,0 0-13 16,-4 3-2-16,8 5-6 16,1-2-9-16,-2 12-4 15,2-1-1-15,-2 18-2 16,-1 4-2-16,1 23-6 16,-5 4-6-16,1 13-6 15,-1-1 0-15,-1-3 1 16,0-8 0-16,0-8-1 15,1-10-4-15,2-8-63 0,-3-11-42 0,-3-16-217 32,1-6 182-32</inkml:trace>
  <inkml:trace contextRef="#ctx0" brushRef="#br0" timeOffset="89116.67">15441 3547 1191 0,'14'-28'97'16,"5"3"57"-16,-4 2-5 0,12 6-35 0,-2 4-32 0,10 6-47 0,-2 5-12 0,7 11-13 0,-2 4-1 0,-5 12-4 15,-5 2 0-15,-12 2 2 16,-7 4 2-16,-12-5 4 15,-8 2 2 1,-14-2 1-16,-5-6-1 0,-8-6-4 31,0-6 0-31,-4-9-2 0,2-1-2 16,15-1-4-16,9-2-5 0,19 4 5 16,16 10 9-16,16 10 23 15,0 9 8-15,10 1-7 16,-5 9-10-16,-1 4-19 15,-1 0-3-15,0 0-34 16,0-5-49-16,0-10-135 0,0-10-99 16,1-11 158-16</inkml:trace>
  <inkml:trace contextRef="#ctx0" brushRef="#br0" timeOffset="89517.11">16321 3831 951 0,'0'-9'145'15,"-8"1"165"-15,-3-2-69 0,-10 5-40 0,-9-2-40 0,-14 3-77 0,-6 4-27 0,-1 0-34 0,1 8-13 16,15 11-16-16,15 6-4 16,10 12-3-16,10 1 0 15,13-4 6-15,12-2 3 16,13-9 1-16,3-7 1 0,6-13 2 15,-6-3 4 1,-3-14 5-16,-8-6 5 16,-11-13 5-16,-11-8 0 0,-10-19 2 15,-4-3-3 1,-15-16-3-16,1-8-1 0,-5-6-5 16,1 1-3-16,7 20 2 15,7 17 1-15,10 31-3 16,3 19-2-16,13 27-5 15,8 18-5-15,6 31 1 16,1 8 4-16,-2 12 0 16,-4 1 4-16,3-9-29 15,4-6-51-15,-2-12-116 16,5-8-112-16,2-13 157 16</inkml:trace>
  <inkml:trace contextRef="#ctx0" brushRef="#br0" timeOffset="90177.16">17133 3839 319 0,'-1'0'112'16,"1"0"114"-16,1 0-56 0,10 0 5 0,-1 1-49 0,-1 3-27 0,1-3-19 16,-1-1-4-16,1 0 0 0,1-1-7 15,9-9-12-15,4-2-2 16,0-9-9-16,-1-1-4 16,-9 3-6-16,-7-5-1 15,-10 10-7-15,-10 2-2 16,-14-1-5-16,-9 8-6 15,-4 12-13-15,-5 5-5 0,2 21-6 16,4 11 0-16,2 15 1 16,10 2 2-16,23 1 2 15,5-7 0 1,28-9 1-16,9-10 1 0,12-17-14 16,13-8-47-16,8-16-121 0,11-11-100 15,13-9 136-15</inkml:trace>
  <inkml:trace contextRef="#ctx0" brushRef="#br0" timeOffset="90844.15">17816 3937 729 0,'-1'-13'171'16,"-2"4"165"-16,-10-2-51 0,-9 9-101 0,-6 2-44 0,-7 8-69 0,-1 6-26 0,-5 8-34 15,12 5-9-15,2 0-7 0,15 3-3 16,15-3-2-16,9-2 0 0,23-9 3 31,0-4 1-31,1-13 6 0,2-9 2 16,-5-17 7-16,-1-9 2 0,1-14 18 15,-3-7 9-15,-5-19 17 16,-1-1 9-16,-13-13 5 16,-8-6-2-16,-11 4-17 15,-8 10-12-15,-1 32-13 16,1 21-9-16,0 34-18 15,1 22-5-15,5 36-13 16,1 13 0-16,7 25 11 16,5-4-7-1,22-10-13-15,12-10-3 0,16-18-50 16,12-15 12-16,12-16 17 16,9-7 7-16,-4-21 55 15,-8-10 1-15,-17-16 7 16,-12-8 9-16,-16-10 17 15,-6 0 9-15,-21-2 10 16,-10 7-9-16,-14 15-17 16,-8 10-13-16,-2 24-25 15,-5 12-6-15,-3 14-4 16,5 8 2-16,16 2 7 0,7 0 3 16,20-7-2-1,11 2 0-15,7 6 1 16,4 9 1-16,-3 14-1 0,-5 8 1 0,-11 1-1 31,-7 1 0-31,-14-7 1 0,-6-7-1 0,-14-5 1 31,-9-9-8-31,-10-17 1 0,-3-14 5 16,1-26-5-16,1-17 1 16,12-30-4-16,11-15-5 0,15-18-15 15,13 3-4-15,24 7-32 16,12 10-33-16,15 13-110 15,11 5-120-15,8 7 180 16</inkml:trace>
  <inkml:trace contextRef="#ctx0" brushRef="#br0" timeOffset="91138.7">18703 3954 1083 0,'-3'-5'129'0,"-2"4"138"0,-4 1-83 0,1 0-30 0,3 1-34 0,5-1-48 0,9-4-1 0,7-7-4 16,8-5-7-16,3-3-14 31,0 0-9-31,-5 3-4 16,-7-4 1-16,-13 2-1 0,-5 1 3 0,-22 3-2 16,-10 4-4-16,-6 10-19 15,-5 5-12 1,2 27-16-1,6 12-4-15,13 20 5 0,11 6 5 16,18 1 4-16,15-7 2 16,21-10-1-16,4-8-13 15,24-12-97-15,-4-11-61 16,20-9 86-16</inkml:trace>
  <inkml:trace contextRef="#ctx0" brushRef="#br0" timeOffset="91596.45">19618 3825 1036 0,'17'-7'86'0,"-1"3"82"0,3 2-4 0,-16 2 15 0,0 2-29 0,-14 4-61 0,-8 5-24 0,-20 13-28 0,-12 4-17 0,-9 13-17 0,5 2-3 15,10-4 0 1,15 0-2-16,26-2-3 16,9-3 0-1,24 1 1-15,13 0 2 16,12-4 3-16,-1 3 2 0,-2-6 2 16,-12-1 1-16,-24-2 0 15,-8-1 1-15,-29-1 0 16,-12 2-31-16,-22-4-91 15,-8-1-69-15,2-8 82 16</inkml:trace>
  <inkml:trace contextRef="#ctx0" brushRef="#br0" timeOffset="92109.85">19763 4120 808 0,'25'6'134'0,"2"2"191"0,-5-3-215 0,-3 1 15 0,3-6-16 0,0-5-18 0,0-7-17 0,7-4-9 15,-2-5-2-15,-1 2 3 16,-7-1 8-16,-1 1 4 16,-15 3 2-16,-6-1-1 0,-15 3-11 15,-5 3-10 1,-4 6-25-16,-3 6-14 0,-8 17-17 0,-1 10-7 31,2 7-4-31,1 4 4 0,19 4 2 16,4-4-2-16,16-7-1 15,10-2 1-15,15-10 2 16,9 1 1-16,4-9 2 0,9 1 2 16,10 0 0-1,3-2 0-15,7-7 1 0,-9 1 0 16,-12 1-1-16,-13-4 1 15,-22 3-3-15,-9 1-5 16,-10-3-4-16,-7-1 0 16,-7-2 4-1,2-5 5-15,2-11 8 16,11-6 0-16,5-16 3 16,12-1-3-16,15-7 1 0,2 5-1 0,14 6-3 15,-1 10-3 1,4 13-5-1,-3 7-4-15,1 13-5 0,-11 0-22 16,-4 9-79-16,-8-3-66 16,-1 0 88-16</inkml:trace>
  <inkml:trace contextRef="#ctx0" brushRef="#br0" timeOffset="92376.11">20995 3801 941 0,'-3'-9'170'0,"-8"4"183"0,-10 5-209 0,1 8-7 0,-12 11-77 16,1 1-30-16,-1 12-22 0,7 4-4 0,11 2-4 16,11-3 0-16,15-2-1 15,7-3 1-15,14-4 1 16,4 4 3-16,-6-3 1 15,-6 3 0-15,-17 3-5 16,-17-3-2-16,-23 0-51 16,-13 2-30-16,-9-7-107 15,3-9-90-15,12-5 159 0</inkml:trace>
  <inkml:trace contextRef="#ctx0" brushRef="#br0" timeOffset="92877.32">21065 4033 1041 0,'-2'14'84'0,"-1"7"22"0,-7-3 1 0,6 5-22 0,1 0-42 0,10-5-19 15,12-4 2-15,10-8 6 0,2-3 14 0,2-9 14 16,-6-2 4-16,-6-3 10 15,-7-3 3-15,-9-5 1 16,-4 0-1-16,-4-5-8 16,-8 1-9-16,-8-3-23 15,-5 7-11-15,-7 7-25 16,3 2-10-16,2 14-9 16,7 5-4-16,15 2 5 0,10 3 2 15,22-3 4-15,10-6 4 16,16-2 7-1,3 2 0-15,-2 0 1 0,2 4-1 0,-8 8 0 16,-4 4-1-16,-16 4-4 31,-7 0-13-31,-19-4-34 0,-6-2-6 16,-19-7 7 0,-4 1 16-16,1-13 39 15,3 0 12-15,17-19 38 0,5-6 14 16,24-14 14-16,6-6 4 15,24-2-34-15,7 0-16 16,4 6-22 0,-2 1-7-16,-9 7-79 0,-2 0 515 15,8 5-338-15</inkml:trace>
  <inkml:trace contextRef="#ctx0" brushRef="#br0" timeOffset="101555.86">8433 8035 1118 0,'-8'13'79'0,"5"0"63"0,1 1-5 0,4-8-14 0,-1 0 4 0,4-6-11 0,-3 0-14 0,1-6-14 16,-2-3-11-16,6-10-28 0,-3-5-14 0,9-17-23 16,3-6-6-16,12-26-6 15,10-10 0-15,17-15 3 16,13-11 1-1,9-3 5-15,2-5 1 16,2-14-1-16,-5-4-1 16,9-17-3-16,9-2-1 15,23-5-1-15,6-2 3 16,3-6 3-16,1-1 1 0,-6 3 1 0,10-2-2 16,8 0-4-1,-3-5-2 1,5 1-2-16,1 1 0 0,19 1 1 15,10-1 1 1,1-2 7 0,6 2 3-16,-1-4 9 0,1 4 1 0,2 4 1 15,1 7 2-15,2 8-6 16,0-1-3-16,14 18-7 16,-1 2-3-1,-15 17-6-15,6 1 2 0,-15 4 3 16,-7-1 4-16,-10 9 4 15,-5 7 0-15,-13 4-2 16,-5 1-2-16,14-8-4 0,-1 5-1 16,-13 6 1-16,-13 8-2 15,-39 29 1-15,-14 11-1 0,-31 24-4 16,-16 4-18-16,-24 11-55 16,-9 3-32-16,-11 7-109 31,-2 3-84-31,2 10 172 15</inkml:trace>
  <inkml:trace contextRef="#ctx0" brushRef="#br0" timeOffset="102755.33">8475 7909 1274 0,'-6'16'105'0,"6"0"59"0,3-4-72 0,13-5-15 0,5-6-2 0,5-10 22 0,4-7-4 0,15-11-38 16,-1-12-14-16,13-15-25 15,-5-10-7-15,3-19-7 16,-2 1-2-16,-1-3 0 15,7 2-1-15,-1-6 1 16,10 1 0-16,14-5-1 16,8-6 1-16,16-4 6 15,1 4 4-15,-1-5 7 16,-2-3 2-16,0-5-1 16,8-5-1-16,3-1-4 15,-9 1-2-15,-13 3-5 16,-6-1-2-16,-1 5 0 0,1-4-2 15,16-2 1 1,4 2-1-16,-3 5-1 16,-1 7 1-16,-12 12-1 0,-4 3-1 15,3 7 1 1,12 1 5-16,4 2 4 16,3 4 3-16,-5 5 1 0,-6 4-4 15,3 4-2-15,3 4 0 16,16 0 1-16,0 4-1 15,3-4 5-15,0 1 0 16,8-6 5-16,14-1 4 16,-1 5-3-16,-4-1 5 15,-1 14 10-15,-7 0-1 16,20 12-1-16,1 5-6 0,-5 2-15 16,-8 6-2-16,-2 3-3 15,-6 4 1-15,-21 2 0 16,-15 6-1-16,-31 2 4 15,-18 1 0-15,-11-1-2 16,-7-3-17-16,-4-1-59 0,-2-5-40 16,3-2 262-16,-3 2-159 15</inkml:trace>
  <inkml:trace contextRef="#ctx0" brushRef="#br0" timeOffset="112268.53">21921 524 681 0,'7'-14'124'0,"-4"1"179"0,-2 7-64 0,-5 3 31 0,-3 3-30 16,3 6-63-16,-6 5-26 0,7 8-37 16,-3 5-15-16,6 18-25 0,6 7-8 15,-1 21-26 1,4 5-13-16,-6 4-19 0,0 1-4 15,1-5-2 1,-8-6-1-16,1-9-7 16,3-10-24-1,3-12-98-15,5-11-66 0,6-17-343 16,5-10 310-16</inkml:trace>
  <inkml:trace contextRef="#ctx0" brushRef="#br0" timeOffset="112694.27">22757 888 974 0,'-12'0'179'0,"-6"0"150"0,3 2-177 0,-3 7 13 0,4 4-85 0,3 6-26 0,5 9-12 15,-1 4-13-15,12 4-20 0,1-8-3 16,15-2-2-16,1-11 0 0,8-5 7 0,5-10 2 0,4-8 4 0,2-5 2 15,-1-10 12 1,-4-4 4-16,-16-5 4 0,-7-5 3 0,-18-3-14 16,-15 1-6-16,-16 4-16 31,-13 7-9-31,-11 17-21 16,3 7-28-16,8 6-64 15,6 4-58-15,23-4-273 0,15-2 266 16</inkml:trace>
  <inkml:trace contextRef="#ctx0" brushRef="#br0" timeOffset="112949.64">23074 836 747 0,'49'25'144'0,"-6"2"129"0,-7 5-123 0,-9 1-17 0,-11-3-61 0,-7 3-22 0,-6-9-19 0,-3-4-16 0,0-9 35 16,-3-1 17-1,0-10 34-15,-5-7 23 0,-1-7-19 16,2-3-4-16,1-18-18 16,5-1-12-16,2-10-23 15,9-4-15-15,9 4-27 16,3 2-6-16,11 9-8 16,5 5-1-16,0 6-23 15,1 7-51-15,0 1-156 16,4 4-349-16,0 2 341 15</inkml:trace>
  <inkml:trace contextRef="#ctx0" brushRef="#br0" timeOffset="113350.81">24267 658 1421 0,'-13'2'149'0,"-2"2"16"0,-9 4-23 0,-1 3 33 0,-4 8-99 0,-2 11-21 16,2 13-23-16,3 10-11 0,5 9-17 0,9 6 0 0,12 3-4 0,11-7-1 0,14-7 1 0,13-10 0 0,18-21 4 16,9-12 3-16,6-16 2 15,2-10 1-15,-9-12 6 16,-8-4 5 0,-9-6 23-16,-6-5 17 0,-21-2 17 15,-7-8 0-15,-19-9-21 16,-12-2-21-16,-26-2-31 0,-11 9-12 15,-24 13-39-15,-11 9-24 16,-12 13-77-16,-2 9 77 16</inkml:trace>
  <inkml:trace contextRef="#ctx0" brushRef="#br0" timeOffset="138858.66">19930 4836 139 0,'0'-2'51'0,"0"-3"71"0,2 2-6 0,-1-8-29 0,4 2-2 0,-2 2-26 0,-1-2-11 16,0 6-2-16,-2 3-3 0,0-3-11 0,0 3-6 0,-2 0-18 0,2-2-5 0,-2 2-4 0,1-2-4 15,-1 1-32-15,-3-10-33 0,7 6-101 16,4-4 93-16</inkml:trace>
  <inkml:trace contextRef="#ctx0" brushRef="#br0" timeOffset="139506.46">20150 4717 369 0,'-2'7'138'0,"-6"-4"153"0,7 2-37 0,-3 2-59 0,0 0-22 0,-3-3-38 0,1 0-16 0,-2-3-23 0,5-1-7 0,-5-1-13 16,5-3-1-16,-6 0-5 0,-1-1 3 0,-6 2 3 0,-3 0 3 15,-14 3 3 1,-3 0-7-16,-8 8-20 15,-7 10-11-15,1 11-24 0,-1 6-5 0,4 10-4 32,9 7-2-32,10 8-2 15,12-3 2-15,16-2 3 16,5-6 8-16,20-6 14 16,10-5 3-1,15-10 0-15,2-3-5 0,3-9-13 16,4-7-5-16,-4-7-7 15,3-4-3-15,-1-6-55 16,0-4-59-16,-8-7-182 0,-2-6-158 16,0-5 239-1</inkml:trace>
  <inkml:trace contextRef="#ctx0" brushRef="#br0" timeOffset="140063.51">20651 4776 677 0,'-9'-13'116'16,"1"0"95"-16,-3 1 8 0,6 6-23 0,-3 2-17 0,8 4-7 0,-1 7-9 0,-1 2-31 0,1 4-11 0,1 12-33 0,0 7-11 16,0 13-22-16,1 10-13 0,-1 5-19 15,0 2-9-15,-1-4-9 16,1-4-1-16,-4-10-3 16,4-3-25-16,0-11-74 31,0-10-58-31,0-12-228 0,0-6 218 0</inkml:trace>
  <inkml:trace contextRef="#ctx0" brushRef="#br0" timeOffset="140455.53">20525 4828 644 0,'-5'-38'180'0,"2"6"254"0,6 4-163 15,13 9-32-15,6-2-25 0,10 9-68 0,6 2-19 0,7 9-38 0,6 7-25 0,2 8-26 0,7 10-9 16,-14 3-14-16,-10 1-6 16,-18 5-3-16,-13-3 0 0,-20 5 3 15,-10-7 1 1,-17-4 1-16,-4-5-1 0,-8-8-5 16,-3-2-1-16,2-16-3 31,5-4 0-31,7-8-1 0,7-2 0 15,14 8 0 1,20 12-3-16,2-2 1 16,16 14 2-16,17 14 13 0,3 8 8 15,7 13 9-15,4 4-2 16,-1 2-12-16,3 4-4 16,-2-3-10-16,4-2 1 15,-9-12-11-15,-2-4-30 16,-7-12-103-16,-13-7-62 15,7-6 96-15</inkml:trace>
  <inkml:trace contextRef="#ctx0" brushRef="#br0" timeOffset="140957.81">21229 4776 1202 0,'0'12'198'0,"0"2"117"15,0 16-94-15,0 5-29 0,1 6-90 0,4 5-28 0,1-5-32 0,5 1-10 0,2-4-19 0,3-5-5 0,-5-11-4 0,1-1-1 0,-2-10-21 0,-4-2-22 0,-4-9-43 0,2-7-20 0,-4-9 6 16,0-9 20-16,-6-10 43 16,0-6 21-16,-7-14 33 31,-1-8 19-31,-3-8 12 0,1 3 15 15,6 17 14-15,6 14-5 0,4 16 12 16,3 5-7-16,6 7-15 16,7 2-8-16,14 6-19 15,2 1-6-15,15 0-15 16,8 0-5-16,8 1-7 16,2 3-2-16,-2-4-1 0,-11 0-2 15,-12 0-40-15,-10-2-44 16,-12-1-130-16,-5 3-111 15,-10 0 171-15</inkml:trace>
  <inkml:trace contextRef="#ctx0" brushRef="#br0" timeOffset="141189.14">21364 4886 1687 0,'2'8'142'0,"4"0"57"0,10-7 12 0,11-1-84 15,3-6-33-15,17 0-46 0,4-4-15 0,1 2-20 0,1 4-8 0,-12-1-55 0,-3-1-46 0,-13 1-147 0,-2-3-117 16,-8 8 193-16</inkml:trace>
  <inkml:trace contextRef="#ctx0" brushRef="#br0" timeOffset="141389.29">21380 5072 1573 0,'13'-8'132'0,"1"2"51"0,-1-4 16 0,-1 3-49 0,2 2-35 0,8 2-42 0,4 3-22 0,10 4-33 0,7 4-8 0,4 5-8 0,5 0-2 15,-5-2-23-15,1-4-41 16,7 1-144-16,5 2 125 0</inkml:trace>
  <inkml:trace contextRef="#ctx0" brushRef="#br0" timeOffset="143787.98">20080 5701 607 0,'0'-1'147'0,"2"1"125"0,-2-8-65 0,0 2-29 0,0-5-37 0,0 0-15 0,0 1-28 15,0 5-8 1,-8-3 0-16,0 4-2 16,-9 2-3-16,-7 2 1 15,-6 0-11-15,-5 5-8 0,-3 7-11 16,-3 4-10 0,-4 6-14-16,-3 4-7 15,3 4-15-15,0 3-6 16,15 3-9-16,10 3-3 0,22-6 1 15,9 2 2-15,26 0 7 16,11-7 5-16,9-1 5 16,10-5-2-16,3-5-8 15,-2-4 1-15,-1-5-61 16,6-5-55-16,-11-6-196 16,-17-6 167-16</inkml:trace>
  <inkml:trace contextRef="#ctx0" brushRef="#br0" timeOffset="144220.4">20640 5667 544 0,'8'-2'156'0,"-5"1"169"0,0 1-5 0,1 3-21 0,-4 5-30 0,0-4-44 0,-5 4-26 16,2 6-62-16,1-3-32 15,-1 13-60-15,-2-3-18 16,1 10-21-16,-4 2-3 0,-2 8-2 16,-1 7-1-16,-2-1 0 15,1 5 0-15,2-8-1 16,7 0 0-16,6-4-2 16,10-4-1-16,11-8-3 15,3-4 0-15,14-11-3 16,6-9-18-16,10-5-48 15,6-7-40-15,0-10-115 16,0-4-101-16,2-4 186 16</inkml:trace>
  <inkml:trace contextRef="#ctx0" brushRef="#br0" timeOffset="144805.07">21312 5761 737 0,'2'-8'112'0,"-1"5"107"0,-1-5-5 0,-1 8-36 0,-1 7-38 0,-1 7-63 0,3 5-20 0,6 15-22 16,5 6-9-16,2 9-13 16,0-3-3-16,-2-1-4 15,-3-2-1-15,-2-8 0 0,-3-5 1 16,-3-12 2-16,-1-5 2 15,-7-11 2 1,1-6 2-16,-2-11 1 16,-4-4-1-16,2-14 1 15,-1-7 8-15,-3-13 4 16,1-4-1-16,3-8 2 16,5 2-7-16,3 6 3 15,3 12 3-15,8 13 4 0,1 12 4 16,4 12 3-16,2 3 0 15,12 7-4-15,3-2-5 16,13 4-8-16,7-1-3 16,9 1-6-16,4-4-2 15,0-4-5-15,-8 1-2 0,-12-1 4 32,-9-3-8-32,-8-4-69 0,-7 3-49 0,-12 2-176 15,-3-5-185 1,-4 11 274-16</inkml:trace>
  <inkml:trace contextRef="#ctx0" brushRef="#br0" timeOffset="145045.66">21339 5846 930 0,'5'8'130'16,"9"-5"213"-16,10 1-160 0,12-8 24 0,7 1-36 0,15-5-82 0,-1 4-22 0,1-4-33 0,-12 3-13 16,-10 5-13-16,-11 0-21 15,-6 5-90-15,-6 1-66 16,-8-3-262-16,6 8 238 0</inkml:trace>
  <inkml:trace contextRef="#ctx0" brushRef="#br0" timeOffset="145226.51">21333 6088 1108 0,'27'9'149'16,"7"-4"138"-16,14 3-68 0,7-5-44 0,5-1-48 0,0-2-72 0,-2-4-19 0,-14 1-44 0,2-5-55 0,1 4 39 16</inkml:trace>
  <inkml:trace contextRef="#ctx0" brushRef="#br0" timeOffset="148159.44">19888 6665 967 0,'3'0'114'0,"-2"0"90"0,1 0-92 16,-2 0 4-16,-3 2-54 0,1 7-22 0,-4 13-30 0,0 6-5 15,-5 21-5-15,7 5-2 16,-2 11 2-16,3-1 0 16,5-12 1-16,1-4 3 0,3-20 12 15,-3-14 17-15,4-9 57 16,-4-7 24-16,-2-15 30 0,-1-8-9 15,0-29-52-15,-1-7-22 16,-1-12-36-16,2 1-4 31,6 8-4-31,2 3-4 0,3 20-2 16,-3 8-1-16,0 19-10 16,-2 11-2-16,-1 15-9 15,-2 7-2-15,2 17 5 16,3 4 3-16,5-1 5 15,-1-3 0-15,10-9 1 0,0-5 3 16,4-14 1 0,2-8 2-16,-1-8 3 15,1-7-1-15,1-8-1 0,4 1-1 16,-3 3-1-16,-3-1-2 16,-2 6 0-16,-8 0-1 15,4 4 0 1,-7 5 5-16,0 5 4 0,8 4 0 15,-9 11-1-15,-2 6-6 0,0 9-4 16,-6 4-1-16,6 9 1 31,-7 3-1-31,4-4-10 0,-5 4-19 16,7-6-74-16,-9-9-54 16,3-9-198-16,8-8 194 15</inkml:trace>
  <inkml:trace contextRef="#ctx0" brushRef="#br0" timeOffset="148397.9">20919 6695 1219 0,'12'-2'138'0,"-3"-2"142"0,-4 4-85 15,3 0 1-15,-7 11-48 0,-1 9-69 0,2 10-15 0,-2 13-30 16,3 6-17-16,0 7-11 0,-3 4-3 0,5-3-15 31,-7-2-19-31,2-7-97 16,0-4-72-16,8-6 99 16</inkml:trace>
  <inkml:trace contextRef="#ctx0" brushRef="#br0" timeOffset="148602.97">21276 6668 1617 0,'13'32'151'0,"-2"2"29"0,-3 17-47 16,-1 6-2-16,-3 6-94 0,-1 0-15 0,0-10-13 0,0-2-32 15,-1-12-94 1,1-7-75-16,6-7 84 16</inkml:trace>
  <inkml:trace contextRef="#ctx0" brushRef="#br0" timeOffset="148901.87">21200 6630 1121 0,'0'-14'172'0,"8"3"281"0,-2-6-236 0,18 9-34 0,3 5-17 0,16 3-76 0,12 12-17 0,14 4-32 16,10 5-13-16,6 4-16 16,-4 2-8-16,-17 9-1 0,-8-3 0 0,-23 10-2 15,-8-2-1 1,-25 7-1-16,-11 0 1 15,-17 1 0-15,-20-2 1 0,-15-3-28 16,-6-4-8-16,-21-11-48 31,-6-10-35-31,4-8-82 16,12-3-79-16,7-8 154 0</inkml:trace>
  <inkml:trace contextRef="#ctx0" brushRef="#br0" timeOffset="173691.63">16094 1935 438 0,'11'-3'144'0,"0"-1"90"0,3-4-13 15,-5 0-24-15,-2-3-54 0,4 0-23 0,-11 1-26 0,-3 1-8 0,-4 2-20 0,-7 1-11 0,-2 5-13 16,1 1-2-16,-17 4-6 0,0 3-1 0,-7 4-8 16,-4 4-9-1,6 8-12-15,-1 2-2 16,9 6-4-16,4 1-1 16,19-5-1-1,7-2-1-15,21-6 1 0,8-2 1 16,10-4 3-16,7-5 5 15,-4 3 8 1,4 0 2-16,-14 1 1 0,-6 4-3 16,-16 3-2-16,-11-2 1 15,-17 4 1-15,-9-4 1 16,-13-1-2-16,-5 3-4 16,4-11-5-16,3 0-1 0,7-5-33 0,3-6-35 15,6-7-99 1,7-2-78-16,9-6 128 0</inkml:trace>
  <inkml:trace contextRef="#ctx0" brushRef="#br0" timeOffset="173958.11">16392 1893 1315 0,'8'-3'151'0,"-7"-7"51"16,-1 4-5-16,-4-4-12 0,-4 4-64 0,-2 0-21 0,7 4-31 0,0 4-18 0,6 14-25 0,5 9-10 0,-3 21-13 0,4 7 0 0,-6 17-4 15,-1 5 6-15,-1-2-79 16,6-7-65-16,-3-1 78 15</inkml:trace>
  <inkml:trace contextRef="#ctx0" brushRef="#br0" timeOffset="174924.1">15765 4594 994 0,'-1'-3'117'0,"-2"2"82"15,-4-4-1-15,-8 3-29 0,-1-4-35 0,-6 1-36 16,0 4-9-16,-8 1-16 15,-2 3-11-15,-6 9-23 0,2 1-12 16,4 4-19-16,9 2-4 16,10 0-2-16,5 2 0 15,13 1 1-15,5-2 0 16,7 4 0 0,2 1-1-16,4 0 1 15,1-1 0-15,-3-5 0 16,1 0 0-16,-6-6 2 15,-4 1 1-15,-7-2 3 16,-5 1 3-16,-13 0-1 16,-9 2 0-16,-14 3-4 15,-5 1-3-15,-14-4-4 0,-1 0-26 16,11-4-64-16,5-2-42 16,17-1-129-16,8-3-110 0,15-5 213 15</inkml:trace>
  <inkml:trace contextRef="#ctx0" brushRef="#br0" timeOffset="175306.81">15901 4728 920 0,'0'-12'141'0,"0"-1"47"0,-1-1 3 15,1 1-2-15,0 4-71 0,1-4-22 0,12 5-13 0,-1-3-11 0,14 0-4 16,2 7 5-16,5-4-18 16,-1 6-7-16,-1 8-23 15,-5 4-12-15,-12 12-7 16,-10-2 0-16,-16 9 3 0,-10-1-1 0,-10 10-4 15,-6 1-2-15,0 2-5 16,7 0 0-16,10-4-2 16,9-3 0-16,12-10 0 15,12-3-1-15,20-9-1 16,14-1 0-16,18-6 1 16,15-2 4-1,6-11-67-15,-4-8-60 16,-4-10 72-16</inkml:trace>
  <inkml:trace contextRef="#ctx0" brushRef="#br0" timeOffset="190580.4">18989 13604 349 0,'3'0'117'0,"-2"1"145"0,-1 3-56 0,0 2-37 0,-4 0-12 0,-4 2-35 0,4 0-19 0,-3 0-22 0,5-3-10 0,2-2-15 0,-3-3-3 15,6-10-12-15,6-2-2 16,7-14 8-16,-2 4 4 0,1-9 10 0,-1-5 2 15,-5-2-4-15,-4-5-6 16,-2-6-15 0,-1 2-11-1,-9-8-12-15,-5-4-4 0,4-1-2 16,-11-6-2-16,3-2-2 16,-7 1 0-16,-1-1-1 15,-3 0 4-15,2 2 5 16,1-1 7-16,-7 3 22 15,2-2 12-15,-13 4 10 16,4 4-2-16,-6-1-16 16,-5 1-11-16,0 0-12 15,-3-2-4-15,-3 1-7 16,-10-7-1-16,-8 8-9 16,-6-2-2-16,-14 8 0 0,5 8-3 15,-13-4 4 1,8 7 1-16,6 4 0 0,-1 0-1 15,-16 7 0-15,-5 0 1 16,-13 10-2-16,1-2 0 16,14 9-1-16,2 2-4 0,-3 6 1 15,-4 5 2 1,-4 0 0-16,8 4 2 16,10 5 4-16,5-1 1 15,-5 4 4-15,-5 1 0 0,-5 4-5 16,-6-1-1-1,11 2-1-15,7-1 0 0,3-1 5 16,3-2 0 0,-12 2 1-16,-3 1-6 0,5 0-4 15,5 2-1-15,10 3 0 16,4 0 4-16,-10 2 1 16,-6-3-1-16,-3-1 1 0,-3 2-1 15,10-3 0 1,5 3-1-16,6 3 0 15,-8 2 0-15,-15 0 1 0,3 9-1 16,-9 2 2 0,9 2-1-16,14 4 0 0,1 3 1 15,3 8-1 1,-7 4-1-16,-17 8-3 0,1 6-3 16,-3 6 0-1,10 0 0-15,1 6 1 16,0-5 0-16,-6 2 3 0,3 2 0 0,12-7 0 31,11-3 0-31,25-8 0 0,4-4 1 0,14-8 1 16,6-6 2-1,4-7 0-15,4 2 2 0,2-7-2 16,1 1-1-16,0-9-2 16,0-3-4-16,-5-1-35 15,2-4-35-15,-8-7-83 16,0-7-39-16,0-6-310 15,5-8 308-15</inkml:trace>
  <inkml:trace contextRef="#ctx0" brushRef="#br0" timeOffset="190850.1">12055 13257 1445 0,'-17'-2'129'0,"1"-2"87"0,6-3-109 0,1-2-21 0,4 6-33 0,-4-4-8 0,-1 7-22 0,-2 8-9 15,-6 8-13-15,1 12-4 16,-5 17-9-16,5 7-1 16,5 9 1-16,8-1 1 15,16-5 3-15,17-7 1 16,23-15 2-16,12-7 3 0,17-16 4 15,1-10 3-15,-2-19 22 16,-9-9-52 0,-1-24 25-16</inkml:trace>
  <inkml:trace contextRef="#ctx0" brushRef="#br0" timeOffset="191716.36">13063 11565 498 0,'3'-2'113'0,"-1"2"124"0,-1 2-24 0,-2 2-25 0,1 4-14 0,0-3-23 0,0 3-8 0,0-8-19 0,0 0-10 0,0 0-33 15,-3 0-19-15,-8 2-29 16,0 1-10-16,-7 5-8 15,-4-1-3-15,-6 9-6 16,-1 2-5-16,-1 5-2 16,7 2-3-16,4 1 0 15,6-1-1-15,12-5-1 16,1 1-1-16,11-2 2 0,3-2 0 16,8-3 4-16,6 1 1 15,9-4 5-15,-3 1 5 0,1-4 6 16,4 2 1-1,-1 4 11-15,-1-2 4 0,-6 7 0 16,-9 0-1-16,-12 3-6 16,-9 8-3-16,-13-4-3 31,-9-1-2-31,-9 2-5 16,-1-2-4-16,-3 5-6 15,0-7 1-15,5-2-10 16,1-5-10-16,-2-8-30 0,2-7-25 0,-4-6-69 15,8-7-57 1,10-6-163-16,-3 1 195 16</inkml:trace>
  <inkml:trace contextRef="#ctx0" brushRef="#br0" timeOffset="192245.04">13347 11524 593 0,'3'-8'179'0,"2"-2"139"0,0 4-85 0,4-5-34 0,-4 6-63 0,-2-1-16 0,-1 6-13 16,-2 0-3-16,4 8-11 0,-2-7-8 16,-1 14-24-1,7 7-10 1,-1 6-25-16,4 13-9 0,5 8-12 16,1 5-2-16,-3 6 0 15,-6-7-1-15,1-1-8 16,1-3-35-16,1-9-31 15,2-7-24-15,-6-13-59 16,4-7-26-16,-3-12 100 16</inkml:trace>
  <inkml:trace contextRef="#ctx0" brushRef="#br0" timeOffset="192782.68">13732 11546 339 0,'2'0'133'0,"1"-3"139"0,5 1-18 0,-5 2-51 0,3-3-21 15,-1 3-48-15,4 0-24 0,5-2-47 0,4-1-11 0,9-3-12 16,6 0-3-16,3-2-9 16,0-2-11-16,-3 2-12 15,2 2-2-15,-8 3 2 0,-3-2-23 0,-9 5-108 32,-4-1-88-32,-11 5 102 0</inkml:trace>
  <inkml:trace contextRef="#ctx0" brushRef="#br0" timeOffset="193183.99">13775 11784 621 0,'1'-10'97'0,"2"-2"60"0,-6 1-47 0,-3 1-23 0,3 2-51 0,-5 7-16 0,3 1-14 0,-1 1 9 15,3 4 27-15,3 2 15 16,3-1 31-16,3 0 4 15,-1-6-10-15,3 2-7 16,1-4-18-16,1-4-7 16,9-2-14-16,-1-3-7 15,8-3-16-15,2 1-6 16,-1 0-5-16,1 2 0 16,-6 7-3-1,4-3-11-15,-4 4-115 0,-5 2-154 16,2-4 158-1</inkml:trace>
  <inkml:trace contextRef="#ctx0" brushRef="#br0" timeOffset="193832.47">14398 10942 693 0,'0'0'91'0,"-7"-2"90"0,6 2-7 0,1 0-20 0,-3 3-14 0,3 5-32 0,-2 2-13 16,1 2-26-16,-1 3-11 0,2 0-16 16,0 6-5-16,0 1-8 15,3 3-5-15,7 13-5 16,-1 5-1-16,7 10 1 16,0 10-2-16,-1 2-6 15,-2 1-1-15,0-3-5 16,-4-9 1-16,-4-7-9 0,-2-7-29 0,-3-15-121 15,0-2 99-15</inkml:trace>
  <inkml:trace contextRef="#ctx0" brushRef="#br0" timeOffset="197213.51">15799 13888 861 0,'-2'-3'165'0,"2"-5"220"0,-6-7-259 0,-1 1-7 0,-5-11-30 16,-1 0-11-16,1-8 3 15,4 1-1-15,0-7-10 16,-2 1-5-16,2-8-33 0,-6-3-3 0,-2 2-10 31,-2-7 1-31,-16-2 9 16,-2 2 1-1,-19 0-1-15,-11 5 1 0,-20 10-8 16,0 11-9-16,0 9-3 16,-2 11-5-16,-2 9 0 15,-9 3 2-15,-13 10 3 16,1 2 0-16,1 1-1 16,6-1-2-16,14 6-7 15,-3-5-3-15,-7 15-4 16,-1 5 1-16,-3 9 1 0,10 9 0 0,-3 10-1 31,6 6 1-31,1 13 1 0,3-2 1 16,7-4 0-16,4-3 0 15,21-16 1 1,4 0 0-16,20-13 1 0,9-10 1 0,9-14-2 16,2-9-9-1,6-7-74-15,2-1-37 16,6-5-122-16,4-10-78 0,2-3 185 15</inkml:trace>
  <inkml:trace contextRef="#ctx0" brushRef="#br0" timeOffset="197582.02">13229 13769 1007 0,'-18'-11'95'0,"1"2"67"0,1-2-19 0,0 0-39 0,1 5-8 0,8-2 1 15,1 5-1-15,1 6-6 0,1 6-5 0,-4 15-26 16,-3 6-16-1,-2 14-22 1,-1 8-8-16,-5 8-17 0,-5 5-7 16,-6 4-4-1,2-6-1-15,4-9 5 0,7-12 2 16,17-9-2-16,3-6-1 16,22-14 2-16,8-4 3 15,8-12 10-15,11-3 6 16,12-16 0-16,2 0-1 15,8-8-44-15,-8-2-83 16,-7-15 73-16</inkml:trace>
  <inkml:trace contextRef="#ctx0" brushRef="#br0" timeOffset="198161.06">14024 12705 877 0,'-6'-8'129'0,"-1"5"97"0,-13 4-71 0,-4 11-17 0,-6 2-51 0,-3 8-26 0,8 5-40 0,3 1-12 0,12 8-15 15,10-3-2 1,13 4 2-16,6-3 2 0,14 4 5 15,5-5 4-15,0 2 6 16,1-2 0-16,-9-6 1 16,-5 0-3-16,-18-2-5 15,-17 3-4 1,-23 5-54-16,-11-1-51 0,-16 3-117 0,1-2-133 16,6-8 196-16</inkml:trace>
  <inkml:trace contextRef="#ctx0" brushRef="#br0" timeOffset="198375.23">14171 12675 1447 0,'28'13'87'0,"-6"10"43"16,0 10-31-16,-8 13-37 0,-3 5-13 0,-6 4-28 0,1-6-13 0,-6-2-49 0,2-4-49 0,1-9 50 16</inkml:trace>
  <inkml:trace contextRef="#ctx0" brushRef="#br0" timeOffset="198557.53">14590 12643 1355 0,'5'4'149'0,"4"-1"160"16,2 0-231-16,4-2-16 0,2-1-44 0,5 0-11 0,3-6-33 0,1 0-45 0,0-5-177 15,-2 1 148-15</inkml:trace>
  <inkml:trace contextRef="#ctx0" brushRef="#br0" timeOffset="198696.53">14555 12893 1483 0,'19'-4'87'0,"2"1"40"15,6-6-30-15,4-1-50 0,1 1-22 0,1-7-166 0,-3-4-200 0,5-7 192 16</inkml:trace>
  <inkml:trace contextRef="#ctx0" brushRef="#br0" timeOffset="198862">15109 12572 1763 0,'0'32'109'0,"0"4"24"0,-5 7-33 0,2 17-75 0,-3 0-21 0,3 9-100 16,4-4-89-16,20-8 100 16</inkml:trace>
  <inkml:trace contextRef="#ctx0" brushRef="#br0" timeOffset="200582.99">22548 13042 413 0,'1'2'95'0,"4"0"85"16,1-2-55-16,-1 0-47 0,4 0-6 0,-4 0 14 0,0 0 14 0,-4 6 18 0,-1-1-6 15,-3 2-22-15,-1 1-16 0,0 2-32 16,3-1-8 0,-1-1-7-16,2-1-1 0,2-4 1 15,-1 0-5-15,4-3-4 16,1 0-3-16,-6 0-5 15,0 0 1-15,0-2-2 16,0-4-1-16,0-2-2 16,2 2 2-16,-2-4 4 15,3 1 3-15,2-2 6 16,0-2 3-16,-1-1 10 16,3 1 4-16,-4-2 6 15,0-1 0-15,0-3-9 0,-1 0-7 16,-1-6-13-16,1-2-4 15,1-11 1 1,3 7 1-16,-3-6 11 16,1-5 2-16,2 5 3 15,-6-8 5-15,-10-1 7 16,3 5-1-16,-9-6 8 16,-3 1-4-16,-3-1-16 15,-7-5 4-15,-4-2-16 16,-1-1-1-16,-11-7-7 0,-5 2-5 15,-23-4-2-15,-6-1-1 16,-4-3 4-16,-4-1-1 16,7 1-1-16,2 0 1 0,6-1 1 15,5 3 3-15,-5-1 8 16,-5 1-2-16,-5 3 4 16,-13-3 7-16,10 6-5 15,1 5 10 1,1-1 3-16,-4 6-8 15,-24-1-5-15,-9-1-10 16,-11 5-13-16,-4 6-2 0,12 2-1 16,-7 1 1-16,-10 0 4 15,3 6 1-15,-2-1 1 16,10-1 0-16,-1 5 0 16,-7-5 1-16,4 5 2 15,1 2 1-15,9 1 0 16,-7 0-1-16,-7 1 0 15,-8 1-1-15,3 2-2 16,6 2 1-16,-18-5-1 16,4-1 1-16,-8 0-1 15,-1-1 1-15,0-2 1 0,-2 3-1 16,-8-3 1-16,3 4-1 16,-3 0 0-16,-3 3 1 0,4 6 1 15,-1 0 0 1,-9 4 0-1,-1-1-1-15,-4 2-1 16,-3 1-1-16,0 6-4 16,-2 1-3-16,2 7 0 0,-13 6-1 15,5 9 3 1,2 6 2-16,-4 10 0 0,-3 4 0 16,13 8-1-16,-3 5 0 15,4 0 2-15,4 5 1 16,9 0 1-16,6-5 0 15,10 0 1-15,2-2-1 0,2 4-2 16,2 0-1-16,13 7-1 16,9 4-1-16,-3 12-3 15,5 10-1-15,6 7-4 16,10 7-3-16,23 4-2 0,6-1 0 16,12 6 3-16,-2 4 3 15,10 2 5-15,4 3 3 16,0-4 3-1,11 0 1-15,7-2 1 16,1 1 1-16,10-5-1 16,-1 1 0-16,12-6 1 15,3-1 0-15,3-2 0 16,6-7-2-16,0-7-3 16,2-5-9-16,1-10-43 0,1-2-21 15,-6-13-37-15,6-12-24 0,-1-13-124 31,1-15 159-31</inkml:trace>
  <inkml:trace contextRef="#ctx0" brushRef="#br0" timeOffset="200892.01">10820 13156 1389 0,'-14'16'129'0,"-1"0"88"0,7 1-69 0,7-3-41 0,2 7-27 0,22 12-31 16,7 5-18-16,9 14-29 0,7 11-6 0,-5-2-7 16,-5-3 1-16,3-1 1 15,-4-14 3-15,-5-8 10 0,-3-13 5 16,-3-16 3-16,1-6 3 15,0-27 11-15,2-11 4 16,8-26 0-16,4-14-4 16,5-8-14-1,5-6-8-15,10 2-33 16,5 2-469-16,17 9 345 16</inkml:trace>
  <inkml:trace contextRef="#ctx0" brushRef="#br0" timeOffset="201542.7">21366 9978 1192 0,'-11'2'219'0,"-2"-4"-149"0,-7 4 101 0,-7 1-62 0,-8 2-8 0,-7 6-27 0,-1 9-41 0,-4 5-11 0,4 5-17 0,5 0-4 0,11 0-5 31,15 2-2-31,12-5 0 0,16 1 0 16,18 1 6-16,4 2 2 15,8-1 5-15,-2 5 3 16,-8-5 3-16,-6 3 3 16,-8 5 2-16,-17-5 1 15,-19 3-1-15,-11 0-4 16,-15 1-26-16,-7-4-24 16,-5-3-65-16,-2-5-63 15,2-6 90-15</inkml:trace>
  <inkml:trace contextRef="#ctx0" brushRef="#br0" timeOffset="202058.78">21609 10155 743 0,'5'-16'132'0,"-4"2"143"0,-1 3-28 0,0 1-44 0,-3 7-27 0,1 3-48 0,9 3-18 0,-2 10-25 15,-2 4-4-15,5 15-20 16,-7 6-18 0,2 20-16-16,-1 10-13 0,-2 9-11 15,-5 0 1-15,-3-4-13 16,4-2-23-16,-9-13-63 16,3-1-12-16,-2-17-156 15,5-10-167-15,0-13 263 16</inkml:trace>
  <inkml:trace contextRef="#ctx0" brushRef="#br0" timeOffset="202262.11">21920 10347 1508 0,'0'10'92'0,"3"-7"28"0,6 5-3 0,5-8-22 0,12-5-30 0,8 0-34 16,4-6-7-16,10 3-13 0,2 2-6 15,-1 3-34-15,-3 0-47 0,-19 0-276 16,-12 1 222 0</inkml:trace>
  <inkml:trace contextRef="#ctx0" brushRef="#br0" timeOffset="202446.57">21868 10625 1481 0,'14'12'92'15,"9"-4"46"-15,4 0-39 0,11-5-29 0,5-4-24 0,12-4-45 0,3-6-30 0,5-2-130 16,10 1 100-16</inkml:trace>
  <inkml:trace contextRef="#ctx0" brushRef="#br0" timeOffset="202677.13">22759 9899 1544 0,'9'15'110'0,"2"22"79"0,-3 12-35 0,-11 25 3 0,-3 18-29 0,-13 12-49 0,0 14-28 0,2 4-39 0,-4-12-11 0,7-20-70 15,1-11-64-15,12-16 69 0</inkml:trace>
  <inkml:trace contextRef="#ctx0" brushRef="#br0" timeOffset="209371.57">11271 14179 1369 0,'11'-9'121'15,"-8"-7"83"-15,-3 0-36 0,-6-2-8 0,-8 0-20 0,-7-1-25 0,2-6-17 0,-6-7-33 0,-7-5-10 0,-5-14-13 16,-4-2-6-16,-4-17-13 0,-4 1-5 0,-15-10-6 0,-12-6-2 0,-25 3-2 16,-11-2 0-16,-8 8-2 15,7 12-1-15,4 18 5 0,-10 13 3 16,4 24 8-1,-3 10-1-15,9 16-6 0,11 10-5 16,18 11-11-16,6 5-4 16,-4 15-5-16,-4 8-1 15,2 15-3-15,3 9 0 16,20 18 0-16,6 9 0 0,18 11 4 16,11 4 1-16,5 9 5 15,9-3 1-15,11-7 2 16,8-5 0-16,14-18 0 15,12-9-1-15,11-12 0 16,16-13-1-16,19-16 0 0,4-9-2 16,8-17 1-1,2-10 1 1,6-13 3-16,11-9 4 16,23-22 10-16,5-5 1 0,8-22 3 15,-7-4-3-15,-1-9-4 16,6 1-2-16,-28 10 0 15,-14 6-14-15,-33 18-80 16,-21 9-71-16,-21 9-190 16,-2 3 181-16</inkml:trace>
  <inkml:trace contextRef="#ctx0" brushRef="#br0" timeOffset="209742.3">10894 14545 1280 0,'0'-6'116'0,"0"-2"52"0,1-1-14 0,-1 2-6 0,10 7-36 0,-5 0-19 0,7 2-24 0,10 9-6 0,2 3-13 0,3 8-10 0,6 0-15 0,5 5-6 0,6 2-6 16,-1-4 0-16,-2-2 16 0,-5 3 3 0,-9-1 7 16,-5-1 2-16,-21 1-9 15,-7 2 0 1,-18 4-3-16,-13-1-6 0,-14 13-25 15,-9 2-31 1,3 12-83-16,7 3-64 0,-10 0 90 16</inkml:trace>
  <inkml:trace contextRef="#ctx0" brushRef="#br0" timeOffset="210578.92">7336 13637 1228 0,'-9'11'143'0,"-2"0"100"16,-2-2-64-16,-4-4-11 0,-8 3-54 0,-7 3-25 0,-4 2-51 0,-5 3-15 0,0 9-13 16,1 2-4-16,7 4-5 15,8 1-1-15,16 1 0 16,1-3-3-16,16-5 2 15,9 2 1-15,10-8 16 16,9 4 5-16,7 1 10 16,4-2 2-16,0 0-3 15,-1 0 3-15,-10 7 3 16,-12-3 8-16,-19 9 0 16,-8 6-4-16,-26 3-9 15,-2 2-12-15,-15-2-45 16,-5-4-38-16,4-9-97 15,8-4-74-15,1-18 126 16</inkml:trace>
  <inkml:trace contextRef="#ctx0" brushRef="#br0" timeOffset="210808.96">7537 13605 1368 0,'12'10'186'15,"1"6"148"-15,-4 21-140 0,-7 12-29 0,-2 19-77 0,0 8-29 0,-2 0-36 0,2-7-8 16,0-8-10 0,2-10-19-16,8-13-82 15,-4-11-55-15,13-16-338 16,6-10 292-16</inkml:trace>
  <inkml:trace contextRef="#ctx0" brushRef="#br0" timeOffset="211002.23">7777 13758 1262 0,'4'8'170'0,"4"0"126"0,6-5-133 0,7-1-27 15,-1-7-68-15,7-3-20 0,6-4-28 0,4-3-6 0,-3 1-11 16,-1 2-34-16,-7 5-190 16,-11 1 149-16</inkml:trace>
  <inkml:trace contextRef="#ctx0" brushRef="#br0" timeOffset="211158.15">7873 13951 1291 0,'6'16'136'0,"4"-2"118"0,9-13-126 0,9-2-19 0,16-10-43 0,-3-7-23 0,8-8-28 16,-6-6-42-16,4-6-179 16,-3-4 140-16</inkml:trace>
  <inkml:trace contextRef="#ctx0" brushRef="#br0" timeOffset="211358.29">8419 13233 1570 0,'0'0'133'0,"-2"11"73"0,2 5-51 0,5 27-72 0,4 12-30 0,5 22-30 0,-1 5-11 0,1 10-33 0,5-1-34 0,-3-3-156 16,0-7 128-16</inkml:trace>
  <inkml:trace contextRef="#ctx0" brushRef="#br0" timeOffset="-200011.11">18703 14952 488 0,'3'7'95'0,"-3"-1"77"15,-3 5-71-15,-2-5-13 0,-3 4-2 0,4 1 11 0,-1 1 12 0,2 1-5 0,1-2-10 0,2-2-9 0,2-1-11 0,1 3-1 0,-2-4-4 0,-1 4-3 0,-1 0-10 0,-5 4-7 0,-4 4-9 16,4-1-3-16,-8 5-2 16,-1 3 2-16,-2 5-5 15,1 1-2-15,2 7-4 16,1-1-5-16,1 5-3 15,2 1-1-15,6-2-3 16,-3 1-1-16,3-2-3 16,2 3 1-16,-3 0-2 15,1 4 0-15,0 5-2 16,-4 5-1 0,4 2 0-16,-1 5-1 15,-1 1 0-15,3 2-2 16,-1-3-1-16,1-2-1 15,3-5-1-15,7-1 1 0,-3-5 2 16,6-2 3-16,2 4 3 16,-1-2 0-16,4 3 3 15,-1 4 1-15,3-3 0 16,4 4 1-16,1 3-4 16,-3-6-1-16,1 0-4 15,-2-5-1-15,4 0-1 16,-3 0 0-16,6 0-1 0,0 2-1 0,5-1 0 31,2-1-1-31,4 1 1 0,2 3-1 16,-2-5 0-16,-1 1 0 0,-2-2 0 31,-5-7 0-31,9 3 0 16,-7-4-1-16,6 1 1 0,0 2-2 15,2-5 0-15,-2 2 1 0,5-4-1 31,7 2 2-31,2-7 0 0,7-3 0 16,-4-7 0-16,7 1 0 0,-6-10 1 16,-5-1 0-16,-3-4-1 15,-1-2 0-15,4 1 0 16,2-1 0-16,-1 0-1 16,6-1 1-16,7-3 0 15,5-6 0-15,12-3 0 16,-1-5 0-16,-8-5 1 0,-5 0 1 15,-6-6 1-15,-3 0-1 16,1-3 1-16,4-4-1 16,1-4 0-16,-2-1 0 15,10-9 0-15,-1-1 0 16,-2-8 1 0,-13 1 1-16,-6-4 1 15,-10-6 2-15,-9-6 3 16,3-7 1-16,-9-3 2 15,1-3 0-15,-1-7 0 0,9 0-3 16,5-1-3-16,4 0-2 16,4-7-2-1,0-3 0-15,0 2 0 0,1-5 1 16,-4 8 1 0,-2-5 1-16,-4 5 5 0,-3-9-3 15,-9-7 2-15,-5 0 1 16,1 5-3-16,-4 5 3 15,4 13-3-15,-5 6-1 16,1 1 3-16,2 5 0 0,-5 0-2 16,2 4 0-16,0 17-4 15,-5 4-2 1,1 21-7-16,-2 4 0 0,-10 22-5 16,0-6-4-16,-10 13-9 15,-1 2-10 1,2 5-23-16,-4 2-9 0,2-1-18 15,0-2-11-15,-2-6-51 16,1-1-58-16,1-5-258 16,4-7 266-16</inkml:trace>
  <inkml:trace contextRef="#ctx0" brushRef="#br0" timeOffset="-199580.17">21781 14993 790 0,'1'-1'162'0,"-1"-1"126"0,-3 4-90 0,-3 7-36 0,-11 5-56 0,-1 7-27 0,-15 9-32 16,0-2-15-16,-13 7-20 15,4-5-6-15,9 1-4 16,4 1-2 0,16-7 0-16,12-4 5 15,7-4 22 1,13-3 13-16,8-9 27 0,6-5 6 0,3-6-8 15,7-13-9 1,-5-8-17-16,-3-3-8 0,-2-5-9 16,-8 4 2-16,2 1-3 15,-5 4-3-15,-2 11 0 16,2 4-4-16,-4 6-2 16,-2 3 0-16,-9 2-6 15,3 3-2-15,-2 7-2 16,0-2-2-16,0 8 2 15,-4-1 4-15,1 4-3 16,-3 5 1-16,-1 9-1 0,1 5-2 16,1 14 2-1,3 11-1-15,-1 8-3 0,6 5-3 16,-5-4-11 0,7-6-22-16,0-13-77 15,-1-11-57-15,4-10 83 16</inkml:trace>
  <inkml:trace contextRef="#ctx0" brushRef="#br0" timeOffset="-195954.39">20640 18090 632 0,'5'5'149'0,"-2"-2"127"0,0-4-74 0,5-1-11 0,-5-6-31 0,0-3-7 0,-1 0-28 16,-2 2-12-16,-3-1-26 15,-2 7-17-15,-7 2-7 16,-3 1-13-16,-7 3-7 16,0 0-4-16,-8 6-19 15,-3 7-2-15,0 9-12 16,-3 8-4-16,7 8-2 16,2 0-2-1,7 7-1-15,-1-4 0 0,17 2 0 16,2-7-1-16,15-1 1 15,6-6 1-15,9-7 6 16,4-3 6-16,15-8 8 16,3-3 1-16,6-3-6 15,-1-3-5-15,-3-5-9 16,-2 0-28-16,-2-13-86 16,4 0-52-16,-2-9-254 15,-10 0 238-15</inkml:trace>
  <inkml:trace contextRef="#ctx0" brushRef="#br0" timeOffset="-195548.6">21107 17915 896 0,'0'4'125'0,"-1"0"132"0,-3 3-57 0,3 4-28 0,-2 3-23 0,0 3-39 0,-5 7-15 0,1 6-25 16,-1 1-11-16,4 2-25 15,-1 2-13-15,2 1-13 16,3-1-4-16,-5-6-2 15,0-1 0-15,4-8 0 16,1-5-1-16,6-8 6 0,-1 0 2 16,7-7 6-1,3 0 9-15,0-7-7 16,4 1-3-16,2 0-5 16,1 3-11-16,2-2 0 0,-2 0-12 15,0-1-80 1,2-5-57-16,1-5-312 15,2 2 268-15</inkml:trace>
  <inkml:trace contextRef="#ctx0" brushRef="#br0" timeOffset="-195051.36">21442 17852 1107 0,'1'-9'174'0,"1"4"135"0,6 5-106 0,-5 2-21 0,0 12-74 0,0 6-27 16,5 10-50-16,3 10-15 0,3 9-13 0,0 3-5 16,1-8 0-1,4 0-4-15,-7-12-27 16,1-1-14-16,-5-15-27 0,-4-5-23 15,-4-16-28 1,-3-3-15-16,-5-9 13 16,-1-5 27-16,-4-10 57 15,-2-1 29-15,-6-11 17 16,2 0 5-16,-1-2 10 16,4 4 17-16,8 9 35 0,5 6 16 15,3 9 32 1,0 3 2-16,9 2 0 15,2 0 5-15,7 2-12 16,4 2-9-16,6-4-27 0,1 2-22 0,5-3-29 16,-5 1-10-1,4 2-12-15,-3 0-4 0,-3 7-26 16,-7 0-30-16,-6 3-76 16,-1 1-49-1,-8 0-160-15,-4 0 187 16</inkml:trace>
  <inkml:trace contextRef="#ctx0" brushRef="#br0" timeOffset="-194830.84">21470 17955 1277 0,'0'12'120'0,"11"-4"114"0,3-3-72 0,13-5-30 0,6 0-15 0,2-8-40 0,0 2-23 0,-2-4-31 0,-5 6-12 16,-9-1-7-1,2 5-22-15,-12 0-65 0,-1 2-38 16,-3 1-158-16,-5-3-199 16,1 1 282-1</inkml:trace>
  <inkml:trace contextRef="#ctx0" brushRef="#br0" timeOffset="-194641.95">21524 18127 1185 0,'3'22'125'0,"6"1"118"0,6-7-70 0,8-3-47 0,6-2-20 0,7-11-46 0,5-6-20 0,-2-7-27 16,2-6-21-1,-4-3-151-15,-3 1-255 0,10-7 240 16</inkml:trace>
  <inkml:trace contextRef="#ctx0" brushRef="#br0" timeOffset="-193582.16">18738 17997 280 0,'-3'-3'74'0,"-5"0"113"0,1-3-40 0,-2 1 1 0,1 4 9 0,3-3 0 0,-3 3-2 16,4 1 6-1,-1 1-6-15,-1 4-14 0,-1-5-11 0,-4 3-33 16,-1-1-18-16,-7 1-30 16,-2 0-14-1,-4 0-14-15,-2 2-3 0,-3 3-5 16,2 3-2-16,-1 2-7 16,1 4-5-16,4 7-6 15,4 6 0 1,13 3-1-16,-2 0 0 15,11-3 2-15,5-2 1 16,9-3 1-16,5 1 1 16,2-8 1-16,7 1 0 0,-1-6 1 15,7 0 5-15,0-5 11 16,-3-1 1-16,-4 3 6 16,-7 2-5-16,-11 3-4 15,-8 7-2-15,-8-6 5 16,-6-1-5-16,-12 3 4 15,-4-3 0-15,-3 0-7 16,-6-3 2-16,-2-1-7 16,5-4-2-16,-10-1-8 15,2-3-14-15,-5-6-18 0,2-2-27 0,11-3-55 16,12-1-35-16,12-1-157 31,12-1 178-31</inkml:trace>
  <inkml:trace contextRef="#ctx0" brushRef="#br0" timeOffset="-192966.48">18947 18108 733 0,'8'0'172'0,"-8"1"197"0,4 1-108 0,-6 0-89 0,-1 1-32 0,3 3-59 0,0-4-21 0,5-2-22 16,12 0-6-16,0-4-12 15,8-5 1-15,16 4-2 16,5-3-3-16,5 4-4 15,1 4-4-15,-18 3-4 0,-4 3 0 0,-18 10 6 16,-9-2 3-16,-11 3 0 16,-8 5-3-1,-11 7-9-15,-9 6-5 16,-4 2-16-16,-5-2-4 16,5 3 2-16,2-5 3 15,10-6 13-15,11-2 4 0,6-6 2 16,11-2-1-1,14-4 6-15,6-2 7 16,10-6 16-16,5 0 11 0,4-5-5 16,2-5-6-16,5 0-14 15,-3-4-10-15,1-1-3 16,3 5-13-16,-7-4-63 16,2 1-77-16,-7 6 81 15</inkml:trace>
  <inkml:trace contextRef="#ctx0" brushRef="#br0" timeOffset="-192516.2">19646 18184 872 0,'11'-8'132'0,"-4"0"120"0,1 1-39 16,1 4-34-16,-6-1-25 0,11 8-30 0,-3-2-11 0,5 4-28 0,-2 2-16 0,7-6-25 31,-2-2-13-31,6 0-19 0,2-4-4 16,-3 0-7-16,-1-1-1 15,-7-1-40-15,-5-2-39 16,-6 3-90-16,-2-4-98 16,-3 9 146-1</inkml:trace>
  <inkml:trace contextRef="#ctx0" brushRef="#br0" timeOffset="-192238.48">19640 18352 885 0,'-2'0'119'0,"4"0"121"0,6 0-22 0,3-4-27 0,3-4-16 0,8-2-30 0,-1-1-16 0,13 6-32 0,3 2-19 0,1 3-42 16,-2 3-12-16,-8 7-29 16,-2-4-41-16,-11 0-162 15,1 2 130-15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2-22T18:56:25.61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18788 8546 310 0,'3'-6'79'0,"-3"1"90"16,0-3-23-16,-3 7-3 0,-6-1-15 0,1 4-5 0,-3-1-2 0,0 3-5 0,0 2-7 0,3 3-22 0,1-1-9 0,4 6-15 15,-1 2-1 1,2 3-6-16,-1 6-2 0,1 4 3 16,-1 5-6-16,-3 4-7 15,4 0-4-15,2 16-14 16,0 6-6-16,8 19-10 15,-3 10-5 1,4 20-3-16,-6 6-2 0,4 18 0 16,-1 6 0-16,-4 20 0 15,6 0-1-15,-4 5 1 16,7 2 1-16,4-1-1 16,5 7 0-16,1-11 0 15,-1-8 1-15,7-19-2 16,-2-6 0-16,-3-8 0 15,2-11 1-15,-13-18 8 0,2-9-2 16,-4-13 0-16,-4-7-1 16,3-15-4-16,-8-7 0 15,0-20-42 1,-5-10-43-16,-6-23-206 16,1-17 171-16</inkml:trace>
  <inkml:trace contextRef="#ctx0" brushRef="#br0" timeOffset="1017.39">21077 8592 86 0,'-12'-2'34'0,"2"1"38"0,2-1 0 0,5 1-6 16,-3-9 12-16,7 2 36 0,-1-4 16 0,8 5 39 0,3 6 5 0,-8-5 7 0,-1 7 4 16,0 2-1-16,-4-3 0 15,-3 0-21-15,4 5-23 16,-4 8-50 0,8 7-26-16,-1 2-36 0,-7 0-4 15,5 15-8-15,0 7 0 16,8 25-7-1,3 16-5-15,0 38-4 16,5 18-1-16,1 20-1 16,7 12 1-16,-1 12 1 15,3 4 0-15,-1 3 1 0,-1 1 2 16,-4-15 1-16,1-10 1 16,-9-16 1-16,1-12 1 15,-10-10 1-15,5-3 0 16,-5-12 0-16,2-9 0 15,3-16 0-15,-4-8-2 0,3-9 0 16,-4-7-2 0,5-6-4-16,-2-5-2 15,5-5-11-15,0 2-33 0,2 0-58 16,-2-3-49 0,1-6-90-16,1-7-26 15,-5-14 141-15</inkml:trace>
  <inkml:trace contextRef="#ctx0" brushRef="#br0" timeOffset="1900.56">18812 11790 664 0,'0'3'108'0,"0"-1"75"0,-2 3-33 0,2 3-7 0,0-2-9 15,2 3-8-15,1 1-11 0,3-5-7 0,-3 1-31 0,-1-5-13 0,-2 1-2 0,0-2 2 0,-9 3 6 0,-6-3 3 0,-11 0 1 16,-1 3-2-16,-19 4-5 15,-9-6-4-15,-10 1-7 0,-4-1 1 16,-18-1-9-16,-11 0-6 0,-28 0-9 16,-16-3-12-16,-11 2-6 15,-10-1 2-15,-28 4-5 16,-1 10-9-16,-32 7-2 31,-3 8-6-31,8 5-2 16,-10 1 5-16,-11 9 2 15,13-4-1-15,-10 0 1 0,-1 3 0 16,31-3 1 0,4-5 1-16,17-2 0 0,11-5 0 15,25-3 0 1,12-4-2-16,36-3 0 0,14-2-4 0,10-7-6 16,10-1-17-1,21-3-91-15,8-1-72 16,21-2 95-16</inkml:trace>
  <inkml:trace contextRef="#ctx0" brushRef="#br0" timeOffset="3697.92">14734 14536 796 0,'0'17'110'15,"0"-3"110"-15,-2-1-40 0,-4 0-28 0,1-1-24 0,2-1-28 0,-3-4-13 0,3 0-15 16,3-7-6-16,4 5-22 16,6-2-11-16,10 2-14 15,5-3-4-15,12 1-5 0,2 0 1 0,9-3 9 32,0 0 3-32,14-6 12 15,3-5 1-15,9-4-2 16,6 0 0-16,24-6-12 15,12-1-4-15,10 0-4 16,5-2-6-16,4-1-7 16,10 0 0-16,20 1-6 15,-1-1 3-15,6 0 2 16,-1 0 2-16,0 1 1 16,-4 3 0-16,-1 2 0 15,-8 4 1-15,-2 2 4 16,-3 8 1-16,-19-3 1 0,-8 5 1 0,-6 3-5 15,2 0-2-15,-5 0 0 16,-3 0-1-16,-22 0 3 31,-10-4 1-31,-4-3-3 0,-2 1-1 0,-6-2-1 16,-3 0 0-16,-15-1 4 31,-9 1-1-31,-16 2-4 0,-6 1-3 16,-6 3-8-16,0 2 0 15,-2-1-1-15,4 1 3 0,0 0 4 16,-3 0 1-16,9 0 3 16,-5 0 0-16,-4 0 2 15,1 0 0-15,-10 0-3 16,0-2-10-16,-3 2-27 16,-3-6-15-16,-5 1-24 15,0-3-6-15,2 7 1 16,4-1 7-16,2 2 16 15,0 0 14-15,0 0 25 16,2 0 10-16,-2 0 14 16,6-3 5-16,-3 0 16 15,-3-2 7-15,2 5 14 0,-1-2 4 0,1 1 3 16,1 1 1-16,-3-2-4 31,0-1-5-31,2 3-15 16,-1 5-7-16,2 3-3 15,4 3 1-15,-2 8 3 16,7 6 2-16,-2 5 1 0,-6 8 0 16,0 11-2-1,-1 3 2-15,-2 14-9 16,2 11-3-16,-3 13-5 0,2 9-9 16,6 18-1-16,-5 5 0 15,8 27-5-15,0 14 0 16,2 9 1-16,1 12 0 15,0 5 6-15,0 1 1 0,2-7 1 16,3-8 0-16,-2-16 2 16,-1-11 5-16,3-25 6 0,-3-14 1 15,-2-33-1-15,-1-13-5 16,-9-22-10-16,1-5-14 16,-10-9-37-1,-1-2-13-15,0 2-12 16,-1 4 8-16,0 3 21 15,2 2 11-15,-5-1 15 16,6 6 6-16,-6-5 13 16,5 2 2-16,4-4 7 15,-2-4 11-15,3 0 12 16,6-3 4-16,5 1-2 0,6 7 5 16,9 3-1-16,1 1-4 0,-4-2-5 15,1-6-16-15,-10-9-48 16,-3-9-39-1,-9-13-143 1,-4-8 122-16</inkml:trace>
  <inkml:trace contextRef="#ctx0" brushRef="#br0" timeOffset="4525.89">21752 14302 915 0,'2'12'120'0,"-2"0"137"0,0-1-39 0,-5 3-4 0,4 1-23 15,5 5-44-15,-5-1-15 0,15 9-30 0,-9 4-6 0,-2 12-22 16,10 13-12-16,-13 11-9 15,4 9-7-15,3 14-11 16,-1 7-8-16,-4 17-10 16,-1 8-6-16,9 22-10 15,-1-1 0-15,8 12-6 16,7 8-2-16,0 3 7 16,4 13 0-16,0 6 1 15,4 8 1-15,0-5 0 0,-2-3 0 16,0-12-1-1,0-9 1-15,4-13-2 0,-2-10 1 16,6-18-1-16,-2-16 0 0,-6-22-4 16,-6-7-10-1,-4-25-37-15,-4-13-32 0,-11-22-74 16,-1-16-39-16,-2-2-61 31,4-5-51-31,-6-9-174 0,3-12 269 0</inkml:trace>
  <inkml:trace contextRef="#ctx0" brushRef="#br0" timeOffset="5182.83">21978 14318 9 0,'-11'7'2'0,"0"2"2"0,0-4 14 0,1-2 35 0,7-2 54 0,-5-1 22 0,8 0 58 0,0-4-6 0,-1-4-27 0,-1 2-14 16,-1-9-69-16,-3 6-29 15,1 3-6-15,0-1 16 16,-3 7 38-1,5 7 17-15,-6-4 19 0,7 1-3 0,1-2-10 16,-1 1-3-16,2-1-16 16,0-2-5-16,2-2-10 15,6-1-3 1,7-3-6-16,4 4-8 0,3-6-16 0,0-1-8 31,10 4-14-31,6-3-9 16,14 5-9-16,14 0-3 15,21 0-3-15,3-5 0 0,12-2 0 16,9 2 0-16,32-4 2 16,15-1-1-16,20 1 1 15,15 1 0-15,12 0 2 16,5 7 4-16,22 0 7 16,-4 1 1-16,-16-1 2 15,-7 1 2-15,-24-5-6 16,-21-3-1-16,-44-6-24 15,-19 1-46-15,-52-6-203 0,-15-9 164 0</inkml:trace>
  <inkml:trace contextRef="#ctx0" brushRef="#br0" timeOffset="5960.3">21380 11533 1068 0,'0'-5'106'0,"2"2"78"0,-1-1-8 0,4 2-19 0,-3 2-9 0,-2 2-19 16,0 2-10-16,-2-2-20 15,-1 3-11-15,3-5-21 0,0 1-9 16,9 4-12-16,6-7-5 0,18-6 1 16,11-1-3-1,21-4-8 1,9-4-4-16,3 1-5 15,11-6-2-15,15 5-3 16,17-5-1-16,36 6-7 0,2-4 0 16,15 1-5-1,17 0 0-15,-3 1-1 16,10 3-1-16,23 2 1 0,-15 0-1 0,8 7 1 31,-5 4 0-31,-19 4-2 0,-9 4 1 0,-22 1-1 16,-13 2-1-1,-23 2 0-15,-3-1-26 0,-16-1-73 32,-11-7-51-32,-33-1 66 0</inkml:trace>
  <inkml:trace contextRef="#ctx0" brushRef="#br0" timeOffset="9029.46">20156 12527 417 0,'5'-19'120'0,"4"0"139"16,-4-5-54-16,0 4-59 0,-1 2-37 0,-10 4-58 0,0 5-14 0,-10 4 6 0,-5 5 8 0,-1 0 18 16,2 6 3-16,-5 2-2 0,-1 3 1 15,0 3-1 1,-3 1-2-16,7 2-9 0,0 2-7 0,1-3-17 16,4 3-6-1,-8-4 0 1,1 6-5-16,4 9-2 0,-4-2 0 15,5 15-12 1,0 3 2-16,-3 4-5 16,9 7-3-16,2 0-2 0,7-1-2 15,5 3 1-15,2-10-1 16,8-2 0-16,10-1 0 16,4-7 0-16,2-4 0 15,9 1 3-15,-4 2-1 0,6-3 0 16,3-1 0-1,8-9-1-15,1-7-1 16,7-7 0-16,3-6 1 0,1-4 2 16,-5 4 6-16,-12-10 7 15,-10 2 3-15,-2-6 1 16,-4-6-4 0,1-5-3-16,4-9 1 15,-1-4 9-15,2-5 3 0,-4-3 5 16,-3-3-1-16,-6 0-3 15,-6 0-3-15,-4 0-2 16,-1 0 1-16,-9 1 1 16,-1 1 3-16,-3-9 3 15,-5 2 0-15,-6-1-2 16,-3 1-4-16,-5 2-8 16,-5-2-2-16,-8 4-4 15,0 4-3-15,-2 5 2 0,2 3-2 16,0 6-1-16,0 2 0 15,5 8-4-15,-7 4 0 16,-6 10-2-16,-4 3-2 16,-5 9-2-16,0 2 1 15,1 0 0-15,1-1 0 0,9-2-9 16,0-2-9 0,6-1-27-16,5-2-22 15,5 5-75-15,4-2-62 16,21 10 113-16</inkml:trace>
  <inkml:trace contextRef="#ctx0" brushRef="#br0" timeOffset="10224.09">19945 12388 419 0,'-2'3'85'0,"0"3"100"0,-1-4-39 16,0 0-8-16,0-2-2 0,3-4-12 0,-2-5-5 0,2-4-19 0,0-1-11 0,0-2-16 0,-1-4-9 16,-1 3-17-16,1-4-6 15,-6 5-6-15,6 2-1 0,-1 5-3 16,-1-1-1-16,0 4-7 16,0 0-5-16,3-1-8 15,0 4-4-15,1-5-3 16,6 5 0-16,-4-6-2 15,0 5 1-15,2-3-1 16,-1 2 2-16,-1 5 10 16,5 0 5-16,2 0 8 0,2 1 2 15,7 3-9-15,7-1-3 16,4 3-8-16,6 0-1 16,8 4-6-16,-1-1 0 15,4 2-1 1,-4-3-1-16,-4-2 3 0,-3-4 7 0,-9-4 15 31,-2-4 5-31,-7-3 6 16,2-1-5-16,-9-2-12 15,-3 2-6-15,-3 5-3 0,-7 1-2 16,-6 4-3-16,-3 4-2 16,0 4-2-16,0 5-1 0,3 6-1 15,-1 0 0-15,4 1-2 16,2 5-1-16,1 2-5 15,-1 3-8-15,3 3-38 16,0-3-36-16,0-1-110 16,8 1-96-16,-5 0 161 15</inkml:trace>
  <inkml:trace contextRef="#ctx0" brushRef="#br0" timeOffset="10838.1">19755 12694 819 0,'-3'-11'102'0,"-2"3"90"0,-6 5-49 0,-3 3-43 0,0 9-2 0,-8 1-11 0,0-1-9 0,3 1-29 16,-3-1-14-16,9-4-21 15,-1-2-5 1,1 2-6-16,1-5-1 0,1 1-1 0,0-1 0 15,3 0 0 1,0 2-1-16,6 7 1 16,-1 4 3-16,0 1 0 15,0 8 1-15,0 2-1 16,-4 6-2-16,3 0-2 0,4 0 0 16,4-7-1-16,4-2 1 15,5-16 0-15,3 1-1 16,6-8 1-16,4-4 1 15,9 0-1-15,1-5 0 16,5-2-2 0,-1 4-16-16,1 1-172 0,5 5 133 15</inkml:trace>
  <inkml:trace contextRef="#ctx0" brushRef="#br0" timeOffset="11509.92">20675 12684 103 0,'-10'2'91'0,"4"3"62"0,5-4 46 0,1 2 1 0,4-1-15 0,4 0-16 0,-3-2-27 0,4-5-9 0,-4 3-25 0,1-6-7 0,-1 4-24 16,-3-1-11-16,4 2-19 15,-1 3-11-15,3 0-18 16,0-2-7-16,7 2-5 15,4 0-2-15,0 0 1 32,3 2 2-32,0-1 2 0,-4-1 1 15,-4 5 1-15,-3-2 2 0,-5 7 1 16,-3-2 1 0,-4 7-1-16,-5 3-4 0,-2 7-5 15,0 2-3-15,0 0-1 16,3 9 0-16,5-9-1 15,2-1 0-15,1-3 1 16,2-6 0-16,-5-6 1 16,-2 2 0-16,-6-12-2 0,0 1-14 15,-6-4-73 1,-3 1-55-16,-7-3-188 16,2 0 177-16</inkml:trace>
  <inkml:trace contextRef="#ctx0" brushRef="#br0" timeOffset="12144.51">20131 13348 468 0,'-3'-1'123'0,"-1"-4"108"16,-2 3-100-16,-2 7-28 0,-3 0-45 0,0 4-19 0,3 4-3 0,-1 1 1 0,6 4-4 15,-2 4 2-15,3-5-5 16,2 3-8-16,0 4-8 16,5-5-3-16,-3 3-5 15,-2-6-1-15,1-3-1 16,1-2 0-16,-1-5 9 0,4-3 4 15,3-6 12 1,5 0 2-16,9-7-6 0,3 4-5 16,13-2-3-16,3 2 6 15,3-1 10-15,5 1 3 0,-7 5-6 16,-1-4-7-16,-9-1-10 16,1-1-3-16,-3-1-1 15,-3-1-2-15,-3 1-1 16,-9-1 0-16,-4-1-2 15,-9 1 0 1,-4 4-3-16,-1-3-1 16,-8 3-8-16,-1-3-2 15,-6 2 0-15,-1-7 2 0,2-4 3 16,-4-2-9 0,4-8-59-16,1-7-81 0,-1-10 84 15</inkml:trace>
  <inkml:trace contextRef="#ctx0" brushRef="#br0" timeOffset="15810.07">14895 13252 433 0,'-7'11'72'16,"6"0"70"-16,-7-1-10 0,8 1-10 0,0-7-8 0,8 0-23 0,3-4-21 0,0-7-43 15,6-2-13 1,5 1-20-16,4 0-38 0,5 7-145 0,5-4 120 15</inkml:trace>
  <inkml:trace contextRef="#ctx0" brushRef="#br0" timeOffset="15992.79">15609 13268 458 0,'32'3'87'0,"-4"2"62"0,-3-2-26 0,-2-3-56 0,2-3-28 0,-5-8-27 0,6-3-4 15,2-4-63-15,4-5-118 0,1 1 104 0</inkml:trace>
  <inkml:trace contextRef="#ctx0" brushRef="#br0" timeOffset="16132.39">16411 13118 418 0,'12'10'57'0,"4"-3"31"15,-2 1-24-15,2-4-43 0,1-3-13 0,1-6-29 0,5-6-57 16,6-3 48-16</inkml:trace>
  <inkml:trace contextRef="#ctx0" brushRef="#br0" timeOffset="16242.72">17108 13072 269 0,'27'-3'20'0,"-4"0"18"0,1-5-31 0,-3 2-2 0,4-7-5 0</inkml:trace>
  <inkml:trace contextRef="#ctx0" brushRef="#br0" timeOffset="16409.78">17849 12960 627 0,'2'10'35'0,"6"-1"20"0,-2-1-44 0,8-13-25 0,2-1-13 0,9-10-26 0,7-6-52 0,6 7 63 16</inkml:trace>
  <inkml:trace contextRef="#ctx0" brushRef="#br0" timeOffset="17132.25">19979 8201 928 0,'2'2'91'0,"-2"5"67"0,-8 11-14 0,-2 7-41 0,-2 3-33 0,-4 1-50 16,3-2-9-16,7-4-8 16,-2-2-1-16,5-2-23 31,3 1-90-31,3 4 72 16</inkml:trace>
  <inkml:trace contextRef="#ctx0" brushRef="#br0" timeOffset="17276.32">19921 9021 668 0,'-3'39'27'0,"3"-4"16"15,-2-3-25-15,4-15-2 0,2-1-4 0,4-7-22 0,3 2-67 0,2 19 51 0</inkml:trace>
  <inkml:trace contextRef="#ctx0" brushRef="#br0" timeOffset="17397.09">20077 9939 599 0,'16'31'18'0,"-8"-2"-9"0,0-4-23 0,-7 2 10 0</inkml:trace>
  <inkml:trace contextRef="#ctx0" brushRef="#br0" timeOffset="17676.43">20180 10877 940 0,'-7'33'180'15,"-2"-3"108"1,2 3-112-16,-2-6-38 16,1-3-100-16,3-10-55 0,5-9-130 15,2-5 100 1</inkml:trace>
  <inkml:trace contextRef="#ctx0" brushRef="#br0" timeOffset="18426.91">22445 12743 1043 0,'0'-5'64'0,"2"0"39"0,5 4-24 15,-2 1-3-15,3-2-17 0,2 4-28 0,-1-1-12 0,5 2-17 0,8-1-4 0,8-4-109 16,14 1-100-16,13-7 116 15</inkml:trace>
  <inkml:trace contextRef="#ctx0" brushRef="#br0" timeOffset="18559.47">23306 12628 481 0,'62'3'117'0,"-8"2"91"0,-2 2-67 0,-7-3-99 0,-2-1-21 0,-5-3-12 0,-3-3-3 16,-2-4-80-1,3-2-163-15,7-12 146 0</inkml:trace>
  <inkml:trace contextRef="#ctx0" brushRef="#br0" timeOffset="18691.47">24332 12740 65 0,'41'6'3'0,"-2"-3"-4"0,1-3 1 0</inkml:trace>
  <inkml:trace contextRef="#ctx0" brushRef="#br0" timeOffset="18808.29">25069 12710 683 0,'22'1'47'0,"0"-5"-141"15,-3-3 81-15</inkml:trace>
  <inkml:trace contextRef="#ctx0" brushRef="#br0" timeOffset="19658.43">20405 14993 502 0,'2'-1'98'0,"1"-1"78"0,2-4-52 0,-7-1-66 0,-3 3-22 0,2 1-15 0,-2-2-7 0,-1 5-8 0,5-2-3 15,1 4-7-15,0 1-4 32,3 6-84-32,6 6-85 0,-6 7 100 15</inkml:trace>
  <inkml:trace contextRef="#ctx0" brushRef="#br0" timeOffset="19974">20465 15428 1022 0,'5'10'97'0,"-2"-2"64"0,5 1-98 0,-7 1-19 0,-1 2-34 0,2 3-5 15,-5 2-4-15,0 8-1 0,0 8-15 16,1-1-35-16,4 12-99 16,2 2-44-16,3 6-73 15,2 6 4-15,-1 0 88 16,1 2 45 0,3 0 134-16,-1-8 50 15,-2 0 38-15,-1-3 18 16,-2-6-8-16,-1-4-11 15,1-2-22-15,-3-9-17 0,-3-3-41 16,0 0-8 0,0-3-53-16,0-3-64 0,0 3 65 15</inkml:trace>
  <inkml:trace contextRef="#ctx0" brushRef="#br0" timeOffset="20075.25">20612 16900 552 0,'0'28'76'0,"0"-3"48"0,3-9-50 0,3-6-162 0,-3-6-92 0,9 3 96 0</inkml:trace>
  <inkml:trace contextRef="#ctx0" brushRef="#br0" timeOffset="20262.57">20762 17351 496 0,'-8'17'83'0,"5"-6"101"0,1-3-145 0,-3-11-187 0,-1-2 102 0</inkml:trace>
  <inkml:trace contextRef="#ctx0" brushRef="#br0" timeOffset="20374.55">20730 17523 685 0,'6'23'104'16,"-1"-2"124"-16,2-8-174 16,-4-7-15-16,-2-3-80 0,-1 2-40 15,0-5-145-15,0 0 122 32</inkml:trace>
  <inkml:trace contextRef="#ctx0" brushRef="#br0" timeOffset="20511.91">20852 17721 359 0,'4'4'-15'0,"0"2"50"0</inkml:trace>
  <inkml:trace contextRef="#ctx0" brushRef="#br0" timeOffset="22925.1">21136 14851 430 0,'0'-1'97'0,"0"1"94"16,0-3-33-16,3 3-48 16,-2-4-16-16,4 4-14 15,-2 0-7-15,-3 0-4 16,0 0-4-16,2 7-16 0,-2 2-10 16,0 7-22-16,0 0-7 15,0 7-8-15,-2 1-2 16,2 1 1-16,0 0 0 15,-3-2 1-15,3 0-1 0,-3-2 1 16,-2-2-1-16,4-5 0 16,1-3 0-16,-2-3-1 15,2-7 1-15,3 2 0 0,5-3 0 16,-2-4 1-16,5 1-1 16,2-5 2-1,0 3 4 1,2 0 6-16,4 4 0 0,3 1 0 15,2 0-5-15,1 1-4 16,1 4 2-16,-3-2 7 16,3 0 3-16,-6 0 9 15,-3 2 1-15,-4-3-2 16,-4-1-2-16,-4-1-6 16,-3 0-3-16,-1 0-3 15,1 0-2-15,1-1 8 16,2-10 3-16,-5 3 9 0,1 0 3 15,1-5-5-15,0-2-2 16,-2-8-4-16,0 1-2 16,-4-3 0-16,1-3-3 15,-3-2-7-15,1-3-1 16,0 4-2-16,-1 4-1 16,3 5-2-1,0 7-4-15,0 0-3 16,1 2-1-16,2 3 1 15,0-3 2-15,2 7 3 0,1-4 0 16,-2-2 2-16,1 4 1 16,-2-3 0-16,0 7 0 15,0 0 3-15,0 2 1 0,-2-14-1 16,2 14-3-16,-1 3-3 16,1 7-3-16,0-4 2 15,0-4 5-15,-8 7 3 16,5-4 1-16,-5 3-1 15,2 0-1-15,-4-5-1 16,1-2-1-16,-4 3 1 0,0-4-1 16,-2 0 0-1,-7-4-2-15,-5 3-6 0,0 1-21 16,-1 3-44-16,-2 6-10 16,0 2-32-1,3 4-5-15,8-4-13 16,5-3-13-16,7-1-136 15,7-2 162-15</inkml:trace>
  <inkml:trace contextRef="#ctx0" brushRef="#br0" timeOffset="26027.2">19186 11013 423 0,'-2'1'94'16,"2"1"84"-16,-1 1-25 0,1-3-37 0,0 0-18 0,0 0-19 0,3-1 2 0,0 2-14 15,3 4-16-15,-4 7-26 16,-1 3-8-16,-1 11-13 16,2 6-2-16,-2 6-1 0,0-2-1 15,1-1 1 1,1-4-1-16,4-9 0 16,-4-4 0-16,4-10 1 0,2-5 0 0,5-5 1 15,-1-1-1 1,3 2-1-1,5-4 0-15,5 3 0 0,4-3 0 16,-1 4 3-16,2-5-1 16,-2 1 2-16,-1 2 0 15,-3-7 1-15,-7 4 4 16,-1 1 6-16,-2 2 0 16,-7-3 0-16,-3 3-5 0,-2-1-3 15,-4-2 1-15,2 6 0 16,-1-1 1-1,-9-11 4-15,4 6 3 16,-5-6 7-16,5-1 5 16,-2-11 11-16,0 1 5 15,3-9 5-15,-4-6-2 0,4-3-15 16,-5-3-7-16,-1 8-15 16,2 6-6-16,4 14-1 15,5 15-2-15,0-4-2 16,0 3-2-1,0 1-2-15,0 1 0 0,0 0 3 16,0 0 2-16,0 0 3 16,0 0 2-16,-1 0 0 15,-10 1-2-15,0 6-4 16,-5-3-10-16,-11 10-29 16,-5 4-19-16,-1 12-72 15,-3 8-49-15,3 4 99 0</inkml:trace>
  <inkml:trace contextRef="#ctx0" brushRef="#br0" timeOffset="27416.45">18170 13533 440 0,'14'0'106'0,"-1"-3"112"15,-7 4-38-15,2 6-42 0,-5-4-17 0,-3 11-38 0,0 0-17 0,-2 7-32 0,-1-1-14 16,0 1-14-16,-2-2-2 16,4-1-1-16,-1-3-1 15,1-1-1-15,1-1 1 16,0-1-2-16,1-1 1 0,2-5-1 16,2 1 1-16,3-2 3 15,0-2 2-15,3-3 1 16,1 0 1-16,4-3 0 15,2-1-1-15,5 1-2 16,1-2-1-16,1 1 1 16,2 2 1-16,-2-1 2 15,2-3 1-15,1 3-2 16,-1-5-2-16,-2 1-1 0,-2-1 1 16,-3 2 0-1,-3-2 1-15,-4 4 3 0,-2-1 7 0,-9 5 11 16,-2 0 5-16,0 0 8 31,0-2-6-31,-2 1-4 0,-9-14-4 16,8 4-8-16,-3-4-2 15,1-7-4 1,-1-2 2-16,1-8 3 0,0 1 1 0,0-2 1 16,4 0-3-1,1 14-5-15,0-3-2 16,0 20-4-16,0 0-1 0,0 2 1 15,0-1 0-15,0-2-2 16,0 1 0-16,-5 2-1 16,0 6 1-16,-1-2 0 15,-5 3 1-15,-6-2-2 16,-7 5 0-16,-11-9-23 16,-1 6-25-16,-8 2-52 15,-7 2-36-15,2 6-153 16,0 5 168-16</inkml:trace>
  <inkml:trace contextRef="#ctx0" brushRef="#br0" timeOffset="28794.9">21924 11954 393 0,'4'-4'124'0,"0"-3"83"0,1-1-41 15,3 2-29-15,-7 0-48 0,3-1-18 0,-4 7-12 0,0 0-4 16,0 8-23-16,-4 5-10 0,1 4-13 15,-3 7-3-15,1 4-4 16,-3 4-2-16,7-5 1 16,1-4 1-16,6-7-1 15,-1-2 2-15,3-4-1 16,-4-7 1-16,6-2 3 16,-5 3 2-16,4 0-1 0,1-2 0 15,5 0-3-15,1-1-2 0,8-1-1 31,1-1 0-15,5-1 1-16,5-6 1 0,4 3 1 16,7-4 3-16,-13 6 4 15,2 0 1-15,-13 3 1 16,-6 0 0-16,-5 0-3 16,-10 0 0-16,12 0 8 15,-12 0 6-15,4-5 5 16,2 0 1-16,-6-6-12 15,1 2-7-15,-1-6-4 0,1 0-1 16,-2-3 11-16,-2-2 3 16,-1-4 2-16,0 2-2 15,-7 0-11-15,-2-2-2 0,7 2-6 16,-4 0 0 0,5 3-3-16,4 2 0 15,0 0-1-15,5 5 0 16,-3 5 1-16,-1 7 2 0,1-2 3 0,-2-1 3 31,0 1 2-31,3 2 3 0,-8-1 7 16,2 2 2-16,-9 4-1 15,-3-3-1 1,-10 2-11-16,-5 3-3 16,-12-4-5-16,-3 3-18 0,0 0-29 15,2 5-18-15,4 4-88 16,-1 0-81-16,2 12 135 15</inkml:trace>
  <inkml:trace contextRef="#ctx0" brushRef="#br0" timeOffset="94093.41">11769 537 681 0,'-4'3'137'0,"-6"-2"117"0,-1 3 4 15,5-1-55-15,-4-2-25 0,-1 2-23 0,2-3-6 0,-8 2-36 0,-9 0-20 0,-2 7-48 16,-7-1-16-16,-4 9-13 16,1 2-3-16,-3 17 3 15,3 5-6-15,6 15-7 16,4 2-1-16,12 2-6 16,5-3 1-16,11-8 4 15,11-8 1-15,15-15-4 16,8-5-2-16,18-20-2 15,0-2 2-15,2-18 7 16,-2 0-12-16,-11-17-80 0,-1-4-64 0,-4-12 74 16</inkml:trace>
  <inkml:trace contextRef="#ctx0" brushRef="#br0" timeOffset="94359.37">12044 259 1049 0,'-6'-13'123'0,"-9"2"102"0,1 5-35 0,2 9-12 0,-1-1-37 15,7 9-36-15,4 3-6 0,4 18-30 0,4 12-9 0,0 20-22 0,1 4-14 0,-7 11-14 16,-2 5-3-16,-4-1-7 15,4 2-4 1,2-9-77 0,0-10-55-16,8-17-138 0,6-11-70 15,7-22-80-15,9-11-14 0,0-18 253 16</inkml:trace>
  <inkml:trace contextRef="#ctx0" brushRef="#br0" timeOffset="94642.47">12205 877 538 0,'8'-41'156'0,"-4"3"176"0,-2 5-29 0,-2 19-49 0,-2 5-31 0,-9 20-81 0,0 8-36 0,-4 14-63 16,7 9-21-16,3-1-13 15,7 3-4-15,17-7-5 0,7-4-1 16,17-13 1-16,-4-9 1 16,9-11 16-16,-7-4 8 0,-11-17 19 15,4-1 7-15,-13-9 1 16,-7-4-3-1,-14 2-14-15,-9-4-5 0,-17-4-16 16,-4 2-7-16,-4 4-32 16,-3 9-25-1,9 11-66-15,3 4-65 16,25 11-299 0,-8 0 290-16</inkml:trace>
  <inkml:trace contextRef="#ctx0" brushRef="#br0" timeOffset="94870.28">12852 701 1001 0,'3'0'147'0,"-11"1"184"0,-8 4-144 0,-11 3-5 0,-6 6-48 0,2 11-73 0,-1 7-13 0,13 7-26 16,7 5-12-16,13-1-10 0,9-4-3 0,13-6-2 0,9-6 1 0,6-9-21 0,3-14-49 0,-3-10-75 31,1-14-72-31,4-10 106 16</inkml:trace>
  <inkml:trace contextRef="#ctx0" brushRef="#br0" timeOffset="95057.1">13057 234 1039 0,'-3'-14'155'0,"-4"14"121"0,-4 8-34 0,3 31-77 0,2 10-42 0,-2 15-56 0,8 12-16 0,0 9-23 16,3 4-9-16,2-3-6 16,0 1-9-16,-2-14-16 0,6-9-72 15,4-18-101 1,0-11-184-1,9-16 187-15</inkml:trace>
  <inkml:trace contextRef="#ctx0" brushRef="#br0" timeOffset="95258.64">13281 639 1241 0,'-37'43'141'0,"-4"2"60"0,2 12-45 0,4-3 16 0,15-4-91 16,14-1-31-16,12-16-40 0,14 0-11 0,17-9-32 0,5-7-38 0,15-4-232 0,5 1 191 0</inkml:trace>
  <inkml:trace contextRef="#ctx0" brushRef="#br0" timeOffset="96157.97">14759 746 712 0,'-5'2'113'0,"-1"4"227"0,3 2-191 0,-4 3-3 0,1 7-7 16,-2 5-58-16,2 4-16 0,0 8-21 0,3-5-5 0,6 1-19 0,6-6-6 15,13-10-3-15,3-6 2 0,15-9 10 0,-2-6 6 16,1-5 4-16,-3-3 5 31,-10 4-5-31,1 2-3 0,-9 5-12 16,1 6-10-16,-11 0-5 15,3 7-3-15,-3-4 3 16,-3 4 0-16,9-10 0 16,4-2 0-16,4-15 0 15,3-5 1-15,2-15 1 0,-2 3 0 16,-1-4 2-16,-4 1 0 0,-7 6 3 31,-9-2 0-31,-5 6-1 0,-7 8-2 16,0 8-5-1,-3 8-2-15,3 6 0 0,3 0-2 16,5 5-2-16,7-5 0 0,13 0 2 16,5 2 2-16,10-3 1 15,6-1 3-15,0 2-1 16,10 4-1-1,1-1 3-15,0 4 4 0,-14 2 8 16,-4 5 4-16,-18 6-3 16,-6-1-2-16,-7 6-9 15,-6-3-3-15,3 2-1 16,1-2-1-16,1-11-38 16,6-1-35-16,0-7-95 15,3-1-111-15,9-10 155 16</inkml:trace>
  <inkml:trace contextRef="#ctx0" brushRef="#br0" timeOffset="96312.76">15576 321 1545 0,'-23'-10'91'0,"-3"-4"44"0,4-10-93 0,16 5 3 0,0-6-103 15,6-3-113-15,18-1 103 0</inkml:trace>
  <inkml:trace contextRef="#ctx0" brushRef="#br0" timeOffset="96474.42">15890 108 1577 0,'0'49'110'0,"-1"4"57"0,-11 1-10 0,1 9-20 0,-1 2-50 0,-1 2-62 0,5 6-14 16,2-1-9 0,4-1-39-16,4 2-145 0,6-2-127 15,3 5 148-15</inkml:trace>
  <inkml:trace contextRef="#ctx0" brushRef="#br0" timeOffset="96842.86">15846 464 1560 0,'8'-9'277'0,"22"-29"-122"0,0 0-30 15,6-5-35-15,4 7-35 0,-1 8-13 0,2 10-23 0,0 18-11 0,-3 19-9 0,-3 16-3 0,-13 22 1 0,-14 11 2 16,-8 10 5-16,-5 4 0 16,2 0 0-16,-2-6 1 15,5-16 2-15,8-19 0 16,4-19 3 0,1-14 1-16,6-16 1 0,1-14 1 0,9-13-1 15,-4-7-2-15,10 7-10 16,-5 11-1-1,1 20-7-15,-2 13-1 0,-2 20-4 16,-2-1-6 0,3 3-114-16,8-4-69 0,13-8 103 15</inkml:trace>
  <inkml:trace contextRef="#ctx0" brushRef="#br0" timeOffset="97256.63">17821 696 1758 0,'-8'-8'188'0,"-6"3"48"0,-7-3-4 0,-18 4-136 16,9-3-59-16,-13 12-30 0,-7 8 0 0,0 12-14 0,2 10-4 0,10 7-4 16,16-2-2-16,32-4-11 15,12-17 0-15,19-10 5 16,6-9 6-16,-4-19 17 0,-5 0 4 0,1-7 4 31,-14-12 0-31,4 0 3 16,-7-6 8-16,-6-2 10 0,-2 7 2 15,-5 15-1 1,-9 22-6-16,0 7-12 0,-9 27-2 16,-4 21-5-16,-1 10-4 15,9 2-33-15,5-10-47 0,14-14-136 16,15-5 120 0</inkml:trace>
  <inkml:trace contextRef="#ctx0" brushRef="#br0" timeOffset="98123.48">19301 440 559 0,'0'2'142'0,"0"0"173"0,0 5-44 0,-10-3 0 0,3 3-31 0,-14-2-57 0,-1 3-31 0,-8 0-60 0,-8 3-27 0,-1 10-41 15,-4-1-9-15,5 13-15 16,3 5-4-16,15 5-8 16,14 1-2-16,10-13-1 15,18-4 2-15,19-16 7 16,7-8 6-16,9-11 5 15,-4-11 2-15,6-4 2 16,-7-2 1-16,-10-1-1 16,2 6 1-16,-18 7 0 15,-9 4-3-15,-7 10-5 0,-9 9-1 16,-2 12-2-16,-1 3 0 16,7 4 1-1,9-4 0-15,19-9-1 16,3-5 1-16,5-13 4 15,5-9 5-15,-2-8-2 16,-3-1 5-16,-4-6 15 16,-19-2 1-16,5 4 22 0,-8 5 0 15,-5 13-19-15,-2 6-2 0,-15 16-11 16,6 14-7 0,-1 17-2-16,1 8-3 0,5 4-8 15,3 1 0-15,-3-8 2 16,0-2 0-16,-8-3-1 15,-5 1-8 1,-15-7-15-16,-3-3-12 0,-10-16-41 0,-3-7-32 16,1-18-235-16,1-9-149 15,5-22 259 1</inkml:trace>
  <inkml:trace contextRef="#ctx0" brushRef="#br0" timeOffset="98353.89">20277 574 1347 0,'37'4'-283'0,"-22"-1"488"0,-4 0 85 0,-11 3-68 0,-7-3 10 0,-20 2-40 0,-9 6-75 0,-13 11-76 16,-7 5-5-16,12 14-36 0,6 5-12 0,24-5-2 0,13-3-3 0,16-10-1 0,12-6-1 0,16-9-46 16,7-12-45-1,4-12-202-15,-8-6-231 0,6-19 305 0</inkml:trace>
  <inkml:trace contextRef="#ctx0" brushRef="#br0" timeOffset="98706.81">20560 112 1687 0,'-3'0'121'0,"-8"8"31"0,-2 16 14 16,0 20-36-16,1 13-41 0,-1 15-41 0,0 4-20 0,6 8-25 16,3-5-3-16,15 3 2 15,12-10 0-15,7-15-2 16,9-5 0-16,10-28 0 15,3-6 2-15,11-14 5 16,0-8 1-16,-4-18 7 16,-9-4 2-16,-15-9 10 15,-10-5 7-15,-25 9 0 16,0-1-2 0,-24 21-10-16,-4 15-7 0,-10 22-8 15,0 14-6 1,15 12-5-16,7 0-4 15,27-3-5-15,9-10-6 0,26-10-51 16,5-6-46-16,5-7-111 16,1-5 117-16</inkml:trace>
  <inkml:trace contextRef="#ctx0" brushRef="#br0" timeOffset="99032.92">21887 93 1298 0,'3'0'99'0,"6"18"176"0,4 15-149 0,-1 16 13 0,-2 11-4 0,-1 15-56 0,1 12-14 16,-4 13-34-16,2-7-3 16,-5-5-22-16,-1-1-36 0,-2-21-150 15,-2-1-203-15,1-7 204 16</inkml:trace>
  <inkml:trace contextRef="#ctx0" brushRef="#br0" timeOffset="99306.96">21749 647 1346 0,'14'-5'101'0,"1"-6"105"0,10-3-51 16,3-3 8-16,10-1-9 0,10 4-50 0,0 0-47 0,1 3-13 0,-5 9-23 0,-1 4-8 0,-5 12-8 0,-2 8-4 0,-9 10 1 0,-3 6-1 0,-12 12 2 16,-1 2 0-16,-4-1 1 15,4-3 0-15,0-18-15 16,1-4-29-16,3-18-96 0,-3-8-111 15,6-18 131-15</inkml:trace>
  <inkml:trace contextRef="#ctx0" brushRef="#br0" timeOffset="99497.57">22267 429 1763 0,'8'-3'32'0,"-8"3"-33"0,8-9-31 0,3-4-21 0,7-6-218 16,11-3 170-16</inkml:trace>
  <inkml:trace contextRef="#ctx0" brushRef="#br0" timeOffset="100054.62">22533 658 1197 0,'4'68'100'0,"-3"-8"62"16,-1-8-9-16,0-17 17 0,-1-15-38 15,1-17-40-15,1-6-8 16,-1-17-30-16,8-10-16 16,-3-13-23-1,3-4-5-15,6 1-9 16,0 2-2-16,11 15-8 16,4 7-3-16,2 16-3 0,1 6 0 15,-7 16 4 1,0 4 3-16,-1 7 3 15,-5 0 3-15,1-7 2 16,1-1 0-16,-4-6-16 0,-3-10-4 16,1-6-4-1,-3-7 1-15,10-8 14 0,-1-8 6 16,4-5 3-16,7 4 2 16,-9 10-2-16,-1 2-2 15,-3 14-4-15,-5 4-1 16,-2 16 1-16,-1 6 2 15,-5 8 3-15,0-3 1 0,5-3 1 16,-1-6 0 0,7-9 0-16,4-1 2 0,1-11 0 15,3-1 1-15,2-9-1 16,-2-2 1 0,5-1 0-16,3-1 1 0,-1-8 5 0,2-2 7 15,-4-3 19 1,0 0 15-16,-14 5 29 15,-7 2 13-15,-15 6 6 16,-8 1-16-16,-13 10-30 16,-9 9-22-16,-4 26-25 0,1 7 1 15,11 21-7 1,9 3-3-16,27-6-3 0,17-3-2 16,22-21 1-16,13-7 2 15,14-8-56-15,4-10-46 16,-4-13-117-1,-10-3 108-15</inkml:trace>
  <inkml:trace contextRef="#ctx0" brushRef="#br0" timeOffset="100621.69">24411 565 1244 0,'-2'-3'116'0,"-1"1"148"0,-7 2-132 0,-7 10 19 0,-7 2-47 0,-7 15-75 0,4 3-7 0,8 2-18 16,8-1-7-16,16-9-4 16,12-4 0-16,13-9 6 0,5-7 3 15,0-5 6-15,-2-7 5 16,-3-1 3-16,1-3 11 15,-20 0 33 1,-6-4 7-16,-16-7 4 16,-13-2-11-16,-2-9-47 15,-3-2-21-15,-10 2-52 0,1 3-41 0,16 9-149 16,-4 5 144-16</inkml:trace>
  <inkml:trace contextRef="#ctx0" brushRef="#br0" timeOffset="100857.48">24974 209 1115 0,'0'-7'411'0,"-2"-2"10"0,-13 6-326 0,-11 7-12 0,-18 14 33 0,2 15-45 0,-4 5-19 0,6 4-11 0,6 13-24 0,-1 5-12 15,11 3-8-15,5 4-3 0,11-6-28 16,5-2-27 0,3-9-113-16,3-3-113 0,1-9 158 15</inkml:trace>
  <inkml:trace contextRef="#ctx0" brushRef="#br0" timeOffset="101022.48">24472 494 1467 0,'29'6'85'0,"10"1"134"0,8 1-187 0,9-15 1 0,5-4 4 0,12-9-106 0,1-10-61 0,8 4 69 15</inkml:trace>
  <inkml:trace contextRef="#ctx0" brushRef="#br0" timeOffset="101841.45">12869 1559 1062 0,'0'1'124'0,"0"-1"69"0,2 2 14 0,1-2-58 0,5-2-26 15,3 2-38-15,6 2-4 16,10 6-22-16,-2 1-20 0,10-4-18 16,-4 6-10-16,-4-5-6 15,3 10 0-15,-12 1 0 16,-7 2 0 0,-11 5 6-16,-11-1 2 15,-13 4 3-15,-5 5 2 0,-10-7-5 16,1 0-2-16,0-7-4 15,7-6-3-15,12-2-4 16,19-9-2-16,-2 4 3 16,21-2 3-16,17 2 8 15,1-2 12-15,10 8 3 16,-12-5 4-16,-2 12 12 16,-6-2-8-16,-16 7 14 15,-11 4-1-15,-22 3-8 16,-8 3-3-16,-10-1-19 15,-4-2-12-15,0-8-53 16,-2-3-35-16,0-16-115 16,16 5-92-16,26-19 160 15</inkml:trace>
  <inkml:trace contextRef="#ctx0" brushRef="#br0" timeOffset="102153.03">13410 1768 1289 0,'10'3'129'0,"-7"4"110"0,-3 4-72 0,-2 12-25 15,-12 3-39-15,3 13-62 0,1 1-9 0,9-1-25 16,12 0-3-16,14-15-2 16,15-8 1-16,-1-18 24 15,2-9 6-15,2-17 25 16,-7-7 13-1,0-4 14-15,-6-4 2 16,-14 2 3-16,-14-1 1 0,-15 1-24 16,-11 4-9-16,-12 9-30 15,-7 4-16 1,-17 16-17-16,2 4-5 0,1 4-53 0,13 6-44 16,22-6-138-1,13 3-79-15,31 6 170 16</inkml:trace>
  <inkml:trace contextRef="#ctx0" brushRef="#br0" timeOffset="102472.1">14425 1740 1355 0,'-23'0'183'16,"-5"3"70"-16,-8 3-45 0,-5 4-38 0,-11-2-93 0,3 9-28 0,0 0-31 0,8 4-9 0,22-2-15 0,9-2-7 0,23 2-5 16,14 3 1-1,12 5 2-15,7 1 6 16,-10 9 9-16,-1-3 6 0,-13 4 0 15,-11 0 1 1,-19 0 7-16,-11-3-7 16,-18-12-53-16,-8-4-58 0,1-13-427 15,-5-18 334-15</inkml:trace>
  <inkml:trace contextRef="#ctx0" brushRef="#br0" timeOffset="102788.63">14429 1905 1069 0,'13'10'110'0,"1"-4"62"0,-3-1-3 0,2-5-37 0,4-8-47 0,2-5-51 0,5-1-7 0,3 0-1 16,-2-2 7-16,-3 1 18 31,-6 0 19-31,-10 9 30 15,-8-5 1-15,-13 6-4 0,-9 2-15 16,-8 8-41 0,-4 6-13-16,1 8-25 15,5 6-5-15,7 3-8 0,9-1-1 16,14-2-1-16,3-1-1 0,11-3-8 16,8-7-22-1,3-3-74-15,7-8-55 16,9-6-321-16,3-8 295 0</inkml:trace>
  <inkml:trace contextRef="#ctx0" brushRef="#br0" timeOffset="102993.14">14981 1801 964 0,'-12'-3'238'0,"-2"-1"258"0,-5 7-245 0,-5 0-6 0,0 11-101 0,1 0-47 0,-3 4-56 0,3-1-16 0,13 3-26 16,1 4-5-16,20 0-9 16,9 1 1-16,14-1 2 15,3-1-16-15,6-9-68 16,-5 1-48-16,8-4 69 16</inkml:trace>
  <inkml:trace contextRef="#ctx0" brushRef="#br0" timeOffset="121158.61">13090 7944 878 0,'-22'6'117'0,"-2"2"218"0,18 9-321 0,-5 4-10 0,1-5-2 16,7 3 0-16,3-10 0 0,10-1 1 0,4-8-1 0,3-2 0 0,13-4 1 15,3 3 0-15,16 3-1 0,3 9 0 0,13 7-1 0,6 6 0 16,9 3 10 0,1-2 12-16,9-5 37 0,3-5 17 15,16-10 12 1,17-3-5-16,19-3-30 15,8-6-17-15,16 1-22 16,6 1-7-16,8 11-8 16,0 3 0-16,9 9-1 15,6 5-1-15,-3-5 0 16,7-4 2-16,11-12-3 16,-5 0 1-16,4-12-51 15,7-3-101-15,-1-8 95 0</inkml:trace>
  <inkml:trace contextRef="#ctx0" brushRef="#br0" timeOffset="142388.07">2776 11218 94 0,'0'11'36'16,"0"3"38"-16,-4 2 9 0,3 7 31 0,-5-4 14 0,2 0 29 0,1-6-7 16,3-7-3-16,2-1-4 0,3-8-20 0,2 0-14 0,4-4-39 0,2-2-13 0,3 1-13 0,1 2-5 15,5 4-12 1,2 1-5-16,1 1 0 0,-3 3 1 0,-1 0-1 31,1 2-1-31,5-1-11 16,1-4-4-16,5 0 0 0,4 2 8 15,5-1 5 1,1-1 1-16,9 8-4 16,5-3-7-16,-1 5-6 0,4 2-1 15,-6 1-1 1,-4 1 0-16,-2-3 0 0,-1 3-1 16,2-3 1-16,2-3 1 15,7 2 0-15,-1-3-1 0,9-2 0 16,8-3 0-1,-8-1-1-15,7-1 0 0,-7 0 0 16,-3 2 0-16,0 1 0 16,-1-1 0-16,-1-2 0 15,7 1 1-15,8-1-1 16,3 2 1-16,-3-1 0 0,-4 1-1 16,-1 0 1-16,-5 1 0 15,-2-3 0 1,0 1-1-1,-2-1 0-15,-2-1 0 0,11-4 2 16,-5 0 0-16,2-1 0 16,-2 0 0-16,-9-2-1 15,-2 3-1-15,0-1 0 16,-3 1 0-16,4 2-1 16,8-2 0-16,9 5 1 15,7 3-1-15,2-1 0 16,2 1 1-16,-13 2 0 15,-8 4 1-15,-6 2 0 0,-10 0 0 16,-1 2 0-16,-7-2 1 0,-1-2-1 16,0 2 0-16,-2-1-42 31,1-2-71-31,-4-5 67 0</inkml:trace>
  <inkml:trace contextRef="#ctx0" brushRef="#br0" timeOffset="178272.87">2249 6105 353 0,'9'-16'104'0,"-4"1"75"15,3 0-4-15,-7 4-7 0,-1 10-17 0,-3 1-8 0,-9 1-39 0,-6 9-17 0,2-2-22 0,2 1-8 16,0 1-11-16,1-3-2 0,4 0-3 16,-4-1 6-16,12 0-2 0,-4-1-6 0,5 1-12 15,3-4-8-15,0 1-2 16,8-1 4-16,2-1 9 16,-2 2-1-16,5-3-2 15,6 0-3 1,-5-3-7-16,9 0-2 0,-1 0-6 15,2 1-3-15,7 1-2 16,3 1-2-16,4 0-1 16,9 3 0-1,13-1 1-15,3 5 1 0,7-2 5 16,-2 5 0-16,3-2 3 16,-6 3-2-16,3 1-3 15,-2 2-2 1,7 1 0-16,8 0-1 0,-1 0 1 15,4-3 1-15,-8-2-1 16,-3-1 0-16,-4-1 0 0,2-3-1 16,12-5 0-1,7 0-1-15,17 0 0 16,-6-5-1-16,-1 5 2 0,-12-5-1 16,-6 4 2-16,1 1 0 15,2 1 0 1,4 4 0-16,-6-5-1 15,-2 2-1-15,-13 1 0 16,0-2 0-16,-6 1 1 16,-1-2 2-16,2-3 2 15,4-2-1-15,14 0-3 16,-4 1-1-16,4 0 1 0,-7-4-1 16,-9 4 1-16,-5-4 0 0,3 5-2 15,0 1 2 1,8 1-2-16,12-1 0 15,-1-3 0-15,2 4-1 0,-7 1 1 16,-6-2-1-16,0 1 0 16,1 1 0-16,8-2 0 15,13 2 0-15,-1 2 0 16,0 1-1 0,-7 5 2-16,-6-5-2 15,-1 1 0-15,5-2 1 16,7-2-2-16,10-3 2 15,-2-3 0-15,0-2 0 0,-10 5 0 16,-4-1 0 0,-3 4 2-16,7 0-1 0,4 2 0 15,0 1 0-15,-6 5 0 16,-13-5 0-16,-6 2 0 16,1-2 1-16,-2 0-1 15,7-3 2-15,9 0-2 16,-3-3 1-16,0 3-1 0,-5 5-1 15,-12-2 1-15,-8 2-1 16,1-5 1-16,-4 0 1 16,4-5 1-1,4-3 0-15,4 0-1 0,8-3 0 16,-3 0 0-16,-11 2-1 16,-10 2 1-16,-8-1 1 15,-9 4-1-15,0 2 0 16,-6 2 2-16,-8 0-1 15,-4 0 1-15,-2 3 0 0,-5 0 0 16,1 2 1 0,-6-2-1-16,2-3 0 0,-2 0 1 15,-1 0 0-15,-2 0 3 16,0 0 0-16,-2-6-14 16,-6 0-25-16,-4-2-83 15,-1 1-61-15,1-2 88 16</inkml:trace>
  <inkml:trace contextRef="#ctx0" brushRef="#br0" timeOffset="179951.95">12257 6099 1270 0,'16'28'78'0,"6"7"17"0,-6-2-20 0,-1 5-36 0,6 0-1 0,-5-5 19 0,3-8 1 0,1-8 1 0,7-4-1 0,17-7-18 0,8-4-10 16,16-2-18-16,16 0-6 0,9 3-5 16,6 2-1-1,-3 1 0-15,8 4-2 0,10-4 0 16,12 2 1-16,15-4 1 16,-7-2 4-1,6-2 5-15,-4-2 1 0,17-1 1 16,-2 0-3-16,-6-5-4 15,5 7-1-15,-8 1-2 16,3 0 1-16,-3 0-1 16,-3 0 0-16,-9-2 1 15,10 1-1-15,2-4 1 16,8 2 0-16,0-8-1 16,-2-2 0-16,8-4-1 15,2-2 1-15,-5 0 0 0,-2-6 1 16,-1 4 0-16,-1 2 0 15,-7 3 0-15,-10 1-1 16,-15 8-1-16,-2 6 0 16,2 1 0-16,-1 1 0 15,-10-1 2 1,-6 0-1-16,-7-1 1 0,9-4-2 16,16 3 1-16,6 1-1 15,5 1 0-15,-3 0 16 16,7 8 8-16,9-4 1 15,11 6 3-15,1-1-13 16,-4-5 3-16,-6 0-29 16,-4-7 12-16</inkml:trace>
  <inkml:trace contextRef="#ctx0" brushRef="#br0" timeOffset="201045.31">20045 9247 716 0,'-1'-26'139'0,"-1"-2"161"0,2 3-102 0,0 3-50 15,-6 6-22-15,-5 10-33 0,-5 6-11 0,2 6-13 0,-7 6 3 0,10 4 1 16,4-2-1-16,7-3 5 0,9 2-3 15,8 0-4-15,5-2-2 0,5 9-20 16,-3 1-9-16,-8 12-12 16,0 11-3-16,-10 11 0 15,-5 4 0-15,-1 13 0 16,-1 5-2 0,1 10-4-16,1-2-1 0,3 2-8 15,3 1-1 1,1 2-2-1,3 6-1-15,2 13 0 16,6 5-2-16,0-4-3 16,6-1 21-16,3-14 8 0,1-2-1 15,1 1 6-15,-6 1-20 16,-6 9-4-16,1 6 0 16,-4 4-1-16,-8-1-1 0,-2 7-3 15,-2 8 0-15,-1 11-2 16,1 3 0-16,-1-2-1 15,1 0 0-15,-2-2 0 16,-1-1 1-16,0-5 0 16,0-2 0-16,-4 1 0 15,1-1 1-15,-4 11-1 0,-2-1-1 16,7 0-1-16,-4 2 0 16,11-1 0-16,-1-4-1 0,7-3-2 31,2-11 1-31,1-9 1 15,7-4-1-15,-2-1 1 0,3 4 1 16,-3 2 0-16,1 1 1 16,-2 2-2-16,4 3 0 15,-3 2 1 1,-1 2 0-16,-3-7 0 16,-3-1 0-16,1-4 0 0,-2 3 0 15,-6 7 1-15,3-4 0 16,-7-5 0-16,-1-7 0 0,0-19 1 15,0-9-1-15,-1-9 0 16,-1-10-1-16,-1-2 0 16,1-3 0-16,-1 0 0 15,0-3 0 1,-3-9-1-16,1-4 0 0,-3-9-2 0,3-6-1 16,1-10-1-1,-4-7-1-15,0-7-1 0,1-11 0 16,-4-12 0-16,-1-7 0 31,-4-20 2-31,-6-8 1 16,5-12 2-16,-4-5-1 0,5-7 0 15,2-8-2-15,3-11-1 16,0-10-1-16,8-9 1 16,3-3 1-16,1-4 1 15,9 2 0-15,-4-9 3 16,4 2 1-16,-7-10 3 0,3 1 0 15,-6 4 2-15,-6-2-1 16,-7-3-1 0,-1-4 0-16,-2-7 0 0,0-3-3 15,7-5 0 1,0-2 0-16,9-5 3 0,3 0 3 0,5 0 2 16,1 1 0-16,-4-2-2 15,-2 0 0-15,-3 8-1 31,-5 2 2-31,-11 3-1 0,-6 0 1 16,-14 6-3-16,-7 5-1 16,-7 4-2-16,1 6-2 0,11 2 0 15,10 6-1 1,12-3 0-16,7-1 0 0,5-1 6 16,3 4 6-1,-4 12 5-15,0 8 1 0,-6 4-3 16,-3 2-5-16,-10-1-2 15,-2 1-1 1,-8 2-3-16,3 6 1 0,4-1-4 16,3 2 0-16,10 2-3 15,6 1-2-15,12 3 1 16,3 5-2-16,6 6 3 16,-2 8 1-16,-1 15-4 0,-7 9-17 15,-11 18-45 1,-5 6-43-16,-7 12-191 0,-4 3 180 0</inkml:trace>
  <inkml:trace contextRef="#ctx0" brushRef="#br0" timeOffset="202316.69">20970 8906 637 0,'9'0'18'0</inkml:trace>
  <inkml:trace contextRef="#ctx0" brushRef="#br0" timeOffset="203336.62">19866 9120 536 0,'17'-15'158'0,"0"-1"124"15,-2 8-43-15,-4 6-23 16,-11 10-27-16,-8 13-21 15,-16 10-47-15,-4 7-29 16,-13 2-51-16,1 1-15 0,-4-4-18 16,5 4-4-16,7 5-4 15,2-3 0-15,10 9-1 16,-6 0-1-16,4-8 1 16,5-12 1-16,9-18-1 15,11-14 1-15,8-21 2 16,10-15 2-16,4-21 2 15,8-9 0-15,5-18 5 16,0-10 6-16,0-7 18 16,-7 6 10-16,1 21 7 15,-1 17-1-15,-9 26-14 16,4 10-11-16,-7 20-14 16,-4 2-6-16,1 15-4 15,-2 6 3-15,-1 2 18 16,-4-2 12-16,-4-3 18 15,0-2 5-15,-5-7 0 16,0-10-1-16,-8-2-7 16,3-11 0-16,-3-4-12 15,2-2-7-15,0 3-11 16,4 2-4-16,8 8-9 16,5 9-3-16,19 19-1 0,8 14-2 15,21 27-1 1,4 12 1-16,6 7-1 0,-7 0 0 15,-15-12-35-15,-4-2-34 0,-10-11-112 16,3-8-82 0,4-3 139-16</inkml:trace>
  <inkml:trace contextRef="#ctx0" brushRef="#br0" timeOffset="204694.79">20254 16671 724 0,'-16'-6'74'0,"0"0"67"0,-4-1-28 0,-2 3 16 0,4 2 11 0,2-4 29 0,2 1 0 0,5-6-10 16,7 0-7-16,2-2-21 15,2 7-21-15,9 0-38 16,3 4-12-16,2 11-27 16,9 7-5-16,11 16-8 0,2 1-5 15,6 16-7-15,2 1-3 16,6 12-5-16,2 2 0 0,4-1 0 15,-3-3 0 1,-3-9 0-16,-1-7 1 16,-13-17 1-16,0-7 0 0,-12-9 1 15,-3-6-1-15,-11-10 0 16,-5-1 2-16,-6-7 2 16,-2 1 2-16,-6 1 1 15,-2 0 0-15,-4-2-3 16,-1 2-1-16,0-3-2 15,0 0-1-15,-5-4 0 0,1-5 0 16,-5-4-2 0,-3-5 0-16,-4-7-1 15,-6-5-1-15,-5-8 1 16,-8-8 0-16,-1-2 3 16,2 6 1-16,3 3 2 15,2 8 2-15,4 20 2 16,4 10 5-16,6 22 6 15,11 5 1-15,6 10-4 16,9 4-5-16,8-1-8 16,6 2-2-16,13-4-2 0,3 1-1 15,12 11-2-15,0 2-1 16,9 11 1-16,1 9-1 0,3 7-1 16,0 1-4-16,-2-7-6 31,-2-1 0-31,-12-19 4 0,0-11 5 0,-12-15 6 15,-4-5 2-15,-2-12 0 16,-6-8-1 0,-4-9 1-16,3-5-1 15,-1-9 1-15,1-8 1 16,-5-5 6-16,2 0 1 16,1-4 2-16,-1 0-1 0,10-2-4 15,2-3-1-15,10 0-4 16,0-1-1-16,-3 9 3 15,-5 9-18-15,-8 17-102 16,-9 11-63-16,0 23 83 16</inkml:trace>
  <inkml:trace contextRef="#ctx0" brushRef="#br0" timeOffset="213201.63">15838 13041 541 0,'3'-2'112'0,"0"-2"85"0,1 0-30 0,-3 0-6 16,-2 5-8-16,-3 4 0 0,-4 4-13 0,1 4-9 0,-3 3-16 0,2 1-10 0,4-1-23 15,0-3-8-15,12-6-4 16,8 0 2-16,9-4-1 0,7-3-3 16,10-2-23-1,6-1-12-15,16-6-18 0,7 4-7 16,5-4-4 0,3 2-2-16,-8 2 0 15,-6 2 0-15,1-3-1 16,2 1 0-1,15-3-1-15,10 0 0 0,15-3 0 16,1-3 0-16,4-3 2 16,2 3 5-16,16 3 10 15,10 3 5-15,1 1 6 16,-8 3-2-16,-6 2-4 0,6 1-5 0,9-4-8 16,1-1-2-16,2-4-1 15,-8-4 0 1,8-2 1-16,1-3 0 0,0 2-3 15,-10 1 0-15,-9 3-3 16,4 2-1-16,3 4 1 16,3 2 0-1,-10 2 1-15,-2-5 0 0,8-2 1 16,5-4-1-16,3-3-1 16,-1 1 1-1,-4-4-1-15,6 4 1 16,4 3 0-16,-5 1-1 0,-9 8 0 15,-10 1 0-15,1 0 0 16,7 5 0 0,-12-7 0-16,4-1 1 0,-11-4-1 15,3-2 0-15,19-4 0 16,-5 2 0-16,-2 1 0 16,-9 0 0-16,-1 5 0 15,9-3 1-15,8-1-1 16,-6-1 1-16,-4-6 0 0,1-1 0 15,12-4 0-15,7 4 1 16,-13-1 1-16,-2 2 0 16,-14 5 0-16,0 0 2 15,1 4 0-15,-8 1 0 0,-22 1 1 16,-14 3 1-16,-34-1-4 16,-10 4-3-1,-20 2-34-15,-6 0-24 16,-4 0-76-16,-6 2-49 15,-3-1-173-15,5-1 193 16</inkml:trace>
  <inkml:trace contextRef="#ctx0" brushRef="#br0" timeOffset="213879.7">24266 12085 1027 0,'1'0'93'0,"-1"5"81"0,-3-4-73 0,-5 6-24 15,-3 2-14-15,0-1-21 16,3 0-6-16,-1-2-5 16,1-6 2-16,5 0 7 15,3 0 2-15,-2 0 2 16,2 0 2-16,0 0 6 15,0 0 5-15,0 0 7 16,0 2 4-16,2-1 0 0,-1 1-5 16,-1 0-7-16,0 1-6 15,0-2-11-15,8-1-1 16,-6-1-7-16,6-7-4 16,1 3-8-1,0-3-4-15,7 7-4 16,5-2-1-16,4 3-3 15,2 3-1-15,6 6-3 16,2-1-2-16,12 9-1 0,5-1 1 16,6 9 1-1,4-1 1-15,7 3 2 0,-1-2 1 0,0 0 3 16,-3 2 4-16,-20-2-1 16,-13 2 0-1,-19 0-5-15,-13 5-1 16,-16 12 0-16,-11 1 0 15,-12 11 0-15,-9-1 0 0,4-3-1 16,-5-3-1 0,-3-10-9-16,0-3-24 15,-8-9-90-15,-3-9-40 16,-19-6-158-16,-30 1 162 0</inkml:trace>
  <inkml:trace contextRef="#ctx0" brushRef="#br0" timeOffset="214674.16">16049 12815 1193 0,'-20'5'85'0,"-2"-3"47"0,5-2-65 0,1 0-13 0,3-7-17 0,5-1-6 16,5-3-2-16,1-4-15 15,2-4-3-15,0 1-7 16,0 4-1-16,0 3 5 16,0 11 6-16,-1 0 7 0,-2 5 1 15,-2 17 5-15,-6 6 4 16,-8 18 20-16,-14 1 8 15,-14 13-1-15,-4 5-9 0,-14 0-20 16,1 1-7-16,-6-8-6 16,-1-3-4-16,15-12-7 15,10 0-6-15,32-10-14 16,20 5-5-16,40 7-3 16,18-1 3-1,34 1 9-15,13-8-8 16,26-11-130-16,28-6 106 0</inkml:trace>
  <inkml:trace contextRef="#ctx0" brushRef="#br0" timeOffset="-193638.56">8382 10718 715 0,'-3'0'66'0,"-3"0"53"0,1 0 3 0,2 0-7 0,-5 0-5 0,7 3-2 16,-7-1 4-16,8 4-9 0,0-4-4 0,8-2-15 0,4-7-4 0,10-7 17 16,7-5 11-16,12-3 3 15,6 5-7-15,5-1-35 16,-1 10-18-16,-10 8-26 15,-4 4-7-15,-21 13-2 16,-9 8-1-16,-23 10-2 16,-11 4-1-16,-14 13-3 0,-3 0-3 15,-8 13-1-15,-4 0-2 0,14 4-1 16,2-4-1-16,17-9-2 16,9-3-2-16,14-9-3 15,7-6-1 1,19-12 9-16,8-5 5 15,26-13 14-15,13-7 6 16,22-10-6-16,4-8-3 0,-4-9-1 16,-5 1-35-16,-15-5-111 15,-8-6 91-15</inkml:trace>
  <inkml:trace contextRef="#ctx0" brushRef="#br0" timeOffset="-191800.33">10386 10614 390 0,'0'0'121'0,"0"0"107"16,-2 0-26-16,1 1-2 0,-1-1-6 0,-4 4-10 0,1-3-21 0,-6 1-11 15,-2 1-25-15,-1-3-14 0,-3 1-29 0,-5-1-17 0,0 2-33 0,-3 1-11 0,1 10-20 16,3 7-5-16,2 13-6 16,5 5 1-16,11 6-1 15,5-3 0-15,10-12 1 16,9-7-1-16,1-14 2 15,0-8 1-15,2-14 7 16,-4-7 6-16,-4-14 12 0,-2-2 11 16,-1-4 13-16,-9 0 2 15,4 4-7 1,-5 10-7-16,-3 13-9 0,0 11-6 0,2 13-7 16,-2 16-4-16,0 20-8 15,5 6 1-15,1 0 0 16,7-1 0-1,10-15-3-15,3-8-31 16,2-12-27-16,0-6-24 16,-6-10-70-16,1-12-12 0,-8-11-97 15,1-7-68 1,3-19-126-16,0-5 229 16,39-136-100-16,-51 161 320 15,-1-48 170-15,-3 9 188 16,-3 13-16-16,-8 26-42 0,2 15-21 15,-10 16-70-15,4 12-33 16,2 16-71 0,-1 14-29-16,9 13-25 0,2 12-10 15,0 4-20-15,5-1-6 16,3-2-5-16,3-9 0 16,5-9-50-16,6-6-5 15,2-19-64-15,6-8-15 16,-4-18 37-1,3-7 3-15,-1-19 64 16,-7-11 17-16,-1-16 14 0,-2-13 6 16,-15-16 18-16,1-8 17 15,-8-12 39-15,-4 4 13 16,3 19-2 0,2 15-3-16,0 29-13 0,1 20-15 15,-1 28-11-15,3 16-14 16,5 32-25-16,1 12 0 0,4 13-4 15,-3 1-2-15,12-6-5 16,-3-13-2-16,16-10-25 16,-2-13-1-16,-5-20 2 15,3-5 3-15,-9-21 25 16,-5-6 5-16,-1-15 4 16,-7-6-1-16,-2-9 1 15,-4-3 0-15,-7 5-1 0,-2 11 0 16,-1 15-7-1,1 14-3-15,1 26-5 16,5 1-2-16,8 11 0 16,12-6-1-16,11-21 2 15,12-7 3-15,6-18 4 0,-1-6 7 16,-4-10 15-16,-3 0 8 0,-13-1 15 16,-10-2 1-1,-20 0-8 1,-17 2-4-16,-19-5-30 0,-10 3-33 15,-2 2-85-15,2 5-50 0,9 12-146 16,12-3 165-16</inkml:trace>
  <inkml:trace contextRef="#ctx0" brushRef="#br0" timeOffset="-191404.3">11280 10582 1018 0,'22'11'187'0,"-4"2"126"0,-7 0-102 0,-2 1-45 16,-2 0-77-16,4-1-23 0,4-1-30 0,8-4-12 0,2-8-15 15,3 0-2-15,8-8 7 16,-6-3-11-16,5-6 46 16,-6-2 17-16,-11-5 12 15,-5-1 17-15,-8 12-37 16,-4 1-14-16,-2 12-23 0,-4 3-3 15,0 8-16-15,10 6-5 16,11 4-3-16,6-9-3 16,10-2 5-16,4-7 3 15,2-5 3 1,1 1 7-16,-10-9 15 0,-6 2 11 16,-10-3 30-16,-12 2 5 15,-12-7 0-15,-6-1-8 16,-16-5-30-16,-3-3-12 0,1-2-17 15,2-3-18 1,15-5-54-16,7-1-51 16,24-4-309-16,14 3 266 15</inkml:trace>
  <inkml:trace contextRef="#ctx0" brushRef="#br0" timeOffset="-190421">10850 11177 792 0,'8'0'132'0,"-7"3"133"16,-2 2-52-16,-4 7-45 0,-3 4-32 0,3 8-56 0,2 7-20 0,-2 2-30 0,1 10-12 15,0-2-11 1,3 2-3-16,-1-6-2 0,4-3 0 0,-2-16 2 16,5-3 5-16,-5-14 24 15,-7 4 9-15,4-10 12 16,-5-7-2-16,8-9-17 15,0-10-6 1,5-9 5-16,0-7 4 16,-1-10 0-1,4 7 0-15,5 10-14 0,-4 13-6 16,6 23-4-16,-14 7 1 16,13 24-9-16,7 9-3 15,-1 8-3-15,14 2-5 16,-9-15 5-16,3-1 1 0,2-16 0 15,2-3 4 1,-4-9 12-16,-3-7 13 0,-12-7 39 16,-2-9 16-16,-9-7 10 0,-2-7-4 15,-4-7-29-15,-7-7-15 16,-1-5-23 0,-1 0-11-16,2 12-12 0,6 10-4 15,2 10-32-15,3 8-39 0,8 3-150 16,9 6-110-16,12 1 172 31</inkml:trace>
  <inkml:trace contextRef="#ctx0" brushRef="#br0" timeOffset="-190234.3">11413 11205 1109 0,'0'0'197'0,"1"0"316"0,6 0-334 0,2-1-62 0,4-4-29 0,3 2-68 0,-2 0-13 0,5-4-16 0,1 3-50 0,4-4-285 16,-2-2 229-16</inkml:trace>
  <inkml:trace contextRef="#ctx0" brushRef="#br0" timeOffset="-189939">11959 10820 1405 0,'-8'-1'197'0,"-3"1"123"0,-14 3-104 0,-7 8-22 0,-14 5-94 0,4 0-34 0,9 4-39 16,6-3-13-16,20 4-21 0,7 3-5 15,16-2-2-15,14 3 1 0,11 0 7 16,3 2 3-16,-1-2 4 16,-4 0 2-16,-13 2 5 15,-7-2 5-15,-26 4 11 0,-9-1 3 16,-17-1 2 0,-11 0-4-16,-9-4-10 15,-3-7-6-15,0-5-24 16,0-9-37-16,11-15-118 0,-3-1-146 31,-2-29 171-31</inkml:trace>
  <inkml:trace contextRef="#ctx0" brushRef="#br0" timeOffset="-189100.71">13650 10281 493 0,'-10'13'134'0,"1"-5"151"15,-2 1-16-15,5-3-37 0,-2-3-19 0,1-3-36 0,1 0-16 0,0-6-43 0,-7 1-24 16,-7 2-43-16,-2 3-21 15,0 5-28-15,1 9-4 16,4 16-11-16,4 5-2 16,5 11 5-16,7-2-1 15,8-8 0 1,6-9-1-16,4-13 2 0,9-8 1 16,-4-10 8-16,-2-7 2 0,6-15 2 15,-4-7 12-15,0-8 25 16,-2 2 5-16,-1 3 4 31,-6 7-12-31,-5 17-19 0,-2 10-7 16,-4 18-4-16,-1 12-1 15,-1 18-6-15,5 0 0 16,4 1-24-16,2-8-29 16,13-13-110-16,0-12-59 0,4-17-178 15,4-10 204-15</inkml:trace>
  <inkml:trace contextRef="#ctx0" brushRef="#br0" timeOffset="-188901.45">14016 9988 1358 0,'-5'-21'156'0,"-4"13"115"0,-1 8-46 16,2 21-100-16,-1 12-43 0,6 24-65 0,-2 7-4 0,10 18-7 0,-1 8-4 0,8 2-26 31,0-4-41-31,2-17-109 0,12-11-103 16,0-22 143-16</inkml:trace>
  <inkml:trace contextRef="#ctx0" brushRef="#br0" timeOffset="-188481.86">14313 9953 1365 0,'-8'-41'174'0,"0"17"136"0,3 20-43 0,-4 29-90 0,1 14-63 0,-5 24-82 0,-1 8-11 0,8 22-8 16,-1 0-6-16,14-1-6 16,5-5-18-16,9-21-79 15,12-16-47-15,5-18-111 0,3-12-5 16,-2-20-43-16,-1-8 41 31,-8-20 114-31,-5-8 55 0,-11-8 204 16,-7-4 51-16,-7 9 99 15,-11 9 12-15,-4 11-40 16,3 14-41-16,1 18-99 16,4 6-45-16,7 16-46 15,5 1-3-15,16-9-4 16,6-4 0-16,10-15 5 15,6-5 7-15,-2-12 24 0,5-4 13 16,-15-6 25-16,-2-1 10 16,-20-7 4-16,-10-5-7 15,-21-2-26-15,-12-7-13 16,-13 1-67-16,-2 6-42 0,7 10-107 31,1 7-84-31,18 20 141 0</inkml:trace>
  <inkml:trace contextRef="#ctx0" brushRef="#br0" timeOffset="-188081.6">14841 10270 925 0,'17'19'178'15,"-1"6"260"-15,6 5-241 0,-1 5-39 0,-1 3-39 0,-2-4-65 0,4-4-22 0,5-12 10 0,2-10 18 0,5-12 30 0,-8-8 15 16,0-12 5-16,-6-6-1 16,-10-5-2-16,-1 2-4 15,-7-1-27-15,-4 7-17 16,-1 13-31-16,-5 12-13 16,5 16-16-16,1 13-4 15,7 11-7 1,12 1 1-16,13-9 3 0,10-6 1 15,13-15 5 1,6-4 2-16,-7-6 5 16,-3-4 4-16,-19-8 6 0,-11-4 7 15,-11-8 4-15,-12-5 1 16,-14-13-8 0,-8-7-7-16,-5-7-40 15,2 3-25-15,4 13-80 0,3 13-64 16,6 17 109-16</inkml:trace>
  <inkml:trace contextRef="#ctx0" brushRef="#br0" timeOffset="-187508.19">14158 10749 957 0,'2'-6'173'0,"-2"-5"107"0,-5 3-11 0,-9 3-29 0,-15 4-67 0,-4-1-38 0,-8 2-51 0,-6 2-13 15,-2-2-14-15,3 1-6 16,3 3-20-16,7 2-12 15,16 7-19 1,4-1-3-16,8 10-5 16,5 8 1-16,6 8 2 15,3 5 2-15,1 10 3 16,2 7 0-16,1-1 0 16,-3 2 0-16,4-3 1 15,4-6-1-15,-1-9 0 16,6-4-3-16,2-12-1 0,1-6-2 15,8-12-1-15,-3-6 1 16,7-14-14-16,-3-1-16 16,2-12-67-16,-7-6-58 15,-9-8-216-15,-6-3 213 16</inkml:trace>
  <inkml:trace contextRef="#ctx0" brushRef="#br0" timeOffset="-187367.2">13860 10951 1317 0,'-7'2'123'16,"12"-1"127"-16,8 1-68 0,12-2-46 0,7-3-25 0,7-2-61 0,7-1-24 0,4 0-47 0,-1-4-75 0,3 7 59 16</inkml:trace>
  <inkml:trace contextRef="#ctx0" brushRef="#br0" timeOffset="-187209.36">14437 10934 1310 0,'5'2'77'0,"4"1"96"0,4-3-161 0,9-2 0 0,5-1-70 0,1-3-185 0,7 1 152 0</inkml:trace>
  <inkml:trace contextRef="#ctx0" brushRef="#br0" timeOffset="-186762.82">14860 10779 1307 0,'-6'7'141'0,"1"5"182"0,2 15-220 0,3 8 1 0,-5 14-47 0,5 3-35 0,6 0-23 0,-3-6-7 0,21-12-5 16,0-10-1-16,4-15 7 16,8-9 6-16,-9-12 8 15,0-7 44-15,-10-6 39 16,-1-2 19-16,-11-3 17 15,3 1-40-15,-3 9-33 0,-1 7-20 16,7 18-26 0,2 12-5-16,9 13-28 15,3 8-8-15,2-2 0 0,5-7-3 16,4-13 22 0,2-10 8-16,0-12 21 0,-2-7 21 0,-11-9 46 15,0-8 22 1,-10-9 27-16,-3-4 2 15,-2-6-13-15,-7-3-16 0,-6-3-41 16,-11-4-19-16,-5 6-61 16,0 4-45-1,-8 13 1-15,3 10-606 0,-12-15 460 16</inkml:trace>
  <inkml:trace contextRef="#ctx0" brushRef="#br0" timeOffset="-152415.97">2755 11170 726 0</inkml:trace>
  <inkml:trace contextRef="#ctx0" brushRef="#br0" timeOffset="-151957.1">2992 12077 383 0,'-8'5'106'0,"3"-3"116"0,0-1-9 0,1-2-43 15,2-4-22-15,4 3-39 16,4 2-5-1,0 0-15-15,7 13-10 0,14 1-21 16,7 8-14-16,25 8-18 16,15-1-5-16,24-6-8 15,7-5-2-15,12-15-3 16,-3-11 0-16,4-13-2 16,8 1 2-16,-3-5-166 15,-3-2 118-15</inkml:trace>
  <inkml:trace contextRef="#ctx0" brushRef="#br0" timeOffset="-150384.28">2452 13886 598 0,'5'-12'130'0,"1"-6"137"0,-3 4-24 0,1 0-42 0,-1 1-16 0,-3 5-17 0,-7 0-13 0,4 7-40 0,-6 2-22 0,2 10-51 16,0 2-15-16,2 6-10 0,2 8 1 0,3 14 4 0,6 6-1 16,0 16-2-16,4 10-4 0,-2 4-6 15,-5 0-2-15,-2 4-3 0,-1-4-1 16,0-1-2-16,-1-4-3 15,1-13-44 1,0-7-30-16,1-16-110 16,3-8-42-1,3-21-163-15,6-9 201 0</inkml:trace>
  <inkml:trace contextRef="#ctx0" brushRef="#br0" timeOffset="-150134.7">2889 13646 1275 0,'5'-15'130'0,"-5"4"90"0,0 7-34 0,-8 9-78 0,-5 11-29 0,1 8-38 0,-1 9-7 0,2 6-1 0,6 7-2 0,5 9-12 15,2 0-5-15,4 5-9 16,2-5-2-16,2-1 0 15,-4-4 0 1,-1-2-1-16,1-2 0 16,-6 1-19-16,0-1-39 0,0-5-115 15,-2-2-91 1,1-9 130-16</inkml:trace>
  <inkml:trace contextRef="#ctx0" brushRef="#br0" timeOffset="-149833.95">2465 14074 428 0,'0'5'143'0,"1"-1"160"0,7 4-28 0,8 0-46 0,8 1-24 0,7 1-53 0,7-7-34 0,9-1-58 16,-7-2-24-16,4-5-26 0,0 2 5 0,-3 3-141 0,7 0-213 0,5-3 205 0</inkml:trace>
  <inkml:trace contextRef="#ctx0" brushRef="#br0" timeOffset="-149535.56">3202 14112 1200 0,'-5'4'99'0,"-5"-2"69"0,4 1-50 0,-3 11-31 0,-2 8-27 0,6 16-36 0,0 5-12 0,11 14-11 0,7-1-2 0,6-4-1 0,6-4 0 15,13-23 0-15,6-11 6 0,0-20 42 16,5-10 23-16,-12-15 41 16,-9-9 12-16,-8-9-7 0,-12 5-8 15,-12 1-19-15,-15 7-14 16,-24 11-29-1,-12 1-16-15,-16 16-34 16,1 4-28-16,7 12-74 16,11 12-53-16,18 1-184 0,15-1 190 15</inkml:trace>
  <inkml:trace contextRef="#ctx0" brushRef="#br0" timeOffset="-149102.41">3598 14042 1059 0,'4'14'127'0,"-2"9"120"0,1 3-117 0,-3 7-54 0,0 12-32 0,5 5-35 0,3 4-8 0,9-1-2 16,5-4-2-1,8-17 0-15,3-13 1 0,3-19 37 16,2-10 25-16,-8-13 37 15,-1-6 18-15,-10-6-9 16,-11 2-11-16,-5 7-28 16,-3 2-17-16,0 22-33 0,0-4-14 15,3 20-11 1,11 10-3-16,14 9 2 16,9 3 1-16,12-7 4 0,0-9 1 15,-5-14 3-15,5-4 4 0,-18-10 26 16,-4-8 21-1,-10-10 32 1,-12-6 10-16,-5-11-7 16,-5 1-14-16,-9-5-24 15,-8-1-10-15,-6-2-22 0,1-1-19 16,-5 10-76-16,4 3-59 16,6 7-333-16,6-2 282 15</inkml:trace>
  <inkml:trace contextRef="#ctx0" brushRef="#br0" timeOffset="-148333.62">4980 14015 1094 0,'1'18'96'0,"1"13"38"15,-1 2-22-15,-4 12-71 0,2 0-20 0,-7 6-16 0,3-1-2 0,2-7-2 0,-4-7 0 16,6-15 0-16,1-21 2 16,1 0 35-16,9-16 18 15,-5-20 30-15,3-12 15 16,4-5-9-16,1-6-4 15,1 6-8-15,8 4-10 16,0 14-21-16,3 5-16 0,1 21-25 16,-1 9-8-16,-1 15-8 15,-1 9-5-15,-1 8-14 16,-1 5-3 0,-1 1 4-16,-4 0 7 0,-5-9 18 15,0-7 7-15,-8-13 6 16,-1-9 10-16,-1-11 27 0,-2-9 9 0,1-14 11 15,0-2-6 1,14-2-17 0,5 2-9-16,2 8-17 15,4 6-6-15,3 15-15 16,-3 4-6-16,5 16-3 16,-3 7-4-16,3 17-66 15,3 5-67-15,2 18-192 16,-2 3 178-16</inkml:trace>
  <inkml:trace contextRef="#ctx0" brushRef="#br0" timeOffset="-147421.8">6128 14143 1189 0,'5'-20'177'0,"-7"-1"108"0,-9-2-62 0,-9 0-31 0,-7 8-66 0,-2-4-26 0,-13 6-36 16,-4 7-15-1,5 4-22-15,2 4-12 0,7 17-19 16,7 8-8-16,11 14-7 16,1 6 0-16,15 5 4 15,5-2 3-15,11-10 5 16,5-9 0-16,3-12 3 15,1-5 3-15,-1-14 1 16,1-3 3-16,-2-12 2 16,4-6 1-16,-7-11 3 15,0-4 5-15,0-6 9 16,-5-6 5-16,7 9 3 0,-5 3-3 16,0 18-12-16,-5 7-8 0,-1 14-8 15,-2 13-3 1,0 17 0-16,-5 4 2 0,2 7 1 15,0 1 0-15,1-11-3 16,4-4 0-16,1-16 0 16,0-5 1-1,4-18 4-15,-2-5 3 16,-1-16 1-16,1-2 0 16,5-1-3-16,-4 0 1 15,3 9-2-15,-1 7 0 0,-1 7-2 16,-6 9-2-16,-1 13 0 15,-1 7-1-15,-1 14 2 16,1 4 0 0,1-3 0-16,1 1 0 0,9-8-2 15,6-10 0-15,11-12 1 16,6-10 0-16,5-6 2 16,-4-5 0-16,1 1 0 15,-3-3 1-15,-8 6 0 16,-4-1 0-16,-4 11 0 0,-3 4 1 15,-2 4 1 1,-8 1 0-16,-2-4 2 16,0-3 1-16,-9-3 5 15,0-7 11-15,-3-6 26 16,-2 1 9-16,-2-6 22 16,-4 7 2-16,4 6-11 15,4 8-11-15,2 0-30 16,9 10-12-16,5 12-14 15,6 4 1-15,3 12 2 16,2 5-1-16,-2 11 0 16,-3 4-1-16,-7 3-1 0,-9 1 0 15,-11 3-3-15,-14 4-6 16,-12-3-17-16,-12 2-11 16,-12-5-32-16,0-1-11 15,-10-3-3-15,2-8 11 0,-3-16-47 16,-1-5-47-16,7-24-132 0,8-5-186 15,24-8 275-15</inkml:trace>
  <inkml:trace contextRef="#ctx0" brushRef="#br0" timeOffset="-146686.73">8162 13990 892 0,'1'-1'159'0,"4"-6"109"0,-5 1-65 0,0-5-16 0,-2 2-40 0,-2-3-5 0,-4 0-15 31,-3 2-12-31,-7 1-20 16,1 1-18-16,-18 8-35 16,-6 5-15-16,-9 11-23 15,-1 4-4-15,12 10-9 16,10 2-2-16,20 1-3 15,7-3-1-15,15-5 2 16,11 0 3-16,17-4 6 16,9-4 2-16,1 3 2 15,-4-1 3-15,-12 3 2 16,-10 4 1-16,-16 5 4 0,-9 2 0 0,-20 12 0 16,-9 0 0-16,-20 6-3 15,-7-1 0-15,-6-7-45 16,2-4-35-16,18-15-97 15,7-12-83-15,21-18 140 16</inkml:trace>
  <inkml:trace contextRef="#ctx0" brushRef="#br0" timeOffset="-146074.58">8283 14276 975 0,'22'9'132'16,"-1"4"85"-16,-6-1-55 0,0 1-32 0,0-8-43 0,7 1-14 0,2-14-15 0,3-1 3 15,-2-9 0-15,-1-4-3 16,-7-3-7-16,-3-3-5 16,-6 1 8-16,-5 2 7 15,-7 4 11-15,-7 8 1 0,-13 6-13 16,-3 2-12-1,-1 16-28-15,-5 3-12 16,4 22-15-16,6 10-6 0,2 11-3 31,8 4 0-31,13 2 2 0,7-3 2 16,10-12 5-16,7-4 1 16,9-17 2-16,-3-10 2 15,6-15 3-15,2-9 3 16,-2-16 4-16,4-11 3 0,2-8 9 15,4-1 4 1,-3-2 4-16,-1 2 1 0,-7 8-7 16,-5 5-5-16,-10 18-9 15,-7-1-3-15,-3 13-9 16,-10 3-3-16,3 13-7 16,-2 3-2-16,-1 8 1 15,3 0 1-15,2-4 4 16,0-5 3-16,4-11 2 15,1-7 2-15,2-18 5 16,-1-3 1-16,8-10 15 0,-1-1 5 0,2 7 6 31,-2 3 3-31,-1 11-13 16,3 7-7-16,1 15-12 16,0 2-6-16,2 14-6 15,2 9-17-15,-1 4-55 16,1-3-47-16,2 1-110 15,2-9-136-15,7-15 216 16</inkml:trace>
  <inkml:trace contextRef="#ctx0" brushRef="#br0" timeOffset="-145790.5">9655 13951 1426 0,'-4'-2'218'0,"-6"4"120"0,-7 10-126 0,-11 6-61 0,-9 16-108 0,1 0-20 0,0 8-22 16,7-4-3-16,17-3-7 15,7 1-1-15,18-5-2 16,5 3 2-16,9-3 4 16,-1-2 4-16,-4 2 2 15,-8 2 1-15,-11 5-35 16,-6 0-27-16,-13 1-49 15,-11 2-38-15,-19-4-177 16,9-1 199-16</inkml:trace>
  <inkml:trace contextRef="#ctx0" brushRef="#br0" timeOffset="-145287.17">9700 14336 1194 0,'-7'30'91'0,"1"4"37"0,0-2-63 0,6 2-12 0,6-8-38 0,7-7 10 0,15-19 24 0,8-8 11 16,7-21 34-16,7-7 3 15,-2-13 12-15,-6-3 14 16,-5 0 19-16,-14 3-6 15,-18 7-25-15,-7-3-19 0,-26 14-42 16,-5 3-17 0,-7 12-26-16,1 13-17 15,0 18-31-15,2 7-11 0,14 13-2 0,8 3-7 16,25-5-13 0,7-1 1-16,18-2-1 15,6-4 3-15,9 0-1 16,4-1 2-16,8-1-6 0,-7-1 8 15,-9 1-29-15,-7 1 12 16,-18-3 24-16,-6 0 22 16,-16-8 119-16,-6-2 28 15,-7-12 63 1,-3-4 0-16,4-18-7 16,-1-6-12-16,11-19-58 15,9-7-11-15,16-8-35 16,10-1-18-16,7 5-12 15,5 0-7-15,-1 1-28 16,6 5-49-16,6-8 22 0,5-3 5 16</inkml:trace>
  <inkml:trace contextRef="#ctx0" brushRef="#br0" timeOffset="-144837.65">11287 14025 1483 0,'-3'5'203'0,"-2"7"124"0,0 2-121 0,2 7-46 0,0 9-100 0,0 6-33 15,1 16-26 1,-1 5-1-16,8 3-10 0,1-3-42 16,8-13-117-16,5-6-93 15,9-21 123-15</inkml:trace>
  <inkml:trace contextRef="#ctx0" brushRef="#br0" timeOffset="-144654.04">11287 13777 1914 0,'-10'5'119'0,"1"-3"25"0,-1 1-38 0,7-2-87 0,3-1-19 0,11 0-52 0,3 0-36 15,16 8-119-15,5 5-111 16,20 14 175-16</inkml:trace>
  <inkml:trace contextRef="#ctx0" brushRef="#br0" timeOffset="-144144.84">11695 14222 981 0,'10'49'148'0,"-1"-13"154"0,-7-9-35 0,-5-14-34 0,0-13-22 0,-1-18-72 0,4-4-26 0,4-14-57 16,2-2-20-16,5 7-11 0,0 8-11 16,6 14-19-16,7 9-8 15,4 25-3-15,7 11-17 16,-3 17-49-16,4-1-35 16,2-13-47-16,9-9 10 0,5-27 54 15,0-11 42-15,3-25 53 16,-4-8 14-1,-4-13 33-15,-7-4 18 0,-10 6 37 0,-5 8 14 16,-11 12 4 0,2 15-8-16,-8 20-37 0,1 19-18 31,-6 29-33-31,-3 12-10 0,0 24-6 16,-4 2-17-16,-4 17-68 15,3 9-40-15,-3 0-69 16,0-7-30-16,2-23 36 15,-2-19 42-15,2-30 87 0,-2-15 73 16,3-24 69 0,-1-19 29-16,1-30 26 0,3-19-13 15,-4-37-17-15,5-13-22 16,8-10-28-16,6 5-5 16,15 31-5-16,7 15-3 0,5 29-13 15,1 17-11 1,-7 21-16-16,-1 8-6 0,-10 24-3 15,-6 8-2-15,-12 16-22 16,-10 5-23-16,-12 9-57 16,-10 3-39-16,-11 2-278 15,5-7 262 1</inkml:trace>
  <inkml:trace contextRef="#ctx0" brushRef="#br0" timeOffset="-143504.47">12800 14274 1249 0,'1'24'152'16,"-1"4"179"-16,-5 8-254 0,-4-4-4 0,4-7-50 0,-3-6-10 0,16-16 2 0,6-7 2 0,12-20 11 31,1-9 4-31,4-10 31 0,-14-7 2 0,15 13-1 31,-2 6 9-31,-13 7-31 0,10 21-12 0,-16 6-16 31,-1 13-16-31,1 23-41 0,-5 6-10 16,5 0-3-16,0-4 1 16,5-15 29-16,8-12 15 15,5-16 39-15,6-10 16 16,-6-15 39-16,-4-6 25 15,-6-19 9-15,-3-8-4 16,-2-26-5-16,-2-16-10 16,1-23-8-16,-7-12-5 15,1 8-18-15,-4 14-11 0,3 42-20 16,-1 21-6-16,-2 47-18 16,-1 20-9-16,2 41-10 0,-1 20-5 15,2 34-1-15,3 10-4 16,9 7-14-16,7-8-5 15,12-22 19-15,4-20-33 16,1-35 23-16,-3-10 8 0,-12-23-7 16,-3-10 45-16,-11-18 2 31,-4-11 0-31,-3-3-7 16,-4-2-4-16,10 16-10 0,0 7-6 15,4 13-3-15,-1 12-1 16,3 14 0-1,-4 1 4-15,-2 10-39 0,-5 1-1 0,-12 2-53 16,0-1-30-16,-17-7-31 16,1-3-56-16,-9-10-74 15,-16-9 149-15</inkml:trace>
  <inkml:trace contextRef="#ctx0" brushRef="#br0" timeOffset="-143354.72">12959 13683 1590 0,'3'39'129'0,"7"-3"96"0,4-2-93 15,9-16-48-15,6-8-32 0,13-21-69 0,10-13-60 0,13-10 41 0</inkml:trace>
  <inkml:trace contextRef="#ctx0" brushRef="#br0" timeOffset="-143054.58">13844 13378 1344 0,'9'-17'147'0,"12"3"202"15,7-4-193-15,10 12-16 0,6 6-21 0,7 13-53 0,1 6-10 16,-9 11-16-16,-4 3-6 0,-25 9-8 16,-8 2-7-16,-13 10-7 0,-14-2-2 15,-1 5-13-15,-5-3-3 16,4-10-30-16,2-6-38 0,8-12-92 31,9-5-44-31,5-10 100 0</inkml:trace>
  <inkml:trace contextRef="#ctx0" brushRef="#br0" timeOffset="-142911.4">14120 14478 2077 0,'-16'15'120'16,"-7"-4"50"-16,-4-19-29 0,-2-10-111 0</inkml:trace>
  <inkml:trace contextRef="#ctx0" brushRef="#br0" timeOffset="-65599.23">3675 14914 413 0,'0'-3'126'0,"0"-6"105"0,0 6-54 0,-3-5-26 0,3 5-41 0,-2 1-18 0,2 2-16 0,0 0-2 0,0 0-3 16,-3 5 0-1,-2 6-6-15,4 3-7 16,-1 6-15-16,-3 6-4 16,-3 4-11-16,-4 7-3 0,-6 16-11 15,-5 3-5 1,-9 14-8-16,1-3 3 15,-7 8-3-15,-3-8 1 16,0-13-1-16,-2-10-2 0,16-23 2 16,13-4-2-16,21-22-2 15,8 5 5-15,9-6 33 16,1-10 16-16,7 8 35 16,1-3 5-16,6 7-18 15,-4-1-10-15,-2 2-30 16,2 4-10-16,-8 7-11 0,1 5-7 15,-1 1 0 1,0-1-1-16,1-1-6 0,2 2-11 0,-2-1-32 16,1-2-27-1,-7-5-83 1,-6-1-60 0,-7-11-203-16,-6 1 229 0</inkml:trace>
  <inkml:trace contextRef="#ctx0" brushRef="#br0" timeOffset="-65288.81">3822 15253 1379 0,'0'8'127'15,"1"6"72"-15,1 2-17 0,1 8-62 0,3 6-23 0,-1 6-33 0,3 4-20 16,-2 5-29-16,2 6-5 0,-5 2-7 0,-1 3 0 0,-2 4-6 0,0 1-22 0,-2 2-67 0,-3-5-57 0,2-1 73 0</inkml:trace>
  <inkml:trace contextRef="#ctx0" brushRef="#br0" timeOffset="-63905.09">4650 15600 884 0,'-7'5'146'0,"-5"0"130"0,-12 7-98 0,-1 6-11 0,1 1-43 16,7-2-22-16,11-3-43 16,6 2-11-16,20 3-14 15,7 6-3 1,3 13-8-16,5 6-8 0,-9 5-9 15,-5 5 0-15,-12 2-1 16,-4-2 1-16,-14 0-81 16,-6-4-89-16,-22-12 93 15</inkml:trace>
  <inkml:trace contextRef="#ctx0" brushRef="#br0" timeOffset="-63406.74">4992 14982 377 0,'14'-30'128'0,"-1"3"149"0,-2 7-22 16,-9 15-18-16,1 7-21 0,-3 14-35 0,0 7-14 0,1 17-60 0,6 2-25 0,-3 13-46 16,6 1-21-1,1 5-9-15,0 4-1 0,-3-1-1 0,1 3 0 32,-7-6-5-32,-1-7-2 15,-1-7-3-15,-3-8 0 0,2-18 5 16,-2-7 1-16,-2-19 2 15,3-9-1 1,4-9 3-16,4-1 2 0,5-1 1 16,3 3-1-16,4 6-3 15,5 8-2-15,6 6-1 16,-1 2 1-16,5 10 0 16,-3 7 1-16,-8 2 3 15,-4 8 2-15,-18 6 5 16,-10-5-1-16,-15 9-1 15,-8-3-4-15,-3-5-32 0,4 1-41 16,2-8-163 0,3-10 136-16</inkml:trace>
  <inkml:trace contextRef="#ctx0" brushRef="#br0" timeOffset="-62901.55">5623 15522 1063 0,'0'9'145'0,"0"0"93"0,-1-2-129 0,-7 2-9 16,6 4-74-16,-1 1-11 0,8 0-11 0,3-1-5 0,4-4-2 0,1-2-2 15,1-7 6-15,0-4-1 0,-1-5 29 0,-2-7 15 0,-3 0 16 0,-2 1 10 0,0-3-20 0,-1 10-10 0,-2 4-19 0,4 4-9 16,0 8-12-16,6 7-1 0,11 18-3 16,7 7 2-16,6 4-7 31,7 0 1-31,0-22 0 0,3-9 1 0,-10-19 15 15,-9-9 7-15,-12-19 13 16,-7-7 3-16,2-19-5 16,-8-10-4-1,4-26-6-15,-3-2 5 0,-2-6 18 16,-2 5 12-16,0 19 8 16,-2 12-2-16,4 35-13 15,4 12-12-15,2 31-13 0,3 15-5 16,2 24-8-16,-1 11-2 15,4 15 0-15,-2 7-31 0,4-1-102 16,-4-2-103-16,2-5 112 16</inkml:trace>
  <inkml:trace contextRef="#ctx0" brushRef="#br0" timeOffset="-62705.61">5948 15222 1448 0,'3'-10'121'0,"2"7"99"0,9 2-89 0,15-1-34 0,5-1-25 0,14-3-38 16,-1-7-13-16,7-9-14 16,-2-5-4-16,8-4 131 15,4-6-98-15</inkml:trace>
  <inkml:trace contextRef="#ctx0" brushRef="#br0" timeOffset="-61239.95">7221 14984 300 0,'-3'1'131'0,"-2"-1"149"0,2 5-20 0,-3-5-46 0,3 3-16 0,-5 0-33 0,3 2-20 0,2 3-40 0,-3 3-20 15,1 16-39-15,2 9-18 16,0 26-21-16,3 15-5 16,3 19-2-16,0 11-1 15,3-3-13-15,2-1-4 16,3-21 0-16,2-10-1 16,3-23 3-16,6-17 1 0,-2-23-6 15,2-9 1-15,2-25 12 16,-2-6 4-16,-1-12 10 15,1 0 5-15,0 2 9 0,-5 5 3 16,2 16 0-16,-10 5-2 16,2 19-8-1,2 13-5-15,6 11-3 16,-2 4 0-16,9 4-4 0,-3-3-1 16,4-12 0-1,2-4 0-15,-3-17 15 16,-4-5 13-16,-7-9 45 15,-6-2 20-15,-9-4 14 0,-6-1-3 16,-8-5-36-16,-4-4-20 16,-5 1-27-16,-6-1-9 15,2 5-16-15,1-2-23 16,5 15-98-16,8 4-68 0,10 8 95 16</inkml:trace>
  <inkml:trace contextRef="#ctx0" brushRef="#br0" timeOffset="-60807.6">8086 15567 1201 0,'0'-19'180'0,"-8"5"102"16,-9 0-88-16,-10 4-39 0,-13 6-91 0,-1 2-29 0,5 15-35 15,3 3-11-15,17 18-11 16,5 6-1-16,14-2 1 0,7-7 2 0,16-12 5 31,11-13 3-31,4-7 9 0,3-6 8 16,-14-10 21 0,-8-2 10-16,-8-5 18 0,-4-1 3 15,-6 0-3-15,1 3-9 16,0 8-17-16,0 7-6 15,-1 14-6-15,3 13 0 16,-4 20-2 0,0 5-2-16,0 14-6 0,-3 4-1 0,-8 1 1 15,-4 7 1 1,-7 4 2-16,-13-3 2 0,-14-4-1 0,-7-5-2 31,-2-14-22-31,2-10-27 16,14-12-63-16,9-11-49 15,11-24-171-15,8-20-132 16,13-37 248-16</inkml:trace>
  <inkml:trace contextRef="#ctx0" brushRef="#br0" timeOffset="-60624.07">8242 15529 1063 0,'16'13'136'0,"-4"3"128"0,-1 4-80 0,-3 6-65 0,-3 2-35 16,3-3-54-16,-2 4-17 16,7-7-34-16,4-7-44 15,2-4-196-15,3-7 162 16</inkml:trace>
  <inkml:trace contextRef="#ctx0" brushRef="#br0" timeOffset="-60440.58">8288 15244 1268 0,'-19'0'83'0,"1"0"109"0,12 0-205 15,6 0-36-15,13-5-310 0,17 2 241 0</inkml:trace>
  <inkml:trace contextRef="#ctx0" brushRef="#br0" timeOffset="-60274.23">8687 15490 1373 0,'-44'2'131'0,"-1"-2"89"16,8 4-137-16,0 4-24 0,11 11-49 31,7 13-10-31,9 7-9 15,7 7-4-15,11 3-53 16,11-5-68-16,12-14-258 16,9-3 226-16</inkml:trace>
  <inkml:trace contextRef="#ctx0" brushRef="#br0" timeOffset="-59257.76">9028 15665 632 0,'6'-25'205'0,"-6"3"218"0,-6-2-87 0,-12 4-117 0,-2 2-49 0,-4 10-81 0,-6 4-30 0,2 13-45 16,6 8-13-16,4 17-17 15,6 0-15-15,12 4-23 16,3-3-5-16,19-12 1 16,2-10 15-16,2-13 27 15,1-2 10 1,-8-13 14-16,2-3 9 15,-7-7 14-15,-2-2 9 16,-1-1 15-16,-1 1 0 16,-5 5-7-16,-2 6-9 15,-3 16-21-15,3 3-9 16,-1 23-10-16,1 8-13 0,8 6-29 16,1-4-3-16,9-9-10 15,3-7 4-15,9-12 28 16,-2-6 6-16,1-15 13 15,-4-9 9-15,-3-11 10 16,-2-10 4-16,-3-10 17 0,2-10 11 16,0-18 21-16,-6-5 9 0,-10-11 8 15,-6 0-4 1,-6 10-15 0,-10 13-12-16,-3 25-16 15,3 20-5-15,-1 26-12 0,0 21-6 0,3 21-16 31,3 15-8-31,11 26-7 16,6 10 0-16,11 14-23 0,7 6-30 16,4-5-74-16,4-11-12 15,-1-24 11-15,4-17 23 0,1-23 44 16,-6-13 15-16,0-24 24 16,-4-11 21-16,-3-29 67 15,1-10 23-15,0-17 39 16,-1-11 15-1,-10-7 12-15,-8-1-6 16,-5 7-26-16,-2 12-19 16,-6 26-36-16,3 14-10 0,-7 27-19 15,2 15-16-15,6 32-13 16,2 18-10-16,7 24-12 16,1 6-2-16,3-6-19 15,3-6-7-15,10-22 2 16,-3-13 10-16,4-19 22 15,4-8 9-15,-5-14 10 16,3-2 2-16,-9-9 5 16,-2-5 1-16,-6-1 7 15,-1-3 1-15,-4 4 1 16,-2 5 0-16,-1 11-6 0,-4 3-4 16,0 17-7-16,1 7-9 15,5 8-9-15,6-4 1 0,4-7 0 16,6-3 7-1,12-18 7-15,6-5 3 16,2-9 9-16,-2-5 11 16,-8-7 19-1,-1 1 12-15,-6 1 16 0,-7-1 4 0,-5 8 4 16,-5 3-7 0,-3 11-17-16,1 3-11 0,-1 21-21 15,-1 7-6 1,-4 18-5-1,0 5-2-15,-5 7-10 0,-8 2-15 16,-7 2-31-16,-9 0-18 16,-11-4-43-16,-4 2-12 0,-12-6-42 15,-1-7-16-15,-7 7 108 16</inkml:trace>
  <inkml:trace contextRef="#ctx0" brushRef="#br0" timeOffset="-56208.62">3990 16471 584 0,'-1'0'100'0,"-4"1"110"0,0-1-22 0,1 5-30 0,-4-3-14 0,3-1-34 15,-3 2-15-15,-1 1-11 0,1 0 2 0,-5-4 10 16,-4-1 0-16,-1-6-4 16,1 3-3-16,-7-7-18 15,-2 3-13-15,-6 2-22 16,4-1-11-16,-1 7-13 16,2 7-4-16,5 8-7 15,0 11-1-15,8 15-3 0,3 7-1 16,6 14-2-1,4 4 0-15,5 4-1 16,7-6-1-16,12-9 1 16,2-7-3-16,5-17-21 15,8-6-21-15,1-15-45 16,4-10-25-16,2-11-40 16,0-10-12-16,5-9-30 15,5-3-6-15,-1-5-3 0,-4-1 33 16,-9 3 98-16,-6 3 70 15,-13 4 144-15,-1 4 42 16,-12 6 53-16,-6 7-2 0,-7 5-28 16,-9 2-26-16,-9 7-46 15,-3 6-30-15,-8 8-41 16,-2 4-15 0,-8 7-25-16,5 5-9 0,5 10-6 15,2-2-3-15,16-1-3 0,9-3-2 31,17-9 0-31,16 0-1 16,6-16 3-16,7-8 2 16,-1-16 4-16,-4-7 1 15,-1-13 10-15,-5-7 8 0,-4-4 17 16,0 0 8-16,-7 5 2 16,2 1-5-16,-9 14-15 15,-3 8-9-15,0 15-10 16,0 2-4-16,-2 18-1 15,2 3-1-15,0 13 0 0,1-3 0 16,2 1 0-16,2-5-2 16,1-14-1-16,1-4 0 15,-1-17 1 1,5-5 0-16,0-5 2 0,4-6 0 16,6 3 1-16,4-5 0 0,-2 4-1 15,4 7 0-15,-10 11 0 16,-3 4 0-1,-4 10 1 1,-9-1-1-16,7 7 0 0,6 2-1 16,-5-6 1-16,7-2 0 15,1-10 0-15,-6-1 0 16,13 0 0-16,-4 0 0 16,8 7-2-16,1-4-5 15,1-2-126-15,3-4-174 16,4-23 175-16</inkml:trace>
  <inkml:trace contextRef="#ctx0" brushRef="#br0" timeOffset="-55829.45">5506 16091 1487 0,'-3'3'116'0,"-1"13"48"0,4 7-1 0,6 20-64 0,-1 9-32 0,1 11-40 0,-3 6-13 15,-1 6-9-15,1 0-2 16,0-1-6-16,-1-6-9 16,-2-19-4-16,-5-9 1 0,0-22 6 15,-3-11 7-15,3-18 2 16,-4-8 0-16,9-10 1 15,5-2 6-15,10 3 9 16,6 4 3-16,7 10-1 16,1 6-4-1,-2 11-6-15,-1 6-2 0,1 15 1 16,-5 8-1-16,-12 9 2 0,-7 3 0 16,-13 1-25-16,-4 0-32 15,-6-12-125 1,1-8-154-16,6-23 180 15</inkml:trace>
  <inkml:trace contextRef="#ctx0" brushRef="#br0" timeOffset="-55509.66">5921 16580 707 0,'22'28'134'0,"5"-1"213"0,6-3-246 15,-3-9 15-15,5-4-20 0,-5-11-13 0,-3-11 14 0,-2-11-1 0,-1-5 3 0,-8-6-5 0,-7-3-1 0,-7 1-12 16,-12 5 8-16,-10 10-4 16,-3 14-5-16,-16 13-26 15,1 20-22-15,-11 27-28 16,4 11-7-16,10 12-8 15,11 0-1 1,23-11-1-16,13-12 0 16,24-19-5-16,15-13 0 0,12-19-64 15,-1-11-50-15,5-24-209 16,1-5 184-16</inkml:trace>
  <inkml:trace contextRef="#ctx0" brushRef="#br0" timeOffset="-54792.02">7217 16409 1023 0,'-4'8'77'0,"4"6"44"0,0 9-2 0,10 18-55 0,4 9-16 0,11 15-35 0,2 2-10 0,8-3-3 16,0-11 0-16,1-20 0 15,2-7 0-15,-10-20 17 16,-3-3 19-16,-4-14 35 16,-10-13 13-16,-5-14 8 15,-1-9-10-15,-8-10-17 16,0-3-7-16,-10 5-14 16,-3 3-8-16,0 16-18 15,4 8-8-15,5 18-11 16,7 8-5-16,12 1-5 15,8 6-2-15,13 3 2 16,7-4 3-16,7 4 4 16,3-2 2-16,-9 5 13 15,-1 5 6-15,-15 3 9 16,-4 6 4-16,-13 7-8 0,-1 4-4 16,-5 8-6-16,1 1-5 15,5 2-5-15,3-8-2 16,5-7-3-16,4-5-1 15,2-15-15-15,4-5-38 0,7-14-130 32,-2-12-213-32,1-26 223 0</inkml:trace>
  <inkml:trace contextRef="#ctx0" brushRef="#br0" timeOffset="-54657.51">7803 16290 1190 0,'-20'7'103'0,"3"-2"153"0,9-5-318 0,4-1-130 0,16-9 111 0</inkml:trace>
  <inkml:trace contextRef="#ctx0" brushRef="#br0" timeOffset="-53459.75">8201 16439 828 0,'0'33'177'0,"-2"2"230"0,1-5-230 0,1-9-57 0,6-6-43 0,7-7-38 0,1-8-5 0,8-6 13 16,2-2 13-16,-1-9 16 0,-1-1 0 16,-4 3-6-16,-6-3-1 0,-8 2 2 15,-4 2 8 1,-15 0-12-16,-7 1-11 15,-8 6-27-15,-6 3-18 16,3 14-11-16,3 7-8 0,3 20-15 16,7 8-7-1,10 12-11-15,4 6-1 16,18-11 7-16,12-8 7 16,16-20 11-16,-1-7 6 0,7-17 8 15,-2-4 1-15,0-14 2 16,0-5 1-16,2-9 10 15,-5-11 5-15,-8 1 17 0,0 2 6 16,-17 12 4 0,-2 4 0-1,-14 24-12-15,-3-7-8 0,-3 27-15 16,-4 8-7-16,4 12-7 16,4 1-2-16,12-5-1 15,2-3-1-15,12-19-1 16,5-3 1-16,-3-15 5 15,4-4 3-15,-4-13 5 0,-1 2 2 0,-5-4 1 32,-4-1 0-32,0 4-1 0,-5 2-1 15,3 9 0 1,-3 6-2-16,0 11-2 0,3 6-3 16,1 13-12-16,4 4-18 0,7 4-23 15,1 1-1-15,5-20 12 16,4-5 17-16,2-13 25 15,-2-10 3-15,-9-6 2 32,-3-2 10-32,-13-5 20 0,-5-2 8 15,-6-2 10-15,-5-5-3 16,-3 2-19-16,2-1-9 0,-3 6-12 16,5 5-6-16,4 10-3 15,2 7-3-15,6 6-3 16,8 4-1-16,11 6 2 15,7-1 2-15,10-9 1 16,5-1 2-16,0-12 2 16,-5-3 3-16,-7 1 9 15,-9-3 12-15,-15-1 20 16,-7 4 16-16,-11-5 12 16,-1 2-5-16,-11 4-8 15,-2 7-14-15,-10 8-21 16,-5 6-9-16,5 15-17 15,4 10-7-15,14 10-10 16,11 6-10-16,17-3-30 16,13-4-17-16,16-18-28 15,4-8 0-15,2-10 16 16,-1-6 19-16,-2-3 35 16,-2-7 12-16,-4-4 19 15,1-3 3-15,-8-2 4 16,-1 3 2-16,-13 0 18 15,-8 4 16-15,-11 2 27 0,-6 5 2 16,-9 5-12-16,-12 7-19 0,-1 12-29 16,-1 0-9-16,6 6-19 15,11-2-9-15,9-7-22 16,6-6-4-16,17-13 3 16,3-13 4-16,7-19 26 15,0-4 7-15,-5-13 13 16,1-2 9-16,-7-8 30 15,-2-2 16-15,-9-6 29 0,-4-7 15 16,-3-11-8 0,-4 3-12-16,-7 22-6 15,-3 17-5-15,-6 52-22 16,1 24-5-16,-4 43-32 16,4 17-17-16,12 20-32 15,3 4-30-15,10 2-96 16,6-9 324-16,13-34-157 15</inkml:trace>
  <inkml:trace contextRef="#ctx0" brushRef="#br0" timeOffset="-52644.2">10998 16291 1067 0,'0'2'133'0,"-3"-2"121"0,-3-2-17 0,-2-3-33 16,-8-4-32-16,-1-1-69 0,2 3-34 0,-4 0-51 16,2 9-12-16,0 17-10 15,-5 8-16-15,7 21-26 16,3 4-12-16,10 4-9 16,4-4 13-16,14-19 21 15,9-14 12-15,5-22 26 0,3-12 20 16,-5-16 30-16,-1-4 12 15,-5-11 13-15,-1-1-4 16,-6 5-10-16,-2 2-7 16,-8 16-19-16,0 9-11 15,-9 26-17-15,1 12-9 0,3 25-20 16,2 8-10-16,7 8-4 16,4-9 0-16,6-14 15 15,5-13 6-15,2-23 14 16,0-7 14-16,-4-18 25 15,0-4 12-15,-8-7 23 16,0-7-2-16,-1 0-16 16,1-2-10-16,2 15-24 15,3 2-7-15,-2 18-4 16,7 5-2-16,-2 14-6 16,5 3-2-16,-4 10 1 15,-5 0-1-15,-4 5 1 16,-6-2 1-16,-13-1-2 15,-3 3-3-15,-19-7-17 16,-7 0-14-16,-17-9-38 16,-4-2-36-16,-4-10-96 0,6-1-123 15,15-14 179-15</inkml:trace>
  <inkml:trace contextRef="#ctx0" brushRef="#br0" timeOffset="-51976.06">12306 16053 1104 0,'1'-5'152'0,"7"0"96"0,2-4-42 0,2 0-13 0,10-1-40 0,4-1-24 0,1 3-54 16,7 5-23-16,-2 6-34 15,-1 7-6-15,-5 13-4 16,-9 4 1-16,-14 11 2 16,-4 3 0-16,-17 8-8 15,-9 0-3-15,-9 0-7 0,-5-2-2 0,-3-6 5 16,3-6 2-16,5-9 2 31,7 0 1-31,13-4-2 0,7-3-2 0,23 1 1 31,10-4 0-31,20 0 1 16,6-4 0-16,12-5-2 0,6-6-41 16,12-2-121-1,12-7-132-15,10 0 145 16</inkml:trace>
  <inkml:trace contextRef="#ctx0" brushRef="#br0" timeOffset="-51660.42">13486 16108 1254 0,'3'-1'172'0,"-3"-1"203"0,-8-7-118 0,-9 9-52 0,-8 3-34 0,-10 6-76 0,3 10-30 0,-2 3-34 0,4 5-14 16,6 1-17 0,10 4-4-16,15 3-8 15,10-5-2-15,18 4 0 16,7-2 3-16,11-2 6 16,1 1 2-16,-12-7 5 15,-8-2 3-15,-20-1 5 16,-17 1 1-16,-18-2-19 15,-11-1-13-15,-12-3-51 16,-2-4-41-16,-2-8-67 0,7-4-52 16,12-11-265-16,10-4 296 15</inkml:trace>
  <inkml:trace contextRef="#ctx0" brushRef="#br0" timeOffset="-51095.06">13664 16356 1267 0,'17'11'107'0,"-4"-2"74"0,3-4-86 0,-5-3-9 0,5-7-13 0,3-5 3 0,-2-7 18 0,5-5-2 16,2-6 3-16,-1 1-11 15,-5 5-2-15,-2 3 2 0,-15 0 6 16,-4 1 0-16,-21 4-19 15,-3 2-13-15,-7 7-32 16,-1 5-14-16,0 16-16 16,5 3-15-16,7 15-10 15,7 6-3-15,10 1-2 16,12 1 9-16,11-5 5 16,7-6 3-16,8-9 7 15,2-4 2-15,6-12 6 0,5-3 1 0,0-9 3 16,2-7 1-16,-5-4 6 15,-4-7 2-15,-8 0 2 16,0 4 0-16,-12 6-3 31,-6 6-2-31,-10 8-4 0,4-5-8 16,-9 15-22 0,1 1-5-16,1 3-4 15,-1-3 8-15,2-11 17 16,0 1 3-16,8-12 22 0,0-6 7 15,14-21 17-15,3-6 8 16,2-2-11-16,3-1 3 0,0 12-7 16,-3 13-6-16,-10 16-8 15,2 9-8-15,-6 18-24 16,-5 7-17-16,1 13-43 16,-2 3-40-16,-7-6-145 15,7 0 150-15</inkml:trace>
  <inkml:trace contextRef="#ctx0" brushRef="#br0" timeOffset="-50811.68">14773 16020 1399 0,'-14'9'174'0,"-7"-1"122"16,-5 11-151-16,-4-2-26 0,3 9-79 0,2 1-20 0,10 4-21 0,9-6-7 0,20 2-7 15,8-2-1-15,23 1 5 0,-1 0 3 16,1-2 8-16,-5 3 2 16,-21-2 5-16,-7 0-2 15,-23 1-13-15,-6-4-17 16,-21 0-31-16,-8 0-20 15,-6-10-50-15,2-1-23 0,6-15 81 16</inkml:trace>
  <inkml:trace contextRef="#ctx0" brushRef="#br0" timeOffset="-49994.08">14961 16200 872 0,'0'4'158'0,"1"1"183"0,-1 8-169 0,-1 2-68 16,1 3-26-16,5 1-29 0,6-3-8 0,11-7-11 0,-3-4 8 16,8-5 17-16,-1-10 5 15,-2-9 8 1,0-1-5-16,-9-15 1 0,-4 2 5 0,-7-6 7 31,-4-1-2-31,-7 5-14 16,-5-4-10-16,-9 7-20 15,4 3-8-15,-7 14-14 16,1 9-3-16,5 9-23 16,-2 10-6-16,7 10-17 15,10 3-7-15,6-6 3 0,11 2 0 16,11-1 11-16,4-5 9 15,4 7 13-15,-1-7 1 16,-1 4-19-16,4-2-10 16,-7-1-18-16,-3 2-5 15,-9-6-15-15,-6 1-1 16,-10-8-5-16,-3 2 7 0,-7-5 45 16,2-1 18-16,5-7 37 15,1-3 16-15,7-4 19 16,5-4 3-1,2-2-3-15,4 0-4 0,9-3-13 0,5-4-8 16,10-5-11-16,4-3-9 16,6-7-13-1,-1 2-2-15,-8 1-8 16,-3-1-3-16,-11 11 2 16,-2 2 3-16,-1 4 9 15,-10 9 7-15,-4 5 27 16,-9 7 20-16,2 2 30 0,-4 7 12 15,-10 6-3-15,-4-1-13 16,1 5-26-16,-3 1-12 16,1 5-22-16,7 4-7 15,-2 5-10 1,9-2-4-16,4 3-11 0,9-5-3 16,6-4-1-16,5 0 1 15,5-6 5-15,-2 4 2 16,-4-7 5-16,-2 4 2 0,-16-2 9 15,-5 0 3 1,-10 1 1-16,-15-1-2 16,-11-2-4-16,-2-2-3 15,-21-8-23-15,-2-3-26 16,-18-8-81-16,-7-8-59 0,8-4 95 16</inkml:trace>
  <inkml:trace contextRef="#ctx0" brushRef="#br0" timeOffset="-42948.28">16933 15529 491 0,'5'0'135'0,"-4"2"120"0,-4 1-46 0,-3 0-86 0,3 4-43 0,-5 4-46 0,1 1 0 0,4 2 1 0,-5 4 1 16,8 7-2-16,-1 3-13 15,-6 10-14-15,4 5-5 16,0 1-3-16,0 3-3 15,0-4 1-15,-2-5 1 16,5-15 3-16,-3-4 3 16,1-11 3-16,-2-6 2 0,0-12 19 31,3-5 9-31,1-14 23 0,0-4 13 16,-2-11 11-1,4-7 0-15,-2-4-8 0,0-5-4 16,1 8-18-16,4 5-6 15,2 14-9-15,-4 6-9 16,5 14-10-16,3 10-2 0,6 14-6 16,7 10-3-16,1 15-4 15,0-3-3 1,5 8-1-16,-2 3-1 0,6-3 0 16,-8 0 0-16,0-4 1 15,-3-3 2-15,-7-10 1 16,-2-7 3-16,-3-7 18 15,-6-9 21-15,-3-12 38 0,-2-4 14 0,-2-11 7 32,-1-10-10-32,0-5-21 0,-4-9-9 15,6 1-25-15,1 6-10 0,0 7-22 16,5 9-4-16,-5 11-6 31,0 5-6-31,0 11-63 16,0 0-48-16,0 5-132 15,4 4-123-15,18 4 209 16</inkml:trace>
  <inkml:trace contextRef="#ctx0" brushRef="#br0" timeOffset="-42514.65">17648 15425 1054 0,'3'-8'183'0,"1"-1"130"0,1 3-63 0,3-2-22 0,-8 1-45 0,2-4-22 0,-10 10-48 0,-3-7-28 0,-15 8-42 15,-5 8-14-15,-9 3-22 16,1 11-4-16,3 9-5 15,9 7-4-15,16 2-1 16,11-2 1-16,20-1 0 16,10 1 1-16,11-9 2 15,7-2-1-15,-6-4 3 16,-4-2 0-16,-2 1 1 16,-10 3 1-16,-14 0 4 15,-9 4 0-15,-17-4 3 16,-3-2-1-16,-18-7-4 15,-6-5-2-15,-8-8-16 16,-3-4-10-16,-1-7-37 0,5-5-17 16,20-9-55-16,4 5-36 15,23 0-126-15,2 2-270 0,15 4 340 16</inkml:trace>
  <inkml:trace contextRef="#ctx0" brushRef="#br0" timeOffset="-41522.89">18171 15652 690 0,'18'-1'186'0,"-4"1"234"0,-5-2-111 0,-9 4-30 0,0 4-25 0,-14-1-63 0,-13 1-36 0,-3-4-75 0,-15-1-32 0,7 4-34 31,6 5-9-31,12 7-10 15,5 5-6-15,12 8-3 0,3 5-3 16,3-5-10 0,7 0-14-16,9-16-8 15,5-5 3-15,6-12 15 16,-1-5 18-16,-6-12 16 0,-1-4 3 16,-2-8 1-16,-2-5 0 15,-4-4-2-15,5-8 12 16,-2-3 6-16,-3-11 11 0,0-12 12 15,-3-5-9-15,-1 3-4 16,-4 6-10-16,1 30-4 16,-6 19-2-16,-7 30-5 15,-1 18-4-15,-7 28-8 0,0 15-5 16,1 13-1 0,2 5-1-16,10-5-28 15,6-5-16-15,15-17-16 16,2-12-3-16,13-22 35 15,1-8-17-15,4-17 20 16,-1-4 6-16,-1-14 0 16,-5-8 41-16,-11-7 13 15,-1 2 15-15,-15-3 29 16,-1 5 4-16,-16-7 9 16,-2 8-12-16,-8 13-23 15,-1 8-12-15,2 15-23 16,-5 8-6-16,9 12-15 15,3 10-5-15,10 10-6 0,6 2 1 0,11-2-26 16,10-8-11-16,5-15-17 16,4-7-2-16,1-16 28 31,1-9 15-31,3-16 22 0,-2-5 6 0,-7-11 5 16,-1-6 2-16,-4-5 2 15,1-3-6 1,-3-9 36-16,-5-9 3 15,-4-12 15-15,-4-4 12 16,-9-3-28-16,-3 6-1 0,-1 28-6 16,4 15 1-16,0 39-2 15,-4-7-3-15,1 33-13 16,-3 10-6-16,3 23-10 16,1 13-1-16,4 12-2 15,-2 1-2-15,3 3-22 16,6-7-24-16,2-7-43 15,4-7-16-15,7-20-23 16,3-7-25-16,2-18-24 16,3-9-13-16,0-20-83 15,-5-9-68-15,7-14 204 16</inkml:trace>
  <inkml:trace contextRef="#ctx0" brushRef="#br0" timeOffset="-41339.7">18678 15337 1442 0,'52'0'102'0,"5"-2"48"0,4-4-15 0,-4 1-51 0,-7-6-28 0,-10-3-84 0,-7 0-62 0,-5-13 50 0</inkml:trace>
  <inkml:trace contextRef="#ctx0" brushRef="#br0" timeOffset="-38816.68">17113 16307 363 0,'-2'0'122'0,"2"3"130"0,0-3-21 0,0 0-49 0,0 0-19 0,0-5-26 15,-5-1-11-15,2 4-17 16,-3-2-9-16,0 4-23 15,-4 0-13-15,-7 4-22 16,-5 0-9-16,-11 0-13 16,1 3-7-16,-9-3-7 0,-3 6-2 15,3-5-4-15,1 2 0 16,15-3-2 0,5-1-1-16,17 6-1 0,4 1 0 0,10 4 3 15,2 5 0 1,-1 3 2-1,-2 3 2-15,-7 10 2 16,-1 3 1-16,-6 7-1 0,-8 7 0 16,-2 8-3-16,-1 3-1 15,6 0-2-15,7-7-2 16,15-9 0-16,6-9 0 16,14-13-1-16,3-6 0 0,4-13 0 15,-1-10 1 1,-2-12-20-16,-4-3-27 0,-7-16-79 15,0 2-65-15,-7-6 101 16</inkml:trace>
  <inkml:trace contextRef="#ctx0" brushRef="#br0" timeOffset="-38633.64">16826 16682 1004 0,'-4'14'167'0,"6"-3"197"0,15-7-230 0,7-3-29 0,9-1-43 16,0 0-15-16,2-3-26 16,-2-6-7-16,-3-2-75 15,-3-4-100-15,8 0 95 16</inkml:trace>
  <inkml:trace contextRef="#ctx0" brushRef="#br0" timeOffset="-38198.64">17329 16331 1373 0,'-3'9'159'0,"-2"2"112"0,-1 13-133 0,1 1-37 0,-1 10-62 16,1 9-22 0,0 11-16-16,2 10-1 0,8 2-5 15,4 1-2-15,12-16-1 16,4-12 0-1,3-20 5-15,7-4 3 0,-5-16 5 16,-3-11 9-16,-3-11 25 16,-6-10 11-16,-5-13 8 15,0 0-6-15,-5 1-24 16,1 8-12-16,4 19-15 16,-1 9-2-16,4 25-6 15,3 12-1-15,3 21 1 16,6 4 9-16,4-2-22 15,1-5 1-15,-1-20 4 16,2-10-6-16,-8-17 40 16,-6-14 11-16,-4-18 22 15,-10-12 8-15,-6-16 5 0,-1-14-5 0,-12-8-19 16,-1-3-9-16,-5 6-23 16,2 5-7-16,4 24-8 15,2 13-16 1,6 26-82-1,-1 8-72-15,12 17 90 0</inkml:trace>
  <inkml:trace contextRef="#ctx0" brushRef="#br0" timeOffset="-37217.66">18364 16670 1207 0,'0'-7'155'0,"-7"3"123"0,-2-3-134 0,0 4-16 0,-17 5-69 0,-1 6-29 0,-7 7-20 16,-4 12-5-16,5 19-9 15,3 0-6-15,12 6-24 16,11-3-14-16,14-15-29 16,11-5-1-16,13-20 25 15,1-7 15-15,6-13 37 0,-2-8 8 16,-3-16 17-1,-4-11 4-15,-6-11 19 16,-5-7 9-16,-6-10 13 16,-2 0 11-16,-10-2 14 0,-7-1 3 0,-5 4-1 15,-4 2-7-15,3 19-20 16,1 11-9-16,9 27-20 16,-4 14-7-16,4 20-16 15,2 17-8 1,-3 19-9-1,4 9-3-15,4 17-6 0,-3 10-11 0,10 4-29 16,2-5-12-16,10-26-5 16,6-13 8-16,2-22 23 15,3-11 12-15,-5-19 15 16,5-5 3-16,-8-22 14 16,3-7 6-16,-4-17 19 15,-3-1 10-15,-16-3 15 16,-2 9 2-16,-12 11-10 15,-5 12-5-15,-4 20-17 16,-7 9-7-16,0 19-14 0,2 10-7 16,8 14-8-16,6 3-2 15,8-2-2-15,5-6-1 16,9-10-1-16,10-8 0 16,3-8 1-16,7-6 0 15,-2-9 2-15,4-9-1 16,2-10-13-1,2-6 3-15,5-9 4 16,-5-6 3-16,-6-11 20 0,0-1 3 16,-17-6 4-16,-3-1 1 15,-4-4 2-15,-10-3 0 16,-7 0 7-16,-4-1 3 16,-12-1 0-16,8 3-2 15,1 18-5-15,5 10-2 16,9 32-4-16,0-1-1 0,1 28-8 15,2 10-3-15,2 23-2 16,-2 11-1-16,0 13 0 16,7 7-12-16,-5-2-43 15,6 2-22-15,4-10-49 16,3-12-7-16,6-22-42 0,-2-10-18 16,3-15 9-1,2-7-66-15,-4-19 162 16</inkml:trace>
  <inkml:trace contextRef="#ctx0" brushRef="#br0" timeOffset="-37067.72">18763 16422 1034 0,'8'6'109'0,"8"-1"185"0,23-5-261 0,8-5-4 0,13-7-25 0,0-3-140 0,5-3 90 0</inkml:trace>
  <inkml:trace contextRef="#ctx0" brushRef="#br0" timeOffset="-23315.06">16529 15689 451 0,'0'0'127'16,"3"0"114"-16,-3 0-100 0,0 0-26 0,0 0-47 0,0 0-13 0,0 0-3 0,0 0 4 0,0 0 27 0,0-2 9 0,-1 2 4 0,-6 3-8 0,-4 7-9 0,-3 2-3 15,-6 6-3-15,-6 4 0 0,-5 11-11 16,-6 5-6-16,-16 7-16 16,-9 7-13-1,-12 12-17-15,-3 2-7 0,1 5-3 16,7-2 0-16,1 4 0 15,0-1 0-15,5 7 0 16,0 6 1-16,-3 10 7 16,1 1 4-16,-5 0 8 15,0-7 3-15,8-17-8 0,7-4-2 16,12-13-9 0,7-3-3-16,12-9-4 15,2-5-4-15,13-12-19 16,-1-5-32-16,7-12-109 15,3-7-111-15,-5-2 145 0</inkml:trace>
  <inkml:trace contextRef="#ctx0" brushRef="#br0" timeOffset="-23009.9">15147 16868 1129 0,'-5'-1'117'0,"-7"2"80"0,-1 7-23 0,-7 8-57 15,4 8-20-15,2 1-32 0,-1 2-14 0,4 7-16 0,0-1-6 16,8 8-10-16,0 5-5 0,3 5-9 0,3-1-2 0,2-4 1 0,4-4 5 0,4-15 13 0,8-3 5 0,5-15 3 15,4-2-4-15,8-7-12 16,0-8-4-16,5-3-3 16,4-7-36-1,5-7-79-15,8-3-74 0,8-12 81 16</inkml:trace>
  <inkml:trace contextRef="#ctx0" brushRef="#br0" timeOffset="-22346.76">13563 17346 1076 0,'-3'5'183'0,"-5"1"139"0,7 8-72 16,-6 7-28-16,-1 4-55 0,4 3-35 0,-4 9-57 0,3 2-24 0,5 16-29 16,0 5-8-16,0 10-8 15,-2 4-5-15,1 5-23 0,-2 1-41 16,4-12-93 0,1-11-60-16,9-21-169 15,11-11 206-15</inkml:trace>
  <inkml:trace contextRef="#ctx0" brushRef="#br0" timeOffset="-21823.77">13806 17723 1356 0,'3'14'154'0,"0"11"94"15,-3 7-59-15,-4 15-104 0,-4 7-40 0,5 4-36 0,3-1-6 16,8-10-6-16,6-9-3 15,13-24 2-15,4-7 7 16,4-17 34-16,0-9 18 0,-9-9 35 16,-2-2 5-16,-11-6-15 15,-9 1-12-15,-15 0-29 16,-8 2-11-16,-15 5-14 16,-7-1-17-16,1 14-58 31,1 5-35-31,10 13-85 0,10 7-34 15,16 9-38-15,6-3 0 0,24-5 58 16,11-2 47-16,16-7 113 16,7-2 70-1,13 4 102-15,-3 4 34 0,0 3 34 16,-7 5-23-16,-22 9-58 16,-13-1-30-16,-15 3-53 15,-6-4-13-15,-12-5-5 16,3-6 9-16,-2-10 19 15,-4-1 7-15,4-15 12 16,0-5-4-16,0-17-3 0,1-2 1 16,2-9-11-16,2 1-8 15,7 0-21-15,2 7-10 16,-1 6-14-16,9 3-2 16,-5 6-46-1,10 4-34-15,3 2-104 16,7 0-66-16,10 0-181 15,7 4 229-15</inkml:trace>
  <inkml:trace contextRef="#ctx0" brushRef="#br0" timeOffset="-21474.54">15051 17775 1064 0,'-10'8'171'0,"-2"8"165"0,-2-2-69 0,3 13-97 0,-4 4-46 0,1 13-73 0,0 7-29 0,6 7-20 16,6 2-3-16,13 2-5 0,12-7 0 16,5-17-1-16,4-10-1 0,10-22 13 31,-6-13 18-31,5-22 44 15,0-12 24-15,-7-22 30 16,-1-13-1-16,-14-6-13 16,-10 0-14-16,-20 3-25 15,-14 12-13-15,-18 5-26 16,-9 10-12-16,-1 30-32 16,-1 9-27-16,3 34-69 15,4 7-53-15,1 18 85 16</inkml:trace>
  <inkml:trace contextRef="#ctx0" brushRef="#br0" timeOffset="-20891.06">17278 17086 1301 0,'8'1'106'0,"0"-1"74"0,-3-3-60 0,-2 0-4 15,0-3-3-15,-3 3 12 0,0 3 2 0,-3 9-14 0,-3 2-15 0,-8 16-33 0,-7 5-18 16,-4 20-31-16,0 9-18 0,-2 13-21 15,-2 4-9-15,3 0-33 16,-4-2-15-16,3-14-47 16,11-7-30-1,-1-16-134-15,6-4-157 0,11-21 256 16</inkml:trace>
  <inkml:trace contextRef="#ctx0" brushRef="#br0" timeOffset="-20623.84">17015 17434 1120 0,'-14'7'163'16,"0"4"158"-16,3-2-63 0,6 9-66 0,2-3-38 0,3 7-69 0,1 1-32 0,-1 6-40 15,0 0-8-15,-1 9-5 16,-1 1-4-16,4 1-3 15,4-1-3-15,7-6 1 16,4-6 0-16,10-10 2 0,0-4 0 16,9-13-4-16,0-6-6 15,5-13-40-15,2-7-40 16,1-4-169-16,-2 2 154 0</inkml:trace>
  <inkml:trace contextRef="#ctx0" brushRef="#br0" timeOffset="-20207.47">16479 18056 1145 0,'4'-30'146'0,"4"3"135"0,2 2-54 0,-7 12-20 0,0 7-17 0,2 15-24 0,-1 9-18 0,6 23-35 0,-4 9-23 15,4 15-38-15,-4 3-17 0,2 3-28 16,1-5-6 0,4-3-35-16,1-2-23 0,2-9-65 15,8-7-54 1,1-20-349-16,2-8 327 15</inkml:trace>
  <inkml:trace contextRef="#ctx0" brushRef="#br0" timeOffset="-19906.7">17105 18327 1631 0,'-22'17'137'0,"6"5"76"0,2 2-127 0,4 3-34 0,10 4-48 0,3-4-9 0,12-5-4 0,7-6 1 0,6-6 1 0,7-3 0 15,1-13 9-15,0-6 8 16,-6-6 18-16,-1-7 21 16,-10-2 34-16,-11 2 7 15,-13-3 0-15,-11-1-17 16,-15 2-35-16,-3 1-14 15,-5 2-36-15,-2 5-32 0,6 11-75 16,1 6-49 0,21 10-192-16,3 7 205 0</inkml:trace>
  <inkml:trace contextRef="#ctx0" brushRef="#br0" timeOffset="-19641.92">17490 18243 1317 0,'28'23'105'0,"-4"5"65"0,-10-1-81 16,-1 6-54-16,-12 2-10 0,6-4-5 0,-3 2 8 0,3-14 35 0,-1-3 16 0,-6-16 46 16,-3-6 11-16,-7-13 3 0,-2-2 0 0,-3-12-26 15,1 1-17-15,3-12-42 16,5 0-19-1,15-3-29-15,10 1-6 16,11-3-21-16,10-1-31 16,7-1-93-16,-3 2-62 15,10 7 102-15</inkml:trace>
  <inkml:trace contextRef="#ctx0" brushRef="#br0" timeOffset="-19142.94">18498 17982 1282 0,'-17'4'167'0,"1"4"154"0,-8 2-100 0,2 4-50 0,5 2-41 0,-9 11-55 0,6 6-13 0,3 8-32 0,7 8-15 31,8 3-19-31,4-2-6 16,14-7-5-16,3-7-4 16,9-11 1-16,7-9 2 0,3-13 7 15,1-8 3 1,4-14 22-16,1-6 17 0,-5-11 28 16,-1-8 15-16,-13-8 16 15,-4-4-1-15,-13-2-2 16,-8 1-6-16,-16-7-15 15,-8-7-11-15,-12 5-24 0,-5 9-8 16,-5 20-45-16,2 19-35 16,-3 22 99-1,3 17-63-15</inkml:trace>
  <inkml:trace contextRef="#ctx0" brushRef="#br0" timeOffset="-11624.41">3227 13443 779 0,'-30'8'104'15,"1"1"99"-15,9-6-143 0,4-3-15 0,11-9-38 0,-2-5-6 0,2-10 0 16,-2 1-1-16,3 4 3 16,-4 3 2-16,2 6 1 15,-4 4 9-15,-1 9 20 16,2 2 12-16,5 6 16 16,4 5 1-16,10-5 3 15,4 0 1-15,14-6 7 16,12-5 3-16,17 1-5 15,12-2-11-15,18-1-26 0,6-1-12 0,17 1-21 32,10-1-4-32,40 3-5 15,15 5 4-15,33 11-5 16,19 7 1-16,3 1 2 16,2-4-4-16,13-12 8 15,-19-8 0-15,-2-1 2 16,1-7 4-16,-28 3 2 15,1 0 2-15,-11 4 1 16,-15 2 1-16,-23 6-3 16,-17-1 1-16,-34 3 1 0,-21 1-17 0,-25 3-97 15,-14-2-93-15,-27 1 99 16</inkml:trace>
  <inkml:trace contextRef="#ctx0" brushRef="#br0" timeOffset="-6482.36">8813 12423 571 0,'3'-8'161'0,"-3"-2"170"0,2 2-22 16,-2-4-49-16,0 1-40 0,-2 3-62 0,-4 6-34 15,-7 10-56-15,4 0-20 0,-2 8-29 16,0-2-7 0,11-6-7-16,8 0 1 15,11-8 15-15,11 0 0 16,7-2 15-16,6-1-2 15,0 3-12-15,-7 0 1 16,-8 3-12-16,-3 5-2 16,-13 8 0-16,-11 0-2 0,-9 10 0 15,-9 8-1-15,-16 7-11 32,-7 4-11-32,-7 6-15 0,0-2-2 0,-1-7 5 15,9-1 9-15,15-12 14 16,8-4 1-16,23-8 1 15,9-1 1 1,13-3 2-16,11-6 6 16,10-7 12-16,9 0 0 15,7-9 0-15,2-2-6 16,15-5-14-16,3-3-43 0,7-4 261 0,12 10-176 31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2-22T19:04:25.72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12759 9934 909 0,'31'0'157'0,"-2"0"207"0,-1 0-261 0,-12 2-73 0,-5 7 7 0,-5 4 11 0,-6-1 5 0,6 4 1 0,5 1-16 31,2 7-17-31,6 9-3 0,-2 8-6 0,2 10-1 16,3 24-1 0,-3 17 3-16,2 29 15 15,-7 15 7 1,-3 23 12-16,-3 15 2 0,-8 13-2 15,0 14-4-15,-5 16-8 16,2 10-3-16,1 12-13 16,-4 14-6-16,5 17-8 15,-1 4-3-15,-1 26-3 16,0 3-2-16,-10 22 1 16,-3 3 0-16,-7 20 2 15,-9 9 2-15,-6 2 0 0,-1-1 2 16,-2-14 1-16,-2-13 0 15,7-26 1-15,0-17-1 16,12-45-3-16,8-14-13 16,7-48-87-16,7-14-110 15,1-28 113-15</inkml:trace>
  <inkml:trace contextRef="#ctx0" brushRef="#br0" timeOffset="1448.4">14746 959 874 0,'0'-6'125'16,"-9"-5"98"-16,-2 6-9 0,-13-6-34 0,-9 5-33 0,-3-5-35 0,-4 3-12 0,4 6-28 0,3 4-19 0,3 15-31 0,3 5-13 0,11 5-10 16,2 2-3-16,8-1-2 0,11 3 3 15,10-5 2-15,11 0 3 16,7 3 6-16,1-1 3 15,3 4 2 1,-3-4 3-16,-13 7 10 0,-10-4 6 16,-17 4 12-1,-15-3-2-15,-20 1-9 16,-5-2-11-16,-6-1-13 16,-4-4-5-16,0-11-26 0,0-2-30 0,10-13-70 15,6-6-45 1,17-15-145-16,12-15-68 0,25-18 206 15</inkml:trace>
  <inkml:trace contextRef="#ctx0" brushRef="#br0" timeOffset="1664.46">14748 462 1153 0,'57'-42'180'0,"-5"10"170"0,-19 20-141 16,0 12-17-16,-20 25-50 0,-5 18-30 0,-8 31-30 0,-5 14-10 0,-5 27-31 0,-4 0-16 15,8-4-17-15,-2-6-3 0,10-23-43 0,7-6-47 0,5-18-155 16,0-9-224-16,10-25 262 16</inkml:trace>
  <inkml:trace contextRef="#ctx0" brushRef="#br0" timeOffset="1835.93">14773 895 1532 0,'3'-7'162'0,"5"-2"80"0,10 4-50 0,7-1-8 0,10 1-81 0,4 3-37 0,2-2-42 0,2-3-13 16,-2 1-16-16,0 3-42 0,0 6-139 0,-2 0-135 0,5 16 162 15</inkml:trace>
  <inkml:trace contextRef="#ctx0" brushRef="#br0" timeOffset="2490.1">15417 1066 695 0,'6'-1'215'0,"-3"-9"195"0,-6-5-116 16,-11-9-10-16,-8 0-112 0,-3 4-54 0,-4 4-78 0,-2 10-28 15,2 9-15-15,2 11-6 0,2 21-3 0,8 4 0 0,7 2 4 0,7 2 1 0,11-10 3 0,13-14 2 16,5-11 4-16,8-8 4 0,0-14 14 0,3-8 8 16,-1-8 14-1,-5-2 2-15,-8-1-7 16,-1 3-12-16,-13 14-19 0,-4 7-6 15,0 24-9-15,-4 8 2 16,5 14 2-16,-2 9 3 16,7-5 2-16,3-3 0 15,9-14 5-15,7-10 2 16,-3-16 9-16,5-12 10 16,-7-17 22-16,-8-10 7 15,7-16 1-15,0-13-3 0,3-20-14 16,3-6-1-16,0-14-5 15,-5 3-4-15,-6 17-8 16,-2 19-3-16,-9 41-2 16,-8 23-1-16,-11 37-7 15,-5 21-4-15,-4 26-5 16,2 13 0-16,10 3 1 16,8 0 0-1,21-16-1-15,4-10 1 0,13-22 2 16,6-8 0-1,3-17 4-15,2-9 0 0,2-12 3 16,-7-9 4-16,0-17 4 16,-9-4-1-16,-13-15 0 15,-6 7-3-15,-16 10-7 16,-7 12-5-16,-15 26-10 16,-4 20-3-16,-1 20 0 15,3 9 4-15,22 2 4 16,14-8 0-16,25-19 1 15,6-8-6-15,-2-10-66 0,-2-8-28 0,-13-7-111 16,-7-3-90-16,-4-14 181 16</inkml:trace>
  <inkml:trace contextRef="#ctx0" brushRef="#br0" timeOffset="2630.73">15846 524 1949 0,'3'17'208'0,"10"-1"-70"0,14 1-56 0,12-1-18 16,23-13-30-16,12-3-12 0,12-11-63 0,1-1-67 0,13-10 61 0</inkml:trace>
  <inkml:trace contextRef="#ctx0" brushRef="#br0" timeOffset="4263">14639 2049 918 0,'2'0'92'0,"-2"2"103"0,-7 1-42 0,-4 0 31 0,-4 0-26 0,-6 3-42 0,-4-3-10 0,-10 4-22 15,0-1-25 1,-4 11-36-16,3 4-8 15,3 10-13-15,-4 3-2 16,12-6 0-16,3 2-2 16,19-5-1-16,11 2 1 15,14-3 4-15,8-4 4 0,9-1 6 32,2 2 4-32,-1-2 1 0,1 3 1 0,-13 0-3 15,-4 1 0-15,-18 4 6 16,-8-2 5-16,-23 2 3 15,-8 3-1-15,-10 2-9 16,-7-6-9-16,-1-8-8 16,3-7-23-16,8-14-81 15,5-15-70-15,18-12-286 0,20-3 263 16</inkml:trace>
  <inkml:trace contextRef="#ctx0" brushRef="#br0" timeOffset="4862.62">14680 2390 859 0,'27'3'155'0,"1"0"74"0,5-1-3 0,-4-2-33 0,2-8-54 0,-1-2-18 0,-1-9-11 16,7 2-10-1,-12-10-18-15,-2-1-8 0,-2 1-18 16,-9-11-1-16,4 8-2 15,-6-5 0-15,-3 9-4 16,-3 3-2-16,-6 8-6 16,2 8-9-16,-15 7-13 15,-6 10-8-15,-5 10-11 16,-8 6-3-16,1 5-2 0,-4 7-1 31,3 11-3-31,10 1 0 0,14-1 1 16,12-1 2-1,18-6 3-15,7-7 1 16,7-8 3-16,5-7 2 0,-1-7 2 16,3-5 0-16,1-13 2 15,-5-6 0-15,5-8 2 16,-3-5-1-16,-5-4-2 16,-6 0 1-16,-3 2-3 15,-9 3-2-15,-4 12-4 16,-1 9-4-16,-10 8-1 0,-6 5 1 15,1 5 4 1,-3-3 2-16,8-5 4 16,0 0 1-16,9-16 4 0,4-5 4 15,8-9 18-15,-1-5 5 0,8 2 2 16,6 6-4-16,0 6-20 16,-2 7-9-16,-1 8-7 31,-4 5-4-31,0 16-1 0,-3 2-2 15,-7 10-22-15,2 2-37 16,0-2-83-16,-6 0-74 0,12-8-378 16,2-4 368-16</inkml:trace>
  <inkml:trace contextRef="#ctx0" brushRef="#br0" timeOffset="5129.21">16029 2159 1043 0,'3'-15'228'0,"-3"-1"252"0,-13 14-261 15,-10 2-7-15,-10 13-82 0,-7 7-42 0,1 9-35 0,-1 5-13 16,9 4-30-16,13-3-8 16,18-2-10-16,8 0 1 15,21-4 1 1,1-3 3-16,-3 0 4 0,-2-1 1 15,-13 2 0 1,-8 1 0-16,-15 4-32 0,-10-4-32 16,-15 0-95-16,-5-2-73 15,-3-11-319-15,15-7 319 16</inkml:trace>
  <inkml:trace contextRef="#ctx0" brushRef="#br0" timeOffset="5630.78">16128 2349 1156 0,'19'1'136'0,"-6"1"142"0,-4 9-70 0,-9 0-25 0,-1-3-50 0,2 3-81 0,6-2-12 0,13-7-5 16,5-2 2-16,15-13 1 0,-1 1 3 15,9-3-3-15,-9 3 3 16,-9-2 6-1,-8-5-5-15,-11 3-1 16,-11-6-5-16,-9 4-6 16,-2 3-3-16,-16-7-14 15,0 6-8-15,-9 3-10 16,-2 5-3-16,9 8-4 16,9 2-4-16,20 4 0 15,17 1 1-15,16-1 5 0,4 0 4 16,8 0 5-16,-2-1 0 0,3 5 0 15,-2 2 0-15,3 4-2 16,-4 5-1-16,-5 1-54 31,-10 0-1-31,-10 3-7 16,-11-3-2-16,-7-3 58 0,-3 0 4 0,-6-11 12 16,-2-2 18-16,4-6 34 15,0-6 17 1,14-8 34-16,8-7-1 15,19-23-31-15,14-5-20 0,23-11-40 16,-2-1-11 0,7 7-10-16,-5 7-11 15,-18 12-96-15,-1 7-37 16,-4 7 68-16</inkml:trace>
  <inkml:trace contextRef="#ctx0" brushRef="#br0" timeOffset="8258.65">17299 873 954 0,'-10'1'161'0,"-2"2"62"0,-1 0-8 16,2 4-12-16,11-6-65 0,6-1-10 0,17 0-18 0,8-6-15 0,23 0-27 0,9-5-19 0,13 0-33 0,-2-2-4 16,-8-4-17-16,-6-1-49 15,-10-2-137-15,-4-4 117 16</inkml:trace>
  <inkml:trace contextRef="#ctx0" brushRef="#br0" timeOffset="8616.74">18343 455 919 0,'0'1'157'0,"2"-1"-51"0,4-3 161 0,5 0-90 0,7-2-13 0,10 0-9 0,7 4-42 0,6 1-40 0,-2 0-12 0,7 6-29 0,-7 7-7 0,-10 7-14 16,-7 2-3-16,-25 7-5 16,-16 4-3-16,-14 9 2 15,-10 3-1-15,-1 7-2 16,-4 0-2-16,7 0 1 16,11-7 1-16,15-13 1 0,10 0 0 15,18-17 0-15,4 1 0 16,18-6 2-1,6-1 0-15,8-6 0 16,4 0-2-16,4-3-33 16,-2-4-58-16,0-7-191 15,5-1 165-15</inkml:trace>
  <inkml:trace contextRef="#ctx0" brushRef="#br0" timeOffset="8927.04">19096 592 1338 0,'-8'-5'146'0,"3"4"74"0,5 8-88 16,3 8 8-16,8 21-67 0,2 5-21 0,7 12-18 16,-1 1-18-16,5-8-9 0,4-2 3 15,6-12 1-15,-4-9 8 16,6-9 4-1,-1-3 16-15,-5-14 34 16,-2-3 44-16,-14-16-1 16,-3-8-9-16,-9-10-27 15,-4-8-45-15,-9-12-8 16,-3 1-14-16,1 9-15 16,1 6-11-16,5 18-43 15,1 9-46-15,5 12-116 0,1 2-78 16,14 14 152-16</inkml:trace>
  <inkml:trace contextRef="#ctx0" brushRef="#br0" timeOffset="9444.56">19866 735 1276 0,'19'-1'152'15,"-7"-6"91"-15,-5 0-11 0,-20-4-63 0,-9-1-66 0,-7 11-66 0,-8 4-24 0,2 21-16 0,5 7-4 0,6 7-6 0,8 0 3 16,16-7 0 0,4-10 2-16,15-10 3 15,7-3 0-15,0-8 6 16,4-10 4-16,-5-5 7 16,-2-7 4-16,-4-2 17 15,0-3 1-15,-6 10-4 0,-5-2-7 16,0 17-25-1,-7 10-8-15,-1 16 18 0,0 7-27 16,0 9 15-16,3-4 2 16,7-8-31-16,9-4 41 15,8-11-7-15,4-4 3 16,7-9-51 0,2-6 75-16,-3-10-16 0,-2-1 10 15,3-13 95 1,1 3-72-16,-12-25 41 15,3-8-1-15,-9-22-14 16,-9-13-11-16,1 5-14 16,-10 5-11-16,-3 19-11 0,-2 19-9 15,-9 34-18-15,-1 21-8 16,-7 44-6-16,-6 21 26 16,6 24-18-16,12 11 4 15,20-9 4-15,9-6-30 0,24-27-2 16,6-11-101-16,21-23 457 15,12-10-293-15</inkml:trace>
  <inkml:trace contextRef="#ctx0" brushRef="#br0" timeOffset="12210.07">18184 1880 421 0,'0'-1'164'0,"-2"1"127"0,-9 0-108 0,0 1-27 0,-1-1-62 0,-1 0-8 16,-1 2 0-16,1-1-1 0,-4 3-7 0,-5-1-1 0,-3 0-14 15,-1 3-5-15,-4-1-17 0,-1 6-10 16,1 2-15 0,-2-1-5-16,13 4-4 0,7 1 2 15,12 2 0-15,6-1-1 16,15-3-4-1,4 3 1-15,5-4 1 0,3 0 1 16,-5-1 1 0,4 1-1-16,-10 2 1 15,-3 1 6-15,-16-3 16 16,-8-1 6-16,-15-1 2 0,-4 1-6 16,-6-8-18-16,-6 4-7 15,0-7-12-15,-4-1-20 16,7 4-38-16,0 0-32 15,12-2-88-15,9 5-70 16,9-5 138 0</inkml:trace>
  <inkml:trace contextRef="#ctx0" brushRef="#br0" timeOffset="13309.61">18331 1822 428 0,'0'0'126'0,"0"0"137"0,-2 0-32 0,0 0-47 0,1 0-26 0,1 0-44 0,8 0-12 0,-7-3-20 0,-1 3-6 0,2-2-6 16,-2 1-2-16,0 1-3 15,-11-4-7-15,-6 4-15 0,-7 2-8 16,-12 3-18-16,-5-1-6 15,-8 0-7 1,-2 5-3-16,1 4-3 16,10 2-2-1,12 9-2-15,4 3 0 0,10 0 2 16,1 3 1-16,7 0 3 16,3-4 0-16,1-3 2 15,1 0 0-15,-6 4 1 16,3 0 0-16,-7 4-1 15,1 4 0-15,-2-3-1 16,-1 2 0-16,7-4-1 16,3-1 0-16,6-6 0 0,6-1-1 15,9-9 2-15,7-8 2 0,5-7 2 32,8-4-1-32,-1-10 0 0,3-1-2 15,-1-1-37-15,-4-5-39 0,-7-3-100 16,-4 1-95-16,-16-2 145 15</inkml:trace>
  <inkml:trace contextRef="#ctx0" brushRef="#br0" timeOffset="13492.75">17895 2123 854 0,'-12'-8'179'0,"2"0"123"0,10 7-84 15,2-1-41-15,6 2-59 0,3 3-19 0,11-3-27 0,1 0-15 0,4-1-29 16,8-6-14-16,4-4-14 16,4-3-38-16,15-5-131 15,-1-1-105-15,5-5 131 16</inkml:trace>
  <inkml:trace contextRef="#ctx0" brushRef="#br0" timeOffset="13893.2">18460 1893 991 0,'-6'0'157'0,"-5"0"101"0,-2 3-27 16,7 8-75-16,-4 3-51 0,7 10-43 0,-2 4-17 0,12 5-31 0,1-1-5 0,4-8-4 0,9-4 1 16,-6-7 1-16,8-9 4 0,-5-4 5 15,3-4 2 1,-8-12 7-16,1 0 2 15,-2-1-3-15,-2 3-4 16,-4 10-13-16,4 4-6 16,-1 15-5-1,2 2 0-15,3 10 2 0,4-2 2 16,7-3 2-16,8-3-1 16,0-9 20-16,4-7 15 0,-3-8 45 15,-5-5 27-15,-6-8 13 16,-4-3-7-16,-9-9-30 15,-6-6-24-15,-4-5-31 0,-4-5-11 16,-1 2-19 0,-5 3-16-1,-1 8-52-15,4 11-45 0,0 12-123 16,7 10-94-16,2 3 178 16</inkml:trace>
  <inkml:trace contextRef="#ctx0" brushRef="#br0" timeOffset="14678.22">19405 2082 1194 0,'-13'0'126'0,"-13"3"77"0,-8 4-23 0,-2 0-42 0,-8 4-53 16,14 10-57-16,-3 4-12 0,12 2-17 0,9 1-6 0,9 1-2 0,9-2 0 0,8-7 4 0,3-4 3 0,7-11 7 15,3-7 6 1,0-12 7-16,3-7 15 15,-2-15 24-15,-1-2 9 0,-5-15 15 16,-6-6-10-16,-7-5-13 16,-6-3-7-16,-3 3-23 15,-3 1-6-15,-3 17-4 16,1 13 1-16,-3 25-3 16,0 11-3-16,-3 27-14 0,-1 9-9 15,4 20 0-15,6 5 2 16,13 4 4-16,5-3 1 15,14-13 0-15,11-8 2 0,3-11 1 16,5-8 0-16,-1-18 6 16,-4-7 2-1,-6-16 5 1,-2-8 2-16,-9-7 4 16,-5-7 5-16,-16-1 0 0,-3 2-3 0,-11 17-4 31,-12 13-8-31,-7 22-12 0,-1 10-2 15,-1 17-6-15,9 4 0 16,20-3 0-16,4-4 0 16,26-6 1-16,5-6 1 0,12-8 0 15,5-5 3-15,2-9 3 16,-5-10 3 0,0-11 9-16,-5-9 3 0,-1-11 4 15,-4-10 3 1,-10-18 5-16,-7-6 3 0,-16-10 0 15,-4 2-3-15,-7 14-5 0,-5 10 0 16,-1 27-2 0,2 18-6-16,-7 31-11 15,5 11-5-15,3 24-9 16,7 8 6-16,5-1 0 16,10 2-26-16,7-9-84 15,-4-6-54-15,1-7-169 16,-3-11 179-16</inkml:trace>
  <inkml:trace contextRef="#ctx0" brushRef="#br0" timeOffset="14841.71">20008 1940 1596 0,'34'2'57'0,"6"-1"-1"0,10-4-32 0,4-6-2 0,-4-1-133 0,-4 4-202 0,-8 4 192 0</inkml:trace>
  <inkml:trace contextRef="#ctx0" brushRef="#br0" timeOffset="15491.74">18006 2759 721 0,'4'-21'138'0,"4"5"269"0,3 2-218 15,-1 2 14-15,-4 1-18 0,-3 4-61 0,-3 6-25 0,-3 12-43 0,-3 12-16 0,-5 25-40 16,1 7-3-16,2 8-2 15,7-6 1-15,10-13 3 16,4-16 0-16,3-12 8 16,3-10 11-16,-7-9 41 15,-4-3 20-15,-3-19 20 16,-2-2-4-16,-3-19-39 16,2-8-19-16,-2-1-24 0,3-3-7 15,6 17-8 1,1 13-5-16,4 21-16 15,0 14-6-15,11 21 1 0,1 11 3 16,10 9 15 0,5 1 7-16,1-15 5 15,-1-4 1-15,-3-16 5 16,-5-3 11-16,-7-11 25 16,-4-6 16-16,-8-11 21 15,-3-8-4-15,-6-15-15 16,-5-6-14-16,-3-9-22 15,-7-3-9-15,-2-2-17 16,-1 0-9-16,10 19-33 0,1 6-28 16,2 20-102-16,8 7-61 15,13 8-132-15,4 6 178 16</inkml:trace>
  <inkml:trace contextRef="#ctx0" brushRef="#br0" timeOffset="15758.59">19025 2498 1036 0,'-3'-3'205'0,"-4"0"181"0,-23 3-209 0,-9 0 12 16,-12 2-116-16,-1 7-39 0,18 4-24 0,5 3-8 0,28 9-14 0,10 3-1 0,27 8 4 15,5 4 3-15,7 1 5 0,-4 3 2 16,-8-5 2-1,-9-1 1-15,-16-9 5 16,-11-1 5-16,-20-7 5 16,-10-6-1-16,-22-10-17 0,-10 0-17 15,5-15-71 1,-1-9-61-16,22-3 81 16</inkml:trace>
  <inkml:trace contextRef="#ctx0" brushRef="#br0" timeOffset="16489.36">19435 2762 1014 0,'8'6'237'0,"-8"0"259"0,-13-4-286 0,-1 0 16 0,-11-1-124 0,-5 2-49 0,1 8-38 0,4 4-13 0,6 8-16 15,7 4-6-15,8 0-1 16,4-5 0-16,4-2 0 16,5-9 4-16,8-7 6 15,9-4 3-15,1-19 8 0,6-2 1 0,-2-17 3 16,5-1 1-16,2-10 4 16,-6 2 4-16,-10-5 16 31,-8-4 8-31,-14 6 13 0,-3 7 3 0,-5 20-1 15,-6 10-9-15,-7 21-22 16,-1 16-12 0,-6 21-20-16,3 9-2 0,14 11 3 15,4-2 1 1,18-13-4-16,15-6-5 0,19-14 1 16,1-12 2-16,9-9 11 15,-3-9 3-15,-7-12 5 16,0-6 2-1,-12-9 7-15,-3 2 4 0,-12-2 8 16,-10 1 3-16,-13 8-5 16,-3 4-1-16,-12 14-14 15,-3 8-5-15,1 14-8 16,2 8-5-16,15 5-2 16,5-1 1-16,17-5-1 15,7-3 0-15,9-10 0 16,8 2-18-16,-1-17 7 15,-1-2 3-15,2-14 9 16,0-7 23-16,-3-14 7 16,0-2 3-16,-5-12 24 0,-3-4 21 0,-6-7 9 31,-7-2 1-31,-6 7-21 16,-11 9-16-16,0 23-9 0,-3 13-9 15,-7 26-12-15,1 11-8 16,-4 28-12-16,5 11 2 15,-1 9 4-15,6 1-12 16,3-8-64-16,3-9-37 16,6-11-103-16,-2-7-72 15,2-7 169-15</inkml:trace>
  <inkml:trace contextRef="#ctx0" brushRef="#br0" timeOffset="16631.15">20069 2778 1562 0,'14'12'88'0,"10"4"39"0,15 1-81 0,2-7 1 0,8-6-8 0,-9-8-55 0,12-9 16 0</inkml:trace>
  <inkml:trace contextRef="#ctx0" brushRef="#br0" timeOffset="17340.53">20583 1915 497 0,'-9'3'180'0,"6"0"104"0,4-3-55 0,10 0-9 0,15-1-61 0,4-2 5 0,20-1-21 0,13 0-20 0,18 0-50 0,2 1-24 0,-4-3-30 16,-13 1-9-16,-15-3-54 15,-8 2-69-15,-10 0 65 16</inkml:trace>
  <inkml:trace contextRef="#ctx0" brushRef="#br0" timeOffset="17724.25">21585 1685 1183 0,'0'0'89'0,"-5"0"58"16,5-2-2-16,5-3 10 0,14-1-54 0,10 3-31 0,2 4-11 0,2 4-10 0,0 16-25 0,0-1-10 0,-6 10-11 0,0-3-1 0,-14 6-1 0,-5 0 0 0,-16 5 0 0,-8 3 0 15,-17 5 3 1,3 0 2-16,-8-7 6 16,0-1 9-16,13-5 22 15,0-3 1-15,22-3-4 16,6-7-7-16,22-7-28 15,10-7-3-15,9-6-8 16,6-5-24-16,13-12-80 16,4-2-62-16,7-12 83 0</inkml:trace>
  <inkml:trace contextRef="#ctx0" brushRef="#br0" timeOffset="18037.53">22333 1838 1442 0,'-5'0'137'0,"-6"0"25"0,10 4-30 0,-3 7-29 0,9 12-74 0,8 2-9 0,7 6-20 0,1 4 2 16,6-5 0 0,3 1 0-16,-4-10 4 15,1-1 2-15,0-10 6 16,-10-7-3-16,1-9 43 15,-9-7 16-15,-1-7 20 16,2-10 11-16,-7-10-40 16,0-2-18-16,-1 1-31 15,2 1-10-15,1 18-7 0,-3 6-35 16,1 15-108-16,6 2-65 16,12 9-365-16,7 1 334 15</inkml:trace>
  <inkml:trace contextRef="#ctx0" brushRef="#br0" timeOffset="18558.09">23037 1920 1254 0,'-2'-8'151'0,"-3"-3"52"0,-6-2-16 0,-9-1-112 0,2 1-46 0,-7 5-26 0,3 7-6 0,8 10-13 0,4 4-5 0,12 4 2 16,7 5 5-1,14 0 6-15,-5-1 5 0,5-4 4 16,-8-4 3-16,0-7 4 16,-4-6 2-16,0-6 5 15,0-7 0-15,1-2 13 16,-2-3 1-16,-4-1-4 16,0 7 5-16,-1 5-11 0,-2 6-6 15,4 7-6-15,-3 5-7 0,6 10-5 31,4-2 2-31,8 1 2 16,3-4 1-16,10-5 2 0,3-5 2 16,1-6 3-16,1-3 1 0,-9-10 41 15,-4-2 19-15,-3-14 34 32,-5-7 11-32,3-8-15 15,3-11-7-15,0-18-11 0,0-6-1 16,-6-14-19-1,-3 6-12-15,-13 29-19 0,-4 14-9 16,-21 49-19-16,-7 21-3 16,-9 38-15-16,-1 14-3 0,14 17 11 15,6 1 2-15,27-9-21 16,7-5-20-16,23-11-54 16,11-3-34-1,6-8-71-15,-9-11-137 16,-13-4-247-16,0-2 321 0</inkml:trace>
  <inkml:trace contextRef="#ctx0" brushRef="#br0" timeOffset="18857">21136 2700 674 0,'0'0'168'0,"-2"0"-59"0,-3-1 170 0,-1 1-122 15,-5 1-24-15,-5 2-13 0,-6 5-36 0,6 3-26 0,4-3-7 0,12-1-28 0,6-1-4 16,16-8-8-16,16-2-1 0,16-12 16 0,9-3-55 0,23-6-252 16,20-2 200-16</inkml:trace>
  <inkml:trace contextRef="#ctx0" brushRef="#br0" timeOffset="19174.68">21954 2596 1438 0,'4'-1'142'0,"33"-17"-31"0,-8 10-7 0,7-1-35 0,4 6-30 0,-6 4-30 0,-2 9-6 0,-10 6-3 0,-8 6 0 0,-19 6 3 0,-15 4 0 0,-15 12 3 16,0 0-1-16,1 6 2 16,8-1 3-16,14-11 2 15,10-6 0 1,13-12 1 0,10-9-2-16,23-9-1 0,6-5 1 15,17-21-52-15,2 3-66 16,7-10 62-16</inkml:trace>
  <inkml:trace contextRef="#ctx0" brushRef="#br0" timeOffset="19514.05">22737 2547 1275 0,'-8'0'278'15,"5"-3"-227"-15,-5 3 145 0,5 2-138 0,3 9-7 0,1 6 1 0,14 15-42 0,7-2-6 0,8 7-3 0,4 0 0 16,7-7 1-16,4 0 0 0,-3-8 3 0,1 0 3 0,-12-11 20 0,-9-10 19 16,-9-2 44-1,-5-12 19-15,-3-12 15 16,2-2-9-16,3-15-39 15,-8-1-22-15,4 4-38 16,0 2-13-16,-4 12-14 16,2 8-3-16,3 7-104 15,-3 4-75-15,11 6-224 0,15 3-193 16,14 7 339 0</inkml:trace>
  <inkml:trace contextRef="#ctx0" brushRef="#br0" timeOffset="20002.12">23516 2620 1058 0,'19'0'191'0,"-9"-8"189"0,-10-1-71 0,-13-7-110 0,-8 2-60 0,-7 3-96 0,-5 6-21 0,-8 10-22 0,0 6-4 0,6 9-25 0,8-1-9 0,24 0-2 0,8-3 2 16,17-5 21-1,5-3 12-15,1-4 7 16,1-2 2-16,-4-2 3 15,-1-6 2-15,-1-1 13 16,-1-1 0-16,-8 2-4 16,2 0-3-16,-5 7-15 15,-3 6-4-15,-3 10-2 16,-5 4 1-16,13 2 4 0,-2-4-1 16,9-3 1-16,12-4 1 15,2-5 1-15,7-4 2 16,-1-6 2-16,1-8 2 15,5-3 19 1,-4-7 17-16,1-6 40 0,-5-4 25 16,-5-18 18-16,-5-3-7 15,-14-22-21-15,-3-2-21 0,-9 7-30 16,-5 9-6-16,-8 31-24 16,-7 21-12-1,-4 34-14-15,2 24-6 16,4 23 0-16,7 9 6 15,12 8 8-15,3-5-1 16,18 3 0-16,10-9-4 16,17-11-58-16,6-7 9 15,17-17-100-15,5-7 60 16,12-12 59-16</inkml:trace>
  <inkml:trace contextRef="#ctx0" brushRef="#br0" timeOffset="29452.39">3102 10907 605 0,'-8'6'91'0,"0"4"83"16,4-7-33-16,2-1-29 0,2-2-5 0,0 0-8 0,2-4-17 0,-1 3-24 0,1 1-7 0,-1 0 1 0,3 0 5 0,3 3 1 0,3-3-1 0,4-3-3 0,10-5-4 0,3-3-3 0,6-2 0 0,9-1-10 0,1-2-5 16,11 1-6-1,1 2-8-15,0 2-9 0,-3 0-1 16,8 8-5-16,3-4 0 15,10 4 0 1,12 3 2-16,25 0 7 0,9 3 0 16,2 4 3-16,4 2-3 15,4 5-6-15,7 2 1 16,1 2-3 0,3 2 0-16,-17-4 0 0,-7-2 0 0,-14-5 2 15,1 1 3-15,-24-8 2 16,-10-2 2-16,-28 0-72 15,-19 0 48 1</inkml:trace>
  <inkml:trace contextRef="#ctx0" brushRef="#br0" timeOffset="36833.01">20986 1007 588 0,'0'-5'90'0,"0"-1"97"0,-3 1-19 0,3 5-2 0,3-2-28 0,1-1-29 16,4 6-13-16,2 5-24 0,2 5-14 0,-2 9-36 0,-7 1-11 0,-11 3-9 0,-9-1-4 0,-12 2-37 0,-7-2-52 0,-10-1-325 15,4-9 264-15</inkml:trace>
  <inkml:trace contextRef="#ctx0" brushRef="#br0" timeOffset="37332.25">21224 518 571 0,'2'-7'384'0,"-1"3"-127"0,1 7-150 0,-1 5 6 0,6 7-43 15,-3 6-25-15,4 7-18 0,-1 4-7 0,-3 4-13 0,-2 0-2 0,-4-1 2 0,-6-8 0 16,4-8 7-16,-4-7 10 0,3-8 29 0,-3-14 14 0,7-13 24 15,1-6 3-15,1-15-18 16,9 0-12-16,2-2-24 16,4 4-9-16,-2 8-14 15,2 11-5 1,-2 13-8-16,2 9-11 0,-3 13-3 16,4 7-2-16,0 13 2 15,5 1 7-15,8-2 3 16,7-2 2-16,7-7 0 15,-2-6 1-15,-4-5 13 16,0-8 12-16,-13-5 41 16,-10-10 17-16,-6-14 4 0,-4-5-6 0,-7-5-31 31,2-7-14-31,-9 0-14 16,-7 2-7-16,2 0-12 15,-2 5-6-15,5 9-9 16,-2 5-15-16,7 11-66 0,6 10-51 15,3-2-164-15,8 3-214 16,19 4 300-16</inkml:trace>
  <inkml:trace contextRef="#ctx0" brushRef="#br0" timeOffset="37664.98">22292 224 1162 0,'-27'0'56'0,"-12"5"52"0,-13 3-16 0,-5 5 27 0,3-1-14 0,13 4-53 15,8-2-16-15,14 5-28 0,7-2-7 0,8 6-1 0,4 0-1 0,4 4 0 0,3-2 1 0,9 4 0 0,5 4 0 16,9-3 4-1,-2-2 1-15,4-1 3 16,-2-3 2-16,-15-2 4 0,-5 1 8 0,-24-7 9 16,-10 1 1-1,-17-4-4-15,-5-2-9 16,-7-3-20-16,-6-5-28 16,17-6-111-16,2-10-101 0,28-13 123 15</inkml:trace>
  <inkml:trace contextRef="#ctx0" brushRef="#br0" timeOffset="38364.94">22702 500 603 0,'-8'15'141'0,"2"-1"20"0,-4 2-27 0,1 4-1 15,3-4-33-15,-2-2-37 0,6 0-26 0,4-3 1 0,10-1-1 16,7-7 3-16,5-5 13 16,6-2 17-1,9-4 24-15,-1-5 8 16,2 0 5-16,-6-1-13 15,-18 0-21-15,-8-5-10 16,-20 2-29-16,-12-4-9 0,-12 2-18 16,-5-4-6-16,-4 8-7 15,6 3-3-15,11 10-8 16,7 2-4-16,21 2-1 16,8-1 2-16,19 1 6 15,9 1 5-15,16 3 4 16,3 2 1-16,7 8 0 15,-7 0 0-15,-9 1 2 16,-12 4 1-16,-16-1-4 16,-4-1 3-16,-8-6 2 0,-6-2 1 15,-3-10 6-15,0 1-1 16,0-4 4 0,-3-5 0-16,6-9 1 15,3-5 3-15,9-7 4 16,6-4 1-16,9-4-4 15,2 1-3-15,5 7-11 16,0 1-2-16,-5 8-40 16,-2 2-65-16,3 4-235 0,6 9 202 15</inkml:trace>
  <inkml:trace contextRef="#ctx0" brushRef="#br0" timeOffset="38737.97">24355 275 1193 0,'2'0'159'0,"-11"-3"94"0,-2-2-34 0,-19 2-64 0,-5 0-57 0,-8 1-35 0,-9 2-9 0,-1 2-22 0,-6 9-10 16,6 14-19-16,0 3-4 0,8 12-5 0,5 7-1 0,10-1-3 15,10 4 1-15,15-4-2 31,8-7 2-31,19-10 1 0,2-4-8 0,12-9-42 0,2-5-36 16,5-11-101-16,4-5-51 16,-8-12 131-16</inkml:trace>
  <inkml:trace contextRef="#ctx0" brushRef="#br0" timeOffset="39265.19">23862 503 723 0,'-21'4'164'0,"-1"-1"188"15,22-3-221-15,3-2 4 0,24-3-71 0,9-7-22 0,13-7-22 0,8 3-8 16,3-1-34-16,3-1-28 16,0 3-59-16,-1 1-19 15,-7 1 15-15,-6 2 28 0,-13 6 73 16,-7 4 45-16,-14 4 49 15,-4 6 11 1,-9 7 3-16,-2 4-20 16,-11 3-19-16,3-1-4 0,0-2-10 15,3-4-6-15,5-10-11 0,5 0-4 16,6-6-4-16,-5-1-1 16,13-5-5-1,-3 1-2 1,5-5-5-16,1 6-1 0,-2-1 0 15,-4 5-2-15,1 6-3 16,-9 5-2-16,2 8-3 16,1 6 0-16,0 4 4 15,1 2 2-15,14-4 0 16,4-2 2-16,9-2 1 16,7-8 1-16,-7-8 20 15,-4-1 24-15,-5-6 53 16,-8-8 21-16,-5-6 22 0,-1-5-6 15,-3-11-29-15,-4-2-17 16,-7-13-42-16,-2-1-18 0,-3-6-38 16,0 0-14-16,-1 9-70 15,-2 1-60-15,-5 21 84 16</inkml:trace>
  <inkml:trace contextRef="#ctx0" brushRef="#br0" timeOffset="60055.45">14148 10988 568 0,'-11'-4'100'0,"-6"-3"112"0,3 3 10 0,4-4-16 0,7 4-16 0,10-9-41 0,5 1-17 0,9-3-27 16,4 1-16-1,0 2-25-15,2 0-12 16,5 5-19 0,-6 2-5-16,6 5-9 0,6 3 2 15,6 6 8 1,8-4 5-16,13 3 13 0,12-5 1 0,29 5-1 31,9-5-8-31,14 2-12 16,4 0-7-16,12-5-10 0,5-3-2 15,20-1-5 1,12 1-2-16,23 3-2 16,6 3-1-16,19 7-1 0,15-2 0 15,-1 4-2-15,12 4-1 16,14-6 2 0,-5-1 1-16,19-3 2 0,-10-2-1 15,2-8 6-15,-6-7-31 16,-38-9 21-16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2-22T17:48:45.52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21043 1964 873 0,'1'-13'90'15,"-1"-4"159"-15,0 1-102 16,0 2 24-16,0 0-11 0,0 1-51 15,3-1-14-15,5 4-14 16,-6 1-8-16,12 9-15 16,-14 2-8-1,-8 9-16-15,8 9-7 16,-13 15-7-16,13 12 1 16,-3 24-2-1,0 11-2-15,-2 30-8 16,5 16-3-16,-6 15 0 15,-5 7 0-15,-2-8 1 16,-1-8-1-16,0-22-2 16,3-11 0-16,-2-22 1 15,5-7-2-15,8-18-2 16,4-10-1-16,0-11-9 0,7-8-24 0,-1-10-64 16,-2-3-40-16,-8-12-133 15,8 0-113-15,-5-14 219 16</inkml:trace>
  <inkml:trace contextRef="#ctx0" brushRef="#br0" timeOffset="333.51">20713 3251 543 0,'0'12'150'0,"3"7"190"0,6 6-78 0,4 9-14 0,6 3-44 0,6 6-76 0,5 3-31 0,-1-4-53 0,1-1-18 0,6-3-17 0,2-3-4 16,3-4-3-16,-3-1 0 0,-2-11 4 0,-9-5 7 0,0-6 10 15,-2-4 4 1,-2-19 8-16,3-8-5 0,4-31-11 0,4-15-8 31,17-21-51-31,2-6-51 16,9 1-343-16,1-1 274 16</inkml:trace>
  <inkml:trace contextRef="#ctx0" brushRef="#br0" timeOffset="50345.24">12104 7151 624 0,'-25'12'16'16,"-4"-1"9"-16,-1 4 27 0,2-8 41 0,11 4 23 0,9-1 30 0,4-1-2 0,8-1 4 0,4 2-6 0,9 2-30 0,0-2-16 15,10-4-17-15,6-1-5 0,10-10 7 16,10-1-3-16,1-7-10 16,0-9-4-1,6 0-20-15,-8 0-3 16,1 1-13-16,-4-1-2 0,-20 5-1 16,-4 3-1-16,-24 1-3 15,-8 12-3-15,-23-1-5 16,-8 2-2-16,-11 2-6 15,-10 4-4 1,-7 7-1 0,-8 5-4-16,-5 1-3 0,3 5 0 15,15-2 2-15,12 2 0 16,32-7 0-16,10-4-2 16,23-4 2-16,13-9 0 0,21-11 3 15,15 0 2-15,1-6 2 16,8-2 1-16,-9 2 1 15,-12 2 0-15,-8 7 0 16,-15 8 1-16,-24 10 1 16,-8-2 1-16,-18 20-2 15,-5 1-2-15,-20 8-33 16,4 4-37-16,-12-4-89 0,1-6-80 16,0 4 125-1</inkml:trace>
  <inkml:trace contextRef="#ctx0" brushRef="#br0" timeOffset="54110.03">13030 7330 408 0,'-2'0'83'0,"1"2"94"16,-2 0-23-16,1-1-34 0,-3 1-13 0,5-2-20 0,-1-2-7 0,-1-1-8 0,2 3-4 0,0 0-6 0,3-2-3 0,7 2 0 0,-5-1-3 0,15 2-14 16,-3 3 1-16,23-3-4 0,13 5-1 0,4-7-2 0,13-2-3 15,-1-2-3-15,-3-3-3 0,-4-1-4 16,-8-2-6-16,-18 0-5 16,-8 3-1-16,-20 0 1 15,-6 2-2-15,-17 1-4 16,-10 3-2-16,-22 4-6 15,-13-1-3-15,-13 10-2 16,-9-4-3-16,-1 1-1 16,1-2 1-16,9 0 4 0,1 5 2 15,19-4 3-15,5 4-1 16,19-2 0 0,13-4-1-16,18 0 0 15,11-5 1-15,24-7 3 0,8 2 5 16,18-6 6-16,11-1 1 15,14-4 1-15,5 0 0 16,8 8-1-16,-11-3 2 0,-17 11 18 16,-26 0 1-1,-25 4 7-15,-14 3 5 16,-27-2-20-16,-8 5-8 16,-29 1-10-16,-14-5-8 15,-10 5-8 1,-6-2-4-16,17-2-8 0,8-1 0 15,24-1 4-15,15 0 5 16,25-5 8-16,16-4 2 16,29-4 9-16,8-4 8 15,26-5 8-15,7-1 0 16,-10 1-8-16,-10 3-6 0,-22 3-10 16,-18 1-26-16,-18 10-156 0,-11 3 123 15</inkml:trace>
  <inkml:trace contextRef="#ctx0" brushRef="#br0" timeOffset="60507.6">17136 8023 304 0,'0'0'50'0,"0"-2"64"0,0-4-1 15,0 1-1-15,0-1-13 0,0-4-39 0,0 1-16 0,-1-2-11 0,1 9 0 0,-2 1 7 16,-1-6 1-16,-6 12 17 0,4 1 10 0,-3 7 22 0,-1 3 10 0,1 0-11 0,-2-1-13 0,7-8-25 0,3 2-3 16,0-7 5-16,3-4 2 0,5-3 1 0,-3-6-7 15,4 0-18-15,-2-1-7 0,-1 2-11 16,-3 4-2-16,-3 6-6 15,0 0-1-15,-3 2-3 16,3 2 1-16,-3 4-1 16,7-3 1-16,4-4 0 15,2-1 2-15,4-6 2 16,0-6 3-16,-4-1 0 16,-1-8 1-16,-7 7-2 15,-2 2-2-15,-10 2-1 16,2 10-1-16,-11 5-3 15,1 3-1-15,-1 4 0 0,3-2 0 16,13-2-1-16,4-5 2 16,13-8 7-16,9-7 7 15,3-9 12-15,0-1 7 0,-7-3 3 32,-1 9-7-32,-13 5-9 0,-5 5-7 15,-8 12-13-15,-7 0 0 0,-1 8-61 31,2 2-84-31,10 9 84 0</inkml:trace>
  <inkml:trace contextRef="#ctx0" brushRef="#br0" timeOffset="96000.92">19468 15820 943 0,'2'-5'64'0,"-2"2"48"0,0-4-23 0,-2 6 16 0,1 1 10 16,-6 6 4-16,1 2-5 0,-2 5-26 0,5 4-15 0,3-1-15 0,0-4 0 0,12 3 2 0,12-3-3 0,9-1-7 15,13 2-9-15,9-2-11 0,5-3-5 0,13-2-8 16,4-3-5-16,15-1-11 16,9-2 4-16,15-5 0 15,3-8 1 1,5 1 12-16,-4-7 1 0,-2 5 5 16,12-1 0-16,-2 9-14 15,-2 0-1-15,-25 6-3 16,-13 0-6-1,-22 8 2-15,-10 0 1 0,-14 4-1 16,-13 2 9-16,-29 4 3 16,-19 2 2-16,-26 2 0 15,-14 0-3-15,-25-4-3 16,-20 1-5-16,-35-16-11 0,-20-2-16 0,-13-12-24 31,-7-4-4-31,1-1-5 0,9 3 5 16,16 12 11-1,16 4 1-15,41 9 2 16,11 3 4-16,42-3 6 16,21 1 2-16,49-2 14 0,28-5 4 15,43 2 13-15,26 3 7 0,48-6 2 32,13-2-1-32,23-3-6 15,13 0-5-15,-13-3-3 0,-7-2-18 16,-25-6 11-16</inkml:trace>
  <inkml:trace contextRef="#ctx0" brushRef="#br0" timeOffset="115634.47">20673 15657 723 0,'5'-5'92'0,"0"5"75"0,-5 5-32 0,-8 1-24 0,-5 5 7 0,-2 2 10 0,-6 0-6 15,5-4-19-15,0 2-16 0,7-6-18 0,4-2-8 0,7 2-9 0,4-5-3 0,16-3-13 16,13 3-5-16,17 0-13 0,14 4-8 16,15-2-7-16,2 1-2 15,-10 5 1-15,-12-2 0 16,-23 4 1-16,-11 1 1 0,-16 1 3 16,-6 1 0-16,-8-8 0 0,1 0 1 15,-3-12-1-15,-1-2-1 16,1-10-1-1,-6 0 0-15,-11-2 2 0,-5-1-1 16,-17 7-3 0,-16 2-2-16,-17 11-4 0,-5 2-3 15,-3 5-2-15,4 5 1 16,18 4 3 0,10 0 2-16,16-5 2 15,14-1 0-15,23-3-1 0,12-3 4 16,25-2 7-16,8 0 6 15,20-7 2-15,12-1-5 16,16-1-4-16,4-4-4 16,-7 4-2-16,-13 1 0 15,-30 3 2 1,-20 5 2-16,-27 5 8 0,-2 1 0 16,-31 4-1-16,-8 1-3 15,-27 1-12 1,-15-4-6-16,-6 0-7 0,3 0 0 15,13-6 3-15,7-1 6 16,20-1 5-16,10 3-2 0,26 1-5 16,10 0-2-16,27-2-1 15,13 1 1-15,18-3 4 16,18-2 0-16,14-2 3 16,7-4 0-1,-5 5-10-15,-23-4-20 0,-23 7-90 16,-24 5-121-16,-22 9 134 15</inkml:trace>
  <inkml:trace contextRef="#ctx0" brushRef="#br0" timeOffset="142475.54">20498 13702 963 0,'13'-8'111'0,"-4"-5"84"0,1 4-77 0,-9 4-45 0,-1-1-22 15,2 2-16-15,-4 1-6 0,4-5-16 0,9 4-2 0,3-1 6 0,10 3 7 0,4 7 4 16,2 0-3-16,7 7-8 0,-1 3-7 16,-11-1-2-16,-1 2 2 15,-18-4 6 1,-6 1 2-16,-17-2 3 15,-12-3-1-15,-13-5-5 16,-7-1-6-16,-10-2-5 0,-1-5 0 16,7 2-2-16,9-5 3 15,11-2-3-15,6-1 5 16,14-1 15-16,11 4 6 0,12 0 14 16,6 3 4-1,11 5-8-15,-2-5-5 16,6 2-8-16,12 2-9 0,-11-3-5 15,1 3-7-15,-13 1-4 16,-4 1 0-16,-16-1 1 16,0 5 4-16,-16 2 4 15,-3-3-4-15,-8 6-5 16,-7-2-3-16,4 1-11 16,3 2-6-16,10-1-8 15,10-7 0-15,7-3 6 16,13 0 5-16,11-8 13 15,13 2 4-15,11-4 4 16,2 4 2-16,2-4 5 0,-6 4 0 16,-18 3 1-1,-7 1-1-15,-23 10-2 0,-15 0-5 16,-13 11-56-16,-9-2-56 0,-6 7-158 16,-2 1-119-16,11 0 204 15</inkml:trace>
  <inkml:trace contextRef="#ctx0" brushRef="#br0" timeOffset="143686.29">8802 11147 327 0,'-8'5'115'16,"5"-4"100"-16,-3 2-36 0,12-1-4 0,3-2-13 0,1-3-3 0,14-5-30 0,-6 0-23 0,1-3-34 0,5-2-14 0,1 5-26 16,-3-4-11-16,2 4-10 15,-7-2-4-15,-2 1 0 16,0 6-1-16,-8 4 1 16,-3 7 1-16,-10 6-1 15,-5 2 0-15,-9 11-2 0,2 6-1 16,-5-4-1-1,2-4 0-15,12-6-4 0,-4-5-2 16,16-8-2 0,10 4-1-16,9-10 0 15,6 0-26-15,5 0-271 0,2-10 212 0</inkml:trace>
  <inkml:trace contextRef="#ctx0" brushRef="#br0" timeOffset="301.3">20636 13545 893 0,'-13'26'25'0,"2"-1"4"0,-3 0 8 15,3-3 28-15,0-3 18 0,4-6 26 0,-1-1 5 0,5-7-5 0,3-5-13 0,-1 0-28 16,-18-8-20-16,5 5-22 0,-2-3-3 0,-11-1-6 0,2-2 2 0,-4-4-5 0,-2-2-2 0,-1-14-7 16,-3-4-3-16,1-8 6 0,-7-6 5 15,4-4 13-15,3-4 5 0,-1 2 10 16,7-7 0-16,1 4-9 15,5 4-2-15,6 0 0 16,-1 2 3-16,7 3 10 0,2-2 4 0,0 0-10 16,7 1-11-1,2 0-13-15,7 0-9 0,5 3-4 16,1-3 0 0,7-2 0-16,4 2-1 0,3 3 1 15,8-3 2-15,-1 12 0 16,1-2 2-1,1 13 4-15,-9 0 2 16,-1 6 5-16,-3 3 2 16,-2 2-2-16,3 3 1 0,-1 1 9 15,-4 7-7-15,2 3-1 16,0 0-2-16,-1 11-14 16,-1-3 3-16,-4 6-1 15,5 2-2-15,-6 0 1 16,3-2 0-16,2 2 0 15,6 3 0-15,-1-3 0 16,2 7-1-16,-4 2-1 0,-4 4 5 16,-1 9 0-16,-11 0 0 15,1 3 5-15,-6 6-4 16,1-3 0 0,3 2 0-16,1-2-2 0,2-5-1 15,-1-4-1-15,-2 3 0 16,-4 0-2-1,-2 3 1-15,-5 6-1 16,-6-3 0-16,-3 7 1 16,0-2-1-16,3 1 1 15,3-4-1-15,3-2 0 0,3 0 0 16,-1-9 1-16,-3-1-1 16,1 1 1-16,-6-11 0 15,-3 9 0-15,-6-6 0 16,-6-2 0-16,-1-1 0 15,-1-9-2-15,-3 4-1 16,-3-12-16-16,1-6-16 0,3-6-68 16,2-7-68-16,-8-10 92 15</inkml:trace>
  <inkml:trace contextRef="#ctx0" brushRef="#br0" timeOffset="93275.61">10358 816 347 0,'0'9'135'0,"0"1"99"0,3-9-4 0,6-1-20 0,2-6-28 0,-1 0-16 0,-6-4-35 0,-2 5-24 16,-4-1-49-16,-6 1-19 0,8 5-29 0,-6-12 5 0,11 1 1 15,12-2 5-15,15-3 9 16,10 5-5-16,15 2 7 31,5 6-2-31,4 4-9 0,-3 10-3 0,-8 15-9 16,-4-1-3-16,-28 6 4 15,-8 4 1 1,-26 0 1-16,-13-1 2 16,-17 0-3-16,-5-3 0 0,0-3-3 15,2-12-1-15,17-5-1 16,10-8-3 0,17-3 3-16,13 8 2 0,14 2 6 15,12 7 3-15,13 5 1 16,-1-1 0-16,4 2-4 15,-8 1-3-15,-8-2-4 16,-2 3-1-16,-18 7 2 16,-10-2 4-16,-23 9 4 15,-14 7 1-15,-31 0 0 0,-12 1-5 16,-20-6-10-16,-4-8-1 0,11-17-40 31,6-8-29-31,21-19-61 16,14-8-30-16,27-14-115 0,23-5-172 15,32-14 268 1</inkml:trace>
  <inkml:trace contextRef="#ctx0" brushRef="#br0" timeOffset="93748.85">11337 775 810 0,'8'-3'169'0,"0"-4"140"0,0-1-96 15,1-1-4-15,1 3-77 0,-4-2-24 0,8 0-45 0,7-2-18 0,6 1-15 0,3-2-14 0,9 8-15 0,-3-2 1 0,10 11 1 0,-5 4 0 0,2 9 3 16,-7 3-1-16,-12 5-3 16,-9 10 1-16,-19 6 0 15,-15 6 0-15,-16 12 2 16,-12-5-1-16,-7 5 0 15,-3-1 0-15,4-3-2 16,4-8-2-16,27-10-2 16,14-6-1-16,28-9-2 0,13-4 2 15,19-13 4-15,8-1 1 16,10-14 3-16,7-3-2 0,11-5 7 16,4-4-48-1,3-2-168-15,-12 0-250 16,-5 0 238-1</inkml:trace>
  <inkml:trace contextRef="#ctx0" brushRef="#br0" timeOffset="94674.84">12565 556 1137 0,'-8'-11'167'0,"3"-2"79"0,0 5-43 0,0 3-41 0,5 8-78 0,5 10-23 0,5 20-33 16,2 7-4-16,9 23-13 0,2 4-5 0,-2 6 0 0,1 3-1 0,-3-12-1 0,-3-7 4 16,-7-8-37-16,-4-6-20 15,-7-12-40-15,-7-6-26 16,-1-10-5-16,-2-11 13 16,4-8 41-16,-2-11 22 0,6-11 49 15,-3-9 24 1,7-6 34-1,7-6 18-15,7 7 33 16,6 7 2-16,14 11-7 16,3 6-13-16,3 11-27 15,-1 7-18-15,-1 12-18 0,-8 5-5 0,0 8-10 16,-9 0-1-16,-12 1-4 16,2 4-1-16,-22-6 2 15,-3 1 2-15,-18-1-2 16,-10-8-2-16,-10-5-21 15,-5-7-23-15,-1-6-52 16,7-6-33-16,20-5-82 16,7-5-88-16,16 0 165 15</inkml:trace>
  <inkml:trace contextRef="#ctx0" brushRef="#br0" timeOffset="95523.53">14590 860 664 0,'2'9'133'0,"-2"4"152"0,-2-4-49 0,-6-1-13 0,4-5-37 15,-3-1-56-15,3-4-21 0,0-7-23 0,-4-2-11 0,-1-6-16 0,-5 2-10 0,-5 3-26 0,-5-1-7 0,-6 12-12 0,0 5-6 0,-3 18-7 0,0 5-1 0,6 16 0 16,8-8 1-16,15 6 0 16,5-5 2-16,15-16 0 0,0-2 3 15,4-15 4-15,9-2 2 16,-7-5 8-16,0-6 5 15,0-10 8-15,-6-10 3 0,7-2 0 32,-4-7 4-32,2 1-7 0,-6 3-3 0,-3 10-6 15,-1 9-12-15,-10 16-6 16,-1 16-3-16,0 16 0 16,-1 9 1-16,1 0 4 15,1-2-11-15,15-4-64 0,6-9-44 31,27-10-104-31,-2-6-106 16,12-10 190-16</inkml:trace>
  <inkml:trace contextRef="#ctx0" brushRef="#br0" timeOffset="95940.74">15198 860 1241 0,'-4'0'148'15,"-8"-5"94"-15,-9 5 2 0,-9 0-98 0,-9-1-45 0,-1 8-67 0,-1 5-17 0,4 10-17 0,2 9-3 0,11 5-7 0,8 5-1 0,13 0-4 16,6 0 1-16,24-7 1 0,8-8-1 16,9-10 4-16,5-8 1 0,0-17 8 15,-5-9 3-15,-9-17 11 31,-10-6 3-31,-11-17 6 16,-4 1-1-16,-12-18 1 0,-6-4 1 16,-6-11-1-16,1-9-4 15,1 7-6-15,-1 4-6 0,5 22 6 16,4 12 5-16,4 30-7 16,0 16-4-16,0 30-11 15,1 16-8-15,7 27 5 16,3 6 5-16,5 16 0 15,0 9 1 1,9 0-13-16,0 3-17 16,2-18-86-16,8-7-52 15,4-24-154-15,7-10-143 0,14-21 269 16</inkml:trace>
  <inkml:trace contextRef="#ctx0" brushRef="#br0" timeOffset="96481.49">15696 914 873 0,'3'-40'185'0,"-3"-2"123"0,-3 8-56 0,-13 11-31 0,-7 15-98 16,-4 8-44-16,-9 17-56 0,1 4-14 15,-5 18-11-15,10 5-2 16,10 7-2-16,10-9-2 16,18-4 1-16,13-8 0 15,9-11 3-15,6-6 2 0,0-12 4 31,-2-1 4-31,-3-14 6 16,-6-6 2-16,-9-14 5 0,-3-10 1 0,-5-17 10 16,-4-12 1-16,-4-21 9 15,-9-9-2-15,6-1-10 16,1 8-5-16,-1 12-5 16,-3 15 1-16,4 33-6 15,-7 14-7-15,2 39-15 16,7 22-6-1,0 26-1-15,0 17 5 16,3 16 6-16,10 4 2 16,12 2 2-16,5-7 1 0,18-17 0 15,-1-14 1-15,5-23 0 16,-2-7 1-16,-7-19 3 16,6-9 1-16,-8-14 4 0,-5-11 5 15,-6-18 1-15,-4-9 2 0,-14-10-1 16,-1 1-2-16,-9 5-7 15,-1 14 0 1,-1 21-6 0,-1 13-2-16,-1 24-1 15,1 6-3-15,1 7 1 0,1 1 1 16,12-5 2 0,1-7-20-16,10-8-99 0,4 3-63 15,-1-10 83-15</inkml:trace>
  <inkml:trace contextRef="#ctx0" brushRef="#br0" timeOffset="96807.02">16606 265 1333 0,'-1'5'137'15,"-1"8"-59"-15,-4 9 139 0,0 22-89 0,-4 8-2 0,5 19-18 0,1 5-49 0,5 9-37 0,7 3-6 0,2-4-12 0,-3-4 3 0,6-12-44 0,0-3-68 0,-5-7 61 16</inkml:trace>
  <inkml:trace contextRef="#ctx0" brushRef="#br0" timeOffset="97105.79">16401 786 1529 0,'2'-25'111'0,"9"1"38"0,3 8-7 0,13 4-13 0,9 0-45 0,8 8-38 0,10 1-10 0,3 7-20 0,6 9-9 0,-2 7-7 31,-7 6-1-31,-10 8 1 16,-9 6 0-16,-13 9 0 16,-6 1 2-16,-7 7 1 15,-6 0 1-15,5-10-23 16,-1-4-29-16,4-18-80 16,1-9-66-16,14-12-297 15,-3-4 289-15</inkml:trace>
  <inkml:trace contextRef="#ctx0" brushRef="#br0" timeOffset="97251.95">17005 559 1319 0,'-15'1'32'0,"4"-1"-25"0,3-3-11 0,8 0-147 0,8-6 109 0</inkml:trace>
  <inkml:trace contextRef="#ctx0" brushRef="#br0" timeOffset="97794.84">17200 697 694 0,'-5'13'83'0,"-6"1"131"0,-3 4-80 0,-2 2 0 0,-5 5-30 0,13 5-77 0,4 2-11 0,12-12 6 0,7 7 6 16,3-11 25-16,4-8 20 16,3-2 17-16,3-7 3 15,1-7 3 1,-4-3-13-16,-11-7-14 0,-4-5-1 16,-13-4-15-16,-10-2-9 15,-17-5-20 1,-3 1-12-16,-7 4-15 0,2 6 0 15,13 7-1-15,5 6 0 16,15 2-3 0,8-3-2-16,19 4-4 0,3 0 0 15,18 3 2-15,6 2 3 16,13 8 3-16,5 7 1 16,3 11 1-16,-4 1 1 15,-12 6 1-15,-12 6 1 0,-15-11 2 16,-10 4 1-16,-6-11 1 15,-7-5 2-15,-4-7 7 16,0-4 2-16,-2-13 1 16,2-8 0-16,5-16-5 15,6-5-2-15,14-10 1 0,2 3 3 16,11 12 9 0,3 7-2-16,8 17-2 0,3 10 0 15,-11 21-15-15,-2 10 0 16,-7 18-1-1,-7 2-3-15,-8 1 9 16,1-5-24-16,-1-4-89 0,-3-1-40 16,0-13 55-1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2-22T17:59:28.16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7583 727 542 0,'-5'-6'140'0,"2"-3"103"15,-1 1 0-15,1 6-16 0,-3 2-46 0,1 0-22 0,1 13-44 0,2 7-13 0,4 24-25 0,1 13-19 16,3 22-30-16,-3 9-7 0,-3 10-14 0,3 9 1 0,-6-4-3 15,2-5 0-15,-4-8 2 0,-1-13-1 0,-2-27 2 16,0-7-1-16,6-34-22 16,-1-9-20-1,3-26-41-15,-2-20-20 0,-7-30-9 0,0-12 13 16,-4-10 39 0,-1 2 19-16,1 3 30 0,7 6 8 15,7 18 31 1,6 12 20-16,10 17 45 15,-3 11 19-15,5 5 6 16,3 2-8-16,10 6-29 16,3-1-12-16,6-4-21 15,6-1-15-15,5 0-13 16,3 2-8-16,16 1-15 16,5 4 1-16,-5 4-2 15,1 3-1-15,-20-3-13 16,-9 4-43-16,-7 0-138 0,-9-1-137 15,-13 2 166-15</inkml:trace>
  <inkml:trace contextRef="#ctx0" brushRef="#br0" timeOffset="182.51">7628 1057 1364 0,'10'3'126'0,"6"-6"83"0,21-13-56 0,15-11 4 0,13-9-62 0,12 1-34 0,7 1-46 0,-5 7-21 0,-5 5-180 0,-11-2 133 16</inkml:trace>
  <inkml:trace contextRef="#ctx0" brushRef="#br0" timeOffset="564.74">8987 783 1656 0,'3'-21'159'0,"-3"7"88"0,-13 0-16 0,-20 1-98 0,-16 2-36 0,-28 3-50 0,-8 7-15 0,-7 20-20 0,4 9-8 15,18 18-7-15,15 7-6 0,24-1-1 16,15 0-3-16,24-9-2 0,14 3 0 0,25-7 6 16,13 1 2-16,20-3 6 15,6-2 1 1,-6 0 2-16,-10 3 3 0,-28 1 2 15,-20 5 5-15,-33 4 8 16,-12 2 0-16,-41 8-2 16,-13-6-3-16,-11 0-49 15,-4-6-49-15,20-13-149 16,9-9-138-16,31-37 196 0</inkml:trace>
  <inkml:trace contextRef="#ctx0" brushRef="#br0" timeOffset="815.79">9308 712 1302 0,'15'12'123'0,"-8"1"116"15,5 14-32-15,-11 14-14 0,2 9-33 0,-3 26-63 0,-6 1-25 0,-5 8-27 0,-2-1-16 0,2-4-17 16,2-6-2-16,7-4 4 16,1-6-31-16,-3-11-110 15,0-11-76-15,1-23-275 16,1-17 259-16</inkml:trace>
  <inkml:trace contextRef="#ctx0" brushRef="#br0" timeOffset="1016.18">9236 699 1213 0,'12'-38'157'0,"-2"15"154"0,7 16-39 0,-1 31-84 0,1 11-31 0,13 23-73 16,4 5-12-16,10 5-31 16,-2 0-12-16,10-8-17 15,-4-2-9-15,-6-19 5 16,6-7 0-16,-14-10-62 15,-1-8-45-15,2-12-185 16,-2-7 151-16</inkml:trace>
  <inkml:trace contextRef="#ctx0" brushRef="#br0" timeOffset="1215.3">10242 470 1330 0,'-4'33'170'16,"-12"1"76"-16,-5 15-23 0,-5 9-29 0,-23 8-85 0,-10 10-38 0,-9 3-43 0,-1-4-6 15,4-10-13-15,7-11-3 16,17-12-45-16,6-9-46 16,19-18-155-16,13-8-251 15,19-24 285-15</inkml:trace>
  <inkml:trace contextRef="#ctx0" brushRef="#br0" timeOffset="1432.46">10216 447 1362 0,'15'34'120'0,"-4"12"88"0,4 8 8 0,-3 21-11 15,-2 9-39-15,-4 11-62 0,2 4-22 0,-8-3-27 0,0-4-10 0,-10 2-24 0,-1-7-3 16,11 6-10 0,-1-6-19-16,10-13-51 0,2 0-58 15,0-22-150 1,5-8-305-16,8-11 338 16</inkml:trace>
  <inkml:trace contextRef="#ctx0" brushRef="#br0" timeOffset="3081.37">12951 362 748 0,'-3'0'111'0,"-5"0"76"0,2-5 12 0,-2 5-45 0,-5 3-20 16,-3 2-16-16,-9 4-3 0,-16 2-14 0,-9 7-9 0,-15 18-25 0,-4 13-14 0,1 30-30 15,6 14-10-15,15 30-10 16,9 0-3-16,24-2-3 0,11-15-1 16,23-24 0-16,15-10 1 15,19-21 6 1,7-12-18-16,13-25-90 16,4-12-75-16,10-16 86 15</inkml:trace>
  <inkml:trace contextRef="#ctx0" brushRef="#br0" timeOffset="3302.43">13221 593 1474 0,'0'2'126'0,"0"11"59"0,0 10-13 0,-2 17-62 0,1 10-33 0,-1 16-41 16,1 7-9-16,1-1-11 15,0-2-8-15,3-13-5 16,1-5 18 0,6-13-88-16,2-4-67 0,1-18-289 15,8-7 225-15</inkml:trace>
  <inkml:trace contextRef="#ctx0" brushRef="#br0" timeOffset="3498.2">13617 516 1535 0,'0'17'127'0,"0"10"52"0,-2 8-12 0,-4 9-55 15,3 10-44-15,3-1-39 0,3-1-7 0,8 0-14 0,-6-6 2 0,-5-2-27 0,-5 0-53 16,-11-12-298-16,7 9 237 15</inkml:trace>
  <inkml:trace contextRef="#ctx0" brushRef="#br0" timeOffset="3682.48">13267 861 1016 0,'3'4'170'0,"9"0"299"0,6 0-298 0,16-9-23 0,11-11-23 0,10-9-75 0,0-2-21 0,-3-3-20 16,-5-3-23 0,-9 5-103-16,0-4-103 15,-6 10 112 1</inkml:trace>
  <inkml:trace contextRef="#ctx0" brushRef="#br0" timeOffset="4050.17">13861 644 1168 0,'-11'20'146'0,"-3"9"86"0,0-1-25 0,1 18-101 0,1 9-36 0,9-4-37 0,6-4-11 16,9-20-13-16,6-8 5 16,16-19 9-16,4-10 5 0,3-9 8 15,3-9 2-15,-14-5 3 16,2 0 2-16,-8 6-10 15,-2 8-10-15,-5 14-19 32,2 7-9-32,-2 23-3 15,2 3 0-15,0 7 8 16,5 1 0-16,3-9 1 0,7-5 4 16,-1-9 1-16,1-4 1 15,-6-9 3-15,-3-8 17 0,-9-7 25 16,-5-1 9-16,-1-6 10 15,-6-4-14-15,-4-8-24 16,2-10-9-16,-7-16-47 16,-1 0-34-16,-1 5-93 15,6 10-91-15,6 12 133 16</inkml:trace>
  <inkml:trace contextRef="#ctx0" brushRef="#br0" timeOffset="4397.89">15084 369 1456 0,'-5'-1'187'0,"-7"-1"79"0,-10 4-78 0,-8 6-54 0,-5 15-84 0,-6 12-14 0,-6 28-22 0,1 13-9 0,6 20-7 15,17-3-4-15,24-3-2 0,21-10-1 16,22-21 3-16,5-9 1 16,7-23 5-16,-4-8 4 15,-5-11 8-15,-4-7 7 16,-12-4 19-16,-6-6 15 0,-20-7 28 16,-5-4-2-16,-13-4-21 15,-5-4-19-15,-16 10-46 16,-2 7-30-16,-6 13-60 15,-1 9-56-15,-3 1-272 0,-1 10 257 16</inkml:trace>
  <inkml:trace contextRef="#ctx0" brushRef="#br0" timeOffset="4880.5">16056 835 763 0,'17'3'137'0,"8"2"205"0,8-1-142 0,15-2-5 0,-2-2-38 0,2-8-77 0,3 3-25 0,-4-7-31 0,-4-6-1 16,7-2-103-1,2-7-112-15,2-11 113 0</inkml:trace>
  <inkml:trace contextRef="#ctx0" brushRef="#br0" timeOffset="5063.76">17136 660 1183 0,'10'36'140'0,"-1"10"99"0,-2 10-14 16,2 6-76-16,-1 4-39 0,-3 4-56 0,-2 0-20 0,3 1-23 0,-6-6-3 0,5 0-4 15,-2-7-30-15,5-7-125 16,-2-9-120 0,-1-23 135-16</inkml:trace>
  <inkml:trace contextRef="#ctx0" brushRef="#br0" timeOffset="5297.58">17157 738 1413 0,'11'-34'147'0,"2"7"94"0,-6 8-27 0,12 16-70 0,0-2-39 0,13 11-62 0,4 2-14 0,0 5-15 16,9 6-12-16,0 5-1 15,3 1 0-15,-10 3-1 0,-12 2 2 16,-24 3-34 0,-18-1-31-16,-25 2-90 0,-11-2-80 15,-13-10 126 1</inkml:trace>
  <inkml:trace contextRef="#ctx0" brushRef="#br0" timeOffset="5608.49">17920 710 962 0,'10'38'116'0,"-7"0"38"0,-3 0 0 0,-5-7-71 16,1-4-34-16,4-14-4 0,4-6 9 0,12-8 4 0,3-12-2 0,-3-9 2 15,0-1 4-15,-5-7 12 16,-7 3 3-16,-4 0 0 16,-3 2-14-16,-9 6-29 15,-4 5-9-15,-6 12-23 16,-5 4-3-16,0 6-3 16,0 3-16-16,5 1-60 0,8-2-46 15,12 1-129 1,7 3-107-16,19-16 203 0</inkml:trace>
  <inkml:trace contextRef="#ctx0" brushRef="#br0" timeOffset="5903.71">18529 680 761 0,'-1'-5'232'0,"-7"1"-69"15,2-3 238-15,-15 1-187 0,-3-5-35 0,-2 2-46 0,-1 2-57 0,2 1-47 0,3 4-4 0,7 4-19 0,11 4-6 0,5 8-7 0,12 4 0 0,9 12 0 16,-2 3 4-16,14 11 3 16,-6 0 0-16,-1 2 3 15,-4-2 2-15,-19-5 4 16,-4-4 7-16,-24-3 2 15,-5-2-4-15,-12-10-19 16,-7 1-30-16,2-13-75 16,-2-8-62-16,11-16 89 15</inkml:trace>
  <inkml:trace contextRef="#ctx0" brushRef="#br0" timeOffset="6113.44">18586 297 1096 0,'27'0'413'0,"-5"8"-198"0,-1 15-30 0,-9 26-74 16,-4 13-28-16,-3 15-14 0,-4 13-16 0,-1 0-29 0,-1-8-9 0,1-10-9 16,0-10 14-16,0-19-96 15,0-2-74-15,-8-13 87 16</inkml:trace>
  <inkml:trace contextRef="#ctx0" brushRef="#br0" timeOffset="6732.26">18567 778 653 0,'0'5'151'0,"5"-2"247"0,8 5-197 0,13-4 3 0,11-2-41 0,15-4-82 0,11-10-6 16,6-7-19-16,7 0-9 15,-11-5 3-15,-10-1-2 16,-22 1 1-16,-11 1 7 16,-22 4 4-16,0 5-10 15,-22 7-17-15,-8 9-9 16,-12 22-27-16,-18 7 1 0,4 13-6 16,1 4-5-1,25-6 1-15,18 4-1 0,24-18-2 16,17 2-12-16,21-12-60 15,12-14-41 1,5-4-67-16,0-8-33 0,5-12-30 16,-9-5 29-1,0-10 73-15,-6 5 48 0,-14-3 177 16,-12 3 70 0,-20 3 97-16,-12 2 18 0,-24 11-76 15,-10 4-55-15,-3 12-94 16,-1 9-20-16,12 6-10 15,6 5-4-15,15 0-2 16,6-6 0-16,13-5 2 16,5 0 2-16,16-11 6 15,5-5 2-15,2-9 2 16,3-3 3-16,-4-15 6 16,-2-1 6-16,-10-14 30 15,-1-8 11-15,-15-23 19 16,-4-8 2-16,-6-14-28 15,-4 4-17-15,-4 27-11 0,4 22-11 0,-10 37-17 16,-6 27-2-16,-7 40-19 16,-5 20 0-1,13 21 12 1,3 5 3-16,15-2 6 0,13-5 1 16,18-13 4-16,3-5-15 15,15-15-166-15,12-6-44 16,6-16 94-16</inkml:trace>
  <inkml:trace contextRef="#ctx0" brushRef="#br0" timeOffset="7233.31">20968 223 1009 0,'2'-11'143'0,"-2"-2"108"0,0 2-19 0,0 6-78 0,0 5-41 0,0 13-47 0,2 15-10 0,-2 24-11 0,0 10-4 15,-4 20-21 1,-4 3-3-16,5 3-6 0,0 1-1 16,6-10 0-16,5-4-7 15,5-9-91 1,-1-6-104-16,7-14 104 0</inkml:trace>
  <inkml:trace contextRef="#ctx0" brushRef="#br0" timeOffset="7799.55">21457 809 1128 0,'0'-3'136'0,"4"-14"-5"0,0 0 150 0,-4-13-74 0,-8-2-10 0,-12-3-63 0,-1 4-65 0,-12 6-40 0,0 10-12 0,-8 15-27 16,-1 10-4-16,7 20-11 16,5 11 2-1,16 3 7-15,12 0 0 0,7-8 4 32,12-7 2-32,10-7 5 0,3-8 5 15,9-14 5-15,1-6 4 16,-2-8 4-16,-2-10 3 0,-8-6 8 15,-4-5 3 1,-3 2-1-16,-12 3-3 0,-3 14-14 16,-4 12-12-16,-12 18-9 15,3 13-2-15,-3 17 2 16,9 2 6-16,13-5 4 16,9-7 2-16,17-16 2 15,7-3 3-15,-2-15 5 16,-4-3 1-16,-2-14 4 15,-12-11 1-15,0-17 1 16,-4-8 1-16,-4-13 1 0,-3-10 1 16,-1-14-2-1,-5-3-1-15,-2-3-6 0,2 7-2 16,-8 29 3 0,-6 12-5-16,4 43-14 15,0 22-12-15,-1 34-9 16,3 18 3-16,-1 10 14 15,1 6 9-15,4-1 2 16,9-1 2-16,4-4-4 16,4-5-30-16,4-12-114 15,-3-10-88-15,-4-14 113 0</inkml:trace>
  <inkml:trace contextRef="#ctx0" brushRef="#br0" timeOffset="8318.43">21863 545 1523 0,'1'0'3'0,"7"9"60"0,29 5 45 0,4 0-6 0,15 1-16 0,8-6-11 0,3-9-20 0,1-2-6 0,-2-10-5 0,-6-7-2 0,-11 0-4 0,-17-3-1 0,-23-2 7 16,-10-1 2-16,-29 4-14 16,-8-1-12-16,-13 19-26 15,-5 5-10-15,-4 25-3 16,3 7 2-16,17 11 7 16,12 3 2-16,25-2 6 15,8-3 2-15,23-15 3 16,10-4 4-16,19-13 5 15,6-8 0-15,-2-1-2 16,-2-2-3-16,-12 1-4 16,-8 7-2-16,-9 0-1 0,-4 3-1 15,-12 0-12-15,-3 0-12 0,-11 2-10 32,0-2 0-32,-11-5 16 0,1 0 15 15,4-7 18-15,0-7 4 0,9-6 19 16,2-7 6-1,12 1 6-15,7-4-4 0,10 0-25 16,6 4-7-16,-2 1-14 16,-2 5 3-1,-6 1-61-15,-2-1-53 0,5 3-227 16,-6-2 185-16</inkml:trace>
  <inkml:trace contextRef="#ctx0" brushRef="#br0" timeOffset="8978.46">23447 314 840 0,'0'-19'123'0,"3"0"113"0,-1 5-21 0,1 9-28 0,0 5-39 0,2 15-39 0,4 15-8 0,4 20-25 0,-1 15-7 0,-1 18-31 16,-6 3-15-16,4 11-8 15,1-4-4-15,-4-3-1 0,4-9 5 0,-9-12-62 32,-2-6-66-32,-9-17-243 15,-2-7 196-15</inkml:trace>
  <inkml:trace contextRef="#ctx0" brushRef="#br0" timeOffset="9345.26">23194 715 1381 0,'19'-18'88'0,"0"3"51"0,13-6-19 0,7 4 29 0,5 4-38 0,7 4-51 0,3 6-10 0,-1 7-24 15,-6 6-14-15,-4 9-13 16,-11 3 1 0,-12 8-2-16,-4 4 0 0,-11 12 3 15,-1 0 1-15,-4 1 2 32,2-3 0-32,4-7 1 0,4-11 2 15,7-8 4-15,5-6 3 16,11-15 4-16,2-1 1 15,8-12 1-15,-9-9 0 16,-1-2 1-16,-6-6 5 0,-14 0 12 16,-4-2 1-1,-18-1-8-15,-12 4-11 0,-12 7-24 16,-11 3-6-16,0 19-55 16,-7-1-44-16,9 8-117 15,10-3-105-15,15-6 180 16</inkml:trace>
  <inkml:trace contextRef="#ctx0" brushRef="#br0" timeOffset="10431.45">24382 811 1140 0,'-6'13'120'0,"-13"-5"70"0,-14-2-2 0,-14 5-28 0,-9-3-57 0,3 8-60 16,4 1-19-16,13 7-21 15,2-6-3-15,20 3-5 0,8-2-1 16,15-5-1-16,12-1 0 16,6-9 7-16,1-2 0 15,8-5 5-15,-4-8 1 16,3-8 2-16,-1-2 2 0,-7-9 4 15,-2-3 2-15,-10-14 4 16,-1-8 3 0,-3-11 9-16,-6-9 1 0,1 8 7 15,-1 5-2-15,-7 16-1 16,4 16-4 0,-2 29-23-16,-7-4-9 0,-8 29-19 15,-3 10-9-15,-4 19 8 16,5 8 6-16,6 13 5 15,4 0 7-15,11 2-36 16,0-2-28-16,23-14-58 16,3-8-32-16,11-13-67 15,3-10-25-15,7-12-28 16,2-9 9-16,-7-10 104 16,-2-7 56-16,-7-13 162 0,-4 0 75 15,-8-13 92-15,-8-4 31 16,-14-1 0-16,-6 2-44 15,-16 9-89-15,-6 5-34 0,-8 11-70 16,-2 13-8 0,2 13-2-16,-3 4-4 0,6 10-6 31,5 0-1-31,14-2-2 0,11 2 0 16,6-8 1-16,14 0 2 15,7-7 4-15,-1-4 2 16,5-8 2-16,2-1 1 15,2-10 1-15,3 1 2 16,-5-4 8-16,-3 1 0 0,-14 9-3 16,-8-1-3-1,-13 11-10-15,-8 7-1 0,-10 10-1 16,-4 6 0 0,9-1-1-16,6-3 0 0,15-2 2 15,11-8 1-15,11-5 4 16,4-5 2-16,2-5 2 15,-1-7 1-15,5-4 3 16,-7-6 5-16,2-4 3 16,-1 2-3-16,-10 0-3 0,1 4-8 15,-15 5-8-15,-5 4-6 0,-14 12-5 16,-2 4 0-16,2 7 4 31,3 2 4-31,12-3 4 16,10-7 2-16,11-4 4 15,7-4 1-15,-2-2 1 0,1-5 0 16,-11-2 8 0,4-5 9-16,-7 0 17 0,-1-1 7 15,-4 5-6 1,-4 3-14-16,-4 12-25 16,-1 8-10-16,-3 18-6 0,-8 5 4 15,7 19 4-15,-4 0 2 0,1 7 2 16,-1 4 0-16,-12-4 4 15,-2-3 2-15,-21-11-2 16,-4-7 0 0,-16-12-13-16,-11-5-9 0,-4-10-34 15,-8-9-22-15,0-12-152 0,-7-10 137 32</inkml:trace>
  <inkml:trace contextRef="#ctx0" brushRef="#br0" timeOffset="11096.57">18659 1387 743 0,'0'0'151'0,"0"1"152"16,1 1-37-16,1 7-61 0,6 1-39 0,3 12-69 0,3 8-35 0,3 17-27 0,4 8-20 0,-4 7-12 15,5 4 2-15,-6-8 1 16,-2-2 0-16,-1-12-14 0,-5-11-25 16,-10-6-124-16,-6-8-158 15,-17-13 174-15</inkml:trace>
  <inkml:trace contextRef="#ctx0" brushRef="#br0" timeOffset="11361.36">18610 1290 1295 0,'16'-17'138'0,"4"3"77"0,7 4-62 0,9 9 4 0,10 4-78 0,11 10-34 0,6 15-34 0,-5 7-9 16,2 14-2-16,-6 4-1 0,-10 9 1 16,-9 1 0-16,-21-8 10 15,-8 5-1-15,-22-6 6 16,-10-4 2 0,-20-4-44-16,-11-7-29 0,-15-10-112 15,4-12-103-15,5-17 150 16</inkml:trace>
  <inkml:trace contextRef="#ctx0" brushRef="#br0" timeOffset="11877.69">19241 1581 1036 0,'24'14'125'0,"-9"11"117"0,-2 8-98 0,-7 10-46 0,-4 1-30 0,-1 3-33 15,3-9-12-15,8-11 5 16,9-8 9-16,4-10 13 0,3-7 11 16,7-7-9-1,1-6-9-15,-1-9-9 0,5-3-3 0,-3-6 6 16,-10-9 11 0,-6-5-1-16,-7 0-7 0,-5 4-10 15,1 12-4-15,-9 23-18 16,1-1-5-16,-4 21-5 15,-4 6-9-15,12 6 6 16,2-1 4-16,13-5 2 16,10-6 0-16,14-7 3 15,5-7 1-15,12-5 0 16,5-8 0-16,12-10 0 16,2 1 3-16,4-9 4 15,-19 5 7-15,-20-10 37 16,-18 7 16-16,-37-1 4 15,-9-2-3-15,-26 25-46 16,-11 5-22-16,-10 27-11 16,-2 9-4-16,10 10 9 15,16-2 0-15,30-8-1 16,15-1-9-16,26-8 1 16,10 3 3-16,20-10 1 15,6-1 5-15,0-6-21 0,1-5-38 16,-9-4-120-16,-11-4-57 15,-1-1 111-15</inkml:trace>
  <inkml:trace contextRef="#ctx0" brushRef="#br0" timeOffset="15036.57">21522 1607 709 0,'-3'-1'80'0,"-3"-1"112"15,1-1-69-15,3 6 23 0,-2 5-16 0,0 13-54 0,3 9-11 0,-2 7-24 16,-5 6-16-16,5-7-12 16,1-1-1-16,2-10 15 15,0-9 8-15,2-8 16 16,-2-7 3-16,-3-7-13 0,-4-3-5 15,2-12-9-15,-1-1-4 16,6-3-4-16,3-3 0 16,10-1-5-16,4 2-2 15,13 0 1-15,7 2-2 0,8 9 11 16,-2 5 12-16,-7 10 15 16,-4 6 3-16,-12 17-16 15,-7 0-7-15,-2 11-21 16,-8 3-4-1,-1 2 1-15,1-2-27 0,5-6-39 16,7-1-44 0,8-14-112-16,3-4-98 0,7-6 170 15</inkml:trace>
  <inkml:trace contextRef="#ctx0" brushRef="#br0" timeOffset="15473.9">22060 1738 930 0,'5'0'157'15,"1"0"39"-15,2 0-12 0,8-3 4 0,11-3-97 0,10 1-13 0,11-8-15 0,5-1-11 16,-7-1-7-16,-8-9-7 16,-8 3-13-16,-9 4-7 15,-14 3-11 1,-7 0-1-16,-17 3-6 15,-3-2 1-15,-20 2-1 0,-7 5-2 16,-7 10-3-16,-1 9 0 16,12 14 0-1,9 7 1-15,15 7 6 0,9 4 4 16,12-4 4-16,6 0 2 16,19-13 1-16,9-3 1 15,14-7 0-15,2-6 10 16,-6-10 12-16,16-4 1 15,1-15 10-15,1-7-2 16,17-3-7-16,-13-9-2 0,-13 3-14 16,-1 3-10-16,-17 5-10 15,-3 6-2-15,-19 0-22 0,-4 6-19 32,-14 5-62-32,-6 1-42 0,-7 2-160 0,-1-3 171 0</inkml:trace>
  <inkml:trace contextRef="#ctx0" brushRef="#br0" timeOffset="15692.57">22626 1685 2035 0,'11'14'48'0,"24"30"-28"0,-5-3-10 16,-3-3-24-16,1-11-62 0,4-8-46 0,-1-10-259 0,-2-9 230 0</inkml:trace>
  <inkml:trace contextRef="#ctx0" brushRef="#br0" timeOffset="15876.16">23026 1279 1603 0,'0'2'155'0,"-5"6"80"0,3 12-22 15,2 18-54-15,-1 8-49 0,13 26-51 0,-7-2-15 0,0 4-34 0,1-1-2 0,-6-17-61 0,5 6-47 16,-8-13-132-16,7-5-143 0,-8-8 209 15</inkml:trace>
  <inkml:trace contextRef="#ctx0" brushRef="#br0" timeOffset="16060.27">22923 1606 1414 0,'27'-21'172'16,"-2"4"107"-16,7 9-135 0,-4 3-3 0,2 1-96 0,5 0-26 0,-5 4-55 0,0 4-57 0,0 7-267 15,-2 9 220-15</inkml:trace>
  <inkml:trace contextRef="#ctx0" brushRef="#br0" timeOffset="16484.88">23437 1773 1951 0,'2'0'93'0,"-2"14"-31"0,0 4 58 0,3 5-52 0,-1 4-40 0,1 0-16 0,9 6-12 0,9-5-3 0,9-4-3 0,9-2 0 0,-1-14 4 0,2-3 2 0,-6-10 0 16,-2-6 0-16,-8-3 2 16,-1 0 0-16,-9 1 3 15,-3 3-3-15,-4 10-6 0,1 10-4 16,-5 14-3 0,-5 6 2-16,2 1 2 0,8-4 3 15,6-10 2-15,4-4 2 16,7-7 6-16,2-4 5 15,-5-9 15-15,-3 1 15 16,-2-5 35-16,-6-2 12 0,-5-2 13 16,1-4-7-16,-6-11-33 15,-1-6-15-15,-4-7-35 16,0-4-16-16,3 7-58 31,-2 6-47-31,6 8-124 0,0 6-68 0,10 9 157 16</inkml:trace>
  <inkml:trace contextRef="#ctx0" brushRef="#br0" timeOffset="16986.78">24188 1846 827 0,'5'15'190'0,"4"1"145"0,4-3-144 0,-3-2 5 0,7-10-94 0,-3-1-29 0,11-6-22 0,1-2-18 15,4-6-20-15,1-3-1 16,-10 1-6 0,-1 0 1-16,-9 3 7 15,-9 1 11-15,-12-1 15 0,-7 2 0 16,-13 3-12 0,-6 7-15-16,-16 12-18 0,0 11-5 15,-1 9 1-15,8 7 1 16,19 5 1-1,12-2 0-15,19-2 0 16,14-1 1-16,19-6-1 16,9-2-3-16,13-13 0 15,5-4 3-15,3-9 5 0,-2-2 6 16,-5-7 12-16,-2-3 8 16,-10-3 19-16,-8-5 12 15,-16 1 25-15,-9-3 1 0,-15-4-2 16,-7 2-9-1,-16 9-41-15,-2 6-10 0,-6 18-25 16,-4 10-7-16,5 18 2 16,4 5 1-1,12-2 1-15,13 2 0 0,16-10 2 16,8-4-9-16,12-10-35 0,3-8-31 16,6-9-88-1,5-5-57-15,1-7 123 0</inkml:trace>
  <inkml:trace contextRef="#ctx0" brushRef="#br0" timeOffset="17194.15">25064 1650 1118 0,'-5'-5'179'0,"-8"5"280"0,-5 13-263 0,3 18-20 0,6 14-19 0,3 8-63 0,-2 9-23 0,0 6-35 0,-5 4-16 0,-7 7-20 16,4-7 0-16,-8-7-61 15,4-5-53-15,5-22-205 16,3 3 175-16</inkml:trace>
  <inkml:trace contextRef="#ctx0" brushRef="#br0" timeOffset="17425.14">25133 2095 880 0,'-28'27'173'15,"-1"-2"130"-15,-8 6-139 0,-3 1 22 0,2-2-104 0,8 3-34 0,11-6-29 0,11 0-17 0,18 1-30 0,10 0-27 16,17-4-101-16,5 0-139 16,18-1 166-1</inkml:trace>
  <inkml:trace contextRef="#ctx0" brushRef="#br0" timeOffset="17859.73">24638 2699 821 0,'-10'9'111'0,"4"-3"41"0,1 4 14 0,4-5-33 0,1 3-30 0,3 3-2 0,2 0-7 0,1 0-28 15,3 0-15-15,15 1-24 0,3-4-9 0,12-3-6 0,2-5-4 16,10-6 6-1,9-12 2-15,4-9-1 16,3-4 2-16,-3-10-1 16,0-8 3-16,-11-3 12 15,-2-8 10-15,-9-9 14 16,-7-9 8-16,-19-23-2 0,-16-14-16 16,-18-14-51-1,-12-13-43-15,-15-11-75 16,5 0-69-16,-15 18 105 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2-22T18:02:14.32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2978 10453 292 0,'-12'16'86'0,"3"-4"85"15,3-1 3-15,-2-3-34 0,5-1-15 0,1-4-6 0,1-2 5 0,-1-1 14 16,2 0-8-16,0 0-33 0,0 3-19 0,0 8-36 0,-6-7-9 16,2 7-13-16,-3 6-3 0,3 2-6 15,-3 8 0-15,7 3-6 16,0-5 3-16,6 8-1 15,3-5 0 1,1 4 2-16,6-4-4 0,-1-6-3 16,1 1-2-16,5-11-1 15,-4-2 8-15,7-7 10 16,-1-3 6-16,-1-10 16 16,7-2-7-1,-1-15 6-15,2 2 2 0,3-13 3 16,-1-2 4-16,7-5-1 15,5-7-7-15,9 4-15 16,-1 6-7-16,1 9-14 16,4 9-2-16,9 18-4 15,4 6 0-15,7 12 0 0,0 4 2 16,4 9 1-16,-4 5 1 16,-15 3 1-16,-12-6 1 15,-17 2 2-15,-8-6 2 16,-9-5 2-16,-2-4 0 15,-6-10-2-15,-3-4-1 0,1-11-3 16,1-3 4-16,5-6 13 16,2-1-6-16,12-1 4 15,5 0-3-15,15 6-18 16,6 2 0-16,16 8-3 16,12 6-1-16,2 5 4 15,0 1 3-15,-6 5 0 16,-6 1 0-16,-7 6-1 15,-3 1 0-15,-2 3 0 16,-4-2 1-16,-4 7 1 16,4-2 1-16,-4 1 0 15,2-1 0-15,-6-6 2 16,-7-7 5-16,-12-10 19 16,-8-7 9-16,-6-14 13 15,-4-7 2-15,-6-20-19 16,-3-11-8-16,-1-17-16 0,-2-3-5 15,-5 2-4 1,5 9-18-16,1 19-58 0,2 8-71 16,-13 16 76-16</inkml:trace>
  <inkml:trace contextRef="#ctx0" brushRef="#br0" timeOffset="3017.75">6713 15219 1045 0,'-23'30'188'0,"-4"4"185"0,0 7-224 0,-1 4-46 0,7-11-72 0,7-1-24 0,14-15-5 15,11-4-1-15,19-9-1 16,14-1 8-16,25-2 35 15,18 1 5-15,27 7 0 0,17 2-11 16,45 7-32-16,11 3-8 0,40 7-38 16,13 5-101-16,4 7 87 31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2-22T18:02:51.41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18238 8600 740 0,'-29'-24'77'0,"-2"2"81"0,1 5-100 0,1 1-32 0,-4 0-2 0,0 2 17 0,1 5 11 0,4-2 14 0,1-4 3 16,2 6-9-16,1 0-12 15,13 5-24-15,8 6-7 16,14 9-10-16,13 3 4 0,22 2 21 16,17 0 12-1,25-1 13-15,11 0 4 0,12-1-3 16,2-2-4-16,20 1-14 16,12 0-6-16,19-9-13 15,2 4-5-15,15-3 0 16,-6 3-5-16,5-3-6 15,3 6-2-15,-12 1-4 16,-6 1 3-16,-18 1 1 16,-7-1 0-16,-29-2 1 15,-12 1 2-15,-15-1 1 16,-5 2 1-16,-21-7 5 16,-14 1 1-16,-23-6 3 15,-20-1 1-15,-26 0-5 16,-22 2-4-16,-35 1-3 15,-24 3-4-15,-23 2-6 16,-21 3 0-16,-24 3 0 16,-7-1 0-16,-26 0 7 15,-1-1 2-15,1-1 2 16,-1-1 1-16,-7-7 0 16,13-3-2-16,7-3-2 15,-1-4-3-15,32 1-1 0,11-3 0 16,40 4 0-16,32-3 0 15,42 3-4-15,17 5-7 16,25-1-12 0,22 1-2-16,41 4 2 0,32 6 6 15,52-4 10-15,11 4 1 16,42-1 2-16,13-4 2 16,7-2 3-16,18 0 7 15,5-9 3-15,-11 0-4 16,2-5 5-16,-14-2 0 0,-36-1 9 15,-18-2 8 1,-44 0 2-16,-21 8-1 0,-40-1-4 16,-22-2 3-16,-44 1-7 15,-28-2-9-15,-57 1-13 16,-26 1-12-16,-47 1-6 16,-27 6 1-16,-17-4-2 15,-9 7-3-15,-13 2-4 16,12 4 3-16,4-1 10 15,13-2 7-15,34 2 10 0,23-4 2 16,52 6-1 0,25-1 3-16,47 0-3 15,20 2-1-15,60 5 2 16,46 1-1-16,76 7 4 16,43-6 2-16,64 1-1 15,24 3-4-15,31 1-3 16,13 6-3-16,0 7-82 15,8 3-146-15,-19-14 136 0</inkml:trace>
  <inkml:trace contextRef="#ctx0" brushRef="#br0" timeOffset="27671.89">17842 592 659 0,'-2'11'84'0,"0"6"71"16,-5 8-19-16,2 15-23 0,-8 9-39 0,4 0-49 0,1 0-12 0,-2-12 20 0,2-10 13 0,7-5 37 15,1-22 12-15,-6-17 6 16,-1-8-2-16,1-35-31 15,0 3-11-15,6-12-28 0,1-1-3 16,9 6 16-16,2 4 9 16,10 15 19-16,-3 8 1 15,7 13-4-15,-1 10-2 16,3 6-13-16,2 9-5 0,-1 18-14 16,-4 11-8-16,3 19-8 15,7 6-10 1,-3 15-5-16,4 2-1 0,-3 4-4 31,-5-3-4-31,-6-10-49 0,-4-11-31 16,-10-11-102-16,-5-8-62 15,-10-14 139-15</inkml:trace>
  <inkml:trace contextRef="#ctx0" brushRef="#br0" timeOffset="28006.6">17954 556 1556 0,'-2'0'124'0,"-7"3"46"0,2 5-22 0,-2-4-61 0,1 3-30 0,14-11-25 0,7-2-9 15,12-8-14-15,15-3-4 0,12-4-22 0,1-1-17 0,12 8-34 16,-7 0-15-16,-9 4 6 15,-2 5 14-15,-10 1 36 16,-7 2 16-16,-5 10 27 16,-6 8 15-16,-13 11 23 15,4 12 8-15,1 13-14 16,-3 8-12-16,1 9-22 16,2 1-7-16,-8-4-3 15,4-4-2-15,-3-14-41 16,3-7-42-16,-7-14-166 0,1-5-221 15,-1-14 266-15</inkml:trace>
  <inkml:trace contextRef="#ctx0" brushRef="#br0" timeOffset="28220.92">18353 562 1051 0,'4'-22'161'0,"3"1"87"15,9 13-18-15,4 7-16 0,7 7-62 0,4 7-24 0,4 6-50 0,6 3-21 0,0 8-28 16,2 1-11-16,-10 10-11 16,-6 2-3-16,-18 3-3 15,-9 2 0-15,-17-3-17 16,-15 3-24-16,-7 3-59 16,-2-7-39-16,1-9-117 15,6-10-83-15,15-22 189 16</inkml:trace>
  <inkml:trace contextRef="#ctx0" brushRef="#br0" timeOffset="28404.52">18989 503 1155 0,'29'26'150'0,"-3"7"89"16,-20 19-82-16,0 9-32 0,-9 15-66 0,-5 0-17 0,-3-4-28 0,0-9 4 0,-1-15-65 15,2-3-52 1,-1-18-255-16,-2-3 197 16</inkml:trace>
  <inkml:trace contextRef="#ctx0" brushRef="#br0" timeOffset="28641.86">18829 680 707 0,'24'-49'167'0,"1"11"233"16,0 10-151-16,10 9-34 0,0 10-34 0,3 13-68 0,6 9-23 0,-3 14-34 16,-2 6-11-16,-4 14-15 0,-7 4-5 15,-15 4-14-15,-8 2-1 16,-15-5-1-16,-12 3-3 16,-14-8-11-1,-4-3-24-15,1-11-76 0,-2-9-63 0,17-19-260 16,10-7 247-16</inkml:trace>
  <inkml:trace contextRef="#ctx0" brushRef="#br0" timeOffset="28871.65">19703 522 1113 0,'30'-17'165'0,"-14"3"146"0,-15 1-46 0,-15 10-73 0,-17 3-50 0,-15 10-69 0,-11 13-16 16,-7 26-27-16,-3 13-9 0,6 18-18 16,12 5-4-16,20-3-7 0,23-5-1 15,23-17-1 1,15-9 0-16,15-23-6 16,10-4-22-16,9-23-82 15,-1-2-40-15,0-24-205 16,-4-8 201-16</inkml:trace>
  <inkml:trace contextRef="#ctx0" brushRef="#br0" timeOffset="29387.29">19620 783 658 0,'-24'15'172'0,"8"-2"131"16,18-8-100-16,10-4-11 0,15-2-73 0,8-6-20 0,7-8-27 15,7-1-15-15,3 2-13 0,-1 3-2 16,-9 12-12-16,-2 10-7 16,-7 18-11-16,-6 7-5 0,-11 11-6 15,-5 4-1 1,-14 4 1-16,-5-1 2 0,-7-10 1 16,1-2 2-16,2-13 2 15,1-10 3-15,11-18 7 16,-4 1 6-16,11-29-3 15,8-13-1-15,15-24-10 16,4-17-6 0,13-18-3-16,8 6-2 15,8 11-2-15,2 19-1 0,-10 33-3 16,-11 13 0-16,-9 17-3 16,-10 6 1-16,-9 16 3 0,-5 3 2 15,-12 13 4 1,-9 2 0-16,-15 4 3 15,-11 1 1-15,-13-5 3 16,-3-4 1-16,6-15 1 16,3-2-2-16,24-12-4 0,13 0-2 15,23 5-2-15,10 4 0 16,14 9 1 0,10 5 0-16,-1 5 0 15,2-2 1-15,-1-5 28 16,1 1-74-16,-2-7-73 0,1-2-91 15,-6 1 68-15</inkml:trace>
  <inkml:trace contextRef="#ctx0" brushRef="#br0" timeOffset="31353.04">18668 2227 472 0,'-9'-1'95'0,"-10"1"74"0,-13 1-19 0,-7 7 4 0,-12 11-35 0,-1 5-17 16,2 13-28-16,-2 6-12 16,4 6-23-16,11 3-15 0,18-2-15 15,9-1 0-15,28-6 6 16,13-5 3-16,13-15-2 16,15-10-1-16,7-18-71 15,6-15-93-15,11-12 86 16</inkml:trace>
  <inkml:trace contextRef="#ctx0" brushRef="#br0" timeOffset="31615.75">19140 2352 815 0,'-6'-3'133'0,"-5"-4"166"0,-4 3-90 0,-7 4-19 0,-5-2-44 0,-10 4-65 0,-4 4-24 0,-8 7-25 0,-2 4-3 0,9 7-13 16,4 5-7-16,22 11-6 16,7 1-2-16,20 5-1 15,11-1 0-15,14 0-1 16,10-3-1-16,10-10-15 0,6-4-32 16,1-19-69-16,2-5-68 0,-4-20-206 15,2-6 224-15</inkml:trace>
  <inkml:trace contextRef="#ctx0" brushRef="#br0" timeOffset="31791.59">19650 2327 1113 0,'-15'17'174'16,"0"5"106"-16,-6 14-87 0,4 2-36 0,-2 2-88 0,6-3-29 0,10 1-25 0,1 2-6 0,2-7-2 0,2 1-4 0,0-5-33 0,-2-7-56 0,-4-11-337 16,-5-9 270-16</inkml:trace>
  <inkml:trace contextRef="#ctx0" brushRef="#br0" timeOffset="31972.19">19261 2327 1377 0,'24'-2'150'0,"8"-6"76"0,18 3-53 0,16 5 2 0,7-8-80 0,1 2-35 0,-11-5-39 16,-8 2-7-16,-7 5-111 16,-7-5-101-16,8 7 114 15</inkml:trace>
  <inkml:trace contextRef="#ctx0" brushRef="#br0" timeOffset="32156.9">20402 2349 1329 0,'3'9'168'0,"-3"4"85"0,-3-1-108 16,-6 7-22-16,-9 2-87 0,-5 9-17 0,-17-2-12 0,-10 7 5 0,-9 3-83 0,2-2-53 15,7-3-251-15,12-5 199 0</inkml:trace>
  <inkml:trace contextRef="#ctx0" brushRef="#br0" timeOffset="32330.79">20083 2185 1242 0,'27'37'167'0,"0"9"94"0,9 17-78 0,1 4-35 0,5-1-79 0,1-8-24 0,7-3-28 0,1-6-8 0,12-3-17 15,6-7-29-15,1-2-178 16,5-9 139-16</inkml:trace>
  <inkml:trace contextRef="#ctx0" brushRef="#br0" timeOffset="32876.44">19907 4856 1138 0,'-32'0'102'0,"-7"10"53"15,-4 7-14-15,0 22-53 0,6 13-29 0,2 18-35 0,14 4-13 0,12-2-10 0,7-4 0 0,26-11 1 16,3-16 1-16,15-14 1 16,10-7 2-16,7-20-38 0,4-9-33 15,3-13-89 1,0-8-82-16,7-10 130 15</inkml:trace>
  <inkml:trace contextRef="#ctx0" brushRef="#br0" timeOffset="33302.29">20353 4951 597 0,'10'-30'187'16,"-7"12"175"-16,-3 12-56 0,-2 25-80 0,-4 8-38 0,1 12-40 0,0 2-21 0,2-4-52 0,3-6-20 0,-3-10-19 15,6 1-17-15,0-10-6 0,1 1-1 16,7-4-9-16,-11-2 2 0,0-6 0 16,0 1 0-16,0-1 0 15,0-1 0-15,0 0 1 16,0-1 2-16,1-10 4 16,1 4 0-16,-5 1-3 15,-2-2-2-15,-3-3-5 16,-5-1-2-16,4 2-1 15,-1 9 0-15,-1 2-3 16,7 4-2-16,-14 0-3 16,-4-4 1-16,-1 9-3 15,-1 2 4-15,0 7 1 16,2 5 0-16,5 6 2 16,4 3 0-16,18-2-2 15,6 3 1-15,20-3 0 16,7-1 2-16,10-13 2 15,-6-6 0-15,2-11-46 16,-6-6-12-16,3-11-83 16,2-5-57-16,-7-10-211 15,5-1 227-15</inkml:trace>
  <inkml:trace contextRef="#ctx0" brushRef="#br0" timeOffset="33635.61">20598 4828 1052 0,'22'-2'144'0,"-6"2"110"0,-4-1-10 0,-7 2-36 0,-5 1-36 0,-8-1-47 0,-13 4-14 0,-13 8-49 15,-10 6-16-15,-12 9-24 16,0 3-9-16,2 12-6 16,7 3-4-16,13 6-4 15,5 5 0-15,22 1 3 16,9-1 3-16,21-8 2 0,3-5 2 16,13-10-1-1,2-10 0-15,10-16 2 16,2-6-8-16,4-12-54 0,-3-9-48 15,-1-11-161-15,-2-3-200 16,-1-9 262-16</inkml:trace>
  <inkml:trace contextRef="#ctx0" brushRef="#br0" timeOffset="33838.83">20984 4981 1631 0,'0'15'147'0,"-1"11"50"0,1 0-8 0,0 11-94 0,0-9-40 0,0 5-37 0,-5-4-7 0,-1-6-34 15,1-1-43-15,-5-9-124 16,6-4-135-16,-6 1 174 16</inkml:trace>
  <inkml:trace contextRef="#ctx0" brushRef="#br0" timeOffset="34001.78">20618 4941 990 0,'14'0'207'0,"5"2"280"0,21 3-330 0,9-2 7 0,14-3-73 15,14 0-35-15,0-2-33 0,-3-4-10 0,-7 1-71 16,-14-11-81-16,-1-3 79 15</inkml:trace>
  <inkml:trace contextRef="#ctx0" brushRef="#br0" timeOffset="34302.43">21521 4766 1376 0,'0'33'129'0,"1"-1"55"0,10 4-76 0,3-1 14 0,8-7-76 0,7-1-22 0,2-10-9 16,-2-6-1-16,4-3-2 16,-8-14 0-1,-1-8-4-15,1-4-3 16,-12-12 2-16,2 4 1 16,-5-3 26-16,3 4 22 15,-10 12 40-15,-3 12 7 0,-2 10-24 16,-3 17-20-16,-7 24-43 15,-7 8-10-15,-2 13-3 16,-1 7-6-16,-3-1-37 16,0-1-50-16,3-4-196 15,3-2 170-15</inkml:trace>
  <inkml:trace contextRef="#ctx0" brushRef="#br0" timeOffset="43784.85">13667 2139 795 0,'-6'0'114'0,"1"0"109"0,1 1-9 0,-3-1-37 0,6 0-34 15,2 4-67-15,6-3-17 0,2 12-13 0,0-2-5 16,12 5-5-16,3 4 0 0,7-3 3 0,18 4 1 0,14-2 2 0,8-3-3 0,27 1-17 0,12-1-3 0,12-2-7 0,7-6-4 16,21-3-6-16,2-5-2 15,7-10-1 1,-1 1-1-1,-21-9 4-15,-6 4 2 0,-19-6 8 16,-16-1 3-16,-26-14 8 16,-25-2 1-16,-19-12 20 15,-6-5 2-15,-12-11 2 16,-2-2-1-16,-4-22-21 0,-2-5-7 16,5-23-12-1,-1-6-3-15,9-5-4 0,1 5 0 0,11 16-1 31,1 8-1-31,5 7-2 0,5 4 1 0,4 7 1 16,6 4 0 0,6 17-1-16,9 10-1 0,15 17 0 15,6 4-1 1,8 15 3-16,0 9 2 16,-2 10 0-16,7 6 0 0,14 5 0 15,1 3-1-15,8 0-1 16,-9 1-22-1,-13-1-67-15,-1 2-54 16,-8-6-174-16,-3 4-169 16,-9-3 275-16</inkml:trace>
  <inkml:trace contextRef="#ctx0" brushRef="#br0" timeOffset="44299.22">15532 2386 534 0,'-16'2'136'0,"-6"-2"151"0,5-2-19 0,-7-4-51 0,7 5-34 0,4-1-61 16,2 2-20-16,11-3-16 0,3-3-6 15,18 1-14-15,6-17-12 0,21 9-33 0,8-3-11 0,21 4-11 0,13 4-2 16,25-10 2 0,18-5 0-16,29-1-1 15,5-1 0-15,13 14-1 0,2 6 0 16,-7 16 2-1,-10 14 0-15,-21 9-1 16,-16 3-16-16,-23 9-63 16,-2 1-49-16,-29-4 62 15</inkml:trace>
  <inkml:trace contextRef="#ctx0" brushRef="#br0" timeOffset="44952.78">15436 2254 1000 0,'27'-14'80'0,"-4"1"85"0,-2 2-54 0,-1 10 8 0,-6 1-15 0,-2 9-40 16,-6 10-24-16,5 16-33 15,0 12-5 1,3 18-2-16,2 4 0 0,1 16 0 16,2 2-1-16,6 9 1 15,4 2 0-15,2-7 2 0,1 1-1 16,1-12 0-16,-1 4 1 15,-2-7-1 1,-4-1 1-16,0-4 1 16,0 1-2-1,4-10 0-15,8-6 0 0,11-12 0 16,3-4-1-16,15-7 0 16,2-8 0-16,0-5 0 15,1-2 0-15,4-2 1 16,5-3-1-16,9 4 0 15,10-6 0-15,0-4 0 16,-2 0 2-16,-5-9 0 16,-7-7 1-16,-11-7-9 0,-4 0-22 0,-14 2-69 15,-1 5-67-15,-7 11 84 16</inkml:trace>
  <inkml:trace contextRef="#ctx0" brushRef="#br0" timeOffset="45946.72">17188 3702 828 0,'-9'12'60'0,"-4"4"32"0,1-3 17 0,1-1 5 0,1 1-17 0,9-5-33 0,2 1-21 16,13-6-22-16,10 2 0 0,27 3 5 16,13 3 0-16,39 3-8 0,14 5-6 15,9 11-8-15,5-1-3 16,4 10-1 0,7 5 0-16,2 11 0 15,-10 4 1-15,-24 5 0 0,-20 7 1 16,-17-1 0-16,-13 2 0 15,-13 9 1-15,-9 4 0 0,-13 8 1 16,2 8-1 0,11 4-2-16,6 3 0 0,24-7-3 15,5-7-10-15,21-16-67 0,9-12-50 16,45-22 64-16</inkml:trace>
  <inkml:trace contextRef="#ctx0" brushRef="#br0" timeOffset="47654.71">22030 472 338 0,'3'-5'82'0,"2"0"91"0,3-2-8 15,-3 2-23-15,4-5-13 0,2 3-14 0,0 0-4 0,5-2 11 0,0-1-2 16,3 4-4 0,-4-7-6-16,-10 4-9 0,-3-2-8 15,-15-3-27-15,-4 9-13 0,-10-8-27 16,-11 1-15-16,-5 10-13 15,-4-10-3-15,-3 23-2 16,9 3-1-16,12 3 1 16,9 8-1-16,20-1 1 15,3 0 1-15,19-4 4 16,6 5 1-16,9 1 1 16,4 5 0-16,3-2 0 15,-6-1-1-15,-7 7 0 16,4-2-10-16,-19-2-21 15,-8-1-2-15,-19-3-14 0,-11-5 1 0,-10 0 21 32,-4-9 5-32,4-12 21 15,4-8 13-15,14-19 19 16,6-10 6-16,14-16 10 16,8-6 4-16,11-5-18 15,7 4-8-15,4 13-18 16,2 9-8-16,6 13-4 15,-3 10-3-15,0 6-52 16,7 2-60-16,-1 6-274 16,3 0 231-16</inkml:trace>
  <inkml:trace contextRef="#ctx0" brushRef="#br0" timeOffset="47993.85">22554 470 912 0,'-19'-1'109'0,"2"1"62"0,1 0-19 0,3 6-17 0,1 0-38 0,-1 16-28 16,2 4-2-16,-2 12-28 0,2 3-11 0,2 3-14 16,4-2-3-16,7-13 22 15,10-4 2-15,9-14 8 16,12-11 5-16,5-17-20 15,1-9 1-15,1-7 6 16,-6-5 3-16,-12 1 8 16,-4-3-1-16,-20 1-16 0,-9 1-9 15,-17 2-21 1,-5 6-12-16,-7 11-23 16,1 11-13-16,1 9-44 0,9 6-38 15,15 1-160-15,8-2-81 0,22-5 192 31</inkml:trace>
  <inkml:trace contextRef="#ctx0" brushRef="#br0" timeOffset="48245.64">22841 426 971 0,'24'0'131'0,"-10"5"102"0,-6 3-64 0,-11 3-87 0,-2 5-22 0,-6 3-30 0,-2 7-11 0,13 0-10 16,5-3-2-1,22-2 11-15,9-9 14 16,11-2 12-16,-2-9 4 0,-1-7 14 16,-5-2 5-16,-12-8 10 15,-5 1 9-15,-16-3-16 16,-7-4-17-16,-23-3-24 16,-4 0-26-16,-20 0-37 0,-10 2-21 15,-13 14-56-15,2 0-45 16,15 9-218-16,11 1 221 15</inkml:trace>
  <inkml:trace contextRef="#ctx0" brushRef="#br0" timeOffset="48662.47">23410 453 900 0,'8'14'181'0,"-6"4"197"0,-12 13-240 0,-5 7 10 15,-7 8-85-15,-2 12-28 16,5 5-19-16,3 2-11 16,7 4-4-16,1-6 0 0,8-4-34 15,0-7-36-15,0-8-106 16,3-6-72-16,-1-12-98 16,-1-7-12-1,1-19 118-15,6-11 93 0,-5-28 219 16,-2-10 97-16,-1-27 65 15,0-14 22 1,0-15-19-16,5-6-26 16,8 17-33-16,4 10-17 15,2 37-31-15,5 11-13 16,-2 25-36-16,0 9-21 0,8 15-41 16,1 6-8-16,3 10-8 15,-4 3-3-15,-7 4 0 16,-12 4-1-16,-19-4-8 15,-7 2-13-15,-23-7-58 16,-2-2-49-16,4-13-220 16,4-12 202-16</inkml:trace>
  <inkml:trace contextRef="#ctx0" brushRef="#br0" timeOffset="48945.12">24032 395 1122 0,'-9'4'159'0,"-7"0"54"0,-19 7-60 0,-6-4 6 0,-6 3-103 0,6 3-19 0,14-4-22 0,13 4-13 15,17 2-6-15,10 6-2 0,12 6 4 0,2 4 2 0,3 13 2 16,3 1 1-16,-16 7 0 15,-4 1 2-15,-17-4 3 16,-16-3 2-16,-18-15 3 16,-8-2 0-16,-7-12-19 15,-4-3-39-15,0-14-124 0,-4 0-172 0,-7-6 186 16</inkml:trace>
  <inkml:trace contextRef="#ctx0" brushRef="#br0" timeOffset="50244.58">21808 2306 514 0,'8'-14'138'0,"1"0"158"0,16-4-123 0,5-1 14 0,13 4-26 0,4 2-23 0,-3 10-42 0,2 3-23 15,-8 11-47-15,-8 5-14 0,-10 9-10 16,-9-1 0 0,-20-4 0-16,-7 5 1 15,-17-3 2-15,-3 4 1 16,-4-3 2-16,3-5-1 16,7-6 1-16,6-2 0 15,18-6-4-15,6 4-2 16,15-1 11-16,9 2 4 15,11 7 12-15,7-2 5 16,14 7-2-16,3 2 3 16,-3 2-9-16,-6 1-4 0,-23-3-9 15,-14-1-4-15,-28-1 6 16,-19-2 0-16,-23-2-11 0,-9-3-19 16,-7-1-61-16,8-8-47 15,7-4-127-15,12-5-90 16,23-11 182-16</inkml:trace>
  <inkml:trace contextRef="#ctx0" brushRef="#br0" timeOffset="50511.68">22305 2402 801 0,'37'-4'174'0,"-5"4"94"0,-11 12-78 0,-9 5-43 0,-7 12-90 16,-2 2-21-16,2 3-13 0,-1-5-2 15,15-5 4-15,2-3 12 16,9-15 33-16,6 0 12 16,0-7 14-16,-1-9-2 15,-10-2-10-15,-10-3 3 16,-19-5-17-16,-8-4-9 16,-21-3-27-16,-2-3-33 0,-9 1-59 15,0-3-35-15,4 8-105 16,6 5-90-16,18 18 164 15</inkml:trace>
  <inkml:trace contextRef="#ctx0" brushRef="#br0" timeOffset="50786.53">22920 2423 981 0,'17'22'122'0,"-7"3"92"0,-10 0-70 0,-3 1-44 0,-9 2-34 0,11-4-34 0,2-2-7 0,23-10-4 0,6-1 6 16,11-11 28 0,-3-3 18-16,-3-9 28 15,-5-4 7-15,-5-5 4 0,-3-4-1 16,-14-5-17-16,-13-1-15 16,-14-3-32-16,-14 1-22 15,-17-3-31-15,-13 3-20 16,-15 14-36-16,-2 6-23 15,15 13-62-15,15 7-36 0,34 5-291 16,16-1 287-16</inkml:trace>
  <inkml:trace contextRef="#ctx0" brushRef="#br0" timeOffset="51127.48">23396 2454 1055 0,'30'19'151'0,"-11"6"132"0,-12 9-98 0,-12 11-61 0,-11 4-40 16,-8 8-43-16,-1-2-10 0,0-1-21 0,-2-2-4 0,11-5-8 15,2-3-4-15,6-11-1 16,3-7-1-16,5-12 7 16,0-11 3-16,4-20 4 15,-1-10 0-15,8-30-1 16,3-11 5-16,8-14 21 0,5-6 11 15,1 4 6 1,7 13-1-16,1 19-9 16,4 13-8-16,-7 18-7 15,2 14-6-15,-9 14-16 0,-4 11-1 16,-6 12-3 0,-11-2-1-16,-10 8 0 15,-7-3 0-15,-23 5-31 16,-6 0-18-16,-2-6-77 0,-1-10-75 15,22-16 118-15</inkml:trace>
  <inkml:trace contextRef="#ctx0" brushRef="#br0" timeOffset="51398.37">24002 2279 1437 0,'5'0'135'0,"-16"2"56"0,-11 4-26 0,-21 0-37 0,-7 4-56 0,-7 7-36 16,9 4-13-16,14 6-21 16,10-1-7-1,24 3-6-15,13 2 0 0,23 6 4 16,5 2 4-16,13 7 4 16,-4 6 1-16,-3 6 0 15,-10 4 0-15,-26-7 2 16,-11 0 1-16,-25-9 1 15,-18-4-22-15,-17-9-85 16,-14-1-91-16,-29 6 94 16</inkml:trace>
  <inkml:trace contextRef="#ctx0" brushRef="#br0" timeOffset="52262.21">22637 4765 663 0,'0'0'146'0,"-1"0"220"0,-1 0-113 0,-7 4-30 0,-5 3-51 0,-12 7-106 0,-5 2-28 0,-1 10-27 16,2 8-4-1,8 2-7-15,5-1-1 16,12-6-3-16,7-3 1 16,18-6 13-16,2 1 10 0,11-2 10 15,7 4 1-15,7 1-12 16,-6 0-7-16,-4 1-6 16,-12 0-1-1,-24-4 0-15,-2 2-5 0,-24 1-36 0,-12 0-42 16,-9-6-124-1,-4 0-137 1,3-4 185-16</inkml:trace>
  <inkml:trace contextRef="#ctx0" brushRef="#br0" timeOffset="52625.1">22409 4840 1252 0,'28'-33'125'0,"7"2"76"0,17-2-50 0,11 3-3 0,13 11-44 16,14 1-20-16,4 15-44 16,-2 5-16-16,-16 15-13 15,-17 7-3-15,-30 15-3 0,-10 8 0 16,-18 17 1 0,-2 5-1-16,-13 10 1 0,1 1-1 15,4-12-2-15,2-3-2 16,15-16-1-16,3-10 0 15,13-22 4-15,6-6 6 16,6-15 12-16,2-14 9 0,0-12 15 16,-5-8 3-1,-3-14 0-15,-3 0-6 16,-16-9-8-16,-8 1-8 16,-17 2-28-16,-12-1-17 15,-11 14-57-15,-8 7-19 16,1 24-65-16,3 6-53 15,8 14 125-15</inkml:trace>
  <inkml:trace contextRef="#ctx0" brushRef="#br0" timeOffset="52901.62">23657 4842 1222 0,'15'38'113'0,"-10"0"48"16,-5 4-6-16,-5 7-62 0,-6 0-35 0,10-6-33 0,1-7-8 16,17-13 21-16,10-5 16 0,3-15 31 0,6-3 15 0,-1-10-1 31,-7-7-1-31,5-2-14 0,-15-8-6 16,-7-3-6-16,-11-1-9 15,-13-10-23-15,-10-3-13 16,-9 1-40-1,-4 5-37-15,-12 15-70 0,7 7-48 16,2 14-184-16,6 2 197 16</inkml:trace>
  <inkml:trace contextRef="#ctx0" brushRef="#br0" timeOffset="53256.79">24142 5012 1370 0,'34'46'105'0,"-17"-3"49"0,-4 4-13 0,-15 5-46 0,-9 1-26 0,-5 4-35 0,-1 0-15 0,-1-11-12 15,4-2-5-15,5-14 1 16,3-5-2-16,-2-14 7 16,8-9 5-16,-5-9 10 15,2-16 4-15,3-25-3 16,0-7-2-16,4-27 14 15,4-8 7-15,8-7-5 0,8-1-3 16,11 21-27 0,6 18-8-16,3 34-5 15,1 14 0-15,-4 24-1 0,-3 7-2 16,-11 13 1-16,-13 2 3 16,-14 3-6-1,-14-4 1-15,-22-2-35 0,-4-1-34 0,-18-10-78 16,11-13-91-1,7-11 137-15</inkml:trace>
  <inkml:trace contextRef="#ctx0" brushRef="#br0" timeOffset="53509.76">24755 4703 1100 0,'31'-6'158'0,"-9"-1"153"0,-14 6-59 0,-30 6-72 0,-13 7-50 0,-17 9-76 0,-5 4-27 0,1 11-16 16,12 1-8-16,20 4-10 16,11 4-3-16,26 4 0 15,11 3 3-15,15-1 5 16,11-1 1-16,1-1 0 16,-7-3 2-16,-12-1 1 15,-15-4 2-15,-22-7-19 0,-20-6-18 16,-25-7-74-16,-17-7-45 15,-31-8 80 1</inkml:trace>
  <inkml:trace contextRef="#ctx0" brushRef="#br0" timeOffset="68537.44">6991 17740 772 0,'2'11'129'0,"-2"2"82"15,0 4-37-15,-7 2-17 0,1 2-37 0,-5 4-9 0,-2-1-17 0,-1-1-3 0,-6 4-6 0,1-2-10 32,-7-1-23-32,0 1-14 0,-11-1-22 15,-2-5-4-15,-18 1-4 16,-5 4 0 0,-10 1-2-16,-1 4-1 0,6-3 0 15,-1 0-1-15,-3-11 5 16,4-5 4-16,-18-13 2 15,-8-10 1-15,-11-15-2 16,-10-4 0-16,10-4-3 16,2-5-3-16,1 0-2 15,-5-5-5-15,-4-3-2 0,4-3-3 16,10-6-1 0,7-5-1-16,11-8 2 0,-3-5-2 15,9-9 2 1,1-2 3-16,-4-6 3 0,6-1 7 15,7 1 0-15,6 3 0 16,13-2 1 0,8-1 0-16,9-5-1 15,0-4 2-15,10-5-8 16,4 3-7-16,7-7 1 0,5-1-4 16,3-8 4-16,7-4 1 15,2 2 0 1,3-1 0-16,5 10 0 0,-3 1 0 15,6-5 2-15,0-4 0 16,2 2 0-16,2 1 1 0,2 1-1 16,1-6 0-16,9-1 0 15,5 2-2-15,5 1 0 16,3 4-1-16,-1 12 3 16,-4-3 0-16,2 0 0 15,0 2 3 1,-7 2 2-16,4 1 1 0,-3 2-1 15,-1 0-2-15,4-3-3 16,6-6 0-16,13-2-1 16,7-2 0-16,7 2-2 15,-1 5 0-15,-12 11-1 16,0 11 1-16,-1 14 3 16,4 13 1-16,-1 17 0 15,11 9 2-15,6 16-2 16,-8 5 0-16,-4 11 0 15,-11 3 1-15,-12 15 0 16,-1 5 0-16,-5 17 0 16,2 9-1-16,-8 17 2 15,1 10 0-15,-1 15-1 16,9 8 0-16,5 18-1 0,4 6-1 0,4 10 1 16,-5 4 0-16,-3 3 1 15,-5-3 0 1,-12 8 2-16,-7-3 0 15,-12 10 4-15,-10-1-1 0,-9 7 2 16,-6 1-2 0,-17 7-1-1,0-1 0-15,-4 3-2 16,1-4-2-16,6-8-1 16,2-8-1-16,12-8 0 0,4-1-1 15,6-3 0-15,11-4 0 0,-3-7 1 16,-4-7 1-16,-5-4 3 15,-8 1 1-15,-14 3-18 16,-13 5-26-16,-22-8-95 16,-6-5-39-16,-8-12 83 15</inkml:trace>
  <inkml:trace contextRef="#ctx0" brushRef="#br0" timeOffset="70005.59">16863 13143 1465 0,'0'-11'49'0,"4"-9"-7"0,-3-9-7 0,-1-13 2 0,-5-4 2 0,-6-4-1 0,-1-4-7 0,-6 0-15 16,-5-1-5-16,-12-8 3 15,-6 5 0-15,-11 1 12 16,-3 3 6-16,-10 9 9 0,-4 5 3 16,-4 12-2-16,-10 4 0 15,-9 13-3 1,2 8-5-16,0 8-12 16,10 9-8-16,9 16-13 0,4 8-2 15,9 23-4-15,1 12 0 16,5 25-2-16,2 7 2 15,-10 23 2 1,3 12 3-16,-6 24 14 0,3 8 10 0,14 19 19 31,4 3 4-31,12 3-9 0,4 2-10 16,12-5-19-16,0 1-5 16,6 4-3-16,3 0 1 15,1 4-1-15,-4-3 1 16,3-2-1-16,-3 3 0 15,-3-8 0-15,0-2 1 0,-2-8 0 16,-1-4 0-16,2-22 0 16,2-6 0-16,5-25-2 15,5-16 0-15,11-13-4 16,8-12-2-16,10-9-3 16,6-4-2-16,20-7-1 15,9-1-1-15,22-2 3 16,10-7 0-16,2 5 1 0,1-5 1 15,2 4 0-15,2-6 2 0,21-4 3 32,2-6-1-32,-3-12 4 15,-7-7 1-15,-12-15 3 16,0-9 7-16,8-17 6 16,1-18 2-16,-12-17 4 15,-11-12-4-15,-25-12-5 16,-10 2 0-16,-4 0-4 15,-1 0-1-15,-2-7-3 16,-6-2 0-16,1-14-4 0,-1 0-1 0,-1-14-3 16,-1-7-1-1,-1-19-2 1,-4-12 1-16,-16-22 4 0,-5-5 1 0,-3-19 5 16,-3 1 1-16,8 6-2 15,-2-3-1-15,0 12-1 16,0 2 1-16,-7-1-1 15,-6 0 1-15,-1-4 1 16,-5-2-1-16,-7-15 0 16,-4-4 0-1,-3-15 0-15,-5-1-1 16,-2-5 1-16,-9 6 2 0,-8 16 2 16,-9 13 3-16,-6 28 4 15,-5 18-9-15,1 28-25 16,-9 14-34-16,-17 23-158 15,-35 15 131-15</inkml:trace>
  <inkml:trace contextRef="#ctx0" brushRef="#br0" timeOffset="90993.83">10014 13284 885 0,'-4'3'123'0,"3"0"116"0,-1 2-21 0,2-4-31 0,3 7-24 0,2 2-22 0,1 1-8 0,-4 12-28 0,-7-1-13 0,-6 18-42 16,-3 2-21-16,-10 15-21 0,1 5-6 0,-1 1-2 15,2 0 0-15,5-6-3 16,1-8 4-16,3-15-1 0,2-7 0 16,11-25-4-16,-1-4-1 15,2-29-1 1,10-18 1-16,5-21 3 16,1-12 2-16,9-3 0 15,7 1 0-15,6 10 1 16,2 7 2-16,5 18 5 15,-5 9 4-15,-6 21 13 16,-5 15 0-16,-5 18 7 0,-9 6 0 16,-2 18-11-16,-1 5-3 15,-1 12-12-15,9 13-2 0,-7-4-2 16,-3 4 1-16,-6 0-9 16,1-2-32-16,-5-7-91 15,-1-9-61-15,0-12-287 16,-1-18 276-16</inkml:trace>
  <inkml:trace contextRef="#ctx0" brushRef="#br0" timeOffset="91308.28">9960 13463 1533 0,'-13'13'109'0,"4"0"99"0,9-13-115 0,6 3 5 0,12-8-24 0,10-7-15 0,19-9-42 0,8-9-11 15,7-13-4-15,-2-1-2 0,-6 3-2 0,-2 3-1 16,-3 12 3-16,-7 4 1 0,-7 18 3 16,-8 4 2-16,-15 21 15 15,-2 10 6-15,-6 12 5 16,4 14-1-1,0-2-15-15,3 7-5 0,2-10-7 0,1-10-2 16,0-6-43 0,4-7-43-16,-10-15-176 15,1-1 146-15</inkml:trace>
  <inkml:trace contextRef="#ctx0" brushRef="#br0" timeOffset="91560.82">10433 13083 1133 0,'14'-1'195'0,"4"-1"254"0,13 2-267 0,6 2-2 0,5 6-44 16,10 0-26-16,8 9-57 0,5 3-20 16,-2 14-26-16,-8-3-3 15,-14 9 2-15,-12 4 0 0,-14 6 6 31,-10 2 1-31,-14 7-2 0,-7-4 6 16,-27-2-6-16,-4-2-18 16,-18-12-71-16,1-1-68 0,4-21-204 15,8-7 195 1</inkml:trace>
  <inkml:trace contextRef="#ctx0" brushRef="#br0" timeOffset="91775.55">11063 13057 1276 0,'22'26'375'16,"-2"12"-243"-16,1 10 129 0,-7 8-122 0,-3 6-37 0,-5 1-57 15,4-2-19-15,1-16-16 0,1 0-4 0,-2-12-36 0,-4-3-55 0,2-12-189 0,-5-2 161 0</inkml:trace>
  <inkml:trace contextRef="#ctx0" brushRef="#br0" timeOffset="92011.06">11048 12956 1326 0,'4'-13'130'0,"7"0"115"0,8 7-64 0,12 5-28 0,4 1-15 0,12 4-37 0,12 6-18 16,-1 6-36-16,11 7-17 16,-4 4-8-16,-11 8-8 15,-15 4-5-15,-15 4 1 0,-26 9-3 16,-12 6-7 0,-18 0-35-16,-4 2-25 15,-10-6-64-15,2 0-24 0,8-17-30 0,3-3-19 16,17-31-149-1,7-8 200-15</inkml:trace>
  <inkml:trace contextRef="#ctx0" brushRef="#br0" timeOffset="92293.28">12200 12776 1320 0,'2'8'189'0,"-4"4"229"0,-10 3-195 16,-14 4-49-16,-13-4-28 0,-15 11-59 0,7-1-15 0,-2 6-29 0,0 10-19 0,10 5-14 0,-2 6-5 16,9 11-15-16,10 3-2 15,14-1-6-15,8-5 0 0,17-19 3 16,7-8-4-1,8-16-30-15,6-10-34 16,-1-15-131-16,4-16-56 0,8-10 135 16</inkml:trace>
  <inkml:trace contextRef="#ctx0" brushRef="#br0" timeOffset="92777.27">12069 13066 1030 0,'-9'5'112'0,"2"0"88"0,7-5-39 0,15-8-9 0,5-2-10 0,10-2-15 0,6-3-4 0,-2 6-30 0,0 6-14 16,-7 6-16-16,-3 10-10 0,-10 12-26 16,-3 6-11-16,-3 10-7 15,-7 11-7-15,-2 4-4 16,-10 0 1-16,0-4-13 15,-2-12-1-15,4-15 4 16,4-12 4-16,2-13 18 16,1-11 8-16,7-23 19 0,0-11 6 15,10-26 16 1,3-13-3-16,13-6-19 16,7 7-10-16,8 15-19 15,4 11-5-15,2 21-4 16,1 6 0-16,-3 19-5 15,-6 6-1-15,-11 13 1 16,-7 5 2-16,-20 12 2 0,-11 2 3 16,-20 11 4-1,-7 1 0-15,-13 2 2 0,0-3 0 16,0-8 0-16,7-7 1 16,14-12-5-16,8-1-4 0,18 1-4 15,9 3-4 1,14 18-1-16,10 6 1 0,8 12 3 15,5 5 0-15,6-1-55 16,12-1-60-16,-4-4 67 16</inkml:trace>
  <inkml:trace contextRef="#ctx0" brushRef="#br0" timeOffset="95089.69">7456 12932 1082 0,'-9'6'119'0,"-4"1"68"0,2-1-36 0,2 3-82 0,-2-2-27 0,1 2-24 0,2 4-6 0,4 1-4 0,2 3-1 16,0 2 3-16,2 5 8 16,0-5 10-16,2 3 8 15,3-2 13-15,4-1-1 16,5-4 8-16,2-4 1 16,9-5 7-16,9 0 10 15,0-6 7-15,1 3 4 0,4 2-7 16,-1 5-11-16,-3 8-21 0,0 5-11 15,-16 8-13 1,-8-3 1-16,-11 9-6 16,-10 1 1-16,-9 1-4 15,-8 2-12-15,-10-6-44 0,-1 1-40 16,-10-11-109-16,17-6-95 16,-20-14 157-1</inkml:trace>
  <inkml:trace contextRef="#ctx0" brushRef="#br0" timeOffset="95308.8">7455 13001 1511 0,'12'-9'116'0,"1"-1"52"0,0-2-20 0,1-4-81 0,5-1-23 0,11-8-33 0,1-1-9 0,18 4-3 15,-6 5 5-15,3 7-123 16,-1 7-115 0,-7 14 133-16</inkml:trace>
  <inkml:trace contextRef="#ctx0" brushRef="#br0" timeOffset="96258.2">8332 13009 816 0,'0'5'142'0,"-2"0"124"0,2 3-4 0,0 0-63 0,0 4-42 0,-1 5-66 0,-6 1-25 0,7 7-28 16,0 5-11-16,4 6-14 16,-1 8-5-16,-2 4-7 15,-1 1 2-15,0-2-56 16,-3-4-52-16,3-6-145 15,-1-8-160-15,2-10 228 16</inkml:trace>
  <inkml:trace contextRef="#ctx0" brushRef="#br0" timeOffset="96467.68">8100 13184 1358 0,'11'13'117'0,"2"-2"58"0,1 0-15 15,8-5-72-15,3 1-27 0,4-6-37 0,2-1-8 0,10 0-11 16,-5 0-2-16,10 0-57 16,3-8-58-16,2 0-301 15,2-12 244-15</inkml:trace>
  <inkml:trace contextRef="#ctx0" brushRef="#br0" timeOffset="96807.06">8715 12889 1138 0,'2'-1'112'0,"7"1"90"0,5 1-24 0,12 6-61 0,1-4-12 0,6 2-35 0,1 3-12 0,0-4-14 16,5 3-1-16,-3-6-3 16,-3 1 2-16,4 2-1 15,-6 3-7-15,-9 1-4 16,-4 4-3-16,-15 9 7 16,-3 4-4-16,-13 10-2 15,-1 3-5-15,-7 4-13 16,4 9-3-16,0 7-11 15,1 3-1-15,0 12-4 16,2 3-7-16,5-5-81 0,5 6-59 0,6-1 79 16</inkml:trace>
  <inkml:trace contextRef="#ctx0" brushRef="#br0" timeOffset="105050.52">18938 9147 1061 0,'9'-1'102'0,"-4"2"84"0,-13 4-49 0,-3 11-39 0,0 7-33 0,0 12-46 15,2 6-10-15,-10-3-6 16,1 0-1-16,1-5-1 16,0 2-1-16,4-4 1 15,1-1-1-15,2-6 1 0,-1-9 1 16,3-15 3-16,7-9 1 15,1-18 9-15,4-12 5 16,9-15 16 0,4-15 7-16,2-12 20 0,6 4 3 15,7 5 8 1,-2 13 0-16,0 28-4 16,-3 10-10-16,-2 26-18 15,-3 14-6-15,2 20-19 16,-1 12 1-16,-4 2-8 15,3 4-5-15,-4-8-3 16,1-8-15-16,-5-8-100 0,-1-3-52 16,-12-16-322-16,2-1 275 15</inkml:trace>
  <inkml:trace contextRef="#ctx0" brushRef="#br0" timeOffset="105333.78">18943 9180 1289 0,'33'11'154'0,"-2"-1"97"0,9-7-52 0,-2-3-4 0,-4 0-71 0,-4-2-41 0,-4 1-50 16,-1 7-12-16,-5 0-14 0,-2-1 0 0,-4-3-4 15,0-2 0-15,7-2-1 16,-1 1-1-16,2 7-1 15,2 3-1-15,-10 15-2 16,-3 3 0-16,-9 14-1 16,-1 5-1-16,-2-7-27 15,-1-3-50-15,4-15-112 16,6-9-80-16,0-12 133 16</inkml:trace>
  <inkml:trace contextRef="#ctx0" brushRef="#br0" timeOffset="105538.48">19323 9075 1205 0,'-19'-33'176'0,"3"4"119"0,16 17-72 0,0 8-17 0,18 9-46 16,7 16-18-16,10 2-36 0,7 1-15 0,5 12-38 0,2-3-17 0,-6 7-21 0,-5-1-8 0,-16 2-5 0,-9 3-2 15,-15-3-13-15,-14-1-19 16,-11-4-67-16,-7-6-50 0,-12-10-113 16,6-5-98-16,6-15 200 15</inkml:trace>
  <inkml:trace contextRef="#ctx0" brushRef="#br0" timeOffset="105771.24">19806 9024 1026 0,'39'44'198'0,"-4"2"172"0,-15 17-162 0,-5 13-45 16,-12-4-88-16,0 2-36 0,-3-14-26 0,0-9-13 0,0-24-104 0,0-8-112 15,0-19 116-15</inkml:trace>
  <inkml:trace contextRef="#ctx0" brushRef="#br0" timeOffset="105956.42">19762 9053 1388 0,'17'-5'140'0,"8"-1"97"16,15 12-68-16,5 3 8 0,4 15-36 0,3 1-17 0,-6 8-54 0,1-4-29 0,-15 4-23 0,-8 1-12 0,-20 6-4 0,-10 2-7 16,-19-2-43-16,-7 1-29 0,-10-5-92 0,1 0-67 0,12-13 129 0</inkml:trace>
  <inkml:trace contextRef="#ctx0" brushRef="#br0" timeOffset="106157.76">20468 9043 1428 0,'-3'-3'199'0,"-8"0"113"0,-9 15-101 0,-7 6-32 16,-14 18-89-16,3 11-25 0,-13 7-35 0,12 4-17 16,17 1-14-16,11-4-7 15,31-11-8-15,10-12 0 0,14-14-1 16,1-5-13-16,-4-18-79 15,-3-3-24 1,-4-14-182-16,-5-4-207 16,-4-8 322-1</inkml:trace>
  <inkml:trace contextRef="#ctx0" brushRef="#br0" timeOffset="106608.19">20325 9152 801 0,'0'3'137'0,"6"-3"178"0,7-2-79 16,12-9-20-16,0-1-21 0,11 6-57 0,4-6-23 0,10 14-46 16,1 9-17-16,-9 6-23 15,3 9-13-15,-20 10-9 16,-8 7-1-16,-12 10-3 16,0 4 1-16,-12-5 0 15,3 0 1-15,-4-14 0 0,5-10 1 16,3-15 3-16,0-12 1 15,0-16 3-15,0-11-2 16,7-21-4-16,0-10-1 16,7-18-2-16,6-3 0 15,9 4-2 1,7 11 0-16,5 24-4 16,5 12-2-16,-5 24-1 15,-10 6 1-15,-5 19 2 16,-7 6 2-16,-18 12 4 0,-9 1 2 15,-20 5 3 1,-11-5 1-16,-14-4 0 0,3-8-2 16,9-7-4-16,11-5-4 15,25 4-8 1,16-4-2-16,29 15 0 0,9-1 3 16,17 4 4-16,0 3-9 0,-4-10-104 15,-7-3-18 1,2-9 55-16</inkml:trace>
  <inkml:trace contextRef="#ctx0" brushRef="#br0" timeOffset="107303.62">21375 9669 1068 0,'-4'10'110'0,"-4"1"79"0,-10 4-39 0,-5 9-30 0,-6 1-39 0,3 2-40 0,3 0-14 0,11-2 2 0,6 0 4 16,7 1 13-1,9-3 10-15,7-4 5 16,10 3 0-16,12-3-11 16,9 3-9-16,2 2-9 15,7 1-5-15,1 4 2 16,-15-3 0-16,-12 3-8 0,-15 2-2 15,-25 1-9-15,-7 1-1 16,-27 3-40-16,-7-6-44 16,-10-6-137-16,3-7-212 0,11-10 240 15</inkml:trace>
  <inkml:trace contextRef="#ctx0" brushRef="#br0" timeOffset="107485.14">21273 9794 1587 0,'27'-7'173'0,"3"0"73"0,6-11-84 0,3-1-41 0,6-6-82 0,0-2-22 0,6-4-31 0,1 4-52 0,-5 8-185 15,-4 5 154-15</inkml:trace>
  <inkml:trace contextRef="#ctx0" brushRef="#br0" timeOffset="107693.35">22114 9707 1580 0,'11'9'187'0,"-2"-1"132"0,-4 10-139 0,-5 1-21 0,0 12-81 0,0 2-32 0,-2 10-27 15,2 1-6-15,-4 5-7 16,-3 0-26-16,1-10-75 31,-2-2-54-31,-3-14-224 0,0-1 210 0</inkml:trace>
  <inkml:trace contextRef="#ctx0" brushRef="#br0" timeOffset="107874.51">21869 9942 1589 0,'2'-8'150'0,"6"2"112"0,4 4-73 0,7 4-33 0,16-2-39 0,3-5-55 16,11-1-14-16,6-1-32 16,8 4-13-16,0-1-54 15,0-3-60-15,-9 4-189 16,-5-6 166-16</inkml:trace>
  <inkml:trace contextRef="#ctx0" brushRef="#br0" timeOffset="108169.9">22421 9576 1375 0,'7'-9'103'0,"1"4"87"0,6 0-49 0,6 5 20 16,9 5-33-16,7 6-46 0,7 3-4 0,7 2-12 0,0 3-5 15,-1 5-5-15,-8-2-10 16,-6 6-13-16,-8-1-3 0,-18 7-8 16,-9 4-1-16,-14 6-3 15,-6 5-3 1,-4 3-6-16,2 0-3 0,3 0-5 15,3 4-1-15,2-4-26 16,1 0-30-16,7-6-96 16,3-2-64-1,3-6 110-15</inkml:trace>
  <inkml:trace contextRef="#ctx0" brushRef="#br0" timeOffset="109118.87">8239 9101 775 0,'0'-1'176'0,"-3"-4"145"0,-1 11-80 0,0-2-26 0,-6 3-48 0,4 5-26 0,-8-6-48 16,4 11-23-16,1 12-38 16,6 2-14-16,6 16-13 15,3-1-3-15,7 12-2 16,-2 2-1-16,-2-6 10 16,9 1-26-16,-12-9-78 15,0-11-55-15,-1-16-152 16,-5-19-152-16,0-2 263 0</inkml:trace>
  <inkml:trace contextRef="#ctx0" brushRef="#br0" timeOffset="109468.82">8228 9190 961 0,'-3'-40'158'16,"1"4"155"-16,4 8-88 0,4 4-62 0,8 4-29 0,7 2-48 0,4 2-26 0,13 4-36 0,1 1-12 15,10 1-10-15,2 9 0 16,-17 5-2-16,-4 11 2 16,-25 10 13-16,-10 6 3 15,-20 7 6-15,-13 2-1 16,-11-4-11-16,2-8-2 16,3-12-8-16,3-5-2 15,15-8-3-15,8-3-6 0,18 2-7 16,11 4 6-16,15 5 8 15,9 3 6 1,8 5 11-16,4 5-3 0,4 4-4 16,-3 7-3-16,-5 1-4 0,0 1-29 15,-9-4-61 1,4 0-51-16,-6-8-223 16,-1 0 216-1</inkml:trace>
  <inkml:trace contextRef="#ctx0" brushRef="#br0" timeOffset="109786.7">9086 8993 1194 0,'2'-7'149'0,"-1"-1"66"0,-1 1 3 0,-1-4-26 16,-9 3-46-16,-7 3-22 0,-7 5-41 0,-4 11-19 16,-10 9-33-16,3 14-15 15,-6 11-17-15,2 10-4 16,10 9-9-16,10-1-1 16,16-3-1-16,11-2 1 15,14-14 7-15,3-5 0 16,12-7 3-16,7-8 0 0,-2-9-26 15,-1-8-51-15,4-9-105 16,-6-9-97-16,-4-8 141 16</inkml:trace>
  <inkml:trace contextRef="#ctx0" brushRef="#br0" timeOffset="109952.13">8882 9292 1320 0,'-3'2'119'0,"3"-2"95"0,7 0-78 0,5-6-46 0,6-2-18 0,2-5-23 15,7 0-22-15,8 1-110 16,6-7-105-16,8 2 111 16</inkml:trace>
  <inkml:trace contextRef="#ctx0" brushRef="#br0" timeOffset="110235.7">9635 9056 1119 0,'-11'-5'133'15,"-5"2"112"-15,-6-8-29 0,-2 1-53 0,1-1-21 0,-7 3-34 0,9 2-17 0,2 6-26 0,0 8-18 0,7 11-28 16,-7 8-9-16,-5 18-12 15,-3 9 0-15,5 12-2 16,6 4-1-16,15-6 0 16,2-7-1-1,25-5 0-15,2-5 0 0,12-4 0 0,1-8-4 16,4-10-32 0,0-12-42-1,-8-13-114-15,9-8-102 0,-10-11 159 16</inkml:trace>
  <inkml:trace contextRef="#ctx0" brushRef="#br0" timeOffset="110419.06">9498 9355 1242 0,'-16'5'133'0,"2"6"116"0,15 6-109 0,4 4-42 0,16-4-32 0,2 4-21 0,6-9-30 0,-1 1-4 15,-3-8 8-15,2 1-35 16,0-11-130-16,-2-6-105 16,0-1 111-16</inkml:trace>
  <inkml:trace contextRef="#ctx0" brushRef="#br0" timeOffset="110752.51">9641 9294 852 0,'-1'-8'77'0,"-1"0"92"0,2 2-40 0,0 4 2 0,2 4-25 0,4 20-54 16,-1 5-27-16,-1 15-22 0,4 6 4 0,3-1-94 0,0-6-146 15,2-10 140-15</inkml:trace>
  <inkml:trace contextRef="#ctx0" brushRef="#br0" timeOffset="111244.5">10280 9103 1407 0,'-3'24'139'16,"-3"-1"85"-16,3 12-110 16,1 9-34-16,-1 5-53 0,3 5-13 0,0 1-14 0,5 0 3 15,2-4-56-15,0-1-62 0,-1-4 67 16</inkml:trace>
  <inkml:trace contextRef="#ctx0" brushRef="#br0" timeOffset="111589.17">10178 9248 1042 0,'8'-58'122'15,"1"4"143"-15,13 5-98 0,3 11-35 0,4 5-15 0,10 14-42 0,9 7-26 0,8 12-30 16,6 4-3-16,-9 19 0 0,-7 2 0 16,-22 13 5-16,-10 4 3 15,-20 6 4 1,-12-3 1-16,-18-5-8 16,-10-7-6-16,-9-10-13 15,3-10-3-15,14-10-2 0,10-1-2 16,18-7-4-1,9 3 1-15,7 4 4 0,10 11 4 16,14 7 8-16,9 10 1 16,12 6-4-16,4 4-3 15,-3 4 0-15,2 3 0 16,-2-4-16-16,-2-4-35 0,-7-7-144 16,-2-7-187-16,-8-20 206 15</inkml:trace>
  <inkml:trace contextRef="#ctx0" brushRef="#br0" timeOffset="111785.61">10910 9243 1277 0,'-13'7'186'0,"10"10"251"0,-2 4-287 0,11 10-46 0,4 5-24 0,-4 4-30 0,5-6-24 0,2 7-22 15,-5-3-20-15,4-6-75 16,1-2-63-16,-5-11-342 0,1-3 296 16</inkml:trace>
  <inkml:trace contextRef="#ctx0" brushRef="#br0" timeOffset="112032.23">10766 9117 1359 0,'14'-17'171'0,"-1"-5"117"0,18 11-101 0,3 4-19 0,10 4-59 16,6 10-19-1,9 10-27-15,4 8-14 0,-2 13-14 16,-1 6-7 0,-12 3-11-16,-17 2 2 15,-21 7 4-15,-12 2 2 0,-25 5-4 16,-11 3-11-16,-22-1-33 15,-6 1-27-15,-13-6-89 16,-9 2-33-16,-30-4 87 16</inkml:trace>
  <inkml:trace contextRef="#ctx0" brushRef="#br0" timeOffset="114665.99">12711 6719 523 0,'-27'12'67'0,"-3"1"63"0,4-2-23 0,0-6-31 15,3-2-23-15,1-8-22 0,-4-1 14 0,0-5 23 0,-1-2 9 16,6 4 12-16,4-1-8 0,15 9 4 15,1-1 10-15,2-3 18 16,20 4 12-16,15-6 20 16,11 4-4-16,26-2-7 15,19-4-9-15,15-2-32 16,3-5-10-16,13-4-34 16,2 1-14-16,20-2-18 15,0 2-6-15,-15 0-1 16,-15 4-2-16,-38 0 8 15,-4 0-12-15,-31 2-74 16,-9 0-74-16,-23-6-248 0,-2 2 216 0</inkml:trace>
  <inkml:trace contextRef="#ctx0" brushRef="#br0" timeOffset="114858">13891 6190 357 0,'10'0'80'0,"1"0"77"0,-10 0-99 0,3 3-35 0,0 2-94 0,-2-2-40 0,1-3-58 15,3 0 62-15</inkml:trace>
  <inkml:trace contextRef="#ctx0" brushRef="#br0" timeOffset="115184.11">13839 6291 957 0,'-6'5'147'0,"-5"3"104"0,6-3-46 0,0-4-27 0,5-1-42 0,8-5-15 16,5 4-35-16,1-1-9 0,13 5-22 0,1 7-17 0,9 4-16 16,4 2-7-16,1 6-6 0,-2 5-1 15,-13 6-5-15,-12 3 0 16,-27 8 3-16,-14 0 3 15,-16 7 3 1,-10 1-2-16,-7-3-15 0,6 0-15 16,7-10-63-16,8-1-65 0,22-11-251 15,10-15 231-15</inkml:trace>
  <inkml:trace contextRef="#ctx0" brushRef="#br0" timeOffset="115451.87">14464 6108 903 0,'2'2'157'0,"-1"4"261"0,-2 8-254 0,-9 13-13 0,1 3-14 0,-7 10-51 0,8-3-23 0,-2 3-34 15,6-4-9-15,8-6-14 0,6 0-1 16,7 0 0-16,7 0 2 0,1 5 3 15,-1-1-2-15,-10-1 6 16,-4 1 1 0,-15-6 2-1,-8-1-4-15,-6-4-41 16,-4-8-53-16,-4-14-271 16,6-2 216-16</inkml:trace>
  <inkml:trace contextRef="#ctx0" brushRef="#br0" timeOffset="115620.55">14338 6083 914 0,'38'0'191'0,"7"2"261"0,1 2-267 0,13 6-56 0,4-5-35 0,8-1-44 16,6-2-17-16,2-2-1 15,-3 1-54-15,-7 1-345 16,-3 3 269-16</inkml:trace>
  <inkml:trace contextRef="#ctx0" brushRef="#br0" timeOffset="116051.57">12702 8310 1078 0,'44'9'120'0,"18"2"105"0,13 2-45 0,17-5-8 16,9-2-37-16,22-3-51 0,16-4-25 0,1-1-34 15,-11-4-8 1,-28-2-4-16,-12-3-2 0,-23-11-49 16,-3-2-56-16,-16-9-177 15,-14-5 147-15</inkml:trace>
  <inkml:trace contextRef="#ctx0" brushRef="#br0" timeOffset="116251.79">13754 8020 1373 0,'-8'3'121'0,"8"1"82"0,8 0-44 0,19 0-45 0,11 3-12 0,12 4-28 0,5 4-21 0,1 8-27 0,-7 5-13 0,-8 8-4 16,-8 4 0 0,-27 9 2-16,-3 4-1 15,-25 7-48-15,-11-3-46 16,3 1-158-16,2-9 131 15</inkml:trace>
  <inkml:trace contextRef="#ctx0" brushRef="#br0" timeOffset="116499.58">14448 8162 1161 0,'11'3'153'0,"2"-2"136"0,4 7-133 0,5-3-7 0,7 4-39 0,5-2-18 0,6 1-30 16,1 3-11-16,-2 3-22 15,-2 0-9-15,-11 11-6 0,-4 4-4 0,-14 12-4 16,-3 4 1-16,-14 17-2 31,-13 2 1-31,-10 6-1 16,-7 6-9-16,-7-1-91 15,3 6-23-15,9-9 49 16</inkml:trace>
  <inkml:trace contextRef="#ctx0" brushRef="#br0" timeOffset="132394.78">13322 5768 145 0,'-13'-10'84'0,"1"4"107"0,2 0 12 0,5-1-5 16,4-2-18-16,1-4-19 0,3 2-12 0,5 3-31 0,-2-3-2 0,5 3-26 0,2 5-13 0,3 3-19 16,9 3-15-16,11 8-20 15,4 4-8-15,1 7-7 16,-2-3-2-16,-7 7-3 15,-15 3 0-15,-11 2 0 16,-9 7-1 0,-19 8 0-16,-11-4-2 0,-8 3-7 15,-10-3-2-15,13-10-1 16,10-1 1 0,15-15 5-16,13-3 0 15,16-10 3-15,14-3 1 0,14-10 1 16,5 1 2-16,-5-12-2 15,2 1 5-15,-14-2-95 16,-1-5-109-16,1-3 115 16</inkml:trace>
  <inkml:trace contextRef="#ctx0" brushRef="#br0" timeOffset="132823.06">13757 5648 1060 0,'-5'0'122'0,"-1"1"131"0,5-1-72 0,1-3-15 15,0-3-34-15,7-4-50 0,5 1-17 16,6-4-21-16,6 1-8 0,5 4-18 16,-1 0-5-1,3 8-7-15,-5 3-2 16,-9 3-2-16,-4 7 1 0,-13 6 1 15,-10 0 0-15,-7 6 1 16,-8-3 0-16,-2 3-2 16,-2-4 0-16,9-4-3 15,7-3 0-15,13-6 0 0,3-3-2 16,16 0 0 0,3 1 2-16,12 4-1 15,2 2 4-15,-8 7 4 16,-1 5 0-16,-16 3 7 15,-11 3 0-15,-14 4 1 16,-13 6 0-16,-19 2-6 0,-6 4-4 16,2-7-42-16,-2-2-47 15,11-11-203 1,8 1 168-16</inkml:trace>
  <inkml:trace contextRef="#ctx0" brushRef="#br0" timeOffset="133810.12">13330 8729 624 0,'0'-8'105'0,"-7"4"120"0,6 2-23 0,-12 2-20 0,-1 6-27 15,-13 12-58-15,-9 2-25 0,-11 26-31 0,1 6-19 0,3 28-18 16,12 10-4-16,10 3-4 16,13-7 2-16,10-22 2 15,9-15 0-15,9-21 5 16,14-10 17-16,8-20 33 16,7-6 14-16,1-18 21 0,-10-4-6 15,-13-7-15 1,-5-2-10-16,-21-1-17 0,-5-1-8 15,-26 5-14-15,-3 6-9 16,-15 16-24-16,-1 12-26 0,11 12-81 16,7 6-65-1,15-2-363-15,16-6 330 16</inkml:trace>
  <inkml:trace contextRef="#ctx0" brushRef="#br0" timeOffset="134110.26">13629 8835 987 0,'0'6'112'0,"0"-1"170"0,-3 4-156 0,-1 4-3 0,-4 1-24 0,-5 5-54 0,2 3-18 0,2 2-1 0,7 0 0 16,4-9-2-16,9 1 5 15,6-3 1 1,7-1 4-16,7 1 3 16,-1 1-4-16,-3 2-12 0,-3 1-6 0,-10 7-3 31,-3-2 0-31,-14 8-2 0,-10 1-1 16,-12 4-44-1,-10 1-50-15,-1-4-163 16,0-7-213-16,6-7 258 15</inkml:trace>
  <inkml:trace contextRef="#ctx0" brushRef="#br0" timeOffset="134290.04">13645 8766 1235 0,'10'-2'129'0,"1"2"114"0,-3-3-79 0,11 1-49 0,-2-1-37 0,10-2-54 0,6-4-11 0,3-5-172 0,8-5 118 16</inkml:trace>
  <inkml:trace contextRef="#ctx0" brushRef="#br0" timeOffset="191437.27">6297 14760 599 0,'1'-8'147'15,"1"-3"103"-15,0-5-39 0,1 2-22 0,-3 0-55 0,0 3-27 0,-3 9-38 0,-5 4-13 16,0 7-3-16,-2 5 1 0,2 2-6 0,4-2 1 0,1 5-8 16,-2-5-3-1,2 5-4-15,-1 5-7 0,-2-2-12 16,-2 5-4-16,0 0-5 15,4-2-2 1,4-1-2-16,3-9-1 0,8-4 11 16,5-4 9-16,9-3 29 15,5-4 10-15,8-1 7 16,4-2 2-16,-4 6-19 16,-5 3-5-16,-11 7-9 15,-6 7-5-15,-17 7-5 16,-10 5-4-16,-13 13-8 15,-6 1-7-15,-10 0-20 16,3 3-24-16,2-18-57 16,5-7-41-16,5-15-148 15,1-9-197-15,13-22 279 0</inkml:trace>
  <inkml:trace contextRef="#ctx0" brushRef="#br0" timeOffset="191717.07">6339 14630 770 0,'-8'4'148'16,"2"4"170"-16,-2 1-23 0,-1 7-37 15,3 0-18-15,2-2-62 0,0-3-32 0,10-5-46 0,5-1-19 0,11-16-27 0,11-2-8 0,19-12-22 0,10-3-9 0,17-9-11 0,6 4-5 16,-3 2-102-16,-6 5-90 16,-12 9 104-1</inkml:trace>
  <inkml:trace contextRef="#ctx0" brushRef="#br0" timeOffset="192666.02">6246 16020 297 0,'-11'1'134'0,"-3"3"84"0,-3-4-4 0,7 0-6 0,2-2-32 0,7 0-9 0,2 2-5 0,-1 4-11 16,5 0-30-16,3 3-13 15,-3-1-25-15,3 0-2 32,3 1-8-32,1-6-7 0,4-1-14 15,8 0-9-15,9-1-11 16,3-4 1-16,8-3-6 15,-1-2-7-15,-5 3-7 16,0-1-1-16,-12 6 1 16,-2-3 8-16,-19 7 8 15,-4 4-3-15,-5 8-1 0,-4 2-5 16,0 5-11-16,-2 4-4 16,6 0-2-1,-4 7-2-15,3 7 0 0,-3 7-1 16,-1 4 0-16,-1 9 0 15,-2 2-11-15,1 5-25 0,0-1-81 16,0-2-68-16,9-6-263 16,2-11 255-1</inkml:trace>
  <inkml:trace contextRef="#ctx0" brushRef="#br0" timeOffset="211104.34">8056 13727 1109 0,'-32'8'98'0,"-1"3"78"0,-2-3-96 0,1 1 2 0,5 4-17 0,6 1 5 16,10-1-4-16,8 1-9 0,8-2-5 0,13 6 2 0,41-3-3 0,14 8 2 0,41-5-6 0,17 3-12 15,35-8-23-15,27-7-8 0,18-8-5 16,21-4-2-16,8-3-15 16,-11 5-75-16,7 8 61 15</inkml:trace>
  <inkml:trace contextRef="#ctx0" brushRef="#br0" timeOffset="44729.92">9037 17302 409 0,'0'2'118'0,"0"-1"122"0,2 5-10 0,-2-4-34 0,-2-2-17 0,0 0-37 16,-2-3-18-16,-4 0-32 0,3 1-12 0,-7 2-19 0,-6 0-10 0,-1 0-9 15,-4 0-7 1,-3 0-7-16,1 2-1 16,-2 4-17-16,-1 2-4 15,4 9-5-15,1 8-2 16,8 13-3-16,3 5-1 0,7 12-1 15,7 3 0-15,10-2 1 16,7-7-1 0,6-15 2-16,7-7-1 15,-2-21 1-15,5-6 0 16,-4-12 5-16,-1-7-38 0,2-13-111 16,-4-1-97-16,0-11 111 15</inkml:trace>
  <inkml:trace contextRef="#ctx0" brushRef="#br0" timeOffset="45243.93">9177 17390 690 0,'-1'0'101'16,"-5"0"89"-16,-1 5-43 0,6 8-59 0,-2 6-26 0,3 7-35 0,0 4-8 0,4 5-8 0,10 3 7 0,7-13 28 15,1-4 13-15,0-12 45 0,2-6 10 0,-2-8 6 0,-5-9-4 0,-1-11-31 0,-5-3-19 0,-3-10-31 16,-6-2-11-16,-2 3-13 0,-7 2-3 0,2 11 10 16,4 7 2-16,1 17 2 0,3-6 0 0,8 18-12 0,2 9-4 15,6 15-3-15,4 5 0 0,-1 11 0 0,-6 5 1 0,-6 4 2 0,-10 1 0 0,-13 4 1 0,-3 0 1 0,-17-1-2 0,2-4-1 0,-6-9-3 0,-1-6-14 0,12-19-75 0,2-3-42 16,3-24-140-16,6-11-128 0,2-27 231 0</inkml:trace>
  <inkml:trace contextRef="#ctx0" brushRef="#br0" timeOffset="45439.51">9726 17509 1348 0,'-11'3'100'0,"-6"3"36"0,-5 0-13 0,-5 13-47 0,-6-1-21 0,5 15-8 0,7 0-7 0,7 5-8 15,11 1-3-15,12-1-8 0,5-5-1 0,12-6 2 0,2-5 2 0,8-14-5 16,1-3-4-16,2-15-12 16,1-4-30-16,-9-11-114 15,-1-8-123-15,-13-7 134 16</inkml:trace>
  <inkml:trace contextRef="#ctx0" brushRef="#br0" timeOffset="45629.16">9846 17144 1167 0,'0'-12'178'0,"4"5"170"0,0 7-87 0,3 21-84 0,2 7-43 0,0 23-70 16,-1 12-21-16,0 14-30 16,-5-1-6-16,4 4 1 15,-3-4-27-15,8-7-99 0,0-6-78 16,4-17 89-16</inkml:trace>
  <inkml:trace contextRef="#ctx0" brushRef="#br0" timeOffset="45976.12">10126 17580 868 0,'31'20'77'0,"4"2"159"0,-7-5-90 0,4-2-27 0,-4-9 11 0,-4-6-61 0,1-6-4 0,-8-10 22 16,4 0 6-16,-8 0 9 15,-6-6-4-15,-8 8-10 16,-10-5-6-16,-8 7-12 16,-6 2-9-16,-8 4-20 15,3 6-10-15,4 16-18 16,1 9-5-16,11 19-8 15,9 6-3-15,10 7-3 16,8 1 0-16,12-7 7 0,3-8 4 16,8-18 2-1,7-6 1-15,9-15-4 16,-1-5-1-16,1-10-8 0,-5-2-46 0,-14-9-448 16,-6 5 347-1</inkml:trace>
  <inkml:trace contextRef="#ctx0" brushRef="#br0" timeOffset="46862.04">11754 17158 1262 0,'-7'-1'111'0,"3"-7"73"0,-7 3-15 0,0-4-41 15,-4-4-22-15,4-1-33 0,-1-7-7 0,-6 4-6 0,1 1-8 0,-15 4-16 16,1 5-10-16,-5 15-20 16,1 11-4-16,10 19-5 15,6 8-3-15,9 12-3 16,6 4 0-16,11-2 1 15,9-8 1-15,13-22 2 16,1-5 2-16,-2-17 3 16,7-5 1-16,-9-11 7 0,-3-11 3 15,-5-9 10-15,1-10 7 16,-1-13 6-16,-1-1 3 16,0 3 7-16,-4 8 1 0,-7 11 6 15,1 12 4-15,-7 16-2 31,0-1-3-31,-5 19-12 16,2 7-10-16,-5 20-14 0,2 12-6 16,1 16-6-16,-3 3 0 15,3 7-1-15,-3-1-1 16,4 5 2-16,-4-3-27 0,8 3-70 16,5-4-59-16,10-9-162 15,1-12-218-15,1-27 311 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2-22T18:08:12.33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1684 2580 908 0,'-27'-4'60'0,"0"4"34"0,-7 6-58 0,2 7-13 0,-12 7 20 0,1 5 18 15,-9 1 24-15,2-4 3 0,9-5-17 0,4-1-16 0,22-10-24 0,4 2-7 0,12-6-2 0,10 1 6 0,3 0 14 0,10 3 3 0,4 7-3 0,1-1-2 16,6 3-9 0,4 2-1-1,-1 2-4-15,3-2-7 0,8-1-7 16,-2 1-5-16,16-4-5 15,11-4 0-15,23-2-3 16,7-3-1-16,11 1-1 0,-3-2-1 16,-2 8 0-1,12-3 0-15,13 5 2 16,12-2 1-16,14-2 1 16,11 1 1-16,14-9 2 15,8-1 0-15,24-9 3 16,4-5 1-16,-4 0-2 15,14-2-1-15,-2 3-7 16,-9 7-3-16,17 7-3 16,-1 12 0-16,-11 0 4 0,21 4 4 15,-13-3 1-15,-7 0 1 16,8 5 2-16,-16 3-3 16,-15 7 3-16,-1 4 0 0,-16-2 0 15,2 3-1-15,0-15 2 16,8-8-2-16,-3-16 2 15,-3-16 1-15,11-12-1 16,-8-8-1-16,-4-6-1 16,0-2-1-16,8 2 0 15,-6 1 1 1,2 0-2-16,2 4 2 16,-10 4-1-16,-16 0-1 0,-9 10 4 15,-16-4 1-15,-31 4 4 16,-11 1 3-16,-29 0 13 15,-18 2 10-15,-21 0 26 16,-19-7 4-16,-19-4-4 16,-18-18-3-16,-18-17-31 15,-5-14-4-15,-5-24-6 16,0-3-6-16,6-8-3 16,1-3-1-16,-3-4-4 15,-5-6-3-15,4 2 3 0,0-3-1 0,1 16 3 16,-7 4 1-16,-26 7 11 15,-10 0 4 1,-27 14-9-16,-7 9 5 0,-15 13-16 16,-17 8-6-1,-25 11 2-15,-7 6-3 16,-39 5 3-16,-4 10-1 16,-8 14-8-16,-31 4-5 15,-10 21-1-15,-12 14 1 16,-26 16 2-16,-4 7 2 0,-8 11 5 15,-14-1 0-15,-1 6 4 16,6-4-1-16,4-3-4 16,8-5-3-16,3-10 1 15,10-3-2-15,1-9 4 16,16-3 3-16,-3-2 2 16,19-6 3-16,9-1-6 15,11 6-3-15,35-2-13 16,10 0-3-16,23 0-3 15,14-2 0-15,27-1 6 0,13 3 1 16,17 8 3 0,8 4 0-16,1 16-7 15,12 9-4-15,20 15 1 16,7 12 2-16,18 21 11 16,11 8 6-16,13 5 6 15,12 11 3-15,18 14 2 16,11 4 2-16,17 17-3 0,11 2-3 15,28 6-3-15,16 2 2 16,47-9 2-16,18-5 1 16,36-20-15-16,34-11-69 15,31-13 56-15</inkml:trace>
  <inkml:trace contextRef="#ctx0" brushRef="#br0" timeOffset="6113.6">17073 9292 337 0,'-4'14'59'0,"-4"-1"53"0,5 0-48 0,-2-2-3 0,-5-7 12 16,2-2 15-16,1-4 30 0,-3-1 4 0,2-1-11 0,2 2-11 0,1 4-24 15,2 2-9-15,9 4-15 16,7 2-2-16,20-2 1 16,13-1 8-16,41-3 14 15,23-4 0-15,53-10-15 0,16-4-15 16,53-11-24-16,8-7-10 15,3-1-9-15,14-5-1 16,-31 7-39-16,-13 5-80 0,-35 11 74 16</inkml:trace>
  <inkml:trace contextRef="#ctx0" brushRef="#br0" timeOffset="7529.25">19388 7125 732 0,'0'13'60'0,"-2"0"99"16,-7 4-158-16,-6 4 1 0,-8-7 7 0,-4 0 24 0,0-3 53 0,-4-2 16 0,1-5 10 15,-8 0-21-15,-3 3-52 16,-8-6-17-16,-11 4-17 16,-5 3-3-16,-11-2 1 15,-6 4 0-15,-3-7 16 16,3-2 11-16,2-1 16 15,-5-3 4-15,-5-2-13 16,-13 1-11 0,-17-4-16-16,-4-3-5 15,-3 0-4-15,7-3 0 0,-18-2-1 0,-3-3 0 16,-4-2 1 0,-3-5 0-16,31-9 3 15,8-3 1-15,11-11 0 16,13 0 2-16,16-8 9 15,6-1 10-15,25 0 13 16,0-7 3-16,19-6-3 16,6-1-8-16,15-12-13 0,9-4-5 15,11-7-6-15,10 4-4 16,9 2-2-16,8 10-1 16,15 10-2-16,2 9-2 15,12 5 2-15,-9 1 4 0,5 7 11 31,12 0 5-31,10 1 1 0,17 3-5 0,14 4-7 16,-3 1-4-16,6 3-3 16,-3 5 0-16,18 8-2 15,5 5-1 1,-5 11-3-16,4 6-1 0,-4 19-1 16,2 7 1-1,1 17 2-15,-9 6 1 16,-16 14 2-16,0 2 2 0,-2 10-1 15,2 1 1-15,-7 3 0 16,-6 1-1-16,-20 12-2 16,1 9 0-16,-20 11-1 15,-6-5-1-15,-25 3-2 16,-20-6 0-16,-45 8-16 16,-27 7-12-16,-46 13-48 0,-24 2-85 0,-68 0 99 15</inkml:trace>
  <inkml:trace contextRef="#ctx0" brushRef="#br0" timeOffset="70736.99">18178 7312 693 0,'-57'11'30'0,"-2"0"0"0,6 0-54 15,-1 0 1-15,2-3 3 0,8-4 38 0,0-4 21 0,12-8 10 0,2 1-1 0,8-6-21 0,-1 0-10 16,2 4-16-16,5 7 20 0,4 2 52 31,4 5 23-31,16 6 40 16,7-2-7-16,25-2-41 15,12-1-17-15,30-11-21 16,14-1 4-16,40-13 17 16,7-3 3-16,20-14-14 15,4-2-18-15,8 0-26 0,0 2-8 16,-15 11-4-16,-3 7 0 15,-32 7-2-15,-7 10 0 16,-26 9 0-16,-24 3 3 16,-35 1 14-16,-16-1 15 15,-29-1 16-15,-22-6 0 0,-33-2-7 32,-15-2-14-32,-26-6-13 0,-1-5-1 15,-18-5-5-15,-18 3-2 0,-21 7-4 16,-9 1-2-16,-10 15 3 15,-3-6 2-15,7 4-6 16,7-3 1-16,26-5-4 16,14-3-1-16,27-8 3 15,7 0 1 1,33-3-1-16,24 4-2 16,34 5-15-16,13 5-2 15,44 5-2-15,24 5 2 0,35 5 14 0,12 6 2 16,31-2 2-1,9 1 2-15,24-2 6 16,5 2 7-16,14-3 5 16,-5 6 4-16,-6-8 5 15,-2 3 0-15,-12-9 8 0,-21-1 1 16,-25-5-2 0,-14-1 1-16,-54-7-2 15,-18-1 2-15,-40-7 0 16,-21-4-15-16,-36 4-25 0,-22-1-10 0,-43-2-10 15,-12 4-13 1,-11-6-7-16,-1 4 1 16,-10-2 1-16,-4 0 20 15,1-4 21 1,4 1 1-16,27-1 1 0,9 2 1 16,21-1 3-16,17 7 3 15,38 1 2 1,26 3-3-16,51 9-7 0,28 9-2 15,32 6-5-15,14 7-13 16,20 7-63-16,9 6-65 16,24 9 76-16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2-22T18:10:06.72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3246 4866 208 0,'-11'6'80'0,"1"5"83"16,4-2 7-16,-4 2-11 0,3-6-18 0,-1-3-26 0,0-2-10 0,1-3-25 0,-2-1-12 0,-2 0-12 0,-2 1 0 0,1 4-4 0,-2 5-3 0,-1 2-9 0,1 3-7 0,2-1-8 0,0-1 0 0,12-4 12 16,7 3 11-16,18-7 20 15,13-1 7-15,22 2 2 16,16 1-16-16,20 3-11 16,5 1-14-1,15 1-20-15,11-4 5 0,19 3-12 16,3-6 2-16,-6-1-1 15,-7-1-4-15,-22-6-1 0,-6 4 11 16,-8 0-145 0,-7-3-296-16,-21-21 267 15</inkml:trace>
  <inkml:trace contextRef="#ctx0" brushRef="#br0" timeOffset="9659.31">10318 8280 308 0,'-13'3'106'0,"2"5"115"0,-1 0-57 0,-2 4-60 0,-1 6-27 0,-5-3-20 0,3 3-3 0,1-1 11 0,-2-9 5 15,12-3-6-15,6-5-1 0,0-5 11 0,11 0 11 0,2-1 30 0,3 1 12 0,-2 4-5 16,0-2-12-16,2-1-32 0,-1 1-15 16,3 0-19-16,4 2-8 15,6-9-9-15,7 1-4 0,12 2-8 16,9-1-2-16,4 4-1 16,3 4 2-16,8 0-1 15,1 1 3 1,1 10 1-1,-1 0-2-15,-13 5-3 0,-1-3-2 16,0 4-4-16,6-1-2 16,5-4-1-16,0-2-2 0,7-4 0 15,6-1 0-15,0 0-1 16,-6 1 0-16,-8 3 1 16,0-1-1-16,-2 2 0 15,5-1 0-15,6-7-1 16,4-2 0-16,4 0-1 15,-3 0 0-15,-5-2 2 16,-4 1 0-16,-9 1 0 16,1 1 1-16,-3 1 0 0,-1 1 0 15,5 0 0 1,1 2 0-16,2-5 0 16,2 0 0-16,-9-6-1 15,-7 4 0-15,-3-1 1 16,-3 1-1-16,9 1 1 15,5-2-1-15,7 6 0 16,7-2 0-16,-5 1-1 16,3-1 0-16,-1-1 1 15,-10 0 0-15,1 0 0 16,-2 0 0-16,10-1 1 16,-4-2 0-16,7-7 0 15,1 2 0-15,1 0 0 16,-3-1 0-16,-10-4 1 0,-11 5 0 0,-12 2 0 15,-4 1 1 1,-5 4 0-16,-6 1 1 0,0 0-2 0,0-2 1 16,-2-1 1-1,0 2-1-15,-6-1 3 16,-3-1 0-16,-10 3 2 16,-3 0 5-16,-1 0 9 0,-8 0 3 0,-9-3 2 31,-2 0-5-31,-8-1-10 15,-2-5-4-15,-6 1-4 16,4 2-2-16,-4 3-2 16,-1-4-1-16,-11 4 1 15,1 2-1-15,-13-1 2 0,1-3 0 16,-12 5 1 0,-3 0 2-16,-2 0-1 15,2-1 1-15,0-4-1 16,2 0 0-16,1-3 0 15,-3-3 0-15,-8 0-1 0,-9 2 0 16,-4 1-2-16,-12 2 0 0,13 4-1 16,1 4 0-16,3 4 0 15,-1-1 1 1,-16 4 0-16,-4-1 0 0,-2 1 1 16,7-1 1-16,13-5 0 15,8-1 0 1,-3-2 0-16,-3 0 0 0,-1 0 0 15,1 0-1 1,6 0 0-16,5 2-1 0,6 2 0 16,1-2 0-16,-2 4-1 15,-7 5 0-15,-5 0 0 16,-2 2 1-16,5 0-1 16,5-2 1-16,7-4 0 15,11 1 0-15,-1-5 0 0,9 4 0 16,-1-7 1-1,-4 0 0-15,1 0-1 16,-6 1 0-16,7 3-1 0,1-1 0 16,1 3 0-16,-1-1-1 15,2 3 0 1,-2-4 0-16,9 4-1 16,2 3 1-16,17-4-1 15,4 0-1-15,7-5-4 0,13-2-3 0,-3-2-5 31,11 2-1-31,11-4 2 16,5 1 2-16,15-1 4 16,5 1 1-16,18 2 0 0,6-4 1 15,20 5-2-15,11 0 0 16,9 2 0-16,8 4-14 16,10-1-69-16,12 1-62 15,27 0 78-15</inkml:trace>
  <inkml:trace contextRef="#ctx0" brushRef="#br0" timeOffset="17205.95">13528 1196 1160 0,'0'-2'111'0,"-1"-4"72"0,-2 1 4 0,-7-1-33 0,1 0-23 0,-7-4-29 0,-9 1-15 16,-19 2-27-1,-7 1-14-15,-20 3-24 16,-5 1-5-16,10 2-7 16,5 5-1-16,18 5 0 15,10 2 0-15,16 9 0 0,4-2 1 16,15 7 0-16,7 6 2 0,15 1 0 16,4 2 1-1,19-1-2-15,5-4-2 0,5-1-4 16,5 4 0-16,-13-5-1 15,-7 7 0-15,-18-4 4 16,-13 3 3-16,-28-1 6 31,-12 1 3-31,-17 3 0 0,-14-1-2 16,-3-8-6 0,2-2-2-16,6-14-3 0,9-10-2 15,6-15-11-15,6-10-19 16,13-11-59-16,7 0-50 0,24-6-137 15,8-1-98-15,23-12 200 16</inkml:trace>
  <inkml:trace contextRef="#ctx0" brushRef="#br0" timeOffset="17573.4">13626 1213 1203 0,'11'22'150'15,"-3"11"112"-15,-1 8-59 0,-4 11-81 0,-2 4-45 0,2-1-49 0,2 2-14 0,-2-7-7 0,2-6-1 0,0-8-1 0,-4-6 1 16,1-9 0-16,-1-10 2 0,-1-11 7 16,0-8 3-16,0-17 0 0,-3-15 1 15,-5-16-7-15,2-14 0 16,-6-2 0-1,2-2-1-15,2 11 1 16,8 12 6-16,5 23 5 16,8 4 0-16,-1 15-2 0,5 2-8 0,9 3-7 15,7 2-2-15,11-1-1 16,5 1 1 0,5-4-1-16,-1 0-1 0,6-5 4 15,-6 1-24-15,-9 5-84 16,-6-1-73-16,-20 4-402 15,-18 2 348-15</inkml:trace>
  <inkml:trace contextRef="#ctx0" brushRef="#br0" timeOffset="17790.02">13681 1390 1409 0,'0'11'104'16,"8"-5"59"-16,2-1-18 0,14-11-35 0,7-4-36 0,4-3-49 0,11 4-12 16,-5-2-7-16,-2 5-37 0,-4 3-128 0,-9 3-136 0,-13 0 146 0</inkml:trace>
  <inkml:trace contextRef="#ctx0" brushRef="#br0" timeOffset="17925.65">13696 1759 1399 0,'11'22'85'0,"5"-5"45"0,9-9-14 0,19-8-17 0,3-6-28 0,16-7-48 0,7-1-8 0,1 0-7 0,3-4-40 16,-6 6-213-16,1 2 168 0</inkml:trace>
  <inkml:trace contextRef="#ctx0" brushRef="#br0" timeOffset="18125.15">14596 1415 1300 0,'4'13'110'0,"-1"10"109"0,2 3-84 0,4 7-20 0,-3 3-33 0,2 6-55 15,2 3-11-15,-7-1-10 32,-2 0 0-32,3-11-48 0,0-1-53 0,-1-17-193 31,-1-4 161-31</inkml:trace>
  <inkml:trace contextRef="#ctx0" brushRef="#br0" timeOffset="18338.82">14374 1342 1054 0,'-16'-1'190'0,"5"-1"267"0,3 1-223 0,15-6-57 0,5-2-31 0,18-12-67 15,7-1-16-15,15-3-20 0,9 5-12 0,7-2-18 0,8 4-7 16,1 2-21-16,0 7-52 15,-3 3-162-15,-9 3-172 16,-2 6 207-16</inkml:trace>
  <inkml:trace contextRef="#ctx0" brushRef="#br0" timeOffset="18706.3">15262 1350 769 0,'8'0'129'0,"3"0"126"0,7-3-33 0,16 0-43 0,7 3-34 0,11 0-51 0,10 6-14 0,-9-4-29 16,-10 4-13-16,-7-1-20 15,-12-5-5-15,-10 0-14 16,-1 0-39-16,-13 0-133 15,0 0-205-15,-11-5 205 16</inkml:trace>
  <inkml:trace contextRef="#ctx0" brushRef="#br0" timeOffset="18906.87">15194 1595 929 0,'-12'25'188'0,"1"0"201"0,11-6-197 0,9-6-4 0,18-12-68 0,11 3-25 0,23-14-45 31,12-1-15-31,9 3-18 0,-2-6-7 16,-12 4-20-16,-9-1-52 16,-14 0-258-16,6 0 207 15</inkml:trace>
  <inkml:trace contextRef="#ctx0" brushRef="#br0" timeOffset="19558.54">16486 1242 952 0,'-6'6'96'0,"3"-1"86"0,3-1-12 0,2-4-9 16,9-6-34-16,4-5-37 0,9-3-10 0,6-8 7 0,5-4 5 0,3-7 0 31,1 2 0-31,-1-4-5 16,-8-1-9-16,-5 9-16 0,-3 2-7 0,-11 12-15 31,-6 2-5-31,-5 11-16 0,-2 10-7 0,-2 12-13 15,-3 12-5 1,3 20-1-16,-4 6 0 16,6 16 3-16,1 6 1 15,-1 3 2-15,2 2 1 16,-3-9-2-16,3-8-2 0,0-12-36 16,-3-9-33-16,1-21-82 15,1-4-74-15,-1-16 124 16</inkml:trace>
  <inkml:trace contextRef="#ctx0" brushRef="#br0" timeOffset="19738.58">16491 1663 1127 0,'-16'22'137'0,"5"-3"119"0,3 1-48 0,18-3-31 0,6-4-34 0,26-3-34 0,10-1-18 0,19-3-31 16,15-1-13-16,3-8-30 0,0 0-6 0,-6-4-60 15,-7-4-80-15,-2 0 75 16</inkml:trace>
  <inkml:trace contextRef="#ctx0" brushRef="#br0" timeOffset="20671.2">12560 2263 936 0,'0'4'159'0,"1"3"238"0,7 6-273 0,8 6-2 0,1 13-49 0,-1 5-32 0,3 8-31 0,-5 5-3 0,-7 4-1 0,-3-2 1 0,-7-3-1 15,-3-2-3-15,-8-8-35 0,-4-2-28 32,4-15-57-32,2-5-20 0,7-12 2 0,3-5 27 31,2-16 80-31,0-8 38 16,0-12 69-16,0-8 20 0,-3-14 14 15,-2-1 2-15,4-5-13 16,1 0-4-16,11 5-14 15,5 6-10-15,15 12-2 16,2 4-10-16,18 18-23 16,6 5-10-16,-1 15-21 0,-4 5-5 15,-11 12-1 1,-6 2 0-16,-19 5 2 16,-7 2 3-16,-18 3 5 0,-12 0 2 15,-13-3 3 1,-7-5-2-16,-4-6-2 15,8-10-2-15,15-4-5 0,17-2-5 0,-2 5-10 16,22-1-3 0,13 10 0-16,8 7 3 0,4 6 9 31,1 1 0-31,-3 7 1 16,0-4 2-16,-5-2 8 0,-5-4-35 15,-1-6-97 1,4-6-76-16,3-9 83 0</inkml:trace>
  <inkml:trace contextRef="#ctx0" brushRef="#br0" timeOffset="21038.27">13629 2304 1360 0,'18'0'120'0,"-6"0"69"0,-2 0 13 0,-12-1-46 0,-7-1-35 0,-9-4-47 0,-5 0-24 0,-10-4-19 0,1 5-8 15,-14-1-11 1,-1 3-5-16,0 6-8 16,7 3-4-16,15 9-7 15,9 2-3-15,15 8 2 16,1 1 2-16,8 8 6 15,3 2 3-15,1 4 1 16,2 6 1-16,-3 1 0 0,2 2 1 0,3 0 0 16,6-7-1-16,3-5 0 15,-1-9 0 1,1-6-14-16,2-8-19 16,0-14-58-16,0-6-77 0,-2-16-280 15,-2-13 267-15</inkml:trace>
  <inkml:trace contextRef="#ctx0" brushRef="#br0" timeOffset="21205.68">13432 2461 1072 0,'-28'19'139'0,"14"-1"121"0,10 1-102 0,25-6-46 0,9-5-38 0,17-2-36 0,7-6-12 0,0 2-41 15,6-2-56-15,-1 0-219 16,5 0 180-16</inkml:trace>
  <inkml:trace contextRef="#ctx0" brushRef="#br0" timeOffset="21521.49">14216 2363 1250 0,'-34'-2'144'15,"-3"-1"76"-15,-5 6-65 0,1 2-19 0,6 4-69 0,7-1-24 0,15 5-33 0,7-4-6 16,15 9-5 0,8 1 1-16,18 0 5 0,11 4 4 15,9 1 1-15,-1 1-2 16,-7 2 0-16,-11 0 0 15,-17 0 2-15,-6-1 4 16,-16 3 7-16,-16-6 2 0,-21 1-2 16,-10-3-6-16,-18-7-29 15,3-3-26-15,2-11-96 16,10-10-72-16,10-13-224 16,7-7 232-16</inkml:trace>
  <inkml:trace contextRef="#ctx0" brushRef="#br0" timeOffset="21904.82">14540 2312 962 0,'14'45'117'15,"-6"2"80"-15,-7 5-13 0,-5 5-62 0,-1 1-43 0,2-8-54 0,3-2-12 0,3-18-1 16,5-5 0-16,-2-14 9 0,2-6 5 16,-6-7 10-16,-2-7-2 15,-7-12-3-15,1-9-5 16,-10-11-6-16,-1-3 8 16,-2-6 18-16,-3-1 6 15,11 10-6-15,3 0-9 16,13 19-21-16,6 3-7 0,11 7-4 15,6 5-2-15,13 1-4 16,3 0-2 0,12 6 2-16,2 0 2 0,2-2 0 15,-3-1 11-15,-13 0-71 16,-14 0-64 0,-14 1-408-16,-13 2 317 0</inkml:trace>
  <inkml:trace contextRef="#ctx0" brushRef="#br0" timeOffset="22070.59">14596 2456 936 0,'10'11'162'0,"6"-2"221"0,6-1-208 0,6-6-32 0,7-2-47 0,4-8-60 0,-1-3-15 15,-6-2-35-15,-2-1-61 16,-14 1-294-16,1 2 235 15</inkml:trace>
  <inkml:trace contextRef="#ctx0" brushRef="#br0" timeOffset="22224.73">14567 2713 1180 0,'9'13'126'0,"-1"-2"48"16,11-7-50-16,4 1-28 0,7-11-64 0,10-1-15 0,10-5-75 0,6-4-102 0,11 0 95 16</inkml:trace>
  <inkml:trace contextRef="#ctx0" brushRef="#br0" timeOffset="22421.08">15254 2415 1477 0,'-8'12'84'0,"4"3"71"16,-3 4-67-16,6 7 1 0,-1 3-29 0,1 1-47 0,1 6-10 0,0-4-3 0,0-1-18 0,0-12-110 15,-2-5-96-15,2-14 112 0</inkml:trace>
  <inkml:trace contextRef="#ctx0" brushRef="#br0" timeOffset="22602.49">14980 2315 1246 0,'14'0'119'0,"7"4"125"0,4 0-72 0,10-2-11 0,4-2-39 0,8-5-70 0,8-1-20 0,5 3-21 0,11-8-4 16,0-2-46-16,0 2-49 0,-9-3-288 0,-2 4 231 0</inkml:trace>
  <inkml:trace contextRef="#ctx0" brushRef="#br0" timeOffset="22804.76">15718 2274 1457 0,'2'0'105'16,"7"0"30"-16,7 2 7 0,11-2-53 0,9 0-31 0,5 0-33 0,-1-2-9 0,-1 1-6 15,-1-4 1-15,-8 2-57 0,-5-2-71 0,-9-4 69 16</inkml:trace>
  <inkml:trace contextRef="#ctx0" brushRef="#br0" timeOffset="22990.5">15606 2491 1414 0,'0'9'137'0,"3"-1"74"0,19-8-63 0,5-3-18 0,14-8-65 0,10-3-34 0,9-7-23 0,1 4 2 16,4-5-70-16,3 4-69 15,4-2 74-15</inkml:trace>
  <inkml:trace contextRef="#ctx0" brushRef="#br0" timeOffset="23406.48">16619 2366 1398 0,'-10'-2'116'0,"-8"4"113"0,-8 6-70 0,-8 8-4 0,-3 4-35 0,1-1-61 0,3 6-23 0,-3 1-29 16,7 5-5-16,9 4-7 16,7 1-2-16,15 0-2 15,10-6 2-15,20-1 3 16,6-6 3-16,14-7 2 16,5-6 1-16,15-10 1 15,7-2-1-15,9-12-7 0,-4 1 1 16,-4-7 1-16,-12-4 2 15,-16-3 14-15,-6-1 9 16,-22-2 42-16,-8-2 18 16,-28-6 18-1,-13 1-6-15,-25 5-43 0,-15 5-25 0,-34 19-37 16,-7 8-14-16,-12 15-76 16,6 2-63-1,20-1 91-15</inkml:trace>
  <inkml:trace contextRef="#ctx0" brushRef="#br0" timeOffset="34648.66">16160 11339 895 0,'-3'7'149'0,"-7"-3"155"0,4-1-95 0,-4-3-70 0,1 4-42 0,-2-4-55 15,2 0-15-15,1 6-5 0,0 5-1 0,3 16-7 0,2 7-5 0,-3 12-9 16,2 11-1-16,4 1-2 15,0-1 3-15,8-18 1 16,-1-9 1-16,4-20 24 16,-3-12 13-16,-5-21 23 15,-2-10 10-15,-1-13-6 0,-3-5-9 0,-6-5-13 16,-1-3-4 0,2 2-7-1,2 4-6-15,6 9-4 16,3 6-1-16,8 6-1 15,2 12 5-15,9 12 0 16,2 6-5-16,2 15-6 16,4 9-7-16,5 11-9 15,-5 11-1-15,2 2 0 16,-6 1 0-16,1 1 0 16,-5-9-1-16,-3-3 2 15,0-7 0-15,-5-15 4 16,-4-9 3-16,2-12 4 15,-2-13 12-15,-2-16 30 0,-2-4 12 16,-1-12 13-16,0-1-10 16,-4-1-31-16,5 2-16 15,-1 3-29-15,0 5-25 0,3 3-84 16,0 8-62-16,0 6-156 0,6 6-188 16,8 17 301-16</inkml:trace>
  <inkml:trace contextRef="#ctx0" brushRef="#br0" timeOffset="34937.96">16707 11260 1284 0,'-6'13'104'0,"0"0"61"0,-5-1-48 0,0 6-22 15,0-1-40-15,7 10-36 0,6 3-9 0,14 3-9 0,7 0-1 0,14-3 16 0,5-8 19 0,10-9 52 16,2-6 18-16,-10-11 41 0,-6-14-4 16,-13-7-26-1,-9-6-8-15,-13-10-50 0,0-2-13 16,-15-1-24 0,-12 1-8-16,-17 1-41 0,-14 4-26 15,-11 13-75-15,-1 9-44 0,12 19-78 16,8 8-71-1,23 16 185-15</inkml:trace>
  <inkml:trace contextRef="#ctx0" brushRef="#br0" timeOffset="35114.93">17160 11109 1157 0,'11'44'89'0,"-3"8"35"0,-5 3-12 0,-3 12-51 0,2 2-28 0,-2 2-45 15,-3 6-80-15,1 2 61 0</inkml:trace>
  <inkml:trace contextRef="#ctx0" brushRef="#br0" timeOffset="35454.61">17171 11287 992 0,'3'-63'185'0,"7"5"144"0,1 14-86 0,3 6-21 0,11 9-54 0,2 6-24 0,8 10-57 0,-1 7-26 16,1 11-29-16,1 4-9 15,-9 7-10-15,-1 4-2 16,-22 4 2-16,-5 1 3 15,-20 4 5-15,-12-3 2 0,-6 0-5 16,-2-3-4-16,-4-10-7 16,8-8-3-16,11-4-1 15,9-1-2-15,17 0 0 16,0 3 2-16,17 5 5 16,9 6 3-16,10 8-1 15,8 5-2-15,0 5-8 16,3 4 0-16,-1 8-40 0,2-3-42 15,-7 5-141 1,-5 1 123-16</inkml:trace>
  <inkml:trace contextRef="#ctx0" brushRef="#br0" timeOffset="52834.77">22524 11606 431 0,'-3'11'127'0,"-4"0"142"0,4 0-82 0,2-5 15 0,1 0-29 0,-2-2-18 0,2-4-18 0,0 0 3 0,0 0 11 0,0 0 2 15,0-2-22-15,-1-3-18 0,-11-7-44 0,1 5-20 0,-3 6-27 0,3 1-9 0,0 14-11 16,6 8-2-16,5 18-4 16,2 5-2-16,9 14-5 15,3-1 3-15,11-6-32 16,2-8-4-16,16-19 7 15,4-10-1-15,2-17 38 16,-3-11 9-16,0-15 11 0,-2-7 9 16,-8-6 19-16,-9-3 8 15,-21 3 7-15,-17 0-4 16,-27 8-21-16,-11 1-12 16,-14 7-30-16,-3 5-13 0,6 7-26 15,6 7-19 1,18 0-62-16,14 2-40 0,22 4-236 31,2 4 231-31</inkml:trace>
  <inkml:trace contextRef="#ctx0" brushRef="#br0" timeOffset="53390.78">22903 11782 1225 0,'17'-15'129'0,"-1"-3"96"0,-1 4-49 0,-2 11-29 0,-4 4-35 0,-1 20-47 0,-3 6-18 0,-2 15-29 0,-3 10-12 0,10 0-5 0,1-1-1 0,11-16 0 0,8-12 0 0,0-18 17 0,1-7 18 0,-2-20 29 31,1-4 18-31,1-14 19 16,-2-2-2-16,-12-9-5 16,-1 1-13-16,-13 4-28 15,-1 14-10-15,-2 28-18 16,-4 0-6-16,3 38-8 0,1 7-7 16,6 9-8-16,8 1-15 15,18-9-15 1,3-7-4-16,6-15-12 15,0 1 15-15,-5-10 18 16,-5-2 5-16,-5-12 15 0,-4-5 3 16,-14-15 3-16,1-12 1 0,-6-22 1 15,0-9-1 1,1-24 0-16,-4-9 0 16,-2-5 12-16,0-4 8 0,-4 11 6 15,6 11 6-15,2 31 6 16,-1 11 0-16,2 41-6 15,2-2-9-15,-5 32-23 16,8 9-7-16,0 21-6 16,3 11 0-16,2 12-1 15,4 1-4-15,-1 1-47 16,0 0-36-16,-2-15-132 16,-5-3-80-16,5-12 163 15</inkml:trace>
  <inkml:trace contextRef="#ctx0" brushRef="#br0" timeOffset="53903.28">23362 11681 1283 0,'34'0'158'0,"4"-1"107"0,13-12-65 0,2 1-1 0,6-3-45 0,-4-3-24 15,-16 5-27-15,-1 2-12 0,-14 6-19 0,-8 4-11 0,-4 5-25 0,-4 6-12 0,-2 12-15 0,2 8-6 16,-6 12-3-16,-1 9-1 0,3 17 0 16,-4-1-16-16,0 6-40 15,0-5-19-15,1-5-27 16,4-5 7-16,-2-14 34 15,0-4 17-15,2-15 25 16,-3-11 12-16,-1-14 12 0,1-3 7 16,-4-27 19-1,-4-11 11-15,1-16 29 0,0-17 10 16,-1-17-6 0,3-9-11-16,8 1-30 15,9 14-10-15,14 22-5 0,7 19 0 16,0 23-4-16,2 7-5 0,3 14-8 31,-2 3-1-31,-2 11-3 16,-8 7 0-16,-15-1-14 0,-10 4-7 15,-14 9-30-15,-11-1-33 16,-16 4-77 0,-9 2-68-16,3-10-323 0,0-3 326 15</inkml:trace>
  <inkml:trace contextRef="#ctx0" brushRef="#br0" timeOffset="54456.59">24254 11596 1195 0,'12'2'186'0,"-6"3"290"0,-5 6-338 0,-1 6 10 0,-3 11-41 0,3 9-35 0,0 2-43 0,2-1-12 16,10-8-15-16,6-8-2 0,1-13 2 0,6-7 2 16,-1-13 6-1,-2-6 5-15,-5-9 21 16,-3-5 9-16,1-2 28 16,-3-4 4-16,-2 9-6 15,1 1-7-15,-10 11-27 0,-1 15-11 16,0 9-24-16,-3 17-4 15,3 13-17-15,3 4-11 16,13-5-19-16,11-6-1 16,9-10-4-16,2-7 14 0,3-12 30 15,-3-4 6-15,-2-14 29 16,2-7 7 0,-13-14 9-16,2-8 5 0,-3-23 2 15,-5-11-2 1,-5-22-8-16,-5-14-6 0,-7-18-16 15,-2 9-3-15,-2 28 11 16,2 23 3-16,-1 49-3 16,1 20-3-16,-2 30-19 15,2 17-7-15,2 37-2 16,2 10 0-16,7 14 1 16,2-1-8-16,1-8-40 15,4-4-22-15,-1-7-85 16,0-7-24-16,4-12-106 15,-1-10-61-15,1-19 207 16</inkml:trace>
  <inkml:trace contextRef="#ctx0" brushRef="#br0" timeOffset="54643.79">24701 11232 1640 0,'3'-19'169'0,"11"0"195"0,13 8-162 0,22-2-75 0,14 2-19 16,14 0-61-16,1-4-20 0,-6-3-31 0,-2-2-31 0,-7-7-113 0,-2 2-94 16,6 0 121-16</inkml:trace>
  <inkml:trace contextRef="#ctx0" brushRef="#br0" timeOffset="74600.5">11922 17152 155 0,'2'-6'32'0,"0"-5"56"0,-2-2 5 0,0 2 42 0,-2 0 32 0,0 6 44 0,2 4 8 16,-3 2-17-16,-3 9-18 0,1 2-35 0,-4 3-15 0,4 0-28 16,-1 0-12-1,6-8-32-15,8-5-10 0,6-11-9 16,11-6-7-16,11 0-8 16,7-7 2-16,12 7 3 15,4 3-2-15,-3 2-3 16,-7 6-10-16,-11 4-15 0,-11 1 0 15,-10 9-24 1,-7-1-35-16,-4 4-118 16,-6 2-100-16,0-4 142 15</inkml:trace>
  <inkml:trace contextRef="#ctx0" brushRef="#br0" timeOffset="74897.24">11785 17365 1017 0,'19'2'205'0,"0"-4"172"0,14-4-127 0,4-1-44 0,8 4-82 0,7-3-35 0,15 3-54 0,-6 1-13 0,1 2-14 0,1 2 5 16,-14 3-74-16,-2 1-54 0,-6 0-145 16,-6-1-137-16,-2-10 223 15</inkml:trace>
  <inkml:trace contextRef="#ctx0" brushRef="#br0" timeOffset="75302.14">11243 16889 1444 0,'0'0'125'16,"-4"0"125"-16,0 0-81 0,-1 6-27 0,0 7-23 0,-3 6-59 0,7 6-22 0,1 16-28 0,1 9-6 0,12 26-4 0,0 8 0 0,7 7 0 0,1 5 0 16,1-4-30-16,-3-4-40 0,1-6-100 0,-3-8-101 0,-4-12 145 15</inkml:trace>
  <inkml:trace contextRef="#ctx0" brushRef="#br0" timeOffset="76080.28">12282 10781 446 0,'-12'8'102'0,"-6"3"72"0,-2-2-79 0,1 2-37 0,-3-6-16 0,6 3 23 0,-1-2 34 0,4 1 15 0,13-1 11 0,0-1-12 0,11-4 8 0,8-1 2 0,6-8-1 16,2 2-7-1,11-5-31-15,-3 2-18 16,-1 4-35 0,3-3-13-16,-11 3-9 0,-4 0-3 15,-7 1-11-15,-4 2-29 16,-10 2-107-16,-1-1-114 0,0 1 133 15</inkml:trace>
  <inkml:trace contextRef="#ctx0" brushRef="#br0" timeOffset="76269.99">12030 11030 1195 0,'9'21'106'0,"4"-6"86"0,4 1-16 0,5-3-30 0,5-5-27 0,6-15-52 0,4-2-23 0,4-16-24 15,-8-7-7 1,8-7-77-16,-8-2-76 16,5 1 78-16</inkml:trace>
  <inkml:trace contextRef="#ctx0" brushRef="#br0" timeOffset="76980.03">10955 10756 1077 0,'-7'3'114'0,"-5"8"68"0,0 0-11 0,-1 6-85 0,-3 7-28 0,4 11-45 0,2 6-6 0,9 9 3 16,7 2 1-16,11 0-3 0,7-1 1 0,14-10-2 0,-3-7 5 0,10-13 13 0,0-4 10 15,2-15 13-15,2-7 7 16,-7-17 12-16,-2-14 5 16,-5-23 5-16,-9-8-6 15,-10-9-2 1,-5-3-3-16,-15 6-3 0,-19 7-2 0,-18 11-16 15,-11 12-13-15,-14 21-31 16,-6 16-22-16,-4 23-92 16,-3 13-82-16,-9 24 106 31</inkml:trace>
  <inkml:trace contextRef="#ctx0" brushRef="#br0" timeOffset="83006.84">18993 934 1162 0,'0'3'99'0,"2"0"38"16,-1 4 15-16,6 8-3 0,-3 12-31 0,4 16-31 0,-5 9-17 0,1 14-39 0,-6 8-12 0,-1 3-11 0,-3 4-9 16,-1-7-82-16,1-8-55 0,-2-7 69 0</inkml:trace>
  <inkml:trace contextRef="#ctx0" brushRef="#br0" timeOffset="83694.17">18708 1388 1151 0,'28'-17'162'0,"4"1"74"0,9 2-44 0,-5-2 4 0,5-8-79 0,-5 1-26 16,7-9-21-16,-2-4-5 0,3-2-16 0,2-1-5 0,-2-5-10 0,-3 9-7 0,-9 11-12 0,-3 12-5 0,-8 24-10 0,-7 13-4 0,-7 21-2 15,-6 11 3 1,-6 11 3-16,-1 4 2 16,-3 1 2-16,4-4 0 15,3-18 2-15,2-12 0 0,5-23 4 0,3-11 2 16,-2-15 3 0,4-13 0-1,2-14-3-15,4-1-4 16,8 4-7-16,-2 5-4 0,0 25-9 15,2 8-1-15,-1 28 1 16,7 9 3 0,3 8 7-16,4-5 1 0,4-9 2 15,6-9 1-15,7-15 1 16,-1-9 1-16,2-13 5 0,-7-5 1 16,-10-14 6-1,-12 0 5-15,-13-9 9 0,-5-1 0 16,-16-2-2-16,-6-5-7 15,-10 7-13-15,1 7-6 16,-1 25-9 0,2 11-4-16,0 27-1 0,0 10 3 15,9 4 4-15,5-2 2 16,8-8 2-16,8-6 1 16,9-9 1-16,1-2 1 0,5-9 2 15,-5-6 0 1,4-4 1-16,-5-4-1 15,4-7-1-15,2 4 1 16,-5-1-3-16,-4 5-2 16,2 13-3-16,1 7-1 0,2 11-3 15,8 6 4 1,9 1 2-16,13 0 0 0,16-3 2 16,2-11 1-16,9-8-1 15,-3-1 0-15,-7-9-22 16,0-2-36-16,-3-11-95 15,1 1 85-15</inkml:trace>
  <inkml:trace contextRef="#ctx0" brushRef="#br0" timeOffset="84828">21842 1197 1190 0,'-9'4'118'0,"-5"-1"50"15,1 1 6-15,0 0-65 0,-2 5-41 0,-3 4-37 0,-1 6-7 0,0 20-2 0,-3 10 6 16,16 22 0-16,0 0-2 15,17-7-4-15,8-4-7 16,12-19-3-16,9-4 1 0,5-18 0 16,4-4 1-1,0-11 10-15,-3-8 11 0,-11-8 24 16,-1-10 5-16,-7-13 1 16,3-9-8-16,0-26-19 15,-1-7-5 1,-7-14-9-16,-7-1-5 0,-13 12-8 15,-5 15-1 1,-18 29-5-16,-7 22-7 0,-18 26-8 16,-7 20-5-16,-14 26-2 15,3 10 6 1,-1 16 6-16,10-2 2 0,12-8 3 16,10-10 0-16,9-23 3 15,10-8 1-15,8-18 3 16,6-12 2-16,11-13 2 15,2-10 2-15,9-16-3 0,4-2-2 16,3-3 4-16,7 4 2 16,4 17 2-16,-1 12-1 15,0 21-8 1,1 10-5-16,-4 23-2 16,0 5 0-16,7 4 0 15,4-3 1-15,7-8 4 16,8-6-15-16,-3-11-62 15,-3-10-44-15,-9-8-155 16,-6-5-133-16,10-14 227 16</inkml:trace>
  <inkml:trace contextRef="#ctx0" brushRef="#br0" timeOffset="85093.4">22843 1246 1230 0,'-21'-1'119'0,"5"-6"81"0,10 4-13 0,11-3 25 0,7 1-57 16,14 4-53-16,13 1-14 0,2 4-29 16,8 4-13-16,6 2-23 15,-6-6-7-15,2 1-9 16,-3 1-3-16,-7 1-44 0,-3-1-47 15,-11-4-170-15,-3 2 142 16</inkml:trace>
  <inkml:trace contextRef="#ctx0" brushRef="#br0" timeOffset="85259.05">22931 1506 1320 0,'-16'18'137'0,"8"-1"65"0,8-7-28 0,22-10-25 0,5-2-50 0,14-12-37 0,-1-3-13 0,5-9-51 15,0 1-43-15,2-2-179 0,3-1 143 0</inkml:trace>
  <inkml:trace contextRef="#ctx0" brushRef="#br0" timeOffset="85551.52">24060 861 1564 0,'-1'13'141'0,"-9"8"49"0,-1 10 26 0,-1 20-66 0,-1 12-36 0,2 20-32 0,6 9-21 0,-1 9-30 0,6-2-9 16,6-9-10-16,4-10-3 16,6-18-1-16,-1-12-23 15,7-12-85 1,1-5-75-16,-1-4 85 15</inkml:trace>
  <inkml:trace contextRef="#ctx0" brushRef="#br0" timeOffset="99988.58">19378 15518 630 0,'0'2'154'0,"0"-2"154"0,0 6-122 0,-1-3-26 0,-7 4-63 16,1 1-28-16,-5-2-16 0,-1 2 10 0,-1 1 15 0,1 2 1 0,2-1 3 0,2 2-4 0,4-2-11 16,-1-1-7-16,3 2-17 15,-1-1-10-15,-3 2-16 16,0 1-4-16,-1 6-10 16,-1-2-1-16,6 7-3 15,3 3-1-15,4 9-1 16,9 3-1-16,11 2 5 15,10 0 4-15,6-7 11 0,10-9 6 0,4-11 4 16,4-5 2-16,-12-16 5 16,-6-8 8-16,-6-13 9 15,-5-11 3-15,-6-13 0 32,3-8-6-32,-15-3-4 15,-5 4 2-15,-12 7 5 0,-15 3-3 16,-25 11-12-16,-15 7-9 15,-16 15-26-15,-9 13-14 16,17 16-29-16,3 1-23 16,22 9-67-16,14 3-65 15,20 13 109-15</inkml:trace>
  <inkml:trace contextRef="#ctx0" brushRef="#br0" timeOffset="104818.28">14716 11803 437 0,'4'-2'105'0,"-3"1"107"0,-1-1-46 0,-1 4-69 0,-3-1-25 0,-5-1-9 0,1 2 2 15,5-2 23-15,3-3 14 0,1-4 2 0,7-4-3 0,-3 0-11 16,3-1-6-16,-6 2-13 16,-1 2-8-16,-2 0-15 15,-7 5-4-15,-5 3-12 16,-1 2-1-16,-4 1-2 16,0 7-4-16,-1 2-3 15,3-1-4-15,2 3-6 0,1-1-3 16,5 3-4-1,0 1-3-15,4 2 0 0,4 5 0 16,-4 1 1-16,4 2-2 16,2 1 0-16,1 2-1 0,8 2 0 15,2-6-1-15,4-2 0 16,7-7 0-16,9-7 0 16,0 1 2-16,6-14 5 31,-1-4 1-31,-5-4 7 15,-6-4 5-15,-5-11 2 16,-6 0 3-16,-6-6 8 0,-7 1 1 16,-11 5 0-16,-6 0-1 15,-16 2-13-15,-10 2-6 0,-10-2-9 16,-4 4-4-16,7 1-2 16,6 3-11-1,9 6-33-15,7 4-26 0,9 6-104 16,5 0-88-16,16 3 145 15</inkml:trace>
  <inkml:trace contextRef="#ctx0" brushRef="#br0" timeOffset="122940.74">19596 10333 684 0,'0'0'112'0,"-8"0"97"0,2-1-14 16,-4-1-43-16,4-3-13 0,-2 2-25 0,6 0-11 0,2-3-15 0,0 1 0 0,5 3 3 15,5 1-3-15,-7 2 1 0,6 6-2 16,-2 13-11 0,0 4-6-16,3 17-20 0,-9 11-16 0,4 14-17 15,-5 7-6-15,0-2-7 32,0 3-2-32,-1 0-2 0,1 3-7 15,0 5-65-15,0-3-39 0,-2-10-61 16,2-10-46-16,0-23 127 31</inkml:trace>
  <inkml:trace contextRef="#ctx0" brushRef="#br0" timeOffset="151814.4">20774 12281 498 0,'-12'0'85'0,"-6"0"93"0,3-3-27 0,0-4-24 0,3 1-5 0,5-2-16 0,0 2-4 0,7 4-1 0,0 2-2 0,7 3-1 16,3 5-7-16,9 3-20 0,0 3-13 0,15 2-16 0,9-2 2 0,19-1-2 0,4-2 4 16,6-8 2-16,-4 0-10 15,-14-7-10 1,-7-1-8-16,-17-3-10 15,-9 2-1-15,-13-5 1 0,-13 0-3 16,-14-2-8-16,-13 0-11 16,-12 1-19-16,-11-2-8 15,-14 3-1-15,2 0 5 16,0 4 13-16,5 1 6 0,19 4 6 16,9 4 2-16,18 4 2 15,8 5 2-15,16-4 3 16,9 2 1-16,23 2 14 15,13-8 7-15,17-1 11 16,2-2 0-16,1-3-10 16,-12 1-6-1,-18 2-11-15,-11 2-2 0,-26 7 1 16,-6-1 0-16,-24 9-14 16,-7-1-14-16,-17 9-33 15,-4-1-30-15,5-5-111 16,6 0-137-16,9-16 188 15</inkml:trace>
  <inkml:trace contextRef="#ctx0" brushRef="#br0" timeOffset="152756.6">19837 11229 369 0,'8'3'41'0,"2"10"95"0,-1 1-2 0,-4 8 45 0,-4 2 4 0,-1-1-32 15,-1 1-27-15,-4-4-26 0,-6 4-10 0,-5-5-21 0,-6 1-9 0,-6 1-21 0,-9-2-9 0,-11-5-15 16,-6 0-6-16,-14-4-3 0,-6-4 0 16,-5-6-1-1,2-5 1-15,12-9 1 16,2-13 0-16,13-17 2 15,-1-9 8-15,4-26 30 0,4-8 15 0,5-16 30 16,0-1 8-16,12 8-6 16,0 2-5-16,6 12-20 31,7-4-12-31,7 0-25 16,4-4-10-16,5-6-12 15,10 2-2-15,8-2 1 0,-4 6 3 16,11 7 1-16,5 1 0 15,-3 14-2-15,4 8 0 16,-8 17 0-16,3 10-6 16,15 14-4-16,10 7-2 0,18 10-3 15,15 1 5 1,20 2 1-16,5 1 0 0,3 9-1 16,-9 1 1-16,-21 17 0 15,-7 7 0-15,-17 21 1 16,-9 6 0-16,-23 19 3 15,-15 3 2-15,-14 15 1 0,-11 13 1 16,-10 15-3 0,-6 3-3-16,-14 7-28 15,0 3-45-15,-8 2-131 16,-7 10-172-16,-15 2 205 16</inkml:trace>
  <inkml:trace contextRef="#ctx0" brushRef="#br0" timeOffset="155157.31">17532 1234 745 0,'-1'0'70'0,"-2"-2"29"0,7-3-36 0,12 1 2 0,13-3 16 0,5 1 14 0,14-2 17 16,-6 3-8-16,6 4-45 16,0 1-21-16,-2 3-26 15,-2 6-6-15,-12 4-16 16,-7 1-19-16,-14-1-70 16,-5 1-72-16,-12-1 93 15</inkml:trace>
  <inkml:trace contextRef="#ctx0" brushRef="#br0" timeOffset="155366.51">17416 1428 650 0,'14'0'99'0,"10"-2"201"0,13-6-178 0,11 5 18 0,-1-5-5 0,2 3-37 15,0 4-62-15,-10 1-15 0,-1 1-12 16,-8 3-3-16,0 3-35 16,-2-5-58-16,1-4-251 15,7-7 205-15</inkml:trace>
  <inkml:trace contextRef="#ctx0" brushRef="#br0" timeOffset="155695.85">17995 918 510 0,'-13'8'37'0,"-1"-3"63"0,1 3 23 0,8-5 39 0,1 2-11 0,8-1-42 0,4 1-23 0,3 6-35 0,4 5-13 0,4 8-26 15,1 2-5-15,5 6-3 16,7-2-1-16,-1-2 0 16,4 5 0-16,0-6-1 15,-4 2 1-15,-2-1 0 16,-6 0 0-16,-7 2 2 16,-5 2 0-16,-11 3 2 0,-16 1 1 15,-12 6 1-15,-21 4 0 16,-19 0-3-16,-3 4-4 0,-9-1-89 15,6 2-168-15,-2-1 153 16</inkml:trace>
  <inkml:trace contextRef="#ctx0" brushRef="#br0" timeOffset="186771.3">17846 2432 671 0,'-6'-6'132'0,"4"-5"130"0,2-2-36 0,8-3-20 0,2-2-30 16,4 2-39-16,3 3-15 0,2 10-34 0,5 3-23 16,3 5-30-16,7 3-10 0,9-4-15 0,6 1-4 15,3-2-2-15,-3-1 1 0,-11-1 3 16,-11-1-20-16,-23 5-137 16,-8 1-134-16,-42 5 144 15</inkml:trace>
  <inkml:trace contextRef="#ctx0" brushRef="#br0" timeOffset="187014.78">17763 2644 1448 0,'36'4'98'0,"7"-1"59"16,6-3 1-16,1-7-38 0,7-5-34 0,-7-5-64 0,-2 0-9 0,-6 1-56 15,-4-6-69-15,-3 0-255 0,-2-3 211 0</inkml:trace>
  <inkml:trace contextRef="#ctx0" brushRef="#br0" timeOffset="187215.75">18144 2079 1188 0,'2'22'101'0,"11"10"75"0,14-1-8 0,20 4-16 0,8 1-41 0,10-6-56 0,3 3-19 0,3-1-19 0,-5 2-2 0,-16-2-7 16,-12 4 1-16,-27 0 5 0,-20 2 3 16,-31 2 2-1,-10 1-2-15,-18-5-53 0,-6 0-32 16,-2-10-56-1,4-9-35-15,15-6-88 16,11-6-142 0,32-12 227-16</inkml:trace>
  <inkml:trace contextRef="#ctx0" brushRef="#br0" timeOffset="187441.84">19168 1992 1380 0,'8'-6'137'0,"-1"6"85"0,-7 13-29 0,-11 20-24 0,-2 14-47 0,-1 18-49 0,3 4-13 0,-2 5-33 0,10-4-10 16,0-6-13-16,3-5-1 0,6-6-33 15,0-2-48-15,2-3-130 16,-5-8-104-16,5-10 158 15</inkml:trace>
  <inkml:trace contextRef="#ctx0" brushRef="#br0" timeOffset="188114.61">18903 2569 872 0,'-9'0'187'0,"6"0"213"0,6-3-205 0,11-5 21 0,10-6-55 16,1-9-30-16,10-6-28 0,-7-7-9 0,10-7-27 0,0-6-12 15,0 4-20-15,0 0-9 0,-4 14-11 0,-2 9-3 0,-7 14-6 16,0 10-2-16,0 18-4 16,-2 10-2-16,-6 13 2 15,-3 4 1-15,-6 0 2 16,-5-3 1-16,-3-9 1 15,3-5 1 1,2-9 2 0,0-9-1-16,4-12 4 0,1-3 1 15,9-16 0-15,3-3-3 16,8-2-5-16,6 1-4 16,0 5-4-16,-3 10-4 15,1 13-1-15,-6 14-1 0,0 10 3 16,-2 0 4-16,5 0 4 15,-1-4 2-15,13-14 2 16,4-3 0-16,-3-16 2 16,2-4 0-16,-10-7 4 15,-7-7 2-15,-9 3 6 16,-15-6 1-16,-10-4-2 16,-6 3-4-16,-2 5-11 15,2 11-4-15,0 14-9 16,3 5-2-16,2 18 0 15,6 7 1-15,2 2 7 16,9-5 2-16,6-9 1 16,7 0 1-16,7-15 3 15,-1-1 1-15,2-6 0 16,4-8 0-16,12-1-2 16,0 4-2-16,3 7-4 15,-4 7-2-15,1 15-3 16,-1 10 1-16,3 14 5 15,1 1 1-15,-5 2 3 16,3-5 3-16,-7-10-59 16,5-11-56-16,9-14-197 15,7-8 165-15</inkml:trace>
  <inkml:trace contextRef="#ctx0" brushRef="#br0" timeOffset="188943.37">22152 2461 507 0,'-5'9'143'0,"-5"2"140"0,1 0 5 0,3-3-54 0,-2 0-26 0,5-7-41 0,-1-1-14 0,1-3-30 0,-1-3-21 15,-6 1-41-15,-3 2-16 0,-7 3-27 0,-5 6-5 0,-5 13-6 0,3 8-5 0,8 11-2 16,6 6-3 0,13 7 2-16,11 1 1 15,19-5 1-15,10-4 2 0,23-12 2 16,11-10 1-16,6-20 1 16,6-4 2-16,-18-17 3 15,-10-12 2-15,-19-7 4 16,-9-2 2-16,-12-11 1 15,-6-7 0-15,-13 1-4 16,-10-7-4-16,-10 4-10 16,-6 9-5-16,-6 17-11 15,-5 13-6-15,-6 38-2 16,-14 12 2-16,-13 21 6 16,0 8 3-16,6 3 8 15,10-7 2-15,20-13 0 16,12-10 1-16,13-18 4 15,10-10 1-15,5-7 1 16,7-6 1-16,9-5-1 0,9 2 3 16,13 5 2-16,10 9-1 15,18 15 0-15,-1 7-6 0,-7 13-1 16,-3-2-1-16,-10 0 0 31,2-4 1-31,3-10-20 0,5-10-40 0,-4-10-130 16,-4-7-126-16,-11-22 160 15</inkml:trace>
  <inkml:trace contextRef="#ctx0" brushRef="#br0" timeOffset="189133.36">23090 2522 1445 0,'13'11'151'0,"1"0"79"0,7-5-81 0,7 1 19 0,8-7-89 0,4-3-33 15,9-7-29-15,-4-2-7 0,-4 2-93 0,-6-3-72 0,-13 9 83 16</inkml:trace>
  <inkml:trace contextRef="#ctx0" brushRef="#br0" timeOffset="189296.9">23127 2733 1380 0,'3'19'100'0,"9"-6"50"0,10-4-9 0,19-10-7 15,8-10-40-15,14-8-50 0,2-3 3 0,1-10-151 0,7 1-135 0,-5-6 142 0</inkml:trace>
  <inkml:trace contextRef="#ctx0" brushRef="#br0" timeOffset="189731.25">24180 2355 1273 0,'-3'6'140'0,"-9"-1"70"0,-6 0 17 0,-10 4-56 0,1 5-33 0,2-1-33 0,3 1-18 0,1 5-36 0,4-5-18 15,-1 16-21-15,9 7-4 0,4 11-4 0,5 3 0 0,13 2-1 0,9 1-1 16,10-13 2 0,12-5 2-16,9-14 4 0,10-9 1 15,1-15 2-15,-6-9 2 16,-8-12 4-16,-4-6 2 16,-10-10 5-16,-7-10 3 15,-15-6 6-15,-9-8 3 16,-21-13-7-16,-8-6-6 0,-20 10-22 15,-19 7-12-15,-22 21-29 16,-10 17-27-16,1 21-73 16,2 6-46-16,23 12 94 15</inkml:trace>
  <inkml:trace contextRef="#ctx0" brushRef="#br0" timeOffset="196084.29">990 11511 831 0,'1'-16'104'0,"1"5"86"0,0-4-31 0,-2 8-18 0,0 1-2 16,0 6 12-16,-2 5-5 0,-1-1-8 0,-2 7-9 0,-3 7-22 0,3 1-12 0,-2 12-27 16,2 6-8-16,-3 15-14 15,2 12-7 1,1 17-13 0,2 10-9-16,3 1-12 15,3-3-2-15,2-10-2 16,-1-5-1-16,-2-14-3 0,-1-1-10 15,3-17-29-15,-1-5-30 0,0-15-115 16,3-16-67-16,5-14 131 16</inkml:trace>
  <inkml:trace contextRef="#ctx0" brushRef="#br0" timeOffset="196395.01">1542 11590 1243 0,'13'-22'106'0,"-2"0"70"15,-7 0-22-15,-5-2 8 0,-6 2-16 0,-10 0-17 0,0 5-25 16,-9 6-43-16,-2 7-11 0,-5 15-12 0,-3 8-1 0,-2 18 0 0,5 5-5 0,4 15-11 0,6 1-7 0,10 13-14 0,4 3-1 16,9 5-2-16,9-3 0 0,4-7-11 0,-2-1-21 15,-3-9-81-15,1-3-36 16,-7-7-71-16,1-5-28 0,-8-15-179 16,-4-4 249-1</inkml:trace>
  <inkml:trace contextRef="#ctx0" brushRef="#br0" timeOffset="196567.66">1125 12151 822 0,'-4'-23'211'15,"12"1"232"-15,6 9-187 0,16 4-88 0,8 1-35 16,14-2-38-16,8 1-22 0,4-2-41 0,-2-2-15 0,-4-6-88 0,4-6-83 0,-1-5 86 0</inkml:trace>
  <inkml:trace contextRef="#ctx0" brushRef="#br0" timeOffset="196978.85">2785 11609 1051 0,'0'5'149'0,"-2"4"146"0,-2 7 3 0,1 12-57 0,-1 4-45 0,3 14-95 0,1 4-42 16,-5 5-47-16,-1 10-6 15,3 6-3-15,-7-2-11 16,-1 7-85-16,-1-2-60 0,-3-5-254 16,6-2 223-16</inkml:trace>
  <inkml:trace contextRef="#ctx0" brushRef="#br0" timeOffset="197344.91">2711 11847 1116 0,'22'-47'192'0,"-8"4"163"0,10 5-156 0,0 5-30 0,-4 11-59 0,15 0-13 0,6 8-29 16,8 1-13-16,0 8-23 16,-1 5-9-16,-11 5-11 15,-4 9-1-15,-20 13 4 16,-12 8 1-16,-20 6-3 15,-16 8-9-15,-10-3-15 16,-3-1-8-16,-1-12-3 0,2-7 7 16,14-7 9-1,8-8 3-15,15-4-1 0,10 5 5 16,15 3 12 0,8 7 3-16,10 7 12 15,10 4-4-15,-1 5-10 16,7 3-3-16,-6 0-7 15,1-3-15-15,-3-4-52 0,-3-4-51 16,-6-8-162 0,2-6-147-16,3-8 230 0</inkml:trace>
  <inkml:trace contextRef="#ctx0" brushRef="#br0" timeOffset="197556.4">3479 11812 1694 0,'13'22'126'0,"3"2"45"0,-4-7-4 16,9-6-78-16,-4 1-19 0,5-12-27 0,-3 0-16 0,2-8-11 0,-4-2-31 31,0-1-90-31,-2-6-80 0,-8 4 84 16</inkml:trace>
  <inkml:trace contextRef="#ctx0" brushRef="#br0" timeOffset="197711.95">3459 12038 1054 0,'-7'25'128'0,"6"-4"110"0,6-2-61 0,18-8-21 0,4-8-26 0,14-11-32 0,5-5-32 0,3-3-47 15,3 4-19-15,-2-1-150 16,4 8-180-16,-8 5 185 16</inkml:trace>
  <inkml:trace contextRef="#ctx0" brushRef="#br0" timeOffset="198143.67">4211 11831 519 0,'0'-11'116'0,"-1"3"193"0,-6 4-121 0,1 7 33 0,-3 6-30 15,-4 9-58-15,-3 4-32 0,4 4-40 0,2 11-16 0,7 2-23 16,3 4-7 0,8 6-7-16,4 0 0 15,6-7-4-15,9-2-2 0,9-14-2 16,0-5 1-16,7-16 12 31,-5-7 11-31,-1-15 41 0,1-9 13 16,-6-10 13-16,-1-3 3 15,-10-9-16-15,-4-4-6 16,-17 2 2-16,-11-2-5 16,-27 1-18-16,-7 7-8 15,-12 14-32-15,-6 13-14 0,8 22-53 16,2 14-34-16,5 17-125 16,0 3 116-16</inkml:trace>
  <inkml:trace contextRef="#ctx0" brushRef="#br0" timeOffset="198760.51">4980 12235 871 0,'0'8'191'0,"1"-2"179"0,7 4-140 0,-2 1-5 0,5 4-84 0,2 3-33 0,0 4-57 0,-4 5-20 15,-7 6-14 1,-4 3-5-16,-11 5-33 16,-6 3-44-16,-7 5-133 15,-4 0-154-15,1-5 189 16</inkml:trace>
  <inkml:trace contextRef="#ctx0" brushRef="#br0" timeOffset="199127.93">5902 11751 1073 0,'7'0'126'0,"-7"-2"127"0,-3 2-43 0,-15 2 1 0,-7 3-33 0,-13-1-59 0,-8 6-24 0,1 2-52 16,-4 6-12-16,9 2-18 16,7 5-8-16,17 1-8 15,5 1-2 1,22-1 2-16,4-2 1 0,19 3 4 16,7-2 4-16,13 2 4 31,7 1 1-31,-1 2 4 0,-4 3 1 0,-17 4 5 15,-14-1 3-15,-28 2 3 16,-19-2-1-16,-19 2-15 16,-11-4-24-16,3-10-59 15,-1-8-50-15,10-18-156 16,4-7-131-16,20-15 222 16</inkml:trace>
  <inkml:trace contextRef="#ctx0" brushRef="#br0" timeOffset="199344.23">6238 11950 762 0,'27'3'165'0,"6"0"199"16,-1 3-160-16,4-3-29 0,0-3-38 0,-2 0-48 0,-1-3-22 0,-6-5-39 0,-1 2-3 0,-4-13-112 0,-7 3-87 0,-11-6 100 16</inkml:trace>
  <inkml:trace contextRef="#ctx0" brushRef="#br0" timeOffset="199526.88">6253 12077 1531 0,'14'27'127'0,"3"0"94"0,4-7-111 0,2-4-9 0,4-3-39 0,0-12-15 0,6-9-47 0,0-4-42 16,10-9-126-16,4-2-220 0,12-1 217 16</inkml:trace>
  <inkml:trace contextRef="#ctx0" brushRef="#br0" timeOffset="199873.98">7112 11815 1504 0,'-15'5'133'0,"-7"8"81"0,3 1-31 0,-5 11-28 0,0 5-32 0,12 7-34 0,-3 4-22 0,17 4-42 0,8-1-12 0,8 1-14 16,14-4-5-16,6-5 0 16,4-9 0-16,12-16 3 15,8-10 0-15,-1-12 8 16,-1-9 12-16,-9-7 16 16,-6-5 11-16,-18-4 16 15,-10-3 2-15,-12-5 2 16,-11 3-6-16,-26-2-18 15,-17 4-10-15,-15 5-23 16,-12 9-15-16,7 22-41 16,4 8-29-16,7 15-90 15,9 7-68-15,23 22 129 16</inkml:trace>
  <inkml:trace contextRef="#ctx0" brushRef="#br0" timeOffset="205057.65">10151 17187 503 0,'5'-18'169'0,"2"0"135"0,0 2-40 0,1 5-23 0,-7 8-43 0,7-4-21 0,-5 12-58 15,-1-2-23-15,7 8-32 16,1 3-15-16,9 5-6 15,8 0-4-15,12-3-4 16,13-2-2-16,21-3 5 16,2-3 1-16,12-6-8 15,-2-2-3-15,-3 0-15 16,-4-2-5-16,-25-1-10 16,-12 0-16-16,-19 3-50 15,-14-2-31-15,-8 4-123 16,-4-1-86-16,-12 1 171 15</inkml:trace>
  <inkml:trace contextRef="#ctx0" brushRef="#br0" timeOffset="205389.5">10228 17362 948 0,'-17'5'121'0,"-4"-5"121"0,7-2-146 0,0-11-24 0,3 1-8 0,9 1 20 0,2 0 23 0,7 6-7 15,7 5-4-15,6 5-18 0,6 7-19 0,0 3-19 0,9-4-6 0,8-5-12 0,12-6-4 16,14-10-10-16,-1-2-5 0,6-2-6 16,-6-1-38-1,-6 1-147-15,-9-2-239 16,-10 2 234-16</inkml:trace>
  <inkml:trace contextRef="#ctx0" brushRef="#br0" timeOffset="205885">10323 16630 737 0,'0'2'157'15,"-2"2"225"-15,-1 9-152 0,0 11-9 0,-7 6-33 0,-2 6-65 0,-6 2-32 16,-7-2-43-16,2 0-12 0,-15-6-12 0,-6-1-9 0,-4-4-11 0,-7-1-1 0,1 1-2 0,9-3-1 0,5-2 1 16,7 1-1-16,9-2-1 0,9 0 4 0,5-7 13 15,5-2 12-15,5-5 21 16,2-2 5 0,7 5 5-16,1-5-9 0,7 8-17 0,1 5-10 15,7 9-16 1,11 8-4-16,13 6-3 0,6 2-1 0,8 7-1 31,0-7-1-31,-9-3-15 16,-3-10-26-16,-14-8-75 15,3-4-41-15,-2-10-166 16,1 1 179-16</inkml:trace>
  <inkml:trace contextRef="#ctx0" brushRef="#br0" timeOffset="206757.8">9026 16827 638 0,'-5'0'157'0,"-6"5"129"0,3 1-30 0,-6 5-14 0,-2 2-45 0,2 1-34 0,-9 4-76 16,-3-3-31-16,1 4-39 15,-2 0-8-15,5 5-7 16,5 3-1-16,3 7-1 0,10 4 0 0,6 13-4 15,12 1-1-15,13 1 0 32,3 1-1-32,9-8 3 15,-2-9 0-15,7-11 0 16,0-11 1-16,3-11 4 16,-2-9 10-16,2-16 22 15,-5-7 13-15,1-13 18 0,-7-11 1 0,-10-10-1 16,-6-1-3-1,-17-3-9-15,-6 5-4 0,-14 10-11 16,-16 5-6-16,-16 12-11 16,-5 7-14-16,-6 19-59 15,3 16-28 1,5 25-123-16,3 14 107 0</inkml:trace>
  <inkml:trace contextRef="#ctx0" brushRef="#br0" timeOffset="-214502.94">14923 16162 392 0,'0'-13'93'0,"0"4"82"0,-6 2-38 0,1 7-53 0,-6 2-26 0,6 3-15 0,-4-1 5 0,7-2 3 0,4 0 12 0,-2-2 42 0,8 1 14 0,-5-1 25 16,2 0 1-16,-5 0-28 16,0 0-17-16,1 2-34 15,-6-1-15-15,-2 4-15 16,2-3-4 0,0-2 3-1,2 0-1-15,3 0-1 0,5 9 1 16,1 1-5-16,3 4 0 15,1 5-11-15,-7 4-8 16,0 6-7-16,-3 5-2 16,-3 7-18-16,-3 4-28 15,-1 2-79-15,0 2-70 16,3-7 101-16</inkml:trace>
  <inkml:trace contextRef="#ctx0" brushRef="#br0" timeOffset="-206713.25">19602 16149 99 0,'-3'10'52'0,"-2"-6"61"0,1 3 19 15,-3-6-4-15,4-1-12 0,-3 0-26 0,1 0-8 0,-4 2 14 0,2 6 19 0,-4-4 23 0,0 1 2 0,-1 1-16 16,1-6-9-16,3 0-15 16,3-4-12-16,6-3-16 0,7-2-9 15,0-5 4-15,8 1 3 16,1 1-8-16,1 1-13 0,2 4-26 15,-4 7-8 1,3 0-12-16,1 7-1 16,10 4-1-16,0-2 1 15,0-4 0-15,0-4 0 0,-8-2 14 16,1-2 6 0,-16-2 11-16,-5-1 5 15,-16 1-9-15,-8-1-7 0,-11 6-13 16,-10 0-3-1,-7 6-8 1,-4 5-1-16,5 3-2 0,11 0-1 16,22 0-5-16,15-3 1 15,28-6 0-15,14-3 1 16,25-9 4-16,10-5 1 0,9-10-52 16,-3-5-55-16,-6-27 63 15</inkml:trace>
  <inkml:trace contextRef="#ctx0" brushRef="#br0" timeOffset="-185430.67">1550 13093 335 0,'-5'6'112'0,"-1"2"112"0,-2 0 9 0,3-3-10 0,-1-1-25 0,3 1-27 16,1-3-17-16,-1 7-45 15,-7 1-21-15,1 9-40 16,-2 6-17-16,3 14-20 16,0 4-6-16,8 15-6 15,11-1-1-15,3-5-1 16,9-6 0-16,3-19 3 0,1-12 12 15,-2-16 37-15,1-9 20 16,-7-13 27-16,-4-9 2 16,-10-6-14-16,-3-3-9 15,-5-5-14-15,-7 2-6 0,-4-1-19 16,-2 5-6-16,-6 9-18 16,0 4-5-16,3 9-10 15,0 11-22-15,6 8-72 16,-2 12-57-1,2 6-261-15,7 9 241 0</inkml:trace>
  <inkml:trace contextRef="#ctx0" brushRef="#br0" timeOffset="-184923.23">1845 13221 1404 0,'16'-11'138'0,"-4"7"81"0,-5 4-37 0,-3 11-94 0,1 8-27 0,1 19-39 0,4 8-12 16,7 4-8-16,0 2-4 15,10-11-1-15,2-9 1 16,5-13-1-16,-4-13 3 0,4-10 2 16,-6-11 11-16,-1-8 26 31,-2-4 8-31,-5-5 17 15,-4 2-5-15,-5 13-24 0,-1 6-8 16,-4 24-18-16,2 6-7 16,3 14-1-16,-2 3-2 15,10-5-2-15,0 1-1 0,5-15 4 16,0-6 0 0,-1-14 5-16,-2-13 4 0,-1-14 18 15,-4-6 6 1,3-21 10-16,-2-14 2 0,7-20-7 15,-2-10-1-15,-8-8-4 16,-3 0-3-16,-7 21-9 16,-4 14-6-16,-2 30-2 15,0 20 2-15,2 31-3 0,0 16-1 16,4 31-9-16,2 15-6 16,6 21 7-1,6 6-27-15,7 5-88 16,0-6-41-16,10-8-226 15,3-9 209-15</inkml:trace>
  <inkml:trace contextRef="#ctx0" brushRef="#br0" timeOffset="-184455.97">2452 13320 1062 0,'13'-5'206'0,"6"4"217"0,17-4-221 0,8-3 6 0,7-6-65 0,2-3-17 0,3-10-44 0,-6-5-18 0,4 1-30 15,-4-4-10-15,-1 11-14 16,-2 9-3-16,-9 15-2 16,-5 9-2-16,-4 21 1 15,-6 14 1-15,-4 18 1 0,-6 9 0 16,-10 12 2-16,-3 4-15 15,-1 12-42 1,-6-4-14-16,3-7-11 16,-4-9 5-16,1-19 32 15,-2-17 13-15,3-20 11 16,-2-10 10 0,-5-26 21-16,2-15 7 15,-2-26 10-15,1-20 2 16,7-28-7-16,5-7-4 0,17 0 4 15,12 13 0-15,17 23 0 16,-2 12-3-16,3 24-16 16,2 14-8-16,-8 21-3 15,0 12 0-15,-16 16 5 16,-4 11 1-16,-23 13-23 16,-9 2-25-1,-24 13-73-15,-4 0-56 16,-8 1-216-16,2-5 221 0</inkml:trace>
  <inkml:trace contextRef="#ctx0" brushRef="#br0" timeOffset="-183990.19">3501 13252 1296 0,'16'11'167'0,"-2"11"136"0,-3 7-76 0,-9 10-77 16,-2 1-46-16,0-1-51 0,0-6-13 0,3-8-23 0,5-7-8 0,3-12-10 16,3-6-2-16,2-14 1 15,0-7 2-15,4-2 3 0,-4-4 2 16,3 5 3-16,-2 1 5 16,-4 9 5-16,-4 2-1 15,-4 18-4-15,-2 6-5 16,5 15-7-16,-2 8-1 15,12 11-5 1,1-3-2-16,15-8-6 16,6-10 0-16,6-20 5 15,-1-11 3-15,4-17 9 16,0-12 10-16,-9-16 32 16,-7-9 15-16,-8-19 22 15,-4-12 3-15,-17-12-11 16,3-4-8-16,-14 5-16 15,4 12-6-15,2 31-16 16,1 19-8-16,0 32-13 16,3 19-8-16,1 29-7 0,1 13-11 15,5 24-37 1,4 8-37-16,2 8-149 0,6 2-92 16,6 6 174-16</inkml:trace>
  <inkml:trace contextRef="#ctx0" brushRef="#br0" timeOffset="-183556.12">4177 13317 1608 0,'23'-22'115'0,"6"-2"64"0,7-1-13 0,8 3-29 0,3-7-23 0,9-4-32 0,4-1-9 0,9-3-19 15,-3-1-7 1,-11 10-20-16,-10 3-8 0,-25 11-4 16,-7 6 4-16,-16 16 4 0,-10 6-4 15,-15 13-8-15,-9 4-8 16,1 4-6-16,6-4-3 0,19-8-6 31,16-9-4-31,28-6 0 0,8-7 3 0,12-1 8 16,3 2 4-1,0 4 3-15,4 0 3 0,-15 12 7 32,-8 4 5-32,-21 12 9 15,-9 4 2-15,-25 5 1 0,-9 3-3 16,-20-7-16-16,-11 0-18 0,-13-12-62 31,-15-1-46-31,-7-12-171 16,3-3-167-16,21-10 254 0</inkml:trace>
  <inkml:trace contextRef="#ctx0" brushRef="#br0" timeOffset="-182440.32">6112 13342 780 0,'7'5'138'0,"-1"-4"181"0,2-1-58 0,-8-6-10 0,1 0-34 0,-10-16-69 15,-2-2-30-15,-5-3-23 0,-8-3-7 0,-4 5-22 0,-8 1-12 0,-2 9-33 16,2 2-10-16,4 13-9 0,5 6-6 0,3 15-10 0,9 9-5 0,4 15-3 0,8 6 3 0,3-1 7 16,4-4 3-16,7-13 4 0,3-11 1 15,1-11 2-15,4-7 2 0,-2-12 7 16,5-5 7-16,0-14 9 16,2-1 6-1,3-12 10-15,-5 3-2 16,3 3-4-16,-3 9-6 0,-9 13-13 15,-10 10-6 1,6 4-8 0,-7 12-3-16,4 13-2 15,2 1 0-15,5-3 4 0,-1-4-1 16,2-9 0-16,-1-4 1 0,9-8 1 16,-3-8 0-16,5-7 5 15,-2 0-1 1,-3 3 1-16,1-2-1 0,-5 12-3 15,-3 2-1-15,-1 13-9 16,-3 6-14-16,0 14-33 16,1 6-26-16,-4 4-8 15,1 2 14-15,-4-12 36 16,-2-7 29-16,0-14 32 0,-2-9 14 16,-5-7 25-16,7-6 3 15,0-5-9-15,1-4-13 16,12-2-25-16,1-1-8 0,13 5-8 15,8 7-2-15,13 4-1 16,16 0-1-16,11-2 2 16,4-2 2-1,-2-10 1-15,-10 1 2 16,-15-3 3-16,-11-3 0 16,-16 1 24-1,-6 3 10-15,-16-2 18 0,-11-1 12 0,-11 2-7 16,-8 3-4-16,-15 6-11 15,-2 13-9 1,-7 19-21-16,4 18-9 0,9 23-15 16,18 4-7-16,20 2-3 15,15-2 0-15,26-19 3 16,8-2 0-16,14-26 6 0,-3-4-10 16,0-13-50-16,2-3-49 15,-7-8-104 1,-1-2 109-16</inkml:trace>
  <inkml:trace contextRef="#ctx0" brushRef="#br0" timeOffset="-181456.81">7855 13153 1043 0,'5'-10'128'0,"1"1"113"0,-2-1-12 0,-3 3-32 0,-1 0-11 0,-3 6-36 16,-2 1-26-16,-4 11-59 0,-4 11-26 16,4 14-35-16,2 10-6 0,6 14-3 15,1-2 0 1,9-7 1-16,6-7-1 0,7-19 2 15,4-9 0-15,9-12 3 16,5-4 4-16,-1-14 6 31,-1-11 4-31,-5-7 11 16,-1-7 2-16,-10-8 11 0,-5 4 2 16,-6 1-3-16,-3 8-6 15,-8 16-11-15,-3 11-9 0,-2 20-12 16,-6 12-4-16,8 16-5 15,1 8-1 1,2-5 5-16,8-4 0 16,3-15-1-1,2-8 0 1,7-15 3-16,-5-9 3 0,0-12 3 0,4-1 3 0,-1-7 1 16,-1-1 0-16,3 3 1 15,-2-1-3-15,2 12-3 16,-4 3-1-16,0 16-3 15,-5 9 0-15,0 11 2 16,-2 7 0-16,-5 6 2 16,0-7 3-1,-1-7 0-15,1-5 1 16,-3-16-2-16,4-2 1 0,1-2 1 16,-3-10 2-16,5 3 0 15,0-2-1-15,2 1-3 16,1 6-4-16,3 3-2 15,2 1-2-15,6 12-1 16,3 3 0-16,2 9 1 16,3 5-7-16,3 2-36 15,-3-4-22-15,-5 0-73 0,0-1-55 16,-7-6-273-16,-2 1 278 16</inkml:trace>
  <inkml:trace contextRef="#ctx0" brushRef="#br0" timeOffset="-181007.91">9064 13214 1084 0,'-11'0'222'0,"1"0"243"15,-7 5-235-15,-2 6-10 0,-5 6-84 0,-1 9-37 0,3 10-62 16,5 8-18-16,1 8-21 0,5 6-6 0,13-2-7 0,12-7-11 0,11-13-23 0,2-13-9 16,9-18-45-16,0-6-28 0,5-23-92 0,4-6-59 0,0-19-211 15,4-14 264-15</inkml:trace>
  <inkml:trace contextRef="#ctx0" brushRef="#br0" timeOffset="-180724.39">9431 13020 596 0,'-1'-72'198'0,"-4"7"243"0,-7 10-33 0,-4 30-94 0,-2 17-41 0,-2 25-98 0,1 16-61 16,2 21-53-16,1 17-14 0,2 12-23 0,3 9-10 0,1-1-13 0,5-4-5 0,4-16-29 0,1-9-7 0,3-21-6 0,6-8 3 0,1-21 25 15,-2-7 8-15,9-21 9 16,0-7 7-16,9-14 19 15,4-4 12-15,4 4 12 16,-5 3-1-16,-7 11-14 0,3 10-12 16,-11 13-16-16,1 10-16 15,-4 10-46-15,-2 7-30 16,-3 6-121-16,9 5 56 16,16 4 59-16</inkml:trace>
  <inkml:trace contextRef="#ctx0" brushRef="#br0" timeOffset="-179808.13">9982 13107 1069 0,'-2'-31'170'0,"-2"1"228"0,1 11-161 0,-5 8-9 0,-2 9-47 0,-7 13-84 15,-2 6-34-15,-6 13-42 0,-4 7-10 0,1 10-9 0,0-1-4 0,10-2-4 0,4-3-2 16,14-11-4-16,3-8 2 0,13-8 1 0,1-4 4 0,-1-9 3 0,-2-1 1 0,0-9 1 15,1-10 0-15,0-8 5 0,6 0 3 16,3-9 11-16,1 4 5 0,-2 6 2 16,-4 5-1-16,-4 8-8 31,-6 6-5-31,-7 7-4 16,-1 9-3-16,-1 7-4 15,0 6-1-15,2 6-14 16,3 1-9-16,7-9-9 0,7-6-2 15,9-11 10-15,2-3 10 16,4-4 11-16,-4-9 3 16,-4-3 7-16,0-3 10 15,-9 2 18-15,-1 0 5 0,-4 4 10 16,-2 4-8-16,-1 7-15 16,-4 2-7-16,1 11-12 15,-1 6-4-15,-3 10-4 16,6 2-1-16,-1 5-1 0,4-2 0 15,12 3 0 1,0-4 2-16,6 1 0 0,1 2 1 0,-8 3 2 16,-10 7-1-16,-12 6-10 31,-20 4-7-31,-15 9-17 16,-9 2-18-16,-7-1-4 15,9-2 8-15,1-15 19 16,0-3 23-16,5-19 52 15,1-9 21-15,10-17 22 16,9-12-5-16,14-15-24 16,13-10-20-16,21-3-23 15,6-5-1-15,14 5-14 16,1-5-2-16,22 4-2 16,3-1 0-16,14-3 0 15,9-2 0-15,-8-5 0 0,-5 1 1 16,-9-3 3-16,-13 3 0 15,-18 5 4-15,-14 7 5 16,-21 12 25 0,-10 6 15-16,-19 13 11 0,-7 7-3 15,-6 22-29-15,-5 9-21 16,1 21-19-16,-1 6-5 16,15 2-22-1,8-8-20-15,15-7-65 0,16-7-40 16,10-11-73-16,5-1-44 15,6-18-296-15,8 2 340 16</inkml:trace>
  <inkml:trace contextRef="#ctx0" brushRef="#br0" timeOffset="-179458.5">11572 13503 1811 0,'0'0'194'0,"-9"9"126"0,-12-1-34 0,-12 5-110 0,-9 1-52 0,-4-1-75 0,5 6-27 16,11 7-36-16,12 4-12 0,18 3-54 0,15 1-32 0,19-12-45 0,7-8-5 0,11-16 54 0,1-12 35 0,-1-16 65 15,-5-9 31-15,-5-21 64 0,4-6 13 0,-8-23 37 16,-5-12 10-16,-9-17-27 15,-5-11 2-15,-19-4-25 16,-5 12-18-16,-3 36-7 0,-1 25-6 16,-2 47-19-16,-2 18-12 15,-1 47-33-15,0 22-11 16,1 41-5 0,2 19-18-16,2 22-59 0,4 7-47 0,5 4-375 15,9-5 320-15</inkml:trace>
  <inkml:trace contextRef="#ctx0" brushRef="#br0" timeOffset="-169080.14">1905 14321 554 0,'-7'4'188'0,"-4"-3"160"0,4 2-126 16,2-3-35-16,3 0-68 0,1 0-18 0,1 0-15 0,1 5-3 0,1 1-6 0,3 9-4 15,1 10-17-15,-1 8-14 0,-1 6-22 0,-1 1-10 0,-3 1-6 0,4-2-3 16,4-7-2 0,-1-6-9-16,4-13-46 15,-1-8-37-15,-1-10-175 16,-2-9 153-16</inkml:trace>
  <inkml:trace contextRef="#ctx0" brushRef="#br0" timeOffset="-168796.74">1867 14157 891 0,'-10'0'200'16,"-1"4"224"-16,4-1-312 0,3-3-41 0,4-8-181 0,5-5-187 0,9-18 173 15</inkml:trace>
  <inkml:trace contextRef="#ctx0" brushRef="#br0" timeOffset="-168663.19">2192 13889 1259 0,'-14'16'133'0,"1"5"118"0,4-4-88 15,-1 3-24 1,10 7-47-16,3 2-51 0,5 8-14 0,6 12-17 0,-3 2-3 0,4 2 6 0,-3 1-27 0,-1-3-50 0,-1-3-41 16,-2-3-150-16,3-6-205 0,0-6 270 15</inkml:trace>
  <inkml:trace contextRef="#ctx0" brushRef="#br0" timeOffset="-168543.01">2182 14181 1550 0,'0'0'165'0,"0"3"102"0,0 7-59 0,2-2-101 0,3 1-44 0,4-6-46 0,5-4-9 0,20-14-6 0,2-2-32 0,17-19-120 0,14-4-159 0,7-18 160 0</inkml:trace>
  <inkml:trace contextRef="#ctx0" brushRef="#br0" timeOffset="-168042.39">3145 14246 796 0,'-11'8'209'0,"4"1"177"0,1 0-121 0,3 4-30 0,1 0-97 0,2 1-39 0,4 8-65 0,3 5-17 0,1 9-15 15,5 4 0-15,3 2-2 16,1-1 0-16,-4-5 0 0,-2-3 1 15,-7-14 2 1,-2-6 2-16,-4-11 3 0,-7-12 0 16,-4-17 0-16,-1-7-2 15,-2-20-2 1,4-6-1-16,7 0 2 16,2 3 0-16,14 7-2 15,9 7-2-15,9 12-4 16,6 4-2-16,10 6 12 0,7 4-38 15,8 8-137 1,-8 2-151-16,0 7 152 16</inkml:trace>
  <inkml:trace contextRef="#ctx0" brushRef="#br0" timeOffset="-167268.33">3539 14291 988 0,'3'18'125'15,"2"-4"59"1,6-1-28-16,0-2-5 0,10-8-62 0,1-3-23 0,5-10-14 0,-2-2 1 0,-3-7 6 0,-2-5 1 0,-9 0-8 0,-4 1-5 0,-10 5-6 0,-8 3-2 0,-15 4-10 0,-2 1-6 16,-13 9-12-16,-2 1-4 0,1 12-8 0,4 9-5 0,11 12-6 15,11 13-2-15,13 6 1 16,3 1 1-16,21-1 4 0,1-6 0 16,9-10 4-16,6-4 0 15,0-13 3-15,-2-3 1 0,-3-12 0 16,2-4 2-1,-4-19 2-15,3-9 1 0,-1-10 9 16,3-4 6-16,-5-9 13 16,0 4 3-16,-8 7-1 15,-2 9-6 1,-7 13-13-16,-7 12-5 0,-3 12-6 16,-3 12-2-16,-3 4-3 15,2 3-6-15,-3 5-10 16,3-3-1-1,-1-3 1-15,1-6 7 16,1-8 9-16,0-9 0 0,8 1 2 16,3-8-2-1,11-12 1-15,-3-1 0 16,7-3-1-16,3 3 0 16,-2 2-2-16,3 9-2 0,-7 8-18 15,-5 7-22-15,2 8-63 16,-6 4-19-1,-1 2 14-15,1-2 24 0,-6-7 68 16,-6-12 22-16,-1 2 36 16,1-5 11-16,-2-15 24 15,1-1 12-15,9-6-9 0,1-2-5 16,2 1-20 0,-1 0-11-16,7 12-18 0,2 3-6 0,-1 13-8 15,5 9-3 1,-3 12-4-16,2 7 0 0,-5 8-21 31,2 3-26-31,-7 0-65 16,2-5-48-16,-4-7 82 15</inkml:trace>
  <inkml:trace contextRef="#ctx0" brushRef="#br0" timeOffset="-166497.33">4686 14403 706 0,'0'8'129'0,"2"-1"167"0,4 2-143 0,7 1-14 0,2-3-21 0,3-2-32 0,5-3-7 0,1-9-14 0,0-4-8 16,-5-6-6-16,-2-5-1 0,-3-5-10 0,-4 0 5 0,-10 1 11 0,-2 7 5 0,-18 0 2 15,-7 8-11-15,-17 6-24 0,-2 3-9 0,-8 10-17 0,2 11-5 16,11 13-9-16,5 7-4 0,22 10-14 0,12 1-6 0,18 1-4 16,12-5 1-16,9-12 14 0,0-2 9 15,8-15 9-15,-6-3 3 16,0-7 4-16,-1-7 0 0,0-11 1 16,0-8 0-16,-5-8 2 15,0-3 2-15,-7-5 3 16,-1 2 0-16,-11 0 7 15,-1 5 5-15,-4 9 2 16,-4 6-3 0,-2 8-8-1,0 5-7-15,2 4-6 0,-2 2-2 16,5 5-20-16,-2-2-9 16,4-1-14-16,-2 3-5 0,-2-8 17 15,2 4 9 1,-5-7 17-16,5-3 7 15,-4-4 5-15,1-7 2 0,3 0 0 16,5-8-1-16,-1 1-4 16,7-1 0-16,5 2-1 15,3 6 0-15,-2 7 1 16,-1 7-1-16,-4 8 0 0,-4 5-8 0,1 4-24 16,2 2-10-16,-5-2-20 15,2-2 1-15,0-6 20 16,1 0 10-16,-1-9 26 31,-3 0 6-31,-1-1 17 16,3-4 1-1,-3 4-5-15,4 1-4 0,1 7-9 16</inkml:trace>
  <inkml:trace contextRef="#ctx0" brushRef="#br0" timeOffset="-165630.84">5764 13867 1012 0,'0'-6'192'0,"-5"-4"161"0,-5 7-145 0,-1 3-23 0,0 11-89 0,5 5-31 0,0 22-46 0,3 11-12 16,4 20-8-16,2 8-1 0,4 10-19 0,-6-10-18 0,4-7-19 0,-4-9 0 0,-1-20 20 0,0-7 20 15,-1-22 24-15,1-12 4 0,-5-1 17 0,4-17 9 16,-1-12 8 0,2-4-2-16,3-4-16 0,10 5-7 15,6 7-7-15,9 6-2 0,2 15-2 16,6 5-2 0,-3 11-5-16,2 3-1 15,-6 7 2-15,-9 4 4 16,-18 7-8-16,-12-1-7 15,-20 2-19-15,-6-1-16 16,-7-9-42-16,-4-2-39 16,9-19-54-16,3-4-8 0,17-17-95 15,5 0 161-15</inkml:trace>
  <inkml:trace contextRef="#ctx0" brushRef="#br0" timeOffset="-165093.85">6096 14287 520 0,'5'3'117'0,"3"2"151"0,5-2-130 0,-1 0 13 0,6 3-27 0,2-4-10 0,2-4-15 0,5-4-1 0,0-5 9 0,1-2-1 0,-1-6-12 0,-2-4-2 15,-1-1-10-15,-8-3-5 16,-7-1-8-16,-7-5-5 16,-10 3-10-16,-8-2-6 15,-11 12-13-15,-3 4-9 16,-12 13-17-16,-1 11-11 0,1 22-14 16,-3 9-4-16,15 16-2 15,5 2 4-15,17 3 2 16,16-5 1-16,17-6 3 0,4-8 1 15,17-13 1-15,-7-7 1 16,2-12 2-16,5-7 1 16,-5-7 5-1,-2-1 1-15,-9 0 2 16,-5 1 1-16,-13 5-3 16,-11 1-5-16,-4 7-15 15,-8-1-6-15,-5 1 2 16,-3 1 5-16,5-9 16 0,0-6 7 15,9-10 15-15,0-9 4 16,15-13 4-16,9-3-3 16,12-3-9-16,7 3-5 15,11 6-6 1,5 5-2-16,-1 5-20 0,4 0-44 16,-8 2-192-16,-6 5 160 0</inkml:trace>
  <inkml:trace contextRef="#ctx0" brushRef="#br0" timeOffset="-164781.06">6996 14132 1058 0,'-2'2'190'16,"-6"-1"189"-16,-4 7-201 0,-3-2-8 0,-2 6-75 0,-3 2-33 0,2 6-33 0,2 1-17 0,4 2-17 0,7 4-5 0,15-2-4 0,7-1-1 0,14 0 4 15,-1-4 3-15,8-2 5 0,-1-1 3 0,-9-4 2 0,-4 1 5 0,-17 2 7 0,-13-1 3 0,-22 4-10 0,-10 3-6 0,-17 4-8 0,-5-3-7 0,-16 1-41 0,-3-8-41 0,-6-4-347 16,4-10 276-16</inkml:trace>
  <inkml:trace contextRef="#ctx0" brushRef="#br0" timeOffset="-164204.48">7901 14066 758 0,'0'-27'162'0,"0"-6"235"0,3 6-180 0,-1 11 20 0,-2 5-20 0,0 16-35 16,0 6-35-16,-5 18-65 0,0 8-27 0,2 23-39 31,-6 8-7-31,1 19-16 16,-3 3-23-16,0 8-69 16,0-4-49-16,1-2-148 15,6-7-201-15,0-8 290 16</inkml:trace>
  <inkml:trace contextRef="#ctx0" brushRef="#br0" timeOffset="-163631.86">7639 14440 1441 0,'-3'0'84'0,"0"-2"57"0,6-3-21 0,10-9 10 0,4-5-2 0,10-14-9 0,5-6-12 0,4-5-19 0,6-5-6 32,15-3-20-32,14 1-11 0,-1 5-17 15,2 7-3-15,-15 20-8 16,-14 6-4-16,-15 23-7 16,-12 7-1-16,-5 26-3 15,-3 10-4-15,-15 14-20 16,-2 5-15-16,-10 4-24 15,2-4 1-15,-1-7 18 16,6-11 12-16,5-20 22 16,1-11 2-16,6-16 0 15,6-7 3-15,1-15 7 0,4-11 3 16,3-2 3-16,-2-2 2 16,11 10-6-16,-1 5-3 15,6 9-5-15,7 6-3 16,-1 8-3-16,3-2 0 0,10 2 1 15,2-3 1-15,5-5 1 16,2-5 1-16,-2-7 3 31,-3-4 8-31,-17-5 16 0,-13 5 15 16,-26-4 22-16,-11 4 1 16,-20 7-9-1,4 6-14-15,-4 14-28 0,11 9-12 16,12 16-14-1,13 9-7-15,21 0-4 0,10 1 0 16,20-14-27-16,10-7-15 16,9-17-69-16,1-10-74 0,-2-20 120 15</inkml:trace>
  <inkml:trace contextRef="#ctx0" brushRef="#br0" timeOffset="-163198.39">9588 13751 1426 0,'-4'-5'133'0,"3"5"80"0,1 5-17 0,0 23-50 16,0 8-40-16,5 27-49 0,-5 10-8 0,1 12-17 0,6 8-9 0,-7-3-12 0,-7-5-24 0,6-1-72 0,-3-6-49 0,8-5-162 0,7-7-110 0,4-14 225 0</inkml:trace>
  <inkml:trace contextRef="#ctx0" brushRef="#br0" timeOffset="-162615.85">9946 14583 920 0,'14'-16'210'0,"-5"-4"232"0,-7-4-207 0,-8 2-13 15,-12-3-69-15,-4 1-31 0,-3 2-55 0,-2 6-19 32,2 13-27-32,0 3-15 15,-1 14-38-15,4 5-12 0,10 15-11 16,4 3-2-16,17 0 12 16,7-6 7-1,5-13 13-15,1-9 9 0,-2-14 16 16,4-7 4-16,-5-20 6 15,4-3 4-15,4-7 14 16,2 2 7-16,-7 10 4 16,-3 10-2-16,-13 14-12 15,-3 6-13-15,-3 17-25 0,3 7-10 16,0 12-14 0,4 0-1-16,5-6 15 0,3-3 7 15,7-13 14 1,0-6 1-16,5-10 6 0,-8-7 11 15,-1-4 16-15,-2-1 8 16,-5 0 7-16,0 0-5 0,-1-2-14 31,4 2-7-31,-1 1-10 16,1 1-3-16,2 5-1 0,4 1 1 16,5 9 1-1,-3 3 0-15,10 9 2 0,-7-1 1 16,-4 3 2-16,-4-3 2 15,-17-1 5-15,-8 0-5 16,-11-1-21-16,-11-1-31 16,2-4-88-16,-4-1-66 15,-1-6-255-15,0-8 256 16</inkml:trace>
  <inkml:trace contextRef="#ctx0" brushRef="#br0" timeOffset="-162368.24">10593 13891 1322 0,'11'-3'200'0,"-2"6"168"0,-6 9-80 16,-1 23-95-16,-2 6-55 0,-3 21-69 0,1 2-21 0,1 6-27 0,-1 4-9 0,-1-5-44 16,3 1-36-16,5-14-114 0,-1-7-79 0,6-8 137 0</inkml:trace>
  <inkml:trace contextRef="#ctx0" brushRef="#br0" timeOffset="-162196.41">10507 14202 1739 0,'30'3'106'0,"0"-2"50"0,8 1-38 0,2-4-38 0,5-9-26 0,3-1-40 16,-1-10-61-16,0-10 29 0</inkml:trace>
  <inkml:trace contextRef="#ctx0" brushRef="#br0" timeOffset="-161516.46">11361 14238 1150 0,'-5'0'130'0,"-6"0"96"0,-3 6-20 15,-7 7-49-15,1 2-45 16,-5 11-66-16,3 2-17 15,6 8-37-15,5 2-7 0,12-1-7 16,9-6-5-16,13-10 10 16,9-14 3-16,6-7 9 15,3-7 11-15,-3-14 35 16,-4-3 16-16,-10-6 27 16,-8 0 2-16,-15-3-3 15,-4 5-7-15,-17 3-18 16,-7 3-12-16,-14 4-26 15,-6-1-14-15,2 13-43 16,6 6-31-16,12 14-69 0,7 11-30 0,18 7-136 16,5 7 170-16</inkml:trace>
  <inkml:trace contextRef="#ctx0" brushRef="#br0" timeOffset="-161165.39">11675 14402 1313 0,'-3'12'141'0,"-1"4"128"0,3 0-88 0,-2 4-47 0,-4 4-46 0,4-5-62 16,-1 2-16 0,7-3-11-16,-2-2-3 15,10-3-3-15,4-7-2 16,0-6 1-16,4-1 8 0,-3-14 23 15,1 1 17-15,1-11 31 16,-3 0 10-16,-2-2 13 16,-2 0-1-1,-8 8-14-15,-3 5-7 0,-3 16-32 16,-6 9-15-16,1 23-27 16,3 7-19-16,3 19-36 15,4 0-35-15,11-9-63 16,9-10-25-16,5-26-33 15,1-18-12-15,8-25-176 16,-6-13 240-16</inkml:trace>
  <inkml:trace contextRef="#ctx0" brushRef="#br0" timeOffset="-160949.15">12107 13913 1745 0,'-9'24'166'0,"-1"2"92"0,1 14-102 0,6 4-24 0,-1 14-66 0,0 5-22 0,0 5-31 0,4 6-8 0,0-4-41 0,0 1-41 15,0-7-141 1,-1 1-425-16,-7-11 398 0</inkml:trace>
  <inkml:trace contextRef="#ctx0" brushRef="#br0" timeOffset="-160489.24">11973 14459 1294 0,'13'3'146'0,"4"-3"180"0,18-5-186 16,4-1 23-16,7-5-19 0,0 1-25 0,-5 7-33 0,-7 3-19 0,-4 13-30 15,-9 4-11-15,-1 16-25 16,-6 3-8-16,-10 15-25 16,-4 4-13-16,-7 13-30 15,-4 3-24-15,-4 5-24 16,-4-5-2-16,-5-7 29 0,7-5 28 15,-6-28 40-15,8-6 13 16,2-25 17-16,5-9 5 16,7-27 16-16,1-15 14 0,3-26 22 15,-3-12 4-15,11-2 5 16,3 1 1-16,8 16-13 16,5 13-5-16,0 20-14 0,-2 7-8 15,0 20-2-15,0 9 5 16,-2 13 7-16,-8 8-3 15,0 5-10-15,-4 5-7 16,-8 6-15-16,-3-4-12 16,-3 5-43-1,-5-3-23-15,-2-4-68 16,-6-3-47-16,1-5 109 16</inkml:trace>
  <inkml:trace contextRef="#ctx0" brushRef="#br0" timeOffset="-159918.25">12580 14452 1058 0,'10'-6'156'16,"-2"-2"196"-16,-4 2-131 0,-2 6-24 0,-2 5-42 0,0 10-83 0,-2 7-35 0,2 10-52 0,2 3-22 0,7 2-13 0,6-3-2 0,0-16 17 0,8-5 13 15,-1-19 34 1,-2-8 17-16,4-15 24 16,1-4 15-16,0-9 18 15,-1-3 5-15,-5 0-13 16,0 5-8-16,-8 13-27 15,-5 8-18-15,2 19-16 16,-5 8-18-16,10 19-50 16,-1 8-21-16,7 1-24 15,5-3 1-15,3-8 14 16,6-9 8-16,-5-16 28 0,4-8 9 16,-5-17 32-16,-5-3 32 15,3-13 21-15,-1-5 23 0,-4-14 26 16,-6-6 1-16,-7-11 25 15,-4-10-11-15,-13-6 0 16,1 1-13-16,1 17-23 16,0 21 8-1,8 34-9-15,0 20-7 0,5 33-22 32,3 9-17-32,-3 29-31 15,2 3-9-15,-2 11-25 0,1 4-18 16,1 4-47-1,2 3-89-15,2-5 269 0,2-2-118 16</inkml:trace>
  <inkml:trace contextRef="#ctx0" brushRef="#br0" timeOffset="-159743.84">13027 14124 1748 0,'9'27'61'0,"4"-5"19"0,12-9-88 0,13-5 3 0,16-19-73 0,10-10-97 0,6-21 107 0</inkml:trace>
  <inkml:trace contextRef="#ctx0" brushRef="#br0" timeOffset="45744.09">3749 6611 211 0,'-11'16'21'0,"5"-5"17"0,6-20 3 0,3-9 34 0,11-7 79 0,2-6 41 16,6 10 49-16,-5 7-17 16,1 14-32-16,-6 12-19 0,-9 9-43 0,-3 3-18 15,0-2-39-15,-1-10-15 16,5-12-9-16,8 0-2 16,8-12 2-16,2-7-3 15,18-2-13-15,7-4-6 16,16 3-13-16,0 6-3 0,5 4-8 15,-7 5-1-15,4 12-3 16,3 0-1-16,12 3-1 16,12-7-1-16,12-4 15 15,2-6 1-15,4-7 0 16,-3-2 2-16,18 3-17 16,9-1-1-16,13 5-1 15,-5 3 1-15,-6 11 1 16,-1 2 0-16,7 7 1 0,0 3-1 15,-1-1 0 1,-9 2-1-16,5 3 1 16,9-4 0-16,2 6 0 15,-5-5 0-15,-7 6 0 16,0-7 0-16,7 3 0 16,7 2-1-16,-11-5 1 15,-7 7 0-15,12 3 0 0,-4 2 1 16,-2 3 0-1,-7-2 0-15,-8-3-1 16,8-3 0-16,9-6 0 0,0-2-1 16,-10-1 1-16,-6-4 0 15,7 1 0-15,5-7 0 16,1-5-2-16,-1-6 2 16,-5-7 0-16,8-1 0 0,6-3 2 15,-6 5-1 1,3 6 0-16,-10-2 1 0,12 10-1 15,-1 0 0-15,-15 2 0 16,-3 3 17 0,-12 3 4-16,10 3 2 15,-3 0 5-15,-5-2-16 16,-14 2-1-16,-12-1-2 0,-9 1-2 16,7 0-1-16,9 0-3 15,13-3 0-15,6 0 18 16,-1 3 2-16,4-7 3 15,0 4 0-15,15-8-19 16,-2 0-2-16,-14-4-1 16,-20-1 1-16,-26 2-56 15,-7-5-101-15,-19-14 91 16</inkml:trace>
  <inkml:trace contextRef="#ctx0" brushRef="#br0" timeOffset="46627.33">10457 2237 903 0,'-5'1'146'0,"2"1"93"16,3-1-51-16,2 1-26 0,7 4-41 0,4 1-17 0,9 0-16 0,3-2-6 16,10 3-20-16,9 2-9 0,19-4-17 15,10 5-10 1,10-2-13-16,-4 2-6 15,-11-4-3-15,-8-1 1 0,-13-4 2 16,-7-2-4 0,-14 0-49-1,-10 0-46-15,-14 0-161 0,4-2 139 16</inkml:trace>
  <inkml:trace contextRef="#ctx0" brushRef="#br0" timeOffset="46842.89">10485 2582 1145 0,'2'5'173'0,"4"1"82"16,8-4-27-16,2-2-26 0,13 0-80 0,10 0-32 0,21 0-39 0,6 1-14 15,15 4-22 1,-4 1-7-16,-6 2-5 15,-5 3 0-15,-6 0-44 0,-1 2-32 0,-7-4-146 16,0-6-128 0,-16-6 193-1</inkml:trace>
  <inkml:trace contextRef="#ctx0" brushRef="#br0" timeOffset="47342.72">10987 2010 1268 0,'-5'-4'107'0,"-1"1"63"15,3-6-5-15,3 1-25 0,0 2-28 0,0 4-43 0,3 0-10 0,-1 2-24 16,2 5-14-16,3 5-12 15,2 1-3-15,10 4-2 0,3 3 3 16,14 10 4 0,5 4 1-16,10 9 0 15,9 0-2-15,-2 0-2 16,4 1 0-16,-4-7 0 16,-6 1-1-16,-9-3 2 15,-10-6 0-15,-5 0-1 16,-9-3 0-16,2-2-1 15,-7-3 0-15,-3-2 4 16,-6 0 6-16,-5-1 14 0,-4 1 3 0,-13 4 2 16,-3 1 0-16,-7 3-4 15,-11 2-1 1,-14 1 2-16,-11 9 0 0,-11 2-11 16,-5 2-2-16,0 8-11 15,3 2-7-15,2 2-16 16,-5 4-28-16,0 4-87 15,0 1-71-15,-3-1-262 16,13-1 260 0</inkml:trace>
  <inkml:trace contextRef="#ctx0" brushRef="#br0" timeOffset="56687.68">16509 2494 836 0,'-2'9'113'0,"-1"-4"92"0,1 3-20 0,2-8-18 0,0-7-36 0,13-10-43 0,1-7-15 0,13-12-16 0,1-5-8 16,5 2 0-16,-1 2 4 0,-7 15-10 15,-4 8-7 1,-17 19-13-16,-5 9-10 0,-21 21-6 15,-8 7 0-15,-19 14-2 16,-5 5-2-16,-3 10-3 16,-4 3 1-16,-1-1 0 0,7-7 1 15,9-22 2 1,16-12 0-16,29-31 0 16,-1 1-1-16,32-31-1 15,7-10 0-15,15-13-1 16,3-11 4-16,11 5 18 15,4 1 13-15,-4 11 18 16,-5 11 4-16,-15 13-3 16,-10 10-9-16,-25 13-7 0,-14 10-6 15,-31 16-14-15,-17 9-5 16,-14 18-10-16,-7 9-3 16,1 11-3-1,0 3-4-15,6-7-3 16,8-7-1-16,21-22 0 15,16-13-2-15,29-28 4 16,18-9 1-16,22-29 2 16,6-12 3-16,13-14 1 15,1 0 0-15,4-1 1 0,6 8 0 16,-5 15 2-16,-8 10 1 0,-25 15 1 16,-13 12 0-16,-28 15 0 15,-14 9 0 1,-30 23-4-16,-14 15 0 0,-15 17-2 15,-1 5-1-15,6-2-1 16,13-7 2-16,17-23 0 16,11-11 2-16,24-23-3 15,5-18 1-15,17-20 0 16,14-15 0-16,17-23 2 0,12-8 0 0,10-8 0 31,9-1 2-31,-12 19 3 16,-4 12 3-16,-27 22 0 15,-21 16 1-15,-26 25-4 0,-21 16-3 16,-33 27-1 0,-8 9-1-16,-13 14 0 15,3-1 2-15,20-9-1 0,15-17 2 0,24-24-1 16,13-14-1 0,21-24 1-16,14-16-1 15,19-26 2-15,7-12-1 16,8-11 0-16,2 5 0 0,-5 12 0 15,-15 14-1 1,-18 31-1-16,-19 12 0 16,-32 33-2-16,-13 13-1 15,-24 26 1-15,-6 5 1 0,-1 7 1 16,7-2 0 0,16-17 0-16,15-13 1 15,20-30-2-15,13-10 0 0,24-24-1 16,6-14 1-1,14-19 3-15,5-7 0 16,5-13 1-16,1 2 0 0,-11 1 0 16,-7 9 1-16,-19 13 3 15,-8 15 1-15,-16 19-2 16,-13 12-2-16,-10 12-4 16,-4 7-1-16,0 13-2 15,-2 1 2-15,10-1 1 0,8-5 0 16,9-17 1-1,8-5 0-15,11-19 3 0,11-8 0 16,6-17 0-16,7-5 0 16,-3-6-2-16,2 1-2 15,-8 13 0-15,-11 12-5 16,-13 21-3-16,-8 16-3 0,-24 23-10 16,-4 12-14-1,-14 9-56-15,0 3-44 16,7-6-103-16,10-3-290 15,23-13 326-15</inkml:trace>
  <inkml:trace contextRef="#ctx0" brushRef="#br0" timeOffset="57335.22">16698 2740 1263 0,'-47'41'42'0,"4"-7"5"0,3 1 17 0,14-19 19 16,8-5 4-16,15-16-11 0,9-9-12 0,18-8-16 15,6-13-5-15,13-6 7 0,9-9 2 0,12-9-3 16,7 3-9-16,-6-1 1 15,0 5-1-15,-24 11 6 16,-8 11 8-16,-20 20-18 16,-15 12-8-16,-25 33-11 15,-19 9-10 1,-28 27-7-16,-6 9 0 0,-9 13 0 16,11-3 0-16,27-17 0 15,13-13 0-15,35-34-2 16,6-11 1-16,27-25 1 15,11-9 0-15,11-25 5 16,7-5-1-16,7-9 0 16,-1-4 0-16,-10 12 0 15,-11 9 4-15,-20 20 5 16,-13 15 3-16,-18 19 2 16,-10 12-4-16,-18 21-5 0,-9 6-4 15,-13 6-3-15,5 4-1 16,8-17-12-16,11-5-54 15,20-21-149 1,13-8 131-16</inkml:trace>
  <inkml:trace contextRef="#ctx0" brushRef="#br0" timeOffset="57956.29">17252 2197 809 0,'7'0'124'0,"0"0"87"0,4 0 23 0,-2-1-44 0,1-4-27 0,-2-1-40 0,4-5-16 0,2-5-30 0,5-5-12 16,-1 2-19-16,2-6-8 15,-4 3-19-15,5 2-5 16,-6 7-5-16,-2 3-1 0,-7 6 0 16,-1 4 1-16,-10 11 1 15,-1 5 3-15,-5 6-4 16,-2 6 1-16,2 7 2 15,0 3 0-15,3 9 0 16,0-1 2-16,4 12-2 16,-3 3-1-1,3 7-2-15,-6 3-1 0,4 3-3 16,-2-1 0-16,-5-4 0 16,2 1 0-16,0-15-2 15,0-3 0-15,3-11-12 16,-3-8-21-16,7-14-82 15,-4-6-71-15,8-13 94 16</inkml:trace>
  <inkml:trace contextRef="#ctx0" brushRef="#br0" timeOffset="58236.12">17051 2919 477 0,'-11'2'165'0,"2"-2"111"0,9-3-47 0,3 1-6 0,11 1-58 16,7-1-21-16,4 2-18 16,6 0-16-16,6 0-33 15,7 3-11 1,0-3-30-16,5 0-13 15,0 0-14-15,-7 2-4 0,-4-1-54 16,-3 1-81-16,-16 0-401 16,3 4 328-16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2-22T18:18:58.78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5756 17305 437 0,'-16'21'97'0,"0"-4"98"0,-1 2-29 0,-2-3-25 0,5-1-10 0,1-4-3 0,4-4-5 0,4-2-16 0,5-5-8 0,0 0-11 0,5 1-4 0,7-1-1 0,7 2 5 0,10-1 8 0,5 1-1 0,17 3-13 15,13-4-6-15,22-2-28 16,8-6-14-16,-1-2-15 0,-11-1-10 16,-12-1-6-16,-13-1 1 15,-9 4 1-15,-8 1 2 16,-18 1 4 0,-19 6 6-16,-1-3 5 0,-16 3 0 0,-24 0-6 15,-10 0-5-15,-18-2-11 16,-11 1-4-16,-29 1-11 15,-9-6-12 1,-3 4-11-16,4 0 3 0,38 2 5 16,13 2 11-1,32 4 12-15,7 1-2 16,22 2-2-16,7 4 1 0,20-4 7 16,13-1 10-16,22-2 21 15,10-6 7 1,32-8 4-16,10-4-5 0,2-6-11 15,-5-7-3-15,-21 0-10 16,-11 0 0-16,-23 6-1 16,-7 3 4-16,-33 11 16 15,-14 4 2-15,-26 6-6 0,-19 7-15 16,-19 12-47-16,-15 1-25 16,-30 5-17-16,-13 3 9 15,-5-5 26-15,7-1 13 0,31-9 14 16,23-7-2-16,30-5-2 31,19-4 3-31,21-2 6 0,17 0 10 16,31-10 25-1,16 1 13-15,39-6 15 16,16-2-5-16,6 0-16 16,-2-5-5-16,-25 6-14 15,-12-1-2-15,-21 9 0 0,-9 1 1 16,-33 7-42-16,-11 4-10 15,-36-4 18-15</inkml:trace>
  <inkml:trace contextRef="#ctx0" brushRef="#br0" timeOffset="2235.37">4561 15963 223 0,'-18'-25'23'0,"-3"-5"13"0,5-2-8 0,2-6-27 0,-3 1-20 0,-2-3 13 16</inkml:trace>
  <inkml:trace contextRef="#ctx0" brushRef="#br0" timeOffset="2337.23">4385 15553 522 0,'0'-24'101'0,"1"-4"122"0,1 0-3 0,-1 7 5 0,1 7 0 0,0 8-12 16,1 7-19-16,0 21-31 0,0 11-18 15,2 19-46-15,4 12-15 0,7 13-41 16,6 5-15-16,2 5-14 16,3 1-5-16,-2-9-5 15,0-11 0-15,-1-13-26 16,-5-11-42-16,0-19-117 16,-7-9-118-16,-5-18 157 0</inkml:trace>
  <inkml:trace contextRef="#ctx0" brushRef="#br0" timeOffset="2620.31">4355 15570 1365 0,'1'-1'146'0,"6"-5"142"0,2 1-89 0,8-5-9 0,9 4-31 0,10-3-47 0,8 2-28 16,18 7-40-16,2 3-16 0,-1 16-16 0,-6 8-3 0,-14 16-2 0,-10 1 0 0,-11 9 1 0,-8 6 2 0,-7-2 0 15,-11 6-2-15,-2 3-2 16,-8 3-15-16,-8-4-46 16,1 0-26-16,-1-9-63 0,-3-8-25 15,3-18-82-15,-3-11-90 16,9-30 196-16</inkml:trace>
  <inkml:trace contextRef="#ctx0" brushRef="#br0" timeOffset="3251.17">5645 15887 1287 0,'-12'-4'178'16,"-7"-1"109"-16,-16-3-87 0,-3-1-34 0,-20-9-77 0,-7-1-29 15,-9 4-35-15,1-1-12 0,13 16-16 0,18 11-8 0,23 23-9 0,13 11-2 0,10 13 4 16,14 0 3-16,13-10 6 0,9-12 1 0,10-20 2 0,-1-10 1 0,-3-17 7 16,-4-11 9-16,-18-10 19 0,-3-10 10 0,-10-6 18 0,-10-7 2 15,-1 0-7-15,-1 3-10 0,-3 11-16 16,0 16-7-16,4 22-13 15,1 12-3-15,12 31-6 16,6 8-3-16,8 12 0 16,-1-8 1-16,11-12 1 15,-1-9-1-15,-4-18 1 0,4-5 1 16,-11-13 4-16,-1-14 2 16,-10-11 3-16,-5-11 1 0,-5-20 0 31,-4-10 0-31,-7-16 4 0,-2-9 3 0,-10-10 1 15,0 0 2-15,-3 6 2 16,1 8-1-16,15 32 3 16,3 19 11-16,4 36-10 31,6 15-3-31,2 26-6 0,5 15-14 16,10 23 0-16,3 5 0 0,3 9 5 15,3 3-31-15,3 2-148 16,-4 5-65-16,3-13 100 15</inkml:trace>
  <inkml:trace contextRef="#ctx0" brushRef="#br0" timeOffset="3752.9">5677 15633 1616 0,'14'10'85'0,"7"-7"4"0,4 0-1 0,14-3-47 0,7-4-17 0,22-8-18 0,11 0-4 0,9-4-2 31,-1-1 0-31,-13 3 0 0,-8-1 0 16,-17 9 4-16,-6-3 2 15,-21 7-12-15,-6 2 58 16,-21 2 23-1,-8 2 2-15,-17-2 16 16,-8 3-60-16,-6 9-29 0,-2 3-6 16,7 23-12-1,6 8-5-15,17 16-2 0,11 2 2 0,16-8 5 16,8-14 3-16,14-23 3 16,-1-13 1-16,3-16 8 15,-4-14 12-15,-4-19 20 16,1-11 9-16,-10-13 19 15,-4 0 4-15,-6 2 10 16,-7 5 5-16,-7 15-19 0,1 9-14 16,5 32-18-16,-7 2-16 15,11 41-5 1,4 16 0-16,13 19-9 16,1 6-1-16,8-4-14 15,8-5-2-15,12-21-91 16,4-14-43-16,6-22-378 15,0-12 310-15</inkml:trace>
  <inkml:trace contextRef="#ctx0" brushRef="#br0" timeOffset="38711.43">14185 2341 807 0,'4'0'56'0,"-13"1"21"15,3 9 114-15,3-4 4 0,4 2 14 0,1-3-32 16,7-7-61-16,2-1-15 0,5 0-20 0,-2-2-12 0,-1 5-18 16,-5-3-4-16,-5 1 5 0,5-1 8 15,-8-6 22-15,-5-4 3 0,0-12-1 16,-4-7-2-16,4-18-15 16,3-12-8-1,-1-18-22-15,3-13-12 0,-12-10-10 16,-7-7-4-1,3 1-5-15,-9 0-3 0,14 13-3 16,0 8-1-16,6 20-2 16,5 10 1-16,0 9-2 15,2 5 1-15,7 4 1 0,-4-1 0 16,6-1 0-16,0-6 0 16,0 7 0-1,-2 5-1-15,-4 14-1 0,-2 5-1 16,-3 12-2-16,-1 2-1 15,1 1 2-15,0 2 3 16,3-3 4 0,8 3 3-16,5 0 3 15,-4-2-1-15,9-5-1 16,-2 0-1-16,6-2-2 16,10-1-1-16,6-2 0 0,4-2-1 15,20-4 0 1,12-1 0-16,27-1-1 0,12-4 0 15,10 0 0-15,-3 2 0 0,3 7-1 16,11 0 0 0,4 11-1-16,1-1 1 0,-7 10 2 15,-4-1-1-15,0 6 1 16,-1 1 2-16,-17-5 0 16,-12 4 1-16,-23-6 2 15,-11 3 0 1,-7-7 0-16,0 0 0 0,0-5 0 15,0-1-1-15,-1-1-2 0,2 3 0 16,-9 0-1 0,-8 0 0-16,-11 4 1 15,-9 3 0-15,-11-2 0 16,-12 1 1-16,-1-2-1 16,2 2 0-16,-2-1 0 0,0 1-1 15,0 3-1-15,-3 4-2 16,1-1-1-16,-3 3 1 15,5 2 0-15,-1-1 0 16,-1 4 0-16,1 4 0 16,1 1-1-16,0-1 2 0,0 6-1 15,4 0 0-15,4 9-2 16,-5 0 0-16,4 11-3 16,-4 4 1-16,2 8-1 15,3 7 2 1,3 15 1-16,-4 2 1 15,9 13 3-15,0 1 0 0,-2-6 2 16,7-8 0 0,-4-11 0-16,-3-12 1 0,-1-9-8 15,-4-4-10-15,-4-8-49 16,1-5-45-16,-4-3-132 16,-2-10-126-16,3-6 201 15</inkml:trace>
  <inkml:trace contextRef="#ctx0" brushRef="#br0" timeOffset="39614.01">17196 1954 574 0,'0'13'113'0,"0"-2"102"0,0 0-9 15,2-1-38-15,3 1-16 0,-1 0-24 0,0-2-12 0,3 4-25 0,0-2-13 0,4-3-23 0,1 3-11 0,1 1-22 0,0 4-10 0,-2 11-11 0,-2 4-1 0,-4 10 0 16,-4 2-19-16,1 1-120 16,-2-1-120-16,2 6 133 15</inkml:trace>
  <inkml:trace contextRef="#ctx0" brushRef="#br0" timeOffset="41536.93">14743 2315 1266 0,'-5'10'63'0,"-2"4"13"0,-4 5-3 0,1 11 6 0,-1 5-24 16,6 1-25-16,8 2-10 0,16-10-9 0,3-4-1 0,21-11-2 0,-2-6 5 0,0-7 20 0,-1-7 11 0,-9-5 25 0,-6-2 9 0,-10-1 0 16,-9-1-1-16,-6-6-8 15,-3 0-10-15,-2 4-20 16,-1 2-10-16,6 16-19 0,-2-1-8 16,2 2-3-16,2 7-4 15,13 5-2-15,9 0 5 16,4-6 2-16,10 5 0 15,-3-11 4 1,0 2 3-16,-8-3 11 0,-2 0 4 16,-11-3 5-16,-3 0 0 15,-8-3-4-15,-3 1-1 16,-9-3-5-16,-4 0-4 16,-1-3-8-16,-2-2-3 0,4 1-3 15,4-5-1 1,6-10-6-16,7-6 1 15,12-18-2-15,8-12 2 16,12-13 7-16,1-3 0 0,4 12 4 0,4 5 2 31,-4 29 6-31,0 14 1 16,-9 14-2-16,-7 13-6 0,-10 29-10 16,-3 13-2-1,-13 27 2-15,3 12 3 0,-3-3 4 16,-2-2 2-1,6-18 0-15,0-7 0 0,1-22 3 16,5-8 1-16,-7-15 4 16,3-8 2-16,-1-14-1 15,-5-4-1-15,6-21-5 16,0-4-2-16,9 3-6 0,-1 1-3 16,5 18-9-1,-7 11-5-15,2 18-1 16,-1 6 1-16,1 12 10 0,4 6 4 15,8-10 4-15,11-3 0 0,13-10 2 16,4-8 1-16,9-11 4 16,-1-7 2-1,-6-5 7-15,1-3 5 0,-21-6 13 32,-7-5 12-32,-28-3 6 15,-12-5-5-15,-16 1-16 0,-2 6-17 0,-5 12-21 16,4 13-7-1,-3 20-8-15,2 6 1 0,4 17 6 16,3 2 3-16,15-3 8 16,9-1 3-16,12-14 1 15,9-2 3-15,7-8 2 16,2-4 2-16,5-5-1 0,-2 1 0 16,5-3-2-1,1 0-1-15,-2-5-1 16,-3 5-1-16,-13 0-2 15,-4 0 0-15,-6 5-21 16,-8-3-3-16,-3-1 2 0,2-1 2 0,0-1 20 31,7-7 5-31,4-6 0 16,1-4-1-16,10-5 0 16,-2 2-1-16,0 7 2 15,6 9 0-15,-4 10-2 16,4 9-1-16,2 19-3 15,-3 5 0-15,0 8 1 0,4 4 3 16,-1-7-67-16,8-12-82 16,10-15 85-16</inkml:trace>
  <inkml:trace contextRef="#ctx0" brushRef="#br0" timeOffset="42245.3">14953 3441 942 0,'0'0'141'0,"-11"-1"109"0,-3 1-11 0,-15 3-58 0,-8 7-33 0,-14 7-39 0,1 8-15 15,2 10-37 1,12 3-19-16,12 3-31 0,12 0-3 0,18-3 0 16,13-2 0-16,19-11 2 31,6-4-2-31,13-9 2 16,-4-6-1-16,-5-7-34 15,-3-12-40-15,-7-9-141 16,-6-6-109-16,10-12 166 0</inkml:trace>
  <inkml:trace contextRef="#ctx0" brushRef="#br0" timeOffset="42469.74">15177 3131 1406 0,'0'0'105'0,"5"1"96"0,0 4-41 0,4 8 10 0,4 7-30 15,-1 13-50-15,1 15-27 16,-4 16-34-16,-2 12-7 0,-1 3-12 16,-1 3-4-16,3-10-1 15,-1-4-10 1,6-9-50-16,1-11-65 0,4-7-126 31,-3-6-109-31,6-13 182 0</inkml:trace>
  <inkml:trace contextRef="#ctx0" brushRef="#br0" timeOffset="42696.37">15541 3003 1440 0,'13'-5'164'0,"-2"7"110"0,0 26-100 0,-6 7-6 0,6 22-56 0,-2 6-25 16,-2 8-29-16,2 6-18 0,-2 7-17 31,-1-5-6-31,-3-5-4 0,8-7-1 0,-8-13-53 31,5-7-41-31,-5-9-106 16,-3-11-86-16,3-13 149 16</inkml:trace>
  <inkml:trace contextRef="#ctx0" brushRef="#br0" timeOffset="42904.67">15885 3344 1321 0,'-8'12'121'0,"-6"9"78"0,-1-2 9 0,-14 6-32 0,-2 3-35 0,4 2-67 16,3-1-20-1,13 2-35-15,9-1-10 0,12 0-5 16,10 3-2-16,14-6-2 15,7-3 0-15,6-12-33 16,5-5-46-16,0-9-189 16,2-6 157-1</inkml:trace>
  <inkml:trace contextRef="#ctx0" brushRef="#br0" timeOffset="43130.05">16297 3440 1025 0,'-9'14'177'0,"6"-6"234"0,12-2-259 0,4-6 10 0,12-3-61 0,2-6-37 0,1-2-40 0,2 0-10 0,-2 1-42 0,6 2-59 16,-11 7-267-16,-4 1 221 15</inkml:trace>
  <inkml:trace contextRef="#ctx0" brushRef="#br0" timeOffset="43285.66">16256 3700 1657 0,'27'-11'87'0,"12"10"7"0,-1-9 4 0,0 4-20 0,9 6-36 0,-13-11-71 0,3 1-76 0,1 1 61 0</inkml:trace>
  <inkml:trace contextRef="#ctx0" brushRef="#br0" timeOffset="43797.12">16927 3375 517 0,'-8'7'177'0,"3"5"143"0,3-1-75 0,-9 0-3 0,7 0-57 0,-4-6-25 0,0-5-13 0,13 0-13 16,6-5-32-16,-10-6-5 15,13-8-32-15,-3 0-4 16,-3-7-7-1,11-6-11-15,-3 4-14 0,-3-1-9 16,7 9-8-16,-9 6-2 16,0 9 2-1,-1 5-1-15,-9 3-4 16,2 6-2-16,1 9 0 16,-3 4-1-16,-1 14 0 0,0 4-2 15,2 10 0-15,-2 4-1 16,1 1 0-1,2 2-1-15,2-10 0 0,0-1-8 16,-2-8-88-16,3-1-22 16,-2-10-136-16,-4-3-164 15,7-4 265-15</inkml:trace>
  <inkml:trace contextRef="#ctx0" brushRef="#br0" timeOffset="44036.25">16841 3763 1449 0,'-11'11'145'0,"3"-6"110"0,7 3-59 0,10-7-5 0,12 1-38 16,21 0-50-16,6-4-10 0,10 0-52 0,2 1-19 0,3-7-15 15,3 5-30-15,-1-3 314 16,-5 1-222-16</inkml:trace>
  <inkml:trace contextRef="#ctx0" brushRef="#br0" timeOffset="53964.15">13888 4337 681 0,'-1'-8'124'0,"1"-3"154"0,3-1-44 16,6-4-4-16,-1 2-33 0,0 6-58 0,1 3-20 0,-9 16-30 0,0 8-12 0,0 13-24 0,-1 9-12 0,-1 11-18 15,2 1-7-15,3-1-10 16,1 0-4-16,5-12 2 16,-1-4-26-16,-2-11-57 15,2-4-50-15,-6-13-245 16,-2-7 224-16</inkml:trace>
  <inkml:trace contextRef="#ctx0" brushRef="#br0" timeOffset="54147.79">13833 4232 971 0,'-3'-2'164'0,"-5"-1"248"0,8 1-318 0,0 2-20 0,0-3-39 0,3-3-30 0,7 0-131 15,-1-4-138-15,7 2 145 0</inkml:trace>
  <inkml:trace contextRef="#ctx0" brushRef="#br0" timeOffset="54414.51">14013 4203 990 0,'3'27'138'0,"3"6"122"0,-1 0-61 0,6 8-50 0,0-4-46 0,2-1-60 16,-1-3-9-16,3-2-20 15,0-1-4-15,-1-12-5 0,1-4 5 0,-4-8 15 16,-10-6 8-16,1-8 5 0,-8-1-2 16,-9-15-16-1,1-6-6-15,5-4-8 16,-1-7 2-16,18 6 2 0,3 7 2 16,8 21 4-16,3 9-1 0,5 20-4 15,-2 6-1-15,-1 12-8 16,3-1-1-16,-11 1-21 15,4-1-18-15,-3-4-88 16,1-7-64-16,2-4-242 16,-2-7 237-16</inkml:trace>
  <inkml:trace contextRef="#ctx0" brushRef="#br0" timeOffset="55028.72">14645 4446 1016 0,'-1'-3'162'0,"1"0"126"16,-2-5-102-16,-1 3 12 0,-2-1-75 0,2 1-31 0,2 0-31 0,1 4-13 0,0-1-13 15,0 1-6-15,6-3-10 0,3 4-6 0,2 2-3 0,0 0-1 0,-6 1-4 0,2-3 0 0,-7 0 1 0,0 1 0 0,-2 4 0 16,-6-6 0-16,0-3-3 16,3 1-2-16,5 3 0 15,-1 0-1-15,1-1 0 0,1-3 0 16,3 6 6-16,0 1 10 16,-2 7 13-1,-2 1 7-15,-2 4 1 16,-1 9-8-16,2 5-13 0,1 5-5 0,1 6-10 31,4 9-1-31,-2-1-3 16,5 9 0-16,-3-6-24 15,-2-2-9-15,2-15-16 16,-4-7-5-16,-2-17 19 0,-6-10 12 16,1-23 19-16,-5-10 7 15,-2-19 2-15,-1-11 1 16,-2-9-1-1,2-4 1-15,6 3-1 0,2 4 0 16,12 19 3-16,7 9 3 16,9 22 5-16,6 3 3 15,10 13-1-15,6 4 0 0,4 10-1 16,-3 4-1-16,-8 5-3 16,-9-1-5-1,-14 3-5-15,-11 5 0 0,-14 0-24 16,-11 1-19-16,-16 2-57 0,1-5-47 15,-4-9-129 1,1-5-163-16,15-6 250 16</inkml:trace>
  <inkml:trace contextRef="#ctx0" brushRef="#br0" timeOffset="55527.74">14926 4396 522 0,'22'-5'157'0,"-4"-3"186"0,-3 5-70 0,3 3-29 0,-12 3-54 0,2 5-80 16,-3 4-18-16,-2 6-38 15,5 4-11-15,-4-5-16 0,4 2-4 0,0-9-10 16,6 1-4-16,2-3-2 16,2-7 0-16,1-2 1 15,-5-10 0-15,-2-4 1 16,-5 0 0-1,2 0-3 1,-6 4 1-16,5 7-3 0,0 4-2 16,-2 9 0-16,5 2-1 0,2 3-1 15,6 0 1 1,1-2 1 0,4-1 1-16,-7-11 10 0,4 0 4 15,-7-8 8-15,-1-5 1 16,-2-7-6-16,-6-10 0 0,-2-8 9 15,0-8 2 1,-9-14 9-16,-4-8 4 0,-3-7 2 16,-1 7 1-16,6 19 5 15,1 13 3-15,7 34-16 16,-5 5-6-16,5 29-18 16,1 9-11-16,10 23-3 15,4 4-1-15,5 5 21 16,9-2-52-16,-3-3-60 0,1-10-46 15,-2-5-170-15,-4-7-40 0,-13-8 185 32</inkml:trace>
  <inkml:trace contextRef="#ctx0" brushRef="#br0" timeOffset="55686.86">15281 4192 1316 0,'6'8'281'0,"9"3"-192"0,7 3 64 15,8-1-55-15,9 3 8 0,10-7-70 0,2-3-50 0,7 1-139 0,-1-3 103 16</inkml:trace>
  <inkml:trace contextRef="#ctx0" brushRef="#br0" timeOffset="56176.27">16218 4340 1458 0,'3'10'82'0,"2"1"140"0,3 6-95 0,1 1 2 0,-1 10-5 0,0 8-81 0,6 5-21 0,-4 3-17 0,-7-6-2 15,5-6-42-15,-5-1-31 16,-4-10-86-16,1-2-96 16,-10-7 143-16</inkml:trace>
  <inkml:trace contextRef="#ctx0" brushRef="#br0" timeOffset="56476.99">16078 4235 1464 0,'-6'-5'175'0,"1"2"76"0,5 3-63 0,3 1-19 0,13 7-81 0,6-1-22 0,24 7-26 16,4 5-6-16,19 6-19 16,1 7-6-16,1 7-7 15,-5 4 0-15,-12-1-2 16,-7 1 2-16,-30 1 3 15,-10-3 1-15,-31-3 4 16,-9-2 0-16,-13-9 0 0,-6-4-1 16,-5-13-14-16,1-7-10 15,2-19-32-15,0-4-23 16,10-12-52-16,9 2-19 0,26 7-57 16,9 7-63-1,22 14 157-15</inkml:trace>
  <inkml:trace contextRef="#ctx0" brushRef="#br0" timeOffset="57077.37">17452 4626 1144 0,'2'9'135'0,"-2"4"78"0,0-2-7 0,0-3-61 0,-2-2-35 0,2-1-21 0,-2-4 5 0,-7-1-2 31,-4-1-10-31,-14-5-28 15,-7-5-16-15,-17-8-18 0,-2-3-5 16,-3-8-7 0,-5-2-3-16,12-6-3 15,6 0-1-15,9 0-1 16,8-1 0-16,15 1-4 16,7 4 0-16,7 5-2 15,8 5-1-15,1 7 2 16,1 5 0-16,4 0-1 15,1 9-1-15,-2 3-1 0,9 5-1 16,-13 11 2-16,3 4 0 16,-15 7 2-16,-5 3 1 15,-16 13 0-15,-4-1 0 16,-3 9-13-16,-1-1-4 0,4-1-2 16,6-5 1-16,14-8 15 15,2-6 6-15,11-9 3 16,3-5 3-1,10-13 14-15,-1-5 5 16,7-15 1-16,8-8-1 0,1-10-14 16,7-4-5-16,4-4-15 15,-4-3-29 1,1 10-95-16,-2 3-73 0,-4 14 102 16</inkml:trace>
  <inkml:trace contextRef="#ctx0" brushRef="#br0" timeOffset="57296.79">17753 4366 1590 0,'-9'12'112'0,"-2"2"50"0,1 10-12 0,1 4-23 0,6 4-50 0,3 6-56 0,-2 0-10 15,2 1-20-15,0-1-31 0,0-5-91 16,2-1-100-16,-2-4 120 16</inkml:trace>
  <inkml:trace contextRef="#ctx0" brushRef="#br0" timeOffset="57546.73">17629 4288 1500 0,'17'5'107'0,"5"8"72"16,-1-1-38-16,12 10 20 0,5-1-43 0,6 3-53 0,6 2-11 0,1 4-24 0,-2-3-9 0,-21 3-10 15,-4 3-1-15,-23-4-2 0,-4 5-3 16,-22-5-3-1,-10 1-9-15,-7-5-46 0,-11-3-24 0,-5-8-96 32,8-3-44-32,4-9 118 15</inkml:trace>
  <inkml:trace contextRef="#ctx0" brushRef="#br0" timeOffset="57796.5">17749 3973 1416 0,'3'-11'191'0,"3"1"70"0,-1 4-53 0,1 5-1 0,5 2-111 0,8 5-29 0,9-1-28 15,10 0-11-15,11 0-18 16,3-4-8-16,5-1-105 16,1-3 233-16,-13-2-128 15</inkml:trace>
  <inkml:trace contextRef="#ctx0" brushRef="#br0" timeOffset="58870.28">13928 4861 795 0,'-2'0'47'0,"0"-6"10"0,-2-2 54 0,-1 1 9 0,2-1 11 0,3 4-5 0,-2 4 19 0,1 4 8 0,1 12-4 0,0 8-19 0,0 20-50 0,1 8-21 0,1 11-39 16,-1 3-9-16,1 4-9 15,0 1-2-15,2-10 0 16,-1-4-2-16,1-16-9 0,-3-6-4 16,-1-12-7-16,-1-8-1 15,-3-14 13-15,-5-2 8 0,1-20 8 16,-1-4 5 0,-1-8-3-1,7-4 2-15,5 1 6 0,7 5 1 0,8 7 5 16,7 7-1-1,4 12 0-15,6 2 1 0,7 6-4 16,6 6-3-16,-3 6-7 16,2 0-4-1,-19 7 0-15,-7-3 1 16,-23 3 1-16,-11 0 1 0,-21-1-10 16,-15 1-18-16,-4 0-62 15,0-5-46-15,7-5-115 16,9-3-113-16,21-9 202 15</inkml:trace>
  <inkml:trace contextRef="#ctx0" brushRef="#br0" timeOffset="59353.58">14361 5294 1152 0,'2'10'112'0,"1"1"42"16,3 2-33-16,-1-1 12 0,9-5-53 0,8 0-17 0,7-8-4 0,2-5-1 0,-1-5-7 31,0-4-5-31,-8-2-9 16,-1 0-4-16,-18-2-6 16,-4 3-3-16,-18 2-6 0,-3 1-6 15,-13 12-11 1,2 2-4-16,1 15-7 0,4 8 0 15,6 13-1-15,1 1 3 0,16 2 2 16,5-2 2-16,13-7 1 16,8-4 2-16,4-8 0 15,3-5 1-15,5-14 5 16,7-2-1-16,6-18 1 16,4-5 3-16,2-8 14 15,-1-4 11-15,-9-1 24 16,-4 7 6-16,-16 10-3 15,-8 9-1-15,-14 12-22 16,-1 9-9-16,-9 18-14 16,1 3-10-16,2 11-4 15,7-2 0-15,12-5 0 16,2-8-4-16,8-10-25 16,-3-6-35-16,1-12-104 15,-2-7-114-15,-4-12 151 16</inkml:trace>
  <inkml:trace contextRef="#ctx0" brushRef="#br0" timeOffset="59481.99">14850 5082 939 0,'-4'-4'85'16,"-6"1"147"-16,12 0-283 0,4 0-86 0,8 3 79 0</inkml:trace>
  <inkml:trace contextRef="#ctx0" brushRef="#br0" timeOffset="59926.83">15052 5332 856 0,'0'24'157'0,"2"-7"151"0,-2-7-7 0,0-12-60 0,0-7-54 0,3-9-89 0,5 0-36 0,2-1-42 15,2 4-7-15,2 12-8 16,4 5-2-1,-1 12-2-15,5 5-1 16,2 3 0-16,3 0 2 0,-1-8 0 16,1-7 9-16,-6-6 19 15,-7-2 17-15,-9-9 30 16,-5-2 5-16,-3-6-2 16,-2-1-13-16,-3 10-26 15,6 7-14-15,-2 9-19 0,4 15-7 16,-4 20-3-16,4 12-1 15,4 12-1-15,-4 3-1 16,-7 6-14-16,1-6-6 0,-15-8 2 16,-4-1-21-1,-11-17 13-15,-5-5 5 16,0-15 3-16,-5-12 23 16,13-20 19-16,3-8 14 15,13-20 8-15,14-4-3 16,6-15-21-16,11-1-12 15,14 5-19-15,9 8-7 16,8 12-47-16,-1 7-55 0,5 9-193 16,5 2 178-16</inkml:trace>
  <inkml:trace contextRef="#ctx0" brushRef="#br0" timeOffset="60245.12">15996 5208 1403 0,'-3'0'211'0,"-4"3"175"0,-13 5-193 15,-4 4 6-15,-4 9-111 0,3 1-40 0,2 0-32 0,8 2-11 0,15-2-8 0,8 3-1 0,7 0-1 16,9-1 3-16,-7 3 2 0,-2 0 2 16,-11 1 1-1,-7 0 0-15,-14-1-5 16,-10-2-10-16,-12-7-40 16,-6-4-38-16,1-14-128 15,6 0-114-15,10-13 179 16</inkml:trace>
  <inkml:trace contextRef="#ctx0" brushRef="#br0" timeOffset="60928.26">16064 5370 1641 0,'3'10'101'15,"3"-9"14"-15,10-1 4 0,6-4-10 0,11-9-40 0,7-3-23 0,-3 0 1 0,0 2 7 0,-9 2-2 0,-14 0 11 16,-4 5 11-16,-12-3-4 0,-12-2 1 0,-7 5-18 16,-5 2-18-16,-4 7-21 15,-3 8-8-15,-1 4-9 0,3 8-3 16,9 5-2-1,11 3 0-15,9 4 2 16,10 3 0-16,5-6 3 0,1 2 1 16,3-8 1-16,4-6 1 0,-2-8 1 31,1-7 1-31,5-9 3 16,4-11 1-16,-1-12 0 15,8-2 1-15,1 0-2 16,-3-3-2-16,4 4-1 15,-8 4-1-15,-4 9-1 16,-4 7-2-16,-10 9-2 16,-4 3-1-16,0 6 0 15,-5 2 0-15,7 4 1 0,2-3 1 0,4 2-2 16,5 1-4-16,2-3-3 16,1 1-1-16,1-2 2 15,5 0 3 1,-1-6 6-16,0-1 2 0,3-4 4 15,-4-7 3 1,-1-8 5 0,-3-5 3-16,-8-12 11 0,-4-2 5 0,-1-9 11 0,-1-7 6 31,-4-10 6-15,4-3-4-16,-7 3-16 0,-2 1-10 15,-2 28-16-15,-4 12-6 0,-6 31-5 16,2 17-2-1,1 23-4-15,0 6 0 0,6 16-13 16,1-3-20-16,4 0-68 16,1-6-50-16,8-11-111 15,2-4 9-15,-6-12 132 16</inkml:trace>
  <inkml:trace contextRef="#ctx0" brushRef="#br0" timeOffset="61112.18">16696 5261 1410 0,'3'-3'183'0,"7"3"313"0,3 0-360 0,13 0-60 0,7 0 3 0,10-6-49 0,4 0-46 0,9-9-129 0,0 3-94 16,22 5 111-16</inkml:trace>
  <inkml:trace contextRef="#ctx0" brushRef="#br0" timeOffset="61384.58">17491 5050 1988 0,'0'2'2'0,"2"-2"51"0,-2 8 133 0,-2 4-12 0,-4 10 3 0,-2 5-44 0,-3 11-79 0,0 4-22 0,5 10-25 0,-2 5-3 0,3 2-6 16,0 2-21-16,4-7-58 15,-1-2-52-15,1-5-152 16,-1-7-92-16,-4-4 200 15</inkml:trace>
  <inkml:trace contextRef="#ctx0" brushRef="#br0" timeOffset="61794.31">17237 5367 1588 0,'11'0'92'0,"2"5"95"0,3 3-49 16,7-4 16-16,11 1-34 0,7-5-67 0,8 0-20 0,6 0-8 15,5 0-3-15,-5 2-9 16,-3 1-2-16,-11 6-4 16,-5-1 0-16,-14 3-3 15,-7 0 2-15,-14 3-2 16,-4 1 1-16,-6 4-1 0,-3 1 0 15,6 4-3-15,3-1-1 16,6 1 0-16,7 0-1 16,5-10 3-16,4-8 1 15,7-6 7-15,0-5 6 16,3-7 21-16,-2-4 10 16,-7-4 19-16,-6-2 6 0,-14-1 1 15,-6 0 2-15,-19-2-21 16,-5 4-14-16,-8 10-31 0,3 5-20 15,-3 4-62-15,5-3-44 16,11 4-121 0,19 1 122-16</inkml:trace>
  <inkml:trace contextRef="#ctx0" brushRef="#br0" timeOffset="63210.63">14013 5851 675 0,'0'6'176'0,"0"4"110"0,-2-2-8 0,-3-2-21 0,2-6-70 0,2 0-32 0,-4-1-59 16,-3-4-22-16,-5-1-35 15,-2-1-14-15,-14 2-19 0,-5 4-5 16,-6 4-6-16,1 8-4 16,6 11-1-1,7-3-1-15,14 3 2 0,4 2 0 16,13-4 1 0,7-2 2-16,13-3 2 15,5 0 2-15,15-4 4 16,2 0 2-16,3 0 8 0,-2-5 0 0,-12 5 0 15,-15 2 2 1,-21 3 0-16,-8 4 0 0,-27 5 0 16,-5 2-4-1,-12-2-18-15,-3 1-22 16,6-11-70-16,4-4-42 16,16-11-104-1,10-3-143-15,24-20 231 0</inkml:trace>
  <inkml:trace contextRef="#ctx0" brushRef="#br0" timeOffset="63628.44">14082 5941 728 0,'38'0'178'0,"-2"5"188"0,-6 9-139 0,-11 16-106 0,-5 11-45 16,-6 3-52 0,-1 8-7-16,-4-1-10 15,-3-2-1-15,0-5 0 16,0-5 1-16,-2-14 7 15,2-6 7-15,-12-19 17 16,-4-12 9-16,0-25 14 16,-4-8-1-16,7-25-12 15,8-5-9-15,16-6-10 16,8 5 6-16,19 16 11 16,5 10 2-16,4 20-11 15,-6 8-11-15,-6 17-20 16,-5 10-5-16,-13 9-1 0,-8 10-1 15,-5 3 1-15,-11 4 3 16,-8 2 1 0,-11-1 1-16,-8-7 2 0,2-1 0 0,5-10 0 15,5-1-2-15,14-2-7 32,11 0-2-32,15 6-2 0,7-1 0 15,11 4 6-15,2-2 19 16,2 1-97-16,1 1-96 0,8 1 107 31</inkml:trace>
  <inkml:trace contextRef="#ctx0" brushRef="#br0" timeOffset="64293.54">15478 5764 1368 0,'8'-7'98'0,"-1"2"54"0,-4 5-6 0,1 5-2 0,0 9-41 0,-4 17-54 15,1 10-7-15,-2 19-16 0,1 5-10 16,-4 1-9-16,-2-1-2 15,1-7-17-15,2-4-32 16,3-13-80-16,3-10-76 16,8-12 101-16</inkml:trace>
  <inkml:trace contextRef="#ctx0" brushRef="#br0" timeOffset="64860.03">15854 6124 943 0,'17'-13'187'0,"-4"-2"84"0,-10-4-15 0,-3 0-32 0,-11-2-84 0,-5 4-25 0,-9 6-50 0,-8 1-29 0,3 17-33 0,1 9-11 0,6 10-6 16,4 6 2-16,11-2 1 15,6-3 1-15,10-13 1 16,13-3 0-16,6-11 7 16,3-8 2-16,3-8 4 0,-3 0 2 15,-5-6 4-15,-3-1 4 16,-8 4 12-16,-6-3 0 16,-3 8 0-1,-5 14-6-15,0 0-20 16,-2 15-4-16,-1 20-4 15,0 1-1-15,8 5 6 16,1-3 1-16,13-8-2 16,3-5 1-16,10-14 2 15,-3-6 1-15,6-10 6 16,-8-7 1-16,6-14 3 0,-3-8 3 0,-6-10 0 16,1-8 8-16,-6-11 17 15,3-4 2-15,-9-8 21 16,-1 2-1-16,-5 21-7 15,0 17 3 1,-7 32-27-16,-1 16-10 16,-12 21-18-16,1 12-5 0,-1 13 1 15,0 4 1-15,10 0 3 16,-1-3-21-16,7-4-92 0,1-5-66 16,4-7-310-1,10-8 279-15</inkml:trace>
  <inkml:trace contextRef="#ctx0" brushRef="#br0" timeOffset="65043.07">16034 5930 1769 0,'0'3'109'0,"0"5"23"0,8-2-15 0,10 5-59 0,11 0-22 0,12-6-23 0,11 2-4 0,3-6-41 16,7 1-52 0,-1-2-143-16,-6 1-119 0,10 1 179 15</inkml:trace>
  <inkml:trace contextRef="#ctx0" brushRef="#br0" timeOffset="65511">16710 5917 1130 0,'-30'4'179'0,"-4"3"158"0,-6 8-202 0,1 2-25 0,4 11-81 0,8 6-17 0,15 7-14 15,5 0-4-15,14-2-4 16,7-6-15-16,13-8-23 0,7-7-4 16,7-14 2-1,8-10 18-15,3-11 28 16,1-13 13-16,6-7 38 15,-5-7 22-15,-7-1 58 0,-7-6 27 0,-13-6 0 16,-4 4-18 0,-8 10-27-16,0 7-29 0,-15 34-37 15,3-4-8-15,-10 31-35 16,-12 11-4 0,1 17 1-16,-8 5 3 15,2-4 0-15,2-1 0 16,9-7 1-16,5-10-1 15,0-7 1-15,8-12 1 0,4-8 4 16,7-7 1-16,9-10 4 16,-1-5 0-16,5-4-1 15,1-2-2-15,5 7-5 16,9 5-2-16,5 12-4 16,5 6-2-16,3 9-2 15,-4 6 7-15,-1 2-68 16,-4 7-76-16,-7 3 86 15</inkml:trace>
  <inkml:trace contextRef="#ctx0" brushRef="#br0" timeOffset="67692.71">17389 2339 699 0,'-11'3'83'16,"1"-3"69"-16,4-4 16 0,3-6-11 0,3 2-22 0,-3 0-27 0,1-1-5 0,-3 6 0 15,-1-4-9-15,0 9-5 16,-4 3-4-16,6-1-7 16,2-2 6-16,2 0-11 15,0 1-1-15,3-6-8 16,3-1-8-16,12 1-12 15,-2 2-6-15,12-6-12 16,5 3-3-16,16-1-10 16,8-6-2-16,6 1-5 15,2 1-2-15,-2 1 1 16,-8 0-2-16,8 5 4 16,0 3 4-16,13 3 2 15,6 5 1-15,11 0-4 0,2 3-3 16,1-2 0-1,-8-2 1-15,10-2 11 0,3-2 0 16,17-3-1-16,7 3-1 16,3-3-11-16,-4 0-1 0,21 0-1 15,13-5-2-15,13-4 0 16,5 4-1-16,10-3 0 16,-10 3 1-16,-4-1 15 15,-4 1 4 1,-29 4 5-16,-6-4 0 0,-26 5-12 15,-17 6-3-15,-41-4-2 16,-16 6-1 0,-28-5-7-16,-5 0-10 0,-2 6-55 15,-7-5-37-15,-2 2-97 16,3 2 98-16</inkml:trace>
  <inkml:trace contextRef="#ctx0" brushRef="#br0" timeOffset="69289.08">19392 2787 1196 0,'8'0'148'0,"-3"-2"132"0,4-4-134 0,-5 1 2 0,-3 4-77 0,1 1-42 0,2 9-34 0,1 9-4 0,11 8-1 15,6 4 4-15,16-1 6 16,0-7 3-16,4-10 14 0,3-2 11 16,-11-10 20-16,1-6 14 15,-5-4 13-15,-8-9-3 0,-8 2-12 16,-1-4-13-16,-12 9-30 16,1 10-11-16,1 1-19 15,3-1-2-15,10 15 1 16,5-1 5-16,13-1 9 15,0-9 1-15,13-4 3 16,5-7 1-16,-2-5 0 16,-1-2 3-16,-15-5 7 15,-11-2 4-15,-18-2 3 16,-11-1-1-16,-21-5-6 16,-8 1-5-1,-8-3-8-15,-2 1-3 0,13 10-5 16,7 3-1-16,17 11-3 15,8-1-3-15,16 2 0 16,11 1-1-16,15-5 6 16,9 0 3-16,13 0 3 15,3 0 8-15,-3 2 10 16,-4-4 2-16,-17 2 3 16,-4 9-9-16,-9 4-12 0,-9 14-3 15,-9 14-5-15,-4 7 2 16,-8 16 5-1,-6 3 1-15,3-4 2 16,1 0 1-16,2-12 2 0,0-7 0 0,2-17 5 16,-2-5 2-1,3-14 6-15,5-5 0 16,5-13-3-16,1 1-4 16,11-4-9-16,-1 5-2 0,-1 13-11 15,-1 6-5 1,2 20-2-16,1 12 2 15,10 7 7-15,3 4 8 16,15-8 2-16,4-5 1 0,6-12 3 16,-3-5 1-1,-19-19 4-15,-1-2 4 16,-15-14 2-16,-4-5-1 0,-7-11 2 0,-11-1-2 16,-8-9-5-1,-3 3-2-15,-4 8-13 0,-3 11-9 16,1 21-13-1,-2 13-2-15,-4 26 5 16,1 6 7-16,2 6 11 0,7-2 4 16,5-14 2-1,10-4 0-15,9-11 2 16,2-6 3-16,9-9 2 16,1-3 1-16,5-10-1 15,2-7 1-15,5-2-3 16,-8-3-1-16,-3 1-1 15,0 3-1-15,-7 6 1 16,1 2-3-16,-7 13-7 0,-3 5-3 16,0 9 0-16,5 6 4 15,3 4 5-15,5-5 1 0,2-6 5 32,1-5 0-32,0-10 6 0,-2-6 0 15,-1-1 0-15,-2 1-4 16,3 8-7-16,-6 4-2 0,5 19-9 15,1 3 1-15,5 11-9 16,2-3-3-16,-1-2-97 16,5-4-77-16,13-4 108 15</inkml:trace>
  <inkml:trace contextRef="#ctx0" brushRef="#br0" timeOffset="69774.23">20648 3460 1148 0,'-3'0'96'0,"-14"0"185"0,-9 5-158 0,-13 3-3 15,-4 9-2-15,-4 12-70 0,4 7-21 0,17 11-15 0,2 5-3 0,16 5-4 16,6-2 1-16,12-7 1 16,3-9 1-16,15-14 2 15,7-7 4-15,14-10-32 16,-2-8-29-16,-1-10-73 15,-4-6-76-15,-7-9-225 16,0-3 242-16</inkml:trace>
  <inkml:trace contextRef="#ctx0" brushRef="#br0" timeOffset="69978.74">20787 3249 1229 0,'0'-8'142'0,"-2"5"98"0,4 6-41 0,1 18-35 0,-1 6-46 0,6 18-50 0,-4 12-9 0,-1 19-28 16,1 1-12-16,-11 3-8 0,4-4-3 15,-3-11 0-15,6-8 0 16,5-12-36-16,1-4-36 16,5-15-97-16,3-11-90 15,8-8 135-15</inkml:trace>
  <inkml:trace contextRef="#ctx0" brushRef="#br0" timeOffset="70379.08">21084 3268 929 0,'0'-14'153'0,"0"0"223"16,-2-1-143-16,-3 8-36 0,5 3-40 0,7 17-92 0,-4 9-19 15,6 30-13-15,-3 11-8 0,-1 21-8 16,-2 6-4-16,-3-4-4 0,-3-8 2 16,2-15 1-16,-7-8-13 15,6-12-77-15,2-10-47 31,2-13-133-31,6-9-203 0,12-17 279 16</inkml:trace>
  <inkml:trace contextRef="#ctx0" brushRef="#br0" timeOffset="70607.72">21322 3527 1373 0,'-13'11'124'0,"-4"3"44"0,-2 3 8 0,-5 2-48 0,-3 3-38 0,4 5-33 0,-1 0-6 0,11-3-21 16,1 1-12-1,15 0-15-15,6 0-2 16,12 5 2-16,6-5 1 0,3-4 4 16,8-2-16-16,4-11-81 15,4-8-68-15,3-7 74 16</inkml:trace>
  <inkml:trace contextRef="#ctx0" brushRef="#br0" timeOffset="70808.82">21658 3576 1201 0,'-18'7'151'0,"12"3"224"0,5-4-214 0,7 2-15 0,10-6-28 0,9-2-67 0,6 0-11 0,-2 0-19 0,4-2-16 0,-5-3-86 31,-4 4-74-31,-3 1 82 0</inkml:trace>
  <inkml:trace contextRef="#ctx0" brushRef="#br0" timeOffset="70956.7">21604 3829 1430 0,'3'16'159'16,"4"-2"96"-16,13-7-132 0,-1-3-5 0,13-7-70 0,-1-1-12 0,5-7-60 0,2-7-93 16,11 2 68-16</inkml:trace>
  <inkml:trace contextRef="#ctx0" brushRef="#br0" timeOffset="71253.24">22125 3634 1410 0,'-13'3'199'0,"-1"0"225"0,-2 8-307 0,2 3 14 0,1 7-73 32,1 6-20-32,5 7-16 15,6 6-11-15,9-2-8 0,1-5-2 0,12-3 1 31,6-11 1-31,14-8 3 0,9-5 0 16,4-9 5-16,1-10 4 16,-11-4 5-16,-6-8 8 15,-13-2 39-15,-8-3 19 16,-17-2 20-16,-14-1-9 16,-25 0-50-16,-15-5-29 15,-23 15-41-15,-8 7-21 16,3 16-40-16,9 14-404 15,32 3 323-15</inkml:trace>
  <inkml:trace contextRef="#ctx0" brushRef="#br0" timeOffset="76315.75">20251 4462 863 0,'0'-5'118'0,"-4"4"57"0,-3-6-48 0,-3 6-3 16,5 5-71-16,2 0-17 0,6 11-7 0,0 11-3 0,4 8-1 15,-4 7-6-15,-1 7-13 16,1-7-3-16,6-5-3 16,1-9-22-16,4-13-93 15,2-9-122-15,-4-10 127 16</inkml:trace>
  <inkml:trace contextRef="#ctx0" brushRef="#br0" timeOffset="76471.17">20260 4277 1110 0,'-11'-9'153'0,"-2"1"139"0,1 3-198 0,1 2-8 0,1 2-68 0,7-3-12 0,3-4-65 0,0 5-106 15,5 2 98-15</inkml:trace>
  <inkml:trace contextRef="#ctx0" brushRef="#br0" timeOffset="76833.75">20435 4476 650 0,'3'19'80'0,"-3"0"177"0,2 3-173 0,-1 0-14 0,-1 5 3 0,4-2-53 15,-1 0-8-15,5-9 9 0,1 0 9 16,-4-8 23-16,-5-7 16 0,11-2 17 16,-13-7-3-16,-4-11-11 15,1-5-9-15,-7-4-23 16,1-7-7-16,4 5-7 16,1 3 3-16,9 7-6 15,5 4 2-15,14 8-5 0,-1 4-6 16,12 4 2-16,3 6 5 15,-3 6 2-15,2 7-1 16,-10 7-8-16,-6 0-6 16,-9 8-5-16,-1-3-9 15,-7 5-81-15,-1-6-94 16,5-1 99-16</inkml:trace>
  <inkml:trace contextRef="#ctx0" brushRef="#br0" timeOffset="77204.94">20943 4533 1511 0,'0'-2'120'0,"2"4"61"15,-4 7-38-15,5 10-41 0,4 6-36 0,-1 13-39 0,5 6-8 0,-2 10-12 0,-1 0-4 0,0 9-2 16,2-5 2-16,-6 0-3 15,6-7-1-15,-9-20-11 16,1-4-7-16,-4-25 4 16,-5-8-1-16,0-26 15 15,-5-14 5-15,-1-18-1 16,-3-12 2-16,-3-3 0 0,8 2-1 16,10 11-2-16,7 10 1 15,11 25 0 1,9 7 1-16,-1 21-1 0,2 3 0 0,3 14-2 15,-5 8 1 1,-5 5 3-16,-2 1-1 0,-17-1 2 16,-4 0-11-1,-9-3-52 1,-7 1-49-16,-4-9-170 16,1-2 153-16</inkml:trace>
  <inkml:trace contextRef="#ctx0" brushRef="#br0" timeOffset="77670.53">21282 4474 1546 0,'0'5'120'0,"-3"1"15"0,-2 2 3 0,-2 7-88 0,3-3-28 0,6 1-13 0,7-2-3 0,7-6-2 16,3-2 2-16,6-3 4 15,1-5 1-15,-3-6 4 0,-1-2 4 16,-9-2 7 0,-7 2 0-16,-1 3-6 15,-5 9-8-15,0-1-16 16,0 5-6-16,0 13 0 16,3 5 0-16,8 6 6 15,5-1 3-15,9-4 0 16,10-6 1-16,3-8 3 15,-2-6 1-15,-4-12 8 0,-7-4 2 16,-11-11 17-16,-3-5 8 16,-6-10 15-1,1-8 8-15,-6-14 7 0,-8-4-3 16,0-11-16-16,1 7-14 16,3 24-14-16,0 20-8 15,2 37-9-15,-1 17 0 16,1 27-11-16,2 13 0 0,3 8 4 31,5 1 1-31,5-4-50 0,1-7-50 0,-3-8-139 16,2-7-154-1,-4-20 217-15</inkml:trace>
  <inkml:trace contextRef="#ctx0" brushRef="#br0" timeOffset="78020.62">21711 4394 1184 0,'-4'-3'122'0,"2"1"157"0,2-1-113 0,6 3 5 0,1 0-28 0,12 3-74 0,1-1-17 16,10 1-30-16,0 5-14 16,5-2-6-1,-2 4 0-15,-1-4 0 0,-9 2-2 16,-10 4 0-16,-10 0 0 15,-13 0 1 1,-4 1 2-16,-9-1 2 16,1 3 0-16,4-3-3 15,9-1-2-15,15 2-2 16,5-4-2-16,10 9 1 16,2-4 3-16,-1 2 0 15,-6-1 2-15,-10 1 1 0,-9-5-2 16,-14-3-33-16,-8 2-31 15,-15-7-83-15,-1 1-64 16,2 1 113 0</inkml:trace>
  <inkml:trace contextRef="#ctx0" brushRef="#br0" timeOffset="78247.47">22368 4045 1734 0,'-3'13'75'0,"-1"12"86"0,3 13-96 0,1 21 24 0,6 5-9 0,-3 7-50 0,5 3-5 15,-5-6-12-15,-1-3-10 0,1-8-92 0,-1-4-204 0,-4-12 177 16</inkml:trace>
  <inkml:trace contextRef="#ctx0" brushRef="#br0" timeOffset="78622.82">22276 4463 1058 0,'11'-11'148'0,"5"-6"295"0,3 11-314 0,9-4-12 0,-4 9 11 0,4 5-56 0,-2 4-20 16,-6 8-27-16,2 1-11 16,-9 1-7-16,-2-1-2 15,-6 5-3-15,-5-3-1 16,1 6 2-16,-2-3 0 16,1 2 1-16,6-5 0 0,7-2-1 15,6-2 0-15,7-11 4 16,3-1 3-16,4-6 8 15,-3-6 6-15,-7-5 13 16,-2-2 6-16,-16 0 13 16,-5-4 1-16,-18-1-11 15,-8-3-11-15,-17 4-26 16,0 3-10-16,6 9-61 16,7 3-48-16,15 5-105 15,7 3-59-15,12 10 144 16</inkml:trace>
  <inkml:trace contextRef="#ctx0" brushRef="#br0" timeOffset="79196.59">20547 5048 842 0,'-41'-11'124'0,"-3"2"175"0,5 7-193 0,4 7 3 0,2 9-42 0,4 4-28 0,10 5-32 0,7 3 1 15,16 2 8 1,9-1 10-16,12 3 13 0,4-3-2 16,7-2-4-16,-3 0-8 15,2-6-10 1,-5-2 0-16,-11 1-2 0,-7-6 5 15,-21 1 9-15,-8 1 4 16,-15-1-3-16,-6 1-7 16,-4-2-33-1,-11 1-34-15,-5-10-103 16,1-3-122-16,7-4 148 16</inkml:trace>
  <inkml:trace contextRef="#ctx0" brushRef="#br0" timeOffset="79653.03">20673 5083 1370 0,'18'14'133'0,"-1"2"102"0,-11 17-127 0,-2 2 5 0,-8 12-59 0,1 5-22 0,-3-1-21 0,1-1-4 0,5-7-3 16,-1-7-4-16,1-11-13 15,1-4-8-15,-1-21-9 16,0-6 0 0,-1-20 9-16,-7-7 9 0,1-17 13 15,-4-10 4 1,0-8 18-16,8-3 2 0,6 14 0 16,10 7 2-16,15 25-17 15,7 10-4-15,14 14-3 16,5 4-3-16,7 13-1 15,-3 4 2-15,-9 4 3 16,-8-2 1-16,-22 2 5 16,-16-1 3-16,-18-1 6 15,-17-4 0-15,-18-4-3 0,-7-2-4 0,-1-8-6 16,4-1-1-16,24 0-9 16,9 6-6-16,28 7-5 15,8 6 1-15,25 7 4 16,6 1 6-1,6 1 4-15,-7-2 5 0,-7-9-61 16,0 1-69-16,-2-10 72 16</inkml:trace>
  <inkml:trace contextRef="#ctx0" brushRef="#br0" timeOffset="79869.62">21205 5252 1285 0,'0'0'6'0,"-3"6"87"0,1 5 36 0,2 2 28 0,8 1-21 0,3-1 12 0,13-2-46 0,6-3-40 0,3-5-34 0,5-3-24 15,0-5-116-15,3-6-118 0,6 2 121 0</inkml:trace>
  <inkml:trace contextRef="#ctx0" brushRef="#br0" timeOffset="80086.3">21636 4858 1569 0,'-11'14'154'0,"-2"6"55"0,8 18-63 0,2 3 20 0,3 21-80 16,3 1-23-16,0 3-24 0,7 3-12 0,-1-9-19 16,2-6-1-16,7-8-53 15,-9-7-53-15,10-10-183 16,2-7 154-16</inkml:trace>
  <inkml:trace contextRef="#ctx0" brushRef="#br0" timeOffset="80555.71">21958 5241 1879 0,'-8'-2'119'0,"-7"1"-1"16,-2 1-7-16,-8 1-58 0,-4 6-38 0,4 4-16 0,5 3-2 15,7 5-8-15,8-3-5 16,7-4-5-16,4 1-2 15,12-10-2-15,-1-3 6 0,5-6 13 16,-3-7 6 0,-5 0 13-16,-6 1 3 0,-3 4 1 15,-5 8-4-15,-3 1-12 16,-1 12-3-16,1 11-5 16,3 3-1-16,10-1 3 15,10 0 1-15,7-12-1 16,6-3 1-16,-3-6 4 15,3-9 1-15,-4-3 9 16,-2-6 3-16,-4-11 24 16,2-1 21-16,-2-14 30 15,-5-10 4-15,-3-16 2 16,-7-8-9-16,-13-5-26 16,-1 7-4-1,-12 20-14-15,2 17-10 0,1 35-14 16,2 16-7-16,4 24-18 15,5 11-4-15,8 12 4 16,5 3 2-16,4-2 3 16,1 0-34-16,-2-5-97 15,1-10-44-15,0-9 73 16</inkml:trace>
  <inkml:trace contextRef="#ctx0" brushRef="#br0" timeOffset="81168.53">22100 5069 1482 0,'0'-3'136'0,"1"8"191"0,9-2-189 0,13 8-24 0,6 1-13 0,20 1-60 0,1 0-9 0,4 1-14 15,-2-3-9-15,-5 3-6 16,-3-5 0-16,-6-5-1 0,-2 0 2 15,-15-4 5 1,-2-1 5-16,-16-2 9 0,-6 1 1 16,-16-4-3-16,-2 4-5 15,-10 8-13-15,1 4-4 16,1 12-5-16,6 3-4 0,10 8 1 16,12-3 2-16,5 0 0 15,10 0 3 1,10-9-2-16,3-2-4 15,8-11-11 1,3-2-7-16,1-14-11 0,0-5 1 0,-1-13 17 16,0-6 8-16,-9-11 22 31,-1-4 15-31,-3-13 18 0,-3-4 9 16,-6-4 13-16,-3 5-8 15,-9 23-18-15,-4 18-14 0,-11 40-24 16,-8 18-6-1,-3 24-3-15,0 3 4 16,0 1 5-16,6-7 1 0,12-9 0 16,-3-6 1-16,7-13-2 15,4-7-1-15,3-11-5 16,-2-7-1-16,5-7 5 0,4-2 0 16,9-6 4-16,3 0 2 15,7 10-8 1,-2 2-1-16,3 12-5 15,-8 8-1-15,-7 2 3 16,0 7-32-16,-6-3-75 0,1-2-19 0,2-12 49 31</inkml:trace>
  <inkml:trace contextRef="#ctx0" brushRef="#br0" timeOffset="82569.34">20517 5911 394 0,'-5'8'132'0,"1"-3"148"16,2 3-10-16,2-4-34 0,-1 3-17 0,1-6-40 0,0-1-17 0,0 0-39 0,0-3-20 16,-7-6-23-16,4-1-16 0,0-2-16 31,-7-4-6-31,7 0-14 0,-8-5-3 0,-1 6-10 16,-3-1-4-16,-3 6-14 15,3 10-8-15,-2 7-8 16,-4 10-1-16,3 10 3 15,-6 1 5-15,11 9 5 16,4-7 2-16,9-4 2 16,5-5 0-1,9-8 3-15,0-2 3 0,2-10 9 16,-1-1 4-16,3-9 10 16,-1-2 3-16,1-7 4 15,2 4-3 1,-1-5-8-16,-2 3-6 0,-10 7-12 15,-6 7-3-15,6 1-4 16,-11 10-3-16,-2 5-1 16,1 5 2-16,1 7 2 15,4 2 2-15,4-4 0 16,4-2 0-16,13-7 1 16,1-3 0-16,6-6 4 15,2-6 2-15,0-10 3 16,0-1 1-16,-5-4-1 15,-1 0 0-15,-8 1-3 16,-4 3-1-16,-2 3-7 0,-9 8-5 16,1 2-5-16,-2 7 0 0,-2 9 4 15,-4-1 5 1,1-4 5 0,5-2 3-16,0-10 5 0,0-1 0 15,2-6 2 1,7-5 0-16,3-8-4 0,0-3-1 15,5-3-6-15,1-4-5 16,2 7-18-16,6 2-17 0,-3 5-72 16,-4 4-35-1,5 4-108-15,1 3-110 16,5 4 215-16</inkml:trace>
  <inkml:trace contextRef="#ctx0" brushRef="#br0" timeOffset="82885.53">21049 5925 1011 0,'0'7'148'0,"0"-4"102"0,0 5-34 0,11-2-73 0,-3 2-30 0,8 0-35 0,-2-2-6 15,6 0-27 1,1-1-12-16,2-3-11 16,4-1-4-16,-11-1-1 15,1 0 8-15,-13-9 26 0,-4 1 3 16,-4-9 3-16,-7-1-8 15,-8-2-19-15,-6-2 2 16,-2 4-2 0,1 10-3-16,-1 10-12 15,9 12-10-15,4 15-5 0,5 5 0 16,15 12 7-16,11 1 4 16,10 4 0-16,3-2-1 15,5-8-2-15,-4-2 0 16,6-14 1-16,-3-3-14 0,3-17-82 15,1-5-70-15,-1-16 78 16</inkml:trace>
  <inkml:trace contextRef="#ctx0" brushRef="#br0" timeOffset="83584.6">21847 5649 1237 0,'-5'-6'154'0,"1"1"181"16,0 4-142-16,9 1-41 0,-2 11-35 0,10 9-58 0,-4 10-16 0,-1 18-16 0,2 7-10 0,-9 5-12 15,-1 3 0-15,-3-5 2 16,0-6-1-16,-3-12-2 15,4-3-1-15,2-11-13 16,-1-11-3-16,1-5 3 16,-4-10 2-16,4-13 15 15,2-9 5 1,3-6-1-16,4-5-2 16,5 6-8-16,7 6-1 15,-4 12-7-15,7 9 0 0,3 9-2 16,0 6 1-1,7 2 5-15,-5 5 1 0,-2 2 2 16,-10-4 1 0,-12 4 0-16,-12-2-1 0,-16-3-24 15,-9 1-30-15,-6-9-95 16,0-6-101 0,10-7 135-16</inkml:trace>
  <inkml:trace contextRef="#ctx0" brushRef="#br0" timeOffset="83853.5">22202 6028 767 0,'17'0'184'0,"2"0"284"0,-6 6-215 0,-4 5-65 0,-4 2-34 0,1 4-90 16,2 4-24 0,13-6-18-16,-1 4-9 15,14-6-3-15,3-2 2 16,1-5 2-1,-3-4 0-15,-2-7 6 0,-8-3 12 0,-10-3 30 16,-8-1 7-16,-18-6 1 16,-4-4-15-1,-19-5-33-15,-8 1-11 0,-7 2-21 16,0 0-22-16,2 12-51 16,12 8-44-16,18 3-185 15,12 1-123-15,30 1 231 16</inkml:trace>
  <inkml:trace contextRef="#ctx0" brushRef="#br0" timeOffset="84053.13">22667 5665 1556 0,'10'-24'196'0,"-1"6"110"0,-5 18-131 0,-4 14-26 0,-2 20-96 0,-1 12-30 0,-2 20-4 0,0 5-2 15,-4 5-7-15,4-5-3 16,-4-5-12-16,6 0-31 16,-4-12-107-1,6-8-69-15,2-15 100 16</inkml:trace>
  <inkml:trace contextRef="#ctx0" brushRef="#br0" timeOffset="84451.3">22502 5957 1340 0,'-2'-8'131'0,"4"3"190"0,9-4-140 0,3-7-2 15,8 2-18-15,3-7-68 0,-1 4-14 0,3-4-25 0,-3 1-9 0,-1-1-20 0,2 6-8 0,-4 7-13 16,1 8-9-16,-6 14-12 15,-2 13 1 1,-6 15 3-16,-5 6 5 0,-3 7 8 16,-3-1 4-16,-5-6 1 0,5-5 0 15,0-8 3 1,1-9 0-16,2-13 3 0,3-7 3 16,2-10 4-16,4-9 0 15,9-11-3-15,4-2-4 16,8 2-11-16,5 7-3 15,-4 15-11-15,-4 4-1 16,-5 18 3-16,-6 10 2 0,-2 3 7 16,-1 3 3-16,-9-2-21 31,9-8-36-31,1-7-105 16,0-1-95-16,8-15 132 15</inkml:trace>
  <inkml:trace contextRef="#ctx0" brushRef="#br0" timeOffset="85017.42">23573 5741 1299 0,'-6'3'144'0,"-1"2"73"16,-2-2 3-16,3 9-74 0,-2 7-28 0,-3 8-35 0,-2 9-15 0,-1 15-29 0,0 1-11 0,10 11-15 15,6 2-1-15,14-5-2 16,7-8-5-16,20-11 3 15,4-7 0-15,7-13 7 16,6-10 6-16,-6-11 18 16,-1-8 10-1,-1-16 23-15,-11-7 12 0,-8-10 16 16,-12-6 2-16,-19-13-17 16,-12-5-18-16,-28-6-46 15,-14 9-23 1,-20 23-29-16,-6 20-3 0,-15 24-78 15,2 9-20-15,12 18 69 16</inkml:trace>
  <inkml:trace contextRef="#ctx0" brushRef="#br0" timeOffset="100315.08">20755 7239 1003 0,'11'-6'117'0,"-1"1"60"0,-1-1 17 0,-4 12-33 0,-2 3-23 0,5 17-29 0,-6 2-20 0,2 10-47 0,3 1-19 0,-7 5-17 15,-2 2-2 1,-3-10-1-16,2-7 1 0,0-13 1 16,-5-4 2-16,0-10 3 15,-1-4 1-15,-1-14 10 16,6-7 9-16,2-12 18 16,2-3 9-16,8-3 6 15,1 0-5 1,4 7-20-16,0 4-11 0,-1 6-20 15,1 8-7-15,3 4-6 16,6 1-5-16,0 1-41 16,6 4-31-16,2-1-111 0,5 1-82 15,0 0 150 1</inkml:trace>
  <inkml:trace contextRef="#ctx0" brushRef="#br0" timeOffset="101054.74">21123 7250 931 0,'9'3'164'0,"-2"2"116"0,5-5-93 16,3 0-4-16,4 5-58 0,-4-2-22 0,7 0-35 0,-1 5-23 0,3-7-27 0,-1-1-4 0,-4-1-4 0,2-5 0 0,-6-1 6 0,-5-4 4 0,-10-11 2 15,-5 3 1-15,-15-1-4 16,-7 2-4-16,-8 1-4 16,4 11-4-16,-4 9-4 15,5 11-3 1,8 22-2-16,1 4-1 0,15 7-1 16,6 2 1-1,11-8 2-15,5 0 1 16,6-5 0-16,3-7 0 0,5-9 2 15,5-12 1 1,6-14 14-16,6-13 7 16,-1-13 19-16,4-6 8 15,1 0 2-15,-1 2 0 0,-15 8-18 16,-7 4-10-16,-16 12-18 16,-12 10-7-16,-7 7-6 15,-5 12-1-15,-6 5 2 16,1 3 1-16,1-1 2 15,3-3 2-15,9-6 2 16,1-2 2-16,3-12 2 0,0-1 1 0,3-6 2 16,9-10-2-16,1-1-1 31,3 0-3-31,6-2-3 16,-6 6 0-16,-2 8-8 15,3 5-4-15,-4 15-23 0,-4 7-24 16,4 11-68-16,-1 6-52 15,1 1 8 1,4-6 25-16,1-13 91 16,-4-15 79-16,2-9 61 15,-4-10 18-15,-2-12 26 0,-2-8-8 16,-3-3-32-16,-1-7-16 0,6 10-34 16,1-2-12-1,1 10-8-15,10 8-2 16,-1 11-7-16,3 12-2 0,1 19 0 15,-1 5-1 1,-7 11-4-16,2 5-3 0,-3-2-28 16,-2 3-29-16,0-7-67 15,-1-4-56-15,-2-8 94 16</inkml:trace>
  <inkml:trace contextRef="#ctx0" brushRef="#br0" timeOffset="102026.93">22317 7348 573 0,'0'1'104'0,"-8"4"106"0,2-5-15 0,-5 2-42 0,6-1-15 0,-3 1-27 0,7-2-8 0,-2 1-7 0,3-1-12 15,0 2-16-15,-4 4-4 16,14-6 1-16,1 0 5 0,5 0-5 16,1 0-1-16,-1-1-12 15,1-4-7-15,2 0-11 16,0 1-2 0,3-6-8-16,0-3-3 0,0-2 4 15,0-3-8-15,-4 1-2 16,-6 3 1-16,-7-7 4 15,-5 4 7-15,-11 3 1 0,-3 1-5 16,-10 5-12-16,-1 4-7 16,-5 11-8-1,-2 9-1-15,4 13-4 16,-2 4 0-16,10 9 3 16,5-1 0-16,12 2 3 15,8-1-1-15,15-8 1 16,1-6 2-16,12-9 0 15,-4-7 2-15,4-10 2 16,-5-4 1-16,0-7 1 16,-1-4 1-16,-1-4 0 15,-3-3 1-15,2-1 0 16,-6-1-2-16,0 6-2 0,-5 5-3 16,-10 10-4-16,-3 2-2 15,-4 13-3-15,-6 2-8 16,1 6-27-16,-2 3-5 0,5-6 1 15,1 0 10 1,4-11 31-16,1-2 10 0,7-9 7 16,2-6 7-16,5-13 3 15,1-3-1 1,8-7-4-16,1-1-5 16,0 11-3-1,4 1-2-15,-4 13-1 0,0 4-3 16,-3 5-4-16,-4 6-3 15,-7 5 1-15,0 6 0 0,-8-1 2 16,-1 2 2-16,2-7-1 16,1-4 1-16,6-8 0 15,5-3 0-15,7-11 2 16,1-5 2-16,3-1 4 16,-2 2 0-16,-1 10 4 0,-4 0-4 15,-5 15-5-15,-3 7-4 0,-7 11 0 31,-2 13-19-31,-3 3-67 0,3-3-64 16,7-7 71-16</inkml:trace>
  <inkml:trace contextRef="#ctx0" brushRef="#br0" timeOffset="102467.72">23220 6908 1587 0,'-10'23'107'16,"-6"11"91"-16,2 10-82 0,3 14 21 0,6 7-33 0,5-2-52 0,4 0-11 0,5-14-24 0,4-3-11 0,-2-12-3 0,-2-1-4 16,-6-6-23-16,-1-3-4 0,-4-10-5 15,-6-3-4 1,2-16 13 0,-2-3 3-16,10-6-1 0,7-3 21 15,13 1 8 1,4 3 1-16,7 7 6 0,6 3-14 15,1 9 1-15,1 1-1 16,-11 4 2-16,-5 1-1 16,-14 1-2-16,-8 1 0 15,-16 0-9-15,-9 4-4 0,-12-4-36 16,-9 0-34-16,4-3-78 16,-2-3-74-16,15-8 128 15</inkml:trace>
  <inkml:trace contextRef="#ctx0" brushRef="#br0" timeOffset="102976.88">23612 7337 1141 0,'4'3'111'0,"5"0"128"0,-4-3-81 0,9 0 29 0,2 0-46 0,3-11-65 0,6-3-11 0,11 0-10 0,-6-8-13 16,5-2-3-16,-4 5 5 16,-10-6 6-16,-5 3 13 15,-10 7 11-15,-8 1-3 16,-18 13-17 0,-4 2-16-16,-10 13-27 0,-1 9-8 0,-8 8-7 15,2 4 1-15,10 1-3 16,9-6 0-16,20-3 0 15,7-5-1 1,20-9 4-16,7-6 2 0,2-2 1 16,10-5 3-16,5 0 0 15,-3 0 0-15,1 3-2 16,-2 7 0-16,-9 4-3 16,-1-1 1-16,-16 4-25 15,-2-1-14-15,-16-7 6 16,-1-1-1-16,-7-6 31 15,3-4 16-15,3-7 14 16,1-6 10-16,12-7 14 16,6-6 8-16,13 0 2 15,4-7-7-15,9 6-18 16,-1 4-12-16,-2 9-21 16,-6 4-27-16,-9 4-91 15,-2 5-58-15,-5 4 82 0</inkml:trace>
  <inkml:trace contextRef="#ctx0" brushRef="#br0" timeOffset="103536.19">21585 7934 1043 0,'25'-12'129'0,"2"-4"148"0,-1-4-69 0,-6 1 4 0,-1 0-18 0,-16 1-44 0,-8 6-21 0,-20 4-34 0,-14 6-20 0,-24 15-32 16,-2 9-8-16,-6 8-23 0,9 3-8 15,28-3-8-15,12-2-3 16,33-4-1-16,15 0 1 16,28-2 5-16,16-2 2 15,7 1 3-15,-6 2 1 16,-16-2 1-16,-19 3 0 16,-23-2 5-16,-13-3 2 15,-19 0 0-15,-14-1 0 0,-24 3-21 16,-11-2-16-1,-12-3-38-15,6-8-24 0,15-8-76 16,12-8-101-16,30-16 154 16</inkml:trace>
  <inkml:trace contextRef="#ctx0" brushRef="#br0" timeOffset="103727.95">21902 7662 1927 0,'15'30'146'0,"-11"12"72"0,-1 10-47 0,-4 13-49 0,-1 6-51 0,4-2-53 0,6 1-9 16,-2-6-25-16,5 1-35 0,0-8-137 16,0 1-93-16,-1-6 140 15</inkml:trace>
  <inkml:trace contextRef="#ctx0" brushRef="#br0" timeOffset="104592.87">21842 8012 1445 0,'29'-11'136'0,"5"4"202"0,6 1-152 0,7 8 24 0,1 4-29 0,15-1-85 0,-2 3-33 0,12-1-40 15,-5 6-10-15,-7 1-11 0,-3 4-2 16,-13-1 0 0,-12 2 0-16,-11-7 3 15,-8-4 2-15,-12-1 3 0,-5-6-2 16,-15-7 0-16,-7 0-2 16,-11-7-5-1,-2 0-7-15,-10 10-7 0,3 5-3 16,-4 15-7-16,3 10 6 15,16 8 2-15,16 3-1 0,19-5-2 16,17-2-2-16,16-15 4 16,6-3 3-16,1-13 14 15,0-7 5 1,-4-13 12 0,-8-7 9-16,-6-5 18 0,-1 1 8 15,-10-2 4-15,-3 4-3 0,-12 12-15 16,-2 4-4-1,-9 17-13 1,-1 14-6-16,2 14-10 0,3 7-4 0,6 9-8 16,4-3-2-1,18-5-3-15,5-9-1 0,13-8-3 16,5-11 3-16,0-17 10 16,0-7 3-16,-2-17 11 15,-4-8 5-15,-4-11 11 16,-2-5 6-16,-8-15 5 15,-1-5 3-15,-13-17 6 16,-5 1-2-16,-6 11-3 0,-4 14 1 16,1 37-11-16,-7 17-6 15,-3 39-7-15,-1 13-8 16,-3 25-10-16,0 8-1 16,2 6-2-1,6-3 1-15,9-2-1 16,5-2-6-16,14-9-11 15,7-7-5-15,20-17-2 16,6-11-8-16,-3-17 12 16,2-5 4-16,-12-21 5 15,-1-6 15-15,-7-11 6 0,-5-3 2 16,-14-2 5-16,-5 1-1 16,-18 10-3-16,-8 7-3 15,-8 20-8-15,-2 13-4 0,1 18-1 16,3 9-1-16,3 7 0 15,12-2 0-15,15-9-11 16,8-4-15-16,20-21-18 16,14-1-17-1,16-21-44-15,7-3-18 0,-6-14-59 16,-4-5-32-16,-20 0-293 16,-4-10 312-1</inkml:trace>
  <inkml:trace contextRef="#ctx0" brushRef="#br0" timeOffset="104758.95">22628 7908 1651 0,'54'31'109'0,"23"-4"115"0,29-7-113 0,12-12 5 0,8-12-24 0,4-17-42 0,-4-7-30 0,5-12-13 0</inkml:trace>
  <inkml:trace contextRef="#ctx0" brushRef="#br0" timeOffset="-71533.25">20942 10988 733 0,'1'0'155'16,"-2"-2"149"-16,-7 2-127 0,-3 0-8 0,1 5-61 0,-6 4-23 0,7 4-37 0,-7 6-8 0,8 6-11 0,-1 8-4 16,9 5-11-16,0 3-7 15,16-2-7 1,6-4 0-16,12-14 0 16,-1-6 0-16,10-12 9 0,-3-3 19 15,-3-9 40-15,1-2 23 16,-9-8 25-1,-10-5-9-15,-7-1-29 0,-2-2-21 0,-10 7-28 16,0 4-9 0,0 14-12-16,-8 1-5 0,8 17-6 15,0 7-3-15,11 3-1 16,6-6 2-16,13-3 1 16,6-4 3-16,9-11 2 31,2-2 9-31,-8-11 12 0,-7-4 3 15,-12-5 7-15,-10-1-8 0,-12-12-10 16,-9 0-4 0,-8-8-10-16,2 3-1 0,1 8-2 15,7 7-2 1,6 8-1-16,3 4-1 0,12 4 0 16,7-6 1-16,16-1 6 15,4-4 2-15,13 1 13 16,-3-7 7-16,0-2 27 15,-6-3 13-15,-12-5 9 0,-1 2-4 16,-14 2-24-16,-2 6-13 16,-4 15-21-16,-7 3-6 15,0 26-3-15,2 7-2 16,0 19-2-16,2 7 1 16,-2-1-1-16,3 0 1 15,1-8 1 1,4-3 1-16,-5-9 3 15,1-7 2-15,-9-11 1 0,0-12 2 16,0 0-2-16,-4-6-2 0,4-8-2 16,3-2-1-1,3-1-2-15,5-3 0 0,11 0 2 16,0 2 0-16,12 4 1 16,-3 4 0-16,2 8 0 15,3 8-1-15,-2 6 0 16,2 0 0-16,-3 8-2 15,-3-1 0-15,-6 1 1 16,-9-3 1-16,4-8 0 16,-3-3-6-16,0-11-38 15,4-7-31-15,-4-14-77 0,0-1-59 16,6-5-138-16,2-4-90 16,15 4 234-1</inkml:trace>
  <inkml:trace contextRef="#ctx0" brushRef="#br0" timeOffset="-70978.1">22518 10885 1162 0,'-8'3'124'0,"0"4"96"0,6-6-28 0,10-2-51 0,6-6-19 0,12 1-21 15,0-5 6-15,4 1-8 16,0-1-20-16,-9 0-38 15,-2 2-13-15,-11-4-12 16,-4 1 0-16,-12-1 1 16,-4 0 6-16,-12 1 8 15,-6 1 3-15,-4 6-3 16,0 5-9-16,0 17-16 16,5 10-6-16,7 8-4 31,5 0-2-31,7 2 0 0,10 0 1 15,11-4 1-15,2-5 2 0,6-9 2 16,3 0 2-16,3-11 2 16,4-3 3-16,5-5 4 15,3-7 2-15,1-5-1 16,-1-4-1-16,-7 0-5 16,-3-3-1-16,-9 7-2 15,-3 4-1-15,-10 6-6 16,-2 4-7-16,-4 9-10 15,-1 3-3-15,4-1 1 16,7-1 5-16,7-10 13 0,8-2 4 16,15-13 16-16,-1-3 8 15,3-6 12 1,-2 2 3-16,-1 2-11 0,-2 4-7 16,-1 14-19-16,-6 7-3 15,-7 19-5-15,-3 6-13 16,-5 7-65-1,-2-2-60-15,4-11-287 0,8 0 252 16</inkml:trace>
  <inkml:trace contextRef="#ctx0" brushRef="#br0" timeOffset="-70537.08">21661 11694 1110 0,'-10'11'159'0,"6"2"195"0,2-5-99 0,-7-1-27 0,-4 5-26 0,-14-3-66 0,-9 4-35 0,-7 2-48 31,-4 6-15-31,9 14-23 0,2 6-12 0,17 9-12 16,5 8-2-16,17-1-2 15,11 2-2-15,24-9-6 16,14-4-6-16,16-15-26 16,4-9-32-16,1-14-77 15,-8-9-48-15,-8-17-346 16,7-10 337-16</inkml:trace>
  <inkml:trace contextRef="#ctx0" brushRef="#br0" timeOffset="-70332.01">22035 11555 1789 0,'0'27'164'16,"-2"6"112"-16,2 11-134 0,0 5 3 0,0 11-63 0,2 0-23 0,6 5-37 0,1 1-13 0,2-4-15 15,0-1-26-15,2-9-88 16,0-3-58-16,1-13-219 16,8-6 215-16</inkml:trace>
  <inkml:trace contextRef="#ctx0" brushRef="#br0" timeOffset="-70123.47">22398 11424 1732 0,'12'11'176'0,"-1"7"107"15,0 23-116-15,-7 9-4 0,-4 24-70 0,-4 4-26 0,-4 4-36 16,1 0-12-16,-1-15-38 16,1-3-36-1,1-19-100-15,6-8-54 0,3-14-180 16,5-4 205-1</inkml:trace>
  <inkml:trace contextRef="#ctx0" brushRef="#br0" timeOffset="-69915.49">22686 11757 1339 0,'-11'13'182'0,"-11"1"193"0,-11 11-224 0,-8 5-10 0,2 6-60 0,1 1-26 0,17-1-32 16,4-8-14-16,17-2-27 16,9-4-23-16,18-14-88 0,8-1-64 15,15-8-159-15,4-7-123 16,11-5 263-16</inkml:trace>
  <inkml:trace contextRef="#ctx0" brushRef="#br0" timeOffset="-69756.44">23035 11822 1312 0,'13'11'160'0,"1"-3"151"0,11-4-167 0,5-2 2 0,-5-5-68 16,-1-7-59-16,-2-1-110 15,-8 2-90-15,-1 3 85 16</inkml:trace>
  <inkml:trace contextRef="#ctx0" brushRef="#br0" timeOffset="-69595.31">22920 12129 1835 0,'35'5'109'0,"2"0"40"0,1-5-22 0,2-7-37 0,-1-2-30 0,-4-4-55 0,3-4-36 16,7 0-194-16,8-4-329 0,8-7 324 16</inkml:trace>
  <inkml:trace contextRef="#ctx0" brushRef="#br0" timeOffset="-69423.38">23702 11700 1669 0,'-8'0'259'0,"2"7"249"0,-3 16-298 0,-2 6-35 0,6 13-84 0,2 9-25 16,4 2-34-16,6 4-10 0,4 0-57 15,1 1-39-15,2-3-124 16,2-1-60-16,14-2 133 16</inkml:trace>
  <inkml:trace contextRef="#ctx0" brushRef="#br0" timeOffset="-69197.56">24004 12326 2124 0,'42'21'144'0,"-10"4"30"0,-5 4-15 0,-16 10-84 0,-10 7-45 0,-13-1-61 0,-9 6-34 15,-14-2-118-15,-4 1-86 0,1 2 143 0</inkml:trace>
  <inkml:trace contextRef="#ctx0" brushRef="#br0" timeOffset="-68189.03">21527 13429 1026 0,'-44'-5'146'0,"3"-3"149"0,0 3-27 0,4 1-21 0,3 7-14 0,2 3-64 0,-1 8-40 0,5 16-69 15,-4 0-32-15,13 19-28 16,3 6-5-16,13 18-8 16,8 4-1-16,12 2 1 15,8-2 0-15,18-14-2 16,12-7 1-16,10-26 5 0,3-13 9 0,0-27 20 31,-5-13 13-31,-6-28 23 16,-13-12 3-16,-14-17-3 15,-8-8-2-15,-19-6-4 0,-6 3-2 16,-19 4-6 0,-8 12-7-16,-10 29-17 15,-2 22-10-15,-9 42-15 0,-1 23-7 16,-3 34-17-1,6 10-8-15,8 5-8 0,9 0 2 0,17-24 12 16,5-12 12-16,13-32 20 16,5-9 3-16,3-21 12 15,3-10 2-15,4-15 5 16,6-4 7-16,5-3 7 16,6 9 6-1,3 16 1-15,3 15-7 0,3 27-15 16,-1 14-8-16,-4 21-10 15,-2 1-1-15,0-8-28 16,-3-6-26-16,10-13-86 16,6-11-48-16,4-17-139 15,11-3 168-15</inkml:trace>
  <inkml:trace contextRef="#ctx0" brushRef="#br0" timeOffset="-67976.98">22268 13609 1539 0,'-6'18'203'0,"4"-2"268"0,7-3-210 0,13-2-52 0,4-6-24 0,12-2-72 0,1-3-29 15,8-5-41-15,-2-1-14 0,1-1-25 16,2 3-19-16,-1-3-56 0,4 4-44 15,-14-3-133 1,-1 0-53-16,-16 6 157 16</inkml:trace>
  <inkml:trace contextRef="#ctx0" brushRef="#br0" timeOffset="-67800.09">22317 13821 1625 0,'11'16'159'16,"11"-3"166"-16,10-7-121 0,14-6-32 0,1-5-32 0,13-10-68 15,5-4-39-15,1-8-97 0,6-1-64 16,7-1 64-16</inkml:trace>
  <inkml:trace contextRef="#ctx0" brushRef="#br0" timeOffset="-67582.46">23305 13214 1749 0,'3'7'184'0,"5"15"212"0,-3 6-177 0,1 23-48 0,-3 12-31 0,-3 8-74 0,0 6-24 16,0-1-32-1,0-4-31-15,3-7-92 16,3-10-48-16,1-9-137 0,4-12-126 16,-2-21 249-16</inkml:trace>
  <inkml:trace contextRef="#ctx0" brushRef="#br0" timeOffset="-67280.71">23018 13129 1474 0,'4'6'254'15,"9"4"298"-15,9 6-315 0,5 3-3 0,11 0-83 16,12-1-39-16,31-2-54 16,18 0-22-16,23 6-17 15,4 2-2-15,-11 9-3 16,-16 11 1-16,-32 3-2 15,-17 9-2-15,-34-1-4 0,-13 6-4 16,-33 5-6-16,-17 4-4 16,-23 2-17-16,-16-4-11 15,-22-9-43-15,-8-7-21 16,-11-16-27-16,7-8-55 16,10-18-223-16,-11-17 250 0</inkml:trace>
  <inkml:trace contextRef="#ctx0" brushRef="#br0" timeOffset="-64034.68">21072 15496 738 0,'-3'11'123'0,"-3"-1"112"0,6-4-3 0,2-3-44 0,4-3-18 0,3 0-44 0,-4 0-17 0,3 3-38 0,-3 10-22 15,-5 3-28-15,3 7-9 16,2 4-12 0,-1 2-1-16,6-3-1 0,-1-2 0 15,10-8 2 1,-1-5 0-16,4-10 24 0,0-1 25 15,-6-6 44-15,1-6 14 0,-4 1-12 32,-2-4-24-32,0 4-45 0,1 2-16 0,6 9-10 15,4 5-3 1,11 7 0-16,8 1 0 0,9-5 3 16,5-2 0-1,9-8 23-15,-3-7 20 16,-17-5 29-16,-7-7 14 0,-25-2-1 15,-4-4-17-15,-19-2-26 16,-11 1-14-16,-16-5-21 16,-9 1-13-16,-5-4-41 15,6 8-26-15,14 2-78 16,18 1-45-16,38-3-196 16,18-4 219-16</inkml:trace>
  <inkml:trace contextRef="#ctx0" brushRef="#br0" timeOffset="-63703.11">21967 14998 1136 0,'5'-17'212'0,"-5"9"210"0,-5 6-89 0,-12 13-119 0,-1 13-57 0,-4 17-89 0,5 17-26 0,6 24-24 0,6 11-10 16,11 14-12-16,10-4-2 15,5-18-16-15,4-8-2 0,-3-20 6 16,-3-13 2-16,-5-20 18 15,-1-10 6 1,-4-26 5-16,-4-14 2 0,3-18 7 16,0-8-2-16,1 2-2 15,7 4-2-15,1 19-6 16,7 13-2-16,1 23-3 16,0 12-3-1,4 23-4-15,-2-3 0 16,3 8-30-16,3-10-28 0,3-10-106 15,5-9-75-15,-3-20-275 16,-3-8 284-16</inkml:trace>
  <inkml:trace contextRef="#ctx0" brushRef="#br0" timeOffset="-63167.82">22552 15492 1501 0,'-14'12'152'0,"3"4"114"0,3 6-62 0,3 2-56 0,5-2-29 0,8-3-40 0,8-7-11 16,9-5-11-16,7-3-3 16,7-4 8-16,2-4 1 15,-1-9-3-15,-1-1-3 16,-6-4-13-16,-7-2-1 0,-20 6 0 16,-6 1-2-1,-17 2-6-15,-7 5-9 0,-8 7-23 16,1 10-5-16,2 10-7 15,-2 3-1-15,13 9-1 0,3-3 1 16,13 1 1 0,7-2 4-1,7-4 4-15,7-5 1 16,2-1 2-16,1-3 1 16,-3-3 0-16,3-2 0 0,0-7-1 15,-3 1 1-15,6-6-2 16,1-9 1-16,-3-3 1 15,4-2 0-15,-5-9 0 16,-3 2 0-16,3-5-3 16,5 0 0-16,-3 1-1 15,-1 0-1-15,4 3 2 0,-2 1 0 32,1 4 0-32,2 2 0 0,-9 5 1 0,0 4-1 15,-7 8-2 1,-5 9-1-16,-1 15-4 15,-4 9-5-15,-2 9-8 0,-2 6-10 16,2-6-1-16,2-7 4 16,10-13 4-1,4-7 11-15,11-16 0 16,4-3-22-16,1-10-94 0,4-1-62 16,-3 3 89-1</inkml:trace>
  <inkml:trace contextRef="#ctx0" brushRef="#br0" timeOffset="-62568">21765 16319 1313 0,'2'0'169'0,"-1"4"116"0,-1-8-40 0,-3 1-7 0,-10-1-51 16,-1-4-41-16,-14 3-57 0,-4 5-21 0,-12 11-32 0,-8 6-7 0,3 23-19 0,-1 12-6 15,15 19-13-15,11 1-1 16,21 4-4-16,11-3-2 15,20-23-8-15,15-9-12 16,17-20-30-16,2-17-29 16,-7-19-73-16,-5-19-52 0,-12-19-174 15,0-10 214-15</inkml:trace>
  <inkml:trace contextRef="#ctx0" brushRef="#br0" timeOffset="-62376.53">21975 16070 1405 0,'-2'-17'232'0,"-1"4"183"0,2 15-135 16,-6 14-50-16,3 18-89 16,0 9-43-16,3 17-55 0,-2 6-14 0,3 11-19 31,3 12-6-31,2 2-17 16,-4 5-22-16,7-9-77 15,-3-13-45-15,6-23-126 0,3-20-124 16,6-31 237-16</inkml:trace>
  <inkml:trace contextRef="#ctx0" brushRef="#br0" timeOffset="-62137.21">22289 16342 1233 0,'-24'15'174'0,"-3"4"216"0,-4 8-229 0,-1 1-1 0,2 4-30 0,5-2-22 0,8 0-34 0,6 0-12 0,7-3-28 16,4-1-14-16,13 1-14 16,3 2-5-16,14-1-5 15,1-3-3-15,10-4-2 16,2-7-16-16,1-3-48 16,2-8-33-16,-11-4-104 15,-1-3-91-15,1-13 171 16</inkml:trace>
  <inkml:trace contextRef="#ctx0" brushRef="#br0" timeOffset="-61302.65">21787 16061 631 0,'5'-6'146'0,"0"-7"199"0,1 3-74 0,-4 3-21 0,-2 2-21 0,-5 8-39 0,-5 3-27 0,-1 10-40 16,-1 8-12-16,-1 7-43 15,8 12-17-15,7 15-22 16,3 8-9-16,9 16-13 15,5 7-3-15,0-3-8 16,1 1-23-16,-2-11-66 16,-4-10-31-16,1-17-85 15,0-11-42-15,-6-14 146 16</inkml:trace>
  <inkml:trace contextRef="#ctx0" brushRef="#br0" timeOffset="-60918.4">22690 16291 557 0,'-4'-6'186'0,"0"-1"214"0,0 4-77 15,4 5-56-15,7 1-32 0,2 3-65 0,9-4-27 0,8-2-56 0,8-2-29 0,13 2-30 16,3-1-11-16,2-2-25 16,-4 1-42-16,-10-3-127 31,-10 4-124-31,-14 1 152 0</inkml:trace>
  <inkml:trace contextRef="#ctx0" brushRef="#br0" timeOffset="-60781.16">22702 16452 1486 0,'13'20'115'0,"9"-2"96"0,8-6-58 0,19-12-29 0,4-6-34 0,9-10-60 16,-1 1-45-16,-7-9-130 0,0 3 97 0</inkml:trace>
  <inkml:trace contextRef="#ctx0" brushRef="#br0" timeOffset="-60452.37">23447 16187 1198 0,'-16'8'211'0,"-3"5"249"0,0-1-198 0,-3 9-91 15,3 9-41-15,2 4-67 0,6 10-24 0,11 1-29 0,8 0-9 16,17-7-12-16,10-6-7 16,9-10-3-16,9-11 3 15,7-16 14-15,-4-8 15 0,-9-9 29 16,-12-9 11-16,-13-9 20 16,-2-2 1-16,-15-7 3 15,-5 2-2-15,-17-5-18 16,-12 0-13-1,-23 7-41-15,0 8-26 16,-10 26-62-16,1 14-49 0,9 30-168 0,5 13 174 31</inkml:trace>
  <inkml:trace contextRef="#ctx0" brushRef="#br0" timeOffset="-60203">23952 16651 1879 0,'9'28'138'15,"1"4"59"-15,-7 2-34 0,-3-2-55 0,0 4-43 16,-10-3-52-16,-4 3-27 0,-2-1-93 0,-9 0-68 0,8-4 88 0</inkml:trace>
  <inkml:trace contextRef="#ctx0" brushRef="#br0" timeOffset="-59219.92">21598 17294 1062 0,'5'-13'137'0,"-1"6"133"0,-4-3-19 0,-4 7-54 0,-6 3-22 15,-14 5-52-15,-7 4-27 0,-10 16-18 0,0 5-11 0,-3 18-24 0,1 5-12 0,8 14-34 16,7 5-8-16,15-3-2 16,10 2 0-16,16-17 2 15,14-10 1 1,11-15 1-16,12-14 1 0,10-15 6 16,0-9 3-16,-3-18 14 15,-13-6 4-15,-8-14 5 16,-9-10 3-16,-5-6-1 15,-6-3 0-15,-13-4 3 16,-3 1 1-16,-11 7-2 0,-3 4-1 0,-4 15-9 16,-5 12-6-1,-1 28-12-15,-3 14-10 16,-11 33-31 0,1 13-21-16,-8 20-37 15,0 6-4-15,11-2 31 16,3-13 21-16,15-21 42 15,8-19 9-15,8-15 18 16,7-15 6-16,7-16 20 0,2-3 10 16,12-12 13-16,7 5 7 0,6 1 4 15,4 5-3-15,-2 20-21 16,-2 5-12 0,-6 22-24-16,-1 10-6 0,-2 16-12 15,0-1-4-15,10-1-39 16,5-5-27-16,4-17-83 15,3-7-65 1,-12-20-183-16,-4-9 220 0</inkml:trace>
  <inkml:trace contextRef="#ctx0" brushRef="#br0" timeOffset="-59016.61">22163 17285 1459 0,'-5'15'203'0,"0"4"215"0,7 3-131 0,10 2-107 16,9-5-37-16,6-10-75 0,6-1-32 0,-2-8-26 15,2-6-7-15,-3 1-9 16,-4-4-25-16,-3 6-89 16,-5 0-74-16,-7 3-380 0,-11 0 339 15</inkml:trace>
  <inkml:trace contextRef="#ctx0" brushRef="#br0" timeOffset="-58870.1">22150 17621 1515 0,'30'15'133'0,"6"1"104"0,10-6-86 0,-2-3-55 0,5-7-31 0,-13-7-47 0,-3-6-64 16,1-3-267-16,3-3 211 15</inkml:trace>
  <inkml:trace contextRef="#ctx0" brushRef="#br0" timeOffset="-58643.32">22816 17121 1540 0,'-3'0'206'0,"3"4"192"0,3 11-192 0,0 7-20 0,5 17-83 0,-5 8-42 0,-1 10-44 0,-1 6-10 0,-1 2-44 15,0-5-29-15,5-19-79 32,-2-5-58-32,-1-19-218 15,-2-6 241-15</inkml:trace>
  <inkml:trace contextRef="#ctx0" brushRef="#br0" timeOffset="-58319.24">22765 17199 1160 0,'-8'-64'225'0,"5"5"197"0,13 17-181 0,7 10-39 0,19 13-68 0,8 10-19 0,12 9-26 16,-1 5-17-16,-5 9-28 15,-10-2-15-15,-15 7-17 16,-8 5-3-16,-9 0-12 15,-5 1-4-15,-7 0-14 16,-7-3-15-16,-15-8-16 16,-10 1-11-16,-17-9 1 15,-4-3 13 1,-2-6 26-16,15-3 12 16,21-2 23-16,18 8 10 0,11 0 14 15,16 9 12-15,18 15-1 16,4 4-3-1,5 15-12-15,-7 6-10 0,-5 3-13 16,-4 6-2-16,-8-6-43 16,-5-3-35-16,4-8-79 15,1-8-202-15,5-8 214 16</inkml:trace>
  <inkml:trace contextRef="#ctx0" brushRef="#br0" timeOffset="-57587.86">23218 17357 1005 0,'0'18'140'16,"0"-3"179"-16,11-1-129 0,5-2-30 15,8-6-16-15,7-6-39 0,-1-5-12 0,2-6-21 0,-1-5-6 16,-6-4-13-16,-4-5-6 0,-8-2-5 15,-7-2-6-15,-16 4-7 16,-5-2-3-16,-22 7-6 16,-2 2-6-16,-10 17-8 15,3 10-5-15,5 20-6 16,13 10-4 0,12 12-1-16,7 2-1 0,16 1 2 15,8-5 0-15,10-8 3 16,11-7 0-16,8-8 3 0,7-6 1 15,1-10 2 1,2-10 2-16,2-15 11 0,0-7 8 16,-3-11 19-1,-7 2 8-15,-15 1 3 16,-5 5 2-16,-15 9-13 16,1 8-7-16,-12 8-13 15,0 6-11-15,-3 10-19 16,-8 6-12-16,-1 3-14 15,-3 2 1-15,3-6 12 0,2-1 8 16,9-20 18-16,-1 0 3 16,7-14 9-1,6-11 4-15,5-10 3 0,4 3 3 16,5-4-2-16,-1 8-3 16,3 6-7-16,-5 7-7 15,-3 15-8-15,-3 4-6 0,-4 13-32 16,-2 7-18-16,-2 4-22 15,-5 2 4-15,-2-10 31 16,-1-1 19-16,0-8 25 16,-1-14 16-16,1-5 11 0,0-11 8 15,1-6 8 1,7 0-6-16,6 0 11 16,2 4-4-16,8 7-6 15,4 3-4-15,5 13-18 16,-3 9-5-16,0 11-4 15,-3 1-15-15,-6 7-56 16,-6-3-42-16,-5-3-225 16,-2 1 195-16</inkml:trace>
  <inkml:trace contextRef="#ctx0" brushRef="#br0" timeOffset="-56937.46">24291 17337 949 0,'3'9'113'0,"-3"2"113"0,0-3-69 0,11-5-48 0,3 0-13 0,7-6-14 0,-2 0-5 15,4-10 3-15,-4-1-5 0,2-5 2 16,-1 0 4-16,-6-6 23 16,-4 2 9-16,-7-1 1 15,-3 3-2-15,-9 1-24 16,-4 7-17-16,-8 8-38 16,3 5-19-16,-8 16-31 15,1 9-10-15,0 17-6 16,0 6 4-16,7-2 12 15,7 0 1-15,16-8-4 16,6-7 0-16,13-7 2 16,1-4 3-16,2-9 11 15,4-6 3-15,-2-3 11 16,-1-2 7-16,-3-5 11 16,-6-6 1-16,-1-2-7 15,-6 2-4-15,-6 2-8 16,1 3-3-16,-6 6-5 15,-1 0-3-15,0 6-10 0,-6 3-3 16,3 2-7 0,3 0 0-16,0-7 5 0,8-6 5 15,4-6 8-15,4 0 3 16,0-9 6-16,4 4 1 16,-1 4 2-16,2-2 2 15,-4 11-3-15,1 0 1 16,-6 6-3-16,-2 4-3 0,1 2-2 15,-2 1-1-15,4-2-6 16,3 1-7-16,-1-7-37 16,6-2-37-16,-4-7-115 15,-1-9-92-15,-5-12 158 0</inkml:trace>
  <inkml:trace contextRef="#ctx0" brushRef="#br0" timeOffset="-56520.72">24802 16845 795 0,'3'0'175'0,"7"0"281"0,-1 8-194 0,12 7-22 0,-3 7-15 0,6 13-66 0,1 6-35 0,-1 8-58 16,0 5-30-1,-10 10-43-15,-5 1-17 0,-5-2-30 16,-6-5-8-16,-1-10-44 16,-4-7-6-16,1-18 24 15,-3-7 16-15,-4-8 63 16,4-8 30-16,4-8 26 16,-1-5 16-1,9-5 22-15,1-5-2 16,11 1-8-16,5 3-9 0,7 5-17 15,1 2-4 1,-1 5-4-16,0 6-6 0,-5 9-10 16,-9 3-6-16,-4 4-17 15,-6 8-9-15,-9-3-33 16,-2 2-16-16,-9 2-66 16,3-7-47-16,-4-7-153 15,-1-4 172-15</inkml:trace>
  <inkml:trace contextRef="#ctx0" brushRef="#br0" timeOffset="-55861.29">25199 17242 1527 0,'2'6'132'16,"0"-1"66"-16,2-3-54 0,6-4-61 0,-2-3-7 0,1-4 9 0,4-2 3 15,-1-2-7-15,-2-1-6 0,-2 1-8 16,-8-2 3-16,-5 4-9 15,-3 1-11-15,-4 5-25 16,-1 5-18-16,-4 13-26 16,2 12-8-16,4 12-4 15,3 4-4-15,8-2-3 16,4-3 1-16,10-9-1 16,2-8 8-16,6-10 16 0,-2 1 14 15,-2-10 19-15,-4-2 7 16,-3-4 8-16,-2 1-7 15,-6 4-8-15,-1 1-8 0,1 1-11 16,-3 4-13 0,0 4-10-1,-1 1-2-15,-1-4 6 0,0 2 7 0,2-8 23 16,0-6 4-16,10-10 12 16,-1-6 11-1,12-8-7-15,2-3-3 16,3-2-9-16,1-3-13 15,-2-6-383-15,-8 5 279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2-22T18:26:11.995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55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4-02-22T18:30:08.233"/>
    </inkml:context>
  </inkml:definitions>
  <inkml:trace contextRef="#ctx0" brushRef="#br0">7149 9959 864 0,'1'0'117'0,"2"0"98"16,1-6-19-16,-4 1-72 0,0 4-19 0,-4-1-31 0,0 2-7 0,-1 2 5 0,-3-1-4 0,-3-1-5 16,0 0-3-16,3-1 5 15,-1-10 10-15,-1-5 17 16,5-8 1-16,-4-12-10 16,1-5-14-16,-1-16-25 15,-4-3-9-15,-1-15-13 16,-2-1-4-16,0-9-4 15,0-7-4-15,1-7-4 0,-4-10-1 0,5-4 5 16,1 1 5-16,7 15 8 16,-1 9 6-16,4 17 4 15,-3 5-1-15,-2 8-4 16,-3-6-4 0,0 5-8-16,-3 0-4 0,1-1-4 31,0 7-3-31,-2 1-1 0,-3-4-2 0,4 11-2 15,8-1-2-15,-1 10 0 16,4 4 1-16,5 10 0 16,-2 3 1-16,0 5 0 15,1-2 1-15,-1 2-1 16,4-2 0-16,-3 5 0 16,-1 3 0-16,2-1-2 15,-1 1 1-15,3 0 1 16,-3-3 0-16,5 0 0 15,-2 1 0-15,3 3-1 16,-2-1 1-16,-3-5-1 16,6 5 0-16,-4 0-1 0,7-3 1 0,2 0-1 15,-2 2-1-15,3-1 0 16,1-1-1-16,10 2 0 16,-3 6 1-16,6-7 6 31,2 2 2-31,8 0 2 0,9-4 2 15,4 2-1 1,4-1-1-16,15 0 1 0,0 5-4 16,11-4-2-16,3 7-2 15,-4-3 0-15,4 1 0 16,-4 1 1-16,10-6 0 16,13-1 0-16,5-3 4 0,4-2 5 15,-1-4 0-15,-5 1 1 16,1-3-5-16,11 6-4 15,2-2 0-15,-17 11 1 16,-10-1 0-16,-21 5 0 16,-7 3 0-16,1 3 0 15,4-2-1-15,10-1 1 16,0 0-2-16,-1-3 2 16,-6 2 1-16,-19-1 2 0,-10 0 3 15,-19-2 1 1,-6 2 1-16,-8 2 1 15,-6-1 0-15,-2 1-1 16,0 0-2-16,-1-2-2 0,-2 2-3 16,0 0-1-16,0 0-2 15,0 0 1-15,0 0-2 16,0-2 0-16,1 2 0 16,1 0 0-16,1 0 0 15,0 2 0-15,2 3-1 16,-4-4 1-16,1 6-1 15,0-6 1-15,4 4 0 16,-3 0 0-16,-3-4 1 0,0-1 0 16,2 8 0-1,-2-3 0-15,0 0-1 0,-2 2 0 16,2 0 1 0,-2 4-1-16,2-2 0 15,0 2 0-15,-6-3 0 16,6 2 0-16,-1-1 0 15,2 4 0-15,5-2 0 0,-6-2 0 16,2 4 0 0,0 6 0-16,-1-2 0 15,1 11-3-15,-2 4 1 0,1 9-1 16,-1 6 1-16,3 5 0 16,2 4 0-16,3 10 0 15,-2 5 1-15,5 9 0 16,2 12 0-16,4 15 1 0,2 2-1 15,0 3 1-15,3-5 0 16,-4-5 1-16,2-1 1 16,-4 0 0-1,4 0 0-15,-7-8 1 0,1-4 0 16,-7-12 0-16,1-3 1 0,-7-8-2 16,1-1 1-16,2-8-2 31,0-1 1-31,0-10 0 0,4-2 1 15,-3-12 1-15,3-5 0 16,-7-7 2-16,1-7-1 16,-2-4-1-1,-2-1 1-15,2 0-4 0,0 0-1 0,-1 0 0 16,1 1-1-16,-2-2 1 16,2-1 0-16,-3-5 0 15,3 1 0-15,0 0-1 16,0-1 0-16,0 1-2 15,0 1-1-15,0-2-9 16,0 1-7-16,0-2-22 16,-2 0-14-16,1 0-41 15,-1 0-42-15,-2-11 381 16,0-5-226-16</inkml:trace>
  <inkml:trace contextRef="#ctx0" brushRef="#br0" timeOffset="3770.54">7661 10641 728 0,'2'-16'132'0,"-5"0"116"0,-5 10-21 0,-5 7-53 0,2 7-18 0,3 6-22 0,1 1-18 0,5 0-34 16,2 1-13-16,3 8-27 16,3 4-5-16,1 12-13 15,2 4-9-15,-4 8-14 16,3 1-1-16,-7 3-36 0,1 0-35 16,1-5-90-16,-4-4-72 0,-4-6-276 31,-2-3 294-31</inkml:trace>
  <inkml:trace contextRef="#ctx0" brushRef="#br0" timeOffset="4365.76">7448 10959 1206 0,'15'-19'133'0,"-4"2"86"0,-3 3-27 0,-5 0-85 0,-2-2-27 0,9 0-37 0,-7-1-13 0,10-4 12 16,-2-6 11-16,12 1 25 15,4-1 7 1,3 0-12-16,5 5-11 0,-2 4-28 16,-3 6-11-16,-5 7-16 15,-3 4-6-15,-4 12-5 16,2 9-2-16,-4 10-1 15,-2 9 1-15,-1 7-6 16,-1-2-4-16,-7 4-2 16,4-3 1-16,-7-7 10 15,1-6 5-15,2-15 7 16,-2-9 1-16,2-17 0 16,3-9 1-16,6-15 0 15,2-2-2-15,7 2-1 16,3 8-2-16,-3 9-3 15,4 5-2-15,-6 11-3 16,-4 11 0-16,3 7 1 16,-5 5 3-16,-1 1 2 0,0-2 1 15,-1-5 2-15,1-2 1 16,2-14 0-16,-4-1 2 16,-1-9 0-16,0-4 2 15,2-1 9-15,0 1 1 0,-2 4 3 16,0 2-3-1,-2 11-10-15,4 4-4 16,6 9-5-16,3 3 0 16,-2-1 1-16,4 2-27 15,0-12-40-15,-5-7-37 16,1-13-153-16,-3-3-276 16,-4-12 319-16</inkml:trace>
  <inkml:trace contextRef="#ctx0" brushRef="#br0" timeOffset="4518.12">8262 10622 1562 0,'-6'4'59'0,"3"-4"-17"0,3-7-5 0,5-5-141 15,4-2-205-15,15-1 188 0</inkml:trace>
  <inkml:trace contextRef="#ctx0" brushRef="#br0" timeOffset="4769.6">8641 10727 1393 0,'-16'10'104'0,"-7"2"68"0,-6-1-10 0,-5-1-36 0,2 1-22 0,7-3-47 0,4 0-19 16,17 3-17-16,7-2-6 0,17-2-2 15,9 2 3-15,10 2 6 16,2 2 0-16,0 1 0 16,-3 5-2-16,-18 6-2 15,-13 7 0-15,-26 1-1 16,-16 5-3-16,-17-1-32 16,2-2-37-16,-1-11-119 15,7-12-84-15,12-10 132 16</inkml:trace>
  <inkml:trace contextRef="#ctx0" brushRef="#br0" timeOffset="5040.56">8867 10455 1384 0,'12'3'140'0,"3"6"100"0,-3 10-24 0,-6 8-54 0,2 12-39 0,-8 12-62 0,0-1-22 0,3 7-26 0,-3-3-8 16,7-5-18-16,-1-4-50 0,13-8-89 15,0-6-120 1,14-6 138-16</inkml:trace>
  <inkml:trace contextRef="#ctx0" brushRef="#br0" timeOffset="5564.18">9403 10820 1117 0,'-3'-12'213'0,"-2"-4"223"0,-7-4-240 0,-4-3-14 0,-8 8-88 16,0 0-34-16,-1 12-42 16,0 5-10-16,4 11-27 15,1 5-15-15,7 8-13 16,5-3-2-16,16-2 13 0,8-9 12 16,16-12 17-16,-1-11 6 15,7-9 15-15,-3-4 12 16,-7 2 26-16,-4-3 11 15,-13 4 0 1,-3 4-9-16,-8 17-31 16,-3-5-16-16,-1 23-12 0,-3 5-4 15,7 10-16-15,6 5-5 16,10-5-8 0,6-6-7-16,8-13 11 0,-5-4 7 15,2-10 10-15,-2-6 6 16,-8-5 7-16,2-5 1 15,-14-11 1-15,1-3 2 0,-6-19 3 16,0-12 2 0,0-18 2-16,-4-11 16 0,-1 5 29 15,3 15 14 1,1 32 25-16,4 20-12 0,-2 35-26 16,-1 14-17-16,4 28-26 15,2 5-5-15,-3 11-5 16,5-8-1-16,0-2-37 15,3-5-41-15,5-14-121 16,1-5-155-16,8-3 196 16</inkml:trace>
  <inkml:trace contextRef="#ctx0" brushRef="#br0" timeOffset="5748.79">9545 10472 1471 0,'-6'1'125'0,"4"7"93"0,5 2-69 0,12-1-53 16,3 2-28-16,9-8-44 0,3-3-14 0,7-1-96 0,4-1-75 0,9-6 89 16</inkml:trace>
  <inkml:trace contextRef="#ctx0" brushRef="#br0" timeOffset="6223.58">9985 10535 1560 0,'-35'9'112'0,"6"9"37"0,0-1-40 0,7 13-72 0,2 0-22 0,13 2-20 0,6 2-16 0,7-7-45 0,14 0-16 0,9-11-7 15,7-8 13-15,7-8 49 16,2-7 34-16,-4-10 36 16,-3-2 8-16,-9-11 20 15,-4-3-1-15,-9-13 12 16,1-9 4-16,-11-21 5 16,1-7-14-16,-12-12-31 0,2 7-7 15,1 23 14-15,2 18 11 16,3 34 7-16,2 12-6 15,0 27-45 1,-2 17-13-16,-3 23-11 16,2 16-1-16,-4 7-20 15,2-1-19-15,5-16-24 0,1-13-1 16,7-21 24-16,-1-10 18 16,-2-12 32-1,-4-13 6-15,-1-14 17 0,-4-10 11 16,3-12 9-16,-3-3 2 15,2 1-10-15,7 7-11 16,1 14-24-16,3 11-6 16,8 9-10-16,-1 13-21 0,12 3-65 15,5 3-63-15,4-1 79 16</inkml:trace>
  <inkml:trace contextRef="#ctx0" brushRef="#br0" timeOffset="7125.23">9020 11270 712 0,'3'-8'150'0,"-3"2"185"16,-2-5-148-16,-7-2-25 0,-4 2-18 0,-4-5-23 0,-4-4-20 0,-4-4-38 15,0-1-11 1,0 3-18-16,-1 3-9 15,7 12-14-15,-1 7-10 16,3 15-13-16,2 10-3 0,4 17-3 16,7 9-1-16,5-2 8 15,5-3 2-15,9-16 7 16,-1-7 3-16,6-13 14 16,-2-4 10-16,1-15 29 15,-2-6 17 1,-1-10 22-16,-4-3 2 0,-1-5-13 15,-3 1-16-15,-3 7-30 16,3 3-14-16,-6 15-24 16,1 7-7-16,1 19-6 15,1 10-19-15,5 13-40 16,-6-1-31-16,12-4-128 16,6-9-118-16,7-3 201 15</inkml:trace>
  <inkml:trace contextRef="#ctx0" brushRef="#br0" timeOffset="7352.51">9373 11131 1308 0,'-11'5'112'0,"-8"7"98"0,-5 1-35 0,-2 9-16 0,-1 2-34 0,0 6-61 0,3 1-26 0,12 1-29 15,2-1-8-15,20-2-9 16,7-7-11 0,13-6-31-16,2-4-26 15,12-7-87-15,0 1-70 16,6-6 128-16</inkml:trace>
  <inkml:trace contextRef="#ctx0" brushRef="#br0" timeOffset="7578.75">9621 11129 1128 0,'-13'2'117'0,"-6"3"115"15,0 6-56-15,0 9-28 0,2 6-35 0,6 10-65 0,8 5-18 0,6-3-26 0,6-2-4 0,17-9-7 16,-1-15-8-1,5-10-32-15,5-5-21 16,-5-16-158-16,4-5 138 0</inkml:trace>
  <inkml:trace contextRef="#ctx0" brushRef="#br0" timeOffset="8182.96">9804 11052 817 0,'-11'0'111'0,"-2"0"184"0,4-1-194 0,-2-1 9 0,4-3-13 0,1 2-17 0,3 0-27 0,3 3 1 16,0 0 14-16,0 0 5 0,0 0 5 16,0 0-5-16,0 0-20 15,0 0-10 1,0 0-20-16,-2 0-3 0,1-2-1 15,1 2-1-15,-2 0 5 0,-9-3 0 32,8 13-3-32,1 1-1 0,2 3-9 15,2 6-1-15,6 1 0 16,1 3 3-16,2-1 4 16,3 1 2-16,1-10 4 15,-3-3 3-15,3-5 8 16,-6-6 1-16,0-1-3 15,-4-5-7-15,3-4-11 16,-2 1-5-16,2-4-4 16,-1 0-2-16,2-2 0 15,-4 0 0-15,3 1 0 0,1 0 2 16,-6-3 1-16,0 1 2 0,-1-1 1 16,-2 2 2-16,-5 1 1 15,-3-2 3-15,-6 4 2 16,-5-1 0-16,-12 5-7 15,1 4-5-15,3 10-10 16,3 10-6 0,18 20-4-16,6 11 1 0,11 13 2 15,11 10 4-15,5-4 5 16,4-3 1-16,-8-11 2 16,-1-9 3-16,-2-10-53 15,-1-14-48-15,5-19-102 16,4-11-81-16,12-19 153 15</inkml:trace>
  <inkml:trace contextRef="#ctx0" brushRef="#br0" timeOffset="8519.9">10220 11115 1069 0,'-9'52'171'0,"-1"-1"232"0,1 1-302 0,-2 0-11 0,9-5-54 0,1-6-19 0,9-3-12 31,-2-5-35-31,5 2-90 16,0 1-50-16,-6-7-83 15,3-4 2-15,-10-11 83 16,-3-8 86-16,1-18 171 0,-6-14 72 16,4-19 73-1,-4-11-10-15,-4-26-60 0,3-11-35 16,8-3-53-16,8 2-9 15,15 26-6-15,4 20 2 16,4 28-9-16,-3 7-16 0,2 24-15 16,-3 8-2-16,-8 16 4 15,-2 6-1 1,-11 6-19-16,-5-4-15 0,-9-2-63 16,-4-6-45-16,-4-16-193 0,0-4 178 15</inkml:trace>
  <inkml:trace contextRef="#ctx0" brushRef="#br0" timeOffset="8718.39">10321 10682 1295 0,'13'-4'170'0,"11"9"156"0,1 17-115 0,5 21-75 0,4 15-36 0,-7 13-52 15,-3 5-10-15,-5 3-22 0,0-2-33 16,-5-9-82-16,0-11-59 16,-1-9 72-16</inkml:trace>
  <inkml:trace contextRef="#ctx0" brushRef="#br0" timeOffset="9181.35">10432 11046 1426 0,'1'-8'165'0,"1"-1"96"0,1-1-87 0,6 1-26 0,4-9-74 0,8-1-26 0,7-3-24 16,4 0-3-16,12 5 2 15,3 6 0-15,8 9-2 16,-12 5-2-16,-7 12-10 15,-12 4-2-15,-19 6-4 16,6 2-2-16,-8 3-1 16,3 1-1-16,2-4-2 15,3-7 1-15,8-7 0 16,-5-7 2-16,5-9 3 16,0-9 1-16,-5-11 3 15,-1-3 1-15,-2-7 1 0,-3 1 2 16,1-1 6-1,2 6 2-15,-4 11 1 0,0 8-2 0,3 16-8 32,-4 8-4-32,5 22-5 15,2 11-1-15,4 19-1 16,4 4 0-16,-4 5-19 0,4-2-9 0,-12-4-63 16,-6-1 4-1,-14-5-51-15,-3-5-26 16,-11-9 9-16,-1-7-83 0,9-19-175 15,-3-9 247-15</inkml:trace>
  <inkml:trace contextRef="#ctx0" brushRef="#br0" timeOffset="9348.46">10783 10488 1893 0,'32'25'150'0,"-5"-3"83"0,-11-8-107 0,-7-8-66 0,-14-6-55 0,-1-12-110 0,-5-6-86 0,-2-21 92 16</inkml:trace>
  <inkml:trace contextRef="#ctx0" brushRef="#br0" timeOffset="9816.28">9420 11827 1362 0,'-1'-4'203'0,"1"1"254"0,-2 2-190 0,1 1-60 0,1 4-47 0,-5 11-90 0,3 7-33 0,1 11-35 0,1 8-5 15,9 5-12-15,2 1-23 0,8-5-74 16,3-2-51-16,2-13-163 15,-2 3 174-15</inkml:trace>
  <inkml:trace contextRef="#ctx0" brushRef="#br0" timeOffset="10472.04">9461 11710 1443 0,'-4'-27'194'0,"-9"0"188"0,7 5-217 0,1 3-104 0,0 0-44 0,8 4-79 0,1 2-38 0,21 8-137 16,3 7-81-16,10 20-125 15,9 6 25-15,-7 21 212 16,-2 0 163-16,-8 8 318 16,-3-4 72-16,-9-5 20 15,-3-9-44-15,-11-12-109 16,-2-8-48-16,-4-13-65 15,-2-6-22-15,1-3-31 0,1-6-11 16,4 1-32 0,1 1-7-16,9 6-7 15,-2 1-1-15,7 8 3 16,4 1 2-16,1 2 2 16,3 2 2-16,2-8-1 15,4-4 1-15,-1-6 1 16,3-3 1-16,-4-4 10 0,-4-1 4 15,-3-4 9-15,-5 0 6 16,-4-9 10 0,3-1 5-16,1 4-3 15,-1 1-6-15,1 12-17 0,-1 9-8 16,2 20-8-16,-3 14-2 0,1 27-1 16,3 15-3-16,-6 18-6 15,-4 7-18-15,-1 5-55 16,1 1-24-1,-1-21-1-15,0-11 20 0,2-34 58 0,-7-20 27 16,-5-24 8 0,-1-23 3-1,-8-36-2-15,2-16-1 0,-6-25 17 16,0-10 11 0,4-2 9-16,1 0 0 0,15 20-17 15,7 17-9-15,11 40 11 16,2 23 4-16,0 27 10 15,0 16 2-15,-4 22-17 16,-12 3-10-16,-6 2-34 0,-7 1-34 16,-9-6-63-1,-4 0-39-15,2-10 78 16</inkml:trace>
  <inkml:trace contextRef="#ctx0" brushRef="#br0" timeOffset="10901.58">10501 11760 2005 0,'10'30'122'0,"-4"5"23"0,-1 6-29 0,-2 3-76 0,0-6-19 0,6-11-17 0,4-8-4 0,4-13-3 15,4-6 1-15,1-8 7 16,-3-3 5-16,1 0 7 15,-1 3 0-15,3 2-4 16,-6 6-5-16,5 11-8 16,-4 8-4-16,2 3-14 15,1 2-3-15,3-2-2 16,-1-8 2-16,6-9 16 16,-3-5 7-16,-4-18 17 0,-2-9 11 15,-8-18 15 1,-7-12 10-16,-2-22 12 0,-2-11 6 0,-11-16 13 31,-2-5-4-31,7 17-16 16,-2 14-10-16,7 45-15 15,-1 24-11-15,2 38-13 16,2 20-8-16,4 24-17 0,3 16 2 16,7 5-12-16,2 5-26 0,5-10-88 15,-2-6-71 1,9-10 102-16</inkml:trace>
  <inkml:trace contextRef="#ctx0" brushRef="#br0" timeOffset="11266.46">10948 11763 1494 0,'14'-18'182'0,"6"-1"84"0,12 0-39 0,9 0-12 0,17-2-83 0,5 2-29 0,8 2-40 0,0 4-14 16,-19 5-18-16,-11 4-9 16,-22 5-13-16,-16 6-9 15,-23 7-18 1,-8 3-13-16,-15 10-2 16,0 6 4-16,12-1 15 15,7 1 8 1,26-8 0-16,12 0 3 0,21-7 9 15,4 0 4-15,10-2 11 16,3 3-2-16,-14 0-4 16,-7 2 1-16,-18-1 0 15,-10 4 3-15,-23 1 0 0,-15 5-4 16,-22-3-27-16,-15 1-18 16,-21 2-80-16,-8-3 428 0,-57 14-255 15</inkml:trace>
  <inkml:trace contextRef="#ctx0" brushRef="#br0" timeOffset="13918.2">15493 9683 581 0,'-7'0'118'0,"-1"0"126"0,7 7-106 0,-7-4 1 15,8 5-15-15,3-5-1 0,3 0-3 0,4-1-3 0,-4-1-8 16,4 1-10-16,-3-2-25 0,-5 3-8 15,0-2-14-15,2 3-6 16,-2 8-11-16,-2 9-9 16,5 10-16-16,-2 9-4 15,6 18-6-15,2 5-1 0,2 14-2 32,3 4-1-32,0 15-29 15,-2 5-27-15,0 6-62 0,-6-1-43 16,-7-16-82-16,-1-11-41 15,-4-21 158-15</inkml:trace>
  <inkml:trace contextRef="#ctx0" brushRef="#br0" timeOffset="14532.68">15294 10246 566 0,'8'-15'171'0,"3"0"175"0,3 1-121 0,0-2-10 0,3 1-47 0,-1-1-22 0,8-1-39 0,1-7-14 16,8-3-17 0,4-6-4-16,4-2-5 15,4 2-5-15,-5 5-9 16,-2-1-7-16,-4 12-21 15,-5 4-9-15,-2 13-13 16,-1 10-3-16,0 10-6 16,-1 12-1-16,-3 14-1 15,-6 10 1-15,-7 15-13 16,-6 10-6-16,-4 4-32 16,-7 0 1-16,5-17 14 15,3-14 9-15,0-29 37 16,6-14 4-16,3-17 15 0,4-17 8 15,3-14 11-15,3-6 3 16,3-6-2-16,0 7-4 16,0 10-17-16,0 13-8 0,-6 16-16 15,-3 8-7-15,2 18 0 16,6 4 2 0,-1 0 7-16,9-2 2 15,1-9 3 1,0-5 1-16,3-11 4 0,-6-6 10 0,-8-13 29 15,-4-6 16 1,-5-2 22-16,-2-2-3 16,-5 6-23-16,5 8-16 0,-8 15-30 15,1 2-11-15,1 19-11 16,4 7-3-16,2 10-8 16,5-2-21-16,9-4-88 15,-3-9-55-15,11-18-140 0,-2-5-118 16,2-16 254-16</inkml:trace>
  <inkml:trace contextRef="#ctx0" brushRef="#br0" timeOffset="14667.7">16392 10003 1200 0,'-29'-17'27'0,"3"-3"-68"15,2 5-230-15,14 4 169 0</inkml:trace>
  <inkml:trace contextRef="#ctx0" brushRef="#br0" timeOffset="14905.91">16699 10070 1566 0,'-6'4'138'0,"-13"-2"83"15,2 3-67-15,-7 3-56 16,0-2-40-16,13 7-40 15,7-1-8-15,13 6-11 16,9-3-1-16,10 9 1 16,5-4 1-16,-6 7 1 15,-5 5 2-15,-19 6 1 16,-9 1 1-16,-18 2-4 16,-12 0-12-16,-15-3-49 15,-5-5-36-15,2-9-182 16,8-9 162-16</inkml:trace>
  <inkml:trace contextRef="#ctx0" brushRef="#br0" timeOffset="15282.63">17343 9434 1594 0,'6'33'136'0,"5"16"90"0,4 16-51 0,5 25-57 0,5 11-39 0,4 11-49 0,-4-4-15 0,-4-7 0 0,-1-3-28 15,-4-14-87 1,4-1-46-16,1-5 57 15</inkml:trace>
  <inkml:trace contextRef="#ctx0" brushRef="#br0" timeOffset="15815.14">17955 10147 1316 0,'-3'-17'264'0,"-8"1"314"0,-10 2-357 0,-5 0-22 0,-9 1-108 0,-3 0-45 0,2 4-43 0,1 7-10 16,8 9-17-16,5 13-18 15,10 5-36-15,10 1-7 16,13-1 2-16,6-9 17 0,18-7 42 16,3-9 14-16,9-11 24 15,-3-5 15-15,-3-7 24 16,-6-1 8-16,-17 3 4 15,-6 2-6-15,-9 7-21 16,-3 1-10-16,-3 12-28 16,0 14-9-16,3 18-14 15,0 9 2-15,8 10-22 16,5 0-2-16,15-11 4 16,10-6 0-1,11-22 37-15,-4-12 6 0,1-13 15 16,-10-12 9-16,-13-17 16 15,0-8 11-15,-5-12 6 16,-9-12 2-16,-3-18 0 16,-6-15-2-16,-11-16-3 15,0 4-1-15,0 25-13 16,0 17-2-16,5 40-10 0,0 19-12 16,2 23-18-16,3 18-8 15,10 28-11-15,7 20 0 16,6 25-9-16,5 7-26 15,-2-3-68 1,2-4-52-16,1-21 182 0,7 1-68 0</inkml:trace>
  <inkml:trace contextRef="#ctx0" brushRef="#br0" timeOffset="16464.91">18236 9821 1709 0,'5'6'121'0,"3"3"103"16,4 6-62-16,2-1-12 0,-1-2-29 0,11-4-62 0,1-5-15 0,8-6-25 16,8-8-5-16,3-5-5 15,8-3-1-15,7-7-3 16,1-1-2-16,0 0 1 15,-4 2-1-15,-11 6 1 16,-9 2 3-16,-22 10 6 16,-12 7 0-16,-15 2 0 0,-12 9-2 15,-5 6-6 1,-8 5-3-16,3 10-2 0,1 4-3 0,10 11-5 31,7 2-1-31,15-3-2 0,4 1 2 16,20-6-1-16,3-6-5 15,11-10-5 1,4-7 1-16,5-18 5 0,9-10 7 16,4-20 10-16,-4-9 2 15,-4-21 11-15,-1-11 6 0,-9-19 20 16,-2-8 15-16,-13-9 24 16,-9 4 3-1,-10 1-10-15,-9 10-18 16,-2 31-28-16,-6 23-14 15,0 55-18-15,-5 28-4 0,-4 33-7 16,-2 22 1-16,-2 9 0 16,2 1-10-16,16-15-11 0,1-15 3 15,14-25 9 1,4-15 14-16,3-26 16 0,1-5 3 16,-3-20 6-1,2-8-1-15,3-6-4 0,5 0-2 16,6 12-8-1,1 10-2-15,-1 14-7 16,5 7-3-16,0 15-38 16,-2 5-34-16,-2 3-93 15,-6 7 89-15</inkml:trace>
  <inkml:trace contextRef="#ctx0" brushRef="#br0" timeOffset="18214.08">8193 17185 980 0,'-43'-23'148'16,"2"1"151"-16,15 1-115 0,4 1-21 0,9 7-14 0,5 7-16 0,13 2-51 0,3 4-27 15,15 7-36-15,12 4-12 16,17 6-12-16,8 7-1 15,20 10-2-15,12 1 1 16,36 5 1-16,15 1-1 16,20-5 3-16,7 2-1 0,20-5 2 15,-1 2 0 1,19-9 1-16,15 0 0 0,-4-6 2 16,13-1-1-16,14-6 0 15,-21-5 0 1,4-4 0-16,-5-5 1 15,-25-9 0-15,-13-9 1 16,-25-9 3-16,-17-5 0 16,-26-16 2-16,-8-3 0 0,-29-11 1 15,-7-10 1-15,-20-9 4 16,-6-5-2-16,-5-17 2 16,-8-12-1-16,1-20-1 15,-8-4 6-15,1-5 5 16,-5 0 2-16,-6-8 3 0,-2 0-1 15,-2 8-3 1,2 10-3-16,6 17-2 16,2 5-3-16,7 4-6 15,14 0-2-15,8 16-1 0,1 9 2 0,3 17 15 16,0 4 9 0,-4 10 19-16,6 9 0 15,0 10-11 1,1 7-9-16,-8 14-21 15,-7 2-8-15,-12 10-59 0,-8 1-38 16,0 3-74-16,2 5-39 16,-5-7-107-16,-3-1-244 0,-5-1 340 15</inkml:trace>
  <inkml:trace contextRef="#ctx0" brushRef="#br0" timeOffset="18481.39">13050 14621 920 0,'-3'0'151'0,"3"-2"179"0,5 1-111 0,11 1-36 0,9-5-11 0,19-3-23 0,8-1-17 0,16-4-48 15,5 1-20-15,-4 8-38 16,-4 3-13-16,-16 9-11 15,-11 11-2-15,-21 17-10 16,-4 5-9-16,-15 13-21 16,-6 2-16-16,-12 4-37 15,-4 0-16-15,-3-8-68 16,3-3-93-16,10-8 159 16</inkml:trace>
  <inkml:trace contextRef="#ctx0" brushRef="#br0" timeOffset="18813.73">13659 15504 1157 0,'-19'-6'182'0,"-4"6"155"0,-1 6-56 0,-3 8-86 0,1 4-45 0,-3 12-67 0,5-2-29 0,10 11-45 16,6 4-10-16,18 3-11 0,6 0-3 16,10-2 2-1,6-6 1-15,6-12-5 0,0-7-14 16,4-12-92-1,-1-14-37-15,3-18-161 0,-2-13 160 16</inkml:trace>
  <inkml:trace contextRef="#ctx0" brushRef="#br0" timeOffset="19013.91">13926 14943 1552 0,'-3'-13'188'0,"-3"4"130"0,9 9-103 0,1 6-39 0,6 16-56 0,3 6-28 16,2 17-33-16,1 13-15 15,3 21-23-15,-2 11-9 16,4 11-7-16,-2 1-19 16,4-9-77-16,1-6-33 0,1-19-160 15,-3-8-47-15,10-15 184 16</inkml:trace>
  <inkml:trace contextRef="#ctx0" brushRef="#br0" timeOffset="19239.68">14281 14927 1780 0,'0'-14'171'0,"0"14"87"0,-5 14-56 0,5 30-89 0,0 18-39 0,7 28-28 0,-6 12-13 0,7 13-25 16,0 2-3-16,5-16-43 15,1-13-30-15,5-22-78 16,-2-10-59-16,2-19-125 16,1-10 175-16</inkml:trace>
  <inkml:trace contextRef="#ctx0" brushRef="#br0" timeOffset="19463.66">14571 15340 1596 0,'-12'24'125'0,"-9"4"70"0,-4 1-30 0,-11 5-66 0,2 4-31 0,8 0-51 15,7 0-12-15,17 0-18 16,8 0-4-1,23-5-3-15,12 0 3 0,11-6 3 16,3-5-20-16,5-8-87 16,-3-3-95-16,3-10 112 15</inkml:trace>
  <inkml:trace contextRef="#ctx0" brushRef="#br0" timeOffset="19846.88">13666 14400 714 0,'-33'25'176'0,"1"2"221"0,2 0-107 0,13-2-58 0,7-1-18 0,18-11-38 0,17-7-11 0,27-5 1 15,15-2-17-15,43-4-39 16,21 2-30-16,22 0-53 16,2 1-5-16,-15 4-52 15,-18 4-71-15,-25 7 64 16</inkml:trace>
  <inkml:trace contextRef="#ctx0" brushRef="#br0" timeOffset="24262.82">20470 9259 954 0,'0'-3'118'0,"-5"1"108"0,-4 2-50 0,-1 4-39 15,2 0-32-15,0 6-24 16,5 2 2-16,2 10 1 15,2 7-5-15,2 12-32 16,1 12-17-16,-4 17-22 0,-2 9-5 16,0 12-2-16,-1 5-1 15,-3-9 1 1,3-10 0-16,-5-18 1 0,2-10 1 0,-1-19 3 16,3-8 4-16,4-22 10 15,-8 1 7 1,8-17 0-16,4-9-5 15,7-11-12 1,-1-3-10-16,9-1-2 0,1 2-3 0,2 7-12 16,4 9-3-1,1 11-1-15,-2 11-1 0,-2 11-6 16,1 6-28 0,-8 8-90-16,3-1-61 15,-2 1-140-15,7-1-88 0,1 1 244 16</inkml:trace>
  <inkml:trace contextRef="#ctx0" brushRef="#br0" timeOffset="24744.97">21142 9786 1148 0,'8'-13'177'0,"-7"-3"108"0,-2 1-84 0,-7-3-22 0,-11 3-83 0,-2 4-33 0,-5 7-26 0,2 4-10 16,-6 15-20-16,3 10-7 16,2 14-12-16,8 7-7 0,7 0-12 15,13-2-1-15,16-17 5 16,2-4 8-16,12-21 19 16,-5-4 9-16,-1-15 22 15,-2-4 11-15,-4-12 24 0,-7 3 8 16,2 2 0-1,-5 1-5-15,-6 15-25 0,-4 12-14 16,5 3-26 0,-6 11-8-16,2 13-36 15,3 0-28-15,3 1-70 16,4-4-48-16,6-10-220 0,1-3 237 16</inkml:trace>
  <inkml:trace contextRef="#ctx0" brushRef="#br0" timeOffset="25039.68">21560 9611 791 0,'14'-22'190'0,"-3"6"273"0,-8 0-168 0,-9 10-61 0,-8 6-44 0,-10 5-101 0,-1 6-34 0,0 8-39 15,1 1-9-15,15 7-7 16,7 3-3-16,18-3-2 15,7-1 2-15,15 3 1 0,6-1 2 32,-7 2 1-32,-7-3 1 15,-18 1 0-15,-12 1 2 16,-19-2 4-16,-6-1 0 16,-19-5 1-16,-6-10-1 15,-3-9-21-15,1-6-26 0,8-15-80 16,10-3-59-16,11-9 89 15</inkml:trace>
  <inkml:trace contextRef="#ctx0" brushRef="#br0" timeOffset="26144.05">22754 9433 651 0,'-1'-5'140'0,"-10"3"101"0,-5 1-30 0,-9 2-4 0,-10 7-46 0,-1 3-20 0,-2 5-35 0,0 8-11 0,8 6-27 15,5 4-19-15,10 9-25 16,12 3-10-16,6-5-10 16,10-2 1-16,20-3-2 15,0-7 0-15,16-7-4 16,0-10-20-16,-6-12-65 16,-1-7-49-16,-7-12-207 15,1-11 195-15</inkml:trace>
  <inkml:trace contextRef="#ctx0" brushRef="#br0" timeOffset="26360.37">22882 9038 1089 0,'3'-20'175'0,"7"4"103"0,4 18-53 15,5 12 0-15,0 28-73 0,3 12-37 0,-6 23-46 0,1 10-21 0,-1 0-37 16,-8-2-7-16,3 0-12 0,3-6-20 16,-3-8-69-16,1-8-51 15,1-14-313-15,-2-7 278 16</inkml:trace>
  <inkml:trace contextRef="#ctx0" brushRef="#br0" timeOffset="26578.08">23201 8972 1056 0,'3'-16'212'0,"3"4"269"0,2 15-292 15,3 10 9-15,-1 23-59 0,2 10-39 0,-6 29-39 0,4 6-16 16,-5 7-33-16,3-1-6 0,-4-10-4 15,4-3-13-15,5-9-39 16,-2-8-30-16,-3-12-95 16,0-12-49-16,-1-15 121 0</inkml:trace>
  <inkml:trace contextRef="#ctx0" brushRef="#br0" timeOffset="26951.49">23562 9399 1122 0,'-11'2'177'0,"-5"-5"172"0,-9-5-199 0,-2 0 1 0,-4-4-75 0,2-1-27 0,9 2-19 0,-1 5-6 0,21 6-12 16,-5 4-1-16,21 14-8 16,5 7 2-16,17 10 6 15,7 7 1-15,4 4-3 0,0-4-3 16,-6-1-19-1,-9-4-30-15,-8-9-96 16,-7-6-86-16,-4-8 116 0</inkml:trace>
  <inkml:trace contextRef="#ctx0" brushRef="#br0" timeOffset="27167.58">23887 9281 1024 0,'17'-3'190'0,"-1"-3"215"0,11 1-237 0,0-4 11 0,14 5-78 0,4 0-29 16,-4 1-47-16,2 3-17 0,-11 0-74 15,-13 0-63-15,-10 6 70 16</inkml:trace>
  <inkml:trace contextRef="#ctx0" brushRef="#br0" timeOffset="27310.59">23942 9480 1307 0,'19'6'165'15,"5"-3"135"-15,4-3-167 0,5 0-14 0,0-4-74 0,2-6-31 0,-2 1-136 16,-3-2-114-16,10 1 125 16</inkml:trace>
  <inkml:trace contextRef="#ctx0" brushRef="#br0" timeOffset="27643.61">24515 9316 1324 0,'-19'0'126'15,"-2"0"100"-15,4 0-50 0,6 5-17 0,6 6-41 0,7 12-48 0,9 4-13 0,5 13-23 0,3 2-12 16,12 5-17-16,-1-6 4 16,8-6-1-16,3-10 3 15,5-17 6-15,-4-6 0 0,6-13 24 31,-7-11 9-31,-8-10 8 0,-5-7 9 16,-15-7-5-16,-10-6 3 16,-25-13-2-16,-11-2-13 0,-19 7-28 15,-8 4-18-15,-2 31-25 16,-1 17-6-16,3 16-26 16,0 13-34-16,7 7-105 15,4 4 21-15,11-2 65 0</inkml:trace>
  <inkml:trace contextRef="#ctx0" brushRef="#br0" timeOffset="29677.32">20004 10481 759 0,'-7'8'112'0,"2"0"114"0,-3-3-60 0,3-2-24 0,-3-3-22 15,5-3-27-15,3-2-10 0,0-6 0 16,5 2 2-16,1 5 9 15,-3 0 5-15,1 10 11 16,2 7-5-16,-1 18-24 16,4 7-14-16,1 12-37 15,2 3-13-15,1-3-12 16,1 0-3-16,2-9-12 16,-4-3-36-16,3-11-33 15,-4-6-41-15,-10-10-102 16,-1-11-97-16,-1-8 173 15</inkml:trace>
  <inkml:trace contextRef="#ctx0" brushRef="#br0" timeOffset="30013.43">19941 10549 1399 0,'-6'-52'134'0,"1"3"116"0,5 2-41 0,3 11-43 16,7 6-11-16,6 9-32 0,6 7-12 0,8 14-31 0,4 6-20 0,4 12-35 15,0 5-12-15,2 7-9 16,1 2-2-16,3-2 0 16,-3-2 0-16,-11-7 1 15,-2-2 2-15,-15-10 5 16,-12-7 3 0,-5-1-1-16,-15-7-4 0,-22-8-8 15,-11 1-3-15,-4 0-4 16,0 4 2-1,12 7 0-15,15 7-3 0,26 9-4 0,6 4 1 0,32 8 7 16,9 4 5 0,19 7 6-1,2-1-1-15,-4 2-5 16,-9 3 19-16,-12 3-92 16,-2 0-78-16,0-3-182 15,-4-3 146-15</inkml:trace>
  <inkml:trace contextRef="#ctx0" brushRef="#br0" timeOffset="30762.04">20727 10578 1432 0,'-5'11'92'0,"-1"0"81"0,3 1-48 0,8 4 4 0,6-3-26 16,11-2-44-16,6-5-10 0,10 0 7 0,0-4 2 0,0-10 3 16,-2 2 0-16,-12-12-7 15,-4 1-5-15,-12 1-5 16,-11-7-6-16,-18 0-12 16,-13 0-6-16,-14 4-11 15,-4 3-6-15,-1 18-10 16,4 6-5-16,5 23-8 15,7 10 2-15,18 8 3 16,7 5 3-16,18-4 6 16,15-1 2-16,10-10 4 15,12-7 0-15,7-12 1 16,5-7 3-16,7-15 5 16,-2-10 7-16,-2-13 14 0,-6-7 8 15,-9-1 7-15,-10 1-2 16,-9 12-15-16,-9 3-8 15,-10 15-19-15,3 8-5 16,-8 9-8-16,-2 8-1 0,-4 4 0 31,1 0 2-31,2-4 5 16,-1-7 3-16,8-13 7 0,1-4 3 16,6-15 4-16,2-8 4 15,-1-10 7-15,4-4 0 0,5-8-4 16,-1 5-5-16,10 6-12 15,0 9-1-15,0 18-6 16,2 8-4-16,-9 12-9 16,-2 12-17-16,-7 9-18 15,-5-3 1-15,1 5 10 16,-5-7 17-16,1-14 26 16,-1-3 1-16,1-11 7 15,2-9 2-15,3-13 13 0,5-7 10 16,9-10 2-1,0 0 2 1,8 4-5-16,-3 5-4 0,5 22-11 0,-8 8-6 16,-2 25-14-16,-3 15-4 15,-8 15-9 1,-3 0-12-16,2-1-67 16,-5-7-55-16,4-17-128 15,12-2 140-15</inkml:trace>
  <inkml:trace contextRef="#ctx0" brushRef="#br0" timeOffset="31724.77">21975 10551 1004 0,'6'4'127'0,"1"4"115"0,0-1-6 0,3 1-53 0,-5 3-31 0,-1-5-66 0,1 0-20 0,0-3-15 16,7-6 0-16,4-9 11 15,8 1 2 1,7-8-11-16,-1 1-9 16,2 2-18-16,-7-2-7 15,-9 2 3-15,-14 2 1 0,-21 3-3 16,-10 0-5-16,-12 7-15 15,-6 8-6 1,-5 14-7-16,1 11-1 0,6 10 2 16,7 4 2-16,17 1 2 15,16-6 3-15,24-11 3 16,13-2 2-16,15-9 8 16,8-4 5-16,12-2 9 15,4-9 6-15,3-4 4 16,0-8 0-16,-17-1-8 15,-10-1-5-15,-18 3-13 0,-7 7-3 0,-10 8-4 32,-12 3-3-32,0 5-3 0,0 1-1 0,-6 0 5 31,6-1 1-31,0-13 5 16,5 0 3-16,3-16 3 15,3-9 0-15,6-10 8 16,2-3-2-16,8 2-2 15,4 4-3-15,-1 8-10 16,-1 10-3-16,-4 14-9 16,-1 5-8-16,-7 17-31 15,2 3-12-15,-7 2 4 0,1 0 8 16,0-7 35-16,-2-8 16 0,3-11 11 16,0-1 3-16,-1-11 13 15,1-5 10 1,2-7 3-16,3-3 2 15,1 4-17-15,2 11-13 16,3 13-16-16,1 14-6 0,1 12-8 0,-2 8-20 16,0-1-87-1,2-2-57 1,3-8 87-16</inkml:trace>
  <inkml:trace contextRef="#ctx0" brushRef="#br0" timeOffset="32182.58">23172 10112 1701 0,'-4'-12'135'0,"0"2"124"0,8 20-131 0,3 10-7 0,6 29-38 16,0 14-38-16,-4 18-28 0,1 5-8 0,-1 1-6 0,2-10-5 0,-6-14-21 15,0-12-10-15,-9-23-18 16,0-6-1-16,-6-20 2 15,2-8 5-15,-4-13 22 16,1-11 11-16,3-5 16 16,8-1 5-16,14 3 1 15,6 4-5-15,20 17-1 0,9 10 1 16,4 13-2-16,0 3 0 16,-8 10 0-1,-7-4 0-15,-21 4-3 16,-12 0-23-16,-21-2-51 15,-10-3-23-15,-11-2-143 0,-4-7-201 16,3-1 269-16</inkml:trace>
  <inkml:trace contextRef="#ctx0" brushRef="#br0" timeOffset="32666.46">23578 10425 1148 0,'23'20'125'0,"1"-4"97"0,1-4-28 0,2-5-36 0,5-3-33 0,6-11-39 0,6-8-5 0,0-5-7 0,3-2-2 16,-7-7-8-16,-10 1 1 0,-18 3 3 16,-9 1 6-16,-18 5-12 15,-11 5-11-15,-10 6-29 0,-8 11-22 16,1 23-11-16,-2 8-3 15,8 14 3 1,7 0 2-16,24-8 0 16,9-7 0-16,16-13 3 0,13-2 2 0,4-6 0 31,3-1 0-31,4 4-5 16,-4-1-3-16,1 0-5 15,-4-1-1-15,-9-5-21 16,-3-5 4-16,-12-3 17 0,-9-5 8 15,-4-8 30-15,-9 1 2 16,4-15 14-16,6-5 6 16,13-9 0-16,7-1-3 15,23 4-18-15,4 0-8 16,15 13-7-16,1 4-3 16,-8 7-34-16,-3 3-35 0,-14 6-110 15,-7 2 198 1,-7 3-63-16</inkml:trace>
  <inkml:trace contextRef="#ctx0" brushRef="#br0" timeOffset="33068.04">22707 11051 1212 0,'-5'0'173'0,"-4"0"292"0,-6-7-309 0,-8 1-57 0,-6 4-13 0,-2 2-55 16,-1 2-19-16,7 11-11 0,9 1-1 0,7 9-1 15,6 1-2-15,14 6 2 16,6 0 2-16,16 3 9 16,8-1 2-16,8-1 8 15,-5-4 3-15,-7-3-3 16,-11-4 2 0,-18 1 0-16,-9-4-1 15,-28 4-5-15,-5-6-11 16,-23 1-34-16,0-2-19 15,-3-4-67-15,3-9-43 0,16-4-123 16,0-8-136-16,13-14 235 16</inkml:trace>
  <inkml:trace contextRef="#ctx0" brushRef="#br0" timeOffset="33271.5">22688 10917 706 0,'50'-19'262'0,"-4"4"228"0,-10 9-122 0,-1 6-49 0,-17 21-108 16,4 5-51-16,-10 22-75 0,1 5-26 16,-2 15-33-1,-10 3-10-15,-1-5-21 16,2-2-22-16,3-17-61 16,3-3-40-16,3-11-123 15,-2-3-168-15,-4-6 246 16</inkml:trace>
  <inkml:trace contextRef="#ctx0" brushRef="#br0" timeOffset="34018.61">22792 11174 1205 0,'21'-10'153'0,"5"-1"136"0,19 11-119 0,7 5-5 0,9 9-45 15,-1 7-24-15,-5-4-49 16,-1 2-11-16,-8-5-19 15,-5 0-2-15,-18-4-1 0,-7-4 20 16,-16-6 23-16,-5 0 1 16,-17-3-1-16,-4 0-21 15,-11-4-30 1,3 4-4-16,4 5-11 16,4 7-4-16,9 5-2 15,4 2-2-15,10 2 2 0,3-3 2 0,11-10 6 31,3 3 4-31,7-8 5 16,-2-3 3-16,0 0-1 16,3 3 0-16,-5 8-4 15,1 3-3-15,-1 4-14 0,-3 0-10 16,-3 0-2 0,2 0 2-16,3-9 15 0,3-5 15 15,3-10 19-15,3-5 7 0,0-10 18 16,0-3 10-16,-1-12 6 15,-3-8 0-15,1-15-5 16,-2-12-6-16,-6-3-9 16,-7-1 1-16,-6 18-1 15,-1 18-1 1,-3 21-4-16,1 17-8 16,1 19-20-16,1 15-6 0,0 27-11 15,1 9 0 1,7 13 3-16,0-2-1 0,11-9-4 15,6-8-5 1,10-17-5-16,8-7-1 0,6-15 5 16,-5-15 5-16,6-9 11 15,1-8 3-15,-7-7 7 16,2-1 2-16,-18-1 4 16,-4-5 11-16,-20 3 4 15,-5-2 0-15,-15 7 0 16,-4 6-11-16,-7 12-17 0,-2 18-4 15,4 16-11-15,6 9-2 16,13 5 0 0,9-5-2-16,27-8-17 0,5-7-15 0,22-14-33 15,7-4-18 1,-1-14-48 0,0-6-32-16,-20-9-159 15,-5-2-164-15,-27-1 281 16</inkml:trace>
  <inkml:trace contextRef="#ctx0" brushRef="#br0" timeOffset="34185.49">23313 10994 1182 0,'39'20'183'0,"13"4"224"0,38 3-276 0,16-2-8 0,9-8-75 0,3-7-27 0,-6-12-56 0,-6-10 18 0</inkml:trace>
  <inkml:trace contextRef="#ctx0" brushRef="#br0" timeOffset="43453.41">11399 12593 258 0,'-2'0'91'0,"-6"2"92"0,2 1-2 15,-2 1-12-15,2-2-7 0,3-2-9 0,-2 0-13 0,3 0-35 0,2 0-12 0,-4 0-21 0,-4 0-9 0,-5 0-10 0,-3 2-7 0,-9 9-2 0,-8 0-2 0,1 6-10 0,-6 7-5 16,1 10-12-16,-1 3-6 15,8 10-7 1,3 0-2-16,14 2-2 16,9-5-1-16,13-1 3 15,8-4 1-15,17-4 4 16,2-7 3-16,8-10 8 16,8-12 5-16,0-11 24 15,0-9 14-15,-6-16 24 16,-7-5 8-16,-10-12-13 15,-7-3-11-15,-11-12-32 0,-6-1-13 16,-7-2-10-16,-11 2-4 16,-9 7-2-1,-3 7-3-15,-6 20-7 0,-7 17-5 16,0 35-6-16,-3 18-1 16,1 32 0-16,3 4-8 15,8 4-30-15,5-7-9 16,15-21 4-16,9-9 11 15,5-20 37-15,4-10 11 16,2-15 7 0,2-10 1-16,-2-11 2 15,2-10 1-15,-2 1 7 16,1-4 6-16,-2 8 11 0,2 7 1 16,-1 18-6-16,4 5-6 15,-1 19-11-15,6 7-5 16,4 2-5-16,7 5-1 0,6-7-2 15,-1-4-2-15,2-8 1 16,-7-2-49-16,1-8-64 16,-2-7-80-16,-6-3 84 15</inkml:trace>
  <inkml:trace contextRef="#ctx0" brushRef="#br0" timeOffset="43719.74">11858 12309 1122 0,'3'0'156'0,"-1"13"135"0,-1 6-56 0,-4 18-61 0,-7 14-40 0,-5 12-64 16,-4 2-16-16,-2-2-37 0,7-5-8 0,1-17-59 0,10-3-52 0,6-8 57 15</inkml:trace>
  <inkml:trace contextRef="#ctx0" brushRef="#br0" timeOffset="149091.35">9962 2618 957 0,'0'10'43'0,"-2"-4"72"0,2-3-20 0,2-6 44 0,1-5 20 0,0 0-8 0,-2-3-20 0,-1-1-19 15,-6 2-9-15,0-2-26 0,-7-3-13 0,-1-2-24 16,-3-8-5 0,1-13 9-16,2-5 0 0,1-15 5 15,0-7-1-15,1-18-12 16,-1-10-2-16,-1-8-1 15,1 0 2 1,1-2 0-16,2 7-1 0,9-2-12 16,1 4-5-16,3 9-11 15,2 3-2-15,-2 12-1 16,-2 9-1-16,2 6-2 16,5 7 0-16,-3-1 0 15,5 4-1-15,1 2 0 16,-2 4 0-16,-3 2 0 15,4 4 1-15,-5 10 2 0,-1 0 2 16,-2 9 2 0,-2 3-1-16,-2 3 1 0,-2 2-1 0,2-2-2 15,0 3-1 1,2-4-2-16,0 6 1 16,5-5 1-1,1 5 1-15,-1 4 3 0,1 1-1 16,-2 4 0-16,-1-4-1 15,3-4 2-15,0-4-1 16,4-5 0-16,1 1-1 16,3-5-1-16,2 0-2 15,4 1 0-15,4-2-1 16,-2 4 0-16,3-1-2 0,10 5-1 16,0 4 0-16,3 4-2 15,3 4 1-15,-3 4 1 16,-1 3 1-16,3-1 1 15,1-2 1 1,19 0 0-16,6-7 0 0,16-2 0 16,10-6 0-1,5 1 0-15,4-2 2 16,-8 6 0-16,-1 1 0 0,3 4-2 16,1 5 0-16,16 5-1 0,1-6 1 15,-5 0 1 1,-3-4 1-16,0-6-1 15,2-5-1 1,14 0 1-16,2-5 0 0,-6 2 0 16,-10 0 0-16,-12 7 0 15,-3 0 0-15,-12 8 2 16,0-1-1-16,-7 8-1 16,-8-3-1-16,-7 1 2 0,-12 1-1 15,-10-7 1-15,-7 1 1 0,-6 1-1 16,1 0 0-1,-8 3 0-15,-1-7-1 16,-5 4 1-16,-1 0 0 0,-7 0-1 16,3 2-1-16,1 3 0 15,-3 2-2 1,0 7 0-16,2 2 0 16,0 7 1-16,-2 2 0 0,3 2 1 15,-1 2-1-15,4 3 1 16,-2-1 1-16,1 7-1 15,-4 4 0-15,-4 3 0 16,0 4 0-16,-1 14 0 16,-4 8-1-1,-1 12-1-15,1 5 0 0,-3 5 1 16,3-5 0-16,2-5 1 16,2 0 0-16,1-7 2 15,-4-1 0-15,9-10 0 0,-2-14 2 0,0-15 1 16,5-9-2-1,-4-8 3-15,-3-7-1 16,1-5 0-16,-2-2 0 16,0 3-2-16,-2 1-1 15,-1-2-1 1,3 7 1-16,-5 0-2 0,0 5 0 16,1-5 1-16,1 3 0 15,-2-6 1-15,2-2 0 0,1-3 1 16,-1-3 0-1,3-3 0-15,0-4-1 16,0 1 0-16,0-1 0 0,2 2 0 16,-1-3 0-16,1 0 0 15,-2 0 0-15,1 0 0 16,1 0-1-16,7 2 0 16,-7-2 0-16,-1 0 0 15,1 0 0-15,1 0 0 16,-1 0 0-16,-1 2 0 0,1-2 1 15,-2 1 0-15,0-1 0 16,2 2 1-16,-2-2 1 16,0 0 2-16,0 0 0 0,0 0 0 15,-2-2 1-15,2 1-3 32,-2-1-1-32,1 0-2 15,1-1-1-15,0 2-3 16,0-1-1-16,3-3-1 0,2 4 2 15,4 1 1 1,2-3 2-16,-3 3 0 0,-3 0 0 16,4 0 1-16,-4 3-1 15,6-3-2-15,0 0 1 16,3-5-2-16,2 3 1 16,6 1-1-16,2 1 1 0,4 1 0 15,-1 3 1-15,8 0 0 16,-4 3 0-16,6 1-1 15,-1 3-1-15,2-4 0 16,1 3 0-16,2-1 0 16,2-4 2-16,6 1-1 15,3-4 1-15,8 3 1 16,1 3 0-16,-1-2 1 16,5 2-1-16,0 3 0 15,4 0 0-15,-3-5-1 16,-1 2 1-16,-2-5-1 15,-3 0 0-15,0 4 1 16,3-4-2-16,11 6 0 16,3-2 0-16,9 2 1 15,-3 4 1-15,-4-2 0 16,-6-3 1-16,-9-2 0 16,-7-3 1-16,2-3 0 15,-6 0-1-15,4-3 0 16,1 3 0-16,4 0-1 0,3 3 1 0,-2 3-1 15,-7 1 0-15,4 2 0 16,-8-4 0-16,12 0 1 16,-3-2-1-16,2-3 1 15,3 0 0-15,-7-3 0 16,9-2 1 0,-4 0 0-16,-7-1 0 15,0 3-1-15,-13 0 0 0,-4 3-1 16,1 0 1-1,-5 0 0-15,0 0 1 0,-9 1 2 16,-5 1 1-16,-9-1 3 16,-2-1 1-16,-8-1 1 15,-3-1 2 1,0 1 0-16,-2 1-2 0,1-2-2 16,1 2-2-16,0-2-3 15,0-1 0-15,-3 0-1 0,3 0-1 16,-2 1 1-16,-1-17-1 15,3 13 1-15,-2 0 0 16,2 1-2-16,-3 2 1 0,0-5-1 31,1 5 0-31,1-3 0 0,1 1-1 16,0 2 1 0,0-7 0-16,0 2 0 15,0 0 1-15,0-9 1 0,-2 0-1 16,1-7 3-1,-1-4 0-15,-4-10 4 16,3-5 2-16,-7-26 5 0,5-7 2 16,-3-22-2-16,2-12-2 15,5-10-4-15,-3-4-4 16,3 2-1-16,1-4 0 0,0 11 0 16,-3 5 2-16,1 16 0 15,2 17-2-15,0 17-3 16,0 13-1-16,0 11-4 15,0 7 1-15,5 9 0 16,-4 4 0-16,4 2 2 16,-3 1 1-16,1-7 0 15,3 4 0-15,-3-9 2 0,-1 1 0 16,-2 2-1 0,-3 0 0-16,-5 1-3 15,2 9-3-15,-5 7-15 16,-1 2-10-16,3 6-27 15,1 0-25-15,2-1-58 16,6-1-26-16,0 3-44 16,11-4-11-16,5 0-12 15,6-4-54-15,9 1 174 16</inkml:trace>
  <inkml:trace contextRef="#ctx0" brushRef="#br0" timeOffset="156537.51">10823 3560 401 0,'1'-2'134'0,"-2"2"106"0,-2 3-17 0,-8 7-57 0,-3 1-47 0,-5 3-40 0,-4-1 5 0,0 2-20 16,-4 1-6-16,2-2-12 0,0 5-20 0,1-1-5 0,7 5-5 0,1 6-4 0,3 5-2 0,5 7-8 0,3 4-2 16,9-6-2-16,5-4 0 0,13-7 3 0,11-6 10 15,7-8 10-15,7-3 1 16,-4-4 12-16,-4-7-3 16,-1 0 0-16,-5-10 2 0,-6-6 0 15,0-4 4 1,-8-10 17-16,3-6 8 0,-8-5 11 15,-3-8-1-15,-5 5-11 16,-3-5-7-16,-10 0-21 16,-6 3-8-16,-11 0-15 15,-3-2-5-15,-10 8-6 0,-4 5-4 16,-8 16-9-16,0 12-7 0,-2 19-10 31,7 13-3-31,5 20-7 0,2 7-7 0,22 8-25 31,4 4-10-31,11-1-28 16,3-4-3-16,8-15 29 16,5-8 13-16,3-14 44 15,-4-8 17-15,-2-10 15 16,-4-6 7-16,-7-9 13 16,-2-5 7-16,0-6 12 15,-3-3 7-15,-4-4 5 16,6 3-3-16,1 8-4 0,1 3-6 15,11 11-9-15,0 4-1 0,5 10 3 16,9 4 6-16,8 10 3 16,4 1 0-16,10 5-11 15,-4-2-12-15,2 4-9 16,-5-5-3-16,-11-5-7 16,-2-3 10-16,-6-5-71 15,-1-3-56-15,-4-3-184 16,0-5 150-16</inkml:trace>
  <inkml:trace contextRef="#ctx0" brushRef="#br0" timeOffset="156864.57">11243 3177 1094 0,'0'-5'135'0,"0"0"113"0,-2 4-19 0,-1 2-50 0,0 4-46 0,1 11-66 15,2 7-13-15,0 18-17 16,0 8-11-16,-2 9-14 15,1 2-6 1,-4-4-6-16,0-6-14 16,5-10-77-16,2-9-50 0,4-7-267 15,4-7 234-15</inkml:trace>
  <inkml:trace contextRef="#ctx0" brushRef="#br0" timeOffset="158703.24">11545 3793 432 0,'10'-5'145'0,"4"2"115"0,-4 0-65 0,-3 0-22 0,1 3-46 16,-1 0-14-16,-1 3-3 0,7 3-2 0,4-1-18 16,-1 1-14-16,9-4-34 0,-1 1-13 15,1 0-19 1,2-1-4-16,-1-2-4 15,1 0 3-15,-5-3-51 0,-6-2-43 0,-6 3-204 16,-9 2 165-16</inkml:trace>
  <inkml:trace contextRef="#ctx0" brushRef="#br0" timeOffset="158902.85">11575 4039 744 0,'16'0'145'0,"5"0"172"0,2 0-64 16,6-6-30-16,-1 3-55 0,1-5-89 0,2 3-33 0,-1 2-38 0,0 1 5 0,-5 2-85 0,2 0-69 0,-6 5 82 15</inkml:trace>
  <inkml:trace contextRef="#ctx0" brushRef="#br0" timeOffset="159796.34">12290 3588 772 0,'-3'0'160'0,"3"0"108"0,5-1-61 16,-2 1-32-16,2 1-53 0,1 1-14 0,-3 4-22 0,5 7-12 0,-5 7-24 15,-3 12-12-15,0 9-25 0,0 6-5 16,-2 5-4-16,2 0-1 16,-1-1-3-16,-5-9-10 15,4-6-55-15,2-6-33 16,2-11-114-16,-1-6-136 0,7-12 204 15</inkml:trace>
  <inkml:trace contextRef="#ctx0" brushRef="#br0" timeOffset="160129.87">12178 3535 874 0,'11'-15'134'0,"0"3"115"0,-3 1 2 0,6 8-57 0,-1 3-25 0,11 4-48 0,-1 7-24 0,7 4-36 15,6 3-11-15,2 0-16 16,3 5-6-16,5 3-11 16,-3-1-2-16,-5-1-7 15,-7-6 0-15,-15 3 2 16,-10-5 1-16,-11 3 4 15,-6 3-1-15,-14 0-1 0,-3 6-4 16,-12-1-25 0,-5 0-18-16,-6 4-56 15,-4-2-53-15,-11 1-244 16,-13 4 232-16</inkml:trace>
  <inkml:trace contextRef="#ctx0" brushRef="#br0" timeOffset="169865.51">9018 14578 216 0,'5'-1'84'0,"-4"-4"103"0,3 4-1 0,-1-1 11 0,-6 2 4 0,-2 5-9 0,0 3-7 0,-3 3-46 0,-1 0-26 0,6 1-30 0,-2-2-13 0,2 2-7 0,3 1 0 0,4 3-14 0,0-2-7 15,-3 5-17-15,2 5-9 0,-3 5-8 0,-4 8 0 0,-11 2-2 16,-8 7-1-16,-12 6-2 16,0 0-2-16,-1-2-1 0,0-5-1 15,12-11 0 1,8-8-2-16,16-15-3 0,16 0 0 0,16-11 5 15,2-5 5-15,15-1 14 16,0-4 0-16,3 5 0 16,-1-4-5-1,-12 7-13-15,1 1-71 0,-4 2-286 16,0 1 237-16</inkml:trace>
  <inkml:trace contextRef="#ctx0" brushRef="#br0" timeOffset="170120.49">9536 14430 1414 0,'7'8'157'0,"0"5"129"0,1 2-71 0,-2 22-44 0,2 12-40 0,-5 17-45 16,-1 10-19-16,-4 4-27 0,0 2-14 0,-5-6-18 0,2-5-18 15,6-13-85-15,9-9-74 16,10-16 84-16</inkml:trace>
  <inkml:trace contextRef="#ctx0" brushRef="#br0" timeOffset="171028.51">16527 14399 947 0,'-1'0'147'0,"-5"-2"136"0,2-1-34 0,0 6-41 0,-3 0-28 0,3 8-50 0,-4 3-24 0,1 12-46 0,-2 2-22 0,-2 12-24 0,1 7-5 16,-2 10-7-1,-1 4 0-15,-1 8-3 16,0 1 0-1,0-10 1-15,-1-5 0 0,6-16 0 16,4-9 2-16,7-9-4 0,7-5 1 16,9-5 4-16,7 1 3 15,13-5 4 1,1-1-1-16,12-6 1 0,1-2-29 16,-2-6-83-16,2-3-69 15,-9-1-437-15,4 1 373 16</inkml:trace>
  <inkml:trace contextRef="#ctx0" brushRef="#br0" timeOffset="171364.74">16810 14583 1333 0,'1'-1'135'0,"6"-1"141"0,5-4-92 0,12-1-35 0,6-2-11 0,11 3-32 0,0-2-15 0,6 5-29 0,-4 3-11 0,-4 4-25 0,-2 6-9 0,-14 7-13 0,-7 5-2 16,-19 8 0 0,-10 5 1-16,-13 9-10 15,-9 2-6-15,-3 1 0 16,0-4 0-16,14-6 9 15,17 1 4-15,14-9 5 0,16-1 5 16,19-6 4-16,7-6 3 16,14-3-7-16,5-4-5 15,1-7-43 1,2-4-69-16,0-6 65 0</inkml:trace>
  <inkml:trace contextRef="#ctx0" brushRef="#br0" timeOffset="172813.69">9995 4295 787 0,'4'0'163'0,"4"-2"108"0,-5 2-38 0,-3 0-27 0,-1 0-55 0,1 6-22 0,-2-1-39 0,-2 6-18 15,-1 7-31-15,-5 5-12 0,-1 7-20 0,-1 8-4 16,-4 8-3-16,0 3 1 15,0 3-1-15,-3-3 0 16,4-7 2-16,2-1 0 16,2-8 0-16,8-8-2 15,3-9 1-15,5-3 2 16,9-2 3-16,6-6 2 0,15 4 1 16,4-4-4-1,7 4-4-15,1 2-2 0,1 7-2 16,-9 1 6-16,-7-4-93 15,-2 1-73-15,-10-6-273 16,4-7 226-16</inkml:trace>
  <inkml:trace contextRef="#ctx0" brushRef="#br0" timeOffset="173221.25">10302 4459 849 0,'3'-13'156'0,"5"-3"60"0,-1 2 9 0,5-3-28 0,4 4-63 0,6 5-24 0,8 4-36 15,5 4-16-15,3 3-29 16,-2-2-8-16,-9 4-7 15,-5 3-3-15,-14 4-1 16,-2 12 1-16,-15 3-2 16,-9 6 0-16,-15 10-5 15,-8-2-4-15,-6 9-5 16,3-4-3-16,9 0 2 16,11-7 1-16,16-4 3 15,5-7 0-15,16-3 0 16,10 1 3-16,26-3 8 15,3-7 2-15,15 0 2 16,2-4-5-16,-3-4-14 16,-3-5-32-16,7-4 24 15</inkml:trace>
  <inkml:trace contextRef="#ctx0" brushRef="#br0" timeOffset="174179.2">11514 4572 737 0,'3'-6'140'0,"3"1"169"0,4 2-89 0,-9 3-46 0,1 0-31 0,-5 13-59 0,-2 2-28 0,4 14-31 0,-3 2-8 0,1-1-11 15,-5 0 0-15,4-8 2 16,-1-4-2-16,5-12 33 16,0-6 17-16,1-2 16 15,3-10 10-15,0-12-19 16,6-3-16-16,2 1-18 15,6-3-8-15,2 7-14 16,-1 6-5-16,3 7-5 16,-3 7-4-16,5 7 0 15,-2 6-1-15,0 11 3 16,-3-1 1-16,-3 10 1 16,-4-2 2-16,-4 1-1 0,-1-4-18 15,-1-8-62 1,-1-10-47-16,6-12-128 15,4-5-59-15,6-8-85 16,4-1 29-16,-1-4 129 16,-4 8 94-16,-2 0 249 15,-3 3 73-15,-7 9 90 0,-6 2 28 16,0 0-37 0,-1 2-39-16,-1 7-76 15,3 1-33-15,4 7-60 0,0 4-13 16,14 4-16-1,1 0-9-15,13-3-7 0,3-5 2 16,9-10 5-16,0-6 13 16,-4-9 28-16,-4-4 13 15,-10-4 25-15,-7-1 1 0,-14 2-4 16,-7 0-6-16,-15-4-22 16,-10-2-14-16,-17-1-27 15,-8-1-12-15,-1 4-30 16,1 3-26-16,16 10-73 15,9 1-73 1,16 0 107-16</inkml:trace>
  <inkml:trace contextRef="#ctx0" brushRef="#br0" timeOffset="174396.57">12412 4203 1240 0,'7'-17'120'0,"-3"4"106"0,5 12-67 0,-6 15-11 0,0 11-48 0,5 26-63 0,-5 2-12 0,5 12-14 16,-3 3-4-16,3-2-51 16,-2-1-53-16,4-9-259 15,-1-5 210-15</inkml:trace>
  <inkml:trace contextRef="#ctx0" brushRef="#br0" timeOffset="174581.87">12383 4473 1386 0,'19'-2'127'0,"2"2"26"0,15 0-27 0,2 0-7 0,12-4-77 0,9-7-23 0,13-8-72 0,7-2-76 0,11-12 74 16</inkml:trace>
  <inkml:trace contextRef="#ctx0" brushRef="#br0" timeOffset="175495.75">9365 5257 403 0,'2'9'153'0,"1"2"130"0,8-11-35 0,0-1-3 15,3-18-52-15,0 0-26 0,2-13-55 0,-2-1-19 0,-6-3-28 16,-5 0-11 0,-6 7-19-16,-5 1-10 15,-4 9-11-15,-4 6-5 0,-1 15-9 16,-4 9-5-16,4 17-5 15,-2 8 2-15,3 15-6 16,5 1 3-16,8 2 5 16,4-7-1-16,10-12 11 15,1-9 2-15,2-15 1 0,2-9 4 16,6-8 12-16,-3-10 5 16,-1-9 7-16,-2-4-1 15,-2 1-10-15,-4 1-6 16,-4 8-11-1,-3 16-3-15,2-5-8 16,-5 16-3-16,-1 14-4 16,-1-1 2-16,5 9-8 15,0-4-15-15,11-5-67 16,2-4-56-16,2-14-192 0,5-3 191 16</inkml:trace>
  <inkml:trace contextRef="#ctx0" brushRef="#br0" timeOffset="175729.27">9794 5124 880 0,'-1'10'193'0,"-4"-4"154"0,-1 2-81 0,1 0-15 0,-5-2-81 0,1 3-47 0,-4 1-58 0,-2 3-21 15,-1 5-28 1,-3 9-7-16,3 10-10 0,5 2-2 31,10 4-2-31,4 2 0 0,12-5 0 16,3-10-1-16,18-10 1 0,4-12-28 15,7-13-109 1,5-6-81-16,-5-15 104 16</inkml:trace>
  <inkml:trace contextRef="#ctx0" brushRef="#br0" timeOffset="175986.01">10239 5233 1008 0,'-1'-3'175'0,"-4"-2"95"0,-11-1-40 0,-8 1-38 0,-4 8-67 0,-8 5-26 0,-4 6-35 15,2 8-14-15,8 7-30 16,5 1-12-16,16 4-11 15,9 4-2 1,16-9-2-16,9-3 2 16,9-5-11-16,3-7-22 15,-1-12-78-15,-3-2-66 16,-3-10-352-16,3-5 319 0</inkml:trace>
  <inkml:trace contextRef="#ctx0" brushRef="#br0" timeOffset="176578.57">10346 5280 855 0,'0'11'169'0,"-1"4"172"0,1-1-169 16,5 2-10-16,3-5-69 0,4-4-25 0,2-7-8 0,-1-6-2 0,4-2-4 0,1-4-2 15,-10-1-22-15,-2 0-4 16,-14 1 7-1,-5-1 4-15,-9 1 4 16,-1 0 1-16,-4 8-14 16,5 4-10-16,1 9-17 15,4 12-5-15,4 13-6 16,1 4 0-16,10 3 4 16,2-3 2-16,6-6 3 15,12-4 2-15,1-11 3 0,6-4 1 16,11-10 4-16,4-4-1 15,8-12 1-15,1-3-1 16,-3-7-1 0,3-3 0-16,-2 4-3 0,-1 6-2 0,-10 13-6 15,-4 8-3-15,-16 20-3 16,-13 12 1-16,-5 24-38 16,-12 5-33-16,-8 8-29 15,0-6 0-15,1-17 44 16,2-10 38-16,7-27 37 15,6-6 12-15,-1-19 32 16,7-15 11 0,0-15 5-16,8-11-11 0,13-17-32 15,1 1-14-15,12 2-10 16,4 9-1-16,2 18 0 16,-6 9-2-16,-7 17-4 15,-1 12-2-15,-9 10-1 16,-6 5 2-16,-6 7 3 0,-5 6 2 15,-13 3-17-15,-4-4-31 16,-10-2-104-16,-3-8-157 16,-2-15 172-16</inkml:trace>
  <inkml:trace contextRef="#ctx0" brushRef="#br0" timeOffset="176798.55">11050 5009 1315 0,'8'3'92'0,"-3"11"96"0,3 7-60 0,-2 17 22 0,2 6-42 0,-2 8-70 16,5 6-16-16,-3-4-22 15,-2 1-40-15,1-8-176 16,-1-1 143-16</inkml:trace>
  <inkml:trace contextRef="#ctx0" brushRef="#br0" timeOffset="177045.78">11000 5246 1359 0,'7'4'113'0,"1"-2"54"0,7 3 0 0,8-4-45 0,2-1-30 15,10-3-35-15,1 1-8 0,-7 2-15 0,1 0-7 0,-8 12-8 16,-5-1-1-16,-1 7-3 16,-6 6-1-16,-3 5-6 0,0 1-4 15,1-8-19-15,-5-3-42 16,6-12-176-16,1-7 146 15</inkml:trace>
  <inkml:trace contextRef="#ctx0" brushRef="#br0" timeOffset="177532.49">11372 5112 1077 0,'0'11'99'0,"0"1"115"0,5 4-137 0,1 4 2 0,0 6-25 15,1-4-23-15,2-2-19 16,-3-6-3 0,5-4 11-16,2-8 16 15,-4-2 23-15,-1-8 11 16,3-5-6-16,2 0-7 16,0-1-15-16,1 5-10 0,3 4-12 15,-7 7-10-15,2 9-9 16,1 1-1-16,-5 9 1 15,1-5 1-15,-1-2 2 16,-2-3 0-16,1-7 11 16,4-2 9-16,-3-4 35 15,0-4 24-15,-4-8 28 0,-2-5 4 16,1 5-11 0,-1 1-19-16,7 13-41 15,1 8-13-15,-3 11-24 16,3 9-6-16,1 15-1 0,0 3-1 15,0 12-2-15,-5 8-1 16,1 7-17 0,-7-4-15-16,-11 4-27 15,-8-9-8-15,-10-5 9 16,-1-1 12-16,-8-12 32 0,1-3 10 16,0-23 11-16,-1-9-3 15,2-17-54-15,0-15-55 16,7-17-235-16,11-11 199 0</inkml:trace>
  <inkml:trace contextRef="#ctx0" brushRef="#br0" timeOffset="178014.89">12167 5238 834 0,'11'1'124'0,"-8"10"136"0,-3 4-40 0,-6 8-29 0,-4 4-47 0,4 0-82 0,9 3-29 0,7-2-27 0,7-3-3 16,0-4-1-16,-1-5 0 16,3-8-41-16,-5-5-60 0,2-8 58 15</inkml:trace>
  <inkml:trace contextRef="#ctx0" brushRef="#br0" timeOffset="178161.03">12230 5123 1007 0,'-8'0'149'0,"-1"-2"234"0,2-1-296 0,6-2-54 0,1-1-57 0,3-4-198 16,8 1 146-16</inkml:trace>
  <inkml:trace contextRef="#ctx0" brushRef="#br0" timeOffset="178714.55">12402 5283 1037 0,'3'51'96'15,"0"-2"75"-15,-1-7-58 0,-2-10-22 0,3-10-27 0,-3-17 15 16,0-7 2-16,0-14-5 15,-1-7 10-15,1-10-36 16,0 0-11-16,0-4 1 16,1 4-15-16,9 9-13 0,-1 10-4 0,5 14-6 15,2 10-1-15,5 15-1 16,-1 5 0-16,2 9 1 16,-3 1-1-16,0-4-10 15,-3-3-27-15,4-14-78 16,1-5-48-16,4-14-58 15,2-8-2-15,3-12 73 16,-2-1 55 0,-3-1 123-16,-1 8 68 0,-7 8 86 15,-2 11 20-15,-4 13-32 16,0 16-35-16,-5 16-80 16,2 8-27-16,-6 13-22 15,-1 0-9-15,-4-1-59 16,3-10 1-16,-5-18 1 15,-3-10 9-15,-3-18 59 16,-1-6 8-16,-4-18 30 16,0-7 19-16,2-27 28 0,-2-13 3 15,8-31-19-15,2-12-20 16,11-4-21 0,7 8 0-16,15 28-2 0,0 23 2 15,3 24-14 1,-3 16-11-16,-5 18-11 0,-5 6-2 0,-6 8 1 15,-1 4-11-15,-9 6-64 32,-1-4-41-32,-8 0-151 15,5-6-200-15,2-26 276 0</inkml:trace>
  <inkml:trace contextRef="#ctx0" brushRef="#br0" timeOffset="179281.42">13061 5288 1239 0,'7'8'115'0,"-1"11"70"15,-3-2-62-15,-3 5-33 0,3 2-32 0,2-10-26 0,0-3-5 0,1-9-10 16,4-4-2-16,4-9 2 16,5-3-2-16,1-3-7 15,2-1-4-15,4 7-4 16,-4 8-3-16,-3 14-2 0,3 5-2 15,-8 17 2-15,0-4 1 0,-3-3 3 32,2-8 1-32,3-17 5 15,3-4 3-15,-2-13 33 16,0-9 19-16,-4-10 35 16,-2-4 18-16,-5-15-13 15,-4-6-6-15,-9-18-22 0,3-9-18 16,-4 3-17-16,5 7 0 15,3 31 0-15,3 21-5 16,3 34-11-16,4 20-14 16,4 29-16-16,2 12 2 15,7 12 7-15,2-5 1 16,-1-12 1-16,3-12 0 16,-7-13-1-16,1-10-1 0,-7-13 0 15,-4-8 1 1,1-9-1-16,-5-4 0 0,2-12 0 15,-3-8-1-15,1 1 1 0,-1 4-1 32,7 8-6-32,2 4-3 15,4 15-5-15,2 5 1 16,6 10 5-16,-1 3 4 16,0-4 9-16,-3 0-20 0,-8-2-137 15,-6-4 2-15,-11-2-118 16,-6-1-271-16,-7-8 390 15</inkml:trace>
  <inkml:trace contextRef="#ctx0" brushRef="#br0" timeOffset="179443.27">13347 5058 1516 0,'17'28'93'0,"4"1"116"0,17-6-169 0,3-7 1 16,9-14-59-16,5-9-9 0,16-32 1 0</inkml:trace>
  <inkml:trace contextRef="#ctx0" brushRef="#br0" timeOffset="187146.15">12978 720 246 0,'0'7'86'0,"0"0"90"0,-2-3 3 0,1 0 6 0,1-4-10 0,0-2-24 0,0-1-16 0,0 0-53 0,0-7-12 0,1 6-6 16,1-6 1-16,-1 1 2 31,7-2-4-31,-1-4-11 0,-1-2-3 16,3-3-4-16,-1-1 2 15,2-6 6-15,6-4 0 16,2-6 0-16,1-2 0 16,13 0-4-16,3-1-3 15,4 9-10-15,2-1-8 0,-11 15-18 16,-5 3-7 0,-12 4-18-16,-2 7-22 0,-8-5-67 15,2 3-76-15,4-1 97 16</inkml:trace>
  <inkml:trace contextRef="#ctx0" brushRef="#br0" timeOffset="187726.86">13292 27 727 0,'-10'7'56'15,"-1"0"51"-15,0 1-11 0,0 0 12 0,6-3-11 0,5-2-20 0,0-6-6 0,8 1 5 16,2-1-1-16,9 2 3 16,0 5 5-16,3 9-9 15,3 4-14-15,2 5-26 16,0 5-8-16,4 3-12 16,-1-3-3-16,-3-5-4 15,3-5-3-15,-6-1 1 16,-2-5 0-16,-10-1 1 15,-5-4 3-15,-4 2 8 16,-8 3 1-16,-11 2-2 0,-7 1-5 16,-14 1-27-16,1 6-26 15,-5-1-53 1,6 1-43-16,12-5 71 16</inkml:trace>
  <inkml:trace contextRef="#ctx0" brushRef="#br0" timeOffset="188406.61">13762 276 776 0,'-3'4'129'0,"-2"2"103"0,0 5-13 0,1-5-60 0,-1 5-27 0,-1 0-32 0,4 2-15 0,0 3-29 15,-7-1-11-15,4 11-23 16,-4 4-7-16,-4 1-9 15,8 5-5-15,5 1-2 16,5-7 2-16,12-7 13 16,6-2 8-16,3-13 14 0,6-2 0 15,-2-9-7-15,0-3-2 16,3-9-4 0,-6-10-1-16,-2-13 0 15,-1-3-1-15,-9-15 0 16,-2-1 0-16,-5-3 1 0,-8 3-2 15,-8 18-5-15,-3 6 4 16,-5 28-7-16,-4 6-5 0,-10 25-5 16,0 7-10-16,-5 14-8 15,0 3-6 1,7-1-7-16,1-3-3 0,7-10 6 0,2-6 9 31,6-14 14-31,2-8 6 16,9-11 6-16,1-10 4 0,9-7 1 15,5-6 0 1,1-5 6-16,7 4 0 16,-3 5-1-16,3 6 0 15,-2 12-5-15,2 5-3 0,3 18-6 16,2 9-1-16,-3 4-4 16,1 4 0-16,-3-4-47 0,4-5-53 15,-1-10-81-15,2-3-106 16,-2-12 156-1</inkml:trace>
  <inkml:trace contextRef="#ctx0" brushRef="#br0" timeOffset="189899.15">14330 86 730 0,'-8'4'154'0,"0"-1"149"15,3-3-11-15,5 2-69 0,0-4-32 0,2-7-56 0,7 0-22 0,-2-6-27 0,1 9-2 0,-7 4-10 16,1-1-15-16,-2 11-25 16,-3 13-15-16,-7 9-14 15,2 8-2-15,-1-1-2 16,1 1-1-16,5-6-42 16,-5-2-43-16,5-8-133 0,-2 1-133 15,3 9 191 1</inkml:trace>
  <inkml:trace contextRef="#ctx0" brushRef="#br0" timeOffset="190805.51">14849 303 386 0,'0'0'162'0,"0"0"89"0,0-1-12 16,0 1 3-16,0-4-77 0,0-3-23 0,0 3-30 0,0 0-17 0,0-6-27 15,3 9-8 1,-5-1-12-16,-1-9-8 0,-11 11-10 16,-6 3-6-16,-9 8-13 15,-7 5-4-15,-2 12-7 16,2 6 0-16,6 5-6 16,6 2 1-1,16-2-1-15,5-2 1 16,14-7 0-16,8-2-1 0,8-11-17 15,1-1-30-15,12-6-83 16,-1-6-88-16,12-4 117 16</inkml:trace>
  <inkml:trace contextRef="#ctx0" brushRef="#br0" timeOffset="191517.69">15168 489 941 0,'-4'-8'232'0,"-3"2"211"0,-8-3-198 0,-5 1-6 0,-4-3-113 0,1-2-41 16,-7 0-42 0,4-1-17-16,1 11-24 0,5 3-5 0,2 14-14 31,6 10-2-31,7 9 1 0,5 2 2 0,8-2 3 16,7-5 1-16,8-6 3 31,3-9 3-31,3-8 5 0,-2-5 3 15,-2-7 5-15,-6-5 2 16,0-10 2-16,-5-2 1 16,-9-1-1-16,1 1 0 15,-6 7-3-15,-3 4-3 16,-2 10-7-16,2 3-3 0,0 5-4 16,1 4-1-16,5 4 3 15,4-2 3-15,5-3 3 16,4-2 6-1,0-6 5-15,0-1 3 0,1-7 10 16,3-2 0-16,-5 2-2 16,0-4 1-16,-2 1-7 0,0 3-5 15,-2 6-5-15,0 4-3 16,-7 18-2-16,0 7-2 16,-8 20 2-16,0 7 0 15,-9 12-1 1,4 10-2-16,-2-5-3 15,1 1-10-15,-1-10-1 16,0-12 1-16,2-16 0 0,2-14 11 16,1-18-3-16,4-15 0 15,4-25 5-15,6-14 0 16,6-27 4 0,2-12 3-16,8-10-1 15,5 0 0-15,5 22 7 0,2 14 3 16,-3 37-3-16,-1 14-3 0,-7 20-8 15,-5 11-3-15,-2 15 2 16,-4 6 3-16,-13 0 2 16,-2 0 0-16,-12-2 3 15,-10-6 0 1,-12-3-15-16,-5-4-17 0,-4-9-80 16,-1-4-69-16,11-16-373 15,8-9 329 1</inkml:trace>
  <inkml:trace contextRef="#ctx0" brushRef="#br0" timeOffset="191739.08">15685 157 1299 0,'11'-24'172'0,"0"2"107"15,-9 11-82-15,1 6 28 0,-2 10-99 0,3 12-38 0,-4 18-40 0,1 11-13 16,-1 15-16-16,0 4-5 16,-1-2-6-16,-4-3-24 0,3-7-32 15,1-1-155-15,1-12-222 16,8-1 246-16</inkml:trace>
  <inkml:trace contextRef="#ctx0" brushRef="#br0" timeOffset="192752.78">15571 376 1236 0,'-1'0'178'16,"-2"0"106"-16,3-2-94 0,1-4 30 0,10-2-100 0,4-3-26 0,8-8-37 0,-1 2-13 0,8 2-19 15,0 0-8-15,8 7-11 16,3 5-3-16,0 3-3 0,-8 3 0 16,-9 8-2-1,-4 1 1-15,-15 4 1 16,0 5 0-16,-7-1 3 0,-1 4 0 16,-6 3 1-1,2 0-2-15,3-5-1 0,2-2-1 16,8-14 1-1,1-2 2-15,7-9 4 16,5-8 1-16,6-7 1 16,3-1-3-16,1-6 1 0,1 2-1 15,-10 2-1 1,-1 8 1-16,-12 7-3 0,-1 7 0 16,-11 15-2-1,-3 7 0-15,-1 5 0 0,1 1-1 16,9-5-2-16,11-6 0 15,13-10 2 1,6-3 3-16,9-12 2 0,-2-4 1 16,1-7 0-16,1-1-2 0,-9-2-1 15,1 4-2-15,-7 13-4 16,-6 6-2-16,-5 11-4 0,-3 6 3 16,-5 7-13-16,-3 2 2 31,-3-2-3-31,0 0 0 0,-1-12 18 15,-1-5 2-15,2-7 13 16,0-5 1-16,3-8 4 16,2-10-1-16,6-11-6 15,2-2-3-15,6-2-7 16,1 2-1-16,7 11-2 16,3 6-3-16,0 11-2 15,6 8-1-15,2 5 0 16,5 3 2-16,9 0 4 15,5-1 2-15,-1-5 0 0,-3 0 3 16,-16-6 2-16,-7 0 3 16,-17-6 11-16,-8-4 3 0,-12 0 5 15,0-5 3 1,-14-2-9-16,4 4-5 0,-7 12-16 16,0 9-7-16,9 22-11 15,-3 7 0 1,13 7 6-16,5-2 3 15,10-11 5-15,6-2 1 16,9-13 3-16,2-7 2 16,-2-5 4-16,-1-5 1 15,-4-6 1-15,1-4 1 0,4-3-3 16,-5 4-1 0,-1 6-4-16,3 7-3 0,-3 4-3 15,0 9 1-15,0 14-2 16,3-1 2-16,0 5 1 15,-1-2-1-15,-2-1 4 16,-6 1-1-16,-13-9 4 16,-12-1 2-16,-11-7-5 15,-4-5-8-15,-8-11-47 16,2-4-38-16,2-15-169 16,2-1 2-16,26-2 116 15</inkml:trace>
  <inkml:trace contextRef="#ctx0" brushRef="#br0" timeOffset="193171.55">18018 210 1174 0,'0'-3'233'0,"0"-5"125"0,0 8-104 0,0 10-32 0,0 15-124 0,0 8-40 0,0 17-12 16,3 9-9-16,2 2-21 16,-2-1-7-16,-1-3-20 0,-4-5-36 15,-7-3-139-15,-2-8-129 16,0-3 162-16</inkml:trace>
  <inkml:trace contextRef="#ctx0" brushRef="#br0" timeOffset="193688.09">17823 494 1460 0,'6'-25'95'0,"8"1"145"0,8 0-92 0,11-4 33 0,1-2-5 16,10-5-59-16,1 2-19 0,4 0-31 0,7 8-16 0,-1 9-31 16,-3 8-8-16,-8 15-14 15,-8 7-5-15,-10 24-4 16,-11 7-1-16,-7 17 7 16,-3 4 3-16,-5-4-1 15,-3-4 1-15,0-17-1 16,-4-8 2-16,6-17 8 15,1-15 6-15,3-2 7 16,3-16 0-16,1-12-3 0,2-2-6 16,5-1-9-16,0 5-2 15,7 13-8-15,-7 9-1 16,11 8 0-16,1 9 1 0,5-3 3 16,13 0 4-16,10-5 1 15,9-4 2-15,2-7 3 31,-4-5 2-31,-18-4 5 0,-10-5 3 16,-19-1 6-16,-9-3 9 16,-16-2 14-16,-5 2 5 15,-12 8-10-15,-7 7-13 0,3 18-26 16,1 11-7-16,15 14-3 16,13 8 1-16,19 5 5 15,12-5-1-15,23-6 3 16,9-9-13-16,-2-11-42 15,2-3-33-15,-8-12-100 16,-2 0-485-16,6-12 439 16</inkml:trace>
  <inkml:trace contextRef="#ctx0" brushRef="#br0" timeOffset="194148.73">19913 67 858 0,'2'6'176'0,"-1"2"212"0,1 4-173 0,-2 1 33 0,1 1-25 0,1 4-30 0,-2 7-51 16,0 2-23-16,-3 12-58 0,0 8-22 0,-7 13-22 15,-1 5-8-15,0 6-7 16,2-2-1-16,2-6-27 16,6-3-39-16,2-4-91 15,7-12-58-15,-2-11-114 16,7-6 166-16</inkml:trace>
  <inkml:trace contextRef="#ctx0" brushRef="#br0" timeOffset="194720.96">20344 644 1599 0,'6'-17'123'0,"-4"-4"18"0,-4-4 17 0,-8-7-25 16,-1-1-41-16,-3 5-9 0,0 4-11 0,-13 16-46 0,-9 11-13 0,-5 18-24 15,-6 10-7-15,10 7 7 16,9 5 1-16,20-13-1 16,8-5 2-1,19-9 4-15,6-7 3 0,10-9 6 16,1-1 5-16,2-12 8 15,-5-3 4-15,-6 1 5 16,-10 0 0-16,-7 9-13 16,-1 0-10-16,-7 12-12 15,-2 7-4-15,0 6 2 16,5 1 6-16,4-6 7 16,5-3 4-16,8-11 7 0,-4-3 4 15,4-8 8-15,0-8 3 16,-3 0 2-1,3-6-2-15,-3 3-10 16,1 5-6-16,-5 4-12 16,-1 11-5-16,2 6-6 15,2 8 1-15,8 7 3 16,2 5 3-16,10-1 5 16,-2 1 2-16,-6-7 2 15,-6-2 2-15,-12-4 6 0,-12-3 5 16,-12-4 0-16,-9-1-3 15,-12 2-16-15,-11-3-20 16,1 4-42-16,1 0-25 16,10 1-107-16,10-4-84 15,22-8 154-15</inkml:trace>
  <inkml:trace contextRef="#ctx0" brushRef="#br0" timeOffset="194954.16">21047 157 1294 0,'8'-26'155'0,"-5"11"135"0,-3 5-21 0,0 13-48 0,-11 11-50 0,3 15-74 0,4 12-10 0,-1 12-16 0,-1 4-19 16,4 6-33-1,0-1-8-15,2-1-7 0,0-5-1 16,2 3-6-16,-2-3-18 15,2-7-93 1,1-7-48-16,3-14-117 0,4-5-99 16,5-12 225-16</inkml:trace>
  <inkml:trace contextRef="#ctx0" brushRef="#br0" timeOffset="195148.36">20793 349 1512 0,'-33'17'200'0,"0"5"85"0,19-3-97 0,14 2 14 0,25-5-80 0,16-7-20 0,33-9-14 0,2-2-25 0,3-10-63 16,-2-10-29-16,-4-2-100 15,-5-4-66-15,6-1 101 16</inkml:trace>
  <inkml:trace contextRef="#ctx0" brushRef="#br0" timeOffset="195680.78">21920 157 1278 0,'0'-2'107'16,"0"2"-11"-16,0 3 97 0,0 10-24 0,0 18-32 0,0 13-32 0,0 15-45 0,3 5-14 0,2 4-28 15,-1-3-9-15,1-11-4 0,0-6-12 0,-4-14-55 0,-1-8-58 0,-1-13-275 0,1-10 236 16</inkml:trace>
  <inkml:trace contextRef="#ctx0" brushRef="#br0" timeOffset="195961.12">21786 125 1605 0,'-8'0'120'0,"3"-2"108"16,5 2-55-16,9-1 36 0,9 1-44 0,13 6-68 0,10 4-10 0,18 10-32 0,2 5-14 15,7 12-18-15,0-4-5 16,-5 11-9 0,-6 0-1-16,-26 3-2 0,-15-1 1 15,-33 5 2 1,-18-3 1-16,-23 0 0 0,-10-2-3 0,-5-9-7 31,-2-5-17-31,8-13-40 0,4-8-30 0,14-14-95 16,11-11-63-16,18-12 133 15</inkml:trace>
  <inkml:trace contextRef="#ctx0" brushRef="#br0" timeOffset="196472.42">23267 311 1382 0,'0'6'173'16,"0"1"64"-16,-10-7-23 0,-5 0 16 0,-12-3-107 0,-8-7-40 0,4 7-50 0,-4-5-17 0,7 6-16 16,4 2-2-16,10 5-9 0,6 5-1 15,16 9 3-15,6 1 2 16,10 7 8 0,2 0 2-16,9 1 0 0,-5 2 0 15,-5-3-1 1,-11-2 1-16,-14 4 2 0,-6-4 0 15,-24 0 1-15,-6-1-4 16,-8-10-30-16,-5-2-30 16,0-12-66-16,3-7-49 0,10-14-245 15,14-9 250-15</inkml:trace>
  <inkml:trace contextRef="#ctx0" brushRef="#br0" timeOffset="197161.47">23265 478 1318 0,'15'19'138'0,"2"0"72"0,3-5 5 0,7-9-65 0,3-5-32 16,5-8-35-16,6-9-15 0,5-4-30 0,-2-2-9 16,-2-1-10-16,-7-1-2 15,-13 7 5-15,-8-1 4 16,-12 12 20-16,-5-3-2 15,-22 12-14-15,-12 7-8 0,-13 9-28 16,-5 8-1 0,6 11 4-16,8-1 2 15,15-6 1 1,14-2 0-16,15-9 2 0,16-3 2 16,12-7 5-16,17-7 1 0,10-7 0 15,12-7-1-15,-1-12-1 16,-3-6 1-1,-6-3 2-15,-8 0 1 16,-12 1 11-16,-9-1 5 16,-23 5 17-16,-9 4-1 15,-17 10-15-15,-13 4-8 0,-9 20-22 16,1 4-5-16,1 11 1 16,10 7 1-16,12-9 1 15,6 3 1-15,21-3 0 16,4-2 1-16,13-4 1 15,5-3 1-15,8-7 1 16,10-7 0-16,2-8 0 16,7-2 0-16,-9 2-1 15,-2-1 0-15,-16 6-1 16,-8 3-2-16,-14 6-11 16,-8 2-5-16,-8 6-2 0,-6 2 2 0,-1 3 9 15,-1-5 4-15,12-8 3 31,1-1 2-31,11-10 2 16,4-1 0-16,15-10 2 16,8-3-2-16,11 5 5 15,3 2-1-15,2 12-2 0,-2 8-4 16,-2 10-4-16,-2 9-3 16,-7 10-1-16,-5 4-21 15,-9 1-14-15,0-2-48 16,1-9-523-16,2-9 428 15</inkml:trace>
  <inkml:trace contextRef="#ctx0" brushRef="#br0" timeOffset="202633.96">14844 3274 811 0,'8'-9'146'0,"0"-1"156"0,-8 4-35 0,-3 5-47 0,-8-4-41 0,1 5-50 16,2 1-16-16,2 4-22 0,-2 1-9 0,0 13-34 16,-3 2-16-16,-5 14-21 15,-4 4-2-15,-5 15-4 16,-2 4-2-16,2 5-1 16,-1-5 0-16,4-7 0 15,5-9 1-15,8-15 0 0,7-11-2 0,11-7 1 16,7-5 2-16,17-1 5 15,7-3 2-15,13-2-1 16,4 2-1-16,3 0-5 16,-8-1-1-16,-3 1-5 15,-9 0-28 1,-9-4-93 0,4 0-80-16,-7-10 98 0</inkml:trace>
  <inkml:trace contextRef="#ctx0" brushRef="#br0" timeOffset="202884.54">15344 3213 1485 0,'2'3'159'0,"-1"-3"96"0,1 2-21 0,1-2-26 0,-1 4-63 0,6 9-67 16,0 6-16-16,-1 19-36 16,3 7-10-16,-7 18-6 15,-1 4-1-15,-2 1-5 16,1-1-1-16,2-4-11 16,-1-4-55-16,3-10-118 15,4-5-89-15,4-8 121 16</inkml:trace>
  <inkml:trace contextRef="#ctx0" brushRef="#br0" timeOffset="203666.53">15922 3571 1169 0,'0'0'113'0,"0"3"47"0,0 8-7 0,0 16-46 0,1 6-38 0,-1 5-33 0,2-4-8 0,-2 1-20 0,1-2-2 16,-1-12 0 0,0 1 1-16,-3-10 1 15,-3 0 2-15,1-11 1 0,-3-1-1 16,5-8-3-16,3-6-1 15,3-8-2-15,7-5 3 0,7-11 11 32,4-3 2-32,4 2 10 15,2-2 9-15,-2 11-1 0,-3 5-1 16,-3 9-14-16,3 10-14 16,-5 17-15-1,5 8-2-15,-7 11 3 0,2 3-2 16,0 1-24-16,-1-5-15 15,0-4-28-15,1-8-5 0,1-9 17 16,1-8 15 0,0-9 27-16,-5-7 9 0,3-8 12 15,-4-3 2-15,1 2 23 16,-3 3 13-16,-3 14 12 16,-7 7 2-16,3 5-21 15,-4 14-14-15,0 10-13 16,1 1-2-16,9-4 0 0,5 0-1 15,7-11-1-15,5-1 13 16,2-13 22-16,-1-3 8 16,-9-7 27-1,-3-6 3-15,-11 1 2 16,-5-1 2-16,-13-3-19 16,-6-3-15-16,-2-5-28 15,-4 0-11-15,5 4-43 0,5 1-41 16,6 4-111-16,9 2-63 15,14-7 127 1</inkml:trace>
  <inkml:trace contextRef="#ctx0" brushRef="#br0" timeOffset="203858.6">16628 3164 1518 0,'4'14'97'16,"2"16"31"-16,2 10-1 0,1 13 5 0,2 12-52 0,3 4-50 0,1 2-8 0,-3-6-15 0,-1-7-3 15,-4-11-131-15,2-1-132 0,-9-11 143 32</inkml:trace>
  <inkml:trace contextRef="#ctx0" brushRef="#br0" timeOffset="204050.03">16534 3416 1603 0,'39'0'79'0,"7"5"35"0,14 1-7 0,6-4 14 0,0-2-40 0,-9-6-57 0,-8-2-12 0,-20-3-100 16,-6 1 65-16</inkml:trace>
  <inkml:trace contextRef="#ctx0" brushRef="#br0" timeOffset="204613.21">14926 4033 35 0,'5'0'11'0,"3"0"5"0,-3 5-4 0,-5 2-3 0,4 6-7 0,-2 0-1 0,1-1 0 0,6 1 12 15,-2 0 53-15,2 1 44 16,2 3 112-16,-3 2 37 0,-3-5 36 16,0-1-2-16,-5-7-43 0,0-4-20 15,0 1-46 1,-5-13-27-16,-3-2-55 16,-1-4-22-16,-9-8-32 15,2 2-12-15,-6 0-14 16,-1 3-9-16,2 15-21 15,-2 4-7-15,-6 26-7 16,1 12 1-16,-1 17 6 16,7 9-9-16,14-14-3 15,10-6 2-15,17-20 5 16,3-13 16-16,10-13 9 0,-1-9 4 16,4-16 1-1,-7-9 5-15,4-13 11 0,-4-1 3 16,-1-2 7-1,-5 8-4-15,-9 18-10 16,-12 22-4-16,2 0-13 0,-6 28-5 0,-8 23-3 31,2 5-2-31,6 1-18 0,3-8-31 16,14-12-99 0,0-9-68-16,14-16 111 0</inkml:trace>
  <inkml:trace contextRef="#ctx0" brushRef="#br0" timeOffset="204842.16">15384 4150 1388 0,'-11'-4'197'0,"-8"-2"104"0,-3 6-109 0,-8 0-21 0,-2 10-85 0,1 2-11 0,5 10-27 0,6 0-19 0,9 10-20 0,6 6-9 16,7-2-5-16,9-3 2 15,9-4-48 1,9-7-29-16,13-11-67 0,4 0-37 0,12-18-166 16,7-5 204-16</inkml:trace>
  <inkml:trace contextRef="#ctx0" brushRef="#br0" timeOffset="205016.42">15747 4099 1058 0,'-24'2'155'0,"-11"13"181"0,-6 9-98 0,-11 22-63 0,0 6-47 0,5 0-89 16,15 0-24-16,23-11-15 15,10-6-3-15,34-10-21 16,8-12-35-16,12-12-89 16,0-6-100-16,5-10 129 15</inkml:trace>
  <inkml:trace contextRef="#ctx0" brushRef="#br0" timeOffset="205595.21">15859 4312 1074 0,'0'14'124'0,"-2"-1"35"0,5-7-22 0,3 2 5 0,9-8-72 15,2 0-14-15,0-9-5 16,7 2-3-16,3-9-10 15,3 2-6-15,0-3-16 16,-5-2-2-16,-16 10 22 16,-4-2 6-16,-16 4-1 15,-11 7-3-15,-11 11-29 16,-8 8-9-16,-3 16-6 0,-4 6-1 16,9 3 3-1,9 2 0-15,17-15 1 0,7-4 2 16,25-14 4-1,8-5 3-15,11-15 5 16,4-5 2-16,6-4-1 0,1-1 0 0,1 4 3 16,1 3 0-16,-14 12-7 15,-8 11-3 1,-24 15-5 0,-10 8-3-16,-24 16-37 15,-5 10-23-15,-11 12-92 0,1 3-5 16,8-9 43-16,6-10 23 15,14-29 107-15,13-28 20 16,0-2 34-16,14-26 12 16,14-23 13-16,2-14-4 0,11-11-20 15,9 2-7-15,7 7-16 16,1 9-9-16,-1 11-13 16,-7 17-8-16,-11 13-12 0,-7 6-2 15,-4 12-2 1,-9 6-1-16,-7 6 0 0,-4 0 1 15,-11 10 3-15,-15-4-9 16,-12 6-57-16,-16-1-44 16,-16 0-163-16,1-3 146 0</inkml:trace>
  <inkml:trace contextRef="#ctx0" brushRef="#br0" timeOffset="205811.66">16632 3891 1688 0,'0'17'90'0,"0"15"15"0,-8 3 8 0,-2 17 0 16,-2 6-39-16,-4 7-39 0,2-1-10 15,1-1-18-15,2-6-12 16,3-10-99-16,0-4-63 15,8-10 82 1</inkml:trace>
  <inkml:trace contextRef="#ctx0" brushRef="#br0" timeOffset="206182.47">16488 4353 1177 0,'3'-11'126'0,"7"2"239"0,4 1-241 0,6-2-7 0,12 1 16 0,7 6-40 16,4 1-14-16,3 2-33 0,-4 8-11 15,-9 3-23-15,-4 3-6 16,-13 5-3-16,-7-6 0 16,-6 4 2-16,-3-6 0 15,2-2 0-15,-2-1 0 0,8-3 1 16,3-3 2-1,-3-2 19-15,7-2 7 0,1-4 19 16,0 3 4-16,8-2-15 16,-5 2-6-16,1 6-20 15,-3-2-6-15,-1 12-6 16,0-2-2-16,-10 5 0 16,7 8 0-16,-2-6-3 15,0 5-6-15,0-6-73 16,-8-4-60-16,-3-6-181 15,0-3 166-15</inkml:trace>
  <inkml:trace contextRef="#ctx0" brushRef="#br0" timeOffset="206332.91">16914 4058 2365 0,'-13'24'127'0,"1"-7"-11"0,-6 0 7 0,1-12-88 0,11-5-66 0,-2-12-127 0,6-11 318 0,13-5-171 16</inkml:trace>
  <inkml:trace contextRef="#ctx0" brushRef="#br0" timeOffset="206831.89">17737 4116 1883 0,'12'19'117'0,"-3"3"15"0,-3 1 0 0,1 10-44 0,-3 1-44 0,4-2-32 16,-1 4-4-16,2-7-28 15,-3-6-47-15,2-7-136 16,0-7-402-16,8-9 366 16</inkml:trace>
  <inkml:trace contextRef="#ctx0" brushRef="#br0" timeOffset="207441.61">17864 4001 1518 0,'0'-14'78'0,"1"2"66"0,2-3-84 0,-1 4-5 0,3 3-16 0,1 2-27 0,5 3-41 16,5 11-105-16,1 4-75 0,1 9-120 0,2 4 23 0,-4 7 110 16,-2-4 131-16,-1 0 231 15,-1-2 73 1,1-4 67-16,-4-6-37 15,-1-5-84-15,0-5-38 0,2-1-57 16,2-1-19-16,4 7-38 16,-2 2-16-16,8 12-17 0,-1-3 0 15,9-6 1 1,0 1 2-16,4-10 1 0,1-7 3 0,-2-11 11 31,-1-8 3-31,-4-11 2 16,-1 0-1-16,-6-3-2 15,-2 4-2-15,-5 10-2 16,0 10 1-16,-1 14-7 16,-4 15-3-16,-4 21-3 15,3 10-2-15,-8 12-2 0,-7 3 0 0,-7 2 0 16,-2 3 0 0,-9-5-11-16,0-3-17 0,3-12-22 15,1-10-2 1,5-16 8-1,9-13 16-15,2-23 29 0,8-11 10 16,3-20 25-16,4-10 12 0,4-21 5 16,-1-6-7-1,9-1-23-15,5 4-15 0,4 13-14 16,5 17-3-16,4 26 0 16,-2 14 0-1,-2 23-1-15,-6 8 0 16,-11 7 1-16,-13 4 2 0,-9 2-22 15,-13-5-13-15,-12-3-77 16,-5-3-63 0,9-10 102-16</inkml:trace>
  <inkml:trace contextRef="#ctx0" brushRef="#br0" timeOffset="208015.28">18711 4238 1071 0,'25'-13'157'0,"-3"12"209"0,-9 2-153 0,-8 13-38 0,-5 9-49 0,0 2-76 16,0-3-17-16,0-2-11 16,3-4-1-16,9-8-9 15,6-3-3-15,1-5-1 0,4 0-2 16,1 8-5-16,-5-2-1 0,3 13-4 31,-8 0-1-31,7 6 3 0,-4-1 0 16,7-4 2-1,-1-7 3-15,3-13 4 16,0-11 3-16,0-14 3 0,0-2 8 16,-2-11 25-16,-3-8 15 15,1-9 30-15,-2-8 9 0,-1-13-17 16,2-3-10-16,-13-1-31 16,-1 4-17-16,-7 29-10 15,-1 20-9-15,-5 38-13 16,1 25-3-16,-8 31-5 15,-1 10 5-15,1 11 10 16,4 1 0-16,10-22 0 16,9-7-1-1,6-27 1-15,6-7 0 0,-5-15 0 16,5-7 3-16,3-8 2 0,2-9 3 16,6-9 2-1,-1 0-1-15,4-7-3 16,-1 4-1-16,1 11-7 15,2 6-4-15,-5 10-3 16,-4 10-3-16,-6 15 1 16,-1 2 3-16,-9 1 8 15,0-1-20-15,-10-5-65 16,-2-3-20-16,-4-1-67 16,-11-6-28-16,-11-7-104 15,-10-1 167-15</inkml:trace>
  <inkml:trace contextRef="#ctx0" brushRef="#br0" timeOffset="208164.94">18947 3880 1749 0,'-4'9'89'16,"8"1"95"-16,20 7-68 0,27-3 1 0,12 1-12 0,27-6-60 0,9-7-22 0,16-6-26 0,2-5-28 0,3-5 18 15</inkml:trace>
  <inkml:trace contextRef="#ctx0" brushRef="#br0" timeOffset="209397.52">15071 4880 925 0,'8'-21'124'16,"0"2"160"-16,-3 5-82 0,-4 3-6 0,-1 0-35 0,-1 6-49 0,2 1-27 0,4 5-19 0,1 10-10 0,4 21-33 16,-1 9-7-16,1 17-13 15,1 11-1-15,-3 1 0 16,-3 1 2-16,-1-3-42 16,1-2-36-1,-2-14-78-15,-3-8-51 16,0-17 108-16</inkml:trace>
  <inkml:trace contextRef="#ctx0" brushRef="#br0" timeOffset="209747.88">15109 4995 1138 0,'0'-60'111'0,"2"9"166"0,3 9-78 0,1 15 0 16,3 7-14-16,4 7-84 0,1 7-35 0,8 7-42 0,5 4-15 0,11 8-8 15,6 1-1 1,8 3 1-16,5-3 1 16,-16 5-2-16,-11 0 0 0,-22-1 7 15,-21 0 5 1,-23-2 5-16,-7-3 1 0,-9-7-4 31,0 0-4-31,5-6-4 16,9 4-3-16,14 5-9 15,9 4-5-15,15 7-2 16,7 5 3-16,14 7 6 16,10-1 4-16,11 4 2 0,6 3-1 15,4 1 0-15,1 2 29 0,-5-4-98 16,-2-6-63 0,0-9-176-16,-3-7 127 0</inkml:trace>
  <inkml:trace contextRef="#ctx0" brushRef="#br0" timeOffset="210397.57">15795 5069 1070 0,'-12'0'154'0,"-6"3"135"0,11 8-145 0,-4 0 6 0,9-1-44 0,2-1-16 16,13-4-16-16,6 0-7 15,7-4-20 1,7-4-9-16,-6-8-11 0,2-2-6 0,-9-7-5 31,-6 3 0-31,-12 1 19 0,-4-5 1 16,-20 5-5-16,-8 1-5 15,-11 7-28 1,-6 9-9-16,-2 20-6 0,8 6-1 16,11 14 4-16,8-2 3 15,22-3 3-15,13-4 3 16,15-13 5-16,8-5 5 15,15-11 7-15,1-4 1 0,0-10 10 16,3-2 3-16,-3-4 4 16,5 1 0-1,-3 3-12-15,-7 4-7 0,-8 9-11 16,-10 9-4-16,-17 4-2 16,-1 3 0-16,-11 3 4 0,0-1 2 31,0 0 2-31,-7-7 3 0,7-10 2 15,0 3 2-15,7-12 4 16,6-5 0-16,6-11-3 16,0-2-3-1,6 0-5-15,0 3-2 0,-2 9-5 16,-1 6-4-16,-2 14-4 16,-3 8-1-16,-4 11-12 15,1 5-36-15,-4 3 7 0,-1-3 1 16,-1-7 19-16,2-11 38 15,2-12 3-15,2-11 2 16,7-9 1-16,-1-6-1 16,12 0-1-16,-2-3 4 0,3 12-2 15,-1-4-2-15,-4 15-4 16,2 3-7-16,2 8 7 16,4 7-75-16,2 1-89 31,1 1-99-31,2 3 100 0</inkml:trace>
  <inkml:trace contextRef="#ctx0" brushRef="#br0" timeOffset="211280.69">16966 5127 889 0,'3'8'146'0,"5"-1"35"0,8-6 7 0,1 4-3 0,8-7-71 0,5-4-11 0,-1-7-12 16,-2-2-7-16,-2-3-15 15,-1-4-3-15,-12-2-9 0,-7 2 1 16,-5 7-13-16,-6 0-12 16,-13 8-20-16,-2 5-13 15,-9 10-13 1,0 9-1-16,-3 15-1 15,5-1 3-15,12 7 4 16,5 2 1-16,11-4 4 16,9 0 1-16,4-9 2 15,7-2 2-15,9-11 2 0,1-4 2 16,1-10 1 0,2-5 3-16,7-11 1 0,3 2-1 15,-2 0-2-15,-5 0-3 16,-14 6-2-16,-6 3-1 0,-13 5-6 15,-2 0-4-15,1 2-7 16,-5 4-4-16,3 0-16 16,0 1 4-16,6-7 8 15,10-2 4-15,4-6 23 16,4-4 0-16,5-1 0 16,-6 0 1-16,2 2-1 15,-7 5 1-15,-6 6-4 16,-1 6 0-16,-6 8-3 15,3 5-4-15,3 11 1 16,2-4-2-16,12-3 3 16,2-4 1-16,1-11-10 15,2-6 3-15,-5-9 1 16,-1-4-1-16,-5-16-4 16,-3-4-14-16,-4-13-29 15,3-8-1-15,-1-7 18 0,0-5 16 16,0-1 37-16,2 7 11 15,-8 21 12-15,1 17 5 16,-4 23 8 0,-5 13-2-16,0 22-5 0,-3 7-5 15,-2 9-15-15,-4 1-5 16,1-6-8-16,1-3-1 0,-2-13-1 31,4-5 0-31,-3-10 1 0,5-4 0 0,3-14-8 16,3-6-2-1,10-9-1-15,6-4-1 16,8 7 5-16,3 1 0 16,-2 9 0-16,1 4-1 15,-4 7-2-15,-5 1 0 16,-4 6 1-16,-5-1-1 16,-12 1 2-16,-12 3 0 0,-12-3-12 15,-5 1-22 1,-5-3-84-16,-3-4-61 0,11-10 91 15</inkml:trace>
  <inkml:trace contextRef="#ctx0" brushRef="#br0" timeOffset="212030.53">18146 5115 977 0,'3'20'86'0,"5"1"227"0,3-2-186 0,8-8 19 0,9-10 14 0,10-2-76 0,2-10-10 0,2-2-2 0,-10-3-2 16,-1-4 0-16,-12 2-6 15,-9 1-6 1,-7 3 1-16,-12 0-10 0,-4 4-5 0,-12 2-25 16,-2 7-12-16,-6 10-17 15,-4 4-4-15,9 15 1 16,1-1 3-16,16 0 5 15,13-2 2-15,12-8 4 16,10-4 2-16,12-2 2 16,-1-5 0-16,4-1-2 15,-1 0-1-15,0 1-1 16,0-1-1-16,0 4-3 16,-1-1 0-16,-3 3 4 15,-9-1-17-15,-11-1-4 16,-8-6-1-16,-9-1-5 15,-2-2 21-15,-4-3 9 16,-1-7 3-16,9-4 5 16,2-3 4-16,9-5 1 15,4 3 6-15,10 0 3 16,3 5-5-16,1-2-6 16,7 0-6-16,3 7-9 15,1-4 0-15,2 2 0 16,3 5-2-16,-14-1 2 0,-8 6-1 15,-4 1 1-15,-6-2 1 16,1-1 1-16,-1 1 0 16,-8-1-1-16,7 2 1 15,-7 1-2-15,0 0 0 0,-3 0-4 16,-1 0-1-16,-1 0-2 16,-7 0-1-16,5 11 1 31,-9-3 0-31,0 4 1 0,-1 7 2 15,1-5-2 1,7 5-1-16,8 3 0 0,0 0 1 0,8-1 2 16,0 1 3-16,-8-6-4 15,4 0-7 1,-7-4-19-16,-11-5-14 16,-15-4-26-16,3-2-9 15,-20-4-31-15,-1-2-59 16,-8 5 103-16</inkml:trace>
  <inkml:trace contextRef="#ctx0" brushRef="#br0" timeOffset="212661.67">19952 4526 929 0,'5'-6'83'0,"5"3"72"0,-3-6 100 0,1 5 1 0,-6 6-18 0,-5 12-96 0,-7 11-34 0,4 21-61 0,-3 11-8 0,7 17-16 0,0 6-10 0,4 7-8 16,0-6-1 0,1-10 16-16,1-8-37 0,4-13-77 15,3-4-66-15,7-16 60 31</inkml:trace>
  <inkml:trace contextRef="#ctx0" brushRef="#br0" timeOffset="213179.75">20405 4996 1513 0,'5'-17'136'0,"0"-5"78"0,-4 2-5 0,-4-3-16 0,-3-2-57 0,-5 0-69 15,-3 3-18-15,-12 12-46 16,-2 10-13-16,-13 24-12 16,-3 12-3-16,6 10 10 0,6 0 5 15,20-8 5 1,12-8 3-16,23-11 2 16,6-5 4-16,5-11 4 0,-4-3 2 15,-1-13 2-15,-4-4 1 0,-4-8 1 16,-4-2-2-1,-1 0-2 1,-4 3-4-16,-4 10-1 16,-6 11-3-16,1-3-7 0,0 17-5 15,2 9 0-15,-2 6 1 16,6-3 7-16,4-1 3 16,11-11 5-16,4-4 1 15,8-12 2-15,-2-6 1 0,-1-5 1 16,-3-6-1-1,-7-5 19-15,-1-1 3 0,-9-4 1 16,-7 5-2-16,-1 12-23 16,-5 13-8-16,5 1-13 15,3 15-3-15,6 14 0 16,5 10 4-16,6 3 9 16,0 0 3-16,-3-6-1 15,-11 1 0-15,-14-9 1 16,-14 0-2-16,-15-9-33 15,-7-10-48-15,-5-6-103 16,3-7-93-16,15-17 144 16</inkml:trace>
  <inkml:trace contextRef="#ctx0" brushRef="#br0" timeOffset="213395.43">20913 4563 1427 0,'19'6'196'0,"2"4"112"0,-4 10-113 0,-3 5-16 0,2 12-83 0,1 4-26 0,-1 12-18 0,-2 7-14 15,-1 5-21-15,-5-1-5 16,-4-4-7-16,0-8-32 0,2-6-56 16,2-5-56-16,-2-9-175 15,-3-6 181-15</inkml:trace>
  <inkml:trace contextRef="#ctx0" brushRef="#br0" timeOffset="213553.89">20820 4880 1610 0,'11'0'110'0,"13"3"97"0,14-2-87 0,12 1-16 0,7 1-27 0,3-3-54 0,-8-5-6 0,-2 1-38 15,-1-7 34-15,5-7-17 16</inkml:trace>
  <inkml:trace contextRef="#ctx0" brushRef="#br0" timeOffset="213947.55">21986 4738 1707 0,'-2'3'136'0,"-1"2"44"0,-3 1-13 0,3 10-24 0,1 6-55 0,2 16-46 16,0 3-2-16,8 9-19 15,-2 1-13-15,4-4 3 16,-7-6-30-16,0-2-99 15,-4-1-67 1,-3-2 79-16</inkml:trace>
  <inkml:trace contextRef="#ctx0" brushRef="#br0" timeOffset="214212.21">21699 4602 1677 0,'5'-19'114'0,"6"5"99"15,6 3-42-15,11 6 9 0,7 8-30 0,20 15-65 0,7 9-21 0,9 15-31 0,6 7-14 0,-4 9-15 16,-4 7-2-16,-6 6-2 16,-11 0 0-16,-23-8-2 15,-10-1-1 1,-29-15 1-16,-12-1-1 0,-22-7-7 31,-16-1-10-31,-8-16-43 16,-8-6-32-16,2-13-90 0,6-3-76 15,8-6 145-15</inkml:trace>
  <inkml:trace contextRef="#ctx0" brushRef="#br0" timeOffset="-214068.58">23202 4886 668 0,'3'0'169'0,"-1"0"182"16,-2 0-25-16,0-3-34 0,0 1-50 0,-6-2-87 0,-2-6-38 0,-8 1-58 0,-8-1-18 0,-2 7-23 16,-1 1-8-16,-3 12-11 0,0 3-4 15,11 4-3 1,5 3-1-16,17 6 1 15,11-1 1-15,10 0 5 0,2 2 1 16,8-5 3-16,-4 2 0 16,1-4 1-16,-2 2 1 15,-14-8-1-15,-7-1 0 16,-13 0 2-16,-7-1 0 0,-13-4 0 16,-5 2-1-16,-7-3-14 15,-1-3-17-15,-9-1-83 16,5-3-61-16,8-3-238 15,4-8 226 1</inkml:trace>
  <inkml:trace contextRef="#ctx0" brushRef="#br0" timeOffset="-213051.7">23224 4992 947 0,'22'12'122'0,"2"3"132"0,11-8-164 0,4 0 2 16,2-7-34-16,7-5-3 0,-1-4 12 16,-3-3 10-16,-1-2 4 0,-5 0-9 15,-13 1 16-15,-6-4 8 16,-24 1 7-16,-3-3-3 16,-19-1-27-16,-9-1-20 0,-5 7-30 15,-3 8-12 1,3 6-17-16,4 8-7 15,4 17-3 1,0 7 1-16,10 7 5 16,7 5 1-16,14-4 6 15,5 1 1-15,19-8 0 16,7 0 1-16,17-10 2 0,9-5 3 16,11-13 2-16,11-7 1 0,2-12-1 15,-5-8 0 1,-6-7 1-16,-6-1 2 0,-2-9 3 15,-7 1 9-15,-16-8 22 16,-9 2 8-16,-26 10 5 16,-7 5-13-16,-27 15-31 15,-7 9-11-15,-15 18-13 16,-3 10 2-16,1 14 5 16,11 2-1-16,14 5 1 15,15-3 0-15,16-1 0 16,5-2 1-16,20-12 3 15,8 0 1-15,16-14 3 16,2-10 2-16,4-7 2 16,2-11 2-16,-7-4 3 15,1-4 0-15,-9-4 0 16,-7-5 1-16,-2-4-2 16,-5 4-1-16,-4 0-5 15,-10 8-3-15,-4 15-4 16,-10 9-5-16,-7-2-2 15,3 14 0-15,-3 3 2 16,6 3 3-16,-2 2 2 0,0-1 2 16,-1-4 1-16,-4-2 3 15,7-1 0-15,-7-7 2 0,5-1 4 16,0-6 2-16,3 3 2 16,3-8 2-16,-2 3 0 15,6 0-2-15,-6-1-4 16,-1 3-2-16,0 1-7 15,2 2-4-15,-2 0-4 16,-8 5-2 0,3 9 0-16,-4 0 1 0,6 10 3 15,1 4 1-15,-3-2 3 16,4-1 0-16,-2-2 0 16,1-7 1-16,0-3 4 15,2-13 2-15,0 1 7 16,-1-1 1-16,4-12 0 15,-1-4-3-15,10-9-2 16,1-5 0-16,9-6-2 16,0-7 0-16,2 2-5 15,-1 0-2-15,-1 14-7 16,-1 8-5-16,3 18-3 0,-1 5 0 16,1 12 0-16,1 2 1 0,0 10 5 15,-1 3 1-15,5 3 3 16,-4 0-13-16,2-2-40 15,1-4-24-15,4-1-111 32,-3-8 31-32,8 5 74 15</inkml:trace>
  <inkml:trace contextRef="#ctx0" brushRef="#br0" timeOffset="-207220.28">13421 2386 312 0,'3'4'87'0,"2"-3"120"0,5-2-12 0,1-6-28 0,0-1-27 0,-5-6-71 0,0 2-26 0,-6 1-21 15,-3 0-3 1,-3 7-6-16,-5 1-4 16,0 8-9-16,1 3-5 15,4 1-1-15,4 1 1 16,4 1 7-16,7-6 9 0,-5-2 29 15,2 1 19-15,-5-4 43 16,1 0 12-16,-2-6-14 16,-8 1-16-16,-4-4-47 15,0-1-19-15,0 3-14 16,4-3-2-16,6 10-3 16,-1-1-4-16,3 1-2 15,3-2-1-15,2 2 8 16,-5 0 5-16,8-5 12 15,-3 4 9-15,12-3 13 16,4-5 4-16,9-8 9 0,7-1 3 0,3-10-2 16,7 1-2-16,-4-3-10 31,4 0-4-31,0 5-15 16,4 1-5-16,7 12-8 0,5-1-6 15,21-1-1 1,3 0-1-16,7-2 0 15,0 2 0-15,-6 6 0 16,-5 0 0-16,12 5-1 16,8 1 0-16,15-4 1 0,0 1-1 0,10-7 1 15,0-1 0-15,23 0 0 16,1 2-1-16,4 7 1 16,-1-1-1-16,-10 5 0 15,8 6 0-15,-7 0 1 16,-5 2 0-16,-10 3 0 15,-3-6 0-15,6 5 1 16,4 1-1-16,-11 4-1 0,-11 9 1 16,-16 6-1-16,-9 5 0 15,-12 1 0 1,-5-1 0-16,-18-4 3 16,-3-6 0-16,-18-7 2 15,-5-7-19-15,-13-11-89 16,-9-2-74-16,0-10 86 15</inkml:trace>
  <inkml:trace contextRef="#ctx0" brushRef="#br0" timeOffset="-206904.74">17379 1800 1118 0,'-1'-3'97'0,"-1"-2"66"0,4 5-46 0,1 2 16 0,3 4-34 0,-1 5-26 0,4 3-24 15,1 2-7-15,6 6-18 16,1 2-7-16,15 2-9 16,-1 3-5-16,5 7 15 15,2 2 2-15,-9 1 0 16,-6 4 3-16,-19 3-14 15,-8-1-1-15,-29 1 1 16,-11-3 1-16,-24 2-1 16,-6-7-23-16,3-8-99 0,11-3-98 15,24-10 104-15</inkml:trace>
  <inkml:trace contextRef="#ctx0" brushRef="#br0" timeOffset="-206321.79">18137 1913 903 0,'9'-6'166'0,"-6"1"252"0,-1-1-266 15,-2 3 9-15,-3 1-45 0,-1 2-35 0,-3 3-46 0,3 5-12 0,0 8-11 16,-1 6-8-16,0 8-5 15,-6 6 1-15,-5 7-1 16,-2 3 1-16,-3-2 1 16,0-2 1-16,10-8 0 15,8-8-1-15,14-5 1 16,7-7 1-16,18-6 6 0,11-2 2 16,9-4 1-16,7-2-2 15,0 0-5-15,-10-5 0 16,-5-3-47-16,-9 3-66 15,-9-4 64-15</inkml:trace>
  <inkml:trace contextRef="#ctx0" brushRef="#br0" timeOffset="-205934.99">18529 2028 723 0,'5'-9'167'0,"5"0"157"16,12 1-126-16,-2-3 12 0,10 0-62 0,0 0-29 0,-5 7-45 0,-1 0-20 0,-8 10-35 0,1 5-11 0,-6 8-9 15,0 6-1-15,-3 10 0 16,-3 3 1-16,-2 3 2 15,3-2 0-15,-2 7 0 16,-4-7 0-16,-8-4 0 16,-7-3 1-16,-10-7 2 15,-3-6 2-15,3-7 2 16,1 1-1-16,8-4-3 16,7-1-4-16,13 2-1 15,11-1-1-15,13 1 1 16,13 1 1-16,17-7 1 15,7 0 2-15,3-1-36 16,-3-3-42-16,6-3 44 16</inkml:trace>
  <inkml:trace contextRef="#ctx0" brushRef="#br0" timeOffset="-204960.31">19960 1915 400 0,'0'0'136'0,"0"2"86"0,0 2-20 16,-1 3-10-16,1-4-43 0,0 0-14 0,4 2-4 0,1-4-9 0,0-1-14 0,3 0-12 0,-3-1-25 31,-1-6-8-31,-7 1-21 16,-2-3-9-16,-7-4-12 0,-2 0-9 15,-7 2-12-15,1 5-4 16,-6 3-6-16,1 8-3 15,1 7-3-15,-1 7 2 16,13 13 2-16,-1 1 4 16,13 0 6-1,5-5 1-15,7-6 1 0,4-3 2 16,0-8 4-16,0-4 8 0,-4-11 12 16,2-5 5-16,-1-12 6 15,-2-2-3 1,2-9-6-16,-2-4-4 0,0 1-7 15,0 5-6-15,-2 7-3 16,2 8-4-16,-1 15-9 16,-4 10-1-16,-1 17-3 15,-2 6 0-15,-3 13 9 16,2-5 0 0,7-2 2-16,4-4 1 0,4-15-29 15,5-2-42-15,3-15-115 16,2-6-195-16,9-16 214 15</inkml:trace>
  <inkml:trace contextRef="#ctx0" brushRef="#br0" timeOffset="-204723.88">20484 1855 1444 0,'-5'-9'131'0,"-14"-1"25"16,2 1 8-16,-8 4-71 0,0-1-30 0,2 7-9 0,1 7-13 0,3 11-28 0,5 8-10 0,13 11-7 16,2 6 2-16,12 0 2 15,4 0 1-15,4-9 3 16,6-4 2-16,-2-16-46 16,0-4-45-1,10-13-160-15,-4-7 132 16</inkml:trace>
  <inkml:trace contextRef="#ctx0" brushRef="#br0" timeOffset="-204505.91">20875 1844 723 0,'5'0'150'0,"-13"-2"254"16,-8 2-199-16,-12 4 16 0,-18 3-33 0,0 6-86 0,-6 3-22 0,4 6-42 15,2 3-19-15,17 7-17 16,12-1-2-16,17 1 0 16,14-1 0-16,13-4 4 0,8-2 3 0,6-9-35 15,-2-3-28-15,4-13-90 32,-1-2-83-32,-4-12 128 0</inkml:trace>
  <inkml:trace contextRef="#ctx0" brushRef="#br0" timeOffset="-203822.93">21005 1976 561 0,'3'4'121'0,"-3"-1"174"0,5 0-99 0,2 3-9 0,-2-4-36 0,8 1-65 0,4-1-17 0,0-2-6 16,4-4-8-16,0-2-14 15,-3-3-5-15,0-4-17 16,-1-3-6-16,-7-3 1 16,-1 2 11-16,-10 1 13 15,-11-1 1-15,-11 4-6 16,-9 7-17 0,-10 9-19-16,-3 11-6 0,1 19 0 15,10 5 2-15,10 8 2 16,13 3 3-16,24-2 1 15,12-6 2-15,16-6 3 16,5-10 0-16,4-11 2 16,-3-9 0-16,5-8 1 15,8-5 0-15,0-11 3 16,-1-6 5-16,-7-7 15 16,-7 2 6-16,-19 8 3 0,-11 3-5 15,-15 19-13-15,-9 11-9 16,-16 21-9-16,-5 10-1 0,-3 15-4 15,0 0 1 1,9 0 1-16,2-4-6 16,11-7-30-16,6-3-10 0,5-16 2 15,3-12 2-15,5-13 24 0,-2-8 10 16,7-21 0 0,4-11 4-1,2-24 10-15,5-9 7 16,1-23 9-16,2-6 2 15,5 7-5-15,-2 13 0 0,-2 31-10 16,-4 18-5-16,1 26-6 16,-6 8-4-16,3 17-2 15,2 9 2-15,-1 10 4 16,-2 7 2-16,-2 0 0 16,-7-1 0-16,-12-7 1 0,-9-1 1 15,-20-12 4 1,-8-8-7-16,-19-12-69 0,0-10-66 15,10-17 69-15</inkml:trace>
  <inkml:trace contextRef="#ctx0" brushRef="#br0" timeOffset="-203606.05">21830 1483 1707 0,'23'3'87'0,"-7"5"58"0,-6 8-22 15,-10 17-13-15,-2 8-36 0,-7 14-16 0,4 5-7 0,-1 1-20 0,4-7-12 16,-1-4-15-16,-2-1-28 16,0-4-89-16,-3-1-75 15,7-3 88-15</inkml:trace>
  <inkml:trace contextRef="#ctx0" brushRef="#br0" timeOffset="-203180.69">21732 1857 1298 0,'-2'-5'78'0,"2"2"44"0,10-4-28 0,13 4 49 0,4 2-26 0,14 1-26 15,8 4-9-15,-1 7-41 16,-4 4-14-16,-8 7-17 16,-9 1-6-16,-15-1-3 15,-2 7 1-15,-10-7 1 16,0 0 0-16,0-2 2 0,1-5 1 16,4-7 3-16,5-4 3 15,2-4 3-15,7-8 2 16,10-4-2-16,1-4-3 0,4-1-3 15,-2-5 5 1,-7 1 8-16,0 5 2 0,-9 7-1 16,-3 4-8-16,-4 8-11 15,2 10-3-15,-4 9-2 16,0 5 5 0,3 9 6-16,-2 3 1 0,0-4 1 0,-5-3-3 15,-3-4 4 1,-3-6-25-1,-11-6-68-15,-2-5-51 0,-8-2 53 16</inkml:trace>
  <inkml:trace contextRef="#ctx0" brushRef="#br0" timeOffset="-203039.88">22073 1734 2151 0,'0'-13'146'0,"-3"2"25"0,-2 1-39 0,0 6-66 16,-3-4-48-16,3-6-78 0,2-2 3 16,6-11 18-16</inkml:trace>
  <inkml:trace contextRef="#ctx0" brushRef="#br0" timeOffset="-202497.01">23086 1830 940 0,'-2'3'90'0,"-3"2"101"0,2 1-45 0,1 5 28 16,2 5-31-16,0 7-66 0,2 4-14 0,6 6-30 0,-3 4-18 0,4-9-9 15,-4-3 0-15,4-9-43 16,-4-5-56 0,3-11 54-16</inkml:trace>
  <inkml:trace contextRef="#ctx0" brushRef="#br0" timeOffset="-201854.72">23098 1779 1344 0,'3'2'62'0,"5"-2"46"0,-3-2-102 0,3-1 0 0,1 3-33 0,-1 0-48 16,8 14-88-16,-5 5-35 15,2 3-30-15,2 5 41 16,-7 3 88 0,3-1 68-16,-4-1 150 0,0-1 52 0,-2-7 72 15,5-6-11-15,-7-7-66 0,3-4-32 16,-3-11-53 0,2-1-15-1,3-6-21-15,3 1-17 0,3 3-20 16,7 5-7-16,-1 4-6 15,7 4-2-15,3 10 2 16,0 3 2-16,2-3 5 16,1 2 4-16,-3-3 11 15,0-6 5-15,-4-2 1 16,-2 2 0-16,-7-5-8 16,-2 2-4-16,-3 2-6 0,-2 4-4 15,1 14-4 1,-7 5-4-16,1 19 1 0,-2 9 0 15,-9 13 2-15,-5 1 2 16,-8-2 2-16,-5-6-7 16,-1-15 1-16,8-10 1 15,1-20 2-15,8-4 13 16,-1-18 6-16,4-8 3 0,5-18 7 31,2-13 1-31,13-20 12 0,11-11-1 16,5-17-10-16,4 0-7 15,9 10-20-15,-8 15-4 16,5 38-7-16,-6 17-2 16,-8 23-1-16,-2 12 2 0,-9 16 4 15,-7 3 2-15,-9 4 5 16,-6-2 0-16,-19-5-1 16,-7-5-16-1,1-14-75-15,4-7-67 16,13-15 79-16</inkml:trace>
  <inkml:trace contextRef="#ctx0" brushRef="#br0" timeOffset="-201206.4">23942 1946 1221 0,'13'-1'170'0,"-7"1"112"0,0 3-27 0,-6 13-115 0,-4 0-49 0,0 9-45 31,4 0-9-31,0-1-3 16,5-4-3-16,11-2-14 15,1-6-3-15,10-7-4 0,0-4 0 16,6-4-2-16,-1-5-2 16,2-3-1-16,-2 2-1 15,1 1-2 1,-6 5-2-16,-7 4-6 16,-10 12-4-16,-9 9 1 15,-4-3 2-15,-1 2 7 0,4-7 4 16,3-13 2-16,9-1 1 0,12-14 0 15,0-9-1-15,2-11 0 16,1 0 0-16,3-18 3 16,3-4 2-16,4-13 6 15,-3-8 1 1,-2-13 20-16,-5 0 5 16,-8 17 7-16,-8 20 6 0,-11 50-28 15,-3-5-12-15,-10 41-15 16,-4 6-10-16,-7 23 3 15,-1 3 5-15,1-4 1 16,10 5 0-16,6-7 2 16,8 1 0-16,9-7 1 15,2-1-1-15,5-11-6 16,5-8-4-16,-1-20 2 16,2-5 1-16,2-18 10 15,-5-9 6-15,3-7 2 16,-1-3-2-16,-4 2-3 15,0 4-3-15,-4 9-3 16,-4 1-2-16,2 11-10 0,2 4-4 16,9 15-2-16,3 5 2 15,4 8 7-15,-2 3 3 16,1 4 3-16,-3-7-1 16,-11-2-2-16,-4-4-17 15,-23-10-40 1,-9-5-36-16,-9-10-102 15,-7-12-59-15,-10-12 138 0</inkml:trace>
  <inkml:trace contextRef="#ctx0" brushRef="#br0" timeOffset="-201040.17">24286 1573 1732 0,'5'19'138'15,"1"0"82"-15,18 11-130 0,-1-5 16 0,15-5-42 0,3-2-13 0,7-12-8 16,2-6-6-16,-6-3-110 0,-6-10-1 16,3 4 27-16</inkml:trace>
  <inkml:trace contextRef="#ctx0" brushRef="#br0" timeOffset="-198663.64">18258 2634 478 0,'3'-8'139'0,"-6"2"155"0,3 0-49 0,-9 6-55 0,-4 1-45 0,-3 9-72 0,-6 2-11 0,-5 10-18 0,-1 4-13 0,4 13-15 15,1 10-4-15,15 11-9 16,8 3-2-16,17-3-1 15,11-7 0-15,23-15 1 16,3-9 3-16,9-17 9 16,-3-10 8-16,-7-16 13 15,1-10 6-15,-13-15 23 0,-3-7 5 16,-11-16 7-16,-8-4 2 16,-18-3-14-16,-10-2-9 15,-10 6-18-15,-13 7-10 16,-1 15-23-1,-11 10-7-15,-2 20-8 16,-4 12-2-16,-6 15 1 16,11 10 2-16,-4 12 1 15,9 7-1-15,17 7-17 16,8 5-28-16,15-1-43 0,5-1-28 16,11-2-78-16,-2-4-10 15,2-15 31-15,-2-9 31 16,-4-12 104-16,-3-7 43 15,0-12 43 1,-2-2 21-16,-4-12 37 0,-1-2 15 16,3-4 8-16,0-3-5 0,7 4-5 15,4 5-7-15,2 3-20 16,1 5-2-16,10 3-19 0,0 6-9 16,8 8 0-1,2 14-9 1,0 20-18-16,-1 8-2 0,-8 9-14 15,-2 6-4-15,2-7 6 16,0 0-31-16,6-9-85 16,0-6-63-16,-1-12 70 15</inkml:trace>
  <inkml:trace contextRef="#ctx0" brushRef="#br0" timeOffset="-198374.43">19085 2713 992 0,'8'0'118'0,"-5"1"78"0,0 6 14 0,-3-4-34 0,6 0-34 0,1-3-37 0,2 0-10 0,16-5-25 16,-6-4-13-16,14 1-27 16,4 0-12-1,-7 0-12-15,6 4-2 0,-9-1-24 16,-5 3-37 0,-11 2-185-16,-10 0 150 0</inkml:trace>
  <inkml:trace contextRef="#ctx0" brushRef="#br0" timeOffset="-198173.42">19058 2897 1033 0,'5'0'101'0,"4"-3"136"0,7-1-67 0,8-6 15 0,2 2-28 0,9 0-83 0,0 8-22 0,-5 2-35 0,0 3-10 0,0 7-45 16,0-2-55-16,4 1-339 16,0-5 271-16</inkml:trace>
  <inkml:trace contextRef="#ctx0" brushRef="#br0" timeOffset="-197880.72">19730 2569 1150 0,'3'0'97'0,"-3"4"15"0,0 0 113 0,0 9-62 0,-3 4 18 0,0 12-50 0,1 4-42 0,2 8-24 0,10 4-19 0,5 6-32 0,1-2-7 16,6-2-2-16,-7-7-2 0,-8-10-66 15,-3-4-62-15,-6-11 68 16</inkml:trace>
  <inkml:trace contextRef="#ctx0" brushRef="#br0" timeOffset="-197591.69">19648 2511 1075 0,'-5'-6'175'0,"0"1"134"0,12 3-107 0,-1 1 26 15,19 1-74-15,4-3-30 0,15 3-33 0,6 3-14 0,1 8-26 16,4 9-13-1,-3 9-18-15,-1 4-8 0,-9 13-8 16,-5 4-3-16,-19 10 0 16,-11-3 3-16,-18 4 3 15,-13-4 2-15,-19-6 1 16,-1-4-3-16,-11-9-23 16,-2-2-17-16,4-14-52 15,-9-6-44-15,7-16-123 16,4-8-262-16,-5-14 306 0</inkml:trace>
  <inkml:trace contextRef="#ctx0" brushRef="#br0" timeOffset="-197091.98">20383 2390 631 0,'11'-13'153'0,"0"2"61"0,-3-2 24 0,-2 5-25 0,-2 8-56 0,-1 0-16 0,-6 4-49 31,-1 2-28-31,1 2-33 16,-5-3-3-16,7 4-6 16,-1-3 1-16,2 2-6 15,2 3-10-15,-2 5-4 0,-2 1-3 16,-6 7 0-16,2 4 0 0,-5 4 0 16,0 3 0-1,0-4 2-15,3-1 1 16,0-8-18-16,3-3-45 15,5-19 38-15</inkml:trace>
  <inkml:trace contextRef="#ctx0" brushRef="#br0" timeOffset="-195364.14">19894 2467 282 0,'-11'0'140'16,"2"1"81"-16,1-1 3 0,6 0-27 0,4-1-32 0,1 1-7 0,6-3-22 0,4-5-17 0,-2-3-31 0,-3 5-13 16,0-7-24-1,-8 2-10-15,-2 3-11 0,-9 2-6 16,-3 3-11-1,-7 6-8-15,1 9-7 16,-4 2-2-16,1 12 1 16,-1-7 1-16,3 6 2 15,2 3 4-15,5 9 1 16,-2 7 2-16,-6-2-1 16,3 7-1-16,-1-3-10 15,-2-2 17-15,17 0 5 16,4 2 0-16,8-7 14 0,14 2-18 15,9-6 0-15,3-5 1 16,6-8 0 0,2-8 1-16,10-11 16 0,-2-4 10 15,11-21 19-15,-3-10 4 16,3-13-6-16,-4-9-9 16,-18-4-9-16,-13-4-2 0,-25-1-1 15,-14-2-2-15,-24 9-15 16,-14 7-11-1,-9 12-13-15,-5 11-4 16,-5 15-5-16,4 4 1 0,3 14 0 16,2 5-1-16,16 9 0 15,5 1 8 1,15 9-75-16,7 2-50 16,17 2-138-16,4 4-111 0,12-1 211 15</inkml:trace>
  <inkml:trace contextRef="#ctx0" brushRef="#br0" timeOffset="-195014.73">19721 2852 996 0,'0'-35'135'0,"0"5"148"0,0 5-76 0,-5 11 13 0,0 3-44 0,-1 7-62 16,-1 4-10-16,6 2-42 15,-5 0-18-15,6 2-17 16,7-2-6 0,8 4 3-16,7-1 3 15,8 1 2-15,9-3 1 16,8 4-5 0,2 1-6-16,-1 7-9 0,-1 7-5 0,-9 15-5 15,-3 7-1 1,-16 11 1-16,1 0 0 0,-1-4 4 15,8-1-1-15,11-12 1 16,7-8-2-16,4-3 2 16,-6-7-11-16,-1-6-79 15,1-2-41-15,1-11 58 16</inkml:trace>
  <inkml:trace contextRef="#ctx1" brushRef="#br0">24734 10344 0,'0'0'0,"0"0"0,75-31 0,27-17 16,44-27-16,-23 4 15,-41 20 1,-26 12 0,-25 11-16,-3 4 15,-16 13 1,-1 3-16,-3 0 16,4 4-16,-12 0 15,4 4 1,0 0-16,0 0 15,4 0 1,-8 0-16,4 0 16,0 0-16,0 0 15,4 0 1,-8 0 0,4 0-16,0 0 15,-1 0-15,5 0 0,-4 0 16,-4 0 15,0 0-31,0 0 16,0 0-16,0 0 15,0 0 1,4 0 0,0 0-16,4 0 15,-4 0 1,-4 0-16,0 0 15,0 0-15,0 0 16,0 0 0,0 0-16,0 0 15,0 0-15</inkml:trace>
  <inkml:trace contextRef="#ctx0" brushRef="#br0" timeOffset="-192795.09">20711 2680 365 0,'-3'5'105'0,"0"-2"128"15,3 0-5-15,6-2-25 0,4 3-8 0,4-3-39 0,2-1-20 0,-1 0-33 0,4 0-11 0,-1-5-17 0,-1 2-5 0,10 0-13 16,4 2-4-16,9 1 1 0,1 0 1 16,5 0-7-1,-5 0-7-15,-11 0-23 16,1 1-5-16,-15 1-4 15,-5-1-1-15,-11-1-34 16,2-1-45-16,-13-1-123 16,0 2-128-16,-5 0 171 0</inkml:trace>
  <inkml:trace contextRef="#ctx0" brushRef="#br0" timeOffset="-192519.86">20834 2798 555 0,'3'3'152'16,"-1"4"131"-16,-2 0-98 0,2 3-10 0,-2-2-49 0,0 3-20 0,0-2 11 0,0 1-3 0,4-7-15 15,7 2-9-15,11-4-33 16,7-1-11-1,12 5-16-15,1-4-6 0,1 3-10 16,-2 4-5-16,-5-2 2 16,-6 3-21-16,-4 5-86 15,-7-2-63-15,-4-1 71 0</inkml:trace>
  <inkml:trace contextRef="#ctx0" brushRef="#br0" timeOffset="-191542.32">21817 2536 409 0,'5'-8'115'0,"3"1"147"0,-8 3-4 0,1 3-15 0,-2 1-17 0,-1 1-54 0,-1 4-23 0,-3 5-38 16,6 1-12-16,-2 1-6 15,2 4-6-15,8 11-8 16,-2 3-12-16,5 11-30 16,0 1-9-16,-7 9-16 15,-3 4-3-15,-1 3-4 16,-3-4 0-16,3-4-1 15,-3-7-7-15,1-8-53 16,-1-12-44-16,3-10-109 16,5-10-77-16,-2-3 155 0</inkml:trace>
  <inkml:trace contextRef="#ctx0" brushRef="#br0" timeOffset="-191167.46">21756 2568 804 0,'9'-13'134'0,"1"-1"200"0,1 1-130 0,0 2 17 0,0 0-32 16,-2 2-63-16,-1 4-8 0,-3-1-19 0,4 3-18 15,4 1-31-15,4 2-9 0,7 5-14 16,4 1-6-16,10 8-5 15,3 4-5-15,6 13-8 16,6 2-1-16,0 11-1 16,-2 1-1-16,-14 7 0 15,-13-2 0-15,-24 2 6 0,-12-1 3 16,-23-7 5-16,-5-5 1 16,-5-7-2-16,-9-4 0 15,5-6-2-15,0-4-1 16,0-9-8-16,4-1-11 15,10-13-40-15,3-1-26 16,18-5-73-16,1 0-68 16,13 6 123-16</inkml:trace>
  <inkml:trace contextRef="#ctx0" brushRef="#br0" timeOffset="-190440">23111 2647 723 0,'-11'0'110'0,"-5"0"72"0,-3 0 28 0,3 0-36 0,4 0-18 0,-1 0-36 0,2 0-22 0,-3 0-46 0,-2 0-18 0,-5 0-14 16,4 0-4-16,-8 1-5 16,1 2-5-16,2 5-4 15,0 2-1 1,9-1-3-16,4 5-3 0,12 4 1 15,8-1 4-15,14 5 8 16,5 3 2-16,15 5 1 16,-3-1-1-16,5 2-3 15,-6-5 0-15,-6-1 3 16,-10-5-1-16,-12-1 2 16,-8-1 4-16,-18-3 2 0,-6-2 0 15,-15 0-4-15,-11-4-6 16,-4-6-54-1,2 0-52-15,8-6-151 0,4-5-222 0,24-15 268 16</inkml:trace>
  <inkml:trace contextRef="#ctx0" brushRef="#br0" timeOffset="-189632.4">23115 2768 720 0,'15'0'85'16,"-1"2"102"-16,3 2-42 0,4-2 31 0,4 0-24 0,7-4-37 0,-6 0-12 0,0-7-26 0,-3 3-16 0,-7-4-22 15,1-2-5-15,-7-1-6 16,-5-1 1-16,-7 0 5 16,-4-2 2-16,-12 5-10 15,-2 3-7-15,-9 8-17 16,-2 9-4-16,1 7-4 0,2 6 0 15,7 7 3-15,4-1 0 0,9 5 4 32,8-1 7-32,8-4 7 0,7-1 3 15,12-7-2 1,3-6-1-16,16-6-3 16,4-6 0-16,12-15-1 15,7-1-2-15,6-11-1 16,-3-7 0-16,-12 1 2 0,-14-2 6 15,-27 1 9-15,-8-3 3 16,-13 10-1-16,-9 5-6 16,-11 10-18-16,-8 10-6 15,-9 11-8-15,-10 10-1 0,0 14 5 16,6 2 1-16,15 6 3 16,9-4 0-16,19-4 0 15,9 0 1-15,15-10 2 16,4-4 2-16,18-9 3 15,0-6 0-15,4-6 1 16,1-4-1-16,-1-17 1 16,2-2 0-16,-1-7 0 0,-7-8 3 0,-11-2 6 31,-6 2 1-31,-14 5-4 16,-5 10-2-16,-13 18-15 15,-5 5-6-15,-7 17-2 16,1 10 1-16,-7 9 6 15,7 2 4-15,5-3 2 16,4-4 0-16,11-7 0 16,-3-3 2-16,4-7 3 15,3-9 1-15,4-7 5 16,4-6 1-16,8-12 2 16,1-9-1-16,4-13 1 0,4 1-1 15,-3 1-4-15,0 12 0 16,-2 14-7-16,-6 9-5 0,2 22-5 15,-4 8-2-15,-7 13 3 32,-2 3 4-32,-6 3 15 0,6 2-27 15,0-8-43-15,1 0-65 16,-1-10-146-16,-1 1 155 16</inkml:trace>
  <inkml:trace contextRef="#ctx0" brushRef="#br0" timeOffset="-188881.76">24715 2880 1083 0,'0'-13'144'0,"-6"-1"74"0,1 0 20 0,-8-2-78 0,1 4-45 0,-5 4-53 0,-2 6-19 0,1 15-38 0,-4 6-5 0,-2 12-4 15,-4 6 0-15,9-3 0 16,-1-2 0-16,15-9-1 16,5-7-2-16,14-3-7 15,5-7 1-15,6-6 4 16,1-6 5-16,-1-7 11 15,0-6 4-15,-1-1 17 0,-1-5 11 0,-7-1 14 16,-6 3-1-16,-10 5-11 31,-5 7-13-31,-11 16-26 16,-3 14-2-16,-1 9-9 16,4 7 1-16,13-8 5 0,6 0 1 15,13-8 0-15,9 1-1 16,3-6-11-16,5-1-15 15,-6-12-18-15,0-4 1 16,-2-9 15-16,1-10 19 16,0-8 21-16,0-10 2 15,2-12 9-15,-3-9 16 16,-6-10 15-16,-11 1 7 0,-8 12 6 16,-3 12-14-16,-8 23-14 15,1 12-7-15,-4 18-19 16,0 11-3-16,8 21-7 15,-1 12 0-15,12 13 0 16,0 1 1-16,7 0 1 16,-2-5 1-16,-2-12-33 0,-2-2-46 0,-7-11-108 31,1 0-17-31,-13-13 89 16</inkml:trace>
  <inkml:trace contextRef="#ctx0" brushRef="#br0" timeOffset="-188663.59">24693 2683 1408 0,'10'2'136'0,"1"1"78"0,17 6-72 0,11-3 29 16,15 4-64-16,6 1-31 0,-2-6-33 0,-1-1-16 0,-14-7-18 15,-5-3-33-15,-10-4-123 16,7-2 97-16</inkml:trace>
  <inkml:trace contextRef="#ctx0" brushRef="#br0" timeOffset="-188089.97">21043 3391 731 0,'-5'0'88'0,"14"0"-17"0,-4-3 147 0,4-5-63 0,6-3 36 0,-1 0-3 0,-3 5-36 0,-2-1-23 0,-5 12-50 0,0 9-25 0,-7 26-39 0,-3 9-12 0,-5 15-1 15,6-1 2 1,-3-4 2-16,0-1-1 16,7-14-40-1,-4-3-41-15,5-8-96 16,1-6-182-16,-1-5 208 0</inkml:trace>
  <inkml:trace contextRef="#ctx0" brushRef="#br0" timeOffset="-187458.86">20954 3596 520 0,'-11'5'127'0,"-1"3"95"16,-1 3-73-16,0 1 15 0,4-5-59 0,6 2-21 0,6-6 12 16,5-4-1-16,17-9-13 0,3-2-7 31,13-10-29-31,5-7-6 0,-5-4-5 16,-1-6 1-16,-4-1-5 15,-9 4-1-15,-4 11-5 0,-2 3 3 16,-2 17-2-1,-3 3-3-15,-4 16-10 16,-1 12-9-16,-3 15-4 16,-3 9 0-16,-5 9 2 15,0-1 2-15,-2-6 1 16,-4-3 1-16,3-10 1 16,1-12 0-16,4-11 4 0,1-8 2 15,14-13 2-15,5-5 0 0,12-16-1 16,2-3-4-1,2-2-4-15,-5 4-2 16,-6 5-3-16,-7 5-1 0,-7 15-9 16,-9 4-2-16,-4 12-1 15,5 8 1 1,0 6 9-16,4-3 2 0,10-6 4 16,2 0 1-1,6-16 3-15,1-3 1 16,2-11 2-16,-3-1 0 15,1-7 5-15,-9-3 7 0,2 0 11 16,-9 4 1 0,-2 6-4-16,-9 10-13 0,1 7-20 15,0 15-5-15,-1 15-2 16,2 3 4-16,10 4 5 0,3-8 3 16,4-9-6-16,4-5-24 15,-1-9-83-15,-4-6-94 16,0-6 106-1</inkml:trace>
  <inkml:trace contextRef="#ctx0" brushRef="#br0" timeOffset="-187298.69">21792 3356 1694 0,'-2'2'75'0,"1"-1"-14"0,-1 3-3 0,2-8-17 0,3 1-22 0,0-1-58 0,1-1-74 0,11 3 64 16</inkml:trace>
  <inkml:trace contextRef="#ctx0" brushRef="#br0" timeOffset="-187030.55">22305 3524 1288 0,'-11'3'167'15,"-12"1"72"-15,-18 0-89 0,-9 5 12 0,-4-4-100 0,4 4-19 0,17 5-28 0,7 2-14 0,19 6-11 0,7 5-2 32,12 3 3-32,10 2 2 15,7 1 4-15,-1-2 3 16,8-4 2-16,-1 1 2 15,-13-9 2-15,-9-3 2 0,-20-3 3 16,-18-1-1-16,-13-5-15 16,-9-1-26-16,-5-1-87 15,0 1-73-15,12-6 99 16</inkml:trace>
  <inkml:trace contextRef="#ctx0" brushRef="#br0" timeOffset="-186630.2">22691 3511 1028 0,'24'47'167'0,"-2"7"74"0,-19 10-72 0,-3 4-21 0,-3-6-101 0,-5-2-7 0,3-10-5 0,1-9-1 16,0-11-1-1,1-5-15-15,-5-7-3 16,2-12-14-16,-3-6-23 0,-3-3-6 0,6-18-25 16,-3-5 7-16,-4-17 20 15,2-6 4-15,2-11 25 16,4 2 13-16,6 6 19 16,10 14 3-16,13 19-10 15,1 13 0-15,9 10-9 16,5 6 2-16,11 6 23 15,1-2 1-15,-4 5-6 16,-6-3-4-16,-25-4-19 16,-8-1-3-16,-22-1-4 15,-12-4-26-15,-15 0-88 16,-6-3-53-16,6-1 67 16</inkml:trace>
  <inkml:trace contextRef="#ctx0" brushRef="#br0" timeOffset="-186383.58">23172 3328 1652 0,'13'5'154'15,"1"7"56"-15,-8 20-70 0,2 7 16 0,-6 18-73 0,-2 5-20 0,1 5-22 0,-1-2-15 0,2-5-17 0,4 0-2 0,1-14-1 0,4-1-2 16,4-12-25-16,4-4-22 16,5-15-55-1,0-8-28-15,7-10-142 16,-1-9 155-16</inkml:trace>
  <inkml:trace contextRef="#ctx0" brushRef="#br0" timeOffset="-186218.63">23097 3494 1370 0,'-10'3'116'0,"10"6"205"0,10-4-172 0,18 3-13 0,11 0-17 0,24-4-93 16,4-4-13-16,1-4 6 0,-1-4-21 15,-11-5-60-15,-12-1 47 16</inkml:trace>
  <inkml:trace contextRef="#ctx0" brushRef="#br0" timeOffset="-182165.75">20590 3651 392 0,'4'3'145'0,"0"4"127"0,0-6 9 0,0-1-42 16,-3 0-36-16,-1-1-40 0,-5-2-20 0,1-2-41 0,-4-1-18 15,1 1-24 1,-4 0-6-16,-3 2-20 0,0-5-8 16,-2 3-12-16,-4-3-1 15,6 2 8 1,-2-3 2-16,3 1 12 0,1-5 4 16,-3 4-7-1,3-7-3-15,-6 2-14 16,4 1-7-16,-3-1-5 15,-5 6-1-15,-2-1-2 0,-4 1 0 16,-1 4 0 0,-2 3 1-16,4 1 0 0,6 0 0 15,4 0 18-15,9-2 8 16,2-4 13-16,3 0 3 0,3-4-13 16,3-1-8-1,-2 5-12-15,-1-4-5 16,0 9-3-16,0 1-2 15,0-2-4-15,-1 2 0 0,-1 0-4 0,1 0 1 16,1 2 1-16,-2 3 0 16,5-2 0-16,7 1 1 15,-2-4 3-15,-1 2 2 32,3-2 3-32,-8 0 2 0,-1 0 3 15,-1 0 0-15,5 0 0 16,-5 0-2-16,0 0-4 15,0-2-2-15,0 2-3 16,0-1-1-16,0 1 0 16,0 0 1-16,0 0 3 15,0 0 1-15,-2 0 1 0,1 0 3 16,-1 0-2-16,1 0-1 16,-12-3 0-16,5 3-1 15,3 0-1-15,2 0 0 16,0 0-2-16,1 3-1 15,1-2 1-15,-1-1 1 16,1 0 3 0,1 0 1-16,-2 0 1 0,0 0 1 0,-7 0-2 15,0-1-1-15,4-2-2 16,-6 1-1 0,3 2-2-16,2 2 0 15,-2 2-1-15,5 0-1 16,3 0 0-16,0 3-1 15,0-1 3-15,1 2 2 0,-1 0 1 16,0-4 3-16,0-2 2 16,-1 0 0-16,1-1 2 15,-2-1-1-15,0 0-2 16,1 0-2-16,-4-6-2 16,11 6-3-16,-2-3 1 15,-4 3 0-15,1 0 2 16,1 0 0-16,-1 0 1 15,-1 0 1-15,0 0-1 16,0 0 0-16,-1 0-1 0,1 0-1 16,0 0 0-16,0 0-1 0,0 0 2 15,1 0 1-15,-1 1 0 32,0-1 1-32,0 0-1 15,0 0 1-15,0 0 1 0,0 0 0 16,0 0 0-16,0 0 0 15,-1 0-2-15,-1 0-1 0,-9 2-2 16,6 1-2-16,2 7-2 16,-2-1-1-16,5 5 0 15,0 0 1-15,5 4 2 16,-2 2 1-16,-1 1 3 16,0 1-1-16,-2 6 0 15,-2 2 1-15,-1 3-1 16,-5 4 0-16,2 0 0 15,-4 4 0-15,10 4-2 16,2-4 0-16,12 3-1 16,6 1-1-16,9 0 3 15,-1 2 0-15,1 2 2 16,2-3 2-16,-7-1 0 16,-4-5 0-16,-1-2 0 15,-5-1 0-15,-1 0 0 16,-2-4 0-16,2-2-2 15,-1-1 1-15,4 3-1 16,-2-4 1-16,1 2-1 16,-1 1 1-16,-2-4 1 15,-2 1 0-15,-7 2 1 16,-1-2 0-16,-2 1 0 16,0 3-1-16,0 0-1 15,0 1-1-15,0 9 0 0,3 1 0 16,0 0 9-16,-2 7 0 15,3 1 3-15,-4 5 2 16,1 1-6-16,-1 5 2 0,0-1 0 16,0 1 0-16,-3 1-3 15,1-1 0-15,2 4-2 16,0-3-1 0,0-2-2-16,4-5 1 15,-8-5-1-15,4 0 0 16,-3-2 0-16,2 2 0 0,-2 3-1 15,-2 1 1-15,3 5-1 16,-6-3 1 0,2 5 0-16,-2 1-1 0,-1-3 1 15,2 2 0-15,-2-9 0 16,3-1 0-16,-1-4 0 16,3 2 0-16,-6-2 0 15,5-4 0-15,-4 4 0 16,-7 0 0-16,-4 3 0 0,-6 0 1 15,-5 2 0-15,-5-1 0 16,-4 3 0 0,-1-3-1-16,-3-2 1 15,1-1-1-15,4-4 0 0,-5 3 0 0,1 4 0 32,-1 1 0-32,-11 8-1 15,-1 2 1-15,-2 6 0 16,-3-4-1-16,-12 0 2 0,0-4 0 15,-7-1 2-15,7-3 0 16,4 1 0-16,3-2 1 16,1-5 1-16,4 0-1 15,-9-2 1-15,-9-3-2 0,-4-2 0 16,-6-3 0-16,3-7-1 16,8-2-1-16,7-6 1 15,-1 0-1-15,-1-4-1 16,-6 4 0-16,-11-2-1 15,-1 1 0-15,-2-3 1 16,4-2 2-16,15-4 2 16,3-3 0-16,10-7 3 0,-2 0 0 15,-10 0-1 1,0-3 0-16,-9-4-3 0,2 2 0 0,3 0-2 31,-1-2-1-31,4 1 0 16,6-1 0-16,-6-1 1 15,5-3 0-15,-8 3 0 16,-4-7 1-16,4-3 0 16,3 5 0-16,3-5 0 15,4-2-2-15,0 0 0 16,-6 1-1-16,-15-2-1 16,-4 3 1-16,-3-4 0 0,-2 1 0 15,10-5 1-15,5-1 1 0,0-2 0 16,0-4 1-16,-8 1-1 15,-10-2 1-15,-1 1-1 16,5-6-1-16,8-1 1 16,6-3 0-1,-2-2 0-15,4 0 1 0,-10-2-1 16,2-1 1-16,-1 0-1 16,7-3 0-1,10 2-2-15,-3-7-1 16,4 2 0-16,-1-5 0 0,-10-5-2 15,1-3 0-15,7-3-1 16,2 0 1-16,9 0 1 16,7 1 1-16,4 1 2 15,3-4 1-15,8-1 1 16,-1-4 0-16,4-10 0 16,3-5 0-16,-3-8-1 15,-1-4 0-15,-8-8-1 16,-2-2 1-16,-3-1-2 15,-2-4-1-15,2 0 0 0,-5 4-2 16,10-1 0-16,3 2-2 16,14 4 0-1,4-1 1-15,11-11 1 0,-4 0 2 0,5-4 1 16,6 1 3-16,-8 1 1 31,3-1 0-31,-4-6-1 0,-4-4-2 16,4-3-2-16,-2 2 0 15,-1 1-1-15,-3-5 0 16,8-1-1-16,-1 0 0 16,5 3 0-16,6 4 0 0,5 1 1 15,5-2 0 1,-4 5 1-16,3 1 1 0,-9 7 1 16,-9 3-1-16,-5-3-1 15,1-3 1 1,4 0-2-16,2-1 1 0,1 6-2 15,4 4 0-15,2 5 0 16,4 0 0 0,-1 8 0-16,1-1 0 15,-2 17 0-15,-5 4 0 0,0 12 0 16,0 5 0-16,-3 2-1 0,0 7 0 0,1 1-1 31,4-1-1-31,5 5-6 0,2 0-2 16,7 7-1-1,8 5 0-15,0 0 5 16,-1 4 4-16,-2 6 3 16,0 4 3-16,-4 3 1 0,-7 2 2 15,-1 0-2-15,1-1-1 0,1 0-1 16,5-1-2-16,1-3-1 16,-2 2 0-16,4 2-3 15,-2 3 0-15,1 2-3 16,-4 4 1-16,2 4 3 15,-2-2 2-15,2 2 3 16,-3-4 1-16,6-2 0 31,1-3 0-31,-1-3-1 0,0-7 2 0,-4 4 1 16,-1 1-1-16,-3-1 0 0,-1 4-1 16,-2 2-2-1,0 5-1 1,0-1-5-16,0 3-2 15,3 4-4-15,0 1 0 0,-1-1 3 16,-1 2 5-16,6 3 5 16,-1-5 2-16,-5-4 2 15,3 3 1-15,-4-4-2 16,-4 2-1-16,1-3-2 0,3 6-1 0,-1-2-3 31,-2 0 1-31,-5-4-1 0,8 6-6 16,-2-1-9-16,-1-1-6 15,-2 0-24 1,-7 2-5-16,-1 8-4 16,-3-5-5-16,-6 7-1 0,6 3 4 0,-7-7-1 15,1 3 2-15,1-6 7 16,-1 5-9-16,1-1-20 31,4 1-3-31,-3-2 17 0,2 0 14 16,4-4 35-16,5 1 11 15,5 3 2-15,4-3 2 0,7 2 2 16,1 0 3-16,3-4 6 16,1-1 2-16,1-4 3 15,0 2-1-15,-1-4 0 16,-1-1-3-16,3 1-2 16,1-6-3-16,0 2-2 15,6-3-1-15,-2 4 0 16,1 1 1-16,-2-1 0 15,2 1 7-15,-7 3 4 16,-2 2 1-16,-10 3 2 16,1 0-3-16,-2 0 2 15,-2 1-2-15,2 3-3 16,0-1-4-16,5 0-4 16,5-3-1-16,1 0 1 15,4-3 2-15,9 3 5 16,-7 0 1-16,4 5 1 15,-13-2 5-15,-8 5 5 16,-3-2 3-16,-8 3 3 0,0 4-6 16,1-4-11-16,-1 1-4 15,10-1-6-15,1-1-3 16,4-5 0-16,9 2 1 16,1 0 2-16,-1-4 2 15,-4 7 0-15,1 5-1 16,-7 6 0-16,-2 0 0 0,-2 6 1 15,-6 0 0 1,1 2 0-16,-5-2 15 16,11-6-66-16,0-1-23 15,10-11 41-15</inkml:trace>
  <inkml:trace contextRef="#ctx0" brushRef="#br0" timeOffset="-125638.34">20448 14886 1052 0,'0'-22'135'0,"1"1"127"0,-4-4-49 0,-2 6-46 0,-6 3-29 0,-1 4-57 16,1 6-14-16,-3 12-20 0,3 8-13 0,-4 14-15 0,1 15-5 15,1 14-10-15,1 3-2 16,7 9-5-16,2-4-1 16,3-2 0-1,8-5 0-15,-7-14 0 16,3-11-1-16,0-14 2 0,-4-19-1 0,-4-6 4 15,0-16 5-15,-7-24 0 32,-1-9 2-32,-1-14-2 0,-1-9 3 0,14-4 2 15,6 2 9 1,13 6 32-16,10 11 7 16,4 22 16-16,-5 9-6 0,1 26-29 15,-3 7-10 1,3 23-18-16,-1 8-4 0,-1 15-5 15,0 7-2-15,0 9 0 16,1 3 0 0,4-1-13-16,-4-4-25 0,2-9-66 15,-2-6-49-15,-10-18-127 16,-4-6-191-16,-16-19 278 16</inkml:trace>
  <inkml:trace contextRef="#ctx0" brushRef="#br0" timeOffset="-125207.17">20345 14940 1570 0,'5'11'126'0,"3"-7"144"0,6-2-82 0,14-5-30 0,-2-8-18 0,5-7-71 0,7-4-34 0,-2-1-61 0,2-1-55 0,-5-1-154 0,4 9-252 0,-1-16 275 0</inkml:trace>
  <inkml:trace contextRef="#ctx0" brushRef="#br0" timeOffset="-125107.08">20994 14454 1324 0,'1'-3'188'0,"-1"3"215"0,0 0-202 0,2 14-95 0,-1 13-32 0,-1 22-50 0,5 11-18 0,0 23-9 0,7 9 0 0,6 5-56 0,2-5-78 0,2-9-325 0,4-7 273 0</inkml:trace>
  <inkml:trace contextRef="#ctx0" brushRef="#br0" timeOffset="-124878.72">21186 14432 1586 0,'10'-29'127'0,"-4"10"104"0,2 8-45 16,-5 18-49-16,-3 13-32 15,0 24-63-15,0 19-20 16,-2 29-16-16,1 9-2 0,4 9-3 15,3-7 0-15,15-23-3 16,6-10-5-16,9-29-2 16,5-15 3-16,0-22 7 15,1-8 9-15,-12-21 16 16,-1-6 13 0,-7-14 26-1,-8-7 5-15,-9 0-2 16,0 5-9-16,-5 20-17 0,0 16-10 15,3 32-17 1,0 10-8-16,8 23-14 0,8 7-1 0,0-1-37 16,6-3-30-1,8-11-111-15,-3-13-57 0,6-16-157 16,-2-14 202-16</inkml:trace>
  <inkml:trace contextRef="#ctx0" brushRef="#br0" timeOffset="-124669.48">21653 14648 1672 0,'-6'8'59'0,"-12"-7"-14"0,9 4-110 0,9-3 39 0</inkml:trace>
  <inkml:trace contextRef="#ctx0" brushRef="#br0" timeOffset="-124302.58">22024 14995 1440 0,'-3'-18'172'0,"-8"0"183"16,-4 0-158-16,-7 1-68 15,-6-2-38-15,-7 14-66 16,2 5-12-16,2 18-21 15,10 13-7-15,8 10-5 16,6-2 0-16,11-7-2 0,9-7 4 16,12-17 7-1,7-5 5-15,-4-12 27 0,0-4 15 16,-9-7 31-16,-6-4 14 0,-8 0 13 31,-4 1-5-31,-1 5-15 16,-3 6-13-16,0 12-33 0,-3 9-11 15,3 13-19 1,-1 10-5-16,4 6 1 16,5 3-1-16,6 8 2 0,5 4 0 15,-2 4 4-15,0 6 0 16,-11-3 1-16,-6-5 1 16,-14-9 3-16,-8-7 0 0,-7-10-11 15,-4-4-15-15,0-11-50 16,1-4-30-16,8-15-119 15,8-11-86-15,5-12-255 16,8-15 295-16</inkml:trace>
  <inkml:trace contextRef="#ctx0" brushRef="#br0" timeOffset="-123655.33">22406 14966 1733 0,'-7'0'172'0,"1"0"117"0,-5-1-44 0,-5-2-62 16,2-2-45-16,-10-3-61 0,-1-1-22 0,-10-2-32 0,-4 1-14 0,4 15-17 0,0 3-9 0,13 17-9 16,10 8 0-16,12-5 0 15,14 1 3-15,16-13 8 0,3-10 3 16,2-8 12 0,-5-9 6-16,-3-6 8 15,-5-5 3-15,-13-3 10 16,1 1 1-16,-6-1 3 15,-1 1-3-15,-3 11-13 16,0 9-8-16,0 15-14 16,0 16-3-16,12 14-4 15,0 7 2-15,5 3-6 0,6-8-12 16,3-15-17-16,0-9-2 0,4-18-12 16,-4-4 14-1,-5-19 8-15,-2-5-7 0,-10-18 8 31,2-7-17-31,-6-15-8 0,1-7 11 16,1-19 25-16,1-9 18 16,-8-4 27-16,0-3 23 0,-10 26 22 15,-1 12 17-15,5 39 18 16,-5 16-17-16,8 31-26 0,-2 16-13 16,0 23-17-1,5 10-1 1,3 18-4-16,7 0-5 0,10 5-10 15,-1-2-3-15,6-17-9 16,4-5-27-16,-2-14-83 16,-2-8-57-16,-5-8-262 15,-4-1 248-15</inkml:trace>
  <inkml:trace contextRef="#ctx0" brushRef="#br0" timeOffset="-123057.65">22495 14791 1388 0,'10'-6'169'0,"4"-5"123"16,11 2-115-16,5 2-1 0,16 1-76 0,3 1-29 0,9 2-43 0,4-3-15 0,1 3-8 0,-5 3 0 0,-9 1-1 0,-9 7-1 0,-20 0-2 15,-9 6 0 1,-9 8 2 0,-8 5 0-16,1 6 2 0,-3-3 0 15,3-5-2 1,5-4 0-16,10-15 1 0,7-6 2 16,7-11 1-16,-1-6 3 0,-1-9 16 15,-3-2 4-15,-4-10 4 16,-4 2 2-16,-11-3-11 15,-7-1-2 1,-15-6-6-16,-11 2-4 16,-10 8-17-16,-4 8-8 15,1 18-7-15,10 10-4 16,19 11 1-16,22 2 2 0,24-1 4 0,14 1 2 0,9 1 9 31,-1 2 3-31,-2 6 2 16,-8 2 0-16,4 3 0 15,-4 1 0-15,-4 0-12 16,-6 4-7-16,-9-7-1 16,-9-6 2-16,-5-3 18 15,-5-7 12-15,-3-9 25 16,1-3 15-16,4-21 24 0,3-9 9 16,6-14-6-16,7-11-14 15,6 1-32 1,1-1-16-16,13 13-19 0,5 8-35 15,-5 8 326-15,6 5-225 0</inkml:trace>
  <inkml:trace contextRef="#ctx0" brushRef="#br0" timeOffset="-121408.28">20156 15700 778 0,'0'-16'142'0,"-3"3"185"16,1-1-125-16,2 8-17 0,-1 4-7 15,-1 9-16-15,2 0-15 0,0 14-33 0,0 6-14 0,3 17-35 0,5 13-19 0,-2 18-29 0,5 7-7 0,0 4-7 0,-3-8-2 0,-1-10-13 16,4-8-24-16,-2-17-72 0,-3-5-54 16,1-13-180-16,-4-8 188 15</inkml:trace>
  <inkml:trace contextRef="#ctx0" brushRef="#br0" timeOffset="-120571.71">19973 15995 1104 0,'-6'3'123'0,"-2"3"86"0,6-6-55 0,2 0-8 0,3-9-17 0,5-2-16 0,6-7-20 0,7-4-8 0,7-6-21 0,7-5-4 0,8-2-5 0,5-1-5 0,5-1-5 0,-6 7-6 0,-5 8-9 0,-5 8-4 0,-14 11-10 0,-2 5-5 0,-8 13-9 0,-2 9-2 0,-2 15-2 16,-4 10-1-1,4 7-4-15,-4 3-2 16,-3-5-5-16,2-2 0 16,-2-12 5-16,-2-6 3 15,3-13 5-15,3-9 0 16,4-12 3-16,4-6 2 0,-1-14 2 15,4-3 1-15,0 3-4 16,4 6-2-16,-1 7-4 16,4 7-3-16,3 10-1 15,6 7-3-15,8 2 2 16,6-1 0-16,15-11 3 0,7-7 3 16,-2-12 4-1,-4-7 4-15,-22-3 8 16,-16-7 6-1,-22-1 6-15,-6 2-1 0,-19-5-5 16,0 6-7-16,-7 8-12 16,1 3-4-16,9 15-11 15,2 7-5-15,12 15-1 0,5 7 3 16,13 2 7-16,-1 2 5 16,4-4 3-16,0-12 1 15,-7-7 1 1,2-6 2-16,-3-11 2 15,-2 2-1-15,5-5-1 0,-1-2-2 16,-1 15-6-16,9 9-1 16,-3 6-1-1,0 10 2-15,0-5 3 0,1-6 3 0,-2-8 4 32,-1-10 4-32,1-15 10 0,-1-3 8 0,-5-17 21 15,0-4 12-15,-5-17 12 16,-3-7 0-1,-2-6-9-15,-2-4-11 16,-8 1-17-16,1 9-9 0,2 24-13 16,6 14-1-16,3 27-5 15,3 16 1-15,6 22-7 16,6 12-5 0,4 18 1-16,1 4-1 0,7 1-8 15,3-2-20-15,-3-13-63 16,-5-4-45-16,-5-13-129 15,-4-11-52-15,-12-19 173 16</inkml:trace>
  <inkml:trace contextRef="#ctx0" brushRef="#br0" timeOffset="-120418.41">21088 15711 1342 0,'18'8'227'0,"2"1"249"0,15 8-305 0,1-1-32 0,7-3-77 0,-2-2-19 0,8-8-25 0,3-1-43 0,0-2 18 0</inkml:trace>
  <inkml:trace contextRef="#ctx0" brushRef="#br0" timeOffset="-119907.83">22538 15632 1102 0,'-31'-21'157'0,"-12"4"143"0,3 8-78 15,-4 9-61-15,-5 11-33 0,8 14-45 0,2 2-18 0,18 3-32 0,15 0-13 0,22-4-13 0,9 1 0 16,15-2 5-16,5-1 3 16,-2-5 15-16,-4 2 4 15,-10-6 9-15,-4-1 3 31,-14-1-4-31,-8 0-3 0,-11 1-11 16,-14 0-8-16,-16 3-38 16,-12-1-27-16,-13 2-80 0,0-6-57 15,7-4-229-15,15-6 232 16</inkml:trace>
  <inkml:trace contextRef="#ctx0" brushRef="#br0" timeOffset="-119042.36">22587 15610 1754 0,'28'14'100'16,"-1"8"42"-16,-6 8-48 0,-17 13-55 0,1-1-9 0,-3 2-17 16,1-1-5-16,2-16-2 0,3-11-1 0,1-16 7 0,-3-12 1 15,5-17 20-15,0-11 12 16,0-15 17-16,2-2 6 15,3 8-9 1,1 10-13-16,4 23-20 16,4 13-11-16,-1 20-12 15,2 12-3-15,1 12-41 16,2 1-26-16,8-7-67 16,3-4-33-16,9-15-39 0,1-9 29 15,7-17 66 1,1-10 59-16,2-12 120 0,-3-4 26 15,-16-4 58-15,-12-1 5 16,-29-1 0-16,-16 2-14 0,-25 12-54 16,-6 6-25-16,-1 22-52 15,1 11-16 1,14 22-16-16,12 8-19 0,12-2-25 16,9-2 0-16,16-12 9 15,6-12 17-15,6-13 33 16,5-2 7-16,0-17 10 15,2-1 1 1,-2-10 17-16,-3-2 5 16,-8 8 2-16,-6 7 2 0,-16 14-12 15,5-2-10 1,-10 19-10-16,-5 8-5 0,-1 8-7 16,4 7 0-16,2-4 4 15,5-8 1-15,11-11 0 16,8-7 1-16,6-11 7 15,3-4 12-15,9-7 30 16,-4 1 14-16,2 6 6 16,-7 3-7-16,-8 8-33 0,-12 10-15 15,-8 10-19 1,-4 7-9-16,-11 16-29 16,1 4-26-16,-6 14-75 0,1 2-29 15,-2-2-19-15,5-4 25 0,4-25 93 16,2-11 66-16,7-23 109 31,2-9 32-31,1-29 45 16,0-14-10-16,1-28-38 15,4-12-21-15,3-12-28 0,4-6-17 16,15 16-28-16,8 16-11 16,9 30-37-16,2 20-6 15,-7 30-5-15,-7 8-2 16,-10 13-18-16,-5 3-9 15,-10 4-29-15,-7-1-14 0,-11-3-29 16,-4-2-44 0,-5-9-168-16,3-2 194 0</inkml:trace>
  <inkml:trace contextRef="#ctx0" brushRef="#br0" timeOffset="-118775.36">23956 15383 1045 0,'2'6'229'15,"-4"0"324"-15,-9 4-282 0,-12-1-113 0,-7 5-37 0,-5 9-75 0,-1-1-17 0,14 3-12 16,7-1-6-16,22-2-10 0,10-7-3 16,18 4-4-1,3-3 4-15,-1 1 3 16,0-1 1-16,-15 0 0 0,-8-2-1 15,-16 2 2-15,-7 4-2 16,-21-4-47-16,-6 5-39 16,-10-2-107-16,-6 0-368 15,-30-2 355-15</inkml:trace>
  <inkml:trace contextRef="#ctx0" brushRef="#br0" timeOffset="-118126.52">20159 16745 1563 0,'0'-4'98'0,"-3"5"54"15,-5 4-60-15,-5 11-36 0,1 9-26 0,1 16-34 0,6 8-2 0,5 4 0 16,8-1 3-16,17-14 4 16,8-13 5-16,11-23 15 0,2-8 24 15,-2-24 50-15,-3-3 17 16,-20-13 18-1,-8-3-16-15,-13 0-37 16,-5 0-17-16,-22 10-30 16,-12 3-10-16,-21 15-35 15,-7 13-38-15,1 21-77 16,8 12-39-16,23 14-2 16,14-5 68-16</inkml:trace>
  <inkml:trace contextRef="#ctx0" brushRef="#br0" timeOffset="-117791.89">20500 16723 1401 0,'46'24'159'0,"-15"6"102"0,-7 8-104 0,-15 23-102 0,-6 5-32 0,-3 15-18 0,0 4-1 0,5 3-42 16,0-3-38-16,6-12-26 15,0-11-1-15,-5-33 42 16,1-10 53-1,-11-28 75-15,-2-16 21 16,-8-29 47-16,-5-18 2 16,2-20-13-16,-1-9 2 15,9-1-23-15,6 2-10 16,17 23-19-16,11 12-20 0,16 32-27 16,8 13-7-16,2 28-16 15,1 6-3-15,-11 14 0 16,-11 7 0-16,-10-2-7 0,-14 2-11 15,-10-5-40 1,-9 0-32-16,-14-16-87 0,-3-8-79 16,-6-12 142-16</inkml:trace>
  <inkml:trace contextRef="#ctx0" brushRef="#br0" timeOffset="-117193.7">20934 16774 1330 0,'22'15'114'0,"3"-4"108"0,-1-11-64 0,6-7-12 0,4-11-12 0,-5-9-36 0,1-9-4 16,-8-5-17-16,-6 2-11 16,-7-1-6-16,-4 6-3 15,-12 12-6-15,-5 7-6 16,-13 18-22-16,-4 15-13 0,-7 20-21 15,-8 7-9-15,0 20-6 16,10 4 1-16,20-5 2 16,14-9 6-16,30-14 10 15,3-8 2-15,13-17 9 16,-3-7 7-16,2-17 16 16,0-8 8-16,2-20 16 15,-3-3 4-15,3-13 3 0,-6-8-1 0,-4 3-11 31,-10-4-7-31,-12 5-13 0,-2 4-7 16,-7 14 5 0,-4 5 0-16,-1 22-3 15,-1 10 0-15,4 15-14 16,0 10-5-16,1 12-2 16,0 2-2-16,3 6 0 15,3 3 0-15,-3 2 0 16,1-6-2-16,-1-2-10 15,-6-8-4-15,-4-8-3 16,-6-6-1-16,2-11 12 16,-2-5 3-16,5-13 8 15,1-7 3-15,4-14 3 16,9-12-1-16,6-4 0 0,8-4-2 0,4 12-4 16,-1 6-1-16,-3 20-6 15,1 10-2-15,-6 19-10 16,-4 7-25-16,-2 10-82 15,-3 2-58 1,5-6 89-16</inkml:trace>
  <inkml:trace contextRef="#ctx0" brushRef="#br0" timeOffset="-116795.4">22253 16155 1787 0,'12'32'137'0,"1"14"72"0,-4 1-49 0,-6 11-64 0,1-4-35 0,3-4-42 0,4 1-10 0,7-7-12 31,-4-1-1-31,8-10-7 0,-6-3-8 15,-8-13-23-15,-3-4-15 16,-9-12-13-16,-8-4 5 16,-15-13 23-1,-9-9 14-15,-20-11 47 0,-5-4 25 16,1-2 37-16,9 4 23 16,25 18-11-16,24 18-18 15,0-8-24-15,18 18-17 16,25 0-12-16,11 0-3 15,10-8-8-15,3-8-9 16,-7-6-65-16,-3-2-420 16,2-9 323-16</inkml:trace>
  <inkml:trace contextRef="#ctx0" brushRef="#br0" timeOffset="-116332.02">23404 16383 1351 0,'-1'-5'160'0,"-7"-5"155"0,-16-2-163 0,-8-2-6 16,-16 4-33-16,-4 4-22 0,3 9-26 0,-2 10-13 0,12 12-28 0,2 5-8 0,20 6-17 15,6 0-4-15,24 1-4 16,6-1 2-16,15-6 15 16,9-2 7-16,12-6 9 15,2 2 1-15,-3-7-6 16,-7 4-2-16,-23-5 2 16,-18 6 2-16,-24-3-20 0,-15 3-21 15,-14 1-61 1,-5-2-45-16,1-2-98 0,3-5-78 15,7-14 166-15</inkml:trace>
  <inkml:trace contextRef="#ctx0" brushRef="#br0" timeOffset="-115639.8">23540 16055 1758 0,'39'-8'162'0,"-9"17"97"0,-14 16-82 0,-10 27-108 0,-1 10-29 0,-5 6-30 0,3 6-4 16,7-10-3 0,-2-2-3-16,12-21-4 15,2-14-2 1,-1-22 4-16,6-12 2 0,-5-20 20 16,0-9 15-16,-3-5 25 15,-2-5 2 1,-4 4-11-16,-4 4-14 0,-3 14-29 15,-2 12-8-15,-1 21-11 16,3 10-16-16,-1 17-40 16,3 4-16-16,6-6-2 15,5-7 15-15,6-14 41 0,5-12 21 16,0-10 15-16,-2-4 15 16,-6-7 30-16,0-4 16 15,-14-9 26-15,0 2 0 16,-8 1-12-1,2 8-12-15,-4 9-26 0,2 11-14 0,-4 4-22 16,0 12-8 0,3 15-13-16,1 10-3 15,5 5-13-15,2-1-13 16,14-7-19-16,6-9-1 16,9-15 21-16,7-12 15 15,-4-9 33-15,-3-8 12 0,-9-10 18 16,-11-8 9-16,-5-4 6 15,-3-6-3 1,-7-7-15-16,-4-3-9 0,-5-13-14 16,-1-7-4-16,-2-3-7 15,5 14-3-15,-1 26 4 16,7 17 1-16,5 20 1 16,0 9 2-16,4 8 0 15,1 10-2-15,-2 17 4 16,3 7-1-16,-2 13-5 0,-4 2 0 0,3 1-4 15,-7-4-13-15,4-5-47 32,3-7-33-32,-2-14-80 15,5-3-53-15,-1-9-262 16,-1-10 289-16</inkml:trace>
  <inkml:trace contextRef="#ctx0" brushRef="#br0" timeOffset="-115477.77">24199 16174 1928 0,'21'10'115'0,"15"-2"66"0,5-4-80 0,19 0-52 0,-8-8-12 0,8-11-38 0,0-4-42 0,2-16 25 15</inkml:trace>
  <inkml:trace contextRef="#ctx0" brushRef="#br0" timeOffset="-114028.16">21150 17406 1102 0,'-3'3'137'0,"-4"-1"154"0,3-2-59 0,-6-8-49 0,5-2-16 0,-14-4-63 0,5 0-26 0,-5 0-42 15,-4 4-13-15,1 10-21 16,-4 10-9-16,0 17-49 0,-1 11-23 16,5 14-11-16,6-2 6 15,19-6 42-15,8-9 25 16,11-19 27-16,5-8 18 15,-5-20 35-15,2-2 11 16,-7-11 11-16,-1-6-7 0,-2-6-17 16,-5-4-5-16,1 3-16 15,-2 5-7-15,0 14-16 16,1 10-8-16,-2 15-12 16,2 16-6-1,4 16-5-15,1 5 3 0,6-1 1 16,-2-1 1-16,7-20 3 15,2-4 3-15,-2-14 6 16,-1-11 5 0,-9-9 3-16,0-11 1 15,-4-20 6-15,0-4 1 0,1-15 13 16,-1-8 10-16,-4 4 18 16,1 5 3-16,-7 22-2 15,-1 11-2-15,0 30-25 16,0 12-9-16,-1 31-18 0,-1 10-10 15,4 27-5 1,-1 4 2-16,10 1-41 16,0-6-30-16,3-18-98 0,2-11-66 15,-2-17 132-15</inkml:trace>
  <inkml:trace contextRef="#ctx0" brushRef="#br0" timeOffset="-113860.93">21260 17307 1793 0,'21'6'143'0,"7"2"82"0,8-3-83 16,9-4-79-16,-1-1-27 0,3-3-40 0,-3-6-36 0,11-6 24 0</inkml:trace>
  <inkml:trace contextRef="#ctx0" brushRef="#br0" timeOffset="-112482.22">22180 17196 1074 0,'-6'19'163'16,"-2"3"224"-16,5-4-264 0,1 1-15 0,7-8-32 0,4-5-16 0,10-6-19 0,11-2 4 0,0-10 26 15,0-4 6-15,3-11 3 16,-12-6-5-16,-4-5-29 15,-4 0-8-15,-13 7-6 16,0 4-2-16,-13 6-7 16,-9 9-6-1,-8 12-22-15,-8 8-12 0,-1 19-15 16,1 12-5 0,9 19-4-16,7 7 7 0,21 3 9 15,7-11 5-15,24-16 15 16,10-8 2-16,5-21 4 15,6-5 4-15,-4-20 13 16,-7-7 6-16,-3-20 9 0,0-6 5 16,-1-6-5-1,-6 3-4-15,-5 12-8 0,-3 7-4 16,-14 20-9-16,0 10-5 0,-6 22-7 31,1 11-4-31,5 8-1 16,1 5 2-16,8-8 4 0,2-5 1 15,7-16 2-15,-1-7 3 0,-3-13 4 16,0-11 3-16,-8-15 4 16,0-2 2-1,-4-10 3-15,-4-5 1 16,1 3-1-16,-4 4-2 16,-2 12-9-16,1 7-3 15,-2 18-9-15,6 0-4 0,-3 15-4 31,7 3-1-31,2 6 4 0,7-5 4 0,13 2 1 16,-2-6 2-16,11-7 1 16,0-4 0-16,-3-4 2 15,0-4 2-15,-4-10 2 16,-7-1 1-16,-3-4 3 16,-10 1 1-16,-6 4 9 15,-7 3 4-15,-10 4 7 0,-4 2-3 16,-4 7-13-1,-3 8-8-15,1 10-16 0,0 7-5 16,6 6-2 0,8 3 0-16,5-4 1 15,3-5 3-15,10-11 5 16,3-3 2-16,6-9 5 0,-5-2 1 16,7-13 0-16,0-1 0 15,1-8 2-15,5-2 1 16,0 2 1-1,-3 3 0-15,-12 6 1 0,-2 6-4 16,-10 7-3-16,-3 6-4 16,2 5-8-16,4 5 0 0,2-1 2 15,9 1 2 1,2-3 5-16,5-5 1 0,9-8 2 16,0-2 2-16,7-11 6 15,-3-5 7-15,-5-5 7 16,-5 0 3-1,-19 2 7-15,-2 6 4 16,-6 7 7-16,-3 6-4 0,-5 15-14 0,6 10-11 16,-7 26-16-16,3 6-6 15,-4 18-23 1,2 4-12-16,-4-1-15 16,2-7-3-16,-7-9 28 15,-2-5 15-15,-5-14 27 16,-1-7 10-16,-5-15 7 15,-5-7 0-15,-3-12 11 16,-1-6 9-16,12-18 21 16,4-4 2-16,13-10-16 15,10 2-15-15,24-2-36 0,12 0-8 16,19-1-15-16,12-2-29 16,13-4-12-16,2-3-629 0,-3-8 470 15</inkml:trace>
  <inkml:trace contextRef="#ctx0" brushRef="#br0" timeOffset="-111793.22">20959 18267 640 0,'25'-17'168'0,"-1"-8"181"0,-5 6-2 0,-13 0-56 0,-4 4-29 16,-17 6-72-16,-7 0-27 0,-20 4-54 0,-9 5-23 0,-13 0-30 31,-1 8-13-31,10 9-23 16,7 7-7-16,17 15-18 15,9 10-8-15,14 16-9 16,8 10-1-16,14 18 4 15,7 7-2-15,4-2-76 16,0-2-49-16,-4-17-170 16,-1-13-130-16,-7-20 252 15</inkml:trace>
  <inkml:trace contextRef="#ctx0" brushRef="#br0" timeOffset="-110908.67">20520 18534 1895 0,'10'-4'130'0,"7"-2"98"0,12 1-56 0,18 4-57 0,7 1-7 0,20 0-46 15,3 0-21-15,8-2-23 16,-3-2-7-16,-14-1-3 16,-8 2 1-16,-22-5 5 15,-11 5 4 1,-15-2 12-16,-12 5 5 15,-4-3-3-15,-17 9-5 16,-4 10-23-16,-10 6-10 0,2 14-16 16,3 8-2-16,11-1 2 15,8-4 3-15,16-12 4 0,11-8 1 16,4-19 4 0,7-8 3-16,6-22 6 15,-6-9 1-15,3-12 3 16,-2 4 1-16,-9 6 3 15,3 8 1-15,-9 16 1 16,-5 4 0-16,0 22-6 0,1 10-2 0,-1 25-5 16,5 9-3-16,7 3 3 15,2-2-1-15,8-16-1 32,5-15 1-32,3-23 2 0,1-12 2 15,1-28 3-15,-3-9 1 16,-5-20 2-16,-7-8 3 15,-9-8 8-15,-5-5 2 16,-13 0 4-16,-1 5-2 16,-8 18-4-16,7 22 1 15,4 43-3-15,-10 5-6 0,9 46-8 16,-6 16-7 0,4 26-6-16,8 6-3 0,7-1 2 15,6-8-2-15,10-23-1 16,-3-13 5-16,4-29 3 15,2-8 3-15,-5-26 6 16,0-15 0-16,3-23 3 16,-1-9 2-16,-1-16 8 15,-3-5 6-15,-13-4 11 16,-10 1 5-16,-5 9-2 16,-7 16-3-16,-4 30-5 15,3 16-11-15,2 37-15 16,1 15-6-16,9 22-10 15,6 6 3-15,10 0 6 16,6-5 0-16,9-17 0 16,7-9 1-16,2-15 3 15,6-10 1-15,-4-15 5 16,-2-7 3-16,-1-15 2 16,-3-1 2-16,-10 5 0 15,-9 1 1-15,-8 12-1 0,-5 9-3 16,0 18-5-16,1 7-2 15,0 11-4-15,3 3 0 16,-4-3-14-16,3-5-18 0,2-16-73 16,-3-15 14-16,5-24 38 15</inkml:trace>
  <inkml:trace contextRef="#ctx0" brushRef="#br0" timeOffset="-110546.87">22472 18237 1503 0,'-3'51'232'0,"-2"-6"352"0,5-8-482 0,6-3-36 0,-3-12-26 0,5-4-4 0,-1-4-13 16,0-5-10-16,0-4-9 16,1-2-3-16,4 0-2 0,3 1-2 15,8 0 1-15,1 4 0 16,4 3 2-16,1-3 1 15,-1 3-1-15,2-3 1 16,-6-2 0 0,-4 1 10-16,-1-7 10 0,-5 0 8 15,-7-2 22-15,-1-6 7 16,-8 7 12 0,-6 1-1-16,-4 19-21 0,-2 12-16 15,-12 15-25-15,0 11-16 16,-12 9-31-16,-2-2-12 15,-1-2-51-15,2-8-26 16,10-15-38-16,9-7-40 16,7-23-187-16,5-9 235 15</inkml:trace>
  <inkml:trace contextRef="#ctx0" brushRef="#br0" timeOffset="-109264.24">23422 18288 1215 0,'-15'26'171'0,"1"0"153"16,0-1-120-16,4-8-93 0,6 2-24 0,4-11-19 0,4 0 0 0,9-8 8 0,9-8-7 15,0-11-11-15,7-6-9 16,-3-7-20-16,3-1-4 16,-7 0-1-16,-9 3 5 0,-17 11 13 15,-10 7 4-15,-16 12-6 16,0 11-12-16,-6 22-27 15,0 11-12-15,10 21-15 16,9 6-3 0,12-2-25-16,13-3-30 0,19-22-67 15,11-11-49 1,22-23-66-16,8-10 6 0,9-17 20 16,0-10 47-1,-10-13 101-15,-4 1 41 16,-18-2 145-16,-8 3 56 15,-17 11 99-15,-17 7 34 0,-10 7-29 16,-16 4-33 0,-7 10-80-16,-4 6-45 0,-3 8-59 15,6 11-21-15,1 11-38 16,11 9-13-16,8 5-12 0,3-4 2 16,16-17 8-1,6-10 7-15,10-20 14 0,6-14 6 16,6-25 17-1,0-16 9-15,2-18 18 0,-5-3 13 16,-1-14 17 0,-5-1 6-16,-10-7 1 0,-6-1-4 15,-12 14-12 1,-9 11-3-16,-3 33 5 0,1 17 0 16,4 35-17-1,-2 20-11-15,6 36-33 0,-1 15-12 16,11 20-11-16,5 1-6 15,16-13-12-15,6-13-3 16,18-22 6-16,10-12 9 0,7-21 19 16,6-13 7-1,-1-21 7-15,-5-14 2 0,-8-13 10 16,-10-7 10-16,-17-6 17 16,-11 2 9-1,-22 9 10-15,-14 11-5 0,-17 20-16 16,1 18-14-16,-10 24-23 15,2 13-11-15,10 18-7 16,3 4 0-16,14 8-1 0,9 4 2 0,7 5-9 16,4 3-11-1,2-9-19 1,0-3-8-16,-11-14-30 16,-4-7 5-16,-11-13 25 15,-5-7 12-15,-8-12 44 16,-4-6 15-16,-9-11 20 15,-2-7 3-15,2-17 0 0,0-14-8 16,13-14-23-16,1-10 0 16,18-7-71-1,9-1-69-15,17 7-120 16,16 4-399-16,18 7 404 16</inkml:trace>
  <inkml:trace contextRef="#ctx0" brushRef="#br0" timeOffset="-108917.71">24725 18302 1307 0,'-10'14'148'0,"-1"2"141"0,11-8-148 0,2 3-16 0,12-8-26 0,8-2-19 0,3-4 7 15,10-9 10-15,0-7-1 16,-1-3-5-16,-7-4-15 15,-5 1-3-15,-20 3-1 16,-10 5 1-16,-19-1-3 16,-6 7-12-16,-14 8-21 15,1 10-12-15,3 13-23 16,5 13-9-16,21 13-13 16,8 4-2-16,24-1-1 15,15-1 3-15,15-9 4 0,8-7 2 0,17-12 4 16,-3-9-18-16,1-11-60 15,-6-8-51 1,-13-11-239 0,1-12 219-16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BA0FD49D-4D9D-4D61-92EA-88E84027462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5D9966A2-1D87-4E56-B43D-9D0D268C795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327356C6-AABE-4A05-A26A-40D5B81D8B1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BC66C75B-7C3C-4469-8DB3-8AD69B14B9A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32DECE0E-42BE-472A-84A5-FD82E2820BF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81644172-A835-4255-BA93-EFDEF12FE5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5029BE2-F4D8-40EF-B2BC-C2D8FDB5ED6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7B941AB5-5C6C-4D06-9416-22949853F2D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35BE05B-26DC-4B73-90AC-36F5CC4FF1C2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779CF316-4C06-4EF2-B427-F3E19056782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978EBEF4-3A65-4CE8-9408-84B2E3981F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9101EE55-5046-4BC1-8C7B-69A867D59A4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1564FAA-95C7-4279-BBAB-6B1F9234FA32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D2AB4E55-3392-4CDA-97D6-CF4DB3C22CD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EA2B863C-B640-40A7-8DC2-90EC9DC899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FAE7D686-CFE3-441A-8C42-C8B1AF36834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AF32A32-887D-4827-81C1-E6E3082E18D9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C45BF1A6-1E8D-45D5-B8D7-B894CC0BC47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6DD330D9-837A-44A3-85E8-996B5FA056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D61F7F82-E5C0-4E7D-842E-1F950E1EC8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162EFBA-A01F-4DE6-8856-442E99FA1CC5}" type="slidenum">
              <a:rPr lang="en-US" altLang="en-US" sz="1200"/>
              <a:pPr/>
              <a:t>12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0DFC4741-E5BB-4F05-9C3B-83BA21E2511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1DB2A8FE-AE50-4FF9-BF52-5E3CAFB4C1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8EEEA53A-14FF-4250-9E2D-6F83E92DF98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7DC494E-DEF0-4F90-BE97-25FE5F02CAD7}" type="slidenum">
              <a:rPr lang="en-US" altLang="en-US" sz="1200"/>
              <a:pPr/>
              <a:t>13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1F1613D7-1B70-4B0D-BF40-44ABC0847A7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F4468D20-A95D-45B5-B4CA-34F53DCA0F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03BD718D-29D7-416E-A776-867AF45A41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6C18942-561B-4F33-9306-BA3209B5A0A6}" type="slidenum">
              <a:rPr lang="en-US" altLang="en-US" sz="1200"/>
              <a:pPr/>
              <a:t>14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EDAAA406-F3B6-4DDB-B07A-A3979DD475F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879A60FD-BC13-41A9-857B-5498958499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BAABF1BF-C6A0-403B-869E-8DBE703B35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84180CF-D2B1-4947-98D2-452D79E0AE1D}" type="slidenum">
              <a:rPr lang="en-US" altLang="en-US" sz="1200"/>
              <a:pPr/>
              <a:t>15</a:t>
            </a:fld>
            <a:endParaRPr lang="en-US" altLang="en-US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E02A254C-9CF1-4884-9788-AEFA346728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A6F9AD74-A670-4F92-99DE-F7F5997F1C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33130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F1D6F3E1-D918-4321-B08A-E9296DE5CE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EC72FB9-DE7B-4956-BAD3-B4C1AA436E86}" type="slidenum">
              <a:rPr lang="en-US" altLang="en-US" sz="1200"/>
              <a:pPr/>
              <a:t>16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72185557-0A01-4C8A-9891-E3ECB3E285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3C6A4FA7-6AA1-42E2-857D-6048DF1AEE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FAF22532-2FDD-4301-8320-189443E39B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1813E55-1A03-4F72-AD24-8DCB6C3F0E39}" type="slidenum">
              <a:rPr lang="en-US" altLang="en-US" sz="1200"/>
              <a:pPr/>
              <a:t>17</a:t>
            </a:fld>
            <a:endParaRPr lang="en-US" altLang="en-US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E785F6FE-C234-424E-92BB-C1E4A0D642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E330A4A2-F9A2-4D44-93CB-3394717F38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18B8A393-2D9A-4184-B9A8-3C55286B7C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4480EF2-0B48-4CA8-B744-69826AD34AB5}" type="slidenum">
              <a:rPr lang="en-US" altLang="en-US" sz="1200"/>
              <a:pPr/>
              <a:t>18</a:t>
            </a:fld>
            <a:endParaRPr lang="en-US" altLang="en-US" sz="12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3439D453-2386-4BE0-8C4B-4AA63A146CE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05494084-A694-41CE-ADBE-21ABAB7F0F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BAABF1BF-C6A0-403B-869E-8DBE703B35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84180CF-D2B1-4947-98D2-452D79E0AE1D}" type="slidenum">
              <a:rPr lang="en-US" altLang="en-US" sz="1200"/>
              <a:pPr/>
              <a:t>19</a:t>
            </a:fld>
            <a:endParaRPr lang="en-US" altLang="en-US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E02A254C-9CF1-4884-9788-AEFA346728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A6F9AD74-A670-4F92-99DE-F7F5997F1C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80EA72-1538-B4A2-E6F5-9E37406B25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94CB8657-91A7-B416-CE5D-3A3AD0DDFA8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35BE05B-26DC-4B73-90AC-36F5CC4FF1C2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6E935903-5C2B-A266-FF0A-871D63C8D61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EEAB68FD-D80E-90B4-0BC7-BA4273CBFE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382911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97931D51-5C86-45BD-87DC-C402F55C8CD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C6987CF-F8C5-44E3-81AC-FA73960855C9}" type="slidenum">
              <a:rPr lang="en-US" altLang="en-US" sz="1200"/>
              <a:pPr/>
              <a:t>20</a:t>
            </a:fld>
            <a:endParaRPr lang="en-US" altLang="en-US" sz="12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7339B4E5-4FDD-4445-82A4-6EF9AB2956B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F8566DD1-10A4-4324-B13C-1A2D9F8263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D7EB9DCA-742C-4FC3-BB8A-56EBDFF0CBE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62D63A5-D28C-4494-AA76-A996249E8570}" type="slidenum">
              <a:rPr lang="en-US" altLang="en-US" sz="1200"/>
              <a:pPr/>
              <a:t>21</a:t>
            </a:fld>
            <a:endParaRPr lang="en-US" altLang="en-US" sz="120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C9A49835-8CC5-435E-9F14-71D7953F9F4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17275056-1110-4E02-BD4C-5092FE5F31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9E109DE6-D8C0-45CC-A815-06D0E6E29F5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E065C9E-6089-4260-B072-A2753D008A28}" type="slidenum">
              <a:rPr lang="en-US" altLang="en-US" sz="1200"/>
              <a:pPr/>
              <a:t>22</a:t>
            </a:fld>
            <a:endParaRPr lang="en-US" altLang="en-US" sz="120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09859482-BAF9-4F5C-9B55-EB9FBF14FC5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A18749F2-0519-4273-837C-88998769DF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357CB61F-E838-4F49-91B4-C3C52109267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3500446-39F6-4CAA-A3B1-25DFFCDB414C}" type="slidenum">
              <a:rPr lang="en-US" altLang="en-US" sz="1200"/>
              <a:pPr/>
              <a:t>23</a:t>
            </a:fld>
            <a:endParaRPr lang="en-US" altLang="en-US" sz="12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B66E2687-082C-4415-88AB-E29D225E1FD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A6D1C3C1-BB64-4B89-B98F-F044EF8634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D4BD5863-D5FC-4CEB-A531-3F1FCBD669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8CC2F55-1CFF-4D89-848F-72596C3B7AE3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2088DD68-C8A5-4230-BE3F-60A3B54D472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9D0CBC79-B69F-4B08-9D05-B403CB3B1F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94171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7AD688BA-B644-4073-93F2-31DD74FBE9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684FF9E-4F16-4E2B-9889-AC3F66F00B26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89887BC5-4F6C-4AC4-ADB7-A7119957BCD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395B520A-425F-4729-8BEC-38DF651686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06C63CCA-99F9-4DB5-841F-46AB8F1E6D7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CC65D30-902C-4749-A8FA-406A36541F8E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ABACB23E-CD0E-4149-BC15-A6CABE8EB1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7AA6D2EA-242C-4B1D-9566-19580C5E8A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66994523-A214-4C66-B7D0-0EF5B3AF975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346CB14-4F3E-4208-8623-075E0D0DEDDA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4731DC40-A9EB-47E0-8404-676D0C507C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48CB62AA-91B7-4B69-AA93-77E0E86402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11FA2C59-D144-4554-9F14-B3161A74D8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1F75A62-33E5-43EF-8C7C-E569ABDB19D8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6F3D5919-6135-4BD2-AA96-AE6767589DE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ECDBFF01-95EE-49A5-A14B-4324EE4644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E4928017-1944-4B0F-AB6B-08A9FB1F2C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458164E-EDD0-4BFD-BFCA-CA1D8ED98866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884AB746-B2E2-4CE2-A88D-4E0FCB38B8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C2FA713E-86CD-476F-BC26-7390F34E77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90FFC588-7339-4F6E-96C9-B9F76B27097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801B5BA-96F3-4CBC-B34A-914FC12977EE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4079B448-1340-41B6-AD1E-67E88120A26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1220E6FA-E611-4A53-9EE8-20E73FA4CE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F55566D-2ABF-41EC-8CBE-4BBF52DC852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8E0EC81-5D45-4F25-BA8F-FE10D6416B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B564987-39B3-4F96-B2B6-74CC5F1AC5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EB1D32-62E6-4D3C-A228-A4D80C4EB9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4936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84573ED-3877-4E26-BADC-F04B8D902D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A7911AE-8DE7-4A15-B568-20CAEBAD34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1E20DFC-50CC-4537-8661-81C83274256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93B76B-DA5A-413B-B6CC-172509AD3CA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7570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A3A4036-2D9E-4990-881E-3BAC3A151EF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79040E6-E6F2-4B06-806D-81A4017CE4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B0D69EE-15A9-4A25-B588-2FC078D838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1BAD32-B91B-4DB2-AECF-AA4E80B10A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494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ABCC8BE-EFDD-4234-86BD-C38ADC09A9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FB0A7E3-E44A-45BD-AA4B-5B0C9FD3DA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0DE33E1-9621-44FB-BBCE-8F0183CC86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D2C57D-104D-45EA-84D2-C4AF7505E4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5284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DAF00E0-CCC4-4F13-89B1-07324268D0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09C15B3-0C60-4B8D-A9BE-F44CF0AE4B7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88585E7-F804-4039-BD31-12BCED5AF1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E109AB-C112-44C3-8B67-5B75CBB40C5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1939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ADFC966-7D93-44F4-9C0B-C35ECBFAE2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C2C7430-783E-4F08-9000-E4DDDD983E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6D18986-5A91-4006-9682-572CC96512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9E54E2-41A3-482E-B5A6-4D80D8F885B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226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BAC632D-B345-4868-AC4E-08C5E36A5F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5DB25EB-F399-4D31-96A3-F0529834E0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05314E7-5972-48BD-89E0-2EEB8F2D93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C665FA-A236-4C02-8AB4-3591488016A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1158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E99A95C-0E47-4BDC-800C-0EF9C0D20D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0081F2D-49EA-4353-893F-ED6045C186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6D7FBC1-BB3A-4736-8576-84393819F1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B61AB3-8118-4646-ABF8-6BBB82410C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0163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8FE4B31-E5B1-4813-9477-357AD0F66E0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E49E0C4-5900-4B3F-AC6D-07902E75F2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2204063-5B7C-463C-B34E-F9C46E230F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3B5C9D-DF95-4CFD-9408-531F580163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7750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A80AE48-6DF4-42EE-81F9-C168D382E3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28F9122-E6B1-4177-980B-0922DC916C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99F387F-AF80-4BA3-979D-DE1DE90C11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C8417B-C7FF-45C4-80FE-F14494F173B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9789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8760B0-7E17-4765-BFF8-EA582610F1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42089C1-302A-4880-9CFE-020E1098F2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A81D402-A50E-4C8D-97CE-D837605000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9FBDB3-1BF8-4EB7-AB71-C3122165233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892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0488A99-A31D-4703-B0DE-C007E15D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53B2EF8-81E5-406D-8485-B2C9A3DF8B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CB6EF84-CDDA-403C-9E50-2ECF158407D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831B0BC-0170-4DC6-B363-5957141C8E2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D492EEA-3F6C-4C78-AD94-4A32BCBC698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fld id="{0A4FE21F-6B68-4FAC-8564-523B38C74F8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customXml" Target="../ink/ink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3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ustomXml" Target="../ink/ink14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ustomXml" Target="../ink/ink15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ustomXml" Target="../ink/ink16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customXml" Target="../ink/ink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customXml" Target="../ink/ink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C5FC276C-D640-4637-A69D-534194DBE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9765DDD-93F9-4D8B-A76E-E9489E4BF1D8}" type="slidenum">
              <a:rPr lang="en-US" altLang="en-US" sz="1400">
                <a:latin typeface="Times New Roman" panose="02020603050405020304" pitchFamily="18" charset="0"/>
              </a:rPr>
              <a:pPr/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446268C5-213E-48A4-A63C-6F5943265E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615405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14: Sequential Circuits, FSM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2840C19F-7865-4703-B536-E5F7705C2A8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28044ED1-D7B6-41A9-8653-557298734F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3495701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Adder wrap-up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Sequential circuits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Finite state machines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2473C305-2AC0-4EE7-B8D9-7E1D30C2F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8A78E1C-89F1-46D2-A4D0-4B662FA05B09}" type="slidenum">
              <a:rPr lang="en-US" altLang="en-US" sz="1400">
                <a:latin typeface="Times New Roman" panose="02020603050405020304" pitchFamily="18" charset="0"/>
              </a:rPr>
              <a:pPr/>
              <a:t>10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8435" name="Text Box 2">
            <a:extLst>
              <a:ext uri="{FF2B5EF4-FFF2-40B4-BE49-F238E27FC236}">
                <a16:creationId xmlns:a16="http://schemas.microsoft.com/office/drawing/2014/main" id="{79078CDF-0B7B-44D2-A326-6C7F3D8BBD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93514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 Flip Flop</a:t>
            </a:r>
          </a:p>
        </p:txBody>
      </p:sp>
      <p:sp>
        <p:nvSpPr>
          <p:cNvPr id="18436" name="Line 3">
            <a:extLst>
              <a:ext uri="{FF2B5EF4-FFF2-40B4-BE49-F238E27FC236}">
                <a16:creationId xmlns:a16="http://schemas.microsoft.com/office/drawing/2014/main" id="{7B359A0B-3DFD-4E4E-B37E-924957DD82C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Text Box 5">
            <a:extLst>
              <a:ext uri="{FF2B5EF4-FFF2-40B4-BE49-F238E27FC236}">
                <a16:creationId xmlns:a16="http://schemas.microsoft.com/office/drawing/2014/main" id="{90835792-9AC9-4121-9C48-A2787D10BD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6925678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Terminology: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Latch: outputs can change any time the clock is high (asserted)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Flip flop: outputs can change only on a clock edge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Two D latches in series – ensures that a value is stored only 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the falling edge of the clock</a:t>
            </a:r>
          </a:p>
        </p:txBody>
      </p:sp>
      <p:pic>
        <p:nvPicPr>
          <p:cNvPr id="18438" name="Picture 6" descr="38">
            <a:extLst>
              <a:ext uri="{FF2B5EF4-FFF2-40B4-BE49-F238E27FC236}">
                <a16:creationId xmlns:a16="http://schemas.microsoft.com/office/drawing/2014/main" id="{B1B431A5-2E17-405C-97E1-E9DFEBE300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3767138"/>
            <a:ext cx="6419850" cy="2462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439" name="Text Box 5">
            <a:extLst>
              <a:ext uri="{FF2B5EF4-FFF2-40B4-BE49-F238E27FC236}">
                <a16:creationId xmlns:a16="http://schemas.microsoft.com/office/drawing/2014/main" id="{3211019A-E060-40E5-AE0E-F5C2EAAE8B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338888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0A05471-4121-7BDB-7F1D-3D7F64154231}"/>
                  </a:ext>
                </a:extLst>
              </p14:cNvPr>
              <p14:cNvContentPartPr/>
              <p14:nvPr/>
            </p14:nvContentPartPr>
            <p14:xfrm>
              <a:off x="2435400" y="9720"/>
              <a:ext cx="6746040" cy="68716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0A05471-4121-7BDB-7F1D-3D7F64154231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426040" y="360"/>
                <a:ext cx="6764760" cy="68904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lide Number Placeholder 3">
            <a:extLst>
              <a:ext uri="{FF2B5EF4-FFF2-40B4-BE49-F238E27FC236}">
                <a16:creationId xmlns:a16="http://schemas.microsoft.com/office/drawing/2014/main" id="{513BD693-5C97-4CF1-900F-B80FFC33E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27BFF90-86F1-41FA-BFA9-12864C2A21FE}" type="slidenum">
              <a:rPr lang="en-US" altLang="en-US" sz="1400">
                <a:latin typeface="Times New Roman" panose="02020603050405020304" pitchFamily="18" charset="0"/>
              </a:rPr>
              <a:pPr/>
              <a:t>11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32DCDCC1-6CF5-4CA1-B0C9-3DD30D5F28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60707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Finite State Machine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2B0E7341-1327-4810-A8BC-95D979781D3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Text Box 4">
            <a:extLst>
              <a:ext uri="{FF2B5EF4-FFF2-40B4-BE49-F238E27FC236}">
                <a16:creationId xmlns:a16="http://schemas.microsoft.com/office/drawing/2014/main" id="{B062C117-0C97-4073-A303-8401FD6B93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371600"/>
            <a:ext cx="7346691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sequential circuit is described by a variation of a truth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table – a finite state diagram  (hence, the circuit is also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called a finite state machine)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Note that state is updated only on a clock edge</a:t>
            </a:r>
          </a:p>
        </p:txBody>
      </p:sp>
      <p:sp>
        <p:nvSpPr>
          <p:cNvPr id="20486" name="Rectangle 7">
            <a:extLst>
              <a:ext uri="{FF2B5EF4-FFF2-40B4-BE49-F238E27FC236}">
                <a16:creationId xmlns:a16="http://schemas.microsoft.com/office/drawing/2014/main" id="{31983032-AA34-42A8-95C9-2E3AEB94E7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3733800"/>
            <a:ext cx="4876800" cy="2590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487" name="Oval 8">
            <a:extLst>
              <a:ext uri="{FF2B5EF4-FFF2-40B4-BE49-F238E27FC236}">
                <a16:creationId xmlns:a16="http://schemas.microsoft.com/office/drawing/2014/main" id="{D3EC1DAA-1E7A-418C-9F71-0F89DCC421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3962400"/>
            <a:ext cx="17526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Next-state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Function</a:t>
            </a:r>
          </a:p>
        </p:txBody>
      </p:sp>
      <p:sp>
        <p:nvSpPr>
          <p:cNvPr id="20488" name="Oval 10">
            <a:extLst>
              <a:ext uri="{FF2B5EF4-FFF2-40B4-BE49-F238E27FC236}">
                <a16:creationId xmlns:a16="http://schemas.microsoft.com/office/drawing/2014/main" id="{936EA0AB-DF3C-4701-BAD8-F3B60C0DEF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5105400"/>
            <a:ext cx="17526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Output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Function</a:t>
            </a:r>
          </a:p>
        </p:txBody>
      </p:sp>
      <p:sp>
        <p:nvSpPr>
          <p:cNvPr id="20489" name="Rectangle 11">
            <a:extLst>
              <a:ext uri="{FF2B5EF4-FFF2-40B4-BE49-F238E27FC236}">
                <a16:creationId xmlns:a16="http://schemas.microsoft.com/office/drawing/2014/main" id="{09D8EFBF-26D8-43B7-9F6C-8AE384E647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4191000"/>
            <a:ext cx="1295400" cy="533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Current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State</a:t>
            </a:r>
          </a:p>
        </p:txBody>
      </p:sp>
      <p:sp>
        <p:nvSpPr>
          <p:cNvPr id="20490" name="Text Box 13">
            <a:extLst>
              <a:ext uri="{FF2B5EF4-FFF2-40B4-BE49-F238E27FC236}">
                <a16:creationId xmlns:a16="http://schemas.microsoft.com/office/drawing/2014/main" id="{8C701C32-17E2-4486-B41C-38A481FE1E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4725" y="4303713"/>
            <a:ext cx="74090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Clock</a:t>
            </a:r>
          </a:p>
        </p:txBody>
      </p:sp>
      <p:sp>
        <p:nvSpPr>
          <p:cNvPr id="20491" name="Text Box 14">
            <a:extLst>
              <a:ext uri="{FF2B5EF4-FFF2-40B4-BE49-F238E27FC236}">
                <a16:creationId xmlns:a16="http://schemas.microsoft.com/office/drawing/2014/main" id="{C7B46B64-97C4-47DB-B1F6-0A210A48EF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5334000"/>
            <a:ext cx="84029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Inputs</a:t>
            </a:r>
          </a:p>
        </p:txBody>
      </p:sp>
      <p:sp>
        <p:nvSpPr>
          <p:cNvPr id="20492" name="Text Box 15">
            <a:extLst>
              <a:ext uri="{FF2B5EF4-FFF2-40B4-BE49-F238E27FC236}">
                <a16:creationId xmlns:a16="http://schemas.microsoft.com/office/drawing/2014/main" id="{ABD17C5E-768C-4388-A4AB-EBBA27DF8F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3886200"/>
            <a:ext cx="64434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Next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state</a:t>
            </a:r>
          </a:p>
        </p:txBody>
      </p:sp>
      <p:sp>
        <p:nvSpPr>
          <p:cNvPr id="20493" name="Text Box 16">
            <a:extLst>
              <a:ext uri="{FF2B5EF4-FFF2-40B4-BE49-F238E27FC236}">
                <a16:creationId xmlns:a16="http://schemas.microsoft.com/office/drawing/2014/main" id="{054331B9-2331-4C68-B568-1FA222DD90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5181600"/>
            <a:ext cx="9460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Outputs</a:t>
            </a:r>
          </a:p>
        </p:txBody>
      </p:sp>
      <p:sp>
        <p:nvSpPr>
          <p:cNvPr id="20494" name="Line 17">
            <a:extLst>
              <a:ext uri="{FF2B5EF4-FFF2-40B4-BE49-F238E27FC236}">
                <a16:creationId xmlns:a16="http://schemas.microsoft.com/office/drawing/2014/main" id="{E6ED4ACB-C973-4B58-95B7-F624069BAE53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4495800"/>
            <a:ext cx="990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495" name="Line 18">
            <a:extLst>
              <a:ext uri="{FF2B5EF4-FFF2-40B4-BE49-F238E27FC236}">
                <a16:creationId xmlns:a16="http://schemas.microsoft.com/office/drawing/2014/main" id="{D1EC71A3-9E25-4F80-916E-F57F950B9820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5562600"/>
            <a:ext cx="2438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496" name="Oval 19">
            <a:extLst>
              <a:ext uri="{FF2B5EF4-FFF2-40B4-BE49-F238E27FC236}">
                <a16:creationId xmlns:a16="http://schemas.microsoft.com/office/drawing/2014/main" id="{32FE4412-D0AB-4A9E-8CF4-A11F802939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54864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497" name="Oval 20">
            <a:extLst>
              <a:ext uri="{FF2B5EF4-FFF2-40B4-BE49-F238E27FC236}">
                <a16:creationId xmlns:a16="http://schemas.microsoft.com/office/drawing/2014/main" id="{D1815B73-3E62-4FE5-97A3-F6D5302C15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43434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498" name="Line 21">
            <a:extLst>
              <a:ext uri="{FF2B5EF4-FFF2-40B4-BE49-F238E27FC236}">
                <a16:creationId xmlns:a16="http://schemas.microsoft.com/office/drawing/2014/main" id="{EBF4E484-1479-4EAB-AC3E-742BA1B5DF5E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44196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499" name="Line 22">
            <a:extLst>
              <a:ext uri="{FF2B5EF4-FFF2-40B4-BE49-F238E27FC236}">
                <a16:creationId xmlns:a16="http://schemas.microsoft.com/office/drawing/2014/main" id="{9D40F5CF-355C-44AE-AACF-D16C7CE9AE18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55626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00" name="Line 23">
            <a:extLst>
              <a:ext uri="{FF2B5EF4-FFF2-40B4-BE49-F238E27FC236}">
                <a16:creationId xmlns:a16="http://schemas.microsoft.com/office/drawing/2014/main" id="{F1B75060-EA41-4F59-8952-D3480CFC100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91000" y="4648200"/>
            <a:ext cx="0" cy="91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01" name="Line 24">
            <a:extLst>
              <a:ext uri="{FF2B5EF4-FFF2-40B4-BE49-F238E27FC236}">
                <a16:creationId xmlns:a16="http://schemas.microsoft.com/office/drawing/2014/main" id="{B04992E8-9591-4A89-8217-43321499A914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46482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02" name="Line 25">
            <a:extLst>
              <a:ext uri="{FF2B5EF4-FFF2-40B4-BE49-F238E27FC236}">
                <a16:creationId xmlns:a16="http://schemas.microsoft.com/office/drawing/2014/main" id="{85325DBC-6AB6-4FDC-8594-0ACE05FC2F01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4419600"/>
            <a:ext cx="0" cy="838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03" name="Line 26">
            <a:extLst>
              <a:ext uri="{FF2B5EF4-FFF2-40B4-BE49-F238E27FC236}">
                <a16:creationId xmlns:a16="http://schemas.microsoft.com/office/drawing/2014/main" id="{59421C66-5AA3-4E99-A1CF-FA8BD382637D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52578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04" name="Line 27">
            <a:extLst>
              <a:ext uri="{FF2B5EF4-FFF2-40B4-BE49-F238E27FC236}">
                <a16:creationId xmlns:a16="http://schemas.microsoft.com/office/drawing/2014/main" id="{3C691A0D-CB33-4FB3-8DB1-2AB422F7D6AC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5562600"/>
            <a:ext cx="1981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05" name="Line 28">
            <a:extLst>
              <a:ext uri="{FF2B5EF4-FFF2-40B4-BE49-F238E27FC236}">
                <a16:creationId xmlns:a16="http://schemas.microsoft.com/office/drawing/2014/main" id="{C79C4C8C-EA2A-41B3-8BAA-C828752DBCDA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44196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06" name="Line 29">
            <a:extLst>
              <a:ext uri="{FF2B5EF4-FFF2-40B4-BE49-F238E27FC236}">
                <a16:creationId xmlns:a16="http://schemas.microsoft.com/office/drawing/2014/main" id="{2D3350B0-263C-4E0E-A7C2-982742DC79F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24600" y="38862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07" name="Line 30">
            <a:extLst>
              <a:ext uri="{FF2B5EF4-FFF2-40B4-BE49-F238E27FC236}">
                <a16:creationId xmlns:a16="http://schemas.microsoft.com/office/drawing/2014/main" id="{4D4E8E47-EF06-41F4-9A97-8E105BB5F60D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3886200"/>
            <a:ext cx="3810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08" name="Line 31">
            <a:extLst>
              <a:ext uri="{FF2B5EF4-FFF2-40B4-BE49-F238E27FC236}">
                <a16:creationId xmlns:a16="http://schemas.microsoft.com/office/drawing/2014/main" id="{7D55BCD1-FD85-4BA3-814D-BBBD6C92E80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14600" y="3886200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09" name="Line 32">
            <a:extLst>
              <a:ext uri="{FF2B5EF4-FFF2-40B4-BE49-F238E27FC236}">
                <a16:creationId xmlns:a16="http://schemas.microsoft.com/office/drawing/2014/main" id="{B72DEE88-72F4-4FA7-A1EA-1BEC7479CA6A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43434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42658AA-9FA0-B760-6606-F290D0083BC1}"/>
                  </a:ext>
                </a:extLst>
              </p14:cNvPr>
              <p14:cNvContentPartPr/>
              <p14:nvPr/>
            </p14:nvContentPartPr>
            <p14:xfrm>
              <a:off x="2910240" y="3160800"/>
              <a:ext cx="3654000" cy="12844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42658AA-9FA0-B760-6606-F290D0083BC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900880" y="3151440"/>
                <a:ext cx="3672720" cy="13032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3">
            <a:extLst>
              <a:ext uri="{FF2B5EF4-FFF2-40B4-BE49-F238E27FC236}">
                <a16:creationId xmlns:a16="http://schemas.microsoft.com/office/drawing/2014/main" id="{D8969072-85D1-43DB-BD17-5BB60DE58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9AFEB11-4557-4A80-8F40-F0E1DDF00399}" type="slidenum">
              <a:rPr lang="en-US" altLang="en-US" sz="1400">
                <a:latin typeface="Times New Roman" panose="02020603050405020304" pitchFamily="18" charset="0"/>
              </a:rPr>
              <a:pPr/>
              <a:t>12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6278EDD0-C878-44A2-B504-CB1A79DE39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68939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State Diagrams</a:t>
            </a:r>
          </a:p>
        </p:txBody>
      </p:sp>
      <p:sp>
        <p:nvSpPr>
          <p:cNvPr id="22532" name="Line 3">
            <a:extLst>
              <a:ext uri="{FF2B5EF4-FFF2-40B4-BE49-F238E27FC236}">
                <a16:creationId xmlns:a16="http://schemas.microsoft.com/office/drawing/2014/main" id="{18048B53-3129-46C8-904F-10086B1B4A5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Text Box 5">
            <a:extLst>
              <a:ext uri="{FF2B5EF4-FFF2-40B4-BE49-F238E27FC236}">
                <a16:creationId xmlns:a16="http://schemas.microsoft.com/office/drawing/2014/main" id="{90DE6C7D-5F27-43F0-B74B-C4F5E65612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653314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Each state is shown with a circle, labeled with the state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value – the contents of the circle are the outputs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An arc represents a transition to a different state, with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inputs indicated on the label</a:t>
            </a:r>
          </a:p>
        </p:txBody>
      </p:sp>
      <p:sp>
        <p:nvSpPr>
          <p:cNvPr id="22534" name="Oval 6">
            <a:extLst>
              <a:ext uri="{FF2B5EF4-FFF2-40B4-BE49-F238E27FC236}">
                <a16:creationId xmlns:a16="http://schemas.microsoft.com/office/drawing/2014/main" id="{C4F3DBC2-0B0F-4D8F-8355-243FD39507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50292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</a:p>
        </p:txBody>
      </p:sp>
      <p:sp>
        <p:nvSpPr>
          <p:cNvPr id="22535" name="Oval 7">
            <a:extLst>
              <a:ext uri="{FF2B5EF4-FFF2-40B4-BE49-F238E27FC236}">
                <a16:creationId xmlns:a16="http://schemas.microsoft.com/office/drawing/2014/main" id="{92A6E211-121E-49C5-8713-C90084E85C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50292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22536" name="Text Box 8">
            <a:extLst>
              <a:ext uri="{FF2B5EF4-FFF2-40B4-BE49-F238E27FC236}">
                <a16:creationId xmlns:a16="http://schemas.microsoft.com/office/drawing/2014/main" id="{111A7C0E-BE1C-485C-9BD5-0BBBA497C3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5105400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</a:p>
        </p:txBody>
      </p:sp>
      <p:sp>
        <p:nvSpPr>
          <p:cNvPr id="22537" name="Text Box 9">
            <a:extLst>
              <a:ext uri="{FF2B5EF4-FFF2-40B4-BE49-F238E27FC236}">
                <a16:creationId xmlns:a16="http://schemas.microsoft.com/office/drawing/2014/main" id="{8C477085-E2FC-41FA-817A-8DB8C4ADAC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5105400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22538" name="Line 10">
            <a:extLst>
              <a:ext uri="{FF2B5EF4-FFF2-40B4-BE49-F238E27FC236}">
                <a16:creationId xmlns:a16="http://schemas.microsoft.com/office/drawing/2014/main" id="{1EE37AFE-734A-4D1D-BE86-E90B6FFB29C2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5105400"/>
            <a:ext cx="1524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39" name="Line 11">
            <a:extLst>
              <a:ext uri="{FF2B5EF4-FFF2-40B4-BE49-F238E27FC236}">
                <a16:creationId xmlns:a16="http://schemas.microsoft.com/office/drawing/2014/main" id="{6F03749E-DF47-41B2-ABEA-6CEC312EF6E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86000" y="5562600"/>
            <a:ext cx="1524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40" name="Text Box 12">
            <a:extLst>
              <a:ext uri="{FF2B5EF4-FFF2-40B4-BE49-F238E27FC236}">
                <a16:creationId xmlns:a16="http://schemas.microsoft.com/office/drawing/2014/main" id="{0D3AA65C-DCF6-4B01-86A0-BE1E4A2712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4800600"/>
            <a:ext cx="71526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D = 1</a:t>
            </a:r>
          </a:p>
        </p:txBody>
      </p:sp>
      <p:sp>
        <p:nvSpPr>
          <p:cNvPr id="22541" name="Text Box 13">
            <a:extLst>
              <a:ext uri="{FF2B5EF4-FFF2-40B4-BE49-F238E27FC236}">
                <a16:creationId xmlns:a16="http://schemas.microsoft.com/office/drawing/2014/main" id="{AF3B31F4-4761-4E3A-82AE-F1127F2CC5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5486400"/>
            <a:ext cx="71526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D = 0</a:t>
            </a:r>
          </a:p>
        </p:txBody>
      </p:sp>
      <p:sp>
        <p:nvSpPr>
          <p:cNvPr id="22542" name="Freeform 14">
            <a:extLst>
              <a:ext uri="{FF2B5EF4-FFF2-40B4-BE49-F238E27FC236}">
                <a16:creationId xmlns:a16="http://schemas.microsoft.com/office/drawing/2014/main" id="{BD7E39B8-5105-4C1D-9A00-BA7A27F94ACA}"/>
              </a:ext>
            </a:extLst>
          </p:cNvPr>
          <p:cNvSpPr>
            <a:spLocks/>
          </p:cNvSpPr>
          <p:nvPr/>
        </p:nvSpPr>
        <p:spPr bwMode="auto">
          <a:xfrm>
            <a:off x="1676400" y="4495800"/>
            <a:ext cx="647700" cy="546100"/>
          </a:xfrm>
          <a:custGeom>
            <a:avLst/>
            <a:gdLst>
              <a:gd name="T0" fmla="*/ 2147483646 w 408"/>
              <a:gd name="T1" fmla="*/ 2147483646 h 344"/>
              <a:gd name="T2" fmla="*/ 2147483646 w 408"/>
              <a:gd name="T3" fmla="*/ 2147483646 h 344"/>
              <a:gd name="T4" fmla="*/ 2147483646 w 408"/>
              <a:gd name="T5" fmla="*/ 2147483646 h 344"/>
              <a:gd name="T6" fmla="*/ 2147483646 w 408"/>
              <a:gd name="T7" fmla="*/ 2147483646 h 344"/>
              <a:gd name="T8" fmla="*/ 2147483646 w 408"/>
              <a:gd name="T9" fmla="*/ 2147483646 h 3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08" h="344">
                <a:moveTo>
                  <a:pt x="296" y="344"/>
                </a:moveTo>
                <a:cubicBezTo>
                  <a:pt x="352" y="276"/>
                  <a:pt x="408" y="208"/>
                  <a:pt x="392" y="152"/>
                </a:cubicBezTo>
                <a:cubicBezTo>
                  <a:pt x="376" y="96"/>
                  <a:pt x="264" y="16"/>
                  <a:pt x="200" y="8"/>
                </a:cubicBezTo>
                <a:cubicBezTo>
                  <a:pt x="136" y="0"/>
                  <a:pt x="16" y="48"/>
                  <a:pt x="8" y="104"/>
                </a:cubicBezTo>
                <a:cubicBezTo>
                  <a:pt x="0" y="160"/>
                  <a:pt x="128" y="304"/>
                  <a:pt x="152" y="344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43" name="Freeform 15">
            <a:extLst>
              <a:ext uri="{FF2B5EF4-FFF2-40B4-BE49-F238E27FC236}">
                <a16:creationId xmlns:a16="http://schemas.microsoft.com/office/drawing/2014/main" id="{639E2046-AD55-4FD3-9C4F-60782EE7067A}"/>
              </a:ext>
            </a:extLst>
          </p:cNvPr>
          <p:cNvSpPr>
            <a:spLocks/>
          </p:cNvSpPr>
          <p:nvPr/>
        </p:nvSpPr>
        <p:spPr bwMode="auto">
          <a:xfrm>
            <a:off x="3733800" y="4495800"/>
            <a:ext cx="647700" cy="546100"/>
          </a:xfrm>
          <a:custGeom>
            <a:avLst/>
            <a:gdLst>
              <a:gd name="T0" fmla="*/ 2147483646 w 408"/>
              <a:gd name="T1" fmla="*/ 2147483646 h 344"/>
              <a:gd name="T2" fmla="*/ 2147483646 w 408"/>
              <a:gd name="T3" fmla="*/ 2147483646 h 344"/>
              <a:gd name="T4" fmla="*/ 2147483646 w 408"/>
              <a:gd name="T5" fmla="*/ 2147483646 h 344"/>
              <a:gd name="T6" fmla="*/ 2147483646 w 408"/>
              <a:gd name="T7" fmla="*/ 2147483646 h 344"/>
              <a:gd name="T8" fmla="*/ 2147483646 w 408"/>
              <a:gd name="T9" fmla="*/ 2147483646 h 3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08" h="344">
                <a:moveTo>
                  <a:pt x="296" y="344"/>
                </a:moveTo>
                <a:cubicBezTo>
                  <a:pt x="352" y="276"/>
                  <a:pt x="408" y="208"/>
                  <a:pt x="392" y="152"/>
                </a:cubicBezTo>
                <a:cubicBezTo>
                  <a:pt x="376" y="96"/>
                  <a:pt x="264" y="16"/>
                  <a:pt x="200" y="8"/>
                </a:cubicBezTo>
                <a:cubicBezTo>
                  <a:pt x="136" y="0"/>
                  <a:pt x="16" y="48"/>
                  <a:pt x="8" y="104"/>
                </a:cubicBezTo>
                <a:cubicBezTo>
                  <a:pt x="0" y="160"/>
                  <a:pt x="128" y="304"/>
                  <a:pt x="152" y="344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44" name="Text Box 16">
            <a:extLst>
              <a:ext uri="{FF2B5EF4-FFF2-40B4-BE49-F238E27FC236}">
                <a16:creationId xmlns:a16="http://schemas.microsoft.com/office/drawing/2014/main" id="{D2E77BA8-6AD3-4218-89C8-A501A78131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4191000"/>
            <a:ext cx="71526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D = 0</a:t>
            </a:r>
          </a:p>
        </p:txBody>
      </p:sp>
      <p:sp>
        <p:nvSpPr>
          <p:cNvPr id="22545" name="Text Box 17">
            <a:extLst>
              <a:ext uri="{FF2B5EF4-FFF2-40B4-BE49-F238E27FC236}">
                <a16:creationId xmlns:a16="http://schemas.microsoft.com/office/drawing/2014/main" id="{1359DA30-CFF0-4D01-9F3F-708AA45DFE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4191000"/>
            <a:ext cx="71526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D = 1</a:t>
            </a:r>
          </a:p>
        </p:txBody>
      </p:sp>
      <p:sp>
        <p:nvSpPr>
          <p:cNvPr id="22546" name="Text Box 18">
            <a:extLst>
              <a:ext uri="{FF2B5EF4-FFF2-40B4-BE49-F238E27FC236}">
                <a16:creationId xmlns:a16="http://schemas.microsoft.com/office/drawing/2014/main" id="{3753C904-6E39-4C88-8875-0BE5AFBE55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4572000"/>
            <a:ext cx="34009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This is a state diagram for ___?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EF6FC83-26AB-95BB-91E3-F986109CA57A}"/>
                  </a:ext>
                </a:extLst>
              </p14:cNvPr>
              <p14:cNvContentPartPr/>
              <p14:nvPr/>
            </p14:nvContentPartPr>
            <p14:xfrm>
              <a:off x="2804760" y="428400"/>
              <a:ext cx="6061320" cy="55378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EF6FC83-26AB-95BB-91E3-F986109CA57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795400" y="419040"/>
                <a:ext cx="6080040" cy="55566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BCB6F208-3BE9-47A4-8305-564577291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5AE5CAD-ED84-4ACF-9A36-CBCF4F34DB68}" type="slidenum">
              <a:rPr lang="en-US" altLang="en-US" sz="1400">
                <a:latin typeface="Times New Roman" panose="02020603050405020304" pitchFamily="18" charset="0"/>
              </a:rPr>
              <a:pPr/>
              <a:t>13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0018717E-036A-4268-A9B9-9AA203CE2B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41104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3-Bit Counter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A9187EF6-2509-4F41-B024-574AEC92D40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" name="Text Box 4">
            <a:extLst>
              <a:ext uri="{FF2B5EF4-FFF2-40B4-BE49-F238E27FC236}">
                <a16:creationId xmlns:a16="http://schemas.microsoft.com/office/drawing/2014/main" id="{5360238B-AD14-4224-ADD2-86807E6C28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600200"/>
            <a:ext cx="754572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Consider a circuit that stores a number and increments the value 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every clock edge – on reaching the largest value, it starts again from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Draw the state diagram:</a:t>
            </a: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How many states?</a:t>
            </a: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How many inputs?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2CBDC65-A702-1F5F-DBA3-D43180E9DD8C}"/>
                  </a:ext>
                </a:extLst>
              </p14:cNvPr>
              <p14:cNvContentPartPr/>
              <p14:nvPr/>
            </p14:nvContentPartPr>
            <p14:xfrm>
              <a:off x="704520" y="927360"/>
              <a:ext cx="7686000" cy="36111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2CBDC65-A702-1F5F-DBA3-D43180E9DD8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95160" y="918000"/>
                <a:ext cx="7704720" cy="36298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3">
            <a:extLst>
              <a:ext uri="{FF2B5EF4-FFF2-40B4-BE49-F238E27FC236}">
                <a16:creationId xmlns:a16="http://schemas.microsoft.com/office/drawing/2014/main" id="{13784DE5-30CE-49CA-8034-6D8954B3F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A8B346D-CAB8-494A-9E4E-9D33CD1E0397}" type="slidenum">
              <a:rPr lang="en-US" altLang="en-US" sz="1400">
                <a:latin typeface="Times New Roman" panose="02020603050405020304" pitchFamily="18" charset="0"/>
              </a:rPr>
              <a:pPr/>
              <a:t>14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2344F0B0-CC14-415F-926A-1FF0F9FE20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41104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3-Bit Counter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D951A267-286A-4D43-B46F-DBABE3C45BD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4">
            <a:extLst>
              <a:ext uri="{FF2B5EF4-FFF2-40B4-BE49-F238E27FC236}">
                <a16:creationId xmlns:a16="http://schemas.microsoft.com/office/drawing/2014/main" id="{86B48182-5D6F-4EB1-B35C-D5168B5FAB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600200"/>
            <a:ext cx="754572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Consider a circuit that stores a number and increments the value 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every clock edge – on reaching the largest value, it starts again from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Draw the state diagram:</a:t>
            </a:r>
          </a:p>
          <a:p>
            <a:pPr lvl="1" eaLnBrk="1" hangingPunct="1">
              <a:spcBef>
                <a:spcPct val="0"/>
              </a:spcBef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How many states?</a:t>
            </a:r>
          </a:p>
          <a:p>
            <a:pPr lvl="1" eaLnBrk="1" hangingPunct="1">
              <a:spcBef>
                <a:spcPct val="0"/>
              </a:spcBef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How many inputs?</a:t>
            </a:r>
          </a:p>
        </p:txBody>
      </p:sp>
      <p:sp>
        <p:nvSpPr>
          <p:cNvPr id="26630" name="Oval 5">
            <a:extLst>
              <a:ext uri="{FF2B5EF4-FFF2-40B4-BE49-F238E27FC236}">
                <a16:creationId xmlns:a16="http://schemas.microsoft.com/office/drawing/2014/main" id="{90185122-DBC9-43CC-AA93-479C9D1273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8006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000</a:t>
            </a:r>
          </a:p>
        </p:txBody>
      </p:sp>
      <p:sp>
        <p:nvSpPr>
          <p:cNvPr id="26631" name="Text Box 6">
            <a:extLst>
              <a:ext uri="{FF2B5EF4-FFF2-40B4-BE49-F238E27FC236}">
                <a16:creationId xmlns:a16="http://schemas.microsoft.com/office/drawing/2014/main" id="{BB5CBEEB-F042-4320-B475-487E06A7BB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410200"/>
            <a:ext cx="6511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000</a:t>
            </a:r>
          </a:p>
        </p:txBody>
      </p:sp>
      <p:sp>
        <p:nvSpPr>
          <p:cNvPr id="26632" name="Line 7">
            <a:extLst>
              <a:ext uri="{FF2B5EF4-FFF2-40B4-BE49-F238E27FC236}">
                <a16:creationId xmlns:a16="http://schemas.microsoft.com/office/drawing/2014/main" id="{EFEB607C-2F5D-41A0-98B3-716EBCA30621}"/>
              </a:ext>
            </a:extLst>
          </p:cNvPr>
          <p:cNvSpPr>
            <a:spLocks noChangeShapeType="1"/>
          </p:cNvSpPr>
          <p:nvPr/>
        </p:nvSpPr>
        <p:spPr bwMode="auto">
          <a:xfrm>
            <a:off x="1447800" y="51816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33" name="Oval 8">
            <a:extLst>
              <a:ext uri="{FF2B5EF4-FFF2-40B4-BE49-F238E27FC236}">
                <a16:creationId xmlns:a16="http://schemas.microsoft.com/office/drawing/2014/main" id="{B6CB9EFF-FF45-4BA9-B67C-3A329005B3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48006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001</a:t>
            </a:r>
          </a:p>
        </p:txBody>
      </p:sp>
      <p:sp>
        <p:nvSpPr>
          <p:cNvPr id="26634" name="Text Box 9">
            <a:extLst>
              <a:ext uri="{FF2B5EF4-FFF2-40B4-BE49-F238E27FC236}">
                <a16:creationId xmlns:a16="http://schemas.microsoft.com/office/drawing/2014/main" id="{CCCFB8BF-6AA4-4583-A6B2-2D964B9803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5410200"/>
            <a:ext cx="6511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001</a:t>
            </a:r>
          </a:p>
        </p:txBody>
      </p:sp>
      <p:sp>
        <p:nvSpPr>
          <p:cNvPr id="26635" name="Line 10">
            <a:extLst>
              <a:ext uri="{FF2B5EF4-FFF2-40B4-BE49-F238E27FC236}">
                <a16:creationId xmlns:a16="http://schemas.microsoft.com/office/drawing/2014/main" id="{E616D61D-8F2A-4F82-8531-242850880580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51816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36" name="Oval 11">
            <a:extLst>
              <a:ext uri="{FF2B5EF4-FFF2-40B4-BE49-F238E27FC236}">
                <a16:creationId xmlns:a16="http://schemas.microsoft.com/office/drawing/2014/main" id="{A8A674DD-4FD1-44D5-86A1-8F52CF07CD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48006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010</a:t>
            </a:r>
          </a:p>
        </p:txBody>
      </p:sp>
      <p:sp>
        <p:nvSpPr>
          <p:cNvPr id="26637" name="Text Box 12">
            <a:extLst>
              <a:ext uri="{FF2B5EF4-FFF2-40B4-BE49-F238E27FC236}">
                <a16:creationId xmlns:a16="http://schemas.microsoft.com/office/drawing/2014/main" id="{85395B6A-DADE-436A-B768-25C7C5B23C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5410200"/>
            <a:ext cx="6511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010</a:t>
            </a:r>
          </a:p>
        </p:txBody>
      </p:sp>
      <p:sp>
        <p:nvSpPr>
          <p:cNvPr id="26638" name="Line 13">
            <a:extLst>
              <a:ext uri="{FF2B5EF4-FFF2-40B4-BE49-F238E27FC236}">
                <a16:creationId xmlns:a16="http://schemas.microsoft.com/office/drawing/2014/main" id="{6E49D101-A1F5-4A64-9A31-4BD5FD63AA9F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600" y="51816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39" name="Oval 14">
            <a:extLst>
              <a:ext uri="{FF2B5EF4-FFF2-40B4-BE49-F238E27FC236}">
                <a16:creationId xmlns:a16="http://schemas.microsoft.com/office/drawing/2014/main" id="{871EA631-7EE3-4EA5-B5A4-B35ECF1831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8006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011</a:t>
            </a:r>
          </a:p>
        </p:txBody>
      </p:sp>
      <p:sp>
        <p:nvSpPr>
          <p:cNvPr id="26640" name="Text Box 15">
            <a:extLst>
              <a:ext uri="{FF2B5EF4-FFF2-40B4-BE49-F238E27FC236}">
                <a16:creationId xmlns:a16="http://schemas.microsoft.com/office/drawing/2014/main" id="{D87ACCB8-F755-4B91-9246-D50074D6E6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5410200"/>
            <a:ext cx="6511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011</a:t>
            </a:r>
          </a:p>
        </p:txBody>
      </p:sp>
      <p:sp>
        <p:nvSpPr>
          <p:cNvPr id="26641" name="Line 16">
            <a:extLst>
              <a:ext uri="{FF2B5EF4-FFF2-40B4-BE49-F238E27FC236}">
                <a16:creationId xmlns:a16="http://schemas.microsoft.com/office/drawing/2014/main" id="{996B855F-43E1-46CE-8EE3-1B33E40BC09B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51816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42" name="Oval 17">
            <a:extLst>
              <a:ext uri="{FF2B5EF4-FFF2-40B4-BE49-F238E27FC236}">
                <a16:creationId xmlns:a16="http://schemas.microsoft.com/office/drawing/2014/main" id="{8C6278EE-7448-4C54-A99D-4F2B8AA813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48006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100</a:t>
            </a:r>
          </a:p>
        </p:txBody>
      </p:sp>
      <p:sp>
        <p:nvSpPr>
          <p:cNvPr id="26643" name="Text Box 18">
            <a:extLst>
              <a:ext uri="{FF2B5EF4-FFF2-40B4-BE49-F238E27FC236}">
                <a16:creationId xmlns:a16="http://schemas.microsoft.com/office/drawing/2014/main" id="{893F1DB3-89CE-4992-8B0A-459BAC851E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5410200"/>
            <a:ext cx="6511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100</a:t>
            </a:r>
          </a:p>
        </p:txBody>
      </p:sp>
      <p:sp>
        <p:nvSpPr>
          <p:cNvPr id="26644" name="Line 19">
            <a:extLst>
              <a:ext uri="{FF2B5EF4-FFF2-40B4-BE49-F238E27FC236}">
                <a16:creationId xmlns:a16="http://schemas.microsoft.com/office/drawing/2014/main" id="{61A7389A-D4DF-44B2-B582-771702690639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51816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45" name="Oval 20">
            <a:extLst>
              <a:ext uri="{FF2B5EF4-FFF2-40B4-BE49-F238E27FC236}">
                <a16:creationId xmlns:a16="http://schemas.microsoft.com/office/drawing/2014/main" id="{348571B7-93CD-49C9-AE98-5C33678693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48006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101</a:t>
            </a:r>
          </a:p>
        </p:txBody>
      </p:sp>
      <p:sp>
        <p:nvSpPr>
          <p:cNvPr id="26646" name="Text Box 21">
            <a:extLst>
              <a:ext uri="{FF2B5EF4-FFF2-40B4-BE49-F238E27FC236}">
                <a16:creationId xmlns:a16="http://schemas.microsoft.com/office/drawing/2014/main" id="{D2690EBF-788F-44D5-9E56-69ACB51778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5410200"/>
            <a:ext cx="6511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101</a:t>
            </a:r>
          </a:p>
        </p:txBody>
      </p:sp>
      <p:sp>
        <p:nvSpPr>
          <p:cNvPr id="26647" name="Line 22">
            <a:extLst>
              <a:ext uri="{FF2B5EF4-FFF2-40B4-BE49-F238E27FC236}">
                <a16:creationId xmlns:a16="http://schemas.microsoft.com/office/drawing/2014/main" id="{86D5AF14-7789-4D8B-B9C4-44D2AB9B2EA5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51816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48" name="Oval 23">
            <a:extLst>
              <a:ext uri="{FF2B5EF4-FFF2-40B4-BE49-F238E27FC236}">
                <a16:creationId xmlns:a16="http://schemas.microsoft.com/office/drawing/2014/main" id="{19B40B53-4C77-480A-BC83-A6FC7F141F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48006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110</a:t>
            </a:r>
          </a:p>
        </p:txBody>
      </p:sp>
      <p:sp>
        <p:nvSpPr>
          <p:cNvPr id="26649" name="Text Box 24">
            <a:extLst>
              <a:ext uri="{FF2B5EF4-FFF2-40B4-BE49-F238E27FC236}">
                <a16:creationId xmlns:a16="http://schemas.microsoft.com/office/drawing/2014/main" id="{11AA82EC-F921-4837-82D6-D9E94A3D0A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5410200"/>
            <a:ext cx="6511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110</a:t>
            </a:r>
          </a:p>
        </p:txBody>
      </p:sp>
      <p:sp>
        <p:nvSpPr>
          <p:cNvPr id="26650" name="Line 25">
            <a:extLst>
              <a:ext uri="{FF2B5EF4-FFF2-40B4-BE49-F238E27FC236}">
                <a16:creationId xmlns:a16="http://schemas.microsoft.com/office/drawing/2014/main" id="{798CFB9D-2B4A-4757-9860-2B52A49410B9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51816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51" name="Oval 26">
            <a:extLst>
              <a:ext uri="{FF2B5EF4-FFF2-40B4-BE49-F238E27FC236}">
                <a16:creationId xmlns:a16="http://schemas.microsoft.com/office/drawing/2014/main" id="{356DC469-1C94-4A6F-840B-5F052FAF17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48006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111</a:t>
            </a:r>
          </a:p>
        </p:txBody>
      </p:sp>
      <p:sp>
        <p:nvSpPr>
          <p:cNvPr id="26652" name="Text Box 27">
            <a:extLst>
              <a:ext uri="{FF2B5EF4-FFF2-40B4-BE49-F238E27FC236}">
                <a16:creationId xmlns:a16="http://schemas.microsoft.com/office/drawing/2014/main" id="{138E5EC6-5DDD-4510-872D-6B79726EF3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5410200"/>
            <a:ext cx="6511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111</a:t>
            </a:r>
          </a:p>
        </p:txBody>
      </p:sp>
      <p:sp>
        <p:nvSpPr>
          <p:cNvPr id="26653" name="Line 28">
            <a:extLst>
              <a:ext uri="{FF2B5EF4-FFF2-40B4-BE49-F238E27FC236}">
                <a16:creationId xmlns:a16="http://schemas.microsoft.com/office/drawing/2014/main" id="{230F5383-08FF-465D-AA47-1E90728DFCDB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51816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54" name="Freeform 29">
            <a:extLst>
              <a:ext uri="{FF2B5EF4-FFF2-40B4-BE49-F238E27FC236}">
                <a16:creationId xmlns:a16="http://schemas.microsoft.com/office/drawing/2014/main" id="{F8EA89E0-047A-47D1-AB98-9579753CBD5C}"/>
              </a:ext>
            </a:extLst>
          </p:cNvPr>
          <p:cNvSpPr>
            <a:spLocks/>
          </p:cNvSpPr>
          <p:nvPr/>
        </p:nvSpPr>
        <p:spPr bwMode="auto">
          <a:xfrm>
            <a:off x="317500" y="4013200"/>
            <a:ext cx="8509000" cy="1168400"/>
          </a:xfrm>
          <a:custGeom>
            <a:avLst/>
            <a:gdLst>
              <a:gd name="T0" fmla="*/ 2147483646 w 5360"/>
              <a:gd name="T1" fmla="*/ 2147483646 h 736"/>
              <a:gd name="T2" fmla="*/ 2147483646 w 5360"/>
              <a:gd name="T3" fmla="*/ 2147483646 h 736"/>
              <a:gd name="T4" fmla="*/ 2147483646 w 5360"/>
              <a:gd name="T5" fmla="*/ 2147483646 h 736"/>
              <a:gd name="T6" fmla="*/ 2147483646 w 5360"/>
              <a:gd name="T7" fmla="*/ 2147483646 h 736"/>
              <a:gd name="T8" fmla="*/ 2147483646 w 5360"/>
              <a:gd name="T9" fmla="*/ 2147483646 h 736"/>
              <a:gd name="T10" fmla="*/ 2147483646 w 5360"/>
              <a:gd name="T11" fmla="*/ 2147483646 h 73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360" h="736">
                <a:moveTo>
                  <a:pt x="4888" y="736"/>
                </a:moveTo>
                <a:cubicBezTo>
                  <a:pt x="5004" y="660"/>
                  <a:pt x="5120" y="584"/>
                  <a:pt x="5128" y="496"/>
                </a:cubicBezTo>
                <a:cubicBezTo>
                  <a:pt x="5136" y="408"/>
                  <a:pt x="5360" y="288"/>
                  <a:pt x="4936" y="208"/>
                </a:cubicBezTo>
                <a:cubicBezTo>
                  <a:pt x="4512" y="128"/>
                  <a:pt x="3344" y="32"/>
                  <a:pt x="2584" y="16"/>
                </a:cubicBezTo>
                <a:cubicBezTo>
                  <a:pt x="1824" y="0"/>
                  <a:pt x="752" y="16"/>
                  <a:pt x="376" y="112"/>
                </a:cubicBezTo>
                <a:cubicBezTo>
                  <a:pt x="0" y="208"/>
                  <a:pt x="336" y="512"/>
                  <a:pt x="328" y="592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B2A10B6-D484-9245-080E-9A965CB0B0B7}"/>
                  </a:ext>
                </a:extLst>
              </p14:cNvPr>
              <p14:cNvContentPartPr/>
              <p14:nvPr/>
            </p14:nvContentPartPr>
            <p14:xfrm>
              <a:off x="864720" y="5857560"/>
              <a:ext cx="6882480" cy="813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B2A10B6-D484-9245-080E-9A965CB0B0B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55360" y="5848200"/>
                <a:ext cx="6901200" cy="1000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100B1FC-CA69-443E-A4A2-9184A0F60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D92EC76-916A-44DB-B3D4-AB643F4E9DC5}" type="slidenum">
              <a:rPr lang="en-US" altLang="en-US" sz="1400">
                <a:latin typeface="Times New Roman" panose="02020603050405020304" pitchFamily="18" charset="0"/>
              </a:rPr>
              <a:pPr/>
              <a:t>15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6147" name="Text Box 2">
            <a:extLst>
              <a:ext uri="{FF2B5EF4-FFF2-40B4-BE49-F238E27FC236}">
                <a16:creationId xmlns:a16="http://schemas.microsoft.com/office/drawing/2014/main" id="{2FA7BBCF-F536-4071-9E9B-DE3B0A9240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98577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Tackling FSM Problems</a:t>
            </a:r>
          </a:p>
        </p:txBody>
      </p:sp>
      <p:sp>
        <p:nvSpPr>
          <p:cNvPr id="6148" name="Line 3">
            <a:extLst>
              <a:ext uri="{FF2B5EF4-FFF2-40B4-BE49-F238E27FC236}">
                <a16:creationId xmlns:a16="http://schemas.microsoft.com/office/drawing/2014/main" id="{49EF8BDD-DC7D-4FE9-BD86-7EDA9D18CD4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9" name="Text Box 4">
            <a:extLst>
              <a:ext uri="{FF2B5EF4-FFF2-40B4-BE49-F238E27FC236}">
                <a16:creationId xmlns:a16="http://schemas.microsoft.com/office/drawing/2014/main" id="{C491AFDD-5FCB-4078-B160-5A8F531373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1676400"/>
            <a:ext cx="8169275" cy="2678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Three questions worth asking: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What are the possible output states?  Draw a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bubble for each.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What are inputs?  What values can those inputs take?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For each state, what do I do for each possible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input value?  Draw an arc out of every bubble for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every input value.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A0A967B-F35F-37B5-EA03-45626D27878E}"/>
                  </a:ext>
                </a:extLst>
              </p14:cNvPr>
              <p14:cNvContentPartPr/>
              <p14:nvPr/>
            </p14:nvContentPartPr>
            <p14:xfrm>
              <a:off x="1512720" y="175680"/>
              <a:ext cx="7351560" cy="65008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A0A967B-F35F-37B5-EA03-45626D27878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503360" y="166320"/>
                <a:ext cx="7370280" cy="6519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403967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33F4CE0-E888-4BA8-921A-8C9DA9389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EAE2AE9-2DA1-40A5-B308-1893378623DC}" type="slidenum">
              <a:rPr lang="en-US" altLang="en-US" sz="1400">
                <a:latin typeface="Times New Roman" panose="02020603050405020304" pitchFamily="18" charset="0"/>
              </a:rPr>
              <a:pPr/>
              <a:t>16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A7983B64-E71E-49AA-863E-831E732302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87477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Traffic Light Controller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724916CB-06D1-4227-83BC-955F00E206B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Text Box 4">
            <a:extLst>
              <a:ext uri="{FF2B5EF4-FFF2-40B4-BE49-F238E27FC236}">
                <a16:creationId xmlns:a16="http://schemas.microsoft.com/office/drawing/2014/main" id="{5BDA8525-63D7-466F-9150-F682BC5B0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7640618" cy="317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Problem description: A traffic light with only green and red; either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North-South road has green or the East-West road has green (both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can’t be red); there are detectors on the roads to indicate if a car is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on the road; the lights are updated every 30 seconds; a light need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change only if a car is waiting on the other road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State Transition Table: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How many states?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How many inputs?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How many outputs?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E940F6E-9712-B907-42F6-64A20D8DE43B}"/>
                  </a:ext>
                </a:extLst>
              </p14:cNvPr>
              <p14:cNvContentPartPr/>
              <p14:nvPr/>
            </p14:nvContentPartPr>
            <p14:xfrm>
              <a:off x="775440" y="33480"/>
              <a:ext cx="8273880" cy="66650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E940F6E-9712-B907-42F6-64A20D8DE43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66080" y="24120"/>
                <a:ext cx="8292600" cy="66837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7541D6A-7449-4562-8457-29FED0AB3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48C7EB3-D684-4165-86E1-7CF14ABEB70B}" type="slidenum">
              <a:rPr lang="en-US" altLang="en-US" sz="1400">
                <a:latin typeface="Times New Roman" panose="02020603050405020304" pitchFamily="18" charset="0"/>
              </a:rPr>
              <a:pPr/>
              <a:t>17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51B838E6-A22C-4B2E-AF1C-1C4C128FCA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74596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State Transition Table</a:t>
            </a:r>
          </a:p>
        </p:txBody>
      </p:sp>
      <p:sp>
        <p:nvSpPr>
          <p:cNvPr id="30724" name="Line 3">
            <a:extLst>
              <a:ext uri="{FF2B5EF4-FFF2-40B4-BE49-F238E27FC236}">
                <a16:creationId xmlns:a16="http://schemas.microsoft.com/office/drawing/2014/main" id="{5616DBD9-6D42-4F6C-9185-D9E44E0B2D2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5" name="Text Box 4">
            <a:extLst>
              <a:ext uri="{FF2B5EF4-FFF2-40B4-BE49-F238E27FC236}">
                <a16:creationId xmlns:a16="http://schemas.microsoft.com/office/drawing/2014/main" id="{A9254C8A-9E59-459D-B431-6657D4C816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447800"/>
            <a:ext cx="7640618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Problem description: A traffic light with only green and red; either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North-South road has green or the East-West road has green (both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can’t be red); there are detectors on the roads to indicate if a car is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on the road; the lights are updated every 30 seconds; a light must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change only if a car is waiting on the other road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State Transition Table: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CurrState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InputEW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InputNS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NextState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=Output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N                    0                0                             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N                    0                1                             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N                    1                0                            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N                    1                1                            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E                    0                0                            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E                    0                1                             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E                    1                0                            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E                    1                1                             N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14F596E-B91F-C037-C3E0-7EEA8CD27F90}"/>
                  </a:ext>
                </a:extLst>
              </p14:cNvPr>
              <p14:cNvContentPartPr/>
              <p14:nvPr/>
            </p14:nvContentPartPr>
            <p14:xfrm>
              <a:off x="1108800" y="80640"/>
              <a:ext cx="7867440" cy="62852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14F596E-B91F-C037-C3E0-7EEA8CD27F9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99440" y="71280"/>
                <a:ext cx="7886160" cy="63039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7D3FFE41-FB0C-4FC0-B4DA-D34E86E72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296AB70-CABB-4F69-B2FD-899F72F2C809}" type="slidenum">
              <a:rPr lang="en-US" altLang="en-US" sz="1400">
                <a:latin typeface="Times New Roman" panose="02020603050405020304" pitchFamily="18" charset="0"/>
              </a:rPr>
              <a:pPr/>
              <a:t>18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2771" name="Text Box 2">
            <a:extLst>
              <a:ext uri="{FF2B5EF4-FFF2-40B4-BE49-F238E27FC236}">
                <a16:creationId xmlns:a16="http://schemas.microsoft.com/office/drawing/2014/main" id="{BD29E4EB-CDBA-47D3-85AA-123117E298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52909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State Diagram</a:t>
            </a:r>
          </a:p>
        </p:txBody>
      </p:sp>
      <p:sp>
        <p:nvSpPr>
          <p:cNvPr id="32772" name="Line 3">
            <a:extLst>
              <a:ext uri="{FF2B5EF4-FFF2-40B4-BE49-F238E27FC236}">
                <a16:creationId xmlns:a16="http://schemas.microsoft.com/office/drawing/2014/main" id="{0FE0163E-C9F3-4FC3-8C69-06E913CF976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3" name="Text Box 4">
            <a:extLst>
              <a:ext uri="{FF2B5EF4-FFF2-40B4-BE49-F238E27FC236}">
                <a16:creationId xmlns:a16="http://schemas.microsoft.com/office/drawing/2014/main" id="{BB13C34A-5D5D-4042-AE4D-3546084E6F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295400"/>
            <a:ext cx="6602641" cy="317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State Transition Table: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CurrState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InputEW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InputNS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NextState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=Output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N                    0                0                             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N                    0                1                             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N                    1                0                            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N                    1                1                            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E                     0                0                            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E                     0                1                             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E                     1                0                            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E                     1                1                             N</a:t>
            </a:r>
          </a:p>
        </p:txBody>
      </p:sp>
      <p:pic>
        <p:nvPicPr>
          <p:cNvPr id="32774" name="Picture 6" descr="53">
            <a:extLst>
              <a:ext uri="{FF2B5EF4-FFF2-40B4-BE49-F238E27FC236}">
                <a16:creationId xmlns:a16="http://schemas.microsoft.com/office/drawing/2014/main" id="{C8515261-5FB2-4913-B4A4-F1B3233A60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6900" y="4435475"/>
            <a:ext cx="4314825" cy="2112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775" name="Text Box 5">
            <a:extLst>
              <a:ext uri="{FF2B5EF4-FFF2-40B4-BE49-F238E27FC236}">
                <a16:creationId xmlns:a16="http://schemas.microsoft.com/office/drawing/2014/main" id="{4CCF7375-CD75-401C-891C-EBBEB5E214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6548438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100B1FC-CA69-443E-A4A2-9184A0F60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D92EC76-916A-44DB-B3D4-AB643F4E9DC5}" type="slidenum">
              <a:rPr lang="en-US" altLang="en-US" sz="1400">
                <a:latin typeface="Times New Roman" panose="02020603050405020304" pitchFamily="18" charset="0"/>
              </a:rPr>
              <a:pPr/>
              <a:t>19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6147" name="Text Box 2">
            <a:extLst>
              <a:ext uri="{FF2B5EF4-FFF2-40B4-BE49-F238E27FC236}">
                <a16:creationId xmlns:a16="http://schemas.microsoft.com/office/drawing/2014/main" id="{2FA7BBCF-F536-4071-9E9B-DE3B0A9240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98577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Tackling FSM Problems</a:t>
            </a:r>
          </a:p>
        </p:txBody>
      </p:sp>
      <p:sp>
        <p:nvSpPr>
          <p:cNvPr id="6148" name="Line 3">
            <a:extLst>
              <a:ext uri="{FF2B5EF4-FFF2-40B4-BE49-F238E27FC236}">
                <a16:creationId xmlns:a16="http://schemas.microsoft.com/office/drawing/2014/main" id="{49EF8BDD-DC7D-4FE9-BD86-7EDA9D18CD4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9" name="Text Box 4">
            <a:extLst>
              <a:ext uri="{FF2B5EF4-FFF2-40B4-BE49-F238E27FC236}">
                <a16:creationId xmlns:a16="http://schemas.microsoft.com/office/drawing/2014/main" id="{C491AFDD-5FCB-4078-B160-5A8F531373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1676400"/>
            <a:ext cx="8169275" cy="2678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Three questions worth asking: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What are the possible output states?  Draw a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bubble for each.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What are inputs?  What values can those inputs take?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For each state, what do I do for each possible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input value?  Draw an arc out of every bubble for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every input value.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7781E4-FAA0-3D76-78F4-B1A46EC58C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CBF63ABA-FB80-FEFF-A023-75AA3E0CB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9765DDD-93F9-4D8B-A76E-E9489E4BF1D8}" type="slidenum">
              <a:rPr lang="en-US" altLang="en-US" sz="1400">
                <a:latin typeface="Times New Roman" panose="02020603050405020304" pitchFamily="18" charset="0"/>
              </a:rPr>
              <a:pPr/>
              <a:t>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7AED74A6-6C79-AAB2-9881-37CF5656EE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88450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Adder Summary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EB214560-2E0E-7FE2-66A0-BA9214A2EE6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460D46DA-CB24-15B5-37DE-9C64B12F84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371600"/>
            <a:ext cx="8726428" cy="5293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Using the generate/propagate abstraction to add layers of </a:t>
            </a:r>
            <a:r>
              <a:rPr lang="en-US" altLang="en-US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ccts</a:t>
            </a:r>
            <a:endParaRPr lang="en-US" altLang="en-US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Key: all g/p/G/P signals can be calculated based on a/b inputs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(they don’t need carry-in as inputs, so they can all be done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rightaway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in parallel)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First calculate g/p with 1 gate delay: </a:t>
            </a:r>
            <a:r>
              <a:rPr lang="en-US" altLang="en-US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gi</a:t>
            </a: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= ai.bi   ;  pi = ai + bi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Then calculate G/P with up to 2 gate delays (for a block of 4 bits):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      Gi = g3 + g2.p3 + g1.p2.p3 + g0.p1.p2.p3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      Pi = p0.p1.p2.p3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Then calculate all the carries, including for the 16</a:t>
            </a:r>
            <a:r>
              <a:rPr lang="en-US" altLang="en-US" sz="22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bit, with 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  more gate delays: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    C4 = G3 + (P3.G2) + (P3.P2.G1) + (P3.P2.P1.G0) + (P3.P2.P1.P0.c0)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endParaRPr lang="en-US" altLang="en-US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Thus, this abstraction enables a design with a modest number of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   total gates, a modest number of delays, and a modest number of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   inputs per gate.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BF5A501-06B9-5760-9589-AC2FD7F54E2B}"/>
                  </a:ext>
                </a:extLst>
              </p14:cNvPr>
              <p14:cNvContentPartPr/>
              <p14:nvPr/>
            </p14:nvContentPartPr>
            <p14:xfrm>
              <a:off x="163800" y="190800"/>
              <a:ext cx="8242200" cy="47584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BF5A501-06B9-5760-9589-AC2FD7F54E2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54440" y="181440"/>
                <a:ext cx="8260920" cy="4777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080569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100B1FC-CA69-443E-A4A2-9184A0F60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4A2A5FC-1238-42CE-976F-90C18AC34B48}" type="slidenum">
              <a:rPr lang="en-US" altLang="en-US" sz="1400">
                <a:latin typeface="Times New Roman" panose="02020603050405020304" pitchFamily="18" charset="0"/>
              </a:rPr>
              <a:pPr/>
              <a:t>20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28A27EE9-5C7C-4156-ACC6-18B79621F7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83865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– Residential Thermostat</a:t>
            </a:r>
          </a:p>
        </p:txBody>
      </p:sp>
      <p:sp>
        <p:nvSpPr>
          <p:cNvPr id="8196" name="Line 3">
            <a:extLst>
              <a:ext uri="{FF2B5EF4-FFF2-40B4-BE49-F238E27FC236}">
                <a16:creationId xmlns:a16="http://schemas.microsoft.com/office/drawing/2014/main" id="{56C5376D-A016-42A4-B13D-1B3839C84F1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" name="Text Box 4">
            <a:extLst>
              <a:ext uri="{FF2B5EF4-FFF2-40B4-BE49-F238E27FC236}">
                <a16:creationId xmlns:a16="http://schemas.microsoft.com/office/drawing/2014/main" id="{6FB5643E-5F5E-460F-A0FF-F024C90C36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88275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Two temp sensors: internal and external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If internal temp is within 1 degree of desired, don’t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change setting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If internal temp is &gt; 1 degree higher than desired, turn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AC on; if internal temp is &lt; 1 degree lower than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desired, turn heater 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If external temp and desired temp are within 5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degrees, disregard the internal temp, and turn both AC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and heater off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 Box 2">
            <a:extLst>
              <a:ext uri="{FF2B5EF4-FFF2-40B4-BE49-F238E27FC236}">
                <a16:creationId xmlns:a16="http://schemas.microsoft.com/office/drawing/2014/main" id="{13FF95F8-B2A1-4AAC-9DD9-D2844718BA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5801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Finite State Machine Table</a:t>
            </a:r>
          </a:p>
        </p:txBody>
      </p:sp>
      <p:sp>
        <p:nvSpPr>
          <p:cNvPr id="10244" name="Line 3">
            <a:extLst>
              <a:ext uri="{FF2B5EF4-FFF2-40B4-BE49-F238E27FC236}">
                <a16:creationId xmlns:a16="http://schemas.microsoft.com/office/drawing/2014/main" id="{AF4CC5FA-C900-4309-AD42-355A4D56B24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Slide Number Placeholder 3">
            <a:extLst>
              <a:ext uri="{FF2B5EF4-FFF2-40B4-BE49-F238E27FC236}">
                <a16:creationId xmlns:a16="http://schemas.microsoft.com/office/drawing/2014/main" id="{17116E51-2CA3-42E1-9F11-7DEE4A9E7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5C75044-49DE-4A41-8B38-9ADB31ECE6A3}" type="slidenum">
              <a:rPr lang="en-US" altLang="en-US" sz="1400">
                <a:latin typeface="Times New Roman" panose="02020603050405020304" pitchFamily="18" charset="0"/>
              </a:rPr>
              <a:pPr/>
              <a:t>21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A4B10F0-B208-4C5D-873E-17C1C56EC7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1463053"/>
            <a:ext cx="7302057" cy="5013947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D2C33CF-7A59-4455-836D-35A5B9BB4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5C75044-49DE-4A41-8B38-9ADB31ECE6A3}" type="slidenum">
              <a:rPr lang="en-US" altLang="en-US" sz="1400">
                <a:latin typeface="Times New Roman" panose="02020603050405020304" pitchFamily="18" charset="0"/>
              </a:rPr>
              <a:pPr/>
              <a:t>22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0243" name="Text Box 2">
            <a:extLst>
              <a:ext uri="{FF2B5EF4-FFF2-40B4-BE49-F238E27FC236}">
                <a16:creationId xmlns:a16="http://schemas.microsoft.com/office/drawing/2014/main" id="{1568DA92-142A-425F-AA63-B5EE89148A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5379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Finite State Diagram</a:t>
            </a:r>
          </a:p>
        </p:txBody>
      </p:sp>
      <p:sp>
        <p:nvSpPr>
          <p:cNvPr id="10244" name="Line 3">
            <a:extLst>
              <a:ext uri="{FF2B5EF4-FFF2-40B4-BE49-F238E27FC236}">
                <a16:creationId xmlns:a16="http://schemas.microsoft.com/office/drawing/2014/main" id="{E7E08D33-D52D-4539-A4D8-956F64A2155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45" name="Text Box 4">
            <a:extLst>
              <a:ext uri="{FF2B5EF4-FFF2-40B4-BE49-F238E27FC236}">
                <a16:creationId xmlns:a16="http://schemas.microsoft.com/office/drawing/2014/main" id="{BFB7594E-09CB-4130-B62E-E302C15FBC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7675" y="1763713"/>
            <a:ext cx="66877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U-H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94B9D5D0-F4A4-4B3C-85C8-89DE5AF2CEFC}"/>
              </a:ext>
            </a:extLst>
          </p:cNvPr>
          <p:cNvSpPr/>
          <p:nvPr/>
        </p:nvSpPr>
        <p:spPr>
          <a:xfrm>
            <a:off x="1524000" y="1857375"/>
            <a:ext cx="1524000" cy="1524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HEAT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B6332B91-0DE4-4437-A062-6218C96A5697}"/>
              </a:ext>
            </a:extLst>
          </p:cNvPr>
          <p:cNvSpPr/>
          <p:nvPr/>
        </p:nvSpPr>
        <p:spPr>
          <a:xfrm>
            <a:off x="5943600" y="1857375"/>
            <a:ext cx="1524000" cy="1524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COOL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E87679D-277F-4D58-9863-DE2A390A9556}"/>
              </a:ext>
            </a:extLst>
          </p:cNvPr>
          <p:cNvSpPr/>
          <p:nvPr/>
        </p:nvSpPr>
        <p:spPr>
          <a:xfrm>
            <a:off x="3810000" y="4343400"/>
            <a:ext cx="1524000" cy="1524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OFF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F52F8665-ECD1-40FE-9785-FF74BE5E4DAD}"/>
              </a:ext>
            </a:extLst>
          </p:cNvPr>
          <p:cNvCxnSpPr/>
          <p:nvPr/>
        </p:nvCxnSpPr>
        <p:spPr>
          <a:xfrm>
            <a:off x="2971800" y="2286000"/>
            <a:ext cx="2971800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49A9354-E361-4726-814F-4480EA9B94D3}"/>
              </a:ext>
            </a:extLst>
          </p:cNvPr>
          <p:cNvCxnSpPr>
            <a:cxnSpLocks/>
          </p:cNvCxnSpPr>
          <p:nvPr/>
        </p:nvCxnSpPr>
        <p:spPr>
          <a:xfrm flipH="1">
            <a:off x="2971800" y="2895600"/>
            <a:ext cx="2971800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D1E0758-B003-442B-A3C2-3CA54F26C7C6}"/>
              </a:ext>
            </a:extLst>
          </p:cNvPr>
          <p:cNvCxnSpPr>
            <a:cxnSpLocks/>
          </p:cNvCxnSpPr>
          <p:nvPr/>
        </p:nvCxnSpPr>
        <p:spPr>
          <a:xfrm flipH="1" flipV="1">
            <a:off x="2667000" y="3276600"/>
            <a:ext cx="1371600" cy="12954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A014F7AA-E74E-468F-8E90-A13C0C37371E}"/>
              </a:ext>
            </a:extLst>
          </p:cNvPr>
          <p:cNvCxnSpPr>
            <a:cxnSpLocks/>
          </p:cNvCxnSpPr>
          <p:nvPr/>
        </p:nvCxnSpPr>
        <p:spPr>
          <a:xfrm flipV="1">
            <a:off x="5181600" y="3276600"/>
            <a:ext cx="1143000" cy="132715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89DA3D6D-C808-4F52-9440-40B30BDEF643}"/>
              </a:ext>
            </a:extLst>
          </p:cNvPr>
          <p:cNvCxnSpPr>
            <a:cxnSpLocks/>
          </p:cNvCxnSpPr>
          <p:nvPr/>
        </p:nvCxnSpPr>
        <p:spPr>
          <a:xfrm flipH="1">
            <a:off x="5257800" y="3375025"/>
            <a:ext cx="1257300" cy="1501775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7D2E848-ABE1-4D71-B4F3-8F958D1C142C}"/>
              </a:ext>
            </a:extLst>
          </p:cNvPr>
          <p:cNvCxnSpPr>
            <a:cxnSpLocks/>
          </p:cNvCxnSpPr>
          <p:nvPr/>
        </p:nvCxnSpPr>
        <p:spPr>
          <a:xfrm>
            <a:off x="2457450" y="3375025"/>
            <a:ext cx="1447800" cy="1349375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55" name="Text Box 4">
            <a:extLst>
              <a:ext uri="{FF2B5EF4-FFF2-40B4-BE49-F238E27FC236}">
                <a16:creationId xmlns:a16="http://schemas.microsoft.com/office/drawing/2014/main" id="{10E95C12-6388-4C86-8F3C-C308FAFC0B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7675" y="2890838"/>
            <a:ext cx="63991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U-C</a:t>
            </a:r>
          </a:p>
        </p:txBody>
      </p:sp>
      <p:sp>
        <p:nvSpPr>
          <p:cNvPr id="17" name="Arrow: Curved Right 16">
            <a:extLst>
              <a:ext uri="{FF2B5EF4-FFF2-40B4-BE49-F238E27FC236}">
                <a16:creationId xmlns:a16="http://schemas.microsoft.com/office/drawing/2014/main" id="{F0222350-44F0-4B56-97D6-C6338405C8B2}"/>
              </a:ext>
            </a:extLst>
          </p:cNvPr>
          <p:cNvSpPr/>
          <p:nvPr/>
        </p:nvSpPr>
        <p:spPr>
          <a:xfrm rot="16200000">
            <a:off x="4405313" y="5648325"/>
            <a:ext cx="438150" cy="914400"/>
          </a:xfrm>
          <a:prstGeom prst="curvedRightArrow">
            <a:avLst>
              <a:gd name="adj1" fmla="val 14739"/>
              <a:gd name="adj2" fmla="val 50000"/>
              <a:gd name="adj3" fmla="val 25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Arrow: Curved Right 23">
            <a:extLst>
              <a:ext uri="{FF2B5EF4-FFF2-40B4-BE49-F238E27FC236}">
                <a16:creationId xmlns:a16="http://schemas.microsoft.com/office/drawing/2014/main" id="{3BA93A2A-BBE6-4804-92A9-FC71E7A0493E}"/>
              </a:ext>
            </a:extLst>
          </p:cNvPr>
          <p:cNvSpPr/>
          <p:nvPr/>
        </p:nvSpPr>
        <p:spPr>
          <a:xfrm rot="10800000">
            <a:off x="7480300" y="2171700"/>
            <a:ext cx="438150" cy="914400"/>
          </a:xfrm>
          <a:prstGeom prst="curvedRightArrow">
            <a:avLst>
              <a:gd name="adj1" fmla="val 14739"/>
              <a:gd name="adj2" fmla="val 50000"/>
              <a:gd name="adj3" fmla="val 25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Arrow: Curved Right 24">
            <a:extLst>
              <a:ext uri="{FF2B5EF4-FFF2-40B4-BE49-F238E27FC236}">
                <a16:creationId xmlns:a16="http://schemas.microsoft.com/office/drawing/2014/main" id="{F10048B1-9EF8-4CBA-B50A-F3D16288EB4C}"/>
              </a:ext>
            </a:extLst>
          </p:cNvPr>
          <p:cNvSpPr/>
          <p:nvPr/>
        </p:nvSpPr>
        <p:spPr>
          <a:xfrm>
            <a:off x="1085850" y="2136775"/>
            <a:ext cx="438150" cy="914400"/>
          </a:xfrm>
          <a:prstGeom prst="curvedRightArrow">
            <a:avLst>
              <a:gd name="adj1" fmla="val 14739"/>
              <a:gd name="adj2" fmla="val 50000"/>
              <a:gd name="adj3" fmla="val 25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59" name="Text Box 4">
            <a:extLst>
              <a:ext uri="{FF2B5EF4-FFF2-40B4-BE49-F238E27FC236}">
                <a16:creationId xmlns:a16="http://schemas.microsoft.com/office/drawing/2014/main" id="{16C83F9D-893C-470B-B834-C1ABE41723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9488" y="3705225"/>
            <a:ext cx="73930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D-C,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D-G,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D-H</a:t>
            </a:r>
          </a:p>
        </p:txBody>
      </p:sp>
      <p:sp>
        <p:nvSpPr>
          <p:cNvPr id="10260" name="Text Box 4">
            <a:extLst>
              <a:ext uri="{FF2B5EF4-FFF2-40B4-BE49-F238E27FC236}">
                <a16:creationId xmlns:a16="http://schemas.microsoft.com/office/drawing/2014/main" id="{7C05BC1B-7054-47F0-BC4D-D31CAC72D8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7588" y="3743325"/>
            <a:ext cx="73930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D-C,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D-G,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D-H</a:t>
            </a:r>
          </a:p>
        </p:txBody>
      </p:sp>
      <p:sp>
        <p:nvSpPr>
          <p:cNvPr id="10261" name="Text Box 4">
            <a:extLst>
              <a:ext uri="{FF2B5EF4-FFF2-40B4-BE49-F238E27FC236}">
                <a16:creationId xmlns:a16="http://schemas.microsoft.com/office/drawing/2014/main" id="{1AB0AC8F-EE35-4871-B853-89E3FCEE11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6061075"/>
            <a:ext cx="250767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D-C, D-G, D-H, U-G</a:t>
            </a:r>
          </a:p>
        </p:txBody>
      </p:sp>
      <p:sp>
        <p:nvSpPr>
          <p:cNvPr id="10262" name="Text Box 4">
            <a:extLst>
              <a:ext uri="{FF2B5EF4-FFF2-40B4-BE49-F238E27FC236}">
                <a16:creationId xmlns:a16="http://schemas.microsoft.com/office/drawing/2014/main" id="{D74CCA36-8147-483B-A6EE-7A89DA489D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438" y="2136775"/>
            <a:ext cx="71551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U-C,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U-G</a:t>
            </a:r>
          </a:p>
        </p:txBody>
      </p:sp>
      <p:sp>
        <p:nvSpPr>
          <p:cNvPr id="10263" name="Text Box 4">
            <a:extLst>
              <a:ext uri="{FF2B5EF4-FFF2-40B4-BE49-F238E27FC236}">
                <a16:creationId xmlns:a16="http://schemas.microsoft.com/office/drawing/2014/main" id="{85871F8C-FC51-4E7C-A53B-AFAE2A7733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97813" y="2205038"/>
            <a:ext cx="74571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U-H,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U-G</a:t>
            </a:r>
          </a:p>
        </p:txBody>
      </p:sp>
      <p:sp>
        <p:nvSpPr>
          <p:cNvPr id="10264" name="Text Box 4">
            <a:extLst>
              <a:ext uri="{FF2B5EF4-FFF2-40B4-BE49-F238E27FC236}">
                <a16:creationId xmlns:a16="http://schemas.microsoft.com/office/drawing/2014/main" id="{93912955-CD5F-4EB6-9633-32E7689EFF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5025" y="3602038"/>
            <a:ext cx="63991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U-C</a:t>
            </a:r>
          </a:p>
        </p:txBody>
      </p:sp>
      <p:sp>
        <p:nvSpPr>
          <p:cNvPr id="10265" name="Text Box 4">
            <a:extLst>
              <a:ext uri="{FF2B5EF4-FFF2-40B4-BE49-F238E27FC236}">
                <a16:creationId xmlns:a16="http://schemas.microsoft.com/office/drawing/2014/main" id="{0D42F6CD-F584-48F0-93FB-860D8AD0C2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2850" y="3633788"/>
            <a:ext cx="66877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U-H</a:t>
            </a:r>
          </a:p>
        </p:txBody>
      </p:sp>
      <p:sp>
        <p:nvSpPr>
          <p:cNvPr id="26" name="Text Box 4">
            <a:extLst>
              <a:ext uri="{FF2B5EF4-FFF2-40B4-BE49-F238E27FC236}">
                <a16:creationId xmlns:a16="http://schemas.microsoft.com/office/drawing/2014/main" id="{7DE2B291-DD4C-41A4-BF29-97362D7E37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544" y="5553243"/>
            <a:ext cx="2185791" cy="1015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Ext temp settings: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D – desired zone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U – undesired zone</a:t>
            </a:r>
          </a:p>
        </p:txBody>
      </p:sp>
      <p:sp>
        <p:nvSpPr>
          <p:cNvPr id="27" name="Text Box 4">
            <a:extLst>
              <a:ext uri="{FF2B5EF4-FFF2-40B4-BE49-F238E27FC236}">
                <a16:creationId xmlns:a16="http://schemas.microsoft.com/office/drawing/2014/main" id="{7C9B9664-78E4-4937-B00B-F2BC0D3414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2613" y="4613275"/>
            <a:ext cx="2016386" cy="132343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Int temp settings: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C – cold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G – goldilocks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H – hot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D2C33CF-7A59-4455-836D-35A5B9BB4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4E643CA-4F62-4D95-8E37-E00197B35257}" type="slidenum">
              <a:rPr lang="en-US" altLang="en-US" sz="1400">
                <a:latin typeface="Times New Roman" panose="02020603050405020304" pitchFamily="18" charset="0"/>
              </a:rPr>
              <a:pPr/>
              <a:t>23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2291" name="Text Box 2">
            <a:extLst>
              <a:ext uri="{FF2B5EF4-FFF2-40B4-BE49-F238E27FC236}">
                <a16:creationId xmlns:a16="http://schemas.microsoft.com/office/drawing/2014/main" id="{732E4B5A-D3D1-4A2B-A02B-AAABAD596F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444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Latch vs. Flip-Flop</a:t>
            </a:r>
          </a:p>
        </p:txBody>
      </p:sp>
      <p:sp>
        <p:nvSpPr>
          <p:cNvPr id="12292" name="Line 3">
            <a:extLst>
              <a:ext uri="{FF2B5EF4-FFF2-40B4-BE49-F238E27FC236}">
                <a16:creationId xmlns:a16="http://schemas.microsoft.com/office/drawing/2014/main" id="{E33B31A8-313B-438C-AB0E-1FBA171EA3B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3" name="Text Box 4">
            <a:extLst>
              <a:ext uri="{FF2B5EF4-FFF2-40B4-BE49-F238E27FC236}">
                <a16:creationId xmlns:a16="http://schemas.microsoft.com/office/drawing/2014/main" id="{CDA5343A-1A45-42C1-835E-4371D1651C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055393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Recall that we want a circuit to have stable inputs for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an entire cycle – so I want my new inputs to arrive 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the start of a cycle and be fixed for an entire cycle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A flip-flop provides the above semantics (a door that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swings open and shut at the start of a cycle)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But a flip-flop needs two back-to-back D-latches, i.e.,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more transistors, delay, power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You can reduce these overheads with just a single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D-latch (a door that is open for half a cycle) as long as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you can tolerate stable inputs for just half a cycle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76F570E5-E714-4791-B887-4C3F2CB67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CB70E92-3636-47B0-9F1A-748F1199CBF0}" type="slidenum">
              <a:rPr lang="en-US" altLang="en-US" sz="1400">
                <a:latin typeface="Times New Roman" panose="02020603050405020304" pitchFamily="18" charset="0"/>
              </a:rPr>
              <a:pPr/>
              <a:t>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239FBA01-2E8D-4301-B96C-61507D1105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81551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Trade-Off Curve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028F3399-5A32-4EE9-82E0-9A09D4EA7BD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4F229297-7315-DC4B-37D4-AD7DCE8940F2}"/>
              </a:ext>
            </a:extLst>
          </p:cNvPr>
          <p:cNvCxnSpPr/>
          <p:nvPr/>
        </p:nvCxnSpPr>
        <p:spPr>
          <a:xfrm>
            <a:off x="1009123" y="5638800"/>
            <a:ext cx="594360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EFE8C18F-D8E7-BEF3-BF84-9EB4B4C11B83}"/>
              </a:ext>
            </a:extLst>
          </p:cNvPr>
          <p:cNvCxnSpPr>
            <a:cxnSpLocks/>
          </p:cNvCxnSpPr>
          <p:nvPr/>
        </p:nvCxnSpPr>
        <p:spPr>
          <a:xfrm flipV="1">
            <a:off x="1009123" y="1981200"/>
            <a:ext cx="0" cy="36576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6E6495A3-6EAA-657F-CB79-0C3BBC772C28}"/>
              </a:ext>
            </a:extLst>
          </p:cNvPr>
          <p:cNvSpPr txBox="1"/>
          <p:nvPr/>
        </p:nvSpPr>
        <p:spPr>
          <a:xfrm rot="16200000">
            <a:off x="-416282" y="3038445"/>
            <a:ext cx="22994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#inputs to each gate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0389884-5B26-E1E1-1479-5DF5FFC04507}"/>
              </a:ext>
            </a:extLst>
          </p:cNvPr>
          <p:cNvSpPr txBox="1"/>
          <p:nvPr/>
        </p:nvSpPr>
        <p:spPr>
          <a:xfrm>
            <a:off x="4887158" y="5695890"/>
            <a:ext cx="20655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# sequential gates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7A1A387-D8A9-2E44-832A-F7C8CEDDF26E}"/>
              </a:ext>
            </a:extLst>
          </p:cNvPr>
          <p:cNvSpPr/>
          <p:nvPr/>
        </p:nvSpPr>
        <p:spPr>
          <a:xfrm>
            <a:off x="1486605" y="2112747"/>
            <a:ext cx="228598" cy="228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38D1065B-BD47-9BF0-0BCE-345BFAC1C7E5}"/>
              </a:ext>
            </a:extLst>
          </p:cNvPr>
          <p:cNvSpPr/>
          <p:nvPr/>
        </p:nvSpPr>
        <p:spPr>
          <a:xfrm>
            <a:off x="6419323" y="5181600"/>
            <a:ext cx="228599" cy="228598"/>
          </a:xfrm>
          <a:prstGeom prst="triangl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24EA728F-5968-75C9-435D-E76F67EABFDF}"/>
              </a:ext>
            </a:extLst>
          </p:cNvPr>
          <p:cNvSpPr/>
          <p:nvPr/>
        </p:nvSpPr>
        <p:spPr>
          <a:xfrm>
            <a:off x="4887158" y="4934827"/>
            <a:ext cx="228597" cy="22860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iamond 13">
            <a:extLst>
              <a:ext uri="{FF2B5EF4-FFF2-40B4-BE49-F238E27FC236}">
                <a16:creationId xmlns:a16="http://schemas.microsoft.com/office/drawing/2014/main" id="{466B1E31-E67C-41F6-E667-748079D94254}"/>
              </a:ext>
            </a:extLst>
          </p:cNvPr>
          <p:cNvSpPr/>
          <p:nvPr/>
        </p:nvSpPr>
        <p:spPr>
          <a:xfrm>
            <a:off x="3479874" y="3981395"/>
            <a:ext cx="228599" cy="249463"/>
          </a:xfrm>
          <a:prstGeom prst="diamond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E3A9DE3-D465-CE7B-DB41-52C641336652}"/>
              </a:ext>
            </a:extLst>
          </p:cNvPr>
          <p:cNvSpPr txBox="1"/>
          <p:nvPr/>
        </p:nvSpPr>
        <p:spPr>
          <a:xfrm>
            <a:off x="1715203" y="1905000"/>
            <a:ext cx="33965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Truth table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sum-of-products adder, (2, 2</a:t>
            </a:r>
            <a:r>
              <a:rPr lang="en-US" sz="2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64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FB66298-A5C1-F8CD-2829-05E38B0B3129}"/>
              </a:ext>
            </a:extLst>
          </p:cNvPr>
          <p:cNvSpPr txBox="1"/>
          <p:nvPr/>
        </p:nvSpPr>
        <p:spPr>
          <a:xfrm>
            <a:off x="2039689" y="3643616"/>
            <a:ext cx="18341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adder (3, 33)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793DE85-0679-BF6E-C2B5-990198187E95}"/>
              </a:ext>
            </a:extLst>
          </p:cNvPr>
          <p:cNvSpPr txBox="1"/>
          <p:nvPr/>
        </p:nvSpPr>
        <p:spPr>
          <a:xfrm>
            <a:off x="4402704" y="4545091"/>
            <a:ext cx="3549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Carry Lookahead GP adder (7, 5)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D0F391C-5EAD-CB0A-9F69-824D944A0E47}"/>
              </a:ext>
            </a:extLst>
          </p:cNvPr>
          <p:cNvSpPr txBox="1"/>
          <p:nvPr/>
        </p:nvSpPr>
        <p:spPr>
          <a:xfrm>
            <a:off x="6570887" y="4988004"/>
            <a:ext cx="15215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Ripple-Carry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adder (64, 2)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EF857AE9-8FEA-B4DF-02C2-D885613E4BCF}"/>
              </a:ext>
            </a:extLst>
          </p:cNvPr>
          <p:cNvCxnSpPr>
            <a:cxnSpLocks/>
          </p:cNvCxnSpPr>
          <p:nvPr/>
        </p:nvCxnSpPr>
        <p:spPr>
          <a:xfrm flipV="1">
            <a:off x="5948038" y="1416514"/>
            <a:ext cx="0" cy="162105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D27FC996-4ED4-3FF5-B7E7-E1CD7B982905}"/>
              </a:ext>
            </a:extLst>
          </p:cNvPr>
          <p:cNvCxnSpPr>
            <a:cxnSpLocks/>
          </p:cNvCxnSpPr>
          <p:nvPr/>
        </p:nvCxnSpPr>
        <p:spPr>
          <a:xfrm>
            <a:off x="5949601" y="3037566"/>
            <a:ext cx="2737199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D4D699BC-4D25-EF17-5920-6551F27D0F06}"/>
              </a:ext>
            </a:extLst>
          </p:cNvPr>
          <p:cNvSpPr txBox="1"/>
          <p:nvPr/>
        </p:nvSpPr>
        <p:spPr>
          <a:xfrm>
            <a:off x="7059674" y="3028890"/>
            <a:ext cx="20655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# sequential gates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86A8268-50FC-B37F-D810-2540B47E492E}"/>
              </a:ext>
            </a:extLst>
          </p:cNvPr>
          <p:cNvSpPr txBox="1"/>
          <p:nvPr/>
        </p:nvSpPr>
        <p:spPr>
          <a:xfrm rot="16200000">
            <a:off x="5017977" y="2023487"/>
            <a:ext cx="15286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Performance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159EE82-4563-C2A8-6B09-C97EFE3A8731}"/>
              </a:ext>
            </a:extLst>
          </p:cNvPr>
          <p:cNvSpPr/>
          <p:nvPr/>
        </p:nvSpPr>
        <p:spPr>
          <a:xfrm>
            <a:off x="6063154" y="2713264"/>
            <a:ext cx="228598" cy="228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Diamond 25">
            <a:extLst>
              <a:ext uri="{FF2B5EF4-FFF2-40B4-BE49-F238E27FC236}">
                <a16:creationId xmlns:a16="http://schemas.microsoft.com/office/drawing/2014/main" id="{FF74DF5B-7D3C-C665-A452-61998CA8EF04}"/>
              </a:ext>
            </a:extLst>
          </p:cNvPr>
          <p:cNvSpPr/>
          <p:nvPr/>
        </p:nvSpPr>
        <p:spPr>
          <a:xfrm>
            <a:off x="6647922" y="1964029"/>
            <a:ext cx="228599" cy="249463"/>
          </a:xfrm>
          <a:prstGeom prst="diamond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A79A8801-2F13-4710-532A-BBD7C5B8E7CC}"/>
              </a:ext>
            </a:extLst>
          </p:cNvPr>
          <p:cNvSpPr/>
          <p:nvPr/>
        </p:nvSpPr>
        <p:spPr>
          <a:xfrm>
            <a:off x="7391401" y="1459198"/>
            <a:ext cx="228597" cy="22860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Isosceles Triangle 27">
            <a:extLst>
              <a:ext uri="{FF2B5EF4-FFF2-40B4-BE49-F238E27FC236}">
                <a16:creationId xmlns:a16="http://schemas.microsoft.com/office/drawing/2014/main" id="{704E773D-6878-6C99-65BA-933DF03F5F87}"/>
              </a:ext>
            </a:extLst>
          </p:cNvPr>
          <p:cNvSpPr/>
          <p:nvPr/>
        </p:nvSpPr>
        <p:spPr>
          <a:xfrm>
            <a:off x="8092456" y="2133600"/>
            <a:ext cx="228599" cy="228598"/>
          </a:xfrm>
          <a:prstGeom prst="triangl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A8D10A3-B508-6A4C-665D-E648595C3C5D}"/>
                  </a:ext>
                </a:extLst>
              </p14:cNvPr>
              <p14:cNvContentPartPr/>
              <p14:nvPr/>
            </p14:nvContentPartPr>
            <p14:xfrm>
              <a:off x="3162600" y="82080"/>
              <a:ext cx="4570920" cy="57052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A8D10A3-B508-6A4C-665D-E648595C3C5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153240" y="72720"/>
                <a:ext cx="4589640" cy="5724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75639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3">
            <a:extLst>
              <a:ext uri="{FF2B5EF4-FFF2-40B4-BE49-F238E27FC236}">
                <a16:creationId xmlns:a16="http://schemas.microsoft.com/office/drawing/2014/main" id="{02F551B4-94B4-425D-A526-41423B328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A67C759-3A2D-46BE-B0E8-A7D86040C13D}" type="slidenum">
              <a:rPr lang="en-US" altLang="en-US" sz="1400">
                <a:latin typeface="Times New Roman" panose="02020603050405020304" pitchFamily="18" charset="0"/>
              </a:rPr>
              <a:pPr/>
              <a:t>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75241090-F57D-464F-B673-637F10B392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23085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Clocks</a:t>
            </a:r>
          </a:p>
        </p:txBody>
      </p:sp>
      <p:sp>
        <p:nvSpPr>
          <p:cNvPr id="30724" name="Line 3">
            <a:extLst>
              <a:ext uri="{FF2B5EF4-FFF2-40B4-BE49-F238E27FC236}">
                <a16:creationId xmlns:a16="http://schemas.microsoft.com/office/drawing/2014/main" id="{FCE0D16D-6DB3-405C-B1A7-E3C93A45B89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5" name="Text Box 4">
            <a:extLst>
              <a:ext uri="{FF2B5EF4-FFF2-40B4-BE49-F238E27FC236}">
                <a16:creationId xmlns:a16="http://schemas.microsoft.com/office/drawing/2014/main" id="{6FF66DCA-345F-4F2D-B793-48133B66E7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38400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microprocessor is composed of many different circuits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that are operating simultaneously – if each circuit X takes in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inputs at time  TI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 takes time TE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 execute the logic,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and produces outputs at time TO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imagine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complications in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co-ordinating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tasks of every circuit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major school of thought (used in most processors built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today):  all circuits on the chip share a clock signal (a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square wave) that tells every circuit when to accept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inputs, how much time they have to execute the logic,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when they must produce outputs</a:t>
            </a:r>
          </a:p>
        </p:txBody>
      </p:sp>
      <p:sp>
        <p:nvSpPr>
          <p:cNvPr id="30726" name="Line 5">
            <a:extLst>
              <a:ext uri="{FF2B5EF4-FFF2-40B4-BE49-F238E27FC236}">
                <a16:creationId xmlns:a16="http://schemas.microsoft.com/office/drawing/2014/main" id="{BDAB39BC-B8B6-4989-8CDA-9297D6F68F0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9600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7" name="Line 6">
            <a:extLst>
              <a:ext uri="{FF2B5EF4-FFF2-40B4-BE49-F238E27FC236}">
                <a16:creationId xmlns:a16="http://schemas.microsoft.com/office/drawing/2014/main" id="{0ED9A514-BAC1-4C81-A74A-4C7B9468A84A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59436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8" name="Line 7">
            <a:extLst>
              <a:ext uri="{FF2B5EF4-FFF2-40B4-BE49-F238E27FC236}">
                <a16:creationId xmlns:a16="http://schemas.microsoft.com/office/drawing/2014/main" id="{C26532D1-5A35-4569-ABC1-220F7A79C73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43000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9" name="Line 8">
            <a:extLst>
              <a:ext uri="{FF2B5EF4-FFF2-40B4-BE49-F238E27FC236}">
                <a16:creationId xmlns:a16="http://schemas.microsoft.com/office/drawing/2014/main" id="{ED9684CA-6883-4CEF-8F8F-7D48EB0F9845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3000" y="6400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0" name="Line 9">
            <a:extLst>
              <a:ext uri="{FF2B5EF4-FFF2-40B4-BE49-F238E27FC236}">
                <a16:creationId xmlns:a16="http://schemas.microsoft.com/office/drawing/2014/main" id="{E9003EAA-9F3A-45E8-917E-4CFEA82A4DF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76400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1" name="Line 10">
            <a:extLst>
              <a:ext uri="{FF2B5EF4-FFF2-40B4-BE49-F238E27FC236}">
                <a16:creationId xmlns:a16="http://schemas.microsoft.com/office/drawing/2014/main" id="{CCDD9DD7-F345-4AB5-81FA-C25E5216D0A8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59436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2" name="Line 11">
            <a:extLst>
              <a:ext uri="{FF2B5EF4-FFF2-40B4-BE49-F238E27FC236}">
                <a16:creationId xmlns:a16="http://schemas.microsoft.com/office/drawing/2014/main" id="{0D7607AB-4671-4546-A2DA-266B5448C83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800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3" name="Line 12">
            <a:extLst>
              <a:ext uri="{FF2B5EF4-FFF2-40B4-BE49-F238E27FC236}">
                <a16:creationId xmlns:a16="http://schemas.microsoft.com/office/drawing/2014/main" id="{2A84E157-0572-45CA-8C1F-D7FD0C53D041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6400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4" name="Line 13">
            <a:extLst>
              <a:ext uri="{FF2B5EF4-FFF2-40B4-BE49-F238E27FC236}">
                <a16:creationId xmlns:a16="http://schemas.microsoft.com/office/drawing/2014/main" id="{C29D94E4-16F4-4047-8ED0-A23AD7BBF1A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43200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5" name="Line 14">
            <a:extLst>
              <a:ext uri="{FF2B5EF4-FFF2-40B4-BE49-F238E27FC236}">
                <a16:creationId xmlns:a16="http://schemas.microsoft.com/office/drawing/2014/main" id="{4D8B3A2B-DD32-469F-BF84-738DDBDDEDA8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59436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6" name="Line 15">
            <a:extLst>
              <a:ext uri="{FF2B5EF4-FFF2-40B4-BE49-F238E27FC236}">
                <a16:creationId xmlns:a16="http://schemas.microsoft.com/office/drawing/2014/main" id="{1D55969E-B2BD-438C-BA1B-A5CB990D475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76600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7" name="Line 16">
            <a:extLst>
              <a:ext uri="{FF2B5EF4-FFF2-40B4-BE49-F238E27FC236}">
                <a16:creationId xmlns:a16="http://schemas.microsoft.com/office/drawing/2014/main" id="{0A5FB1F1-B92E-4FF9-912B-98B7100B61D1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600" y="6400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8" name="Line 17">
            <a:extLst>
              <a:ext uri="{FF2B5EF4-FFF2-40B4-BE49-F238E27FC236}">
                <a16:creationId xmlns:a16="http://schemas.microsoft.com/office/drawing/2014/main" id="{33ADE0A3-ABD7-42B5-B578-D0680831440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0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9" name="Line 18">
            <a:extLst>
              <a:ext uri="{FF2B5EF4-FFF2-40B4-BE49-F238E27FC236}">
                <a16:creationId xmlns:a16="http://schemas.microsoft.com/office/drawing/2014/main" id="{32E0304E-4409-40D6-966C-35C6329541E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59436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0" name="Line 19">
            <a:extLst>
              <a:ext uri="{FF2B5EF4-FFF2-40B4-BE49-F238E27FC236}">
                <a16:creationId xmlns:a16="http://schemas.microsoft.com/office/drawing/2014/main" id="{83431217-9CBD-4084-999B-B29B90C78FF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43400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1" name="Line 20">
            <a:extLst>
              <a:ext uri="{FF2B5EF4-FFF2-40B4-BE49-F238E27FC236}">
                <a16:creationId xmlns:a16="http://schemas.microsoft.com/office/drawing/2014/main" id="{0C35AD78-3D42-45E1-A69B-C730BEA4C0B5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6400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2" name="Line 21">
            <a:extLst>
              <a:ext uri="{FF2B5EF4-FFF2-40B4-BE49-F238E27FC236}">
                <a16:creationId xmlns:a16="http://schemas.microsoft.com/office/drawing/2014/main" id="{7CF8F59E-316B-4BAA-BF33-C6969769BE7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05375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3" name="Line 22">
            <a:extLst>
              <a:ext uri="{FF2B5EF4-FFF2-40B4-BE49-F238E27FC236}">
                <a16:creationId xmlns:a16="http://schemas.microsoft.com/office/drawing/2014/main" id="{CC469B5F-2B68-46D3-8346-FDA324DB3621}"/>
              </a:ext>
            </a:extLst>
          </p:cNvPr>
          <p:cNvSpPr>
            <a:spLocks noChangeShapeType="1"/>
          </p:cNvSpPr>
          <p:nvPr/>
        </p:nvSpPr>
        <p:spPr bwMode="auto">
          <a:xfrm>
            <a:off x="4905375" y="59436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4" name="Line 23">
            <a:extLst>
              <a:ext uri="{FF2B5EF4-FFF2-40B4-BE49-F238E27FC236}">
                <a16:creationId xmlns:a16="http://schemas.microsoft.com/office/drawing/2014/main" id="{485F5650-2EBB-4DA1-89D7-809543C157A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38775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5" name="Line 24">
            <a:extLst>
              <a:ext uri="{FF2B5EF4-FFF2-40B4-BE49-F238E27FC236}">
                <a16:creationId xmlns:a16="http://schemas.microsoft.com/office/drawing/2014/main" id="{3B6D2759-8FAC-44FD-A341-A844FEEE5E18}"/>
              </a:ext>
            </a:extLst>
          </p:cNvPr>
          <p:cNvSpPr>
            <a:spLocks noChangeShapeType="1"/>
          </p:cNvSpPr>
          <p:nvPr/>
        </p:nvSpPr>
        <p:spPr bwMode="auto">
          <a:xfrm>
            <a:off x="5438775" y="6400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6" name="Line 25">
            <a:extLst>
              <a:ext uri="{FF2B5EF4-FFF2-40B4-BE49-F238E27FC236}">
                <a16:creationId xmlns:a16="http://schemas.microsoft.com/office/drawing/2014/main" id="{84BFFD8C-F6E5-459D-A993-6E8871DFD17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72175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7" name="Line 26">
            <a:extLst>
              <a:ext uri="{FF2B5EF4-FFF2-40B4-BE49-F238E27FC236}">
                <a16:creationId xmlns:a16="http://schemas.microsoft.com/office/drawing/2014/main" id="{2FADE76F-4E67-4A28-851B-2F80EFE3DDDC}"/>
              </a:ext>
            </a:extLst>
          </p:cNvPr>
          <p:cNvSpPr>
            <a:spLocks noChangeShapeType="1"/>
          </p:cNvSpPr>
          <p:nvPr/>
        </p:nvSpPr>
        <p:spPr bwMode="auto">
          <a:xfrm>
            <a:off x="5972175" y="59436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8" name="Line 27">
            <a:extLst>
              <a:ext uri="{FF2B5EF4-FFF2-40B4-BE49-F238E27FC236}">
                <a16:creationId xmlns:a16="http://schemas.microsoft.com/office/drawing/2014/main" id="{6EBD866B-AB2A-46ED-A6EA-0B40364995B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05575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9" name="Line 28">
            <a:extLst>
              <a:ext uri="{FF2B5EF4-FFF2-40B4-BE49-F238E27FC236}">
                <a16:creationId xmlns:a16="http://schemas.microsoft.com/office/drawing/2014/main" id="{CAF1D299-EF90-41D7-8693-E735905C21A8}"/>
              </a:ext>
            </a:extLst>
          </p:cNvPr>
          <p:cNvSpPr>
            <a:spLocks noChangeShapeType="1"/>
          </p:cNvSpPr>
          <p:nvPr/>
        </p:nvSpPr>
        <p:spPr bwMode="auto">
          <a:xfrm>
            <a:off x="6505575" y="6400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0" name="Line 29">
            <a:extLst>
              <a:ext uri="{FF2B5EF4-FFF2-40B4-BE49-F238E27FC236}">
                <a16:creationId xmlns:a16="http://schemas.microsoft.com/office/drawing/2014/main" id="{F8F69EC3-CA8A-493D-B31F-ED107568035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38975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1" name="Line 30">
            <a:extLst>
              <a:ext uri="{FF2B5EF4-FFF2-40B4-BE49-F238E27FC236}">
                <a16:creationId xmlns:a16="http://schemas.microsoft.com/office/drawing/2014/main" id="{E45D66FB-FD69-4E53-8A80-992AD984A94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38975" y="59436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2" name="Line 31">
            <a:extLst>
              <a:ext uri="{FF2B5EF4-FFF2-40B4-BE49-F238E27FC236}">
                <a16:creationId xmlns:a16="http://schemas.microsoft.com/office/drawing/2014/main" id="{C066F348-EB47-4BCE-98DB-95EC7B64921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572375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3" name="Line 32">
            <a:extLst>
              <a:ext uri="{FF2B5EF4-FFF2-40B4-BE49-F238E27FC236}">
                <a16:creationId xmlns:a16="http://schemas.microsoft.com/office/drawing/2014/main" id="{D56A30ED-DB63-4759-8D38-EA2DF219C34A}"/>
              </a:ext>
            </a:extLst>
          </p:cNvPr>
          <p:cNvSpPr>
            <a:spLocks noChangeShapeType="1"/>
          </p:cNvSpPr>
          <p:nvPr/>
        </p:nvSpPr>
        <p:spPr bwMode="auto">
          <a:xfrm>
            <a:off x="7572375" y="6400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30C824F-82B2-FF63-B538-FDA98EA7F6F0}"/>
                  </a:ext>
                </a:extLst>
              </p14:cNvPr>
              <p14:cNvContentPartPr/>
              <p14:nvPr/>
            </p14:nvContentPartPr>
            <p14:xfrm>
              <a:off x="2687760" y="34200"/>
              <a:ext cx="6433920" cy="9763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30C824F-82B2-FF63-B538-FDA98EA7F6F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78400" y="24840"/>
                <a:ext cx="6452640" cy="9950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lide Number Placeholder 3">
            <a:extLst>
              <a:ext uri="{FF2B5EF4-FFF2-40B4-BE49-F238E27FC236}">
                <a16:creationId xmlns:a16="http://schemas.microsoft.com/office/drawing/2014/main" id="{B3993199-3D44-43C3-B58E-E6ACD8BE6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1356674-BCBC-4A9B-9873-6B55FE96AD13}" type="slidenum">
              <a:rPr lang="en-US" altLang="en-US" sz="1400">
                <a:latin typeface="Times New Roman" panose="02020603050405020304" pitchFamily="18" charset="0"/>
              </a:rPr>
              <a:pPr/>
              <a:t>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2771" name="Text Box 2">
            <a:extLst>
              <a:ext uri="{FF2B5EF4-FFF2-40B4-BE49-F238E27FC236}">
                <a16:creationId xmlns:a16="http://schemas.microsoft.com/office/drawing/2014/main" id="{3A2A97E4-099A-4491-A566-83679E490B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2434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Clock Terminology</a:t>
            </a:r>
          </a:p>
        </p:txBody>
      </p:sp>
      <p:sp>
        <p:nvSpPr>
          <p:cNvPr id="32772" name="Line 3">
            <a:extLst>
              <a:ext uri="{FF2B5EF4-FFF2-40B4-BE49-F238E27FC236}">
                <a16:creationId xmlns:a16="http://schemas.microsoft.com/office/drawing/2014/main" id="{1FE2AF67-D35A-4710-962F-531235C5C7E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3" name="Text Box 4">
            <a:extLst>
              <a:ext uri="{FF2B5EF4-FFF2-40B4-BE49-F238E27FC236}">
                <a16:creationId xmlns:a16="http://schemas.microsoft.com/office/drawing/2014/main" id="{3DDFBA48-92DA-4F8F-BCA1-093D7B7FC4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514600"/>
            <a:ext cx="126662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Cycle time</a:t>
            </a:r>
          </a:p>
        </p:txBody>
      </p:sp>
      <p:sp>
        <p:nvSpPr>
          <p:cNvPr id="32774" name="Line 5">
            <a:extLst>
              <a:ext uri="{FF2B5EF4-FFF2-40B4-BE49-F238E27FC236}">
                <a16:creationId xmlns:a16="http://schemas.microsoft.com/office/drawing/2014/main" id="{E8E87ECD-77C9-40DF-9CD4-74450DFD6AC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62025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75" name="Line 6">
            <a:extLst>
              <a:ext uri="{FF2B5EF4-FFF2-40B4-BE49-F238E27FC236}">
                <a16:creationId xmlns:a16="http://schemas.microsoft.com/office/drawing/2014/main" id="{812778D6-32F4-4567-9F78-E9BB4A35F8B4}"/>
              </a:ext>
            </a:extLst>
          </p:cNvPr>
          <p:cNvSpPr>
            <a:spLocks noChangeShapeType="1"/>
          </p:cNvSpPr>
          <p:nvPr/>
        </p:nvSpPr>
        <p:spPr bwMode="auto">
          <a:xfrm>
            <a:off x="962025" y="31242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76" name="Line 7">
            <a:extLst>
              <a:ext uri="{FF2B5EF4-FFF2-40B4-BE49-F238E27FC236}">
                <a16:creationId xmlns:a16="http://schemas.microsoft.com/office/drawing/2014/main" id="{E4727911-D803-4330-ACB4-C8D75BC4762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95425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77" name="Line 8">
            <a:extLst>
              <a:ext uri="{FF2B5EF4-FFF2-40B4-BE49-F238E27FC236}">
                <a16:creationId xmlns:a16="http://schemas.microsoft.com/office/drawing/2014/main" id="{4A8B0387-7775-4F18-9985-6FA716A2BE4B}"/>
              </a:ext>
            </a:extLst>
          </p:cNvPr>
          <p:cNvSpPr>
            <a:spLocks noChangeShapeType="1"/>
          </p:cNvSpPr>
          <p:nvPr/>
        </p:nvSpPr>
        <p:spPr bwMode="auto">
          <a:xfrm>
            <a:off x="1495425" y="35814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78" name="Line 9">
            <a:extLst>
              <a:ext uri="{FF2B5EF4-FFF2-40B4-BE49-F238E27FC236}">
                <a16:creationId xmlns:a16="http://schemas.microsoft.com/office/drawing/2014/main" id="{07F72D8E-DB77-4D96-B359-0FDB620B054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28825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79" name="Line 10">
            <a:extLst>
              <a:ext uri="{FF2B5EF4-FFF2-40B4-BE49-F238E27FC236}">
                <a16:creationId xmlns:a16="http://schemas.microsoft.com/office/drawing/2014/main" id="{952442A9-7003-4EC3-B447-E30D7F2B47F0}"/>
              </a:ext>
            </a:extLst>
          </p:cNvPr>
          <p:cNvSpPr>
            <a:spLocks noChangeShapeType="1"/>
          </p:cNvSpPr>
          <p:nvPr/>
        </p:nvSpPr>
        <p:spPr bwMode="auto">
          <a:xfrm>
            <a:off x="2028825" y="31242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80" name="Line 11">
            <a:extLst>
              <a:ext uri="{FF2B5EF4-FFF2-40B4-BE49-F238E27FC236}">
                <a16:creationId xmlns:a16="http://schemas.microsoft.com/office/drawing/2014/main" id="{BFFDB49A-41A6-4385-8420-9B99CEB2DE1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62225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81" name="Line 12">
            <a:extLst>
              <a:ext uri="{FF2B5EF4-FFF2-40B4-BE49-F238E27FC236}">
                <a16:creationId xmlns:a16="http://schemas.microsoft.com/office/drawing/2014/main" id="{051C4BBA-2661-47A8-9CD7-AE24625B4586}"/>
              </a:ext>
            </a:extLst>
          </p:cNvPr>
          <p:cNvSpPr>
            <a:spLocks noChangeShapeType="1"/>
          </p:cNvSpPr>
          <p:nvPr/>
        </p:nvSpPr>
        <p:spPr bwMode="auto">
          <a:xfrm>
            <a:off x="2562225" y="35814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82" name="Line 13">
            <a:extLst>
              <a:ext uri="{FF2B5EF4-FFF2-40B4-BE49-F238E27FC236}">
                <a16:creationId xmlns:a16="http://schemas.microsoft.com/office/drawing/2014/main" id="{E2049925-6202-4BB1-AF23-21C6D812B15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95625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83" name="Line 14">
            <a:extLst>
              <a:ext uri="{FF2B5EF4-FFF2-40B4-BE49-F238E27FC236}">
                <a16:creationId xmlns:a16="http://schemas.microsoft.com/office/drawing/2014/main" id="{28C185C5-8410-42DE-9106-8D3B373B2F0E}"/>
              </a:ext>
            </a:extLst>
          </p:cNvPr>
          <p:cNvSpPr>
            <a:spLocks noChangeShapeType="1"/>
          </p:cNvSpPr>
          <p:nvPr/>
        </p:nvSpPr>
        <p:spPr bwMode="auto">
          <a:xfrm>
            <a:off x="3095625" y="31242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84" name="Line 15">
            <a:extLst>
              <a:ext uri="{FF2B5EF4-FFF2-40B4-BE49-F238E27FC236}">
                <a16:creationId xmlns:a16="http://schemas.microsoft.com/office/drawing/2014/main" id="{4E2A3D80-DDE1-4CEC-A55D-7F3D13070B1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29025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85" name="Line 16">
            <a:extLst>
              <a:ext uri="{FF2B5EF4-FFF2-40B4-BE49-F238E27FC236}">
                <a16:creationId xmlns:a16="http://schemas.microsoft.com/office/drawing/2014/main" id="{F0020B84-1DD9-4E1A-A761-B7AE6063584F}"/>
              </a:ext>
            </a:extLst>
          </p:cNvPr>
          <p:cNvSpPr>
            <a:spLocks noChangeShapeType="1"/>
          </p:cNvSpPr>
          <p:nvPr/>
        </p:nvSpPr>
        <p:spPr bwMode="auto">
          <a:xfrm>
            <a:off x="3629025" y="35814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86" name="Line 17">
            <a:extLst>
              <a:ext uri="{FF2B5EF4-FFF2-40B4-BE49-F238E27FC236}">
                <a16:creationId xmlns:a16="http://schemas.microsoft.com/office/drawing/2014/main" id="{4CB67A90-9581-4CF0-B714-AC8E2DDFCE0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62425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87" name="Line 18">
            <a:extLst>
              <a:ext uri="{FF2B5EF4-FFF2-40B4-BE49-F238E27FC236}">
                <a16:creationId xmlns:a16="http://schemas.microsoft.com/office/drawing/2014/main" id="{40D1B6DB-2FAA-4B7D-B89A-2EF20CE03352}"/>
              </a:ext>
            </a:extLst>
          </p:cNvPr>
          <p:cNvSpPr>
            <a:spLocks noChangeShapeType="1"/>
          </p:cNvSpPr>
          <p:nvPr/>
        </p:nvSpPr>
        <p:spPr bwMode="auto">
          <a:xfrm>
            <a:off x="4162425" y="31242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88" name="Line 19">
            <a:extLst>
              <a:ext uri="{FF2B5EF4-FFF2-40B4-BE49-F238E27FC236}">
                <a16:creationId xmlns:a16="http://schemas.microsoft.com/office/drawing/2014/main" id="{81B94FD4-B554-4ADA-81B6-19B6FA89BEF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95825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89" name="Line 20">
            <a:extLst>
              <a:ext uri="{FF2B5EF4-FFF2-40B4-BE49-F238E27FC236}">
                <a16:creationId xmlns:a16="http://schemas.microsoft.com/office/drawing/2014/main" id="{F4E29258-5F39-4D8A-92BB-C5AA3F347CA9}"/>
              </a:ext>
            </a:extLst>
          </p:cNvPr>
          <p:cNvSpPr>
            <a:spLocks noChangeShapeType="1"/>
          </p:cNvSpPr>
          <p:nvPr/>
        </p:nvSpPr>
        <p:spPr bwMode="auto">
          <a:xfrm>
            <a:off x="4695825" y="35814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90" name="Line 21">
            <a:extLst>
              <a:ext uri="{FF2B5EF4-FFF2-40B4-BE49-F238E27FC236}">
                <a16:creationId xmlns:a16="http://schemas.microsoft.com/office/drawing/2014/main" id="{EC5E8253-E257-4D11-9C95-FE04903A80F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257800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91" name="Line 22">
            <a:extLst>
              <a:ext uri="{FF2B5EF4-FFF2-40B4-BE49-F238E27FC236}">
                <a16:creationId xmlns:a16="http://schemas.microsoft.com/office/drawing/2014/main" id="{ACEBE95B-0FE1-49D8-8088-8FC03BF53C25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31242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92" name="Line 23">
            <a:extLst>
              <a:ext uri="{FF2B5EF4-FFF2-40B4-BE49-F238E27FC236}">
                <a16:creationId xmlns:a16="http://schemas.microsoft.com/office/drawing/2014/main" id="{9B2C453E-9A7C-4D03-9101-15DFD15AB1C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91200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93" name="Line 24">
            <a:extLst>
              <a:ext uri="{FF2B5EF4-FFF2-40B4-BE49-F238E27FC236}">
                <a16:creationId xmlns:a16="http://schemas.microsoft.com/office/drawing/2014/main" id="{2EF3FA34-9B56-4307-9D52-E776964F1DAA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35814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94" name="Line 25">
            <a:extLst>
              <a:ext uri="{FF2B5EF4-FFF2-40B4-BE49-F238E27FC236}">
                <a16:creationId xmlns:a16="http://schemas.microsoft.com/office/drawing/2014/main" id="{1BBF7042-4688-4E15-8CE8-7ACFC8B1D8E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24600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95" name="Line 26">
            <a:extLst>
              <a:ext uri="{FF2B5EF4-FFF2-40B4-BE49-F238E27FC236}">
                <a16:creationId xmlns:a16="http://schemas.microsoft.com/office/drawing/2014/main" id="{F1DAD13B-02C1-4EE8-BC45-49FA196CF074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31242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96" name="Line 27">
            <a:extLst>
              <a:ext uri="{FF2B5EF4-FFF2-40B4-BE49-F238E27FC236}">
                <a16:creationId xmlns:a16="http://schemas.microsoft.com/office/drawing/2014/main" id="{2F987DB2-7BF1-485E-8698-DD71FCC0C9D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58000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97" name="Line 28">
            <a:extLst>
              <a:ext uri="{FF2B5EF4-FFF2-40B4-BE49-F238E27FC236}">
                <a16:creationId xmlns:a16="http://schemas.microsoft.com/office/drawing/2014/main" id="{9A469505-1309-4634-973C-949891C8E74D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35814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98" name="Line 29">
            <a:extLst>
              <a:ext uri="{FF2B5EF4-FFF2-40B4-BE49-F238E27FC236}">
                <a16:creationId xmlns:a16="http://schemas.microsoft.com/office/drawing/2014/main" id="{9D32BFE1-E7BB-4099-8D52-08746D25B2B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391400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99" name="Line 30">
            <a:extLst>
              <a:ext uri="{FF2B5EF4-FFF2-40B4-BE49-F238E27FC236}">
                <a16:creationId xmlns:a16="http://schemas.microsoft.com/office/drawing/2014/main" id="{D1E335EC-608E-4A11-BCEF-91BB73320B7D}"/>
              </a:ext>
            </a:extLst>
          </p:cNvPr>
          <p:cNvSpPr>
            <a:spLocks noChangeShapeType="1"/>
          </p:cNvSpPr>
          <p:nvPr/>
        </p:nvSpPr>
        <p:spPr bwMode="auto">
          <a:xfrm>
            <a:off x="7391400" y="31242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800" name="Line 31">
            <a:extLst>
              <a:ext uri="{FF2B5EF4-FFF2-40B4-BE49-F238E27FC236}">
                <a16:creationId xmlns:a16="http://schemas.microsoft.com/office/drawing/2014/main" id="{67239CFD-6142-421B-AC99-61AF142930B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924800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801" name="Line 32">
            <a:extLst>
              <a:ext uri="{FF2B5EF4-FFF2-40B4-BE49-F238E27FC236}">
                <a16:creationId xmlns:a16="http://schemas.microsoft.com/office/drawing/2014/main" id="{1FE32DEB-94FE-4743-9576-2AFC2CA4B2F3}"/>
              </a:ext>
            </a:extLst>
          </p:cNvPr>
          <p:cNvSpPr>
            <a:spLocks noChangeShapeType="1"/>
          </p:cNvSpPr>
          <p:nvPr/>
        </p:nvSpPr>
        <p:spPr bwMode="auto">
          <a:xfrm>
            <a:off x="7924800" y="35814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802" name="Line 33">
            <a:extLst>
              <a:ext uri="{FF2B5EF4-FFF2-40B4-BE49-F238E27FC236}">
                <a16:creationId xmlns:a16="http://schemas.microsoft.com/office/drawing/2014/main" id="{0F48A6B1-3049-4A5A-A1E5-837E504E0A00}"/>
              </a:ext>
            </a:extLst>
          </p:cNvPr>
          <p:cNvSpPr>
            <a:spLocks noChangeShapeType="1"/>
          </p:cNvSpPr>
          <p:nvPr/>
        </p:nvSpPr>
        <p:spPr bwMode="auto">
          <a:xfrm>
            <a:off x="990600" y="2895600"/>
            <a:ext cx="0" cy="1524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803" name="Line 34">
            <a:extLst>
              <a:ext uri="{FF2B5EF4-FFF2-40B4-BE49-F238E27FC236}">
                <a16:creationId xmlns:a16="http://schemas.microsoft.com/office/drawing/2014/main" id="{C5FB15CB-199A-45BF-B3C2-D4E01432CC2E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2895600"/>
            <a:ext cx="0" cy="1524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804" name="Line 35">
            <a:extLst>
              <a:ext uri="{FF2B5EF4-FFF2-40B4-BE49-F238E27FC236}">
                <a16:creationId xmlns:a16="http://schemas.microsoft.com/office/drawing/2014/main" id="{5CB39D89-6DAE-4484-B5D6-5AD31A6BA652}"/>
              </a:ext>
            </a:extLst>
          </p:cNvPr>
          <p:cNvSpPr>
            <a:spLocks noChangeShapeType="1"/>
          </p:cNvSpPr>
          <p:nvPr/>
        </p:nvSpPr>
        <p:spPr bwMode="auto">
          <a:xfrm>
            <a:off x="990600" y="2971800"/>
            <a:ext cx="10668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805" name="Line 36">
            <a:extLst>
              <a:ext uri="{FF2B5EF4-FFF2-40B4-BE49-F238E27FC236}">
                <a16:creationId xmlns:a16="http://schemas.microsoft.com/office/drawing/2014/main" id="{580D922F-A7E3-4141-AC0D-0C19BA8AE426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2286000"/>
            <a:ext cx="0" cy="762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806" name="Text Box 37">
            <a:extLst>
              <a:ext uri="{FF2B5EF4-FFF2-40B4-BE49-F238E27FC236}">
                <a16:creationId xmlns:a16="http://schemas.microsoft.com/office/drawing/2014/main" id="{CBD90A5D-0E87-421E-B97A-E08F08C953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1981200"/>
            <a:ext cx="195226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Rising clock edge</a:t>
            </a:r>
          </a:p>
        </p:txBody>
      </p:sp>
      <p:sp>
        <p:nvSpPr>
          <p:cNvPr id="32807" name="Text Box 38">
            <a:extLst>
              <a:ext uri="{FF2B5EF4-FFF2-40B4-BE49-F238E27FC236}">
                <a16:creationId xmlns:a16="http://schemas.microsoft.com/office/drawing/2014/main" id="{85B98838-5C0A-4068-AAD0-3270361307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4191000"/>
            <a:ext cx="200631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Falling clock edge</a:t>
            </a:r>
          </a:p>
        </p:txBody>
      </p:sp>
      <p:sp>
        <p:nvSpPr>
          <p:cNvPr id="32808" name="Line 39">
            <a:extLst>
              <a:ext uri="{FF2B5EF4-FFF2-40B4-BE49-F238E27FC236}">
                <a16:creationId xmlns:a16="http://schemas.microsoft.com/office/drawing/2014/main" id="{4E15AC57-6B05-40ED-A139-9480A26D097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81400" y="3581400"/>
            <a:ext cx="0" cy="6858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809" name="Text Box 40">
            <a:extLst>
              <a:ext uri="{FF2B5EF4-FFF2-40B4-BE49-F238E27FC236}">
                <a16:creationId xmlns:a16="http://schemas.microsoft.com/office/drawing/2014/main" id="{9D45DAA7-B0F0-4203-9602-C0BA770211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105400"/>
            <a:ext cx="519885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 GHz = clock speed = </a:t>
            </a:r>
            <a:r>
              <a:rPr lang="en-US" altLang="en-US" sz="2000" u="sng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1            =</a:t>
            </a: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000" u="sng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1        .</a:t>
            </a:r>
            <a:endParaRPr lang="en-US" altLang="en-US" sz="20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cycle time            250 ps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23CCF9F-CF6A-92BA-D780-F539BABDE323}"/>
                  </a:ext>
                </a:extLst>
              </p14:cNvPr>
              <p14:cNvContentPartPr/>
              <p14:nvPr/>
            </p14:nvContentPartPr>
            <p14:xfrm>
              <a:off x="1046520" y="3681720"/>
              <a:ext cx="1881720" cy="19522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23CCF9F-CF6A-92BA-D780-F539BABDE32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37160" y="3672360"/>
                <a:ext cx="1900440" cy="19710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lide Number Placeholder 3">
            <a:extLst>
              <a:ext uri="{FF2B5EF4-FFF2-40B4-BE49-F238E27FC236}">
                <a16:creationId xmlns:a16="http://schemas.microsoft.com/office/drawing/2014/main" id="{6ACF73DA-2971-40BB-8899-80BE6F4B6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ECCC001-22D2-4CDC-8344-8ADA5BAF75B6}" type="slidenum">
              <a:rPr lang="en-US" altLang="en-US" sz="1400">
                <a:latin typeface="Times New Roman" panose="02020603050405020304" pitchFamily="18" charset="0"/>
              </a:rPr>
              <a:pPr/>
              <a:t>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4819" name="Text Box 2">
            <a:extLst>
              <a:ext uri="{FF2B5EF4-FFF2-40B4-BE49-F238E27FC236}">
                <a16:creationId xmlns:a16="http://schemas.microsoft.com/office/drawing/2014/main" id="{56C49C05-47BA-4989-A075-8F0BE583BC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7666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Sequential Circuits</a:t>
            </a:r>
          </a:p>
        </p:txBody>
      </p:sp>
      <p:sp>
        <p:nvSpPr>
          <p:cNvPr id="34820" name="Line 3">
            <a:extLst>
              <a:ext uri="{FF2B5EF4-FFF2-40B4-BE49-F238E27FC236}">
                <a16:creationId xmlns:a16="http://schemas.microsoft.com/office/drawing/2014/main" id="{F210073D-D812-480C-933F-936751C17C7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1" name="Text Box 4">
            <a:extLst>
              <a:ext uri="{FF2B5EF4-FFF2-40B4-BE49-F238E27FC236}">
                <a16:creationId xmlns:a16="http://schemas.microsoft.com/office/drawing/2014/main" id="{44C35E2F-BABB-4CCC-A84C-3A02CF7F49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371600"/>
            <a:ext cx="716914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Until now, circuits were combinational – when inputs change,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outputs change after a while (time = logic delay thru circuit)</a:t>
            </a:r>
          </a:p>
        </p:txBody>
      </p:sp>
      <p:sp>
        <p:nvSpPr>
          <p:cNvPr id="34822" name="Rectangle 5">
            <a:extLst>
              <a:ext uri="{FF2B5EF4-FFF2-40B4-BE49-F238E27FC236}">
                <a16:creationId xmlns:a16="http://schemas.microsoft.com/office/drawing/2014/main" id="{4E2D4CC1-6282-42FD-A47D-630420315B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82875" y="2274888"/>
            <a:ext cx="18288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Combinational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Circuit</a:t>
            </a:r>
          </a:p>
        </p:txBody>
      </p:sp>
      <p:sp>
        <p:nvSpPr>
          <p:cNvPr id="34823" name="Line 7">
            <a:extLst>
              <a:ext uri="{FF2B5EF4-FFF2-40B4-BE49-F238E27FC236}">
                <a16:creationId xmlns:a16="http://schemas.microsoft.com/office/drawing/2014/main" id="{DA4BAE44-91AE-4440-B967-8EE64B129FE9}"/>
              </a:ext>
            </a:extLst>
          </p:cNvPr>
          <p:cNvSpPr>
            <a:spLocks noChangeShapeType="1"/>
          </p:cNvSpPr>
          <p:nvPr/>
        </p:nvSpPr>
        <p:spPr bwMode="auto">
          <a:xfrm>
            <a:off x="2301875" y="2732088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24" name="Line 8">
            <a:extLst>
              <a:ext uri="{FF2B5EF4-FFF2-40B4-BE49-F238E27FC236}">
                <a16:creationId xmlns:a16="http://schemas.microsoft.com/office/drawing/2014/main" id="{57D06E99-414E-41B1-8E66-4D48836D7CC3}"/>
              </a:ext>
            </a:extLst>
          </p:cNvPr>
          <p:cNvSpPr>
            <a:spLocks noChangeShapeType="1"/>
          </p:cNvSpPr>
          <p:nvPr/>
        </p:nvSpPr>
        <p:spPr bwMode="auto">
          <a:xfrm>
            <a:off x="4511675" y="2732088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25" name="Text Box 9">
            <a:extLst>
              <a:ext uri="{FF2B5EF4-FFF2-40B4-BE49-F238E27FC236}">
                <a16:creationId xmlns:a16="http://schemas.microsoft.com/office/drawing/2014/main" id="{65777790-D733-497A-B4C3-301A5524D7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514600"/>
            <a:ext cx="84029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Inputs</a:t>
            </a:r>
          </a:p>
        </p:txBody>
      </p:sp>
      <p:sp>
        <p:nvSpPr>
          <p:cNvPr id="34826" name="Text Box 10">
            <a:extLst>
              <a:ext uri="{FF2B5EF4-FFF2-40B4-BE49-F238E27FC236}">
                <a16:creationId xmlns:a16="http://schemas.microsoft.com/office/drawing/2014/main" id="{6507E5A2-0F5F-4F72-9B0E-0A14B9CE9E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6475" y="2503488"/>
            <a:ext cx="10715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Outputs</a:t>
            </a:r>
          </a:p>
        </p:txBody>
      </p:sp>
      <p:sp>
        <p:nvSpPr>
          <p:cNvPr id="34827" name="Text Box 11">
            <a:extLst>
              <a:ext uri="{FF2B5EF4-FFF2-40B4-BE49-F238E27FC236}">
                <a16:creationId xmlns:a16="http://schemas.microsoft.com/office/drawing/2014/main" id="{7E25AC8D-1147-4C0C-8D11-5F6D05866E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275" y="3570288"/>
            <a:ext cx="7057701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We want the clock to act like a start and stop signal – a “latch” is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a storage device that separates these circuits – it ensures that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the inputs to the circuit do not change during a clock cycle</a:t>
            </a:r>
          </a:p>
        </p:txBody>
      </p:sp>
      <p:sp>
        <p:nvSpPr>
          <p:cNvPr id="34828" name="Rectangle 12">
            <a:extLst>
              <a:ext uri="{FF2B5EF4-FFF2-40B4-BE49-F238E27FC236}">
                <a16:creationId xmlns:a16="http://schemas.microsoft.com/office/drawing/2014/main" id="{0221DAB1-02A8-4717-8531-7B756FCF1F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5181600"/>
            <a:ext cx="18288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Combinational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Circuit</a:t>
            </a:r>
          </a:p>
        </p:txBody>
      </p:sp>
      <p:sp>
        <p:nvSpPr>
          <p:cNvPr id="34829" name="Line 13">
            <a:extLst>
              <a:ext uri="{FF2B5EF4-FFF2-40B4-BE49-F238E27FC236}">
                <a16:creationId xmlns:a16="http://schemas.microsoft.com/office/drawing/2014/main" id="{401E161B-4928-4A72-A5B0-9D97047B6245}"/>
              </a:ext>
            </a:extLst>
          </p:cNvPr>
          <p:cNvSpPr>
            <a:spLocks noChangeShapeType="1"/>
          </p:cNvSpPr>
          <p:nvPr/>
        </p:nvSpPr>
        <p:spPr bwMode="auto">
          <a:xfrm>
            <a:off x="1616075" y="5627688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30" name="Line 14">
            <a:extLst>
              <a:ext uri="{FF2B5EF4-FFF2-40B4-BE49-F238E27FC236}">
                <a16:creationId xmlns:a16="http://schemas.microsoft.com/office/drawing/2014/main" id="{3CD774E8-01F7-4896-9A8D-1B2C61DC7C1D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5638800"/>
            <a:ext cx="1219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31" name="Text Box 16">
            <a:extLst>
              <a:ext uri="{FF2B5EF4-FFF2-40B4-BE49-F238E27FC236}">
                <a16:creationId xmlns:a16="http://schemas.microsoft.com/office/drawing/2014/main" id="{69ABA283-B870-46A7-8549-29589E0D3F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5257800"/>
            <a:ext cx="10715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Outputs</a:t>
            </a:r>
          </a:p>
        </p:txBody>
      </p:sp>
      <p:sp>
        <p:nvSpPr>
          <p:cNvPr id="34832" name="Rectangle 17">
            <a:extLst>
              <a:ext uri="{FF2B5EF4-FFF2-40B4-BE49-F238E27FC236}">
                <a16:creationId xmlns:a16="http://schemas.microsoft.com/office/drawing/2014/main" id="{94034E37-B3C5-4940-9E16-68BC78D5E2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75" y="2274888"/>
            <a:ext cx="18288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Combinational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Circuit</a:t>
            </a:r>
          </a:p>
        </p:txBody>
      </p:sp>
      <p:sp>
        <p:nvSpPr>
          <p:cNvPr id="34833" name="Line 18">
            <a:extLst>
              <a:ext uri="{FF2B5EF4-FFF2-40B4-BE49-F238E27FC236}">
                <a16:creationId xmlns:a16="http://schemas.microsoft.com/office/drawing/2014/main" id="{2A3BDEF1-A529-4170-9E11-B635DCEC888B}"/>
              </a:ext>
            </a:extLst>
          </p:cNvPr>
          <p:cNvSpPr>
            <a:spLocks noChangeShapeType="1"/>
          </p:cNvSpPr>
          <p:nvPr/>
        </p:nvSpPr>
        <p:spPr bwMode="auto">
          <a:xfrm>
            <a:off x="5883275" y="2732088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34" name="Rectangle 19">
            <a:extLst>
              <a:ext uri="{FF2B5EF4-FFF2-40B4-BE49-F238E27FC236}">
                <a16:creationId xmlns:a16="http://schemas.microsoft.com/office/drawing/2014/main" id="{F3F58E9A-028B-4B6D-A1CB-FBD8455A32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5181600"/>
            <a:ext cx="304800" cy="914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35" name="Line 21">
            <a:extLst>
              <a:ext uri="{FF2B5EF4-FFF2-40B4-BE49-F238E27FC236}">
                <a16:creationId xmlns:a16="http://schemas.microsoft.com/office/drawing/2014/main" id="{1F745090-3FB5-481A-A1F5-87A642CA7789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56388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36" name="Rectangle 22">
            <a:extLst>
              <a:ext uri="{FF2B5EF4-FFF2-40B4-BE49-F238E27FC236}">
                <a16:creationId xmlns:a16="http://schemas.microsoft.com/office/drawing/2014/main" id="{1E2F198D-A265-4D0D-A7E1-6EFF266BA1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5181600"/>
            <a:ext cx="304800" cy="914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37" name="Rectangle 23">
            <a:extLst>
              <a:ext uri="{FF2B5EF4-FFF2-40B4-BE49-F238E27FC236}">
                <a16:creationId xmlns:a16="http://schemas.microsoft.com/office/drawing/2014/main" id="{792A8E51-81BA-47DF-BA70-212978B106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5181600"/>
            <a:ext cx="18288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Combinational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Circuit</a:t>
            </a:r>
          </a:p>
        </p:txBody>
      </p:sp>
      <p:sp>
        <p:nvSpPr>
          <p:cNvPr id="34838" name="Line 24">
            <a:extLst>
              <a:ext uri="{FF2B5EF4-FFF2-40B4-BE49-F238E27FC236}">
                <a16:creationId xmlns:a16="http://schemas.microsoft.com/office/drawing/2014/main" id="{9390964D-2C20-4612-AFC4-664D7954903F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56388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39" name="Text Box 25">
            <a:extLst>
              <a:ext uri="{FF2B5EF4-FFF2-40B4-BE49-F238E27FC236}">
                <a16:creationId xmlns:a16="http://schemas.microsoft.com/office/drawing/2014/main" id="{E26834D6-3F0C-4077-A66E-E366AAD8F5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6019800"/>
            <a:ext cx="74020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Latch</a:t>
            </a:r>
          </a:p>
        </p:txBody>
      </p:sp>
      <p:sp>
        <p:nvSpPr>
          <p:cNvPr id="34840" name="Text Box 26">
            <a:extLst>
              <a:ext uri="{FF2B5EF4-FFF2-40B4-BE49-F238E27FC236}">
                <a16:creationId xmlns:a16="http://schemas.microsoft.com/office/drawing/2014/main" id="{F8ACD76A-569F-41DB-8D44-1608892FE0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6019800"/>
            <a:ext cx="74020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Latch</a:t>
            </a:r>
          </a:p>
        </p:txBody>
      </p:sp>
      <p:sp>
        <p:nvSpPr>
          <p:cNvPr id="34841" name="Text Box 27">
            <a:extLst>
              <a:ext uri="{FF2B5EF4-FFF2-40B4-BE49-F238E27FC236}">
                <a16:creationId xmlns:a16="http://schemas.microsoft.com/office/drawing/2014/main" id="{30BB860D-19A9-48D8-B01B-397CEDA908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410200"/>
            <a:ext cx="84029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Inputs</a:t>
            </a:r>
          </a:p>
        </p:txBody>
      </p:sp>
      <p:sp>
        <p:nvSpPr>
          <p:cNvPr id="34842" name="Text Box 28">
            <a:extLst>
              <a:ext uri="{FF2B5EF4-FFF2-40B4-BE49-F238E27FC236}">
                <a16:creationId xmlns:a16="http://schemas.microsoft.com/office/drawing/2014/main" id="{5DCFC94B-E2B6-40E9-B27A-4FD8302546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4724400"/>
            <a:ext cx="74090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Clock</a:t>
            </a:r>
          </a:p>
        </p:txBody>
      </p:sp>
      <p:sp>
        <p:nvSpPr>
          <p:cNvPr id="34843" name="Text Box 29">
            <a:extLst>
              <a:ext uri="{FF2B5EF4-FFF2-40B4-BE49-F238E27FC236}">
                <a16:creationId xmlns:a16="http://schemas.microsoft.com/office/drawing/2014/main" id="{F6635F27-F42B-4F6D-AEAC-636FBAF4A3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4724400"/>
            <a:ext cx="74090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Clock</a:t>
            </a:r>
          </a:p>
        </p:txBody>
      </p:sp>
      <p:sp>
        <p:nvSpPr>
          <p:cNvPr id="34844" name="Line 30">
            <a:extLst>
              <a:ext uri="{FF2B5EF4-FFF2-40B4-BE49-F238E27FC236}">
                <a16:creationId xmlns:a16="http://schemas.microsoft.com/office/drawing/2014/main" id="{E88C5131-7929-4091-AD93-E0A18406D0D2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50292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45" name="Line 31">
            <a:extLst>
              <a:ext uri="{FF2B5EF4-FFF2-40B4-BE49-F238E27FC236}">
                <a16:creationId xmlns:a16="http://schemas.microsoft.com/office/drawing/2014/main" id="{6FA94E89-CBC0-4353-B644-ED417504F2F2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50292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35B9802-0DA1-DD69-1A6D-2543005ACDCC}"/>
                  </a:ext>
                </a:extLst>
              </p14:cNvPr>
              <p14:cNvContentPartPr/>
              <p14:nvPr/>
            </p14:nvContentPartPr>
            <p14:xfrm>
              <a:off x="1548360" y="111600"/>
              <a:ext cx="7385760" cy="64450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35B9802-0DA1-DD69-1A6D-2543005ACDC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539000" y="102240"/>
                <a:ext cx="7404480" cy="64638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3">
            <a:extLst>
              <a:ext uri="{FF2B5EF4-FFF2-40B4-BE49-F238E27FC236}">
                <a16:creationId xmlns:a16="http://schemas.microsoft.com/office/drawing/2014/main" id="{17829B5A-C12F-49A6-9735-4AC07F1B7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F4FD7C5-4839-41C6-A757-CAD2E1183E8E}" type="slidenum">
              <a:rPr lang="en-US" altLang="en-US" sz="1400">
                <a:latin typeface="Times New Roman" panose="02020603050405020304" pitchFamily="18" charset="0"/>
              </a:rPr>
              <a:pPr/>
              <a:t>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6867" name="Text Box 2">
            <a:extLst>
              <a:ext uri="{FF2B5EF4-FFF2-40B4-BE49-F238E27FC236}">
                <a16:creationId xmlns:a16="http://schemas.microsoft.com/office/drawing/2014/main" id="{B3C53594-5472-421B-8EF4-0869A51948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7666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Sequential Circuits</a:t>
            </a:r>
          </a:p>
        </p:txBody>
      </p:sp>
      <p:sp>
        <p:nvSpPr>
          <p:cNvPr id="36868" name="Line 3">
            <a:extLst>
              <a:ext uri="{FF2B5EF4-FFF2-40B4-BE49-F238E27FC236}">
                <a16:creationId xmlns:a16="http://schemas.microsoft.com/office/drawing/2014/main" id="{D9B2AAC3-78FD-4798-8105-1F52FE1A68C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9" name="Text Box 4">
            <a:extLst>
              <a:ext uri="{FF2B5EF4-FFF2-40B4-BE49-F238E27FC236}">
                <a16:creationId xmlns:a16="http://schemas.microsoft.com/office/drawing/2014/main" id="{A0B995E3-FE86-457A-A521-BE9C654D83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447800"/>
            <a:ext cx="7628050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Sequential circuit: consists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of combinational circuit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a storage element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At the start of the clock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cycle, the rising edge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causes the “state” storage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to store some input values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This state will not change for an entire cycle (until next rising edge)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The combinational circuit has some time to accept the value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of “state” and “inputs” and produce “outputs”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Some of the outputs (for example, the value of next “state”) may feed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back (but through the latch so they’re only seen in the next cycle)</a:t>
            </a:r>
          </a:p>
        </p:txBody>
      </p:sp>
      <p:sp>
        <p:nvSpPr>
          <p:cNvPr id="36870" name="Rectangle 43">
            <a:extLst>
              <a:ext uri="{FF2B5EF4-FFF2-40B4-BE49-F238E27FC236}">
                <a16:creationId xmlns:a16="http://schemas.microsoft.com/office/drawing/2014/main" id="{3D8189F0-802D-4F7B-8168-8321946FD3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1981200"/>
            <a:ext cx="2819400" cy="1524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71" name="Rectangle 44">
            <a:extLst>
              <a:ext uri="{FF2B5EF4-FFF2-40B4-BE49-F238E27FC236}">
                <a16:creationId xmlns:a16="http://schemas.microsoft.com/office/drawing/2014/main" id="{96F9ED0A-09DC-45B8-B089-92097ECE7E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2133600"/>
            <a:ext cx="21336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State</a:t>
            </a:r>
          </a:p>
        </p:txBody>
      </p:sp>
      <p:sp>
        <p:nvSpPr>
          <p:cNvPr id="36872" name="Rectangle 45">
            <a:extLst>
              <a:ext uri="{FF2B5EF4-FFF2-40B4-BE49-F238E27FC236}">
                <a16:creationId xmlns:a16="http://schemas.microsoft.com/office/drawing/2014/main" id="{45582E32-5DED-4E19-8425-D701CE7046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2819400"/>
            <a:ext cx="21336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Combinational Cct</a:t>
            </a:r>
          </a:p>
        </p:txBody>
      </p:sp>
      <p:sp>
        <p:nvSpPr>
          <p:cNvPr id="36873" name="Line 46">
            <a:extLst>
              <a:ext uri="{FF2B5EF4-FFF2-40B4-BE49-F238E27FC236}">
                <a16:creationId xmlns:a16="http://schemas.microsoft.com/office/drawing/2014/main" id="{B6794933-8E91-470A-9C3F-7BEF1679474C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9400" y="25908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74" name="Line 47">
            <a:extLst>
              <a:ext uri="{FF2B5EF4-FFF2-40B4-BE49-F238E27FC236}">
                <a16:creationId xmlns:a16="http://schemas.microsoft.com/office/drawing/2014/main" id="{759542C1-10B6-4A56-9FBE-826F3FA2191E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2514600"/>
            <a:ext cx="7620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75" name="Line 48">
            <a:extLst>
              <a:ext uri="{FF2B5EF4-FFF2-40B4-BE49-F238E27FC236}">
                <a16:creationId xmlns:a16="http://schemas.microsoft.com/office/drawing/2014/main" id="{B02D3AEC-01C7-4B60-A77B-BE3A5F08643F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2895600"/>
            <a:ext cx="762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76" name="Line 49">
            <a:extLst>
              <a:ext uri="{FF2B5EF4-FFF2-40B4-BE49-F238E27FC236}">
                <a16:creationId xmlns:a16="http://schemas.microsoft.com/office/drawing/2014/main" id="{13786D18-D045-479C-AB92-84662C90EE06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26670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77" name="Line 50">
            <a:extLst>
              <a:ext uri="{FF2B5EF4-FFF2-40B4-BE49-F238E27FC236}">
                <a16:creationId xmlns:a16="http://schemas.microsoft.com/office/drawing/2014/main" id="{75474692-D6E1-4A06-89C6-7E9B8D276EAA}"/>
              </a:ext>
            </a:extLst>
          </p:cNvPr>
          <p:cNvSpPr>
            <a:spLocks noChangeShapeType="1"/>
          </p:cNvSpPr>
          <p:nvPr/>
        </p:nvSpPr>
        <p:spPr bwMode="auto">
          <a:xfrm>
            <a:off x="7696200" y="2590800"/>
            <a:ext cx="304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78" name="Line 51">
            <a:extLst>
              <a:ext uri="{FF2B5EF4-FFF2-40B4-BE49-F238E27FC236}">
                <a16:creationId xmlns:a16="http://schemas.microsoft.com/office/drawing/2014/main" id="{06BD1979-9945-4E10-A934-2DAC4398DD6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96200" y="2667000"/>
            <a:ext cx="304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79" name="Line 52">
            <a:extLst>
              <a:ext uri="{FF2B5EF4-FFF2-40B4-BE49-F238E27FC236}">
                <a16:creationId xmlns:a16="http://schemas.microsoft.com/office/drawing/2014/main" id="{C6A3F1AE-8A98-45E5-9987-710CDF2905A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153400" y="1828800"/>
            <a:ext cx="0" cy="838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80" name="Line 53">
            <a:extLst>
              <a:ext uri="{FF2B5EF4-FFF2-40B4-BE49-F238E27FC236}">
                <a16:creationId xmlns:a16="http://schemas.microsoft.com/office/drawing/2014/main" id="{638B1F76-A099-49A0-B2E0-8982C2E6E1A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53000" y="1828800"/>
            <a:ext cx="32004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81" name="Line 54">
            <a:extLst>
              <a:ext uri="{FF2B5EF4-FFF2-40B4-BE49-F238E27FC236}">
                <a16:creationId xmlns:a16="http://schemas.microsoft.com/office/drawing/2014/main" id="{6DA5B8B2-BCA8-4E43-AE6F-F2630BE22E32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1828800"/>
            <a:ext cx="0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82" name="Text Box 55">
            <a:extLst>
              <a:ext uri="{FF2B5EF4-FFF2-40B4-BE49-F238E27FC236}">
                <a16:creationId xmlns:a16="http://schemas.microsoft.com/office/drawing/2014/main" id="{F74B3021-428F-476D-8320-1FC20DC631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2286000"/>
            <a:ext cx="74090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Clock</a:t>
            </a:r>
          </a:p>
        </p:txBody>
      </p:sp>
      <p:sp>
        <p:nvSpPr>
          <p:cNvPr id="36883" name="Text Box 56">
            <a:extLst>
              <a:ext uri="{FF2B5EF4-FFF2-40B4-BE49-F238E27FC236}">
                <a16:creationId xmlns:a16="http://schemas.microsoft.com/office/drawing/2014/main" id="{31684FFA-1805-4BBC-ADA9-275B97648F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2667000"/>
            <a:ext cx="84029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Inputs</a:t>
            </a:r>
          </a:p>
        </p:txBody>
      </p:sp>
      <p:sp>
        <p:nvSpPr>
          <p:cNvPr id="36884" name="Text Box 57">
            <a:extLst>
              <a:ext uri="{FF2B5EF4-FFF2-40B4-BE49-F238E27FC236}">
                <a16:creationId xmlns:a16="http://schemas.microsoft.com/office/drawing/2014/main" id="{80453E5E-86F2-4D0D-849E-78056109DB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2590800"/>
            <a:ext cx="10715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Outputs</a:t>
            </a:r>
          </a:p>
        </p:txBody>
      </p:sp>
      <p:sp>
        <p:nvSpPr>
          <p:cNvPr id="36885" name="Line 60">
            <a:extLst>
              <a:ext uri="{FF2B5EF4-FFF2-40B4-BE49-F238E27FC236}">
                <a16:creationId xmlns:a16="http://schemas.microsoft.com/office/drawing/2014/main" id="{8782EED3-0DC1-47E2-851A-B6818F451833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2209800"/>
            <a:ext cx="762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86" name="Text Box 61">
            <a:extLst>
              <a:ext uri="{FF2B5EF4-FFF2-40B4-BE49-F238E27FC236}">
                <a16:creationId xmlns:a16="http://schemas.microsoft.com/office/drawing/2014/main" id="{014BB410-A58B-4CCD-A319-C5C6732641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1981200"/>
            <a:ext cx="84029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Inputs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A5A6F91-6678-9FD6-E2E2-CD26B48632D6}"/>
                  </a:ext>
                </a:extLst>
              </p14:cNvPr>
              <p14:cNvContentPartPr/>
              <p14:nvPr/>
            </p14:nvContentPartPr>
            <p14:xfrm>
              <a:off x="292320" y="110880"/>
              <a:ext cx="6961320" cy="32666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A5A6F91-6678-9FD6-E2E2-CD26B48632D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82960" y="101520"/>
                <a:ext cx="6980040" cy="32853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C9DA0535-D0C8-4E96-B806-D92F7958F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AA8C675-F5AE-46A4-9ECC-828739D61FBE}" type="slidenum">
              <a:rPr lang="en-US" altLang="en-US" sz="1400">
                <a:latin typeface="Times New Roman" panose="02020603050405020304" pitchFamily="18" charset="0"/>
              </a:rPr>
              <a:pPr/>
              <a:t>8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A9F41C20-625E-4CD7-9C47-32EAA9D748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08372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Designing a Latch</a:t>
            </a:r>
          </a:p>
        </p:txBody>
      </p:sp>
      <p:sp>
        <p:nvSpPr>
          <p:cNvPr id="14340" name="Line 3">
            <a:extLst>
              <a:ext uri="{FF2B5EF4-FFF2-40B4-BE49-F238E27FC236}">
                <a16:creationId xmlns:a16="http://schemas.microsoft.com/office/drawing/2014/main" id="{97FF0E72-0F5B-4140-8676-BC9E8A9F06E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1" name="Text Box 4">
            <a:extLst>
              <a:ext uri="{FF2B5EF4-FFF2-40B4-BE49-F238E27FC236}">
                <a16:creationId xmlns:a16="http://schemas.microsoft.com/office/drawing/2014/main" id="{EC997099-DE2D-460B-9B07-EEEEBC6060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47800"/>
            <a:ext cx="6953186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An S-R latch: set-reset latch</a:t>
            </a: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When Set is high, a 1 is stored</a:t>
            </a: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When Reset is high, a 0 is stored</a:t>
            </a: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When both are low, the previous state is preserved (hence,</a:t>
            </a: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known as a storage or memory element)</a:t>
            </a: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Both are high – this set of inputs is not allowed</a:t>
            </a: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Verify the above behavior!</a:t>
            </a:r>
          </a:p>
        </p:txBody>
      </p:sp>
      <p:pic>
        <p:nvPicPr>
          <p:cNvPr id="14342" name="Picture 6" descr="35">
            <a:extLst>
              <a:ext uri="{FF2B5EF4-FFF2-40B4-BE49-F238E27FC236}">
                <a16:creationId xmlns:a16="http://schemas.microsoft.com/office/drawing/2014/main" id="{156E6DAB-780A-4353-A43F-D463AEDFEC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9300" y="3810000"/>
            <a:ext cx="3087688" cy="2601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343" name="Text Box 5">
            <a:extLst>
              <a:ext uri="{FF2B5EF4-FFF2-40B4-BE49-F238E27FC236}">
                <a16:creationId xmlns:a16="http://schemas.microsoft.com/office/drawing/2014/main" id="{FF8B1D47-6701-4315-946D-893C4D8663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6477000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712865D-D7F4-E363-1337-B9686D8F4E6A}"/>
                  </a:ext>
                </a:extLst>
              </p14:cNvPr>
              <p14:cNvContentPartPr/>
              <p14:nvPr/>
            </p14:nvContentPartPr>
            <p14:xfrm>
              <a:off x="337680" y="309960"/>
              <a:ext cx="8786880" cy="60940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712865D-D7F4-E363-1337-B9686D8F4E6A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28320" y="300600"/>
                <a:ext cx="8805600" cy="61128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C466DF4B-9DD9-4875-A6DB-CFCEAD3F6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762B148-BE66-45B2-B66F-6A47651BE5F8}" type="slidenum">
              <a:rPr lang="en-US" altLang="en-US" sz="1400">
                <a:latin typeface="Times New Roman" panose="02020603050405020304" pitchFamily="18" charset="0"/>
              </a:rPr>
              <a:pPr/>
              <a:t>9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19C9A444-90DC-4C56-881C-6CC8C3014C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41981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 Latch</a:t>
            </a:r>
          </a:p>
        </p:txBody>
      </p:sp>
      <p:sp>
        <p:nvSpPr>
          <p:cNvPr id="16388" name="Line 3">
            <a:extLst>
              <a:ext uri="{FF2B5EF4-FFF2-40B4-BE49-F238E27FC236}">
                <a16:creationId xmlns:a16="http://schemas.microsoft.com/office/drawing/2014/main" id="{122629BC-E71F-40E2-A592-990A97FD61C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9" name="Text Box 4">
            <a:extLst>
              <a:ext uri="{FF2B5EF4-FFF2-40B4-BE49-F238E27FC236}">
                <a16:creationId xmlns:a16="http://schemas.microsoft.com/office/drawing/2014/main" id="{0A3D48C7-2CE1-4AA8-BA67-94C305DC0D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7282315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Incorporates a clock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The value of the input D signal (data) is stored only when the clock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is high – the previous state is preserved when the clock is low</a:t>
            </a:r>
          </a:p>
        </p:txBody>
      </p:sp>
      <p:pic>
        <p:nvPicPr>
          <p:cNvPr id="16390" name="Picture 6" descr="36">
            <a:extLst>
              <a:ext uri="{FF2B5EF4-FFF2-40B4-BE49-F238E27FC236}">
                <a16:creationId xmlns:a16="http://schemas.microsoft.com/office/drawing/2014/main" id="{02874DDD-2C10-4856-85B8-F3529B0523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5975" y="3168650"/>
            <a:ext cx="4895850" cy="307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391" name="Text Box 5">
            <a:extLst>
              <a:ext uri="{FF2B5EF4-FFF2-40B4-BE49-F238E27FC236}">
                <a16:creationId xmlns:a16="http://schemas.microsoft.com/office/drawing/2014/main" id="{1D69E740-6627-4237-A178-165790BE3D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6429375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45DE870-0BFF-E700-71A6-DB7F48CA16FA}"/>
                  </a:ext>
                </a:extLst>
              </p14:cNvPr>
              <p14:cNvContentPartPr/>
              <p14:nvPr/>
            </p14:nvContentPartPr>
            <p14:xfrm>
              <a:off x="1567800" y="225000"/>
              <a:ext cx="7604280" cy="62100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45DE870-0BFF-E700-71A6-DB7F48CA16FA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558440" y="215640"/>
                <a:ext cx="7623000" cy="62287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57861</TotalTime>
  <Words>1786</Words>
  <Application>Microsoft Office PowerPoint</Application>
  <PresentationFormat>On-screen Show (4:3)</PresentationFormat>
  <Paragraphs>334</Paragraphs>
  <Slides>23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292</cp:revision>
  <dcterms:created xsi:type="dcterms:W3CDTF">2002-09-20T18:19:18Z</dcterms:created>
  <dcterms:modified xsi:type="dcterms:W3CDTF">2024-02-22T19:06:08Z</dcterms:modified>
</cp:coreProperties>
</file>