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4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5.xml" ContentType="application/inkml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95" r:id="rId3"/>
    <p:sldId id="696" r:id="rId4"/>
    <p:sldId id="725" r:id="rId5"/>
    <p:sldId id="726" r:id="rId6"/>
    <p:sldId id="727" r:id="rId7"/>
    <p:sldId id="724" r:id="rId8"/>
    <p:sldId id="721" r:id="rId9"/>
    <p:sldId id="722" r:id="rId10"/>
    <p:sldId id="723" r:id="rId11"/>
    <p:sldId id="701" r:id="rId12"/>
    <p:sldId id="702" r:id="rId13"/>
    <p:sldId id="703" r:id="rId14"/>
    <p:sldId id="704" r:id="rId15"/>
    <p:sldId id="705" r:id="rId16"/>
    <p:sldId id="706" r:id="rId17"/>
    <p:sldId id="708" r:id="rId18"/>
    <p:sldId id="728" r:id="rId19"/>
    <p:sldId id="707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6FA46E-2AFF-4B8F-AB65-6F8F996EF97A}" v="8" dt="2024-02-20T19:07:05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5732F72-ACDA-4307-87F8-E670E467D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B62FED6-1173-4BC5-9B55-9A75365600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3B2F9BD-79B1-4343-A50F-38B56050E5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5EC4CED-F256-418E-8E45-93884AFA16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152CED-FECF-4B0D-84E0-CDD840BE7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7:47:24.3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4631 5772 537 0,'-10'18'110'0,"-1"1"102"0,7 6-120 0,-4 0-33 0,5-4-34 0,3-1-5 15,9-12-7-15,8-5-3 0,17-9-7 0,7-7-2 0,12-6 1 16,7 0 0-16,10 7-2 15,4-1 0-15,6 4-1 16,12 5-1-16,24 3-2 16,14-1 0-16,4-6 0 15,-2 1 1-15,15-1 3 16,1-2 2-16,16 5 16 16,1 5 5-16,8 2 7 15,8 3 0-15,7 3-3 16,5-4-2-16,7 6-2 15,-11-1-3-15,2 1-9 16,11 1-3-16,-20 1-4 16,-6 4 0-16,-9 2 0 15,-13 0 0-15,-13 1 3 16,1-4-1-16,-23-3 3 16,-15-2-1-16,-32-4 2 15,-16 2 1-15,-23-8 2 16,-11 0 4-16,-17-5 21 15,-5-1 14-15,-16-4 14 0,-9-4-1 16,-12-2-19 0,-10-4-13-16,-10 1-14 0,-6-3-3 0,-25-2 2 15,-7 2-3-15,-14 3-3 16,0-3 0-16,-3 6-9 16,-3 2 0-1,-27 0-2-15,-8 5-1 0,-6 5 1 16,-6 0-1-16,-1 7-1 15,-6-2 1 1,-6-1-1-16,-3 0 0 16,-2 4 1-16,2-1 0 15,0-2 0-15,4 6 1 0,5-7-1 16,-1 0-1-16,12 6 1 16,11 0 0-16,9 4 0 15,5-4 1-15,12 0-4 16,5-6-3-1,39 0-85-15,6-4-86 0,27-4 100 16</inkml:trace>
  <inkml:trace contextRef="#ctx0" brushRef="#br0" timeOffset="82098.78">14006 6927 342 0,'0'-5'126'0,"0"3"135"0,0 2-38 0,-4 5-72 15,1 1-35-15,-4-1-50 0,4-2-8 0,2 0 8 0,1-3 7 0,0 0 9 0,1 2 1 0,2 0-20 0,4 4-7 16,-4 13-12-16,-2 6-7 0,2 15-4 0,1 10-6 15,-4 7-13-15,0 6-2 16,0 0-6-16,-4 0 1 16,3-6-1-16,-1 0-1 0,1-12-3 15,1-1-1-15,-5-6-19 16,0-9-23-16,2-6-70 16,-2-8-60-16,-1-14-233 15,3-4 232-15</inkml:trace>
  <inkml:trace contextRef="#ctx0" brushRef="#br0" timeOffset="82786.91">13691 6996 820 0,'-5'-14'104'16,"2"-3"101"-16,3 2-8 0,0 3-21 0,2 4-20 0,-1 0-48 0,2 0-31 0,2 3-38 0,-3 2-9 0,13-8-8 16,6-3 1-16,15-11 8 0,7-8 0 0,18-7 3 0,12-4 7 0,22-6-5 0,-1-2-5 0,2 7-8 15,-12 8-4 1,-24 21-3-16,-11 13 0 15,-17 18-5-15,-6 19-5 0,-10 21-2 16,-11 13-1 0,-7 21 3-16,-9 14-10 15,-1 17-45 1,-3-2-22-16,1-6-35 0,2-9-1 0,2-25 25 16,4-11 21-16,-1-17 36 15,6-17 10-15,1-22 19 16,3-11 5-16,7-27 6 15,-4-15 3-15,11-23 10 16,2-7 3-16,11 4 13 16,2 6 1-16,6 23-12 15,-1 17-10-15,-7 34-17 0,2 25-4 16,-8 26-1-16,-7 12 0 0,-4 7-1 16,2 0-2-16,6-18 1 15,-1-16 1-15,9-24 3 16,-7-14 2-16,5-26 3 15,-4-9 9-15,-1-26 18 16,2-14 9-16,-7-7 17 16,4-5-2-1,-4 9-16-15,2 13-9 16,-5 29-19-16,-1 19-1 0,0 33-9 16,-4 14-2-1,4 18 0-15,4 2-6 0,2-3 3 16,5-7 0-1,6-21 0-15,3-12 4 0,1-19-56 16,-2-9-54-16,1-23-301 16,-3-15 240-16</inkml:trace>
  <inkml:trace contextRef="#ctx0" brushRef="#br0" timeOffset="82974.52">15104 6603 1534 0,'-7'13'36'0,"0"-3"-32"0,1-7-4 0,6-6-6 0,3-5 1 0,11-5-137 0,5 0 103 0</inkml:trace>
  <inkml:trace contextRef="#ctx0" brushRef="#br0" timeOffset="83253.73">15694 6793 1181 0,'-25'25'120'0,"-5"2"70"15,-17 9-91-15,-5 2-1 0,-8 4-46 0,9-1-8 0,21-7-21 16,16-9-9-16,25-11-4 15,15-3 3-15,16 0 2 16,10 2-2-16,-1 2-4 16,-4 11-4-16,-14 0 3 15,-11 9 5-15,-8 0 8 16,-9 1 3-16,-14 0 1 16,-13 1-5-16,-16-1-39 15,-5-5-50-15,-15 1-166 16,1-10-231-16,-5-5 261 15</inkml:trace>
  <inkml:trace contextRef="#ctx0" brushRef="#br0" timeOffset="84064.28">16176 6927 1096 0,'11'31'85'0,"-5"7"36"0,-6 14-16 0,-9 11-32 0,-6 2-31 0,3-8-28 0,10-8-6 0,7-21-3 16,8-11 1-16,10-15 9 15,2-13 6-15,-1-8 5 16,4-2 0-16,-2-2-7 16,-3 2-5-16,3 7-5 15,-6 6-2-15,5 10-5 16,5 2-1-16,-4 12-1 16,2 3 1-16,-3-3 0 0,0-2 0 15,4-11 0-15,-4 2 1 16,0-13 1-1,1-4 0-15,-12-3 4 0,-2-4 0 0,-4-1 5 32,-6-1 0-32,-2 1 1 0,-6 1-1 15,2 3-5-15,4 15-3 16,0-1-1-16,5 13-2 16,8 3 0-1,6 5-2-15,11-8-2 0,11-3 0 16,19-8 1-16,3-8 1 15,3-4 2-15,-1-4 6 16,-9-1 22-16,-7-7 14 16,-12 5 26-16,-6 2 10 0,-18 4 15 15,-7 3-7-15,-9 6-9 0,-8-3-14 16,-3 14-38 0,-12 4-10-16,-2 14-22 15,-5 10-4-15,5 7-4 16,5 4 0-16,17 0-4 15,6-8-3-15,16-10-1 16,9-6 2-16,13-14 7 0,3-3 3 16,14-13 6-16,4-5 2 15,5-9 2 1,9-8 1-16,-8-9 4 16,-7-1 1-16,-14-1 6 15,-17 3 4-15,-24 7 7 16,-12 9-1-16,-20 17-12 0,1 16-7 15,-10 25-12 1,3 13-3-16,18 7-2 0,6-3-14 16,24-12-52-16,12-9-29 15,19-21-45-15,3-8-27 16,13-14-105-16,-8-5 167 16</inkml:trace>
  <inkml:trace contextRef="#ctx0" brushRef="#br0" timeOffset="84255.2">17988 6482 1323 0,'-3'55'81'0,"-3"13"20"0,-2 14-8 0,-2 11-34 0,-2 5-19 0,-1 1-19 0,-4-9-9 0,3-9-57 0,1-14-93 0,8-16 83 16</inkml:trace>
  <inkml:trace contextRef="#ctx0" brushRef="#br0" timeOffset="84433.23">18132 6829 1100 0,'-32'28'64'0,"1"20"11"0,2 4-5 15,7 8-31-15,11-2-13 0,22-14-18 0,15 0-10 0,18-25-120 0,11-1-181 16,3-17 181-16</inkml:trace>
  <inkml:trace contextRef="#ctx0" brushRef="#br0" timeOffset="84613.48">18670 6853 1400 0,'-10'15'60'0,"-1"0"31"0,0-11-120 0,-1-4-23 0,5-9-156 0,1-9 118 0</inkml:trace>
  <inkml:trace contextRef="#ctx0" brushRef="#br0" timeOffset="84763.06">18566 7166 1557 0,'9'-3'38'0,"2"-9"-33"16,2-15-23-16,-2 2-51 0,0-7 41 0</inkml:trace>
  <inkml:trace contextRef="#ctx0" brushRef="#br0" timeOffset="85680.07">19930 6641 564 0,'0'-9'30'0,"-3"-5"33"0,-6-5-49 16,-4-2 34-16,-1-4 77 15,1-2 31-15,1 7 42 16,2-2-19-16,-1-1-63 15,3 6-28-15,-1 5-30 0,4 2-1 16,0 12-4 0,4 6 0-16,1 20-21 0,0 13-17 15,-2 25-11-15,-6 16-2 16,-9 19-13-16,-8 5-24 16,-12 12-52-16,-5 5-10 15,-7-19 13-15,6-14 16 16,4-38 21-16,6-16 9 15,17-21-5-15,13-11 10 0,20-7 38 16,13-5 4-16,16-9 21 16,6 0 6-16,5-7-5 15,4 0-2-15,1 4-16 16,-1-6-7-16,-5 6-3 16,-1 1 15-1,-10 3 14-15,-2 7 3 0,-19 3 7 16,-8-4-15-16,-13 10-11 15,3 3-3 1,-6 11-7-16,0 5-3 0,-2 13-3 16,1 6-1-16,6 4 0 15,7-2 0-15,17-15-1 16,7-11 0-16,13-14 5 16,-2-6 8-16,0-13 23 15,-1-9 9-15,-6-9 20 16,-3-1 6-16,-13 2 4 15,-10 0 0-15,-26 0-14 16,-10 4-14-16,-15-3-26 0,-4 12-24 16,-3 16-36-16,-3 9-26 15,6 15-81 1,0 1-65-16,19 4 115 16</inkml:trace>
  <inkml:trace contextRef="#ctx0" brushRef="#br0" timeOffset="86058.36">20893 7149 1584 0,'0'-25'108'0,"-13"3"65"0,-11 4-98 0,-13 9-46 0,-5 7-24 0,0 20-16 0,-2 9 0 0,15 6 8 16,4-2 0-16,20-7-10 15,5-10 0-15,15-9 1 16,3-8 3-16,8-15 10 16,-1 6 6-16,-3-14 25 0,-5 0 18 0,-7 2 30 31,-7-6 14-31,-3 17-12 16,-3 2-17-1,-2 10-35-15,0 18-18 0,4 21-12 16,2 20-5-16,7 15 1 15,3 3-1-15,0 6-35 16,-3-5-5-16,-3 2-33 16,-8-2-19-16,-13-1-53 0,-11-7-60 15,-11-11-240-15,-1-13 250 16</inkml:trace>
  <inkml:trace contextRef="#ctx0" brushRef="#br0" timeOffset="86263.09">20983 6927 1314 0,'23'55'48'0,"-5"11"-4"15,-6 0-6-15,-4 2 0 0,-2-9-10 0,4-22-16 0,1-11-41 0,2-20-223 0,1-6 170 0</inkml:trace>
  <inkml:trace contextRef="#ctx0" brushRef="#br0" timeOffset="86396.83">21035 6663 1298 0,'-15'7'146'0,"3"2"192"0,-9 1-304 0,13-4-103 0,4 2-35 0,7-5-122 0,13-3-102 0,15 2 187 16</inkml:trace>
  <inkml:trace contextRef="#ctx0" brushRef="#br0" timeOffset="86629.93">21573 6976 1878 0,'-30'6'84'0,"-11"-1"10"16,0 4-57-16,-4 10-22 0,1 6-18 0,14 13-10 0,13 8-1 0,22-2-7 0,10 2-1 16,23-10 0-16,11-8-9 15,13-10-42-15,4-9-44 0,7-6-175 16,-2-7 164-1</inkml:trace>
  <inkml:trace contextRef="#ctx0" brushRef="#br0" timeOffset="87776.68">22751 7024 488 0,'2'-3'91'0,"-1"-5"112"0,-1 4 1 0,-1-7-3 0,-9-4 2 0,-4 1-12 16,-2-3-15-16,-11 1-36 15,-4 4-34-15,-1 7-58 0,-4 5-22 0,6 8-27 16,0 11-5-16,8 15-9 16,0 7-9-16,8 2-14 15,3-2-3-15,15-11-9 32,6-11 11-32,15-19 20 15,2-10 5-15,9-10 16 16,4-13 8-16,1-10 17 15,0-9 6-15,-3-13 21 0,-1-6 2 16,0-12 14-16,-6-7 11 16,-7-6 4-16,-7-2-2 0,-15 3-19 15,-2 13-17-15,-13 30-29 16,-1 16-1-16,-10 36-16 16,-1 24-5-16,-8 37-4 15,1 13-8 1,2 38 5-16,0 11-14 0,18-6-1 15,10-7 0-15,26-28-5 16,11-18 13-16,20-30 6 16,13-10 3-16,7-24 8 15,3-6 3-15,-12-21 5 16,-8-5 1 0,-18-9 11-16,-4 0 8 0,-11-9 14 15,-9-2 3-15,-13 1-4 16,-6 7-9-16,-11 22-25 15,-8 11-7-15,-3 33-17 16,-2 11-2-16,6 26 3 16,2-3 1-16,18-7-3 15,5-6-1-15,20-21 2 16,9-8 3-16,10-16 10 16,7-10 4-16,2-12 1 0,7-6 2 15,-7-8 2-15,1-1 1 0,-12 1 2 16,0 2 0-16,-6 15-2 15,-10 12-3-15,1 12-8 16,-4 14-1 0,-3 16-2-16,7 5 1 0,1 8 5 15,5 0 1 1,-2 1 3-16,-5-6 0 0,-9-5 2 16,-7-6 4-1,-12-6-18-15,-11-5-13 0,-16-11-24 16,-5-2-34-16,-15-15-82 15,-2-10-41-15,-10-19-231 16,1-13 242-16</inkml:trace>
  <inkml:trace contextRef="#ctx0" brushRef="#br0" timeOffset="87976.13">23986 6733 1602 0,'-1'-13'11'16,"4"51"-1"-16,-6 20 6 15,0-9-2-15,-2-9-8 0,5-20 0 0,6-9 8 0,2-14 6 0,3-11-20 0,3-22-193 0,4-7 137 0</inkml:trace>
  <inkml:trace contextRef="#ctx0" brushRef="#br0" timeOffset="88415.22">24452 6709 733 0,'27'11'157'0,"-7"0"132"0,-7-1-37 15,-13-6-63-15,-11-2-15 0,-16-5-3 0,-5-2-20 0,-21-8-53 0,-4 6-31 16,-3 8-51 0,1 7-11-16,14 17-11 15,8 2-2-15,23 3-9 16,11 0-6-16,17-11-4 15,18-3 0-15,14-10 11 16,6-8 6-16,11-15 11 0,-5 0 4 16,-7-9 22-1,-9 1 17-15,-6 0 28 0,-7 3 2 16,-12 8-25-16,-3 9-26 0,-9 27-29 16,-5 16-4-1,-5 27 4-15,1 6 6 0,-7 6 1 16,0 0-5-1,-5-3-36-15,-3-1-25 0,-5-12-67 16,1-2-29-16,-7-10-81 16,-2-8-90-16,-9-10 197 15</inkml:trace>
  <inkml:trace contextRef="#ctx0" brushRef="#br0" timeOffset="88697.43">24690 6690 650 0,'50'41'28'0,"-9"6"34"0,-7 4 23 0,-19 3 25 0,-10-4 14 0,-8-9-3 0,-5-6-14 0,-1-24-9 15,-2-10-8-15,1-20-30 16,7-11-7-16,6-17-7 0,8-6-8 0,14-1 3 31,2 11 7-31,13 23-1 16,1 18-6-16,-4 27-10 15,0 13-12-15,-7 13-14 16,-5-1-13-16,0-15-108 0,5-4-96 0,5-18 110 31</inkml:trace>
  <inkml:trace contextRef="#ctx0" brushRef="#br0" timeOffset="89378.42">21651 7715 1140 0,'8'-11'99'0,"-4"10"74"0,-1 2-42 0,5 23-24 0,-5 15-37 0,12 28-45 0,6 11-16 0,1 12-9 0,-3-1 2 15,5-12 0 1,-7-6 0-16,4-16-26 0,-6-3-21 16,-7-13-79-1,-5-4-61-15,-11-17-96 16,-7-9-7-16,-9-12 81 15,-9-10 79-15,-16-10 210 16,-5-4 68-16,-7-13 67 16,6-4 14-16,14 6-38 15,14 7-17-15,24 10-33 0,12 10-21 16,23 14-40-16,10 4-24 0,13 4-37 16,2 0-11-1,3-10-13-15,3-1-22 0,7-11-86 16,5-4-91-16,3-11 102 15</inkml:trace>
  <inkml:trace contextRef="#ctx0" brushRef="#br0" timeOffset="89827.99">22499 7971 1170 0,'8'8'123'16,"-5"4"97"-16,1 6-45 0,0 8-46 0,-4 6-29 0,1 17-39 0,2 12-15 0,0 10-15 0,2 7-9 0,0-1-14 0,-3-5-22 0,5-16-27 15,1-8-19 1,5-19-21-16,1-9 15 0,-1-17 12 15,-2-9 12-15,-3-19 21 16,-5-13 7-16,-3-19 38 16,-7-10 22-16,-8-14 28 15,-3-6 14 1,3 4-14-16,2-2-11 16,7 22-21-16,9 10-8 0,8 25-3 15,6 11 2 1,12 14-2-16,8 3-5 15,8 7-14-15,11-5-4 16,14 0-7-16,9-2-1 16,-2-8 0-16,-6 1-1 0,-20-7-22 15,-12 0-25-15,-14 0-100 16,-9-3-100-16,-8 10 134 16</inkml:trace>
  <inkml:trace contextRef="#ctx0" brushRef="#br0" timeOffset="90011.68">22650 8086 1612 0,'14'19'98'15,"4"1"36"-15,4-6-27 0,6-3-40 0,7-4-24 0,4-10-31 0,10-5-10 0,2-8-56 0,-7-1-48 16,8-7-192-1,3 3 163-15</inkml:trace>
  <inkml:trace contextRef="#ctx0" brushRef="#br0" timeOffset="90311.03">23649 7922 1691 0,'-10'5'104'0,"-10"1"74"0,-7 6-107 0,-20 3-32 0,-1 10-13 0,-4 0-12 0,3 2 0 16,11 8 1-16,4-5-1 16,18 0-14-1,13 0-8-15,15-4-8 16,17 1 0-16,10 3 5 16,10 2 5-16,3-1 6 0,2 4 0 15,1 4 3-15,-14-2 2 16,-20-3 5-16,-10 1 5 15,-27-2 6-15,-9-5 0 16,-27 1-3-16,-8-7-5 16,-5-14-30-16,-4-3-37 15,10-20-80-15,6-15-40 0,13-23-103 16,13-12-99-16,23-12 221 16</inkml:trace>
  <inkml:trace contextRef="#ctx0" brushRef="#br0" timeOffset="90527.56">24089 7925 1806 0,'-3'84'15'0,"-7"-9"-3"0,4 4-4 0,-2-2 2 0,-1-6 0 0,4-8 2 0,-1-4-23 0,2-28-64 0,3-2-91 16,-2-14 84-16</inkml:trace>
  <inkml:trace contextRef="#ctx0" brushRef="#br0" timeOffset="90740.16">23952 7789 1404 0,'0'0'115'0,"4"16"58"0,-1 17-59 0,10 18-73 0,6 9-11 0,14 0-11 0,7-7 1 0,9-2-3 31,-5-7-6-31,3-8-4 0,-4-3-3 0,-10-14-49 31,3 0-58-31,-12-14-201 16,-7-5 171-16</inkml:trace>
  <inkml:trace contextRef="#ctx0" brushRef="#br0" timeOffset="90921.03">24665 7810 1145 0,'-7'33'167'0,"-2"6"204"0,-13 15-283 0,-3 6-24 0,-10 3-43 0,-3-3-6 0,-3-2-4 0,3-4-3 16,5-8-9-16,0-10-20 0,6-16-112 16,0-7-153-16,5-21 159 15</inkml:trace>
  <inkml:trace contextRef="#ctx0" brushRef="#br0" timeOffset="91111.1">24603 7688 1469 0,'14'7'94'0,"5"18"31"0,-1 14-42 0,7 24-55 0,3 10 5 0,-1 7 14 0,-2 6 0 0,-7 3-11 16,-10 3-10-16,-7-4-54 15,-1-6-49-15,-3-11-219 16,0-8 178-16</inkml:trace>
  <inkml:trace contextRef="#ctx0" brushRef="#br0" timeOffset="93415.7">22395 9029 777 0,'4'0'87'0,"1"5"89"0,-5-1-3 0,-9 7-14 0,-4 2-5 0,-4 1-21 0,-4 5-18 0,-7 3-36 0,-12 7-19 16,-9 7-40-16,-11 2-12 16,5 12-6-16,0 5-2 15,6 13-2-15,3 6-3 16,13 13-13-16,6 3-15 15,19 1-12-15,12-4-22 16,18-16-39-16,11-14-32 16,9-19-167-16,10-13 177 0</inkml:trace>
  <inkml:trace contextRef="#ctx0" brushRef="#br0" timeOffset="93676.28">22617 9142 1047 0,'-8'30'147'0,"-3"4"87"0,0 7-51 0,-2 6-10 0,1 3-55 0,2 1-22 0,6 4-44 15,2 6-20-15,0 4-26 0,2 3-20 16,0-2-65-16,4-4-44 0,-3-15-152 16,9-11-157-16,5-17 247 15</inkml:trace>
  <inkml:trace contextRef="#ctx0" brushRef="#br0" timeOffset="93909.68">23010 9125 1453 0,'-2'11'147'0,"-9"5"99"0,0 9-74 0,-2 13-56 0,2 1-18 0,4 7-10 0,-3 5-12 0,-1 4-28 15,8-2-17-15,-7 9-30 16,4-1-13-16,0-2-79 0,-4-4-66 0,9-9-195 31,1-8 183-31</inkml:trace>
  <inkml:trace contextRef="#ctx0" brushRef="#br0" timeOffset="94523.12">22570 9429 969 0,'-19'18'86'0,"8"1"102"0,3 1-49 16,6-7 15-16,5-2 1 0,10-13-18 0,11-7-14 0,9-10-39 16,13 2-27-16,7-1-42 15,9-1-19-15,7 7-66 16,5-6-32-16,-8 3-81 0,-4-8-39 15,-19 3-30-15,-9-1 7 0,-12 7 73 16,-4 5 48-16,-9 9 112 16,-4 11 69-1,-5 13 81-15,-2 5 19 0,1 19 3 0,-7 1-40 16,2 14-69-16,-2 1-21 16,5 6-24-16,1-2 6 31,4-15 3-31,7-9-1 15,4-23 10-15,4-12 6 0,8-18 30 16,2-10 15-16,6-19 17 16,-1-8 2-16,-2-1-7 15,0-2-7-15,-10 10-6 16,1 4-8-16,-9 19-21 16,1 10-10-16,-8 20-23 15,3 15-10-15,1 7-9 16,7 5 0-16,11-6 4 0,3-4 3 15,12-10 12-15,-1-6 10 16,-3-10 23-16,-10-3 15 16,-2-5 33-16,-12-13 8 15,-3-8-3-15,6-4-4 0,-9-15-30 32,3 2-16-32,-9-14-19 0,-4 1-14 15,-6 1-14-15,2 7-6 16,1 13-39-16,1 9-33 15,4 1-105 1,-2 10-74-16,13 2-346 16,16-2 348-16</inkml:trace>
  <inkml:trace contextRef="#ctx0" brushRef="#br0" timeOffset="95004.17">24542 9018 868 0,'8'-13'185'15,"1"4"166"-15,-9-2-125 0,-5 1-27 16,-4 7-31-16,-1 3-15 0,-10 5-20 0,-5 6-8 0,-2 13-44 0,-6 1-16 16,-8 14-34-1,1 12-19-15,-13 13-12 0,0 12-5 16,9 9-19 0,5 3-19-16,18-1-18 0,13-6-10 15,26-17 4-15,10-7 15 0,23-19 19 16,1-11 12-16,5-16 17 15,-1-8 4 1,-10-11 19-16,0-5 9 16,-10-5 19-16,-7-5 17 0,-17-2 19 15,-6-2-2 1,-15-1-10-16,-13 1-18 0,-8 8-38 16,-11 7-20-16,-2 18-58 15,1 7-29-15,-7 6-77 16,3 1-48-16,22-6-293 15,7-4 304-15</inkml:trace>
  <inkml:trace contextRef="#ctx0" brushRef="#br0" timeOffset="95339.46">24882 8728 1468 0,'-6'0'71'0,"3"4"21"15,1 7 60 1,-6 5 18-16,8 5-14 0,10 6-28 0,3 4-23 0,18 15-32 0,1 4-19 0,13 15-28 0,1 11-2 0,0 6-17 0,-5 3-5 0,-5-3 2 16,-11 0-2-16,-20 1-9 15,-8 6-11-15,-32 12-33 16,-15 3-18-16,-46 12-63 16,-29 4-20-16,-26 5-67 15,-29 3 104-15</inkml:trace>
  <inkml:trace contextRef="#ctx0" brushRef="#br0" timeOffset="97003.9">13358 10708 616 0,'-1'10'110'0,"-4"3"79"0,-3 10-36 0,-5 7-9 0,-1 17-39 0,-3 7-19 0,3 12-43 0,-1 13-17 0,4 19-22 15,-1 4-5 1,1 7-81-16,1 2-41 16,2-23-7-16,8-11 5 15,2-34 88-15,9-16 64 16,1-32 51-16,1-17 20 0,3-29 25 16,0-7 3-16,1-19 3 15,-4-5 3-15,-10 0 3 16,-2-5-14-16,-7 7-31 15,-5 1-19 1,-2 5-34-16,1 6-8 16,4 13-13-16,5 10-2 15,6 22-8-15,6 9-5 0,7 26-5 16,8 18-3-16,22 36 2 16,6 15 3-16,12 12 2 15,3 1-1-15,-3-10-4 16,-2-7 1-16,-9-25 1 15,-4-11 3-15,-11-17 4 16,-8-8 3-16,-14-13 23 16,-3-8 17-16,-15-18 17 15,-9-9 4-15,-6-17-14 0,-7-4-15 16,0-11-19-16,2 1-9 16,6 0-12-16,5 8-11 15,10 12-71-15,1 10-64 0,11 8-211 31,5 8 193-31</inkml:trace>
  <inkml:trace contextRef="#ctx0" brushRef="#br0" timeOffset="97376.03">14024 11167 743 0,'30'18'119'0,"6"-4"87"0,-4-8 4 0,7-1-48 0,2-5-36 16,-8-11-26-16,4-3-20 0,-4-12-20 0,-3-4-6 0,-7-4-25 16,-7 1-6-16,-6 3-3 15,-9 8 1-15,-12 11-2 16,-6 6-4-16,-15 17-15 16,-6 14-18-16,-4 21-40 15,5 15-25-15,1 5-20 16,16 7 12-16,20-10 35 0,4-8 25 15,29-15 29 1,-1-6 3-16,15-13 22 16,-1-6 12-16,5-7 21 15,5-7 10-15,4-10 6 16,10-11 3-16,15-16-12 16,11-4-11-16,0-4-25 15,-7-4-11-15,-17 3-6 16,-16-5-9-16,-22 0-108 15,-9 7-94-15,-13-1 104 16</inkml:trace>
  <inkml:trace contextRef="#ctx0" brushRef="#br0" timeOffset="97558.03">14770 11025 1165 0,'2'19'142'0,"10"5"86"0,12 12-64 0,6 13-18 0,6 6-66 0,2 7-25 0,1 1-35 16,-1-5-9 0,-1-9-19-16,-4-3-33 15,1-16-103-15,3-6-103 16,-6-20 127-16</inkml:trace>
  <inkml:trace contextRef="#ctx0" brushRef="#br0" timeOffset="97737.99">15423 10617 1220 0,'0'2'153'0,"-1"21"104"0,-6 15-33 0,4 38-104 0,-3 14-37 0,4 25-47 0,2 8-16 0,2-2-12 16,6-6-2-1,0-26-28-15,1-11-121 0,10-16 93 16</inkml:trace>
  <inkml:trace contextRef="#ctx0" brushRef="#br0" timeOffset="97935.92">15232 11000 1375 0,'14'10'121'0,"10"-1"46"0,14 8-40 0,11-2-28 0,12-7-45 0,9-5-17 0,6-10-21 0,-4-5-6 0,2-7-58 15,10-6-79-15,3-10 74 16</inkml:trace>
  <inkml:trace contextRef="#ctx0" brushRef="#br0" timeOffset="98991.11">16496 11052 726 0,'-5'0'143'0,"-3"2"130"0,5 7-125 0,0-1-8 0,3 11-63 0,0 6-20 0,3 13-34 16,5 6-12-1,0 7-10-15,1-1-1 16,6-15-7-16,5-10-1 0,5-23 1 15,4-13 4-15,1-16 9 16,1-8 14-16,-6-14 27 16,-4 2 11-16,-4-2 1 15,-2 7-10-15,-8 10-24 16,1 10-13-16,0 20-14 0,0 13-5 16,9 26-34-16,9 10-34 15,8 10-193-15,6-4-8 0,10-15 30 31,2-13 36-31,-4-23 242 0,2-4 31 0,-20-15 21 32,-3-8 12-32,-10-8-15 15,-9-8-5-15,-3-8 4 0,-7-5-4 16,-6-1-10-16,4 5-9 0,-4 10-16 16,8 12-3-1,0 18-21-15,0 10-7 0,3 18-13 16,6 8-4-16,4 8 0 15,8-4 2-15,9-10 4 16,6-6 1-16,5-12 3 16,2-5 25-16,-6-16 26 15,1-7 13-15,-6-7 31 16,-12 0-9 0,-13 3-2-16,-14 2-5 15,-20 6-20-15,-4 8-14 16,-12 14-27-16,2 12-14 0,0 28-28 0,3 10-16 15,12 21-33-15,4 6-8 0,18 5 9 32,9-11 10-32,22-15 29 15,9-15 9-15,21-16 7 16,6-13 2-16,10-12 10 16,4-11 3-16,-1-17 18 15,-10-8 12-15,-17-5 24 16,-13-8 14-16,-20 9 13 15,-7 1-1-15,-18 9-14 0,-7 14-14 0,-14 26-31 16,-1 15-15-16,-6 32-17 16,4 14-6-16,8 6-6 15,1 0-11-15,29-14-30 16,14-11-20-16,17-19-31 16,12-10-30-16,-1-20 5 15,-3-8-17-15,10-22-78 16,-9-11 147-1</inkml:trace>
  <inkml:trace contextRef="#ctx0" brushRef="#br0" timeOffset="99163.21">18342 10642 720 0,'8'-16'164'0,"-7"10"150"0,4 14-43 0,1 22-93 0,1 17-30 0,-1 18-51 16,-3 11-18-16,-1 18-37 0,-1 4-17 0,-1 5-16 16,-3-3-13-16,-5-3-80 15,-1-7-91-15,5-12 94 16</inkml:trace>
  <inkml:trace contextRef="#ctx0" brushRef="#br0" timeOffset="99390.53">18619 11178 849 0,'-39'40'81'0,"3"4"52"0,7 8-53 0,9-2-45 0,10 4-20 0,18-7-12 0,6-7-55 0,21-7-242 0,1-13 200 16</inkml:trace>
  <inkml:trace contextRef="#ctx0" brushRef="#br0" timeOffset="99670.69">19160 11128 1220 0,'2'0'109'0,"4"0"119"0,-1-2-167 0,-2-2-1 0,-1 0-31 0,-2 1-1 0,3-3-118 0,-3 6-157 15,6-5 151-15</inkml:trace>
  <inkml:trace contextRef="#ctx0" brushRef="#br0" timeOffset="99823.8">19138 11513 1478 0,'5'3'71'0,"0"-3"19"0,7-2-49 0,1-9-41 0,-2-6-29 0,2-8-241 0,1-10 183 0</inkml:trace>
  <inkml:trace contextRef="#ctx0" brushRef="#br0" timeOffset="100197.57">20033 10978 1209 0,'0'0'114'0,"0"2"132"0,1 4-99 0,1 7-38 0,-2 6-18 0,2 18-56 0,1 11-20 0,3 16-14 15,5 12-26-15,0 4-86 16,0-2-77-16,-4-7 89 16</inkml:trace>
  <inkml:trace contextRef="#ctx0" brushRef="#br0" timeOffset="100411.88">20120 11410 473 0,'-18'-77'163'0,"-1"-10"133"0,-6-4-31 0,-3-1-30 0,4 9-62 0,4 13-24 0,15 25-54 16,5 15-6-16,9 20-18 0,9 7-13 15,12 14-27 1,14 0-14-16,14 3-9 15,10-3-2-15,-2-8-3 16,-1-1 0-16,-16-2 6 16,-10-3-33-16,-10-2-79 0,-10 0-64 15,-10 2 70-15</inkml:trace>
  <inkml:trace contextRef="#ctx0" brushRef="#br0" timeOffset="100608.44">20110 11074 1271 0,'2'30'106'0,"6"2"77"0,7-9-105 0,3-5-17 0,12-12-33 0,0-6-15 0,3-11-27 0,6-5-42 0,1-7-169 15,2-3 140-15</inkml:trace>
  <inkml:trace contextRef="#ctx0" brushRef="#br0" timeOffset="100904.53">20847 10934 889 0,'-6'9'176'0,"-9"2"178"0,-11 7-193 0,-9-1-39 0,-5 7-55 0,3-4-18 0,0 6-26 0,9 2-8 0,14 0-15 0,4-2-6 0,18 2-7 15,6 0 3-15,15-1 12 16,9 3 9-16,10-2 8 31,6-2-1-31,1-3-6 16,-4-2-1-16,-13-1 2 16,-13-1 6-16,-25 2 10 0,-11 1 4 15,-29-3-5-15,-10 6-7 16,-16-3-38-16,-2-5-26 0,5-7-63 15,1-7-42-15,12-12-99 16,9-4-114 0,23-6 207-16</inkml:trace>
  <inkml:trace contextRef="#ctx0" brushRef="#br0" timeOffset="101123.84">21150 11019 1109 0,'14'17'178'0,"-3"4"124"0,-1 18-89 0,-6 7-49 0,-1 11-76 16,1 8-32-16,-1 2-35 0,1 0-9 0,1-3-22 15,-2-10-36-15,-3-12-152 0,0-5-180 16,2-17 204-16</inkml:trace>
  <inkml:trace contextRef="#ctx0" brushRef="#br0" timeOffset="101326.84">21134 10962 1266 0,'2'24'109'0,"12"3"57"0,0 3-37 0,13 9-45 0,11 5-7 0,9-1-7 16,3 1-14 0,-1-3-31-16,5-1 7 15,-13-12-77-15,-3 0-52 0,-7-6-231 16,-8-9 172 0</inkml:trace>
  <inkml:trace contextRef="#ctx0" brushRef="#br0" timeOffset="101506.72">21767 10937 838 0,'0'19'191'0,"-2"9"199"0,-6 4-123 0,-6 11-113 0,-10 5-51 0,-3 4-66 0,-2-1-16 0,-9-2-17 0,-2-2-12 16,2-14-74-1,8-1-69-15,8-18 79 0</inkml:trace>
  <inkml:trace contextRef="#ctx0" brushRef="#br0" timeOffset="101731.93">21787 10948 674 0,'18'3'174'0,"-1"7"192"0,-1 2-51 0,-8 15-94 0,4 11-37 0,1 14-74 0,-2 5-33 0,0 7-33 0,-5-2-15 0,0-7-18 16,-1-7-34-16,2-9-75 15,0-4-53-15,3-10-293 16,2-5 267-16</inkml:trace>
  <inkml:trace contextRef="#ctx0" brushRef="#br0" timeOffset="103622.09">20727 12167 455 0,'0'-11'103'0,"0"2"113"0,2 1-66 0,-2 0-4 0,1 8-3 0,2 1 14 16,-3 6 2-16,-3 2-31 16,2 4-21-16,-3 11-48 15,4 7-25-15,2 8-27 16,1 4-7-16,7 6-7 15,2 0-3-15,2-3-18 16,7-1-8-16,-2-8-49 0,3-3-22 16,0-4-7-16,-5-9 8 15,-6-9 54-15,-9-10 22 16,-2 4 18-16,-11-7 1 0,-14-10 3 16,-4-4 6-16,-12-8 13 15,-4-4 9-15,0-6 10 16,0 0 15-16,4-4 9 0,-2 1-3 15,8 9-5 1,10 2-3-16,9 14 17 16,7 6 8-16,7 7 2 0,4 11-14 31,14 4-30-31,6 5-12 0,12-6-9 16,7-2-2-16,10-8-4 15,6-6-2-15,9-9-35 16,7-4-31-16,-1-9-146 15,-4-3 122-15</inkml:trace>
  <inkml:trace contextRef="#ctx0" brushRef="#br0" timeOffset="104372.7">19867 12872 594 0,'3'-8'149'0,"1"3"164"0,-3-1-62 0,1 6-42 0,-2 2-25 0,0 7-32 0,0 7-21 0,-3 14-48 0,-4 9-22 0,7 18-44 15,7 13-12-15,-1 12-43 16,6 7-28-16,1 1-106 15,-3-1-96-15,-3-11 148 16</inkml:trace>
  <inkml:trace contextRef="#ctx0" brushRef="#br0" timeOffset="104654.77">19856 12858 1557 0,'-11'-36'98'0,"3"7"51"0,7 7-13 16,5 8-28-16,11 6-9 0,10 5-19 0,5 3-14 0,8 11-24 0,0 2-3 16,-1 10-18-16,-2 1 0 15,-18 6-5-15,-4 6 2 16,-16 4-4-16,-8 1 0 15,-13 7-26-15,-6-3-22 16,-6-3-43-16,3-1-34 16,4-14-103-16,7-6-138 15,13-17 204-15</inkml:trace>
  <inkml:trace contextRef="#ctx0" brushRef="#br0" timeOffset="104855.04">20257 13222 1340 0,'22'30'91'0,"-2"6"24"0,-4 4-4 0,-6-1-68 0,2 5-16 15,-4-12-18-15,0-4-27 0,6-10-166 0,-1-7 128 0</inkml:trace>
  <inkml:trace contextRef="#ctx0" brushRef="#br0" timeOffset="104991.18">20290 12910 1107 0,'-27'-3'83'0,"2"0"86"0,8-2-170 0,-4 3-52 0,20-9-211 16,4-3 165-16</inkml:trace>
  <inkml:trace contextRef="#ctx0" brushRef="#br0" timeOffset="105105.02">20524 13189 916 0,'0'88'66'0,"0"2"42"0,1 0-66 0,2-3-36 0,0-2-56 0,2-12 32 0</inkml:trace>
  <inkml:trace contextRef="#ctx0" brushRef="#br0" timeOffset="105337.97">20577 13864 402 0,'3'-28'167'0,"-3"-10"136"0,-8-22-19 0,-1-10-25 0,-4-26-34 0,5-6-17 16,-1-9-29-16,6 3-24 15,6 26-28-15,5 15-15 16,9 33-54-16,5 16-14 15,7 25-29-15,-1 12-5 16,10 14-4-16,0 8 2 0,-11 4 3 16,-2 0-5-16,-17 0-15 15,-7-1-28 1,-13 1-62 0,-10 0-44-16,-7-4-148 0,-9-12-222 15,10-18 302-15</inkml:trace>
  <inkml:trace contextRef="#ctx0" brushRef="#br0" timeOffset="106041.97">20948 13121 1270 0,'6'29'142'0,"-3"1"112"0,10-4-137 0,1-2-25 0,8-8-40 0,-1-4-10 0,9-8 3 0,-2-4-2 16,-1-7-6-16,3-5-10 0,-8-6-8 16,-1-1-2-1,-9 5 1 1,-9-3 8-16,-3 3 12 16,-11-2 1-16,-8 3-4 15,-4 4-10-15,-10 7-21 0,-4 4-13 16,9 15-27-16,1 4-9 15,18 12-7-15,13 3 8 16,10 8 17-16,13 4 10 16,5-6-19-16,1-2-13 15,8-12-21-15,0-9-50 16,14-10 11-16,5-9 15 0,13-17 25 16,4-10 57-16,2-19 52 15,-5-10 20 1,-11-12 42-16,-9-8 14 15,-21-11 13-15,-5-1 2 16,-13-2 1-16,-14 0-5 0,-2 13-20 0,-12 8-15 16,2 29-23-16,-2 13-8 31,-1 29-24-31,1 17-11 16,-2 28-26-16,2 15-10 0,-4 28-22 15,10 7-14-15,-2 11-33 0,6-3-12 16,9-12 1-1,7-9-18-15,12-27 24 16,10-7 2-16,1-23 8 16,-5-14 37-16,3-18 19 15,-3-11 14-15,1-15 16 16,-4-3 15-16,-4 0 24 16,-2-4 10-16,-5 17 22 0,-4 6-1 15,-2 26-20 1,-5 12-10-16,-1 9-28 15,-2 6-15-15,0 0-28 0,7-4-22 16,2-5-94-16,3-6-93 16,8-23 125-16</inkml:trace>
  <inkml:trace contextRef="#ctx0" brushRef="#br0" timeOffset="106190.74">22076 12899 958 0,'-6'8'-162'0,"-2"0"131"0</inkml:trace>
  <inkml:trace contextRef="#ctx0" brushRef="#br0" timeOffset="106570.2">22300 13410 469 0,'14'-24'77'0,"2"-9"81"0,1-6-21 16,4 1-5-16,4 8-17 0,-1 9-31 15,-1 13-19 1,-1 10-33-16,8 6-12 0,-1 12-14 15,-1 6-4-15,1 2-60 16,2 5 0-16,-3-9 0 16,4-4 0-16,1-12 63 15,-4-13 19-15,-1-10 42 16,0-11 25-16,-6-2 47 16,4 0 7-16,-6 2 3 15,-1 3-7-15,-2 9-15 16,-4 4-12-16,-2 12-16 15,-3 6-14-15,-2 11-30 0,-1 4-13 16,5 6-31 0,-4 1-6-16,3-4-7 15,4-2-5-15,0-10-40 0,-6-6-53 0,-3-17-237 32,0-15 200-32</inkml:trace>
  <inkml:trace contextRef="#ctx0" brushRef="#br0" timeOffset="106720.91">22945 12836 1489 0,'-25'16'151'0,"-5"3"70"0,5-2-89 0,9-3-158 0,5-3-62 0,19-8-72 0,11-6-61 0,22 2 125 15</inkml:trace>
  <inkml:trace contextRef="#ctx0" brushRef="#br0" timeOffset="106971.25">23314 13173 1611 0,'22'21'126'0,"-1"-13"77"0,-7-5-46 0,-3-14-57 0,2-2-17 0,-9-9-26 0,6 5-15 0,-1 3-18 16,-4 3-10-16,9 12-14 15,4 10-3-15,4 19-4 16,9 11 2-16,6 24 5 16,-6 4 1-16,-2 10 5 15,-7-2-1-15,-14-7-6 16,-4 1-38-16,-8-8-52 16,-6-3-42-16,-18-5-171 0,-9-2-76 0,-8 3 201 15</inkml:trace>
  <inkml:trace contextRef="#ctx0" brushRef="#br0" timeOffset="107120.76">23306 14104 749 0,'-42'11'286'0,"-2"-21"227"0,3-18-6 0,25-29-281 0,8-7-56 0,33 0-67 15,26 1-16-15,28 13-22 16,21 6-15-16,27 6-34 16,2 2-10-16,-1-7-63 15,-4-9-55 1,-2-17-161-16,7-12-419 15,10-23 422-15</inkml:trace>
  <inkml:trace contextRef="#ctx0" brushRef="#br0" timeOffset="109722.25">19848 13807 745 0,'-8'-3'72'16,"-3"-3"53"-16,10 0-4 0,-7-2-18 15,3-3-14-15,4 7-18 0,-12 0 0 0,-9 10 1 0,6 7-14 0,-8 7-25 16,6 12-10-16,-6 10-21 15,-9 10 1-15,3 11-4 16,-2 4-1-16,13-4-1 16,7-3 0-16,16-5-1 15,6-5-1-15,15-9-3 0,8-4 0 16,5-15-32-16,3-8-28 16,3-9-124-16,-3-5 108 15</inkml:trace>
  <inkml:trace contextRef="#ctx0" brushRef="#br0" timeOffset="110152.53">20023 14026 824 0,'5'18'82'0,"-3"5"63"0,1 3-19 0,-3 1-40 0,5-2-26 0,1 0-41 0,0-3-11 0,1-1-4 15,-6-1-1-15,1-3-1 16,-2-1 0-16,-2-8-2 15,2-6 0-15,0-6 11 16,2-5 6-16,1-16 27 0,5 3 14 16,-2-8 7-16,5 1 0 15,2 3-15-15,-2-1-10 16,0 8-9-16,1 1-6 0,1 17-14 31,0 6-5-31,-1 17-7 16,4 3-2-16,3 13-22 15,-5 3-25-15,-1 1-60 16,6 4-37-16,0-14-72 0,3-10-66 16,8-19 165-16</inkml:trace>
  <inkml:trace contextRef="#ctx0" brushRef="#br0" timeOffset="110419.52">20446 14175 433 0,'3'-30'135'0,"1"8"154"0,-1 9-20 0,-5 11-59 0,-3 9-35 0,-1 10-72 15,1 2-38-15,2 11-45 16,6-3-10-16,7 0-10 16,4-4-1-16,6-9 3 0,6-7 8 15,-1-9 29 1,0-4 14-16,2-7 33 16,-6-9 15-16,-7-5 5 15,-3 2 8-15,-10-5-11 16,-1 0-12-16,-12 8-17 15,-7-6-22-15,-8 7-27 16,-1 1-26-16,-2 13-82 0,1 0-48 16,12 13-150-16,0-5-150 15,18-2 245-15</inkml:trace>
  <inkml:trace contextRef="#ctx0" brushRef="#br0" timeOffset="110619.06">20754 13774 1108 0,'19'-9'201'0,"-3"2"164"0,-7 15-135 16,-4 10-55-16,-2 15-73 0,3 11-31 0,-3 13-41 0,10 9-10 0,-2 6-18 16,5 3-8-16,4-14-74 15,-2-6-52 1,5-14-185-16,-7-4 166 15</inkml:trace>
  <inkml:trace contextRef="#ctx0" brushRef="#br0" timeOffset="110802.53">20689 14083 1389 0,'0'22'92'0,"8"-1"45"16,5-2-14-16,7-8-36 0,10-5-22 0,2-12-42 0,7-2-42 0,10-14-136 0,2 0-120 0,15-5 138 15</inkml:trace>
  <inkml:trace contextRef="#ctx0" brushRef="#br0" timeOffset="111117.75">21339 14156 939 0,'-9'31'108'0,"5"2"65"0,0 4-39 0,4-7-62 0,8-3-28 0,4-4-13 0,4-7 27 0,6-8 21 15,3-7 12-15,4-7 12 16,-2-8-20-16,-1-5-5 16,-4-6 5-16,1-1 13 15,-12 1 2-15,-15 0-9 16,-2 1-16-16,-25-4-36 0,-3 1-15 16,-10 0-48-1,0 2-26-15,8 14-101 16,7 5-79-16,15 12 127 15</inkml:trace>
  <inkml:trace contextRef="#ctx0" brushRef="#br0" timeOffset="111421.88">21792 14080 1095 0,'27'22'141'0,"-4"0"77"0,-5 5-63 0,-10 1-115 0,-8 2-29 0,0 5-13 0,-4-7 0 0,0 1 1 16,2-7 0-16,2-17 0 16,-5-7 0-1,7-12 1-15,1-3 12 0,5-15 49 16,8 2 24-16,1-8 42 0,4-1 10 16,5 3-17-1,8 7-15 1,0 15-40-16,3 3-22 0,2 22-31 15,7 9-9 1,-7 12-30-16,13 6-18 16,-17-5-59-16,-10 0-54 0,2 0-263 15,-6-1 253-15</inkml:trace>
  <inkml:trace contextRef="#ctx0" brushRef="#br0" timeOffset="112303.08">22790 14350 1197 0,'0'28'109'0,"0"5"65"15,0-4-78-15,-3-1-63 0,-5-6-21 0,8-8-9 0,-3-4 3 0,3-9 7 0,2-2 2 0,-2-10 13 0,1-2 2 0,1-3 14 16,4-6 9-16,7-3 18 16,1 3 11-16,7 3 8 0,-1-1-3 15,2 10-25-15,4 2-16 0,-6 11-29 31,2 8-10-31,5 2-9 0,-13 4-2 16,10 4-15-16,-7-1-9 16,-3-2-4-16,8-4 1 0,-6-8 15 15,5-6 10-15,-9-6 8 16,1-10 0 0,0-8 4-16,-2 1 2 0,3-2 13 15,0-1 3 1,-1 9 2-16,-4 1-2 15,-1 10-15-15,3 8-3 0,0 10-7 16,2 5-1-16,1 9-1 16,2-3 1-16,4-2 2 15,2-9 0-15,3-8 2 16,1-6 2-16,-6-9 15 16,1-3 15-16,-7-2 25 15,0-1 16-15,-4 7-1 16,-4 2-11-16,3 16-28 0,2 6-16 15,0 12-20-15,2 0-12 16,1 4-32-16,0-4-22 16,4-12-60-1,2-6-34-15,-5-16-167 0,7-6 188 0</inkml:trace>
  <inkml:trace contextRef="#ctx0" brushRef="#br0" timeOffset="112435.31">23534 14175 883 0,'-18'-3'171'0,"4"3"163"0,6 7-153 0,3 1-124 0,9 0-46 0,10 3-126 0,8-4-95 0,22 4 110 0</inkml:trace>
  <inkml:trace contextRef="#ctx0" brushRef="#br0" timeOffset="112838.44">23912 14331 1610 0,'-14'-8'143'0,"-2"0"89"0,-4 3-61 0,-7 4-92 0,6 2-29 0,-4 12-43 0,3 3-9 0,8 12-21 16,8 5-19-1,6 5-40-15,6-5-24 0,8-9-22 31,2-5 12-31,6-18 42 16,0-9 31-16,0-10 49 0,0-14 14 16,-1-12 24-1,-4-8 16-15,-1-11 35 16,-7 4 19-16,4-12 29 0,-10-1 1 16,-1-2-19-16,-2-7-19 15,-4 25-41-15,3-1-6 16,-1 27-9-16,1 9-6 15,-7 20-15-15,3 9-14 0,-3 15-19 16,3 6-6 0,4 21-2-16,1 5 1 0,6 18-28 15,5 4-22-15,2 5-49 16,-1 5-13-16,1 1-123 16,4-7-148-1,9-14 238-15</inkml:trace>
  <inkml:trace contextRef="#ctx0" brushRef="#br0" timeOffset="113068.44">24329 13839 1291 0,'4'28'171'0,"6"10"163"0,1 20-191 0,-5 9-19 0,2 11-68 16,-6 0-22-16,-2 5-26 0,0-2 1 0,0-7-55 0,3-5-51 15,-3-10-274-15,9-6 214 16</inkml:trace>
  <inkml:trace contextRef="#ctx0" brushRef="#br0" timeOffset="113268.3">24092 14372 1392 0,'35'16'88'0,"10"-5"50"0,14-10-11 0,7-7-20 0,-4-7-10 0,1-6-36 0,-8-6-26 16,-5 0-96-16,1 3-92 0,-2 4 86 0</inkml:trace>
  <inkml:trace contextRef="#ctx0" brushRef="#br0" timeOffset="113854.43">24720 13544 458 0,'-3'-13'141'0,"-7"7"150"15,-1-2-37-15,-3 8-63 0,-2 0-18 0,2 0-16 0,1 2 0 0,4-2-14 0,6 9-8 0,3-3-10 16,5 4-14-16,15 10-23 15,7 1-6-15,22 23-38 16,12 10-8-16,18 14-15 16,0 4 0-16,-6 8 0 15,-13 4-3-15,-26-5 1 0,-5 0-23 0,-21 1-53 32,-5 5-38-32,-17 5-153 0,-12 3-89 0,-19 7-138 15,-17-3 218 1</inkml:trace>
  <inkml:trace contextRef="#ctx0" brushRef="#br0" timeOffset="114657.15">22764 10559 319 0,'0'6'94'0,"1"-1"105"0,-1-1 8 0,2 0-12 0,-2 2-10 0,1 0-13 0,1 0-9 0,-2 4-16 0,0-1-8 15,-3 4-26-15,-5-4-14 16,-5 1-17-16,-4-2-9 16,-2 3-17-16,-5 6-5 15,-7 5-17-15,-1 4-11 0,-4 7-13 16,-3 3-5 0,9 21-9-1,0 9-3-15,9 24-1 16,10 14 0-16,3 2-1 0,18-4 0 15,9-17-21-15,6-14-30 16,16-19-94-16,-2-9-55 16,13-23 102-16</inkml:trace>
  <inkml:trace contextRef="#ctx0" brushRef="#br0" timeOffset="115469.37">22969 11038 814 0,'-5'6'91'0,"2"7"98"0,1 1-14 0,2 10-30 0,3 4-32 0,-1 7-68 0,3 4-24 0,-5-1-16 0,0 0-2 15,-5-6-2-15,8-9-1 16,-3-5-8-16,0-12-13 16,3-8 1-16,-1-2-3 0,6-17 19 15,-3-4 15 1,7-8 18-16,1-11 19 0,-1-2 20 16,1-2 8-16,0 6-5 15,-1 6-1-15,-5 12-23 0,4 13-9 16,-2 20-18-1,4 15-12-15,-2 15-20 16,-2 4-17-16,5 3-23 16,-4-5-6-16,7-10 11 15,-3-4 14-15,-3-14 27 16,-4-5 7-16,1-13 1 16,-4-8 2-16,1-10 2 15,0-9 10-15,-2-7 3 16,6-4 2-16,3 4 10 15,3 2-4-15,0 15 7 16,3 11 0-16,1 29-10 16,3 10-7-16,-6 27-10 0,-2 10-3 15,-3 3-7-15,-1-10-5 16,1-12-20-16,3-8-8 16,2-24-17-1,1-8-3-15,2-12-8 0,-1-13-18 0,5-8 2 31,1-6 6-31,1-6 30 0,0-6 25 16,4 15 44 0,-10 5 21-16,0 19 49 0,-8 11 6 0,-8 14-24 15,2 12-20 1,2 7-36-16,8 1-43 16,5-10-24-16,-2-7-40 0,4-14-169 15,-3-4 168 1</inkml:trace>
  <inkml:trace contextRef="#ctx0" brushRef="#br0" timeOffset="115635.74">23677 10882 1066 0,'-25'-19'163'0,"3"8"169"0,4 5-227 0,11 7-90 0,7 2-28 0,12 4-50 0,10 1-47 0,5 4 69 16</inkml:trace>
  <inkml:trace contextRef="#ctx0" brushRef="#br0" timeOffset="116054.87">24026 11136 1099 0,'-13'-5'115'0,"-1"0"97"0,-8-6-120 16,1 3-18-16,1 8-37 0,1 8-9 0,3 18-27 0,7 3-7 0,2 12-30 15,7 2-37-15,10-15-66 16,2-2-11-16,6-14 24 16,1-9 39-16,-4-6 90 15,1-11 17-15,-5-10 28 16,0-4 9-16,-7-16 25 15,-1-2 23-15,-3-14 25 16,0-3 11 0,-7-5 11-16,1-1-2 0,-2 1-13 15,-3 4-10-15,3 16-32 16,3 15 1-16,5 32-29 16,-4-3-14-16,4 42-23 15,0 10-25-15,1 21-8 16,2 10-1-16,7 12-1 15,1 1 0-15,6-2-28 0,7-4-14 0,4-19-73 32,6-15-46-32,-1-13-127 0,1-7-131 15,6-17 242-15</inkml:trace>
  <inkml:trace contextRef="#ctx0" brushRef="#br0" timeOffset="116255.53">24365 10760 922 0,'-8'-20'205'0,"-5"9"228"0,1 11-184 0,1 22-68 0,6 11-52 0,3 16-53 16,2 9-17-16,5 18-35 16,-2 6-9-16,8 2-9 15,4 1-3-15,-3-8-51 16,1-11-53-16,-5-4-296 15,0-4 239-15</inkml:trace>
  <inkml:trace contextRef="#ctx0" brushRef="#br0" timeOffset="116813.01">24152 11141 752 0,'25'-5'133'0,"7"-2"163"0,2 1-86 0,12 1-37 16,-2 4-27-16,-3-1-52 0,7 2-22 0,-9 0-25 0,1-1-12 16,-1-7-16-1,-7-3 5-15,-4-2 8 0,-6-3 10 16,-6-1 6-16,-4-3 1 15,-10 1 5-15,-2-3-3 16,-11 6-6-16,0-2-5 0,-3 14-18 16,-2 7-11-16,-8 24-14 15,2 9-16-15,3 19-21 16,-3 5 1-16,16 2 5 16,0-6 9-16,13-11 1 15,5-16-5-15,8-8-2 16,4-8 2-16,-1-10 16 15,4-2 7 1,-2-5 3-16,1-1-7 0,0-6-22 16,0 3-17-16,-10 8-49 15,-4-2-17-15,-7 12-12 16,-5 2 19-16,-8-1 51 16,-3-3 27-16,5-8 52 15,-2-6 13-15,8 0 29 16,3-8 14-16,8-10 6 0,5 3-6 15,1-13-31-15,0 1-13 16,-2-2-24-16,-3-5-1 16,-1 9-59-16,-3 3-45 15,-3 5-192 1,-4 14 154-16</inkml:trace>
  <inkml:trace contextRef="#ctx0" brushRef="#br0" timeOffset="117166.04">24987 11221 610 0,'0'41'60'0,"-10"-8"73"0,-3 3-12 0,-4-20 2 0,4-2 3 0,2-11-42 0,11-9-16 16,7-16-15-16,2-5-9 16,12-9 4-16,-4-2 7 0,5 8-2 15,3 5-9-15,-10 11-13 16,-3 4-10-1,-1 15-11-15,-11 4-2 0,0 14-5 16,-3 0 2-16,-6-2-7 16,-2-4-1-16,9-9 0 0,0-6-1 15,2-2-5-15,2-5 1 16,11-6 3-16,-2 0 2 16,1 4 11-16,1-2 8 15,0 9 9 1,-1 3 0-16,4 14-9 15,-3 4-7-15,-2 12-10 16,1 0-7-16,-1 2-17 16,3-2-63-16,2-17-61 15,-3-5-106-15,6-13 123 16</inkml:trace>
  <inkml:trace contextRef="#ctx0" brushRef="#br0" timeOffset="117435.98">25193 10513 1131 0,'-5'-11'147'0,"-2"9"116"0,5 13-76 0,2 10-34 0,8 6-21 0,8 7-7 0,6 1-6 0,12 6-31 15,9-3-14-15,19 12-21 16,10 2-15-16,16 8-9 15,-2 7-6 1,-17 0-8-16,-17 6-1 0,-35 4-16 16,-13 7-18-16,-52 12-67 15,-20 2-45-15,-32 20-129 16,-13 5 136-16</inkml:trace>
  <inkml:trace contextRef="#ctx0" brushRef="#br0" timeOffset="120403.95">14421 14694 465 0,'-1'12'96'0,"-6"2"98"0,4 1-34 0,0-1-47 0,-3 0-22 0,3 0-1 0,0-3 5 0,-2-6 21 16,5-2 14-16,-2-1-23 15,-10-2-15 1,-1-2-37-16,-3-6-18 0,-6-1-19 16,3 2-7-1,-12-5-6-15,1 1-2 0,-5 3 0 16,-1 2-1-16,3 9-3 16,-2 6-3-1,16 16-5-15,2 4-2 0,17 10 0 16,12 2 1-16,18 5 1 15,5-5 1-15,17-2 1 16,-2 1 1-16,2-5 3 16,-4-4 2-16,-10 1 1 15,-12-2 3-15,-10 4 4 16,-6 4 2-16,-12 0 3 16,-10 1 0-16,-15-2-1 15,-6-3-1-15,-12-4-3 0,-7-3-1 0,-19-6-4 16,-1-4-3-1,-2-11-47-15,1-1-31 0,19-8-104 16,9-3-73-16,26-7 141 16</inkml:trace>
  <inkml:trace contextRef="#ctx0" brushRef="#br0" timeOffset="120719.34">14697 15178 594 0,'10'3'122'0,"-8"-2"125"0,1 6-50 0,-3 1-51 0,-5 3-10 0,-6-3-7 0,1 1-7 15,3 0-16-15,-3-2-11 0,1-1-16 16,4 0-5-16,-1 2-14 16,2 3-16-16,6 10-20 15,4 2-11-15,2 23-12 16,2 9 0-16,2 18 1 16,2 7-37-16,-1 2-121 15,3 0-88-15,4-4 106 16</inkml:trace>
  <inkml:trace contextRef="#ctx0" brushRef="#br0" timeOffset="120988.38">14757 15367 966 0,'-6'-44'130'0,"3"6"114"0,3 8-41 0,2 14-35 0,15 10-24 0,0 1-36 16,12 2-21-16,15 0-38 0,-6 0-8 0,9 3-16 0,-4 0-4 31,-13 4-11-31,-7 7 3 16,-21 7 6-16,-1 4 1 16,-16 8-27-16,-11 6-39 0,-10 2-90 15,-5-2-47-15,0-9-123 16,0-5-88-16,16-17 227 15</inkml:trace>
  <inkml:trace contextRef="#ctx0" brushRef="#br0" timeOffset="121264.05">15152 15209 761 0,'27'14'143'0,"-1"7"126"0,-5 6-125 0,1 1-46 0,-6 2-53 0,0 3-12 15,-12-8 18-15,-1-4 17 16,-3-12 19-16,-3-5 6 0,-8-9-17 31,0-5-11-31,-5-15 3 16,-4-6 3-16,6-9-7 16,3-9 0-16,14 10-14 0,2 1-8 15,17 5-12 1,1 1-8-16,7 1-14 0,10 1-6 15,12 5-78-15,9 1-63 16,10 11 75-16</inkml:trace>
  <inkml:trace contextRef="#ctx0" brushRef="#br0" timeOffset="121465.7">16385 14982 1460 0,'-9'35'124'0,"-2"6"60"15,-2 11-34-15,7 20-75 0,-3 6-30 0,7 16-34 0,5 6 2 0,7-1-89 0,4-7-77 0,8-14 90 0</inkml:trace>
  <inkml:trace contextRef="#ctx0" brushRef="#br0" timeOffset="121849.23">16299 15082 1058 0,'8'-34'144'0,"1"12"114"0,2 3-47 15,11 16-80-15,5 2-24 0,6 2-35 0,2 9-19 0,0 2-26 0,-5 4-5 16,-10 8-3-16,-6-2 0 16,-15 11-21-1,-7 3-22-15,-11 4-54 16,-8-1-30-16,-5-4-31 0,2-8 11 16,7-12 49-16,7 1 36 15,10-2 71-15,6 0 16 16,11 4 7-16,11 2-7 15,3 1-19-15,7 4-7 16,6-1 1-16,1 3 4 16,-1-2 20-16,-2 6 9 15,-15-1 6-15,-10 0 1 16,-19 5-19-16,-10-7-10 0,-13 9-38 0,-5-6-38 16,-1-6-111-1,-4-4-64-15,13-20 109 0</inkml:trace>
  <inkml:trace contextRef="#ctx0" brushRef="#br0" timeOffset="122164.11">16939 15567 717 0,'11'44'70'0,"-3"2"35"0,-2-6-19 0,-6-3 2 0,2-7-31 0,-2-4-17 0,2-14-15 15,-1-10-4-15,1-7 12 16,-7-8 14-16,0-20 41 16,-3-6 18-16,7-12 26 0,-1-7 5 15,5-10-20-15,8 8-18 16,-1-9-41-1,7 6-21-15,7 14-24 16,-8 0-7-16,9 16-12 0,3 5-40 16,7 6-134-16,0 3-142 15,-1 6 164 1</inkml:trace>
  <inkml:trace contextRef="#ctx0" brushRef="#br0" timeOffset="122364.42">17632 14823 1260 0,'1'6'137'0,"-2"18"97"0,-7 6-41 0,5 20-69 0,1 12-38 0,8 15-50 0,-1 8-17 15,-5 18-19-15,0-6-21 0,-17 0-97 16,-1-6-90-16,3-15 107 15</inkml:trace>
  <inkml:trace contextRef="#ctx0" brushRef="#br0" timeOffset="122630.28">17815 15277 775 0,'-2'22'179'0,"-1"3"139"0,-10 4-108 0,-1 4-51 0,-11-5-75 0,-5 1-25 0,0-3-35 0,2-3-10 0,12-1-14 16,10 0-1-16,17 8-4 0,14 4-3 15,6 9 1-15,7-4-1 0,10-6-9 16,0-6-45-16,1-9 40 31</inkml:trace>
  <inkml:trace contextRef="#ctx0" brushRef="#br0" timeOffset="124079.93">14652 16389 557 0,'0'11'141'0,"0"-3"108"0,-5 1-35 0,2 2-13 0,-5-4-28 0,2-1-15 0,-1 0-11 16,4 2-10-16,3 6-46 15,2 4-18-15,2 13-45 16,0 7-13-16,2 14-8 0,2 11-5 16,-5 3-2-1,2 1-16-15,-5-4-43 16,0-11-36-16,-3-11-124 0,-2-7-102 16,5-11 177-1</inkml:trace>
  <inkml:trace contextRef="#ctx0" brushRef="#br0" timeOffset="124362.74">14153 16414 959 0,'3'0'142'0,"10"-5"135"0,4-1-21 0,15-2-48 0,1 2-29 0,11-5-58 16,2-2-27-16,0-1-46 0,3 1-14 0,3-1-18 15,9 5-10 1,10 1-4-16,14 0-7 16,4 3-52-16,-4 1-24 0,-8 0-67 15,-7-4-36-15,-17-4-96 16,-9 1-159-16,-7-7 257 0</inkml:trace>
  <inkml:trace contextRef="#ctx0" brushRef="#br0" timeOffset="124779.38">15182 16659 767 0,'-2'14'93'0,"2"9"72"0,0 1-29 0,0 8-46 0,2 4-36 0,1 3-45 0,6 2-8 0,4-6-3 16,6 0-1-16,5-16-1 15,-1-5-5 1,3-11 54-16,-1-5 26 0,-2-13 37 31,-4-1 27-31,0-19-5 0,-6 0-5 16,0 2 12-16,-7-5-4 16,0 13-30-1,-1 5-20-15,-4 17-50 0,7 6-20 16,3 28-21-16,7 9-1 15,9 18-21-15,7 10-68 16,4-8-79-16,-9-3-67 16,4-18-177-16,-3-11 247 15</inkml:trace>
  <inkml:trace contextRef="#ctx0" brushRef="#br0" timeOffset="125113.92">15859 16747 624 0,'7'27'117'0,"6"1"120"0,6-4-77 0,-3-9 19 0,7 0-22 0,1-9-19 0,-3-9-30 0,2-3-17 0,-1-6-18 0,-7-10-3 15,-12-6-20-15,-2-2 3 16,-7-6-14-16,-10 11-1 15,-9 9-3-15,-10 3-8 16,-6 15-12 0,-1 10-13-16,9 26-30 15,4 8-16-15,12 20-17 16,10 4 1-16,19-1 20 16,5-1 13-16,11-16 14 0,9-8-21 0,5-16-29 15,2-9-23 1,7-19-81-16,1-14-36 0,1-24 110 15</inkml:trace>
  <inkml:trace contextRef="#ctx0" brushRef="#br0" timeOffset="125262.35">16521 16605 1320 0,'8'22'172'0,"-8"10"128"0,0-2-77 0,-3 1-119 0,-7-6-44 16,3-14-80-16,2-4-47 0,3-11-172 0,2-7 140 0</inkml:trace>
  <inkml:trace contextRef="#ctx0" brushRef="#br0" timeOffset="125412.33">16564 16977 1123 0,'-7'21'209'0,"4"-2"214"0,0-12-216 0,3 0-133 0,-3-7-51 0,6-8-86 0,2 2-55 0,7-9 60 0</inkml:trace>
  <inkml:trace contextRef="#ctx0" brushRef="#br0" timeOffset="125795.81">17299 16543 1404 0,'1'0'141'15,"1"5"125"-15,0 3-98 0,-1 11-65 0,-1 5-34 0,0 13-52 0,-3 12-15 0,3 14-44 0,0 8-43 0,-2 5-154 0,2 1 134 0</inkml:trace>
  <inkml:trace contextRef="#ctx0" brushRef="#br0" timeOffset="126145.54">17171 16775 1186 0,'-8'-52'201'0,"-8"0"205"0,16 11-211 16,4-1-15-16,8 10-45 0,17 7-21 0,5 4-33 0,12 6-23 0,9 5-33 15,10 4-3-15,-3 6-17 16,-1 8-1-16,-18 9-8 15,-10 10-10-15,-30 11-17 16,-14 4-10-16,-27 12-5 16,-14 3-1-16,-10-7 5 15,2-9 5-15,1-19 12 16,6-6 5-16,17-16 10 16,5 2 5-16,20 9 1 15,6 1 2-15,13 15-2 16,14 11-3-16,11 4-2 0,13 9 0 15,11-2-8-15,7 1-54 0,9-1-132 16,1-8-127-16,3-8 158 16</inkml:trace>
  <inkml:trace contextRef="#ctx0" brushRef="#br0" timeOffset="126877.12">17864 16818 1105 0,'-3'19'118'0,"-2"0"101"0,10 14-137 0,1 5-31 0,10-7-16 0,4 4 7 0,7-18 24 16,1-3 14-16,-2-20 21 16,0-2-11-16,-2-9-19 15,-2-10-12-15,-4 2-24 16,-7-8 2-16,-15 0-6 15,-15-4-1-15,-12 12-3 16,-12-2-3-16,-6 18-8 16,2 12-7-16,6 29-35 0,8 12-22 15,17 20-58 1,7 12-23-16,15 1 16 16,3-1 17-16,17-13 59 15,4-11 23-15,14-23 9 16,5-15-1-16,8-19 13 15,1-11 15-15,3-22 17 16,7-6 20-16,-9-11 21 16,-6 3 8-16,-13 0 22 15,-7 6-7-15,-13 21-25 16,-2 8-20-16,-6 26-40 0,-1 15-11 16,7 15-14-16,-2 5-12 15,7 4-35-15,1-9-2 16,6-12 8-16,5-7 9 15,-2-17 36-15,1-9 3 0,-7-11 8 16,0-7 4-16,-6-6 20 16,-6-6 9-16,-5-11 15 15,-9 1 7 1,-4-1-15-16,-5 6-9 16,0 17-16-16,4 2-8 0,2 11-7 15,2 9-5-15,5 1-8 16,7 9-8-16,14 4 3 15,12 2 4-15,1-1 6 16,0 0 0-16,6-1 2 16,-15-2 2-16,1 1 1 0,-7 1 2 15,-12 6-2 1,1-1 1-16,-5 8-1 16,-7 2-9-16,9 12-15 0,-8 6-10 15,2-3-41-15,7 4-21 16,-1-13-69-16,1-6-52 15,14-10 118-15</inkml:trace>
  <inkml:trace contextRef="#ctx0" brushRef="#br0" timeOffset="127044.91">19164 16495 1566 0,'-11'20'141'0,"-2"-3"110"0,3 5-193 0,1-6-62 0,7-5-100 0,2-4-56 0,5-6 82 15</inkml:trace>
  <inkml:trace contextRef="#ctx0" brushRef="#br0" timeOffset="127729.18">19408 16996 489 0,'24'-2'110'0,"3"-7"128"0,7 1 3 0,6-11 9 0,-4-4-4 0,-4-4-28 0,-6-3-8 16,-10 1-40-16,-6-4-8 0,-20 2-25 15,-12-2-29-15,-14 14-41 16,-8 3-25 0,-4 24-42-16,3 12-12 15,10 20-43-15,11 12-20 0,16 14-31 16,8 0-14-16,21 4-4 16,7-10 6-16,10-13 18 15,11-8 18-15,6-20 40 16,4-8 10-16,-1-16 40 0,-4-9 24 15,-2-19 33-15,-3-6 22 16,-8-10 33-16,-5 5 7 16,-6-5 5-16,-7 8-11 15,-4 16-46 1,-6 4-16-16,-11 21-35 0,-2 8-17 0,1 16-24 31,1 2-21-31,7 6-31 16,5 4 1-16,9-14 15 15,0-9 12-15,4-11 27 16,1-10 8-16,1-5 13 0,-2-6 12 16,-4-6 29-16,-1-2 13 15,-7-4 11-15,0 4-3 0,0 8-25 16,2 8-13-16,-9 8-21 16,4 6-15-16,1 13-21 15,1 4-5-15,16 4-3 16,-3-9 8-16,11-11 15 15,4-4 7-15,4-13 15 16,0-3 16-16,0-9 32 16,-13-7 21-16,-3-1 12 15,-11 0 0-15,-18-8-27 16,-5-6-21-16,-17-5-43 16,-3 5-39-1,-4 10-86-15,4 10-14 0,16 7 61 16</inkml:trace>
  <inkml:trace contextRef="#ctx0" brushRef="#br0" timeOffset="128629.81">14794 17520 1207 0,'-7'3'132'0,"4"0"115"0,0-3-70 0,1 0-33 0,-2-2-19 0,1 2-22 16,-2 7-19-16,-5 8-26 16,3 11-15-16,0 23-26 15,-1 7-5-15,7 23-13 16,-1 9 2-16,2 2-59 0,2-1-30 15,9-17-75-15,-5-18-72 16,4-23 139-16</inkml:trace>
  <inkml:trace contextRef="#ctx0" brushRef="#br0" timeOffset="129425.15">14473 17575 836 0,'4'-5'172'0,"-1"-6"219"0,6 3-238 0,4 0 0 0,4-1-39 0,2 6-7 0,6-5-34 16,4-2-14-16,9-9-8 16,9-1-5-16,13-5-7 15,5-8-4-15,2 4-13 16,1 1-5-16,-16 9-8 15,-4 9-2-15,-10 17-1 16,-7 7 2-16,-6 22-1 16,-3 5 4-16,-6 29-41 15,-3 7-27-15,-10 21-60 0,-1 6-38 16,-7 3-22 0,0-3-4-16,-3-11 35 0,0-14 32 15,4-27 66 1,0-14 26-16,4-38 32 15,2-7 23-15,7-24 43 16,4-18 23-16,4-8 29 16,9-4-4-16,0 10-33 0,9 9-23 15,-5 18-38-15,5 11-17 16,-5 18-12-16,6 11-7 16,5 15-2-16,-1 6 2 15,1 4 3-15,-7-8 6 16,-8-9 3-16,-3-4 5 0,-7-18 10 15,-2-4 11-15,0-18 24 16,5-9 12 0,-11-10 15-16,8-2 4 0,-2 3-9 15,-11 6-9-15,10 17-28 0,-4 10-14 0,-4 21-22 16,6 10-20 0,7 20-22-1,4 0-3-15,3 0 3 16,2-9 14-16,-2-11 21 15,0-12 2-15,-3-14 3 16,-4-13 11-16,-3-12 15 16,0-10 8-16,-4-1 17 15,0-2-7-15,-3 11-3 16,-2 8-4-16,-1 16-13 16,-1 8-5-16,7 25-14 15,2 14-7-15,12 16-6 16,4 3-8-16,8-4-4 0,3-9-5 0,3-23-19 15,-6-10-8-15,-2-18-47 16,-8-9-30-16,-18-29-124 16,6-15 139-16</inkml:trace>
  <inkml:trace contextRef="#ctx0" brushRef="#br0" timeOffset="129589.66">16581 17557 1400 0,'-3'40'233'0,"-7"-10"236"0,3 3-216 16,-6-16-142-16,0-9-50 0,5-6-63 0,-3-7-22 0,11-12-78 0,0-1-71 0,13-8 93 15</inkml:trace>
  <inkml:trace contextRef="#ctx0" brushRef="#br0" timeOffset="129731">16712 17881 1422 0,'-11'36'155'0,"3"-8"129"0,-1-4-152 0,5-7-97 0,0-4-26 0,4-7-76 0,4-6-66 0,8-12 72 0</inkml:trace>
  <inkml:trace contextRef="#ctx0" brushRef="#br0" timeOffset="131432.72">17714 17803 997 0,'0'16'156'0,"0"3"148"0,-3-3-165 0,3 4-33 0,-10 4-59 0,5 6-21 0,-1 8-25 16,3 3-2-1,3 13-1-15,2 1-29 0,-1 6-34 16,-6-1-4-16,2-8 0 16,-3-8 30-16,1-17 48 15,5-11 10-15,0-22 15 16,0-9 9-16,0-24 17 15,3-10 12-15,1-19 25 0,-4-7 8 16,4-4 15 0,-1 1 2-16,10 12-18 15,-5 5-13-15,1 23-34 0,-1 14-19 16,-3 21-21-16,6 9-10 0,-1 21-16 16,2 9-7-1,-2 13-6 1,5 5 4-16,3-4 7 0,5-2 7 15,4-18 4 1,-2-11 0-16,1-18 1 0,-3-9 7 16,1-18 9-1,-5-6 7-15,1-26 29 0,3-7 4 16,-1-3 13-16,3 5-3 16,-1 16-14-16,-4 7-1 15,-7 28-14-15,-9 5-4 0,4 28-15 16,-6 17-10-16,-1 25-9 15,7 14-2-15,-5 16-21 16,1 8-35-16,-1-2-50 16,2-2-41-16,2-15-86 15,4-16-38-15,21-25 146 16</inkml:trace>
  <inkml:trace contextRef="#ctx0" brushRef="#br0" timeOffset="131596.76">18471 18084 916 0,'2'19'204'0,"1"6"209"0,-2 12-102 16,-1 8-111-16,0 7-47 0,4 0-78 0,-4-1-27 0,12-7-58 0,-1-8-34 16,2-10-102-1,6-11-79-15,4-27 116 0</inkml:trace>
  <inkml:trace contextRef="#ctx0" brushRef="#br0" timeOffset="131728.06">18550 17633 1110 0,'-28'-17'193'0,"-1"9"158"0,4 21-221 0,3 10-59 0,8 10-176 0,7 7-84 0,18-1 97 0</inkml:trace>
  <inkml:trace contextRef="#ctx0" brushRef="#br0" timeOffset="132159.6">18989 17979 1593 0,'-23'6'155'0,"-3"2"119"0,-11-7-69 0,-2 4-94 0,-2 1-29 0,-2 9-53 0,12 10-20 0,5 11-27 0,11 8-27 16,7 15-63-16,8-1-35 15,9-1-43-15,5-8 12 16,13-21 53 0,6-19 36-16,5-15 87 0,2-14 38 15,-2-14 44-15,-12-8 27 16,-4-16 23-1,-9-7-1-15,-7-12 10 16,-1-9 4-16,-5-5-2 16,-3 3-8-16,-10 7-21 0,5 13-25 15,-4 21-37-15,4 17-11 16,8 24-19-16,0 15-4 16,11 21-12-16,2 11-6 15,4 18-6-15,4 8-3 16,-1 17-12-16,2 6-12 0,-5 5-51 15,6 4-14-15,-6-12-58 16,0-10-30 0,1-19-71-16,-6-14-90 0,12-26 200 15</inkml:trace>
  <inkml:trace contextRef="#ctx0" brushRef="#br0" timeOffset="132374.56">19277 17621 1324 0,'0'-8'186'0,"0"14"153"0,2 8-44 0,-1 22-74 0,4 9-41 0,-2 22-64 0,0 19-32 0,8 14-45 0,4 5-20 16,5-3-31-16,-2-1-23 0,0-11-88 15,0-2-57 1,7-17-194-16,-1-6 201 15</inkml:trace>
  <inkml:trace contextRef="#ctx0" brushRef="#br0" timeOffset="132964.57">19241 18108 1074 0,'17'12'101'0,"12"1"87"0,4 0-58 0,20-2-36 0,6-5-1 0,12-3-2 0,-3-6-11 15,9-3-14-15,-4-7-10 0,-7-6 0 16,-9 2 7-16,-20-8 15 16,-3-1 12-16,-20 1 2 0,-5 0 7 15,-15 6-13 1,-8 2-8-16,-15 6-21 0,-9 6-22 15,-6 17-23 1,8 17-12-16,11 29-34 16,6 12-12-16,19 18-15 15,8 0-3-15,15-11 2 0,6-10 1 0,9-18-12 16,-1-16-7-16,1-21 10 16,2-12 8-1,1-26 20-15,3-19 11 0,3-16-11 31,2-12 4-31,-3 1 14 16,0 1 6-16,-8 19 32 16,-7 14 17-16,-7 33 32 0,-2 12 3 15,-6 26-8-15,4 9-9 16,-6 9-85-16,-1 2-18 0,-10-9-16 16,0-6-10-16,2-17 48 15,-3-10 10 1,-1-13 25-16,-1-12 13 0,-3-13 34 15,-5-12 24-15,2-13 19 16,1-7 1-16,5 3-19 16,5-1-17-16,12 13-32 15,-3 0-9-15,10 3-66 16,4 3-54-16,9 6-450 16,10 7 353-16</inkml:trace>
  <inkml:trace contextRef="#ctx0" brushRef="#br0" timeOffset="133422.09">20721 18165 476 0,'-13'34'77'0,"4"3"108"0,2-4-149 0,6-3-55 0,1-5-34 0,8-16-62 0,-4-10 11 0,6-18 107 16,2-11 77 0,-4-13 166-16,-1-7 35 0,4-5-26 15,0-8-19-15,14 9-50 16,3 3-18-16,17 15-44 16,0 11-22-16,-2 14-54 15,-5 9-20-15,-7 17-76 0,1 7-40 0,-9 14-116 31,3 2-89-31,-9 4-114 16,-3 1 49-16,-4 1 183 16,-7-6 132-16,5-21 226 15,-7-6 20-15,6-19 41 0,-3-11-6 16,4-15 12 0,-1-2-8-16,5-4-62 15,7 7-18-15,5 9-53 16,6 10-16-16,6 14-36 0,4 6-22 15,1 18-7-15,-2 9-7 0,0 11-17 16,1 8-21-16,-2 8-81 16,-5-1-77-16,2 2 90 15</inkml:trace>
  <inkml:trace contextRef="#ctx0" brushRef="#br0" timeOffset="33039.88">6128 10991 652 0,'3'-18'112'0,"0"1"104"0,0 1 7 16,-1 5-41-16,-2 5-20 0,-3 0-47 0,0 2-26 0,-2 4-23 16,2 7-12-16,3 2-1 0,-3 9 2 0,3 12-5 0,3 9-3 0,-2 15-14 0,1 5-9 0,3 17-9 0,-4 0-4 15,-1 3-4-15,2 0-2 0,-10-5 1 16,3-3-2-16,1-7 1 0,-6-4 0 16,5-11-1-1,-3-8 0-15,4-12-1 0,-4-9-14 16,0-14-52-16,5-1-35 15,0-13-136 1,-4-6-172-16,4-16 240 0</inkml:trace>
  <inkml:trace contextRef="#ctx0" brushRef="#br0" timeOffset="33901.89">6174 10877 733 0,'-2'-6'116'15,"-6"-5"83"-15,8-2-60 0,2-1-25 0,6-6-25 0,0-1-8 0,6 1-14 0,-5 4-10 0,2 3-17 16,0 7-5-16,-4 4 7 0,-3 7 4 0,1 1 6 0,1 4 1 0,-1 2 3 0,5 1 5 0,2-5 10 16,1-2 7-16,9-6-8 0,3 0-4 0,5-12-12 0,11-1-7 15,10-6-16-15,10 0-9 0,13 5-11 16,4 0-5-16,-1 3-4 16,-6 4 1-16,-11 4-2 0,-6 2 0 15,-6 4-1-15,-8 3 1 16,-10 7 0-1,-8 1 0-15,-13 2 4 16,-9 4 1-16,-7-4 2 0,-3 1 0 16,-1 1-3-16,-2-4 0 15,4-3-4 1,3 0-1-16,4 0 0 16,2-2 0-16,5 1 0 15,-2-4 0-15,-1 5 0 16,-2 3 0-16,0 8 0 0,0 7-1 15,0 10-1-15,-2 10 0 16,-1 17-2-16,-4 9 1 16,4 7 0-16,-3 3 2 15,1-5 1-15,-4-7 0 16,4-7 1-16,-6-5-1 16,8-9 0-16,-2-3 1 15,4-16 2-15,-1-7 0 0,0-14 2 16,2-10 3-16,-6 4 3 15,-3-12 1-15,-7-4 1 16,-8-7-2-16,-9 0-2 16,-8 1-2-16,-19-1-2 15,-11 9-2-15,-20 8-1 16,-2 6-2-16,9 15 0 16,7-4 0-16,14 2-1 15,12-5-3-15,13-9 4 16,11-5-25-16,13-3-63 15,5-5-46-15,17 1-171 16,7-2 170-16</inkml:trace>
  <inkml:trace contextRef="#ctx0" brushRef="#br0" timeOffset="34554.35">6171 12341 839 0,'-5'-5'128'16,"5"2"146"-16,0 1-81 0,3 5-28 0,-3 10-29 0,0 15-54 0,0 12-18 0,5 20-31 0,-2 12-11 0,-2 13-10 15,-2 7-4-15,-4-2-3 16,-6-4 1-16,0-8-16 15,-3-4-26-15,0-17-60 16,4-10-53 0,2-22-155-16,0-14-128 0,12-33 235 0</inkml:trace>
  <inkml:trace contextRef="#ctx0" brushRef="#br0" timeOffset="35096.2">6213 12399 1151 0,'-1'-14'148'0,"-1"1"130"0,-7 4-62 0,7 6-58 0,-1-2-37 15,6-1-50-15,10-1-16 0,9-2-21 16,9-4-2-16,18-4-8 0,3-1-4 0,24-2-8 16,12-1-4-1,13-1-5-15,-5 5 0 16,-7 4 1-16,-20 4 0 15,-26 11 7-15,-13 1 3 16,-19 9 7-16,-11 1 4 0,-10 4-2 16,-4-3-5-16,0 2-7 15,3-2-3-15,1 1-6 16,6-4-1 0,1 3-3-1,3 0-2-15,3 11-1 0,5 7 0 16,4 10 0-16,1 9 0 15,1 14 1-15,2 10-1 0,-4 2 4 16,3 4 1-16,-4-10 1 16,-7-6 3-16,-2-9 1 15,-4-8 1-15,-9-11 3 16,-3-2 2-16,-8-13 2 16,-8-3 2-16,-12-8-1 15,-6-4-1-15,-23-1-3 16,-16-5-2-16,-4-1-1 15,-8-1-2-15,10-5-1 16,12 2-1-16,11 3-3 0,6-1-2 16,12-1-6-1,7 1-6-15,19 2-26 16,18 0-31-16,0 0-85 16,20 2-71-16,19 4 118 15</inkml:trace>
  <inkml:trace contextRef="#ctx0" brushRef="#br0" timeOffset="35474.14">6549 14258 1499 0,'-5'2'106'0,"-2"1"65"0,2-6-135 15,-3 1-48-15,2-6-445 0,1 4 316 0</inkml:trace>
  <inkml:trace contextRef="#ctx0" brushRef="#br0" timeOffset="35592.45">6546 14560 1623 0,'-9'33'109'0,"-2"-8"48"0,4-6-110 0,1-7-82 0,3-4 14 16</inkml:trace>
  <inkml:trace contextRef="#ctx0" brushRef="#br0" timeOffset="35734.17">6559 15042 1779 0,'-11'25'129'0,"-2"1"40"0,8-14-84 0,-1-4-38 0,3-3-168 0,4-4 88 0</inkml:trace>
  <inkml:trace contextRef="#ctx0" brushRef="#br0" timeOffset="36448.03">6158 16353 891 0,'-2'-2'146'0,"-1"-1"155"0,3 0-54 0,5 6-57 0,-3 2-19 0,-2 9-53 0,0 8-24 16,0 11-38-1,0 11-19-15,-4 18-21 16,1 7-5-16,-2 13-8 15,-2 2-1-15,3 2-2 16,0-7-15-16,2-9-45 16,2-7-34-16,0-16-86 15,3-9-44-15,2-21-248 16,0-14 274-16</inkml:trace>
  <inkml:trace contextRef="#ctx0" brushRef="#br0" timeOffset="37111.51">6242 16274 1408 0,'1'-13'128'0,"4"1"93"16,-4 2-31-16,-1 8-38 0,2 2-28 0,-2-1-43 0,0-1-15 0,0 1-23 0,8-7-6 0,6 5-12 0,10-4-2 0,7 0 0 15,15-5 1-15,11 1 4 16,12-1-5 0,21-2-8-16,6 1-5 0,1-1-6 15,-9 1-1 1,-15 2 0-16,-12 5 0 0,-12 6 2 16,-8 5 1-16,-17 6 1 15,-7-5 2-15,-14 5 3 16,-3 0 0-16,-5 2 0 15,-4-4-2-15,4-4-3 16,-1 4-4-16,4-7-3 16,1 4 0-16,1 5-1 0,0 2-1 15,0 7-1 1,0 7 0-16,0 13-3 16,0 8 1-16,3 20-3 15,2 10 1-15,-1 22-1 16,6 9 0-16,-2 6-32 15,1 1-11-15,2-17-4 0,0-6-1 16,-3-24 38-16,0-15 13 16,-3-19 9-16,-2-16 4 15,-3-18 5-15,-3 4 0 0,-3-15 1 16,-5-2 0-16,-4-1-5 16,0-3-1-1,-6 1-1-15,-3 0 0 16,-2 1 0-16,-3 2 0 0,-9 5-1 15,-1-1 1-15,-13 5-2 16,-13 3 1-16,-34 0-2 16,-10 0 1-16,-19-3-1 0,3-3-1 15,23 6-2-15,9 0-1 16,19 6-8-16,1-3 1 16,31-3-74-1,5-3-69-15,36-8 85 16</inkml:trace>
  <inkml:trace contextRef="#ctx0" brushRef="#br0" timeOffset="38349.23">6767 17621 413 0,'-3'0'87'0,"-5"0"94"0,3 0-60 0,-4 1-8 15,6-1 2-15,3 2-2 0,1-5 7 0,1 3 5 0,2-8 13 16,0-2 1-16,-3 2-4 16,4-4-9-16,1-1-31 15,-4 0-18-15,10 2-43 16,1 0-15-16,3 7-20 15,6-3-3-15,2 7 0 16,1 2 2-16,-3 6 1 16,-2 1 1-1,-7 7 3-15,-5 1 2 0,-8 7 3 16,-10 0 1-16,-10 4 2 0,1 2-1 16,-6-6-2-16,1 1 0 15,10-8-4 1,-2-6-2-16,16-9-2 15,-3-1 2-15,1 1 9 16,12-4 3-16,1-1 9 16,5 3 0-16,3 0-2 15,1 3-2-15,4 2-7 16,-8 3 0-16,2 5 2 16,-2-1 10-16,-8 4 19 15,-2 1 8-15,-7 2 7 16,-4 0-9-16,-11 2-13 0,-1-2-7 15,-10 0-11-15,-4-4-3 0,-9-4-8 16,-1-1-5-16,0-9-8 16,2-4-18-1,10-6-45-15,9-1-31 0,18 6-72 16,7-3-45-16,15 6 121 16</inkml:trace>
  <inkml:trace contextRef="#ctx0" brushRef="#br0" timeOffset="39078.03">5442 17520 1283 0,'0'-10'123'0,"1"4"106"0,4-4-136 0,1 12-43 0,4 11-19 0,-2 12-14 0,1 8-2 0,4 8-11 0,-8 8-1 0,4 4-1 16,0 3-1-16,-5-1-4 15,2-6-4-15,-6-13-5 16,0-8-1-16,-3-17 6 16,3-9 5-16,-7-5 3 15,4-11 2-15,5-12-2 16,3 0 0-16,17 0 11 0,-5 0 7 16,11 3 11-1,2 6 4-15,-1 4-10 0,-2 4-5 16,-5 9 1-1,-5 5 4-15,-6 9 14 0,-9 3 4 16,-7 10-7-16,-9 3-9 16,-8 8-20-16,-2 1-35 15,-4-1-97 1,1-5-48-16,5-14 77 16</inkml:trace>
  <inkml:trace contextRef="#ctx0" brushRef="#br0" timeOffset="39259.17">5943 17729 1133 0,'10'11'167'0,"-9"10"157"16,-1 4-130-16,-9 8-91 0,3 0-34 0,3-6-41 0,3-3-18 0,12-16-15 15,7-4 1-15,3-4-65 16,5-1-48-16,0-10 65 15</inkml:trace>
  <inkml:trace contextRef="#ctx0" brushRef="#br0" timeOffset="39527.35">6265 17324 1649 0,'7'44'128'0,"-4"11"48"0,-2 2-52 0,-1 9-86 0,0-1-22 0,8-2-26 0,2 2-37 0,7-4-217 0,2-4 172 0</inkml:trace>
  <inkml:trace contextRef="#ctx0" brushRef="#br0" timeOffset="39695.7">6163 17673 1640 0,'11'0'135'0,"3"-8"110"0,8 3-158 0,6-1-47 0,2-1-23 0,16-2-54 0,1-4-46 0,13 1-216 15,19-3 176-15</inkml:trace>
  <inkml:trace contextRef="#ctx0" brushRef="#br0" timeOffset="40029.03">7226 17543 1482 0,'-13'5'169'0,"1"4"147"0,-1 1-83 0,4 6-77 0,4 1-50 0,5 15-73 15,0 9-19-15,5 15-11 0,3 9-41 16,1 9-129-16,0 2-130 15,9-2 140-15</inkml:trace>
  <inkml:trace contextRef="#ctx0" brushRef="#br0" timeOffset="41094.9">5032 10352 589 0,'0'-2'164'16,"0"1"168"-16,0 1-42 0,0 8-52 0,0-2-36 0,3 8-47 0,5 5-30 0,3 8-52 16,-2 5-20-16,7 4-31 15,1 0-8 1,-4 0-6-16,1 2-2 15,-3-8-1-15,-1-1-1 16,-7-4-15-16,1-2-13 0,-2-2-8 16,-2-7 2-16,0-14 13 15,-5-3 9-15,4-16 6 16,1 2-3-16,1-7-3 16,7 2 2-16,6 3 2 15,2 0 1-15,6 6 7 16,3 7 4-16,4 8 0 0,-2 4 2 0,-2 7-4 31,-3 6 0-31,-17 1 2 0,-2 9 0 16,-13 0 1-16,-10 1-2 0,-5 5-25 15,-2-6-46-15,2-9-172 16,7-6 143 0</inkml:trace>
  <inkml:trace contextRef="#ctx0" brushRef="#br0" timeOffset="41248.45">5483 10544 1352 0,'8'21'152'0,"-2"3"71"0,5-1-78 0,-3-1-59 0,5-3-58 0,-1-5-13 0,2-3-35 15,2-4-53-15,8-2 43 16</inkml:trace>
  <inkml:trace contextRef="#ctx0" brushRef="#br0" timeOffset="41394.37">5596 10396 1242 0,'-9'0'162'0,"-5"0"227"16,7-5-341-16,-1-2-25 0,8-12-191 0,12-3 117 0</inkml:trace>
  <inkml:trace contextRef="#ctx0" brushRef="#br0" timeOffset="41557.82">5781 10275 1120 0,'-5'42'147'0,"-3"1"130"0,7 4-140 0,1-3-44 0,1 4-50 0,7-6-34 0,-3 1-13 0,3-7-109 16,3-1-201-16,-2 3 185 15</inkml:trace>
  <inkml:trace contextRef="#ctx0" brushRef="#br0" timeOffset="41711.38">5707 10581 1555 0,'0'-2'95'0,"5"-1"25"16,2 1-17-16,8-6-59 0,4-1-17 0,12-7-71 0,2-3-71 0,15-11 66 16</inkml:trace>
  <inkml:trace contextRef="#ctx0" brushRef="#br0" timeOffset="41978.44">6208 10306 1241 0,'-12'16'145'0,"2"6"84"0,2 2-52 0,8 3-85 0,5 3-41 0,9 0-28 0,-1-4 0 0,11-8 5 0,6-6 4 31,-4-12 34-31,11-6 6 0,-10-11 16 16,-5-9 9-16,-7-7-7 16,-10 2-2-16,-10 1-13 15,-12 0-12-15,-16 6-28 16,-2 5-22-16,-6 18-54 16,3 1-43-16,7 19-43 15,7 7 57-15</inkml:trace>
  <inkml:trace contextRef="#ctx0" brushRef="#br0" timeOffset="44947.25">4372 11640 675 0,'0'0'96'0,"-3"0"73"0,3 0-26 0,0-1-25 0,5-4-11 0,3-1-14 0,11-4-8 16,1-1 7-16,13 0 3 16,3 3 5-16,18-1-5 15,1 4-1-15,15-4-7 16,1 1-10-16,3 2-7 0,3-5-9 0,12-1-12 16,10 1-6-16,32-3-21 31,9-2-6-31,-1 4-13 0,-3-4-1 0,-24 7 1 15,-5 5 2 1,-9 8 1-16,-16 7 1 0,-30 6-8 16,-19 4-15-1,-27 1-73-15,-12 3-72 16,-7-3 85-16</inkml:trace>
  <inkml:trace contextRef="#ctx0" brushRef="#br0" timeOffset="45862.47">4978 12932 586 0,'-2'5'130'0,"-1"-4"96"0,3 2-38 0,7-1-18 0,4-4-41 0,1-2-20 0,15-9-23 0,6 1-5 0,16 0-12 0,13 3-5 0,20 6-12 15,6 3-10-15,10 5-17 16,-8 2-6-16,-10 3 2 16,-1-4 5-16,5-3 6 15,6 2-1-15,6-5-9 16,0-1-6-16,-19-4-5 16,-14 3 0-16,-26 2-58 15,-12 8-79-15,-8 5 72 0</inkml:trace>
  <inkml:trace contextRef="#ctx0" brushRef="#br0" timeOffset="47195.76">4618 16941 429 0,'-11'0'120'0,"-1"0"116"0,-1 0-22 0,2 0-56 0,5 0-30 0,-1 0-41 0,6 0-19 0,1 0-30 15,4 0-8-15,12-2 14 16,2 1 8-16,10 1 30 16,5 1 8-16,5 1-20 0,3-1-10 15,11-1-18-15,2 0-4 0,14-1 10 16,12-5 3-16,16-12-2 16,26-4-5-1,17-14-17-15,6-5-6 0,1-5-6 16,1-3-4-16,-3 15-6 15,-13 4 3 1,-19 20-3-16,-27 7 1 16,-36 12-38-16,-10 7-47 15,-25 9-119-15,-6 4-194 0,-5-7 224 16</inkml:trace>
  <inkml:trace contextRef="#ctx0" brushRef="#br0" timeOffset="48178.33">2447 16517 1332 0,'-3'-5'125'0,"0"2"76"0,2 3 5 0,-4 8-61 0,-1 3-42 0,2 8-60 0,-2 11-21 0,1 14-18 16,2 11-1-16,-6 14-3 0,1 4 2 16,-2 3-1-16,1-2 1 15,-1-10 0-15,7-7-1 16,2-13 0-16,1-8-1 16,6-13-3-16,5-6-2 15,10-16 4-15,5-1 2 0,14-7 5 16,9-4 0-16,6 1-1 15,6-1-2-15,-7 0-17 16,0 0-41-16,-7 0-134 0,-7 0-188 31,1-2 206-31</inkml:trace>
  <inkml:trace contextRef="#ctx0" brushRef="#br0" timeOffset="48511.44">2875 16979 1255 0,'-2'1'86'0,"4"10"82"0,3-6-72 16,7 4-5-16,3 1-14 0,5-7-29 0,4-1-9 0,-5-4 3 0,3-6 1 16,-5-4 4-1,2-3-2-15,-8-4-6 0,-5-4-5 0,-6 4-4 16,-4 0-1-16,-15 5-7 15,-2 1-3-15,-10 7-9 16,-1 6-6-16,1 19-7 16,4 6-6-1,8 8-3 1,8 10 0-16,11-2 0 16,9-2 2-16,12-4 2 0,6-7 1 15,6-10-4-15,3-3-45 16,5-8-72-16,2-7-69 15,5-16 86-15</inkml:trace>
  <inkml:trace contextRef="#ctx0" brushRef="#br0" timeOffset="48777.92">3424 16666 1293 0,'-24'16'146'0,"-9"2"108"15,-1 16-106-15,0 1-40 0,1 1-38 0,14-3-15 0,13-7-34 16,12-8-10-16,18-3-2 0,6-4 2 0,9 0 6 31,2-2 1-31,-4 4-1 16,-10-1-1-16,-13-1 6 16,3 5 5-16,-15 2-1 15,-9 1 0-15,1-1-9 0,-13 3 5 16,-3-5-72-16,-3-2-50 15,0-5-159-15,1-9-197 16,22-11 264-16</inkml:trace>
  <inkml:trace contextRef="#ctx0" brushRef="#br0" timeOffset="49061.62">3695 16701 1283 0,'2'-9'163'0,"-2"2"124"0,-8 6-37 0,-6 2-88 0,0 10-45 0,-2 2-63 0,2 1-20 0,4 0-23 0,7 2-10 0,9-2-9 0,9 1-3 16,7 0 3-16,6 1 5 0,2 1 2 15,-2 7 2-15,-2 0 2 16,-7 3 1-16,-13 1 5 15,-8-1 3-15,-17 6 0 16,-6 3-2-16,-6-6-20 16,-6 5-27-16,-2-10-88 15,-2-4-61-15,6-12 94 16</inkml:trace>
  <inkml:trace contextRef="#ctx0" brushRef="#br0" timeOffset="51744.91">1502 16554 421 0,'0'-6'118'0,"-7"3"123"0,2 1-7 0,-5 1-32 0,3-1-23 0,-3-1-31 0,-1 2-14 0,8-1-29 16,1 2-16-16,-1 0-33 0,-5 0-19 15,-1 9-19-15,-1 4-2 0,-2 6-2 16,-1 6-1-1,-3 8-3-15,-1 5 0 0,-2 3-3 16,3 6-2 0,5-6-3-16,8 5-1 15,8-5-1-15,4-8-2 0,13 4 0 16,2-7-1-16,6 1-1 16,2-6 2-16,10-6 3 15,-4 0 2-15,1-11 13 16,1-3 7-16,-7-15 22 15,0-7 18-15,-5-19 19 16,-1-8 6-16,-5-15-5 16,-1-4-13-16,-15-11-22 15,-6-2-6-15,-17 7-7 16,-13 0-4-16,-14 21-8 16,-8 10-7-16,-8 26-19 15,0 16-20-15,-3 30-77 16,1 5-89-16,4 5 102 15</inkml:trace>
  <inkml:trace contextRef="#ctx0" brushRef="#br0" timeOffset="53240.82">4211 16878 218 0,'-1'-11'115'0,"1"-2"71"0,0 4-23 0,0 4-16 0,-7 5-24 0,1 5-5 0,-7 1-2 0,2 2-8 0,5 3-30 15,0 0-8-15,4-3-17 16,4 0-9-16,6-4-6 16,-4-4 3-16,7-4 9 15,2-4 6-15,0-3 6 0,2 0 0 16,9 3-5-1,0 6-8-15,3 9-18 0,-1 5-9 16,9 6-15 0,-2 4 0-16,10 1-1 0,3-2 0 0,12-9-1 31,0 1-1-31,2-8 1 16,0-4-1-16,-12-2 0 15,-3-7 1-15,-5 3-46 16,-6-1-77-16,-5 7 71 15</inkml:trace>
  <inkml:trace contextRef="#ctx0" brushRef="#br0" timeOffset="54841.85">4834 16856 496 0,'2'-7'105'0,"-2"-1"102"0,-2 4-23 0,2 4-55 0,0-2-27 0,0 2-34 0,4 3-5 0,-3 0-6 16,2 1 0-16,5 0-3 16,-3-2-3-16,6-2-4 15,0 0 3-15,3-2 2 16,0-4-2-16,5-5-8 15,-1-3-7-15,-3-4-12 16,4-4-8-16,-3-3-6 16,-2 0-2-16,-1-3 3 15,0-1 5-15,-4 1 10 16,-1-4 3-16,0 2-3 16,-2 2-3-16,0-5-10 15,-1 3-1-15,0-6-3 16,-2-2 1-16,-3-3-3 0,2-8 0 15,-1-2-2-15,1-2-1 16,3-10 0-16,-2-8-1 16,-5-8 1-16,1-2 0 0,-7 4 1 15,-3 5 0-15,0 7-1 16,1 8 0 0,-1 0-1-16,2 2-1 15,-1-5-1-15,7-4-1 16,-2-7 1-16,0-5-1 15,2-3 1-15,-5 2 1 0,4-2 0 16,-6-1 0-16,-2 2-1 16,1 7 0-16,4 8 0 15,-2 3-1 1,6 5-1-16,3 1 0 0,0 2 0 16,1 2 1-16,6-1 0 15,-3 1 1-15,-1 1 0 16,-3-5 2-16,-1 1-1 15,1-9 2-15,-2-2-3 0,-6-7 0 16,7 1-2 0,-1 7-1-16,5 7 0 0,5 5 1 15,-1 7 2 1,-1 3 0-16,-3 5 1 16,0 4 0-16,-3-1 0 15,3-2 1-15,-1 2 0 16,0 0-1-16,-2 1 0 15,1 1 1-15,-1 3-1 0,0-1-1 16,0 4-2-16,0 3 0 16,3 3 1-16,4-5 0 15,-4 4 1-15,5 1 0 16,-4-8 2-16,-1 3-1 16,5 1 0-16,-6-2 0 15,3 1-1-15,1 3 0 0,-4 2 0 16,5 4-1-16,-2 0 1 15,-3 3-1-15,4 1 1 0,-3 0 0 16,-1 0 1 0,-2 0 0-16,0 1 1 15,0-1-2-15,0 3 1 0,1 2-1 16,1-2-2 0,1 3-1-16,2 1 0 15,-2-1 0-15,0 2 1 16,3 3 0-16,-1-5 1 15,2 2 1-15,-3 1 0 16,-4 2 1-16,2-1-1 16,-1 1-1-16,12-2-4 0,-4 5-1 15,7 7 22-15,6 1-40 16,10 5-130-16,14 2 116 16</inkml:trace>
  <inkml:trace contextRef="#ctx0" brushRef="#br0" timeOffset="64378.53">6892 16715 305 0,'-7'7'69'0,"1"-6"79"0,0 1-19 16,1-2-8-16,2 0-4 0,1 0-2 0,1 1-6 0,1 1 4 0,0-2-2 0,1 2-8 15,1 1-5-15,-1 3-31 0,-1-3-15 0,2 3-23 0,-1 1-8 0,3-1-3 16,0-3 0-16,-2 0-2 15,1 2-1 1,3-5-3-16,-4 0 0 0,0-9 3 16,-2-1 2-1,0-1 3-15,-8-1 2 0,1-1 6 16,-4 3-3-16,-3-1-4 16,3 5-5-16,3 6-12 15,2 5-2-15,-2 4-5 16,8 10-1-16,6 0 0 15,1 2 1-15,7 2 1 0,-2-9 0 16,6-2 2-16,-1-6 2 16,-4-8 9-16,-1 1 2 0,-4-10 7 31,-3 1 0-31,-5-4-4 0,0-5 0 0,-5 0-6 16,-3 0-3-16,-4 5 0 15,-2 1-3-15,1 7 2 16,0 6-1-16,4 8-2 15,4 6-1 1,-3 8-2-16,7-1-2 16,4-1-1-16,5-1-1 15,4-3 3-15,6-8 0 16,-1 0 1-16,-3-8 2 16,-1-2 4-16,-7-4 4 15,-1-7 4-15,-5-1 1 16,0-3 0-16,-5-2-3 0,-1 0-2 15,-4 0-2 1,-4 2-1-16,-2 4 0 16,-1 10-4-16,3 3-3 0,3 17-2 15,1 5-3-15,6 7 0 16,4 1 1-16,1-5-1 16,9-6 0-16,4-7 2 15,5-7 2-15,-2-5 1 16,0-2 3-16,-1-9 4 15,-8 0 2-15,2-6 2 16,-7-3 1-16,-3-6-3 16,-3-2-1-16,-7 4 0 15,-2 2 0 1,-4 5-1-16,-2 7-1 0,-1 10-4 16,4 5-2-16,2 14-3 15,5 6-3-15,7 4 1 16,1-3-1-16,9-5 3 15,-1-1 0-15,6-5 3 0,-1-4-1 16,1-5 1 0,-1-6 2-16,-6-5 3 0,3-4 3 0,-2-7 6 15,-5-4 1 1,-3-3 0-16,-8-2-2 0,0 2-2 16,-9 2-2-16,1 8-2 15,0 7-1-15,4 6-5 16,-1 13-1-16,5 3-5 15,5 6-1 1,5 1-1-16,7-5 1 0,4-6 3 16,2-2 1-1,1-9 7-15,0-1 4 0,-11-4 7 16,6-1 5-16,-11-5-3 16,-2-1-4-16,-4 2-8 15,0-4-11-15,-1 2-58 0,3 3-62 16,7 7 67-1</inkml:trace>
  <inkml:trace contextRef="#ctx0" brushRef="#br0" timeOffset="67085.15">6953 16638 217 0,'-5'8'85'15,"2"1"71"-15,3-5 4 0,0-3 9 0,0-1 12 0,0 2-3 0,-1-2-26 0,1 0-29 16,0 0-62 0,-8 0-26-1,8 0-28-15,-2 0-2 0,1 0-3 16,-1 0 0-16,2-2-1 16,0 1 4-16,0 1 14 15,0-2 13-15,0 0 18 0,-3-10 3 16,1 2-7-16,-2-1-8 15,4-1-17-15,-2-3-5 16,2 0-7-16,0-4-2 16,0 0-5-1,-2-5 0-15,2 1 0 16,0-1 1-16,0 0 13 16,0 2 3-16,0-2 1 0,-1-1 0 0,-6 0-13 15,7 0 2-15,-4-2 8 16,2-1 2-16,-1-7 2 15,-5-5-3-15,5 1 0 16,3-5 6 0,-2 0 13-16,-1-4 5 15,6 3 9-15,1-6-6 16,-3-1 5-16,4-1-2 16,0 1-1-16,-5-4 2 15,0 6-5-15,0-2-1 16,-5-3-3-16,0 4-4 15,0-7-5-15,-4 1-3 0,1 5-8 16,3 0-3-16,-4 5-4 16,-2 4 0-16,-7 5 3 15,-7 4 3-15,-6 4 3 16,-4-4 1-16,-11 3-6 0,0-7-2 16,-2 0-8-16,2-6-2 0,5-2-2 31,3-6-1-31,5-1 0 0,-2-1 1 0,-4 7 2 31,-2 3-1-31,-8 6 1 16,-3 5 0-16,-10-1-2 15,-12 5 0-15,-8 2-2 0,-6 0 0 16,-1-3 0 0,12 2 2-16,12 1-1 15,5 0 1-15,5 0 0 16,0-1-1-16,-8-1 1 0,-11 3 1 15,-4-1-2-15,1 0 1 0,0 3-3 16,1-3 0-16,8 10 0 16,-6-2 0-1,0 0 1-15,0 5 0 0,-13-8 0 16,-1 5 0-16,-2-7 0 16,3 2 0-16,11-2-1 15,5 2 1 1,-1 0-1-16,-1 3-1 0,-9 0 1 15,-3 3-2-15,1-4 1 16,-3 1 0 0,21-5 0-16,5-1 0 15,9 0 0-15,1-7-1 0,12 2 1 16,-2-4 0-16,-2-6 0 16,8-2 0-16,-4-6-1 15,-5-4-1-15,4-4 2 16,1-4 0-16,1-3 0 15,2-2 0-15,6 7 0 16,-3-2-1-16,11 8-1 0,1 3 0 16,7 0 0-16,1 2 0 15,5-2 0-15,2-3 2 16,-2 1 0-16,2-2 1 16,-4 0 0-16,1 3 1 0,1 1-1 15,0 0-2-15,5 2-2 16,-2 3-2-1,10 1-1-15,0-3-1 16,7 5 1 0,3 2 0-16,3 1 3 0,-2 0 1 15,3 5 0-15,2 3 1 16,-4 5 0-16,0 1 0 16,-2 7 0-16,-1 3-1 15,-2 1-2-15,6 2-1 16,-1 5-2-16,-3 1 1 15,2 4 0-15,3-3 2 0,6-3 3 16,4-1 2-16,1-2 0 16,0-2 1-16,-4-1 0 0,-4-3 1 31,2 5-1-31,-6-2-1 0,4 4-1 0,3 1-1 16,-3 2-1-16,0-2 2 15,3 3 1-15,-3-4 0 0,2 1 0 16,-2 2 1-16,-3-4 1 15,5 4 1-15,-2-5 2 32,-2 1 0-32,4 1 0 15,1-1-1-15,8-2-2 16,-1-6 1-16,6 3 1 0,3 0 1 16,3 4 2-16,-3 2 1 15,0 1-1-15,-3-1-1 16,-3 1-2-1,-6-2 0-15,0-2 0 0,-1-4-1 16,-6 0 0-16,0 3 0 0,-1 6-2 16,-4-1-1-16,-2 8 1 15,0 1 0-15,-5 7 1 16,-7-3 1-16,-2 4 0 16,-1 2 0-16,-3-6 0 15,2 3-2-15,1-5-1 16,0-3-3-16,0 2-2 15,0-1-2-15,0-1 0 16,1 0-1 0,1 2-15-16,-1-1-14 0,3-1-40 15,-3 4-30-15,1-3-83 16,-1-1-146-16,9 7 197 16</inkml:trace>
  <inkml:trace contextRef="#ctx0" brushRef="#br0" timeOffset="67719.83">2971 11107 1234 0,'0'-4'77'0,"-1"-3"52"0,-3 1-12 0,3-2 27 0,-2 3-23 0,0 4-43 0,3 1-27 0,-2 14-41 0,0 11-8 15,-2 15-2-15,-4 10-1 16,-3 5 1-16,-7 1 2 16,6-8 0-1,-6-7 1-15,7-9 1 0,2-5-1 16,7-13-3-16,2-3 5 15,13-8 12 1,4-1 10-16,13-5 9 0,0-4-2 16,8-1-9-16,3 5-9 0,7 2-7 15,2 4 6 1,-6 2-67-16,-3 2-54 16,-6 0-202-16,-5-1 160 0</inkml:trace>
  <inkml:trace contextRef="#ctx0" brushRef="#br0" timeOffset="68048.12">3344 11295 1019 0,'7'2'103'0,"6"2"91"0,-2 4-82 16,5 3 13-16,4-4-37 0,-4-1-29 0,0-6-4 0,3-6-5 0,-5-1 3 15,2-5 1 1,-7-4-12-16,2-6-20 0,-6-2-2 0,-8 1-2 16,-5 4-4-1,-16 0 0-15,-2 8-4 0,-12 11-7 16,1 12-3-16,3 18-8 16,2 3-2-16,20 15-1 15,8-4 3 1,17 0 1-16,12-6 1 0,12-10 2 15,2-3 1-15,-1-12 13 16,1-2-35-16,-1-11-182 16,2-8 149-1</inkml:trace>
  <inkml:trace contextRef="#ctx0" brushRef="#br0" timeOffset="68337.88">3788 11103 1283 0,'-23'9'115'0,"-1"2"76"16,2 5-34-16,2 1-26 0,5-1-31 0,7-3-45 0,7-5-20 0,7-4-35 0,5 4-6 16,8-2 4-1,6 7 0-15,8 1 5 16,1 2 2-16,2 1 2 15,-8 4 0-15,-7-1 2 0,-10 4 2 0,-11 3 1 16,-10 1-1-16,-15 2-3 31,-2-1-14-31,-9-4-66 16,4-5-52-16,10-7-159 0,3-5-228 16,23-16 297-16</inkml:trace>
  <inkml:trace contextRef="#ctx0" brushRef="#br0" timeOffset="68636.42">4162 11107 1227 0,'-1'0'148'0,"-4"5"100"0,-12-2-6 0,-5 4-93 16,-2 4-25-16,-4 4-42 0,2 3-20 0,4-4-34 0,8-1-11 0,14-9-17 0,6 3-4 15,21-6 3-15,3 2 4 16,2 5 7-16,1 2 1 16,-8 7-3-1,-4 10 1-15,-14 1 1 16,-7 7 4-16,-14 3 2 16,-11-4-1-16,-13 3-4 15,-9-3-4-15,-5-2-26 16,0-4-41-16,1-9-117 15,7-5-81-15,6 4 126 0</inkml:trace>
  <inkml:trace contextRef="#ctx0" brushRef="#br0" timeOffset="72343.97">8393 11186 793 0,'0'0'141'0,"0"0"148"16,0-1-42-16,0-1-43 0,-7 2-43 0,10 8-70 0,-3 3-22 0,1 17-29 0,1 2-10 15,-1 19-13 1,-1 5-6-16,0 6-9 0,0 1-2 16,-1-5-6-1,-2-3-22-15,-2-10-68 16,3-2-47-16,1-14-164 16,-1-10 167-16</inkml:trace>
  <inkml:trace contextRef="#ctx0" brushRef="#br0" timeOffset="73395.13">8138 11341 1133 0,'-16'-18'136'0,"2"3"106"0,8 8-76 0,4 1-9 0,10-5-22 0,8 0-11 0,6-8-17 15,5-3-6-15,1-2-23 16,-1-1-14-1,6-2-28-15,-2-1-10 0,7 0-12 16,-1-4-3-16,2 7-5 16,0 6-1-16,-1 6-4 15,-1 7-1-15,-7 14-5 0,-2 11-1 32,-4 20 1-32,-2 10 3 15,-10 14 2-15,-2 3 2 0,-9 1 0 16,-1-1 0-16,-1-8 0 15,-4-6 0-15,4-12 0 16,1-7 1-16,1-21 1 16,4-2 1-16,0-20 2 0,2-4 1 15,8-19-1 1,0-3-1-16,4-4-4 16,5 7-1-16,-2 10-4 0,-1 10-3 15,-7 19-2-15,-2 13-1 16,-2 8 3-16,3 9 3 15,4-4 2 1,3-4 0-16,7-9 1 0,2-9 1 16,-1-14 4-16,-1-3 3 0,-2-14 9 15,0-4 4 1,-11-7 6 0,-1-2 1-16,-13-4-3 15,-1 3-2-15,-11 8-10 0,0 7-6 16,-1 12-12-16,1 13-7 15,8 18-4-15,0 7 1 16,4 3 5-16,8 0 3 16,6-7 4-16,8-9 1 15,5-9 3-15,-2-8 4 0,2-11 7 16,-2-2 2-16,0-12 1 16,1 1-1-16,-3-2-7 15,2 0-3-15,-4 9-4 16,3 1-3-16,-2 10-2 15,0 6-2-15,-5 11-1 16,-1 6 1-16,4 7 4 0,-4 3 2 16,-3-5 3-1,-5-2 2-15,-13-1 2 16,-3-6 2-16,-11-1-1 16,3-4-3-16,-1-3-7 15,0-5-7-15,13-5-6 16,4 1 1-16,13 0 1 15,12-2 4-15,10 0 5 16,3-7 2-16,5-9 3 16,-1-3 0-16,2-7 5 15,-6-10 3-15,-5-4 1 16,-7-1 1-16,-12 4 2 16,-3 5-1-16,-13 12-1 0,-6 11-3 0,0 15-10 15,-1 8-4-15,7 16-4 16,2 4 1-16,7 2 4 15,2-3 2-15,5-3 5 16,5-7 6-16,-1-1 4 16,2-4 1-1,-3-4-1-15,4-3-2 16,-5-8 1-16,-4-5-1 0,-2-5-1 16,-4-1-9-16,-1 2-59 15,1 1-56 1,-6 11-172-16,3 0 155 0</inkml:trace>
  <inkml:trace contextRef="#ctx0" brushRef="#br0" timeOffset="74031.68">8561 11885 1469 0,'-16'-25'158'0,"2"-1"103"0,6 6-82 0,3 4-12 0,2 11-70 0,3 5-30 0,6 27-56 16,4 17-13-16,2 23-4 0,2 7 3 16,4 1 0-16,4 0-1 15,-3-12-5-15,1-11 2 16,-7-13 4-16,-7-11 4 0,-1-15 10 15,-3-11 2 1,-2-18-2-16,-2-11 0 16,10-17-10-16,8-2-1 0,7 2-4 15,9 9-1-15,-5 16-1 16,-5 8 1-16,-8 18 0 16,-6 5 1-16,-10 12 2 15,-1 6 2-15,-19 6 3 16,-8 0-3-16,-8-2-33 15,-3-3-36-15,10-14-96 16,9-5-90-16,14-20 139 16</inkml:trace>
  <inkml:trace contextRef="#ctx0" brushRef="#br0" timeOffset="74267.95">8998 12019 1167 0,'11'22'78'0,"-7"6"25"0,4 4-17 16,-6-4-31-16,3-2 8 0,10-14 28 0,3-7 0 0,5-15-11 0,3-5-7 15,-7-11 4-15,1-2 5 16,-14 4 14-16,-1 5 12 16,-14 1-13-16,-7 3-18 0,-14 9-40 15,-5 3-18-15,-3 14-61 16,-1 9-35-16,1-2-96 15,14 5-90-15,24-5 145 0</inkml:trace>
  <inkml:trace contextRef="#ctx0" brushRef="#br0" timeOffset="74452.31">9485 11869 1271 0,'27'2'140'0,"-7"10"113"0,-21 4-77 0,-17 27-92 0,-5 4-26 0,-17 16-46 0,7 2-6 0,-6-2-36 0,3-8-61 0,13-12-289 0,9-9 238 15</inkml:trace>
  <inkml:trace contextRef="#ctx0" brushRef="#br0" timeOffset="74602.5">9343 11768 1577 0,'16'10'92'0,"0"13"30"0,1 12-23 0,-1 15-40 0,-4 3-20 16,9-5-12-16,3-8-44 16,12-10-91-16,11-7-74 15,2-10 75-15</inkml:trace>
  <inkml:trace contextRef="#ctx0" brushRef="#br0" timeOffset="75083.31">9747 11885 1329 0,'-8'36'105'16,"0"-3"86"-16,8-1-40 0,7-12-3 0,7-1-29 0,6-14-33 0,5-5-3 0,-1-3-9 15,0-10-7-15,-8-10-21 16,-4 2-7-16,-10-7-8 16,-5 1 3-16,-13 0-11 0,-13 2-4 0,-7 18-11 15,-2 7-13-15,5 30-10 16,8 15-2-16,15 13 1 31,6 5 4-31,13-17 5 16,9-5 3-16,15-18 9 0,5-5 7 15,1-12 9-15,5-4 2 16,-3-10 4 0,0-6-1-16,0-10 4 0,-3-8 4 15,-3 1-8-15,-5-2-1 16,-13 12-10-16,0 1-6 16,-7 15-5-16,-4 5-1 0,-3 13 0 15,7 2 1-15,-9 9 3 16,3 1 1-16,-8 2 0 15,-10-2 1-15,-11 2 3 16,-5-2 0-16,-16-1 0 16,-1-5-1-16,0-6-32 15,-1-4-29-15,9-6-96 0,-1-3-69 16,12 0-403 0,6 0 371-16</inkml:trace>
  <inkml:trace contextRef="#ctx0" brushRef="#br0" timeOffset="76147.2">8876 13028 1093 0,'0'-9'141'0,"-5"-2"96"0,1-7-8 0,4 3-58 0,-10-9-31 0,-4-8-31 0,3 6-6 15,-16-6-20-15,5 4-14 0,-5 4-24 0,-1 4-13 0,-2 15-25 16,0 5-9-16,3 25-15 16,0 5-5-16,10 17 4 15,1 4 4 1,13-2 7-16,9-4 2 0,10-8 1 0,6-9 2 31,3-14 4-31,1-6 1 0,-6-9 16 16,2-10 5-16,2-12 6 15,-2-7 4-15,-2-7-1 16,3-3 3-16,-4 5 2 16,-2 7-3-16,-6 12-13 15,-2 5-10-15,-1 13-14 0,-5 10-3 16,4 12 1 0,-6 6 1-16,1 5 3 0,4-4 1 15,4-7 1-15,1-4 0 16,1-16 2-16,1-6 1 15,1-9 2-15,2-6 3 16,4-7 3-16,6-1 1 0,-1 3 0 16,-1 9-3-16,-2 12-7 15,0 5-4-15,-3 14-2 16,-7-1 1-16,-7 5 1 31,0-1 4-31,-5-6 4 16,-2-5 4-16,-1-6 2 0,-2-4 1 0,-3-12-4 15,5-7-4 1,3-8-6-16,3-3-2 16,18-8-6-16,7 4 0 15,13 5 2-15,10 4 0 0,6 9 2 16,3-3 2-16,0 2 1 16,-8 0 0-16,-8-4 3 15,-8 1 1-15,-11 2 4 16,-7 3 2-16,-14-1 10 15,-8 0 6-15,-6 7 4 16,-7-1 0-16,-7 8-6 16,-3 7-8-16,-4 19-9 15,-2 7-6-15,4 23-8 0,7 0-2 0,16 1-2 32,6 0 0-32,27-8-7 15,7-4-23-15,9-7-30 16,6-3-38-16,-8-7-76 15,-2-1-34-15,-1-9-81 16,-2 1 150-16</inkml:trace>
  <inkml:trace contextRef="#ctx0" brushRef="#br0" timeOffset="76428.89">8461 13760 1520 0,'22'-21'185'0,"0"6"173"0,1 8-139 0,0 22-52 0,-2 15-58 0,-7 31-63 0,-5 13-17 0,-2 16-21 16,2 3-15-16,5-1-101 0,2-4-66 15,6-12-116 1,0-10-4-16,-9-28-41 0,-7-13-72 16,-6-35 268-16</inkml:trace>
  <inkml:trace contextRef="#ctx0" brushRef="#br0" timeOffset="76615.37">8581 13938 925 0,'5'-82'203'0,"7"11"210"0,12 19-71 0,8 13-95 0,6 9-38 16,7 9-82-16,-4 9-29 0,-3 8-41 0,-11 4-22 0,-14 10-7 16,-4 7-2-16,-18 9-1 15,-6 2-2-15,-16 11-11 16,-5 1-16-16,-13-1-63 0,-2 1-44 16,10-7-95-1,10-6-53-15,29-7 143 16</inkml:trace>
  <inkml:trace contextRef="#ctx0" brushRef="#br0" timeOffset="77077.42">9088 13790 1310 0,'12'20'136'0,"-4"-1"104"0,0 0-114 16,1-6-15-16,1-10-25 0,2-5-1 0,0-12 3 0,-1-9 5 0,-4-4-1 15,-5-8-12-15,-8 7-19 16,-15 1-12-16,-6 11-18 16,-7 5-8-16,-1 17-20 15,-1 13-8-15,3 21-14 16,6 9-2-16,13 9 3 16,3 4 2-1,14-7 6-15,8-3 1 16,11-19 5-16,5-8 2 15,9-12 2-15,0-10 3 16,5-6 1-16,7 0 2 16,-3-7 1-16,4 7 1 15,-9 5-3-15,-10 1-1 0,-10 14-14 16,-9 4-14 0,-11 2-14-16,-9-2 2 0,-9-9 17 0,-1-2 15 15,2-13 25 1,-3-7 10-16,7-15 14 15,3-8 0-15,15-16 2 16,9-5-8-16,24-4-15 0,10 4-4 16,4 5-6-16,0 10-32 0,-3 11-76 15,-8 6-69 1,11 6 71 0</inkml:trace>
  <inkml:trace contextRef="#ctx0" brushRef="#br0" timeOffset="77349.14">10055 13337 1889 0,'-26'-23'161'0,"-7"7"107"16,-3 13-66-16,-7 15-44 0,-4 17-45 0,3 16-58 0,-2 15-17 0,11 16-29 0,7 3-8 0,17 11-8 16,9-3-32-16,12 1-100 15,4 2-75-15,11 0 99 16</inkml:trace>
  <inkml:trace contextRef="#ctx0" brushRef="#br0" timeOffset="77881.82">9678 13828 1606 0,'14'-25'130'0,"5"6"81"0,1 6 2 0,9 7-51 0,4 4-36 0,-5 10-69 0,1 6-22 0,-11 11-23 16,-3 4-3-16,-4 13-2 0,-7 4 0 0,3 6-1 15,-4-3 0-15,13-11-6 16,6-10 0-16,8-17-1 16,8-9 0-16,6-16 5 15,0-12 4-15,-3-2 5 16,-5-10 3-16,-11-1 1 16,-12-4 1-16,-14 10 4 15,-12 3-3 1,-23 14-11-16,-4 10-8 0,-9 8-15 15,7 10-3-15,7 9 3 16,10-1-2-16,25-4-3 16,11-8 0-16,27-8 3 15,11-8 4-15,12 0 10 0,-6 0 2 16,-3 8 6 0,-4 5 1-16,-15 14 2 0,0 6-1 15,-9 11-5 1,-7 2 1-16,-6 3-1 0,-11-4 1 15,-8-9 2 1,-1-1 3-16,-4-15 4 0,2-5 1 16,5-15 11-1,3-11 6-15,3-13 5 0,7-2 1 0,14-9-9 16,6 2-6-16,9-2-10 16,3 2-3-16,-2 5-33 31,-1 3-39-31,-1 3-120 0,-4 3-68 15,-1 12 124-15</inkml:trace>
  <inkml:trace contextRef="#ctx0" brushRef="#br0" timeOffset="78598.07">10796 13717 1328 0,'2'4'171'16,"-2"7"166"-16,-3 3-100 0,-4 13-73 0,-4 9-50 0,-3 6-74 0,-2 9-21 0,4-2-18 0,7-3 0 15,2-15-1-15,1-14 0 16,7-13 10-16,-4-11 11 0,10-16 15 16,0-9 5-16,8-18-3 15,11-1-9-15,0 1-6 16,-3 6-2-16,-3 17-4 15,-2 11-3 1,-8 19-10-16,0 11-15 0,-11 12-31 16,1 5-17-16,0 2-21 15,-2 0 7-15,0-7 30 16,2-6 18-16,1-18 24 16,0-4 4-16,6-17 14 0,0-5 7 0,1-4 15 31,3 0 7-31,-3 2 4 15,2 8-4-15,2 11-14 16,-5 7-9-16,0 22-18 16,-1 5-5-16,-4 8-8 0,5 7-9 15,5-10-3 1,6-7 0-16,5-14 8 16,6-11 10-16,2-14 13 15,3-8 10-15,4-8 24 16,-7-3 16-16,9 3 30 0,-6 3 14 15,-8 11 4 1,5 7-14-16,-21 9-37 0,-2 12-23 0,-10 14-27 16,-2 0-8-16,-2 6-45 15,1-7-33-15,4-7-103 16,10-11 15-16,12-16 75 16</inkml:trace>
  <inkml:trace contextRef="#ctx0" brushRef="#br0" timeOffset="79144.41">11525 13538 2025 0,'-13'-4'95'0,"9"0"79"16,0-9-200-16,4 2-37 0,13-5-85 0,0 2-33 0,15 14-87 0,2 3-21 0,-3 19 36 15,0 11 34-15,-15 7 181 16,1 6 129-16,-13-4 175 0,-2 2 37 0,2-7 10 31,-8-9-49-31,13-12-96 0,3-5-18 0,9-13-50 16,9-6-19 0,7-6-30-16,5-2-10 15,6-4-3 1,-2 1 4-16,-5-2 18 0,-6 4 4 15,-9 0 3 1,-7 6 3-16,-14 11-6 0,2-5-11 16,-9 16-25-16,-5 13-12 15,-3 18-19-15,6 15-5 16,8 20-6-16,6 10-2 16,10 19-42-16,1 1-33 15,4 10-80-15,-1-1-12 0,-13-5 31 16,-7-7 38-16,-24-22 95 15,-12-13 20-15,-21-29 57 16,-5-12 28 0,-2-28 59-16,7-14 28 0,10-32-11 15,17-19-28 1,23-20-70-16,15-9-34 0,25-4-36 16,13 3-9-16,19 12-37 0,10 1-56 15,3 11-111 1,2 4 114-16</inkml:trace>
  <inkml:trace contextRef="#ctx0" brushRef="#br0" timeOffset="79747.8">8987 15157 1100 0,'-2'-8'134'0,"-3"-6"142"0,5-5-75 0,-4-15-25 0,-1-6-23 0,5-17-42 0,0-1-20 0,-8-7-37 16,6 5-13-1,-4 18-9-15,-3 6 4 16,-7 32-6-16,-5 20-6 0,-6 33-21 0,-3 16-10 16,1 15-6 15,2 4 6-31,16-15 5 0,4-7 1 15,12-29 6-15,8-13 10 16,7-20 25-16,-2-11 12 16,4-17 15-16,1-8 3 0,3-5 1 15,-1 1-6-15,-5 12-13 16,1 4-13-16,-10 24-30 16,1 8-9-16,-4 20-42 0,0 4-32 15,6 9-116 1,7-3-83-16,9-7 147 0</inkml:trace>
  <inkml:trace contextRef="#ctx0" brushRef="#br0" timeOffset="80079.39">9999 14776 1181 0,'30'-7'284'0,"-4"-2"341"0,-17-1-333 0,-11 4-32 0,-24 3-101 0,-12 6-46 16,-11 13-76-16,-3 4-20 15,9 15-16-15,2 0-4 16,21-4-10-16,9 1-5 0,23-4-1 16,14 2 2-16,10 3 9 15,3 2 4-15,2-4 4 16,0 4 0-16,-8-3 3 15,-7-1 2-15,-20-4 3 16,-6 3 2-16,-19-3-6 16,-9 0-6-16,-15-7-37 15,-1-4-35-15,-2-13-95 16,2-3-80-16,17-14 132 16</inkml:trace>
  <inkml:trace contextRef="#ctx0" brushRef="#br0" timeOffset="80435.81">10331 14738 1850 0,'0'14'170'0,"-2"10"106"16,-9 12-140-16,6 8-30 0,-1 13-62 0,4 0-17 0,4-4-23 0,9-6-8 0,6-17-13 15,9-7-4-15,12-20 3 16,-1-6 4-16,3-15 14 16,-5-12 6-16,-9-12 20 15,0-7 11 1,-6-10 31-16,-3 3 8 0,-4 13 15 16,-2 10-1-16,-11 31-28 15,-5 4-14-15,-2 31-36 16,-5 16-14-1,9 16-17-15,3 2-14 16,10 0-53-16,10-7-56 0,9-16-127 16,7-13-51-16,11-18-192 15,-1-13 271-15</inkml:trace>
  <inkml:trace contextRef="#ctx0" brushRef="#br0" timeOffset="80847.29">10978 14269 1918 0,'3'-11'221'0,"-3"11"109"0,1 16-72 0,1 27-133 0,-1 13-46 0,1 20-25 16,3 8-6-16,1 7-26 0,-3 4-10 16,5-8-45-16,-3-5-18 15,6-16-7-15,-2-6-2 16,-4-22 39-1,1-12 17-15,-6-24 8 16,2 3 4-16,1-21 10 16,5-8 3-16,8-12 8 15,4-3-4-15,13-4-6 0,7 4-5 16,7 4-3 0,2 6 1-16,3 18-3 0,0 7 1 15,-9 12-6-15,-5 9 0 0,-16 11-6 16,-5 5-3-1,-17 12-5-15,-11 0-4 0,-14 4 7 16,-8 0 3-16,-12-6 6 16,1-9 4-16,-3-16-4 15,8-12-5 1,2-25-33-16,9-12-20 0,4-23-65 0,2-19-40 16,17-23 88-16</inkml:trace>
  <inkml:trace contextRef="#ctx0" brushRef="#br0" timeOffset="89345.33">7127 16543 151 0,'-16'19'37'0,"2"3"37"0,-5-1-21 0,11-8-11 15,0-7 18-15,8-8 48 0,2-6 35 0,5-6 52 0,0 0 8 0,-1 5-3 0,-4 7-9 0,-2 0-31 16,-4-2-22-16,-7 7-40 0,-1 5-18 0,-4-2-30 0,2 2-6 0,6-3-5 16,6-5-7-16,-4 1-6 15,11-4 0-15,1 0-1 0,4-7 2 16,-1 6 7-1,-3-4 0-15,2 5-7 0,-1 3-3 16,0 0-8-16,4 3-4 0,2 5 2 31,3-2 1-31,11 2 7 16,6 0 11-16,14-2 7 16,13-1-1-16,13-4 7 15,7 3-5-15,5-8-9 16,-3 0 1-16,7-6-13 0,-6 4-4 15,17-2-5-15,-3 3-2 16,-13 7-2-16,-8 7-1 16,-29 5 0-1,-15 2 0-15,-12 5-3 0,-6-2-17 16,-9-5-60-16,0-3-40 0,-2-9-128 16,0-6-111-16,8-16 199 15</inkml:trace>
  <inkml:trace contextRef="#ctx0" brushRef="#br0" timeOffset="89693.43">8228 16364 1125 0,'-13'-2'119'0,"7"2"95"0,-2 2-31 0,11 7-31 0,5 1-29 0,5 1-33 0,1-2-7 16,0 2-11-16,8 2-1 15,6 1-14-15,1 0-10 0,6 8-12 16,-1 3-8-16,-2 4-12 16,1 1-3-16,-11 6-3 15,-3 3 1-15,-14 4 2 16,-7 3 0-16,-12-2 0 15,-8 0-2-15,-8-6-5 16,-8-7-7-16,-1-8-44 0,-2-6-30 16,3-9-79-1,6-5-57-15,8-8 117 16</inkml:trace>
  <inkml:trace contextRef="#ctx0" brushRef="#br0" timeOffset="90794.86">9226 16152 461 0,'2'-8'156'0,"0"-4"193"0,1 2-59 0,0 7-36 0,-3-2-22 0,0 4-45 0,-3 6-27 0,3 3-44 0,-2 9-21 16,4 13-35-16,1 6-14 15,0 15-20 1,-1 2-5-16,-2 17-8 16,1 5-3-16,-1 10-5 15,2 4-2-15,-1-12 2 16,4-12-1-16,0-21 0 15,1-11-4-15,-1-19-44 16,4-3-50-16,-4-11-153 16,4-9-204-16,4-21 252 0</inkml:trace>
  <inkml:trace contextRef="#ctx0" brushRef="#br0" timeOffset="91194.01">9949 16316 1169 0,'-3'0'190'0,"1"0"105"0,1 0-74 0,1 7-37 0,1-1-77 0,1 8-24 0,2 8-34 16,4 8-15-16,-4 10-21 15,5 2-9 1,-3-1-1-16,2-1-15 0,2-6-62 16,-4-5-57-16,3-17-299 15,4-7 259 1</inkml:trace>
  <inkml:trace contextRef="#ctx0" brushRef="#br0" timeOffset="91359.57">9947 16081 1159 0,'-17'2'204'15,"4"0"252"-15,4-1-299 0,6-2-96 0,3-3-36 0,1-5-80 0,6-1-51 0,12 4 59 0</inkml:trace>
  <inkml:trace contextRef="#ctx0" brushRef="#br0" timeOffset="91617.29">10375 15984 1194 0,'-3'-11'172'0,"-2"-2"93"0,-14 3-29 0,5 3-26 0,-4 7-62 0,-4 7-26 0,10 11-44 15,-7 9-14 1,2 10-28-16,5 9-11 16,6 6-18-16,3 2-6 15,8 3-2-15,3 1 0 0,1-3 2 16,1 5 1-16,-7-5-21 16,1 0-30-16,0 1-102 15,-3-9-76-15,10-14 117 16</inkml:trace>
  <inkml:trace contextRef="#ctx0" brushRef="#br0" timeOffset="91794.13">10126 16401 1785 0,'3'4'123'0,"3"-3"46"0,7-2-29 0,4-7-61 0,8-6-28 0,5-5-29 0,5-2-6 0,1 1-90 0,-3-1 237 16,16-7-139-16</inkml:trace>
  <inkml:trace contextRef="#ctx0" brushRef="#br0" timeOffset="92607.45">11202 16274 583 0,'-5'-2'147'0,"2"-4"145"0,-1 3-26 0,4-7-66 0,0 4-25 0,0-7-32 15,2-7-11-15,0 2-30 0,-2-4-16 0,-2 0-37 0,-1 5-16 0,-10 1-17 31,-1 5-4-31,-6 16-10 0,-3 8-3 16,5 23-10-16,-3 10-1 0,7 9 2 31,9 5 3-31,5-13 2 0,6-4 1 16,9-23 2-16,4-6 1 16,-2-9 5-16,3-11 3 0,-4-10 16 15,0-5 10 1,-3-10 23-16,-2 2 8 15,-2-1 4-15,-4 4-2 16,1 15-23-16,-4 9-11 0,-1 7-21 16,1 9-7-1,1 16-6-15,0 6-1 0,2 2-10 16,3 0-24-16,6-8-67 16,2-5-52-16,9-11-188 15,0-6 194-15</inkml:trace>
  <inkml:trace contextRef="#ctx0" brushRef="#br0" timeOffset="92908.76">11782 16045 1397 0,'0'10'124'0,"-5"4"87"15,-6-2-13-15,-12 14-39 0,1-1-33 0,-4 3-50 0,-1 8-25 0,-1-10-28 0,-8-1-7 16,-4-6-10-16,4-3-3 0,11-10-4 16,7 3-6-16,17-7-8 31,7 6-1-31,16 4 3 0,4 4 7 16,11 5 8-16,-2 1 4 0,3 5-1 31,1 1-3-31,-4 2 10 0,8-3-41 15,-1-11-86-15,1-4-58 0,4-12-198 16,1-6 203-16</inkml:trace>
  <inkml:trace contextRef="#ctx0" brushRef="#br0" timeOffset="93326.05">12080 15657 2035 0,'-4'6'111'0,"-4"13"28"0,4 2-25 0,6 23-40 0,6 10-18 0,6 21-22 0,3 6-11 0,6 9-15 15,-11-5-3-15,2-8-1 0,-1-9-11 0,-4-13-29 0,-2-11-10 16,-6-17-7-1,-4-10 10-15,-6-20 19 0,-1-11 11 16,-2-16 5-16,2-12 2 16,10 1 11-16,3 1 5 15,13 12 7 1,6 6 1-16,5 12 1 0,-3 9-3 16,3 8-3-1,-4 5-2-15,1 8-3 0,-5 5-2 16,-8 8 3-16,-5-3 0 15,-11 2 5-15,-7-5 2 16,-6-5-2-16,-7-3-3 16,-3-7-31-16,-7-7-26 15,-6-7-72-15,-6-4-42 0,6-5 83 16</inkml:trace>
  <inkml:trace contextRef="#ctx0" brushRef="#br0" timeOffset="94058.74">9420 17289 1034 0,'-7'0'135'0,"-6"2"101"0,-3 0-63 0,0 4-25 0,-6 2-51 0,5 9-28 0,-2 10-47 0,5 11-13 16,7 17-11-16,1 11-2 0,8 7-1 31,6-10 3-31,6-21-1 0,5-9-3 0,6-23 21 16,2-4 25-1,3-22 42 1,0-17 17-16,-7-9 12 16,0-17-5-16,-19 3-25 15,-2 2-10-15,-16-4-22 0,-7 4-19 16,-17 7-12-1,-7 7-9-15,8 18-16 0,4 10-16 16,14 16-42-16,7 9-40 16,12 14-112-16,7 0-76 15,23-2 155-15</inkml:trace>
  <inkml:trace contextRef="#ctx0" brushRef="#br0" timeOffset="94243.53">9872 17371 1470 0,'9'32'185'0,"-3"-2"110"0,1 5-130 0,-4 1-52 0,0-6-80 0,5 6-20 0,5-8-12 16,2 2 17-16,9-4-86 15,-2-7-59-15,-1-18-419 0,1-9 315 16</inkml:trace>
  <inkml:trace contextRef="#ctx0" brushRef="#br0" timeOffset="94374.76">9865 17127 1696 0,'-20'8'90'0,"6"-2"23"0,4-1-55 0,10-5-169 15,10-2-96-15,18-9 112 0</inkml:trace>
  <inkml:trace contextRef="#ctx0" brushRef="#br0" timeOffset="94575.24">10342 16991 1904 0,'-14'0'144'0,"-4"3"57"0,1 8-27 0,1 2-81 0,-1 11-40 16,9 9-42-16,2 16-10 0,10 23-6 0,3 7-1 0,7 11 2 16,3 0-11-16,-1-13-102 15,-2-1-37-15,-1-13-133 16,-4-8 128-16</inkml:trace>
  <inkml:trace contextRef="#ctx0" brushRef="#br0" timeOffset="94728.36">10152 17378 1186 0,'8'0'185'0,"2"0"263"0,20 1-315 0,-11-1-18 0,12 0-44 0,-6-3-21 15,-4-8-75-15,14-2-46 0,14-7 40 0</inkml:trace>
  <inkml:trace contextRef="#ctx0" brushRef="#br0" timeOffset="95375.3">11296 17136 1268 0,'0'-8'170'0,"0"1"112"0,-5-4-98 0,-7 0-27 15,-12 1-59-15,-3 1-22 0,-7-2-25 0,-3 3-14 0,6 8-29 0,-2 9-12 16,7 20-18-16,9 10-2 16,6 21 4-16,6 3 2 0,10-5 6 15,8-7 2-15,10-20 3 32,4-13 3-32,2-18 6 0,-3-8 11 15,-5-14 15-15,1-11 8 16,-8-10 23-1,-1-9 1-15,-2 0-9 0,1 1-8 16,-4 17-22-16,2 15-12 16,-7 19-9-16,0 16-2 15,3 23-1-15,-2 13 0 16,5 11 3-16,4-4 0 0,6-11-35 16,4-10-25-16,10-17-85 15,-3-9-54-15,-6-23-173 16,14-3 201-16</inkml:trace>
  <inkml:trace contextRef="#ctx0" brushRef="#br0" timeOffset="95707.32">11662 16979 1429 0,'-9'1'176'0,"9"9"123"0,-3-7-125 0,1-3-32 0,7 3-61 0,-2-1-22 0,19 9-27 0,2 4-2 0,4 4-18 16,8-1-6-1,2 1-2-15,0-5-1 16,0-6 0-16,-3 0 1 0,-4-4 1 16,-2-1 1-16,-17-3 8 15,-10 0 6-15,-1 0 3 16,-15 0 0-16,-14 2-8 15,-5 1-9-15,-10 8-9 16,-1 7-13-16,-2 10-31 16,2 5-18-16,6 3-51 15,6-3-35-15,14-3-152 16,8-4 174-16</inkml:trace>
  <inkml:trace contextRef="#ctx0" brushRef="#br0" timeOffset="96190.65">11730 17397 187 0,'0'4'92'0,"-3"-1"99"0,-3 7-5 0,1-5-14 0,-6 4 0 0,9-3-10 0,1-1-11 16,1-5-35-16,1-3-10 16,-1-2-5-16,3 2-9 0,1 2-21 15,-4 1-12-15,3 0-22 16,3 1-1-16,3 1 5 16,4 4-6-16,8-1-3 15,7-2 5-15,4-2 4 16,4-2 3-16,3-2-5 15,-1-4-9-15,-6 6-11 16,1-2-9-16,-13 3-24 0,-6 3-40 16,-10-2-107-16,-6 6-111 15,-9-7 141-15</inkml:trace>
  <inkml:trace contextRef="#ctx0" brushRef="#br0" timeOffset="96754.81">12347 16763 743 0,'0'-10'206'0,"0"4"183"15,1 4-101-15,-1 5-7 0,0 13-75 0,4 9-33 0,-1 18-75 0,1 6-31 0,1 16-35 0,2 6-11 0,-6 4-13 16,-1 2-4-16,5-2-35 16,1-6-50-16,5-12-148 15,0-13-122 1,2-19 180-1</inkml:trace>
  <inkml:trace contextRef="#ctx0" brushRef="#br0" timeOffset="97057.59">12358 17255 1313 0,'-6'-15'138'0,"6"-2"113"0,4-2-48 0,12-1-36 0,-2-4-18 0,10 4-32 15,1 2-22-15,4 10-41 0,5 5-17 16,-7 13-21-16,0 5-5 16,-5 12-3-1,-6 5-1-15,-7-1 2 0,-2 4 0 0,-7-7 0 16,-4 1 2-16,-7-6-3 16,-1 1 1-16,-6-7-1 31,-4-6-1-31,-5-9-1 15,-2-4-1-15,0-12-10 16,7-2-12-16,8-6-46 0,1 5-44 0,8-2-411 16,15 2 337-1</inkml:trace>
  <inkml:trace contextRef="#ctx0" brushRef="#br0" timeOffset="106396.06">6839 11093 361 0,'0'-1'120'0,"0"-1"117"0,0 0-31 0,-1 2-56 0,-1-1-19 0,2-2-16 15,0 0-1-15,3-1-1 0,-1 4-5 0,1 0-17 0,4 2-4 16,-3 3-5 0,6 1-1-16,-7-6 2 15,8 0-2-15,2-3-9 16,5-7-2-16,11-4-7 0,-1-3-1 16,9-2-2-16,0-3-2 15,11 1-9 1,4-2-8-16,12-2-14 0,11-1-6 0,11 3-6 15,1-1-2-15,3 7-2 32,-8-4-3-32,-3 5-4 15,3 4 0-15,-3 1-1 0,3 0-1 16,-6 3 1-16,-4-3 0 16,-21 0 2-16,-12 1 0 15,-15 2-12-15,-13 0-25 0,-8 8-86 16,-1-1-67-1,-2 1-334 1,1 9 306-16</inkml:trace>
  <inkml:trace contextRef="#ctx0" brushRef="#br0" timeOffset="106769.67">8177 10529 1104 0,'2'-7'144'0,"-1"-1"105"0,6 7 10 15,-6 1-64-15,2 0-24 0,-3 0-41 0,-1 3-18 0,-1 3-36 0,2-3-20 0,5 2-29 0,3 2-8 0,9-1-3 0,5 2 2 0,8 0 2 16,3 3-1-16,2 3-7 0,-3 2-3 0,-1-1-4 0,-4 4-1 0,-10 3 2 16,-4 4 1-16,-14 2 3 0,-11 2-1 15,-10 2-19-15,-4 4-21 0,-6 2-54 16,-4 1-40-16,-2 0-141 31,0-2-174-31,11-6 253 0</inkml:trace>
  <inkml:trace contextRef="#ctx0" brushRef="#br0" timeOffset="107703.01">9176 10295 1153 0,'-2'0'141'0,"-4"-1"105"0,3 1-2 16,1 1-58-16,2 1-24 0,0 3-37 0,5 6-13 0,4 11-28 0,4 11-18 0,0 16-29 0,-1 7-13 0,-2 9-17 0,-5 0 0 15,-4-4-2 1,-1-4-2-16,0-6-24 16,0-4-30-16,2-9-78 0,6-8-53 15,-1-5-158-15,1-6 185 16</inkml:trace>
  <inkml:trace contextRef="#ctx0" brushRef="#br0" timeOffset="108050.11">9629 10669 900 0,'0'-5'143'0,"0"-1"157"0,1 3-95 0,4 4-32 0,-2 7-45 0,-1 6-68 16,1 12-22-16,5 1-27 0,-4-2-6 0,9 0-3 0,1-8-1 0,4-7 11 16,-3-5 17-16,1-7 28 15,-2-4 21-15,-1-7 18 16,-4-6-1-16,-9 0-11 16,0-4-13-16,-12-4-29 0,1 1-14 15,-3 1-20 1,-1 3-7-16,3 10-30 15,-2 7-37-15,-1 6-97 16,4 4-75-16,3 12 122 16</inkml:trace>
  <inkml:trace contextRef="#ctx0" brushRef="#br0" timeOffset="108337.32">9995 10628 1260 0,'11'22'90'15,"1"-1"40"-15,-1 2 0 0,5-1-27 16,1-3-39-16,1 0-48 0,2-5-5 0,-5-1-1 0,-3-2 4 0,-9-8 34 0,-4 0 17 0,-10-6 37 0,-3-6 13 0,-5-9-4 0,-2-7-11 0,2-6-33 0,-1-4-17 0,16-8-31 16,4 2-13-16,15 3-14 0,11 8-6 15,4 5-63-15,7 3-68 16,1 8-464-16,-1 8 379 16</inkml:trace>
  <inkml:trace contextRef="#ctx0" brushRef="#br0" timeOffset="108694.3">10788 10429 1075 0,'0'3'171'0,"-8"4"224"0,-4 5-178 0,-3 12-26 0,-5 6-42 0,4 9-71 0,7 6-21 0,6-4-32 0,4 1-9 0,21-6-12 0,5-2-2 16,13-12-2-16,2-5 2 0,4-14 13 0,-4-3 12 0,-4-12 30 15,-3-6 13 1,-3-5 11-16,-10-9-5 0,-8-1-7 15,-9-3-5-15,-21-12-12 16,-5 4-9-16,-26-6-26 16,-4 7-18-16,-4 15-33 0,-5 12-18 15,10 17-75-15,7 9-56 16,12 12 99-16</inkml:trace>
  <inkml:trace contextRef="#ctx0" brushRef="#br0" timeOffset="110335.94">11784 10259 845 0,'-4'-3'128'0,"-2"-5"149"0,1 3-95 15,-2-1-23-15,2 0-28 0,3-2-42 0,-4 1-14 0,3-2-15 0,0 1-7 16,-7 3-17-16,2 4-9 15,-9 4-12-15,4 5-5 16,-2 6-5-16,-3 3-3 16,9 7-7-16,-2 3-3 0,17 0 2 31,-1-4-1-31,10-2 4 16,4-5 2-16,0-7 2 15,3-6 2-15,-7-3 3 0,-1-8 2 16,-2-8 17-16,-2-2 9 15,-4-17 9-15,4-5 3 16,-1-8-12-16,-1-6-4 16,2-11 2-16,-3 1 4 0,-7-12 3 15,-4-1 7-15,-4 6-8 16,-3 8-10-16,0 22 9 16,-2 15-11-16,4 25-10 15,-2 9-3-15,4 20-25 16,-1 13-4-16,10 21 1 15,4 4 4-15,8 5 6 16,12-5 0-16,2-11 3 16,7-6 1-16,7-13 1 15,3-7 0-15,0-15 3 0,3-5 2 16,-1-9 2 0,-8-12 1-16,-9-12 4 15,4-3 1-15,-20-9 1 16,-3-2 2-16,-14-3 0 15,-7 2-1-15,-9 7-5 16,-4 7-4-16,-1 20-7 16,-3 8-4-16,2 18-6 15,6 7-1-15,8 10 0 16,9 2-1-16,20-3 5 16,5 0 1-16,14-7 4 0,2-5 2 0,-1-6 1 15,1-7 2-15,-1-10 2 16,0-8 1-16,-3-13 3 15,-7-8 1-15,-1-9 3 16,-5-4 1-16,-8 2-1 16,0 2-2-16,-9 14 0 15,0 3-1 1,-5 19-7-16,0 13-2 16,-5 14-4-16,2 10-2 0,0 12 2 15,-3-1 1-15,6 7-4 16,0-3-5-16,1 0-6 15,4-8 2-15,-2-11 7 16,-3-6 7-16,0-18 11 16,0-9 3-16,-5-20 3 15,-1-10-1-15,3-27-4 16,0-9-2-16,-2-14-3 16,3-9-3-16,4 1-2 15,4 6 0-15,10 22 2 16,6 17 0-16,3 26-2 15,4 14 0-15,-7 12-3 0,-3 9 0 16,-5 5 3 0,-3 3 2-16,-3 2 0 15,-8-1 0-15,-8 0-5 0,-3 1-10 0,-5-8-60 32,-1 3-42-32,-1-9-131 15,6-3 126-15</inkml:trace>
  <inkml:trace contextRef="#ctx0" brushRef="#br0" timeOffset="111011.06">13216 9712 1082 0,'-19'12'122'0,"2"6"137"0,-4 1-84 0,9 4 4 0,-1 3-41 0,10 7-69 0,3-5-24 0,11-1-29 16,2-2-8-16,9-11-5 0,-2-3 1 15,7-11 4 1,3-3 2-16,-3-16 11 0,1-3 10 16,-3-9 13-16,2-4 9 15,-5-5 6-15,-6 1-3 16,-13 0-11-16,-6 7-10 16,-11 12-21-16,-11 9-10 0,-4 17-11 15,-4 3-3-15,5 13-2 16,1 0 2-16,11-3-5 15,8-4-7-15,18-11-1 16,5-4-1 0,12-4 9-16,8-4 8 15,4-5 5-15,6 0 1 16,2-1 0-16,-3 0-1 16,-6 5-6-16,-6 2-13 15,-12 7-31-15,-3 7-10 0,-10 5-33 16,-1 4 2-16,-8 5 33 15,-1-6 13-15,3 1 40 16,-1-6 12-16,1-10 31 16,1-2 20-16,6-19 36 15,-4-4 15-15,9-5-19 16,4-4-18-16,6 4-35 16,3 8-16-16,4 9-15 15,-2 10-5-15,4 4-26 16,-2 9-31-16,4 2 99 15,1 3-55-15</inkml:trace>
  <inkml:trace contextRef="#ctx0" brushRef="#br0" timeOffset="111695.29">14912 9360 794 0,'-2'-5'143'16,"-7"-4"190"-16,0 1-88 0,-9-5 0 0,1 4-39 0,-5-4-79 0,0 1-34 0,1 2-48 16,-4 9-17-16,1 12-23 15,-1 8-7-15,1 17-12 0,7 5 1 16,7 1 3-16,7-4 3 15,13-8 1-15,10-11 2 16,12-11 4-16,4-8 11 16,0-14 19-16,-1-8 11 15,-6-5 14 1,-7-5 4-16,-7-2 5 16,0-1-5-16,-6 5-8 15,-4 5-9-15,1 14-18 16,-4 8-8-16,-1 18-10 15,1 8-4-15,3 6-3 16,4 6 0-16,7-6 1 0,1-3-1 16,1 0-30-16,4-3-28 15,-3-5-93-15,3-4-63 0,3-6 113 16</inkml:trace>
  <inkml:trace contextRef="#ctx0" brushRef="#br0" timeOffset="112016.94">15606 9068 1299 0,'11'0'166'0,"-8"0"110"0,-4 7-72 0,-10-1-3 0,-13 5-74 0,-4 3-35 0,-15 10-52 15,-11 1-16-15,-7 8-15 0,-1-1-2 16,9 1-7-16,9-3 0 16,21-3-5-16,6-4-3 15,19 2-1-15,10 1 2 16,18-1 5-16,7 0 3 16,15-4 3-16,6-1-2 0,7-4-7 31,-4 1-27-31,-10-10-79 0,-9-1-67 0,-2-4 87 15</inkml:trace>
  <inkml:trace contextRef="#ctx0" brushRef="#br0" timeOffset="112474.61">15765 8748 1501 0,'-1'-1'178'0,"-1"7"144"0,9 8-139 0,1 10 20 0,3 15-68 0,0 8-36 0,1 20-42 16,-2 4-18-16,-2 8-24 16,-1-5-5-16,3-7-14 0,-2-5-18 15,0-13-50 1,-5-7-39-16,-2-8-92 15,1-11-32-15,-2-16 14 16,0-7 35-16,-3-16 101 16,0-8 61-16,-2-15 59 0,-3-5 23 0,8-4 51 15,8 6 6-15,9 7 21 16,2 11 3-16,10 10-17 31,-1 8-9-31,2 9-34 0,3 2-17 16,-4 6-27-1,-4 6-9-15,-9 7-10 0,-2 1-5 16,-16 8-5-16,-7-3 2 0,-12 2 0 16,-12-1 0-16,-3-4-13 15,-5-3-11-15,-2-7-33 16,-6-3-40-16,10-8-115 16,-2-2-133-16,16-1 184 15</inkml:trace>
  <inkml:trace contextRef="#ctx0" brushRef="#br0" timeOffset="114379.83">16676 9040 431 0,'0'0'114'0,"3"0"132"0,0 2-26 0,-1-2-4 0,-2 0-24 0,0 1-50 0,0-1-21 0,-8 6-52 0,0 1-21 16,-3 12-23-16,0 6-10 15,-2 8-11-15,5 2-4 16,8 4-2-16,7-6-1 16,12-8-1-16,9-6 2 15,11-12 8-15,4-7 7 0,3-11 19 0,-4-7 11 16,-10-5 7-1,-4-10 1-15,-18-8-6 0,-2 1-6 16,-16 1-9-16,-6 1-6 16,-15 6-13-16,-9 5-5 15,-3 13-18-15,-8 6-16 16,11 13-41 0,8 3-28-16,16 5-87 15,11-2-57-15,19-3-88 16,11-5-28-16,15-2 194 0</inkml:trace>
  <inkml:trace contextRef="#ctx0" brushRef="#br0" timeOffset="114695.37">17073 9008 809 0,'3'7'137'0,"-1"1"87"0,1-1-55 0,0 1-12 0,2 3-60 15,0 4-31-15,3 7-25 0,0 4-16 0,3 4-17 16,1 5-2-16,-2-8-3 16,-2 0 0-1,-1-5 3-15,3-8 1 0,-8-14 14 16,-1 2 15-16,-1-4 21 0,0-12 12 31,-1-13 13-31,-3-5-5 0,0-9-4 16,2-1-14-16,2-5-27 15,3-1-14-15,7 10-23 16,1 7-4-16,8 12-7 16,6 6-36-16,8 7-116 15,3 4-89-15,2 4 123 16</inkml:trace>
  <inkml:trace contextRef="#ctx0" brushRef="#br0" timeOffset="115391.39">17823 8848 1317 0,'-2'0'88'0,"-1"7"87"0,-2 6-81 0,4 14 4 0,-3 4-31 0,4 10-51 0,-3 4-8 0,6-1-6 16,1 1 0-16,-3-8 0 15,2-6 2-15,-1-10 2 16,1-7 6-16,-3-14 5 15,-3-8 5-15,3-11 10 16,0-14-2-16,8-5-5 16,0-3-6-16,9 5-12 15,2 6-2-15,5 16 0 16,-1 6-1-16,1 16-4 0,-7 11 0 16,2 12 0-1,-3 2 0-15,1 4 0 16,4-3 1-16,3-8 3 15,-1-8-1-15,-1-10 4 16,2-5-2-16,-2-14 25 16,3-3 16-16,-1-8 27 15,-4 0 10-15,9 2-17 16,-10 2-13-16,-7 6-28 16,3 4-9-16,-4 14-12 15,-10 7-4-15,10 12-2 0,2 2 0 16,4-5 1-16,9-2 2 0,5-10 3 15,1-9 6-15,2-4 19 16,-4-13 14-16,-6-1 31 16,-7-2 12-16,-10-5 1 15,-7-1-12-15,-13-5-31 16,-12-3-17-16,-13 2-38 16,-2 2-13-1,-5 12-35-15,4 4-35 0,12 13-80 16,4 0-73-1,20 0-254-15,7 5 282 0</inkml:trace>
  <inkml:trace contextRef="#ctx0" brushRef="#br0" timeOffset="115662.94">18698 8428 1278 0,'2'-22'196'0,"-1"3"165"0,1 14-180 0,1 10-7 0,0 19-61 0,0 9-18 0,5 19-13 0,-3 5-12 0,0 15-36 15,1 1-12-15,-4 10-15 16,-1 7-3-16,1 3 0 31,-1 0-1-31,7-14-3 16,2-13-9-16,9-26-20 0,3-15-11 15,12-14-23 1,0-11-11-16,0-17-68 0,4-12-52 16,-11-15 107-16</inkml:trace>
  <inkml:trace contextRef="#ctx0" brushRef="#br0" timeOffset="115829.59">18585 8685 1605 0,'-4'8'79'0,"9"-5"69"0,17 2-66 0,22-13 6 0,15-6-18 0,18-10-36 0,13-6-40 15,8-6 7-15</inkml:trace>
  <inkml:trace contextRef="#ctx0" brushRef="#br0" timeOffset="184885.45">1594 17305 839 0,'-11'10'80'0,"-5"2"52"0,-6 1-34 0,-3-1-10 0,6-1-3 0,-5-11 20 16,13-1-2-16,10-10 1 0,2-8-1 0,20 0-21 0,-6-1-7 0,8 5-13 0,-1 4-5 15,0 8 4-15,1 6 0 0,9 10-5 0,1 6-5 0,18 8-10 0,5-1-7 0,30 0-15 0,7-1-7 0,17-8-9 16,-3-6-4-16,5-9 0 0,13-4 0 0,15-10 4 16,6-4 0-1,3 0 2-15,-10-6 0 16,-8 2 0-16,-1 1 1 0,-15 3 3 0,-13-3 2 15,-24 8 0-15,-22 5 1 16,-19 1 2-16,-11 5 2 16,-22 5 11-1,-8 1 5-15,-22 7-1 16,-12 1-4-16,-25 5-17 16,-16-2-8-16,-27 7-15 15,-11 1-3-15,-9 0-7 16,-6-1 0-16,1 1 9 15,-10-1 1-15,-4-10 6 16,2-6-1-16,1-8 3 16,6-5-2-16,11-4 4 15,9-3 1-15,29 0-1 16,14-4 0-16,27-1 3 0,13 3 6 0,10 1 10 16,7 0 3-1,8 4-2-15,8 7-4 0,8-4-12 16,8 11-3-16,15 9-2 15,17 6-1 1,29 12 4-16,19 4 1 0,29-1 0 16,9 0-2-1,9-4-1-15,7-9-1 0,8-11 2 16,0-4 1-16,-10-11 3 16,-14 0 4-16,-11 1-6 15,-8-4-43-15,-14 6-201 16,-11 4 161-16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38:11.6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14404 1503 476 0,'8'0'184'15,"-5"0"131"-15,7-12-31 0,1-1-41 0,-5-7-74 0,2 2-25 0,-7 7-45 0,-1 6-12 0,-8 5-19 0,2 7-15 0,-8 15-20 0,0 9-5 0,-4 26-7 0,6 2-2 16,5 16-7-1,-4 4-7-15,8-5-4 16,-1 3-1-16,2-10 1 16,4-3 1-16,-2-13 0 15,-2-7 1-15,-3-17 3 16,-4-15 1-16,6-24-1 16,-2-21 0-16,5-37-5 15,6-13-1-15,8-31 0 16,7-12 0-16,3-14 10 15,-6-2 22-15,9 17 26 16,5 10 12-16,-1 38 17 0,6 14-9 16,-7 28-18-16,-4 18-11 0,-2 28-21 15,-2 14-11-15,-4 30-8 16,2 14-2-16,-4 31-4 31,4 5 0-31,1 15-1 0,1-3 0 0,0-14 0 16,-6-7-1-16,1-16-36 0,2-9-41 31,-6-11-97-15,-2-9-66-16,-11-25-180 0,-8-13 226 0</inkml:trace>
  <inkml:trace contextRef="#ctx0" brushRef="#br0" timeOffset="227.71">14349 1522 1609 0,'-5'5'144'0,"5"1"104"0,8 4-47 0,17-2-63 0,5-2-28 0,11-3-54 0,5-3-21 0,12-5-22 15,7 4-17-15,11-2-128 0,6 3-100 0,9 4 118 0</inkml:trace>
  <inkml:trace contextRef="#ctx0" brushRef="#br0" timeOffset="685.93">15437 1674 911 0,'11'3'156'15,"0"-3"177"-15,5 0-62 0,-9-7-27 16,-3-2-37-16,-13-5-75 16,-7 0-34-16,-14-7-56 15,-2 4-15-15,-4 7-15 0,1 6-8 16,6 11-11 0,2 12-5-16,11 22-5 15,-1 10 0-15,12 10-11 16,5-4-4-16,9-11-3 15,7-8 0-15,9-18 19 0,2-1 8 16,6-19 9 0,-1-9 4-16,1-17 13 15,-5-10 5-15,-6-17 4 16,-4-7 0-16,-7-22-2 16,-8-7-1-16,-3-7 5 15,-5-6 3-15,-12 4-2 16,3 6-1-16,-2 25-7 15,0 13-3-15,7 33-10 16,-2 21-6-16,7 32-5 0,8 18-3 16,4 34-1-16,-1 9 1 15,14 24 2-15,4 7 0 16,7-9-32-16,9-4-21 0,-5-26-89 16,7-9-45-16,-2-21-85 15,0-11-72-15,4-27 204 0</inkml:trace>
  <inkml:trace contextRef="#ctx0" brushRef="#br0" timeOffset="1285.77">16157 1683 971 0,'-16'-11'156'0,"-6"9"160"0,-3-7-45 0,-2 12-54 15,-6 7-36-15,-2 1-68 0,-3 11-33 0,2-5-44 0,0 7-14 0,6 6-18 16,4 8-6-16,12 9-6 16,6-1 0-16,18 4-4 0,2-6 3 15,7-15 1-15,3-6 0 16,2-9 0 0,-3-10-1-16,-1-14-3 0,4-9 0 15,3-20 2-15,-1-8 4 16,4-17 7-16,3-7 3 0,-7-15 8 15,-7-6 0 1,-10-12 23-16,-7-5 8 16,-6 5 7-1,-8 5 2-15,-2 20-22 0,1 14-6 16,2 28-4-16,0 16 1 16,5 23-7-16,-4 17-5 15,5 29-13-15,1 20-5 16,5 28 2-16,7 12 1 0,6 13 3 15,8-4 1 1,10-15 0-16,3-13-1 0,3-25-11 16,1-10-2-16,-7-26 1 15,5-4 0-15,-7-22 13 16,0-7 3-16,-4-20 7 0,-6-10 2 16,-3-12 3-16,-4-1 3 15,-3-5 12 1,-7 7 3-16,-3 21 5 15,0 22-3-15,0 4-13 0,-3 23-6 16,-1 17-8 0,3 1-2-16,2-4-3 15,7-5-16-15,8-15-62 16,6-7-56-16,7-10-232 0,7-2 211 16</inkml:trace>
  <inkml:trace contextRef="#ctx0" brushRef="#br0" timeOffset="1425.66">16583 1182 1211 0,'-35'-15'143'0,"7"6"191"0,4 1-223 16,8 0-51-16,5-9-53 0,11-4-363 0,10-9 253 0</inkml:trace>
  <inkml:trace contextRef="#ctx0" brushRef="#br0" timeOffset="1604.01">16822 850 1697 0,'27'45'152'0,"-13"2"78"0,9 13-19 15,-8 17-93-15,-5 2-41 0,9 23-53 0,-8 4-9 0,0 5 1 0,-8-9-27 0,8-12-96 16,-6-10-50-16,1-13 61 0</inkml:trace>
  <inkml:trace contextRef="#ctx0" brushRef="#br0" timeOffset="1901.26">16657 1653 1513 0,'14'-39'167'0,"10"-2"61"0,9 0-18 0,2 0-18 16,13 4-77-16,3 1-27 0,-4 6-47 0,5 7-13 0,-8 12-19 0,-4 7-5 0,-2 19-3 15,-4 11-1-15,-13 23 4 16,-1 3 1-16,-10 10 3 15,-2-4 0-15,0-9-1 16,0-8-3-16,7-16-2 16,3-4-3-16,5-18-49 15,4-3-48-15,-2-13-169 16,1-9-171-16,-4-22 239 16</inkml:trace>
  <inkml:trace contextRef="#ctx0" brushRef="#br0" timeOffset="2035.32">17315 1171 1402 0,'-37'-11'120'0,"6"7"44"0,-1 4-38 0,13 0-85 0,7 2-41 0,9-8-122 0,3-1-141 0,7-1 142 16</inkml:trace>
  <inkml:trace contextRef="#ctx0" brushRef="#br0" timeOffset="2571.82">17542 1232 1228 0,'14'55'124'0,"-14"8"105"0,2 5-56 0,-20 0-48 0,-2 0-44 0,6-15-62 0,4-8-6 0,18-15-4 0,6-13 0 0,13-17 32 15,8 1 15-15,-4-7 37 0,2-11 13 16,-14-2-5-1,-1-10-2-15,-15-8-19 0,-3-4-8 16,-14-8-21-16,-12-6-10 16,-18 10-21-1,-11 9-12-15,-7 24-12 16,4 10-7-16,8 13-5 16,12 2 3-16,22-1-4 15,13 1 0-15,27-7 6 16,12 2 0-16,25-3 6 15,6 3 2-15,8 4 3 0,-7 7 1 16,-6 6 3-16,-9 7 1 16,-7-4 0-16,-7 9-2 15,-12-12 1-15,-9 2 0 0,-7-10 2 16,-5-6 2 0,-6-9-2-16,3-4 0 0,3-15-2 31,10-13 0-31,3-16-1 0,8-11 0 0,12 0-1 15,9 4 0-15,7 20-2 16,7 14-1-16,-9 27 4 16,-4 17 1-1,-14 22 3-15,-7 10 2 16,-12 1-6-16,3-1-3 16,1-6-67-16,2-7-58 15,10-11-247-15,3 0 208 16</inkml:trace>
  <inkml:trace contextRef="#ctx0" brushRef="#br0" timeOffset="2895.66">14385 2601 1089 0,'-3'5'250'0,"16"-4"-116"0,7-1 235 16,42-11-149-16,28-1-30 0,55-10-23 0,30-4-53 0,68-1-78 0,19 1-20 0,58-3-9 0,17 4-3 0,23 0-2 0,5-2 2 0,-6 13 1 16,-12-4 1-16,-25 12 11 15,-16 5-33-15,-66 15 16 16</inkml:trace>
  <inkml:trace contextRef="#ctx0" brushRef="#br0" timeOffset="9050.17">21142 1311 619 0,'0'2'152'0,"-2"-2"109"0,4 3-20 0,1 0-10 0,-1 3-42 0,-1 0-20 0,-1 10-27 0,0 5-10 16,-3 20-34-16,-3 15-21 0,-1 22-42 0,0 10-14 0,-4 10-16 0,3 6-5 0,-3 8-3 0,4 1-4 16,4-5-29-16,3-7-16 15,2-18-39 1,-2-15-34-16,6-16-37 16,-4-11-28-16,1-20-200 0,6-9 234 15</inkml:trace>
  <inkml:trace contextRef="#ctx0" brushRef="#br0" timeOffset="9673.42">21208 1313 956 0,'-5'-21'113'0,"2"4"119"0,-1 4-30 0,-4 5 6 0,3 3-21 0,-1 4-43 0,1-1-24 16,0-2-35-16,5 4-16 0,5-7-25 0,0 1-4 0,18-4-14 15,9-5-3-15,26-6-3 16,18-2 0-16,26-1-3 16,10 0 0-16,2 5 3 15,9-3-1-15,-3 5-6 16,6-2-2-16,-1 8-4 15,-13 3 0-15,-30 3 0 16,-22 4 2-16,-32 2-1 0,-9 4-1 16,-11 9-4-1,-6-1-3-15,-2 12-2 16,0 7-2-16,3 13-1 0,3 7 1 0,4 19-1 16,2 11 1-1,6 19 1-15,-1 2 0 16,5 1 2-16,-5-2 1 0,4-9 0 31,-5 0 0-31,-5-7 0 0,0-4 1 16,-8-15 0-16,-3-7 1 15,-5-14 0-15,-11-5-2 16,-9-6-3 0,-8-5-2-16,-6-3-3 0,-7-5 1 15,-11 1 6-15,-6-7 1 16,-30-5 4-16,-10 0 4 15,-18-11 4-15,1-6 2 16,5-10 0-16,-15-6-1 0,-5-8-7 16,-1-1-6-16,16 1-21 15,22 7-8-15,32 9-45 16,16 3-33-16,16 3-110 16,20 0-81-16,28-1 158 15</inkml:trace>
  <inkml:trace contextRef="#ctx0" brushRef="#br0" timeOffset="10897.31">20126 1257 752 0,'2'3'91'0,"5"5"76"0,1 0 20 0,5 2 4 0,4-4-17 0,12 0-20 0,4 1-16 0,8 1-27 16,8-4-20 0,6 4-31-1,14 2-13-15,15 4-20 0,14 0-7 16,15 3-13-16,3 2-1 15,-4-3-6 1,-8 0 0-16,-30 3-30 0,-10-4-31 16,-22-2-73-16,-11 1-56 15,-23-1-324-15,-13 6 315 16</inkml:trace>
  <inkml:trace contextRef="#ctx0" brushRef="#br0" timeOffset="11147.89">20071 1972 1313 0,'4'6'162'0,"6"-4"83"0,6-1-27 0,6 2 7 0,14-1-79 0,7-2-41 0,20 0-51 0,0-2-13 0,16-2-28 16,6-4-4-16,11 0-18 15,15-5-21-15,-4-4-85 0,-3-2-73 16,-11 0 97-16</inkml:trace>
  <inkml:trace contextRef="#ctx0" brushRef="#br0" timeOffset="11790.11">19725 970 1097 0,'2'-19'103'15,"-2"-1"53"-15,-5 1 4 0,-14-2-47 0,0 3-19 0,-12-5-41 0,-4 8-16 0,-8 15-34 0,1 6-16 16,1 27-10-16,4 7-2 0,14 5 4 16,10-1 5-16,19-15 7 15,9-6 4 1,15-13 12-16,6-9 11 0,7-12 23 16,-4-3 12-16,-3-13 30 15,-1-1 0 1,-11 4 15-16,-5 1-5 0,-8 9-27 15,-3 3 4-15,-7 11-31 16,-6 12-8-16,-4 18-16 16,-2 6-15-16,-5 12-22 15,0-7-26-15,12-2-79 16,0-1-55-16,11-6-385 16,10 2 348-16</inkml:trace>
  <inkml:trace contextRef="#ctx0" brushRef="#br0" timeOffset="12214.72">19407 1557 1015 0,'11'13'168'0,"0"5"170"0,-7 17-225 0,-2 3 11 0,-7 11-84 0,-6 0-21 0,-3-8-12 0,0 0-3 0,3-6-4 0,1-10-3 0,6-8 0 16,4-6 1-16,0-11 6 0,1 0 19 31,9-11 21-31,1-5 13 16,6-9 10-16,10 1-18 15,11 4-13-15,7 3-11 16,0 10-14-16,-4 4-1 16,-7 9-9-16,-8 7-1 0,-3 8 0 15,-9 1 2 1,-9 4 1-16,5 3 4 0,-20 4 2 16,-4 0 0-16,-11-3-3 15,-16-2-7-15,-10-7-32 16,-1-10-32-16,-1-16-95 15,4-3-76-15,14-22 125 0</inkml:trace>
  <inkml:trace contextRef="#ctx0" brushRef="#br0" timeOffset="12753.84">21760 606 1201 0,'0'0'89'0,"2"0"-4"0,1 0 105 0,0 0-28 0,2 3-5 0,-3 8-31 0,1 14-49 0,-8 10-14 0,2 19-37 0,0 3-10 0,-4 7-13 0,1-1-6 0,3-3-57 16,0-6-45-16,3-10-164 15,0-1-212-15,3-12 277 16</inkml:trace>
  <inkml:trace contextRef="#ctx0" brushRef="#br0" timeOffset="13182.01">21860 125 786 0,'-16'-6'177'0,"0"3"124"0,-9 6-81 0,3 3-27 0,-2 11-63 0,2-2-18 0,2 3-23 0,-4 0-14 15,10-2-22-15,3-1-10 16,6 9-23-16,5 0-11 16,0 6-6-16,3 3-1 15,10-6-2-15,7-1-1 16,7-4-7-16,5-6 3 16,2-5-60-16,1-8-41 15,4-4-141-15,-4-4-180 16,9-4 248-16</inkml:trace>
  <inkml:trace contextRef="#ctx0" brushRef="#br0" timeOffset="13407.19">22174 183 1280 0,'-13'11'144'0,"0"2"70"0,1 1 9 0,1 2-87 0,0 6-50 0,9 3-53 0,2 2-15 0,3 5-14 16,7-1-3-16,2-6-8 16,3-3-14-16,7-6-65 15,-3-6-37-15,-2-6-172 16,-1-4 161-16</inkml:trace>
  <inkml:trace contextRef="#ctx0" brushRef="#br0" timeOffset="13574.16">22189 98 892 0,'0'0'122'0,"2"0"217"0,0 0-264 0,2 0-41 0,1-5-21 0,-5-1-222 0,2 1 144 0</inkml:trace>
  <inkml:trace contextRef="#ctx0" brushRef="#br0" timeOffset="13891.24">22399 221 855 0,'7'38'160'0,"-6"-2"131"0,-1-4-138 0,0-4-3 0,-5-7-77 0,-2-2-24 15,7-8-16-15,-4-2-7 16,4-9 1-16,-6-1 5 15,4-7 1-15,2 0 4 16,-4-8 13-16,7-4-9 16,0-7-3-16,3-3-2 15,10-5-7-15,-5-1 6 0,2 7-3 16,1 1 1-16,3 15-11 0,4 10-5 16,-2 14 3 15,0 10-3-31,-2 12-7 0,2 5-3 15,-3 9-2-15,-4-1-5 0,-5 1-18 16,1 0-21 0,-8-6-50-16,0-1-36 15,3-10-139-15,-3-6-249 0,12-15 303 16</inkml:trace>
  <inkml:trace contextRef="#ctx0" brushRef="#br0" timeOffset="14789.37">21912 2304 380 0,'5'0'105'0,"-2"-1"101"0,0-1 17 0,2 1-9 0,-5 1-26 0,-5 0-40 0,0 0-6 0,-4 4-28 16,-1 3-14-16,4-3-9 16,6-2-7-16,-2 0-13 31,2-2-1-31,2-7-13 15,-1-1-10-15,12 8-9 16,-5 0-5-16,0 13-5 0,1-2-1 16,-6 2-1-16,5 7-2 15,-6 2 4-15,3 10 0 0,3 6-1 16,-1 6-2 0,0 19-4-16,4 9-3 0,0 18-6 15,0 7-3-15,-3 2-5 16,1 2-1-16,1-10 0 15,-2-4 0-15,-1-7-1 16,3-5 1-16,-5-9-2 16,1-5-5-16,-3-18-34 15,-1-8-30-15,-2-20-88 16,0-11-62-16,0-4-230 16,-2-18 252-16</inkml:trace>
  <inkml:trace contextRef="#ctx0" brushRef="#br0" timeOffset="15141.74">21879 3281 794 0,'0'1'120'0,"-2"4"142"0,0-3-48 0,2-2 6 0,0 3-41 0,2 0-65 0,0 3-16 16,6 7-31-16,1 1-15 0,5 11-16 0,5 5-13 0,-2 6-9 0,9 5-3 15,4-3-3-15,3-1 3 0,5-3 0 16,3-7 5-16,-2-6 22 16,7-3 12-16,-8-6 27 15,-7-11 7-15,-2-4-12 16,-9-21-9-1,-2-14-24-15,1-12-17 16,-7-12-30-16,1-4-19 0,-9 0-50 16,3 3-30-1,-7 14-102-15,-5 5-117 0,7 22 185 16</inkml:trace>
  <inkml:trace contextRef="#ctx0" brushRef="#br0" timeOffset="15995.8">21995 4036 696 0,'4'-5'111'0,"2"-3"128"16,-3 4-22-16,-3-1 15 0,-2 2-31 0,-9 0-37 0,-1 1-7 0,-13 5-46 0,-4 7-20 15,-9 10-53 1,0 12-27-16,5 17-12 15,8 4-9-15,12 12-7 0,10 0 1 16,6-17-8-16,8-10-3 0,26-12 2 16,1-14 2-16,14-4 19 15,9-2 10-15,-9-15 7 16,2-4 13-16,-4-1 24 16,-5-2 13-16,-9-1 22 15,-11 4-5-15,-12 1-26 0,-7 7-15 16,-14 10-27-1,-5 6-9 1,2 11-9-16,5 5-4 0,8-2 1 16,12-1 2-16,11-12 3 15,7-6 2-15,2-6 11 16,3-3 2 0,-10-8 21-16,-2-3 7 0,-5-2 7 15,-6-4 4-15,-6 1-9 16,-6-5-6-16,-10-4-13 0,-5-12-13 15,-10 7-49 1,1 5-32-16,-4 12-113 0,0 8-72 16,5 4 140-16</inkml:trace>
  <inkml:trace contextRef="#ctx0" brushRef="#br0" timeOffset="16479.39">22535 4192 1137 0,'13'11'194'0,"1"0"103"0,-2 0-94 0,-4 5-31 16,-1 5-111-16,-6-3-27 0,4 8-24 0,-2-4-9 0,10-3-5 0,2-7-1 0,11-5 2 16,2-6 3-1,2-7 15-15,-5-2 12 0,-7-6 21 16,-3-5 7-16,-4 3-1 15,-6 0-9-15,-2 5-16 16,-3 10-3-16,3 1-17 16,-3 12-4-16,2 14-6 15,6 4-7-15,1 3 4 16,12-5 0-16,9-4 4 0,3-12 1 16,5-10 11-16,-7-2 6 15,-5-16 25-15,-4-6 10 16,-6-6 11-16,2-10 4 0,-3-13-8 31,0-2-1-31,-7-17-2 16,-1 3-2-16,1 3-11 15,-7 12-1-15,1 26-9 16,-2 15-4-16,0 31-10 16,-2 12-10-16,2 29-12 0,2 10-16 15,1 6-33 1,6-1-26-16,4-14-83 15,3-3-54-15,7-10 117 0</inkml:trace>
  <inkml:trace contextRef="#ctx0" brushRef="#br0" timeOffset="16638.02">23089 4124 1310 0,'23'15'147'15,"6"-4"55"-15,15-10-64 0,2-4-1 0,15-19-93 0,1-10-43 0,-4-17-165 0,10-9 114 0</inkml:trace>
  <inkml:trace contextRef="#ctx0" brushRef="#br0" timeOffset="17163.14">22374 1672 934 0,'3'0'115'0,"0"3"136"15,2-1-45-15,12 3 6 16,5-2-18-16,16-3-54 0,10-3-15 0,18-7-39 0,8-1-24 0,13 2-31 0,4-6-14 0,-10 7-11 16,-5-4-23-16,-26-1-67 15,-12 1-42-15,-22-1-118 16,-5 0-80-16,-3-4 184 16</inkml:trace>
  <inkml:trace contextRef="#ctx0" brushRef="#br0" timeOffset="17365.45">23015 1399 787 0,'0'3'152'0,"7"8"171"0,-2-3-60 0,12 11-24 0,1 2-31 0,6 9-52 0,2 1-23 0,3 4-50 0,-1 1-24 0,5-6-33 16,-8 3-12-1,-7-6-5-15,-7 0-3 0,-14-3-23 16,-8-5-22-16,-13 1-70 15,0-1-50 1,-1-8-161-16,-2 2 176 16</inkml:trace>
  <inkml:trace contextRef="#ctx0" brushRef="#br0" timeOffset="17707.54">23780 1324 1086 0,'23'-13'162'0,"-7"0"198"0,-11 4-62 0,-10 1-20 0,-3 0-51 0,-14-1-97 0,-3 4-43 0,-15 5-42 0,-5 0-14 0,-9 6-19 31,-4 5-5-31,7 10-10 0,10-1-5 0,25 10-7 15,16-3-1 1,26 6 3-16,15 3 4 16,17 1 8-1,-1 4 0-15,-5-2 2 16,-11-1 0-16,-17 0 0 0,-6-2 3 16,-22-1-5-16,-6-7-19 15,-20-1-54-15,-9-2-35 16,-19-7-114-16,-7-1-72 0,-5-1 165 15</inkml:trace>
  <inkml:trace contextRef="#ctx0" brushRef="#br0" timeOffset="18379.34">23933 1491 1361 0,'11'0'206'0,"-3"0"75"0,-8 4-71 0,-5 6-40 15,-6 9-117-15,-2 6-23 0,7 5-16 0,0-2-6 0,6-6-8 16,6-3-1-16,2-4-1 16,4-4 0-16,6-2 5 15,-1-7 4-15,-3-2 5 0,4 0 3 0,-1-11 11 16,-3 0 1-1,0-5 3-15,2 0 7 16,-2-4-1-16,4 1-3 16,-6-5-5-16,1 5-9 0,-7 6-16 15,4 7 5-15,-7 6-2 16,0 13-2-16,0 6 1 16,-1 7-5-16,4 6-3 15,5-5 1 1,10-4 0-16,1-2 1 15,6-10-1-15,-3-2 2 16,-4-1 2-16,3-6-1 0,-10-2-4 16,5-5-4-1,-4-3-3-15,1-3 0 0,2-1 5 16,1-1-3-16,-7 0-4 16,-7 4 0-16,-4 3-9 15,-1 6 3-15,7-7-3 16,-6 6-2-16,7 1 3 15,-1-2 2-15,5 2 6 16,4 0 4-16,6 2 5 0,-1 3 3 0,-4-2 0 16,0-3 0-1,-3 0 3-15,2-5 0 16,-6 0 1-16,5 2-1 0,-2-5 1 16,1 2-1-1,4 0 0-15,2 6-1 0,-1 3 8 16,0 6 0-16,-2 13-2 15,9 8 0 1,0 18-10-16,9 5-2 16,5 4-21-16,1 0-54 15,11-16 50-15</inkml:trace>
  <inkml:trace contextRef="#ctx0" brushRef="#br0" timeOffset="59560.85">23169 5050 608 0,'-6'2'144'0,"-1"-1"54"0,6 2 12 0,-1-1-28 16,2-2-33-16,-1-2-5 0,1-1 3 0,-2-3 0 0,2 3-25 0,-1-7-8 0,1 1-30 15,3 1-20-15,6-3-12 0,9 0-5 16,10 3-11 0,7 3-7-16,10 5-17 15,1 5-7-15,0 9-6 16,-11 5 0-16,-15 6 1 16,-10 4 1-16,-20 5 1 15,-10 4 0-15,-15 5-23 16,-11 6-14-16,-3 3-19 15,2-3 1-15,9-8 21 16,5-3 14-16,19-12 18 0,4 0 5 0,18-8 12 16,6 1 7-16,16-6 6 15,7-2-4 1,12-8-13-16,6-1 2 16,2-4-77-16,1-6-69 15,2-4-362-15,1-4 287 16</inkml:trace>
  <inkml:trace contextRef="#ctx0" brushRef="#br0" timeOffset="60160.18">24240 5242 1198 0,'-11'-4'165'0,"-5"-9"113"0,-7 0-4 0,-13 1-75 16,-4-4-53-16,-7 3-67 0,3 6-27 0,1 10-47 0,7 14-9 0,12 15-13 0,4 5-1 0,18 1 0 15,11-3 3-15,17-16 7 0,2-3 3 16,12-10 11 0,-3-3 11-16,0-6 17 0,-7-3 9 0,-8-8 16 15,-7-5 1 1,-3-3-4-16,-5-1 2 15,-3 3-21-15,-3 1-6 16,1 17-7-16,4-2-12 0,-6 29-7 16,3 8-2-16,2 22-7 15,3 5-1-15,4 13 1 16,-1 1 0-16,-4-5-1 16,2 2-1-16,-9-16-20 0,-4 1-8 15,-17-11-5 1,-4-7-6-16,-5-9-2 15,-8-7-2-15,-3-16-25 0,-2-6-27 0,10-14-48 32,-2-8-36-32,10-13-66 15,5-11-79-15,13-14 193 16</inkml:trace>
  <inkml:trace contextRef="#ctx0" brushRef="#br0" timeOffset="60937.45">24561 5392 1280 0,'1'-12'191'0,"-4"-3"139"15,-10-2-128-15,-4 1 7 0,-11-1-90 16,9 4-37-16,-5 7-44 15,-1 6-20-15,9 14-23 0,-5 7-4 16,7 9-6 0,2 3 0-16,12-5 1 15,3-3 1-15,16-10 3 16,1-7 4-16,6-8 5 16,-4-7 4-16,3-9 6 15,-3-1-1-15,-5-5 12 16,9-3 2-16,-9-2 2 15,0 3 4-15,-7 5-1 16,-2 7-3-16,-8 12-10 16,-2 9-6-16,-1 17-13 0,3 2-5 15,5-1 0 1,4-7-1-16,7-6 4 0,4-4 4 16,1-7 8-16,1-3 4 15,-6-9 10-15,-2-12 1 16,-1-9 12-16,1-12 4 0,-2-17-1 15,3-7-2-15,-6-15-9 16,0-2-1-16,-4-1 1 31,0 1 4-31,-2 18 1 0,0 11 0 16,-1 28 2-16,-1 21-4 16,3 7-12-16,-4 23-6 0,0 25-12 15,-4 13-1 1,4 18 2-16,0 4 0 15,7 2 0-15,-3-4 0 16,7-12-2-16,5-12-3 0,5-15-2 16,4-11 0-1,2-14 2-15,3-7 3 0,0-12 4 16,-3-6 3 0,-7-10 4-16,1-3 1 0,-7-7 0 0,-2-4 1 15,-8 3 1-15,-3 1 1 0,-4 12-1 31,-3 10-4-31,-7 18-9 0,2 13-5 0,-2 17-5 32,4 6 1-32,9-1 1 15,8-2-2-15,8-17-30 16,6-6-23-16,0-13-66 16,0-11-35-16,2-9-135 15,-1-6-337-15,6-13 396 16</inkml:trace>
  <inkml:trace contextRef="#ctx0" brushRef="#br0" timeOffset="61125.85">24699 4866 2117 0,'2'0'72'0,"12"11"-9"0,13-8 62 0,12-3-54 0,4-3-24 0,7-15-51 0,6-1-47 0,1-7-138 16,-5-4-413-16,15-4 372 0</inkml:trace>
  <inkml:trace contextRef="#ctx0" brushRef="#br0" timeOffset="62769.84">23112 6444 381 0,'-4'5'111'0,"-1"-4"144"0,2-1-58 0,1 0 0 0,-6-3-19 0,0 0-35 16,0-6-13-16,-4-2-27 0,-2 3-15 0,-7-2-27 0,1 2-14 0,-6 8-26 16,-4 0-8-16,2 15-11 15,0 7-4-15,2 12-8 16,11 6 0-16,7-1 1 16,8 4 1-1,14-10 1-15,10-8 3 0,9-11 3 16,0-7 7-1,2-10 15-15,-7-9 9 0,3-8 20 16,-8-15 9-16,-3-10 11 16,2-14-4-16,-9-10-11 0,3-1-3 0,-5-5-6 31,0 4 0-31,-5 0 0 16,-4 1-10-16,-2 10-10 15,0 8-4-15,0 19-9 16,-7 2 4-16,6 21-10 15,-3 10-5-15,3 13-7 16,9 22-10-16,-7 9 3 16,9 16 1-16,4 15 5 0,2 7-1 15,9 7-1-15,2-3-3 16,8-8-6-16,-2-9 1 16,3-12 3-1,-1-15 7-15,-7-12 6 16,-4-9 1-16,-2-19 2 0,-2-6 1 0,6-19 4 15,-3-6 2-15,-1-9 2 16,-6-6 2 0,-13 5 2-16,-3-1 0 15,-9 12-1 1,-10 9-1-16,2 19-9 0,-7 8-3 16,-1 24-7-16,4 2-4 15,5 14 0-15,7 2 0 16,14-1 2-16,7 1 0 15,21-9 0-15,12-3 0 16,8-11 2-16,7-3 1 16,-14-16-36-16,0-4-35 0,-15-16-94 15,2-9-72-15,0-9 128 16</inkml:trace>
  <inkml:trace contextRef="#ctx0" brushRef="#br0" timeOffset="62989.01">23961 5932 1033 0,'-2'-7'224'0,"-7"1"278"0,3 6-267 0,-4 9-4 0,2 7-64 0,4 11-35 0,-1 16-55 15,-5 7-25-15,9 23-30 0,1 4-12 16,0 6-11-16,5 6-1 15,4-6-30-15,1-4-34 16,2-13-113-16,2-6-77 16,2-14 131-16</inkml:trace>
  <inkml:trace contextRef="#ctx0" brushRef="#br0" timeOffset="63719.67">24349 6534 1572 0,'-5'-16'155'0,"2"-6"83"16,-5 10-10-16,-18-3-89 0,-1-2-37 0,-13 14-56 0,-7 1-20 0,8 16-24 0,2 9-11 0,10 13-10 15,8 3-8-15,13 1-18 16,8-4-2-16,14-11 3 15,2-9 7-15,8-11 25 16,1-5 7-16,1-5 9 16,-3-8 4-16,5-12 11 0,0-2 13 15,-3-9 18-15,0 1 15 16,-5 2 8-16,-10-1-13 16,-2 11-14-16,-8 5-17 15,-2 18-22-15,-8 1-3 0,3 18-10 16,-5 6-3-16,10 8 0 15,0 4-1-15,8-11 0 16,7 0-1 0,0-12 3-16,3-3 2 15,-1-9 6-15,-1-2 4 16,-5-8 4-16,1-5 2 0,-4-6 6 16,2-3 5-1,-2-5 6-15,-4 4-1 16,-2 7-2-16,-2 14-6 15,-2-1-16-15,-5 17-2 16,-1 13-4-16,-2 11-3 0,9-5 2 16,1-1-3-16,11-15-2 15,6-6 1-15,10-11 5 16,4-8 4-16,-2-11 6 16,-1-3 4-16,-1-6 13 15,1-2 9-15,1-7 12 16,-7 4 6-16,-6 3-5 0,-8 5-5 0,-7 16-9 31,-1 9-12-31,-5 22-10 0,-4 14-5 0,3 10-7 16,-2 4-1-16,6 2-4 31,2-4-12-31,2-1-33 16,-1-3-7-16,-4-1-54 15,-6-2-11-15,-10-8-8 0,-5 0-30 16,-9-10-42-16,6-8-40 15,8-12-183-15,-1-5 232 16</inkml:trace>
  <inkml:trace contextRef="#ctx0" brushRef="#br0" timeOffset="64058.04">25143 6367 1648 0,'0'-11'181'0,"0"1"115"0,-7-2-15 0,-5 7-113 0,-13 3-54 0,-10 4-76 0,0 9-19 0,5 3-15 15,3 5-8-15,15 3-13 16,12 3-4-16,14 4 1 0,8 4 3 15,8 0 9 1,-5 0 3-16,0 5 2 16,-4-6-3-16,-16-1-22 15,-5-2-4-15,-16-4-22 0,-9-2-17 16,-24 1-22-16,-3-8-20 16,-11-4-82-16,-1-2-66 15,0-5 148 1</inkml:trace>
  <inkml:trace contextRef="#ctx0" brushRef="#br0" timeOffset="64408.8">23256 7135 1460 0,'11'-24'152'0,"-2"12"138"0,-2 1-59 0,-3 15-32 0,-2 4-48 16,-2 24-80-16,0 13-28 0,0 25-32 0,2 17-9 16,-1 10-25-16,1-2-26 0,1 4-98 15,5-4-71-15,4-10 110 16</inkml:trace>
  <inkml:trace contextRef="#ctx0" brushRef="#br0" timeOffset="64999.71">23806 7687 1459 0,'-3'-11'143'0,"-8"0"114"0,-3-3-63 0,-10-1-17 0,-1-2-60 0,-10 3-66 0,1 9-21 0,-7 11-30 0,-3 12-11 16,10 9-27 0,12 3-11-16,13 1-6 15,15-6 5-15,19-9 18 0,5-3 12 0,5-12 16 32,-2-2 4-32,-8-13 14 15,4-4 11-15,-7-1 16 16,-6-3 10-16,-4 5 13 15,-2-2-6-15,-9 8-6 16,-1 11-10-16,0 5-29 16,-4 13-7-16,-4 14-33 15,5 4-9-15,1-4-6 16,7 3-5-16,12-18 17 16,4-6 7-16,10-13 12 0,2-10 8 15,5-12 6-15,-6-4 9 16,1-7 18-16,-3-4 11 0,0-7 27 15,0-3 10-15,-2-14-3 16,4-8-2-16,-7-11-5 16,-5-3-9-16,-5 9 6 15,-7 10-2-15,-5 26-7 16,-3 17-4 0,-7 29-27-16,-2 13-9 15,1 28-18-15,0 12-6 0,-1 12 4 16,-1 4 1-16,7-1-26 15,-5-6-22-15,8 3-69 16,0-8-23-16,8-8-87 16,0-7-56-16,-3-17 171 15</inkml:trace>
  <inkml:trace contextRef="#ctx0" brushRef="#br0" timeOffset="65530.03">23972 7476 1491 0,'-3'-4'153'0,"1"14"71"0,2 4-34 0,8 10-74 0,8-4-46 0,14 1-31 0,8-6-9 0,12-5-16 0,9-7-3 15,7-5-2-15,3-7 2 16,-7-8 3-16,-8-4 2 15,-13-4 17-15,-10 0 15 16,-10-2 26-16,-9 2 9 0,-15 4 4 16,-8 1-8-16,-13 9-23 15,-2 7-13-15,-12 17-29 16,-2 14-12 0,-5 15-15-16,2 7-2 15,7 5 0-15,12-5-1 0,22-8-1 16,12-8 0-1,17-8 2-15,7-7 3 0,6-6 7 0,-1-1 1 16,5-1 2 0,2 2 1-16,-5 1-1 15,0 0 4-15,-11 1-36 0,-5-2-19 16,-12 1-24 0,-5 0-10-16,-8-7 38 15,-3 2 18-15,-8-5 31 16,1-3 24-16,4-2 49 15,0-2 13-15,4-15 14 0,7 0-13 0,12-8-39 16,10-3-14 0,19 3-22-16,7 0-7 15,9 1-6 1,6-1-13-16,-2-2-85 16,-4-4 394-16,2-3-243 0</inkml:trace>
  <inkml:trace contextRef="#ctx0" brushRef="#br0" timeOffset="74147.84">17212 6345 903 0,'-5'1'135'0,"1"7"172"0,4 0-201 15,8 2-30-15,4-1 8 0,12 2 20 0,3-9 7 0,12-1-25 0,12-2-19 0,16-10-37 16,12 6-12-16,16-6-13 0,-2 6-4 16,11 5-2-16,8 5-1 0,21 12 1 15,10 5 1-15,4 8-1 16,0-1 0-16,9 2-2 16,8-4 0-16,11-8 8 15,-3-2 11-15,5-14 28 16,1-3 10-16,3-3 4 15,6-1-6-15,-4 4-24 16,-7 4-10-16,-4 10-10 16,-5 4-3-16,-10 5-3 15,-3 3 0-15,-21-1 2 16,-13-1 0-16,-21-4 4 0,-6-3 1 0,-12-9 2 16,-4-1 1-16,-24-7 1 15,-10 0 1-15,-24-4-1 31,-10-3-4-31,-12-3-9 16,-6 4-5-16,-18-5-8 16,-9 1 1-16,-21 2 5 0,-14 1 1 15,-8 2 4-15,-9-3 0 16,-20 6 1-16,-15 1 1 16,-22 1 1-1,-14 0 2-15,-5-7-1 16,-11 4 0-16,-7-5-2 15,1 1 0-15,-12-6 0 0,4-1 0 16,6-4 3-16,8 1-3 16,5 1 3-16,6-3 1 0,12 5 1 15,10-3 0-15,25 3 1 16,10-7 0-16,9-1 1 16,7 3 0-16,2 2 1 15,12-1 0-15,24 6 2 0,7-2 0 16,28 7-1-1,7-4-5-15,13 7-10 16,17-3-3-16,22 1-5 16,17 1 5-16,38 2 8 15,15-3 3-15,26-1 2 16,13 1 1-16,24 0 1 0,13-4 0 16,17 6-1-1,6-3 0-15,1 7-1 16,-3 2 0-16,8 4 2 15,-15 0 1-15,-14 1 0 0,1-1 0 16,-24 0-1-16,-3 1 0 16,-28-1 1-16,-13-3 0 15,-30-3 2-15,-10 0 0 16,-15 0 4-16,-10-3 0 0,-19 1 0 16,-12-4 0-1,-19 1-11-15,-5-1-4 0,-19 0-11 31,-14-1-3-31,-23 1 1 0,-8 3 3 16,-25 3 5 0,-10-3 2-16,-32 9 2 0,-13-3 2 15,-23 5 0-15,-6 0 0 0,-15 3 0 16,-5-1 0 0,-7 1 0-16,-8-3 0 0,11-2 1 15,9 3 0-15,0-6 2 16,15 1 1-16,10-3 0 15,12 4 0-15,29-2-2 16,13 2 0-16,21 1 0 16,9-4-1-16,14 1-2 0,12-2-2 0,20-1-16 15,14 0-2 1,19 0-12-16,3-4-4 0,32 4 7 16,9 0 5-1,30 0 13-15,14-3 8 0,27-4 12 16,20 4 4-16,38-6 3 31,13 4-1-31,40 0-2 16,7 2-2-16,13 1 0 0,18 2 0 15,-12 0 0-15,-6 2-2 0,-4 1-2 16,-23 2 1-16,-25 1 2 16,-14 0 3-1,-38-1 6-15,-17 3 3 0,-42-5 2 16,-21 0-2-16,-47-3-10 15,-18-1-16-15,-60-10-20 16,-31-3-18-16,-63-5-41 16,-35-2-18-16,-56 10-86 15,-26 5-91-15,-73 14 161 16</inkml:trace>
  <inkml:trace contextRef="#ctx0" brushRef="#br0" timeOffset="101647.59">15093 12940 908 0,'-18'24'88'0,"-1"-6"58"16,4 1-70-16,4-4-43 0,5-6-24 0,6-9-9 0,3-8 1 0,11-4 5 0,1-4 6 16,5 0 12-16,-1 0 11 15,0 7 28-15,-2 1 15 16,-1 8 22-16,-2 0 4 0,4 5-2 15,-3 1-10-15,12 3-25 16,3-2-12-16,16-1-20 16,11-3-6-16,14-1-9 15,8-2-4-15,-1-2-9 16,-2 1-2-16,5-1-3 16,-4-4 0-16,11 6-2 15,12-2 0-15,7 1 0 16,3 1 0-16,-4 0 0 15,-3 1 0-15,-4 1 1 0,7 4 3 0,10-1 6 16,0 3 1-16,-4-4 3 16,-7 1-2-16,-1 0-5 31,8-4-2-31,13 4-1 0,-2 3 0 16,-8-3 0-1,-4 3 1-15,-15 3-3 16,13-3 0-16,8-1-1 15,2 3-1-15,3-7 2 16,-12 0-1-16,1-3 3 0,1 0 0 16,8 0 1-16,1 0 1 15,-7 0-2 1,-4 0-1-16,-3-3-2 0,12-5-1 0,4 0-2 16,3-3 1-1,-1-1 1-15,-9-1 0 0,1 4 1 16,9-1 1-1,-9 4-1-15,-3-1 0 16,-9 1-1-16,-4 3 1 0,8-5-1 16,13 5 0-1,-2-5 1-15,3 3 0 0,-8-3-1 16,-5 4 2-16,5 2-2 16,10 2 2-16,-7 0 0 15,-6 0-1-15,-7 2 1 16,-5-2-2-16,6 0 1 15,11 0-1-15,-2-2 1 16,-3-3 0-16,-6-1 1 0,-2-2 0 16,6-1 0-16,7 1-1 15,1-5 1-15,-4 2 0 16,-2 0-2-16,-2 0 3 16,10 5-1-1,3 1 1-15,-1 0 2 16,-13 2-3-16,-15-5 1 15,-13 4-1-15,-15-1 0 16,-3 3 1-16,-16-1-8 0,-4-2-23 16,-19-2-52-16,-10 0-31 0,-12-2-114 0,-6-4-198 31,-22-20 258-31</inkml:trace>
  <inkml:trace contextRef="#ctx0" brushRef="#br0" timeOffset="103557.71">21491 12039 1323 0,'-5'7'157'0,"2"-1"106"0,1 7-63 0,-1-5-10 0,-3 9-30 0,2-1-15 15,1 6-38-15,-1 5-21 16,0 10-35-16,1 8-12 15,2 18-18-15,-4 14-6 16,7 25-8-16,2 10-6 0,1 21-2 16,3 10-1-16,-2 17-1 15,4 10-1 1,-1 18 3 0,-3 6 0-16,-4 15 2 0,-4 6 2 15,-9 13 0-15,2 6 1 16,-7 10-1-16,0 10 1 15,2 5 0-15,0-1 0 16,3 9-1-16,5-10 0 16,1-6-1-16,2-2 1 0,1-30 6 15,2-14 0-15,2-34-5 16,6-20-5-16,0-36-19 16,1-25-20-16,-4-55-77 15,-4-27-66-15,-7-53-147 0,-7-33 166 16</inkml:trace>
  <inkml:trace contextRef="#ctx0" brushRef="#br0" timeOffset="104095.95">21150 10141 836 0,'-8'-8'235'0,"13"0"-51"16,-5-5 188-16,3 4-115 0,-3 6-49 0,-5 4-40 0,7 17-31 0,1 13-46 0,2 9-17 0,2 18-42 0,-3 13-10 0,0 14-17 0,-4 3-5 15,0-2-29-15,0-6-31 16,2-20-75-16,1-5-62 15,-1-19-179-15,-2-7 209 16</inkml:trace>
  <inkml:trace contextRef="#ctx0" brushRef="#br0" timeOffset="104324.07">20722 10163 1720 0,'2'0'133'0,"3"1"97"0,4 4-51 15,7 5-35-15,4 2-17 0,9-7-38 0,7 1-23 0,7-6-34 16,4-5-11-16,2-1-24 16,-2-3-25-16,5 4-75 15,3-6-58-15,4 1-151 0,2-1-148 16,2 7 259-16</inkml:trace>
  <inkml:trace contextRef="#ctx0" brushRef="#br0" timeOffset="105189.74">21599 10237 1039 0,'0'19'111'0,"11"0"111"0,-1 8-103 0,-2 6-24 0,4 6-15 0,-5 4-23 0,-1 1-18 0,2-5-25 0,-2-1-7 0,2-11-4 0,-5-2-1 0,2-12 0 15,-2-4 1 1,-3-9 4-16,-6-6 0 16,1-7 16-16,0-6 7 0,2-12 21 15,3-7 11-15,8-6-4 16,5-5-9-16,9 2-18 15,0 4-6-15,3 15-1 16,0 4 0-16,-1 16-5 16,1 7-6-16,1 12-10 0,-1 4-3 15,-2 11-14-15,-4 4-12 16,-1 3-30-16,-4 3-1 16,0 0 14-1,2-7 13-15,4-7 31 16,-1-8 5-16,3-11 10 15,-6-6 12-15,-2-11 26 16,4-7 16-16,-1-9 19 16,-1-3 0-16,-2 5-8 15,-3 2-9-15,-6 14-25 0,-5 10-9 16,-5 1-21-16,2 13-8 16,0 14-10-1,-3-1-6-15,12 3-5 0,5-3 0 16,8-12 0-1,11-4 0-15,4-16 7 0,3-6 4 0,-3-12 4 16,0-4 2-16,-9-7 4 16,-1-3 0-16,-12-2 1 15,-2 0-1-15,-9-5 0 16,-1-1 0-16,-9 6-1 16,-1 1 0-16,1 13 2 15,1 12 2 1,-3 2 1-16,6 7 0 15,5 6-4-15,-1 0-3 16,-3-2 0-16,4-3 0 0,5-3-1 16,0 4 0-16,1-9-3 15,-4 4-1-15,-1-4 1 16,-1 0 0-16,0 1 0 16,0 2 1-16,-1 4 0 15,-1 0 8-15,2 6 11 0,-3-2 5 16,1 1 5-16,-1-1-5 15,-9-1-11-15,10 11-6 16,2 14-10 0,0 6-4-16,3 23-4 0,5 7-2 0,5 18-10 31,1 3-26-31,-1 4-49 16,1-2-44-16,6-17-126 0,-2-10-82 15,8-13 186-15</inkml:trace>
  <inkml:trace contextRef="#ctx0" brushRef="#br0" timeOffset="105573.55">22328 10076 1138 0,'-8'-6'186'0,"4"-1"231"16,4 7-198-16,3 0-63 0,3-3-12 0,4-5-28 15,2-1-13-15,9-8-35 16,-2-2-15-16,6-2-27 0,3 1-13 16,1 7-13-1,-1 8-4-15,8 15-3 0,1 9 0 0,0 15-27 32,-3 12-17-32,-9 6-31 0,-5 5-23 15,-12-7 5 1,-1-4 20-16,-6-13 35 15,2-8 22-15,7-20 27 16,-1-6 5-16,4-17 17 16,1-7 9-16,5-8 12 15,5 1 3-15,9 15-7 16,0 12-4-16,3 21-13 16,-1 16-21-16,-8 12-55 15,-8 6 2-15,-11 4-147 0,4-5-112 0,9-13 191 16</inkml:trace>
  <inkml:trace contextRef="#ctx0" brushRef="#br0" timeOffset="105790.06">23527 9869 1439 0,'11'11'178'0,"0"16"189"0,2 8-177 15,-10 22-85-15,2 7-24 0,-10 11-42 0,2-4-12 0,0 1-13 0,-4-6-32 0,4-12-99 16,0-5-78-16,3-11 91 16</inkml:trace>
  <inkml:trace contextRef="#ctx0" brushRef="#br0" timeOffset="106023.72">23175 9890 1657 0,'26'-8'139'0,"2"2"112"16,12 1-45-16,7 5-25 0,2-2-32 0,0 1-66 0,4-4-25 0,-4 2-38 0,6 0-7 0,-9-5-71 0,0 2-50 16,-8-2-146-16,0 5-199 15,12 3 262-15</inkml:trace>
  <inkml:trace contextRef="#ctx0" brushRef="#br0" timeOffset="106706.51">23972 10196 1531 0,'-13'-24'137'0,"-1"-1"94"0,-8 0-124 0,3 4-9 0,-1 9-41 0,1 9-19 0,-2 10-47 16,4 14-41-16,-5 17-41 15,1 0-8-15,17 3 10 16,4-5 15-16,12-14 34 0,14-5 19 16,2-10 53-16,5-7 22 15,-5-11 32-15,1-5 15 0,-7-2 10 32,-6 0 3-32,-5 3-18 0,-2 7-23 0,-9 8-36 15,-3 5-17-15,-3 22-30 16,-4 8-11-16,7 6-22 31,2 0-3-31,4-8 8 0,8-6 8 16,5-15 17-16,7-9 12 15,-1-9 15-15,3-13 6 0,-2-17 16 16,2-8 7 0,3-21 17-16,1-7 15 15,-3-10 14-15,0-8 5 16,-7-13-1-16,0 2-8 0,-5 14-24 15,-3 18-8-15,-5 36-17 16,0 27-12-16,-13 36-15 16,2 20-9-16,-16 32-18 15,4 8-7-15,-5 5-22 16,6-6-19-16,2-11-25 16,3-9 0-16,8-14 12 15,3-9 16-15,3-19 15 16,3-8 1-16,5-22 20 15,3-10 10-15,10-14 18 0,9-1 11 16,3 3-1 0,-1 9-3-16,3 14 0 0,-5 5 3 15,-1 21-4-15,-2 1-2 0,-11 12-28 32,1-4-6-32,-15 0-34 15,-5-3-39-15,-10-7-58 0,-9 1-36 16,-12-7-67-16,-2-4-72 0,-19-16 207 31</inkml:trace>
  <inkml:trace contextRef="#ctx0" brushRef="#br0" timeOffset="107100.16">24652 9409 1262 0,'17'24'151'0,"-4"15"178"0,-7 13-191 0,-17 29-57 0,-11 12-8 16,-5 14-22-16,1-3-11 0,8-6-18 0,1-13-13 0,17-24-31 16,11-10-12-1,14-24-5-15,13-12 4 0,12-13 27 16,4-7 13-16,8-11 26 15,-9-6 13-15,-4-6 26 16,-6-4 15-16,-20 2 22 16,-11 2 8-16,-24 4-11 0,-11 10-16 15,-20 16-46-15,-6 20-23 16,-4 27-28-16,7 12-6 16,22 10-13-16,13-3-15 15,29-13-58-15,18-9-19 16,24-18-52-16,8-7-49 0,1-20-221 15,2-1 258-15</inkml:trace>
  <inkml:trace contextRef="#ctx0" brushRef="#br0" timeOffset="107572.57">22420 10910 993 0,'1'-22'138'0,"-1"-1"148"0,-1-1-63 0,-13 2-17 0,-10 0-18 0,-11 1-29 0,-4 2-19 0,-16 10-33 16,-5 6-17-16,3 14-38 16,-2 12-14-16,17 18-23 0,-1 8-9 15,9 21-8-15,5 13-5 16,10 12-6-16,3 6-1 16,15 4-35-16,-2-4-24 15,3-11-87-15,6-3-78 16,3-21 133-16</inkml:trace>
  <inkml:trace contextRef="#ctx0" brushRef="#br0" timeOffset="108173.36">21778 11312 1436 0,'15'-11'135'0,"9"2"113"0,1 1-56 0,15 6-42 0,1 2-21 0,6 0-48 0,0 0-24 0,-6 0-36 16,-3 2-10-16,-9 3-2 15,-7 1-15-15,-10 10-22 16,-8 4-7-16,-4 10-14 16,-5 7 14-16,2-4 17 15,6 0 2-15,8-13 4 16,9-9-2-16,10-15 20 15,4-9 12-15,3-17 20 16,0-8 10-16,-9-9-8 0,-1-2-2 0,-18 3 0 16,-13-3-2-16,-18 4-6 15,-13 2-9-15,-17 15-32 16,-7 4-20-16,1 26-17 16,-2 12 2-1,19 11 15-15,11 0 10 0,21-3 0 16,10-4 0-1,17-9 7-15,13 2 4 16,13-5 11-16,8 2 4 16,13 3-3-16,3-3-2 15,-11 10 2-15,-5-1-12 16,-13 8-65-16,-4 2-30 0,-13 0-45 16,-5 0 10-16,-9-10 68 15,-3-3 32-15,-5-12 55 16,0-1 15-16,-8-9 30 15,5-9 18-15,1-11 28 16,5-10 2-16,7-5-17 0,4-2-18 16,10 4-39-16,-1 3-16 15,6 9-17-15,-2 4-27 16,1 5-118-16,4 2-191 16,-4 1 188-1</inkml:trace>
  <inkml:trace contextRef="#ctx0" brushRef="#br0" timeOffset="108889.06">23221 10854 1005 0,'6'3'151'0,"4"-3"100"0,4 1-46 0,0 1 10 0,4-1-67 0,4-1-36 0,1 2-55 0,1 1-23 16,-5 5-24-16,2 3-5 15,-10 2-11-15,-4 2-9 0,-5 8-11 16,-2 0-6 0,-6 6-1-16,-7-3-1 0,-11 4 3 31,1-3 8-31,-6-2 11 15,4-3 12-15,5-7 25 0,2-3 5 16,15-5 3-16,3-6-2 16,5 2-2-16,8 0 4 15,7 5 5-15,4 2 5 16,7-1 1-16,6 9 4 16,-1-1-5-16,-5 7 0 0,-5 1-7 15,-4 0-8-15,-19 0 1 16,-5 1-7-16,-18 2-22 15,-10 2-13-15,-13 1-38 0,-4-1-23 16,0-4-63-16,4-3-38 16,7-10-68-16,7-4-32 15,6-12 156-15</inkml:trace>
  <inkml:trace contextRef="#ctx0" brushRef="#br0" timeOffset="109294.74">23538 10921 1341 0,'8'-4'151'0,"0"-1"151"0,5 3-144 16,-2-1 2-16,3-2-29 0,5 2-23 0,-3 3-39 0,9 3-14 0,-1 7-30 16,-1 7-11-16,-1 7-9 15,-1 4-9-15,-9 4-10 16,-2-4-8-16,-10 2-19 16,-8 2-4-1,-8-4-11-15,-9-1 6 0,0 1 18 16,-1 2 12-16,9-5 14 15,9 2 2-15,8-3 2 16,11-2 2-16,8-3 6 16,10-3 1-16,2-5-4 15,-1-8-10-15,5-5-44 16,-2-7-30-16,2-8-110 16,7-9-179-16,1-13 220 15</inkml:trace>
  <inkml:trace contextRef="#ctx0" brushRef="#br0" timeOffset="109740.98">24269 10757 1656 0,'-15'-22'124'0,"1"6"72"0,3 4 0 0,2 13-53 0,6 14-27 0,3 18-53 0,1 16-28 16,2 12-23-16,2 10-3 0,-3 5-29 16,-2-7-14-16,1-10-29 15,-1-9-19 1,5-15-34-16,-2-5-12 0,0-15 29 16,-1-11 7-16,-2 0 55 15,0-7 24-15,1-17 15 16,3-10 17-16,3-13 22 15,1-4 13-15,7 6 11 16,4 8 4-16,6 14-9 16,6 8-10-16,-1 17-17 0,2 5-7 15,-7 11-4 1,-1 8 0-16,-8 0-10 16,-7 5-5-16,-6-5-12 0,-6 0-8 0,-8-2-14 15,-8-3-4-15,-13-6-21 31,-2 3-28-31,-21-11-43 16,-1-7-47-16,-8-12-214 16,-1-11 234-16</inkml:trace>
  <inkml:trace contextRef="#ctx0" brushRef="#br0" timeOffset="110404.72">22740 12076 640 0,'2'-7'157'15,"1"3"124"-15,1-9-31 0,0-1-12 0,-4-3-36 0,-2-4-16 0,-9-3-53 0,-2-4-29 0,-4-8-46 0,-5 7-20 0,-5 6-26 16,0 4-12-1,-3 17-34-15,2 8-21 16,4 21-51-16,4 6-20 0,9 15-9 16,3-1 15-1,17-11 47-15,4-4 29 0,12-16 50 0,4-5 31 16,5-15 34 0,-2-5 13-16,1-8 19 15,-1-9-9-15,-6-5-2 16,0-1-1-16,-6 4-15 15,-6-2-14-15,-3 13-28 16,-11 14-12-16,-1 1-39 16,-7 16-27-16,0 19-71 15,0 7-36-15,8 5-68 0,8-2-121 16,19 1 208 0</inkml:trace>
  <inkml:trace contextRef="#ctx0" brushRef="#br0" timeOffset="110755.56">23305 11921 1445 0,'-18'-23'117'0,"-12"5"65"0,0 9-51 0,-7 10-74 0,-3 13-22 0,12 13-34 0,4 6-17 0,13 1-71 0,6 0-50 0,10-12-86 16,9-4-27-16,7-9 25 0,1-7 53 31,2-12 109-31,-2-6 66 16,4-10 107-16,0-7 37 15,-4-10 61-15,-2-4 4 16,-1-9-11-16,-3-5-7 16,-5-7-18-16,-8-3-12 0,-3 6-44 15,-3 13-25-15,1 22-32 0,-4 18-16 31,1 29-21-31,-2 15-17 0,2 26-67 16,3 16-32-16,2 15-81 16,2 0-54-16,7-5-296 15,7-2 304-15</inkml:trace>
  <inkml:trace contextRef="#ctx0" brushRef="#br0" timeOffset="110943.56">23762 12006 1186 0,'3'-42'170'0,"-10"-6"129"0,-14 4-136 0,-9 6-42 0,-14 15-60 0,-2 10-24 0,-1 21-28 15,-1 11-21 1,12 19-72-16,6 11-47 0,16 7-74 16,6 1-58-1,13-13 144-15</inkml:trace>
  <inkml:trace contextRef="#ctx0" brushRef="#br0" timeOffset="111537.34">23661 12082 703 0,'40'-43'150'0,"-10"-9"160"16,-3-4-41-16,-5-9-39 0,-8-4-9 0,-3-7-13 0,-5-1-10 0,-6 9-52 16,-5 6-25-16,-6 28-36 15,0 16-21-15,-6 23-28 16,-8 17-14-16,-2 27-44 15,-1 9-21-15,-6 20-29 16,8 7-16-16,8 3-14 16,7-8 6-16,16-13-23 15,17-15 6-15,16-21 29 0,6-10 14 0,5-16 74 32,0-12 28-32,3-12 21 15,-2-6 10-15,1-8 13 16,-5 1 3-16,-13-5 1 0,-6 2-7 15,-18 6-15 1,-9 12-6-16,-19 8-14 16,-3 9-12-16,-9 6-31 15,-1 7-20-15,2 13-26 16,3 6-5-16,10 4 10 16,7-1 4-16,17-4-5 0,8-5 2 15,15-14 7-15,8-7 9 16,13-14 40-16,7-7 12 0,10-9 12 15,-2-7 5-15,-1-4-5 16,-4 6-4 0,-20 6-7-16,-4 12-7 0,-17 10-4 15,-7 5-19-15,-10 11-22 16,-5 8-8-16,-5 5-12 0,-3 0 17 16,4-2 17-1,-5-1 6-15,9-12 19 0,1-5 10 16,1-7 25-1,1-5 18-15,2-14 5 16,8-1-7-16,10-7-24 0,-1-3-18 16,12 3-22-1,-1 2-3-15,6 0-46 16,1-4-187-16,1-15 156 16</inkml:trace>
  <inkml:trace contextRef="#ctx0" brushRef="#br0" timeOffset="115452.54">15385 12140 250 0,'-3'0'82'0,"0"2"93"0,1-2-5 0,2 0-19 0,2 0-12 0,3-6-10 0,-2 4-3 0,-2 2-4 16,1-2-4-16,-2 2-19 15,0 0-8-15,0 0-7 16,-5 0-1-16,-1-3-4 16,1-3-6-16,-3-8-15 15,4-5-2-15,-7-3-9 0,0-2-3 16,-5 4-13-16,2-1-10 16,-9 9-12-16,5 1-4 15,-5 9-3-15,0 4-2 16,4 12-1-16,-2 0-3 15,7 8-3-15,5 5-2 0,2 1-9 32,-1 7-1-32,7 0 2 15,1-4 3-15,9-4 8 16,2-8 2-16,7-13 1 16,5-7 2-16,6-18 5 15,-1-8 9-15,7-11 12 0,-4-5 4 16,-1 4 12-16,-4 1-1 15,-17 7-6-15,-4 5-2 0,-7 12-9 16,-6 8-4-16,5 12-6 16,0 7-4-16,3 12-9 15,8 5-4-15,8 13-1 16,6 4 0-16,6 0-2 16,-1-6-11-16,6-6-54 0,5-13-43 15,-8-11-172-15,5-3 160 16</inkml:trace>
  <inkml:trace contextRef="#ctx0" brushRef="#br0" timeOffset="116102.28">18741 11743 912 0,'1'-13'151'0,"3"1"121"0,-8 1-76 16,-2 4-11-16,-7 11-37 0,2 2-18 0,0 16-44 0,5 9-23 15,-3 17-32-15,4 10-12 16,2 10-15-16,1 3 0 16,2 1-5-16,6-1 3 0,-2-14-40 15,0-6-25 1,3-15-87-16,-6-11-69 0,2-14-217 15,2-8 242-15</inkml:trace>
  <inkml:trace contextRef="#ctx0" brushRef="#br0" timeOffset="116338.57">18725 12055 798 0,'8'-6'155'0,"5"-4"138"0,5 9-97 0,14 1-20 0,4 5-23 0,8 6-11 0,5 6-42 0,-3 2-19 15,-3 6-41-15,-12 2-11 16,-9-2-13 0,-11 0-4-16,-15 4-1 15,-7-2-8-15,-19-2-25 16,-7 0-22-16,-18-3-43 16,-10-6-12-16,-7-5-17 15,1-3-10-15,9-11 2 16,2-13 8-16,18-14-4 15,4-16-107-15,17-26 153 0</inkml:trace>
  <inkml:trace contextRef="#ctx0" brushRef="#br0" timeOffset="119615.6">22962 12235 575 0,'18'-3'117'0,"-6"-5"119"0,-4 0-30 0,2-1-46 0,-10-1-18 15,0 4-28-15,0-2-15 0,-5 5-24 0,-8-2-11 0,-7 5-19 16,-13 0-7-16,-8 0-15 16,0 0-7-16,0 5-14 15,1 1-2-15,10 4-4 0,8 2-1 16,11-1 2-16,5 2-1 15,12-1 7-15,8 1 8 16,8 3 16-16,5 1 7 16,3 4-3-16,5 2-5 15,-10-2-10 1,0-1-2-16,-20 1 10 16,-5-2 0-16,-19 3-2 15,-15 1-8-15,-12 4-42 16,-2 0-26-16,1-3-71 15,1-7-38-15,13-6-58 0,2-6-38 16,18-11-85-16,8-7 180 16</inkml:trace>
  <inkml:trace contextRef="#ctx0" brushRef="#br0" timeOffset="120293.8">23041 12229 891 0,'21'0'148'15,"-9"1"137"-15,0 2-50 0,-11 7-70 0,-1-1-30 0,-1 9-45 0,-11 7-25 0,11 6-39 16,-5 7-11-16,6 8-16 16,7-2-7-16,1-4-4 15,5-3 2-15,4-14 1 16,2-9 3-16,6-13 7 15,-1-5 4-15,3-15 12 16,3-3 9-16,-8-10 21 16,2 2 9-16,-13 5 7 15,0 6-4-15,-11 11-13 16,0 2-10-16,-3 10-16 0,-7 4-6 16,2 13-13-16,4 4-2 15,4-1-5-15,4-2-1 16,7-6 1-16,7-5-1 15,2-8 3-15,7-6 1 16,0-7 3-16,3-7 1 0,-2 1 10 16,2-1 3-16,0 7 1 15,-6 5-1 1,-7 5-9-16,-6 2-2 16,-6 3-6-16,-2 3-7 15,-1 0-8-15,1-1-2 16,0-2 2-16,-1 2 5 15,9-11 7-15,3-4 2 16,0-4 4-16,2-2 3 16,4-1 0-16,-4 3 3 0,0 1-3 15,1 6 0-15,-4 7-3 16,-5 4-1-16,3 10-21 16,0 4-12-16,0 4-8 15,-2-5-2-15,4-2 21 0,1-9 12 16,2-6 11-16,1-4 2 15,5-11 11-15,2-4 6 16,4-3 21-16,7 2 9 16,3 10-7-16,1 5-3 0,4 16-23 31,4 9-10-31,-7 16-29 16,-4 3-33-16,-6 8-101 15,-2-4 88-15</inkml:trace>
  <inkml:trace contextRef="#ctx0" brushRef="#br0" timeOffset="129790.1">12782 12423 377 0,'2'3'132'0,"-1"2"155"0,1-1-51 0,-4-2-54 16,4-1-30-16,-7-1-47 0,-3-1-12 0,2-4-11 0,-7-1 2 0,7-4-4 0,1 2-1 0,2-4-9 0,3 1-8 0,-6-2-14 15,0 2-9-15,-7 5-21 16,-6 1-5-16,2 5-8 16,-1 3-4-16,-2 7-3 15,3 2-2-15,-4 9-13 16,5-1-7-16,2 13-17 16,1 4-8-16,6 1-9 0,3 3 4 15,6-10 18 1,9 1 9-16,5-15 22 15,6-4 4-15,2-10 8 16,2-3 17 0,1-11 34-16,0 1 16 0,-8-12 23 15,1-1-7-15,-10-7-21 16,-9-5-14-16,-7 7-24 16,0 1-4-16,-7 5-11 15,-3 6-3-15,2 6-6 16,-2 7-6-16,13 10-4 0,3 5-1 0,8 9-1 15,0 4 0 1,5 6-1-16,6 9 0 16,-2 1-30-16,5-5-23 0,-3-1-80 15,3-2-47-15,2-14-106 16,-1-3-97-16,3-7 223 16</inkml:trace>
  <inkml:trace contextRef="#ctx0" brushRef="#br0" timeOffset="130314.41">12986 12632 686 0,'-2'-1'125'0,"-3"-1"122"15,2 2-24-15,2 0-46 0,-1-1-16 0,1-4-23 0,-4 3-16 0,8-1-20 0,0 3-18 16,2 0-29-16,4 2-12 0,-2 7-25 0,-1-4-4 0,3 3-10 0,-1 3-1 15,2-3-1-15,1 4-1 16,-5-1 1-16,2 2-1 16,-8-2 0-16,0 2-1 15,-5-1-10-15,-3-1-4 16,-3 0-4-16,2-6-1 16,4 5 9-16,5-9 1 0,-3 2 2 15,6 0 2 1,8 1 1-16,-1-1 3 0,-2 0 2 15,3 3 1-15,0-1 2 16,0 3 3-16,-2 0 10 0,-3 0 5 16,-2 3 4-16,-4-3-2 15,-5 6-7-15,-8 2-7 16,1-1-15-16,-9 1-22 16,4-2-72-1,-7 0-39-15,8-4-114 16,4-2-109-16,12-8 209 15</inkml:trace>
  <inkml:trace contextRef="#ctx0" brushRef="#br0" timeOffset="130567.51">13259 12585 685 0,'8'8'188'0,"-4"5"227"0,3 9-179 0,-7 3-104 0,-5 5-46 0,2 5-66 0,0-4-9 0,3 2-37 16,1-6-33-16,4-6-95 16,4-6-124-16,6-8 154 15</inkml:trace>
  <inkml:trace contextRef="#ctx0" brushRef="#br0" timeOffset="131062.36">13727 12460 1108 0,'-4'-15'146'0,"0"-1"86"0,-4-3-41 0,1-3-24 0,-6 1-40 0,-9 1-18 0,5 9-38 0,-6 8-22 0,-2 11-38 16,13 12-11-16,-6 12-29 0,4 7-13 0,6 4-16 0,10-2-2 0,6-7 16 0,-2-12 13 0,13-6 26 15,-10-13 7-15,9-4 13 16,-6-9 11-16,-1-5 20 15,-1-7 5 1,-2-2 7-16,3-1 0 0,-8 4-11 16,2 1 1-16,2 12-14 15,-3 8-10-15,5 17-8 16,4 8-6-16,-2 15-31 16,1 5-28-16,3 1-88 15,0 2-72-15,7-19 111 16</inkml:trace>
  <inkml:trace contextRef="#ctx0" brushRef="#br0" timeOffset="131512.1">13976 12634 1040 0,'5'-3'133'0,"3"1"117"0,-3-6-52 0,0 5-53 16,-2 2-40-16,1 2-59 0,4 4-18 0,-3 4-20 0,1 2-5 0,-4 4-3 15,-2-4-2-15,-2 3-12 16,-4 2-6-16,-3-2-4 0,-2 3 1 31,0-7 12-31,-1-2 6 16,9-5 4-16,3 3 0 0,3-3 1 31,9 5 3-31,2-3 9 0,0 4 1 16,6-4 4-16,-2 4-3 15,4 6 2-15,-6-1 0 16,-2 2-1-16,-6-2 1 0,-13 3-6 15,-1-4 0-15,-16-1-49 16,-2 1-49-16,7-7-143 16,-5 2-164-16,20-8 220 15</inkml:trace>
  <inkml:trace contextRef="#ctx0" brushRef="#br0" timeOffset="131788.18">14259 12732 769 0,'3'0'156'16,"2"3"167"-16,-5 0-123 0,1 5-85 0,-1 3-37 0,4 5-49 0,5 7-17 0,2-4-36 0,6 0-1 15,-1-6 1-15,6-8 4 0,-4-7 47 16,-1-1 26-1,-12-3 50-15,-4 6 15 16,-1-2-10-16,-4-4-19 0,-8-4-48 16,-6-2-18-16,-1-4-33 15,3-5-31-15,5 4-83 16,1 4-114-16,21-4 134 16</inkml:trace>
  <inkml:trace contextRef="#ctx0" brushRef="#br0" timeOffset="131949.4">14639 12550 967 0,'0'0'106'0,"-3"-3"103"0,3 0-151 0,5-2-152 0,-2 1-233 0,9-6 194 0</inkml:trace>
  <inkml:trace contextRef="#ctx0" brushRef="#br0" timeOffset="132115.29">14955 12563 1257 0,'-8'3'47'0,"0"0"-19"0,3-3-47 0,7-4-239 0,10-7 172 0</inkml:trace>
  <inkml:trace contextRef="#ctx0" brushRef="#br0" timeOffset="132261.66">15231 12519 984 0,'3'9'112'0,"0"2"85"0,2-4-76 0,-4-1-58 0,2-4-30 0,-1-1-40 0,6-2-55 16,0-1-257-16,4 0 207 15</inkml:trace>
  <inkml:trace contextRef="#ctx0" brushRef="#br0" timeOffset="132407.28">15606 12516 572 0,'-1'8'42'0,"-6"-5"0"0,3 1-144 0,7-4 60 0</inkml:trace>
  <inkml:trace contextRef="#ctx0" brushRef="#br0" timeOffset="132489.14">15751 12486 945 0,'5'19'194'0,"-3"1"165"15,-2-4-125-15,-2-5-152 16,-3-9-92-16,5-13-7 16</inkml:trace>
  <inkml:trace contextRef="#ctx0" brushRef="#br0" timeOffset="133178.9">16363 12424 1045 0,'0'-12'139'0,"0"-7"111"0,0-2-23 0,-3-4-55 15,-5 0-30-15,-4-4-47 0,-12 1-20 0,-4 7-37 0,-2 9-14 16,-10 12-15-16,1 12-5 15,-5 15-16-15,3 11-10 16,7 14-29-16,8 10-18 16,11-2-16-16,11 0 6 15,5-12 28-15,12-8 21 0,11-17 37 16,4-8 19-16,8-15 30 16,2-8 10-16,3-17 11 0,-3-7 1 15,0-9-5-15,-3-5 3 16,-10 2 8-1,-1-5-7-15,-4 11-9 16,-9 10-6-16,-5 15-22 16,-6 10-8-16,-12 24-22 15,-1 13-14-15,4 12-29 16,-1 6-19-16,4 3-46 16,6-7-24-16,6-15-79 15,1 2-51-15,11-13 140 16</inkml:trace>
  <inkml:trace contextRef="#ctx0" brushRef="#br0" timeOffset="133463.26">16526 12609 1064 0,'-10'16'150'0,"3"1"147"0,-1 0-152 0,-2 5-82 0,2 0-30 0,7-4-33 0,5 4-4 0,6-10-5 16,6-5-1-16,1-7 24 0,7 0 22 0,-5-5 31 15,3-3 24-15,-10-6 18 16,-4-2-4 0,-11-3-7-16,-3-1-20 0,-10 1-40 15,-3 0-13-15,2-2-62 16,-1 4-44-16,9 8-132 15,7 2 112-15</inkml:trace>
  <inkml:trace contextRef="#ctx0" brushRef="#br0" timeOffset="134189.29">17158 12131 943 0,'-1'-17'168'0,"-2"-6"162"0,-2 16-123 0,-6-4-11 0,6 18-28 0,-6 8-24 0,2 11-52 0,4 14-26 16,-8 9-48-16,9 11-11 15,-3 7-27 1,6 8-17-16,2-8-31 0,4-5-12 16,0-13-2-16,4-11 10 15,-2-21 29-15,2-4 13 16,2-13 21-16,-5-5 8 16,4-17 9-16,2-7 13 15,-2-8 16-15,-2-1 8 0,3 5 14 16,-2 12-4-16,2 13-14 15,-3 8-10-15,0 13-20 16,3 3-6 0,-4 9-2-1,-1-1 1-15,-6 1-3 0,-8 2-6 16,-5-4-20-16,-1 1-16 16,2-5-40-16,-3-5-31 0,1-16-108 15,3 1-85-15,2-15 164 16</inkml:trace>
  <inkml:trace contextRef="#ctx0" brushRef="#br0" timeOffset="134615.76">17428 12502 1158 0,'3'-10'137'0,"4"5"122"16,-1 4-37-16,4 4-64 0,-1 3-24 0,4 5-66 0,1 3-22 0,2 5-32 0,-2-4-12 16,-2 0-11-16,-5-4-15 0,-7 2-35 15,-5 0-22-15,-9-2-43 16,-4 1-12-16,-5-4 8 15,-2 3 23-15,9-3 53 16,5 3 27-16,12 0 30 16,10-3 10-16,8 5 21 15,8 2 10-15,6 1 23 16,2 0 8-16,-7 0-12 16,-4-4-6-16,-18 7-18 15,-6-5-15-15,-16 1-10 16,-2-3-24-16,-16 1-84 15,0-1-70-15,4-4-312 16,3-3 277 0</inkml:trace>
  <inkml:trace contextRef="#ctx0" brushRef="#br0" timeOffset="134810.95">17749 12554 1392 0,'3'25'133'0,"1"3"95"0,-4 7-73 0,-3 3-83 0,-1-5-24 0,-1-3-39 15,2-5-9 1,1-9-51-16,2-4-61 0,0-13-203 16,10-1 176-1</inkml:trace>
  <inkml:trace contextRef="#ctx0" brushRef="#br0" timeOffset="134949.32">18001 12454 1567 0,'-3'24'148'0,"1"0"83"0,-1-12-126 0,0-2-53 0,1-17-92 0,2-8-57 0,2-8 53 15</inkml:trace>
  <inkml:trace contextRef="#ctx0" brushRef="#br0" timeOffset="135106.04">18283 12541 1237 0,'13'0'85'16,"-8"-2"39"-16,-2-2-39 0,2-4-62 0,-9-5-48 0,12 1 7 0</inkml:trace>
  <inkml:trace contextRef="#ctx0" brushRef="#br0" timeOffset="135272.82">18522 12547 1520 0,'-2'5'93'0,"0"0"28"0,-2-4-51 0,-4-5-71 0,5-4-48 0,3-11-173 0,4-6 134 0</inkml:trace>
  <inkml:trace contextRef="#ctx0" brushRef="#br0" timeOffset="135394.09">18815 12438 933 0,'-11'10'157'0,"-3"-5"199"0,0-1-299 0,-1-5-159 0,3-4-123 0,12-9 119 0</inkml:trace>
  <inkml:trace contextRef="#ctx0" brushRef="#br0" timeOffset="135527.14">19059 12454 1630 0,'-6'13'131'0,"-2"-2"83"0,4-8-184 0,0-5-55 0,0-7-120 0,5-4-75 0,18-7 122 0</inkml:trace>
  <inkml:trace contextRef="#ctx0" brushRef="#br0" timeOffset="136396.6">20019 12071 940 0,'-3'0'115'0,"-5"6"119"15,-5-3-19-15,-1 7-28 0,1 1-13 16,1 2-38-16,2 2-13 0,7 9-33 0,-2 4-18 0,2 13-38 16,0 13-14-16,1 9-36 15,2 3-19-15,-3 2-48 16,2-8-30-16,-3-8-28 16,4-8 5-16,0-12 42 0,4-5 29 15,-4-24 55 1,4-3 17-16,1-22 23 0,3-10 15 15,5-4 17 1,1 0 1-16,9 1 9 16,1 7-5-16,3 15-12 0,0 5-8 15,0 17-23-15,-2 9-7 0,-2 13-7 16,-2 1-2-16,-5 1-4 16,-4 3 3-16,-8-6 2 15,-8-1 3-15,-8-6-1 16,-9-1-2-16,-7-11-10 15,-4-4-12-15,-9-9-16 16,0-10-10 0,2-12-33-16,1-6-15 15,13-5-71-15,7 5-59 0,6 2 122 16</inkml:trace>
  <inkml:trace contextRef="#ctx0" brushRef="#br0" timeOffset="136778.03">20470 12566 1030 0,'-3'3'179'0,"-7"4"126"0,-2-4-63 0,-1 3-30 0,-1 5-73 0,1 2-35 0,5 6-58 0,-1-5-18 0,3 5-24 0,4 4-6 15,2-4-8-15,5-3 0 16,12-10 1 0,-1 1 1-16,7-9 6 15,6-6 0-15,-4-4 11 0,0-3 6 16,-4 4 9-16,-5 5 11 15,-15-3 15-15,-1-2-6 0,-12-4-7 16,-12-3-13 0,2 0-40-16,-3-1-18 0,6-4-63 15,4 4-35-15,4 3-169 16,13-1 170-16</inkml:trace>
  <inkml:trace contextRef="#ctx0" brushRef="#br0" timeOffset="155830.34">17569 14976 947 0,'0'30'121'0,"-2"-2"78"0,1 4-62 0,-9-12-62 0,1-1-15 0,-4-5 12 0,-3-1-2 0,4-2-3 0,-4 0-4 0,3-3-21 0,2 0-6 0,11-8-5 0,3-11 13 16,16-3 43-16,6-7 18 0,13 1 17 0,-1-2-11 0,8 7-40 0,-4 3-23 15,-1 5-31 1,-4 4-9-16,-3 6-5 0,-6 5-1 0,-8 6 1 16,-2 4 0-1,-10 12 1-15,-4 0-1 0,-8 11-17 16,-6 6-21-16,-6 4-43 0,-9 2-15 16,-8 2 3-1,-6 2 16-15,-1-2 41 16,-8-4 16-16,4-4 16 0,8-7 3 15,7-15 18 1,15-5 10-16,16-2 24 0,9-7 10 16,18-2 17-1,8 1 4-15,8-3-9 16,4-2-12-16,2-5-32 16,4-3-14-16,6-10-15 15,3-2-2-15,5-14-40 16,8-1-57-16,-2-14-155 15,-6-2 138-15</inkml:trace>
  <inkml:trace contextRef="#ctx0" brushRef="#br0" timeOffset="156285.24">18455 14083 1270 0,'-3'7'159'16,"-8"-1"124"-16,-2 13-33 0,-9 8-78 0,-4 1-30 0,-9 13-57 0,-5 6-22 0,1 12-38 0,-2 4-15 16,11 3-12-16,8 3-4 0,22-7-4 15,11-9 0-15,16-15 0 16,6-11 0-16,3-16 1 16,5-8 2-16,-8-9 8 15,0-3 13-15,-17-12 31 16,-6 2 18-16,-15 0 11 0,-5 0-7 0,-10 0-18 15,-5 4-20-15,-12 0-19 16,-4 3-6-16,2 1-18 31,0 8-11-31,15 3-56 0,10 0-46 16,14 0-156-16,11-2-226 16,16-9 294-16</inkml:trace>
  <inkml:trace contextRef="#ctx0" brushRef="#br0" timeOffset="156654.25">18574 14069 843 0,'6'2'181'0,"-3"6"185"0,-3 3-54 16,-9 11-85-16,1 4-44 15,-10 12-74-15,3 0-32 0,0 2-45 0,-2 1-11 0,4-7-13 0,2 1-3 0,3 0-7 16,5-7 1-16,-3-3-2 16,6-1 0-16,0-10 2 15,3 0-3-15,7-4-7 16,1-7 1-16,6 0 0 15,0-1 0-15,9-2 5 16,0 0-1-16,8-3-25 0,-1-2-34 16,-2-8-74-16,-4-6-58 0,-8-1-144 15,0-5-99-15,-11-4 240 16</inkml:trace>
  <inkml:trace contextRef="#ctx0" brushRef="#br0" timeOffset="156818.57">18711 14304 868 0,'-13'0'190'0,"-1"5"191"0,0 1-50 0,-4 10-82 0,4 4-28 0,5 6-50 0,-1-1-28 31,7 3-59-31,3 5-25 0,2-1-41 16,3 3-11-16,4 4-8 0,2 0-38 16,-2 4-74-1,4 1-77-15,6-8 88 16</inkml:trace>
  <inkml:trace contextRef="#ctx0" brushRef="#br0" timeOffset="169995.7">21846 12289 836 0,'6'-5'129'0,"2"-1"122"0,0-2-67 0,3 0-56 0,-5 1-30 0,0-2-40 0,-3 6-11 0,-3-3-14 16,0 6-3-16,-1 1-4 16,-7 5 0-16,2 2 0 0,-1 0 0 0,3 2-3 15,-1-4-3-15,-1 0-10 16,-1 1-5-16,-1 0-3 16,-4-2-2-1,-2 6 0-15,-2 3 0 0,-3 7 0 16,3-2 1-16,5 1 1 15,0 2-3 1,8-1 21-16,3 1 13 16,8 2 33-1,4-4 15-15,7 2-9 0,5-1-4 16,3-7-29-16,-4 2-3 16,-1 0-16-16,-4 1-6 15,-9-1 1-15,-9 3-8 0,-19 3 5 16,-7 1-8-1,-9 3-47-15,0-1-36 16,-7-9-90-16,4 1-40 0,8-5-74 16,3-4-89-16,11-9 222 15</inkml:trace>
  <inkml:trace contextRef="#ctx0" brushRef="#br0" timeOffset="170502.25">22014 12479 959 0,'-3'0'150'0,"-3"2"171"0,-5 0-120 16,-5 2-49-16,-4-1-26 0,2 5-43 0,-1-1-19 0,7 2-15 0,7 1-5 0,6-4 4 0,9 3 4 0,7-2 0 16,1 2 9-16,5 4-16 0,3-2-11 0,-3 1-17 0,-1 3-12 0,-9-4 0 0,-5 1-1 0,-8-4-1 0,-5 2-5 0,-8 1-14 15,-1 1-9-15,-6 4-13 0,2 1 5 16,7-1 12-1,7-3 6-15,4-1 13 16,3-1 1 0,11-3 1-16,0 0 0 0,2 8 2 15,1 0 0-15,-10 4 1 16,-1 2 0-16,-8-3 0 16,-7 3 1-16,-10-1-34 15,-3-1-22-15,-8 2-49 16,-2-4-34-16,-2-4-27 15,5-1-28-15,4-6-48 16,9-7-15-16,8-4-118 16,8-6 201-16</inkml:trace>
  <inkml:trace contextRef="#ctx0" brushRef="#br0" timeOffset="170711.87">22279 12602 1010 0,'29'7'140'0,"-7"7"132"0,0 11-16 16,-19 7-51-16,-8-1-34 0,-6 7-84 0,-11-5-35 0,13 0-41 0,6-1-14 0,7-5-37 0,4-10-41 0,5-6-142 15,-1-3-243-15,3-3 268 16</inkml:trace>
  <inkml:trace contextRef="#ctx0" brushRef="#br0" timeOffset="171461.41">24568 12298 885 0,'-3'0'162'0,"2"0"160"0,-2-2-133 15,-4 2-3-15,1-1-40 0,-7-4-15 0,-6 4-32 0,2 1-13 0,-18 7-16 0,5 5-17 0,-3 6-27 16,-1 8-9-16,11 5-22 15,6-2-3 1,9-1-2-16,10 2-1 16,14 0 2-16,7-2 1 15,6 4 6-15,-1-1 2 0,-6-1 5 16,-5-1-1 0,-10 1-2-16,-7-7-6 0,-8-4-25 15,-11 2-16-15,-8-12-72 16,-6 1-34-16,-6-4-169 15,4-1 175-15</inkml:trace>
  <inkml:trace contextRef="#ctx0" brushRef="#br0" timeOffset="171728.84">24605 12642 1011 0,'11'0'99'0,"0"0"64"0,-2 1-33 0,-7 10-64 0,-2 2-18 0,1-2-20 0,1 5-10 0,11-5 13 0,2-8 11 15,7-1 31-15,4-4 20 16,-1-6 33 0,-3 2 6-16,-6-10 5 0,-5-4-8 15,-8-2-41-15,-3 1-15 16,-8-3-40-16,-1 1-17 15,-9 5-19-15,3 3-30 0,0 7-106 16,0 1-75-16,-6 7 107 16</inkml:trace>
  <inkml:trace contextRef="#ctx0" brushRef="#br0" timeOffset="172212.75">21756 13506 1163 0,'1'10'103'0,"7"-7"100"0,2-3-150 0,2-7-61 0,4-8-56 0,9-4 38 0</inkml:trace>
  <inkml:trace contextRef="#ctx0" brushRef="#br0" timeOffset="172376.96">22253 13394 1779 0,'-16'16'121'0,"-3"0"35"16,3-5-43-16,5 0-95 15,-3-14-63 1,17-12-145-16,8-10-330 16,17-17 310-16</inkml:trace>
  <inkml:trace contextRef="#ctx0" brushRef="#br0" timeOffset="172650.75">24684 13378 1259 0,'9'-4'85'16,"4"-6"81"-16,2-6-147 0,1-3-24 0,-13-3-76 0,-3 0-48 0,-12 2 58 0</inkml:trace>
  <inkml:trace contextRef="#ctx0" brushRef="#br0" timeOffset="172827.32">22972 13954 1536 0,'-40'39'149'15,"6"-6"279"-15,21-29-439 0,8-6-20 0,-6-12-73 0,0-11-97 0,5-13 114 0</inkml:trace>
  <inkml:trace contextRef="#ctx0" brushRef="#br0" timeOffset="173022.89">22650 14610 2219 0,'0'-3'-42'16,"-3"12"-27"-16,-10 4-142 0,1-7-96 0,1-11 154 0</inkml:trace>
  <inkml:trace contextRef="#ctx0" brushRef="#br0" timeOffset="173127.53">22379 15471 1857 0,'-11'60'62'0,"1"-8"-16"16,6-28-292 0,-6-7 165-16</inkml:trace>
  <inkml:trace contextRef="#ctx0" brushRef="#br0" timeOffset="173270.84">22330 16091 2037 0,'-13'58'80'0,"10"-12"18"0,1-19-103 0,12-24-72 0,3-16-48 0,12-26 59 0</inkml:trace>
  <inkml:trace contextRef="#ctx0" brushRef="#br0" timeOffset="173421.36">23522 16327 1969 0,'24'78'105'0,"-5"-17"39"0,-5-20-166 15,-6-36-235-15,-8-19 160 0</inkml:trace>
  <inkml:trace contextRef="#ctx0" brushRef="#br0" timeOffset="173616.21">24884 16031 2092 0,'-11'-10'-96'0,"-30"-32"-2"0</inkml:trace>
  <inkml:trace contextRef="#ctx0" brushRef="#br0" timeOffset="197483.57">1891 9565 1896 0,'-27'51'139'0,"11"-7"58"16,7-2-94-16,12-15-71 16,6-11-27-16,16-19-5 0,10-21 0 15,19-19 0-15,6-12 0 16,9-1-1-16,5 2-3 15,2 16 0 1,4 6-2-16,12 20 2 0,4 9 1 0,0 7 1 31,2 7 1-31,-6 2 7 16,-1 0 3-16,12-7 3 0,12-3-1 16,28-8-4-1,9-7-4-15,12-9 0 0,10 4 0 16,13-2 0-1,3 3-1-15,23 8-1 0,3 5-1 16,-8 3 0-16,8 3 0 16,-1 4-1-16,-9 2 0 0,9-4-1 15,10-5 2-15,-12-5 0 16,2-11 0-16,7-3 1 16,-17-3 0-1,2 5 1-15,9 4-1 0,-17 7 0 16,-2 6 0-16,-1 8 0 15,-7 1 1-15,-14 6 1 16,-1-1-1-16,-15 3 0 16,4 4 0-16,-12 1-1 15,1-3 1 1,-18 1 0-16,-7-2-1 0,1 2 2 16,-3-3-1-16,-18 6 2 15,-12-8 1-15,-29 3 3 16,-17-4 0-16,-16 2 2 15,-8-4 0-15,-11-4-6 16,-14 0-4-16,-9-6-10 16,-7-1-4-16,-11-1 0 15,1 0 3-15,-14 0 9 16,-6 2 2-16,-12 4 8 0,-16-1 4 16,-24 3 6-16,-4-2 1 15,-7 0-6-15,0-4 0 16,-2-8-4-16,-15-2-1 15,-14-13 4-15,-5 4 0 0,-2-2-1 16,8 5 0-16,-20 9-7 0,-5 0-4 16,-16 12-4-16,-11 5-1 31,6 2-1-15,-7 2 0-16,-1-2-1 0,-1-1 1 15,7-5 3-15,10-3 3 16,3-7 8-16,7-4 3 15,8-10 6-15,3 2 5 16,18-2 2-16,1 0 1 16,-5-3-8-16,-4 3-4 0,-1 2-8 15,5 0-4-15,-11 1 0 16,0 1-1-16,-10 2-3 16,4 4-1-16,-11 1 1 15,-2 2-1-15,3 2 2 0,-2-1 0 16,11 0 0-16,0 2-1 15,4 0 1-15,8 0 0 16,17 0 1-16,3 2 0 0,-1 0-1 16,2-1 0-16,20 7-4 31,5-5-4-31,15 2-3 0,5 1 0 16,-2-6 4-16,15 0 3 15,12 2 4-15,13 1 0 16,19 3-1-16,6 1-3 15,15 4-9-15,6 3-3 0,19 8-4 16,10 3 1 0,29 10 8-16,8-2 3 15,30 5 4-15,9 0 3 16,37-4 6-16,29-4 10 0,45-8 7 16,33-7 1-16,50-15-4 15,21-4-6-15,50-13-7 16,11 0 0-16,37 3-4 15,-5 1-25-15,22 11-395 16,-10-10 300-16</inkml:trace>
  <inkml:trace contextRef="#ctx0" brushRef="#br0" timeOffset="206614.04">19932 6422 450 0,'-2'-11'90'0,"-6"0"129"0,2 3-111 0,-8 8 30 0,-7 6 17 0,-9 5 11 16,5 5-10-16,2-3-65 16,2-7-37-16,18-3-45 31,1-3-4-31,18-8 7 0,16 1 12 0,21-9 11 15,20-3-2 1,34 3-9-16,15 2-11 16,23 8-13-16,0 4 0 15,0 10 0-15,6 6 0 16,-12 5 17-16,-11 3 20 16,-33 2 30-16,-15-2 7 0,-25-6-7 15,-12-2-17 1,-24-5-24-16,-18-4-5 0,-37-3-18 15,-25-7-15-15,-48-8-58 16,-30-9-14-16,-35-8-20 16,1-3 12-16,12 3 52 15,24 6 14-15,31 9 28 16,26 4-2-16,45 7-2 0,30 0 5 0,68 7 33 16,21 0 24-1,48-3 27 1,23 0 5-16,30 0-24 15,5 0-19-15,5 3-28 16,-8 0-9-16,-32 4-20 16,-18 1-53-16,-45 1 40 0</inkml:trace>
  <inkml:trace contextRef="#ctx0" brushRef="#br0" timeOffset="-139569.85">2127 13098 132 0,'5'-16'10'0,"3"0"14"0,-3 3-26 16,-4 6-2-16,-2 5 0 0,-1 2 4 0,-7 9 52 0,-3 1 42 15,1 4 78-15,4 2 35 0,-4-2 10 0,3 0-13 0,1-4-37 16,-2-6-22-16,7-2-42 0,2-2-16 15,-11 3-41-15,0-8-14 16,0 1-17-16,-3 2-9 16,-5-3-2-16,-5 1 0 0,-2 1-1 15,-6-2 0-15,2 2-2 16,3 0 1-16,-1 3 0 0,-5 0 0 16,-4 4 20-16,4 3 8 15,-6-3 10 1,1 4 2-16,-3-3-17 15,0 3-7-15,3-2-11 0,2 4-4 16,3 2-3 0,7 4-2-16,11 6-4 15,4 2-1-15,11 7-1 16,-2 5 0-16,7 13 3 0,-1 5 2 16,4 14 3-16,5 4 2 15,-10 10 4 1,5 5-1-16,-8 14 0 15,-3 6-2-15,-7 18-2 16,-2 6-1-16,-1 6 0 0,-1 6 0 16,-2-1-1-16,-4-3 1 15,4-11 0-15,3-10 1 16,5-20 0-16,10-8-1 0,4-14-2 16,7-9 0-1,3-7-1-15,3-6 0 16,3-12 0-16,8-1-1 0,1-4-1 15,7-1-1-15,14 0 0 16,7-3 0-16,16 1 1 16,20 0 1-1,33-7-1-15,12-2 0 16,18-17-2-16,17-8 1 16,16-25-81-16,14-21-200 15,3-56 179-15</inkml:trace>
  <inkml:trace contextRef="#ctx0" brushRef="#br0" timeOffset="-135438.11">9280 12910 1302 0,'9'-8'127'0,"-5"6"92"0,-4 2-39 0,-15 10-85 0,0 3-25 0,-11 2-47 16,-4 4-4-16,10 2 9 0,-2-2 2 0,11-2 12 0,8-6-3 0,3-9-4 0,-2-2 8 0,5-10-2 0,8-6 0 0,2-12-5 0,6-10-12 0,3-17-9 0,2-8-6 0,1-19-4 15,2-6-2-15,10-16 6 16,1-7 7-16,11-12 12 15,-1-1 11-15,0-9 1 16,1-6-6-16,3-4-13 0,1-7-2 16,13 5-2-16,5-5 3 0,11 2 6 31,6-2-6-31,0 0-7 16,-2 5-2-16,-22 9 1 15,-7 6-5-15,-17 13 6 16,-4 11-1-16,2 16-6 15,0 10 2-15,1 17-3 16,0 6-1-16,-1 14-3 16,2 9-1-16,-1 4 0 0,-2 8 2 15,-8 6 2-15,-5 5 1 16,-14 9-15-16,-10 4-21 0,-11 7-73 16,-4-1-56-16,-7 2-131 15,3-4-113-15,-1-11 225 16</inkml:trace>
  <inkml:trace contextRef="#ctx0" brushRef="#br0" timeOffset="-135088.33">10541 9627 745 0,'0'0'114'0,"6"0"114"0,-3 0-19 0,8 0-31 0,0-2-12 0,2-3-39 0,1 1-12 0,3-1-17 0,5-5-11 15,5 2-17-15,0 4-12 0,8 1-23 0,-4 3-8 0,2 6-13 0,-4 7 2 0,-1 9 5 0,2 4 2 0,-13 19 4 0,-2 5 1 0,-15 13-8 16,-10 10-2-16,-18 5-4 16,-4 4-3-16,-13 1-12 15,-3-5-30-15,7-11-91 16,2-14-71 0,12-20 92-16</inkml:trace>
  <inkml:trace contextRef="#ctx0" brushRef="#br0" timeOffset="-134388.64">11695 9193 633 0,'0'5'142'0,"0"1"150"0,0-4-28 0,-1 2-46 15,-1 1-38-15,-10 3-65 0,-4 8-24 0,-13 3-40 0,-4 4-12 0,-6 6-21 16,-2 1-7-16,4 0-9 15,3 1-3-15,18-4 1 16,3 0-1-16,17-5 4 0,8 0 6 16,10-8 9-16,5 2 5 15,-2 0 8-15,-1 1 0 16,-8 2-1-16,-5 3-1 16,-11 5-3-16,-8 6-2 0,-19 6-8 15,-1 4-5-15,-21-1-73 16,0 3-56-16,2-17-190 15,-1-4-212-15,18-21 294 16</inkml:trace>
  <inkml:trace contextRef="#ctx0" brushRef="#br0" timeOffset="-134008.67">11680 9601 586 0,'11'7'117'0,"0"2"117"0,-7 1-23 0,6 2-34 0,-5-4-18 0,-1 0-35 0,1-3-19 16,-2-7-23-16,5-4-13 0,6-13-14 0,8-3-5 15,7-13-14-15,-2-3-4 16,-2 0 14-16,-2 5 3 15,-16 13 4-15,-2-2 3 16,-13 17-18-16,-10 0-5 16,-13 12-12-16,-1 11-11 15,-3 16-10-15,7 8-4 16,9 9-4 0,13 2-1-16,6-4-1 0,6-6 1 15,10-12 0 1,1-4-2-16,10-13-1 0,1-6-31 15,7-14-82-15,0-8-67 16,4-13-296-16,4-2 284 16</inkml:trace>
  <inkml:trace contextRef="#ctx0" brushRef="#br0" timeOffset="-133310.56">12271 9524 685 0,'14'-19'210'0,"5"3"173"0,-17 2-79 0,-4 2-42 0,-7-1-76 0,-9 0-44 16,-2 5-71-16,4 4-22 15,-9 2-38 1,0 8-3-16,1 15-10 0,-1 9-8 16,7 19 2-1,-2 3 1-15,9 1 3 0,6-8 0 32,8-19-3-32,11-10 0 0,9-19 3 15,3-10 3-15,4-13 8 16,3-7 7-16,-6-7 13 0,0-1 5 15,-2 6 4 1,1 5 2-16,-6 15-14 0,-7 4-4 16,-12 20 1-16,-5 8-5 15,-9 28 0-15,-3 11-4 16,-7 26-18-16,-3 7-9 0,-4 8-17 16,3-5-1-16,10-16 3 15,5-12 8-15,7-23 12 16,6-12-2-16,12-21-5 15,4-19-1-15,9-30 0 16,2-12 4-16,8-24 8 16,2-6 5-16,2-7 20 15,-4 0 11-15,-8 8 13 16,1 6 1 0,-7 23-8-16,-5 5-9 0,-6 31-5 15,-11 14 0-15,-1 6-8 16,-7 14 2-16,0 19-11 15,-3 7-2 1,4 9-3-16,4-3-1 0,5-13-1 16,9-11-2-16,1-13-1 15,6-11 0-15,1-14 3 16,-2-7 2-16,5-10 1 16,-1-5 4-16,1-4 6 15,1-2 2-15,-2 6 4 16,-4 7 1-16,-4 20 2 15,-2 13 0-15,-6 23-3 0,1 13-2 0,-1 17-8 16,-2-1-4-16,6-8-3 31,7-10-3-31,6-21-6 0,7-12-13 0,-3-15-58 32,-2-10-45-32,0-14-154 0,-5-5-174 15,4-3 259-15</inkml:trace>
  <inkml:trace contextRef="#ctx0" brushRef="#br0" timeOffset="-132611.41">12957 9549 1092 0,'2'11'120'0,"1"-6"66"0,2-3-14 0,4-5-70 0,4-7-22 0,7-4-15 0,-2-2-1 0,4-8-13 16,-3-1-6-16,-2-2 8 15,-1 2-2-15,-10 3 9 16,2 5 10-16,-11 3-7 0,-6 1 1 16,-6 3-3-16,-5 3-10 15,2 11-23-15,0 12-9 16,2 19-22 0,2 4-4-16,1 13 0 15,7 2 0-15,2-2 5 16,4-5 0-16,8-15-1 15,2-7 0-15,-2-12 1 16,4-4 2-16,1-7 5 16,-4-2 1-16,4-8 9 15,0-2 0-15,1-12 10 16,3-1 2-16,12-4-11 16,-1 0-1-16,-1 2-11 0,0 7-1 15,-7 7 1-15,-4 5 2 16,-5 11-2-16,0 3 5 0,-2 3-3 15,6-2-2-15,5-3-3 16,4 1-3-16,6-7 0 16,8 0 0-1,6-3 2-15,3-5 0 0,1-2 0 0,-11 2-2 16,-7-3-1-16,-4 3-1 16,-4 7 1-1,4 1 1-15,0 5 2 16,-3-1 0-16,1-4 0 15,-3-11 0-15,1-11 1 16,-7-9 1-16,3-17 6 16,-4-5 1-16,-5-10 0 15,2-13 8 1,-4-4-1-16,-7-2 6 0,-10-5 4 16,-2 11-7-16,-2 15 9 0,-1 15 2 15,6 38-4-15,3 16-2 16,-2 42-15-1,-2 21-9-15,2 32-3 0,-3 6 0 0,2 1-19 32,4-4-33-32,5-10-100 15,-2-6-66-15,10-10 109 0</inkml:trace>
  <inkml:trace contextRef="#ctx0" brushRef="#br0" timeOffset="-132355.87">13637 9373 1081 0,'18'-24'161'0,"1"7"146"0,3 6-62 0,5 9-82 0,4 2-38 0,1 0-65 0,4 5-19 0,2 4-24 15,-2 2-4-15,-4 3-1 16,-1 9-2-16,-12 7-1 15,0 9 0-15,-11 16 1 16,-2 2-1-16,-6 3-17 16,0-3-24-16,0-20-88 15,0-8-54-15,5-21 86 16</inkml:trace>
  <inkml:trace contextRef="#ctx0" brushRef="#br0" timeOffset="-132181.28">13984 9165 1544 0,'-6'18'37'16,"1"-3"-26"-16,1-6-55 0,7-1 33 0</inkml:trace>
  <inkml:trace contextRef="#ctx0" brushRef="#br0" timeOffset="-131663.36">14376 9601 1392 0,'-22'-26'108'31,"-2"-9"40"-31,-6 0-27 0,6 4-57 16,2 5-32-16,11 18-30 15,0 10-7-15,6 17-9 16,10 6-1-16,8 7 0 16,2-5 4-16,11-10 5 15,-3-4 1-15,4-13 5 0,-3-10 8 16,-2-6 20 0,-5-3 20-16,-4 0 26 15,-4 4 5-15,-7 2-14 0,-4 2-16 16,-4 13-28-16,4 10-11 15,1 23-10-15,1 8-11 16,5 5-8-16,4-8-1 16,12-17 1-16,1-8 4 15,6-17 15-15,1-9 8 16,-4-14 15 0,0-13 6-16,-1-11 21 0,-1-6 1 15,3-19 11-15,-1 0 4 16,-5-27-2-16,-5-8-1 15,-6-16-5-15,-7-4 3 16,1 36-13-16,-2 16 1 16,-1 42 3-16,0 22-11 15,-4 40-8-15,-6 22-12 16,-1 43-21-16,6 26-2 0,1 28-3 16,-1 3-10-16,11-3-91 15,7-16-7-15,12-34-86 16,10-13-40-16,23-24-76 15,-6-24 153-15</inkml:trace>
  <inkml:trace contextRef="#ctx0" brushRef="#br0" timeOffset="-123443.09">9375 15157 1269 0,'20'7'100'0,"2"7"59"0,4 3-81 16,8 4-46-16,2 2-21 0,13-2-10 0,7-2-1 0,19-5 0 0,12-3 0 0,28-2 2 0,15 2 0 0,13 0 8 15,17-3 10-15,19 3 25 0,8 0 7 0,14-1 18 0,11 1-1 0,1-3-4 16,-8 1-3-16,13 1-12 0,-10-7-7 15,-19-6-17-15,-3-8-6 0,-25-13-10 32,-9-1-2-32,-32-4-3 0,-18 3 0 15,-42 5-5-15,-27 5-5 16,-36 10-18-16,-19 3-17 16,-57 6-99-16,-30 6-90 15,-80-1 125-15</inkml:trace>
  <inkml:trace contextRef="#ctx0" brushRef="#br0" timeOffset="-90091.47">18929 6227 707 0,'47'0'54'0,"8"0"30"0,22 0 13 0,1-7 24 0,24 1 18 0,13-5 2 0,18-2-28 0,14 2-23 0,-1 2-38 16,9 1-15-16,9 6-25 15,-1 2-5-15,-3 2-4 16,1 4-1-16,-4 0 2 16,-9 2 1-16,-16-1 1 0,-13-4 1 15,-26 0 4 1,-5 0 8-16,-20-1 14 15,-10-1 3-15,-31 1 5 16,-13 1 0-16,-31 5-6 16,-21-2-5-16,-46 1-15 15,-10 2-19-15,-34-6-19 16,-17 0-3-16,-18 0 3 16,-7 2 9-16,-3-5 7 15,2 0 0-15,2 0 2 0,5 0 1 16,-3-3 3-16,9 1 0 15,-1-1 1-15,6 0 0 16,20 2 3-16,18-1 0 0,35-1 0 16,15 3-1-16,29 0-7 15,11 3-7 1,36 0-8-16,15-1 1 0,38-1 6 16,18-1 6-1,41-3 8-15,28-9 1 16,32-1 6-16,11 0 2 15,25-6 6-15,-4 5 4 16,6 0 7-16,9 1 0 16,-25 2-2-16,-19 5-2 0,-26 3-2 15,-31 3 0-15,-37 3-1 16,-15 2-1-16,-44 3-4 16,-28-5-3-16,-53 2-16 15,-29-1-13-15,-41 1-20 16,-24 1-9-16,-46-3-11 15,-11 2-6-15,-31 1-18 16,-13 1-16-16,16-1-46 16,1-1-10-16,10 1 23 15,27-3 26-15,42 4 67 0,24 0-23 16,55 6 46-16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38:38.2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15362 2055 1163 0,'0'3'28'0,"0"1"-20"0,-5 0-3 0,-3-4 1 16,5-6 0-16,3-5 10 0,1-3 10 0,4 0 28 16,3 1 19-16,-8 7 38 31,0 3 11-31,-8-1 2 16,-3 8-3-16,-5 2-27 0,2 5-16 15,0-3-30 1,1 3-15-16,10-2-23 0,3 1-7 0,8-2-3 15,13 1 0-15,16 4 2 16,12 1 1-16,16 8-2 16,3 2-1-16,1 2-2 15,2 4-1-15,2 5 0 16,6 3-1-16,9-3 2 16,11-1 2-16,15-2 7 15,7-5 4-15,-1-10 10 16,-4-1 4-16,11-2 8 15,6-3 2-15,9 0-7 16,-5 0-3-16,-1 0-13 16,4 2-5-1,5-5-4-15,4 3-2 16,0-7-1-16,-5-4 1 0,11 0-1 16,-2-6 1-16,-3 1 0 15,-5-3 2-15,-8-1 0 16,5 1 0-16,-2-4 0 15,-9-1-1-15,-9 0 1 16,-6-2 0-16,3-1-1 16,-2 2 1-16,1 7-2 15,-6-4 0-15,-10 2-1 16,9 2 0-16,9-2 0 0,4 4 1 16,1 1 1-16,-2-1 0 0,-5 2 1 15,5 3-2 1,10 1 0-1,-2-1 0-15,1 2 0 0,1-2 0 0,10-3-1 16,6 4 0-16,-6 1 0 16,-1 1 0-1,-12 5 1 1,7-3 1-16,-3 4 0 0,-6-4 0 16,-15-4 3-16,-12-1 0 15,-14-1 2-15,-5-4 0 16,-8 3 0-16,-7 1 0 15,-7 1 1-15,-15 3 1 0,-8-3 0 16,-14 5 1-16,-10-1 2 16,-4 0 2-1,-6-4 11-15,-3 0 5 0,-6 1 0 16,-3-2-3-16,-12-1-13 16,-3-6-6-16,-5 5-2 15,-9-5-2-15,-10 0 0 16,3-1-2-16,-6 1 0 15,-6 0-1-15,-7 0-1 16,-1 5 1-16,-4 3-1 0,-14 0-1 16,-11 0 0-1,-9 0-1-15,-15 5 0 16,-5 1 0-16,8 0 0 16,-4 1 0-16,-11-3 0 15,-8 7 0-15,-4-6-1 0,3 3 1 16,1-3 1-1,-4-4 1-15,-8 4 1 16,-2-2 1-16,6 0 0 16,-1 1 0-16,-5 0 0 0,1 1 1 0,-5 1-2 15,4-4 1-15,-4-2-2 16,0 0 0-16,5 0 0 16,4-5 0-16,-1 0 0 15,-1 2-1-15,-1 2-1 16,5-4 1-16,3 3 1 15,-6 2 2-15,-5-3 1 16,8 3 2-16,4-3-1 0,3-5-1 16,-6-1 0-16,-7-1-1 15,5 1-1-15,8-1 1 0,-4 4-1 16,-4 0 0 0,6 1-1-1,0-3 0-15,20 5 0 16,5-3-1-16,3-2 0 15,4 3 0-15,12-1-3 16,8 1 1-16,17-1-1 16,9 1 0-16,15 0 4 15,4 0-1-15,9 2 3 16,-4-5 1-16,9 5-2 16,-2-3 1-16,4 4-4 0,8 2-2 15,-1 0-3 1,5 2-4-16,4 3-6 0,10 1-3 0,4 5-3 31,9 8-1-31,14 1 5 0,7 6 7 16,11 2 4-1,8 2 3-15,10-3 1 0,1 0-2 16,17-1 3-16,8 3 0 16,34-5 3-16,7-1 0 15,9-5 3-15,10-3 0 16,14-4 1-16,6-4 0 15,15-3 0-15,9 3-1 16,10-7 0-16,-2 1 0 16,12-1 0-16,1 0 0 0,-8-4 1 15,6-3-1-15,12-2 0 16,-7-4 1-16,1-3-2 16,15 2 1-16,-14-6 0 15,5 1 0-15,16 1 3 16,-16-2 2-16,9 1-2 15,17 3 0 1,-17 0-3-16,9 5 0 0,4 2 2 0,-21 1 0 0,5 2-1 31,-4 1 0-31,-28-3-3 16,-12 0 5-16,-34-3-65 16,-21-6-49-16,-42-8 60 15</inkml:trace>
  <inkml:trace contextRef="#ctx0" brushRef="#br0" timeOffset="10970.29">21325 3828 257 0,'1'0'108'0,"3"1"78"0,0-1 36 0,4 2 13 0,2-2-8 16,-4-2-13-16,-1-1-31 0,-5 3-10 0,0 0-21 15,0 0-14-15,-3 3-24 0,-2 5-14 0,3 8-33 16,2 0-9-16,2 11-23 16,9 7-11-16,0 17-12 15,2 10-4-15,1 12-3 16,-6 4-2-16,-2 0-26 15,-4-4-17-15,-2-16-35 16,-2-4-25-16,-4-13-26 16,-1-7-18-16,-4-11-98 15,0-6-78-15,7-15 176 0</inkml:trace>
  <inkml:trace contextRef="#ctx0" brushRef="#br0" timeOffset="11571.01">21363 3834 460 0,'5'-8'141'0,"4"-4"125"0,-3-1-34 0,4 0-4 0,-7-1-39 0,2 2-21 0,-5 1-47 0,0 1-14 0,0 5-32 0,0-1-15 0,0 1-26 0,3 2-6 0,5-2 0 0,4 2 6 15,9 2 12-15,4 1 5 16,13 3 10 0,1-3-3-16,12 1-1 0,-1-4-1 15,-9-1-16-15,2 0-6 16,-5 8-17-1,-2-1-8-15,2 8-6 16,1 1-1-16,-2 4-2 16,-1 6 1-16,-8 0-1 15,2 7 1-15,-6-1-1 16,1 10 2-16,0 1-1 16,-1 6 0-16,0 3 0 15,-2 1 1-15,-11 3 0 16,-2 0 1-16,-10-3 2 0,-2 0 1 15,-13-8-1-15,-5-1 1 16,-4-3 0 0,-5-5-1-16,-9 3-5 0,-4-1-4 0,-11-7-9 15,1-2-4-15,-7-7-12 16,5 1-3-16,1-10 2 16,0-3 4-16,-6-7 11 15,5-9 4-15,8-5-14 0,4-6-19 16,20 2-28-1,5-1-15-15,14 7-68 16,4 7-70 0,3 7 130-16</inkml:trace>
  <inkml:trace contextRef="#ctx0" brushRef="#br0" timeOffset="11982.03">21459 5171 678 0,'0'4'211'0,"3"2"162"0,3 0-85 0,-1 7-25 0,2 1-96 0,-3 10-38 0,3 9-59 0,-4 6-23 0,-2 18-28 0,2 6-9 0,-4 10-9 0,-2 9-10 0,-4 1-61 0,3 1-46 0,4-8-109 15,0-13-38-15,9-21-107 16,-3-10 191-16</inkml:trace>
  <inkml:trace contextRef="#ctx0" brushRef="#br0" timeOffset="12411.97">21434 5276 908 0,'8'-11'191'0,"-2"-2"136"0,5-1-91 0,3 3-24 0,10-2-71 0,6 2-20 0,12-3-34 0,3 3-13 15,2 4-19-15,-6 0-14 0,2 10-18 0,-2 8-8 0,3 12-14 16,3 7 2-16,-4 15-1 0,-4 2 6 16,-4 10 4-16,-7 6-3 0,-3 1 2 0,1 3-5 0,-12-4-5 15,0 0 4 1,-6-11 0-16,-6-2-2 0,-12-9-5 15,-6 0-5 1,-9-3-4-16,-10-3 2 16,-9-10-2-16,-9-1 1 15,-7-10 5-15,-5-3-5 0,0-6-27 16,1-2-12 0,0-3-33-16,5 0-26 0,19 0-47 15,12 0-25-15,18 5-217 16,15-1 230-16</inkml:trace>
  <inkml:trace contextRef="#ctx0" brushRef="#br0" timeOffset="12737.3">21505 6510 1471 0,'-3'0'159'0,"-2"2"96"0,3 6-6 0,-1 0-58 0,-2 9-52 0,5 11-63 0,-1 2-25 0,1 16-36 15,5 6-8-15,-5 10-17 16,-4 4-8-16,1 2-38 16,0 4-32-16,0-5-86 15,-2-4-36-15,2-19-138 16,3 5 180-16</inkml:trace>
  <inkml:trace contextRef="#ctx0" brushRef="#br0" timeOffset="13154.13">21511 6676 1272 0,'13'-16'149'0,"1"0"89"0,8 1 3 0,5-1-50 0,3 2-36 0,8-5-35 0,-5 5-22 16,6-1-41-16,-3 6-14 0,1 6-18 0,2 4-6 0,1 20-3 16,-1 9 1-16,-3 16-6 15,-4 6-2 1,-4 11-12-16,2-3-7 0,-3 0-12 16,2-1-5-16,-4-5-8 15,0 0-1 1,-8-1-8-16,-2-4-9 0,-15-1 16 15,-7-6 6-15,-18-6 21 16,-8 1 13 0,-11-7 3-16,-7-2 2 0,-12-4 9 15,-3-4 3-15,0-6-1 16,1-3-2-16,7-12-14 16,4-7-13-16,5-8-25 15,8-1-32-15,11-1-108 16,6 3-148-16,12 4 181 15</inkml:trace>
  <inkml:trace contextRef="#ctx0" brushRef="#br0" timeOffset="14738.87">22230 4186 371 0,'-3'-2'64'0,"0"-4"66"0,-5 4-8 0,4-1-31 0,-1 3-21 0,2 0-37 0,1-1-5 0,2 1-6 0,2-2-2 16,1-1 5-1,2 1-2-15,-1-1 19 16,3 2 15-16,-4 1 14 16,-2 0 2-16,-1 0-6 15,2 0-6-15,-1 0-14 16,9-2-4-16,-1-4-9 15,4 1-6-15,3-1-2 16,1-1 1-16,5 0-5 16,-6 0 0-16,3 2 1 0,-5 2 2 15,0 2 4-15,2-1-2 16,0 2 1 0,4 0 2-16,-7 0 17 0,6 3 1 15,1 4 3-15,4-4-3 0,3 9-20 16,-2 1-4-16,0 3-11 15,2 4-5-15,0-2-4 16,3 2 0-16,0-4-1 16,-3 6 2-1,-4-2 9-15,-5 6 3 16,-6 1 4-16,-1 1 0 16,-6 2-8-16,0 1-4 0,-3 6-5 15,-1-1-3-15,2 5-1 16,4 5 0-16,-3-1 0 15,1 6 0-15,3-2 0 16,-3 0 0-16,3-10-1 16,3-3-1-16,-4-7-24 15,5-6-23-15,-3-8-73 16,-1-3-66 0,-2-7 102-16</inkml:trace>
  <inkml:trace contextRef="#ctx0" brushRef="#br0" timeOffset="15618.84">22058 5652 652 0,'2'-3'120'0,"1"-5"98"0,2 4-27 0,-2-4-79 0,0 6-27 0,5 1-34 0,-3-1-7 0,8 2-12 0,1 2-4 0,9 1-8 16,1 2 0-16,3-4 6 16,1-1 3-16,7-5 11 15,1 2 0-15,2-8 11 16,3 5 0-16,-1-7-7 16,-1-4-3-16,5 3-12 0,-1-5 0 15,-1-6 5 1,4-2 4-16,-3-6-4 15,-2 1-4-15,0-3-11 16,3 5-6-16,-1 4-8 0,2 4-2 0,-4 11-6 16,-1 7-11-16,-18 4-54 31,-5 7-34-31,-4 5-174 0,-12 3 154 16</inkml:trace>
  <inkml:trace contextRef="#ctx0" brushRef="#br0" timeOffset="16469.43">22136 6944 698 0,'-11'8'100'0,"1"3"59"0,7 0-6 0,6-2-44 0,8-1-17 0,10-3 3 0,4-2 7 0,7-3-4 0,5-4-11 0,5-8-33 15,0 0-17 1,-9-4-13-16,2-3-1 16,-8-4 7-16,-4-4 7 15,-2-3 5-15,-2-10 6 0,3-9 4 16,-5-6-4-1,7-16-12-15,3 2-8 0,3-7-17 16,4 2-2-16,-2 8-2 16,0 1-1-16,-9 7 0 15,-5 4 0-15,-4 4 1 16,-2 6-1-16,3 3-2 16,-1 0-2-16,6 3-2 15,2-2 1-15,-3 6 0 0,0-3 0 0,-1 4 1 16,-6 3 1-16,-4 7 3 15,-3 5 1-15,-8 6 3 16,-2 2 0-16,2 7-3 16,0-5-3-16,1 3-4 15,8-1-3 1,5 1-2-16,5 2 0 16,8-6 2-1,0 6 3-15,6-7 8 16,6 7 3-16,-1-3-1 15,-4 1 0-15,-7 2-7 0,-2 0-2 16,-8 1-29-16,-5-3-28 16,-2 4-71-16,-2-7-59 0,-1 6 99 15</inkml:trace>
  <inkml:trace contextRef="#ctx0" brushRef="#br0" timeOffset="16825.79">23021 5339 792 0,'3'1'117'15,"-1"4"109"-15,5-3-16 0,4-4-57 0,2-3-13 0,4-4-29 0,4-4-17 0,-2 1-28 0,1-4-20 0,-1 3-33 16,2-1-26-1,-5 3-97-15,-1 1-88 16,6 14 100-16</inkml:trace>
  <inkml:trace contextRef="#ctx0" brushRef="#br0" timeOffset="17270.5">22934 4784 497 0,'-2'0'133'0,"-5"0"78"0,2 3-15 0,-8-2-29 0,4 1-44 0,4 1-10 0,5 0-16 16,6 3-1-16,13-1-3 0,7 3-2 0,5-3-18 15,5 3-18-15,1 0-29 16,1 3-13-16,-2 0-13 16,-5 0-19-16,4 1-84 15,-3 1-94-15,-1 4 104 16</inkml:trace>
  <inkml:trace contextRef="#ctx0" brushRef="#br0" timeOffset="17918.9">23216 4520 521 0,'-9'0'157'0,"-4"-3"100"0,5-3-35 0,-1 3-25 0,4-1-54 0,2 1-13 0,2 3-14 15,5 3-6-15,1 1 2 16,0-3 2-16,11 13-17 0,-1 7-16 16,11 7-35-16,0 10-20 15,6 13-18-15,1 10-2 16,-1 12-4-16,-1 9 1 15,-10 3-2 1,-2 5 1-16,-8 6 0 0,0 0 1 0,-7 2 1 16,-2 3 1-1,-2-8-2 1,-5-2 1-16,-9-10-2 16,-8-6-4-16,-6-12-14 15,-9-4-18-15,1-17-51 16,4-7-22-16,4-22-80 0,11-13-39 15,4-21 128-15</inkml:trace>
  <inkml:trace contextRef="#ctx0" brushRef="#br0" timeOffset="18417.93">23281 4468 933 0,'8'-5'139'0,"0"-1"84"0,1-5 8 0,4-5-85 0,4 4-36 0,2-3-38 0,7 4-11 0,0 4-17 16,11 2-4-16,13 5-5 15,8 3-8-15,17 13-12 16,2 4-4-16,8 10-9 15,-4 3 0-15,12 5-1 16,11 2 0-16,6 1 0 16,-3 1 0-16,-17 1 1 15,-15-4 0 1,-25-3 2-16,-12-6-6 16,-16-4-33-16,-8-3-14 0,-11 3-58 15,0 0-15-15,-1 11-50 16,3 2-83-16,1 5 159 15</inkml:trace>
  <inkml:trace contextRef="#ctx0" brushRef="#br0" timeOffset="19133.84">23287 5933 363 0,'0'-8'129'0,"0"2"117"15,0 0-2-15,-4 3-57 0,1 3-20 0,1 0-31 0,0 1-27 0,2 4-47 0,2-2-14 0,4-1-16 16,10 2-3-16,6-1 2 15,10-3-4-15,9 4-4 0,11-3-3 16,23 4-6-16,0-5-3 16,10-2-2-1,2-2 3-15,-7-9 10 0,15 2 3 16,-4-11 6-16,9 1-3 16,2-13 0-1,-6-4-2-15,-7-6 3 0,-12-12 7 0,-25-3 2 16,-6-9 3-16,-21-3-2 15,-8-3-6 1,-9 6-11-16,-3 2-6 0,-5 10-11 16,0 12-5-16,0 16-10 15,0 6-7-15,3 11-22 0,-3 1-17 16,-1 4-73 0,-1 6-59-1,-1 0 103-15</inkml:trace>
  <inkml:trace contextRef="#ctx0" brushRef="#br0" timeOffset="19709.18">24712 5036 916 0,'-8'3'143'0,"0"2"118"0,3-2-13 0,5 0-28 16,8-1-31-16,10 2-43 0,7-2-16 0,14 6-39 0,13-2-25 0,19 7-29 15,-4-4-10-15,1-4-21 16,-4 3-12-16,-10 1-147 16,-2-4-54-16,-5 0 98 15</inkml:trace>
  <inkml:trace contextRef="#ctx0" brushRef="#br0" timeOffset="-58010.81">15811 2252 374 0,'-12'-28'28'0,"-3"3"64"0,-4 0 16 0,2 9 51 0,1-2 16 0,-6 9-23 15,5 0-26-15,-7 5-49 16,-1 0-22-16,-8 4-28 16,1-2-9-16,2 2-7 15,-1 0-1-15,15 0 1 16,3 0 4-16,13-2 8 15,11 1 6-15,10 1 19 16,3 0 9-16,13 6 16 16,5 1 2-16,13-3-9 15,14 3-10-15,18-12-26 16,12-5-9-16,27-10-12 0,7-4 0 16,7-4 4-1,6 1 0-15,8 5 0 16,2 5-1-16,5 9-5 15,-1 5-2-15,2 6-2 0,2 5-1 16,0 1-1 0,0-4-1-16,10-2 3 15,-1-3 1-15,9-6 6 0,2-7 3 16,3-1 16-16,2-4 6 16,5 4 7-16,8 5 4 15,-8 4-13-15,0 5-8 16,2 5-11-16,1 3-5 15,-14 1-5-15,1-6 1 16,7-1-1-16,2-2 0 16,-4-5 1-16,3-7 0 0,-2-1 0 15,-15 0 1-15,3 1 4 16,-4-1 4-16,-10 2 5 16,-7 2 2-16,-16 5 0 15,-10 1-2-15,-25 5-1 16,-4 3-1-1,-6 2-7-15,-6 3-3 16,-17-4-3-16,-10 4-1 16,-17-6 0-16,-10 3-1 0,-12-6-2 15,-7 2 0-15,-3-1-4 16,-4-2 1-16,-7 0-8 16,-3 0-1-16,-8 2-1 15,-2 2-1-15,-12-2 15 16,-1 4 2-16,-20 2 3 15,-15 3 2-15,-24-3-8 0,-11 5 0 16,-21 2-2-16,-1 1-1 16,-8-2 0-16,-13 4-2 15,-11 1 1-15,-7-4 0 16,-4 3 0-16,-3-1 1 16,-6-3 1-1,6 2 0-15,-5-3 2 0,2-1 2 16,10-1 1-1,-1-1 0-15,13-2-1 0,11 0 1 16,3-2-1-16,-1-1 1 16,-4-5-2-16,-1 0 1 15,3 0-2-15,-6 0-1 0,-13 3-3 16,-3 3 0-16,-4 4 0 16,-6-1-1-16,-1 4 2 15,0 1 0-15,5 0 2 16,7-1 1-16,2-1 0 15,7 1 2-15,4-2 0 16,21 3-1-16,26-3 1 16,7-1-1-16,19-2-1 15,6-1-1-15,25-5-6 16,18 7-21-16,28-2-8 0,23 4-2 16,40 6 4-16,29 2 21 15,64 0 11-15,32-3 8 16,58-13 17-1,38-5 8-15,43-15 13 16,21-4-1-16,33-15-6 16,-1-2-6-16,11 2-16 15,-11 3-8-15,-21 5-39 16,-23 5-76-16,-46 5 65 16</inkml:trace>
  <inkml:trace contextRef="#ctx0" brushRef="#br0" timeOffset="-40106.73">20132 8068 1019 0,'-1'-1'134'0,"-7"1"92"0,-3-2-55 0,-5 4-74 0,-3-1-19 0,0 4-5 0,-1-2 6 15,7 1-6-15,11-3-9 0,4 2 7 0,18-6 6 0,20-2 5 0,15 1-1 0,15 4-32 0,-4 1-16 16,-11 10-25-16,-8 5-2 0,-23 3 0 0,-10 5 2 0,-15 2 4 15,-10 4 0 1,-18-1-2 0,-7-2-3-16,-13-2-6 15,-1-8-1-15,7-7-3 0,7-4 1 16,23-3-3 0,11-1 0-16,21-1 0 0,13 2 1 0,11 5 15 15,4 5 2 1,-6 3 8-16,-6 4 1 15,-13 1-6-15,-2 4 1 0,-17 2-1 32,-3 3 0-32,-11-2-3 0,-11 2-2 15,-17 5-5-15,-7-5-21 16,-17 1-82-16,-2-1-70 16,2-5-239-16,6-1 224 0</inkml:trace>
  <inkml:trace contextRef="#ctx0" brushRef="#br0" timeOffset="-39739.35">20494 8035 916 0,'11'-8'143'16,"0"1"152"-16,3-1-62 0,2-2-20 0,1 2-31 0,13-1-44 0,1-2-20 0,12 8-42 0,3 3-18 0,4 12-30 15,-6 3-11-15,-10 10-9 0,-12 5 2 16,-25 8 3-16,-16 3 0 16,-19 11-2-16,-10 3-2 15,-5 2-5-15,4 4-2 16,11-3-2-16,5-2 0 0,19-12-3 15,6-5-2-15,19-7-1 16,6-5-1-16,16-10 1 16,5-3 1-16,8-8 1 15,6-10 6-15,10-3-73 16,-1-7-58-16,2-8-254 16,-1-2 206-16</inkml:trace>
  <inkml:trace contextRef="#ctx0" brushRef="#br0" timeOffset="-39307.83">21390 7988 1254 0,'-7'2'190'0,"3"6"157"0,-3 10-170 16,4 9-2-16,2 21-91 0,1 4-24 0,0 6-40 0,0 0-10 0,3-1-7 0,3-3-2 0,-1-12-3 0,4-4-3 0,-4-11-6 0,0-7 1 0,-5-13 4 0,0-3 3 0,-7-16 3 16,6-10 0-16,4-11-2 15,6-2 0 1,15 0 5-16,4 7 6 15,13 15 6-15,8 2 1 0,2 13 0 16,-2 7-2-16,-18 4-2 16,-4 3 2-1,-14 7 2-15,-9 3 0 0,-11 2 1 16,-14 0-1 0,-10-4-4-16,-7-4-2 15,-16-15-25-15,0-3-21 0,-2-13-62 16,7-8-40-16,12-25-124 15,12-2-146-15,25-19 237 16</inkml:trace>
  <inkml:trace contextRef="#ctx0" brushRef="#br0" timeOffset="-38061.58">22740 8203 684 0,'2'3'190'0,"-2"1"139"0,0 0-69 0,0-4-15 0,-5-5-62 0,-5-1-21 0,-2-6-46 0,-9-2-18 0,-1-6-43 16,-3 1-19-16,-8-2-20 16,6 9-8-16,0 10-11 15,2 10-5-15,9 14-6 0,2 10-2 16,4 6-5-16,7-2 0 16,6-8 2-16,7-9 2 0,7-13 12 31,7-6 5-31,3-11 17 15,-2-3 11-15,-1-6 22 0,-4 1 6 16,-2-2-8-16,-6 7-9 0,-10 12-23 16,1 1-10-1,-3 18-7-15,-5 15-12 0,2 9-51 16,6 1-36-16,11-4-131 16,12-5-80-16,24-23-120 15,15-10-16-15,15-16 123 16,5-4 106-16,-15-9 293 15,-15 7 124 1,-20 3 134-16,-12 2 37 0,-16 6-37 16,-7 0-42-16,-13 6-99 15,-4-1-52-15,-8 7-82 16,-2 7-30-16,-3 13-27 16,-5 4-6-16,13 6-7 15,6 6-4-15,18-9-4 16,10-3 2-16,14-10 4 15,0-8 5-15,8-11 9 16,-6-6 2-16,-3-13 6 0,-6-6 4 16,-2-12 13-16,-4-5 6 15,-2-14 13 1,-3-3 4-16,-5-8-7 0,-3-7-6 0,-3-3-17 16,-2 10-6-1,-1 22 1 1,1 19 0-16,1 32-4 0,-3 14-1 15,6 31-12-15,1 11-5 16,4 18-14-16,4 4-29 16,11-2-87-16,5-6-34 15,18-12-50-15,3-14 5 0,13-11-18 16,0-5 34-16,7-16 72 16,-2-5 60-1,-8-9 186-15,-9-4 40 0,-21-9 65 16,-9-1-10-16,-16-11-46 15,-5-1-30-15,-17 3-64 16,-5 8-27-16,-12 15-35 16,-4 15-9-16,-2 16-27 15,4 10-8-15,19 0-5 16,11-5 0-16,25-15 20 0,14-8 9 16,16-15 13-16,4-9 14 15,-4-14 17 1,2-2 9-16,-13-16 19 15,-2-6 0-15,-2-7 4 16,-7-12 4-16,-3-11-8 16,-4-3-4-16,-7-16-13 15,0-4-10-15,-6 2-10 16,-2 10-5-16,-2 34-2 0,-1 21-3 16,0 40-8-16,1 22-3 15,-6 37-8-15,4 25-3 16,-6 29 2-16,2 8-3 15,4 6-93-15,2 1-56 16,13-10 80-16</inkml:trace>
  <inkml:trace contextRef="#ctx0" brushRef="#br0" timeOffset="-35925.58">23780 9111 342 0,'0'8'112'0,"0"3"79"0,0-2-35 0,0-1-26 0,0-2-30 16,0 1-4-16,-4-7-11 0,4 3-6 0,0-3-2 0,-4-5 0 15,4-1-6-15,-3-2 0 16,1-3 1-16,0 2-1 16,-4-7-8-16,3 2-7 0,-2-4-22 15,-4 4-7-15,-4-2-7 16,-1-1-1-1,-7 4-5-15,6 5-5 16,-1 8-7-16,-3 7-2 16,2 15-5-16,-1 5-2 15,-4 14-3-15,5 1-4 16,6 9-6-16,4-4 1 0,14-11 2 16,9-4 5-16,6-13 9 15,-2-7 2-15,4-10 5 16,-2-4 3-16,-6-10 6 15,6-10 4-15,-8-8 9 16,0-5 4-16,-1-4 8 16,-5-2 4-16,-4 3 3 0,4 1-1 15,-5 14-5-15,-1 7-4 16,-2 16-12-16,2-2-6 16,-1 23-11-16,4 9-5 15,-2 9-4-15,0 5-1 0,7 5-22 16,-4 0-29-16,5-1-99 31,0-7-63-31,6-8-302 16,4-2 296-16</inkml:trace>
  <inkml:trace contextRef="#ctx0" brushRef="#br0" timeOffset="-35609.06">24029 9242 826 0,'-10'0'158'0,"-1"6"185"0,0 0-152 0,3 5-55 0,4-1-36 0,-1 9-49 0,0 3-20 16,7 5-25-16,6-5-5 0,4 0-3 15,6-8 1-15,4-6 10 16,3-6 16-16,-3-6 23 15,-3-7 15 1,2-9 13-16,-6-1-6 0,-2-10-10 16,-8 2-9-16,-8-1-20 15,-9 0-7-15,-5 10-18 16,-7 1-12-16,-6 17-66 16,-4 12-54-16,-1 15-261 15,-3 13 225-15</inkml:trace>
  <inkml:trace contextRef="#ctx0" brushRef="#br0" timeOffset="-35006.93">23664 9884 779 0,'-4'0'196'0,"-3"1"195"0,6 10-190 0,2 2-21 0,-2 12-91 0,1 7-33 0,0 15-41 0,0 5-11 0,5 10-27 15,1-3-33-15,3-3-83 16,-1-4-47-1,2-11-25-15,-1-5 32 0,-6-12 88 32,-1-10 52-32,-2-14 76 15,0-5 36-15,-2-15 55 0,-6-7 19 16,7-16 16-16,1-3-16 16,9 2-34-16,4 6-11 15,1 18-15-15,4 7-10 16,-1 23-20-16,-1 6-11 15,-4 10-28-15,-2 6-8 0,-7 4-6 16,-3 2-15-16,0-3-38 16,-6-4-28-16,-4-4-69 15,-4-5-31-15,-2-8-218 16,-1-7 234 0</inkml:trace>
  <inkml:trace contextRef="#ctx0" brushRef="#br0" timeOffset="-34708.99">24016 10210 1399 0,'-1'10'74'0,"-4"4"-1"0,-3 6-2 0,3 5-37 0,5 2-21 0,2 0-13 0,11-2-1 0,2-9-3 16,7-3 0-16,7-12 37 16,2-4 19-16,-1-11 43 15,3-7 20-15,-9-4-2 0,-7-2-2 0,-18 1-15 16,-16-1-15-16,-18 0-32 16,-8 0-19-16,-7 7-69 15,-1 4-35-15,9 16-102 16,2 3-127-1,13 18 176-15</inkml:trace>
  <inkml:trace contextRef="#ctx0" brushRef="#br0" timeOffset="-32510.17">22497 9262 496 0,'0'3'144'0,"-2"-1"108"15,2 0-59-15,-3-2-29 0,3 0-50 0,0-2-16 0,0-4-21 16,2-1-11-16,1-5-8 15,-1-2 0-15,-1-10-8 16,4-3 2-16,-5-3 1 16,-5-3-1-16,2-2-4 15,-8 5-8-15,-5 5-9 16,4 5-12-16,-6 7-13 16,-1 7-6-16,4 12-12 15,-8 8-2-15,-2 18-15 16,8 7-17-16,1 12-29 15,7-1-1-15,10-7 15 0,1-7 21 16,18-11 32 0,2-9 6-16,10-7 4 15,-5-9 7-15,1-11 7 16,-4-6 3-16,-1-14 12 16,0 1 5-16,-6-4 12 15,2 3 5-15,-11 7 4 16,-4 4-8-16,-4 12-14 15,-6 6-8-15,-2 18-17 16,0 9-6-16,-3 13-5 0,2 5-3 16,6 2-33-16,3-4-32 15,6-3-81-15,4-12-66 16,7-6 117-16</inkml:trace>
  <inkml:trace contextRef="#ctx0" brushRef="#br0" timeOffset="-32310.53">22743 9248 1365 0,'6'30'77'0,"-2"2"43"0,-3 2-63 0,-1 6-16 0,0-4-18 0,0-1-79 0,0-2-84 0,0 2 80 16</inkml:trace>
  <inkml:trace contextRef="#ctx0" brushRef="#br0" timeOffset="-31825.92">22399 9888 1211 0,'3'19'134'0,"1"7"93"16,-1 13-106-16,3 5-13 0,-4 13-60 0,-2-3-20 0,-2 1-27 0,-4-3-10 0,4-3-45 15,2-2-20-15,0-12-31 16,0-4 0-16,-1-10 46 16,-6-10 21-16,4-11 54 15,2-5 26-15,1-14 31 16,3 2 10-16,5-1-8 15,-2-1-13-15,11 13-23 0,1 0-6 0,5 11-12 16,4 7-2-16,8 7-9 31,-5 3-4-31,-2 3-1 16,-3 1 1-16,-10-6 2 16,-8 1-1-16,-14 1-17 15,-9-8-19-15,-11-3-55 0,-3-6-50 16,-2-5-224-1,6-2 215-15</inkml:trace>
  <inkml:trace contextRef="#ctx0" brushRef="#br0" timeOffset="-31643.75">22915 10409 1326 0,'17'31'140'0,"-2"4"74"16,-7 3-60-16,-4-7-70 15,-4 1-47-15,0-8-50 0,2-5-44 0,1-7-154 0,5-2 127 0</inkml:trace>
  <inkml:trace contextRef="#ctx0" brushRef="#br0" timeOffset="-30054.7">22442 8382 164 0,'1'2'84'0,"1"3"47"0,-2-1-37 0,0-2-24 0,0 0-12 0,0-1 10 0,-3-1 30 0,3 2 11 16,0-2-11-16,0 0-1 16,0 0 1-16,0 0-1 15,-2-7 1-15,2 6 0 0,0-2 2 16,0 1 0-16,0 2-9 16,-9-2-10-16,2 4-16 15,3 6-8-15,-9-8-6 16,5 0-6-1,0 0-10-15,-1-6-10 16,-4 4-8-16,-2 0-3 0,-12 6-7 0,-11 2 0 31,-3 10-8-31,-3 4-4 0,6 7-3 16,9 1-2-16,6 9 1 16,10 1 0-16,16 1-2 15,13 2 1 1,14-6 2-16,8-5 0 0,11-7 0 15,-2-10-6-15,0-4-65 16,-1-6-60-16,-13-4 74 16</inkml:trace>
  <inkml:trace contextRef="#ctx0" brushRef="#br0" timeOffset="-28607.82">22685 8638 547 0,'3'-2'153'0,"-1"2"115"0,-2 3-43 0,0 2-22 0,-4 3-44 0,-2 3-21 0,3 2-42 0,3-1-19 16,0 2-35-16,0 7-11 16,0 1-15-1,0 3-8-15,0 4-7 16,0 1-29-16,1-4-111 16,3 0-154-16,2-12 157 15</inkml:trace>
  <inkml:trace contextRef="#ctx0" brushRef="#br0" timeOffset="-26195.71">23691 10869 496 0,'-23'7'86'0,"2"0"62"0,4-3-3 0,-1 0-1 0,6 1 10 0,-2-3 2 0,-1 4-10 0,-5 3-11 0,-2 6-41 0,-2 0-21 15,-1 3-44-15,4-1-15 16,10-3-6-16,11 0 4 16,19-1 20-16,16 0 13 15,33-1 19-15,9 6 5 0,19-3-10 16,5 1-4 0,13-2-18-16,12-1-9 0,-1-5-11 15,-4-7-8 1,-28-1-44-16,-20-1-49 0,-31-4-128 15,-8 2-131-15,-22 3 184 16</inkml:trace>
  <inkml:trace contextRef="#ctx0" brushRef="#br0" timeOffset="-24426.53">24289 11563 326 0,'8'6'150'16,"2"2"105"-16,-1 3-31 0,-1-3-24 0,-5 3-47 0,-1 0-19 0,-2 0-31 0,-7 2-18 15,1-2-34-15,0 0-19 0,3-1 4 16,-5-1 1-16,5 2-5 15,-2-1 3-15,-6-4-21 16,4 2-5-16,-7 0-3 16,-3-1 0-16,-4-2-1 0,1 0 0 15,-9-5-2 1,1-5 0-16,-2-1-3 16,-5-5 1-1,1-2-2-15,-4 1-2 0,2-1 0 16,-1 0-1-16,7 4 1 15,-1 1 1-15,4-1 2 16,5-1 0-16,3 2 0 16,3-3 0-16,-3 0 0 15,0-1-1-15,-6-3 0 16,-2 3 1-16,-8-7 0 16,-1 0-1-16,-3-3-1 0,1 3-1 0,6-8 1 15,1 2 0 1,10-4 1-16,1 3 2 0,9 4 1 15,1-2 2 1,4-1 1-16,-5-1 0 0,1 0 1 16,1-6 1-16,-8-1 0 15,1-3-1-15,-5-2 0 16,2 0-3-16,4 3-2 16,2 1-1-1,5-3 4-15,7 4 7 16,1 2 19-16,3-2 11 0,5 4 9 15,-2 1-3-15,-1-2-14 16,-5-2-8-16,-2 4-11 16,-4-7 0-16,3-3-2 15,-4 4 3-15,4-10 1 16,3 1 5-16,3-4 1 16,5-1-1-16,5 3 2 15,4-3-6-15,4 6 9 16,-6-4 4-16,-4 7 12 0,-3 2 2 15,-8 1-8-15,-6-2-7 16,-5 2-16-16,-3-8-3 16,-2-2-5-1,0-4-2-15,2-7-1 0,1 0-1 16,6-1-1-16,-1 4 0 0,6 4 0 31,2 5 0-31,0 0 0 16,2 4 2-16,-2 4 0 0,-3 6 0 15,-2-1 2-15,-6 2 0 16,-3 2 0 0,-4-5 0-16,4 1-4 15,6-4 0-15,3-8-3 0,5-2 0 16,8-3 0-16,-3 4 2 16,3 8 1-16,-3 3 0 15,-5 7 3-15,-4 2 2 16,0 4 2-16,-6 2 0 0,-2-3 0 15,1 0-2-15,0 1-1 16,3-2-2-16,0 2-3 16,3 2 0-16,-1 0-1 0,3 2 0 15,1 3 1-15,-3 1 0 16,1 2 0-16,-1 6 1 16,-3-1-2-1,2 1 0-15,-5 5-1 16,0 0 1-16,-4 0 1 15,1 5 1-15,-2-5 0 16,8 2 0-16,7-2 0 0,-9-7-2 16,10 3 0-16,0-1-1 15,0 0 0-15,0-1-1 16,0 6 0-16,4-5-1 16,0 5-3-1,-2 0-20-15,-1 0-47 0,-1 0-26 0,0 0-59 16,0 0-17-16,0 0-65 15,0 0-136-15,4-3 226 16</inkml:trace>
  <inkml:trace contextRef="#ctx0" brushRef="#br0" timeOffset="-23870.8">23127 8527 500 0,'0'10'99'0,"-2"-1"113"0,2-7-73 0,2-1-3 0,-2-1-2 0,4 0-12 0,-4-3-37 16,0 3-7-16,0 0-20 31,-1 3-6-31,-6 7 4 0,-4-1-3 15,-3 4-7-15,-5 4-6 16,-6-4-13-16,-2 1-8 0,-8-1-12 16,-2-2-2-16,0-5-3 15,3 2-2-15,10-5 0 16,7 2-3-16,7 1-1 16,7-3-1-1,3 2 1-15,11 0 2 0,3 3 5 16,0-2 3-16,8 3 2 15,-4-1-1-15,4 3-4 16,2 2-1-16,-7 3-1 16,-3 1-1-16,-1-3 0 15,-2-1-1-15,3 1-12 16,0 0-26-16,8 1-76 16,2 0-101-16,6 4 116 15</inkml:trace>
  <inkml:trace contextRef="#ctx0" brushRef="#br0" timeOffset="-13330.59">1633 5476 320 0,'-3'-2'116'0,"-8"2"113"0,-3 8-31 0,-3 6-58 0,-7 2-17 0,7 5-23 15,1-4-13-15,3-6-12 0,10 0-8 0,2-5-2 0,1 1-4 0,4-1-21 0,4 2-8 0,-3 1-10 16,3-1 10-16,0 2 13 15,1 1 5-15,4-5-2 16,6 0-13 0,-2-6-8-16,8 2 1 15,-1-4 2-15,3 2 2 0,3 0-3 16,3-3-5-16,3 0-8 16,4-2-4-1,7 2-4-15,5-5-3 0,11 4-2 16,-1-3 0-1,-1 1 4-15,-4 0 4 0,-5 1 2 16,3 3 2-16,-3 2-3 16,3 0-4-16,10 2 1 15,9 1 1-15,7-3 4 16,-1-3 4-16,1 0 1 0,-6-5-1 16,-5 0-4-1,-1 0-3-15,5-5-3 0,5 1-1 16,11-4-2-1,0-1 0-15,-2 4-2 16,-1-1 1-16,-11 1 1 16,-2 1 0-16,5 1 1 15,3-2 1-15,17-1 5 16,6 1 4-16,-5-1 6 16,1 1 2-16,-14 6-1 15,-3-3-3-15,9 10-5 16,3-2-3-16,-3 2-5 15,-1 2 0-15,-9-2-1 16,-4 0 0-16,-3-2-2 16,3-4-1-16,1 3-1 0,12 1 0 15,2 4 0-15,-4 1 1 16,-9 7 0-16,-12 1 0 0,-7 1 1 16,-1 1 1-16,1-2-1 15,2-3-1-15,15-2 1 16,10-4-1-16,2-4 0 15,-2-3 2-15,-11-1-2 16,-2-2 1-16,-3 2-1 16,1-2-2-16,14 3 2 15,4 2-2-15,-4-2 1 16,-1 2 0-16,-15 2-1 16,-1-6 1-16,8 1-1 15,8 0 0-15,19-2-1 16,6-5 0-1,8 2 0-15,0-1 0 0,-13 4-1 16,6 1 1-16,6 7 0 16,2 0 0-16,-4 0 0 0,-10 0 0 15,-6 0 0-15,2-3 1 0,15-5-1 16,8 0 1-16,2-1-1 16,-5 0 0-1,-3-3 0-15,5 3 0 0,7 3 0 16,2-7 0-16,0 5 2 15,-9 2 0-15,-4 3-2 16,10 3 0 0,-6 6 2-1,-7 0-2-15,-1 1 0 0,-3 2 1 16,12-4-1-16,8 4 1 16,-11-1-1-16,-5 0 0 15,-7 3 1-15,-1 2 0 16,13-1 0-16,0 3-1 15,-4-3 0-15,-4 1 1 16,-5-2-1-16,13-5 2 16,13 2 0-16,-2-3 3 0,-5 0-4 15,-2-4-2-15,-3 1 0 16,9 1-4-16,-2 6 5 16,-4-2 1-16,-5 0-1 0,-7 0 0 15,14-4 0 1,4-1 1-16,-5-7 1 0,-2 2 0 15,-8-4 0-15,8-1 1 16,5 4-2-16,2-4 1 16,-8 5-1-1,-9-4 0-15,6 3 0 16,1 2 0-16,5 0 0 16,-4 1 0-16,-15 1 0 15,-6 1 0-15,2 1 1 0,6 3-2 16,1 1 1-1,-3-1 0-15,-8 4-1 0,-4-2 1 16,4-1-1-16,7-1 1 16,7-4 0-16,-2-1 0 15,-7-3 0-15,-8-2 0 0,-10-6 4 16,-3 2-1-16,-1-4-35 16,-5 1-29-1,-25-3-30-15,-1-2 32 16</inkml:trace>
  <inkml:trace contextRef="#ctx0" brushRef="#br0" timeOffset="8167.87">22749 8937 243 0,'15'-12'27'0,"-4"-1"59"0,-2 4-16 0,-3 2 52 0,-6 6 36 0,-11 4 33 0,-1 6 6 0,-4 3-19 15,-3 0-28-15,2-2-61 0,-5-3-29 0,1 1-39 0,-1-4-4 0,0-4 9 0,1 0 8 16,-10-7 2-16,1 1-10 16,-16-2-9-16,-6-3-8 0,-14-2-9 15,-13-4 2-15,-12 0-4 16,-4-7-1-1,2 0 4-15,6 2 1 0,19 3-1 16,8-4-1-16,21-6 0 16,9-4 5-1,17-9 30-15,8-4 22 16,10-5 40-16,8 1 10 16,-1-5-11-16,3 0-17 15,-4-2-30-15,-7-2-15 16,3 6-16-16,-6 1-4 0,1 3-11 15,9 5-2 1,3 4 3-16,15 6 4 16,12-3 6-16,12 3 7 0,13 5 5 15,12-4 2-15,13 14 3 16,4 0-2-16,0 4-4 16,-12 11-4-16,-9 8-6 15,-1 5-1-15,-7 16-5 0,-3 2 0 16,-3 12-4-16,0 6 0 15,3 7-2-15,0 3 0 16,-11-2-1 0,-4 7 0-16,-15 7 2 15,-6-1 0-15,-13 5 2 16,-6-2 2-16,-19-4-1 16,-8-4-7-16,-30-1-21 15,-19 2-18-15,-31-2-66 16,-15-5-55-16,-14-5-214 15,12 1 212-15</inkml:trace>
  <inkml:trace contextRef="#ctx0" brushRef="#br0" timeOffset="9521.31">22117 7816 690 0,'-2'5'88'16,"-1"1"82"-16,-5-3-38 0,2-3 11 0,-2 0-19 0,6-3-16 0,-1-5-11 0,2-3-22 0,-1 2-6 0,-3-7-11 15,4-3-3-15,-1-3-3 0,1-3-3 0,-2 0 10 0,-4-1 9 0,1 0 3 0,-4 0 3 0,-2 3-4 16,-4 1-10-16,-6 1-13 0,3-1-9 0,-9 0-10 0,-2 0 1 0,-7-2 7 15,0-1 0-15,-1 0-5 16,3 3-7-16,-11 0-12 16,-9 1-3-16,-16-4 1 15,-5 11-1-15,-7-8 8 16,-1 11 3-16,13 6-3 16,-3-5 2-16,1 7-5 15,-4-9-1-15,-27-7 3 0,-3-2-1 16,-15 1-8-16,1-1-1 15,9-7-5-15,6 1-2 0,-4-8 2 16,2-1 1-16,6-7 0 31,1 1 1-31,16-1 2 16,7-3 2-16,6 1-1 16,-1-4-1-16,-1-3-4 0,1-8-1 15,6-3 0-15,0-3-2 16,22-12-3-16,5-1 0 15,12-6-5-15,9-3 2 16,3 1 2-16,3-1 0 16,4 0 3-16,-1 2 2 15,4 3 1-15,-3-1 3 16,-4 2 0-16,-1 0 1 0,-5 8-1 16,0 0 1-16,2 3 0 15,-7 5 0-15,-3 7 1 16,-4 1 0-16,2 17 2 15,-9 0 2 1,-6 8 6-16,-3 9 0 0,-8 4 2 16,-1 4-2-16,3 7-4 15,-1-1-2 1,4 10 0-16,-2 0-1 0,0 10-2 16,0 2 0-16,-12 2-3 15,-8 5 0 1,-18 2-2-16,-3-2 0 0,-7 1-1 15,9 4 0-15,15-10-1 16,8-1-3-16,18-9-7 16,-1-4-9-16,12 0-16 15,6 0-5-15,3-1-21 16,3-2-11-16,5-4-59 0,6 1-54 16,2-5-136-1,3-5-210-15,6-12 307 0</inkml:trace>
  <inkml:trace contextRef="#ctx0" brushRef="#br0" timeOffset="9907.48">17621 4692 716 0,'9'-6'98'0,"-2"-5"81"0,2 0-54 0,2 0 20 0,-6 1 14 0,4 2 10 0,-9 7 4 0,0 1-14 0,-8 4-34 15,-4 7-21-15,-14 12-45 0,-2 2-13 0,-11 5-25 0,-4 1-7 0,-3 1-7 0,2-1-3 0,6 1-2 16,5-1-2-16,17 3-7 16,5-1-3-16,14 8-1 0,10-5 0 0,12 5 4 15,12-2 0 1,23-7-1 0,6 1-1-16,11-9 9 15,0-9-30-15,-1-2-142 16,0-7 121-16</inkml:trace>
  <inkml:trace contextRef="#ctx0" brushRef="#br0" timeOffset="25059.09">1400 6608 633 0,'3'-5'109'0,"-3"4"117"0,-3 1-8 0,-13 9-34 15,-1-4-8-15,-2 3-45 0,0 5-17 0,5-7-32 0,0 0-13 0,9-1-16 16,5-4-8-16,1 1-3 15,12-4 0-15,12-2 7 16,2 2 0-16,11 1-11 16,5 1-4-1,1 6-5-15,-3 3 1 0,8 2 4 16,-5 2 2-16,8 1 0 16,8-1-4-16,8-2-8 15,9-6-4-15,13-5-6 16,5-4-3-16,-4 0-5 15,-1-3-2-15,3 6 0 16,10-1-2-16,12 4 0 0,0 1 0 16,-2 2-1-16,-7 1 1 15,-5-4 0-15,2-1 2 16,6 1 0 0,-1-2 1-16,-15-2 0 15,-4-1 1-15,-24 0-2 0,-2-5 0 16,-2 5 0-16,-1-2-1 15,-2 5 1-15,-4 0-1 16,-7 5 0-16,-6-2 0 16,-12 6 1-1,-5 4 0-15,-13-2 0 16,-7-3 2-16,-4 1 1 16,-9 1 2-16,-13-9 1 0,-10-1-1 15,-3-1-2-15,-2-7-2 16,-8 5-15-16,4-3-20 15,-3-1-89-15,-3-1-55 0,7 2 87 16</inkml:trace>
  <inkml:trace contextRef="#ctx0" brushRef="#br0" timeOffset="30299.56">5246 6547 234 0,'2'0'80'0,"1"0"77"0,6-8-18 0,-2 3-39 0,2 0-16 15,2 2-9 1,-8 0 0-16,-1 3-5 0,-2 0-6 0,0 0-11 0,0 2-2 0,6 1 1 16,-1 1 7-16,8-4 10 0,1 0 1 0,8 0-4 15,5-3-9-15,1 0-17 16,5 3-11-1,-4 3-15-15,-4 0-2 16,3 1-4-16,-1-1 3 16,6-3 11-16,-6-2 2 15,1-1 13-15,1-5 2 0,1 0-3 16,-2 2-1-16,7 1-12 16,-4-1-5-16,4 6-7 15,-3-2-3-15,-1 2-2 16,1 7 0-16,4-4-2 0,3 3 0 15,4 0 0-15,3-2 1 16,-7-3 0-16,2-1 4 0,-1 0 9 16,-4-1 1-16,3-3 1 31,1-3-3-31,4 2-10 16,-3 2-2-16,2 3-1 15,2 1-1-15,-2 4 0 0,4 4-1 16,-1-1 0-16,0 0 0 0,1 5-1 15,-4-2-1 1,6 1 0-16,-4 0 1 16,4-5-1-16,2 0 0 15,-1-1 0-15,2 0 0 16,2-3 0-16,6 5 0 0,5-3 0 16,4 0 0-16,5 0 1 15,0-1-1-15,-7-1 0 16,0 2 0-16,-5 1 0 15,-1 2-1-15,1 3 1 16,-2-3 15-16,13 2 11 0,2-2 3 16,-1-2 1-16,2 0-14 0,-13-4-10 31,-4-2-2-31,2 0-1 16,-1 0-2-16,2-2-1 15,7-2 1-15,10 2-1 16,11-1 0-16,1 0 0 15,-2-4 0-15,-4 3 0 16,-8-4 0-16,4 1 0 0,5 0-1 16,17-5 14-16,1 5 5 15,-3-4 5-15,-6-2 9 16,-9 2-9-16,-4 0-1 16,5 0-3-16,3-3-7 15,0 1-4-15,-2-3-2 0,-6 0-1 16,-9-6 0-16,-2 5-1 15,5-2 1-15,-2 3 0 16,9 8-2 0,-2 4 0-16,-2 1-1 15,-2 4-1-15,-1 2 0 16,-15 7 0-16,-4 1 0 16,5 1-1-16,2-2 1 0,6 6-1 15,12-1-1-15,1 1 1 16,4 2 0-16,3-1 0 15,-2-4 0-15,1-1 0 16,2-4-3-16,15 5 2 16,8-2 1-16,-1 1-1 15,-7 4 1-15,-8 3 1 16,-7-3 0-16,2 1 1 16,8-1 0-16,2-8 0 0,-5-2 1 15,-12-6 0-15,-13 0 0 0,-7-9-1 16,0-1 0-1,2-1-2-15,10 2 1 16,4-2 0 0,1 3 1-16,-1 3-1 0,-4 5 0 15,-11-2 0-15,4 2-1 0,-4 4 1 16,5 0 1 0,1 1 29-16,4-2 4 15,0 0 4-15,4-3 0 16,-7 0-28-16,-3-4-2 15,-6-6-4-15,-2-2-1 16,3-4-2 0,10 2 0-16,11-1-1 0,6 4-1 0,-3 0 0 15,-2 3 0 1,-9 8 1-16,-11-1-1 0,4 1 3 16,1 0 0-16,1 0 1 15,9 0 1-15,-4-3-2 16,-3-2 1-16,-11-1-1 15,-4 1-1-15,1-3 1 16,3 6-1-16,-1-2-1 16,6-3 2-16,-3 3 1 0,4-1 0 15,-4-1 3 1,-7-2 0-16,-16 1-1 16,-5-2-1-16,-14-1-1 15,-2 4-1-15,2-5-1 16,-6 3-17-16,1 2-61 15,1 0-47-15,-4-7 57 16</inkml:trace>
  <inkml:trace contextRef="#ctx0" brushRef="#br0" timeOffset="47160.32">6827 6586 751 0,'0'-1'148'16,"0"-7"113"-16,3-2-50 0,5 2-33 0,0-3-47 0,1 3-25 0,4 4-26 0,1 2-10 15,5 5-3-15,-2 5 3 0,18 9-21 0,0 7-1 0,14 0-1 0,12 3-10 16,18-12 3-1,11 3-5-15,19-10-9 0,-3-5-4 16,9 3-11 0,0-4 0-16,16 4-3 0,9 3 4 15,-14-4 5 1,-9 1 1-16,-28 1-10 16,-12-1-3-16,-14 5-1 15,-9-6 0-15,-20 1 8 0,-8-1 2 16,-22 3 8-16,-8-4 2 15,-20 7 0-15,-12-4-3 16,-16-1-8-16,-12 0-2 16,-14-6-4-16,-11 0-1 15,-39-6-4-15,-9-7-8 16,-11 1-20-16,-13-4-11 16,9 8-13-16,6 5 8 15,9 6 13-15,18 5 9 0,40-5 15 16,16-1 1-1,30-2 0-15,16-2 4 0,20-6 17 0,14 2 10 16,26-5 20-16,10 2 3 16,28 4-6-16,28 5-7 15,3 0-14 1,14 1-8-16,7 10-9 16,-17 2-2-16,18 6-3 15,-11 1 3-15,-14 4 1 16,-11-3 2-16,-35-1 1 15,-11-3 2-15,-23-2 3 16,-9-6 5-16,-20-6 15 0,-11 0 1 16,-25-9-4-16,-16 1-6 15,-46-6-24 1,-19 0-8-16,-17 0-18 0,-6 2-7 16,10-4 3-16,4-1 6 15,9-5 15-15,20-1 8 16,41 4-28-16,30 2-3 0,44 6 16 15,28 1 7-15,47-4 34 32,13 2 8-32,27 3-12 0,9-2-7 15,14 8-4-15,3 0-2 16,-6 3-3 0,-14 2 0-16,-38-1 0 0,-11 1-5 15,-30 3-42 1,-16 1-47-16,-24-4-192 15,-16 3 162-15</inkml:trace>
  <inkml:trace contextRef="#ctx0" brushRef="#br0" timeOffset="48421.94">2198 5575 447 0,'-1'2'138'0,"-1"-1"122"0,-4 6-54 0,-1-4-23 0,3 5-7 0,-4-4-2 0,-3 4-14 0,-11-5-9 0,-7 7-49 0,-1-1-24 15,-30-1-43 1,4 3-18-16,-23-11-7 16,-6-1-2-16,-2-10-3 15,0-2-1-15,-9-7-2 16,-7-1 1-16,-1-12-1 15,0-2-2-15,17-9 10 16,10-5 10-16,23-6 24 16,5-6 15-16,16-7 8 0,6 1-1 15,12-7-6-15,0 0-10 16,8-3-7 0,2 0-3-16,-6-2-11 0,17 6-4 15,10 4-11-15,8 0-5 16,18 1-8-16,1 0 0 15,18 2-1-15,15-4 1 0,25 1 0 16,8-7 0 0,8 8 1-16,1-3-2 0,-6 13 0 15,11 1 0 1,6 8 0-16,2 7 1 16,-5 10 0-16,-7 1 1 0,4 13 0 15,5 6 1-15,-2 10-1 16,-6 4 0-16,-13 10 0 15,-6 6-1-15,8 4 0 16,9 3 1-16,0 0-1 16,1 2 1-16,-9 5 1 15,-12 1 0-15,-3 14 0 16,-2 2 1-16,-5 19 2 16,-9 4 2-16,-19 12 0 0,-13-4 0 15,-17 4-1-15,-5-2-1 16,-6 8 0-16,-3 1 0 0,-11 10-2 15,0 2 1-15,-10-1 0 16,-8 1-1-16,-9-6-1 31,-3-3 0-31,-5-12-1 0,-3 0-1 0,-7-15 0 32,-2-4-1-32,-6-11 1 0,1-4-2 15,-3-15-4-15,-6-6-6 16,0-10-43-16,-7-15-48 0,-13-13 56 15</inkml:trace>
  <inkml:trace contextRef="#ctx0" brushRef="#br0" timeOffset="51770.24">5341 5468 233 0,'-19'5'77'0,"-2"1"60"0,4-6-38 0,0 0-26 0,-1-5-21 16,6 5 7-16,1 0 18 0,1 2 12 0,10 1 14 0,3 0-5 0,15-3-5 0,13-1 0 16,18-1-9-16,2-3-8 15,5 5-24-15,-4 5-12 16,-4 1-18-16,2 4-7 15,-4 1-7-15,-2-2-3 0,5-1-3 16,3 2-1-16,13-7 0 0,14 0-1 16,6-1 0-1,6 2-2-15,-1 3-1 16,-1 4 0-16,-7 11-1 16,4-2 1-16,15 4 2 15,2-1 0-15,3 0 2 16,-4-6 7-16,-10-6 7 15,-6-2 0-15,4-10 2 16,10-9-6-16,7-4-6 16,5-6-1-16,3 5-4 15,-3 3 1-15,-3 9-1 16,14 3 0-16,-3 3 0 0,5 6 0 16,-15 2-37-16,-7-3-105 15,4-12 90-15</inkml:trace>
  <inkml:trace contextRef="#ctx0" brushRef="#br0" timeOffset="75643.32">1512 8450 673 0,'2'-1'111'16,"-1"-1"111"-16,1-1-31 0,-4-2-36 0,2 0-12 0,-3 2-22 0,-7-3-10 0,3 3-10 0,-6 0-8 0,-4-2-4 0,-1 2-4 0,-2 1-10 0,-4 1 0 15,-3 1-12 1,-3 0-10-16,-17 3-14 0,0 6-13 16,-1 4-15-1,-1 7-4 1,8 12-6-16,4 1-1 0,11 16-3 15,3 3-1 1,12 9-1-16,7 6 0 0,6 4 1 16,1-4 1-16,11-5 1 15,7-10-1-15,6-14-2 16,7-13-1-16,9-17-85 16,9-8-54-16,14-17-190 15,4-7 166-15</inkml:trace>
  <inkml:trace contextRef="#ctx0" brushRef="#br0" timeOffset="76637.9">1802 8758 1000 0,'-14'6'176'15,"-5"-1"131"-15,-8 1-80 0,-4 0-54 0,-2-1-61 0,-2-3-28 0,-1-2-52 16,4 3-14-16,1 1-15 0,5 8-3 0,7 10-5 0,0 3-1 0,13 10-1 0,6 2 0 0,6 1-1 16,9-5 0-1,5-7 0-15,-4-12-1 16,11-13 2-16,0-5 3 16,6-25 10-16,1-5 8 15,-4-18 24-15,0-5 1 0,0 3 2 16,-4 5-3-16,-9 18-18 0,-4 5-3 15,-12 15-4 1,-1 11-2-16,-3 16-5 16,0 9 0-16,-2 10-5 15,3 1-1-15,4-1 1 0,6-3-2 16,5-9-2-16,1-10 0 16,9-19 1-1,3-9 1-15,4-13 1 0,6-10 2 0,3-1-2 31,2-2 0-31,0 8 0 16,2 9 0-16,-4 21 0 16,-7 8 1-16,-5 15 3 15,-7 5 1-15,-13 0 2 16,-1 5 0-16,-9-1 0 16,-5-4 3-16,-5-6-1 15,4-5 0-15,-4-12-2 16,4-5-5-16,1-18-3 0,3-3-8 0,10-6-34 15,7 1-25-15,14 2-70 16,2-2-38-16,10 9-72 16,3 7-15-16,2 1 41 15,-1 1 43-15,-6 11 108 16,-2 0 51-16,-4 15 85 16,-10 6 31-16,-9 4 59 15,-5 2 12-15,-9-5-22 16,-1-5-18-1,-4-1-49-15,1-6-16 16,-4-4-16-16,-1-1-8 0,2-7-11 16,1-4-5-16,1-1-17 15,3-4-4-15,7-9-3 16,6-4-3-16,15-6 2 16,9 0 4-16,7 3 19 15,2 5 7-15,-3 13 7 16,-2 9-3-16,-6 9-11 15,-4 9 0-15,-9 5-4 16,-3 6 0-16,-4 4-5 16,1-3-4-16,1 3-3 15,-1-5-2-15,5-4 0 16,-5-5-2-16,0-10 0 0,3-4 0 0,-7-8 3 16,4-3 0-1,-3-5 21-15,-7 1 13 16,1 10 13-1,1 10 8-15,-3 21-15 0,0 15-10 0,-5 19-13 16,0 6-7 0,-6 9-6-16,-3-1-1 15,-8-2-9-15,-2 0-26 16,-4-10-105-16,-8-4-48 0,-7-22 82 16</inkml:trace>
  <inkml:trace contextRef="#ctx0" brushRef="#br0" timeOffset="77241.44">3135 8261 801 0,'-6'-3'180'0,"-5"4"219"0,-2 7-177 16,1 14-47-16,-1 5-52 0,4 16-46 0,5 9-28 0,6 14-30 0,3 6-1 0,3 9-13 0,-5-1 15 0,2 2-87 15,-2-3-73-15,-2-3 83 0</inkml:trace>
  <inkml:trace contextRef="#ctx0" brushRef="#br0" timeOffset="77503.66">3291 8742 1071 0,'4'11'161'0,"-8"6"113"16,-2 20-125-16,-5 10-54 0,-1 0-62 0,-1 4-10 0,8-12-18 0,-3-9-4 0,13-14-4 0,3-13-3 15,6-17 8-15,5-8 10 0,3-11 29 0,8-10 11 0,3 10 10 0,0 1-2 0,-1 18-24 0,-1 8-6 16,-7 11-19-16,5 9-3 16,-3 11-4-16,0 7 2 15,-1 1-70 1,-6 3-48-16,0 6-276 0,-4 3 219 16</inkml:trace>
  <inkml:trace contextRef="#ctx0" brushRef="#br0" timeOffset="77907.55">3790 8600 1374 0,'0'-8'138'0,"-2"3"92"0,2 4-36 0,11 1-59 0,2 1-27 0,9-1-40 15,0 0-11-15,2 5-21 0,-2-2-9 0,-11 5-2 0,-5 6-7 0,-7 5 2 0,-10 2-4 0,-11 4-11 0,-7 2-4 16,-1 0-6-16,3 3-3 16,12-4 1-16,5 0-1 0,21-6 0 15,8-1 0 1,16 0 3-1,3 0 2-15,12 1 3 16,1 2 0-16,-2 7 3 0,-8 2 1 16,-18 2 3-1,-7 2 1-15,-16 1 2 16,-13 4 1-16,-13 1-16 16,-15-2-30-16,-7-1-99 15,-1-5-102-15,1-12 123 0</inkml:trace>
  <inkml:trace contextRef="#ctx0" brushRef="#br0" timeOffset="78307.3">4369 8928 758 0,'-6'8'134'0,"-2"1"115"0,8-6-61 0,6 1-8 0,7-3-13 0,2-1-13 15,14-3-54-15,7 0-30 0,13-5-38 0,6 3-9 16,4-4-10-16,-4 4-4 0,-14-3 1 0,-5 3-35 0,-15 5-114 15,-6 4-105 1,-11 5 112-16</inkml:trace>
  <inkml:trace contextRef="#ctx0" brushRef="#br0" timeOffset="78475.05">4443 9210 1155 0,'10'16'144'0,"5"-10"122"0,14-4-59 0,21-4-67 0,7-1-30 0,0-5-48 0,1 2-23 15,-10-7-55-15,0 1-74 0,4-13 55 0</inkml:trace>
  <inkml:trace contextRef="#ctx0" brushRef="#br0" timeOffset="89869.84">1827 10994 789 0,'-17'11'62'0,"-3"2"23"15,2-2-13-15,2 0-23 0,-2 0 15 0,7-10 31 0,4-1-3 0,7-9-25 0,3-7-19 16,8-1-33-16,2-5 4 0,0 7 11 0,1 3 10 16,-2 7 26-16,1 5 4 15,3 9 23-15,6 4 10 0,8 1 10 16,9 0-6-16,20 2-16 16,10-8-12-16,21-2-26 15,9-4-4-15,31-2-16 16,17 0-5-16,18 3-7 15,7 2-5-15,11 6-5 16,5 0-2-16,-5-2-5 16,3 1 1-16,-3-10-1 0,-11-3 1 15,-8-4-32-15,-6-4-64 16,-13-4 55 0</inkml:trace>
  <inkml:trace contextRef="#ctx0" brushRef="#br0" timeOffset="103680.53">9125 10901 870 0,'-15'0'77'0,"-9"6"47"0,-1 0-31 0,-4 10-17 0,-9 3 8 0,7 0 14 16,10 2-3-16,-1-9-28 15,18-6-22-15,-6 1-26 16,9-7-3-16,-6 5 11 16,14 2 18-16,11 1 35 15,17 8 11-15,17-2 17 16,24 4-6-16,41 1-22 0,23-1-15 16,43 8-34-16,30 2-14 15,22 7-19-15,19 1-3 16,33 2-50-16,4-5-49 15,35 3 59-15</inkml:trace>
  <inkml:trace contextRef="#ctx0" brushRef="#br0" timeOffset="143581.16">1465 11525 556 0,'-26'7'152'0,"-5"7"194"0,-2 8-143 0,-19 11-63 0,1 0-36 0,-12 11-54 15,0-1-14-15,5-1-16 0,-4 3-2 16,2-4-3-16,6 0-3 0,2 11-6 16,2 6-6-16,-2 27-10 15,1 18-4 1,2 43-2 0,8 22 2-16,16 2 5 0,17-3 1 15,45-30 6-15,24-22 1 16,42-31 1-16,12-15 4 15,38-29-1-15,19-13 0 16,23-24-1-16,20-14-28 0,30-27 19 16</inkml:trace>
  <inkml:trace contextRef="#ctx0" brushRef="#br0" timeOffset="144312.61">11449 13990 1105 0,'-25'-19'50'0,"6"0"25"0,8 5-62 0,0 3-3 0,5 10 2 0,1 2 5 16,3 9 18-16,2-1 14 0,5 7 22 0,5-2 8 0,18 0 4 0,8-3-8 0,15-8-21 15,12-1-10-15,1-7-19 16,6-4-8-16,4-2-5 16,-1 4-5-16,-12 1 1 15,-7 6 0-15,-24 13-3 16,-10 9 0-16,-21 22-14 0,-12 14-7 0,-17 26-11 15,0 12-3-15,2 5 5 16,4 0 2-16,11-6 9 16,2-1 6-16,8-10 18 31,-3-2 5-31,1-11 55 0,-7-5 26 16,-11-4 22-16,-3-7 16 15,-15-2-9-15,-10 1-16 16,-23-8-26-16,-14-5-25 0,-42-19-113 15,-18-22-95-15,-71-46 79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48:29.1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4391 6422 92 0,'-3'0'87'0,"-5"0"48"0,5 0 28 0,-2-2 12 0,0 4-23 15,4 0-8-15,-1 6-16 0,1 3-9 0,-2-4-19 0,-2 1-4 0,5-6-8 0,-2-5 0 16,9-2-3-16,-3-4 0 15,10-2-8 1,2 6-5-16,3-3-12 0,0 6-12 16,0 2-18-16,-2 2-9 15,4 6-10-15,1 1 0 16,10-1 7-16,2 0 6 16,3-3 8-1,4-4 2-15,-5 2 5 0,2 1-6 16,3 4-8-1,-2 3-5-15,-1 1-13 0,-5 4 1 16,2-2-2-16,1 0-2 16,-1-3 0-16,3-3-1 0,4-6 3 15,-1-4 4-15,2-2 5 16,3-1 2-16,4 2 1 16,4-2-6-16,-1 0-6 15,6 2-1-15,-12-2-2 16,0 4-1-16,-7 1 0 15,-2 0 1-15,-5 6-2 16,-5-3 1-16,1 5 0 16,-3-5 0-16,8-1 0 15,-1-2 1-15,5-3-2 16,3-5 0-16,6 3 0 16,3-3 0-16,14 3-1 15,-5-2 1-15,-2 2-1 0,-3-3 0 16,-5 2 1-1,1-5-1-15,2 3 0 16,4 3 0-16,4-1 1 0,14 1-1 16,5 3 0-16,3 1 0 15,3 4 1-15,-10 5 0 16,-8 4 0-16,-6-2 0 0,-2-1-1 16,5 2 0-16,7 0 2 15,7-3-1-15,8 0 2 16,0-5 3-16,0 4 6 15,-5-6 5-15,-10 1-3 16,-2 3-4-16,-1-2-5 16,3 3-5-16,13 3 3 15,-4-7 0 1,-1-2-1-16,-8-3 3 0,-6-3-5 16,1-1 0-16,-1-1 1 15,4 4-1-15,4 2 0 16,5 2 0-16,9 2 0 15,-5 2 0-15,-3 4 0 16,-8-3 2-16,-8 1-2 16,-4-3 1-16,-1-3 1 15,7 0 0-15,-1 2 0 16,14 1-1-16,-3 5-1 16,3-3 1-16,-6 4 0 15,-6 1 0-15,1-2 0 16,2 0-1-16,7-4 0 15,11 1 0-15,14-5 0 16,-5 0 0-16,-1-3 0 0,-13-2 0 16,-7-4 1-1,-1-6 1-15,-7-2-24 16,-4-2-45-16,-11-9 40 0</inkml:trace>
  <inkml:trace contextRef="#ctx0" brushRef="#br0" timeOffset="8527.45">4584 7655 657 0,'-15'10'100'0,"-2"1"64"0,1-5-28 16,4 0-30-16,4-4-16 0,1 0 0 0,4-2-15 0,3 0-5 0,0 0-6 0,0 0-1 0,0 0 4 0,3-2 8 0,7 2-2 16,6 2-9-16,10-1-9 0,8 1-13 15,5-2-4 1,4 0 0-16,7-3-17 16,4 3-5-16,17 0-9 15,4 0-4-15,7 3 3 16,5-3-2-16,16 0 1 0,1-2-1 0,-6-3 0 15,-7 5 1-15,-25-1 1 32,-13 1-1-32,-11 5 1 0,-9 2 1 15,-9 3 2-15,-10-1 3 16,-12 2 8-16,-4 0 6 0,-18-3 3 16,-9 5 3-1,-12-7-2-15,-9-1-10 16,-18 0-2-16,-9-13-6 15,-23 0-8 1,-4 0 3-16,-6-11-7 0,6 5 0 0,14-5-2 16,6-3-1-1,10 6-2-15,11 4 0 16,20 7-2-16,10 2-1 0,30 9-5 16,11 7-2-16,20 2 11 15,13 12 5-15,18 2 13 16,4-6 7-16,23-7-3 15,12-10-1-15,30-10 0 0,14-11 0 16,3-4 1-16,-6-6-1 0,-24-2-2 16,-11 2-1-16,-17-2 0 15,-13 4-2-15,-28 1-114 16,-27 3-422 0,-55-5 338-16</inkml:trace>
  <inkml:trace contextRef="#ctx0" brushRef="#br0" timeOffset="11474.22">7029 6534 387 0,'-3'-9'68'16,"3"2"61"-16,0-1-2 0,3 4-1 0,2 0-8 0,-4 1-5 0,5 2-7 0,-1-1-13 0,3-4-8 15,2 6-12-15,2-2-2 0,5 7-7 16,1 1 1 0,7 2 0-16,3 0-6 0,9-3-13 15,5-5-2-15,17-6-12 0,5-1 2 16,4-1-1 0,6 4-6-1,-1-3-4-15,-5 6-7 0,6 1-7 0,-5 0-2 16,18 0-2-1,5-2-1-15,2 1 1 16,6 1 0-16,-7-4 2 16,1 1-1-16,11 0-1 15,10 2-1-15,11 5-2 16,-5 4-1-16,1 3 1 16,-10 2-3-16,11-4 26 0,14-7 7 15,4-10-1-15,-4-8 5 16,2-6-21-16,-1-5-3 15,1-3-1 1,-8-1-2-16,-31 1 0 0,-22 5-40 0,-35 9-222 16,-11-2 177-16</inkml:trace>
  <inkml:trace contextRef="#ctx0" brushRef="#br0" timeOffset="13089.77">7546 7644 411 0,'0'7'111'0,"-4"-4"88"0,-4 5-26 16,4-4-17-16,-2 4-22 0,6 0-14 0,0-2-12 0,5 2-5 0,1-1-15 0,5-3-6 16,7 1-22-16,1-2-8 15,7-3-12-15,3 0-12 16,5 2-8-16,6 3-5 15,1 1-7-15,5-3 1 16,9 5-1-16,10-5 1 16,9 0 3-16,1 4 3 15,3-7 0-15,-10 0-2 0,1 0-7 16,2 1 0-16,-3-1-3 16,6 0 0-1,16 0 0-15,0 0-1 0,0 5 1 16,-2-4 1-16,-12-7 4 15,0-2 0 1,-4-3 8-16,9-3 4 16,1 3 6-16,7-3 4 15,-2 1-6-15,-9 0-3 16,-11 7-9-16,-7-3-5 0,-3 6-3 16,5 3 0-16,-6 0-1 15,4 1 0-15,0-1 1 16,-1 2-1-16,1-2 1 15,1 0-1-15,-4-2-1 16,-3 2 0-16,-7 0-1 16,-4 3-1-16,2 4 1 15,3-3-2-15,-1 6-1 16,3 1 1-16,-4-3 0 0,-8 0 4 16,-8-5 6-16,0 0 1 0,-6-3 3 15,-2-2-1-15,-6 1-1 16,-7-2-1-16,4 3-3 31,-9 0 7-31,-5-4-3 0,-2 4-1 16,-19-6 5-16,-2 3-3 15,-6 3 0-15,-10-2-1 16,-2 2 0 0,-13 0-8-16,-5 4 0 0,-3 0-1 15,-7 3-4-15,7-1 2 0,-17-1 0 16,-9-4 0-16,-5 1 4 15,-7-2-2-15,11-3-1 16,9-4-1-16,4 1-1 16,6-3-1-16,-5-1 2 15,1 2 0-15,-6 0 1 16,2 0 0-16,7 4-1 16,2 1 1-16,4 1-1 15,-2-3 0-15,-1 4 0 0,-5-2 0 16,-7-1 0-1,-1-2 0 1,0 1-1-16,5 4 0 0,12-1 0 16,0-1 0-16,2 6-1 15,0 0 0-15,-5 7-2 16,2-2 2-16,-13 1 0 16,2 4 0-16,4 1-1 15,5 0 0-15,21 2-1 16,6 1 1-16,6-4 1 15,7-4 0-15,3-2 0 16,7-3 0-16,7-4 1 0,2 0 1 16,7 0-1-1,-9-3 0-15,2 3 1 0,4-1 0 16,-9-1 1-16,3 2 0 0,-2 0 0 16,1 0-1-16,-1 3-1 15,0 5-1-15,-4-6-2 0,-2 2-4 16,2 4-57-1,-4-5-42 1,17 12-140-16,-11-6 126 16</inkml:trace>
  <inkml:trace contextRef="#ctx0" brushRef="#br0" timeOffset="29033.49">4836 7755 534 0,'-24'12'106'0,"-3"6"89"0,-6-1-28 0,5-1-52 0,4-4-9 0,12-4 10 0,5-1 2 0,7-4-8 0,5-2-13 0,16 4-33 0,5-3-6 0,15 4-2 15,13 5 2-15,9 2-12 0,7 5-4 0,13-5-13 0,7-3-7 0,21-4 5 0,1-8 0 16,0-7-1-16,-5-1-1 0,-20-7-4 0,-4 3 0 15,-15-4-6-15,-6 3 1 16,-29 5 7-16,-13 2 3 16,-28-1 6-16,-12-1-3 0,-26 4-9 15,-8-3-7 1,-10 2-7-16,-12-2-2 0,-12 1-5 16,-13 2-3-1,-18 1-3-15,3 5 0 0,10 6 1 16,16 4 2-1,29 2 0-15,10-5 0 16,23-6 0-16,7 1-3 16,21-4-2-16,14 1 1 0,19 1 8 15,7 1 7-15,20 1 6 16,8 3 0-16,25-4-7 16,12-1-2-16,6 0-2 15,-4-6 1-15,-20 4 0 16,-11 2 0-16,-16 5 4 15,-13-2 1-15,-19 3 6 16,-15 2 6-16,-30 2 2 16,-15-1 0-16,-25 4-6 0,-11-2-6 15,-22-2-14-15,-14-1-10 16,-20-5-10 0,-2-3-1-16,15-1 6 15,20-7 8-15,27 3 5 0,17-4-1 16,27 6-4-1,16 3 7-15,28 0 11 16,16 1 13-16,26-2 11 16,17-9-3-16,34-4-9 0,9-7-11 15,-1-1-3-15,-5-3-2 16,-29 1 2-16,-12 6 8 16,-23 8-93-16,-11 2-84 15,-43 7 94-15</inkml:trace>
  <inkml:trace contextRef="#ctx0" brushRef="#br0" timeOffset="37023.15">20456 4717 825 0,'0'8'128'0,"-2"-1"107"0,1 0 10 0,1 3-28 0,-4-4-26 16,4 2-46-16,-4-5-11 0,4 2-27 0,-2 4-14 16,-1 6-23-16,3 7-17 0,-10 17-24 15,9 10-11-15,-5 14-8 16,1 3-4-16,5 10-4 15,1 1-1-15,6-3-1 16,-1-1-10 0,5-7-76-16,-1-4-60 15,-1-6-326 1,4-2 275-16</inkml:trace>
  <inkml:trace contextRef="#ctx0" brushRef="#br0" timeOffset="37346.22">20306 6271 1440 0,'5'0'143'0,"-2"4"138"0,1 3-61 0,4 8 11 0,-8 9-37 0,0 11-72 0,0 12-30 0,-8 8-50 16,5 12-22-16,-8 16-15 0,0 1-4 0,-1 12-20 0,4-1-33 0,-3 5-92 0,-2 1-73 0,5-8 108 0</inkml:trace>
  <inkml:trace contextRef="#ctx0" brushRef="#br0" timeOffset="39233.33">20265 3110 562 0,'0'-1'152'0,"0"-2"156"0,0-4-30 15,-2 4-54-15,-1-3-17 0,-5-2-27 0,-4 2-12 0,-7-2-52 0,-13-5-19 0,-11 2-27 0,-7 2-15 16,-10 9-12-16,5 8-8 0,4 10-22 0,1 11-9 0,10 15-6 0,3 6-3 16,11 15-3-16,12 3 3 0,16 6 5 0,9 0 0 15,14-8 2-15,3-7-1 16,9-12-2-16,2-4 0 0,7-17 0 15,0-3-23 1,2-14-92-16,5-6-57 0,0-15-199 16,1-6 194-1</inkml:trace>
  <inkml:trace contextRef="#ctx0" brushRef="#br0" timeOffset="39412.08">20460 3441 1088 0,'-3'4'234'0,"0"4"221"0,-5 6-211 0,0 3-13 0,0 5-103 0,-1 3-38 0,4 4-48 0,4-6-14 15,2 1-24-15,9-5-6 16,2 2-16-16,6-4-29 16,4-6-89-16,-5-3-60 0,12-5 94 15</inkml:trace>
  <inkml:trace contextRef="#ctx0" brushRef="#br0" timeOffset="39595.9">20497 3318 1236 0,'-3'2'86'0,"-4"-2"116"0,7-6-198 15,7-4-25-15,2-4-211 0,4 0 157 0</inkml:trace>
  <inkml:trace contextRef="#ctx0" brushRef="#br0" timeOffset="39894.96">20722 3415 1048 0,'3'53'141'0,"-3"-1"46"0,0 0-49 0,0-3-29 16,0-12-69-16,0-9-13 15,4-4-6 1,2-9-9-16,-3-4 17 0,-3-11 15 16,2 0 35-1,-2-4 17-15,-2-1 8 16,-3-9-5-16,1 0-16 16,0-15-5-16,4-7-19 0,0 4-8 15,11 10-17-15,2 3-9 16,3 13-7-16,6 6-6 15,5 10-4-15,0 7-1 0,4 8-7 16,2 2 2 0,-4 3-2-16,-3 5-1 15,-3-4 0-15,-6 2-25 0,-1-1-57 16,-2-1-35 0,0-4-140-16,-6-10 144 0</inkml:trace>
  <inkml:trace contextRef="#ctx0" brushRef="#br0" timeOffset="50774.29">5532 7848 424 0,'-21'14'88'0,"2"-5"112"0,0-1-28 0,10-8 7 16,6-3-8-16,11-5-20 0,1-3-9 0,7-1-24 0,-2-4-11 0,0 3-32 16,5 12-25-16,-9 10-35 0,1 15-7 15,-2 15-4-15,-1-1 7 0,-2 9 8 16,5 4 2-1,10 1 1-15,-4-3-4 16,10-4-2-16,3 1 0 16,8 0 7-16,8-2-1 15,6 5-8-15,11-3-2 0,8 3-10 16,9 1 4-16,1-3 1 16,2-6-1-1,1-3 1-15,1-5-4 0,26-1-2 16,12-9 1-16,8-7 4 15,3-5 1 1,1-9 2-16,4-2-1 0,17-8-3 16,4 0-3-16,5-5-1 15,12-4 1-15,1 3 2 16,-3 1 1-16,5 2 1 0,-5 5 1 0,0 0-2 16,1 1 0-16,-1 3 0 15,1-4 1-15,-7 1 2 16,5-4 14-16,-2-5 6 15,-4-4 1 1,-4-10 1 0,4-4-14-16,-4-10-3 0,-3-5 0 15,4-7 0-15,-2-1 0 16,1-4-2-16,-6 4-2 0,-4 5-2 16,-1-4 1-16,-8-4-1 15,-6-1 0 1,2-4 2-16,1 0 1 15,-15 0 2-15,-11-2-1 16,-25 7 0-16,-4 3-1 0,-19 12 0 16,1 4 0-16,-17 6-3 15,-9 6-11-15,-7 6-64 16,-12 3-45-16,-10 5-124 16,-3 0-121-16,-3 2 204 15</inkml:trace>
  <inkml:trace contextRef="#ctx0" brushRef="#br0" timeOffset="51103.14">12707 7207 1150 0,'0'2'101'16,"-2"-2"79"-16,-1 0-23 0,-2 0-24 0,5 3-16 0,10-3-33 0,10-5-21 0,21 2-22 0,3 0-6 0,16 2-2 0,6-4-3 0,-4 2 8 0,6 3 0 0,-5 4-4 0,-8 7 4 0,-12 12-5 15,-15 5 0-15,-28 11 3 16,-17 7 0-16,-27 17-14 15,-8 2-12 1,-2 6-67-16,2 1-47 16,11-10-135-16,9-9 124 0</inkml:trace>
  <inkml:trace contextRef="#ctx0" brushRef="#br0" timeOffset="51986.83">14066 6162 589 0,'4'3'109'0,"-3"0"111"0,-1 2-6 0,0-4-22 0,0-1-12 0,0 0-27 0,5 0-10 0,-2-1-25 0,-1-7-10 16,1-3-16-16,0-2-13 0,-6-4-16 15,-2 1-8-15,-8-7-10 0,-1 1-1 0,-9-4-8 16,-4 4-12-16,-8 5-13 16,-3 6-9-1,0 17-19-15,-3 7-2 16,3 18-6-16,7 12 0 0,9 17 7 0,8 3 3 16,12-3 5-1,5-7 0-15,11-15 2 16,10-11 1-16,1-14 5 15,5-12 4-15,3-12 13 16,-3-11 6 0,0-11 12-16,-6-6 4 0,-5-12 1 15,-5 1 0-15,-9 4 5 16,-2 3 1-16,-6 15 0 16,-2 6-5-16,0 17-21 15,1 7-9-15,2 23-15 0,4 8-2 16,7 19-1-1,5 2 3-15,15 3 2 0,5 2-27 16,15-5-67 0,0-2-72-16,6-9-361 15,9-5 326-15</inkml:trace>
  <inkml:trace contextRef="#ctx0" brushRef="#br0" timeOffset="52473.41">15071 5886 1178 0,'-3'-2'117'0,"0"1"127"0,1 1-67 0,-2 4-14 0,4 9-23 0,4 17-56 0,-2 0-24 15,8 19-31-15,4 8-10 16,-2 7-12-16,6 4-2 16,-6-2-2-16,1-4 2 0,-5-10 3 15,-5-11 1 1,-9-16 7-1,-2-8-3-15,-13-18-7 16,-2-10-9-16,-4-14-14 16,-3-5 1-16,-6-8 4 0,1 0 7 15,5 2 5-15,1 6 2 16,15 8 12 0,5 6 3-16,18 8 6 0,7 3 2 15,12 5-9-15,7 0-4 0,6 0-3 16,5 2-4-1,-2-2 2-15,7-3-26 16,-3-11-104-16,3-7-90 16,7-11 100-16</inkml:trace>
  <inkml:trace contextRef="#ctx0" brushRef="#br0" timeOffset="52856.65">15822 5496 1693 0,'-8'5'125'0,"-4"19"47"15,-2 12-10-15,-2 27-79 0,2 11-23 0,1 7-32 0,2 7-11 0,8-1-13 16,-2-5-2-16,8-3-6 16,2-5-11-16,3-13-12 15,-3-14-6-15,-4-15 7 16,-1-11 7-16,0-23 10 15,-1-15 8-15,1-26 5 16,9-15 9-16,5-9 13 0,4 3 1 0,10 12-1 31,4 14-6-31,-3 25-8 0,5 13-3 0,-3 22-3 32,4 7 1-32,-5 12-3 0,0 8 0 15,-16-4 1-15,-8 3 3 16,-17-3 4-16,-8-5-1 15,-18-9-18-15,-9-7-19 0,-9-19-48 0,-1-10-48 32,0-19-130-32,3-6 94 0,0-28 45 15</inkml:trace>
  <inkml:trace contextRef="#ctx0" brushRef="#br0" timeOffset="53938.95">17491 5919 688 0,'15'-2'164'0,"-3"-4"237"0,-2 3-123 0,-20 0-26 15,-2 1-34-15,-15-3-86 0,-10 2-37 0,-4 0-49 0,-4-2-18 0,-1 5-23 0,-3 4-5 0,11 8-10 16,2 7-5-16,15 13-3 16,2-1 1-16,13 2 3 15,3-4 0-15,11-10 4 16,4-5-1-16,6-8 7 16,2-6 4-16,7-6 15 15,6-8 7-15,2-7 14 16,3-2 7-16,0-4 7 15,3-3 0-15,3 3-11 16,-5 5-8-16,-4 9-18 0,-7 7-6 16,-13 17-6-16,-4 5 0 0,-7 14-1 15,-4-2 1 1,2 2 1-16,3 2 0 0,7-13-2 16,3-4-1-16,5-8 2 15,1-7 2-15,-2-10 5 16,1-4 1-1,4-2 1-15,-7-6-1 0,2 5-2 16,-6-4-2 0,-7 12-8-16,3 6-4 15,-5 12-6-15,7 8-1 0,-7 12-5 16,4 1 1 0,0-5 3-16,-3-8 4 0,3-6 11 15,-4-9 6-15,7-7 5 16,1-12 0-16,2-8 2 15,3-7 0-15,8-9-6 16,4-3-3-16,4 8-6 16,5 6-2-16,1 14-2 0,10 5 1 15,5 11 1 1,-2-3 0-16,1-4 4 16,-4 4 0-16,-9-9 4 15,-7 4 1-15,-11-2 6 16,-5-7 5-16,-12-2 6 15,-5-5 2-15,-9 1-1 16,-7-1 1-16,2 10-4 16,-8 4-4-16,4 15-14 15,4 14-9-15,-2 24-8 16,8 6 1-16,11 10 4 16,15 0 3-16,13-12 0 0,12-4 1 15,15-21 19 1,7-3-75-16,12-15-55 0,2-2-98 15,14-10 78-15</inkml:trace>
  <inkml:trace contextRef="#ctx0" brushRef="#br0" timeOffset="55304.91">14286 6827 739 0,'-5'-8'139'0,"0"1"145"16,1-1-23-16,0 1-54 0,0 3-21 0,2 4-53 0,-1 8-23 0,3 15-34 0,1 12-25 0,3 25-31 15,4 8-7-15,-1 15-13 16,-2-1 2-16,-2-3 0 0,7-6-4 16,-1-17-65-1,4-5-73-15,7-10-277 0,6-10 238 16</inkml:trace>
  <inkml:trace contextRef="#ctx0" brushRef="#br0" timeOffset="56247.73">14667 7307 1396 0,'10'-18'134'0,"-7"-5"95"0,-1-1-25 0,-13-4-44 0,-4-5-40 0,-10 3-57 0,-2-2-22 0,2 16-25 0,0 13-9 16,3 19-22-16,3 17-5 0,3 18-4 15,7 2 3-15,7 1 12 16,5-7 2-16,11-19 0 16,9-5 1-16,2-17 5 15,0-3 2 1,-1-11 9-16,-2-4 1 0,3-11 10 15,-1-3 3 1,-1-3 5-16,1-5 5 16,0 5-4-16,-7 4-5 15,-4 9-8-15,-10 13-9 16,8 3-8-16,-8 17-1 16,2 7-2-16,-2-2 2 0,6-3 0 15,1-2-2-15,9-6 3 16,-4-3 0-16,6-8 4 15,-2-3 1-15,3-3 3 16,-5-7 3-16,4-3 8 16,-5-2 1-16,-5-1-1 15,3 0-4-15,-3 6-10 16,0 2-3-16,-6 6-4 16,6 5-3-16,-2 2-4 15,5 6 0-15,10 6 2 0,1-3 1 0,16-6 0 16,7-4 0-16,16-4 1 15,10-6 1-15,13-10 4 16,-2-3 1-16,-17-7 4 16,-12-2 3-16,-23 4 8 15,-18 5 7 1,-11 6 10 0,-11 10 1-16,-13 10-12 0,-2 17-11 15,-11 31-17-15,-2 13-6 16,2 23 1-16,-5 5 1 0,2 5-20 15,-1 0-37 1,1 1-53-16,-2-8-20 0,-3-10-52 16,-1-12 0-16,-7-18 1 15,0-12 20-15,-2-26 93 16,7-13 80-16,8-32 97 16,9-12 18-16,25-19 2 15,9-3-18-15,27 1-14 16,15 2-11-16,16 11-11 15,14 6-19-15,23 8-25 16,4 4 0-16,5-3-3 16,-11 0-2-16,-17-3 0 15,-8 2 1-15,-21 0 4 16,-7 4 13-16,-28 1 25 16,-6-2 8-16,-16 3 19 15,-10 1-4-15,-9 9-16 16,-7 6-9-16,0 16-29 15,-3 16-14-15,7 18-18 16,7 7-7-16,14 7-4 0,4-10-3 16,17-5-39-16,8-8-33 15,21-12-136-15,11-7-98 16,15-16 175-16</inkml:trace>
  <inkml:trace contextRef="#ctx0" brushRef="#br0" timeOffset="57282.01">16789 7089 955 0,'0'11'92'0,"7"0"78"0,-3-6-13 0,9-3-4 0,4-6-20 16,4-8-42-16,3-2-12 0,-1-4-25 0,-4-4-3 16,5-2-3-16,-8-1-5 0,-5 0 2 15,-3 0 1-15,-8 3 4 16,-10 1 4-16,-6 2-11 15,-7 5-10-15,-4 11-22 16,-10 5-11-16,-2 20-14 16,3 8-4-1,6 17-1-15,6 8 2 0,15 5 8 16,7-8 2-16,15-8 2 16,9-8 1-16,14-12 1 15,5-3 2-15,5-20 2 16,3-6 2-16,3-13 1 0,-2-6 1 0,4-4 0 31,-4 2 1-31,-4 1 0 0,-5 3 0 0,-16 11 0 16,-2 0 0-1,-22 11-2 1,-2 5-5-16,-12 3-6 16,-6 3-1-16,6-2 3 15,5-1 4-15,8-7 2 16,0 1 1-16,16-15 6 0,3 1 4 15,11-4 13-15,0-3 6 16,0 11 1-16,3 0-6 16,3 13-13-16,-6 5-9 15,4 10-5-15,-8-1-9 16,0 5-53 0,2-7-41-16,7-6-112 0,6-9-75 0,0-9-140 15,1-8-16-15,-7-17 107 16,-2 7 112-1,-6-4 304-15,-8 6 118 0,-2 5 104 16,-7-2 13-16,-7 7-33 16,-3 8-30-1,-8 5-81-15,0 2-31 0,-1 14-68 16,-1 6-32-16,2 8-20 16,7 5-12-16,7-5-12 15,4-4 1-15,13-7 4 16,9-8 2-16,1-11 14 15,3-6 11-15,-7-10 22 16,1-1 11-16,-12-11 8 16,5-4-5-16,-16-3-13 15,-8-1-10-15,-16 3-30 16,-7-2-27-16,-8 13-66 16,-6 6-60-16,-1 13-366 0,1 2 324 15</inkml:trace>
  <inkml:trace contextRef="#ctx0" brushRef="#br0" timeOffset="57847.6">18193 6879 1302 0,'21'0'112'0,"-8"4"62"0,-4 5-19 0,-7 7-63 0,-4 7-33 0,2 4-47 0,3 0-8 15,7-3-8-15,7-7 0 16,15-7 1-16,-4-9 1 0,7-4 10 16,-5-10 17-16,-5-7 39 15,-5-4 16-15,-9-1 18 16,-3 3-8-16,-8 3-31 16,0 6-11-16,-1 13-30 0,-6 3-11 0,7 18-13 15,7 7-7 1,8 4-1-16,9-5 1 0,16-10 3 15,5-7 1 1,11-6 6 0,0-5 3-16,-4-10 8 15,-4 0 3-15,-14-8 26 16,-16 4 22-16,-15 1 17 16,-8 2-1-16,-12 5-26 0,-5 12-26 15,-3 22-29 1,-1 12-6-16,4 29-6 15,2 11-9-15,-2 3-47 0,1 0-31 16,-4-8-34-16,-2-9-1 16,-3-10 17-16,0-8 33 0,-1-20 42 15,2-8 10-15,-4-19 37 16,1-6 7-16,6-18 22 16,-1-6 4-16,8-19 0 15,8-3-9 1,6 3-25-16,8 2-5 0,15 15-16 15,2 6-34-15,15-9-184 16,1-6 155-16</inkml:trace>
  <inkml:trace contextRef="#ctx0" brushRef="#br0" timeOffset="58104.36">18963 6559 1126 0,'30'-63'156'0,"-8"24"143"0,-6 14-53 0,-14 36-78 0,-1 26-44 0,-4 31-71 16,-10 19-19-16,-1 9-16 16,-5 0-5-16,2-17-5 15,-4-9-6-15,7-22-7 16,0-10-3-16,11-17-5 16,6-12-1-16,13-13 7 0,4-11 3 15,14-11 5-15,-5-1 4 16,8 5-2-16,-7 11-1 15,-5 22-2-15,0 12 0 16,-11 14-19-16,2 4-39 16,3-8-202-16,8-5 165 0</inkml:trace>
  <inkml:trace contextRef="#ctx0" brushRef="#br0" timeOffset="58586.76">16051 7668 1445 0,'3'-3'159'0,"0"3"110"0,-1 6-16 0,-2 13-87 0,0 13-48 0,-2 13-69 0,1 10-19 15,-1 12-20 1,2 2-3-16,0-4-47 15,0-4-44-15,2-12-131 16,1-3-188-16,-6-15 229 16</inkml:trace>
  <inkml:trace contextRef="#ctx0" brushRef="#br0" timeOffset="58930.49">15838 8075 886 0,'16'-11'158'0,"4"-5"285"0,10-1-259 15,18-4 24-15,8-4-12 0,26-2-59 0,2 0-33 0,1 5-52 0,-9 8-17 16,-26 11-19-16,-12 8-6 16,-22 15-7-16,-3 7-3 15,-13 11-3-15,-8 3 1 0,5-3 0 16,3-1 1-16,11-11-2 15,5-7-2-15,15-12 3 16,2-7 2-16,13-14 10 0,-2-9 5 16,-4-3 9-16,-7-5 6 31,-21 2 14-31,-12 1 5 0,-25 0-5 16,-13 2-8-16,-17 3-43 15,-7 2-27-15,4 7-62 16,6-2-71-16,14 2 94 15</inkml:trace>
  <inkml:trace contextRef="#ctx0" brushRef="#br0" timeOffset="59536.37">17403 7960 975 0,'22'-7'134'0,"-3"-1"119"0,2 1 5 0,-6-8-35 0,1 0-28 0,-6-7-64 0,-6 4-23 0,-10-7-33 15,-10 6-17-15,-14 5-20 16,-3 6-15-16,-5 16-33 15,0 11-7-15,2 9-21 16,6 4-3-16,11-2 6 0,11-13 3 0,13-4 19 31,9-12 7-31,8-6 17 16,2-6 11-16,-5-6 19 16,3-5 12-16,-6 2 6 15,-2-6-1-15,0 7-8 0,0 7-8 16,5 12-20-16,-3 17-5 15,8 29-11-15,1 9-3 16,-3 22 0 0,-5 2 0-16,-4 3-2 15,0-3-1-15,-13-6-18 0,-2-2-15 16,-22-15-27-16,-4-5-18 0,-11-17-32 16,-10-8-26-16,3-15-103 15,2-19-95-15,12-38 183 16</inkml:trace>
  <inkml:trace contextRef="#ctx0" brushRef="#br0" timeOffset="60431.64">17761 8034 1037 0,'10'14'81'0,"-1"-6"86"0,7-3-15 16,0-7 34-16,1-7-20 0,8-10-41 0,2-3-13 0,0-5-25 16,1-6-6-16,-10 4-13 15,-6 4 4-15,-9 0 5 16,-4 3 0-16,-13 4-12 16,-7 7-16-16,-9 13-35 0,-3 14-15 15,1 18-21-15,2 9-4 16,0 6 5-16,10 1 3 0,11-4 6 15,5-7 0-15,15-12 1 16,7-6 1-16,9-10 5 16,9-5 4-1,13-6 2-15,1-5 1 16,10-1 2 0,0-2-1-16,-11 3 0 0,0 4 0 15,-22 2 1-15,-10 3-1 0,-17 3-11 16,-9-3-11-16,-6 4-7 15,0-5-1-15,4-3 10 16,7 0 6-16,8-15 11 16,10-5 7-16,11-7 16 15,7-1 5-15,2-1-2 16,3 4-3-16,2 13-10 16,1 5-3-16,-6 18-1 15,1 11-1-15,-13 7-2 16,0-1-1-16,2 1-3 15,1-7 1-15,11-11-3 0,5-7 1 16,10-12 4-16,1-9 2 16,-2-10 7-1,-2-4 7-15,-12-5 21 0,-5-5 10 0,-16 0 13 32,-7-5 5-32,-26 3-15 15,-5 9-8-15,-12 18-24 16,-5 9-15-16,3 26-21 15,0 10-6-15,10 16-3 16,5 4 1-16,22-3 3 0,10-5-3 16,18-14 1-16,12-7 2 15,18-15 9-15,2-6 5 0,3-14 4 16,-3-5 2-16,-8-1 1 16,-8 6 0-16,-7 5 1 15,-6 2-2-15,-17 10 1 16,-7 4-4-16,-11 5-12 15,-3-1-1-15,-3 1 0 16,-6-3 4-16,10 1 10 16,-3-7 4-16,9-2 0 15,-4-8 1-15,4-10-2 16,11-2-2 0,5-7-6-16,2-3-19 0,5 5-58 15,4 0-43-15,3 9-156 16,2 3-194-16,13 7 274 15</inkml:trace>
  <inkml:trace contextRef="#ctx0" brushRef="#br0" timeOffset="61069.55">19607 7892 951 0,'3'0'266'0,"0"1"278"0,-9-1-233 0,-8-7-43 0,-10 0-121 0,-4-5-58 0,-7 2-66 15,-3 10-16-15,5 11-23 16,1 16-12-1,9 5-26-15,7 2-14 0,14-1-14 16,6-11 7 0,16-7 25-16,2-7 21 15,5-12 42-15,1-5 15 0,-2-7 23 16,-6-4 12 0,-1-1 6-16,-2 2-5 0,-4 5-24 15,-2 5-10 1,-8 15-19-16,-4 2-6 15,-3 15-5-15,-3 4-4 16,7-2-17-16,7-2-5 0,11-14 0 16,7-9 3-16,5-11 16 15,6-3 7-15,1-11 11 16,-1-7 9-16,-5-1 20 16,3-8 22-16,-4-10 24 15,0-9 10-15,-10-17 3 0,1-3-17 16,-14 1-23-16,1 8-8 15,-6 33-15 1,-2 21-6-16,-3 31-18 0,-7 14-13 16,-4 28-15-16,0 13 1 15,-3 11 4-15,-1 6 0 16,17-14-16 0,7-4-13-16,21-27-12 0,11-11 3 15,17-18 20 1,6-5 14-16,12-14 16 15,-1-4 3-15,-8-8 6 16,-11-4 5-16,-20-6 13 0,-12-2 5 16,-13 12 5-16,-8 3-1 15,-13 18-21-15,-4 12-11 16,-16 19-15-16,-7 11-7 16,13 5-6-16,7-3-21 0,29-10-53 15,13-9-38-15,16-14-67 16,3-7-21-16,-1-16-55 15,1-2-175 1,1-17 279-16</inkml:trace>
  <inkml:trace contextRef="#ctx0" brushRef="#br0" timeOffset="61268.78">19635 7417 1177 0,'-23'25'160'0,"7"4"302"15,40 2-368-15,13 1 14 0,31-10 1 0,11-5-26 0,14-14-44 0,7-6-21 0,5-16-110 0,6-7-27 0,4-12 52 16</inkml:trace>
  <inkml:trace contextRef="#ctx0" brushRef="#br0" timeOffset="61632.14">21248 7021 1523 0,'-5'0'62'0,"18"-8"14"0,10 4 112 0,-4 4 13 0,-5 14-12 0,-1 14-37 0,-8 26-81 0,-5 17-24 0,-4 22-26 0,-7 13-6 0,-4 15-1 0,0-4-35 16,3-4-118-16,2-9-66 15,12-17 85 1</inkml:trace>
  <inkml:trace contextRef="#ctx0" brushRef="#br0" timeOffset="62335.62">21134 7553 1506 0,'13'-5'158'0,"4"-6"141"0,11-11-127 0,12-8-3 0,9-13-33 0,8-5-21 0,1-9-27 0,3-2-10 0,-10-1-24 0,-2 7-13 15,-18 17-23-15,-5 18-13 16,-14 42-11-16,-2 18-3 0,-9 36-2 16,-1 10 4-16,-12 13 7 15,2-8-2-15,-1-5-11 32,5-10-3-32,7-28-1 15,9-10 4-15,4-28 10 0,2-9 5 16,6-18 6-16,-3-12 0 15,3-19 4-15,2 2-3 16,1-4-6-16,0 11-3 16,2 24-9-16,0 13-2 15,1 24 1-15,7 10 3 16,3-2 4-16,9 1 3 0,7-19 1 16,10-9 1-1,7-13 4-15,2-12 3 0,-8-7 7 16,-13-2 5-16,-19-2 10 15,-16-1 5-15,-17-2 10 16,-8-4-1-16,-14 0-12 16,-1 6-9-16,-12 20-28 15,-3 13-15-15,-3 34-11 16,1 17-1-16,6 14 9 16,15-1 5-16,24-15 4 15,18-10-1-15,25-20 0 16,0-10 4-16,12-15 9 15,-1-15 3-15,-9-9 11 16,-6-6 3-16,-4-2 9 16,-4 2 3-16,-9 3-2 15,-2 12 0-15,-14 12-8 16,-1 10-5-16,-9 21-6 16,2 9-4-16,2 10-3 15,6-2 0-15,8-7-12 0,2-3-16 16,4-21-72-1,2-2-43-15,6-18-49 0,-6-21 79 0</inkml:trace>
  <inkml:trace contextRef="#ctx0" brushRef="#br0" timeOffset="62468.32">22525 7091 1868 0,'5'8'14'0,"-2"-5"-85"0,2-2-75 0,0-7-68 0,3-5-225 0,14-14 253 0</inkml:trace>
  <inkml:trace contextRef="#ctx0" brushRef="#br0" timeOffset="62733.72">22854 7362 816 0,'28'71'111'0,"-3"-6"197"0,-3-1-284 0,-6-16-2 0,-6-7 24 0,-6-21 59 0,-4-7 34 0,-1-13 29 15,-2-5-7 1,-10-16-19-16,0 1-10 0,-4-18 0 31,0-3-11-31,7-9-42 0,7-2-28 16,16 6-38-16,4 10-9 15,15 17-6-15,1 0-4 0,3 0-13 16,3 0-34-16,1-16-113 16,7 1-143-16,16-20 164 15</inkml:trace>
  <inkml:trace contextRef="#ctx0" brushRef="#br0" timeOffset="63164.47">23847 7111 1678 0,'-3'7'124'0,"-1"4"89"0,-7 3-84 0,-7 6-32 0,1 18-39 0,-10 2-45 16,5 5-8-16,9 4-5 16,7-3-3-16,14-7-17 15,12-9-2-15,15-9-3 16,6-9 7-16,6-12 16 0,-2-11 8 15,-4-6 25-15,-7-5 9 16,-18-5 38 0,-6 0 12-16,-23-9-2 0,-12-2-11 0,-12-4-49 15,-2-3-24-15,-5 11-29 16,-2 5-35-16,5 14-109 31,0-1 0-31,19-1 66 16</inkml:trace>
  <inkml:trace contextRef="#ctx0" brushRef="#br0" timeOffset="63767.97">24136 7080 1530 0,'32'27'129'0,"-9"-4"160"0,-1 4-245 0,-15 3-23 0,2 3 1 0,1 0-2 0,-2-8-6 0,14-6-8 15,3-9-4 1,11-1-4-16,-6-9 0 16,-1-8 5-1,-1 4 17-15,-12-11 40 0,1 0 21 0,-6 4 28 16,-11-11-8-16,0 6-35 16,-1 3-21-16,1 10-34 15,1-3-10 1,7 9-6-16,5 5-2 15,4 6-2-15,5-8-1 0,8 4 5 16,3-4 3 0,7-6 1-16,-1-3 3 15,-3-3 6-15,-6-4 2 16,-14-6 8-16,-5 2 5 0,-12-11-4 16,-12-8 0-16,0-7-12 15,-2-2-5-15,2 2-2 16,3 9-1-16,10 13-6 15,0 6-6-15,4 12-9 16,5 8-4-16,8 7 4 16,6 1 7-16,3 6 8 0,1-1 5 0,-2-2 4 15,-2-5 1-15,-6-3 4 16,-6-9 3-16,-3-2 6 31,-5-4 1-31,-1-8 4 16,4-7-1-16,2-2-1 15,4-2-1-15,12 2-4 0,4 7-2 16,7 17-5-16,1 15-1 16,-7 16 0-16,-1 10 0 0,2 12-4 15,-9-8-19 1,2-11-73-16,3-1-50 0,-6-15-180 16,2 4 174-1</inkml:trace>
  <inkml:trace contextRef="#ctx0" brushRef="#br0" timeOffset="65217.64">22958 7971 876 0,'1'0'188'0,"-2"3"311"0,-6-2-246 0,-8 7-33 16,-6-1-28-16,-14 2-95 0,-4 4-30 0,-8 10-44 0,4 4-13 0,4 16-14 0,1 7-7 16,13 10-10-1,9 2-10-15,19-10-28 16,11-7-13-16,22-11-20 0,7-8 2 0,20-13 5 31,6-13 5-31,15-14-19 16,-2-11-9-16,-5-13 18 0,-2-2 11 0,-8-7 51 15,-7 4 19 1,-12-2 60-16,-15 0 32 16,-25 8 55-16,-10 2 27 0,-22 11-1 15,-9 10-16-15,-8 16-54 16,-4 9-27-16,-6 16-54 15,4 7-15-15,10 4-10 16,14 0-7 0,13-11-37-16,7-4-10 0,14-10-2 15,10-10 7-15,10-6 42 16,12-11 14 0,9-10 6-16,3-1 0 0,2-8 15 15,-3 1 8 1,-10 4 27-16,-10 4 9 0,-18 12 12 15,-16 12-5-15,0 3-29 16,-17 14-10-16,-4 15-27 16,-2-1-7-16,7 4 0 15,3-4-5-15,16-10-55 16,10-8-8-16,23-15-5 16,13-11 6-16,14-9 57 15,2-5 8-15,-2-3 23 16,-6 1 14-16,-8 2 39 15,0 6 16-15,-18 9 0 16,-4 10-11-16,-14 11-33 16,-12 10-15-16,-7 11-15 15,-7 5-4-15,-4 3-16 16,0-2-10-16,3-7-21 16,2-3-13-16,6-11 2 15,-3-6-8-15,6-11 19 16,-2-7 15-16,5-13 18 15,6-6 13-15,5-13 2 16,7-10-2-16,13-1-9 0,1 2-4 16,5 12 0-16,6 11 0 15,1 16 0-15,-3 11-1 16,-3 14 0-16,-6 8 1 16,-7 11 6-16,2 5 1 15,-8 2 4-15,-4 2 0 16,-4-9 3-16,-6-1 0 0,-5-9 7 15,-5-7 4-15,-7-10 2 16,-2-2-1-16,-7-11 2 16,4-4-2-16,4-12-1 15,5-6 1-15,13-13-8 0,8 1-4 16,17-5-6-16,4 3-2 16,9 17 2-1,0 2 4-15,-4 22 3 16,-1 4 1-16,-5 11-4 15,-9 2-2-15,-9 7-3 16,-4 4-4-16,-7-3-1 16,3 2 0-16,0-6 0 0,2-4 2 15,9-9 2-15,5-6 2 16,4-13 20-16,5-6 12 16,-2-6 29-16,3-2 19 15,-3 1 16-15,-5 2 5 16,-12 10-5-16,-2 4-10 0,-11 17-32 15,-10 5-19-15,-6 21-27 16,-7 11-14-16,-6 19-4 16,3 8-1-16,3 11-4 15,6-1-5 1,6-4-7-16,-2-4 1 16,1-7-3-16,-2-5 12 0,-10-9 15 0,-1-7 2 15,-8-15 8 1,-1-8-5-1,-5-13-15-15,-7-7-6 16,-18-15-33-16,-9-14-25 16,-17-28-111-16,-3-27-252 0,0-52 267 15</inkml:trace>
  <inkml:trace contextRef="#ctx0" brushRef="#br0" timeOffset="72889.56">4614 8024 609 0,'-32'13'96'0,"8"-2"123"0,23-5-157 0,10-6-5 0,20-11 2 15,10-8 13-15,24-6 6 0,2-3 5 0,15-5 6 0,7 4-1 0,6 4-1 0,11 9 5 0,11-4-4 0,8 4-2 16,-4 0-19-16,-6-6-13 0,-12 2-10 16,-11 1 3-16,-9 3 14 15,-6-1 5-15,-21 4-11 16,-8 7-12-16,-30-1-22 15,-12 6-10-15,-34 1-21 16,-22 6-22-16,-38 2-39 0,-15 8-10 16,-25 11 11-1,-10 2 20-15,-10 11 38 16,5-1 9-16,9 1 0 0,16-1-2 16,21-1 0-16,18-3 2 0,20-10 5 15,15-3 3-15,26-14 6 16,10-3 3-16,37-13 8 15,14-5 1 1,41-7-4 0,10-4-3-16,26-11-9 0,24 2-1 15,9-6-5-15,1-1 11 16,-10 2 10-16,-18-1 8 16,-16 1 12-16,-12 5-2 15,-25 8 0-15,-22 1-2 0,-41 13-4 16,-23 3-9-16,-52 8-17 15,-22 7-15 1,-45 10-48-16,-20 10-30 16,-34 15-7-16,5 4 10 0,20 3 41 15,32-2 33-15,68-15-118 16,43-9-99-16,89-23 121 16</inkml:trace>
  <inkml:trace contextRef="#ctx0" brushRef="#br0" timeOffset="74097.28">8378 13484 1589 0,'1'-8'74'0,"1"-1"5"16,1 2-32-16,-1 4-36 0,-4 0 1 0,0 3 24 0,1 0 16 0,-2-2 18 15,3 2 2-15,1-3-16 16,2 2-11-16,16-4-15 16,2 3-1-16,20 2 9 15,16 4 5-15,23 7 9 16,18 1-2-16,12 7-17 16,2-5-11-16,5 1-16 15,0 0-3-15,9-5-2 16,-1-1 1-16,-15-9 0 15,-4-8-1-15,-21-6 5 0,0-8-25 16,-17-8-74-16,-2-8-54 0,-23-28 64 16</inkml:trace>
  <inkml:trace contextRef="#ctx0" brushRef="#br0" timeOffset="75592.73">1913 13631 435 0,'-18'-10'33'0,"6"-6"29"15,4-4-46-15,8-1 47 0,-2-5 38 0,2 4 59 0,0 3 29 0,2 9-6 0,-2 7-12 16,0 3-19-16,0 3-13 15,-5 3-30 1,-4 5-16-16,-2 4-28 0,1-3-13 16,7-1-23-16,3 0-8 15,9-9-7-15,6 0-1 0,11-2 4 16,14 1 3-16,9 1 0 16,0-1 2-16,3 2 1 15,-5 1 2 1,0 5 2-16,2-3 1 15,-8 4-4-15,0-4 0 0,7-3-1 16,2-3 0-16,13-8 5 16,7 4-2-16,9-7-6 15,4-2-3 1,-6 5-11-16,1 0-3 16,-4 0-2-16,2 7 1 0,3-6 0 15,-1 4 0-15,12 0 10 16,0-3 3-16,-3 0 10 15,-3-1 6-15,-7 6 1 16,0-1 0-16,7 4-3 16,-1 4-5-16,7 0-9 15,0-4-3-15,-1-4-1 16,-3-2-1-16,-4-9-1 16,5 2-1-16,14-2-4 15,2 2-1-15,-2 6-2 0,-5 4 1 0,-11 2-2 16,-6 4 2-16,-2 5 0 15,-3 1 1-15,4-7 2 16,7 3 1-16,-3-10-1 31,6-5 0-31,-7-2-2 16,-6-1-2-16,0 3-1 0,4-1 0 16,3 7 0-16,11 2 0 15,0 2 0-15,-7 7 0 0,-8 1 0 16,-10 1 0-16,-8 0 0 15,-2 1 1 1,3 0 0-16,3-3 0 0,5-3 1 16,8 4 0-16,8-4 0 15,-6 0-1-15,-1-2 0 16,-1-3-1-16,3-2 1 16,7-1-1-16,9-1 0 15,2-4 1-15,-2 3-1 16,-2 4 1-16,-16 0-1 0,-3 3 1 15,-11 6 0-15,-1-5 1 16,-1 0 0-16,4-1-1 16,13-6 1-1,1-3-1-15,4 3 0 16,-5-5 1-16,-2 8-1 16,4 1 1-16,2 7 0 15,6 5 0-15,-3 1-1 16,0 0-1-16,-9 1 1 15,-6-1 3-15,-24-6-47 0,-4-2-54 16,-8-8-544-16,-1-6 418 16</inkml:trace>
  <inkml:trace contextRef="#ctx0" brushRef="#br0" timeOffset="83763.55">15624 1169 280 0,'4'5'109'15,"-1"4"118"-15,-3-6 9 0,8 2-29 0,-3 0-16 0,-2-5-24 0,5 0-22 16,-6-6-37-16,6 1-8 0,-5-5-10 0,-2 2 2 0,-1-4 1 0,0-1-5 0,-3-4-23 0,-6-1-11 0,-12-4-22 16,-4-1-10-16,-7 1-11 15,-4 0-6-15,-7 7-3 16,2 8-2-16,-7 8-7 15,0 7-1-15,10 11-5 16,2 1 1-16,16 7 1 16,1 2 2-16,15 2 2 15,3-4 1-15,7-2 2 0,13 2 1 0,8 5 1 16,4 1 1-16,14 5 0 31,4-1 1-31,-2 8-1 16,0 0 0-16,-10 1-1 15,-14 1-3-15,-20 1-3 16,-14-3-4-16,-17-1-15 0,-10 1-1 0,-25-11 1 31,0-4 4-31,-2-11 23 16,4-12 7-16,18-18 20 16,4-12 12-16,15-22 20 15,10-11 4-15,17-2-2 0,13 1-4 16,25 7-18-1,3 4-1-15,19 11-17 16,11 2-9-16,2 10-10 0,1 5-5 0,-15 7-18 16,-7 3-46-1,-9 4-135 1,-4 2-139-16,6 2 172 0</inkml:trace>
  <inkml:trace contextRef="#ctx0" brushRef="#br0" timeOffset="84791.75">15246 2541 519 0,'0'3'150'0,"-4"2"123"0,-1 1-70 0,2-4-23 0,3-1-36 0,-2-1-12 0,1 0-13 16,1 0-11-16,0-9-12 15,1 4-8 1,6-6-6-16,2-1-3 0,7-4-13 16,6-2-9-16,11-2-14 15,6 6-8-15,14 3-17 16,0 3-3 0,1 14-14-16,-5-1 0 15,-18 11-1-15,-2 4 0 0,-15 7 0 16,-8 3 1-16,-7 6 2 15,-10 0 0-15,-8 4-1 16,-15-2-1-16,-7-8 0 16,-4-2 0-16,-1-12 6 15,7-5 2-15,12-10-4 16,6-1 1-16,21 0-7 16,-1-4-5-16,23 7 2 15,8-2-3-15,17 10 4 16,5 2 2-16,2 4 1 15,-2 7 1-15,-10 3 0 16,-7 1 2-16,-10 7 0 16,-9-3 2-16,-11 2 6 0,-8 1 3 0,-15-5 5 31,-10 0 1-31,-21-2-2 0,-5-4-3 16,-29-4-3-1,-7-2-20-15,-11-12-103 16,-3-3-69-16,-16-6 84 0</inkml:trace>
  <inkml:trace contextRef="#ctx0" brushRef="#br0" timeOffset="99922.18">7762 7875 56 0,'-1'-8'3'0,"-4"-11"14"0</inkml:trace>
  <inkml:trace contextRef="#ctx0" brushRef="#br0" timeOffset="100871.76">7570 7728 429 0,'-35'1'131'0,"-3"7"115"0,7 2-33 0,-4-2-11 0,8 1-25 0,4-6-22 0,7-3-34 16,14 0-14-16,-1-1-7 0,13-6 4 15,12 3-11-15,4 2-4 0,6-3-26 16,14 5-16 0,14 8-17-16,3 2-11 0,17 2-8 15,9-4-3-15,24-1-3 16,7-6 0-16,6-6 2 15,-3-3 1 1,-12-3 5-16,2-3-2 0,1 2-3 16,-2-4-3-16,-14 3-2 15,-16 1 0-15,-24 4 3 0,-18 3 0 16,-14 5 1 0,-13 2 4-16,-15 5 3 15,-10 0-1-15,-17 7 1 16,-10 5-2-16,-30-5 2 15,-4 2 0-15,-25-11 6 16,-6 1-4-16,0-5-6 16,-10-2 0-16,-1-5-10 15,-9-9 2-15,-6 0-4 0,4-1-1 16,24 5-3 0,19 6 0-16,36 2-2 0,16 3-4 15,18 6-8-15,13 7-2 0,27 1 4 16,7 3 7-1,31 2 14-15,17-4 7 16,35-4 1-16,14-8 1 0,16-2-4 16,-4-1-1-16,12 3-2 15,-5 4-1-15,-13 4-1 16,-11-2-1 0,-38 4 2-16,-12-2 0 15,-24 3 5-15,-12-1 2 16,-29-2 10-16,-16 0 3 0,-30 0 1 15,-15 0 0 1,-16-8-11-16,-13 0-3 0,-30-9-5 16,-10-7-6-16,-10 1-4 15,-3-3-2-15,16 3 0 16,11-1 1-16,18 1 1 16,3-1-3-16,18 7-3 15,16 1 1-15,23 5-12 0,19 3-4 16,35 5 1-16,15 0 3 15,18 8 14-15,13-4 7 16,6 2 3-16,7 1 0 16,17-6 0-16,12-6 1 15,10-3 1-15,-4-1 1 0,-15-9 2 16,-18 5 0 0,-29-4 3-16,-18 1 1 15,-24 3 9 1,-9-6 3-16,-33 2-9 0,-13-2-7 15,-39-8-21 1,-26 2-9-16,-29-4 0 0,-10-3 4 16,-2 6 10-16,19-3 3 15,23 5 5-15,12 4-2 0,28 4-5 16,21 6-9-16,40 8 5 16,18 7 3-16,35 4 11 15,16 6 9-15,17-6-1 16,5-3-4-16,14-3-3 15,11-3 0-15,5-6 0 16,-1-1-1-16,-25-2-7 0,-16-1-28 16,-31 4-119-16,-16-2 56 15,-12 1 15-15</inkml:trace>
  <inkml:trace contextRef="#ctx0" brushRef="#br0" timeOffset="112697.22">19055 11748 260 0</inkml:trace>
  <inkml:trace contextRef="#ctx0" brushRef="#br0" timeOffset="114595.85">20954 13765 431 0,'-1'0'175'0,"2"0"146"0,-2 0-41 16,1 1-18-16,0 4-27 16,0-3-8-1,0 1-30-15,1 3-16 0,-1-1-32 16,-1 3-21-16,2-2-23 0,2 3-12 15,0 4-20-15,5 4-9 16,-6 7-16-16,0 11-8 16,4 10-15-1,-1 11-6-15,-5 10-11 0,0 10-1 0,-11 2-4 32,1 6-1-32,2 0-4 15,-4-4-2-15,5-7-10 16,3-10-8-16,7-19-20 15,6-8-13-15,4-14-57 16,-2-14-49-16,5-8-138 16,-7-11-157-16,-3-19 254 0</inkml:trace>
  <inkml:trace contextRef="#ctx0" brushRef="#br0" timeOffset="115608.43">20987 15594 974 0,'3'0'140'0,"-3"0"123"0,0 0-23 16,0 0-38-16,-6-2-21 0,3 1-33 0,-5-4-13 0,-11 2-24 0,-3 3-15 0,-9 5-21 0,-3 3-10 15,-3 6-26-15,0 8-10 0,4 8-17 16,0 6-9-16,8 15-11 16,9 4-6-16,14 6-4 15,7 4-2-15,20 0 2 16,12 1 2-16,15-6 3 15,8-5 0-15,3-9 2 0,-5-16 0 16,-4-16 2-16,-7-9 3 16,-6-16 3-16,-5-12 3 15,-7-11 22 1,-4-9 12-16,-6-17 22 16,-6-8 7-16,-12-7-3 15,-7-4-4-15,-13 0-12 16,-6 2-7-16,-12 15-14 15,-2 13-14-15,-8 26-42 16,-2 16-33-16,-11 12-83 16,-5 13-57-16,5-3-156 0,10 1 195 15</inkml:trace>
  <inkml:trace contextRef="#ctx0" brushRef="#br0" timeOffset="116778.13">21024 11822 1037 0,'-7'-7'150'0,"-1"0"133"16,-1-1-16-16,6 3-53 0,-4 0-18 0,0 4-28 0,7 1-19 0,0 4-27 0,0 0-13 0,3 8-18 15,-2 6-4-15,2 11-16 0,-1 5-5 16,-2 13-16-16,0 5-9 15,0 16-15-15,-6 6-7 16,1 17-14 0,-3 2-2-16,3 4-3 15,-3-4-6-15,10-7-58 16,1-8-43-16,5-23-90 16,3-6-65-16,-3-29 145 15</inkml:trace>
  <inkml:trace contextRef="#ctx0" brushRef="#br0" timeOffset="118078.96">22642 11719 558 0,'-1'11'155'0,"-1"0"119"0,-1-3-34 0,0 3-17 0,-4-1-22 0,4-4-4 15,-5 2-5-15,2-3-4 0,-3-1-24 16,-4-2-11 0,-4-2-32-16,-5 0-16 15,-8-2-27 1,-5-4-19-16,-5 5-32 0,-5 1-10 0,-6 11-16 15,-1 12-6-15,-2 17-11 16,6 10-4 0,18 20-4-16,8 8 0 0,20 15-21 15,11 0-12-15,12-11-9 16,10-9-11-16,9-23-7 16,10-13-13-16,1-18-60 15,-2-7-45-15,-5-15-102 16,-3-9-77-16,2-15-7 15,-2-8 54-15,-4 0 166 0,-3 2 160 16,-11 3 209-16,-1 10 61 16,-15 12 84-16,1 8-15 0,-8 19-60 31,-2 6-34-31,-1 13-96 16,-2 3-36-16,5-3-66 15,2 1-22-15,6-14-23 16,1-4-7-16,5-15-44 0,0-6-42 15,8-16-195-15,-3-15 172 16</inkml:trace>
  <inkml:trace contextRef="#ctx0" brushRef="#br0" timeOffset="118210.57">22809 12050 1322 0,'-4'10'79'16,"-1"-2"84"-16,5-7-199 0,5-2-60 0,17-13 52 0</inkml:trace>
  <inkml:trace contextRef="#ctx0" brushRef="#br0" timeOffset="118444.1">23098 12311 848 0,'-6'61'121'0,"0"-9"116"16,-6-8-29-16,-2-18 7 15,2-7-36-15,-1-19-24 16,4-8-6-16,5-16-20 16,1-6 0-16,6-3-15 15,8 1-7-15,7 9-23 16,5 7-9-16,7 10-31 0,7 7-13 0,10 18-18 16,-3 8-4-1,4 16-21-15,-11 2-22 0,-7 7-62 31,-4 0-55-31,-12-3-121 0,-2-3 143 16</inkml:trace>
  <inkml:trace contextRef="#ctx0" brushRef="#br0" timeOffset="119155.89">22967 14156 1245 0,'-3'0'90'0,"8"0"-8"0,-7-7 118 0,-6 1-29 0,-6-3-7 0,-3-2-29 0,-15-5-53 0,2 3-19 0,-6 5-30 0,-4 4-8 0,3 12-27 0,-1 4-15 16,5 20-50-16,4 13-27 16,13 17-23-1,4 7 0-15,20-4 43 16,8-10 27-16,9-20 35 16,5-16 20-16,6-19 52 15,7-8 20-15,1-19 37 16,2-8 4-16,-7-12-9 0,-4 1-1 15,-10-4-6-15,-11 4-5 16,-3 16-18-16,-8 10-9 16,-3 20-23-16,0 1-12 15,-1 29-25-15,-1 10-17 16,2 24-46 0,3 4-33-16,10 3-102 0,6-9-66 15,1-18 133-15</inkml:trace>
  <inkml:trace contextRef="#ctx0" brushRef="#br0" timeOffset="119643.81">23358 14402 844 0,'0'9'198'0,"2"-1"187"0,-2-2-152 0,0 1-26 0,-2 1-59 0,1-2-27 0,-1 5-39 0,1 3-20 0,1 11-34 0,3 9-12 0,8 10-15 16,2 3-3-16,2 2-7 15,7-10-8-15,-3-13-32 16,3-8-21-16,4-13-65 16,-3-13-41-16,-2-20 97 15</inkml:trace>
  <inkml:trace contextRef="#ctx0" brushRef="#br0" timeOffset="119810.19">23398 14026 1659 0,'-14'15'161'0,"-4"2"87"0,1 5-71 0,3-9-110 0,3-1-76 0,4-15-116 0,6-9-70 16,6-22 86-1</inkml:trace>
  <inkml:trace contextRef="#ctx0" brushRef="#br0" timeOffset="120429.68">22869 15350 1505 0,'0'20'140'0,"-3"2"98"0,3 0-28 0,2 7-86 0,1 5-34 0,8 15-66 15,2 6-17-15,1 15-19 0,5 6-18 0,-5-1-50 0,-5-1-27 16,-1-7-28-16,2-6 7 0,-6-10 51 16,3-12 32-16,-4-14 76 31,-1-12 35-31,-4-18 27 0,2-4 21 0,2-18 1 31,-1-8-11-31,12-6-5 0,6-3-11 16,4 11-18-16,3 8-6 15,2 12-17 1,-3 8-11-16,-1 16-18 16,-2 10-5-16,0 6-1 0,-8 7-1 15,-9 1-4 1,-2 3-6-16,-11-2-20 16,-4 0-21-16,-12 2-43 0,-1 0-22 0,-8-10-35 15,-5-4-31-15,0-24-74 16,3-12-66-16,5-28 167 15</inkml:trace>
  <inkml:trace contextRef="#ctx0" brushRef="#br0" timeOffset="120665.46">23414 15922 1237 0,'12'22'163'0,"1"2"138"0,-2-2-62 0,0-3-75 16,0 1-39-16,-2 4-55 0,3-2-27 0,0 2-31 15,-1-4-7-15,8-1-8 0,-2-5-6 0,7-4-38 16,3-4-40 0,1-9-110-16,5-3-102 15,-31-35 161-15</inkml:trace>
  <inkml:trace contextRef="#ctx0" brushRef="#br0" timeOffset="120809.56">23459 15678 1985 0,'-4'22'147'0,"-4"0"63"0,3-10-90 0,5-5-124 0,0-7-68 0,-3-16 34 0</inkml:trace>
  <inkml:trace contextRef="#ctx0" brushRef="#br0" timeOffset="129124.19">7743 7740 724 0,'-25'26'65'0,"-5"1"62"0,-3-4 4 0,-2-7 3 16,4 6 13-16,1-16 1 0,1 4-10 0,4 1-26 0,-2-6-17 0,5 9-35 0,-1-2-9 16,7-1-10-16,0-1 2 15,11-7-2-15,5 0 4 0,13 2 4 0,14-4 0 31,19-1 4-31,6-1-1 16,23-4-16 0,4 4-6-16,25 4-10 0,15 3-4 15,7 4-5-15,3-1-1 16,-17 0-3-16,-8 1-1 16,-3 1-1-16,-1-5 2 15,-7 4 1-15,-5-1 0 16,-20-1 1-16,-13-2 0 0,-17 2 0 15,-6-3 2-15,-15 0-1 16,-6-5 2-16,-9 0 5 16,-1-2 4-16,-9-1 2 0,-11 1 1 15,-14-2-6 1,-17-3-3 0,-37-4-2-16,-9 0-3 0,-18-4-5 15,-6 2-1-15,-3-6-4 16,-9 3-3-16,-18-1-2 15,-3 1-2-15,6 7 0 16,15 2 0-16,31 10-2 16,12 2 1-16,36 0-2 15,13 3-1-15,39-3-3 16,16 1 5-16,36-1 10 16,18-2 7-16,29 1 13 0,9-4-2 15,37-4-5-15,3-1-1 16,10-4-3-16,-4 1-4 15,-14-2 0-15,2 2-1 16,-12 2 1-16,-6 6 1 16,-36-2 3-16,-24 2 0 15,-27 2 3-15,-17-2 3 0,-19 0 6 16,-8 2-1-16,-25-4-1 16,-11 2-6-16,-30-8-9 15,-10 0-4-15,-18-3-6 16,1-3-3-16,14 1-2 15,19 4 0-15,29 7-2 16,9 2-4-16,27 13-6 16,9-2-1-1,19-2 3-15,16 4 4 0,24-13-55 16,14-3-61-16,37-25 76 16</inkml:trace>
  <inkml:trace contextRef="#ctx0" brushRef="#br0" timeOffset="134911.37">10009 7933 827 0,'0'3'164'0,"-2"2"214"0,1-1-248 0,-6 1 3 0,6-2-37 0,-1-3-17 0,4-1-34 16,10-2-12-16,23 3-18 16,6 1-1-1,21 1 8-15,1-1 6 0,6 4 6 16,9-3 8-16,-1 4 4 16,-3-1-6-16,-20-4-1 15,-17 2 4-15,-30-1 20 16,-14 6 4-16,-29-7-5 15,-16 4-13-15,-13-5-35 16,-2-1-7-16,2-7-11 16,7-3-5-16,17-2-1 15,6 4-1-15,19-1-7 16,16-1-2-16,13 2 0 16,9-2 5-16,9-2 20 15,6 0 11-15,-1-1 8 16,2-3-2-16,0 1-6 15,-4 5-3-15,-2 5-3 0,-10-2 2 0,-20 8 2 16,-15-5-10 0,-25 18-19-1,-14-1-9-15,-8 12-22 0,0 4-15 16,6 1-71-16,13 1-68 16,11 1 104-1</inkml:trace>
  <inkml:trace contextRef="#ctx0" brushRef="#br0" timeOffset="139645.59">19438 10671 1236 0,'-13'1'103'0,"4"4"144"15,7-4-213-15,2 1 7 0,4-2 16 0,0 0 4 0,1-2 10 0,-3 2-2 0,-2 0-16 16,0-1-7-16,6-4-20 0,10 11-5 15,26 1-2-15,15 2 12 16,43 2 29-16,13 2 8 16,43-4-2-16,23-5-7 0,11-6-22 15,17-3-10 1,1-11-6-16,-4 1-6 16,-5-4-4-1,-10-2-1-15,-30 5-1 0,-17-1 0 16,-46 11-1-16,-25 1 1 15,-45 5-4-15,-25 0 8 0,2 8-9 16,-26 0 0-16,-43-3 1 16,-26 6-10-1,-47-5-3-15,-14-1-5 16,-27-4-17-16,-11-1-8 16,-6 0-2-16,10 0-1 15,15 3 4-15,17-3 3 0,30 2 8 16,18 4 6-16,41-1 16 15,20 3 4-15,43 0 7 16,14 1-3-16,66 2 15 16,37-6 6-16,67-7-1 0,40-7 0 15,41-13-24-15,12-8-19 16,23-8-261 0,-10-20 195-16</inkml:trace>
  <inkml:trace contextRef="#ctx0" brushRef="#br0" timeOffset="142566.96">8280 14741 1350 0,'1'5'63'0,"4"-2"4"0,-3 5-23 15,-2-5-31-15,0 6 9 0,-7-2 38 0,6 2 22 0,-4-6 40 0,5-1-1 0,0 4-20 16,5-11-13-16,11 12-31 0,4-3-4 0,5 7-8 0,2 7-7 16,8-2-5-1,3-2-7-15,17-2-11 16,14-2-5-16,32-7-3 15,10-6 0-15,20-5 3 16,9-5 1-16,27 2-1 0,8 0-1 16,15 2-3-1,9-4-1-15,-16-1 10 16,-5 3 5-16,-13 1 3 16,-19-1 0-16,-22 4-12 0,-9-1-9 15,-34-2-65-15,-15-2-67 16,-38-9 70-16</inkml:trace>
  <inkml:trace contextRef="#ctx0" brushRef="#br0" timeOffset="143416.74">3150 14817 535 0,'-43'14'55'0,"3"-3"48"0,7-10-74 0,5-2-14 0,1-13-11 15,2-4 5-15,-4 6 34 0,-4 2 18 16,-6 18 24 0,-2 2-1-16,-6 13-11 15,4-1-5-15,7 2 7 16,7-5 7-16,20-5-1 15,6 2 0-15,15-8-4 16,7 1-4-16,18 2-4 16,5 3-7-16,13 1-20 0,4-1-5 15,20-2-9 1,12-2-3-16,26-5-3 16,14-4 4-16,9-4 10 15,5-6 8-15,15 1 9 16,2-7-1-16,18 3-2 0,11-5 1 15,14 4 4-15,2 5-1 0,7-3-8 16,16 11-10-16,-24 3-17 16,-1 5-4-1,3 6-14-15,-19-1-1 16,-11-10-1-16,-10-1-1 16,-25-7-19-16,-5-5-36 0,-19-5-193 15,6-12 157-15</inkml:trace>
  <inkml:trace contextRef="#ctx0" brushRef="#br0" timeOffset="161726.09">23319 466 640 0,'-2'12'167'0,"-1"1"83"15,-8-1-49-15,-1-5-33 0,1-2-76 0,6-5-15 0,0-8 9 0,5 1 2 16,0-2-17-16,0 9-3 16,0-3 0-16,-11 6-3 15,-6 9 1-15,-5 4-7 16,-8 8-25-16,3 4-13 0,-5 13-12 31,1 7-6-31,2 16-6 16,-2 10-1-16,1 4-4 15,8 2 0-15,11-7-3 16,9-9-5-16,19-13-3 0,4-12 2 16,12-15 5-1,-5-8 7-15,6-7 9 16,-11-7 5-16,-2-10 8 16,-5-5 5-16,-7-4 3 0,-4-5 1 15,-5-2-3-15,-5 4-4 16,-8-4-9-16,-1 7-6 15,-6 12-9-15,-1 5-3 16,-9 9-20-16,-1 5-29 0,1 4-125 16,0 2-108-16,-3 4 151 15</inkml:trace>
  <inkml:trace contextRef="#ctx0" brushRef="#br0" timeOffset="162430.89">22882 1828 883 0,'0'-1'123'0,"2"-3"80"0,7-3-10 0,4-3-25 0,2-2-41 0,12-3-25 0,5 1-1 0,-1 3-21 15,6 3-12-15,-6 5-28 16,-1 3-13-16,-1 8-14 0,-7 5-5 15,-5 4-4-15,-4 7-4 16,-12 2-2-16,-2 4-5 16,-14 0-3-16,-5 7-15 0,-8-4-9 15,-2 0 5-15,-7-8 9 16,-2-6 18-16,10-10 10 16,9-2 3-16,18-7 3 15,1 1 0 1,18 1 3-1,8 4 1-15,10 10-6 16,-3 1-1-16,-1 7-5 0,-4 3-2 16,-11 1 1-16,-4 5 3 15,-12-3 18-15,-1 0 4 0,-18 0 5 16,-2-3-2-16,-16-8-18 16,-9 3-8-16,-17-6-44 15,-10-4-32-15,-4-5-157 16,-7 2 129-16</inkml:trace>
  <inkml:trace contextRef="#ctx0" brushRef="#br0" timeOffset="168089.75">25158 2662 1041 0,'10'7'136'0,"1"-3"73"16,2 1 19-16,-9 0-49 0,-4-3-42 0,-8-2-48 0,-14 0-17 0,-14-7-34 16,-7 1-13-16,-28-8-4 15,-3-5-2-15,-9-2 10 16,-2-2 5-16,18-3 3 15,3 1 9-15,19 0 4 16,1-2 1-16,11-11-3 16,3-1-5-16,10-12-11 15,7-2-6-15,4-10-6 16,2-2-5-16,-1-9-6 16,-3 0-1-16,2-2-4 0,1 4 0 15,-2-3-2-15,6 0 1 16,-3-3-3-16,9 1 1 0,0 0 1 15,5 3 1 1,5 6 5 0,-6 2 4-16,3 6 0 15,-6 1 2-15,-10 6-2 16,-4-2-3-16,-13-7 0 0,0-1-2 16,1-3-4-16,-7-2-1 15,3 5-2-15,0 8-2 16,-1 12 1-16,-1 12 1 0,1 9 0 15,-1 6 4 1,3 6-1-16,-3 4-1 0,4 0 0 16,-2 3-2-16,2 1 0 15,1-3 0-15,-3 1-1 16,1-1 1-16,0-5 0 16,1-1 0-16,3-3-8 15,5 1-7-15,6 2-17 16,-2 2-14-16,13 7-37 0,0 1-29 15,-2-2-72 1,4 3-64 0,9 1 137-16</inkml:trace>
  <inkml:trace contextRef="#ctx0" brushRef="#br0" timeOffset="168357.59">23974 276 1078 0,'-3'-1'100'0,"-9"-2"106"0,1-4-139 0,-1 7 4 0,-6 2-33 0,-2 7-16 16,-4 10-14-16,-1 0-5 0,3 11-1 0,-6 3-2 0,10 5-1 15,4 2-1-15,14-1 1 16,8-1 1-16,16-2 2 16,12-4 1-16,10-7 10 15,-4-3-37-15,7-9 20 16</inkml:trace>
  <inkml:trace contextRef="#ctx0" brushRef="#br0" timeOffset="172234.2">22592 193 737 0,'4'-3'142'0,"-4"-2"114"0,0 0-4 0,-1-6-55 0,-4 5-29 0,2 0-28 0,1 4-20 0,-5-3-25 16,3 2-15-16,4 3-18 15,0 0-9 1,-1 2-26 0,4 7-2-16,3 13-14 0,-1 3-3 15,3 16 0-15,-5 5-2 16,-1 3-5-1,-2 0 1-15,0-5 3 0,-4-1-26 16,0-9-50-16,-1 1-41 0,2-7-134 16,-3-2-66-16,2-3 169 15</inkml:trace>
  <inkml:trace contextRef="#ctx0" brushRef="#br0" timeOffset="-199333.09">5787 16887 1105 0,'-16'2'48'0,"-4"-2"-3"0,3 0-24 0,-5-2-47 0,-2 2-4 0,-1 3 4 0,1 4 10 0,3-1 52 16,1-1 26-16,7 1 35 0,4-1 8 0,9-4-8 0,-2 1-14 0,-2 6-16 0,4 0-3 0,1 0-6 0,4 3 0 15,3-2-13-15,-4 2-5 0,9-6-12 16,4 0-6-16,4-1-3 15,9-2 1-15,3 1 2 16,11 3 4-16,2 2 8 16,8 2 6-1,12 4 8-15,3 2 3 16,5-8 7-16,-1 4-4 16,-4-2-18-16,-5-7-7 0,3 1-15 15,1-2-2-15,6-2-4 16,7-3-1-16,2 3-8 0,-1-3-2 0,-3 3 3 31,-6 1 0-31,3 1 3 0,-2-1 0 0,5-1 6 31,7 0 3-31,4-1 4 16,3-2 2-16,-4-4-3 16,-9 1-2-16,-4-2-4 15,-8 0-1-15,4 2-4 16,2 0 0-16,7-1-1 0,6 6-1 15,-7-1-1-15,1 2-1 16,-9 0 1-16,1 0-1 16,1 0 0-16,6 0 2 15,6-1-1-15,5 1 0 16,7 0 0-16,-7 0 0 16,-5-2-1-16,-8 2 1 0,1-1-1 15,2-3 1 1,12 3-1-16,1 1 0 0,6-2 0 15,-7-1 0 1,-2 2 0-16,9-6 1 0,-1 2 1 0,10-1-2 31,3 0 4-31,-8-7 2 16,-12 4 6-16,-4-2 2 0,-1 4 1 16,-4-4 0-1,17 4-4-15,2 0 1 0,-2-5-4 16,-7-1-1-16,-3-1-4 15,-2 1-1-15,7 1-1 16,17 1-1-16,1 1 1 16,-2 2 0-16,-2-1 1 15,-5-1 0-15,-11 1 2 16,3 1-1-16,-14-5-20 16,-8 1-39-16,-19-7-170 0,-31-22 140 0</inkml:trace>
  <inkml:trace contextRef="#ctx0" brushRef="#br0" timeOffset="-173745.54">8310 17141 650 0,'-7'13'125'0,"-4"-2"144"0,0 0-156 0,-1-2-74 0,4-6-20 0,-2 1-18 0,-1-4-1 0,3-4 4 0,1 1 13 16,-4-5 29-16,7 4 10 16,-3-3 4-1,2 4-7-15,-5-2-20 16,-2 5-9-16,-4 0-5 15,3 0 4-15,-4 0 7 0,7-1 8 16,1-4 16 0,9 4 2-16,-8-6-5 0,16 1-10 0,8 3-25 15,11 1-9 1,20-4-10-16,7 3-2 16,21-7-2-16,12 2 1 15,28-9-1-15,16-3 2 16,24-3 4-16,10 1 1 15,17 0 7-15,4-1 3 16,0 4 7-16,0 1 6 16,-11 7 4-16,-7 7-1 0,-12-1 13 15,-8 10 6-15,-31 1 12 16,-4 2 3-16,-34 4-9 0,-16-7-8 31,-34-6-5-31,-24 2-5 16,-12 1-3-16,-21-2-9 15,-35 9-27-15,-16-7-12 16,-30 7-22-16,-6 4-6 16,-26-1 4-16,-7 1 6 0,-8-3 4 15,-7-7 4-15,-7-13-18 16,-7-4-10-16,-2-3-1 16,-9-1 4-16,8 10 32 15,10 4 21-15,17 5 30 16,12 4 10-16,35-2 6 15,17 5-3-15,16-3-9 0,13 4-5 0,17-1-7 16,12 2-8-16,18-2-20 31,16-2-11-31,37 5-15 0,18 5 1 0,32 6 6 32,11 3 8-32,28 0 9 15,18-3 1-15,17-8 7 0,5-1 4 16,9-11 12-16,-1-6 6 15,-8-5 15-15,-11 0 5 0,-20 2 7 16,-16-1-2 0,-15 8-14-16,-15 0-10 15,-28 10-68-15,-15-2-88 0,-58 11 77 16</inkml:trace>
  <inkml:trace contextRef="#ctx0" brushRef="#br0" timeOffset="22908">10561 14785 497 0,'0'-9'190'0,"2"-1"158"0,-2 9-49 0,3 2-34 16,1 5-77-16,0 10-37 0,-3 0-73 0,1 1-18 0,-1-1-19 16,-1-5-4-16,0 3 1 15,-1-1 3-15,-6 0-8 16,-5 1-3-16,-12 3-6 16,-12 2-2-16,-18 6 2 0,-7 0 2 15,-15 4 9 1,-3 2 6-16,-31-4-7 0,-7 3-5 15,-22-6-16-15,-4-4-8 16,-10-4-2 0,-10-6-3-16,-1-12-2 15,-2-7-3-15,9-12 0 0,4-6 1 16,6-14 1-16,10 2 2 0,14-7 3 16,15-4 5-16,-2 1 11 31,-2-5 6-31,8-6 4 15,6-5-2-15,13-13-8 16,11-1-6-16,10-10-9 16,6 3-1-16,3-9-1 15,8-7 1-15,1-15 2 0,11-5 2 16,16-1 0-16,8 0-1 16,17 11-2-16,7 5-2 15,8 6-1-15,10 0 0 0,2 5 0 16,0 5 10-16,7 6 2 15,-1 7 1-15,9 12 1 16,5 0-9-16,4-2-3 16,12 0-2-16,13-1 0 15,8-2-2-15,3 6 1 16,4 8 1-16,-7 9 3 16,0 8 0-16,14 4-1 15,12 6-1-15,17-2-1 0,1 7 0 16,-3-2 0-16,0 2 0 0,5 5 0 31,6 1 0-31,-2 8 1 16,-4 7 1-16,-2 9 0 15,1 13 0-15,12 8-2 16,-6 12-1-16,5 14-3 16,4 11 0-16,8 21 1 15,6 12 0-15,-14 21 3 16,-5 7 0-16,-11 10 1 15,0 10 1-15,-27 12 2 0,-12 3 1 16,-38 8 6-16,-18 4 3 16,-31 10 4-16,-20 8 1 15,-41 1-1-15,-21-3-3 0,-47-1-8 16,-18-6-15-16,-36-6-51 16,-30-2-46-16,-82-5 53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52:59.1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2635 5323 174 0,'-14'9'47'0,"-3"10"65"16,-7 0-7-16,-1 6-3 0,0-1 12 0,4-8 9 0,7-5 4 0,9-11 0 0,-1 0-3 0,6 0-14 0,3-8-12 0,2 8-18 0,7 6-5 0,2 5-13 0,10 4-2 0,1-3-4 15,5 2-1-15,16-7 11 16,3-4 3-16,11-6-2 16,8-5-2-16,1 0-14 31,7 2-3-31,14 1-7 0,0 5-7 16,9 5-10-16,-6-1-6 15,-19 11-9-15,-9 0-2 16,-32 7-25-16,-11 4-79 15,-9 4 61-15</inkml:trace>
  <inkml:trace contextRef="#ctx0" brushRef="#br0" timeOffset="16737.33">2731 6307 354 0,'-11'22'87'0,"-1"3"63"0,-13 4-39 0,-1 4-9 0,-2-5-23 0,-2-4 6 0,11-8 18 15,-2-7 9-15,12-6 10 16,6-3-11-16,3-1-10 15,16-4 1 1,15-1-2-16,12-7 1 0,18-6-14 16,6-1-15-16,13-4-31 15,-3 3-12-15,7 4-17 16,6 6-6-16,-7 6-6 16,-5 4-38-16,-23 5-156 15,-14 6 127-15</inkml:trace>
  <inkml:trace contextRef="#ctx0" brushRef="#br0" timeOffset="23800.81">7816 6536 331 0,'-2'6'96'0,"-7"5"92"0,-2-2-21 0,-5 2-57 16,-1 1-15-16,1-8-11 0,2 3 2 0,8-6 2 0,4-1 1 0,2 0-7 0,2-8-11 0,7 5-7 16,2 0-1-1,14 0-1-15,8 3 0 16,12 3-11-16,15 2-10 16,7-2-22-1,6 2-6-15,-1-4-8 16,-7-1-2-16,-10-5 1 0,-6 2 0 15,-19 0 4-15,-6 2 4 16,-24-1 6-16,-5-4-1 16,-23 6-3-16,-12 0-4 15,-16 1-8-15,-9 1 0 16,-20-2-3-16,4-2 0 16,12-3 0-16,3-1-1 15,36-2 0-15,12-1-2 0,25 1-2 16,15 2 0-16,31 2 3 15,18 0 2-15,8-1 1 16,2 2 1-16,-14-5-14 16,-8 2-68-16,-21-4 53 15</inkml:trace>
  <inkml:trace contextRef="#ctx0" brushRef="#br0" timeOffset="24750.29">1272 4843 299 0,'-27'5'99'0,"2"2"119"0,3-1 6 0,8 3-15 0,4 1-18 16,9-7-44-16,1 3-19 0,12-3-24 0,6-3-10 0,18-6-10 0,13 1-4 0,22 4-21 0,5 1-12 0,4 11-21 15,-3 1-11-15,1 4-6 16,4 3-2-16,3-2 0 16,5-1-1-16,-10-2-2 15,-7 2 0-15,-16 5 1 16,-12 1 0-16,-21-2 6 15,-13-2-3-15,-23-6 5 0,-14 2 1 16,-26-7-3-16,-8 5-2 16,-26-4-1-16,-4-6-8 15,6-4-1 1,-3-10 0-16,11-10-5 0,4-7 3 16,7 1 1-16,10-2 0 15,16 8 0 1,9 3-1-16,26 17-4 15,0-3-3-15,31 10 16 0,9 11 4 16,16 6 8 0,9 2 3-16,15-1-15 0,5-7-2 15,16-3-2-15,1-4 0 16,0-6 1-16,-8-3 0 16,-24 0-8-16,-14-1-33 15,-23-7-138-15,-9-3-176 16,-6-18 189-16</inkml:trace>
  <inkml:trace contextRef="#ctx0" brushRef="#br0" timeOffset="25119.53">2026 4508 928 0,'2'-8'75'0,"-5"8"41"0,-7 1 18 0,-2 15-28 0,-1 0 2 0,5 12-12 0,5 2-25 0,14 5-33 0,11 1-9 16,11 2-4-1,15 1-2-15,5 1 5 0,6-2 0 16,0 0-9-1,-3-1-2-15,-14 1-9 0,-5 2-1 16,-25-3 4-16,-10 6 1 16,-24 4 2-16,-11 5-1 15,-16 4-2 1,-13-3-1-16,-23-4-4 0,-10-2-4 0,-25 4-37 16,-1-1-25-1,3 4-99 1,7-2-107-16,7-3 153 0</inkml:trace>
  <inkml:trace contextRef="#ctx0" brushRef="#br0" timeOffset="32165.18">9643 5708 776 0,'-6'12'138'0,"-7"6"118"16,-6-1-66-16,-3 5-51 0,-2-6-21 0,2-5 10 0,6-2 3 0,4-9 4 0,10 0-18 15,1 3-43-15,7 1-21 16,19 5-38-16,0 1-1 16,13-7-6-16,5 0-2 15,12 0-4-15,0-6-1 16,2 0-2-16,0 3-12 15,-26-2-96 1,-7 2-85-16,-24 5 100 0</inkml:trace>
  <inkml:trace contextRef="#ctx0" brushRef="#br0" timeOffset="32347.23">9621 5857 1556 0,'-21'24'147'0,"1"1"63"0,-1 1-39 0,-1-1-91 0,5-5-35 0,7-4-22 0,12-2-11 0,14-11-18 15,6-1 0-15,16-4-38 16,1-2-49-16,21-7-198 0,5-7 170 16</inkml:trace>
  <inkml:trace contextRef="#ctx0" brushRef="#br0" timeOffset="32945">10905 5634 772 0,'5'-11'163'0,"-5"-2"158"0,4 0-26 0,-5 1-63 0,-10-9-50 0,-13 4-72 0,-20-7-29 0,-11 16-34 15,-4 13-12-15,4 14-12 0,9 12-13 16,20 9-17 0,11 1-4-16,22-5-4 15,7-6 3-15,17-11 7 16,14-11 2-16,5-10 3 16,2-7 1-16,-5-12 3 15,-4-10 2-15,-16-2 13 16,-3-5 4-16,-18 5 20 15,2 6 8-15,-7 11-4 16,-2 16 2-16,-9 0-14 16,6 22-8-16,-1 19-8 15,2 10-8-15,3 13-6 16,4 1-5-16,6 1 0 0,-1 1 0 16,-2-12 0-16,1 2 0 15,-10-12 3 1,-1 1 1-16,-18-5 2 0,-6-5-5 0,-12-6-18 15,-11-6-17-15,-4-12-49 16,-1-4-26 0,11-20-73-1,10-12-51-15,17-17-220 0,11-5 254 16</inkml:trace>
  <inkml:trace contextRef="#ctx0" brushRef="#br0" timeOffset="33296.47">11127 5559 1106 0,'0'5'172'0,"-1"5"148"0,-1 4-75 0,1 9-48 0,-3 7-45 0,3 16-50 0,-2 3-24 0,-5 5-48 0,2 4-13 16,-5-3-14-1,6-3-13-15,-3-12-59 0,3-2-50 16,5-12-222-16,3-2 196 16</inkml:trace>
  <inkml:trace contextRef="#ctx0" brushRef="#br0" timeOffset="33680.51">12060 5523 1155 0,'0'18'141'0,"-8"7"90"0,-3 6-29 0,0 13-78 0,3 7-41 15,3 7-48-15,5 2-13 0,8 0-19 16,0-5-8-16,-2-6-76 16,2-1-62-16,-11-9 76 15</inkml:trace>
  <inkml:trace contextRef="#ctx0" brushRef="#br0" timeOffset="33865.01">11837 5880 1399 0,'22'-7'128'0,"7"4"81"16,9-6-11-16,11 2-50 0,3 6-46 0,8-10-56 0,-7 4-28 0,-2 0-68 16,-6-3-78-16,-8 1 75 15</inkml:trace>
  <inkml:trace contextRef="#ctx0" brushRef="#br0" timeOffset="34250.33">13000 5679 1460 0,'6'19'137'0,"2"8"70"0,2 3-22 0,-4 17-85 0,3 5-30 0,-9 4-40 0,0 2-11 0,-3-3-30 16,-6 2-26-16,4-4-128 15,-4-4-137-15,1-4 165 16</inkml:trace>
  <inkml:trace contextRef="#ctx0" brushRef="#br0" timeOffset="34482.22">12902 5906 1312 0,'8'-63'129'0,"9"10"92"0,5-1-12 0,8 16-22 0,2 4-31 0,-4 11-40 0,1 11-33 0,7 10-43 15,4 10-13-15,2 6-18 16,-1 8-2-16,-14 5 0 16,-11 2 9-1,-16 5-12-15,-8-1-10 16,-21 4-35-16,-10 1-39 16,-8-4-75-16,4-2-39 0,7-13-185 15,9-5 210 1</inkml:trace>
  <inkml:trace contextRef="#ctx0" brushRef="#br0" timeOffset="34716.01">13475 5474 734 0,'0'24'151'0,"0"12"223"0,0 4-157 0,3 20-39 0,0-1-33 0,3 6-72 0,1-2-23 0,-4-4-23 16,0-7-10-16,-1-10-24 31,2-2-43-31,6-14-123 16,1-3-252-16,-6-11 239 16</inkml:trace>
  <inkml:trace contextRef="#ctx0" brushRef="#br0" timeOffset="34912.33">13773 6036 1351 0,'11'4'168'0,"-1"3"110"0,-10-4-154 0,-8 0-46 0,-3-3-140 0,-2-3-68 0,3-2 67 16</inkml:trace>
  <inkml:trace contextRef="#ctx0" brushRef="#br0" timeOffset="35763.37">14453 5190 468 0,'0'-3'169'0,"-2"3"176"0,-2 3-19 0,-6 8-61 0,2 8-28 0,-8 3-39 0,-2 1-20 0,-16 2-50 0,-7-2-21 0,-7 12-43 16,-5 9-18-16,-5 18-24 16,0 9-12-1,4 25-9-15,7 2-7 16,21 12-1-16,12-1 0 16,19-10-4-16,17 1-2 15,24-17-3-15,6-9 0 16,13-25-32-16,-1-11-34 15,-1-22-111-15,-11-2-131 0,5-14 180 16</inkml:trace>
  <inkml:trace contextRef="#ctx0" brushRef="#br0" timeOffset="36728.8">15026 5443 753 0,'-18'8'132'0,"-2"4"126"0,-9 6-113 0,4-3-4 0,-5 4-56 0,0 0-20 15,-3 3-41 1,-6-1-11-16,-1 7-10 0,10 5-3 16,5 5-5-1,9-2-2-15,16-6-3 16,6 0 0-16,26-17 4 16,6-4 3-16,14-12 23 15,2-9 16-15,-6-9 33 16,3 1 15-16,-12-18 20 0,-10 3-1 15,-15 0-8-15,-11 1-4 16,-6 10-32-16,-5 2-10 0,2 13-14 16,-2 12-11-1,-3 25-9-15,5 15-4 16,-2 29-12-16,1 9-2 0,7 5-1 16,2-7 1-16,9-9 1 15,0-9 1-15,-2-9 4 16,1-5 3-1,-12-9 6-15,-21-8 9 0,-1-9 3 0,-11-7-1 16,-18-12-6 0,7-2-11-16,-20-15-29 0,6-5-13 31,11-12-69-31,11-4-56 0,22-5-173 16,11 5-181-16,20 7 285 15</inkml:trace>
  <inkml:trace contextRef="#ctx0" brushRef="#br0" timeOffset="37068.96">15295 5698 807 0,'-4'5'185'0,"-1"3"166"0,-6 4-128 0,-2 4-32 0,-3 8-80 0,2-4-37 0,6 10-45 0,5 0-12 0,11-1-15 16,8 2-4-1,8-10 3-15,6-7 12 16,9-9 29-16,7-5 19 0,1-11 26 16,-3-5-4-16,-11-9-3 15,-4-5-4-15,-23 1-19 16,-4-1-3-1,-23-3-21-15,-12 3-14 0,-17 2-49 16,-6 4-29-16,6 15-61 16,-1 7-49-16,21 8-90 15,10-1-165-15,21 3 245 16</inkml:trace>
  <inkml:trace contextRef="#ctx0" brushRef="#br0" timeOffset="37391.12">16187 5455 863 0,'0'8'170'0,"-8"8"195"0,5 3-129 0,-4 5-64 0,-5 2-40 0,10 6-45 0,-4 3-10 0,11 4-18 0,4 7-9 0,2 6-28 16,2-2-9-1,-5-4-32-15,-7 0-31 0,-1-12-91 16,0-5-92-16,0-12 124 15</inkml:trace>
  <inkml:trace contextRef="#ctx0" brushRef="#br0" timeOffset="37580.48">15873 5775 1435 0,'16'10'81'0,"10"-4"37"0,11 1 0 0,16-11 1 0,12-2-33 0,9-11-48 0,-1-2-18 0,-7-6-95 15,-9-2-79-15,1 2 86 16</inkml:trace>
  <inkml:trace contextRef="#ctx0" brushRef="#br0" timeOffset="37859.46">16969 5518 1070 0,'-8'19'221'0,"-11"16"313"0,0 4-338 0,-3 14-101 0,7 8-35 0,4 4-40 0,-1 1-7 0,12 8-5 0,-3-3-4 0,3 5-34 0,3-1-58 16,-3-7-464-1,0 0 366-15</inkml:trace>
  <inkml:trace contextRef="#ctx0" brushRef="#br0" timeOffset="38096.28">16818 5662 1350 0,'8'-57'133'0,"12"13"129"0,2 8-102 0,11 18 1 0,4 9-20 0,4 18-30 0,0 7-14 16,3 19-46-16,-6 0-17 0,-16 9-13 16,0-5-21-16,-17 4-29 15,-2-1-7-15,-21-2-31 16,-2-1-7-16,-16-4-62 16,-9-2-73-16,0-8 112 15</inkml:trace>
  <inkml:trace contextRef="#ctx0" brushRef="#br0" timeOffset="38446.17">17312 5744 1094 0,'-2'0'104'0,"0"0"172"0,2 5-203 0,0 1 12 0,2 10-5 0,4 4-23 0,12 9-33 16,-1-3-12-16,8 3-12 15,4-4 0-15,8-6-1 16,4-6 2-16,7-13 21 16,-7-7 10-16,-5-13 28 0,-7-5 16 15,-12-9 14-15,-12-2 4 0,-18-3-4 16,-12-7-15-16,-16-8-34 15,-10 1-22 1,-9 10-45-16,7 15-8 0,1 22-39 16,4 10-27-16,15 14-87 31,3 4-118-31,25 11 172 0</inkml:trace>
  <inkml:trace contextRef="#ctx0" brushRef="#br0" timeOffset="38627.91">17854 5845 1896 0,'8'16'83'0,"-6"-5"41"0,-2 1-98 0,-3-15-20 0,-7-8-14 0,7-13-91 0,1-2-55 0,7 2 77 15</inkml:trace>
  <inkml:trace contextRef="#ctx0" brushRef="#br0" timeOffset="38909.71">18482 5615 1378 0,'3'-26'113'0,"-3"3"93"0,-3 4-17 0,-8 6-2 0,-3 10-32 16,-11 13-63-16,-4 8-20 0,-18 22-45 0,-5 9-9 0,-3 8-14 16,4 2-5-16,13-3-2 15,13-6-29-15,23-10-51 16,13-6-25-16,16-13-58 15,3-4-10-15,13-11-115 16,-1-6 167-16</inkml:trace>
  <inkml:trace contextRef="#ctx0" brushRef="#br0" timeOffset="39224.67">18687 5752 1166 0,'-5'1'153'0,"-4"4"141"0,-4 3-193 0,-2 1 8 0,-1 6-41 0,-3 5-6 0,3 10-9 0,0 2-18 16,8 6-30-16,8-4-9 16,21-7-11-16,7-3 0 15,13-10 6-15,10-5 7 16,2-7 8-16,9-2 12 15,-2-10 16-15,-6 1 11 0,-15-8 37 32,-12-4 5-32,-15-4 14 0,-12-2-9 0,-23-1-47 15,-17-1-26-15,-23 17-45 32,-6 4-20-32,1 9-74 0,11 6-78 15,24-4 109-15</inkml:trace>
  <inkml:trace contextRef="#ctx0" brushRef="#br0" timeOffset="39527.72">19094 5200 1046 0,'14'5'208'0,"2"9"268"0,17 28-296 0,0 10 29 0,12 29-28 0,7 15-16 0,-2 11-38 0,1-4-32 0,-7-2-50 16,-8-10-16-16,-12-12-14 15,-13 0 2-15,-25-2-29 16,-18 0-29-16,-23 9-91 15,-16-1-56-15,-11 9-126 16,-10 9 158-16</inkml:trace>
  <inkml:trace contextRef="#ctx0" brushRef="#br0" timeOffset="41616.48">4629 7561 1003 0,'0'4'72'0,"-6"7"20"0,-8 5-19 0,-15 6-56 0,-4 2-9 0,3-8-3 0,5-4-1 0,12-9 0 0,4-3 2 15,15-6 21-15,7-6 11 16,20-3 36-16,10-4 16 15,12 2 12-15,0-2 2 16,-4 5-5-16,-3 1-6 16,-10 5-12-16,-3-1-7 15,-5 6-19-15,-3-2-10 0,1 4-18 32,4-1-6-32,-2 0-12 15,6 2-3-15,3 0-4 0,1 0 0 16,12 4 0-16,9 2 1 15,6 0 1-15,2 2 2 16,2 5 1-16,-6-2 1 16,-2-3 15-16,-3-1 6 0,5-5 7 15,4-2 1 1,18-2-12-16,7 1-3 0,6-1-7 16,-9 2-3-16,-9 3-5 15,-8 7-4-15,1-1-2 16,-3 2 1-16,9 4-1 15,2-4 0-15,9-2 0 16,1-4 0-16,-5-8 2 16,2-7 0-16,-2-4 2 15,7 1 3-15,4 2 4 16,6 4 2-16,-1 2-4 16,-5 5-2-16,-6 3-3 15,-3 0-2-15,9-3 2 16,9-6 0-16,2-1-6 15,-3 1-2-15,-13-2 1 16,-8 0-1-16,1 4 5 16,-3 2 0-16,15-3 0 15,4 2 0-15,-2 0-2 16,-5-3 0-16,-8-1 0 0,2 1 1 16,13 3 1-1,7 3-1-15,-3 3 0 0,-3 2 0 0,-10 0 0 16,-11-2 0-16,4-3 0 15,4 3 0-15,15-3-1 16,1-3 1-16,-7 3 0 16,-6 3 0-16,0 3 1 15,-1 5 0-15,11 0 1 16,8 0 1-16,0-8-4 16,-3-1 0-1,10-5 0-15,1-10-2 16,21-4 2-16,5 0 1 0,4-1-1 15,0-2 1-15,-1 7 2 16,2 4 1-16,-7 7 1 16,-7 2 1-16,-11 5-1 15,-8 0 0-15,9-1-1 16,-8 1-1-16,-14-5-1 16,-16 0 2-16,-16-5-53 15,-5-3-52-15,-3-15 57 16</inkml:trace>
  <inkml:trace contextRef="#ctx0" brushRef="#br0" timeOffset="50972.43">2619 8742 680 0,'-1'-10'106'0,"-1"-4"63"0,7-2-29 15,4-6-14-15,1 7-12 0,3 2 3 0,-6 5-12 0,8 3 0 0,-3 5-14 0,1 0-9 0,9 2-19 16,-2 3-4-16,12 3 7 15,6-5 9-15,4-2 14 0,11-2-9 16,10-6-23 0,9 0-9-16,17-6-24 15,4-1-7-15,8 0-7 0,-2-1-3 16,-19 1 6-16,-18-3-41 16,-30 1-153-16,-1 0 125 15</inkml:trace>
  <inkml:trace contextRef="#ctx0" brushRef="#br0" timeOffset="57470.82">2683 9622 490 0,'14'-2'114'0,"-2"2"114"0,4 7-35 0,6-1-44 16,2 5-10-16,9 2-17 0,5-4-2 0,9-3-12 16,12 1-10-16,7-7-23 0,14-4-15 0,26-5-27 15,6-4-14-15,3-2-27 32,-8-6-78-32,-18 2 58 0</inkml:trace>
  <inkml:trace contextRef="#ctx0" brushRef="#br0" timeOffset="103373.89">18925 9721 1431 0,'-11'14'79'0,"0"-1"14"16,8 0-28-16,-3-4-35 0,3 2-13 0,-10-9-8 0,-7-2-3 0,-3-2-4 0,-2-6-1 0,5 2-1 15,10-2 0-15,18 2-2 16,17-2-2-16,27 5 2 0,8 3 4 15,13 0 22-15,3 1 17 0,1 4 30 16,5 1 6 0,13-1 2-16,7 1-9 15,10-6-23-15,-1 0-9 0,-1-4-23 16,1 0-7-16,10 3-9 16,7 1-3-16,4 9-1 15,6 4 1-15,4 3 2 16,3 7 0-16,17-2 1 15,-4 3 1-15,6-2-1 16,5-3 0-16,6-7-2 16,14-6 1-16,21-7-1 0,-2-10 1 15,15-3 0 1,1 1-1-16,1 2-1 16,-5 2-1-16,4 9-15 15,-10 3-20-15,-20 5-94 0,-12 6-82 16,-28 11 114-1</inkml:trace>
  <inkml:trace contextRef="#ctx0" brushRef="#br0" timeOffset="115910.84">2738 10641 564 0,'0'0'157'0,"0"-2"139"0,-3 0-51 16,3 4-26-16,-13-2-40 0,8 3-22 0,-15 2-36 0,-2 1-2 15,-5 5-32-15,-14-4-18 0,-13 4-32 16,-7 3-17-16,-2 9-13 16,1 4-1-16,10 13-6 15,5 7-2-15,13 8-3 16,9 10-3-16,21 9-1 16,5 2-1-16,20-10-1 15,12-5 2-15,17-21 3 16,7-9 3-16,16-13 3 15,5-14 6-15,9-7-106 0,-3-9-93 16,-1-14 107 0</inkml:trace>
  <inkml:trace contextRef="#ctx0" brushRef="#br0" timeOffset="116660.55">2976 10948 403 0,'-2'0'120'0,"-2"0"96"15,-1 0-4-15,-1 0-10 0,-1 0-21 0,4-5-17 0,3-2-38 0,0-5-9 16,6-2-8-16,4-5-2 0,6 2-15 0,4 1-16 0,-4 4-36 0,4 4-17 0,-4 9-17 0,-5 9-2 0,-8 7 1 0,-3 5-1 16,-7 11 1-16,-6-1-2 15,-4 7-3-15,-4 2-5 0,1-6-2 16,-4-3 1-16,11-15 3 15,1-3 1-15,10-9-1 16,4-2-1-16,10-3 1 16,7 0 2-16,10 0 6 15,1 0 5 1,6 3 1-16,-5 8 1 0,-1 5-3 16,-7 8 0-16,-14 2 2 15,-6 3 2-15,-14 5 2 16,-9 3-1-16,-15-3-9 0,-1 3-21 15,-5-4-89-15,3-6-71 16,9-10 87-16</inkml:trace>
  <inkml:trace contextRef="#ctx0" brushRef="#br0" timeOffset="116911.83">3509 10895 930 0,'0'7'234'0,"0"11"222"0,-6 2-208 0,-5 13-50 0,0 7-97 0,0 2-30 0,6 12-46 0,-1 1-13 0,1 0-9 15,5 1-10-15,0-6-113 16,2-3-107-16,13-9 121 16</inkml:trace>
  <inkml:trace contextRef="#ctx0" brushRef="#br0" timeOffset="117676.89">4041 10838 510 0,'-22'8'96'0,"3"3"103"0,3 3-11 0,10-2-11 0,3 3-13 0,9-1-27 0,5-2-15 0,13 3-41 16,2-1-18-16,4-2-31 15,7 0-12-15,1-8-12 16,-1-1-3-16,0-6-27 0,-6-1-36 15,-4 0-200-15,-5-2 160 16</inkml:trace>
  <inkml:trace contextRef="#ctx0" brushRef="#br0" timeOffset="117826.91">4066 11257 1576 0,'41'0'111'0,"2"0"37"0,-1-1-12 0,-5-1-85 0,-3-4-16 0,3-4-91 0,2 2-90 0,8-17 84 0</inkml:trace>
  <inkml:trace contextRef="#ctx0" brushRef="#br0" timeOffset="119164.84">6068 10847 220 0,'5'-1'99'0,"3"-1"73"0,-8 2 13 0,0 0 14 0,-7 0-11 0,4 0-11 0,-2-3-25 16,5 3-21-16,-3 0-48 15,-5-5-21-15,2 2-37 16,5 3-12-16,-1-2 1 0,0 1 5 16,1-2 9-16,-4 0 5 15,3-1 1-15,-1 4 0 16,-12-11-4-16,5 11-1 15,-1-1-9-15,-2 1-5 16,-2 1-4-16,-6 1-2 16,1 6-3-16,-4-2-3 0,3 2-2 15,6 5-1-15,4-2-3 16,6-2 1-16,3 7-2 0,1-3 0 31,2 2 2-31,1 3 1 16,1 2 2-16,5 4 1 0,3-2 1 15,3 2-1-15,11 1 0 16,5 2-2-16,8-2 1 16,2 0 3-16,1-3 12 15,-10 0 5-15,-10-3 7 16,-4 3 7-16,-20-1 0 0,-5 1-2 16,-23 5-5-1,-9 4-7-15,-14-4-13 16,-2 3-5-16,-4-6-36 0,6-1-33 15,10-7-88-15,6-7-50 16,16-9-171-16,5-12 202 16</inkml:trace>
  <inkml:trace contextRef="#ctx0" brushRef="#br0" timeOffset="119859.24">6264 10924 1133 0,'12'2'150'0,"-4"6"125"0,-6 0-44 16,-2 11-91-16,-8 4-40 0,2 9-61 0,-2 6-20 0,-3 11-19 0,9 1 0 0,2 1-6 15,10-10-3-15,7-16 0 16,5-3 0-16,3-19 4 15,-1-3 4-15,1-11 4 16,-1-3 2-16,-4-10 19 16,-2-1 7-16,-3-2 13 15,-2 0 7-15,-5 1-8 16,1 3-6-16,1 8-15 0,-4 2-7 0,0 13-9 31,-2 2-2-31,-3 12-2 16,2 6 1-16,-1 1-1 15,1-1 0-15,-1 2 0 16,-1-7 0-16,2-9-2 16,4 0 0-16,-1-9 1 15,5-2-1-15,3-6 3 16,5-1 1-16,5-3 1 16,4 3 0-16,2 7-2 0,5 0-2 15,-7 5-1-15,-1 5 0 16,-3 6 1-16,-7-1 0 15,-4 1 1-15,-2-2 1 0,-8-6 0 16,3-3 2-16,-1-4 0 16,-3-9 0-1,7-3-2-15,1-3-1 0,2 3-2 16,4 2 0 0,0 6 0-16,-1 8 2 15,4 16 0-15,-3 8 0 0,-2 7 1 16,-3-2-1-16,0-1 1 15,-6-6 0-15,3-9 0 16,-2-8 1-16,2-10 1 0,2-8 1 16,-2-1-2-1,3-3-1-15,3 7-3 16,0 2-4-16,3 16-1 16,1 6 8-16,2 13-90 15,1 5-149-15,6-9 144 16</inkml:trace>
  <inkml:trace contextRef="#ctx0" brushRef="#br0" timeOffset="120259.93">8180 11082 1367 0,'-12'8'203'0,"2"3"202"0,-2 2-274 15,2 1-48-15,-2 10-67 0,8 1-10 0,6 6-8 0,4 2-4 0,16-3-3 0,-1-4 0 0,14-12 3 0,4-3 2 0,4-13 15 16,-1 1 13-16,-12-13 37 16,-4-5 23-16,-11-3 30 15,-8-5 2-15,-9-5-17 16,-11-3-22 0,-15-7-39-16,-8 2-17 15,-7 4-46-15,-3 9-35 16,-1 16-98-16,12 10-86 0,5 2 132 15</inkml:trace>
  <inkml:trace contextRef="#ctx0" brushRef="#br0" timeOffset="120476.23">8876 10798 1521 0,'27'-15'171'0,"-11"4"144"0,-12 3-52 0,-16 8-96 0,-7 6-34 0,-14 8-72 16,1 10-25-16,-4 17-32 0,6 9-6 16,5 24-7-1,6 5 0-15,14 10 0 0,5-1-32 0,11-3-62 32,-3-8-63-32,14-6-213 15,-9-8 220-15</inkml:trace>
  <inkml:trace contextRef="#ctx0" brushRef="#br0" timeOffset="120675.27">8628 11268 1562 0,'51'5'137'0,"-2"4"70"0,1-5-58 0,-1-3-95 0,-5-2-21 0,4-12-4 0,-7-4-51 0,14-13-265 16,3-11 208-16</inkml:trace>
  <inkml:trace contextRef="#ctx0" brushRef="#br0" timeOffset="121560.16">9850 10984 611 0,'-2'-7'135'0,"-3"-1"170"0,2 1-96 0,-6 6-13 0,1-4-15 0,3 5-27 0,0 3-15 0,2-3-36 15,3 2-8-15,8-4-13 16,0-6 1-16,8 0-4 0,1 1-14 15,19-5-19-15,7 5-16 16,14 5-17-16,-2 2 0 16,-6 9-10-16,-10 4 0 15,-17 9 3 1,-14-1 1-16,-11 9 3 0,-17-2-6 0,-12 2-19 16,-7 3-6-16,-10-6-8 15,9-3 6-15,4-9 14 16,11-2 3-16,17-4 0 15,3-1-1-15,16 2 8 16,11 1 4-16,16 3 12 16,8-1 6-16,11 2-2 0,-4 4-1 15,-1 2-3-15,-12 1-2 16,-12 5-2-16,-4 3 0 16,-18 1 6-1,-6 7 6-15,-16 0-3 16,-4-3-3-16,-20-1-10 15,-7-2-19-15,-13-12-48 16,-3-4-33-16,5-13-86 0,2-12-61 16,20-20-153-16,9-7 210 15</inkml:trace>
  <inkml:trace contextRef="#ctx0" brushRef="#br0" timeOffset="122380.04">10495 10986 835 0,'6'-6'173'0,"4"-1"178"0,-1 1-85 0,-1-5-66 0,3 2-35 0,8-9-40 0,0 4-9 0,17 3-23 16,4 5-17-16,7 6-31 16,5 3-22-16,-6 11-11 15,-10 5-4-15,-8 8-5 0,-10 6 5 16,-25 6 0-16,6 7 1 16,-24 4 4-16,-7 3-3 15,-15 0-14 1,-9 1-4-16,1-5-2 15,8-5 0-15,12-14 9 16,8 0 1-16,16-16 1 16,11 3 4-16,16-10 17 15,17-1 10-15,22 3 5 16,18-4-3-16,9 0-15 0,5-5-9 0,-8-3-6 16,-4-5-2-1,3-2-54-15,2 1-69 0,5-10-203 16,7-2 177-1</inkml:trace>
  <inkml:trace contextRef="#ctx0" brushRef="#br0" timeOffset="123736.64">12000 11232 372 0,'-5'2'78'0,"-1"7"90"0,3-7-17 0,-1 7-22 0,4-4-5 0,5 4-6 0,8 2 6 15,7-3 2-15,4 2-5 16,9-1-14-16,5-6-6 0,1 0-7 16,-1-3 4-16,0-6 5 15,0 0-6-15,-11-5-16 16,-5 1-9-16,-14-2-19 16,-7-6-11-16,-7 6-7 0,-7-2-5 15,-10 1-19-15,-6 0 0 31,-13 9-22-31,-4 4-14 0,-6 17-31 16,1 10-16-16,12 22-11 16,3 6 9-16,18 6 30 15,9-2 15-15,14-14 19 16,12-2 4-16,13-18 3 16,8-9 12-16,12-11 23 0,-2-7 13 15,2-10 21-15,-1-4-4 16,-3-6-15-16,1 4-10 15,-9 1-21 1,-5 3-4-16,2 4-5 0,-7 1-1 16,-4 1-1-16,-5 3 1 0,-8 2-1 15,-2-3 2-15,-4-4 0 16,1 1 0 0,1-2-1-16,2-3-2 0,5 3 10 15,5 0 2 1,-1 3-1-16,4 6 0 15,1 4-15-15,6 7-2 16,7 4-1-16,5 4 0 16,3-4 3-16,4-2 0 15,-9-3 1 1,-1-8 2-16,-8 0 5 0,-6-4 14 16,-4-7 24-16,-6-7 7 15,-9-11 7-15,-3-13-2 0,-2-18-17 16,-5-7 4-16,-5-11 4 15,7 3-7-15,-8 1-3 16,5 11-12-16,-2 22-16 0,5 16-7 16,1 25-14-16,2 16-4 15,3 29-6-15,8 17 1 16,0 17-5-16,4 9-26 16,-3-6-93-1,2-3-79-15,1-10 112 16</inkml:trace>
  <inkml:trace contextRef="#ctx0" brushRef="#br0" timeOffset="124124.92">12949 11219 1540 0,'5'-17'125'0,"11"1"100"0,-3 7-28 0,10 9-55 0,9 6-21 0,3 8-58 0,9 8-23 0,5 5-22 16,0 2-5-16,-5 4-7 16,-5-6 0-16,-10 7 0 15,-6-5 0-15,-9-3-6 16,-4 3-6-16,-10-7-12 16,-2-5-4-16,-9-7-5 15,0-4 6-15,3-6 9 16,-1-5 5-16,-1-9 15 15,6-6 11-15,2-9 22 16,2-9 12-16,5-7 2 16,7-11-8-16,11 1-23 15,5 6-13-15,3 10-12 16,6 10-5-16,-1 15-1 16,3 5-31-16,-2 6-82 15,-1-4-48-15,5 1-131 0,-5-2-96 16,9-3 228-1</inkml:trace>
  <inkml:trace contextRef="#ctx0" brushRef="#br0" timeOffset="124377.74">13677 11172 1034 0,'-5'24'194'0,"0"-1"171"0,5 4-178 0,0 2-32 0,0-3-85 0,5 4-26 16,3-4-30-16,-3-1 2 0,4-8-73 15,-4-1-59 1,7-10-348-16,7-6 270 0</inkml:trace>
  <inkml:trace contextRef="#ctx0" brushRef="#br0" timeOffset="124541.52">13658 10902 1628 0,'-3'8'81'0,"-7"-6"13"0,7 3-39 0,3-5-111 0,0 0-74 0,11 0 72 0</inkml:trace>
  <inkml:trace contextRef="#ctx0" brushRef="#br0" timeOffset="125006.82">13937 11169 1244 0,'8'36'92'15,"0"-6"52"-15,4-9-40 0,9-13-24 16,-2-8 2-16,16-8 21 16,-1-10 10-16,-2-1 7 15,1 4-4 1,-19-6-17-16,-12 4-6 0,-18-5-12 16,-17 0-13-16,-18 6-25 15,-2 5-16-15,-2 20-27 0,-1 13-14 16,15 21-15-1,8 12-6-15,21 5 3 16,8 0 5-16,25-16 9 16,7-9 6-16,21-16 8 15,2-10 4-15,13-10 8 16,6-10 2-16,-1-11 8 16,-4-1 5-16,-13-11 6 15,-14-6 3-15,-11 1 0 16,-4-4-5-16,-7 13-12 15,-3 8-6-15,-2 22-9 16,0 11-4-16,1 21-2 16,4 3 2-16,-2 6 2 15,2-2 0-15,-6-6 4 0,-6 0-1 0,-7 0 5 16,-8 0-6-16,-14-6-32 16,-8-3-21-16,-18-13-114 15,-2-9 535 1,-47-9-303-16</inkml:trace>
  <inkml:trace contextRef="#ctx0" brushRef="#br0" timeOffset="127695.36">15030 11563 753 0,'3'8'156'0,"4"3"127"0,2 3-78 0,1 0-22 0,-1 5-67 0,2 7-29 0,-9 5-53 16,-2 7-8-16,-13 9-49 16,-6 4-40-16,-15 4-320 15,-7 5 246-15</inkml:trace>
  <inkml:trace contextRef="#ctx0" brushRef="#br0" timeOffset="129083.14">16037 10767 685 0,'5'-11'213'0,"-4"0"203"0,-1 9-144 0,-1 2-27 0,-4 6-55 0,-6 4-17 16,1 12-35-16,-1 8-18 0,7 19-31 0,4 17-24 0,0 22-28 15,1 5-12-15,1 7-19 32,-2-7-4-32,1-10-36 15,-1-4-43-15,3-16-125 0,4-1-129 16,-3-20 178-16</inkml:trace>
  <inkml:trace contextRef="#ctx0" brushRef="#br0" timeOffset="130254.8">16535 11357 1580 0,'5'-13'127'0,"-6"-9"73"0,-4-2-16 0,-3-7-48 0,-9-6-20 0,-4 0-44 0,-6-3-12 0,-3 15-35 0,2 4-12 15,1 21-12-15,2 13-4 16,0 20-7 0,6 8-2-16,8 10-18 15,1-1-1-15,15-9-1 16,7-6 1-16,12-18 21 16,5-6 3-16,-1-11 7 15,-3-9 1-15,-1-9 11 0,-2-2 6 16,2-9 18-16,-1 4 9 15,-4 0-1-15,2 3-5 16,-7 12-18-16,-2 4-6 16,-2 17-9-1,-7 5 0-15,-3 6-4 0,0 2-16 0,-1-1-8 16,-1-4-1 0,4-5-1-16,2-4 16 0,7-10 6 15,2-3 1-15,1-15 3 16,2 0 2-16,1-6 11 15,-1 0 3 1,-2 7 0-16,7 1-1 16,-5 7-11-16,1 7-4 15,5 5-3-15,-5 7-1 16,7 1-2-16,1 1-4 16,2-5-14-16,8 2 0 0,-1-9 3 15,-2-6 3-15,4-13 15 16,-6-6 1-1,7-9 0-15,4 3-1 0,-2-2 1 16,7 3-1-16,1 9 1 16,-3 4 1-16,-3 3 3 15,-6 3 3-15,-22 1 7 0,-6 4 5 16,-14-3 17-16,-8 2 8 16,-13-1 15-16,-8 5 1 15,-1 3-17-15,3 2-12 16,12 18-28-16,3 13-6 0,12 29-6 15,-1 9 1-15,5 17 5 32,-3 1-24-32,1 2-55 15,-9-1-38-15,-3-3-87 0,-2-5 10 16,-8-18 33-16,2-7 7 16,-4-24 35-16,3-12 15 15,8-21 45-15,7-13 53 0,16-25 93 16,3-9 22-16,12-19 30 15,4-4-6-15,7 6-31 16,9 12-7 0,6 14-36-16,3 11-14 15,6 3-11-15,6 4-11 0,18-4-4 16,3 2 4-16,-6-3 15 16,-7-7 10-16,-24 5 15 15,-15-1 10-15,-18 6 8 16,-4 5 1-16,-13 1-5 15,-4-2-10-15,-15 6-21 0,-1 4-13 16,-5 10-24-16,-6 10-9 16,6 18-11-1,0 11-3 1,12 6 0-16,6 1-2 0,23-15-2 16,5-8 0-16,18-14 1 15,7-3 3-15,-1-16 11 16,-2-3 4-16,-2-6 4 15,-8-4 2-15,-2 1-2 16,-1 1-1-16,-2 2-2 16,-2 2-6-16,4 14-34 0,-3 1-27 15,4 8-71-15,-3 4-54 16,-1 1 9-16,-1-1 3 0,-1-5 56 16,-4-7 45-16,6-10-55 15,-6-5-81 1,1-17 125-16</inkml:trace>
  <inkml:trace contextRef="#ctx0" brushRef="#br0" timeOffset="130732">18244 11041 1241 0,'-6'0'166'0,"-5"0"142"0,-8 3-30 0,-13 7-86 0,-1 4-36 0,-13 6-71 0,7 1-31 0,10 6-36 0,6 3-12 16,15-3-15-16,11-1-2 0,14 1-2 15,9 2 2-15,10-3 5 16,6 4 3 0,-5-1 4-16,-3-4 1 15,-19 0 3-15,-12 0-2 0,-21-6-18 16,-12-1-27-16,-9-12-76 16,-2 0-57-16,3-6 90 15</inkml:trace>
  <inkml:trace contextRef="#ctx0" brushRef="#br0" timeOffset="130938.33">18316 10625 1258 0,'32'-16'250'0,"-13"8"288"0,6 24-294 0,-3 20-30 0,-15 23-83 0,8 16-39 0,-15 23-49 0,-4 1-13 0,0-4-17 16,-5-5-3-16,9-21-70 16,2-10-41-16,5-23-109 0,8-8-386 0,2-15 382 15</inkml:trace>
  <inkml:trace contextRef="#ctx0" brushRef="#br0" timeOffset="131096.98">18263 10929 1934 0,'47'8'111'0,"5"-2"22"15,5 1-12-15,8-9-66 0,10-6-22 0,4-11-39 0,11-7-69 0,8-11 49 0</inkml:trace>
  <inkml:trace contextRef="#ctx0" brushRef="#br0" timeOffset="132053.78">19342 11082 847 0,'-11'5'167'0,"-2"1"118"0,1 13-58 0,2 5-20 0,1 7-51 0,-1-1-17 0,5-1-48 0,-1-4-20 0,6-6-35 16,6-5-13-16,10-6-8 15,11-11 5-15,19-11 5 0,11-7 6 16,9-12 13-1,0 1-2-15,-8-2 9 0,-15 5 4 16,-22 6 7-16,-17 4 3 16,-16 5-7-1,-7 1-9-15,-19 7-30 16,-8 6-12-16,-6 11-13 16,0 6-5-16,11 11-5 15,3 6-2-15,18 3-1 16,7 3 0-16,13-2 4 15,6 1 2-15,9-3 3 0,7-3 3 16,3-1 2-16,2-7 0 16,6-7 2-16,2-4 1 0,2-8 1 15,0-6 0 1,-6-19 1-16,2-4 0 16,7-20 1-16,2-8 2 0,10-8 6 15,4-3 2-15,-7 5 1 16,-2 15 1-1,-11 20-8-15,-4 15-2 16,-10 25-3-16,-10 13-9 0,-8 18-10 16,2 5 0-1,-5-4 0-15,9-6 6 16,4-17 7-16,4-8 1 0,5-13 1 16,4-7 3-16,9-10 2 15,2-2 3-15,2 1 1 16,-1-3 0-16,-3 0-2 15,-6-8-1-15,5-3-2 16,3-7-1-16,4-13 1 16,7-9 4-16,-6-12 5 15,1-2 5-15,-14-8 12 16,-5-2 6-16,-12-3 13 0,-10 0 4 16,-11 3-9-16,-8 6-8 15,-2 23-13-15,0 15-3 0,6 38-8 16,-1 23-4-1,5 29-7-15,5 19-8 0,3 25 0 16,5 10-17-16,4 6-64 31,2 0-49-31,-3-9 68 0</inkml:trace>
  <inkml:trace contextRef="#ctx0" brushRef="#br0" timeOffset="132577.82">20462 11013 1383 0,'5'-11'240'0,"-1"-16"-127"0,19 0 186 0,0 2-163 0,18 17-22 0,-1 10-6 0,4 21-9 16,6 10-14-16,-2 5-26 0,-1 2-16 0,-14-1-25 0,-6-6-6 0,-7-3-12 0,-7-3-7 0,0-13-8 15,-4 0-4 1,2-11 5-16,-1-3 4 16,7-7 5-16,-3-11 3 0,4-1 0 15,4-4 2 1,3-1 3-16,2 4 5 16,-1-3 10-16,-3 9 8 15,-8 2 11-15,-4 7 2 0,-7 5-4 16,3 5-6-16,-7 3-14 15,4 10-5 1,-4 20-10-16,-7 16-1 0,3 36-3 16,2 15-11-16,-1 23-21 15,-2 3-17-15,0-8-54 16,-9-3-43-16,-6-22 26 16,-7-12 3-16,-5-21 60 15,-7-19 57-15,-13-21 2 16,-2-12 30-16,-1-27 31 0,4-15 13 15,12-26-2-15,3-21-19 16,9-25-36-16,11-11-17 0,15 0-32 31,8 10-18-31,28 23-50 16,14 13-48-16,27 0 84 16</inkml:trace>
  <inkml:trace contextRef="#ctx0" brushRef="#br0" timeOffset="133469.5">22253 10436 1215 0,'-18'41'182'0,"10"14"170"0,0 13-165 0,4 4-5 0,4 24-60 0,-11-4-25 0,1 17-46 0,4 3-19 0,-10-13-21 15,-1-12 4-15,9-29-58 16,0-11-23-16,8-20-17 15,3-9-15-15,5-20 51 16,6-9 22-16,4-17 19 16,13-7 8-16,9 0 4 15,4-1-1-15,14 17-3 16,-4 13 0-16,1 21 2 16,2 14-1-16,1 9 0 15,4-1-1-15,7-5-2 0,0-15-1 0,9-9 4 16,-3-11 9-1,-8-16 38-15,-14-4 21 16,-18-12 36 0,-13-1 9-16,-16-13-5 0,-6-3-8 15,-15-11-30-15,-9 3-14 16,-17 17-39 0,-9 16-17-16,-17 35-31 0,-5 16-14 15,7 25-8 1,11 4-6-16,28-2 7 0,11-4 1 0,23-19 8 15,14-5 8 1,19-11 16-16,10-9 12 16,9-4 20-16,-3-7 10 15,-5-3 11-15,-5 1 1 16,-19-2-11-16,-2 2-10 0,-17 10-14 16,-7 10-6-16,-4 18-24 15,1 4-8-15,1 4-5 16,1-8 0-16,13-10 20 0,7-15 10 15,7-16 28-15,4-4 9 16,2-18 24-16,4-4 10 16,0-9-5-16,-2-2 2 0,1-1-22 31,-4 7-8-31,-2 22-19 16,-1 16-5-16,-1 25-3 15,4 16-1-15,-5 17 1 0,-1 1 0 16,-3 1 2-1,-2-1 0-15,-8-7 3 0,-9-3-3 16,-15-7 1 0,-12-6-2-16,-22-6-5 0,-8-4-5 15,-9-9-14-15,-1-8-25 16,2-7-59-16,6-7-23 16,12-10-121-16,10-1 136 0</inkml:trace>
  <inkml:trace contextRef="#ctx0" brushRef="#br0" timeOffset="134264.75">18066 12296 822 0,'3'-14'200'0,"2"-3"185"0,1 0-138 0,0 2-30 0,4 3-53 0,2-2-21 0,12-1-36 0,3 1-17 0,14 2-26 16,4 1-9-16,8 11-26 15,-3 3-8-15,-4 9-12 16,-2 10-2-16,-14 5 0 15,-5 6 1-15,-15 2 4 16,-10 0-8 0,-18 1-14-16,-4-3-5 0,-17 0-3 15,-5-8 7-15,-1-6 12 16,0-8 3-16,16-7 1 16,9-1 2-1,20-3 3-15,6 1 6 0,19 6 7 16,5 4 1-16,18 11 4 15,-6 3 1-15,6 7-1 16,-6 2 1-16,-10 4-3 16,-9 1-1-16,-13 1 2 15,-10-1 3-15,-16 2 2 16,-9 2-4-16,-21-5-16 16,-3-5-12-16,-9-9-38 15,-2-10-31-15,5-14-57 0,3-11-31 16,15-21-73-16,10-6-42 0,26-11 155 15</inkml:trace>
  <inkml:trace contextRef="#ctx0" brushRef="#br0" timeOffset="134828.29">18861 12255 1009 0,'-3'2'125'0,"1"0"118"0,-1-2-31 0,0-2-37 0,4-3-25 0,10-1-48 0,8-5-8 0,16 2-3 15,3-1 0-15,4 1-15 0,4 9-17 16,6 9-29-16,-1 5-12 15,-2 8-4-15,-7 8-1 16,-15 7-1-16,-13-1 4 16,-15 8-10-16,-15 5-5 15,-20 1-16-15,-5-1-12 16,-19 0 7-16,3-3 5 16,2-7 12-16,9-7 5 0,22-2 4 15,8-2 0-15,32-1 3 16,8 3 3-1,20 0-1-15,8-5-2 0,6-9-4 16,6-5 8-16,2-14-87 16,2-5-56-16,6-11 75 15</inkml:trace>
  <inkml:trace contextRef="#ctx0" brushRef="#br0" timeOffset="135068.91">20233 12366 1670 0,'5'5'133'0,"-5"4"89"0,-5 10-32 0,-6 11-73 0,-1 8-37 0,2 9-66 0,10 4-16 0,13-3-45 16,2-7-39 0,11-7-106-16,8-8-141 15,-2-18 188-15</inkml:trace>
  <inkml:trace contextRef="#ctx0" brushRef="#br0" timeOffset="135231.7">20148 12159 1855 0,'-5'8'78'0,"1"-5"30"0,4 5-105 0,0-5-103 16,0-1-92-16,7 1 95 0</inkml:trace>
  <inkml:trace contextRef="#ctx0" brushRef="#br0" timeOffset="135768.88">20441 12453 1496 0,'16'45'123'0,"2"-5"120"0,-6-15-179 0,-2-9 15 0,-9-16-32 0,-1-7-8 0,0-13-17 0,-3-12-16 0,5-7 0 16,4 1-2-16,11 7-4 15,1 4-3-15,12 19-3 16,0 11 1-16,-2 21-20 0,7 9-30 16,-7 8-71-1,5-3-22-15,2-11-21 0,8-15 20 16,4-15 68-16,11-11 41 0,-6-16 74 16,-6 1 55-16,-3-1 77 15,-15 4 12-15,4 5 17 16,-12 12-17-16,2 17-58 15,-4 14-27-15,-6 22-55 16,2 9-33-16,-14 22-62 16,-1 5-18-16,-10 4-80 0,-2-1-55 15,-4-7-66 1,1-8 11 0,3-26 117-16,2-12 107 0,7-30 172 15,-1-14 42-15,2-29 38 16,3-13-1-16,0-28 7 15,3-17-15-15,6-16-32 16,1 1-31-16,12 7-59 16,3 17-21-16,13 39-30 15,5 17-10-15,-1 31-4 16,2 16-1-16,2 19-1 0,-6 11-6 0,-14 5-10 16,-10-2-27-16,-16 1-47 31,-8-5-22-31,-22-5-66 0,-3-7-31 0,-5-11-47 15,-1-18 114-15</inkml:trace>
  <inkml:trace contextRef="#ctx0" brushRef="#br0" timeOffset="136401.72">21663 12155 1756 0,'29'42'152'15,"-6"5"101"-15,-9 5-154 0,-8-6-29 0,-9-11-45 0,0-8-9 0,1-16 2 0,4-8 3 0,6-13-3 0,4-10-4 0,4-8-5 16,1-7-5-16,7 10 9 16,1 6 6-16,-4 12 10 15,-5 9 0-15,-2 18-18 16,-3 4-14-16,1 6-20 15,0 0-7-15,3-11-6 16,9-6 8-16,4-17 8 0,10-7 5 16,2-14 19-16,9-10 7 0,-2-6 21 15,2-4 15-15,-3-10 26 16,-10-1 13-16,-8-13 13 31,-12-8 3-31,-3 1-13 16,-2 7-10-16,-13 23-11 0,2 24-10 15,-8 31-24-15,-6 21-9 16,-2 29-25-16,4 16-15 16,-3 21-14-1,8 5-9-15,3 3-20 0,3-6-8 16,7-13-22-16,10-10-2 16,4-28 4-16,15-9 14 0,-3-23 51 15,2-11 21 1,3-20 31-16,-3-16 10 0,4-17 6 15,3-6-2-15,0 2 0 16,-3 2-1-16,-3 24-12 16,-7 12-8-16,-9 22-11 15,2 14-6-15,-6 9-11 16,6 6-10-16,-2 0-24 16,1 2-13-16,-7-6-29 15,-7 1-18-15,-9-13-26 16,-3 1-12-16,-18-5-82 15,-6-7-55-15,-12-14 155 16</inkml:trace>
  <inkml:trace contextRef="#ctx0" brushRef="#br0" timeOffset="136618.57">22096 11811 1447 0,'26'52'276'0,"5"3"362"0,21 3-465 0,8-4-48 0,0-18-80 0,-3-12-22 0,-7-26-46 0,-5-17-18 0,-4-31-381 15,0-29 287-15</inkml:trace>
  <inkml:trace contextRef="#ctx0" brushRef="#br0" timeOffset="141183.19">16191 17111 1083 0,'-7'8'173'0,"-6"1"148"16,-1 3-158-16,-4 2-22 0,-2 5-42 0,-2-2-2 0,8 3 0 0,4-7-4 16,13-5-13-16,13-3-13 15,25-5-20-15,11-5-8 16,19-1-16-16,-3 3-4 16,-5 3-12-16,-6 4-3 15,-8 14-2-15,-8 2 0 16,-18 10 3-16,-10 5 1 15,-16 1-20-15,-18 3-17 16,-13-1-40-16,-10 0-17 0,-12 0 1 16,-4-6 9-16,-7 1 37 15,-4-8 16-15,7-1 25 16,8-4 17-16,21 1 32 16,16-1 11-1,21-1 13-15,12 6 2 0,25-6-6 16,16 0-6-16,18 2-14 15,3-4-15-15,6-9-24 16,-2-2-5-16,5-12-79 16,10-8-61-16,4-10 74 15</inkml:trace>
  <inkml:trace contextRef="#ctx0" brushRef="#br0" timeOffset="141724.53">18048 17375 1244 0,'8'-13'111'0,"2"-3"94"0,-7 0-24 0,-10 2-16 0,-2 2 1 0,-13 1-18 0,-3 3-18 0,-15 4-44 16,-7 4-23-16,-2 10-33 0,2 6-12 15,7 9-11-15,6 8-6 0,8-1-6 16,11 1-6 0,16 3-3-16,13-6 1 15,15-5 5-15,5-1 5 16,14-5 7-1,-1 0 3-15,0 1 5 0,-2 2 2 16,-20 0 6-16,-13 4 5 16,-15 0 0-16,-11 0-3 0,-25-1-20 15,-7-6-21-15,-11-2-42 16,-4-9-19 0,4-6-75-16,-2-4-72 0,18-1 132 15</inkml:trace>
  <inkml:trace contextRef="#ctx0" brushRef="#br0" timeOffset="142482.56">18318 17507 1200 0,'25'22'125'0,"-3"-6"112"0,4 6-82 0,-9-5-33 0,2 1-18 0,-5-4-35 16,5-5-8-16,-6-12-4 16,6 5-4-16,-2-5 15 15,-3-7 6-15,7 1-13 16,-7-10-1-16,-5-7-12 16,-6 3 0-16,-12 1-1 0,-8 3-2 15,-12 6-10-15,-4 10-11 16,-6 8-16-16,-1 11-11 15,10 15-30-15,2 2-18 16,18 8-43-16,6 5-11 0,15-4 5 16,12 1 3-16,20-11 8 15,6-7 9-15,12-16 18 16,4-2 15 0,9-12 38-16,2-8 8 0,4-7 22 0,-1-2 24 15,-14-11 51-15,-11 1 21 31,-21 0 10-31,-16 6-4 0,-17 0-29 16,-6 3-15-16,-19 4-23 16,-15-2-15-16,-12 17-27 15,-8 4-13 1,-3 15-33-16,9 9-13 0,12 8-8 16,10 2 6-16,27-4 21 15,9-3 7-15,22-10 14 0,12-4 9 16,13-10 28-1,6-3 11-15,1-8 4 0,-6-1-1 16,-13-4-15-16,-5 2-6 16,-20 5 0-16,-13 6-3 15,1 6-7-15,-19 7-13 16,-13 20-35-16,-11 11-21 0,-15 19-27 16,-5 10 3-16,-12 13 21 15,9 11 17-15,7-6 26 31,3-6 9-31,19-14 24 16,10-14 13-16,20-24 17 0,7-11 4 16,15-25-7-16,15-8-7 15,15-21-16-15,15-5-5 16,15-12-12-16,4-3-2 16,1-5-51-16,-7-1-49 0,-16-1 110 15,2-4-61-15</inkml:trace>
  <inkml:trace contextRef="#ctx0" brushRef="#br0" timeOffset="143165.48">20107 17561 588 0,'13'0'182'0,"-2"0"155"0,-3-2-77 0,-2 0-17 0,-8-7-27 0,-4 3-10 0,-8-5-34 16,-4-2-22 0,-15-1-46-16,-3 1-20 0,-5 7-38 15,2 6-17-15,5 11-31 0,4 9-19 16,7 3-22-1,7-1-7-15,16 0 0 16,5-10 12-16,17-5 17 16,5-1 9-16,9-8 18 15,5-6 15-15,0-6 22 16,2-2 11-16,-15-6 5 16,-4 2-4-16,-13 1 2 15,-7 5 1-15,-5 6 3 16,-9 5-3-16,-1 19-24 0,3 12-14 15,2 21-31-15,6 9-15 16,10 13-26-16,2 0-12 16,4-2-3-16,4 1 7 15,-4-13 27-15,-3-4 16 16,-15-9 21-16,-10-12 3 16,-17-12 10-1,-12-9-2-15,-12-18-7 16,-1-8-1-16,-6-16-13 0,2-5-4 15,4-12-15 1,5 1-20-16,21 8-99 0,7 7-80 16,23 8 117-16</inkml:trace>
  <inkml:trace contextRef="#ctx0" brushRef="#br0" timeOffset="143963.6">20572 17548 1044 0,'11'-3'186'0,"-6"1"228"0,-5-10-197 16,0 5-16-16,-14 1-44 0,-8 0-37 0,-10 7-62 0,-7-1-20 16,-2 10-25-1,-2 9-21-15,5 9-58 0,7 0-25 0,10 7-8 16,15-8 9-16,17-10 47 31,6-6 21-31,13-12 28 0,5-7 19 16,5-11 38-1,-3-8 19-15,3 0 13 16,-4-4 1-16,-7 7-17 0,-7 4-9 16,-11 7-21-16,-11 13-8 15,-2 0-15-15,-6 16-11 0,5 18-47 16,1 4-30-1,7 14-49-15,8 0-5 16,11-9 29-16,5-4 22 0,14-24 47 16,1-14 7-16,10-20 27 15,3-11 17-15,-12-25 28 16,-4-3 13-16,-7-18-7 16,-11-8 2-16,-5-5 5 15,-3-6 2-15,-8 2 6 16,-7 1-12-16,-2 18-23 15,-3 14-12-15,4 34-6 16,-1 13 1-16,1 29-5 16,-1 11-4-16,4 29-22 15,2 14-12-15,4 24-25 16,2 4-21-16,1 1-7 16,1-4 3-16,7-19 18 15,5-13 17-15,3-28 13 0,3-12 1 16,4-28 3-1,4-9 9-15,3-14 15 0,4-7 9 16,-11-9 15-16,-1 3 5 0,-17-8 4 16,-5 5 5-1,-19 11 3-15,-9 8-5 0,-11 15-6 16,-9 12-8 0,-1 29-29-16,2 15-13 15,16 20-24-15,4 7-12 0,25 1-24 31,13-13-7-31,21-20-17 0,14-11-2 16,7-23 23-16,7-10 4 16,-6-18-12-16,-6-10-11 15,-18-12-53-15,-15-4-33 0,-23-15-116 16,-6-9-159 0,-31-9 258-16</inkml:trace>
  <inkml:trace contextRef="#ctx0" brushRef="#br0" timeOffset="144121.06">20855 16946 839 0,'-68'33'205'0,"22"0"176"0,29 3-58 0,41 0-98 0,23-1-53 0,35-10-57 0,9-6-15 0,4-13-44 0,1-6-24 16,-4-15-29-16,-2-6-38 0,4-12-123 15,9-5 102-15</inkml:trace>
  <inkml:trace contextRef="#ctx0" brushRef="#br0" timeOffset="145114.45">22470 17313 991 0,'24'6'239'0,"-5"1"276"0,-5 1-274 0,-3 1-32 0,-9-1-63 0,-5 0-28 0,-10-2-48 16,-1-4-20-16,-12-1-24 16,1 6-7-16,-2 2-9 15,-7 8-5-15,2 12-27 0,-3 7-23 16,10 7-56-16,11 5-9 15,11-13 14-15,9-6 17 16,18-22 49-16,9-7 10 0,6-20 9 16,2-13 7-16,2-19 16 15,0-11 9 1,-2-13 21 0,0-6 10-16,-5-8 18 0,-3-1 5 15,-9-1-1-15,-2 1-5 0,-10 7-22 16,-1 10-9-1,-6 22-14-15,1 16 2 16,-6 34 6-16,2 8 0 16,-10 34-19-1,2 15-18-15,-5 29-49 0,0 7-24 16,1 15-2-16,7 4 12 16,6-14 33-16,15-11 18 0,15-34 4 15,14-20-4-15,11-31 4 16,9-9 5-16,-3-26 15 15,-8-12 11-15,-14-13 15 16,-4-5 9-16,-13 1 11 16,-4 1 3-16,-18 12 2 15,-6 9-5-15,-15 20-2 0,0 14-6 16,-8 25-17-16,-2 18-11 16,-5 18-40-16,8 9-11 15,10 2-11-15,15 1-1 16,24-14 15-16,4-12 3 15,17-15 7 1,-1-12 5-16,6-18 8 16,10-11 0-16,0-21-12 15,0-9-12-15,0-17-39 16,-6-3-30-16,-5-12-100 0,-7-6-52 16,-13-10-26-16,-6-4 24 15,-12-2 114-15,-4 4 69 16,-3 12 121-16,-2 11 50 15,1 27 88-15,0 9 33 0,0 27 39 16,-3 11-7-16,-8 22-41 16,4 14-24-16,-7 27-81 15,-2 15-33 1,-6 24-58-16,-3 9-23 0,-9 2-39 16,2 2-23-16,7-11-69 15,6-1-47-15,27-23 101 16</inkml:trace>
  <inkml:trace contextRef="#ctx0" brushRef="#br0" timeOffset="145726.69">24071 17061 1539 0,'-20'-24'188'0,"-7"8"128"0,0 10-110 0,-11 14-147 0,-1 12-44 0,-4 20-75 0,-2-1-61 0,12 12-137 0,6-1-42 0,19-14-25 16,13-10 31-16,20-23 147 15,11-11 87 1,13-19 168-16,-3-6 75 0,6-16 80 16,-2-5 11-1,1-2-19-15,-4 2-22 0,-17 11-54 16,-6 9-33-1,-21 20-52-15,-8 10-23 0,-18 20-37 16,-4 14-18-16,-3 17-40 16,0 4-18-16,12 4-15 15,6-1 4 1,13-12 9-16,14-9 7 0,11-17 14 16,9-9 4-16,11-14 12 15,3-9 7-15,8-12 16 16,-9 0 8-16,-5-5 12 15,-5 6 2-15,-19 11-7 16,1 3-4-16,-12 17-9 16,-3 7-8-16,-5 12-24 15,-2 2-11-15,2 7-9 16,0 1 3-16,15-8 16 16,4-4 1-16,14-16 2 15,5-10 1-15,10-16 7 0,1-7 14 0,3-5 27 16,0 3 9-16,-9 8 13 31,-5 9 6-31,-22 19-3 16,-13 17-6-16,-22 22-33 15,-16 7-33-15,-20 18-72 16,0 9-22-16,-4 3-21 16,6-2-15-16,10-3-98 15,7-4-87-15,4-18 172 0</inkml:trace>
  <inkml:trace contextRef="#ctx0" brushRef="#br0" timeOffset="146037.88">25141 17128 1551 0,'-3'-1'198'0,"-7"1"153"0,-4 6-119 0,-13 10-123 0,-4 9-45 0,-10 11-45 0,-2 6-7 0,10 5-13 15,16-5-7-15,25 4-15 16,19-5-8-16,15-3-9 16,9 0 4-16,-7-3 12 15,-10-2 11-15,-11-5 14 16,-16 0 3-16,-16 1-9 15,-13-7-7-15,-36 0-15 16,-20-2-16-16,-31-10-77 16,-15-2-55-16,-34 0 91 15</inkml:trace>
  <inkml:trace contextRef="#ctx0" brushRef="#br0" timeOffset="170653.71">15286 17127 935 0,'-2'6'136'0,"1"-4"102"15,-1 3-33-15,-3 6-89 0,1 1-35 0,-1 12-47 0,-1 3-9 0,3 9-3 0,-4 5 1 0,7 6 0 0,0 2-5 0,7 5-7 0,-3-1-4 0,6 3-5 0,-1-3-1 0,-3 1-1 16,2-2-11-16,-4-11-88 15,-1-8-93-15,-3-16 103 16</inkml:trace>
  <inkml:trace contextRef="#ctx0" brushRef="#br0" timeOffset="170976">15029 17441 711 0,'3'0'141'0,"3"1"146"0,-3 4-24 0,-3 3-44 0,-3 5-21 0,3-1-39 0,-5 2-27 15,10-3-39-15,0 0-15 0,6-11-21 0,6 0-5 0,9-4-14 0,7-3-7 0,14-4-15 0,5-1-4 0,16-6-8 0,9-4-1 16,5 2-29-16,-6 1-63 0,-14 8-470 16,-12 1 371-16</inkml:trace>
  <inkml:trace contextRef="#ctx0" brushRef="#br0" timeOffset="171887.11">14041 17125 731 0,'-3'10'191'16,"-3"1"165"-16,1-6-128 0,0 1-33 0,5-5-52 0,2-1-7 0,1 0 3 0,6 0-3 16,1 4-13-16,-2 5-7 0,3 5-17 0,-8 5-6 0,3 11-7 0,-1 2-12 0,-5 15-30 31,0 7-12-31,0 18-21 0,0 5-5 16,2 10-6-1,-2 8-5-15,8 3-64 16,-1-4-58-16,9-15-174 0,3-6 159 15</inkml:trace>
  <inkml:trace contextRef="#ctx0" brushRef="#br0" timeOffset="-40820.61">3069 9399 986 0,'0'-3'124'0,"2"3"74"0,-1 3-72 0,-6 16-77 0,-7 2-29 0,-13 12-11 16,-10 5-1-16,-5-3-2 0,-1-1 0 0,0-10-2 0,5-7 1 0,3-9-2 0,8-3-1 15,7-4-1-15,4 4-1 16,2-3 0-16,-1 4 0 15,0 0 1-15,1-1 0 0,12-5 17 16,-5-3 13-16,8-10 29 16,2 1 10-16,9-4-4 15,2 0-13-15,1 5-28 16,7 3-10-16,-4 8-11 16,9 8-1-16,1 8-2 15,1 3 0 1,15 9 1-16,3 2 0 15,12-3 0-15,9 1 0 16,20-4 16-16,4-3 4 16,12-7-6-16,-3-3 26 0,-10-8-9 15,-5 0-1 1,-17-1 12-16,-6 4-21 0,-27 5-2 16,-15-2 3-16,-32 10 1 15,-21 3-1-15,-22 1-5 16,-13-1-1-1,-11-2-12-15,-4-3-2 0,-16-5-1 16,-5 0-4-16,-6-6 2 0,-7 1 1 16,11-6 5-16,9 2 1 15,7-1-4-15,-1-2-1 16,-1-5-2-16,-2-6-2 16,2-8 1-1,12-4 1-15,19-4-4 16,9 2-1-16,14-2-1 15,8 3-1-15,13 12-3 16,5-1-4-16,18 11-4 16,7 2-2-16,25 4 4 0,16 5 3 15,34-4 15-15,16 3 4 16,18-7 13-16,4-1 7 16,-2 0 13-16,-6 2 5 15,13 1 2-15,-6 5-5 16,-13-3-14-16,-12 4-6 15,-37-3-5-15,-11 1 0 0,-28-3 3 16,-11 3 4 0,-24-6 5-16,-14-1-1 0,-21 0-6 15,-12-8-6-15,-32 2-11 16,-14-3-2-16,-22-4-9 16,-1 4-5-16,4-6-3 15,9 1 0 1,12 0 4-16,7 0 3 0,6-2 2 15,10-3 1-15,25 2-4 16,14-4-4-16,32 2-8 0,17-3-2 16,33 5-2-1,16-4 3-15,29 6 11 16,8-1 5-16,6-2 6 16,5 3 1-16,4-1 1 0,7 3 0 15,-16 2 2-15,-10 5 2 16,-27 3 1-16,-19 3 3 15,-21 0-1-15,-16 6 3 0,-24 0-41 16,-15 7-51-16,-40 8-229 16,-25 4 182-1</inkml:trace>
  <inkml:trace contextRef="#ctx0" brushRef="#br0" timeOffset="-24828.54">19036 1544 797 0,'5'-3'125'0,"-5"-8"119"0,1 2-24 0,-1 4-36 0,-9-1-30 0,4 4-47 0,-5 2-17 0,-7 2-19 0,0 6-4 0,-1 4-2 0,12 13-3 0,5 4 8 15,2 5 2-15,16 17-1 0,-13 3-6 0,11 20-24 32,7 8-7-32,-7 15-23 0,-1 6-3 0,-3 3-6 15,-3-5-3-15,-5-21-45 16,-1-11-29-1,-4-23-94-15,-4-8-72 0,-7-19-352 16,-6-2 354 0</inkml:trace>
  <inkml:trace contextRef="#ctx0" brushRef="#br0" timeOffset="-24040">19033 1568 1075 0,'-3'-13'129'0,"-9"1"137"16,-2 5-118-16,0 1 18 0,1 0-28 0,4 0-27 0,11-4-35 0,9 1-11 0,9 1-12 0,2-10 3 15,13 6-10-15,6 2-1 0,11-1-7 16,8 0-4-16,19 0-5 15,19-5-8-15,20 2-8 0,11-5-7 16,12-1 3-16,1-4-3 16,23-1-1-1,1 1-1-15,15 5-4 0,12 2 2 0,-10 9-2 16,-2 0 1-16,-9 7 1 16,-6 1 0-1,-18 0 1-15,-4 0-1 0,-21 3 0 16,-19 0 0-16,-20 3 3 15,-13 1 1-15,-23 0 1 16,-8 3 2-16,-16-2 2 16,-10 0 4-16,-11-2 7 15,-5-1 4-15,-9-5 1 16,-1 0-2-16,1 0-1 16,-2-2-4-16,7 2-6 15,-2 3-2-15,3 10-14 16,0 4-2-16,-1 20-4 15,4 10 1-15,2 30-1 16,0 8 0-16,5 22 2 16,3 7 1-16,5 1 4 15,-1 2-1-15,10-8 2 16,0-4 1-16,2-12 0 16,-2-12 3-16,-12-18 2 15,-9-6 3-15,-23-13 6 0,-8-5 4 16,-27-15 6-1,-10-8 0-15,-20-16-4 0,-6-10-6 16,-32-17-14-16,-9-3-4 16,-21-7-4-16,-12-1-1 0,-19 5 1 15,-2 3 1 1,-14 8 2-16,-15 4 0 16,2 14 3-16,5 2 1 15,-3 2 2-15,16 2 0 16,24-4-1-16,21-4-1 15,40-5-4-15,25-4-2 0,34 0-22 16,13-4-13-16,25 3-28 16,7 2-29-16,25-2-64 15,3-5-41-15,37 9-296 16,14 2 297-16</inkml:trace>
  <inkml:trace contextRef="#ctx0" brushRef="#br0" timeOffset="-23349.43">19807 3120 1160 0,'-3'-11'153'0,"3"0"83"0,6 6-26 0,-1-3-21 0,6 5-70 0,-4 3-31 0,-3 5-22 0,3 17 2 0,-7 8-5 0,-4 8-5 0,-13 14-20 16,-5 4-20-16,-8 6-16 31,-2 6-4-31,2-8-10 16,-3-2 4-1,10-11 2-15,7-7 0 0,14-15-5 0,4-6-6 16,20 0-1 0,0-5 2-16,11-1 4 15,11-4 5-15,1-3-9 16,0-2-27-16,-5-6-38 0,-7-3-47 0,0-6-77 16,-6-8-25-1,-4-1-36-15,-5-7 39 0,-6-5 94 31,-2 4 61-31,-10 3 161 0,-3 1 54 0,-8 5 79 16,-2 0 20-16,0 15-23 16,1 5-13-16,1 16-55 15,4 9-24-15,3 7-42 16,4 3-24-16,1 7-22 31,2 2-11-31,4 4-21 0,-6 3-8 0,3 4-34 16,0-6-36-16,3-6-134 15,4-3-58-15,6-9 125 16</inkml:trace>
  <inkml:trace contextRef="#ctx0" brushRef="#br0" timeOffset="-22929.02">20588 3098 1083 0,'10'-21'221'15,"1"12"234"-15,-7 13-247 0,3 22-15 0,-6 23-86 0,-1 12-28 0,0 18-46 0,0 0-14 0,0 8-13 16,0-5-2-16,2-5-11 31,-2-3-15-31,0-9-31 0,0-9-5 16,-2-10 2-1,-1-11 15-15,-5-21 38 16,5-17 4-16,-3-26 12 0,3-10 1 0,6-15-4 16,8 2 4-16,13 13 3 15,4 11-1-15,8 17 2 16,2 6-5-16,5 16-6 16,2 6 0-16,-4 1-5 15,-3 7 1-15,-17 2 7 16,-15-1-4-16,-20 4-3 15,-14 0-7-15,-23-1-21 16,-6-3-11 0,0-8-43-16,-3-9-37 0,8-15-96 0,11-5-25 15,15-21 118 1</inkml:trace>
  <inkml:trace contextRef="#ctx0" brushRef="#br0" timeOffset="-21699.81">21808 3195 1405 0,'8'7'108'16,"-7"13"50"-16,2 7-1 0,-3 25-40 0,0 11-42 0,0 14-46 0,0 1-9 0,-1 1-14 0,-1-4-3 0,1-8-4 0,-1-6-3 15,-4-10-5 1,3-10-5-16,-1-18-5 15,-2-5-1-15,1-20 3 16,5-9 4-16,3-14 7 16,1-5 1-16,15-2 10 15,-4 5 5-15,11 8 0 16,7 8 1-16,-2 10-2 0,4 2-1 16,-7 14 1-16,-2 5 0 0,-9 5 3 15,-8 2-1-15,-12 3 2 16,-11 3-12-1,-13-4-23-15,-7-1-23 0,-7-6-85 16,-4-3-60-16,6-11 103 16</inkml:trace>
  <inkml:trace contextRef="#ctx0" brushRef="#br0" timeOffset="-21233.59">22145 3147 1030 0,'14'-7'132'0,"27"6"217"0,-15 9-99 0,-7 28-102 0,-11 16-20 0,-16 25-66 16,-5 15-32-16,-12 10-15 16,9-1-9-16,13-11-7 15,4-10-9-15,25-20-6 16,2-6-13-16,7-24 4 15,6-6 7-15,-5-17 7 16,-4-13 17-16,-4-13 9 0,-7-11 5 16,-4-3 11-16,-1 0-1 15,-12 11-4-15,0 6-8 16,-6 16-14-16,-3 8-4 16,2 11-2-16,0 3-2 15,9 2 1 1,5-5-1-16,5-11 3 15,5-5 1-15,5-8 6 16,4-8 7-16,3 1 25 0,-3-7 11 16,-11-2 26-16,-3-1 2 15,-16-6-13-15,-9-10-12 16,-13 0-38-16,-5 2-19 16,-3 9-55-16,-5 14-29 0,4 12-82 15,-3 7-51-15,17 4-254 16,4 9 271-16</inkml:trace>
  <inkml:trace contextRef="#ctx0" brushRef="#br0" timeOffset="-21027.54">23000 3606 1306 0,'26'-13'151'0,"-17"0"135"0,-4 4-42 0,-18 6-83 0,-6 4-45 0,-6 13-82 0,-13-1-22 0,8 14-13 0,5 1-7 16,17 4-8-16,13-4-1 16,20-1-2-16,5-5-9 15,8-9-26-15,-3-7-31 16,-2-11-102-16,-3-9-68 16,-8-16 135-16</inkml:trace>
  <inkml:trace contextRef="#ctx0" brushRef="#br0" timeOffset="-20863.37">23264 3022 1420 0,'0'-16'159'0,"1"18"93"0,-1 15-46 0,0 29-85 0,-11 14-28 0,7 14-29 0,-4 8-13 0,-3 6-28 15,7-3-13-15,-2-12-28 16,3-7-31-16,1-18-63 15,4-6-56-15,7-6 86 16</inkml:trace>
  <inkml:trace contextRef="#ctx0" brushRef="#br0" timeOffset="-20626.49">23560 3358 1076 0,'-15'13'115'0,"-8"7"125"0,-6 5-106 0,-5 7-5 0,9 4-39 0,11 2-62 0,12-2-13 0,15-1-21 0,15-5-6 15,15-6-35 1,14-1-30-16,9-9-79 0,-3-3-113 16,-9-3 156-1</inkml:trace>
  <inkml:trace contextRef="#ctx0" brushRef="#br0" timeOffset="-19863.31">20486 4509 972 0,'12'-1'105'0,"-2"-3"133"0,-1-2-42 0,-7-5 27 0,-4 0-31 0,-9-6-68 0,-1-2-27 0,-12-3-40 0,2 3-16 0,1 11-20 0,-2 6-14 16,-1 15-20-1,-3 9-14-15,0 21-41 0,2 1-14 16,6 5-1-16,11-2 10 16,11-17 33-16,10-6 20 15,12-17 19-15,-1-3 4 16,3-15 11-16,0-8 13 0,7-10 18 16,1-1 16-16,1-4 6 15,-1 7-4-15,-10 9-23 0,-12 3-21 31,-13 15-19-15,-2 9-5-16,-15 16 1 0,1 8 2 16,0 1 2-16,4-1 1 15,12-13 0-15,11-4-1 16,12-16 1-16,4-10 3 16,3-5 3-16,-1-7 9 0,2-2 6 15,-2 2 1-15,-4 6-2 16,0 5-6-16,-6 11-11 15,1 5 1-15,3 9-4 16,5 7-1-16,0 8 2 16,9 6-7-16,1 3 1 15,-7-2 0-15,-3 1 0 0,-10-4 5 16,-18-6 12 0,-8-5-11-16,-22-5-23 0,-17-4-26 0,-18-13-84 15,-3-5-40-15,5-11-126 31,11-9 156-31</inkml:trace>
  <inkml:trace contextRef="#ctx0" brushRef="#br0" timeOffset="-19018.6">21760 4536 1697 0,'-8'-3'99'0,"1"0"32"0,-3-1-66 0,-1 4 1 0,0 12-35 0,-5 6-7 0,7 11-15 0,-1 6-3 0,10-2-11 16,13 0-7-16,1-10 0 15,10-7 2-15,1-9 7 16,-3-7 4-16,-1-10 10 16,-1-9 9-16,-4-8 10 15,1-3 6-15,-12-17 1 16,-3 1-6-16,-9 1-17 15,-5-4-13-15,-1 20-19 16,-3 7-8-16,0 24-2 16,1 7-1-16,0 13 8 15,3 0 2-15,6 2 4 0,6 3 6 0,7-3 4 16,6-2 3 0,1 0 4-16,2-5 3 15,3-4 3-15,-3-2 3 16,0-10 3-1,1-1 0-15,0-8-3 0,-3-1-6 16,2-2-8-16,2-2-3 16,-3 2-6-16,0 2 3 0,0 4 1 15,1 0 3 1,1 2 3-16,1-2 2 0,1-1 0 16,-2-2 1-16,7-3-1 15,3 0-1-15,9 6-1 16,5 1-2-16,6 10 0 15,-3 0 1-15,2 7 1 16,-10 0 1-16,5 1 1 16,-6-2 1-16,-2-4 0 0,5-1 0 15,-8-9 2 1,3-4-1-16,-3-9 4 0,2-7 2 16,-12-4 17-16,1-1 6 15,-15-5 29-15,-1 2 17 16,-13 3-3-1,-3 2 0-15,-3 16-20 16,-2 6-19-16,2 18-18 16,3 14-12-16,4 13-17 0,10 1-1 15,15-7-23 1,6 0-20-16,9-15-32 16,8-1-93-16,12-5-35 0,1-4-158 15,6-10 193-15</inkml:trace>
  <inkml:trace contextRef="#ctx0" brushRef="#br0" timeOffset="-17919.56">23179 4328 248 0,'-2'1'147'0,"2"-1"95"0,0 0 16 0,-3 0-18 0,3 0-40 0,0 0-6 0,0 0-34 0,0 0-26 0,0 10-30 15,-5-5-23-15,0 7-32 16,-4 9-6-16,1 5-22 15,-3 6-11-15,3 6-14 16,7-2-4-16,2-6-7 16,9 2-1-16,2-15 3 15,1-1-2-15,1-8 6 16,2-4 2-16,3-8 3 16,-2-9 4-16,4-7 5 0,-2-3 1 15,3-3 4 1,-5 2-1-16,-1 7 2 15,-1 4 0-15,-10 11-3 16,-2 7 0-16,-3 5-4 0,0 5-1 16,0 1-3-1,0-3 0-15,7-2-2 16,-1-6-1-16,5 2-2 16,2-2 0-16,-2 3-2 15,-2-2-4-15,-4 2-10 0,-2 3-10 0,-3-1-6 16,-3-2 6-16,0 0 13 15,-4-5 12 1,7-3 10-16,-3-7 7 16,11-5 6-16,5-4 1 15,4-3 10-15,7-5-1 0,3 4-1 16,-2-4-1-16,5 12-5 16,-3 4-12-16,-4 8-9 15,-1 4-2-15,-7 9-8 16,-3 1 4-16,-1 8 3 15,-1 2 1-15,6-3 2 16,1-1 2-16,2-9 0 16,0-5 2-16,1-6 3 15,-2-4 1-15,4-9 7 16,-8-1 9-16,0-2 20 16,-6-4 11-16,-2 4 12 15,-3 2-10-15,-3 12-13 16,8-6-9-16,-8 16-11 0,3 8 0 15,4 9-11-15,-4-1 0 16,10 1-21-16,-2-8-22 16,4-6-66-16,0-6-58 15,5-13-192-15,7-4 196 16</inkml:trace>
  <inkml:trace contextRef="#ctx0" brushRef="#br0" timeOffset="-17769.27">24029 4050 1646 0,'-25'-3'142'0,"-4"3"95"0,2 2-108 0,2-1-66 0,3-4-40 0,13-11-65 16,-1-7-55-16,18-9-228 16,6 4 196-16</inkml:trace>
  <inkml:trace contextRef="#ctx0" brushRef="#br0" timeOffset="-17538.08">24165 3904 1304 0,'1'25'196'16,"-2"0"176"-16,-9 7-192 0,2 5 1 0,-4 9-77 0,2 6-35 0,2 11-22 16,4 4-12-16,-4 0-25 15,3 1-1-15,-1 3-9 16,1-2 0-1,5 1 0 1,8-5-8-16,1-21-35 16,10-5-28-16,5-18-58 0,7-10-74 15,9-18-10-15,-1-12-43 16,-1-18-226 0,-6-8 322-16</inkml:trace>
  <inkml:trace contextRef="#ctx0" brushRef="#br0" timeOffset="-17301.84">24138 4228 1443 0,'-25'26'131'0,"2"-6"93"0,11 7-27 0,17-3-34 0,9-10-45 0,24 0-58 0,9-11-19 16,13-6-30 0,6-6-40-16,0-18-113 15,4-11-59-15,10-25 98 0</inkml:trace>
  <inkml:trace contextRef="#ctx0" brushRef="#br0" timeOffset="-14117.59">19721 450 898 0,'0'0'131'0,"0"-3"98"16,3 0 10-16,0-4-52 0,3-2-36 0,-1-1-58 0,-5 4-20 0,3 6-37 0,-3 0-7 0,-5 9-5 31,-3 9-9-31,-7 12-8 0,-1 8-4 16,-11 9-3-16,-5 5-3 0,-1 0-2 31,-5-6-3-31,13-10-4 16,8-4-1-16,17-18 2 0,13-3 3 15,12-11 4-15,2-8-1 16,14-5-12-16,-4-2-16 16,0-1-43-16,5-2-22 15,-10 6-30-15,-5 1 8 16,-7 3 43-16,-10-2 26 0,-7 6 48 15,-3-3 15 1,-10 3 32-16,4 2 14 0,-5-3 24 16,2 5 12-16,4 7-4 15,0 7-9-15,5 13-25 16,0 9-18-16,5 3-26 16,-2 9-9-16,2-4-14 15,3 3-36-15,3-7-168 16,4-3-252-16,11 0 260 0</inkml:trace>
  <inkml:trace contextRef="#ctx0" brushRef="#br0" timeOffset="-13733.01">20235 369 1352 0,'1'-17'151'0,"-4"12"60"0,-5 10-18 0,-4 23-41 0,-1 12-56 0,0 18-29 0,1 5-16 0,4 4-35 16,2 5-5-16,6-10-4 15,1-1-1-15,2-12-5 16,-1-6-6-16,-2-10-8 16,-8-8-5-16,2-12-10 15,1-10-1-15,5-16 4 0,3-6 5 16,18-14 12-16,2 3 4 15,10 0 4-15,4 10 2 16,1 9 4 0,-4 7 0-16,-5 8 2 15,-4 7-1-15,-11 6-2 16,-9 5 1-16,-7 2 1 16,-6 1 0-16,-15-5 0 15,-4 3 0-15,-9-11-57 16,-2-1-58-16,0-11-184 15,3-6 156-15</inkml:trace>
  <inkml:trace contextRef="#ctx0" brushRef="#br0" timeOffset="-13533.44">20815 652 1432 0,'2'19'141'0,"-4"3"47"0,-7 6-60 0,-4 1-17 0,7 0-77 0,0-2-18 0,6-8-16 15,4-1-42-15,3-11-139 16,4 0-199-16,5-12 202 16</inkml:trace>
  <inkml:trace contextRef="#ctx0" brushRef="#br0" timeOffset="-13383.39">20735 459 1550 0,'14'-12'-279'0,"2"4"197"16</inkml:trace>
  <inkml:trace contextRef="#ctx0" brushRef="#br0" timeOffset="-12894.82">21033 619 1020 0,'-2'49'146'0,"-4"-4"76"16,-2-7-75-1,-3-6-19-15,3-21-51 16,2-7-9-16,6-16-16 0,3-9-19 16,8-10-21-16,5-2-7 0,8 3-4 15,1 3-1 1,2 10-2-16,-2 9-2 15,-6 9-2 1,0 10-1-16,-7 3 2 0,0 5 1 16,-5 5-2-16,1-2 3 0,2-6 1 15,-4-2 1-15,4-6 6 16,-4-6 1-16,2-2 1 16,0-2-1-16,-5 2-4 15,-2 5-2-15,-1 14-4 16,-1 6 0-16,-7 14-1 15,2 4 0 1,-5 10-33-16,3 4-5 16,3-9-55-16,0-9-1 15,5-19 41-15,0-16 10 0,5-8 62 16,0-13 11-16,4-27 16 16,7-8 1-16,8-22-4 15,4-7-7-15,10-2-14 0,6 1-3 16,-1 23-2-1,5 11-1-15,-5 25-9 0,-3 11 4 16,-15 15 4-16,-6 8 3 16,-21 11 4-1,-14 2-4-15,-14 1 3 16,-11 2-34-16,-9-2-94 16,1-1-125-16,13-12 117 15</inkml:trace>
  <inkml:trace contextRef="#ctx0" brushRef="#br0" timeOffset="-12434.51">21596 600 964 0,'29'9'135'0,"-7"1"74"0,-11 2-71 16,-6 1-36-16,-5 1-52 0,1-3-12 0,-2 0-18 0,1-1-9 0,4-4-9 15,4-3 0-15,6-5 1 16,2-2 2-1,1-12 3-15,1-3 10 0,4-6 16 16,-3-5 15-16,6-13 34 16,3-1 13-16,2-13 14 15,-7-3-8 1,-6-3-23-16,-6 11-14 0,-9 21-28 16,-2 23-8-16,-10 27-12 0,-7 12-10 15,-5 15-5-15,1 8-2 16,13 1-1-1,3-5-1-15,15-10 2 16,6-10 0-16,9-7 2 16,2-8 1-16,-2-4 1 15,3-5-2-15,-4-4 1 16,0 1-1-16,1-2-2 16,0 4 1-16,4 8-3 15,-1 7-1-15,2 8 1 16,0 7 0-16,-8 3 2 15,-1-2 0-15,-17-6-14 0,-4-3-21 16,-12-14-60 0,-4-4-54-16,-9-17-243 0,-10-8 233 0</inkml:trace>
  <inkml:trace contextRef="#ctx0" brushRef="#br0" timeOffset="-12265.4">21834 185 1955 0,'21'24'95'0,"9"-1"17"0,6-4 3 0,13-9-10 0,0-4-31 0,2-6-49 0,-4-5-15 0,-5-6-115 0,-7 17 35 16,-27 1 16-16</inkml:trace>
  <inkml:trace contextRef="#ctx0" brushRef="#br0" timeOffset="-11526.85">19149 1760 997 0,'11'11'154'0,"-7"-1"132"0,-3 3-9 0,-6-1-56 0,-2 1-19 0,-8-1-35 16,-5 1-4-16,-13-2-30 0,-5 0-20 0,-25-1-37 31,-7-3-21-31,-31 0-25 0,-14-3-8 0,-3 3-10 15,-5-4-4-15,0 0-8 16,0-1-3 0,15 1-12-16,14-3-9 15,37 0-29-15,19 0-14 16,22 1-52-16,12 1-36 16,15-2-104-16,8 2-106 0,11-2 204 15</inkml:trace>
  <inkml:trace contextRef="#ctx0" brushRef="#br0" timeOffset="-11219.07">17939 1607 1515 0,'2'-7'108'0,"0"3"45"0,-1 3 6 0,-1 4-14 0,-3 5-41 0,-13 3-43 0,-7 6-10 0,-17 7-22 0,4 9-5 0,1 11-13 16,4 0-3-16,5 10-9 16,11-5-6-16,16-2-4 15,15 0 1-15,28-7 6 16,13-10-1-16,19-13-8 15,14-6-25-15,23-12-104 0,-6-9-112 16,13-6 136-16</inkml:trace>
  <inkml:trace contextRef="#ctx0" brushRef="#br0" timeOffset="-10333.33">17143 622 957 0,'3'-3'141'0,"0"-5"123"0,-1 1 14 16,-9-4-44-16,-1 0-28 0,-7-3-50 0,-9 2-20 0,-15-1-36 0,-15 2-11 0,-20 11-33 16,-7 8-14-16,-9 22-30 15,2 19-14-15,11 26-12 16,17 6-2-16,31 13 1 16,18-1 2-16,37-14 3 15,18-9 2-15,33-14 3 16,15-11 3-16,12-15-59 0,0-4-46 15,-3-8-133-15,-5-12 117 16</inkml:trace>
  <inkml:trace contextRef="#ctx0" brushRef="#br0" timeOffset="4425.31">23846 2019 1064 0,'19'-3'141'0,"-10"-3"102"0,-1 1-5 0,-11-3-66 0,-6 3-36 0,-4-3-40 0,0 4-9 16,1-4-17-16,-4 3-7 15,-1 3-9 1,-10-4-6-16,-19 3-9 0,-23 0-5 16,-40-2-16-16,-19 2-5 15,-16 3-5-15,-12 0-3 16,-16 8-4 0,2 3-2-16,3 5-1 15,15 3-1-15,28-1-2 16,19 0-3-16,36-6-20 15,17-1-41-15,43-1-49 0,16-7-26 16,23 0-234-16,21-3 241 16</inkml:trace>
  <inkml:trace contextRef="#ctx0" brushRef="#br0" timeOffset="4742.63">22459 1554 1391 0,'-1'12'126'16,"-9"4"107"-16,-1 3-61 0,-6 13-4 0,-5 1-51 0,-18 11-69 0,-9 5-16 0,-17 3-22 15,-3 0-5-15,15 2-3 0,10-1-2 0,31 5-7 0,13-5 2 16,29-3-3-16,16 0-16 16,33-10-50-1,13-5-49-15,20-12-270 0,10-2 238 0</inkml:trace>
  <inkml:trace contextRef="#ctx0" brushRef="#br0" timeOffset="53664.61">2610 9844 803 0,'-19'-11'67'0,"-14"5"42"0,-3 4-15 0,-5 9-4 0,-2 0-1 0,5 5-6 0,0 0-9 0,4-2-25 0,4 1-5 0,0 1 2 31,1 1 5-31,10 1 4 0,0-1 1 0,13-1-4 16,6-2 0-16,3-6 3 15,11 6 0 1,13-2-2-16,6-2-4 16,8-3-16-1,8 2-9-15,11 0-10 0,6-4-1 0,12 6 0 16,1-3 4-1,3-2 9-15,0 4 3 16,1-1 8-16,7-3 0 16,13-2-8-16,12-2-3 15,13-11-11-15,-2 4-4 16,3-5-6-16,-1 0 1 0,11-2 7 16,1-2 6-16,-1-1 6 15,-6 2 2-15,-1 6-6 16,4-2-4-16,1 2-5 15,-1-1-1-15,-2-2 4 16,-2-2-2-16,14 6 2 0,2-1-2 16,-8 2-2-1,-2 3 1-15,-4-1-2 16,3 4 1-16,0-3-4 0,4 0-1 0,-7-6-5 31,6 1 1-31,7-3-2 16,-5-2 1-16,8 4 1 15,-10 1 0-15,2 1-1 0,2 6 0 16,-6 0 0-16,-7-2 0 16,-6 3 0-16,4 0 0 15,-7 0 1-15,2 3-1 16,-12 3 1-16,-17 0 0 0,1 3 0 16,-3 1 1-16,11-1-2 15,-1-1 1 1,0-5-1-16,-7-7-1 0,-8 1 1 15,4-3-1 1,5 1 0-16,11 3 0 16,-7 5 0-16,-3 0 0 15,-9 0 1-15,-5 0 0 0,11 0 0 0,3 0 0 16,12 0-1 0,5-2 0-16,-8 1 0 15,4-1 1-15,4-1 0 0,10 2-1 16,15-1 1-1,-7-1-1-15,4 1 1 16,-5-3 0-16,2 4-1 0,12 1 0 16,-11 0 0-16,2 5 0 15,-7-1 0-15,6 4 0 16,7-3 0-16,1 4 0 16,1-5 0-16,3 3 1 15,5-2 0-15,0 5-1 16,-6-2 1-16,3 1 0 15,-7 0 1-15,6-2 0 0,-6 1-1 32,-7-2 1-32,-4 3 1 0,-1 1 0 0,2 3 0 15,2-1 0-15,-13 1-2 16,-1-1 1-16,-4 1-2 16,1-5 0-1,7 1 0-15,-3-1 0 0,-1 3 0 16,-6-4 1-1,8 2 0-15,5 0 0 0,3-5 0 16,5 2-1-16,-7 2 1 16,2 3-1-16,16 0 0 15,-7-3 1-15,-4-2-1 16,4 2 1-16,1-2-1 16,4-4 0-16,3-2 0 0,-9-2 0 15,-4-4 0 1,6 1 0-16,1 2 2 0,3 3-1 15,-9 0 0 1,-2 5 0-16,3 1 1 0,3-6-2 0,-4 0 1 16,-7-3 1-16,-10 3 0 15,5-2 1-15,1-1 0 16,0 2 0 0,-13-1 0-1,0 5 0-15,-15 7-1 0,4 1-1 16,0 5-2-16,-1 2-3 15,-13 6-26-15,-7-2-37 0,-9 7-121 16,-2 5 108-16</inkml:trace>
  <inkml:trace contextRef="#ctx0" brushRef="#br0" timeOffset="60034.99">4684 8631 841 0,'-7'19'129'0,"2"-6"103"16,17-11-83-16,4-6-29 0,8-2-12 0,0 0 1 0,-10 0-31 0,-2 4-17 0,-12 4-31 0,-1 7-11 15,-12 5-10-15,-9 4-2 0,3 5-3 16,-3 2-1 0,0 2 5-16,6-2 3 15,7-10 4-15,6-4 3 0,3-5 17 16,4-4 8-16,0-2 15 15,-3 0 5-15,1 0-15 16,-4 0-11-16,-4 0-17 16,-1 1-6-16,-2-1-6 15,0 0-2-15,-6 0-1 16,-2 0 0-16,-4 0-1 16,3 0-1-16,-1-1-2 15,3-4 0-15,5-1 0 16,1-2 0-16,4-5-1 15,0-3-1-15,6-6-2 16,0-3-1-16,8-5-1 16,3 6 0-16,0 4 2 15,1 1 0-15,-1 9 2 16,2 3 0-16,-4 7 1 16,-1 0 2-16,0 6-2 15,-3 5 9-15,-2 2 1 16,7 1 0-16,1-3 2 15,1-3-7-15,4-4-2 16,0 4 1-16,-2-5 0 0,-3 2 0 16,-8 1 0-16,-3 1 2 15,-9 4 0-15,-9 3 1 16,-7 3-8-16,-3-2 23 0,-4-1 11 16,1 0 6-16,10-3 26 15,2 0-26-15,10-8-5 16,7-1-6-16,1-1-14 0,-14-2 2 15,9-4-6 1,-7-4-2 0,-5-1-5-16,-6 1 0 0,-1 2-3 15,-2 6 0-15,0 1-1 16,0 3 0-16,0 6 0 16,2 4-1-16,0 1 1 15,7 3-1-15,7 4-1 16,2-4 0-16,9 4 0 15,6-1 0-15,-1 4 1 16,-2 0 2-16,5 9 0 16,-5 0 2-16,-1 13 3 15,-2 7-5-15,-2 15 0 0,2 6-3 16,0 13-6-16,2 4 4 16,4 10 2-16,-1 2 2 15,3 4 1-15,-4-6 0 16,-4-13 1-1,5-6 1-15,-2-12-1 0,-3-6-1 16,2-1 1-16,-4-6 0 16,-1-5 0-16,3-3 0 15,0-13-1-15,0-7-1 16,5-10-4-16,1-7-3 16,5-9-2-16,3-3 1 15,9-9 2-15,-8 0 3 16,7-2 3-16,-4 3 1 15,-4-2 0-15,3 1 2 16,-4 4 0-16,3-4-1 0,-2 2-1 16,3-2 0-16,4 1-1 15,1 0 0-15,8 0 0 16,5 2 1-16,7-1-2 16,9 6 0-16,1 2-1 15,-2 9-1-15,10 3 2 16,0 2-1-16,3 3-1 15,0-3 1-15,0-7 0 16,0 0 0-16,1-8 2 16,0-6 1-16,-10-2 3 15,-4-3 1-15,-16 3 2 16,-17 2 3-16,-17 6 2 16,0-5-1-16,-25 5-3 15,-4 8-3-15,-20 6-3 16,-3 7-1-16,2-1 0 15,-10 1-1-15,5 2-2 16,-7-5-1-16,-6-3-1 16,0 3 0-16,-12-9 0 0,-4 2 0 0,-12-4 2 15,3-3 0-15,13-5 2 16,4-7-1-16,27-6 0 16,8-4-2-1,16-7-1-15,9-3-1 0,3-9 2 16,4-2 2-16,4 0 2 15,-4-2 1-15,-1 3 2 16,-2 1 1-16,-6 0 0 16,-5 2 1-16,-3-5-3 15,-1-2 0-15,1-12-2 16,0-15-2-16,12-21-1 16,6-8 2-16,11-12 1 15,7 6 3-15,1 14 6 16,3 11 3-16,-7 6 3 15,-6 9 0-15,-9-2-5 16,-3 2-2-16,3 0-4 16,-4-1-2-16,5 4-2 15,4 1 0-15,3 11-2 0,10 5 0 16,-2 14 1 0,3 8 0-16,0 11 2 0,-11 9 1 15,4 0 2-15,-7 12 1 0,-6 3 1 16,2 1 1-16,-7-2-3 31,3-4-1-31,11-5-5 16,2-1-1-16,12-10-1 15,10-3 0-15,1-3 2 0,3 0 1 16,5 1-2 0,1 7-1-16,8 3-1 0,1 3 0 15,7 6 1-15,7-6 0 16,25-2-1-16,10-9-3 15,20-5-23-15,4-7-39 0,4-9-111 16,5-1 103-16</inkml:trace>
  <inkml:trace contextRef="#ctx0" brushRef="#br0" timeOffset="60967.47">18593 8469 46 0,'3'-6'32'0,"0"1"19"0,-2-8 8 0,-4-1-9 0,-8-3-14 0,-5 3-14 0,-6 3-79 0,-4-2 45 0</inkml:trace>
  <inkml:trace contextRef="#ctx0" brushRef="#br0" timeOffset="62192.88">18301 8329 473 0,'-13'0'127'0,"-1"1"134"0,1 2-16 0,1 2-59 0,-6 0-32 0,-2 1-60 15,-5 2-19-15,1-3-5 16,5 3 2-16,9-2-3 16,10-1-6-16,23-4-21 15,5-2-9-15,16-1-7 16,11-3-1-16,1 1-8 0,-3 1 0 0,-1-5-2 31,-3 5 1-31,-9-4-2 16,-3 1 0-16,-11 0 0 15,-4-1 3-15,-11 7 7 16,-10 0 1-16,3 3-3 16,-3 7-5-16,2 4-11 15,2 0-2-15,3 10-2 16,3 3 1-16,3 0 2 15,-1-1 1-15,-4 4-2 16,-1 2-1-16,-11 6-1 0,-2 3-1 0,-11 11 0 31,-4 3-1-31,-4 14-2 0,4 9 1 0,1 2-1 16,5 8 1-16,12 5 0 16,4 4 0-16,9-6 0 15,1-4 1-15,-2-8 0 16,-4-2 0-16,-6 0 2 31,-6 0 1-31,-7-10-1 0,-4-6 1 16,1-10-1-16,3-10 1 0,9-10-1 15,-3-4 0-15,6-6 0 16,-2-4 1-16,3-5 2 16,-4 0 1-16,-3-6 3 15,3-1 1-15,-5-2 0 16,-1 1 0-16,-4-2-2 15,-1-2-1-15,-6 0-1 16,-3-3-1-16,-9-3-1 0,-5 2 1 16,-12 3-2-16,-4-1-1 15,-18 2 0-15,-6 2 0 16,-2-1-2-16,-1 4 1 16,7 3-1-1,6 2 0-15,7-3 0 0,1 1 0 16,11-1 1-16,6-1-1 0,15-6-2 31,6 0-2-31,13 0-3 16,7 0-2-16,4 0-6 0,7 3 1 15,15 5-2-15,2-3 4 16,14 4 3-16,7-3 1 16,5 1 3-16,2-6 1 15,14-1 1-15,4-3 2 16,10-6 1-16,7-4 1 15,-4-1 1-15,-8-3 1 0,-17 1 3 16,-16 0 0-16,-11 2 2 16,-12 3 0-1,-8 1 1-15,-4 4-1 0,-9-5 0 0,2 3 0 16,-2-3-1-16,0-3-1 16,-2-5 0-16,2-8-4 15,0-11 6-15,2-11 0 16,9-12-1-16,-2-9 5 15,7-7-6-15,-2-5 1 16,2-1 3 0,-3-1 1-16,-4-3 1 15,-3-3-1-15,-6 2-1 16,-4 1 0-16,-9 15 0 0,-1 6 0 16,0 10-4-16,3 4-3 15,9-4-5-15,4-1-3 16,10-9 0-16,1-1 0 15,-1-4 3-15,1 4 1 16,-4 5 0-16,-5 10 1 0,-6 16-1 16,-6 9 4-16,0 14 2 15,-8 5 0-15,4 7 0 16,2 1-5-16,3 1-3 16,7-1-3-16,0 4 0 15,3-4 1-15,9 0 2 16,-1 0 1-16,0 1 0 31,0 1 0-31,-11 7 0 0,-1 1-1 16,-23 10-13-16,-14 5-15 15,-28 13-41-15,-21 2-52 0,-48 2 69 16</inkml:trace>
  <inkml:trace contextRef="#ctx0" brushRef="#br0" timeOffset="79943.24">18826 8218 642 0,'-9'27'111'0,"1"0"141"0,-2-2-19 0,-6-1-26 15,-1-1-23-15,0-5-66 0,-2-1-24 0,3-7-15 0,2-4-11 16,4-3-13-16,4-1-1 0,6-2-16 0,-2-5 3 0,7-6 11 0,6-2 11 0,10-2 31 0,2-6 11 0,18-6 4 15,5-3-2-15,16-16-9 16,2-6-6-16,4-15-14 16,3-9-13-16,-1-11-25 15,7-6-7-15,7 0-18 16,5-3-3-16,0 6-4 16,-7 10-5-16,-17 21-1 0,-17 14-1 15,-16 19-1-15,-12 12-1 16,-7 8-12-1,-8 3-11-15,-5 3-40 16,0 1-22-16,-5-1-47 0,-8 0-35 16,2-3-93-1,2-3-84-15,-5-4 189 16</inkml:trace>
  <inkml:trace contextRef="#ctx0" brushRef="#br0" timeOffset="80292.46">19538 7073 934 0,'-13'0'129'0,"-3"7"93"0,0 1-40 0,1 6 3 16,-3-2-21-16,4-1-16 0,9 0-29 0,-1-4-14 0,9-12-25 0,10 5-13 0,17-9-3 0,9-4-2 0,21 7-9 0,-2-12 0 0,4 3-19 0,1 0-11 0,2 12-12 16,-8 3-4-16,1 13-3 15,-6 3-1-15,-11 15 0 16,-6 5 0-16,-23 15 2 16,-8 7 1-16,-19 8 0 0,-8 10 1 0,-9 1-7 31,-4-6-7-31,9-9-50 15,0-9-35-15,10-18-95 16,4-8-64-16,13-30 138 16</inkml:trace>
  <inkml:trace contextRef="#ctx0" brushRef="#br0" timeOffset="81042.64">21251 6170 846 0,'-2'4'117'0,"1"0"108"0,-4-1-9 0,2-3-8 0,1 0-10 0,-1-7-21 0,-2-5-16 0,2-1-41 0,-2-3-17 0,-7-4-35 0,-7 3-15 0,-8-2-21 0,-5 6-9 16,-5 13-7-16,-3 8-3 15,-7 17-9 1,-1 15-5-16,-4 18-5 0,0 16-4 16,8 19 2-16,6 3 2 15,15-1 1-15,8-5 2 16,20-16 0-16,9-9-1 0,23-16 0 16,5-8 2-1,12-18 3-15,-2-7 4 0,-8-18 10 16,-3-9 3-16,-8-15 5 15,-4-6 2-15,-7-12 2 16,3 3 6 0,-19 0 7-16,-1 3-9 15,-5 11-5-15,-8 10-5 0,7 23-17 16,-1 18 4-16,-4 15-5 0,3 13-3 16,1 2 1-16,0-1 0 15,2-13-15-15,2-7-28 16,3-8-96-16,6-9-46 15,-8-13-209-15,-3-3-266 16,-2-25 393 0</inkml:trace>
  <inkml:trace contextRef="#ctx0" brushRef="#br0" timeOffset="81209.51">21022 6603 1133 0,'13'-23'172'0,"-1"5"196"0,1 9-111 0,1 9-56 0,2 5-39 0,1 1-73 0,1 2-35 16,2-7-35-16,-3-1-10 0,6-3-38 16,2-9-67-1,17-6-146-15,10-7-116 0,12 3 176 16</inkml:trace>
  <inkml:trace contextRef="#ctx0" brushRef="#br0" timeOffset="81825.04">21530 6586 906 0,'-22'16'62'0,"6"-2"86"0,4 0-25 0,12-4 50 0,1-1-6 0,12-1-46 0,1-2-17 0,8 4-38 15,0-5-13-15,6-1-13 16,-4-4-7-16,6-3 2 15,-3-3 5-15,-3-7 5 0,1-4-1 16,-8-2-7 0,-4-8-3-16,-4 2 8 0,-7-2 6 15,-13 0 7-15,0 2-4 16,-16 3-20-16,-3 9-12 16,-14 15-18-16,-2 12-4 0,-3 18-2 31,0 4-2-31,11 8 0 15,10 2 1-15,17-2 2 16,9-5 2-16,12-2 2 0,7-9 3 16,16-1 5-16,4 0 3 15,10-5 3-15,2 0 2 16,0-6-4-16,-8-2-2 16,-3-2-2-16,-10-2 0 15,-7-10 1-15,-3 0 2 0,-8-8 3 16,-4 0 1-1,-1-8-2-15,-3-1-2 16,1-8-5-16,6-2-3 0,5 2-2 16,2-2-2-16,8 3 0 15,1 4 0-15,8 1 0 16,2 6 1-16,1 1 3 16,0 1 3-16,-4 9 0 0,-2 0-1 15,-13 6-4-15,-2 7-1 16,-6 9-4-16,-7 8-1 0,-4 7-2 15,-7 3-8 1,4 1-68-16,5-4-43 0,23-14-87 31,9-17-63-31,26-18-206 16,-1-13 277-16</inkml:trace>
  <inkml:trace contextRef="#ctx0" brushRef="#br0" timeOffset="82328.11">22566 6644 1124 0,'-6'7'134'0,"-3"2"104"0,6-1-100 0,1 0-12 16,4-2-39-16,4-1-12 0,10-5-16 0,1-2-7 16,11-9-16-16,4 0-10 15,-4-3-13-15,-1 2-1 0,-14-1 18 0,-8-9 10 31,-10 6 11-31,-13 3 3 0,-16 4-5 0,-7 4-13 32,-7 7-19-32,1 7-7 15,6 13-21-15,9 12-3 0,9 13-1 16,4-3 1-16,19 2 1 16,6-7 1-16,13-10 5 15,11-4 2-15,11-16 4 16,11-4 1-16,5-10 3 15,4-7 1-15,6-6 1 16,4 1 1-16,-10 6 1 0,-9 5 0 16,-20 9-1-16,-10 1-1 15,-20 9 0-15,-2 1 7 16,-13 5-19-16,-1-3 2 16,-7-5-2-16,7-2-11 15,12-12 14-15,9-5-2 0,12-15 2 16,9-4 4-16,4-11 8 31,-4-3-1-31,0-1-2 16,-4 7-5-16,1 3-38 0,-3 9-52 0,-1 5-142 15,1 4-103 1,8 3 168-16</inkml:trace>
  <inkml:trace contextRef="#ctx0" brushRef="#br0" timeOffset="83025.93">23486 6637 1262 0,'2'0'180'0,"-2"0"105"0,-7-7-61 0,-5 1-26 0,-10-2-96 0,-5 6-44 0,-11 10-49 16,-3 10-11-16,-3 12-9 16,4 6 0-16,15-1-20 15,9-5-12-15,21-10-10 0,13-7 0 0,15-15 23 31,12-9 18-31,7-11 26 0,2-5 14 0,-3-1 34 32,-6-1 17-32,-16-1 23 15,-4 5-12-15,-23 6-32 16,-4 11-23-16,-22 23-39 16,-12 16-2-16,-3 21-5 15,-1 5-7-15,20 1-36 0,13-6-24 16,20-19-22-1,15-3 8-15,24-17 45 0,8-10 27 16,7-8 30-16,-4-10 10 0,-8-15 18 16,-3-10 15-1,-2-20 29-15,1-12 10 0,-2-26 22 16,-5-8-5-16,-6-12-20 16,-3-5-13-16,-10 21-41 15,-5 15-6-15,-15 43-2 16,-5 22-12-16,-17 41-11 15,-7 15-4-15,-9 37-22 16,3 18 8-16,3 15 7 16,2 4 1-16,15-3 2 15,10-11-3-15,23-17-1 16,8-9 0-16,20-16-22 16,10-6 3-16,12-19 4 15,6-7 3-15,-8-17 29 16,-7-7 2-16,-10-12 5 15,-19-6 5-15,-12-3 12 16,-7-4 3-16,-19 7-7 16,-8 8-8-16,-16 22-25 15,-6 17-8-15,-3 27-4 16,-1 11 3-16,15 0 2 16,17-1-7-16,17-23-27 0,14-10-5 15,17-17-17-15,6-18-5 16,6-8-31-16,2-7-32 15,-7-17-101-15,-4 1-92 16,-10-27 186-16</inkml:trace>
  <inkml:trace contextRef="#ctx0" brushRef="#br0" timeOffset="83200.98">23857 6323 1252 0,'38'14'145'0,"14"2"151"0,35-2-190 0,15-9-13 0,16-10-46 0,7-9-17 0,-10-29-31 0,-6-15 3 0</inkml:trace>
  <inkml:trace contextRef="#ctx0" brushRef="#br0" timeOffset="95019.66">19302 9587 919 0,'-9'13'78'0,"1"-1"62"0,-1 3-73 0,-1-3 4 16,-1-4 7-16,2-2 30 0,1-2 16 0,3-3 7 0,5-1-8 0,0 0-24 0,5-3-10 0,7 5-20 0,4 4-12 16,9 0-2-16,4 4-8 0,13 1-18 15,6 0-2-15,21-2-15 0,7 9-3 16,19-3-2 0,7 3 1-16,24 2 5 15,19-3-3 1,21 2-2-16,12 0-4 15,27 3 1-15,0-6 7 0,15 5 1 16,12-7 2-16,1-8-8 16,5 2-4-16,18-8-1 15,-18-2 1-15,-9-2 1 16,-2-1 1-16,-38 2 0 16,-13 3 2-16,-25 1 0 0,-25 6 0 15,-33 10 4-15,-14 0-3 16,-43 4 0-16,-23-2-8 15,-41 1 0-15,-28-1 0 16,-37 2 2-16,-9-4 7 0,-23-4-2 16,-12-5 0-1,-7-4-1-15,-7-4 0 0,7-4 0 16,-7-4-1 0,-12-10-3-16,-9 6-3 15,-25-9-7-15,-14 9-4 16,1-1 0-16,-6 2 3 15,0 6 5 1,19 2 2-16,12 3 0 0,13 5 0 0,17-2 1 16,12 2 1-1,20 1 2-15,19 0 2 0,36-1 2 16,17 1-1-16,28-4 0 16,12 0-5-16,33 1 3 15,17 0 2-15,35 2-1 16,21-2 6-16,41-3-8 15,9 1 0-15,32-5 2 16,15-7 7-16,15-8 3 0,12 0-3 0,10-2 2 16,-10 1-4-1,0 2-5-15,2-1 6 0,-17 5-6 16,-9 3-1 0,-20 6 2-16,-18 5 0 0,-22 4-2 31,-16 7 1-31,-36-2 0 15,-21 2 0-15,-31-1 0 16,-13-1 1-16,-18 2-7 0,-7-1 1 16,-26 1-4-16,-19-2-5 15,-49-4 3-15,-22 0-4 16,-27-5 4-16,-15 0 2 16,-25-7 8-16,-12 4 1 0,-4 2 0 15,-12-3-1 1,18 4-4-16,7 0-4 0,2-6 3 15,15 1 2-15,22-14 3 16,9 2 4-16,32-8-3 16,15-2-2-1,21-5-4-15,12 3-2 0,14 5 2 16,10 3 1-16,16 10 0 16,14 0-2-16,16 8-9 0,12-2-3 15,27 5 1 1,15 0 3-16,31 8 7 15,17-1 4-15,43-3-1 16,17-2 1-16,26-4 0 16,12-2 2-16,3-4 1 15,-6-2 0-15,1-1 1 16,-5 2 0-16,-25 4-1 16,-18 3 0-16,-34 4 0 0,-21 3-2 15,-34 3 1-15,-8 0 1 16,-33-5-3-16,-17 3-2 15,-23-1-12-15,-30-5-5 16,-30 0-5-16,-22-10-2 0,-43 1 4 16,-8 1 1-1,-27-3-11-15,-19 5-6 0,-15 2-35 16,-2 3-18-16,-19 4-32 16,-4 5-15-1,15 8 2-15,1 4 22 16,29 7 52-16,23 3 30 15,51-3 40-15,25 0 6 16,52-5 50-16,21-8 12 16,39-3 45-16,28 0 16 15,59-11-20-15,32-2 0 0,54-15-38 16,29-10-15-16,15-14-37 16,16-6-14-1,-1-7-11-15,-14 2-3 16,-18 2-18-16,-9 6-26 15,-41 6-80-15,-8 5 71 0</inkml:trace>
  <inkml:trace contextRef="#ctx0" brushRef="#br0" timeOffset="106131.21">21379 8204 493 0,'-2'11'131'15,"-6"3"81"-15,2 10-28 0,-10 3-20 0,2 9-54 0,-2-1-18 0,2 7-21 0,3-4-6 0,4 2-6 16,-2-3-5-16,1-2-16 15,5-2-11-15,0-3-9 16,1 0 3 0,4-16 20-16,1-6 25 0,6-14 37 15,2-13 9 1,8-14 13-16,7-14-12 16,0-15-20-16,8-7-9 15,-3-10-20-15,5 5-10 16,2 6-16-16,2 0-9 0,-2 13-11 15,-2 4-5-15,-6 10-8 16,-2 5-2 0,-4 8-3-16,-5 4-1 0,-5 10-3 15,-6 3-2-15,0 9-13 16,-3 2-13-16,-2 10-50 16,-3-2-46-16,-19-4-127 15,9 9-145-15,-9 4 223 16</inkml:trace>
  <inkml:trace contextRef="#ctx0" brushRef="#br0" timeOffset="106431.45">21342 7953 1104 0,'-4'0'126'0,"0"-4"84"0,12-9 2 0,13-11-35 0,6-7-26 0,14-9-37 15,9-5-19-15,2 2-43 0,2 2-15 0,-4 8-22 0,-9 5-5 0,-6 17-7 16,-10 9-2-16,-7 18 0 16,-4 11 1-16,-3 14 0 0,-2 9 1 15,-6 2 0 1,1 0-2-16,-1-5 1 15,-3 1-2-15,0-9-21 0,-3-1-18 16,1-8-55-16,0-5-38 16,2-12-141-16,2-4 153 15</inkml:trace>
  <inkml:trace contextRef="#ctx0" brushRef="#br0" timeOffset="106845.08">22079 7569 1332 0,'17'11'117'0,"-4"9"80"0,0 4-19 0,-6 15-46 16,1 5-33-16,2 13-55 0,-5 0-17 16,4 4-22-16,-4-2-3 0,3-2-28 0,-2-7-9 0,2-11-11 0,-3-12 2 0,-1-14 26 0,-2-12 12 0,-7-18 20 0,0-18 10 0,-2-20 22 15,-3-17 14-15,1-15 24 16,-6-9 4-16,12-2-6 16,5 5-5-16,14 17-19 15,18 19-4-15,9 23-12 16,-4 13-9-16,9 20-16 0,-14 7-6 15,-2 11-5 1,-8 9-1-16,-18 10-1 16,-1 3-1-16,-16 7-17 15,-10 8-21-15,-10 2-60 16,-14 3-49-16,-10-14-123 0,5 6 142 16</inkml:trace>
  <inkml:trace contextRef="#ctx0" brushRef="#br0" timeOffset="107300.08">22464 7780 1301 0,'13'39'93'0,"-2"-1"37"0,0 0-13 0,-5-8-30 0,-3-3-28 0,-1-10-20 0,1-3-19 0,-3-12 12 0,-3-4 8 0,1-10 9 0,-4-7 8 0,3-16-16 0,4-9-4 0,7-7 1 0,3-2 0 0,8 10 12 31,3 5 0-31,8 13-7 0,5 3-10 0,1 13-18 31,-3 4-7-31,-7 8-8 0,-6 8 0 16,-11 14-3-16,-5 12-1 0,-4 12-6 15,0 4-2-15,1-7 2 16,9-4-2-16,10-18 6 16,13-10 2-16,8-14 4 15,5-9 3-15,-5-9 9 16,-3-7 5-16,-13-6 10 16,-11 1 8-16,-15-3 6 15,-12 3 0-15,-23 0-10 16,-11-2-10-16,-9 2-28 15,0 5-19-15,10 1-46 16,8 10-37-16,22 11-123 16,5 3-134-16,22 5 204 15</inkml:trace>
  <inkml:trace contextRef="#ctx0" brushRef="#br0" timeOffset="107663.57">23098 7655 925 0,'24'21'147'0,"-8"6"163"0,1-1-80 16,-6 15-67-16,-5-1-45 0,-4 6-79 0,-1 4-19 0,-4-6-20 0,3 8-13 0,2-4-47 15,-1-6-32-15,4-7-29 32,1-7 13-32,-2-12 47 0,-3-7 39 15,-2-10 76 1,-1-10 30-16,-9-16 64 0,2-11 12 15,-3-23-2-15,-3-10-17 0,10-7-52 16,5 3-7 0,6 13-28-16,12 18-6 0,7 19-11 15,0 7-11-15,10 17-16 16,3 2-4-16,-2 12-3 16,-1 0 0-16,-16 7 1 15,-5-1 0-15,-17 5-24 16,-10 3-22-16,-14 4-74 0,-7-9-49 15,-6-4-273-15,10 2 260 16</inkml:trace>
  <inkml:trace contextRef="#ctx0" brushRef="#br0" timeOffset="189029.51">700 8972 864 0,'-13'-8'142'0,"-3"4"125"15,0 4-28-15,1 0-56 0,-9 3-19 0,0 6-27 16,1-4-15-16,5 3-34 0,17-8-15 0,5 6-25 16,20-6-10-16,28 0-8 15,11-2-1-15,21-4 6 0,10-5-1 16,20-3-1-1,17-3-7-15,9 1-13 16,-4 2-1-16,-14 6-4 16,-28 3 5-16,-31 7 7 15,-11 5 1-15,-36 8 19 16,-13 0 7-16,-25 8-2 16,-17 2-2-16,-27 3-18 15,-20 1-9-15,-27-4-13 0,-15-3-15 16,-8-6-33-16,-10-5-9 15,7-3 4-15,-5-15 11 0,13 2 23 16,13 1 9 0,31 1-3-16,30 6-3 0,35 0-10 15,16 0 1-15,26 2 17 16,18 3 7 0,36-8 21-16,16 0 0 15,29-10-8-15,2 7-3 16,15-8-5-16,1 0-2 15,7 5 1-15,-6-5 1 16,-21 11 4-16,-21 3 2 0,-39 9 9 16,-24 1 10-16,-34 9 9 15,-17-1 2-15,-32-1-14 16,-16 5-11-16,-34-6-20 16,-10 0-11-16,-15-8-11 15,-3-4-6-15,9-6 2 16,8-2 5-16,9-4 12 15,12-3 3-15,25 3 0 0,18-4-3 16,47 7 7 0,3 1 3-16,49 1 11 0,19 6 7 15,25 3 1 1,15 1-2-16,15-2-5 16,9-4-4-16,12-4-4 0,-8 4 2 15,-21-4 1 1,-18 0 3-16,-36 3-43 0,-10 3-62 15,-26-8-188-15,-4-1 157 16</inkml:trace>
  <inkml:trace contextRef="#ctx0" brushRef="#br0" timeOffset="189895.44">1384 8305 304 0,'-12'0'120'0,"1"3"160"0,-4 5-3 0,4 5-13 0,0-1-7 0,-3 3-29 15,1-1-23-15,4 1-32 0,4 6-16 0,-1-8-52 0,3-4-19 0,3-1-44 0,0 0-16 0,12 4-14 0,12 1-4 16,15 8-4-16,4 5-1 15,17 14 0 1,-5 2-1-16,15 10 0 16,-3 0 1-16,3 2 0 0,4 1 1 0,0 2 1 15,0-3 0 1,-14-5 2-16,-6-5 1 0,-19-6 3 16,-9-4 0-16,-7-9 3 15,-4-6 3-15,-15-6 5 16,-4 0 5-1,-18-5 0-15,-4 4-2 16,-20 5-8-16,-13 4-7 16,-13 4-6-16,-7 2-3 15,3 9-4-15,5 5-1 0,5-1 0 16,8 2-2-16,-1-1 0 16,7 2 0-16,10-4-1 15,2-2-1-15,15-9 2 16,4-3-1-16,17-17-7 15,7-3-3-15,13-15-2 16,4-7 3-16,15-19 13 0,3-5 6 16,6-10 10-16,5-6 0 15,4 1-2 1,3 1-2-16,2-2-5 16,7 8-2-16,4 3-1 15,4 8 0-15,-6 4 1 0,-5 7 0 16,-15 11 3-16,-10 3 3 15,-20 7 7-15,-15 6 3 16,5-5 3-16,-16 5 0 16,-7 0 0-16,-3-1-4 15,-3-7-6-15,-6 0-1 16,-4-9-6-16,-1-1 0 16,-8-7-2-16,0-5-1 15,-9-11-14-15,-6-5-30 0,-2 1-63 16,-7-9-64-16,-1-3-199 15,-21-18 213-15</inkml:trace>
  <inkml:trace contextRef="#ctx0" brushRef="#br0" timeOffset="-209347.99">269 10742 985 0,'-14'9'125'0,"-1"0"108"0,9-2-37 0,5-7-49 0,1-3-6 15,11-5 6-15,3-3 1 0,14-10-10 0,18-6-17 0,26-12-48 0,23-12-21 16,22-12-19-16,8-6-4 0,9-10 3 15,3 3 0-15,6 2-3 0,3 5-4 16,-17 6-9-16,-15 3-1 16,-31 16 2-16,-23 4 4 0,-28 17 11 15,-18 4 7-15,-25 12 1 16,-16 7-6-16,-24 12-15 16,-12 3-11-16,-19 4-9 15,-8 6-10-15,-20 1-23 16,-5 4-14-16,-2 0-29 15,0 4-11-15,-7 7-4 0,-4 5-5 16,-8 9 7-16,-1 0 13 16,22 5 28-16,12-6 20 0,39-15 26 31,13-9 3-31,34-17 0 16,12-5 3-16,26-8 22 15,13-11 17-15,33-13 20 16,16-9 10-16,58-28 0 0,18-17-7 15,36-21-1 1,20-7-5-16,-4 2-1 16,1-3-4-16,-23 15-1 0,-14 10-5 0,-37 19-11 15,-28 15-3 1,-39 21-7-16,-30 11 0 16,-38 19-1-16,-14 13-3 0,-46 20-12 15,-22 15-7-15,-39 23-18 16,-16 3-13-16,-14 14-33 15,-15 4-21-15,-13 3-25 16,-1 3 2-16,6 0 14 16,11-5 3-16,22-11 17 15,15-12 7 1,41-25 21-16,24-11 20 0,44-23 18 16,20-14 2-16,44-19 16 15,31-17 13 1,40-30 33-16,24-13 12 0,34-21 18 15,15-4-3-15,14-5-16 16,2 8-6-16,-5 10-23 16,-25 7-6-16,-40 20-6 15,-25 7-3-15,-58 29 3 16,-24 12 5-16,-36 16-1 16,-24 12-7-16,-48 22-27 0,-31 14-16 15,-50 23-23 1,-18 5-10-16,-25 8-8 15,-3 1-2-15,7 5 0 16,7-5 8-16,26-5 21 0,29-12 10 0,43-19 15 31,22-17 1-31,59-25-1 16,26-14 5-16,59-33 17 0,23-13 13 16,39-26 19-16,19-11 0 15,25-2-8-15,5 2-7 16,-8 10-9-16,-15 7-3 0,-33 17-4 15,-24 10 0 1,-42 22 5-16,-27 12 2 0,-56 16-18 16,-28 15-23-16,-36 19-49 15,-23 5-22-15,-12 10-17 16,0 6 5-16,10-10 28 16,9-8 15-16,32-16 25 15,19-12 3 1,34-15-12-16,13-11-10 0,25-13-108 15,8-6 51-15,21-12 38 16</inkml:trace>
  <inkml:trace contextRef="#ctx0" brushRef="#br0" timeOffset="-208632.35">912 10231 1642 0,'-9'17'130'0,"1"2"52"0,-1-3-58 0,-4 1-92 0,-3 3-18 16,-7-1 0-16,7 0 4 0,5-6 14 0,4-7 7 0,26-6 8 0,2-8 8 16,26-18 12-16,15-15 5 15,25-18 0-15,12-9-8 16,21-17-16-16,3-3-5 15,3-15-9-15,-3 1-3 16,-3 1-7-16,-5 8-3 0,-17 25-3 16,-16 10-2-1,-36 28 2 1,-23 12-2-16,-32 23-14 0,-26 13-11 16,-51 29-26-16,-22 10-12 15,-31 25-11-15,-4 4 0 0,-7 3-22 16,6-6-10-1,7-12-12-15,9-3-12 16,23-14-32-16,15-2-7 16,23-13-3-16,15-1 9 0,27-13 61 15,9-6 32-15,21-13 58 16,8-6 23-16,23-14 21 16,7-9-6-16,18-11-62 15,12-5-94-15,10-15 66 0</inkml:trace>
  <inkml:trace contextRef="#ctx0" brushRef="#br0" timeOffset="-207115.43">1840 9231 1170 0,'-16'-29'124'0,"2"-5"174"0,-3-4-261 0,-4 0-1 0,-4 13 2 0,-3 7 12 0,-9 12 18 0,-1 9-4 0,-3 11-10 16,-7 2-11-16,-1 9-18 16,3 2-5-16,-3-2 4 15,2-1 8 1,9-8 32-16,5-3 14 0,7-2 9 15,6-5-3-15,9 0-26 16,8-1-13-16,6 1-25 0,10-3-9 16,15 7-10-1,5-1-1-15,18 12 0 16,1 4 5-16,9 7 12 16,5 1 5-16,10 3 3 15,5-3 3-15,12-1 0 0,8-1-2 16,-2-6 8-16,0-4 0 15,-18-8 5 1,-7-4 0-16,-16-7-4 16,-7-2-5-16,-18-2-10 0,-16-3 1 15,-20 2-14-15,-19 2-15 16,-24-1-29 0,-15 0-15-16,-21-4-12 15,-8 1 9-15,-16-6 19 0,-1 2 9 0,-2-4 16 31,6 2 3-31,14 5 3 0,3 0-2 0,0 12 0 16,8 0 2 0,10 10 4-16,8-5 3 0,23-2 4 0,10-2 1 15,25-6-3-15,10-1-1 32,27-1-3-32,14-2 0 15,23 1 1-15,9 2 0 16,12 5 2-16,0 1 1 0,13 8 4 15,1 0 1 1,0 4 3-16,0-4-1 16,-21-1 0-16,-12 1 5 0,-16-2 5 15,-12 1 0-15,-8-4 2 0,-7-4-6 16,-13-2-2-16,-6-3 1 16,-10-3 4-16,-2-2 2 15,-6-7-1-15,-7-7-2 16,-4-3-8-16,1 1-4 15,2-2-4-15,1 7-1 16,5 3-2-16,3 2-2 0,4 11-1 16,-7 0-4-16,3 16-3 31,-6 9-2-31,-5 23 0 16,-7 13 0-16,-15 20-14 0,3 8-15 15,-9 8-26-15,-3 0-2 16,7-5 21-16,2-9 16 15,16-16 32-15,6-14 4 16,13-21 1-16,2-10 2 0,7-19 14 16,11-9 6-16,2-21 3 15,5-17-3-15,4-24-14 16,1-12-7-16,5-21-5 16,4-3 0-16,-3-1-1 15,-3 6 1-15,1 22 0 16,-3 11 0-1,-7 28-1-15,-1 9 0 16,-9 17-2-16,-7 9 1 16,-4 12 0-16,-4 10 1 0,-9 9 3 0,-1 9 0 15,-6-3 0-15,4 1-1 16,0-10 1 0,1-3 0-16,5-11-1 15,7-6-1-15,1-3-2 16,0-2-2-16,0-5-1 15,1-8 1-15,6-7 1 16,-4-5 2-16,0-5 3 0,0-7 0 16,0-2 1-1,-3 0-1-15,-8 1-1 16,-9 0-2-16,-18 5 1 16,-7 4-6-16,-28 4-3 0,-5 5 0 0,-7-1 32 15,-4 8-57-15,17 9 3 16,6 4 3-16,14 4-27 15,10 1 68-15,15 0 5 16,10 0 3-16,12 3-4 16,5-1-3-16,19 11 1 15,8-2-5 1,21 1-4-16,14 2 0 16,24-5 6-16,14-3 4 15,11-3 8-15,-1-2 2 0,-13-4-7 16,-7 1-2-16,-16 3-5 15,-11-1 0-15,-20 4-1 16,-16 1 0-16,-19-1 1 16,-11 6-1-16,-22 7-2 15,-6 3-2-15,-12 11-5 16,-1 5-2-16,3 13-4 16,-1 9-4-16,1 16-19 15,-6 4-18-15,-7 10-49 0,-1 8 381 16,-38 3-230-1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9:02:01.5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1711 6282 658 0,'-13'12'137'0,"-1"7"140"0,1-5-82 0,4 1-69 16,3-4-22-16,2-11-27 0,1-5-14 0,8-9-16 0,-2-4-9 0,2-2-15 31,0 3-4-31,-7 7 14 15,-7 5 0-15,-17 5 0 16,-7 7-1-16,-14 12-14 0,-12 1 2 16,-7 5 4-16,-6-1 0 15,1-4-4-15,0-1-7 16,3 0-7-16,5-1-2 0,3 4-2 16,3-3-2-1,10 11 0-15,-2-2-3 16,14 10-4-16,3 1-2 0,17 13 1 15,4 10-1-15,12 14 5 16,9 7 2-16,4 21 1 16,0 7 1-16,-1 4 0 15,-1 0 1 1,-1-6 0-16,0 1 1 0,-1-9-1 0,-1-8 1 16,7-13-1-1,1-9-1-15,1-15 1 16,2-7-1-16,7-8 0 15,-2-2 0-15,13-1-1 16,5 0-1-16,15-1-2 16,12 1-2-16,21 0-2 15,10-2-1-15,33-9 4 16,13-1-26-16,55-20-252 16,17-12 200-16</inkml:trace>
  <inkml:trace contextRef="#ctx0" brushRef="#br0" timeOffset="7380.02">3970 7089 550 0,'6'0'84'16,"-6"3"69"-16,-1 4-49 0,-9-3-55 0,-1 6-15 0,-2 1-14 0,-1 0-4 0,2-5-9 15,4 4-2-15,8-10 28 0,0 1 17 0,6 1 39 0,5-7 17 16,5 0 6-16,1 1-5 0,5 2-26 15,2 0-12-15,-4 4-34 16,-2-2-10-16,-4-2-13 16,0 2-6-16,0 4-2 15,9 5-1-15,-6 5-1 16,-3-1 0-16,8 0 3 16,-6-6 5-16,11 0 27 15,4-4 4-15,-2-8 13 16,5-3-4-16,0 2-21 15,0-2-4-15,4 6-14 16,-2 2-2-16,-2 0-5 16,2 5-2-16,2 5 1 15,0-1 1-15,-1-3-2 16,1 1 4-16,-6-7-2 16,1 1-2-16,0-2 0 15,-3-6-2-15,0 4 7 16,0-5 6-16,2 5 4 15,1 0 3-15,-2 3-5 16,4 2-1-16,-4 7-6 0,4-4-1 16,0-2-4-16,0 2 0 15,1-5 0-15,3 0-1 16,9 0-1-16,2 0 0 0,5-2 0 16,2-1-1-1,-8 3 0-15,-2 0 1 0,-4 5-1 16,1 1 0-16,-4 4-1 15,1 1 0-15,0 0 1 16,1 1 0 0,1 2 0-16,4-1 1 15,0 0 0-15,4-7 0 0,6 0 0 16,-5-4 0 0,0-2 1-16,-3-3 0 0,-3 0-2 15,2 3 0-15,1 0 0 16,-3 4-1-1,3-2 1-15,0 3 0 0,-2 1 0 16,1-3 1-16,2 0-1 16,-1-1 0-16,0-2 0 15,-10-2-1-15,-4-4-12 0,-7-5-23 16,-9-3-78-16,2-1-69 16,-7-3 92-16</inkml:trace>
  <inkml:trace contextRef="#ctx0" brushRef="#br0" timeOffset="16059.93">3710 8166 1096 0,'-18'21'78'0,"-1"2"15"0,5 7 6 0,1-1-33 0,4-4-4 0,4-6 14 16,2-6-8-16,3-9-17 0,0-2-4 0,2-1-16 0,4 1-7 0,5 4-12 15,5-1-6-15,4 6-5 16,1 3-1 0,7 0 0-16,4 4 0 15,7-1-2-15,5-6 10 0,10-4 19 32,6 0 6-32,9-7 8 0,7-1-11 15,9-10-18 1,-3-2-5-16,10 1-5 0,9 1-1 15,6 1 0-15,3 2 0 16,6-3 0-16,-12 0-1 16,3 2 0-16,11-2 1 15,9 4-2-15,5-4 0 0,-1 0 1 16,-5-1 0-16,5-3 0 16,10 1 0-16,1 0 0 15,-2 1 0-15,-6 2-1 16,2 5 0-16,10 3 1 15,3 0-1-15,-4 1 0 0,-5 2 1 0,4 0 0 16,3 0 0 0,-2 0 0-1,-5-5 0-15,4-1 0 16,1-2-1-16,0 0 0 0,0-1 0 16,-9 1 1-1,3 2 1-15,3-1 0 16,0 3 0-16,-5-1 1 15,-2-3 1-15,3 0 4 16,5 0 2-16,1-3 7 16,1-1-1-16,0-1 0 15,0 2-2-15,-1 5-7 0,-2-5 1 16,-5 3 3-16,-6 1 0 16,8-4 0-16,6 0-1 0,-13 0-5 15,1-3-5 1,-5 0 3-16,1 6-2 0,10 3 0 15,-5 4 2-15,3 2 0 16,-7-1 4-16,10 0 2 0,4 0 3 16,-10-1 9-16,0 4 2 15,-14 2 3-15,3 4 1 16,3 7-11 0,-8-4-2-1,-15 3-7-15,-15-3-4 16,-12 6 6-16,-10-6-41 0,-12 1-105 15,-5-1-55-15,-35 4 74 16</inkml:trace>
  <inkml:trace contextRef="#ctx0" brushRef="#br0" timeOffset="23040.43">17619 1016 1272 0,'5'3'133'15,"1"-1"96"-15,-3 1 5 0,-3 3-42 0,0 1-41 0,0 11-61 0,0 6-21 0,0 16-26 0,11 10-11 16,-4 29-17-16,-1 12-6 0,-4 34-9 15,-7 7 0-15,-6 12-3 16,-3-2 1 0,1-19 2-16,0-14 2 0,4-26 4 15,6-13-1 1,0-25 1-16,6-12-1 16,5-15 1-16,1-15 2 0,16-6 8 15,1-5 1-15,13-6 2 16,4 3-3-16,15 4-10 15,7 3-2-15,28 12-4 0,19 6-1 16,17 9-1 0,7 3 0-16,11 2-1 0,6-3 1 15,17-1 0-15,10-8 0 16,14-7-1-16,8-3-1 16,3-4 1-16,11 3 0 15,8-5 2-15,0 1 0 16,9-1-1-1,1 0 3-15,-16-9 1 16,-4-2 0-16,-15-8 1 0,-19-3-1 16,-30-8 2-1,-19-8-1-15,-46-1 1 16,-13-4 0-16,-27 2-1 0,-12 3 2 16,-24-3 0-16,-1 2 0 15,-6-2-1-15,-2-7-2 16,3 0 0-16,5-6-1 0,6-3-1 15,11-6 0-15,13-14 3 16,11-10 3-16,6-25 7 16,0-9-1-1,-3-20 1-15,-6-1-2 16,-11 7-3-16,-7 10-1 16,-10 26-3-16,-1 20-2 0,-9 32 8 15,-3 18 4-15,-9 21 2 16,0 5 0-1,-9 10-9-15,0 0-5 16,-7 11 2-16,-1 2 0 0,-10 1 4 16,-2-4 1-1,-21-3 0-15,-7-3 2 0,-21-4 0 16,-10-4 0-16,-15-8-4 16,-8-3-4-16,-38-3-13 15,-16-1-12-15,-24 7-4 16,-23 3 1-16,-24 7 5 0,1 3 7 0,-39 9 7 15,5 1 2-15,-3 5 4 32,-5 2 0-32,22-7 0 15,-4 2-3-15,22-2-3 0,12 1-4 0,0-4-1 16,22 4 0-16,35 8-4 31,12-2-11-31,46 5-69 0,21-5-63 16,23-7-196-16,15 5 193 15</inkml:trace>
  <inkml:trace contextRef="#ctx0" brushRef="#br0" timeOffset="23866.32">18440 1150 345 0,'-12'-6'155'0,"3"-2"121"0,1 3-32 0,2-1-20 0,4 4-33 0,-3-2 1 0,5 4-22 15,-7-5-8-15,10 5-13 16,5 5-23-16,-5 1-24 15,11 11-22-15,-14 8-35 16,0 7-11 0,-3 15-23-16,-2 4 1 0,-1-1-18 15,1-1-32-15,-3-2-98 16,2 1-73-16,0 4 102 16</inkml:trace>
  <inkml:trace contextRef="#ctx0" brushRef="#br0" timeOffset="24222.88">18427 1866 1403 0,'1'5'122'0,"-1"1"75"0,-3 4-40 0,2 2-21 0,-7 6-54 0,3 11-63 0,5 8-10 0,-8 12-19 0,8 11-55 0,13 6-249 16,-12 13 207-16</inkml:trace>
  <inkml:trace contextRef="#ctx0" brushRef="#br0" timeOffset="31804.07">3776 8199 811 0,'0'0'133'0,"0"4"136"0,3-4-19 0,3 0-70 0,1 1-24 0,5-1-67 0,9-1-27 15,4-7-33-15,5 3-11 0,17-5-10 16,5 4-2-1,5-2-2-15,6 0 0 16,-4 0 19-16,-3 1 5 0,-4-3 7 31,-6 2 3-31,-14-1-12 0,-9-1 6 16,-15 6 13-16,-11 2-3 16,-25 2-3-16,-10 3-11 0,-24 8-19 15,-20 2-2 1,-19 3-4-1,-6-1-1-15,1 4-2 0,10-5-2 0,25 2-1 16,16-3-1-16,25-4-4 16,16 1-3-16,17-9-2 15,16-1 0-15,19 0 8 16,7-4 4-16,26-1 5 16,13 2 2-16,17-4-1 15,3 4-1-15,-4 2 0 16,-14 1-1-16,-29 6 2 15,-11 3 2-15,-30 6 7 16,-12 4 4-16,-18 1 5 16,-14 4 0-16,-23 3-5 15,-2-4-4 1,-34 1-5-16,-1-2-2 0,-9-14-3 16,1-2-2-16,28-11-3 15,16-4-1-15,27-8-8 16,14-2-2-16,24 3-3 15,13-5 0-15,25 4 12 16,15 0 4-16,26 3 8 0,4 2 3 16,-2 5-3-16,-5-1-1 15,-20 6-3-15,-12 4 1 16,-22 9 4-16,-18 3 6 16,-20 8 7-16,-18-1 3 15,-21 7 1-15,-18 2-7 0,-21-8-9 16,-9-2-10-16,-1-8-8 0,3-11-1 0,25-7-4 31,12-8 2-15,37-12-3-16,14-4-2 0,38-3 3 0,23-6 8 31,28-5 16-31,4 0 12 0,-2 4 8 16,-10 2-3-1,-21 13-6-15,-16 6-6 16,-24 13 1-16,-15 6 2 0,-22 14-3 15,-18 10-2-15,-19 7-13 16,-9 12-8-16,-16 1-16 16,2 3-6-16,11-6-4 15,12-3 3-15,32-13 10 16,22-9 4-16,32-17 6 16,13-9 6-16,20-10 17 0,3-6 5 15,1-8 4-15,-9-1-4 16,-12 7-8-16,-11 2 2 0,-21 14-61 15,-14 10-4-15,-7 1 22 16</inkml:trace>
  <inkml:trace contextRef="#ctx0" brushRef="#br0" timeOffset="43914.41">18424 1891 489 0,'3'-1'116'0,"-2"-1"116"16,7-3-31-16,-3 1-70 0,-3 2-22 0,-1-1-47 0,-1-2-11 15,-11 5-19-15,3 0-8 0,-17 5 9 0,3-2 3 0,14 3 5 0,-1 1 3 0,18 4 5 0,-6-7 9 0,4 6 21 0,4-2 9 0,-4 1-13 0,9 2-10 0,-11 4-25 16,3 0-12-16,-7 4-14 0,-1 0-3 15,2 0-4 1,6-2-4-16,-2-2-3 16,2-3 0-16,8-2-1 15,0-1-3-15,6-9 8 16,6-6 2-16,4-12 8 0,-1-7 10 16,2-8-10-16,-4 2 2 15,-15-3-4-15,-1 5-4 16,-13 3 8-16,-10 1 0 15,-10 5-2-15,-7-1-1 16,-5 7-7-16,4 3-3 16,1 5-3-16,3 6-2 15,2 4-2-15,3-1-1 0,-1 10-2 16,3-2-1-16,1 2-3 0,5 2-17 16,3 0-52-1,9 4-30-15,9 1-158 0,4 12 151 16</inkml:trace>
  <inkml:trace contextRef="#ctx0" brushRef="#br0" timeOffset="47829.51">19094 1087 582 0,'0'-6'124'0,"2"-1"118"0,-2 1-23 0,0 0-55 0,0-1-18 0,0 1-2 0,9 6-5 16,-2 3 4-16,-7-3 4 0,-5-3-27 0,-6 3-19 0,-2 6-38 0,13 12-28 0,0 10-27 15,8 4-7-15,0 2-4 16,3-2 3-16,0 4-33 15,-2-3-24-15,-2 5-129 16,2 0-104-16,4 6 159 16</inkml:trace>
  <inkml:trace contextRef="#ctx0" brushRef="#br0" timeOffset="48096.24">19195 1760 984 0,'-5'0'213'0,"2"7"162"0,-6 5-150 16,-1 9-12-16,1 4-126 0,-2 2-41 0,6 8-39 0,2-1-7 0,3 6-27 16,6 2-43-16,-3-1-251 15,8 10 204-15</inkml:trace>
  <inkml:trace contextRef="#ctx0" brushRef="#br0" timeOffset="51297.82">5188 8228 442 0,'-10'0'118'16,"-2"1"81"-16,2-2-46 0,-1 1-13 0,0-2-32 0,-2-3 5 0,4 4-1 0,1-1 1 15,5 2-2-15,1 0-5 0,1-1-11 0,1-1-5 0,0 2-13 0,6-6-2 0,0 4-19 0,5-1-6 0,15 3-22 16,5 0-8-16,28 0 1 0,8 3-5 0,20-1 0 16,8-1-9-16,6 4-8 15,6-2-1-15,16 0-2 16,8 2 4-16,-3-2 0 15,-7 0 0-15,-26 1 2 0,-11-1 1 16,-12-6 1-16,1-1 0 16,-13 0 2-1,-7-4 0-15,-18-2 6 16,-13 3 6-16,-22 0 6 0,-12 1 1 16,-23 6-7-16,-12 0-7 15,-17 9-11-15,-3-1-1 16,-11 8 1-16,-4 0 2 15,-12-4 5-15,-12-5 2 16,-20-6 2-16,-5-4-1 16,3-8-1-16,13-2-1 15,-5-4-5-15,2 3-2 0,12 1-5 16,7 2-2-16,37 5-3 16,19 0-1-16,31 3-9 15,13-4 4-15,31 2 15 16,12-1 8-16,35 5 15 15,12-1 0 1,20 4-11-16,1-1-6 0,3 5-4 16,2-6-1-16,12 4-1 15,-1-3 1-15,-14 6 0 16,-18-4 1-16,-32 1 2 16,-12 4 3-16,-20-3 5 15,-15 3 7-15,-21 1 12 16,-17-1 1-16,-17 5-5 15,-14 1-9-15,-19 3-18 0,-16-1-4 16,-26-3-6 0,-4-4 0-16,4-6 2 15,12-3-1-15,25-9 4 16,16-2-1-16,25 3-2 16,12-1-3-16,24 7 5 0,18 2 2 15,24 0 9 1,10 3 4-16,31 5 0 0,14-3-2 0,31 3-5 15,7-5 1-15,-7-3-3 16,-6-2 1-16,-28-7 1 16,-5 4 2-16,-21-4 4 0,-10 2 3 15,-33 4 18 1,-21 0 5-16,-33 3 2 16,-16 0-1-16,-31 5-18 15,-5 1-5-15,-19 2-8 16,-12-2-4-1,-25-1-5-15,-7-4-4 0,7-2-2 16,12-4 3-16,43-3 2 0,18 2-1 16,36 0-6-1,22 4 0-15,35 1 4 0,19 1 5 16,32 0 8-16,18-2 2 16,32-1-2-16,5-7-1 0,-5-1-1 15,-5-1 1-15,-31-1 2 16,-7 2 0-16,-23 5 5 15,-13-1 3-15,-30 6 15 16,-19 1 5-16,-38 3 0 16,-17 3-3-1,-27 4-31-15,-15-2-20 16,-29 1-23-16,-10 2-12 16,-7 2 1-16,4 3 9 0,32 1 15 15,23 2 8-15,32-5-10 16,15-1-21-16,29-2-83 15,8-3-13-15,45-21 70 16</inkml:trace>
  <inkml:trace contextRef="#ctx0" brushRef="#br0" timeOffset="93663.36">9362 10056 307 0,'-2'-12'55'0,"-1"5"66"0,0-4-7 0,-6 7 10 0,2 4 12 0,-2 2 25 0,-2 6 4 0,0 1 4 0,5 2-8 16,-2-3-24-16,8-6-17 15,0-1-36 1,-4 1-12-16,11-2-13 0,4-5-1 16,11-4 3-16,3-2 1 15,5-2-2 1,11 8-7-16,5 5 4 15,6 5-6-15,11 11-8 0,0-3-1 16,21-2-10-16,15-4 5 16,31-5-5-16,4-2 0 15,11-3-11-15,-3-5-10 16,-14-1-3 0,2 5-2-16,-29 3 5 0,-15-1-17 0,-36 2-72 15,-18 2-50-15,-21 3-141 16,-13-4-111-16,-6-1 213 0</inkml:trace>
  <inkml:trace contextRef="#ctx0" brushRef="#br0" timeOffset="93926.82">10690 9638 1411 0,'-4'1'133'0,"-1"-1"102"0,5 3-29 0,8 2-38 0,6 3-22 0,21 5-46 0,3 7-17 16,17 4-39-16,-2 4-13 16,-1 2-17-16,-3 3-7 15,-4-1 0-15,-8 4 0 0,-10 3 2 32,-5 2 1-32,-22 7 1 15,-9-3 1-15,-20 4-9 0,-10 3-7 0,-15 0-45 16,-10 1-36-1,-25-3-117-15,-1-1-78 0,2-8 148 16</inkml:trace>
  <inkml:trace contextRef="#ctx0" brushRef="#br0" timeOffset="95902.31">2310 9590 754 0,'0'8'105'0,"-6"-1"94"16,1 2-31-16,2-4-53 0,-5-2-21 0,7-3-27 0,1-2-8 0,1-4-9 0,9-2-1 15,-4 2-8-15,7-2-6 0,5 5-5 16,-2 3 0-16,8 4 5 31,1 6 7-31,0 7 7 0,2 2-3 16,9 5-4-1,2-5-6-15,8 3-6 0,3-8-3 16,1 0-3-16,4-4-4 16,0-6-2-1,4 3-1-15,7-6-9 0,1 2 0 16,15 1 12-16,2 2 2 16,15-3 18-16,-2 2 6 15,-3 1-10-15,-3 0 0 16,-16 1-13-16,0-1-2 0,1-3-6 15,2 0 0-15,3-1-2 16,10 1-2-16,-8 3 0 0,-4-6-3 16,-7 0-1-1,-7-3 0-15,3 0-4 0,7 0 0 16,14 1-1-16,4 1 0 0,1-1 10 16,-3 2 3-1,-12-5 5 1,-3 2 5-16,0-1-9 15,-2-4-2-15,6-2-8 16,9 4-6-16,2-4-1 0,2 7 1 16,-17-5 3-1,-7 5 1-15,-13 2 0 16,-3-6-1-16,8 4 0 0,3 0-2 16,10-6 1-16,7-2 0 15,-2 0-1-15,-3-4 0 16,-7 1 0-16,-5-2 1 15,1 1 6-15,0-6 4 0,2 5 8 16,10-3 2 0,5 5 0-16,4 2-2 0,-9 5-9 15,-10 1-3 1,-6 3-4-16,-8 1-1 16,3 1 0-16,7-4 0 15,1-1-2-15,5-2-1 0,12 0 0 16,7-3 0-1,0-2 1-15,-4 4-1 0,-1-1 1 16,-12 4 0-16,5 3 0 16,1-3 0-16,9 2-1 15,0 3 1-15,2-4 0 16,2 2-1-16,-12 0 1 16,-1 1-1-16,2 2 0 15,0 0-1-15,10 0 1 16,4 0 0-16,-3 0 1 15,-6 2 0-15,-12 1-1 16,-5 3 2-16,-3-3-2 16,-2 7 1-16,6-7 0 0,0 2-1 0,11 3 0 15,-1 1 1-15,-3-1-1 16,-1 3 1-16,-10 2-1 16,-6-1 1-1,9 1-1-15,0 1 0 16,5-3 1-16,7 2-1 15,-3-2 0-15,6-2 0 0,-4-2 0 16,-3-1 0-16,2-3 0 16,1-1 1-16,4-2 1 15,7 0 0-15,5 0 5 16,-1 0 2-16,-7-2 1 16,-10 2 0-16,-18 2-5 15,-2-1-1-15,1 1-1 16,4-1 0-16,4-1 0 15,4 0 0-15,2 0-1 16,2 0 0-16,2 0 0 16,-6 0 3-16,-3 5 2 15,-2-3 2-15,5 2 3 0,3 4 1 16,-5-1-5 0,7 0 2-1,-6 3 4-15,3-4-7 0,-9 2 2 16,-4-5-2-16,-10-3-7 15,1 0 5-15,-6-1 9 16,6-1 4-16,2-4 5 16,5 3 1-16,7-1-9 15,1-2-3-15,2 1-5 16,1-1-1-16,-6 1-2 0,-10 1 0 16,-13-6-16-16,-10 2-32 15,-10-1-11-15,-20-13 19 16</inkml:trace>
  <inkml:trace contextRef="#ctx0" brushRef="#br0" timeOffset="98542.25">2329 10475 672 0,'-6'3'120'0,"-5"3"90"0,-2-1-74 0,-3 6-58 0,-6 2-20 0,-3 6 16 0,-2 0 12 0,0-2 7 0,5 4 1 16,7-9-10-16,4 1-6 15,9-8-11 1,4-2-2-16,7-3-3 0,2 3-3 16,5-3-3-16,0 0-3 15,-1 1-11 1,4-1-4-16,-3 2-10 15,5-2-5-15,5 0 6 16,1-2 2-16,3-7 2 16,8 1 0-16,8-5-11 15,7-1-5-15,12-2-9 0,5 2-3 16,7 0-2-16,-6 1 0 16,-2 6 0-16,-7-1 3 15,-1-2 5-15,2 7 0 16,2-3 0-16,1 4-2 0,5 1-5 15,-1 1-1-15,-4 3 1 16,-1 0 0-16,-4 3 0 16,-7-1 5-16,-2 3 10 15,-2-2 2-15,7 4 2 16,2-1-5-16,5 2-11 16,10-3-2-16,4-3-2 15,-4-4 1-15,-3 1 0 16,-3-4-1-16,-10-7 0 15,4-1 0-15,2 1-1 16,9-2 1-16,7 0 1 16,2-2 0-16,2 10 0 15,-5 3 0-15,-5 3-1 16,-6 4-1-16,-4 0-1 16,4 3 1-16,0-5-2 0,9 4 1 15,9-3-1-15,0 1 16 16,1-1 8-16,-10-1 2 15,-12-4 3 1,0 1-15-16,1-1-9 16,10 1-1-16,14 1-3 0,8 2 0 0,-2-2 0 15,3 7 0-15,-12-3-1 16,-8 3 1-16,0-1 0 16,3 1 0-16,1-7 1 15,1-3-2 1,-11-2-68-16,-9-15-13 15,-1-35 35-15</inkml:trace>
  <inkml:trace contextRef="#ctx0" brushRef="#br0" timeOffset="113298.34">2212 10852 674 0,'13'-28'114'0,"0"-2"93"0,-4-2-43 0,-1 4-77 15,-8-1-33-15,-5 4-39 16,-1 0-9-16,-4 0-6 16,3 2-1-16,3 5 0 0,3 0 1 15,-1 12 0-15,2 4-1 16,0 2-4-16,0-1-1 16,11 5 12-16,5 8 7 15,19-1 6-15,7 0 0 16,34-10-13-1,14-6-1-15,36-20-5 0</inkml:trace>
  <inkml:trace contextRef="#ctx0" brushRef="#br0" timeOffset="114354.32">7565 10063 996 0,'19'-7'152'0,"-5"0"118"0,10-1-96 0,-7-3-26 0,10 5-42 0,3 0-14 0,0-1-34 0,8 1-17 0,3 0-24 16,11-1-8-16,24 6-9 15,7 2-2-15,14 4-2 16,4-2 1-16,11-1-1 16,9-2-1-16,30 1-1 15,9 1 6-15,10 0 8 16,2 2 6 0,5 3 19-16,-8 1 0 15,3-5 4-15,3-2-3 0,-6-4-14 16,4-6-2-16,12-7 0 15,6-11 9-15,-2 0 15 16,10 0 0-16,-5 2 1 16,-3 11-4-16,-19 0-12 15,-15 3-3-15,-27 1-8 16,-14 6-4-16,-12 0-3 16,-6 3 0-16,-22-2-1 0,-10 3 0 15,-26 1 0-15,-4 1 0 16,-15 4-3-16,-4-4-2 15,-9 4-25 1,-7 0-17-16,-7 7-41 16,-8-4-22-16,-8 1-66 15,-2 3-59-15,-6-1-311 0,-3 10 313 16</inkml:trace>
  <inkml:trace contextRef="#ctx0" brushRef="#br0" timeOffset="115052.83">12445 9406 940 0,'-24'9'89'0,"-3"5"68"0,-6 2-46 0,5-2-12 0,1 1-8 0,3-1-5 0,19 0-17 0,1 2 0 16,21 3 29-16,4-2 5 0,16 5 5 15,12 0-7 1,11 7-43-16,11-3-22 0,10 11-24 15,7-3-6-15,-4 4-5 16,-9 3 3-16,-18-6 3 16,-13 0 1-16,-22 1 3 15,-4-6 2-15,-26 3 4 16,-6 2 0-16,-29-1-2 16,-17 3-1-16,-25 0-7 15,-8 0-4-15,-8-3-23 16,6 0-20-16,16-8-78 15,8-4-63-15,30-7 97 16</inkml:trace>
  <inkml:trace contextRef="#ctx0" brushRef="#br0" timeOffset="116283.36">13760 9805 1592 0,'-3'-21'104'0,"0"10"57"0,-3-1-20 0,4 13-52 0,2 10-24 0,0 21-46 0,-1 7-21 0,1 20-15 16,0 8-18-16,9-2 3 16,8-5 3-16,17-16 11 15,8-11 21-15,9-22 25 0,1-8 16 16,0-12 36 0,-2-13 21-16,-12-6 19 15,-11-7-5-15,-13 3-32 16,-8 4-21-16,-9 14-50 15,3 12-20-15,-1 4-21 16,5 17-3-16,12 7-2 16,8 1 5-16,15-3 9 15,13-7 1-15,4-9 10 16,2-6 7-16,-4-4 13 0,-10-7 5 16,-10-2 7-16,-8-5 4 15,-20-5 2-15,-6-1-3 16,-17-14-23-16,-10-5-29 15,-9-13-69-15,-2-4-34 0,9-7-32 16,2 1 19-16,21 2 51 16,11 4 31-16,19 4 54 0,9 4 21 15,16 6 53 1,6 7 23-16,6 11 35 0,2 8 5 16,1 9-15-1,-11 9-11-15,-13 6-33 0,-12 13-18 16,-15 11-32-1,-9 11-9-15,-5 16-19 16,-6 6-12-16,6-3-15 16,1-2-14-16,8-7-1 15,9-9 7-15,-1-9 17 16,6-6 16-16,-8-14 12 0,-4-4 3 16,1-9 5-16,1-9 1 15,6-4 1-15,5 2 0 16,-2 2-6-16,3 2-7 15,6 18-8-15,-1 5-4 16,1 14-59 0,5 5 0-16,9-7-27 0,13-6-4 15,17-14 58 1,8-8 5-16,-1-16 36 0,-7-1 20 16,-25-10 37-16,-14-3 13 15,-24 0 25-15,-13-6-7 16,-15-8-27-16,-10-2-14 15,-13 7-32-15,-1 10-13 16,-4 28-12-16,0 12-4 16,9 15 0-16,5 8 1 15,24-4 4-15,9-7 3 0,14-5 5 16,7-4 3 0,3-5 2-16,-1-2 3 15,0-6 0-15,-1-1 1 16,-1-6 1-16,4-1-1 0,-5 3-2 15,-1 1-2-15,2 3-4 16,-7 4-2-16,0 3 0 0,3-3-1 16,-5 0 3-16,2-4 0 15,8-8 2-15,4-10 0 16,10-12 22 0,6-4 14-16,-5-15 28 0,-1-5 13 0,-8-9 10 15,-4-2-3 1,-15-10-12-1,-8-4-9-15,-16 2-20 16,-3-4-10-16,-6 18-10 16,3 13-3-16,4 32-16 15,5 18-6-15,2 40-15 16,-1 16-6-16,7 30 0 0,4 7 0 16,7 3-35-16,5-3-36 15,7-6-113-15,-2-10-72 16,4-19 147-16</inkml:trace>
  <inkml:trace contextRef="#ctx0" brushRef="#br0" timeOffset="116470.82">15644 9357 2005 0,'13'-11'102'0,"10"9"60"0,6 7-33 0,13 17-16 0,9 3-18 0,10-1-53 0,6-7-34 16,10-7-105-16,8-7-77 0,29-11 88 0</inkml:trace>
  <inkml:trace contextRef="#ctx0" brushRef="#br0" timeOffset="117701.33">17223 9440 223 0,'-5'-4'15'0,"-4"-7"19"16,1 0-49-16,0-2 2 0,-1 0 43 15,-2 2 37-15,1 4 65 0,1 0 27 0,-1 1 29 0,-1 4 3 0,7-2-12 16,4 4-18-16,0 0-35 16,0 0-6-16,0 0 1 0,0-2 9 15,1 2-2-15,5 9-14 16,-6 7-44 0,5 13-23-16,-10 7-33 0,-1 5-12 15,6 14-5 1,2-1-3-16,12-5 1 0,3-8 2 0,16-13 2 15,7-6 10 1,-1-17 31-16,7-5 13 16,-7-14 31-16,-5-8 6 15,-8-8-4-15,-4-7-2 0,-10-4-18 16,-9 0-10 0,-5 8-26-16,1 8-11 0,-4 20-18 15,0 8-7 1,0 26-7-16,-1 5-3 15,12 7 2-15,4-1 4 16,18-10 4-16,8-8 2 16,5-11 4-16,8-6 3 0,-9-16 5 15,-5-10 2-15,-1-9 9 16,-5-4 3-16,2-9 3 16,-4 2 2-16,-10-2-8 15,4 10-5-15,-10 16-5 16,0 9-5-16,0 16-4 15,6 11-2-15,2 11-3 16,7 8-1-16,-3-1 2 16,1 3 0-16,0-2-32 15,-9-4 0-15,-7-2-12 0,-8 1-3 16,-16-6 32-16,-4-2-1 16,-13-9 0-16,-4-7-17 15,-2-15-56-15,4-3-29 0,4-20-45 31,9-1 6-31,17-8-31 16,5-3-10-16,22 2-116 16,6 4-149-16,17 13 275 0</inkml:trace>
  <inkml:trace contextRef="#ctx0" brushRef="#br0" timeOffset="118331.74">18144 9557 740 0,'-1'13'150'0,"-1"3"170"0,2-4-69 0,-4-9-34 0,13 2-21 0,4-8-40 0,9-7-19 0,17-7-50 16,-4-8-22-16,9-5-33 15,-3-5-9-15,-1 2 6 16,-6 3 6-16,-8 5 19 16,-11 3 7-16,-15 4 15 0,-1 4-5 15,-23 13-25-15,-3 1-15 16,-9 19-39-1,-5 6-10-15,6 13-9 16,7 3-18 0,18 1-61-16,12-5-17 0,20-4-61 15,14-5-17-15,8-12 4 16,13-5-17-16,10-11 38 16,7-5 41-16,6-9 71 15,5 0 73-15,-7-7 122 16,-11-1 40-16,-26 0 76 15,-18-2 0-15,-30-4-49 0,-20 0-33 16,-20 9-90 0,-8 5-38-16,-10 18-42 0,7 9-11 0,14 7-40 15,14 6-42-15,27-7-29 16,14-2-10-16,20-6 45 16,16-2 43-16,7-9 42 15,3-4 19-15,-7-15 26 16,-2-6 18-1,-10-15 15-15,-12-4 0 16,-4-19 10-16,-9-8 8 16,-13-19 12-16,-1-8 3 0,-12-12-13 15,-3 7-16-15,2 15-11 16,0 17-8-16,7 33-7 16,0 13-15-16,5 41-32 15,2 22-3-15,0 40-20 16,3 22 4-16,10 28 8 15,6 2-8-15,11-11-82 16,3-17-64-16,11-29 240 16,6-10-137-16</inkml:trace>
  <inkml:trace contextRef="#ctx0" brushRef="#br0" timeOffset="118651.99">19880 8680 1083 0,'-3'-15'201'16,"-12"-12"211"-16,8 8-88 0,2 13-94 0,-5 4-43 0,15 30-74 0,-2 10-35 0,4 30-37 0,5 20-12 0,1 31-19 15,3 8-4-15,1 0 2 16,-1-9-22-16,3-20-99 16,1-15-76-16,2-13-272 15,-1-7 250-15</inkml:trace>
  <inkml:trace contextRef="#ctx0" brushRef="#br0" timeOffset="118998.23">19673 9220 1137 0,'29'-14'204'15,"15"12"249"-15,-2 2-215 0,14 11-56 0,7 8-27 0,0 0-48 0,1 3-24 0,-2 0-47 16,-12 0-16-16,-18 2-19 0,-8-5-12 16,-16 3-10-16,-5-3-1 15,-3 1 5-15,3-3 9 16,11-2 5-16,8-4 2 16,14-5 8-16,-1-6 14 0,1-8 18 15,-1-3 4 1,-6-6 8-16,-7-1-1 15,-13-4-6 1,-7-1-1-16,-15-4-12 16,-9 3-10-16,-14 5-19 0,-7 0-7 15,-6 15-32-15,-3 2-24 16,14 5-76-16,8 2-81 16,29 4 120-16</inkml:trace>
  <inkml:trace contextRef="#ctx0" brushRef="#br0" timeOffset="119414.76">21106 8551 1951 0,'0'0'111'0,"1"2"-36"0,-1 1 103 15,-1 6-97-15,-9 13 4 0,9 16-13 0,1 27 4 0,0 9-16 0,4 22-26 0,-4 4-6 0,-4 2-24 0,2-9-13 0,-6-16-35 0,3-9-14 16,1-21-24-16,0-9 0 16,4-16 15-16,-4-11 7 15,-3-15 37-15,6-11 21 16,1-22 33-16,3-15 12 15,11-11-7-15,7-1-9 0,7 20 8 16,5 19-2-16,0 28 4 16,7 18 6-16,1 20-24 15,-5 6-5-15,-7 5-12 16,-14 2-12-16,-21-12-32 16,-11-1-19-16,-23-9-35 15,-1-5-25-15,-3-10-61 0,1-6-73 16,17-11 143-16</inkml:trace>
  <inkml:trace contextRef="#ctx0" brushRef="#br0" timeOffset="119731.42">21535 9146 1348 0,'16'30'154'0,"-2"-4"180"0,1 1-191 0,-5-13-55 0,1-3 3 0,13-15-17 0,-2-12-7 0,3-5 7 0,3-4-17 16,-15-3-4-16,1 4-1 15,-14-4 5-15,-9 3 6 16,-12 4 2-16,-12 7-11 0,-11 17-28 16,-8 16-12-16,1 23-11 15,9 6-1 1,23 9 1-16,11-2 2 15,30-5 10-15,13-2-1 16,22-11-8-16,14-8-12 16,11-15-67-16,6-5-33 15,16-16-98-15,-1-11-58 16,23-7 147-16</inkml:trace>
  <inkml:trace contextRef="#ctx0" brushRef="#br0" timeOffset="120247.72">23358 8720 1198 0,'-1'0'129'0,"-4"-2"132"0,-1 2-22 0,-1-5-6 0,-2-4-11 0,-4 0-39 16,1-6-21-16,-6 1-44 0,-7 2-20 0,-10 2-43 0,-6 5-16 0,-7 10-25 15,-3 9-10-15,-12 18-6 16,1 9-3-16,-2 20-4 16,7 7 0-16,22 11 1 15,18 6 1-15,31-8 6 16,18-1 1-1,28-14 7-15,7-7 2 16,6-14 8-16,-4-6-19 16,-1-17-15-16,-8-8-21 15,-1-12-62-15,-9-9-22 16,-17-9-87-16,-4-5-51 16,-14 2 141-16</inkml:trace>
  <inkml:trace contextRef="#ctx0" brushRef="#br0" timeOffset="120914.46">23682 8980 884 0,'0'-5'123'0,"3"2"104"0,-3-6-6 0,2 2-17 0,-4-1-24 0,2 7-24 0,0-1-11 0,-3 4-39 0,3 1-9 0,0 10-20 31,0 4-11-31,-2 15-17 16,1 5-11-16,-9 9-21 15,1 3-9-15,-9 0-7 16,3-3 0-16,-3-7-2 0,-1-9-1 16,8-6-2-16,-1-7-4 15,7-8-11-15,0 1-2 16,5-10-5-16,0 0 0 15,2 2 10-15,3-2 4 0,9 0 8 16,5 4 4-16,9 6 5 16,2 1 2-16,9 1 3 15,1 3 0-15,1-4-3 16,-6-4-1-16,-12 0-33 16,-2-6-27-16,-15-2-88 0,-1-6-71 15,-4 1-259-15,6-3 268 16</inkml:trace>
  <inkml:trace contextRef="#ctx0" brushRef="#br0" timeOffset="121114.95">23814 9188 1784 0,'-6'-5'144'0,"1"7"116"0,-1 11-38 0,4 10-58 0,-1 9-35 0,3 9-72 0,-1 1-21 0,1 9-18 0,0 4-8 0,1 2-56 16,2-2-30-16,7-6-125 15,1 0-63-15,14-16 144 16</inkml:trace>
  <inkml:trace contextRef="#ctx0" brushRef="#br0" timeOffset="122799.39">18722 10125 847 0,'-16'8'61'0,"-1"6"79"0,1 10-98 0,2 1-1 0,6 6-8 15,8-2-14-15,9-1 13 0,4-1 11 0,11-5 10 0,-1-8 2 0,4-3-12 16,0-6 9-16,0-7 42 15,3-7 21 1,-3-10 23-16,1-3-3 0,-6-8-15 16,3 2-7-1,-11-7-18-15,-4 7-11 16,-15-2-26-16,-18 1-16 16,-11 7-25-16,-8 3-20 0,-9 8-59 15,1 8-32-15,6 9-75 16,1 4-52-16,23 2-258 15,7-2 282-15</inkml:trace>
  <inkml:trace contextRef="#ctx0" brushRef="#br0" timeOffset="123046.82">18867 10120 628 0,'71'8'159'0,"-11"5"156"16,-11 1-49-16,-13 10-102 0,-7 1-51 0,-15 13-72 0,-3 1-22 0,-5 5-15 31,-6 2-1-31,-3-8-1 0,1-8 0 15,4-16 3-15,4-6 7 0,5-19 31 32,4-11 23-32,-1-11 45 15,3-7 16-15,-3-2-5 0,2 4-18 16,-7 11-42-16,3 10-24 0,-3 15-38 16,-4 7-9-1,3 20-11-15,4 8-28 16,4 8-71-16,9-1-58 0,13 1 83 15</inkml:trace>
  <inkml:trace contextRef="#ctx0" brushRef="#br0" timeOffset="123432.36">20577 10197 1635 0,'-1'7'180'0,"-1"-1"125"0,-15 0-140 0,-10-4-1 0,-11-2-72 0,-6-2-27 0,3 2-35 15,0 0-15-15,0 11-18 0,1 5-4 0,7 9-8 16,17 2-4-16,18 10 0 0,14-1-2 16,23 3 3-1,4-4 4-15,14-4 4 16,6-2 3-16,-2-6 8 0,-2 0 3 16,-15-8 5-16,-16-8 2 15,-26-6-4 1,-2 4-20-16,-27-10-48 0,-13 2-35 15,-10 0-100-15,-2-11-91 0,-2 1 164 16</inkml:trace>
  <inkml:trace contextRef="#ctx0" brushRef="#br0" timeOffset="123834.57">20744 9825 1371 0,'59'-42'194'0,"-9"9"181"0,-10 12-91 0,-15 21-79 0,-9 14-46 0,-7 24-73 0,1 14-27 0,-10 19-43 16,0 10-6-16,-7 2-6 16,4 1-2-16,5-13-9 0,7-5-5 0,12-16-21 15,1-7-2-15,8-18 9 16,3-12 6-16,-3-19 26 31,3-9 3-31,-5-13 24 16,-1-8 12-16,-5-7 18 15,-3 1 14-15,-1 10-8 0,-7 11-10 16,-7 21-30-16,1 15-15 16,-2 21-17-16,-1 10-3 15,1 9 4 1,0-2-15-16,7-7-43 0,4-8-23 15,8-14-69 1,3-10-38-16,0-14-140 0,2-10-190 16,-2-24 296-16</inkml:trace>
  <inkml:trace contextRef="#ctx0" brushRef="#br0" timeOffset="123979.64">21448 9787 1780 0,'-13'-6'175'0,"-4"9"124"16,-8 11-107-16,-4 5-101 0,-1 0-48 0,10-6-90 0,6-2-39 0,14 0-478 15,14 6 373-15</inkml:trace>
  <inkml:trace contextRef="#ctx0" brushRef="#br0" timeOffset="124523.68">21787 10134 2432 0,'3'0'4'0,"-14"-3"-3"0,-25 3-1 0,4 10-14 0,-9 18-9 0,7 12-1 0,8 12-94 0,14 4-62 0,23-8-216 0,9-4-150 0,23-14 298 16,78 3-286-16,-139-28 423 0,76-27 277 0,-4-10 60 0,-4-7 158 0,-9-20-12 15,-11-9-21-15,-11-12-82 0,-3-8-27 16,-13-16-61-16,-2-10-20 16,-8 5-39-16,-1 7-14 15,-3 40-33-15,-4 26-24 16,-2 49-40-16,-2 26-11 15,-1 38-18-15,-1 18 1 0,4 15 6 16,10-3-19-16,20-9-39 16,14-9-22-16,20-18-17 15,10-7 23-15,19-15 26 16,4-9 30-16,4-20 43 16,-12-12 18-16,-10-18 59 15,-15-15 5-15,-6-17 2 0,-4-4-6 0,-11-8-6 16,-10 5 3-1,-17 8-7 1,-10 10-12-16,-13 21-46 16,-8 17-18-16,-6 32-26 15,1 21-4-15,2 20 9 16,14 4-6-16,17-8-58 0,12-5-54 16,21-26-124-16,8-4-41 15,12-12-217-15,3-12 287 16</inkml:trace>
  <inkml:trace contextRef="#ctx0" brushRef="#br0" timeOffset="125029.14">20582 10423 1088 0,'-5'2'127'0,"2"2"117"0,3 4-87 0,3 2 7 0,5 2 10 0,3 1-5 0,3 1-29 0,-1-1-22 16,-2 2-39-16,-5 6-11 16,-7-4-19-1,-10 5-5-15,-18 5-11 0,-12-2-6 16,-17 4-10-16,-8 1-9 16,-15-3-28-1,-7 1-30-15,-4-1-77 0,-1-7-51 16,24-6-379-16,23 2 346 15</inkml:trace>
  <inkml:trace contextRef="#ctx0" brushRef="#br0" timeOffset="125570.08">23103 9907 1162 0,'11'0'188'0,"0"0"142"0,0 2-59 0,0 9-6 0,-5 8-54 0,-3 6-37 0,1 18-85 0,-4 12-31 0,-7 16-42 15,4 12-8-15,-3 10-6 16,0 0-7-16,4-9-65 15,4-7-42-15,2-21-108 16,6-9-66-16,7-14 159 16</inkml:trace>
  <inkml:trace contextRef="#ctx0" brushRef="#br0" timeOffset="125890.37">23549 10037 1612 0,'10'-8'207'0,"-2"3"152"0,4 19-157 0,-1 8-16 0,-1 10-67 0,-4 10-20 0,-6 6-42 15,-5 4-18 1,-9 6-28-16,-9-4-4 16,0 4-6-16,4-1-1 15,-3-7-1-15,7-6-2 16,2-7-2-16,5-7-2 0,11-10-2 15,7-1-2-15,12-3-2 16,11-2 1 0,10 0-5-16,4 0-11 0,3-4-53 15,-1-4-31-15,-3-6-75 16,-2-4-56-16,-6-9-217 16,-2 0 264-16</inkml:trace>
  <inkml:trace contextRef="#ctx0" brushRef="#br0" timeOffset="126093.11">23729 10352 1457 0,'-14'-8'227'0,"4"2"235"0,10 11-133 0,7 12-96 0,-6 7-45 0,3 17-74 15,-3 6-29-15,5 6-38 0,2 11-13 16,0 0-21-16,-5 2-12 15,1 7-28-15,0-5-28 16,4-2-97-16,3-4-65 16,13-10 112-1</inkml:trace>
  <inkml:trace contextRef="#ctx0" brushRef="#br0" timeOffset="139440.32">1815 6879 97 0,'19'-9'53'0,"-5"1"102"16,-8 2 15-16,-9 6 23 0,-6 1-6 0,-9 9-41 0,3-2-17 0,-1 1-13 0,5-1-7 0,3-6-5 15,8-2-6-15,3-2-2 0,5-3-2 0,1 2 0 16,-1 2-7-16,0 4-17 31,2 5 0-31,2 3-15 16,4 3-4-16,11 9-12 15,8 0-9-15,18 8-12 16,6 1 3-16,13 1-2 16,5-2 0-16,10 1-6 15,3-5-7-15,19-10-4 16,8-3-2-16,6-9 2 0,-5-3 2 15,-19-2 9-15,-9-5-30 16,-23 2-174-16,-9 9 137 16</inkml:trace>
  <inkml:trace contextRef="#ctx0" brushRef="#br0" timeOffset="140172.43">2301 8051 808 0,'-5'5'127'0,"-4"0"92"0,4-5-61 0,3 0-32 0,-1 0-30 0,6-2-10 0,4-3-9 0,4 2 0 0,6 3-4 0,10 3-7 16,17 5-10-16,14 5-4 0,35 4-17 0,10 2-6 0,6-5-9 16,0 2-4-16,-12-7 2 0,3-1-1 15,-4-3-5 1,-6-3 13-16,-16-2-363 15,-36-8 256-15</inkml:trace>
  <inkml:trace contextRef="#ctx0" brushRef="#br0" timeOffset="151883.72">2122 10861 738 0,'-4'-3'161'15,"-7"-1"111"-15,9-3-47 0,-10 4-37 0,8 0-35 0,-4 0-12 0,-1 4-10 0,0 1-1 0,-14 9-29 16,-2 6-14-16,-14 9-23 16,-9 3-13-16,-13 12-9 15,-7 8-7-15,-4 14-12 16,-1 5-6-16,-4 5-9 15,2-2-2-15,1 0-5 16,3-5-1-16,11-3-5 16,8 0-3-16,18-5-40 15,8-1-33-15,14-8-111 16,7-9-127-16,3-22 179 0</inkml:trace>
  <inkml:trace contextRef="#ctx0" brushRef="#br0" timeOffset="152173.39">950 11385 1656 0,'0'-3'28'0,"0"11"11"0,-3 12 50 16,-2-4-19-16,1 8-8 0,-6 4-24 0,4 8-31 0,-4 5-4 0,6 7-3 0,4 2-2 15,4-6-3-15,12 2 0 0,8-15-2 0,4 1 0 0,7-11 1 0,4-1 1 0,9-14-29 16,-2-1-48-16,6-11-269 0,-5-10 220 15</inkml:trace>
  <inkml:trace contextRef="#ctx0" brushRef="#br0" timeOffset="153700.47">622 12375 544 0,'3'0'133'0,"-3"0"133"0,0 2-17 16,-6 1-49-16,3 0-12 0,-5-1-19 0,2-1-7 0,-4-1-13 0,-2-3-6 0,-1-5-13 0,-1-4-15 0,-15-1-35 0,-4 0-18 15,-8 4-31-15,3 6-11 0,1 12-14 16,5 10-6-16,4 18-11 31,5 8-3-31,6 9-2 0,9 9 0 16,4 3 2-16,4 0-1 15,9-1-14-15,7-5-20 16,7-17-43-16,9-7-26 0,7-12-82 16,9-12-28-16,7-12-68 15,3-8-9-15,4-9 34 16,1 1 39-16,-8-6 119 16,-1 2 51-16,-12-4 148 15,-8-4 53-15,-1 2 79 16,-10-1 26-16,-8 2-12 15,-4 2-6-15,-11 4-17 16,-5 0-18-16,-9 11-47 16,-4 0-35-16,-10 8-62 15,-7 6-19-15,-3 8-27 16,-1 7-4-16,3 11-15 0,9 5-11 16,6 4-24-16,12 4-4 0,12-8 6 31,3-7 8-31,16-15 26 0,4-11 8 15,0-13 9 1,3-9 3-16,2-8 17 16,-4-3 11-16,-2-4 14 15,-6 3 10-15,0 8 2 0,-5 3-6 16,-9 10-14-16,-2 9-10 16,4 1-15-16,-4 9-4 15,5 1-6-15,-4 1-1 16,7-2-3-16,2-1-2 0,3-2-1 15,4-4 1-15,1-3 2 16,1 0 2-16,2-2 0 0,-1 2 1 16,3 0 1-1,-3 2-1-15,-5 1 1 16,2 8-1-16,-4 8 0 16,-4 5 0-16,0 7-1 0,-3-4 0 15,-4-2-3 1,1-4-1-16,-3-12 2 15,-3-7 2-15,0-4 7 16,-9-9 0-16,4-14 6 16,-3-5 0-16,8-10-2 15,0 1-1-15,10 3-9 0,4 1-2 16,6 7-4-16,13 1-1 16,-3 5-19-16,4 4-29 15,0 15-54-15,-4 5-32 16,0 10-15-16,-5 3 27 15,-3 8 55-15,-10-2 36 16,-6 1 40-16,0 0 4 16,-4-11 5-16,-2-9 10 0,-2-1 29 15,-3-12-2 1,5-5 17-16,0-3 0 0,5-3-20 16,-3-1 9-16,2 2-16 15,6 7-8 1,-2 14-14-16,1 3-7 15,1 16-6-15,1 2-1 16,0 10-1-16,1-1-1 16,3 5-1-16,-3-5 0 15,2-5 1-15,-1-5 1 0,0-12-6 16,-4-1 20-16,-6-7 34 16,-3-13 21-16,0 5 33 15,0 8-5-15,-1 5-20 16,-2 20-21-16,-5 18-29 15,5 18-17-15,-4 20-13 0,4 9-4 16,0 4-40-16,-7 1-23 16,-2-2-23-16,-2 0 2 15,-13-10 44-15,-5-10 26 16,-2-26 30-16,-4-17 18 16,1-30 34-16,0-15 9 15,11-34 3 1,11-10-18-16,15-23-35 15,15-1-14-15,22 5-12 16,8 4-3-16,18 10-18 0,5-3 8 16,-3-5 7-16</inkml:trace>
  <inkml:trace contextRef="#ctx0" brushRef="#br0" timeOffset="154682.92">785 13402 550 0,'20'-17'183'0,"-1"-2"156"16,-8 6-68-16,-8 8-19 0,2-1-32 0,-13 9-18 0,-4 0-45 0,1 4-35 0,-16 2-53 15,1-6-16-15,-8 2-26 16,-14-2-8-16,-7 2-8 16,-2 8-4-16,9 1-9 15,8 3-5-15,15 11-10 16,6 12-4-16,11 18 0 0,8 10 2 0,8 11 9 16,5 6 3-16,-1-3 3 31,-4 3-20-31,-2-9-60 15,-4-8-31-15,-7-13-108 16,-1-11-50-16,-4-20 156 16</inkml:trace>
  <inkml:trace contextRef="#ctx0" brushRef="#br0" timeOffset="155150.01">398 14056 691 0,'0'-42'168'0,"3"-1"172"0,8 9-53 0,2 4-68 0,8 8-23 0,-1 4-49 0,7 6-23 0,9 4-52 15,4 0-24-15,1 9-29 16,4 6-5-16,-8 7-4 16,-7 6-2-16,1 9-1 15,-9-1-1-15,2 4 4 16,-8-1-2-16,-10-2 5 16,-4-6 1-16,-10-9-7 15,6-12 0-15,-1 0-9 0,0-17-4 16,4-15 3-1,3-7-1-15,8-11 3 16,4 4 0-16,3 6 5 16,0 4 2-16,3 19 1 15,-5 4 0-15,2 19-2 16,-3 8 0-16,-2 12-1 16,2 9 0-16,0 4-2 15,-1 1-2-15,3-5 0 16,4-9 0-16,0-11 0 15,-3-12 0-15,-3-10 12 16,-7-4 16-16,-6-7 19 0,-3-6 4 16,-6-8-8-16,-5-8-18 15,-2-8-17-15,-4 1-6 16,1-1-13-16,2 3-27 16,8 12-92-16,4 9-76 0,4 14-280 15,2 6 274-15</inkml:trace>
  <inkml:trace contextRef="#ctx0" brushRef="#br0" timeOffset="155529.34">1171 13785 604 0,'24'19'200'16,"-4"0"175"-16,-1 0-118 0,5 0-45 0,-10-2-80 0,-1 4-30 0,-5-4-53 0,-5 4-17 0,-3-7-18 15,-3 0-3-15,-4-8-4 16,6-3-2-16,-7-9 0 15,5-8 11-15,3-13 28 0,1-1 12 16,9-2 28-16,-2 8 3 16,9 8-26-16,-4 4-14 15,10 10-29-15,6 5-15 16,-4 3-3-16,5 3-1 16,1-2-1-16,-5 1 0 15,1-2 2 1,-7-5 0-16,-4-5 3 15,-4-6 1-15,-4-6 3 16,2-3 1-16,-5-5 29 16,2 3 13-16,6 8 4 0,0 11 1 15,1 14-26-15,6 9-12 16,-2 15-12-16,4 3-5 16,6 2-47-16,2-5-52 15,8-18-185-15,11-17 162 0</inkml:trace>
  <inkml:trace contextRef="#ctx0" brushRef="#br0" timeOffset="159212.29">2834 13393 335 0,'0'0'104'0,"0"0"89"0,-2 4-21 0,-2-4-9 0,4 2 9 0,-2 1-1 0,-1-1-21 15,3 1-19-15,-2-3-43 16,1 0-16-16,-7 0-11 0,-3-5 1 16,8 2 5-1,-7-7 2-15,7 7-11 16,1-5-2-16,-5 4-16 0,3-4-6 15,-7 0-8-15,0-2-9 16,-4 1 3-16,-3 3 3 16,-10-7-3-1,9 4-5-15,-2 7-8 0,-1 0 0 16,5 7-6-16,-7 0 4 16,2 4-5-16,2 2-4 0,6 5-7 15,1-2-1 1,10 4-1-16,3-4-1 15,3-2 7-15,6 3 1 16,2 0 4-16,-1 0 0 0,6 4 0 16,-5-4 0-16,9 3-3 15,4 4 0-15,4-5 0 16,7 2 1-16,1-3 3 16,-3-4 1-16,-4 3 1 15,-4-3 2-15,-9 2 2 16,-7 4 1-16,-6-3 3 15,-9 4 0-15,-5 2-5 16,-5 3-10-16,-14-2-21 16,-4 1-9-16,-14 1-3 0,6-2 10 15,-6-12 20-15,9-7 9 16,11-5 8-16,4-9 4 16,21-11 11-16,6-3 2 15,21-7 0-15,2-6-3 16,12-4-10-16,2-1-4 0,2-1-3 31,1-2-3-31,-5 2-27 16,-4-3-63-16,0 0-199 15,0 1 172-15</inkml:trace>
  <inkml:trace contextRef="#ctx0" brushRef="#br0" timeOffset="159440.07">3034 13165 1199 0,'-1'13'201'0,"-2"1"154"0,1-1-113 0,0 1-39 0,2 11-82 0,-1 2-30 16,1 13-55-16,-6-1-9 0,2 4-19 15,-2-1-4-15,1-6-37 0,5 2-33 16,0-6-97-16,0-7-69 0,0-12 122 15</inkml:trace>
  <inkml:trace contextRef="#ctx0" brushRef="#br0" timeOffset="159764.29">2914 13495 847 0,'0'-17'132'0,"5"-1"123"0,3-4-20 0,5-5-39 0,4 2-13 0,2 0-28 0,0 1-20 0,0 7-37 16,-2-2-24-16,4 14-43 0,-6 1-12 0,4 8-13 15,0 9-1-15,-8 3-3 16,2 6-1 0,-5-2-6-16,0-1 0 0,3-5 3 15,-5-3 1-15,5-9 1 16,2-5 0-16,1-14 5 15,3-2 7 1,1-3 14-16,1 3 6 16,6 8-7-16,-3 3-6 15,0 16-11-15,2 10-16 0,-5 16-70 16,3 10-49-16,3 5-181 16,-6 6 163-16</inkml:trace>
  <inkml:trace contextRef="#ctx0" brushRef="#br0" timeOffset="160148.34">3864 13109 1560 0,'-3'14'156'0,"-6"11"108"0,-4 10-36 0,-1 18-113 0,0 7-22 0,2 8-59 0,3 3-15 0,6-2-17 16,-5-1-2-16,6-5-1 15,1-3 1-15,1-12-37 16,3-9-15-16,0-17-9 0,-1-5-3 16,-1-18 39-16,-1-9 16 15,-1-13 20-15,1-4 8 16,3-1 6-16,6-4-1 15,7 7-1-15,9 3-3 0,1 6-7 16,0 10-2-16,4 6-6 16,-3 6-1-16,-3 11-2 15,-2 2 4-15,-14 6-20 16,-8 4-16-16,-19 2-46 16,-6-1-50-16,-7-1-115 0,-4-4-146 15,0-16 213-15</inkml:trace>
  <inkml:trace contextRef="#ctx0" brushRef="#br0" timeOffset="160348.73">4107 13545 797 0,'10'21'201'0,"-6"4"232"0,1 2-193 0,0 5-89 0,-2 1-52 0,0-2-56 16,3 1-19-16,-1-13-20 0,5-2-26 16,2-17-94-16,2-9-104 15,10-18 111-15</inkml:trace>
  <inkml:trace contextRef="#ctx0" brushRef="#br0" timeOffset="160497.03">4194 13221 1224 0,'-24'11'150'0,"2"-5"97"0,9 2-100 0,2-10-94 0,10-9-58 0,7-16-89 0,8-6-80 0,16-11 89 16</inkml:trace>
  <inkml:trace contextRef="#ctx0" brushRef="#br0" timeOffset="160680.39">4442 12916 797 0,'17'19'203'0,"-4"13"194"0,-4 15-42 0,-9 18-105 0,0 6-45 0,-6 6-72 0,-2 5-43 0,5-6-63 16,-2-7-15-16,3-3-14 0,2-7-6 16,7-11-68-1,-1-7-66-15,5-14-470 16,2-5 377-16</inkml:trace>
  <inkml:trace contextRef="#ctx0" brushRef="#br0" timeOffset="160813.26">4311 13430 1239 0,'15'7'145'0,"11"-4"120"0,7 2-96 0,13-2-51 0,7-10-42 0,9-4-37 0,-1-6-9 0,-9-7 120 0,-1-12-106 0</inkml:trace>
  <inkml:trace contextRef="#ctx0" brushRef="#br0" timeOffset="183605.88">21481 12535 397 0,'-19'6'40'0,"-1"3"48"16,-4-5 22-16,-1-4 16 0,3-4 1 0,6-7-7 0,2-1-2 0,3-1-4 0,6 1 17 0,-1 0 19 0,6 11-6 15,-2 1 6-15,-7-6-12 16,7 12-16-16,2 3-8 15,8-1-24-15,8 10-9 16,14-3-21 0,12 11-6-16,21 5-13 0,8-2-4 15,7 2-13-15,2 1-8 16,-4 2-2-16,-4 6-7 0,-9 7-1 16,-14 2 4-16,-20 6-4 15,-13 7 0 1,-16 1-5-16,-4 3-9 0,-8-8-31 15,-4-1-26-15,2-18-80 16,-2-2-42-16,0-20-110 16,2-1-48-1,3-8 191-15</inkml:trace>
  <inkml:trace contextRef="#ctx0" brushRef="#br0" timeOffset="183870.29">21748 13186 935 0,'-19'-2'171'0,"1"2"187"0,6 10-73 0,4 7-80 0,5 7-34 16,12 11-58-16,7-4-24 0,9 8-31 0,5 2-12 0,16-3-28 0,6 3-8 0,2-8-4 16,-2-6 3-16,-5-2 25 15,-11-4 15-15,-9-8 30 16,-9-9 13-16,-6-7-8 0,1-9-12 15,-13-14-25-15,0-4-15 16,-2-17-21-16,-7-7-6 16,4-5-24-16,3-3-23 0,7 5-67 31,8 2-55-31,14 5-316 16,-2 4 290-16</inkml:trace>
  <inkml:trace contextRef="#ctx0" brushRef="#br0" timeOffset="184423.87">21883 13930 839 0,'4'13'147'0,"0"0"147"0,-2-6-41 0,3 0-30 16,2-6-18-16,-3-7-18 0,2-2-9 0,-6-8-31 0,-8 2-21 0,-8 2-45 0,-7 0-17 0,-12 3-27 0,2 6-10 0,-7 12-14 16,-4 9-6-16,-8 18-8 0,0 11-5 31,3 12-7-31,8 2-6 0,24 7-10 16,9 1-6-16,28-6-18 15,10-4-13-15,18-14-57 16,-1-7-44-16,3-19-88 15,3-8-104-15,10-11 203 16</inkml:trace>
  <inkml:trace contextRef="#ctx0" brushRef="#br0" timeOffset="185519.49">22292 14377 684 0,'9'-13'179'0,"-2"0"218"16,-7-2-116-16,-3 0-52 0,-10-4-32 0,-8 2-46 0,3-5-23 0,-20 0-40 0,-2 3-21 16,-2 6-34-16,-4 10-18 15,8 11-31 1,3 9-13-16,7 12-28 16,7 10-4-16,15 1 5 0,8 2 11 15,18-7 27 1,5-10 8-16,7-11 11 0,7-4 8 0,6-12 23 15,-3-9 11 1,-1-4 21-16,-3-8 8 0,-16-2 0 16,-3-2-1-1,-11 1-14-15,-8 0-12 0,-2 11-20 16,-7 2-12-16,-1 13-13 16,7 6-4-16,5 16-6 15,-1 5-3-15,18 2 1 16,-3-4 1-16,13-11 3 15,4-5 4-15,1-9 5 16,-2-6 6-16,3-8 22 16,-5-3-1-16,1-4 13 15,-4 4 1-15,0 7-18 16,-7 6 2-16,-2 13-16 16,-3 7-4-16,-5 12-14 15,-2 7-12-15,1 1-18 16,-1-1-1-16,-2-4 12 15,1-5 11-15,-4-12 20 16,-1-11 6-16,-1-13 13 16,2-10 4-16,-3-21 6 15,0-9-1-15,3-15-12 0,-1-6-6 16,3 9-10-16,6 6-3 16,5 19-4-16,6 15-2 15,4 19-6-15,9 13-10 0,6 8-18 16,8 12-5-16,-5 2-5 15,0 4 10-15,-12 2 20 16,-7 0 9-16,-11-2 12 16,-4-6 5-16,-13-6 7 31,-8-7 1-31,-10-10-3 0,-6-11-1 0,5-11-5 16,2-11 1-16,9-7 1 15,11-8-2-15,17-1-1 16,13 2-1-16,6 9-1 15,9 1 2-15,-4 14 1 16,0 6 0-16,-4 12 1 16,-3 6-1-16,-16 6-5 15,-3 8-5-15,-11 7-8 0,-4 5-1 16,-4 4 2 0,1-5 4-16,6-9 4 15,5-5-1-15,14-16 5 16,6-3 11-16,8-16 8 0,4-7 10 0,-1-3 9 15,1-2-2-15,1-2 7 16,3 6 0-16,-11 10 1 16,-5 8 0-1,-9 18-7-15,-8 15-8 0,-3 27-18 16,0 14-11 0,-8 20-34-1,-3 10-16-15,-8 1-19 0,-5-3-4 16,-4-4 9-16,-6-7 7 0,-5-16 19 15,-10-4 10 1,-3-21 39-16,-4-14 23 16,3-27 14-16,-3-15 3 15,10-39-16-15,10-13-17 0,15-17-15 16,12 1-6-16,20 13-8 16,15 9-6-16,14 16-66 15,4 4-62-15,5 1 78 0</inkml:trace>
  <inkml:trace contextRef="#ctx0" brushRef="#br0" timeOffset="186535.58">21565 15015 849 0,'4'-25'164'0,"0"3"183"0,-4 5-78 0,0-1-23 16,-8 1-18-16,-5 6-23 0,-1 5-14 0,-10-1-32 0,2 9-18 16,-9-1-42-16,-1 4-19 15,-7 1-35-15,-4 9-11 16,0 8-18-16,6 10-7 16,11 19-12-16,9 13-7 0,17 25-8 15,3 13-16-15,13 12-51 16,4 0-40-16,2-13-109 15,-3-2-65-15,-1-20-173 16,-6-12-72 0,-7-26 29-16,-5-12 198 0,-39-52 105 0,24 7 550 31,-16-42-174-15,4-3 215-16,3-5-34 0,9-7-71 15,2 2-37-15,13 6-76 16,8 4-28-16,12 19-15 15,15 4-2-15,9 17-24 16,8 9-14-16,11 16-39 16,5 2-15-16,-8 16-14 15,0 2-7-15,-19 3-33 16,-4 4-22-16,-17-4-40 0,-12 1-11 16,0-3 24-16,-8-2 21 15,-8-10 41-15,5-3 14 16,1-16 14-1,1-12 10-15,4-16 24 0,1-5 8 16,9-8-5-16,4 4-2 16,2 13-14-16,2 3-5 15,-5 16-1-15,-1 12-4 0,-3 20-9 16,-1 5-9 0,-5 10-26-16,2 4-18 15,4 7-19-15,1-6-11 16,15-2 22-16,4-5 14 0,1-17 16 15,7-8 29-15,-6-13 31 16,1-11 16-16,-8-16 25 16,-8-2 2-16,-13-7-16 15,-8-9-12-15,-20-2-18 16,-6-2-14-16,-12 11-24 16,-5 6-28-16,-6 22-69 15,2 9-43-15,7 8-243 16,5 6 227-16</inkml:trace>
  <inkml:trace contextRef="#ctx0" brushRef="#br0" timeOffset="186905.05">22212 15380 1484 0,'41'25'77'15,"-16"8"23"-15,-11 2-63 0,-19 6-114 0,-12-2-56 0,-2-4-55 0,-3-2 27 0,11-9 104 0,9-23 65 16,2 1 119-16,13-20 31 16,7-13 27-16,2-2 5 15,7-4-47-15,-2 4-30 16,1 14-56-16,-1 7-23 0,-11 10-41 16,3 10-46-16,-7 13-104 15,1 2-27 1,-2 4 22-16,3 0 52 0,-6-5 149 15,1-6 48-15,4-7 50 16,-3-9 19-16,2-9-3 16,4-4 2-16,0 0-23 15,7 7-25-15,3 9-42 0,-1 7-21 32,-1 15-41-32,-4 10-47 0,-3 7-131 15,-2 1-123-15,-3 1 149 16</inkml:trace>
  <inkml:trace contextRef="#ctx0" brushRef="#br0" timeOffset="187154.3">23377 15225 1358 0,'0'27'250'0,"-4"17"362"0,-1 0-358 0,-5 10-122 0,-1 3-39 0,-3-2-70 0,0 0-16 0,3 3-49 16,0-6-41 0,8-4-157-1,4-7-164-15,10-15 223 0</inkml:trace>
  <inkml:trace contextRef="#ctx0" brushRef="#br0" timeOffset="187525.9">23939 14875 1341 0,'0'0'192'16,"-8"6"183"-16,-5 2-105 0,-10 11-65 0,-6 9-38 0,-2 7-56 0,1 8-25 0,0 9-49 0,-2 5-17 0,1 21-31 0,-1 12-12 0,16 10-41 15,5-1-32-15,15-20-33 0,15-10-11 16,7-23 28-1,12-16 32-15,10-19 50 16,-4-9 30-16,3-14 46 16,-4-5 22-16,-15-10 32 0,-3 1 7 15,-18-3 2-15,-14-4-9 0,-20 0-28 16,-10 1-15-16,-17 6-74 16,-1 11-40-16,-4 15-121 15,7 11-139-15,-9-4 181 16</inkml:trace>
  <inkml:trace contextRef="#ctx0" brushRef="#br0" timeOffset="187769.57">24332 14277 2302 0,'0'0'5'0,"0"0"87"0,-2 8 91 0,1 6-31 0,-4 23-35 0,3 15-39 0,-1 25-46 0,0 14-9 0,-5 10-19 0,-3-1-24 0,-3-10-108 0,-2-8-70 0,2-16-155 0,0-6 167 0</inkml:trace>
  <inkml:trace contextRef="#ctx0" brushRef="#br0" timeOffset="188134.82">24073 14706 1753 0,'2'2'156'0,"1"-2"111"0,6 0-78 0,5 0-58 0,9-2-20 0,5-15-31 0,10-2-11 0,4-14-23 15,6-3-7-15,-4-4-8 16,2 1-7-16,-7 4-6 16,-6 0-3-16,-6 16 2 15,-10 10 4-15,-6 14 2 16,-7 12-4-16,-6 18-23 0,-1 7-11 16,-5 9-10-16,5-1-1 15,3-7 15-15,1-12 5 16,9-15 6-16,2-5 6 15,3-14 8-15,2-8 5 0,7-5 10 16,-1 2 4-16,3 8 7 16,-3 7-2-16,-1 20-11 15,0 7-16-15,-9 12-48 32,-2 4-34-32,-3-6-114 0,-3-5-32 15,7 1 108-15</inkml:trace>
  <inkml:trace contextRef="#ctx0" brushRef="#br0" timeOffset="188722.82">21562 16159 1058 0,'14'-19'241'0,"3"0"329"0,0-2-272 0,-2 12-67 0,-7-1-32 0,-1 23-65 0,3 12-24 0,1 27-48 0,-2 13-24 16,-1 23-27-16,0 8-6 15,-2 12-28-15,2-4-12 16,-4-13-19-16,2-10-6 0,-9-21 23 15,0-15 11-15,-4-19 21 16,-4-14 5-16,-8-18 7 16,2-15 7-16,3-18 7 15,3-4-1-15,15-7 1 16,17 3-2-16,12 17 7 16,2 3 0-1,9 20-2-15,-3 9-3 16,9 15-10-16,-5 7-1 0,-8 4-2 15,-7 1-1-15,-22 1-13 16,-6 0-14-16,-18-3-48 16,-11-1-44-16,-12-2-84 15,-4-10-44-15,1-14 126 16</inkml:trace>
  <inkml:trace contextRef="#ctx0" brushRef="#br0" timeOffset="188906.37">22137 16573 1338 0,'45'48'238'0,"-1"1"271"0,-17 4-318 0,-5-2-17 0,-14-1-90 0,-2-6-32 0,-5-7-41 15,3-9-16-15,7-12-89 16,-2-10-71-16,8-17 87 15</inkml:trace>
  <inkml:trace contextRef="#ctx0" brushRef="#br0" timeOffset="189053.5">22268 16252 1624 0,'-28'9'176'0,"3"-4"280"0,-2-11-443 0,13-15-74 0,3-17-236 0,3-14 189 0</inkml:trace>
  <inkml:trace contextRef="#ctx0" brushRef="#br0" timeOffset="189201.24">22549 15837 1562 0,'14'49'289'0,"1"4"386"0,3 14-499 0,-2 8-41 0,-3 12-84 0,-1 0-23 0,0 11-45 0,-5 3-44 0,1 1-144 0,3 1 40 0,-8-12 53 16</inkml:trace>
  <inkml:trace contextRef="#ctx0" brushRef="#br0" timeOffset="189387.58">22494 16357 2792 0,'-8'-1'8'0,"32"7"-4"0,37-4 5 0,7-6-11 0,13-11 13 0,4-26-33 0,-5-14-466 0,-26-51 352 0</inkml:trace>
  <inkml:trace contextRef="#ctx0" brushRef="#br0" timeOffset="196348.33">15658 15712 872 0,'7'-6'107'0,"-3"-2"100"16,1 5-21-16,0 3-27 15,-4 0-1-15,-1 2-9 16,0 4-3-16,0 3-15 0,0 4-20 16,-4 1-40-16,-3-1-19 15,-1-1-31-15,4-1 0 16,-4 4-2-16,0 0-1 16,-3 7-3-16,-3 4-7 0,-8 10-5 15,-5 5 1 1,-13 11-2-1,-9 8 0-15,-4 5-2 0,-2-1-2 16,7-9-2-16,6-6-1 16,10-9 1-1,8-10-1-15,10-11 1 0,8-5-1 16,6-8-2 0,3-3 0-16,8-1 2 0,5-2 1 15,8 0 3-15,2 3 3 16,14 5 3-16,7-3 0 15,10 4 1-15,6-1-4 16,-5-2-2-16,-9-3 1 16,-8-1-20-16,-9-2-34 0,-5-6-95 0,-4-5-67 15,-1-5 106 1</inkml:trace>
  <inkml:trace contextRef="#ctx0" brushRef="#br0" timeOffset="196581.74">15717 15976 1387 0,'-11'28'156'15,"-2"10"135"-15,-1 3-39 0,-4 14-80 0,1 2-40 0,3 6-80 0,0 3-24 0,1 5-23 0,4 6-5 0,4 1-3 0,2-3-16 16,11-10-56-16,4-8-41 15,9-22-123-15,5-7-55 16,1-25-169 0,2-11 240-16</inkml:trace>
  <inkml:trace contextRef="#ctx0" brushRef="#br0" timeOffset="197281.73">16688 16037 582 0,'4'3'139'0,"-4"-1"144"15,1-2-57 1,-1-2-43-16,0-7-13 0,-1-2-5 0,-4-3-3 0,-2-2-13 0,-2-3-12 0,-7-2-32 0,-4-2-16 0,-7 1-33 0,-1 3-14 0,-4 6-20 0,0 5-7 16,4 18-14-16,3 6-6 15,3 20-21-15,7 6-15 16,12 6-11-16,6 2 2 16,10-15 17-16,3-5 14 15,6-16 18-15,-5-8 1 0,5-6 5 16,-4-6 3-16,-1-8 13 0,-3-10 7 15,-6 4 4 1,0 1 0-16,-6 8-7 0,1 3-5 16,3 5-5-1,-1 4-1-15,6 13-6 0,5 7-3 16,6 15-3-16,3 2-1 16,2 13-3-16,1 2 0 15,-1 4-7-15,-3 4-5 16,-12 2-3-16,-10-1 1 0,-15-5 7 31,-7-4 7-31,-16-10 8 16,-2-11 4-16,-8-12 1 0,0-12 0 15,-1-14-6-15,4-9-3 16,-1-21-7-16,9-3-4 16,4-12-24-16,7 2-30 15,19 7-102-15,5 4-65 0,24 11 116 16</inkml:trace>
  <inkml:trace contextRef="#ctx0" brushRef="#br0" timeOffset="198065.71">17439 16085 1389 0,'-31'3'165'0,"-4"5"139"0,-12-4-89 0,-5 4-71 0,-4 5-45 0,0-2-58 0,4 6-15 15,9 10-23 1,7 6-8-16,12 7-29 16,10 1-14-16,14-7-9 0,8-5 0 15,11-18 23-15,4-10 15 16,4-15 15-16,2-10 8 15,-6-10 21-15,1-7 13 16,-7-3 31-16,1-5 10 0,-4 0 0 16,-2 6-8-16,3 8-25 15,-4 13-11-15,1 22-18 16,-1 18-6-16,-1 23-10 16,1 11-22-16,3 14-58 15,5 5-24-15,1-10-49 16,10-4 18-16,8-19 56 15,3-14 26-15,-1-21 52 16,-4-9 8-16,-8-16 19 16,2-13 13-16,-4-19 29 15,0-9 8-15,-5-14 16 16,-8-8 0-16,-2 1-7 16,-11-1-5-16,1 20-16 15,-1 15-6-15,-1 26-3 16,-6 16-4-16,3 24-16 15,-9 11-8-15,0 26-25 0,4 12-7 16,6 14-6-16,6 5-1 16,8-6 3-16,9-5 1 15,6-15 1-15,1-7-2 0,4-15-1 16,4-8 0-16,-4-17 2 31,2-7 1-31,5-12 4 0,2-10 2 0,-2-5 0 16,-2-4 3-1,-8-3 0-15,-4 2 2 0,-8 2 1 16,-5 6 1 0,-8 12-2-16,-1 3-1 15,-2 12-13-15,0 0-10 16,6 11-18-16,-1-4-5 0,7 0 7 16,4-3 5-16,4-9 16 15,6-2-9-15,-3-3-20 16,-5-8-18-16,-4-2-38 15,-3-9-28-15,-5-5-135 16,-1-1-164-16,-13-24 237 0</inkml:trace>
  <inkml:trace contextRef="#ctx0" brushRef="#br0" timeOffset="198280.54">17520 15922 1111 0,'8'3'141'0,"7"-3"119"0,14 0-56 0,17 0-59 0,7 0-45 0,7 0-57 0,-1-8-24 16,12-3-42-16,-5-3-64 0,8-8 53 0</inkml:trace>
  <inkml:trace contextRef="#ctx0" brushRef="#br0" timeOffset="198982.11">18118 16081 741 0,'1'11'96'0,"4"-3"93"0,8-1-24 0,9-7-26 0,1-10 3 0,6-6-6 0,-1-6-10 0,5-6-17 0,-4-4-10 16,-4 2-13-1,-1 4-1-15,-17 8-4 16,0 6 1-16,-15 5-18 0,-8 7-9 16,-11 3-23-16,-7 4-12 0,-9 4-10 15,-6 3-3-15,8 5-5 16,2 1 0-16,15 15-5 16,7 0-3-16,13 12-2 15,9 7-1 1,11 9 3-16,8 1 3 15,6 0 1-15,6-5 1 0,5-13-1 16,-2-2-1 0,6-17-2-16,-6-9-1 15,-1-18-2-15,0-13 0 0,3-19-58 16,-2-12-60-16,4-13 72 16</inkml:trace>
  <inkml:trace contextRef="#ctx0" brushRef="#br0" timeOffset="200297.19">17117 17237 1033 0,'-4'22'119'0,"-3"-4"98"0,-4-2-42 0,-3-7-52 0,2-4-19 0,-1-5-24 0,0 0-10 0,-4-2-21 0,-5-1-11 16,0 3-19-16,-3 3-9 15,-4 8-10-15,1 7-5 16,-7 10-16-16,5 5-18 15,8 13-25-15,9-4 0 16,17 1 12-16,13-7 16 16,10-12 28-16,1-7 4 15,8-14 6-15,-7-9 10 16,4-13 16-16,-5-6 7 0,-1-13 16 16,0-1 6-16,-5-10 15 0,-6-3 6 15,-4-11 9 1,1-2-2-1,0-8-11-15,-2 1-5 0,-8-4-14 16,-3 4-5-16,0 10-7 0,0 8-3 16,0 12-10-1,-2 4-8-15,1 13-8 16,-6 4-3-16,7 21-4 16,-3 5-3-16,3 23-5 0,2 10-3 15,6 27-6 1,-2 12-3-16,3 23-31 0,4 5-19 15,4 10-29 1,9-1-5-16,10-19 28 0,11-17 19 16,7-29 30-16,11-14 10 0,-1-30 6 15,-1-7 3 1,-9-23 10-16,-10-5 9 0,-17-16 10 16,-6-4 10-16,-12-1 5 15,-9 2-1-15,-9 8 7 16,-9 10-3-16,-5 17-2 15,-3 7-3 1,-2 26-17-16,0 10-10 16,2 21-18-16,4 8-8 15,21 12-6-15,5-2 0 16,29-7 2-16,4-9 0 16,9-19 1-16,2-7-2 15,3-20-38-15,-7-9-7 0,2-23-47 16,-2-10-46-16,0-16-77 15,-4-11-96-15,-4-14 177 16</inkml:trace>
  <inkml:trace contextRef="#ctx0" brushRef="#br0" timeOffset="200502.46">18113 16876 774 0,'-10'-63'204'0,"-2"9"178"0,1 23-86 0,0 14-28 0,0 23-54 0,0 13-27 0,3 23-64 16,-2 10-36-16,4 18-41 15,1 7-15-15,5 13-21 16,2 5-7-16,9 6-5 31,2 1-3-31,10-7-64 0,6-4-53 16,8-4-183 0,3-8-200-16,9-16 283 0</inkml:trace>
  <inkml:trace contextRef="#ctx0" brushRef="#br0" timeOffset="201296.21">18648 17417 1070 0,'1'-6'187'16,"-1"-2"134"-16,-9-3-82 0,-8-3-45 0,-10-7-65 0,-8 1-31 0,2-2-41 0,-2 6-12 15,8 11-24-15,-6 10-12 16,6 14-24 0,2 9-25-16,8 15-62 15,7-1-23-15,10 6 8 0,8-7 19 32,13-13 59-32,4-6 24 0,8-22 11 15,5-9 6-15,-8-18 32 16,5-11 16-16,-1-6 31 0,-2-7 12 15,4-1 5-15,-6 0-7 16,-8 7-10 0,-8 5-13-16,-6 18-20 0,-8 19-6 15,-6 0-18-15,1 17-8 0,-4 17-17 16,6 7-12-16,3 11-11 16,3 0 1-16,9-8 4 15,3-6 6-15,8-18 6 16,1-4 0-16,1-13 3 0,2-3 2 31,0-10 3-31,-5 3 4 0,-5 6 1 16,-4-4 0-16,-4 9 4 15,-2 6-1 1,-3 10-3-16,0 5-1 16,7 3-7-16,0 1-4 0,9-6-2 15,4-1 0-15,3-17 2 16,-1-2 3-16,6-13 12 15,-2-3 7-15,-3-9 23 16,-2-7 12 0,-4-2 16-16,-9-2 5 0,-4 4-3 15,-2 5-4-15,-4 15-10 0,-2 10-8 0,0 11-18 16,0 17-10 0,2 16-16-16,5 10-4 15,0 10-11-15,2 2-9 0,-3 0-26 31,1-1-10-31,-7 0-4 16,-3-5-3-16,-8-7-1 0,-4-4-7 16,-8-11-36-16,-2-11-19 15,-4-10-11-15,-4-12 9 16,1-16 44-16,-2-9 31 16,-1-21 39-16,7-1 7 15,7-6 5-15,15-1-17 16,9 7-95-16,16 2-80 15,16 2 97-15</inkml:trace>
  <inkml:trace contextRef="#ctx0" brushRef="#br0" timeOffset="201595.94">19618 17240 591 0,'17'-14'205'16,"-4"3"240"-16,-13 5-87 0,-10 6-99 0,-5 1-34 0,-12 6-72 15,-6 4-23-15,-7 5-53 0,6 3-24 16,4 6-34-16,9 0-13 0,13 7-13 31,10 1-5-31,18 0-3 16,9 1 1-16,9 0 7 16,1-6 2-16,-1-1 4 15,-8 0 2-15,-10-4 5 16,-5 1 3-16,-17 1 4 15,-12-1 1-15,-21 3-6 16,-14-2-8-16,-19-3-34 16,-7-3-27-16,-7-7-96 0,-2-8 227 15,-19-6-87 1</inkml:trace>
  <inkml:trace contextRef="#ctx0" brushRef="#br0" timeOffset="207827.32">9651 13167 243 0,'-3'-9'75'0,"-2"-1"74"0,2-3-13 0,3 1 14 0,0 4 29 15,0-1 14-15,0 5 2 0,-2 1-13 0,-7 6-24 16,2 4-12-16,-2 5-31 16,4 4-9-16,-4 3-25 15,-2 0-11-15,3 0-19 16,3 0-8-16,-3 6-11 16,5 2 3-16,0 9-6 15,3 5 1-15,-3 6 1 16,-4 5-5-16,1 8-2 15,-3 5-4-15,-4 12-7 16,2 10-3-16,-5 12-4 0,-6 7-1 16,2 3-3-16,-4 3 0 15,-1 4-1-15,3 1 1 16,-4 0 0-16,3 1 0 16,5-4-1-1,-2-2 0-15,4-10 0 0,2-7 1 16,1-4-1-1,5-1 0-15,4 0-1 16,0-2 1-16,0 2-1 0,1 2 1 16,1 1 1-16,-3-3-1 15,-1-4 0-15,1 0 0 16,-1-6 0-16,3-4-1 16,-2-7 4-16,0-1-4 0,4-10-1 15,1-1 0-15,1-7-5 16,6-4 5-16,-4-2 1 15,0-4 1-15,-2-2 3 16,3-5-3-16,-3 0 1 16,1-3-2-16,-1 0-9 0,1-2-9 15,4 2-12 1,-1 3-3 0,0 7 3-16,3 5 8 0,-4 4 13 15,3 5 5-15,-7-7 4 16,0-1 4-16,-4-21-17 15,-2-9-28-15,0-18-77 16,-5-12-57-16,-2-19-307 16,1-8 287-16</inkml:trace>
  <inkml:trace contextRef="#ctx0" brushRef="#br0" timeOffset="208109.62">8994 16695 1379 0,'15'5'72'0,"-1"6"5"0,8 1-16 0,2 13-48 0,-4 5-7 0,5 11-6 0,2 5-2 31,8-3 0-31,-4-2 1 0,6-13-10 16,-1-12 30-16,-3-11 45 15,-3-9 24-15,-3-13 39 16,0-11-25-16,-4-9-39 16,1 0-25-1,-3-9-23-15,2 3-51 0,4 5-172 16,8-3 140-16</inkml:trace>
  <inkml:trace contextRef="#ctx0" brushRef="#br0" timeOffset="208593.71">9436 17280 1368 0,'2'17'158'0,"-4"2"125"0,2 6-121 0,-8 10-67 0,-3 0-46 0,-9 11-34 0,-2 2-7 0,0 1-6 16,-2-3 0-16,3-10 0 16,6-6-2-16,4-12-8 15,1-11 11-15,5-10 4 16,4-8 9-16,-1-16 22 15,1-12-3-15,4-15 2 16,9-10-1-16,12-6-2 16,3 1-7-16,6 4 7 15,5 4-2-15,-5 12-3 16,3 10-5-16,-9 21-10 0,-3 13-3 0,-7 21-5 31,1 16 2-31,0 15 2 16,-3 10-2-16,-1 6-3 15,-3-2 0-15,-6-1-7 16,-5-6-20-16,-2-5-58 16,-1-8-34-16,-2-14-101 15,-1-5-243-15,6-22 287 16</inkml:trace>
  <inkml:trace contextRef="#ctx0" brushRef="#br0" timeOffset="209146.57">9323 17468 1332 0,'7'9'135'0,"5"-6"102"0,5-12-122 16,8-13-42-16,11-23-38 0,4-7-12 0,6-15-18 0,-4-6-4 15,1 7-21-15,1 6-19 0,-6 28-17 16,-5 12 0-16,0 31 23 15,-5 14 17-15,-2 24 19 16,-1 8 3 0,-12 11 0-16,-1 7-1 0,-9 7-14 15,-3-6-2-15,-3-14 2 16,-3-12-1-16,0-30 22 16,-4-10 6-16,-1-27 26 15,2-10 13-15,-4-19 37 0,4-3 18 16,2-8 6-1,7 1-8-15,10 10-38 0,2 3-22 16,7 21-34 0,-1 14-9-16,7 19-11 0,2 10-5 15,11 17-22 1,3 3-3-16,7 4-6 0,-3 0 5 0,-8-12 26 31,-5-6 8-31,-16-18 37 0,-4-4 23 16,-12-18 41-16,-7-11 18 15,-6-13 3 1,-1-9-15-16,-4-11-41 0,6 4-21 16,-1-3-32-16,4 6-10 15,10 9-31-15,7 3-40 16,9 3-117-16,7 8-70 0,9 5-253 16,7 3 276-16</inkml:trace>
  <inkml:trace contextRef="#ctx0" brushRef="#br0" timeOffset="209258.89">10370 17133 1100 0,'10'51'148'0,"-7"1"103"0,1 6-65 0,-4-1-110 0,-4-2-47 0,-4-8-123 0,2-9-147 0,6-19 133 16</inkml:trace>
  <inkml:trace contextRef="#ctx0" brushRef="#br0" timeOffset="209503.78">10255 16974 1356 0,'0'0'149'15,"2"5"126"-15,1 3-58 0,16 4-66 0,0 6-16 0,12-4-34 0,10 1-27 0,8 8-35 0,6 2-10 16,-3 8-11-1,-3 3-4-15,-11 10 0 0,-10 1-1 0,-15 10 1 16,-13 0 0-16,-17 6-8 16,-16 3-12-16,-18-4-37 15,-12 1-31 1,-10-10-115-16,-2-4-104 0,-26-13 160 16</inkml:trace>
  <inkml:trace contextRef="#ctx0" brushRef="#br0" timeOffset="212365.57">11410 12951 467 0,'0'-2'130'0,"0"-4"151"15,-5 3-55-15,-3 3-22 0,-1 0-42 0,-2 8-43 0,1-2-21 0,-1 8-18 0,0 0 4 0,11 4-14 16,0-4-4-16,8 2-17 0,1 1-6 16,2 4 4-1,5 5 3-15,-8 11-4 16,3 5-3-16,-9 9-19 15,-1 7-9-15,2 7-9 0,4 3-3 16,2 9-3-16,4 5 0 16,3 12 0-16,-2-2-1 15,3 9 1-15,-4 1 0 16,-2 1 1-16,-2 4 0 0,-4 2 1 16,5-7 1-1,-1-16-2-15,-4-8 1 0,4-8-1 16,-7-7 0-1,4 3 0 1,2 8-1-16,1 5 0 0,-2 11 0 16,-1-5 0-16,-1 5 1 15,-2 0-1-15,2-2 1 16,-5-4 1-16,-2-4-1 16,-6-6 2-16,3-4-2 15,-2-6 1-15,3 1-1 16,0-3 0-16,1-1-1 15,3-1 1-15,0-3-1 0,0 3 1 16,-2-5 0-16,0-1 1 16,1-6 1-16,1 1 0 0,-2-4-1 15,-1 0 1-15,3-2-1 16,-1-4 0-16,2-2-1 16,2-8 0-16,-1-5 1 15,-1-5-2-15,-1-6 1 0,0-4-1 31,2 4-2-31,3 4 1 16,3 0-1-16,-5 6 2 16,3 0 0-16,-4-5 0 0,-4-3-16 15,0-7-56 1,-1-8-53-16,-11-14-182 0,6-11 172 16</inkml:trace>
  <inkml:trace contextRef="#ctx0" brushRef="#br0" timeOffset="212608.1">11394 16428 924 0,'-2'27'150'0,"-4"5"122"0,1 1-104 0,1 3-87 0,4 2-44 0,11 0-35 0,8-4-3 0,9 1-3 15,4 0-2-15,5-10 10 16,1-4 25-1,0-14 31-15,-2-5 20 0,-2-11 25 16,-9-10-8-16,0-8-28 16,-6-9-17-16,5-4-27 15,1 1-36-15,-1 4-103 16,4 5 82-16</inkml:trace>
  <inkml:trace contextRef="#ctx0" brushRef="#br0" timeOffset="213040.73">11681 17097 878 0,'-3'11'159'0,"-5"3"152"0,-3 10-139 0,2 3 5 0,1 3-57 0,3 4-26 0,5 3-44 0,5-1-21 0,3-1-24 16,4-2-5-16,2-7-5 15,1-7-1-15,0-11 7 0,1-6 12 16,0-12 29-16,0-4 11 0,-5-13 16 15,-2-3-9-15,1-7-16 16,-4-4-2-16,-6-7-4 16,-8 1 5-16,-3 3 2 15,-3 4-3 1,-5 9-11-16,-2 9-4 0,-1 11-7 16,-1 8-4-16,-1 7-28 15,-1 7-44-15,1 15-130 16,2 0-136-1,6 12 169-15</inkml:trace>
  <inkml:trace contextRef="#ctx0" brushRef="#br0" timeOffset="213583.69">12039 17110 1309 0,'2'25'134'0,"-2"5"76"0,-3 9-114 0,-1 5-28 0,-3 7-56 0,3 1-9 0,3 3-8 0,-1 3-5 16,7-6-26-16,0-11 0 16,1-11 4-16,-1-8 5 0,-4-17 32 15,-1-5 18-15,-3-16 30 16,-2-7 27-1,-6-17 31-15,-1-4 6 16,1-17-7 0,3-2-17-16,11 0-22 0,3 6-15 0,16 8-19 15,5 9-5 1,5 10-15-16,6 8-4 0,1 10-5 16,-3 1-3-16,-2 11 1 15,-11 3 3 1,-9 10 6-16,-7 5 3 15,-10 9 4-15,-5 2-1 16,-18 7-6-16,-5-1-4 0,-12-2-6 16,-4-5-2-16,9-6-3 15,5-6-2-15,19-8-4 0,12-2-3 16,15 0 0-16,15 1 0 16,18 10 5-16,3 4 1 0,6 12 2 15,-1-5-1 1,-7 8-21-1,-6-4-38-15,-5-1-113 16,-4 4-200-16,1 9 212 16</inkml:trace>
  <inkml:trace contextRef="#ctx0" brushRef="#br0" timeOffset="-207859.36">14234 7343 238 0,'3'5'60'0,"2"0"62"0,-2-4-9 15,-3-1 6-15,4 2-6 0,6-2-6 0,-7 0-13 0,5 0-30 0,-2 0-15 0,5 1-17 0,7 1-2 0,7 1 10 16,2 2 6 0,4 1 14-16,7 2 2 0,3 8-7 15,5 1-4-15,4 13-9 16,6 2-5-16,8 12 6 15,4 1-2-15,0 12-8 0,-8 2 0 16,-13 13-14-16,-7 2 1 31,-7 8 10-31,-6 10 3 0,-12 7 0 16,1 10-5 0,-6 14-14-16,-6 3-4 0,0 8-5 15,-8 6 1-15,-2 9 2 16,-5 5 1-16,-5 2-1 15,-1 2-2-15,-5-2-4 16,0-3-1-16,-5 6 1 16,-6-4 0-16,-5 0 1 15,-6-1 0-15,-10 1-1 16,2-2 0-16,-5 1 1 0,8-6-2 16,5 1 0-16,3-6 0 15,3-6 0-15,0-6 0 16,1-5 0-16,0-3 0 15,-4-1-1-15,-5-4 2 16,-7-1-1-16,-4 1-1 0,-8 0 1 31,4-1 0-31,1-8-1 16,6 1 1-16,5-6-1 0,7 0-1 16,1-3 1-16,3-1 0 15,5-9 0-15,3-1 0 16,1-5 0-1,-2-1 0-15,2-2 2 0,1-2-1 16,-5-6 1-16,1 4-1 0,7-6 1 16,-2 2-1-16,4-4 0 0,1-1 0 15,-5-1 0 1,1 3 1-16,3-2-1 16,-1 1 1-1,7 2-1-15,-5-1-1 0,4 2 1 0,-4-1 0 16,6-1-1-16,-4 2 0 15,6-1 0 1,0-2-1-16,1 2 1 16,2 1 0-16,1-2 0 15,-1 3 0-15,5-8-2 0,5 3 0 16,4-4-1 0,5-3 1-16,4-2 1 15,-1-7 0-15,2-4 1 16,1 2 0-16,-3-9 1 0,-3 1 0 15,0-5 0 1,0-4 1-16,-5 1 0 0,0-7-1 16,3 4-1-16,-1 1-1 15,6 0-1-15,2 2-1 16,1 6 1-16,2 3 0 0,4 5 0 16,-2-7 2-16,1-4-1 15,-4 0 1-15,-2-11 0 16,0-2 0-1,-2-4 1-15,1-4 0 16,-5-4 0-16,-4-2 0 0,0-10 0 16,-3-1 0-16,0 0-18 15,0 0-14 1,-11-6-58-16,6 0-46 0,0-4-209 16,-3 2 200-16</inkml:trace>
  <inkml:trace contextRef="#ctx0" brushRef="#br0" timeOffset="-207279.9">13194 16159 462 0,'-2'1'112'16,"-5"2"79"-16,2 5-53 0,0-6-19 0,0 1-39 0,5-3-16 0,2 8-15 0,4-3-12 0,5 9-17 15,3 5-5 1,2 8-8-16,5 9-1 0,-4 3-1 31,-1 2-1-31,0 0-1 16,-1-5 1-16,0-6-1 0,-1-6-3 16,0-11 28-16,0-5 17 15,8-8 14-15,2-7 38 16,3-5-14-16,4-3 3 15,6-3-3-15,-1-6-35 16,0-8-13-16,-3 1-19 0,2-4-10 16,-8 2 1-16,1-3-43 15,2-2-59-15,-3-2 55 16</inkml:trace>
  <inkml:trace contextRef="#ctx0" brushRef="#br0" timeOffset="-205710.69">13203 16865 350 0,'0'-1'94'15,"0"1"99"-15,0-2-24 0,0-1-50 0,-1-2-21 0,1 2-39 0,1-5-3 0,3 3 8 0,4-3 5 16,-1 2 8-16,6-3-1 16,4-1-14-1,1 4 1-15,5-5 6 0,3 3 2 0,4 5-4 16,4 1-8-16,-2 2-22 15,-2 7-9 1,-13 5-9 0,-4 4-5-16,-13 1-3 15,0 7-3-15,-5 3-6 16,-4 4-6-16,-10 2-20 0,-8 5-12 16,-3 5-21-16,-3 3-4 15,-2 4 6-15,0-4 10 16,1-2 25-16,2-6 9 15,5-11 12-15,2-8 4 0,8-5 2 16,7-3 1 0,10-2 6-16,5 1 2 0,11-2 4 15,4 1 3 1,5 2-4-16,1-1-4 0,2-4-8 16,4 3-6-16,6-4-5 15,6 3 2-15,6-3-119 0,1 3-173 16,-4-8 174-16</inkml:trace>
  <inkml:trace contextRef="#ctx0" brushRef="#br0" timeOffset="-205144.1">13901 17190 1017 0,'-3'-6'144'15,"-10"-5"131"-15,-3 1-49 0,-6 1-68 0,-3 1-32 0,-2 0-54 0,0 5-19 16,-1 3-29-16,6 6-11 0,1 7-17 0,5 6-14 0,15 6-28 16,1 5-9-16,6-2 0 0,13 1 12 15,-3-14 27 1,0-5 11 0,-1-10 5-16,0-6 4 0,-6-4 6 15,2-3 12-15,-1-4 13 16,-6 0 3-16,3-4 4 15,-6 4-10-15,2 6-10 16,5 5-6-16,2 12-10 16,-1 10-2-16,9 12-4 15,-1 5 0-15,-1 8-8 16,-4 0 0-16,-2 3 0 0,-10-1 1 16,-5-1 7-1,-8 3 0-15,-7-6 0 0,-5-1 1 16,-2-10 3-16,0-2 1 15,2-12 0-15,0-5-1 16,-1-17-4-16,4-9-2 0,3-11-9 16,5-9-9-1,6-1-95-15,10 2-73 0,18 8 98 0</inkml:trace>
  <inkml:trace contextRef="#ctx0" brushRef="#br0" timeOffset="-204403.13">14180 17289 1003 0,'-13'-9'151'0,"-9"3"122"0,3-2-79 0,-14 6-70 0,5 2-42 15,1 3-41-15,3 4-17 0,13-1-23 0,2 5-6 0,7 2-7 16,2 2-3-16,11 4-10 16,2 2 1-16,6-5 2 0,0-7 3 15,4-3 12-15,-4-6 4 16,2-3 3 0,-7-3 1-16,-3 1 3 15,-5-6 0-15,-1 2 0 16,-5-4 1-16,0 0-1 0,0 1 0 15,2 7 1-15,7 2-1 16,-4 6 0-16,4 5-2 16,4 3-4-16,-2 2-1 15,3-4-1-15,2-1 1 16,-2-11 3-16,-1-4-1 16,0-11 16-16,-9-6 0 0,4-19 23 15,-5-7 14-15,4-15 11 16,-3-6 12-16,-1-5 1 15,2 1 3-15,-2 12-9 16,1 9-5-16,3 13-15 16,-2 14-10-16,3 18-6 15,-6 9-4-15,4 19-8 16,0 12-5-16,-1 18-12 16,8 6-4-16,-1 21-14 15,2 1-16-15,7 8-47 16,-2-1-10-16,5-11-10 15,1-15 9-15,-3-22 46 16,2-9 11-16,-7-17 25 16,-3-7 5-16,-4-5 4 15,-1-7 5-15,-9-6 12 0,-2 1 6 0,-7-3 7 16,-2-2 1-16,-3 8-10 31,1 5-7-31,2 9-11 0,9 8-7 0,4 14-6 16,9 0-4-16,11 7-15 15,7 1-8-15,10-5-83 32,11-2-21-32,3-17-67 0,0-9-51 0,-5-13 165 15</inkml:trace>
  <inkml:trace contextRef="#ctx0" brushRef="#br0" timeOffset="-204194.26">14234 16900 964 0,'-7'17'158'0,"4"-4"159"0,8-1-136 0,11-5-62 0,7-1-28 0,7-1-33 0,7-4-14 0,2-4-30 0,-1-2-8 0,0-6-105 15,1-1-330-15,-1-6 275 16</inkml:trace>
  <inkml:trace contextRef="#ctx0" brushRef="#br0" timeOffset="-202595.09">13754 17867 805 0,'-6'3'117'0,"-1"-2"101"0,-4-1-44 0,-3-1-61 0,2 1-19 0,2-3-16 0,-3 1 0 0,2-1 5 15,0-3 0-15,-4 2-8 16,-1 1-6-16,0 0-15 15,-4 1-6-15,-3 2-8 0,6 2-6 16,-10 4-7-16,2 7-3 16,-8 3-6-16,3 6-4 0,2 6-8 15,1 8-4-15,6 5-3 16,7 5-2-16,6 2 0 16,3 2 0-16,9 7-2 15,3-2 1-15,8 2-1 16,0-1 2-16,9-3 0 15,1-8-1-15,4-8-3 16,2-9 0-16,2-11-2 16,1-9-1-16,-8-14-1 15,4-7 0-15,-4-9-26 16,-1-5-21-16,-2-3-57 16,-5-3-47-16,-2 3-171 15,-4-6 191-15</inkml:trace>
  <inkml:trace contextRef="#ctx0" brushRef="#br0" timeOffset="-202393.85">13705 18196 883 0,'-6'17'133'0,"1"4"129"0,2 1-28 0,1 2-54 16,-6 1-41-16,10 6-74 0,0 3-27 0,4 7-31 15,0-2-6 1,4 2-20-16,-1-6-30 0,2-10-91 16,-1-6-91-1,1-8 122-15</inkml:trace>
  <inkml:trace contextRef="#ctx0" brushRef="#br0" timeOffset="-202134.95">13577 18157 512 0,'-8'0'141'0,"5"-3"161"0,2-1-59 0,2 3-48 0,2 1-14 0,5 0-26 0,3 5-15 15,5 1-32-15,8 2-24 16,4 0-42-16,7-4-14 0,4 0-21 16,1-8-5-1,9-4-6-15,-2-4-47 0,-4-20 35 16</inkml:trace>
  <inkml:trace contextRef="#ctx0" brushRef="#br0" timeOffset="-198446.82">15474 17100 728 0,'-2'0'96'0,"-3"-3"104"0,4 1-29 0,-1 1-12 0,2-4 5 0,-1 5 1 0,-1 0-2 15,-3 6-8-15,8 4-9 0,-3 2-29 16,2 4-17-16,1 8-37 15,-3 7-19-15,2 17-22 16,-2 4-10-16,1 11-8 16,-2 2-3-16,-1-1-1 15,2-7-2-15,0-5-3 16,3-3-7-16,7-10-19 16,-7-4-17-16,6-10-47 15,-7-12-33-15,6-10-117 16,0-6-123-16,1-13 206 0</inkml:trace>
  <inkml:trace contextRef="#ctx0" brushRef="#br0" timeOffset="-197909.99">16021 17654 1021 0,'6'3'132'0,"-4"-3"123"0,-2-5-22 16,0-1-31-16,-5-5-23 0,-12 0-48 0,0 0-23 0,-10 0-44 15,-6-4-19-15,3 9-29 16,1 5-10-16,7 5-12 16,5 12-5-16,10 8-7 15,9 4 0-15,9-1 1 16,8-2 4-16,0-6 6 0,1-11 3 16,-2-5 4-16,-2-3 0 15,-5-9 4 1,0-1 1-16,-2-2 3 15,-6-3 3-15,0 3 7 16,1 5 4-16,-1 4 3 16,-2 10-4-16,1 10-10 15,-1 8-4-15,1 13-7 0,1 5-4 16,0 10-19-16,-3 1-12 16,-4 4-39-16,-3 1-10 15,-4-3 4-15,-1-4 7 16,-3-12 13-16,0-9-7 15,-4-15-59-15,5-8-53 0,-1-16-66 16,4-9-92-16,11-21 192 16</inkml:trace>
  <inkml:trace contextRef="#ctx0" brushRef="#br0" timeOffset="-197197.09">16229 17773 892 0,'10'-7'192'0,"-2"3"153"0,-8 3-86 0,-2-1-42 0,-12-2-82 0,-5 0-44 0,-2 3-58 15,-1 1-16-15,0 9-17 16,6 4-4-16,7 4-8 0,7 2-1 0,12 2-1 31,4-6 2-31,5-7 5 0,2-3 3 16,-7-6 4-16,0-3 0 15,-5-8 3-15,2-7 3 16,-6-2 2-16,1-4 2 16,-2 0 5-16,0 6-2 15,4 5-4 1,-1 7-1-16,0 7-8 0,6 7-1 16,0 5-1-16,-1 1 0 0,1-2 2 31,-2-2 1-31,3-9 1 0,-4-3 6 15,-2-12 16-15,-1-6 13 16,-5-14 15-16,7-3 8 16,-5-15 7-1,5-2-2-15,-6-10 2 0,-3-4-8 0,2 15-18 16,-1 11-3-16,1 21-2 16,1 19-1-16,0 22-5 15,-1 16-9 1,9 28-19-16,0 5-4 15,5 12-7-15,3 4-27 0,3-5-12 16,1-1-16-16,6-13-15 16,-1-8 20-16,2-24-1 0,-5-11 11 15,-4-17 6-15,-1-10-3 16,-7-17-2 0,-3-6-2-16,-9-13-37 0,-1-4-23 15,-13 0-56-15,-4 1-41 16,-13-2-125-1,-8 8-67-15,-4-1 218 16,-70-53-218-16,123 97 419 16,-41-26 215-16,9 12-46 15,4-1 174-15,17 10-115 16,0 0-57-16,17 4-62 0,5 2-26 16,7-5-20-16,5-1-19 15,1-11-32-15,5-3-15 16,-4-11-42-16,0-7-70 15,-6-1 58-15</inkml:trace>
  <inkml:trace contextRef="#ctx0" brushRef="#br0" timeOffset="-192818.86">15961 15768 409 0,'0'0'150'0,"-3"0"180"16,1 0-65-16,-1 3-65 0,0-2-19 0,0 1-24 0,-2-1-10 0,2 4-11 0,1 1-9 0,1 1-17 15,-4 2-5 1,2 4-3-16,0 1 1 0,-8 2-6 16,1 0-10-16,-4-4-15 15,-2-4-10-15,-6-3-21 16,-3-4-7-16,-5-1-14 15,-3-4-8-15,-7 0-5 16,-2 3-3-16,-7-1-4 16,-5 2 0-16,-1 0-3 15,3-1-2-15,14-4-4 0,8 2-2 16,30 3-7-16,2-5-1 16,21 5 1-16,12 0 2 15,9 2 7 1,7 1 1-16,6-3 1 0,-4 0 2 0,2-5 1 31,7-6 2-31,-4 0 2 16,-1 0 2-16,-10 2 4 15,-9 1 1-15,-12 0 3 0,-9 3 2 16,-17 5 6-16,0 0 0 16,-22 6 0-16,-7 4-5 15,-8 2-7-15,-12 3-4 16,-7 0-6-16,-2 3-7 0,3-7-4 15,6-2-1-15,11-1 1 16,13 2 3-16,17-4-7 16,6 2-2-16,18 3 0 15,8-3 0-15,7 0 10 16,7-8 4 0,14 0 4-16,2-10 2 0,4-4 1 15,2 0 2-15,-12-4 4 16,-3 1 2-16,-15 1 3 15,-6 5 3-15,-21 2 6 16,-3 1 0-16,-17 0-2 16,-8 3-4-16,-13-4-8 15,-3 6-3-15,-8 0-8 16,-3 3-7-16,-3 0-4 16,-1 3-2-16,12 0 6 15,5 0 4-15,7 3 4 16,7-1 0-16,9-3-2 15,15-1-1-15,1-1-3 16,0-1 2-16,14-3 6 16,-2 0 4-16,3-1 10 0,-3 5 3 0,-2 5 4 31,-1 4 3-31,-7 9 0 16,-1 7-3-16,-12 6-4 0,-3 9-5 0,-10 10-7 15,-4 7-2-15,-10 9-12 16,-5-1-15-16,-4 4-23 15,1 1-9 1,12-14 4-16,7-4 9 16,16-25 13-16,6-8 3 15,16-24 0-15,7-10 1 16,10-15 11-16,5-13 6 0,8-14 11 16,-2-3 6-16,-1-9 11 15,-6-2 7-15,-7 11 10 16,-1 0 2-16,-10 19 2 15,-1 5-1-15,-10 14-5 16,-2 5-1-16,-4 7-5 16,2 5-4-16,-9-1-6 15,5 4-4-15,-6 2-3 0,2 5-3 16,3 1-1-16,-7 6-2 16,0 6-2-1,-4 8 0-15,-3 7-1 16,-3 8-2-16,-3 6-2 15,-3 4-4-15,-5 1-9 16,2 0 0-16,0-8-1 16,6-2 4-16,10-15 8 0,5-6 1 15,9-10-3 1,4-3 0-16,10-10 1 16,1-6 1-16,1-3 5 15,-1-1 2-15,1-6 2 0,5 4 2 16,-2 1-1-16,7 1 0 0,3 4 0 15,1 3-2-15,8 4 0 16,2-1-1-16,0 2 3 16,0 5-1-16,-2 6 2 15,-4 1 0-15,1 3 1 16,-3-4 0-16,-2 4 2 16,-1-2 0-16,-2 7-1 15,-2 1 0-15,-11 4 0 0,1 7-1 16,-8 7 0-16,1 1 0 15,-6 4 0 1,0 1-2-16,-6-2-1 16,1-2 0-16,-6-5 1 15,-2-1 2-15,-11-8 1 16,-4-2 0-16,-11-3-3 16,-2-6-1-16,-11-2-3 15,-8-1-5-15,-8-4-2 16,-11-4 0-16,-5-5 0 15,7-3 1-15,12-8 1 0,13-2 1 16,21 1 0-16,7-1 0 16,15 10-2-16,9 1-1 15,0 2-1-15,-2-5 1 0,8 7 1 16,7 4 2-16,7 7-1 31,9 1 0-31,10 5 0 0,10 0 0 0,13 3 2 16,4-5 0-16,2-4 0 15,-2-2 0-15,-6-13 1 16,0-5 0-16,-6-9 2 16,6-9 3-1,-8-12 3-15,0-2 2 0,-10-10 1 16,-2-1 1-16,-14-2 0 16,-5-2 4-16,-21 11 2 15,-9 1 2-15,-18 10 1 16,-6 4-3-16,-13 3-4 15,-6 1-3-15,-7 0-6 16,1 4-3-16,-2-1 0 16,3-2-2-16,-1 5-1 15,4-1 0-15,9 8 0 0,7 5-1 16,16 4 1 0,1 4 1-16,8 0 0 0,2 1-1 15,5 3-1 1,-2-3-1-16,7 7-1 0,1-7 0 0,0 0 1 31,3 0 0-31,5-4 1 16,-4-6 2-16,4-5 2 15,-5-1 0-15,2-9 2 16,-2-2 1-16,-3-7-2 0,0-7 0 16,0-14-1-16,0-2 0 15,3-6 0-15,-3 2 1 16,0 7 2-16,2 9 1 15,0 10 2 1,1 2 2-16,2 5-2 0,-2 5 0 0,1 1-3 16,3 1 1-16,2 9 3 15,-4 3 2 1,-2 1 0-16,2 5-2 0,-5-2-2 16,0 2-2-16,5 2-1 15,4 3-3-15,5-2-3 16,4 1-2-16,8 3 0 15,6 1 0-15,7 1 1 0,2 2 2 16,7-1 1 0,-1-6 0-16,15-4 2 15,-1 0 0-15,9-4 1 16,-1-3 1-16,-8-1 1 16,-4-3 1-16,-14 2 2 15,-8 4 0-15,-20 0 6 16,-13 5 2-16,-2 4 4 0,-17 0 0 15,-18 7-4-15,-5 4-2 16,-10-3-5-16,-2 1-3 16,-2-7-3-16,-6-3-1 15,2-6-2-15,-2-3-1 0,8-4-1 16,9 6 1-16,10-1-1 16,10 8-1-1,4 5-2-15,0 6-3 0,6 10-4 16,5 4 0-16,8 13-5 15,0 3-3 1,-3 8-10-16,-2 2-3 16,2 1 1-16,3-3 4 0,0-12 15 15,0-9 5-15,0-12 4 16,-1-6 1 0,1-13-1-16,4-10 0 0,4-4 2 15,0-8 1-15,9 5 0 16,1-2-1-16,9 11-2 15,7 2 0-15,6 9 1 16,2 5 0-16,9 14 3 0,-1-2 1 16,1 12 1-16,-4-5 2 15,-14 2 4-15,-3 5 1 16,-19 2 6 0,-11 3 0-16,-20 5-5 15,-13 5-7-15,-13 3-30 0,-14-1-36 0,-5-4-78 16,-1-7-77-16,-13-20 115 15</inkml:trace>
  <inkml:trace contextRef="#ctx0" brushRef="#br0" timeOffset="-190566.98">15846 18389 335 0,'-2'4'95'0,"-2"6"109"16,0-7-7-16,1 2-19 0,-3-1-16 0,6-2-45 0,-3-2-22 0,3 0-45 15,0 0 0-15,0 0 18 0,0-2 13 16,-3-10 31-16,-2-1-6 0,0-4-15 31,-4-2-9-31,1-3-23 16,-3 1-11-16,-3-2-23 16,1 1-6-16,-4 9-11 15,1 7-2-15,2 6-4 0,-2 1-3 0,-3 13-8 16,5 1-4-1,0 13-7-15,3 3-1 16,7 1 5-16,4 1 4 16,8-4 8-1,5-6 2-15,1-7 2 0,2-3 1 0,-2-9 2 16,2-2 1-16,-2-10 17 16,2-1 2-1,-2-7 20-15,0 0 8 0,-6-8 8 16,3-1 8-1,-5 0-8-15,-6-7-1 16,4 12-6-16,-4-4-3 0,0 13-1 0,0 10-5 31,-4-1-15-31,-2 10-6 16,3 9-11-16,0 4-5 0,-2 10-4 16,2 2 1-1,3 8-3-15,-3 0 0 0,3 4-2 16,0 2 0-1,0 5 1-15,3 3-2 0,-1 2 1 16,2-4 1-16,-4-2 0 16,0-8 1-16,-6-15 1 15,1-4 0-15,-6-15 2 16,-1-3-1-16,-6-7 1 16,-2-10 0-16,-7-8-2 0,0-5-1 15,-11-7 0-15,-6-4-21 0,3 7-62 31,2-2-43-31,12 14-130 0,11 6-159 0,18 10 244 16</inkml:trace>
  <inkml:trace contextRef="#ctx0" brushRef="#br0" timeOffset="-189872.54">16111 18608 1036 0,'5'0'149'0,"-2"0"141"0,0 1-24 0,6 2-46 0,-1 4-24 0,2 1-57 0,1 3-30 0,0 4-52 16,-6 6-18-16,-8 4-25 16,-4 4-7-16,-15 5-66 15,-6-2-45-15,-5 1-136 16,3-3-130-16,6-8 210 0</inkml:trace>
  <inkml:trace contextRef="#ctx0" brushRef="#br0" timeOffset="-189603.93">16426 18311 986 0,'4'-3'208'0,"2"2"185"0,-6 7-137 0,2 8-30 0,-2 3-61 0,1 5-33 0,-1 4-55 15,0 0-28-15,0 12-32 16,0 10-9-16,-1 5-8 16,-4 2 4-16,3-1-60 15,-1-5-24-15,1-13-84 16,2-6-64-16,-1-19-139 16,1-4 194-16</inkml:trace>
  <inkml:trace contextRef="#ctx0" brushRef="#br0" timeOffset="-189334.51">16436 18422 1063 0,'-5'-38'183'0,"4"2"154"0,1 9-100 0,0 0-34 0,9 6-28 0,2-1-15 0,2 2-33 15,3 6-20-15,1 6-31 16,5 1-11-16,5 11-24 15,6 2-8-15,-5 7-14 0,1 4-5 16,-9 2 0-16,-9-3 2 16,-11 2 0-16,-6 1-1 15,-10-3-11-15,-9 2-9 16,-3-3-19-16,-6-5-13 0,4-4-30 16,-1-1-14-1,10 1-63-15,1-4-27 0,7 1-77 16,4 6-73-16,9-4 189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57:28.4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19388 15941 1005 0,'-10'-2'152'0,"2"-4"162"15,4 0-160-15,-4-1-16 0,-2 3-36 0,-6 2-17 0,-3 2-22 0,-3 2 3 0,2 4-1 16,-1 0-1-16,-2 5-16 16,7 2-15-16,6-5-22 0,9 3-8 0,17-3-2 15,10 3 2 1,33-5 3-16,17 2 0 0,28-5 1 15,16-1-2 1,9-2 0 0,7 0-1-16,18-2 5 0,2-1 4 0,8 1 6 15,-1-2 2 1,-7 4 1 0,-1 4 1-16,-15-2-3 15,-17 4-3-15,-25-4-5 16,-8 1-10-16,-21-6 5 0,-1-3-7 15,-27-2-12-15,-16-5-1 16,-26-1-26-16,-18-3-4 16,-32 2-12-1,-16 3-6-15,-20 7 5 0,-8 5 7 16,-18 5 24-16,-4 6 11 0,-11 3 15 16,-3-1 4-16,8-1-1 15,6 1-1-15,-4-5-1 16,-1 1-1-1,6-1-2-15,2-3-1 0,26 4-1 16,18 2-1-16,20-1 0 16,20 1-1-16,24 0 2 15,12-3 1-15,27-7 15 16,17-1 8-16,34-3 20 16,19-5 13-16,37-1 6 15,7-2-2-15,26-5-13 16,12-3-14-16,7-6-20 15,-2 0-5-15,-9-2-8 16,-11 3-29-16,-24 5-119 16,-1 5-447-16,-38 3 371 15</inkml:trace>
  <inkml:trace contextRef="#ctx0" brushRef="#br0" timeOffset="15686.59">21775 15777 457 0,'1'-2'169'0,"-1"2"165"0,0 4-46 0,0 5-85 0,0 4-30 16,-1 2-33-16,2 1-11 0,2 2-32 0,0-4-18 0,10-3-24 16,-2-5-11-16,5-4-17 0,3 1-4 0,-5-8-11 0,6 2-4 0,-1 0-5 0,5-2-1 15,3 5 8-15,8 0 4 16,10 3 10 0,17-1 6-16,15-2 2 0,0 0 1 15,-1-8-3-15,-11 3 4 16,-26-4-10-16,-7 1-2 0,-26 0-5 15,-7-2-14-15,-25 6-9 16,-16-4-10-16,-34 5-14 16,-15 3 4-16,-10 6 8 15,-4 5 8-15,19 10 10 16,10-1 2-16,14 5 3 16,20 0 0-16,18-2-7 15,4-6-1-15,20-1-5 16,8-10 0-16,28-6 4 15,16-2 4-15,28-12 1 16,9-8 1-16,18-2 1 16,0-1-1-1,-17 5 4-15,-11-1 1 0,-38 9 3 16,-14 2 2-16,-18 7 2 16,-9 3-2-16,-14 2-10 15,-9 4-4-15,-22 7-13 16,-8 1-6-16,-17 3-2 15,2 4-1-15,1-1 3 0,5 2 5 16,15 2 7-16,1 1 5 16,14-1 4-16,6-7 1 0,13 2 1 15,7-6-1 1,14-6-20-16,6 1-33 16,11-8-131-16,0-12-334 0,5-32 311 15</inkml:trace>
  <inkml:trace contextRef="#ctx0" brushRef="#br0" timeOffset="43504.81">13052 7111 448 0,'0'0'93'0,"-2"2"73"0,-4 7-52 0,-2-2-24 0,-1 4-29 0,-4 1-8 0,4-4 2 0,7-6 5 0,2 2 25 16,11-7 16-16,11-6 35 0,7-2 3 0,20-3-29 15,4 1-20-15,12 0-53 0,9 4-12 16,-9 4-8-16,-10 0-6 15,-17 4-1-15,-10-2 3 16,-20 3 7-16,-6 3 2 0,-12 0 2 16,-7-1-3-16,-21 1-7 15,-11 3-4 1,-12-3-4-16,-7 8-2 16,-5-4-4-16,2 0-3 15,-3-5 0-15,6 0 1 16,7-4 0-16,5-1 1 15,19 1 0 1,8-6-3-16,21 5 2 0,16-1 1 16,16 2 8-16,12 2 7 15,13 0 5-15,1 2 0 16,3-4-4-16,2 0-2 16,6 2-8-16,2 2-1 15,2 4-2-15,-2-3 3 0,-17 1 10 0,-11-3 2 16,-15 5 5-1,-14-1 0-15,-21 3 3 0,-12-3-4 16,-17 3-2-16,-13-2-9 16,-9 3-10-1,1 1 2-15,8-5-6 16,2-2 2-16,19-3-1 16,9-2 0-16,25 2-7 15,-2 0-2-15,26 2-1 16,8 3 1-16,12-5 7 15,15 0 2-15,9 0 2 16,5-2 1-16,11 4-85 16,-11-2-112-16,-12 0 114 15</inkml:trace>
  <inkml:trace contextRef="#ctx0" brushRef="#br0" timeOffset="59148.47">6466 11385 324 0,'-18'3'66'0,"2"-3"61"0,-1-1-22 0,0-9-44 0,1 2-14 0,2-4-22 0,0-4-14 16,-1 6-11-16,3-1 0 0,-7 11-1 15,5 3 1-15,-5 7 2 16,-5 1 1-16,2 2 23 15,1-1 25 1,-1-7 41-16,8 0 19 16,0-7 9-16,1-4-11 15,5-5-11-15,5 0-5 0,2-3-5 16,1 4-5-16,3 5-18 16,2 5-12-16,4 8-19 0,2 2-9 15,5 2 2 1,6 1 4-16,16-4 8 0,6-2 4 15,19-1 5 1,11-6-6-16,29 5-13 16,10-4-4-16,6 2-19 15,4-6-3-15,-8 2-2 16,3-1-1 0,10 2 0-16,1 0 0 0,-4 3 0 15,-15 2 2-15,-24 3 2 16,-15 0 2-16,-22 6 3 15,-12 0 2-15,-21 0 6 0,-8 4 3 16,-19-9 6 0,-8-1 1-16,-16-8-4 15,-10-2-4-15,-14-10-10 16,-18-12-9-16,-26-6-17 16,-18-4-3-16,-13-7 1 15,-7 3 0-15,4 3-1 0,5 5-9 16,-7 8-18-16,11 8 0 15,21 11 13 1,15-2 11-16,32 11 16 0,8 2 4 16,24 3-1-16,6 2-2 15,17-1 3-15,8 1 5 0,13 1 18 16,12 2 8-16,23-3 6 16,12-2-6-1,40-4-14-15,18-2-5 16,12 0-9-16,7-3 1 15,-9 2 1-15,-3 3 1 0,-1-1 3 16,-2 2 0-16,-24 3 4 16,-19-3 2-16,-31 3 4 15,-15 0 3-15,-22-2 5 16,-12 5 3-16,-17 1 0 16,-15 0-2-16,-26-4-9 15,-15-1-9 1,-38-10-22-16,-8-10-13 0,-14-5-24 0,-6-6-17 15,-18 1-22 1,-2-1-21-16,2 12-38 0,10 7 13 16,37 12 32-16,19 5 32 0,27 6 62 15,19-7 10 1,43 0 30 0,15-1 22-16,38-2 32 0,18 3 11 15,21-3-8-15,20-3-18 16,31-3-7-16,4-5-7 15,3 0-16-15,-10-7 0 16,-31 4-23-16,-8 3 1 16,-25 0 2-16,-13 3 2 0,-28 4-70 15,-20-4-73-15,-27 6 67 16</inkml:trace>
  <inkml:trace contextRef="#ctx0" brushRef="#br0" timeOffset="99239.19">14477 10912 1185 0,'-4'0'84'0,"0"0"73"0,4 8-70 0,4 0 20 0,-2 12 18 0,-2 5 1 0,0 8-19 0,0 12-24 0,-8 11-21 16,-3 14-9-16,-8 21-18 0,-6 7-1 16,-10 23-22-16,-1 7-8 15,1 8-7-15,1 3-2 0,5-13-26 16,5-11-16-1,10-27-50 1,2-11-48-16,10-23-245 0,-3-5 238 0</inkml:trace>
  <inkml:trace contextRef="#ctx0" brushRef="#br0" timeOffset="99595.56">13838 12110 1259 0,'6'0'46'0,"8"4"9"0,7-9-38 0,4 3 40 0,0 1 14 0,-6-1 19 0,-5 5 4 0,-9 4-33 15,-3 5-13-15,-9 13-23 0,-5 5-8 16,-3 19-10 0,0 3-2-16,5 3 1 0,4 7 6 15,14-4 18 1,8-1 9-16,7-11 15 0,6-2-4 0,5-17-14 16,4-5-9-1,10-25-17-15,8-19 3 0,20-60-77 16,5-29-61-16,21-73 70 15</inkml:trace>
  <inkml:trace contextRef="#ctx0" brushRef="#br0" timeOffset="107731.58">16232 8381 827 0,'0'14'242'0,"0"11"-83"0,-11 2 178 0,-9-5-56 0,-21-9-105 0,-10-9-61 0,-12-7-77 15,-1-8-16-15,-3-12-15 0,1-6 0 16,3-9 3-16,0-9 3 15,8-8 6-15,-2-5 2 0,0-17 9 16,-3-12 4 0,7-20 9-16,0-18 1 0,14-26 6 15,4-5-1 1,8-19-3 0,1-5-2-16,2-17-13 15,3-5-8-15,9 1-12 0,2 1-2 16,10 5-4-16,11 8 2 15,10-2 0-15,9 3 0 16,11 5 0-16,2 5 0 16,7 9 5-16,7 4 2 15,-11 10 7-15,-2 1 5 16,-11 16 1-16,-5 0-2 0,2 10-9 16,3 6-7-1,10 17-4-15,0 9 0 0,9 25 10 16,-2 9 4-1,2 15 2-15,3 15-2 0,2 10-11 16,3 8-5-16,10 14-6 0,-6 0-2 16,1 14-1-1,-8 4 1-15,-1 12 0 0,0 3 1 0,-1 12 2 32,5 9 0-32,-5 19 3 15,2 4 1-15,-13 16 2 16,-5 9 2-16,-13 12 0 15,-9 4 1-15,-17 8 1 0,-9 5-2 16,-12 16 1-16,2 7-1 16,-3 7-1-16,5 2-1 15,3 1-2-15,1 1-1 16,5-1 0-16,0 2 1 16,2-4 0-16,-4-4 0 0,-4 5-1 15,-2-4 0-15,-7-1 2 16,-3 4-1-16,4 4 0 15,5-9-1-15,3 3 0 16,3-6 0-16,8-9 1 16,-4-4 3-16,1-17 2 15,-5-12 4-15,-13-22 5 16,-3-6 5-16,-14-18 6 16,-15-11 1-1,-31-16-15-15,-14-10-14 0,-22-21-47 16,-3-8-33-16,6-18-49 15,-13-18-65-15,-23-18 111 16</inkml:trace>
  <inkml:trace contextRef="#ctx0" brushRef="#br0" timeOffset="109860.45">21262 3195 168 0,'-13'7'6'0,"4"2"20"0,-1 4 25 0,9-1 87 0,-1 3 44 0,4 2 52 16,1 4 1-16,-3 4-28 0,0 6-23 0,-8 7-43 0,-5 3-26 15,-7 3-56-15,-5 4-18 16,-7-7-25-16,-4-4-6 0,6-10-7 16,8-8-3-1,9-9 22 1,13-7 16-16,-2-9 41 0,6-12 16 15,8-5 16 1,1-14 6-16,11-21 1 16,-2-13-4-16,11-28-22 0,5-12-15 15,15-12-31-15,7-11-6 16,8 0-11-16,6 5-6 16,-4 14-7-16,-4 17-5 15,-19 30-8 1,-4 14-1-16,-23 18-24 0,-7 11-22 15,-10 12-62-15,-3 4-53 0,-6 4-131 16,1 4-129-16,-3-9 233 16</inkml:trace>
  <inkml:trace contextRef="#ctx0" brushRef="#br0" timeOffset="110193.08">21432 2126 1326 0,'-14'8'96'0,"0"3"47"0,0-3 13 0,-5 0-43 0,3 1-28 0,-1-5-53 0,-1 0-12 0,10-4-11 16,2-1-5-16,9-6-3 0,8-4 1 0,14-9 6 0,10 1 5 0,19-13 26 0,12 1 13 0,11-1 11 15,1 4-2-15,-7 9-20 0,-10 2-11 16,-9 12-4 0,-4 7 4-16,-11 18 4 15,-5 7 0-15,-18 25-6 0,-4 11-5 0,-15 8-10 16,-1 0-5 0,-5-10-57-1,1-7-41-15,7-22-120 0,3-12-120 16,13-15 186-16</inkml:trace>
  <inkml:trace contextRef="#ctx0" brushRef="#br0" timeOffset="110610.7">22464 967 1601 0,'6'-3'104'0,"-6"3"29"0,0 14-6 0,-8 26 4 0,4 13-45 0,-6 34-38 0,9 14-14 0,-3 14-25 0,3 0-22 0,2-9-24 0,3-10-3 0,2-27 1 0,-5-10 14 0,-1-26 24 31,0-11 3-31,-1-22-2 16,-4-11 0-16,4-25-2 15,1-15-1-15,12-18 10 16,6-5 8-16,13 7 16 0,-1 7 10 16,11 32 10-1,3 15-3-15,-4 26-10 0,-4 14-10 16,-9 17-12-16,-7 8-3 0,-12 5-2 16,-8-2 0-1,-14 3 0-15,-13-4-9 0,-19-2-29 16,-4-1-28-16,3-21-75 15,-2-5-49-15,12-25-217 16,15-16 228-16</inkml:trace>
  <inkml:trace contextRef="#ctx0" brushRef="#br0" timeOffset="111092.3">23026 1491 1007 0,'7'15'191'0,"4"3"164"0,-3 1-166 0,2-3-7 0,-2-7-74 0,-2-7-19 0,7-9-34 0,2-5-22 15,6-9-16-15,1-6-6 16,0-9-2-16,0 1 2 16,-9 2 7-16,-2 3 14 0,-16 13 22 15,-7 6 3 1,-14 19-10-16,-5 6-17 0,-9 30-30 15,-1 14-8 1,-1 10-5-16,9 3 1 16,20-17 0-16,13-12 0 15,22-19 4-15,6-9 2 0,13-14 6 16,0-3 4-16,2-16 4 16,0-7 5-16,-2-4 4 15,4 4 1-15,0 0 3 16,0 11-5-16,-7 8-8 15,-6 10-4 1,-5 16-5-16,-2 7 1 0,2 10 1 16,-2 2 3-16,-3-4 1 15,-9-2 1-15,-13-4 5 16,-5-4 5-16,-20-7 3 16,-9-1-5-16,-8-10-28 15,-7-4-22-15,2-11-70 16,4-7-44-16,13-14-148 0,10-13 163 15</inkml:trace>
  <inkml:trace contextRef="#ctx0" brushRef="#br0" timeOffset="111292.55">23742 914 923 0,'28'-21'221'0,"-3"8"200"0,-10 23-134 0,-4 14-46 0,-8 26-81 0,-5 10-44 0,-4 22-52 15,-7 6-17 1,2 10-28-16,2 1-11 16,9-1-9-16,5-8-32 15,2-17-26-15,8-9-47 0,2-16-97 16,-1-12-43-16,-2-22 118 16</inkml:trace>
  <inkml:trace contextRef="#ctx0" brushRef="#br0" timeOffset="111442.11">23699 1300 1014 0,'-8'-11'125'0,"8"6"170"0,10 5-150 0,18 5-43 0,10 4-19 0,24-9-54 16,10-4-15-16,21-17-7 15,3-10-5-15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7:51:47.1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16393 365 237 0,'-3'0'95'0,"2"3"68"0,-3 2-5 0,3-2-15 0,1 0-9 0,1-2 2 0,1 1-1 0,0 1 1 0,-1-3-8 0,9 7-8 0,-12-1-26 0,-3 0-13 16,1 5-24-1,-11 2-8-15,8 10-15 16,-1 7-7-16,-2 11-12 16,-2 5-9-16,-1 8-4 15,-4-1 0-15,-1 4-1 0,2-6 0 0,-4-20 5 16,10 4 2-16,1-21 0 31,-4-4 2-31,17-9-7 0,-6-14-2 16,4-18 3-1,9-5 1-15,3-24 14 0,8-3 6 16,-6-8 9 0,3 0 4-16,-4-2 10 15,-4 5-3-15,8 8 2 16,0 7 4-16,-1 23 0 16,-1 5 4-16,-6 15-10 0,-2 10-8 0,3 13-18 15,0 10-9-15,4 11-3 16,4 3-3-16,3 9-2 15,2 5 2-15,0 1-3 16,2 0 1-16,-7 3-1 16,-1-1 1-1,-6 1-48-15,-4-13-32 0,-2-7-87 16,-4-8-81 0,-3-24 140-16</inkml:trace>
  <inkml:trace contextRef="#ctx0" brushRef="#br0" timeOffset="183.3">16340 444 1491 0,'0'6'139'16,"3"-5"91"-16,10 1-31 0,7-2-70 0,5-2-34 0,7-4-55 0,1 1-15 0,5 4-30 0,-2-4-41 0,8 10-136 15,4 1-142-15,13 7 169 0</inkml:trace>
  <inkml:trace contextRef="#ctx0" brushRef="#br0" timeOffset="634.03">17105 568 681 0,'-10'3'195'15,"1"4"153"-15,1-4-102 0,-1-3-25 0,4 3-62 0,-5-1-15 0,-4 4-29 0,-5-5-5 0,-3 6-31 0,-8 1-15 16,2 7-26-16,-1 6-21 0,7 12-17 0,8 6-6 0,11 6-2 0,6-4 2 0,18-7 2 0,1-5 1 0,11-17 1 15,-3-4 1-15,1-17 2 16,-2-6 4-16,-7-19 4 16,-6-7-1-16,-2-18 1 0,-3-5-2 15,1-6-1 1,4-1 1-16,-5 0 0 0,-4-1 0 16,-7 6 1-16,0 7 5 15,-5 26 12 1,0 13 0-16,-6 26-4 15,-2 15-5-15,-1 21-16 16,2 9-1-16,4 10-2 0,6 7-2 16,5 0-6-1,7 6-22-15,6 3-66 16,6 0-60-16,4-9-140 0,4-5-158 16,18-22 259-16</inkml:trace>
  <inkml:trace contextRef="#ctx0" brushRef="#br0" timeOffset="999.76">17671 776 849 0,'11'-49'168'0,"-11"5"166"0,-6 3-55 0,-13 11-76 0,-6 11-43 0,-10 18-73 0,-3 6-25 0,-3 23-34 16,2 11-16-16,4 18-10 31,15 5-2-31,13-7 0 16,7-5-3-16,24-12-5 15,3-11-2-15,11-14 3 16,1-2 4-16,0-21 6 0,-1-6 5 16,-3-23 9-1,-7-10 4-15,-2-20 19 16,-3-9 7-16,-8-11 10 16,-6-5 2-16,-9 0-11 15,-5-1-7-15,1 23-17 16,-4 9 2-16,3 37-1 0,-3 18-3 0,2 42-6 15,-2 18-8-15,5 28-13 16,3 10-1-16,14 11-14 16,10 1-24-16,13-2-61 15,12-10-57-15,5-18-179 16,1-9 193-16</inkml:trace>
  <inkml:trace contextRef="#ctx0" brushRef="#br0" timeOffset="2615.34">15941 1882 184 0,'-2'-2'10'16,"0"-1"3"-16</inkml:trace>
  <inkml:trace contextRef="#ctx0" brushRef="#br0" timeOffset="2683.02">15898 1825 36 0,'-5'2'0'16</inkml:trace>
  <inkml:trace contextRef="#ctx0" brushRef="#br0" timeOffset="3195.83">15901 1726 419 0,'0'-5'66'0,"2"-8"66"0,1-1-13 0,3-2-1 0,-3 7 0 0,4-1 24 0,-3 9 12 0,-2 1 2 0,-2 0-4 0,0 3-34 16,-3 6-28 0,-7 9-39-16,4 7-16 0,-5 5-24 15,0 8-4-15,-5 3-3 16,2-2-1-16,-2-1-1 15,4-6 1-15,2-4 0 16,-1-6 1-16,2-9 1 0,-1-4 1 16,7-15 1-1,3-8-1-15,5-16-1 0,4-8-2 16,2-11 1 0,3-3 1-16,-3-6 4 15,2-1 11-15,-5 1 13 16,-3 3 6-16,-1 11 11 15,4 3-5-15,-1 12-5 16,2 9-2-16,2 7-13 16,2 5-6-16,3 11-3 0,4 10-1 15,-3 11 2-15,4 9 0 16,-5 9-5-16,-2 9-3 16,-3 4-5-16,-2 3 1 15,-4-4 1-15,3-4-15 0,-3-10-45 16,4-4-29-1,-2-9-73-15,0-8-41 0,-5-8-194 16,-2-5 227-16</inkml:trace>
  <inkml:trace contextRef="#ctx0" brushRef="#br0" timeOffset="3399.17">15778 1697 1286 0,'-9'11'167'0,"2"2"99"0,7 1-103 16,7-3-28-16,10-6-71 0,5 0-21 0,6-2-21 15,4-2-8-15,1-1-16 16,0 2-30-16,-3 4-123 0,5 2-154 16,0 6 165-16</inkml:trace>
  <inkml:trace contextRef="#ctx0" brushRef="#br0" timeOffset="3614.85">16299 1735 1066 0,'-2'5'181'0,"-1"6"99"0,-2 6-86 0,-1 4-31 0,4 6-99 0,-1 1-28 0,6 7-23 0,1 1-4 16,0 2-7 0,6-2 2-16,-1-12-60 0,4-5-46 15,-1-13-161-15,1-6 136 0</inkml:trace>
  <inkml:trace contextRef="#ctx0" brushRef="#br0" timeOffset="3764.6">16198 1472 1488 0,'-3'6'145'0,"-4"-4"88"0,7-2-142 0,3 0-11 0,1-7-110 0,0-1-83 0,20-1 66 0</inkml:trace>
  <inkml:trace contextRef="#ctx0" brushRef="#br0" timeOffset="4615.58">17427 1574 807 0,'11'-11'126'0,"0"3"98"15,-2-3-5-15,-1 11-54 0,-3 5-34 0,-2 16-50 0,-3 7-20 0,-5 18-34 16,4 1-11-16,-1 10-13 16,2-2-1-16,2-5-34 0,1-1-18 15,3-3-99-15,-4-2-71 16,-2-11 123-16</inkml:trace>
  <inkml:trace contextRef="#ctx0" brushRef="#br0" timeOffset="5030.66">17392 1746 813 0,'0'-57'139'0,"0"13"147"0,8 0-52 0,4 9-35 0,4 4-27 0,13 6-42 0,-4-4-5 16,11 12-24-1,0-2-18-15,-4 5-38 0,6 12-18 31,-3 10-22-31,-5 8-5 0,-11 8-2 16,-8 4 2-16,-10 8 0 0,-6-3 1 0,-7 5-8 31,-6-5-10-31,-5-8-20 16,2-1-7-16,-9-11 8 16,11-7 8-16,5-3 19 0,9-3 7 15,1 3 1-15,13-3 0 16,10 0 7-1,6 2 4-15,8 3 3 0,-1 6-1 16,0 0-7 0,-6 6-1-16,-10 2 1 15,-8-2 0-15,-11 7 4 0,-7 1 0 0,-13 1-1 32,-7 0 1-32,-13 3-35 0,1 1-36 0,-12-2-102 15,0-7-90 1,15-14 135-16</inkml:trace>
  <inkml:trace contextRef="#ctx0" brushRef="#br0" timeOffset="5289.49">17879 1751 827 0,'4'11'167'0,"0"5"186"0,-4 4-125 0,-4 5-62 0,-3 2-51 16,1 5-63-16,0 1-23 0,6-2-20 0,0-1-4 15,9-12-4-15,4-4-1 16,6-12-35-16,6-7-42 16,-1-16-369-16,6-9 289 15</inkml:trace>
  <inkml:trace contextRef="#ctx0" brushRef="#br0" timeOffset="5407.9">17887 1473 1380 0,'-9'5'157'0,"1"-2"182"0,6-1-264 0,2-1-11 0,0-1-131 0,2-4-288 0,15-15 231 0</inkml:trace>
  <inkml:trace contextRef="#ctx0" brushRef="#br0" timeOffset="11364.18">19536 1388 440 0,'9'0'164'0,"1"0"146"0,-7 0-70 0,-3 0-45 0,-2 7-64 0,-5 0-32 0,3 3-40 0,1-2-6 0,-3 0 3 0,6 1 7 0,-3-6 9 0,3-1 2 0,0-2 0 0,0 0-5 0,-18-5-22 0,1-1-9 0,-11-4-20 0,-1 4-9 16,-10-2-3-16,-5 2-3 15,1 6-5-15,4 6-1 16,1 19-4 0,3 8 1-16,2 12 0 0,-2 8 0 15,5 7 0-15,8 5 2 0,10-5 1 31,7-7-1-31,13-10 1 16,9-7-1-16,13-9 0 16,6-5 2-16,5-8 1 15,3-4 5-15,2-10-76 0,3-2-60 16,-8-9 73-16</inkml:trace>
  <inkml:trace contextRef="#ctx0" brushRef="#br0" timeOffset="11647.1">19651 1846 662 0,'-1'3'137'0,"1"0"110"0,0 2-12 0,3 4-17 16,6 5-49-16,1 5-47 0,-6 2-13 0,-4 7-45 16,-1 4-22-16,-1-2-30 0,2-2-5 0,2-9-9 15,7-3-15-15,2-13-52 16,2-5-43-16,4-10-158 16,-1-7-172-16,9-13 250 15</inkml:trace>
  <inkml:trace contextRef="#ctx0" brushRef="#br0" timeOffset="11821.39">19708 1557 1466 0,'-16'2'182'0,"2"5"84"0,4-2-115 0,3-5-45 0,-1-3-93 0,5-6-11 0,6-7-56 0,5 2-58 0,6 1-217 0,-3 3 189 0</inkml:trace>
  <inkml:trace contextRef="#ctx0" brushRef="#br0" timeOffset="12226.64">19874 1704 745 0,'-4'11'174'0,"4"3"68"0,-1 0-23 0,1 5-29 0,5 8-108 0,-1 0-27 0,-2 3-30 16,1 0-9-16,-1-2-10 0,1-1 0 0,-3-2 2 0,0-5 3 0,-5-10 5 0,0-2 3 16,-3-8 4-16,0-5-3 15,-1-11-5-15,1-3-5 16,5-6-7-16,3-2 2 15,8 4 13-15,3 2 8 16,2 7 17-16,-2 1 6 31,4 10-9-31,-2 3 0 0,0 11-6 16,1 3-12-16,0 9-2 0,0-3-8 16,8 10-11-16,-3-3 3 15,6 6-4 1,1 2 1-16,-3-1-1 0,1 3-1 15,-5-4-29-15,-2 1-38 16,-1-4-133-16,-3 2-153 16,-10-10 193-16</inkml:trace>
  <inkml:trace contextRef="#ctx0" brushRef="#br0" timeOffset="37570.1">15448 2304 615 0,'0'4'65'16,"-6"-4"56"-16,3 3-20 0,1-2 17 0,-1 1-20 0,11-4-7 0,5-15-10 0,9-10 2 16,8 5 2-16,4-8-4 0,4 10-9 0,5 1-32 0,-5 1-8 0,8-1-7 0,-5 2 3 0,9 1 5 15,2 4-1-15,3 1-14 16,5 1-5-16,13 5-10 15,7 4-2-15,9 2-1 0,2 6-1 16,-1 4 0-16,2 3 1 16,21 3 6-1,13-1 1-15,7-2 2 16,4 4-1-16,-9-3-1 0,-3 1 5 0,12-3-1 16,3 1 1-1,-9-1-3 1,-3-4-5-16,-10 5 0 0,8-7-1 15,10 0-1-15,-5-2-1 16,-5-3 0-16,-9 3 0 16,4-4 1-16,3-1 0 15,-1 0-1-15,-8 0 1 16,-17 2-1-16,-4 2 0 0,4 3 0 16,8-7 0-16,7 8 0 15,2-4-1-15,-3 1 0 16,-6 6 1-16,5-1-1 15,7 4 0-15,2-2 0 16,0 1 0-16,-4 0 0 16,-7-5 1-16,16 3 3 15,4-4 7-15,-1 3 6 0,-3-4 2 16,-20-4-1 0,0 6-5-16,-12-5-3 15,-7 0 0-15,-15 3-2 16,-19-7-16-16,-23-1-53 15,-26 2-41-15,5-6-290 0,-32 7 245 16</inkml:trace>
  <inkml:trace contextRef="#ctx0" brushRef="#br0" timeOffset="38767.42">20749 1183 395 0,'16'-6'117'0,"-4"0"120"0,1 2-2 0,-10 4-32 0,2-3-23 0,-5 6-46 0,-6 1-19 16,1-1-38-16,-5 1-18 0,6 4-18 0,-4 2-4 16,0 2-10-16,2 4-3 0,3 9-3 0,-4 5 2 0,4 16 4 0,-2 5-1 15,1 13-5-15,2 4-2 0,4 6-5 16,5 8 3 0,0-8-4-16,5 7 5 15,6 4 6-15,-4 3 3 16,0 12 13-16,-4 4-1 0,-6-2-7 15,-4-4-11-15,-4 3-10 16,-4 0-9-16,-2 11-2 16,2 4 2-16,0 4-2 15,-3-1 0-15,10-6 1 16,-1 1-1-16,5-2 0 16,8 4 0-16,5-1 1 15,2 2 0-15,-3-3 1 0,-2 1 1 16,-10 5 0-16,7 11 1 15,-15-5 2 1,-1-3-1-16,-7-3-5 0,-8-8 0 16,6 0-4-1,2-5 0-15,8-20-7 0,4-21-19 16,2-28-86-16,4-19-76 16,16-38-293-16,4-26 276 15</inkml:trace>
  <inkml:trace contextRef="#ctx0" brushRef="#br0" timeOffset="39699.62">21648 2473 239 0,'0'0'91'0,"2"-5"68"0,6 1-11 0,0-6-47 0,1-2-39 0,-1-1-15 0,0 4 6 15,-7 2 24-15,1 7 5 0,1-3-10 0,-12 3 3 0,1 0-3 16,2 3-2-16,4-3 4 0,2 0-9 15,2 2-15-15,-1-2-5 16,-1 0-10-16,2 0-5 0,-2 0-13 16,-2 0-3-16,2 0-5 15,0 0 0-15,0 0 7 16,3-2 7-16,7 2 6 16,-6-4 2-16,9 0 0 31,0 1-3-31,6 2-1 0,4 1 0 0,3 1-6 15,-3 4-3 1,12 4-7-16,4 2-3 0,13 4 1 16,8-3 3-1,21 1 1-15,7 0 4 0,15-6 1 16,1-2-3-16,-3-3 2 16,1-2-4-16,9 0-3 15,1-3-4-15,1 3-4 16,-5-4-4-16,-25 3-2 15,-7 6-12-15,-21-4-74 16,-9 2-61-16,-19 7 77 16</inkml:trace>
  <inkml:trace contextRef="#ctx0" brushRef="#br0" timeOffset="42167.04">21803 1491 504 0,'-3'0'141'0,"-4"0"111"0,4 0-28 15,3 0-18-15,0 0-28 16,0-5-21-16,-1-3-47 15,-7-1-13-15,-3-4-26 0,-3-3-10 0,-5-3-20 16,-3 5-12-16,-8 2-20 16,-4 5-5-1,-10 7-5-15,-5 5-2 0,4 15-4 16,2 4 0-16,16 6 0 16,5 6 0-16,19 2 0 15,1-3 0-15,10 0 0 16,11 1 2-16,10-1 1 15,8-4 1-15,6 4 0 16,1-4 2-16,-4-1 1 16,-13-1 2-16,-10-4 3 15,-9 2 0-15,-21 1 2 16,-12 2 0-16,-22 2-10 16,-9-6-20-16,-4-2-79 15,5-5-55-15,8-11-245 16,7-5 227-16</inkml:trace>
  <inkml:trace contextRef="#ctx0" brushRef="#br0" timeOffset="42764.68">21757 1812 884 0,'10'0'94'0,"-4"-1"109"0,-3-1-65 0,-4 2 10 0,-1 3-44 0,-4 10-68 0,1 6-15 0,-1 1-15 0,6 6-4 0,6-9-3 0,7 2 0 16,2-10 1-16,-2-4 2 15,4-10 2-15,4-2 0 16,2-9 1-16,0-2 1 15,-5 4 2-15,-6 0 1 0,-8 5 10 16,-2 2 6-16,-2 6 0 16,0-2-2-16,-2 6-10 15,1 3-6-15,1 10-3 0,0 3 1 16,0-5-2-16,4 2 0 16,6-7 1-16,2-4 0 15,1-5 1-15,3-2 2 16,1-7 1-1,1-1-2-15,-3-1-2 16,4 0-1-16,-6 10-3 0,0 1-1 16,-9 4-2-16,1 6 0 15,1 6 1-15,-4 3 1 16,7-7 1-16,2-4 0 16,7-9 0-1,4-6 2-15,6-13-1 16,7-2 2-16,-2-4-1 0,2 4 0 15,-8 0 0-15,-10 8-1 16,0 6-1-16,-4 8-1 16,-5 11-1-16,3 5 0 15,0 6 2-15,2 2 0 0,7-10 10 16,2-3-46-16,8-11-195 16,3-3 161-16</inkml:trace>
  <inkml:trace contextRef="#ctx0" brushRef="#br0" timeOffset="43714.14">23657 1396 453 0,'7'0'129'0,"1"-1"102"0,-1-3-34 0,1 3-22 0,-4-1-33 16,-4 1-22-16,2-6-19 0,4 3-5 0,-6-4-12 0,3-2 1 0,-4 1-2 15,-9-5-4 1,-4-2-6-16,-8 3-5 0,-11 5-24 15,-11 7-9 1,-12 2-9-16,-3 14-3 16,-1 10-5-16,1 13-10 15,12 17-9-15,4 6-4 16,16 7 5-16,13 3 1 16,11-5 2-16,9-4-1 0,18-7-4 15,5-5 2-15,19-5 1 16,4-8 0-16,13-7 0 15,3-9 0-15,3-10-29 16,-5-6-42-16,-15-12-144 16,-7-7-221-16,-9-9 245 0</inkml:trace>
  <inkml:trace contextRef="#ctx0" brushRef="#br0" timeOffset="44620.52">23933 1825 336 0,'-7'0'124'0,"6"0"173"0,-2 2-58 0,1-2-18 0,0 3-46 0,-4 5-68 0,0-2-22 0,-8 11-28 0,-1 1-15 0,0 8-25 16,7 4-6-16,1 2-9 16,7-5-2-16,18-4-5 15,-1-7 0-15,13-8 5 0,5-6 4 16,6-9 22-16,3-1 17 0,-1-12 28 16,-1 1 7-16,-12-5 16 15,-8-1 0-15,-17 0-16 16,-16-3-7-16,-17 2-39 31,-17 3-16-31,-3 12-33 0,-5 7-18 16,9 6-63-16,8 3-42 15,22 1-172-15,9-3-209 16,24 2 302-16</inkml:trace>
  <inkml:trace contextRef="#ctx0" brushRef="#br0" timeOffset="45233.24">24376 1850 1512 0,'-2'-1'119'0,"2"-2"23"0,-4-1 8 0,1 6-77 0,-5 3-34 0,-2 3-27 0,7 4-6 0,1 7-9 16,2-3-2-1,11 3-1 1,2-2 1-16,14-4 1 0,0-1 2 16,6-7 2-16,-2-2 1 15,-1-4 3-15,2-4 1 0,-8-6 6 16,-7-2 2 0,-9-1 8-16,-3 3 0 15,-5 10-5-15,-8-4-4 0,3 16-12 16,-9 8-1-16,11 8-7 15,3 1-1-15,12-4 2 16,6-2-1-16,12-10 5 16,3 1 2-16,1-12 1 15,4-2 1-15,-9-12 2 16,-1-6-3-16,-12-9-8 0,1-2-2 16,-11-13 0-16,-4-2 3 15,-5-9 7 1,-5-9 1-16,0-2-1 0,2-10-2 0,7 16-4 31,4 14 2-31,-2 15 3 16,2 15 5-16,-5 15 16 15,5 0 7-15,-5 19 19 16,-2 8 5-16,-6 11 1 16,-1 11-4-16,-2 4-21 0,6 3-8 15,2 5-13-15,3 2-5 0,8 7-1 16,1 1-2-1,7-5-20-15,5-1-22 16,4-13-46-16,2-8-40 0,-2-13-55 31,2-13-32-31,-1-11-207 0,3-10 250 16</inkml:trace>
  <inkml:trace contextRef="#ctx0" brushRef="#br0" timeOffset="45396.63">24794 1765 1279 0,'-27'2'115'16,"11"7"82"-16,7 1-25 0,25 1-39 0,15-3-36 0,26-2-51 0,17-5-20 0,5-2-30 0,-2-9-41 0,-4-4-176 15,-7 2 142-15</inkml:trace>
  <inkml:trace contextRef="#ctx0" brushRef="#br0" timeOffset="67663.7">12367 15697 163 0,'-12'-13'29'0,"2"0"30"0,4-6-2 0,6 5 10 0,5 6 47 0,-2 2 19 0,-2 4 1 16,-1 2-16-16,-3 10-38 0,-3-5-14 0,0 4-15 0,-5-3-5 0,4-1-3 0,4-3 4 0,2-2-1 0,-3-2 4 16,4-7 15-16,8 1 5 15,-1 0 20-15,4 2 7 0,1 2 0 16,-2 4-2-16,-6 5-10 31,4 5-8-31,-3 9-14 16,-2-4-9-16,7 12-23 15,-2-2-8-15,-1 4-14 0,6-1-4 16,8 4-5 0,5-1-1-16,12 2 0 0,5 4 0 15,14 0 0-15,4 4 0 16,13 8 0-1,5 5 0-15,2 0-1 0,-12 1 0 16,-1 3 0-16,5-3-1 16,7 5-1-16,18 2 0 0,12-1 0 15,1 4 6-15,4 1 5 16,-9 0 2-16,1-3 3 16,13-3-4-16,9-1-3 15,2-2 0-15,-5 1-1 16,-9-5 1-16,4 1-3 15,4-3 1-15,9-4-3 16,-5-1 0-16,-12-9 0 16,-3 0-2-16,12-12 1 15,2-3-1-15,4-9 2 16,1-10 0-16,-9 0 2 16,15-3-1-16,5-6 1 15,-4-7-4-15,-7-11 1 16,-9-4 0-16,6-10-1 15,7-3 3-15,0-8 1 0,-6-3-1 16,-12-6-1 0,-3 0 1-16,14-15 3 0,5-3-1 0,-18-14 4 15,-8-6 4-15,-11-13 5 16,0 2 5-16,14-2 11 16,1-1 1-16,-6-13 8 15,-9-2 3-15,-16-4-7 16,3-3-3-16,1-2-11 15,8-12-6-15,7-8-6 16,-5-2-4-16,-2-15-3 16,-14-4-1-16,-4-8-2 15,3-4 1-15,1-4 2 16,12-1 0 0,1-2 1-16,-8-5 1 0,-13 0-2 15,-7 0 2-15,-2 1 9 16,-11-1 1-16,8-6 6 15,-3-2 1-15,5-4-13 16,4-8 0-16,2 3-2 16,-7 0-8-16,-1-11 4 15,-8 0-2-15,-6 6-5 16,3-1 3-16,4 5 1 0,3 6 1 16,-3 0 0-16,4 3 1 0,6-2-1 15,8-1 0-15,-1-2 5 16,-9 5 2-16,-6 4 2 15,-6-6-5-15,-6 7-4 32,1 3-2-32,-8 1 2 0,-3 3 13 15,4 9 10-15,1 5 1 16,-1 4 1-16,0 6-12 16,-9 7-11-16,-1 2 2 15,-7 17 2-15,-4 2 7 0,-3 12-3 16,-4 4-3-1,1 13-6-15,2 11-4 0,-1 14 1 16,2 8 0-16,-3 8 1 16,1 7 0-16,-7 9 0 15,4 6 0-15,-3 11-3 16,-5 3-7-16,-2 10-14 16,2 1-14-16,0 6-48 15,0 6-30-15,4 5-87 16,0 1-67-16,1 6 150 15</inkml:trace>
  <inkml:trace contextRef="#ctx0" brushRef="#br0" timeOffset="68153.5">21658 5124 676 0,'-21'11'89'15,"6"2"47"-15,-3 3-8 0,9 6 16 0,-4 3-41 0,-6 2-18 0,-1 4-27 0,-12 6-10 16,-6 0-20-16,-3 4-7 16,2-4-11-16,-1-1-1 0,7-12 1 15,6-7 0-15,12-8 8 16,0-2 6-16,6-6 11 15,7-1 1 1,2 0-9-16,0 0-5 16,2-3 0-16,7-3 8 0,6-12 15 15,5-2 7-15,10-16-2 16,5-5-6-16,7-10-11 16,3-2-4-16,3-3-4 15,0 4-1-15,-7 8 3 16,-3 6-2-16,-12 10-8 0,0 4-4 15,-6 7-11 1,-2 9-4-16,-3 11-8 16,4 7-1-16,-1 18 5 0,2 8 3 15,-4 16 7-15,-5 5 3 16,-3 6 0-16,0-4-1 16,1-9-13-16,-1-9-44 15,5-11 33-15</inkml:trace>
  <inkml:trace contextRef="#ctx0" brushRef="#br0" timeOffset="85796.05">13047 14279 747 0,'2'6'85'0,"-2"0"71"0,0 2-19 0,-2 7-15 0,-2-6-7 0,0 2-10 16,3-6-6-16,-9-1-24 0,4 1-12 16,-5-2-26-16,-6 2-11 0,1 1-16 0,-8-1-5 15,7 3-4-15,0 5-1 16,-2 6-2-16,3 4-2 16,5 6 0-16,1 2 1 0,7-2 1 15,11-3 2 1,6-4 4-16,10-6 8 15,6-5 26-15,3 0 12 0,2-3 18 16,-2 5-6-16,-8 4-20 16,-6-3-10-16,-11 10-17 15,-7-4 1-15,-4 3-3 16,-9 2-5-16,-10-2-38 16,-4 3-27-16,-8-3-92 15,-1-5-52-15,0-3-167 16,7-5 194-16</inkml:trace>
  <inkml:trace contextRef="#ctx0" brushRef="#br0" timeOffset="86499.73">13222 14474 747 0,'0'4'164'0,"-4"5"177"0,-7 0-125 0,-5 10-55 0,-3 2-29 0,6 3-31 0,-1 1-23 0,11 2-40 0,3-2-14 0,9 8-16 0,4-5-5 15,3 5-3-15,1-1-1 0,5-2-2 16,2-8 0-16,0-3-1 15,-2-11 1-15,6-10 3 16,-1-1 1 0,1-22 23-16,-1-2 15 15,2-11 24-15,-3-3 17 16,-5-3 12-16,-5 3-2 16,-9 9-16-16,-7 7-17 15,-6 16-31-15,0 9-13 0,-5 25-13 16,3 7-3-16,3 13-10 15,4 1 0-15,5-2 1 16,9-6 1-16,7-17 4 16,4-4 2-16,3-17 3 15,-7-5 2-15,4-11 4 16,0-3 2-16,-4-6 1 0,-1-2 1 0,2 5-1 16,-4 7-2-16,-4 10-2 15,1 6-3 1,-3 17-10-1,-3 1-15-15,-3 3-15 0,-1 1-2 16,-1-4 11 0,-1 0 12-16,0-12 18 0,-2-6 2 15,3-1 2-15,0-8 2 16,5-6 3-16,1-6 2 16,4 4 0-16,0 3-1 15,-1 2-6-15,6 6-3 16,-3 9-2-16,4 7-1 15,-1 8 2-15,-1 1 0 0,2 1 0 16,-2-3 1-16,5-5-3 16,5-3-1-16,11-9-20 15,6 1-41-15,13 7-144 16,-2 1 126-16</inkml:trace>
  <inkml:trace contextRef="#ctx0" brushRef="#br0" timeOffset="87744.62">11119 18196 360 0,'-6'25'93'0,"-5"-9"103"0,0 8-10 0,-3-7-33 0,1 0-26 0,1 2-39 16,-3 0-20-16,3-1-9 0,-1 2 11 0,1 4 14 0,1-2 4 0,-2-9-10 0,7-2-15 0,6-8-11 0,3-3 6 16,16-2 21-16,3 1 12 15,24-7-1-15,9 6-15 0,35 2-33 16,23 5-15-1,28 3-21-15,5-2-4 16,23 0-2-16,8-2 0 16,1 3 1-16,-1 0-15 0,-16 5-118 15,-8 9-204-15,-7 7 192 16</inkml:trace>
  <inkml:trace contextRef="#ctx0" brushRef="#br0" timeOffset="131137.39">15015 5075 545 0,'-13'8'106'0,"-4"-2"93"0,-4 2-60 0,-3 2-14 0,1-1-7 16,9 1 3-16,-2-2 5 0,3 0-7 0,13 1-17 0,2 2-8 15,28 8-21-15,3-3-5 0,27-1-1 0,3 0-2 0,19-11-9 0,13 3-4 16,26-9-20-16,1-4-11 0,-6 0-15 0,-7-6-5 0,-35 5-12 0,-11 5-34 0,-28-1-100 16,-13-3-83-16,-22-1 113 15</inkml:trace>
  <inkml:trace contextRef="#ctx0" brushRef="#br0" timeOffset="131758.97">13786 5187 608 0,'-13'-11'88'0,"-1"8"90"0,0 1-11 0,4 6-10 0,7 8-7 0,6-5-13 0,8-1-1 15,13-3-5-15,3-1-1 0,20 4-15 0,0-1-23 0,16 4-44 0,10 4-19 0,3 1-24 0,-1-1-2 16,-8-9-106-16,-7-2-134 16,-8-2 137-16</inkml:trace>
  <inkml:trace contextRef="#ctx0" brushRef="#br0" timeOffset="153849.97">12975 9530 187 0,'-2'7'120'0,"-6"-1"79"0,5 2 39 0,-6 3-2 0,1 6-72 0,-2 7-32 0,-5 11-49 16,3-1-24-16,-8 10-11 0,1-1-16 0,-3 3-24 0,1 1-3 0,3-3-8 0,0-3-1 0,7-1-1 15,-2-10 1-15,9-13 4 16,4-1 0-16,8-21 21 16,4-11 18-16,6-17 28 0,4-8 10 15,-7-16 1-15,3-6-11 16,-4-5-16-16,-8-1-2 15,9 3-3-15,-3 8-1 0,1 18 10 16,6 7 1-16,-8 16-14 16,3 7 0-16,0 10-8 15,0 3-5 1,1 5-2-16,-3 3-5 0,2 8-11 16,1 5-3-1,-6 12 0 1,4 5-1-16,-2 13-2 0,-5 2 0 15,2 6-16-15,-2-4-26 0,-3-9-92 16,1 0-56-16,-1-19-170 16,-2-5-155-16,7-12 294 15</inkml:trace>
  <inkml:trace contextRef="#ctx0" brushRef="#br0" timeOffset="154366.66">12880 9652 1219 0,'5'5'116'16,"0"2"124"-16,4-5-68 0,4-2-26 0,4-3-30 0,3-10-66 0,1-4-27 0,7 3-21 0,-2 1-5 0,2 10-26 16,2 3-17-1,6 11-24 1,4 5 0-16,-4 11 23 0,0 7 21 15,-17 9 26-15,2 6 2 16,-13 3 4-16,-4-5 0 16,-4-9 3-16,-4-10 2 15,-4-14 24-15,3-6 10 16,-1-16 15-16,3-9 4 0,-1-21-11 16,4-7-3-16,0-12-12 15,5-3-1 1,3 13-14-16,0 9-7 0,3 24-11 15,3 14-6-15,5 20-3 16,-2 15 0-16,13 9 1 16,2-2 1-1,9 3 1-15,2-4 1 0,-4-18 3 0,-4 1 1 16,-12-16 13-16,-1-3 18 16,-15-12 36-1,4-4 7-15,-11-17 14 16,-11-15-16-16,11-10-42 15,-7-14-7-15,3 0-26 16,4 0-2-16,0 17 0 16,0 9-2-16,6 20-49 0,-6 7-52 15,-11 9-191-15,20 9-182 16,9 7 256-16</inkml:trace>
  <inkml:trace contextRef="#ctx0" brushRef="#br0" timeOffset="154532.91">13879 9746 242 0,'-5'46'20'0,"-3"-3"-2"0,-5-4-21 15</inkml:trace>
  <inkml:trace contextRef="#ctx0" brushRef="#br0" timeOffset="154739.94">13749 9532 1012 0,'8'-21'145'0,"6"1"119"15,2 4-27 1,8 11-38-16,4 2-31 0,7 8-44 16,6 1-23-16,5 13-46 15,-1-3-18-15,6 9-22 16,-7 4-4-16,-12 7 18 15,-12 3 3-15,-29 13 3 0,-7 8-3 0,-28 7-19 16,-4-1-4-16,-7-5-65 31,-2-6-45-31,7-9-137 0,1-9-101 0,16-11 184 16</inkml:trace>
  <inkml:trace contextRef="#ctx0" brushRef="#br0" timeOffset="155321.01">13057 11486 992 0,'-7'1'149'0,"-5"3"98"0,2 4-49 0,-1-5-29 0,3 8-48 0,1 1-30 0,-3 6-45 0,9 7-19 16,2 10-24-16,7 1-4 0,6-5-3 0,4-1 0 0,2-14-1 0,5-13 2 0,5-11 7 0,5-7 18 0,0-11 36 15,-4-4 13 1,-9-7 24-16,-8-4-9 16,-14-4-20-16,-12 6-8 15,-21 7-29-15,-7-1-6 16,-4 11-41-16,-2 7-33 0,5 8-103 15,7 7-87 1,10 14-322-16,7 4 320 0</inkml:trace>
  <inkml:trace contextRef="#ctx0" brushRef="#br0" timeOffset="155765.74">13338 11388 863 0,'48'3'177'0,"-2"5"199"16,-5 6-149-16,-4 15-84 0,-19 4-48 0,-8 9-58 0,-12 6-19 15,-12 2-13-15,9 4-3 0,2-4-2 0,-1 1-1 0,-1-15 1 16,-2-8 0-16,0-15 4 16,2-8 9-16,-5-12 44 0,1-16 17 0,-4-21 22 31,-1-13-9-31,3-20-22 15,11-1-4-15,16 11-8 16,11 5 10-16,14 23-15 16,-3 5-13-16,3 17-13 15,-4 8-11-15,-5 12-8 0,1 5 1 16,-11 9 1 0,-6 4 2-16,-14 5 0 0,-6 7-2 15,-15 1-17-15,-9-1-9 16,-5-3-11-16,-2-4 1 15,-1-5 14-15,12-5 6 0,18-7 1 16,4 2-1-16,21 5 0 16,8 9 2-16,11 13 7 15,12 5 1-15,-4 2-5 16,-2-4-51-16,-1-6-114 0,1-2 105 16</inkml:trace>
  <inkml:trace contextRef="#ctx0" brushRef="#br0" timeOffset="160349.9">14589 10369 779 0,'-2'10'116'0,"-4"6"104"0,1-4-26 0,0 2-41 0,1-1-13 0,0 0-39 0,-2 1-18 0,3 5-33 16,3 8-15-16,0 9-15 16,0 5-3-16,1 5-10 15,3 2-3-15,0-8-3 16,0-2 0-16,3-13 0 16,-2-6 0-16,-3-11 3 15,-2-7 2-15,0-2 2 0,-5-13 16 16,-1-23 26-16,3-2 9 15,3-18 19 1,1-4-3-16,5-7-11 16,-1-3-6-16,-2 6-14 15,5 15-10-15,-5 24-25 16,7 12-3-16,-4 28-9 16,2 13-5-16,1 16 5 15,-1 7-1-15,5 1 0 16,1-4 2-16,5-14-1 15,-2-3 1-15,6-17 2 0,-1-10 2 16,-3-11 3-16,-1-11 0 16,-5-17 2-16,-3-7-2 15,4-9-1-15,3 0-1 16,-1 6-1-16,0 12 0 0,-2 16-1 16,-5 15 0-16,2 21 0 15,-1 15-1 1,-4 20 3-16,5 10-1 15,-3 1-2-15,-3-6 0 16,0-9-21-16,2-7-36 16,-3-10-134-16,5-7-126 0,4-12 164 15</inkml:trace>
  <inkml:trace contextRef="#ctx0" brushRef="#br0" timeOffset="160696.4">15106 10306 977 0,'0'11'138'0,"3"2"90"0,4 4-61 0,-7 9-29 16,0 10-58-16,-2 3-28 0,-3 12-32 0,5 1-8 16,0 3-8-16,2-1-2 0,6 1-2 15,1-10-1-15,4 0-2 16,1-12 2-16,0-13-2 15,2-12 1-15,0-13 12 16,1-9 19 0,-1-13 46-16,-4-9 26 15,1-2 39-15,-2-12 0 16,-8 1-15-16,0 5-22 16,-6-10-45-16,-1 12-19 15,-4 2-28-15,1 9-8 0,3 10-6 16,2 4-3-1,4 6-48-15,7 1-42 0,2 4-138 16,3-2 124-16</inkml:trace>
  <inkml:trace contextRef="#ctx0" brushRef="#br0" timeOffset="160996.12">15770 10284 993 0,'-1'16'197'0,"-7"3"112"0,1-2-32 0,-4 5-38 0,-1-1-89 0,-1 7-36 0,-9 4-53 15,0 7-17-15,-8 8-25 0,-5 9-10 16,-9 4-11 0,-3 4-17-16,3-1-48 0,1-9-30 15,21-13-79 1,6-6-48-16,15-23 126 0</inkml:trace>
  <inkml:trace contextRef="#ctx0" brushRef="#br0" timeOffset="161215.38">15461 10358 1291 0,'-22'-6'191'0,"-2"3"105"0,10 3-65 0,11 0-38 0,6 1-64 0,11 7-15 0,23 10-45 0,0 8-6 0,8 20-33 16,0 6-13-16,-7 14-11 15,-3 5-1-15,-4-3-46 16,6 0-42-16,-3-8-163 16,0-5-412-16,7-6 403 15</inkml:trace>
  <inkml:trace contextRef="#ctx0" brushRef="#br0" timeOffset="170058.91">14882 6651 405 0,'-8'1'96'0,"-6"2"72"15,-10 5-40-15,-3-4-4 0,7-1-9 0,-1 1 0 0,12-4 11 0,7 0-5 0,1 0-11 0,-1 0 2 16,2 0-22-16,-3 5-9 0,-2 6-13 16,-6 0-13-16,0 2-19 15,3 3-2 1,2-2-4-16,6-2-3 0,14-2 14 16,13-4 6-16,20-7 8 15,12-3 2-15,9-7-6 16,-4-1-13-1,3-2-18-15,4-2-4 0,3 5-12 16,12 1-2-16,15 6-2 16,2 4 0-16,-2 0 1 15,-11 1 0 1,-14 4 1-16,-9 1 1 0,-13-1 0 16,-5 1 1-16,-21-6 8 15,-6 2-3-15,-20-2 8 16,0-6 1-16,-21 2-8 15,-14 1 2-15,-16 0-16 16,-8 0-9-16,-11-2-7 16,-6 4-5-16,-11 1 2 0,-7-2 4 15,-9 4 6-15,0-2 4 16,11 9 7 0,11-4 0-16,8 4 1 15,0-4 0-15,7-5 0 16,9 0 1-16,14-2-1 15,7-4 1-15,28 0 2 16,8-2 3-16,18 0 9 16,13-1 1-16,5 1 0 0,0 3-2 15,3 5-10-15,6 0-2 16,5 8-1-16,5-5-1 16,14 6 1-16,10-4-1 15,17 5 1-15,6-1 1 16,-8 1 0-16,-11 1 0 15,-23-2 2-15,-14-3 1 0,-10 1 1 16,-5-6 2-16,-17 2 4 16,-14-3 2-16,-7 2 4 0,-19-2 0 15,-13 2-11 1,-14-2-3 0,-17 3-9-16,-19-2-6 0,-23-1 1 15,-5-1 1-15,0-2 1 16,7-1 4-16,23 3 3 15,-2-2-1-15,12 1-1 16,12 2 1-16,22 0-1 16,17 2-2-16,27-1 1 15,21 9 1-15,29-4 1 16,12 3 3-16,28-5 0 16,5-4 0-16,38-10-1 15,12-2 0-15,10-7 15 16,1-2-37-16,-19-1-149 0,-5-3-164 15,-9 3 162 1</inkml:trace>
  <inkml:trace contextRef="#ctx0" brushRef="#br0" timeOffset="174318.88">1100 5690 516 0,'-6'13'42'0,"0"1"29"0,-2-1 8 0,3-1-7 0,2-2 12 0,9-7 22 0,4 0-3 0,2-4 17 0,2 1 4 0,1 1-2 15,-3 5-7-15,-5 13-28 16,-1 8-17-16,-8 17-33 0,-7 5-12 16,-4 11-17-1,-1 2-2-15,0 1-2 16,0-2-1-16,6-9-1 0,-3-8 0 16,9-9-1-1,-1-6 1-15,3-9-1 16,0-4 0-16,2-5 0 15,1-2-1-15,3-7 0 16,-1-2 0-16,3-2 9 16,-2-1 3-16,3 0 4 0,2-2 1 15,2 4-8 1,3-7-2-16,1 5 11 0,2-5 3 16,0 3 2-16,3 3 1 15,3-2-11-15,4 4 6 16,-4-2 9-16,10 1-3 15,-5 4 4 1,1 1-10-16,9 1-12 0,-10 0 3 0,11 0-8 16,0-5-4-1,4-5-2-15,3 0-1 16,5-4 0-16,6 7 4 0,13 2 1 16,9 0 0-16,-4 0 0 15,4 0 0 1,-12 0 1-16,-6 0-1 15,-3-3 0-15,-3 0 0 0,3-5 0 16,4-2-1-16,14 3 0 16,2-6 0-16,9 0 0 15,-6-4 1-15,1-2-1 16,1 2 1-16,5-5 0 16,5 1 1-16,18 2 1 15,1 3 1-15,-7 4 0 16,-4 1-1-16,-10 1 0 15,4 7-1-15,12-5-1 16,11 4 0-16,-5-7 0 0,-4 0 0 16,-9 3 0-16,-2 0 0 0,13 8 0 15,-4 8 0-15,0 4 0 16,-5 7 0 0,-16 3 0-1,1-3 0-15,-1 3 0 16,8-3 1-16,15 0 0 0,-2-5 1 15,1 0 1-15,-15-2 1 16,6 0-4-16,11 1-2 16,14-5-3-16,3 4-2 15,1 1 5-15,-10 3 0 16,7 1 2-16,14 2 1 0,-10 0 1 16,-2-2 0-16,-17 4-1 15,-6-9 1-15,6 4 0 16,-5-5 0-16,-6 0 1 15,-5-3-1-15,-15-2 1 16,-12 5 0-16,-9-9 1 16,-5 4 1-16,-12 1 4 15,-5-4 1-15,-16 3 8 16,-2-6 4-16,-7 0 8 0,-5-6 3 16,-5-5 4-16,-3-7-5 15,0-13-8 1,-2-9-4-16,4-18-11 15,1-15 2-15,7-13-8 16,1-6-2-16,6-4-3 16,5 5-3-16,3 5 6 15,-3 8 1-15,10 18 3 16,-13 1 1-16,-2 7-1 16,-4 8 0-16,-10 8-3 0,3 11 1 15,1 17 2-15,-9 0 1 16,-7 8 1-16,7 6 0 15,-9 4 1-15,8 7 0 16,-24 2 2-16,-20 1 1 0,-9 4-1 16,-8-5 1-16,-6 0-6 15,6-3 1-15,-7-4 0 16,-8 1 0 0,-17-10 6-16,-7-1-2 15,-9-9 1-15,0-4-2 0,3-3-3 16,3-3 0-16,-6 3-3 15,-7-2 0-15,-12 2-2 16,-3 1 0-16,3 2-1 16,1-2 0-16,-21 4 0 15,-4 1-2-15,1 0 0 16,-1 3-1-16,-6-1 2 16,2 1 0-16,-5 2 0 15,3-6 1-15,6 1 0 16,4 3 0-16,-1 2 0 0,7 0 0 15,9 3 0-15,-2 3-1 0,-6 0 0 16,4 3 0 0,7-1 0-16,5-2 0 0,-1-3 0 15,-8-3 0 1,6-3 0-16,6-2 1 0,16-2 0 16,-1 4-1-16,-7 0 0 15,0 3 0-15,5-7 1 16,11 1-1-1,19-4 1 1,3-3-1-16,-4 2-2 0,1 2 0 16,-5 5 0-16,5 6 1 0,8 10 1 15,0 4-1-15,7 12-1 16,0 5-2 0,-8 6 2-16,-2 2-1 0,-2 0-1 15,5-2-1-15,6-1-41 16,13-7-31-16,19-2-97 15,4-11-100-15,31-15 154 16</inkml:trace>
  <inkml:trace contextRef="#ctx0" brushRef="#br0" timeOffset="175103.36">2378 6894 763 0,'-11'1'122'0,"2"2"82"0,1-3-42 0,0 0-25 0,8-4-42 0,0-3-11 0,8-2-21 0,3-4-5 0,4 2-1 16,11-1-5-16,2 5-23 15,7 6-7-15,1 9-13 16,-4 4-2-16,-9 7 3 16,-7 5 1-1,-14 4 4-15,-9 4-2 16,-10-1-3-16,-3 5-2 15,-6-7-4-15,3-7-1 16,12-9-6-16,9-12-2 0,4 9-4 16,10-2 1-16,10 3 3 15,5 6 1-15,-2-1 17 16,1 7 4-16,-1-4 6 16,-3 3 7-16,-6 0-10 15,-5-4 2-15,-11 4 13 16,-10-5 2-16,-12 7-1 15,-9-1-4-15,-20 4-17 16,1 3-15-16,-4 5-55 16,0 1-39-16,9-6-129 0,7-5-117 15,17-14 191-15</inkml:trace>
  <inkml:trace contextRef="#ctx0" brushRef="#br0" timeOffset="175501.92">2825 6856 1024 0,'1'-2'113'15,"2"-4"74"-15,-3 3 15 0,7-5-54 0,-1 2-27 0,5-2-47 0,8 0-28 0,1 0-28 16,6 3-11-16,8 5-5 16,4 2-1-16,-8 6 4 15,2 7 2-15,-18 11 6 0,-13 4 1 16,-8 12 1 0,-11 5-1-16,-12 9-7 0,-3 5-10 15,2 4-12 1,-3-4-2-16,12-9-6 15,5-9 8-15,17-13 0 16,2-11 0-16,15-8-1 16,8-6 2-16,11-9 5 15,5-3 3-15,10-9-73 16,6-5-72-16,1-12 84 16</inkml:trace>
  <inkml:trace contextRef="#ctx0" brushRef="#br0" timeOffset="175656.52">3381 7059 1313 0,'-14'19'97'0,"3"-3"28"0,11-7-29 0,11-10-74 0,7-10-9 0,7-13-2 0,3-4-1 0,4-7-119 0,2 2-171 0,11-3 167 16</inkml:trace>
  <inkml:trace contextRef="#ctx0" brushRef="#br0" timeOffset="176020.42">3889 6575 773 0,'0'14'198'0,"-4"10"234"0,-4 7-197 0,3 14-74 0,-3 8-46 0,7 9-51 16,-1 2-22-16,4 7-30 15,-1 0-6-15,2-3-3 16,4-5-2-16,-3-11-18 0,4-8-2 16,-5-18 0-16,2-11 3 0,-5-21 19 15,-1-8 0-15,1-14 0 16,-2-9-2-16,11 4-1 16,2-2 1-16,12 10 5 15,8 5 2 1,1 7 0-1,6 11-3-15,-5 9-1 16,-7 5 1-16,-8 11 2 0,-7 2 4 16,-13 13 3-16,-12 4 0 0,-21-1-2 15,-6 2-3-15,-11-9-23 16,5-8-29-16,8-18-132 16,9-8-259-1,14-15 256-15</inkml:trace>
  <inkml:trace contextRef="#ctx0" brushRef="#br0" timeOffset="176222.7">4647 7058 1152 0,'1'28'156'0,"-1"2"132"0,-6 5-106 0,-2 3-54 0,3 1-51 0,5-9-45 0,5-2-15 0,11-9-17 0,4-3-2 16,-1-8-66-16,3-8-73 15,2-10 80-15</inkml:trace>
  <inkml:trace contextRef="#ctx0" brushRef="#br0" timeOffset="176357.24">4558 6938 601 0,'16'-14'-34'0,"5"-2"-98"0,13-6 62 0</inkml:trace>
  <inkml:trace contextRef="#ctx0" brushRef="#br0" timeOffset="176589.47">4932 7094 1016 0,'-3'82'91'0,"-6"-5"60"16,1-9-35-16,-3-16-69 15,3-13-8-15,8-21-14 16,6-18-5-16,7-29 4 16,-1-8 7-16,6-20 10 15,7 0 6-15,0 3 6 0,4 12-4 16,7 18-14-16,2 10-10 15,0 22-16-15,-2 6-2 16,-8 21-34-16,-1 4-35 16,-2 4 35-16</inkml:trace>
  <inkml:trace contextRef="#ctx0" brushRef="#br0" timeOffset="176875.37">5618 7114 1373 0,'-22'4'166'16,"-3"5"94"-16,-11 2-80 0,6 8-58 0,-6 0-62 0,6-3-21 0,11 6-33 0,8-6-8 0,17 4-8 16,10-3-1-16,17 1 1 15,0-1 4-15,11-1 4 16,-9-2 2-16,-2 3 3 15,-8 1 4-15,-12 1 6 16,-10 4 4-16,-12 3 1 16,-9 0 2-16,-7-4-59 15,-3-6-44-15,-6-14-134 16,3-7-253-16,-10-15 282 0</inkml:trace>
  <inkml:trace contextRef="#ctx0" brushRef="#br0" timeOffset="177072.82">5816 6673 1139 0,'42'-24'160'0,"-5"12"135"0,-4 12-17 0,-16 23-83 0,-4 15-39 16,-12 17-71-16,-4 11-29 0,-10 13-37 0,-1 5-10 0,3-5-16 0,6-8-47 0,5-11-112 15,2-8-88-15,6-14 118 16</inkml:trace>
  <inkml:trace contextRef="#ctx0" brushRef="#br0" timeOffset="177339.32">6008 7163 1149 0,'14'-50'141'0,"7"12"111"0,2 10-49 0,6 17-79 0,1 12-23 0,1 16-38 0,-2 13-17 15,-2 11-26 1,-4 4-5-16,-4 2-6 16,-5-1-2-16,4-12-2 15,-7-4-1-15,-5-14 1 16,-4-16 2-16,6 0 12 16,-7-13 9-16,-1-24 16 15,6-6 1-15,7-18-11 16,8-1-8-16,12 10-18 15,3 6-4-15,8 15-3 16,7 7 5-16,7 2-81 0,10 0 498 16,-7-10-323-16</inkml:trace>
  <inkml:trace contextRef="#ctx0" brushRef="#br0" timeOffset="178621.99">2645 5526 73 0,'-22'8'1'0</inkml:trace>
  <inkml:trace contextRef="#ctx0" brushRef="#br0" timeOffset="179069">2569 5400 162 0,'-5'0'68'0,"-4"5"96"0,-2 0 14 0,-2 3 12 0,-1-4-4 16,0 4-26-16,-1-5-22 15,4-1-38-15,-1-2-11 16,9-3-14-16,-4-4-2 0,6 0-3 16,-1-5-5-16,2 6-4 15,0 5-4 1,2-1-12-1,6 4 0-15,-5 17-12 16,0 7-6-16,5 20-8 16,-3 11-6-16,2 9-9 15,-3 8-2-15,-3 8 0 0,-1 2 0 16,-1-7 1-16,-1-4 0 16,-6-9 3-16,3-5-17 15,2-11-51-15,-1-8-21 0,4-10-53 16,0-2-24-1,6-6-197-15,-1-3 220 0</inkml:trace>
  <inkml:trace contextRef="#ctx0" brushRef="#br0" timeOffset="179507.96">3388 5389 196 0,'9'-5'85'0,"-3"2"92"0,2 3 15 0,-4 0 6 0,-4 2-6 0,-2 4-5 16,-4-1-15-16,2 0-32 15,3 1-6-15,-1-3-8 0,1 5-5 16,-7 5-19 0,6 1-15-16,-7 13-29 0,3 3-13 15,1 15-22-15,2 7-7 16,14 13-12-1,-3 4-3-15,4 10 0 16,1 5 0-16,-4 9-12 16,4 6-28-16,-12-12-33 15,9-8-30-15,9-16-66 16,-11-24-32-16,14-14-150 16,-2-20 190-16</inkml:trace>
  <inkml:trace contextRef="#ctx0" brushRef="#br0" timeOffset="179982.34">4714 5416 535 0,'10'-3'158'0,"-1"0"116"0,-9-2-25 0,4-1-44 0,-6-1-49 0,-1-2-23 0,3 6-26 0,0 3-7 0,-5 6-11 15,7 14-13-15,7 25-18 16,-6 10-12-16,8 22-14 0,-1 4-6 0,-10 7-12 31,5 2-2-31,-2 0-6 0,-10 0 0 0,6 3-2 31,-4-5-10-31,-4-9-55 0,5-16-32 0,1-16-72 32,10-14-51-32,8-25 125 0</inkml:trace>
  <inkml:trace contextRef="#ctx0" brushRef="#br0" timeOffset="180520.98">6171 5392 520 0,'0'7'164'0,"-8"4"169"0,1 1-29 0,-8 7-64 0,-6-3-36 0,7 6-58 0,-5-1-29 0,6 5-41 16,10 7-17-1,-8 8-23-15,10 11-8 0,1 16-16 32,1 5-5-32,5 9-4 15,-1 1-1-15,-5-2-29 16,5-2-42-16,3-18-99 16,-5-10-71-16,10-21 120 15</inkml:trace>
  <inkml:trace contextRef="#ctx0" brushRef="#br0" timeOffset="190383.96">853 4858 450 0,'-5'9'123'15,"-5"2"118"-15,6 0-41 0,-7-3-60 0,0 3-28 0,-1 3-43 0,-2-1-22 16,5 1-33-16,-1 5-9 0,2-2-3 0,8 9-1 0,0 7 17 0,10 5 6 15,3 3 8-15,-6 1 0 16,11-1-17 0,-2-5-7-1,1-13 8-15,2-11 13 0,5-12 42 16,-7-12 20-16,0-9 7 16,4 1-6-16,-21-18-12 15,3 0-7-15,-6 3-10 16,-8-1-2-16,-4 11-30 15,-2-1-11-15,-8 9-10 16,-5 3-8-16,-2 6 2 0,-1 5-3 16,3 4-2-16,-3 7 1 15,13 0-63-15,-1 3-41 16,16 2-113-16,1-2-123 16,23-2 196-16</inkml:trace>
  <inkml:trace contextRef="#ctx0" brushRef="#br0" timeOffset="191503.87">1148 4910 264 0,'-4'0'74'0,"3"0"96"0,-2 0-13 0,3-3-10 0,3-1 7 16,3-7-1-16,4 2-9 0,1-1-19 0,1 3-11 15,-2 2-21-15,-4 3-7 16,0 9-13 0,-3 5-4-16,-1 9-14 15,-2 9-2-15,0 9-7 16,0 5-6-16,-2 10-11 0,-1 3-8 0,-1 6-15 15,0 1-4 1,3 1-2-16,-1 0-10 16,2-15-34-16,3-7-21 0,4-15-65 15,-1-9-33-15,4-17-84 16,-4-10-108 0,14-18 205-16</inkml:trace>
  <inkml:trace contextRef="#ctx0" brushRef="#br0" timeOffset="191849.55">1375 4790 759 0,'-3'1'185'0,"-7"4"169"0,-3 1-125 0,-2-1-46 0,0 0-52 0,3-5-19 0,4-6-38 15,6-1-13-15,4-5-7 16,12-4-5-16,8 3-7 0,2 4-6 16,4 1-15-16,-4 6-5 15,-3 7-8 1,-1 8-2-16,-9 10 1 0,-1 4-1 16,-10 9 1-16,0 2-1 15,-8-1-1 1,-2 0-2-16,-6-8-1 15,-1-1 0-15,-5-4-24 16,-3-4-19-16,3-4-46 16,1-2-38-16,-1-4-89 0,2-4-99 15,10-4 176-15</inkml:trace>
  <inkml:trace contextRef="#ctx0" brushRef="#br0" timeOffset="192499.11">1566 4877 604 0,'0'7'177'0,"0"6"144"0,1 8-81 0,2 4-33 0,2-2-80 0,0-2-38 0,7-7-37 15,3-4-12-15,8-9 2 16,4-2 9-16,-2-12 3 16,1-3-3-16,-1-4-2 0,-3-5-12 0,-6-1-7 15,-4 1-5-15,-10 0-11 16,-5 3 0 0,-15 3-3-16,-4 11-3 15,-12 8-2-15,-4 3-2 16,1 16-5-16,4 8-3 15,8 9-2-15,5 5-2 0,10 5 1 16,9-4-1-16,12-8 1 16,6-5 3-16,13-14 2 31,-2-6 0-31,4-12 5 0,6-10 1 0,-2-9 0 16,2-9 1-16,4-4-5 15,4 2 2-15,-3 3-1 16,-5 8 1-16,-8 12 0 15,-8 6 0-15,-8 10-1 16,-1 8 1-16,-1 7-1 16,-9 1 0-16,-3 11 1 15,-3-6 0-15,-13-2 0 16,10 2 1-16,-14-16-1 16,4-5 1-16,2-11 0 15,1-10-1-15,8-14 0 16,5-4-1-16,16-11 5 0,1-2 6 15,12-4 8 1,4 4-3-16,5 5-6 0,-7 3-5 16,6 8-12-16,-1 5-30 15,-3 9-131 1,5 4-171-16,4 7 180 0</inkml:trace>
  <inkml:trace contextRef="#ctx0" brushRef="#br0" timeOffset="193965.71">2476 4782 352 0,'-8'8'60'0,"2"-3"71"0,-4 1-19 0,5-5 6 0,-2-1 9 16,7 0 11-16,-2-1-10 0,2-5-20 0,2-1-6 0,-2-1-6 31,0 2 0-31,-10-2-9 16,-1 5-7-16,-6 1-20 15,-7 2-11-15,-1 7-20 16,0 4-11-16,1 11-18 16,7 5-3-16,7 9-4 0,5-1-4 15,5-2-1-15,11-2 1 16,4-12 4-16,0-6 4 16,7-13 5-16,-6-3 1 15,3-8 2-15,-1-7 0 0,-4-2 10 16,0-5 5-16,-3-1 8 15,0 3 6-15,-6 7 0 16,1 6 0-16,-4 10 1 16,-1 10-7-16,1 9-15 15,1 8-7-15,5 6-10 16,3 1-6-16,3-5 4 0,5-4-14 0,5-11-9 16,1-3 0-1,-3-11 0 1,-3-12 14-16,1-9 8 15,3-6 1-15,0-17-1 0,-2-6 0 16,2-15 4-16,-1-4 2 16,-11-2 6-16,-3 1 2 15,-8-1 3 1,-3 7-1-16,2 18 25 16,1 14 12-16,1 31 16 0,2 14 3 15,-3 20-27-15,-3 12-12 16,2 15-21-16,-3 10-2 15,4-3-14-15,0 4-62 16,2-11-133-16,4-1-295 16,13-21 277-16</inkml:trace>
  <inkml:trace contextRef="#ctx0" brushRef="#br0" timeOffset="194232.62">2602 4749 1051 0,'16'-6'125'0,"-2"1"100"0,2-1 10 0,4-1-75 0,-2-1-19 0,13 0-63 16,-1-4-31-16,10-1-35 16,2 2-7-16,-2 10 2 15,5 2 3-15,-15 12 6 16,-6 12 5-16,-11 13 0 0,-2 4-1 15,-11 7-7 1,0 3-4-16,0-7-10 16,1-6-22-16,6-8-51 0,-1-12-51 15,7-12-314 1,2-7 275-16</inkml:trace>
  <inkml:trace contextRef="#ctx0" brushRef="#br0" timeOffset="194364.94">2978 4517 1127 0,'-13'6'51'0,"3"1"5"0,4-4-46 0,8-6-285 0,2-7 195 0</inkml:trace>
  <inkml:trace contextRef="#ctx0" brushRef="#br0" timeOffset="194919.9">3197 4806 1010 0,'-8'47'100'0,"0"-3"70"0,-1 3-2 0,4 2-71 0,2-8-20 0,11-6-46 0,4-8-20 0,12-13 4 0,1-6 8 0,11-8 28 31,-2-8 15-31,10-6 13 16,-6-10 3-16,-12-11-14 16,0 2-9-16,-18-11-12 15,6 8-7-15,-17-2-6 16,-10 0-4-16,-6 7-16 16,-13 4-7-16,9 13-12 15,4 7-5-15,5 14-4 0,3 5-6 16,11 4-1-16,9 5 2 15,8-6 5-15,9 1 9 16,4-5 4-16,0 0 2 16,-2-3 0-16,-1 0 2 0,-2 5-1 31,-3-2 1-31,-6 1 0 0,-5 1 0 0,-9-1 2 16,-2 3-1-1,-10-3-18-15,-1-2-10 0,3-10-11 16,0-5-2-1,8-12 17-15,8-4 8 16,6-10 10-16,2-3 0 0,9 5 18 16,5 2 13-16,5 13 17 15,1 4 6-15,2 20-11 16,2 5-10-16,-6 22-15 16,-2 7-6-16,-10 14-20 15,-6-3-31-15,-4 5-88 16,1-6-59-16,0 3 93 0</inkml:trace>
  <inkml:trace contextRef="#ctx0" brushRef="#br0" timeOffset="201911.52">1734 5810 611 0,'-4'0'107'0,"-6"10"102"16,-4 2-28-16,-2 10-46 0,-4 4-14 0,4-1-23 0,-3-2-11 0,8-5-15 0,5-1-8 0,4 1-11 15,2-4-1-15,2 3 0 16,-1 7-2-16,1 7-8 15,-1 10-8-15,-2 7-14 32,-2 4-6-32,-5 8-5 15,3 1 0-15,-3 5-2 16,5 4 0-16,3-1-1 16,-2-1-3-16,2 0 0 0,2-1-1 15,0 0-1-15,2-3 0 0,-2 1 1 16,1 1 0-16,-3 2 0 15,0 0-1-15,-3-3 1 16,-2-1 0 0,0-1-1-16,-6 4 1 0,2-1 0 15,1 3-1-15,0 5-1 16,7 2 1-16,1 0-1 16,1-2 0-16,1-6 0 15,2-5-1-15,1 0 1 16,3-6-1-16,-2 1 0 15,7-3 0-15,1 3 0 16,0-2 1-16,1 0 0 16,0 3 0-16,-2-7 0 15,0-3 0-15,-1-5 0 16,1-3 0-16,3-3 0 16,3 0 0-16,3-5-1 15,0-2 0-15,-2 1 1 16,4-4-1-16,4 0 0 15,4 6 0-15,4-6-2 16,-3 2 1-16,5 0-1 0,8-3 0 16,-7-2 1-16,2-1-1 15,-1-4 2 1,-6 2 0-16,4 3-1 0,-1-2 1 16,5-1-1-1,6 0 1-15,5 0 0 0,9 1 1 0,4-5-1 16,2 4 1-16,0-6-1 15,-5 3 0 1,-2-2 0-16,-2-3-1 16,-4-3 0-16,0-3 0 15,7-2 2-15,5 1-1 16,12-3 0-16,8-2 0 16,3-4 0-16,-5-6 0 15,-6-3 0-15,-6 0 0 0,-4-1 1 16,8-2 0-16,4-1 1 15,6 0 0-15,9-1-1 16,-6-2-1-16,0 0 0 16,-8-3 0-16,-5 2 1 15,2-8 1-15,11-4 2 16,11-2 0-16,-2-11-1 16,-1-2 0-16,-10-3-1 15,-2-2 1-15,0 6-1 16,6 1 1-16,6 4-2 15,3 2 0-15,1-3 1 16,-10-3-1-16,-7 0 0 0,2-7 0 0,4-10-1 31,13-2 0-31,7-5 3 16,-4 0 4-16,-5 7 4 16,-7 2 0-16,6 9-2 15,6 4-2-15,5 0-3 16,7 1-1-16,-12-4-1 0,-5-2 1 15,-5 1-2 1,5 1 1-16,7 0 0 0,0 3 0 16,1 4 0-16,-7 1-1 15,-1 3 0-15,4 3 1 0,12-1-1 16,6 1 0-16,-6 5 0 16,-8-1-1-16,-7 4 1 15,1 2-1-15,14 0 1 16,7-2 0-16,-8-3-3 15,-4-6 17-15,-9-4 6 16,2-1 0-16,12-8 5 16,2 7-16-16,-11-1-5 15,-9 2 0-15,-7 5 0 16,-2 3-1-16,8-2-1 16,6 2 1-16,-4 1-3 15,-4 5 1-15,-4 1-1 16,1 0 0-16,3 1 1 15,7-2 0-15,5-6 0 16,3-5 0-16,-8-6 0 0,-1-3 1 16,-4-4 0-1,7 9 0-15,9-2-1 0,0 3 0 0,-3 8-1 16,-7-2 0-16,-8 8-1 16,1 2 1-16,14 1 1 15,-5 1-1 1,-4-3 2-16,-5 3-1 15,-19 2 26-15,0-2 2 16,-4 4 3-16,-1 1 0 0,5 3-23 16,-3-1-2-1,-10-3-1-15,-1 3 0 16,-11-1-2-16,-2-2-2 16,6-5-1-16,7-4 1 0,10-4 1 15,14-9 1-15,5 2 0 16,3-2-2-16,-12 3 1 15,-2 0-1-15,-16 2 2 16,-4 3 0-16,0-2-1 16,-6 5 0-16,3 0 1 15,1 2-2-15,4 1 0 16,1 5 0-16,-1 4-2 0,-4 7 0 16,-12 7 0-1,-3 2 1-15,-2 1 0 0,-3 1 0 16,2-4 2-1,-2 3 0-15,3-2 1 0,-3 1 1 0,-5 2 3 32,-4-2 2-32,-7 2 3 0,-3 2 1 15,-6 0-4-15,-2 1-1 16,0 2-4-16,2-2-2 16,1-2 0-16,1 1-2 15,2-1 0-15,-1 1-1 16,-1 4 1-16,-3 1-1 15,-5 2 1-15,-4 4 2 16,5 4-1-16,-6 2 1 0,4 6-2 16,-1-1-1-16,5 3 0 15,0-1 0-15,-2 3 1 16,3-1 0-16,-5 5-1 16,2-3 0-16,-1 5 0 15,-6 0 0-15,4-1 0 16,-4 1 0-1,5-7 0-15,4 1 0 0,-4-7 0 16,5 0 0-16,-3-9 0 16,-3-1 2-16,2-5-37 15,-7 0-21-15,3 4-47 16,-3 4-30-16,0 10-52 16,5 3-43-16,-3 7-80 15,1-5 17-15,2-17 31 16,5-13 115-16</inkml:trace>
  <inkml:trace contextRef="#ctx0" brushRef="#br0" timeOffset="-177639.82">17425 5561 266 0,'5'-5'109'0,"3"-4"79"0,-7 7 5 0,1 1-5 16,-4 2-43-16,-4 1-24 0,3-2-38 0,3 0-12 0,0 0-19 0,0 0-6 0,0 0-17 0,0-2-3 16,0 1 7-16,3-4 4 0,-5 13 15 0,-1 1 7 0,-6 4-1 15,-2-4 0-15,1 6-7 16,-1 0-9-16,0 7-17 0,0 4-8 0,5 11-10 31,-2 0-1-31,5 1-3 16,3 3-2-16,6-7-4 15,13 3 1-15,9-14-1 16,7-5 3-16,6-11 12 16,0-5 17-16,-3-11 35 15,-10-6 18-15,-4-7 18 0,-11-3-4 16,-10 0-25-16,-6-5-11 0,-18 3-25 16,-2 2-12-1,-18-8-11 1,1 4-8-16,5 3-9 0,2 3-4 15,13 11-26 1,6 6-17-16,12 6-41 0,2 0-28 0,2 0-68 16,9 7-50-16,4 0 133 15</inkml:trace>
  <inkml:trace contextRef="#ctx0" brushRef="#br0" timeOffset="-177287.04">17826 5507 1188 0,'-11'27'133'0,"-3"-2"46"0,-2 7-60 16,-5-5-29-16,7 4-64 0,5-2-9 0,9 5-13 0,4 0-4 0,14 0-2 0,7 2-1 0,8-9 2 16,2-3 2-16,7-11 29 0,-2-12 21 0,-5-9 44 0,1-4 18 0,-6-10 9 15,-7-7-3 1,-5-2-22-16,-15-7-14 0,-17-2-32 0,-10-2-18 16,-11-6-16-16,-7 0-7 15,-2 5-23 1,-2 5-16-16,6 22-33 15,4 10-31-15,11 20-52 16,8 8-46-16,10 5-293 16,7 8 292-16</inkml:trace>
  <inkml:trace contextRef="#ctx0" brushRef="#br0" timeOffset="-176407.2">18504 5649 614 0,'0'2'129'0,"0"1"104"0,2 2-26 0,-2-4-67 0,0 1-25 0,-2 0-26 16,-1 1-7-16,-5 1-24 15,0 0-13 1,4 0-16-16,0 4-2 16,3-2 2-16,1 1 7 0,3-1 10 15,-1 0 3 1,9 1 9-16,-2 4 2 0,-1-3 5 16,6 0-1-1,7 1-17-15,5 0-11 0,8-1-19 16,-3 2-7-16,-2-1-8 15,-4-4 5-15,-8 8-48 16,-7-4-41-16,-6 5-136 16,-2-4-199-16,-4 2 241 15</inkml:trace>
  <inkml:trace contextRef="#ctx0" brushRef="#br0" timeOffset="-175174.11">19176 5630 463 0,'-3'0'154'16,"-2"0"121"-16,2 7-49 0,2-7-32 0,1 0-38 0,1 1-10 0,2 2-32 0,-1 5-13 15,-4 8-13-15,-2-3-6 0,-1 10-15 16,-5 4-9-16,1 11-28 31,1 12-12-31,-6 1-12 0,-5-1-4 16,5 1-4-16,-2-10-6 15,5-3 1-15,6-10 0 0,0-15 1 0,5-12 4 16,7-5 2 0,-1-14 1-16,7-12 4 15,-4-6 1 1,7-10-1-16,-5-11-1 15,0-7 3-15,2-6 1 0,1 4 3 16,0 5 7-16,7 20 6 16,-6 9 8-16,-2 27 7 15,0 7-3-15,-4 17-11 16,4 9-8-16,-4 5-8 16,2 8-3-16,3 5 1 15,-1 1-2-15,4-2-4 16,1 0-1-16,-7-10-38 15,0 1-27-15,-8-9-87 0,-1-5-64 0,-2-9 117 16</inkml:trace>
  <inkml:trace contextRef="#ctx0" brushRef="#br0" timeOffset="-174963.58">19137 5831 1302 0,'16'9'159'0,"-1"-9"54"0,12-5-39 0,2-2-29 0,2-16-92 0,15 6-24 0,-2-16-57 0,8-2-45 16,3 2-111-16,-12-8-86 15,6 11-193-15,-10 10 242 16</inkml:trace>
  <inkml:trace contextRef="#ctx0" brushRef="#br0" timeOffset="-174575.82">19672 5649 464 0,'0'46'135'0,"-4"3"92"0,-3 3-77 0,5 0-37 0,-6-8-31 0,7-11 6 0,-1-14 15 0,2-6 16 16,0-13 20-16,-2-3 9 0,2-10-6 0,-1-7-12 0,1-9-24 31,0-2-13-31,0-14-21 15,3-5-18-15,0-4-28 16,3 1-5-16,1 17-8 16,2 10-1-16,1 26-7 15,-4 14-5-15,7 23-7 16,-1 2-1-16,10 12 2 16,0-7-1-16,8-6-3 15,8-4 0-15,-2-8 3 16,-2-9 3-16,-1-8 9 0,-5 1 2 15,-4-10 34-15,-1-6 24 16,-10-9 28-16,-5-5 10 16,-5-7-26-16,-3-5-24 0,-8-12-30 15,-4-8-12-15,-1 3-12 0,0 1-20 16,2 18-59-16,5 11-36 31,-3 8-96-31,9 9-50 0,0 0-272 16,12 2 309-16</inkml:trace>
  <inkml:trace contextRef="#ctx0" brushRef="#br0" timeOffset="-174392.39">20273 5528 1476 0,'4'28'171'0,"-2"1"85"0,4 12-95 0,-6-2-34 0,0 8-82 0,0-6-20 0,3 4-29 0,2-4-27 16,3-10-74 0,-3 4-61-16,9-12-286 15,-16-4 265-15</inkml:trace>
  <inkml:trace contextRef="#ctx0" brushRef="#br0" timeOffset="-174121.88">20061 5463 1248 0,'10'3'115'0,"4"1"152"15,10 0-30-15,17 4-3 0,20 5-54 0,-4 1-65 0,4 5-22 0,-7 3-28 0,-3 0-16 0,10 8-30 0,-4 3-6 16,-3-1-8-1,-21 2 2-15,-22 3-2 0,-13-6-1 0,-23 10-9 16,-18-5-6 0,-15 1-34-1,1-1-25-15,-3-9-81 0,-5-4-53 0,-7-10-181 32,-4-2 206-32</inkml:trace>
  <inkml:trace contextRef="#ctx0" brushRef="#br0" timeOffset="-173038.4">17476 6315 336 0,'0'3'124'0,"0"-1"150"16,-2-1-33-16,2 1-51 0,-3-2-22 0,3 0-48 0,3-2-19 0,-1 1-25 0,1 1-5 0,-3 0 2 15,0 1 1-15,-3 7-8 16,-8-3-6-16,-4 6-16 0,-7 3-7 16,0 11-14-16,2 4-7 15,-4 10-15-15,0 5-4 16,10 5-3-16,3 2 0 15,11-7 1-15,11-2 1 16,11-12 0-16,8-9-1 16,10-10 20-16,5-8 16 15,0-11 26-15,-4-5 9 16,-11-12 3-16,-8-8-5 0,-13 0-11 16,-7-5 3-16,-4 0-10 15,-15 5-6-15,-15 5-16 16,-6 4-17-16,-14 11-43 15,-1 4-20 1,8 17-59-16,1 1-39 0,19 12-139 16,9 3-271-16,18-4 335 15</inkml:trace>
  <inkml:trace contextRef="#ctx0" brushRef="#br0" timeOffset="-172778.63">17849 6381 1275 0,'2'-11'181'0,"3"0"90"0,-2 6-20 0,-3 5-29 0,0 3-71 0,-3 12-23 0,1 18-44 0,2 6-22 0,-3 16-29 16,1 5-18-16,-4 3-15 15,1-6 0-15,4-6-28 0,1-4-33 32,1-12-93-32,4-4-81 15,8-9 123-15</inkml:trace>
  <inkml:trace contextRef="#ctx0" brushRef="#br0" timeOffset="-172458.64">18354 6657 1118 0,'0'10'128'0,"3"-1"125"0,7-4-69 0,4-1-13 0,8-2-37 0,2-7-68 0,3-1-23 0,1-5-73 0,0-2-87 15,15 4 71-15</inkml:trace>
  <inkml:trace contextRef="#ctx0" brushRef="#br0" timeOffset="-172014.47">19277 6525 909 0,'-1'-7'147'0,"-7"-2"115"0,0 7 0 16,-11-3-68-16,2 5-54 0,-4 7-75 0,4 4-31 15,3 17-32-15,1 10-6 16,7 13-9-16,6 1 1 16,9-7 1-1,12-1 1-15,7-18 5 0,7-7 0 0,6-13 17 16,-2-11 10-16,-4-9 31 16,-4-6 18-16,-10-10 4 15,-9-2-1-15,-15-1-25 16,-9-2-15-16,-20-6-19 15,-6 5-20-15,-4-7-50 16,-6 4-30 0,9 14-87-16,1 6-76 15,13 19 143-15</inkml:trace>
  <inkml:trace contextRef="#ctx0" brushRef="#br0" timeOffset="-171509.4">19613 6450 1114 0,'35'26'93'0,"-10"7"45"0,-7 6-39 0,-14 12-38 0,-2 4-29 0,-2 3-23 0,-5-4-5 0,0-4-8 0,1-7-4 15,-3-8-6-15,4-10-5 16,-6-13-3-16,4-8 6 15,-8-9 20-15,1-12 22 16,4-15 44 0,5-9 30-16,-5-19 39 15,5-6 13-15,4-13 4 16,4-1-16-16,12 9-27 16,10 12-16-16,3 25-30 15,0 10-13-15,6 18-25 0,-6 7-11 16,10 15-10-16,-2 1-2 15,-12 5-2-15,0-3 1 0,-17 3 0 16,-6 4-2 0,-11-3-1-16,-7-2 1 0,-12-2-3 15,-5-7 1-15,-2-7 1 16,2-3-2-16,8-7 2 16,7-1-1-16,15 6-8 15,-1 0 0-15,14 18 0 16,4 8-1-16,5 15 7 15,5 8-1-15,8-1-3 16,-3-3-14 0,7-8-73-16,2-2-41 15,8-14-214-15,5-1 193 0</inkml:trace>
  <inkml:trace contextRef="#ctx0" brushRef="#br0" timeOffset="-170178.65">17431 7162 1086 0,'10'-2'116'0,"-2"-6"109"0,-2 4-21 0,4 5-20 0,-10-6-21 0,1 12-44 0,-1-7-20 16,-8 6-26-16,5 16-22 0,2 13-31 0,-3 7-7 0,0 6-13 15,4-6 5-15,4-2-62 16,3-6-46-16,10-4-170 15,0-1-211-15,9-9 278 16</inkml:trace>
  <inkml:trace contextRef="#ctx0" brushRef="#br0" timeOffset="-169874.3">17848 7215 1224 0,'-10'13'104'0,"3"1"143"15,2 7-142-15,-3 2-18 0,5 9-18 0,1 3-55 0,2 1-12 0,11 2-8 0,3-2 0 16,15-9 0-16,7-7 1 16,2-17 11-16,-6-3 11 15,1-12 26 1,-7-4 18-16,-3-8 24 0,-6-2 0 0,-14-3 0 15,-4-2-12 1,-17-1-25-16,-7 1-10 0,-3 1-46 16,-6 4-33-16,3 17-58 15,-2 9-64-15,1 11-132 16,8 16-164-16,15 6 250 16</inkml:trace>
  <inkml:trace contextRef="#ctx0" brushRef="#br0" timeOffset="-169612.22">18460 7291 1121 0,'8'3'171'0,"0"2"160"0,4 0-173 0,1-7 4 0,4-3-87 0,5 1-39 0,8-3-44 16,5 3-77 0,6 5 55-16</inkml:trace>
  <inkml:trace contextRef="#ctx0" brushRef="#br0" timeOffset="-168772.23">19287 7154 764 0,'-2'8'122'0,"-3"0"128"0,1-1-26 0,2-2-24 0,-1 2-19 0,0-7-45 0,0 1-12 0,3-2-42 0,-2-4-15 0,-7-3-22 16,1 0-12-16,-11 5-14 15,0 1-3 1,-13 5-12-16,1 5-4 16,-2 7-5-16,6 2-1 15,11 3-1-15,5 1-1 16,12-1-2-16,3 4 2 0,16 0 7 15,4 1 4-15,-4-1 6 16,6-1-2-16,-3-1-2 16,1 2-1-16,-2 0 0 15,-3-2-1-15,-6-2 4 0,-4 1 1 0,-12-7 5 16,-7 0 3-16,-10 0 1 16,-2 0-1-1,-11-1-5-15,4-3-3 0,-10-9-20 16,-2-2-20-16,0-12-65 31,-2 0-29-31,16-6-65 0,12 5-41 0,13 6 140 31</inkml:trace>
  <inkml:trace contextRef="#ctx0" brushRef="#br0" timeOffset="-168227.27">19531 7201 689 0,'-8'6'167'0,"2"1"109"0,-5-1-49 0,11 5-18 0,-11-11-64 0,11 2-20 0,0 4-24 16,1-8-17-16,11 9-27 15,-3 2-9-15,-4 2-22 16,1 2-5-16,-6 1-1 16,0 5-5-16,-6 5-8 15,3 9-1-15,-5 1-6 16,6 7-4-16,5 0-1 15,5-3 0-15,10-8-4 16,-1-3 0-16,0-5-9 16,7-8-4-16,-5-3 4 15,3-1 2-15,2-10 12 0,-4-7 5 16,1-8 3-16,-1-12 4 16,-1-5 19-16,-2-2 13 15,-1-4 20-15,-2 2 11 16,-9-2 2-1,-3 6-7-15,-15-1-15 0,-6 5-17 0,-6-2-25 0,3 4-8 16,4 11-18 0,4 2-15-1,6 7-47-15,7-2-28 16,10 3-72-16,2-4-41 16,8 1-138-16,2-3 192 0</inkml:trace>
  <inkml:trace contextRef="#ctx0" brushRef="#br0" timeOffset="-167727.42">19938 7195 812 0,'0'19'182'0,"2"1"166"0,-1 4-156 0,1 1-12 0,0 0-85 0,-1 7-34 16,1 3-32-1,-2 7-10-15,0 4-14 0,-2 0-1 0,1-7-3 16,-1-3 1-16,-1-17-2 15,-2-5 1-15,5-14 1 16,-2-4 1 0,2-18 11-16,0-5 12 15,2-14 21 1,1-8 5-16,0-5 21 0,-1 1-3 16,6-4-12-16,-2 11-3 15,5 15-20-15,-1 10-3 16,-4 21-7-16,0 2-6 15,-1 17-12-15,4 6-6 0,6 10-6 16,-1 2 0 0,6-3-14-16,2-4 1 0,4-5 1 15,5-9 2-15,1-7 15 16,1-7 2-16,-5-10 3 16,-2-7 2-16,-4-11 9 15,-2-3 6-15,2-10 18 16,-1-7 8-16,-4 10-3 15,-3 3-1-15,-3 20-2 0,-7 15-10 16,-4 23 0-16,0 13-7 16,-2 15-19-1,-1 9 0-15,3-1-30 16,0-4-30-16,6-8-66 16,5-6-40-16,3-15-120 15,8-1 152-15</inkml:trace>
  <inkml:trace contextRef="#ctx0" brushRef="#br0" timeOffset="-167292.87">21038 6950 1217 0,'-14'-4'166'0,"-7"2"153"0,-10 2-52 0,-6 14-42 0,-5 11-56 0,-7 13-82 0,8 13-38 0,-2 15-46 0,7 11-7 0,11 12-8 15,4 4 1 1,21-7 3-16,10-7-22 0,18-16-51 15,11-9-24 1,18-21-85-16,6-14-31 0,2-19 129 16</inkml:trace>
  <inkml:trace contextRef="#ctx0" brushRef="#br0" timeOffset="-166910">21279 7234 1287 0,'-17'32'89'0,"-5"-1"136"0,6 7-142 0,-3 3-22 0,2 2-3 0,2-4-52 0,-3-6-6 0,8-7-21 0,1-8-5 16,9-16-3-16,0 0 4 15,3-18 25-15,5-9 12 16,3-15 18-1,1-9 5-15,3-14 16 16,-1-11 16-16,1-6 27 0,3-2 12 16,4 11 6-1,2 19-1-15,-7 23-6 16,0 17-9-16,-7 24-26 0,1 13-19 16,-2 20-26-1,4 11-12-15,-2 11-4 0,2-1-3 16,1-3-32-1,0-3-18-15,8-13-61 0,-3-3-47 16,1-14-81-16,-2-3-75 0,-4-16 171 16</inkml:trace>
  <inkml:trace contextRef="#ctx0" brushRef="#br0" timeOffset="-166726.77">21248 7209 1127 0,'-5'17'161'0,"5"-4"221"0,6 1-159 0,10-3-37 0,0-6-37 0,12-7-82 0,4 1-22 15,4-1-45 1,-1-9-53-16,7-8-194 16,6 5 151-16</inkml:trace>
  <inkml:trace contextRef="#ctx0" brushRef="#br0" timeOffset="-166328.22">21887 7264 1511 0,'-16'-9'107'0,"-5"-4"27"0,1-1-2 0,-5-2-49 0,9 7-40 0,2 13-38 0,1 14-8 0,3 13-36 15,1 4-29-15,7 1-59 16,2-6-38-16,11-6-43 16,2-8 22-16,4-7 73 0,4-9 49 0,-2-6 100 15,1-10 31-15,-7-9 37 32,0-4 17-32,-6-16 15 15,0-3-2-15,-4-15 5 16,-1-4-2-16,-6-4-2 15,-8-4 0-15,5 11-22 0,-2 9-5 16,4 28-6 0,7 13-20-16,-4 29-33 0,-2 15-18 0,5 25-36 15,2 12-2-15,5 4-1 16,5 1-24-16,3 1-55 31,4-5-32-31,7-12-124 0,0-4-48 0,7-12 160 31</inkml:trace>
  <inkml:trace contextRef="#ctx0" brushRef="#br0" timeOffset="-165912.09">22415 7264 1254 0,'-24'0'198'0,"1"2"190"0,-12 3-250 0,2 1-8 0,-2-3-77 0,2 3-23 0,5 10-19 16,6 0-13-16,14 9-38 16,-3 0-25-16,15 2-50 15,4-2-23-15,11-6-23 0,3-3 15 16,5-13 48 0,1-4 32-16,1-12 73 0,-1-8 39 15,-2-5 48-15,-3-3 21 16,-5-9 12-16,-6-9-8 15,-7-10-10 1,0-12-2-16,-12-10-3 0,-1-1-4 0,-3 1-6 16,-6 13-9-16,11 25-8 31,-7 14-10-31,5 33-26 0,3 11-11 16,-6 24-29-16,10 11-5 15,1 16-4-15,11 0 0 16,2 5-20-1,-1-7-20-15,2-8-78 0,1-6-29 16,5-8-118-16,1-10-2 0,13-6 154 16</inkml:trace>
  <inkml:trace contextRef="#ctx0" brushRef="#br0" timeOffset="-165744.14">22677 7252 1253 0,'-10'14'174'0,"4"6"179"0,-5 6-172 0,8-1-73 0,-2 2-46 0,5-4-51 0,8-1-44 0,3-6-124 16,2-3-147-16,6-7 156 15</inkml:trace>
  <inkml:trace contextRef="#ctx0" brushRef="#br0" timeOffset="-165611.79">22647 6977 1527 0,'-33'-3'62'0,"6"0"22"0,3-3-81 0,13-2-89 0,5-3-174 0,17-8 148 0</inkml:trace>
  <inkml:trace contextRef="#ctx0" brushRef="#br0" timeOffset="-165451.33">22852 6816 1509 0,'6'24'121'0,"5"9"149"0,-1 8-132 0,2 14-24 0,1 2-26 0,3 6-69 0,-4 0-25 0,0 2-96 0,-8-5-77 0,9 0 90 0</inkml:trace>
  <inkml:trace contextRef="#ctx0" brushRef="#br0" timeOffset="-165177.75">22877 7196 1262 0,'38'-7'125'0,"-5"0"59"0,7 6 3 0,-6 1-38 0,-7 3-37 0,2 5-28 0,-7 1-6 0,-8 8-24 15,-1 4-6 1,-6 3-17 0,-7 2-10-16,-3 3-13 15,-1 2-7-15,-1-1-33 16,5-1-22-16,3-4-74 0,3-6-65 15,10-11-313-15,11-5 302 16</inkml:trace>
  <inkml:trace contextRef="#ctx0" brushRef="#br0" timeOffset="-165061.35">23221 7064 1165 0,'-14'-16'126'0,"-2"2"103"0,5 3-132 0,8 5-142 0,-2-2-69 0,10 3 52 0</inkml:trace>
  <inkml:trace contextRef="#ctx0" brushRef="#br0" timeOffset="-164579.02">23382 7215 851 0,'-8'37'179'15,"2"-4"210"-15,-4-8-206 0,6-5 11 0,4-9-74 0,4-9-37 0,15-5-33 0,3-7-19 0,8-4 5 0,-1-3 6 0,1 0 20 16,-5 1 8-16,-6-5 13 16,-14-2-4-16,-18-4-15 15,-6-5-12-15,-12 4-32 16,4 3-12-16,-6 9-17 0,6 8-5 15,9 8-9 1,6 2-5-16,21 4-1 0,7 5 2 0,12 0 10 16,10 5 5-16,8 3 8 15,0-2 1-15,0 4 3 16,-10-6-1-16,-8-4-3 16,-10-4-1-16,-7-9 1 15,0-3 2-15,-10-7 9 16,6-7 6-16,-3-3 0 15,9-2 5-15,0 8 2 16,-1 5-2-16,2 14-2 16,-1 12-4-16,0 10-9 15,-1 10-3-15,1-4-7 16,-2-4-24-16,5-7-73 16,-1-9-50-16,9-11-158 15,1-4-157-15,10-6 267 16</inkml:trace>
  <inkml:trace contextRef="#ctx0" brushRef="#br0" timeOffset="-164340.55">23895 6480 1482 0,'-13'-17'149'0,"1"11"67"0,12 20-27 0,3 11-24 0,19 15-37 0,6 7-7 0,23 10-35 16,9 4-12-16,7 4-24 16,6-2-13-16,-5 0-19 0,-3-5-6 0,-20 2-5 15,-5 2-2 1,-26-5-2-16,-9 6-12 16,-16 1-23-16,-18 3-18 15,-23 8-62-15,-17 4-50 0,-21 19 89 16</inkml:trace>
  <inkml:trace contextRef="#ctx0" brushRef="#br0" timeOffset="-163446.04">17466 7964 548 0,'8'0'192'0,"1"0"157"0,4-3-63 16,4-5-24-16,-2 2-44 0,-9 4-14 0,3-4-44 0,-9 8-23 0,5 7-46 16,-6 2-24-16,-6 16-40 15,-2 8-16-15,-4 14-12 32,10 6-3-32,3 6-2 0,2-4-9 15,7-5-60-15,5-5-42 16,-3-10-122-16,2-10-155 15,7-9 230-15</inkml:trace>
  <inkml:trace contextRef="#ctx0" brushRef="#br0" timeOffset="-163146.33">17914 7977 1183 0,'-8'5'148'0,"2"-2"160"16,-3 0-79-16,5 7-24 0,3 2-53 0,2 12-85 0,3 9-23 0,3 17-29 0,0 12-7 15,1 15-9 1,-4 4-3-16,4 2-60 0,-1-12-46 0,5-14-155 16,5-10 136-1</inkml:trace>
  <inkml:trace contextRef="#ctx0" brushRef="#br0" timeOffset="-162779.7">18365 8232 829 0,'2'4'156'0,"-5"0"197"0,6 1-79 0,0-2-22 0,5 2-46 0,12-5-80 0,-10 0-31 0,15 0-45 0,0-2-14 0,10-7-26 15,3 1-18-15,6-5-55 16,7-1-66-16,9-2 69 16</inkml:trace>
  <inkml:trace contextRef="#ctx0" brushRef="#br0" timeOffset="-147215.21">4192 2336 96 0,'-4'16'16'0,"-4"-4"13"0,-8 4-13 16,2-2-9-16,-1 1-3 0,4-8-3 0,7 3-1 0,1-9-20 0,-1-1 13 15</inkml:trace>
  <inkml:trace contextRef="#ctx0" brushRef="#br0" timeOffset="-146431.97">3940 2513 613 0,'-14'0'126'0,"1"3"102"0,2-2-49 0,3 6-22 0,5 1-28 0,3-5-11 0,6-2-20 16,4-1-7-16,17-4-10 0,7-7-4 0,18-1-15 16,10 0-2-16,10 1-4 0,6 5-3 15,8-1-18 1,14 6-9 0,18 5-17-16,7 0-6 0,6 3-3 15,-7-2 1-15,-7 0 1 16,0-4 1-16,-4-1 1 0,-5 0 1 15,-21 0 3 1,-24 0 2-16,-33 2 12 0,-18 3 8 16,-28-2 7-16,-12 2-1 15,-43-1-6 1,-19-4-9-16,-27 0-9 0,-6-8-2 16,-17-4-5-16,-4-5-2 0,-15-9-5 15,3 3-4-15,22 7-6 31,11 3-1-31,34 13-1 0,14 7 2 0,21 5-3 16,18 2-3-16,29 5-5 16,11 3 0-16,30-1 4 15,10-1 8 1,20-5 12 0,11-9 8-16,15-3 16 15,16-6 0-15,22 0 6 0,10 0-4 16,-3 1-9-16,-8 0 1 15,-16-1-7-15,-7 3 2 16,-24 0 5-16,-17 5 3 16,-44-5 23-16,-28 2-4 0,-45-1-4 15,-23 2-4-15,-22 2-32 16,-13-8-5-16,-22-11-31 16,-10-2-22-16,-3 3-31 15,7 4-3-15,31 20 17 0,21 9 14 16,32 18-40-1,15 2-89-15,48-1 108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7:53:23.1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13254 8497 246 0,'-8'-1'86'0,"5"-5"95"0,-5-5-44 16,6-15-10-16,4-4-8 0,7-8 11 0,1 1 2 0,3 10-12 0,-6 8-7 16,-3 19-17-16,-8 3 1 0,-11 22 10 0,-7 8 0 0,-12 5-4 15,0 6-9 1,7-15-22-16,10-6-10 15,17-18-2-15,4-10-2 0,22-20 5 32,2-11 0-32,7 0-9 0,-7-2 0 0,-7 8-18 15,-7 6-1 1,-13 13-4-16,-1 6-8 0,-4 16-2 16,-4 5-4-16,-3 19-5 15,4 4-1-15,3 12-1 16,4 4-1-1,4 10-3-15,1 7-2 16,3 5-4-16,-3 5 0 16,-5 5-1-16,-3 3-3 15,-12 0-15-15,-2-8-4 0,3-9-9 16,1-9-6-16,12-24-1 16,1-12-9-16,9-25-23 15,4-6-19-15,-1-17-83 16,3-17-56-16,-1-1 122 15</inkml:trace>
  <inkml:trace contextRef="#ctx0" brushRef="#br0" timeOffset="568.98">13002 9070 717 0,'-11'8'82'15,"-8"3"71"-15,-4 3-12 0,-2 2-27 16,3-2-10-16,14-5-12 0,0 1 2 0,10-5 18 0,7 1 6 0,9-1-4 0,-9 4-6 0,1 8-37 0,-6 4-21 0,-8 6-29 0,4 3-4 0,4 8-10 0,-4 3 1 0,11 4-4 15,4 4-5-15,-1 2 1 16,8-2-1-16,3-4 0 16,-3-4 1-16,-1-8 1 0,1-9 0 0,5-7 1 15,-4-2 0 1,3-6 0-16,-1 2 2 16,-9-9 5-16,1-4 10 0,-8-10 24 15,2-7 8-15,2-11 16 16,3-8 0-16,12-13 2 15,9-2-3-15,15 1-14 16,4 0-7-16,-2 12-25 16,-7 5-7-16,-17 10-14 15,-3 9-41-15,-19 2-104 16,6 14 90-16</inkml:trace>
  <inkml:trace contextRef="#ctx0" brushRef="#br0" timeOffset="1886.22">13189 11555 791 0,'-17'2'51'0,"0"-2"66"0,1-2-11 15,5-2 21-15,0-9-5 0,11 2-27 0,0-3-11 0,8 4 9 0,-2-1 5 0,0 6 1 16,-1 5-3-16,-3 0-5 0,-2 12-5 0,-2 3-11 16,-1 9-3-16,-2 7-21 15,3 10-7-15,4 16-14 31,6 5-9-31,1 10-13 16,4 10-3-16,0 10-3 0,-4 6-1 16,-4 17 2-16,-5 5 1 15,-10 1 1-15,-4 2 0 16,-3-17-1-16,-4-7-1 16,9-23-3-16,1-20-10 15,8-26-46 1,3-25-31-16,1-5-113 15,4-27-139-15,11-18 197 16</inkml:trace>
  <inkml:trace contextRef="#ctx0" brushRef="#br0" timeOffset="2269.15">12850 12197 860 0,'8'-3'133'0,"-5"1"142"0,3 4-53 0,-9 7-24 0,0 1-34 0,2 9-51 16,-4-3-20-16,10 10-29 0,6 9-15 0,8 6-28 0,7 8-7 0,12 5-10 0,2-1-3 0,-2-2-2 16,4-4 1-16,-1-15-1 15,2-2 1-15,1-15 1 16,-5-4 2 0,-10-9 7-16,-4-8 14 0,-3-15 16 15,-5-15 9-15,9-18-4 16,-1-9-13-16,0-9-18 15,2 4-10-15,-2 6-75 16,-3 7-46-16,-9 16 61 0</inkml:trace>
  <inkml:trace contextRef="#ctx0" brushRef="#br0" timeOffset="212209.95">12694 5662 309 0,'3'0'128'0,"2"2"91"0,1-4-24 0,4-8-14 0,5-4-38 15,4-1-9-15,-1 2-24 0,-1-1-15 0,-4 3-23 0,-4 3-12 0,-6 6-12 0,2 5-2 16,-3 7-4-16,1 2 4 16,-3-2 8-16,12 1 6 0,15-8 4 15,8 2 4-15,18 3-7 16,4-8-8-16,17 3-15 15,13 0-14-15,28 3-16 16,7-1-4-16,1 3-2 16,-10-5 1-16,-18 3 0 15,-3 1 0-15,-12 2 1 16,-11-1 2-16,-10-2-58 16,-15 1-71-16,-9-4 71 0</inkml:trace>
  <inkml:trace contextRef="#ctx0" brushRef="#br0" timeOffset="-202998.51">15194 7464 201 0,'-14'0'79'15,"-6"2"98"-15,2 3-9 0,-2 1-22 0,2 0-15 0,9-2-32 0,3-4-12 0,7-4-4 0,6-7 2 0,4-1-1 0,8 2-2 0,-7 4-11 32,-4 1-14-32,0 10-4 15,-5 1-1-15,3 10-14 16,1 1-3-16,4-4-16 15,3 0-3-15,8-10 17 0,3 0 5 16,5-5 7-16,8-2-4 16,13-6-16-16,9-1-4 15,6 0-12-15,0 0-4 16,0 5-3-16,-1 1-4 16,6 0 2-16,2 4 0 0,7 1-1 15,2 1 1-15,8-1 0 16,5 0 0-1,2-1 0-15,-7-2 2 0,0-7 6 16,3 4 0-16,15-4 3 16,2 2-3-16,1 7 2 15,-7 4 2-15,-24 8 8 16,-6 6-3 0,-11 4-1-16,0 1-2 15,4-3-10-15,8-2 1 0,3-10 1 16,-1-1-1-16,8-6 9 15,-11 0 0-15,-1-2-2 16,6-1-2-16,-5 3-7 16,5 3 1-16,0 0-1 0,-2 2 1 15,-15 3 2 1,-12 3 0-16,-23-1 0 16,-3 2 2-16,-13 1-2 0,-7-2 1 15,-4-3-18-15,-1-5-31 0,-12-3-113 16,0-5-282-16,-26-17 260 15</inkml:trace>
  <inkml:trace contextRef="#ctx0" brushRef="#br0" timeOffset="-202041.89">18954 7961 894 0,'28'-1'103'0,"-1"-1"73"0,1 2-30 0,1 2-67 0,1 9-19 0,-2 0-26 0,4 3-4 0,1 0 2 0,2-1 3 16,9-1 17-16,14 3 0 16,19-6-9-16,13-4-5 15,13-5-21-15,1 0-5 0,-6-3 2 16,-2 3 4 0,5 0 10-16,-2 0 1 15,-4 4-3-15,-10 3-5 0,-31-3-7 16,-15 4-2-16,-26-3-10 15,-15 4-5-15,-26-2-7 16,-11 4-1-16,-32-2 3 0,-8 2 1 16,-11-9-12-16,-10 1-6 15,3-6 1-15,-14-8 3 0,-6-7 17 32,-6-5 4-32,8-2 4 15,11 1-1-15,25 11 3 16,18 9 9-16,27 7 4 15,12 8-1-15,27 3-2 16,14 0-10-16,24 2 2 0,20-2 4 16,36-4 4-16,19-3 1 15,13-3-5-15,8-4 0 16,-19-10-5 0,-9-2-28-16,-18-4-185 0,-10-3 142 0</inkml:trace>
  <inkml:trace contextRef="#ctx0" brushRef="#br0" timeOffset="-200160.72">19006 11027 388 0,'-21'11'123'0,"4"2"97"0,0-1-59 16,-1-1-21-16,3-4-29 0,3-1-6 0,9-5-11 0,3-1-11 0,-3-6-30 0,5 1-12 15,1 2-25-15,3-1-9 0,-1 4 13 16,-3 4 9 0,-4 3 17-16,0 2 4 0,-1 2-12 15,5-3-5-15,15 1 6 16,5-1 16-16,16-6 37 16,5-2 13-16,9-6-3 15,11-4-15-15,13-6-33 16,6 1-15-16,26-3-22 15,0 4-4-15,1 1-8 16,-10 2-4-16,-15 2 3 16,-9 3-1-16,-8 1-1 15,-3 0 0-15,-13 5-35 0,-12 0-36 0,-21 0-136 16,-14 0-185-16,-2-1 222 31</inkml:trace>
  <inkml:trace contextRef="#ctx0" brushRef="#br0" timeOffset="-198194.85">19280 17994 553 0,'0'3'156'16,"4"4"156"-16,-8 2-149 0,0 9-35 0,-9 5-46 0,-1 1-13 0,-5 1-26 0,2 0-12 0,4-6-5 16,7-3 1-16,6-5 8 15,6-5 9-15,18-2 14 16,7-4 2-16,31 0-5 15,18-4-11-15,29 8-27 16,12 0-8-16,1 6-8 16,-5 2-1-16,-2-1-61 15,0-6-113-15,-3-16 104 0</inkml:trace>
  <inkml:trace contextRef="#ctx0" brushRef="#br0" timeOffset="10992.05">13833 5548 852 0,'-6'15'104'0,"1"-3"120"0,5-4-124 0,0-6 15 0,0-1-2 0,-2-1-1 0,1-1-12 15,1 1-11-15,-11 0-15 0,0 0-7 16,-11 4-16-16,-4 4-8 0,-7-1-7 15,-6 2-3-15,-9 1-4 16,-5-6-1-16,-23-1-1 16,-4 2 0-16,-10-5 3 15,-7-6 0 1,15-2-5-16,-1-3-1 0,2-3-5 16,-7-2-3-1,-16 8-4-15,-2-3-1 16,-3 8-3-16,13-3 0 15,9 1-2-15,5-5 0 0,2-7 6 16,4-5 1-16,7-6-1 16,2-7-1-16,17-8-9 15,9-4-4-15,17-10-5 16,5-6-3-16,16-6-1 16,5-2 1-16,9-5 4 15,8 4 1-15,3-1 3 16,8 0 1-16,8 9-2 0,4-2 0 15,10 2 0-15,4 1 0 16,2 0-1 0,-3 3-1-16,3 2 2 0,-2-5 1 15,8 3-1-15,6 3 1 16,18-1-5-16,15 4 0 16,4 4 0-1,-1 6 0-15,-2 6 3 16,-5 3 2-16,10 16 1 0,11 2 0 15,0 14-1-15,-3 3 1 0,-5 11 0 16,-7 6 1 0,6 11 0-16,4 6 2 0,-8 8 1 15,-6 5 0 1,-14 10 0-16,-18 3 0 16,-4 13 2-16,-3-4 5 0,-9 5 0 15,-2 2 0-15,-12 1-2 16,-1 2-4-16,-19 3 1 15,-10 0-1-15,-18 2 2 0,-12-1 1 16,-24 1 1-16,-11-2 1 16,-11-3-2-16,-11 1-1 15,-15-4 0-15,-14-2-1 16,-13-9-7-16,-14-7-17 16,3-14-39-1,5-6-38-15,-8-18-120 16,-4-1-85-16,-5-19 160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7:57:31.7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5120 4047 962 0,'-2'3'140'0,"-2"11"-12"0,0-3-14 0,3-1 27 0,-1-4-17 0,2-1-18 0,0-5-2 0,0-5-12 0,2-4-4 0,1-15-23 0,5-1-10 0,-5-8-12 16,0 1-3-16,-6-1-7 16,-6 6-3-16,-12 7-9 15,-9 1-5-15,-12 14-9 16,-3 4-3-16,-5 16-7 16,-5 17-3-16,14 23-4 15,8 13 0-15,12 9 1 16,18 2 0-1,11-8 1-15,12-16 1 0,13-20 4 0,2-15 1 16,8-18 3 0,-4-10 4-16,1-25 13 0,-3-14 7 15,-2-21 19-15,1-11 8 16,-2-6 7 0,-8 4 3-16,-8 17-12 15,-6 13-5-15,-7 34-18 0,-5 17-11 16,-11 44-8-1,-2 21-5-15,1 31-3 16,1 5-1-16,11-8-5 16,3-6-29-16,17-23-89 0,9-12-61 15,12-19-194-15,9-1 200 16</inkml:trace>
  <inkml:trace contextRef="#ctx0" brushRef="#br0" timeOffset="209.23">5764 4419 1263 0,'9'35'204'0,"5"-5"267"0,11-5-321 0,4 5 9 0,4 0-63 0,-5 0-19 0,-12 8-45 16,-5 1-14-16,-23 10-46 0,-9 3-44 15,-7-1-121-15,-2-6-113 0,1-10 164 16</inkml:trace>
  <inkml:trace contextRef="#ctx0" brushRef="#br0" timeOffset="680.47">6469 3434 1475 0,'14'-4'129'0,"-3"11"97"0,-6 10 15 0,-5 24-64 0,-2 11-26 0,-3 22-74 0,-2 15-29 15,3 5-29-15,-4 7-8 0,8 0-9 0,4-5-1 0,0-12-7 0,9-7-4 0,-4-22-1 0,-2-7 1 16,-1-20 6-16,-3-6 3 16,-1-20 1-16,1-9-1 0,6-21 5 15,2-10 9-15,8-15 15 16,11-1-3-16,13 7 4 16,-2 7-6-16,8 24-5 15,-3 13 2-15,-7 16-4 16,-1 6-4-16,-6 9-4 15,-6 4 0-15,-7-1 2 16,-14 4 2-16,-18 4 5 0,-9 4 0 16,-23 0-4-16,-11-9-7 15,-13-9-23 1,-8-10-17-16,9-17-46 16,-2-14-18-16,25-11-81 15,10-6-55-15,18-8 133 16</inkml:trace>
  <inkml:trace contextRef="#ctx0" brushRef="#br0" timeOffset="1624.55">4733 5706 725 0,'5'0'145'0,"1"0"-48"0,-2-5 112 0,-1 4 3 0,-5-17-26 0,1 1-21 0,1-11-21 16,-4-7-11-16,1-4-14 15,2-2-10-15,-6 0-21 16,-2-2-15-16,-8 4-26 15,-7 4-9-15,-16 5-14 16,-7 11-7-16,-5 19-10 16,-2 11-7-16,9 30-11 15,5 17-3-15,12 31-3 16,6 18-3-16,14 3-10 16,3 4 2-16,10-13 1 0,3-13 7 15,11-18 14 1,0-14 2-16,6-29 3 15,2-13 2-15,3-26 3 16,1-15 7-16,7-22 14 16,0-6 9-16,0-18 13 15,-10-1 4-15,-6 6-2 16,-8 4-4-16,-7 23-5 16,-2 6-4-16,-4 32-12 15,1 11-3-15,-1 30-12 0,7 10-5 16,0 15-4-16,8 8 0 15,-2-1-1-15,2 4 3 16,6-5-36-16,-5-7-24 0,8-13-59 16,10-10-46-1,-10-17-109-15,5-6-115 0,18-32 216 32</inkml:trace>
  <inkml:trace contextRef="#ctx0" brushRef="#br0" timeOffset="1974.09">5249 5777 576 0,'0'-2'171'0,"5"-4"211"0,3 3-110 0,-2-2-20 0,15 8-39 0,1-3-45 0,6 0-29 15,8-1-44-15,9-10-19 0,13 3-32 16,-3-3-13-16,8 6-19 15,-18-7-4-15,-3 4-13 16,-4 3-34-16,-8 2-128 16,3-4-102-16,-6-8 133 15</inkml:trace>
  <inkml:trace contextRef="#ctx0" brushRef="#br0" timeOffset="2267.69">6352 4981 1229 0,'-13'-13'219'0,"-2"4"221"0,2 18-229 0,0 7-25 0,1 12-76 0,1 12-23 0,1 16-42 0,4 15-14 0,1 32-15 16,2 10-7-16,1 12 4 15,-1 1-35-15,0-9-69 16,-2-11-41-16,7-12-231 16,-2-12 215-16</inkml:trace>
  <inkml:trace contextRef="#ctx0" brushRef="#br0" timeOffset="2567.85">6218 5716 817 0,'-5'0'283'0,"16"-4"-109"0,0 3 303 0,7 6-295 16,5-5 9-1,6 3-37-15,9-3-45 0,3-14-16 0,9 12-31 0,2 2-15 0,8 9-14 16,-6 7-10-16,-9 8-2 16,-15 4 0-16,-26 12 1 15,-11 5-2-15,-31 6-5 16,-12-2-5-16,-8 4-17 16,-2-5-12-16,0-12-33 15,4-9-22-15,6-26-46 16,1-10-41-16,-1-32-75 15,9-13-124-15,-15-34 206 16</inkml:trace>
  <inkml:trace contextRef="#ctx0" brushRef="#br0" timeOffset="5681.25">2175 13561 762 0,'-5'11'98'0,"-5"-1"92"16,6-1-55-16,-7-6-1 0,7-3-20 0,-3-8-1 0,3-4-11 0,1-7-9 0,0-2 3 0,3-4-8 0,-2 0-7 0,1-5-11 15,-1 0-5-15,1-5-3 16,-6 1-4-16,-7 4-14 15,-2 4-6-15,-10 6-12 16,-11 4-2-16,-5 8-8 16,-7 4-4-16,5 5-8 15,0 7-3-15,15 9-5 16,2 9-3-16,7 16-2 16,4 7 1-16,3 22 1 15,2 11 0-15,8 21-12 0,0 5-21 0,5 1-30 16,1-8 1-16,8-27 12 31,3-12 21-31,3-34 30 16,4-14 3-16,4-29 3 15,5-12 5-15,3-32 15 0,0-7 8 16,2-13 16-16,-2-4 6 16,-3-1 0-16,0 4-2 15,-9 6-8 1,-1 9-2-16,-10 22-3 0,-7 12-2 15,-3 29 4-15,-7 9-6 0,-4 30-9 16,0 19-3-16,-3 18-17 16,-2 9 1-16,5 4-3 15,5-5 0 1,9-5-4-16,10-3 0 0,14-9-3 16,7-2-2-1,9-17-22-15,0-8-26 0,4-19-94 16,2-18-64-16,1-24 110 15</inkml:trace>
  <inkml:trace contextRef="#ctx0" brushRef="#br0" timeOffset="5948.44">3067 13348 1483 0,'0'4'161'0,"-6"5"55"0,0 8-2 0,-4 4-43 0,4 23-69 0,-3 8-27 0,4 19-45 0,0 11-14 0,2 5-9 16,3-1-3-16,0-10-5 15,8-10-13-15,0-14-77 16,4-11-49-1,1-7-152-15,-2-17-197 0,0-16 288 16</inkml:trace>
  <inkml:trace contextRef="#ctx0" brushRef="#br0" timeOffset="6187.36">2758 13632 1467 0,'-22'21'121'0,"0"-1"59"15,0 1-46-15,0-2-42 0,1-2-24 0,17-14-19 0,7-3-15 0,28-11-3 0,9-3 5 16,17 1 11-16,12 2-5 16,15 8-18-16,13 3-9 15,19 2-6-15,4 1-1 0,3 0-71 16,-11-3-93-16,-15-3 91 31</inkml:trace>
  <inkml:trace contextRef="#ctx0" brushRef="#br0" timeOffset="8463.62">4530 13044 734 0,'-3'0'107'0,"-5"0"96"0,6 2-20 0,-4 2-51 0,1-1-18 0,0 1-33 0,-2-1-14 0,5 3-19 0,-4 0-9 15,1 5-14-15,2 2-4 16,-7 9 8-16,4 8 4 16,-10 14 6-16,-1 7 4 0,-7 17-11 15,1 7-7-15,2 21-10 16,-1 8-7 0,5 18-7-16,-2 10-2 0,12 6-3 15,3-8-2-15,10-16-3 16,10-15-9-16,14-29-37 0,14-12-25 15,11-25-70-15,16-12-46 32,2-21 109-32</inkml:trace>
  <inkml:trace contextRef="#ctx0" brushRef="#br0" timeOffset="8746.04">4951 12970 1465 0,'-19'24'99'0,"2"10"44"0,1 7-9 0,3 13-29 0,4 6-24 0,9 15-36 0,0 4-19 0,11 19-22 0,2 6-2 0,1 13-1 16,5-2 2 0,-7 0-37-16,3-8-52 15,-3-17-190 1,1-9 160-16</inkml:trace>
  <inkml:trace contextRef="#ctx0" brushRef="#br0" timeOffset="9029.15">4978 13821 1250 0,'-11'-26'154'0,"0"5"103"0,9 7-35 0,4 11-88 0,1 0-28 0,8 6-29 0,5 2-14 0,9 9-21 0,8 0-7 16,8 6-10-1,5 3-3-15,-3 5-2 16,-4 2 0-16,-3 14 0 15,-10-3 5-15,-25 3 4 0,-9 5 5 0,-25-3-5 32,-6 3-3-32,-10 0-13 15,-2-4-6-15,2-15-25 16,5-8-24-16,8-25-43 16,3-14-29-16,14-21-45 15,8-12-44-15,20-21 114 0</inkml:trace>
  <inkml:trace contextRef="#ctx0" brushRef="#br0" timeOffset="9632.82">5664 12640 769 0,'-1'0'142'0,"-1"2"107"0,2-1-33 0,0 1-14 0,0 6-13 0,0-2-11 0,0 16-29 16,0 4-14-16,-13 0-41 15,10 17-22-15,-8 7-39 16,-5 1-17-16,7 15-14 16,-5-8 0-16,-2-6-56 15,7-1-50-15,9-21-199 16,-10-8 170-16</inkml:trace>
  <inkml:trace contextRef="#ctx0" brushRef="#br0" timeOffset="10278.79">6185 12757 811 0,'-8'0'150'0,"0"2"127"0,0 2-15 0,0 4-43 0,3-2-30 0,9 13-35 0,2-4-13 0,0 10-41 16,12 11-17-16,1 7-33 16,9 10-15-1,19 18-25-15,-3 2-4 16,2 12-3-16,2 6 4 15,-20 10 11-15,-11 5 0 0,-17 14 4 16,-11 1-3 0,-19 12-3-16,-14 4-5 0,-19 2-28 15,-11 1-14 1,-38 0-40-16,-6-4-35 0,-20-2 17 16,-5 5 30-16</inkml:trace>
  <inkml:trace contextRef="#ctx0" brushRef="#br0" timeOffset="15424.29">7212 13263 375 0,'1'11'87'0,"3"-1"65"0,-4 2-64 0,1 1-30 0,-1-8-22 0,0 3 8 15,0-4 44-15,0-4 31 16,0 8 40 0,3-6 19-16,-1 1-2 15,-2-2-18-15,3 9-27 16,0-10-8-16,2 5-4 15,-2 3 3-15,-1 4-7 0,1 13-18 16,2 10-31-16,-5 0-14 16,1 20-22-16,2 2-9 15,-1 6-14 1,3 11-5-16,-2-11-13 0,-3-1-33 0,-5-6-104 31,0 0-70-31,1-6-263 0,-4-4 265 0</inkml:trace>
  <inkml:trace contextRef="#ctx0" brushRef="#br0" timeOffset="15726.74">6969 13598 926 0,'0'-7'124'16,"5"-4"136"-16,2 3-66 0,9 2-5 0,8 6-17 0,4 2-37 0,9 2-23 0,10 6-47 16,5 1-22-16,10 5-23 0,-1-1-8 0,1 4-10 0,-1-6 5 0,-10-5-3 0,-9-2 6 0,-4-4-56 0,-5-2-59 0,-4-4 61 0</inkml:trace>
  <inkml:trace contextRef="#ctx0" brushRef="#br0" timeOffset="16026.56">8008 13274 944 0,'2'-1'233'0,"-2"-2"268"0,2 3-255 0,-2 3-15 0,0 8-55 0,0 1-30 0,-4 1-37 0,1 1-20 0,-3 2-40 0,6 11-13 0,8 18-21 0,3 9-5 15,-3 22-7-15,1 4-1 16,1 13-19-16,-4 2-27 16,5-4-62-1,2-1-55-15,1-16-166 0,0-12 184 16</inkml:trace>
  <inkml:trace contextRef="#ctx0" brushRef="#br0" timeOffset="30403.39">4210 6714 703 0,'0'11'130'0,"6"1"89"0,7 3-56 0,7-1-27 0,21-2-28 0,17-2 7 0,43-7 1 0,21 0-1 0,36-4-21 0,18-4-24 0,36-5-41 16,1-2-14-16,17-1 0 0,15-6 5 15,-29 0 5-15,-6 2-1 16,-13-3-7-16,-27 4-5 16,-29 2 19-16,-18-2-31 15,-45 11 8-15</inkml:trace>
  <inkml:trace contextRef="#ctx0" brushRef="#br0" timeOffset="32191.48">1469 14703 1278 0,'-3'47'131'0,"2"2"100"0,9-6-157 0,-2 3-30 0,5-13-41 0,1-2-2 0,3-6-1 0,-3-1-1 0,9-3-2 0,-2-1 1 16,9-1-2-16,5 2 2 15,5 1 0-15,3-3 0 16,6 3 0 0,7-2 0-16,11-1 8 0,-1-2 3 0,12-4 6 15,-3-5 6-15,-4-5-2 16,1-3-1-16,1-2-5 16,3-1-6-1,9-5-3-15,9 4-2 0,6-6 0 16,1-1 0-16,-7-1-2 15,-6-3 1-15,4 1-1 16,5 0 1-16,15 0-1 16,1 1 13-16,-1 1 11 15,-6-1 1-15,-11-1 1 16,5 0-12 0,3-2-10-16,6 3-1 0,4-1-2 15,-9 0 0-15,-7-2 0 16,-3 2 0-16,10-2 0 15,10 0 0-15,3 2-1 16,0 3 0-16,-10 5 0 16,-3-1 0-16,-1 6 1 15,10 1 0-15,2 1 0 16,1 4 0-16,-9-3 0 16,-7 2 0-16,5-4 0 15,6 0-1-15,18-3 0 0,4 0-1 16,-1-3 0-1,-7 4 0-15,6 2 0 0,10 2 1 0,4 4 0 16,-2 2-1-16,-2 2 1 31,3-1 0-31,6-4 11 16,-1-1 14-16,-7-2 7 0,-3-2 3 16,-1 2-7-16,1-2-13 15,-4 3-4-15,-7-2-3 0,-14 1-2 16,0-2-17-16,-2-3-69 15,7 1 55-15</inkml:trace>
  <inkml:trace contextRef="#ctx0" brushRef="#br0" timeOffset="41382.31">13093 13976 397 0,'-2'-5'103'0,"-1"5"110"0,-6 7-47 0,-1 7-41 15,4 0-19-15,-3 5-16 0,5-3-16 0,-5-2-6 0,4-2 8 0,5-2 8 0,0-5 2 0,3-2-8 16,7-2-9-16,4-1-17 0,0-4-10 15,18-1-16-15,6-1-7 0,12 4-9 16,7 2 1 0,1 0 0-1,9 8 0-15,-4 0 1 0,-3 3 0 16,-13 3 0 0,-15 0 1-16,-14-3 8 0,-5-3 10 0,-13 0 17 15,-8-2 1 1,-15-1-10-1,-15 0-12-15,-25-2-18 16,-10 0-6-16,-12-3-2 0,-2 0-1 16,16-5-3-16,8-7 0 15,22 2-1-15,11-1-1 16,17 10-2-16,10 5-1 16,11 6 0-16,6 1 0 0,13 0 4 15,11-2 4-15,17-4 3 16,13 0 2-16,20-5 0 15,4-3-2-15,-12 0-1 16,-10-4 1-16,-28 6 2 0,-16 2 3 16,-22 2 4-1,-12 7 0-15,-28-2-56 0,-18 3-66 16,-26 9 62 0</inkml:trace>
  <inkml:trace contextRef="#ctx0" brushRef="#br0" timeOffset="50749.25">14096 10860 767 0,'0'-2'140'0,"-4"-4"132"0,-4 3-53 0,3 6-39 0,-4-1-25 0,5 2-28 0,3-1-11 0,1 1-17 0,5 8-10 0,4 12-24 15,-4 11-14-15,4 18-31 16,-1 13-11-16,-6 18-6 15,-2 1-1-15,-8 10 0 16,-3-5-1-16,1-5-32 16,-1-5-30-1,2-14-89-15,4-10-74 16,2-20-216-16,0-9 243 0</inkml:trace>
  <inkml:trace contextRef="#ctx0" brushRef="#br0" timeOffset="51094.65">14036 11500 1101 0,'0'-9'184'0,"0"-2"145"0,0-2-134 0,0 2-30 0,5-5-64 15,8 0-19-15,12 2-30 0,3-2-10 0,10 7-15 0,-1 7-12 16,0 6-5-16,0 7 1 0,-9 12-3 0,-3-1 9 16,-12 10-1-16,-2 1 0 15,-11 0-2 1,-2 3-2 0,-7-7 1-16,-2-2 4 0,-8-13 1 15,-3-2 1-15,-10-10 1 16,1-2-4-16,-2-6-8 0,-2-4-4 15,0 4-20-15,2-5-30 16,13 9-109-16,15 2-125 16,-3 5 150-16</inkml:trace>
  <inkml:trace contextRef="#ctx0" brushRef="#br0" timeOffset="52523.03">14014 13874 601 0,'0'-7'124'0,"-1"1"125"0,-2 0-10 0,-5 1-24 16,0 2-19-16,0-4-34 0,-2 3-24 0,1-7-43 0,3 0-21 0,1 1-22 0,3 4-3 0,2 6-10 16,2-3 7-16,3 15-6 15,-2 4-9-15,5 22-10 0,-5 8-9 16,-2 10-11-16,1 9 1 15,-2-7-1-15,0 4-1 16,2-8-29-16,-2-7-12 16,0-8-12-1,0-4-2-15,-4-10 31 16,1-6 9-16,-1-8 16 16,4-9 2-16,-2-1 3 15,0 2-1-15,-1-9 4 0,3-6 1 16,3-7 2-16,7-10 3 15,3 2 6-15,1 1 0 16,3 7 1 0,4 4-2-16,2 8-8 15,3 7-3-15,0 9-3 0,1 4-2 16,2 1 0-16,-6 2-1 16,4-1 0-16,-11 1 1 15,-8 0 6-15,-4 1 2 16,-18 5 3-16,-2 4-3 0,-21 0-12 15,-14 0-9 1,1-7-15-16,-2-2-5 0,17-11-1 16,6-1-1-16,15-10-6 15,8-6-5-15,6-6-68 16,6-7-48-16,12-3-307 16,1-1 272-16</inkml:trace>
  <inkml:trace contextRef="#ctx0" brushRef="#br0" timeOffset="53145.85">14336 13662 760 0,'-1'0'121'16,"1"-5"116"-16,0 2-26 0,0-3-44 0,0 1-15 0,3-1-21 0,-3 4-6 0,6 2-5 0,-3 7-2 15,-3 1-22-15,0 4-15 16,-6 10-34-16,0 8-16 16,-5 8-20-16,-2 6-5 0,3-3-6 15,4-1-11-15,6-10-75 16,5-8-54-16,6-14-298 16,5-16 255-16</inkml:trace>
  <inkml:trace contextRef="#ctx0" brushRef="#br0" timeOffset="58628.19">7881 16354 1213 0,'-2'16'140'0,"-6"4"117"0,2 4-26 0,-4-5-72 0,6 2-25 0,-3-7-47 0,4 0-18 16,3 8-32-16,2 6-11 0,1 24-19 15,-1 12-7-15,1 18-1 16,-3 7-2-16,0 12-18 16,0 2-10-16,0-2-9 15,0-8 3-15,0-22 17 16,0-18 11-16,0-26 9 16,0-13 2-16,0-18 6 15,0-11 3-15,4-16 15 16,1-4 12-16,11-6 8 0,3-3 6 0,17 5-13 15,5 1-14-15,13 13-6 32,-4 10-11-32,-4 14 3 0,-8 4 3 0,-11 17-4 15,-4 3 5-15,-5 8 5 16,-6 1-5-16,-12-1-2 16,2-2 1-16,-15-3-4 31,-1 1 4-31,-11 2-2 0,-11 2-1 0,-9-3-4 15,-13 2-1 1,-8-4-4 0,1-6-2-16,13-9-4 0,9-9-19 15,23-2-46-15,6-10-41 0,17-5-188 16,8-4 178-16</inkml:trace>
  <inkml:trace contextRef="#ctx0" brushRef="#br0" timeOffset="59023.89">7523 15954 1114 0,'-10'-24'129'0,"2"-1"103"0,2-2-24 0,6 3-27 0,8 7-30 0,-3 11-40 16,13 7-19-16,9 18-37 16,10 6-9-16,18 1-19 0,5-8-10 0,11-11-11 15,17-7-1-15,15-18-2 16,-2-5 4 0,-5-13-13-16,-11-1-64 0,-16 7 48 15</inkml:trace>
  <inkml:trace contextRef="#ctx0" brushRef="#br0" timeOffset="80178.82">14693 5640 359 0,'-14'-2'116'0,"-1"4"85"16,-2 1-12-16,3 3-14 0,0 1-32 0,3-1-13 0,7 0-17 0,4 1-4 0,10-4 13 0,6-2 8 0,10-2 3 0,11-4 3 0,16 0-23 16,6 1-12-16,10 5-38 15,7 5-17 1,-8-6-24-16,6 4-4 16,-2-4-10-16,3-2-2 0,8-4-2 15,-1 1-2-15,-8-1 3 31,-11-1 4-31,-25 6 7 0,-20-6 4 16,-18 7 5-16,-13 0-4 16,-17 7-8-16,-16 4-6 15,-21-2-8-15,-8 5 1 0,-8 2-10 16,-4-6-4-16,-5 1-11 16,-4-3-1-16,-9-2 7 15,0 0 4-15,17 1 11 16,9 0 3-16,30-3-1 15,11 0 2-15,24-4 6 16,11-3 7-16,13-3 19 0,7-5 8 16,19-3 9-16,8-5-4 15,24-2-13-15,11 2-8 16,14 3-14-16,8 1-4 16,6 5-5-16,9-1-1 15,14-1-1 1,6 5 1-16,-18 3 1 15,-13 2 1-15,-41 8 5 16,-16-1 0-16,-28 3 10 16,-15-3 7-16,-27 3-2 15,-11-2 4-15,-29 2-11 16,-15-4-11-16,-27 3-20 16,-11-7-15-16,-2-2-10 15,3-1-1-15,21 1 15 0,10 4 10 16,23 4 12-16,14 1 4 15,22 1 5-15,19 1 9 16,24-6 12-16,16 2 3 0,19 0-2 16,6-5-6-1,7 1-14-15,11-1-4 0,15-8-5 16,11 2 4-16,6-2-63 16,-13-1-45-16,-18 2-125 0,-21 6-112 15,-9-17 193 1</inkml:trace>
  <inkml:trace contextRef="#ctx0" brushRef="#br0" timeOffset="84953.17">15486 4506 537 0,'-9'-5'124'0,"1"-1"110"15,3 0 15-15,0-1-42 0,2 4-24 0,2 0-39 0,-1 3-18 0,1 3-38 0,-3 0-13 0,0 2-17 0,4-3-6 16,0-2 0-1,-5-4 0-15,2-5-9 0,-7-4-3 16,-4 2-13-16,-5 0-8 16,-11 7-9-16,0 4-5 15,-6 12-9-15,0 10-2 16,9 16-5-16,0 11 1 16,13 3 2-16,3 0 1 15,9-8 3-15,4-1 0 0,12-23 3 16,10-2 1-1,1-21 8-15,2-12 14 16,-2-15 16-16,2-9 9 16,-10-10 4-16,4-5-5 15,-10-10-10-15,0-2-4 0,-3-9-3 16,-1-5-4-16,3-10-5 16,-2-4-1-1,4 11 2-15,0 19 5 0,-3 24 12 16,-9 14-6-16,-8 19-9 15,-6 10-6-15,-8 20-15 16,1 10 2-16,-2 17-4 16,8 10-2-16,9 20-1 15,6 2-1-15,19 7 2 16,6-2 1-16,13-9-2 16,5 0 0-16,6-9-41 15,-2-6-28-15,-4-12-54 0,-4-4-36 0,-1-20-48 16,1-7-18-16,-4-21-86 15,-5-12-104-15,-3-17 247 16</inkml:trace>
  <inkml:trace contextRef="#ctx0" brushRef="#br0" timeOffset="85579.19">15773 4473 1077 0,'-9'8'131'0,"3"-2"91"0,-2 2-13 0,6-3-30 0,4-4-35 0,6-4-31 16,4 0-10-16,4-3-24 16,0-2-14-16,6-3-17 15,-6-3-7-15,3 1-10 16,-4 0-5-16,0-6-7 16,-4 7-6-16,-7-4-1 15,3-1 1-15,-12 2-3 16,-1 1 1-16,-15 5-5 15,-1 2-3-15,-6 23-8 16,-2 2-3-16,4 19-3 16,4 8 1-16,13 0 4 15,1 6 0-15,13-10 3 16,6-2-1-16,11-6 2 16,3-6 1-16,5-10 0 15,5-4 1-15,-4-11-1 16,2-7 1-16,-4-17-20 15,6-3-6-15,-7-8-2 0,5-5-1 16,-8-2 24-16,1-1 5 16,-6 13 1-16,1 9-1 15,-9 17 2-15,1 10-1 16,-7 21 1-16,-1 5 1 16,0 14-1-16,4-6-1 15,-4 1 0-15,6-5 0 16,-2-10 1-16,-6-7 1 15,2-12 5-15,-2-7 2 16,-6-6 19-16,3-8 9 16,-8-17 25-16,0-5 9 15,7-9 3 1,-4-6-5-16,11 0-23 0,9 0-8 0,7 8-17 16,3 7-5-16,-3 9-6 15,-3 6-6-15,3 4-3 16,-5 3-23-16,5 1-60 15,-4-2-46-15,-4 2-141 16,6 3-192-16,7 0 269 16</inkml:trace>
  <inkml:trace contextRef="#ctx0" brushRef="#br0" timeOffset="85796.59">16572 4301 1645 0,'-11'6'154'0,"-2"5"70"0,0 0-19 0,4 10-67 0,-1-2-56 0,10 15-50 0,0 4-12 0,11 3-15 0,1 3-3 16,5-6-4-16,7-5-25 16,1-14-68-16,0-6-65 0,0-10-293 15,0-9 269-15</inkml:trace>
  <inkml:trace contextRef="#ctx0" brushRef="#br0" timeOffset="85962.42">16591 3981 1870 0,'-19'3'97'0,"3"2"2"0,3-1-18 0,9-4-71 0,4-1-48 0,6-7-175 15,6 5 138-15</inkml:trace>
  <inkml:trace contextRef="#ctx0" brushRef="#br0" timeOffset="86445.34">16797 4268 869 0,'13'25'198'0,"1"0"203"0,-1 1-175 0,-2 4 6 0,3 7-80 16,-3 1-40-16,6 10-45 0,5 0-18 16,-1-8-27-16,7 2-11 15,-2-13 5-15,-9-7 11 16,10-13 18-16,-7-4 7 16,-2-11 3-16,4-7-6 0,-19-14-14 15,5-4-4-15,-8-7-11 16,-8-1-2-1,3-4-9-15,-3 4-4 0,7 12-3 0,2 6-1 32,4 18-1-32,3 3 0 0,9 10-1 15,5-4 0-15,5-3 3 16,6-5 3 0,10-9 2-16,3-3 2 0,7-5 2 15,1-4 1-15,-7-4 5 16,-6 0 4-16,-22-5 10 15,-2 7 0-15,-20 6 2 16,-9 0-6-16,-7 18-13 16,-8 6-6-16,-1 20-14 15,-1 9-4-15,13 15-1 0,8 0-1 16,13 2 5 0,9-10-4-16,12-8-38 0,10-5-28 15,5-15-90-15,-3-12-45 16,14-10-86-16,-5-10-75 0,7-13 217 31</inkml:trace>
  <inkml:trace contextRef="#ctx0" brushRef="#br0" timeOffset="86763.79">18039 4276 1172 0,'5'-14'212'0,"-9"3"161"0,-18 7-83 0,-16 11-119 0,-9 5-68 0,3 14-62 0,1 7-10 0,12-3-26 0,12 6-8 15,13-9-11-15,7-1-1 0,13-3-14 16,4-9-3-16,2-13-6 16,5-2-1-16,7-12 20 15,-4-12 8-15,2-13 13 16,-3-8 3-16,-2-12 25 16,-3-7 13-16,-3-14 31 15,-8-7 11-15,-11-4-5 16,-4 0-10-16,-7 25-10 15,-4 16-2-15,3 45-27 16,-2 21-4-16,3 40-26 16,1 15-9-16,7 26 1 15,3 0 1-15,11 0-54 16,11-8-40-16,8-26-166 16,11-1 142-16</inkml:trace>
  <inkml:trace contextRef="#ctx0" brushRef="#br0" timeOffset="87162.02">19250 3333 717 0,'-11'-21'198'0,"-4"2"216"0,-9 15-182 0,-3 8-16 0,-6 29-79 0,1 10-29 0,2 29-53 0,-3 9-14 0,6 17-17 0,5-1-9 0,8 0-13 16,8-4-2-16,6-7-38 15,1-7-66-15,6-3 63 16</inkml:trace>
  <inkml:trace contextRef="#ctx0" brushRef="#br0" timeOffset="87695.08">18768 3921 1355 0,'20'-24'147'16,"2"2"178"-16,0 0-111 0,4 8-7 0,5 1-39 0,1 4-79 0,2 4-34 0,3 7-36 0,-4 10-11 16,0 9-5-16,-5 10-21 15,-4 7-26-15,-2 2-11 16,-9-3-31-16,-9 3 8 0,-4-5 13 16,-1-7 13-1,-4-14 18-15,5-12 14 0,-8-4 14 16,8-17 1-16,0-17 12 15,0-10 2 1,3-7 5-16,5 1 8 0,6 3 4 0,1 9 2 31,4 13 0-31,-2 9-9 16,0 13-10-16,2 5-5 0,-3 12-6 16,-3 12 0-16,-2 3 2 15,-2 8 1-15,-1-1-1 16,3 1 1-16,6 0-1 15,6-5 0-15,5-7 0 16,3 1 2-16,3-13 4 16,0-8 2-16,-1-6 19 15,-4-10 10-15,-12-10 19 0,-4-3 9 16,-7-10-4-16,-12 1-11 16,-21-2-19-16,-9-1-22 15,-16 9-38 1,0 6-20-16,0 18-75 0,7 8-47 15,11 11-214-15,12-1 218 0</inkml:trace>
  <inkml:trace contextRef="#ctx0" brushRef="#br0" timeOffset="88111.87">19635 3837 1027 0,'26'13'124'0,"-1"3"39"0,-9-1-20 0,-1 8-5 0,-7-5-73 0,-3 3-21 0,0-7-5 16,-5-3 3-16,0-11 2 15,-7 0 3-15,6-14-3 16,-1-5-3-16,2-8-1 16,-1-3-2-16,1-1-6 15,3 1-3-15,8 8-5 16,6 4-5-16,4 14-12 15,-2 4-5-15,1 9-3 16,1 4-2-16,-4 6-3 0,0 0 1 0,-2 0-2 31,-4-7 1-31,-2-7 2 16,-4-2 4-16,3-9 1 0,-4-7 4 16,4-14 3-1,5-3 0-15,7-3 1 16,7 0 0-16,3 16 0 15,7 7 4-15,-1 24 0 16,-5 13-2-16,2 17 5 0,-6 2-26 0,-1-2-88 31,-8-6-85-31,11-11 87 0</inkml:trace>
  <inkml:trace contextRef="#ctx0" brushRef="#br0" timeOffset="88677.66">20935 3576 1386 0,'11'0'122'0,"-8"6"55"16,-4-1-25-16,-16 15-45 0,-6 2-45 0,-5 22-43 0,3 5-6 0,3 6-12 0,8 7-3 0,23-10-2 0,10-2 0 0,19-18 0 15,8-7-2-15,6-17 21 16,-2-8 13-16,1-17 22 16,-7-5 16-16,-11-16 2 0,-8-2-2 15,-14-9 5 1,-8 2-5-16,-14-2-14 0,-8 0-11 16,-23 1-46-1,-9 3-22-15,-9 25-55 0,-1 9-24 0,2 12-105 16,12 10-193-16,22 2 243 15</inkml:trace>
  <inkml:trace contextRef="#ctx0" brushRef="#br0" timeOffset="88864.66">21396 3702 1394 0,'6'36'131'0,"-3"5"41"0,-3 6-61 0,-1 7 14 0,-2 7-83 0,-4 4-14 0,7 4-27 16,-1 4-8-16,1-2-109 15,0-3-105-15,0-8 119 16</inkml:trace>
  <inkml:trace contextRef="#ctx0" brushRef="#br0" timeOffset="89111.65">21375 3702 1246 0,'37'-16'139'0,"7"3"191"0,8 13-147 0,-3 7 10 0,3 5-38 0,-13 7-75 0,-12-1-20 0,-13 4-30 0,-12 3-4 16,-10 0-5-16,-12 0-8 0,-17-1-22 15,-4-5-32 1,-9-8-100-16,1-2-53 16,9-9-310-16,12-1 291 0</inkml:trace>
  <inkml:trace contextRef="#ctx0" brushRef="#br0" timeOffset="89587.9">21820 3711 1051 0,'21'27'91'0,"-5"-5"187"0,7-6-150 0,-1-13 26 0,4-1 11 0,2-6-52 0,-4-3-13 0,-5-3-25 16,-4-6-6-16,-7 2-15 15,-8-2-5-15,-14-1-5 16,-10-2-7-16,-10 5-18 15,-7 1-8-15,1 21-19 16,1 8-9-16,2 20-6 16,14 5 2-16,9 0 7 15,12 0 3-15,16-6 4 0,8-5 0 16,15-11 5 0,2-5 2-16,5-11 4 0,5-1 1 15,2-2-1-15,-1 0-1 16,5 3-2-16,-4 0-1 15,-2 10 0-15,-11-2-2 16,-21 1 2-16,-3 1-1 16,-19-7 4-1,-3 0 3-15,-3-6 4 16,-4-7 7-16,8-9 20 16,-2-8 9-16,9-9 9 0,8 0-4 15,9-2-25-15,10 5-12 16,8 0-14-16,-4 10-6 15,1 1-14-15,-7 2-33 16,-6 2-120-16,5 3-90 0,12 2 130 16</inkml:trace>
  <inkml:trace contextRef="#ctx0" brushRef="#br0" timeOffset="90094.09">22775 3760 1104 0,'3'3'175'0,"-3"-1"125"0,0-2 7 0,-8-8-71 0,-3-2-64 0,-8-1-82 0,-5 2-31 0,-6 9-50 0,-6 11-11 0,-2 14-16 31,4 8-8-31,10 5-35 0,8-2-23 0,16-7-15 31,8-9 8-31,8-10 41 16,7-7 28-16,4-8 22 0,-2-7 14 15,4-10 26-15,2-1 12 16,-8-3 37 0,-1 2-8-16,-8 5-27 15,-3 6-3-15,-11 13-22 0,0 5-7 0,-2 19-3 16,-4 6-12-16,6 4-39 16,8 0-19-16,17-15-40 15,13-4-16 1,9-10-9-1,4-7-22-15,-2-10-19 0,-5-7 39 0,-6-9-32 16,-5-7 43-16,-5-11 82 16,-6-9-1-16,-3-11 136 15,-3-4 31 1,-11-12 33-16,-1 3 3 0,-4 19-7 16,-6 13-11-16,1 39-50 15,-4 21-24-15,-5 33-52 16,1 12-20-16,5 19-3 15,5 4-1-15,6-6-10 16,5-4 4-16,5-4-96 16,-5-6-30-16,4-9 60 15</inkml:trace>
  <inkml:trace contextRef="#ctx0" brushRef="#br0" timeOffset="90353.64">23035 3686 1461 0,'14'0'130'0,"11"2"120"0,10 2-86 0,-6-4 20 0,7 0-49 0,5 7-57 0,-2-3-18 0,9 10-30 15,-6 1-11 1,-9 7-15-16,-6 5-3 15,-17 6-7-15,-4 5-12 16,-9 3-42-16,-7 1-24 0,-2-4-92 16,4-5-60-1,8-14 132-15</inkml:trace>
  <inkml:trace contextRef="#ctx0" brushRef="#br0" timeOffset="90526.99">23431 3582 1097 0,'-2'0'-20'15,"-1"-6"23"-15,6 1-275 0,10-11 240 0</inkml:trace>
  <inkml:trace contextRef="#ctx0" brushRef="#br0" timeOffset="91060.81">23641 3740 1195 0,'-13'34'129'15,"1"-2"127"-15,5 2-165 16,-1-4 10-16,21-4-45 16,11-6-10-16,10-9 1 15,1-9-7-15,3-9 17 16,0 0-6-16,-2-11 24 15,-8-1 19-15,-2 4 6 16,-6-6 8-16,-18 5-22 16,-2-1-17-16,-22-13-26 0,-11 2-22 0,-15-1-30 31,-1 6-13-31,-7 19-19 16,0 9 2-16,12 9 12 15,8 7-17-15,36-5 1 16,19-4 3-16,25-1 4 15,10-6 26-15,6 4 17 16,0-2 4-16,-4 4 12 16,-5 0 3-16,-2 5-3 0,-7 3-3 15,-4-1-10-15,-8 5-3 16,-9-1-3-16,-7-3 0 16,-5-8-6-16,-4 0-3 15,-2-11-10-15,5-7 3 16,0-10 11-16,6-7 8 0,11-9 25 15,4-8 7-15,12 0 25 16,6-1 7-16,-6 13 5 16,0 6-4-16,-6 16-27 15,-8 14-10 1,-4 21-16-16,-8 10-5 0,-9 14-5 16,-6 3-18-16,0 0-49 15,0-4-33-15,6-12-51 16,5-4 65-16</inkml:trace>
  <inkml:trace contextRef="#ctx0" brushRef="#br0" timeOffset="104621.39">14899 12364 186 0,'-12'7'8'0,"-2"-3"18"0,-5 4 10 0,3-1 28 0,5 2 18 0,6-4 29 16,5 3 17-16,3-5 28 0,4 5 7 0,2-7-11 0,-3 7-8 0,-1 2-25 15,0 1-15-15,-13 9-25 0,3-1-21 16,-14 8-32-16,3 4-8 15,4 1-12-15,1-1-3 16,9-8-2-16,2-6 0 0,5-9 6 16,3-3 8-16,4-2 6 15,-2-3 4-15,-7-3-5 16,-3-7-5-16,0-6-4 16,-11-7-2-16,8-6-4 15,1-5 6-15,-2-6 4 16,10-1 7-16,7-5 27 31,-10 2 0-31,8 8 12 0,0 4-1 16,-5 13-13-16,8 10-4 15,-6 9-14-15,3 3-4 16,-1 13-13-16,-2 1-4 16,4 10-6-16,1 3-2 15,-4 5-2-15,-2-1 0 16,0-2-1-16,-3-2 0 0,7-14-1 15,-2-8 1-15,4-13 3 16,-2-8 0-16,-2-10 3 16,7-9 1-16,-2-7-1 15,2-7 1-15,0 6 0 0,-2 4 2 16,-3 13 4 0,-3 7 3-16,-7 9-3 15,1 7-1-15,1 4-8 0,-1 10-1 0,4 16-1 16,-1 6-1-16,4 11 0 15,2 4-1-15,0 1-16 32,-3-2-27-32,0-4-64 15,0-6-59-15,-3-17-247 0,4-2 246 16</inkml:trace>
  <inkml:trace contextRef="#ctx0" brushRef="#br0" timeOffset="104999.29">15327 12336 1014 0,'5'0'114'0,"-2"3"78"0,-3 0-19 0,0 8-56 16,-2 2-30-16,-7 6-36 0,4 1-12 0,-3 12-18 0,0-2-6 0,7 11-12 0,1 3-2 0,9-5-1 16,4-1-1-16,10-5 0 0,6-7-1 0,6-7 9 15,-2-7 9-15,0-13 26 16,-10-9 14-16,-2-10 14 16,-4-6 8-16,-1-7-1 15,-3-5 4-15,-4-10 1 16,1-1-7-16,-10 0-23 0,-4 3-11 15,0 5-31-15,-7 3-10 16,8 13-7-16,6 4-18 16,-2 10-55-16,10 5-59 15,4 1-216-15,5 4 200 0</inkml:trace>
  <inkml:trace contextRef="#ctx0" brushRef="#br0" timeOffset="105205.66">15786 12296 988 0,'-11'13'153'0,"1"1"75"0,6 4-36 0,1 2-32 0,-1 7-57 0,1 6-16 0,-1 8-32 0,-9 10-16 0,-4 4-24 0,-7 6-21 0,-3-6-73 15,3-4-48-15,1-16-140 16,5-12-160-16,1-15 247 0</inkml:trace>
  <inkml:trace contextRef="#ctx0" brushRef="#br0" timeOffset="105420.53">15546 12300 1164 0,'7'-11'151'0,"-4"9"122"15,5 5-48-15,1 21-42 0,7 4-41 0,3 10-55 0,4 3-21 0,7 0-44 0,3 0-12 16,7-1 2-16,3-4-44 0,4 0-115 16,3-6-113-1,-9 13 116-15</inkml:trace>
  <inkml:trace contextRef="#ctx0" brushRef="#br0" timeOffset="172074.82">1883 14982 1208 0,'-7'-14'145'0,"-2"3"93"0,-4 6-90 0,-7 15-79 0,-12 9-34 0,-6 17 2 0,-1 0 5 0,-2 4 4 15,5-9-1-15,10-6-20 0,7-4-10 0,7-4-11 0,2 2 3 0,9 0 2 16,1 6 2-16,9 10 0 16,4 3-4-16,7 3-4 0,6-2-2 31,11-3 2-31,9-6 2 16,11-6 7-16,16-2 3 15,15-4-4-15,7-3-1 16,6 0-7-16,0-4-3 15,15 0 0-15,9-2 0 16,20 4-1-16,6-1-1 0,6-5 0 16,10 0-1-16,11-5-3 15,-1-2 3-15,7-9-2 16,7-6 1-16,-5-2-1 16,2-2 1-16,13-1 2 15,-18-4 2-15,-4 3 0 16,4 1 1-16,-9-1 1 15,-7 9 2-15,-20 6 1 0,-11-1 2 16,-39 7 2 0,-10 0 0-16,-13-1 3 15,-9-3 0-15,-13-8 2 16,-14-1 1-16,-22-1 5 16,-8-8 4-16,-32-6 3 0,-11-6-1 15,-17-5-4 1,-13-4-4-16,-6 4-1 0,-11 1-1 15,-14 10-1-15,-28 3-4 16,-28 6-11 0,-7 6-2-16,-19 8-5 0,1 5 1 15,0 3 6-15,2 2 1 0,-5 0 2 16,3-5 0-16,1 2-2 16,-1-2-1-16,2 3-1 15,0 3-1-15,3 0 1 16,5 5 0-16,4 5 1 15,4 5 7-15,6 4 13 16,3 0 5-16,21-1 7 16,15-5-7-16,13-5-12 15,6-5-7-15,12-7-9 16,15-4-4-16,25-4-10 16,20-2-7-16,21-1-13 15,13-1-3-15,32 1 3 16,18-4 7-16,31 2 13 15,10 5 5-15,15 4 4 16,11 4 3-16,25 7 2 16,8 2 0-16,23 5 1 0,4 0 0 15,11 1 0-15,-2-1 1 16,5 0 1-16,3-1 0 16,-12-2 0-16,-9 0 0 0,1-7 0 15,-15-6 1-15,-12-2 1 16,-7-7 1-16,-24 1 1 15,-15 2 1-15,-13-1 1 16,-11 4 1-16,-15 3 2 16,-18 0 1-16,-33 2 10 15,-17-2 4-15,-7 0 6 16,-25-5 0-16,-28-9-6 16,-19-5-5-16,-19-9-5 15,-10-2-1-15,-7-7-2 16,-8 1-1-16,-27 6-7 15,-10-3-6-15,-17 6-37 16,-11 2-16-16,-8 3-34 16,2 1-13-16,-5 9-17 15,-2-2-17-15,7 3 19 16,0 3 25-16,1 3 63 16,6 3 49-16,23 1 55 15,14-4 13-15,34-3 14 16,26-3-7-16,22-8-31 15,16 2-18-15,25 3-37 0,6-1-14 16,32 3-19-16,9 2-3 0,25 7 4 16,14 3 5-16,19 3 9 15,10 7 2 1,33-2 2-16,13 3 0 0,17 8 1 16,10-2 1-16,17 10 1 15,2 1 2-15,10 2 12 16,3-5 7-16,-6-7 3 15,4-2 2 1,7-10-12-16,1-5-5 0,-10-7-3 16,-5 0-2-16,-8-5-1 15,-5 1 2-15,-25 2 0 16,-4-1 2-16,-37 0 1 16,-9 2 0-16,-16-2 2 15,-4 1 0-15,-21-2 2 16,-15-1 2-16,-24 0 12 15,-16 2 8-15,-23 3 11 16,-16-4 1-16,-23 2-7 0,-17 3-7 0,-13 7-12 16,-8 3-5-1,-15 12-8 1,-18-1-6-16,-20 9-11 0,-8 0-4 0,-16-1-10 31,1-3-3-31,-9-9 1 16,1-2 4-16,-12-4 12 15,6-3 8-15,4-3 8 0,-4 0 4 16,7-1 12 0,6-4 3-16,3 0 4 0,7 0-4 15,16-1-10-15,-2 1-4 16,5-1-8-16,4 4-1 16,8 2-4-16,11 4-3 15,6 2 0-15,2 5 0 16,19-6 2-16,6 3-1 15,35-7-4-15,13-1-1 0,23-1-5 16,15 1-5-16,-4-8-6 16,17 4-2-16,23-2 2 0,9 3 5 15,37 3 8 1,13 0 2-16,22 2 3 16,7 4 1-16,16 2 3 15,14 3 1-15,12 8 1 16,10-3 1-16,11 6 3 0,4-3 0 15,1 3 1 1,9-3 0-16,0-1 1 16,-6-3-1-16,2 0 2 0,1 1 0 15,-17 3 1 1,-2-2-1-16,-10 7 2 16,-22 0 0-16,-4-2 2 0,-6-2-1 15,-24 1 0-15,-14-2 1 16,-29-5 0-16,-15-1 1 15,-16-7 3-15,-11-5 2 16,-15-1 19 0,-12 0 15-16,2 0 22 0,-5 4 9 15,-10 2 0-15,-9-3-11 16,-5 3-20-16,-11 1-11 16,-11-4-21-16,-6 0-5 15,-27-3-9-15,-13-3-7 16,-14 0-41-16,-10-7-43 15,-4 4-105-15,-16-8-48 0,-36-7 121 16</inkml:trace>
  <inkml:trace contextRef="#ctx0" brushRef="#br0" timeOffset="-205229.76">7150 14787 1046 0,'-6'-4'55'0,"1"-7"7"0,4-3-19 16,2-8-34-16,4 6-5 0,-3-3 0 0,-2 7 13 0,-5 9 32 0,0 3 17 0,2 9 22 0,3 2-1 16,16-5-6-16,12 4-1 15,42-5-2-15,12-1-7 0,30-4-20 0,6-7-12 16,11-1-18-1,18-5-5-15,6-3-10 0,-2-3-2 16,-7-4-1-16,-21 2-1 16,-17 4 19-1,-7 4 2-15,-22 8 22 16,-15-1 9-16,-35 9 7 16,-24 7 7-16,-39 10-11 15,-23 6-10-15,-40 8-21 16,-15 10-8-16,-28 2-15 15,-26 5-2-15,-23 4-10 16,-10-2-6-16,-10-1-15 16,18-1-8-16,23-7-11 15,9 2 0-15,43-7 17 0,7-1 10 16,31-8 19 0,17-6 8-16,38-10 2 0,26-5-1 0,56-9 0 15,19-6-3-15,34-13-1 16,16-6 1-16,27-15-3 15,7-4-1 1,4 0 1-16,-7-2 0 0,-10 7 20 16,-8 3 9-16,-27 6 16 15,-14 0 10 1,-38 17-14-16,-21 1-2 0,-34 10 0 16,-10 7-6-16,-53 4-13 15,-35 5-20-15,-44 13-39 16,-16 9-8-16,-27 4 7 15,3 4 14-15,3 3 24 16,9-4 2-16,39-7 2 16,20-1-2-16,38-10-4 0,19-4-6 15,40-4-15 1,23-4-3-16,46-7 3 16,17 0 5-16,37-12 15 15,15-5 5-15,21-5 6 0,-2 0 1 16,-6 4 8-16,-8-1 4 15,-15 4 6-15,-6 1 1 0,-28 0-3 16,-14 3-1 0,-44-1 5-16,-14 4 3 15,-29 1-4 1,-28 1-14-16,-38-2-49 0,-18 2-25 16,-29 5-20-1,3 4 10-15,1 4 50 16,2 3 29-16,33-1 25 0,18 0 5 15,51-4-13-15,24-3-13 16,57 1-1-16,30-6-3 0,43-3 0 16,17-8-1-16,39-8-6 15,10-4-11-15,33-2-127 16,25-5-428-16,-14-1 359 16</inkml:trace>
  <inkml:trace contextRef="#ctx0" brushRef="#br0" timeOffset="-182336.73">7796 14779 792 0,'9'8'127'0,"2"3"98"0,-2 1-94 0,-2 2-31 0,-7 5-27 0,-3 0-4 0,-10 5 6 16,-4-4-2-16,-5 1 0 0,-4-2-3 0,-7-3-23 0,0-2-14 0,-14-6-20 15,-4 0-8-15,-12-2-9 16,-5 0-2-16,-9-1 4 0,-3-3 2 15,7-10 45-15,8-11 15 16,15-19 19 0,1-5 1-16,9-10-34 0,6-9-12 15,1-2-16-15,-4-6-3 16,4-2-5-16,0-3-5 0,0 6-3 16,1-5-2-16,-4 1 0 15,-5 2 0-15,-5-12 0 16,2-1-2-16,5-7 0 15,2-5 0-15,17 6 3 16,6 8 2 0,14 6 25-16,6 3 13 0,4 12 20 0,5-1 3 15,4-2-14-15,5 1-16 0,3-2-19 32,1 2-4-32,2 3-11 15,0 3 0-15,10 4-5 16,7 4-3-16,10 1-2 15,4 1-2-15,9 3 3 16,5 0 1-16,9 3 3 16,4 8 1-16,5 1 3 15,2 4 0-15,0 4 0 16,-9 2 1-16,0 5 0 16,-6 3 1-16,15 6 1 15,-1 3 0-15,7 10-2 0,-9 3 0 0,-10 9-2 16,-3 7-1-16,-10 10-2 15,4 7 0 1,-5 10-2-16,4 4 0 0,-1 6 1 16,2 4 2-16,-5 8 3 15,-5 2 0-15,-7 7 2 16,1 7 0 0,-3 5 1-16,-4 1-1 15,-5-2 1-15,-3-3-1 0,-12 3-1 16,-5 3-1-16,-14 7-13 15,-11 2-4 1,-19 10-3-16,-6 4 0 16,-14 7 13-16,-4 6 6 0,-4 5 6 15,-7 2 4-15,-10-19 1 16,-4-8 5-16,-36-22-10 16,-8-6-12-16,-18-17-52 15,-23-13-41-15,-25-27 51 16</inkml:trace>
  <inkml:trace contextRef="#ctx0" brushRef="#br0" timeOffset="-173099.58">20192 6518 300 0,'13'2'65'0,"-1"-1"53"0,-2 3-49 0,-4 7-63 15,-9 0-23-15,-2 1-43 0,-6-4-3 0,0 0 7 0,0 3 33 0,6-8 95 16,4-1 37-16,-1 3 42 0,-9 2-1 0,0 1-47 16,-1 3-31-16,-7-6-45 15,0 3-5 1,5-8 24-16,-1 0 17 0,15-6 28 0,4-4 7 0,8-1-6 31,4-11-5-31,4 9-20 16,-5 1-7-16,-8 6-19 15,-3 4-8-15,-9-6-3 16,-3-1-3-16,-3-1 13 16,-2 5 7-16,1-9 9 15,1 0 4-15,8-6-7 16,3-6-9-16,0 4-13 0,7 2-5 15,0-4-8 1,2 0-2-16,-7 7-3 0,-4-3-5 16,-10 5-2-16,-7 3-1 15,-2-1-1-15,-1 4-1 0,5-6-1 16,3 3 2-16,9-5 7 16,5-4 2-16,14 1 10 15,3-4-2-15,-1 5-1 16,-2 2-1-1,-6 6 0-15,-8 4-5 16,-11 1-4-16,-13 1 1 16,-4-4-10-16,-5-2 5 15,3-7 0-15,-2-2 0 16,6 1 3-16,-1-3 2 0,2 6 2 16,-2-1 1-16,-2 1-3 15,4 2-3-15,-8-2-2 16,1 2-1-16,-1-4-2 15,-8 0 2-15,-1-5-1 16,-7 3 2-16,-11-8-2 16,1 1-2-16,-2-2 0 15,-2 1-4-15,11 3 2 16,3 0 0-16,3 4 0 16,-1 2 2-16,6 3-1 15,-5 1 1-15,0 2-1 16,-6 3 0-16,-9 1 6 0,-1 0 1 15,-1 4 0-15,3-1 1 16,11 4-7 0,-1-1-1-16,2 3-1 15,3 0 0-15,0 3 0 16,-2 3-1-16,-7 1-1 16,-1 2 0-16,-11 2 0 15,-2 3 1-15,4 0 0 16,0 2 1-16,8-3 0 15,4 1-1-15,1 2 1 0,5-4-1 16,4 3 0-16,2-3 0 16,-5 1 1-16,-1 1-1 15,-8-3 1-15,-6-3 0 16,0 0 1-16,0-3-1 0,4 6 0 16,0-2-1-16,9 2 0 15,1-5 1-15,2 2-1 16,1-1 1-16,-2 4 0 15,1 0 0 1,-7 1 0-16,2 4 0 0,-8-5 0 16,-1 0 0-16,4-1 1 15,2-4 0-15,5 0-1 16,3 1 1-16,-2 2-1 0,3-3 0 16,6 2-1-16,0 0 0 15,4-5-1-15,0 0 0 16,3 1 1-16,-2 2-1 15,1-1 0-15,-2 2 0 0,4 5 0 16,-4-3 0 0,5 7-1-16,-1-2 1 0,3-3 1 15,2 2 0-15,2-7 1 16,3 3 1 0,-2-5-1-16,1-1 1 0,-4-2-7 15,-3 4-5 1,-2-2-5-16,-1 7-3 0,-2-3 3 15,0 5 4 1,6-1 4-16,-1 1 2 0,3 1 4 16,5 1 1-1,-1 0 1-15,2-3 1 16,-1-1 2-16,2-1-1 0,-2-6 1 16,5 2 0-16,-2-5 0 15,-1 0 0-15,-5-2 0 16,1-1-1-16,-4 3-1 15,-2-1-1-15,-3 1 0 16,0 0 0-16,5 0 0 16,1-5 0-16,4 2 0 15,6-2 0-15,3 0 1 0,-1-1 0 16,6 0 1-16,-2-1-1 16,4 4 0-16,-4-1 0 0,1 0-1 15,-1 4-1-15,2-1 1 31,-2 1 0-31,4 0 0 16,-4 1-1-16,3 1 1 16,-3 1 0-16,-1 0 0 0,1-1 1 15,-2-2-1-15,5-5-1 16,-1-1-37 0,0-4-46-16,-4-7-158 0,7-7 137 15</inkml:trace>
  <inkml:trace contextRef="#ctx0" brushRef="#br0" timeOffset="-137995.84">12418 16209 638 0,'0'-8'132'0,"-3"7"137"0,0 1-23 15,-2 4-16-15,-2 7-11 0,4 7-14 0,-5-2-12 0,5 6-35 0,-3-5-20 0,0 7-48 0,1-1-17 0,-1 12-33 0,6 9-11 0,-4 10-9 16,4 9-10-16,-1 0-9 15,1 0 0-15,1-9-10 16,4 2-28 0,3-19-78-16,0-11-79 0,-3-5-283 15,6-16 274-15</inkml:trace>
  <inkml:trace contextRef="#ctx0" brushRef="#br0" timeOffset="-137444.58">12749 16340 1410 0,'-1'8'123'0,"-3"6"76"0,-8 0-20 0,-2 11-73 0,4 2-27 0,2 10-51 0,3 2-13 0,4 13-12 0,2 5-4 0,7 1 0 0,5-4-2 0,3-13 1 0,7-8-1 16,0-17 2-1,-6-7 1-15,-4-17 4 0,-4-4 5 16,-7-23 17-16,-2-1 7 0,-2-18 5 16,-6-4-2-16,3-7-12 15,-4 2-7-15,1 3-4 0,5 5 0 31,9 14 0-31,4 3 2 0,12 21 5 16,0 7-3-16,6 16-4 16,2 9-7-16,10 16-3 15,1 9-1-15,-10 5-4 16,2 9 3-16,-4-7-2 16,-4-1 0-1,3-8 4-15,-2-5 2 0,-4-8-9 16,-8-6 39-16,-13-13 31 15,-1-1 14-15,-9-13 33 16,-5-4-33-16,-4-14-26 0,-1-5-12 16,4-21-23-16,1-8-6 15,7-2-10-15,4 4-3 16,6 9-3-16,8 11-7 0,7 7-67 31,-1 6-68-31,10 6-236 0,6-5 208 0</inkml:trace>
  <inkml:trace contextRef="#ctx0" brushRef="#br0" timeOffset="-137134.68">13577 16208 1102 0,'-17'22'118'0,"-2"-2"116"0,5-3-146 0,6 1 5 0,11-1-17 16,7 8 1-16,10 12-19 0,7 0-14 0,9 16-21 0,-4-3-9 0,4 4-9 15,-3-6-1 1,-4-16 35-16,-4-5 16 0,-8-15 50 16,2-5 27-16,-14-18 26 0,-4-10 5 0,-4-21-23 15,-6-9-20 1,-2-12-56-1,-2-3-19-15,7 3-36 16,-5 6-9-16,9 8-4 16,5 3-8-16,7 15-47 15,2-1-61-15,6 6 65 16</inkml:trace>
  <inkml:trace contextRef="#ctx0" brushRef="#br0" timeOffset="-135590.54">12902 17389 734 0,'-1'-8'147'0,"-1"3"150"0,2 0-45 0,-2 4-61 0,-9 1-36 0,7 6-65 0,-4-1-30 0,5 11-28 0,4 7-9 0,-1 14-8 15,0 5-1-15,-1 9-11 0,1 5-1 0,0 1-2 16,0-2 0-16,1-7 1 16,-1-7 0-16,0-16 0 15,-1-8 0 1,1-17-1-16,-8-8 2 0,8-17 6 31,-2-10 8-31,1-17 18 16,1-1 8-16,0-12 9 15,3 0 2-15,6 2-9 16,-1 2-7-16,6 7-17 0,-1 7-7 16,3 14-11-16,1 9-1 15,2 19-2-15,-3 7-1 16,3 17 1-16,1 12 1 15,2 9 0-15,-3 6 0 0,-1-2 1 16,-3-6 0-16,1-12 2 16,5-10-1-16,-4-6 1 15,-4-10 9-15,-1-7 16 16,-1-4 7-16,-6-11 21 16,4-5 1-16,-2-7-5 0,1-4-5 15,3 0-16-15,1-1-11 16,1 10 1-1,1 6 2 1,0 15-3-16,-1 8 1 0,0 20-9 16,-2 10-5-1,-2 16-5-15,-1 7-13 0,3 14-57 16,0-3-33-16,3 7-80 16,4-11-54-16,10-16-174 15,2-6 229-15</inkml:trace>
  <inkml:trace contextRef="#ctx0" brushRef="#br0" timeOffset="-135267.66">13672 17403 1015 0,'-2'0'161'0,"2"13"125"16,-1-1-65-16,-1 15-115 0,1 4-37 0,2 12-43 0,-1 0-13 0,7 7-11 0,2 2-2 0,10-3-3 15,2-5-2 1,10-9 0-16,1-7 0 0,5-9 2 16,4-9 3-1,-1-10 23-15,-2-3 21 0,-11-10 45 16,-7-6 16-16,-9-11 19 16,-8-5-6-16,-4-14-23 15,-2-3-16-15,-7-12-38 16,-3 2-13-16,4-2-23 15,1 0-3-15,5 12-8 16,8 5-31-16,7 11-112 16,6 4-103-16,9 5 125 0</inkml:trace>
  <inkml:trace contextRef="#ctx0" brushRef="#br0" timeOffset="-135040.16">14716 17231 1342 0,'-6'33'145'0,"-7"10"98"0,1 9-19 0,-7 16-77 16,-5-2-41-16,-3 9-55 0,-4 4-18 0,2 2-23 0,1 4 3 0,0-5-68 31,4-9-53-31,0-22-155 0,10-8-211 0,14-39 273 16</inkml:trace>
  <inkml:trace contextRef="#ctx0" brushRef="#br0" timeOffset="-134857.77">14434 17330 1577 0,'6'16'156'0,"5"16"99"0,2 12-55 0,4 17-111 0,12 4-29 0,7 1-39 16,11-1-8-16,5-13-13 0,7-8-25 0,-6-19-84 16,1-14-66-16,-7-22 85 15</inkml:trace>
  <inkml:trace contextRef="#ctx0" brushRef="#br0" timeOffset="-134137.39">13065 15693 690 0,'0'34'83'0,"0"-1"79"0,-2-13 9 0,0-9-8 0,1-3 1 0,1-11-2 0,0-5-11 0,-5-6-19 0,2-2-13 0,-2-8-30 16,-1-4-14-16,0-10-21 15,-4-6-6-15,-2-11-10 16,-1-4-2-16,0-15 7 15,-2-9 5-15,7-7 18 16,6-5 0-16,-7-4 1 16,10 3-7-16,2-2-14 15,-6-5-1-15,11 4-14 16,0 4-4-16,-3 6-10 16,3 3-6-16,-4 22-4 15,3 10-2-15,-3 15-2 0,0 13 1 16,-6 8-2-1,2 8-2-15,0 10-18 16,0-3-17-16,0 1-62 16,-2 1-30-16,2-1-138 15,2-9-84-15,0-8 195 16</inkml:trace>
  <inkml:trace contextRef="#ctx0" brushRef="#br0" timeOffset="-133746.89">12957 13937 1301 0,'-15'26'112'0,"-4"3"79"0,-5 7-28 0,-3 0-70 0,-11 5-27 0,-1 0-54 0,-2-1-7 0,1-1-4 16,6-4-1-16,16-7-2 15,7-4-1-15,7-11-7 0,4-7 0 16,7-9 11-1,5-10 4-15,6-7 15 0,5-10 4 16,10-4 7 0,1-3 6-16,-8-15 11 15,8 7 10-15,-1 1 8 16,-3-3-1-16,10 17 0 16,-10-5-9-16,-3 13-16 0,-2 14-4 15,-1 21-8 1,-2 14-6-16,-2 17 3 15,-2 5-2-15,-1 9-6 16,0 1-1-16,1-4-8 0,-3 0-1 16,0-11-3-16,-1 0-24 15,3-4-92-15,2-2-52 16,3-7 71-16</inkml:trace>
  <inkml:trace contextRef="#ctx0" brushRef="#br0" timeOffset="-132692.66">14940 16793 679 0,'2'4'133'0,"-2"-1"102"0,0 4-65 0,2 1-32 0,4-4-39 0,3 3-11 0,6-6-2 0,-1-2 4 0,5-2 6 32,1-7-4-32,5-9-24 0,2-6-16 0,-2-11-21 15,10-13-8-15,-5-13-1 0,5-2-6 31,-2-11-2-31,2 6 4 16,3-8 6-16,-7 1 10 16,-6-1 15-16,-6-8 6 15,-16-5-3-15,-6-6-6 16,-16-8-21-16,2-5-11 16,-5 0-12-16,6-13 0 0,7-4-1 15,7 5 0 1,10 4 2-16,-2 16-2 0,4 24 0 15,-6-2 3-15,0 7-5 16,-4 4-1-16,-4-6 2 16,3 7-2-16,-2 6-2 15,-5 6-1-15,3 12-17 16,-3 8-10-16,4 12-18 0,-1 9-13 16,0 6-47-16,5 6-52 15,-2 1-146-15,2-1-119 16,0 2 227-16</inkml:trace>
  <inkml:trace contextRef="#ctx0" brushRef="#br0" timeOffset="-132367.48">15366 14137 1148 0,'-3'5'160'0,"0"-1"115"0,-11 14-111 0,-5 4-49 0,-2 14-65 0,-4 5-25 0,-2 13-20 0,-1 6-5 0,6-4-2 16,0 3-2-16,9-12-2 16,1-12 0-16,8-16-4 15,4-13 0-15,2-20 3 16,4-11 4 0,7-18 20-16,3-9 10 0,6-11 24 15,5-2 17-15,3 4 16 16,-2 7 5-16,-1 7-1 15,1 15-18-15,4 20-29 0,-2 7-12 0,4 28-23 16,-2 11 1 0,3 16-3-1,-4 8-32 1,-4 13-113-16,6 4 92 16</inkml:trace>
  <inkml:trace contextRef="#ctx0" brushRef="#br0" timeOffset="-130143.7">15778 17819 277 0,'-6'7'79'0,"-2"-3"69"0,3 6-35 0,0-6-8 0,1 4-32 0,4-1-12 0,0-3 15 0,0-4 18 15,0 0 32-15,-2 2 12 16,8-4 1-16,-2 1-8 15,-1-2-24-15,-3 3-13 0,0 0-37 16,-3 0-17 0,1 0-10-16,-7 3 2 15,4-6 19-15,0 0 13 16,-1-2 12-16,1-3-5 0,0-2-6 16,-4 3-7-16,-7-8-17 15,-11 0-4-15,2 7-19 0,-5-2-6 16,5 13-5-16,0 5-7 15,-13 3 0-15,3 3 0 16,3 5-2-16,2 0-1 16,13 7-2-1,1-3 1-15,5 4 0 16,0-2 2-16,2 2 2 16,1 0 0-16,-5-2 1 15,4-1 0-15,-2-4-1 0,3 2-1 16,3 2-1-16,4 0 0 15,-1 2-1-15,0 0-1 16,4 1 0 0,3-1 0-16,7 0-1 0,3-1 0 15,5-3 0-15,2-6 1 0,0-2 1 16,3-3 2-16,1-5 0 16,-1 0 1-16,-1-4 0 15,1 4 0-15,0-1 0 16,0-2 0-16,2-3-1 15,0 0-2-15,-2-1-3 16,4-1-2 0,1 2-67-16,-2-6-66 0,8-2 78 15</inkml:trace>
  <inkml:trace contextRef="#ctx0" brushRef="#br0" timeOffset="-128680.15">16245 18045 606 0,'0'0'138'0,"0"0"95"0,0 0-31 0,0 0-17 0,-9 0-30 0,4 0-11 0,-9-3-10 0,-4-2-7 0,6 0-30 15,-6-4-17-15,-7 2-32 16,-3-4-11-16,-12 0-12 16,1 3-5-16,3 7-7 15,1 9-7-15,8 11-12 0,5 7-18 16,8 20-46-1,4 5-27-15,10 7-38 0,8-1 15 16,6-18 45-16,7-9 30 16,4-19 57-1,2-5 19-15,-2-15 28 16,0-10 17-16,2-12 11 16,-3-7-10-16,-2-10-11 0,2 3-10 15,-9-1-12 1,-2 11-8-16,-7 18-9 15,-6 15-6-15,0 5-15 16,-8 18-7-16,5 11-31 0,2 7-9 16,4 4 0-16,8-6 8 15,2-11 22-15,9-7 6 16,-7-18 2-16,6-4 1 16,-2-11 2-16,1-11 0 15,1 1 4-15,3-5 3 16,2 6 4-16,-2 5-1 0,1 9-1 15,0 9-2 1,-1 14-5-16,1 10 1 0,-6 14-30 0,2 3-18 31,-9 0-13-31,-4-2 1 16,-3-14 33-16,-3-6 23 16,-5-17 36-16,-7-8 13 15,-3-17 15-15,1-10 0 0,-6-12-18 16,0-9-12-16,6-1-18 15,5 1-8-15,7 5-7 16,4 10-3-16,9 6-3 16,1 6 1-16,8 14-58 15,2 5-43-15,4 12-84 16,-1 5-21-16,6 10 57 16,-3 3 44-16,-3 3 90 15,0 4 27-15,-5 1 41 16,-5 1 10-16,-6-4 31 0,0-3 6 0,-11-10-12 15,0-2 0-15,-11-7-20 16,0-2-8 0,-4 1-11-16,-1-4-5 0,-2-8 0 31,3-3-3-31,5-7-5 16,5-7-5-16,13-8-10 0,6-2-4 0,13-9-5 31,5 0-2-31,15 1-5 0,1 5 0 0,-4 9 0 15,-2 3 0 1,-10 14 0-16,-8 7 1 0,-9 16-1 16,-2 5-1-16,-10 14-5 15,5 6-13-15,-6 5-9 16,-1 5-5-16,7-7 0 16,0-1 10-16,9-13 10 15,1-7 3-15,4-6 7 16,0-2 2-16,1-10 1 15,-1-2 2-15,-4-9 6 16,-1-3 8-16,-3-5 14 16,-1 0 8-16,-5-3 7 15,0 3 0-15,-8 2 11 16,0 4 3-16,-10 8 4 16,4 5-7-16,0 13-26 15,1 9-11-15,5 13-19 16,0 7-4-16,5 9-5 15,4 4 0-15,5 2-4 16,2 1-7-16,-5 7-5 16,-1 1-1-16,-13 5 7 15,-9-2 9-15,-11-4 12 0,-1-4 5 16,-1-18 6 0,-4-4 5-16,1-20-1 0,-10-17-6 15,-1-24-33-15,-1-18-43 0,9-21-128 16,7-8-82-16,24 4 140 15</inkml:trace>
  <inkml:trace contextRef="#ctx0" brushRef="#br0" timeOffset="-128432.89">17498 18124 1477 0,'8'11'149'0,"-4"1"97"0,3 2-121 0,-4 4-27 0,6 1-65 0,2 1-21 15,5 1-13-15,-2-2-4 0,7-7-48 0,-4-1-48 0,7-4-194 16,-7-15 167-16</inkml:trace>
  <inkml:trace contextRef="#ctx0" brushRef="#br0" timeOffset="-128278.02">17558 17764 1563 0,'-11'24'110'0,"0"-7"45"0,6-1-67 0,3-8-101 0,2-4-59 0,7-5-134 0,13-1-104 0,8 1 152 16</inkml:trace>
  <inkml:trace contextRef="#ctx0" brushRef="#br0" timeOffset="-128059.58">17780 17997 851 0,'8'48'124'0,"-8"2"97"0,0-7-40 0,-5-7-49 0,-4-6-25 0,1-17-6 0,-2-9 4 0,6-13-5 0,1-10 17 0,4-11-8 16,10 0-14-16,5-5-8 16,6 2-7-16,10 16-19 31,10 7-2-31,1 18-22 16,4 11-15-16,-6 16-6 0,-6 4-15 0,-12 9-57 15,0 1-42-15,-11-21-130 16,2 8-213-16,-4-18 261 15</inkml:trace>
  <inkml:trace contextRef="#ctx0" brushRef="#br0" timeOffset="-127063.95">18929 17879 399 0,'0'-5'91'0,"-4"-1"127"0,-3 3 12 0,5 1 31 0,-3 2 11 0,5 2-7 0,-3 4-10 0,-2 2-34 16,5 3-35-16,-1 2-63 16,-2 4-31-16,3 8-57 15,1 5-11-15,2 18-20 16,5 7-6-16,-3 8-13 16,0 5-20-16,1-10-65 15,-3-1-34 1,-3-26-91-16,0-1-66 0,0-9 169 15</inkml:trace>
  <inkml:trace contextRef="#ctx0" brushRef="#br0" timeOffset="-126664.54">18646 17956 193 0,'0'-3'30'0,"-3"-3"45"0,-5 4-82 0,3 2-20 0,-2 0-11 0,2 2 5 0,0 3 18 0,2-2 13 15,3 0 40-15,1 0 39 16,6 3 82-16,-2-4 37 0,2 0 24 15,-2 2-15-15,0 1-51 16,-2-2-33-16,-6 5-56 16,0-5-26-16,0 2-32 15,3-3-5-15,-2 1-6 16,2-3-3-16,0 0-1 16,5-7 1-16,4 3 4 15,1-1 2-15,-6 0 2 16,-4 5 1-16,2 0-17 15,-2-1-43-15,0 1-297 0,0-2 234 16</inkml:trace>
  <inkml:trace contextRef="#ctx0" brushRef="#br0" timeOffset="-125512.27">19228 17035 1225 0,'-11'-4'198'0,"0"1"137"0,-6 6-96 0,1 9-29 0,-4 4-74 0,1 8-27 0,-3 10-41 0,3 0-16 0,0 14-22 16,3 8-7-16,-1 15-9 16,-1 6-4-16,-9 13-5 15,2 12-3-15,-11 18-4 16,-8 8-11-16,-8 14-44 15,-4-2-29-15,6-3-58 16,4-7-8-16,11-18 5 16,4-10 15-16,9-25 48 15,4-10 16-15,6-25 38 16,1-12 16-16,9-25 11 16,1-18 3-16,4-34 9 15,8-16 5-15,8-38 18 0,9-9 9 16,7-29 22-16,4-5 11 15,7-9 14-15,8 0 2 16,12 11-15-16,-6 1-6 16,-3 13-23-16,1 2-15 15,-6 11-12-15,5 12-5 16,0 18-5-16,-16 14 10 0,-14 25 26 16,-5 13 15-1,-19 22 36-15,-3 5 2 16,-10 18-16-16,-5 10-14 0,-12 18-35 15,-8 12-9 1,-4 19-12-16,-1 8-4 0,1 17-7 16,-1 6-2-16,-2 18-2 15,-6-2 0-15,-5 17-1 0,-6 2 0 16,3 3-7-16,-1-3-6 31,8-15-24-31,2-10-12 0,9-19-7 16,5-8 2-16,12-22-4 15,2-16-7-15,11-17-17 16,2-14-16-16,11-16-50 16,1-8-24-16,7-22-219 15,10-8 224-15</inkml:trace>
  <inkml:trace contextRef="#ctx0" brushRef="#br0" timeOffset="-124945.95">19310 17693 1276 0,'-3'10'183'0,"-3"-3"150"0,-2 1-112 0,-1 0-99 0,-4 3-52 0,2 2-50 0,-2 1-11 0,4 13-9 15,4 12-4-15,2 23-1 16,3 13 0-16,0 15-26 16,0 0-28-16,-5-8-104 15,4-6-106-15,-1-15 147 16</inkml:trace>
  <inkml:trace contextRef="#ctx0" brushRef="#br0" timeOffset="-124495.96">19208 17808 1262 0,'14'-55'179'0,"2"8"154"0,4 1-78 0,10 8-85 0,5 3-29 0,8 5-42 0,10-1-21 0,9 10-34 0,-7 9-15 16,-5 12-14-16,-9 11-3 15,-20 6-3-15,-5 8-2 16,-16 12-14-16,-13-1-10 16,-12 7-25-16,-8 4-7 0,-16-3 4 15,0 2 7-15,2-16 21 16,9-5 12-1,19-12 5-15,9-4 0 16,17-6 3-16,10 3 4 16,19 2 1-16,7 2 5 0,9 2 4 15,0 3 2-15,-5 0 6 0,-10 7 1 16,-14-1 0 0,-7 4 1-16,-16 7 0 15,-3 4-1-15,-19 5-6 16,-7 0-5-16,-18 2-11 15,-8-2-4-15,-8-10-22 16,-2-4-22-16,8-14-58 16,15-7-30-16,16-14-100 15,14-8-75-15,23-17 175 16</inkml:trace>
  <inkml:trace contextRef="#ctx0" brushRef="#br0" timeOffset="-124312.35">19866 17852 1123 0,'19'29'190'0,"0"4"143"0,-7 8-132 0,-1 8-43 0,-5 1-80 0,1-4-23 0,-2-5-39 16,4-2-14-16,0-18-31 31,6-7-41-31,-1-17-115 0,2-13-178 16,-7-28 201-16</inkml:trace>
  <inkml:trace contextRef="#ctx0" brushRef="#br0" timeOffset="-124213.53">19900 17600 1248 0,'-6'21'59'0,"1"-3"47"0,7-8-123 0</inkml:trace>
  <inkml:trace contextRef="#ctx0" brushRef="#br0" timeOffset="-123957.91">20210 17923 877 0,'-21'41'118'0,"2"-8"130"0,-3-7-79 0,8-17-14 0,0-9-32 0,6-19-23 0,8-9-19 0,12-12-3 16,14-1 12-16,10 7-3 0,2 7-10 16,4 16-26-1,-5 5-14-15,-4 17-22 0,-10 6 0 16,-2 14-45-16,-5 7-35 16,-5-1-103-16,3-4-96 0,0-16 146 15</inkml:trace>
  <inkml:trace contextRef="#ctx0" brushRef="#br0" timeOffset="-123246.16">20572 17736 1269 0,'0'0'188'0,"2"11"127"16,-2 6-73-16,3 21-134 0,3 6-48 0,1 7-44 0,5 5-15 0,6-5-29 0,1-4-16 0,9-14-9 15,5-8 1-15,5-12 24 16,-2-13 16-16,-4-13 15 16,-4-1 11-16,-7-11 12 15,-5 0 9-15,-7-4 20 0,-7-2-1 16,-2 1-8 0,0 3-8-16,1 5-21 15,10 9-6-15,8 13-5 0,2 4-1 16,7 7-4-16,0 0-1 15,6-4-1 1,-1-3 0-16,3-4 0 0,0-2 1 16,-10-6 2-16,-1 3 11 0,-14-1 24 15,-5 0 19-15,-7 6 20 16,-7-2-4-16,-5 5-17 16,-4 7-18-1,-5 7-23-15,4 7-9 16,6 3-14-16,4-1-5 15,11-2-6-15,6-5-1 16,7-6 4-16,3-5 3 0,2-5 6 16,2-3 3-1,-1-2 3-15,-1-1 1 16,1-2 1-16,0 1 1 0,-5 0 1 16,-1 1-1-16,-6 0 2 15,1 3-2-15,-2 0 0 16,4 6 0-16,4 7-15 15,7 0-12-15,4 6-17 0,8 1-4 16,5-7 11-16,7-4 11 16,1-9 17-16,-5-5 4 0,-6-12 23 31,-4-7 10-31,-15-12 22 0,0-8 12 0,-8-19 0 31,-6-7-2-31,-5-15-7 16,-5 2-3-16,-6 7-10 0,3 16 0 15,5 27 1-15,3 19 0 0,2 30-8 16,1 14-11 0,6 25-49-16,-7 13-34 15,9 17-73-15,-6 5-42 16,3-10-62-16,4-6 116 0</inkml:trace>
  <inkml:trace contextRef="#ctx0" brushRef="#br0" timeOffset="-123060.05">21645 17791 1653 0,'25'5'115'0,"-3"-1"76"0,13-1-106 0,-6-3-23 0,8-4-34 0,8-9-14 0,0-11-112 0,7-2 72 15</inkml:trace>
  <inkml:trace contextRef="#ctx0" brushRef="#br0" timeOffset="-122567.7">22685 18045 1484 0,'-8'0'117'0,"-13"1"46"0,-5 4-42 0,-14 5-73 0,2 4-20 0,-1 8-18 0,6 3-2 0,9 7-2 15,2-1-5-15,17-3-1 16,5-4-3-16,16-3-3 15,8-4 4 1,12-1 11-16,7 0 3 0,-1-2 7 16,4-2 1-16,-15 3 0 15,-8 0 6-15,-20 3 6 0,-8 4-2 16,-22 3-7-16,-9 3-14 0,-11-2-66 31,-4 4-48-31,4-10-156 16,-1-7-205-16,1-9 268 15</inkml:trace>
  <inkml:trace contextRef="#ctx0" brushRef="#br0" timeOffset="-122396.2">22820 18078 1361 0,'29'16'175'16,"-4"1"129"-16,-12 18-151 0,-5 6-45 0,-7 11-72 0,2 1-43 0,5-2-81 0,5-9-40 0,4-18-185 16,8-7 175-16</inkml:trace>
  <inkml:trace contextRef="#ctx0" brushRef="#br0" timeOffset="-122247.43">22816 17762 1426 0,'-26'32'131'0,"3"3"61"0,9-2-71 0,4-5-182 0,9-12-238 0,12-7 187 0</inkml:trace>
  <inkml:trace contextRef="#ctx0" brushRef="#br0" timeOffset="-121880.97">23366 18139 1476 0,'-17'5'152'15,"-2"-8"122"-15,-6 0-89 16,-4-11-79-16,-2 3-31 0,6 9-39 0,3 2-31 0,12 24-65 0,4 13-48 0,14 3-54 0,4-1 10 0,13-12 50 15,4-13 43-15,4-15 56 16,-1-7 29-16,-6-13 54 16,-4-2 25-16,-7-4 43 15,-6-5 7-15,-7-1-19 16,-2 2 5-16,0 10-21 16,0 7-11-16,0 16-9 15,1 12-20-15,-1 24-36 16,0 14-25-16,-1 19-55 15,-2 11-34-15,-2 14-42 16,0 0-18-16,2 2-51 0,-5-7-34 16,-5-12-77-16,-1-6-66 15,-6-1 203-15</inkml:trace>
  <inkml:trace contextRef="#ctx0" brushRef="#br0" timeOffset="-121531.6">23682 18139 1264 0,'31'18'195'0,"-5"1"154"0,-20 15-155 0,-4 6-41 0,-7-1-87 0,-8 4-28 0,8-4-32 16,-4-6-6-16,1-11-12 16,8-18-8-16,2-4 3 0,4-15 10 15,0-18 27 1,5-9 15-16,7-3 11 0,-3 0-3 16,12 10-7-1,-3 10-3 1,0 19-4-16,-4 6-3 0,1 15-42 15,-6 11-40-15,6 10-109 16,-2 2-71-16,4-1 122 16</inkml:trace>
  <inkml:trace contextRef="#ctx0" brushRef="#br0" timeOffset="-121030.73">24335 18286 1028 0,'30'-43'221'0,"-8"6"195"0,-5 3-59 0,-15 6-111 0,-12 4-48 0,-12 12-57 0,-11 6-38 0,-6 17-47 16,-1 11-31-16,-2 6-73 16,17 8-29-16,18-4-36 15,9-9-2-15,21-11 38 16,7-8 23 0,7-12 32-16,1-6 12 0,-8-11 14 0,1-2 9 31,-9-4 22-31,2 5 11 15,-7 9 10-15,-9 4 7 16,-3 18-5-16,-5 9-11 16,-6 19-49-16,1 7-44 0,6 9-51 15,-1-5-11-15,10-9 8 16,7-12 25-16,2-18 30 16,10-10 7-16,2-20 49 15,-1-3 35-15,5-21 58 16,-1-8 29-16,-2-14 19 15,3-16-11-15,-10-9-27 16,-6-5-12-16,-14 2-24 16,-7 10-8-16,-9 34-5 0,-8 14 5 0,-6 37-5 31,-5 15-7-31,3 30-27 0,-1 17-27 16,9 30-39-16,11 7-15 15,9 9-29 1,6-2-19-16,23-12-12 15,6-4-12-15,13-23-18 16,8-5-18-16,-5-19-91 0,1-10-80 16,-18-9 179-16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03:38.8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7168 9698 420 0,'0'0'139'0,"-2"4"126"0,-4 4-48 0,-4 10-31 0,-2-1-50 0,-1 3-23 16,2-1-44-16,3 3-6 0,0-1-5 0,0-1-10 0,4 13-15 0,-1 1-8 15,-3 13-15-15,3 5-4 0,-4 8-3 0,1-5-2 16,0-1 0-1,-1-5 1-15,4-15-1 16,-2-10 1-16,7-15 1 0,0-5 2 0,-1-20 16 31,-1-8 8-31,-4-18 9 0,3-10 0 0,1-16-12 16,2-8-6-16,8-1 21 16,5-1 9-16,3 9 14 15,1 6 4-15,7 17-25 16,-1 8-9-16,4 23-10 15,-2 7-1-15,4 17 1 16,-1 9 2-16,-3 16-2 16,1 6-1-16,-4 13 3 15,-5 7-9-15,-4 3-5 16,-4 0-2-16,-6-6-8 16,2 3 4-1,-3-8-2-15,-2-1 0 0,0-7-3 16,1-2-1-16,-1-7-30 15,0-7-37-15,-1-9-84 16,1-17-56-16,-7 3-187 16,4-18 220-16</inkml:trace>
  <inkml:trace contextRef="#ctx0" brushRef="#br0" timeOffset="286.33">7098 9876 347 0,'-9'8'129'0,"-2"1"140"0,1 2-3 0,-4 5-48 0,-5-7-18 0,10 1-37 0,2-1-13 0,6-2-28 0,2-4-13 0,1-3-14 0,6-8-14 0,0 0-17 16,4 2-12-16,7 4-28 15,-1 2-7-15,7 0-14 16,2 5-6-16,9 1-96 16,3-1-75-16,12-4 92 15</inkml:trace>
  <inkml:trace contextRef="#ctx0" brushRef="#br0" timeOffset="1152.79">7666 9321 555 0,'0'0'153'0,"0"1"160"0,0 9-26 15,-3 1-57-15,1-2-31 0,-4 9-50 0,0-4-25 0,-7 3-43 0,2 7-23 0,-3 12-35 0,0 8-9 0,3 15-15 0,-10-1-20 0,2-3-64 0,7-12-63 0,2-15-328 0,15-15 289 16</inkml:trace>
  <inkml:trace contextRef="#ctx0" brushRef="#br0" timeOffset="9059.36">7986 5060 285 0,'10'-13'79'16,"-1"5"92"-16,-6 2-7 0,-3 7-23 0,-9 2-17 0,-4 8-47 0,-2 4-19 0,-1 0-8 0,-3 1 6 16,3-8 15-16,5 0 8 0,5-5-14 0,4-3-6 0,2 0-5 15,0 0-5-15,2-1 2 16,3 1 2-16,6 3 6 16,4-2 5-16,12 6 6 0,8-7-6 15,14 1-8-15,-5-2-3 0,27-1-5 16,-5-7 6-16,13-1-4 15,20-1-4-15,15-9-17 16,19-4-13 0,7-4-15-1,-1 2-2-15,-16 3 2 16,-3 2 1-16,-16 9 4 16,-13 5-15-16,-37 7-326 0,-33-5 244 15</inkml:trace>
  <inkml:trace contextRef="#ctx0" brushRef="#br0" timeOffset="20614.4">12012 7406 774 0,'-4'0'137'0,"-9"3"128"0,2 7-15 16,-2-4-63-16,1 4-26 0,2 1-36 0,1-5-16 0,6 6-35 0,1 6-13 0,-3 4-33 0,1 8-16 0,-3 9-11 15,-2 12-1-15,-4 6-8 31,2 2-10-31,0-6-5 16,3-9 1-16,2-21 6 16,6-20 11-16,0 1 6 15,6-25 3-15,-1-18 2 16,6-10 1-16,-6-14 7 16,4-5 2-16,-4-3 5 15,3 0 4-15,1 9 5 0,4 7 3 0,3 17 17 16,3 5 9-16,1 16 10 15,-2 8 1-15,2 15-4 16,-3 0-8-16,-4 10-11 16,0 4-5-16,-5 7-18 15,1 13-7-15,0 10-11 16,4 10-2-16,-3 8-4 16,1 6-1-1,-2-3-6-15,0-2-15 0,1-13-37 16,3-8-29-1,-2-13-77-15,-3-7-37 16,-7-13-115-16,1-12-184 0,-2-2 297 16</inkml:trace>
  <inkml:trace contextRef="#ctx0" brushRef="#br0" timeOffset="20811.66">11847 7523 1240 0,'-14'3'191'0,"1"3"133"0,13-4-89 0,3-2-30 0,14-8-76 0,6-1-37 0,8-7-51 0,1-2-19 0,7-1-34 0,1 1-47 16,2 5-130-16,-2-1-130 15,4 4 163-15</inkml:trace>
  <inkml:trace contextRef="#ctx0" brushRef="#br0" timeOffset="21128.87">12432 6652 1676 0,'-3'-1'95'0,"0"-1"-11"0,1 2 90 0,2 3-33 0,2 8-21 0,4 5-30 16,-3 11-25-16,0 6-13 0,-1 18-27 0,-4 2-11 0,-2 15-34 0,-7 3-28 0,0 0-101 0,1 0-92 0,10-8 126 15</inkml:trace>
  <inkml:trace contextRef="#ctx0" brushRef="#br0" timeOffset="22093.21">12076 9415 375 0,'0'0'124'0,"0"-3"130"0,-4 2-1 0,-2 1-22 0,4 0-9 0,1 3-21 0,-2 5-16 0,-2-2-42 31,2 5-22-31,1 9-52 0,2 7-19 16,-1 13-34-16,1 7-13 16,-2 7-4-16,2 2 0 0,-3 3-42 31,1-1-30-31,1-11-86 0,1-6-58 0,0-9-221 31,1-12 247-31</inkml:trace>
  <inkml:trace contextRef="#ctx0" brushRef="#br0" timeOffset="22610.37">12008 9523 924 0,'0'-18'157'0,"1"1"106"0,7-1-42 0,5-4-24 0,7 0-23 0,6 2-13 0,0-1-22 0,0 6-12 16,4 8-46-16,-7 2-18 15,-2 12-37-15,4 10-12 16,-20 2-14-16,-1 8-1 0,-4 0-6 31,-11 1-9-31,-1 0-14 16,-1 1-13-16,-9-2-14 15,0-4 6-15,5-8 17 16,-2-4 15-16,12-8 16 0,7-3 3 16,0 0 4-16,11-3 6 15,5 1 10-15,6 2 4 16,7 0 6-16,-3 3-1 15,0 7-8-15,-1 1 3 16,-6 3 3-16,-8 2-1 0,-2 7 3 16,-7 2-3-16,-7 2-10 15,-3 5-2-15,-6-1-7 16,-6 1-2-16,-10-1-5 16,-2-4-13-16,-10-8-28 0,1 0-17 15,3-13-28-15,6 1-12 16,10-9-35-16,8-14-32 31,12-4-93-31,4-9-102 0,14-15 201 16</inkml:trace>
  <inkml:trace contextRef="#ctx0" brushRef="#br0" timeOffset="22859.85">12454 9311 1356 0,'5'0'162'0,"-4"0"128"0,-1-5-3 0,-1 10-88 16,-4 6-31-16,0 5-73 0,1 16-30 0,-6-7-33 15,2 0-15-15,4 0-10 16,2-3-30-16,2 2-70 15,2-2-56 1,7 0-217-16,7-5 208 16</inkml:trace>
  <inkml:trace contextRef="#ctx0" brushRef="#br0" timeOffset="25274.9">15131 7804 464 0,'-1'0'151'0,"-2"1"115"0,-7 10-40 0,-3-3-25 0,-2 3-33 0,2 3-17 0,2 5-36 0,2-3-18 15,4 6-35-15,5 5-13 16,-6 3-23-16,4 9-8 15,0 12-12-15,-1-2-2 0,-3 3-3 16,3-3 1-16,-2-13-1 16,2-9 0-16,1-15 0 15,2-10 1-15,2-10 2 16,3-11 2-16,-2-11 8 16,-2-5 6-16,-2-10 8 0,1-1 2 15,-5-9 2-15,2 1-3 16,-5-1-1-16,10 4 0 15,12 14-3-15,-2 0 8 16,14 18 6-16,-4 4 4 16,-5 7 8-1,7 6 1-15,-5 16-6 16,1-1-2-16,-6 17-12 16,-1 5-2-16,0 10-18 15,-1 12-2-15,1 1 0 16,-2 7-7-16,-2-3 5 15,-1-4 0-15,0-12-8 0,-2-1-13 16,1-16-51-16,-4-7-32 16,-2-11-78-16,-1-9-55 0,-1-15-135 31,-1-9-95-31,-6-14 244 0</inkml:trace>
  <inkml:trace contextRef="#ctx0" brushRef="#br0" timeOffset="25479.42">15104 8031 589 0,'-20'4'180'0,"3"3"165"0,-1 4-99 0,6 1-23 0,4 3-57 0,5-4-22 0,7-4-32 0,9-5-9 0,15-8-15 16,5-1-14-16,7-7-30 0,1 2-15 15,-3-3-49 1,-3 0-60-16,-9 5 48 15</inkml:trace>
  <inkml:trace contextRef="#ctx0" brushRef="#br0" timeOffset="25828.2">15248 7034 1129 0,'3'3'203'0,"-3"8"123"0,-5 19-92 0,-4 6-50 0,-4 13-96 16,-1 2-36-16,3-1-34 0,5-7-7 0,4-5-11 0,4-4-16 15,9-8-106-15,1-9-125 16,6-6 131-16</inkml:trace>
  <inkml:trace contextRef="#ctx0" brushRef="#br0" timeOffset="26746.62">15442 8021 761 0,'-1'2'99'0,"1"-2"81"0,0-2-9 0,3 1-32 0,6 1-10 0,2 3-19 0,0 1-8 0,-9 4-14 16,3 5-12-16,-5-5-18 31,0 1-9-31,-2-2-19 0,2-6 0 0,0-1 2 16,3-8 2-16,5 2 0 15,-6-5-3 1,-1-2 1-16,-2-2-3 0,-4-3-8 31,-1 2-3-31,-4 4-13 0,2 7-3 16,8 5 1-16,-11 2-4 16,6 6-1-16,-1 4 0 0,3 4-4 15,1-2 5 1,6-6-1-16,5-3 0 15,4-5 3-15,-1-7 2 16,1 1 5-16,-8-5 1 16,1 0 1-16,-6 0 0 0,0 5-5 15,-5-4-3-15,-1 4-2 16,-4 6-3-16,6 8-2 0,-1 12 1 16,5 1 2-1,3 1-1-15,5-6 2 0,-5-8 0 16,5-4 3-16,-8-7 2 15,-3 0 3-15,-7-8 0 16,4-2 9 0,1 5 3-16,-6-9-3 15,8 5 2-15,-3-7-12 16,6 4-6-16,0 11 0 16,5 2-4-16,-2 7 0 15,3 3 1-15,-3 4 2 0,0 3 1 16,-1-3 0-16,-5 1 0 15,1-2-13-15,-3-6-18 16,-2-1-66-16,7 1-54 16,-5-5-248-16,6 0 232 15</inkml:trace>
  <inkml:trace contextRef="#ctx0" brushRef="#br0" timeOffset="27141.16">15795 7871 1141 0,'0'2'161'0,"0"1"119"0,0 2 5 16,0 6-77-16,0-2-38 0,0 15-64 0,0 3-33 0,2 7-36 0,0 11-17 0,-1 2-12 15,6 5-3-15,-1-2-5 16,2 1-29-16,-2-9-64 16,5-2-73-1,-5-12-248-15,-1-12 241 16</inkml:trace>
  <inkml:trace contextRef="#ctx0" brushRef="#br0" timeOffset="27557.88">15808 7944 1429 0,'-6'-16'168'0,"1"0"119"0,2 5-35 16,3 5-96-16,5-3-38 0,7 5-50 0,10-5-9 0,4 4-15 15,4 5-6-15,-2-1-12 16,3 2-6-16,-5 6-9 0,-9 2-3 15,-9 7 0 1,-13 1 0-16,-12 0-2 16,-8 2-6-16,-5 0-12 15,-2 0-2-15,7-1-1 16,1-4 1-16,16-3 7 0,7-3-1 16,15 3 0-16,3 0 3 15,12 3 4 1,5 0 2-16,3 7 5 0,2-2 2 15,-1 4 5-15,-2-1 2 16,-14 4 4-16,-6-3-1 16,-21 2 1-16,-7 1-3 15,-17-1-5-15,-5-3-4 16,-1-3-27-16,0-3-25 16,2-8-69-16,6-5-38 15,8-10-115-15,-4-5-117 0,13-18 223 16</inkml:trace>
  <inkml:trace contextRef="#ctx0" brushRef="#br0" timeOffset="27791.35">16029 7050 1459 0,'9'4'194'0,"-2"3"122"0,1 26-97 0,-7 11-41 15,-9 13-75-15,0 14-27 0,-12-5-43 0,3 3-12 0,-4-6-15 16,7-4-27-16,11-17-133 16,3-7-54-16,4-22 90 0</inkml:trace>
  <inkml:trace contextRef="#ctx0" brushRef="#br0" timeOffset="31358.08">16521 7548 481 0,'-1'0'109'16,"-3"0"134"-16,4 0-60 0,4-8-25 0,3 0-25 0,8-9-28 0,-1-2-6 0,3-1 7 0,5 1-1 15,4-2-23 1,4 5-17-16,12 1-33 16,9-3-16-16,18 2-11 15,10-1 2-15,12-7 9 16,-2-1 8-16,13-3 11 15,15-7 1-15,20-1-3 16,5-2-7-16,3-1-8 16,-4 1-3-16,9 5-7 15,0-8-1-15,-5 4 0 16,-5-4-2-16,-11 7 6 16,10-3 4-16,-6 11 8 15,-10-1 1-15,-30 8 1 0,-19 5-7 16,-30 7-5-16,-4 3-4 15,-20 4-26-15,-18 0-34 0,1 1-133 32,2 5-203-32,-13-6 218 15</inkml:trace>
  <inkml:trace contextRef="#ctx0" brushRef="#br0" timeOffset="31658.67">19123 6555 889 0,'-2'6'93'0,"2"0"45"0,6-3-4 0,2-3 22 0,10-4-28 0,-3-1-20 0,3 2-21 15,7 3-18-15,-3 3-31 0,3 9-15 16,5 4-15-16,7 5 0 15,2 4 5-15,0-3 0 16,1 10 4 0,-12-4 2-16,-10 5 6 0,-14 2 3 0,-19 7 3 15,-12-1-2 1,-24 5-92 0,-6 0-57-16,-6 3 59 0</inkml:trace>
  <inkml:trace contextRef="#ctx0" brushRef="#br0" timeOffset="33097.62">20495 6387 556 0,'-1'-1'193'0,"-7"1"167"0,8 0-114 0,-5 6-29 15,3 0-72-15,1 2-26 0,-7 5-46 0,8 1-18 0,-2 13-27 0,-10 0-7 16,5 20-12 0,-2 7-4-16,-10 13-4 0,8 12-31 15,-2-5-19-15,4-4 0 0,3-21 1 16,6-8 28-16,-2-24 23 15,2-3 8-15,2-17 17 16,-2-10 12 0,3-18 13-16,1-10-2 0,0-13-13 31,-1-7-10-31,5-9-1 0,-4-2 0 0,14 4 5 16,-3 5 7-1,11 13-1-15,1 9 7 0,-1 12 12 16,1-1-2-16,-3 16-5 15,-2 9-9-15,-3 4-8 16,1 4-10-16,1 13-2 16,4 4 2-16,-1 12-12 15,-1 7 4-15,-4 10-1 16,-1 9-7-16,-6 7 7 16,-4 1-2-16,2-3-6 15,-4-4-3-15,-1-9-11 16,4-4-17-16,-4-7-48 15,3-10-35-15,-5-12-103 0,0 0-55 0,-6-21 146 32</inkml:trace>
  <inkml:trace contextRef="#ctx0" brushRef="#br0" timeOffset="33289.26">20497 6629 1239 0,'8'1'159'0,"-2"6"80"0,16-1-78 0,5 3-6 0,7 1-91 0,3-7-29 15,-6-3-11-15,4-2-42 16,-8-7-303-16,-3 4 230 0</inkml:trace>
  <inkml:trace contextRef="#ctx0" brushRef="#br0" timeOffset="35338.08">21257 6381 756 0,'-1'-2'161'0,"-1"2"195"0,-1 2-64 0,0 1-8 0,-1 5-35 0,0-8-73 0,2 3-33 0,-6 8-57 16,4 0-22-16,2 11-30 0,-3 4-7 15,8 11-21 1,1 12-6-16,5 5-6 0,-3 4 0 0,2-7 6 31,-5-9-2-31,5-4-53 0,-1-3-38 16,-4-11-101-16,-3-9-64 0,0-5 142 15</inkml:trace>
  <inkml:trace contextRef="#ctx0" brushRef="#br0" timeOffset="35580.67">21074 6678 1145 0,'11'-11'144'0,"3"1"100"0,-3 2-6 0,5-3-63 0,-2 0-39 0,4 3-56 0,-3 3-15 0,1 2-36 16,6 3-10-16,5 0-17 16,5 3-3-16,12-3-47 15,0 2-65-15,3-4-261 16,2-1 221-16</inkml:trace>
  <inkml:trace contextRef="#ctx0" brushRef="#br0" timeOffset="36109.16">21770 6368 663 0,'-2'-1'138'0,"2"-1"200"0,-1-1-77 0,-1 3-6 0,4 0-38 16,-2 11-78-16,1 8-24 0,6 13-38 0,-12 13-18 15,13 12-31 1,0 5-15-16,-7 2-9 0,4 4-8 0,-7-10-74 15,2-4-55 1,-4-11-170-16,-3-5-200 0,9-20 286 16</inkml:trace>
  <inkml:trace contextRef="#ctx0" brushRef="#br0" timeOffset="36553.89">21752 6446 1367 0,'13'-21'160'0,"1"2"93"0,2 4-12 0,3-1-86 0,6 3-38 0,8 5-51 0,2 0-17 15,1 12-30-15,1 3-10 0,-9 8-4 0,-4 5-1 0,-18-3 4 0,-8 7-9 16,-20 1-16-1,-4 1-9-15,-12-3-19 0,-2-1 9 0,10-3 14 32,3-3 8-32,16-3 13 0,7-2-1 15,8 0 3-15,11 1 4 0,10 1 12 16,5 3 2-16,4 4 5 16,4-2-2-16,0 5-4 31,0-2 0-31,-2 1-4 0,-6 1 0 15,-8 1 1 1,-9 1 3-16,-16 1 5 0,-13-1 1 16,-6-5-1-16,-10 4-3 15,-9-4-13-15,4-4-11 16,-8-8-41-16,0-6-30 16,10-13-66-16,3-11-34 0,12-12-178 15,14-11 204-15</inkml:trace>
  <inkml:trace contextRef="#ctx0" brushRef="#br0" timeOffset="36884.89">20304 6034 227 0,'0'-8'-49'0,"0"-3"-7"0</inkml:trace>
  <inkml:trace contextRef="#ctx0" brushRef="#br0" timeOffset="37146.72">20254 5982 507 0,'-30'6'75'0,"-5"1"75"16,-1-4-27-16,11 2-32 0,-1-5-1 16,14 3 15-16,4-3 13 31,6 0 21-31,5 1 11 0,7-1-1 15,6-1-7-15,10-7-2 16,9 3-13-16,16-6-11 16,-6-2-6-16,20 4-21 15,6 0-12-15,19 2-22 16,20 4-11-16,36-13-6 16,11 8 0-16,26-4-6 15,14-1 0-15,9 5-11 16,0-4 6-16,6-7-5 15,-9-2-9-15,-32 5-1 0,-22-2-8 16,-48 3-1 0,-27 4-17-16,-36 2-66 0,-19-4 393 15,-44-14-259-15</inkml:trace>
  <inkml:trace contextRef="#ctx0" brushRef="#br0" timeOffset="41134.62">23259 6342 713 0,'-3'6'208'0,"-2"3"150"0,-3 1-85 0,5-2-30 0,-3 1-91 0,4 1-22 0,2 2-67 0,0 6-18 16,5 8-28-1,-2 11-13-15,-4 8 0 16,-1 6-1-16,-8 3-1 15,3-2-2-15,0 0-12 0,-2-5-13 0,4-14-29 16,0-5-25-16,2-10-51 16,3-17-40-16,-1 1-170 15,-1-16 195-15</inkml:trace>
  <inkml:trace contextRef="#ctx0" brushRef="#br0" timeOffset="41346.98">23215 6444 680 0,'9'-20'209'0,"-1"5"207"0,2 12-156 0,4 5-23 0,2 15-81 0,4 4-32 0,12 15-56 15,1 3-20-15,5 2-20 16,1 8-14-16,2-5-10 16,3 2 0-16,-1-6-4 15,-4-3 4-15,-10-11 1 16,-9-3-24-16,-10-15-99 15,7-1-65-15,-7-17 83 16</inkml:trace>
  <inkml:trace contextRef="#ctx0" brushRef="#br0" timeOffset="41561.62">23740 6275 1548 0,'-11'0'160'16,"0"4"82"-16,5 8-5 0,-8 4-97 0,-2 8-31 0,0 12-37 0,0 3-27 0,15 15-26 0,-7 4-11 0,16 1-13 15,4-1 5 1,1-8-1-16,3-2-14 16,-4-9-84-16,-2-4-68 15,-2-11-471-15,0-9 389 0</inkml:trace>
  <inkml:trace contextRef="#ctx0" brushRef="#br0" timeOffset="41870.16">23917 6473 1053 0,'0'-4'208'0,"-5"-7"186"0,0 11-211 0,2 3 0 0,-3 16-113 0,0 8-41 0,1 11-19 0,3 5-7 0,7 6-4 31,6-5-2-31,10-10 4 16,1-5 11-16,5-13 30 15,-1-9 20-15,4-8 39 0,0-10 12 16,-8-13-11-16,0-4-9 0,-10-10-29 31,-9-3-16-31,-8-10-13 0,-9 3-6 16,-10-6-17-16,-3 7-9 0,2 20-17 15,1 9-7 1,7 20-32-16,-2 11-21 16,6 6-87-16,2 1-85 0,11 4 135 15</inkml:trace>
  <inkml:trace contextRef="#ctx0" brushRef="#br0" timeOffset="42079.57">24371 6343 1757 0,'-9'22'150'0,"4"8"41"0,-3 7-12 16,5 18-96-16,-2-3-42 0,-3 9-26 0,4 2-8 0,-1-1-26 15,0-4-37-15,5-7-122 16,0-4-110-16,-9-22 147 15</inkml:trace>
  <inkml:trace contextRef="#ctx0" brushRef="#br0" timeOffset="42434.18">24355 6326 1761 0,'16'-11'165'0,"5"-3"60"15,6 3-4-15,1 0-91 0,7 4-45 0,6 12-33 0,-3 1-12 0,-5 18-19 0,0 1-8 0,-8 5-5 0,-8 2-3 0,-10-2 7 16,-12-2 6-16,-14-3 9 0,-6-3-2 16,-8-7 2-1,-4-8-2-15,3-7-9 16,-3-3-5-16,14-6-13 15,4-1-5-15,19 10-9 16,0-1 5-16,16 17 5 16,10 9 4-16,9 21 9 15,5 6 2-15,-4 6 0 16,3 7-3-16,-6-6-4 0,2 3-11 16,1-12-96-1,-4 7-26-15,-7-9 56 0</inkml:trace>
  <inkml:trace contextRef="#ctx0" brushRef="#br0" timeOffset="47174.58">12012 11025 616 0,'5'-6'112'0,"3"0"116"0,1-1-24 0,1 3-22 0,1 2-9 0,-5 2-20 0,-3 6-12 0,-4 10-34 0,-9 3-20 16,-1 16-33-16,-3 1-16 0,-2 7-23 15,2 4-7-15,3-3-13 16,8-1-10-16,3-12-6 31,2-5 0-31,2-20 7 0,6-6 10 16,-7-6 6-16,5-12 4 0,-7-15 0 31,-1-6-1-31,4-18-1 0,2-8-1 16,5 2 11-16,0 3 10 15,5 10 22-15,1 12 9 16,-4 13 12-16,4 10-5 0,0 15-9 31,-1 7-4-31,8 16-22 0,-7 6-5 16,7 7-15-16,-8 2-4 0,6 9-3 15,-8-1 0 1,-3 3-66-16,-5-2-42 0,-6-9-108 16,0-6-95-16,7-7 176 15</inkml:trace>
  <inkml:trace contextRef="#ctx0" brushRef="#br0" timeOffset="47364.64">12012 11068 1284 0,'-9'16'110'0,"3"1"92"0,1-3-70 15,8-3-23-15,3-8-41 0,15-6-49 0,7-8-16 0,4-9-45 0,9 1-50 16,-2-6-204-16,-7-1 171 16</inkml:trace>
  <inkml:trace contextRef="#ctx0" brushRef="#br0" timeOffset="47598.91">12344 10492 1072 0,'-7'-3'192'0,"3"2"159"0,-7 1-132 0,9 4-24 0,5 14-77 0,5-3-28 0,5 17-51 15,-10 1-16-15,-2 14-13 16,-1-1-23-16,0 0-100 15,7-2-77-15,2-8 91 16</inkml:trace>
  <inkml:trace contextRef="#ctx0" brushRef="#br0" timeOffset="48148.85">11896 12196 819 0,'9'-16'125'0,"-3"2"124"0,4-1-8 0,-4 6-19 0,2 7-14 0,-8 2-33 0,0 4-20 0,-1 14-43 15,-9 5-29-15,5 16-44 16,-1 10-19-16,6 3-20 16,5 1-8-16,1-4-56 15,5-3-33-15,0-16-130 0,0-3-159 16,2-10 227-16</inkml:trace>
  <inkml:trace contextRef="#ctx0" brushRef="#br0" timeOffset="48504.2">11963 12155 1208 0,'13'-15'149'0,"1"3"120"0,4 7-38 0,-4 0-76 0,-3 1-40 0,5 4-61 0,-2-10-16 0,5 10-22 15,0-1-4-15,-5 2-9 16,-6-1-12-16,-8 11-19 15,-3 5-9-15,-13 6-24 16,0 0-7-16,-11 6-1 16,4-5 6-16,5-5 24 15,10 0 16-15,12-10 16 16,8-2 4-16,15-1 5 16,3 1 10-16,5 3 18 15,-9 1 8-15,4 6 17 0,-1 1 1 16,-15 5-11-16,7 5-6 15,-21 1-18-15,-13-1-8 0,-8 8-21 16,-2 1-30 0,-9-6-84-16,-4-3-63 15,1-14-276-15,5-6 268 16</inkml:trace>
  <inkml:trace contextRef="#ctx0" brushRef="#br0" timeOffset="48715.02">12334 11987 1574 0,'10'15'157'0,"-2"-3"83"0,-4 13-87 0,-4 2-45 0,0 11-60 0,-4 6-18 0,4 4-55 16,0-6-53-16,3 1-260 0,3-5 212 15</inkml:trace>
  <inkml:trace contextRef="#ctx0" brushRef="#br0" timeOffset="50014.57">15046 10768 141 0,'10'-14'55'0,"-1"-6"103"0,-3 4 27 0,1 0 37 0,-7 5 4 0,-2 5-21 0,-7 3-12 0,1 11-7 0,-2-5-10 0,2 16-30 16,-4-7-13-16,1 9-30 15,-2 2-23-15,-6-4-36 16,7 16-18-16,-7 4-27 16,11 9-1-16,0 4-1 15,5 0-2-15,1-10 0 16,-3-5-10 0,4-14-17-16,-1-5-2 15,2-18-16-15,-1-4 4 0,1-18 4 16,0-8 5-16,11-18 16 15,3-6 9-15,2-4 12 16,-1-5 2-16,-2 3 8 16,0 0 7-16,-4 9 17 15,5 9 8-15,1 15 15 16,2 6 2-16,0 15 4 16,-3 8-5-16,4 10-3 15,1 1 1-15,-7 20-21 16,-1 2-2-16,-4 15-19 15,1 10-11-15,-5-3-1 0,0 4-2 16,0-6-31-16,0-4-29 16,-3-13-63-16,2-5-53 0,-2-19-209 31,-2-3 227-31</inkml:trace>
  <inkml:trace contextRef="#ctx0" brushRef="#br0" timeOffset="50197.49">14964 10811 1408 0,'5'13'142'0,"4"-4"90"0,5 4-34 0,9-7-73 0,-5 2-46 0,6-5-53 16,-2-1-26-16,0-4-92 15,-1-3-69-15,4-7 81 16</inkml:trace>
  <inkml:trace contextRef="#ctx0" brushRef="#br0" timeOffset="50759.13">15313 10005 926 0,'-2'0'244'0,"1"6"262"0,-9 5-223 0,-4 8-20 0,-2 14-108 16,-6-1-45-16,5 7-80 15,-2 1-20-15,6 4-12 0,5-5-16 0,7-1-60 16,1-6-43 0,4-10-133-16,3-3-228 0,8-14 288 15</inkml:trace>
  <inkml:trace contextRef="#ctx0" brushRef="#br0" timeOffset="51111.79">15631 10473 1264 0,'0'16'158'15,"-3"6"108"-15,-6 4-23 0,-1 7-95 0,6 1-47 0,-4 9-62 0,8 6-17 0,-2 1-22 0,4 4-3 0,4-4-56 16,-3-2-48-16,-1-10-156 15,-1-9-161-15,1-8 234 16</inkml:trace>
  <inkml:trace contextRef="#ctx0" brushRef="#br0" timeOffset="51304.13">15352 10724 1519 0,'-3'19'141'0,"3"-3"83"0,8-2-34 0,12-3-62 0,12-1-31 0,11-6-43 0,5 3-11 0,6-6-22 0,-3-1-12 0,-7-11-36 16,-5 0-34-16,-1-6-120 31,-3-4-130-31,1-9 166 0</inkml:trace>
  <inkml:trace contextRef="#ctx0" brushRef="#br0" timeOffset="51495.58">15915 10609 1814 0,'-6'32'142'0,"-2"5"46"0,-1 1-38 0,4 2-101 0,-1 2-32 0,6-1-48 0,0 5-36 0,4-8-114 15,4-5-82-15,5-8 137 16</inkml:trace>
  <inkml:trace contextRef="#ctx0" brushRef="#br0" timeOffset="51840">15862 10612 1440 0,'3'-30'141'0,"6"10"110"0,2 6-32 0,5 10-65 0,5 8-30 0,-1 5-54 16,4 5-22-16,-2 7-20 15,-6 2-8-15,-5 3-18 0,-7-3-6 16,-4-1-15-16,-3 0-9 16,-8-3-10-16,-1-3-7 15,-3-5 2 1,1-6 7-16,3-2 16 15,6-1 10-15,5 1 10 0,4-2 6 0,10 6 13 16,2-1 7 0,7 7 13-1,6-1-8-15,4 2 13 0,-2 4 3 0,-2 4-6 32,-12 3 4-32,-18 3-20 0,-18 7-11 15,-15-2-43-15,-5 2-34 16,-7 0-89-16,5-7-64 15,7-7-307-15,5-12 310 0</inkml:trace>
  <inkml:trace contextRef="#ctx0" brushRef="#br0" timeOffset="52047.29">16032 10035 553 0,'-3'2'216'0,"14"-9"-75"0,16-7 294 0,-8 5-208 0,4 17 2 0,-1 14-23 16,-9 22-101-16,0 13-46 0,-13 1-35 0,-10 3-21 0,-2-4-100 0,-4-6-100 0,6-17 104 15</inkml:trace>
  <inkml:trace contextRef="#ctx0" brushRef="#br0" timeOffset="52684.51">16545 10628 461 0,'-18'5'47'0,"0"-4"75"0,2-1-73 15,5-3 25-15,4 0 27 0,6-3 48 0,2-1 10 0,7-1 17 0,8 1-6 0,6-4-24 16,8-4-19-16,13-7-37 16,9 2-18-1,30-5-33-15,11-1-12 0,13 4-16 16,6-3-3 0,7-2-8-16,20 2 0 0,27-5-1 31,4-2-1-31,23-7 8 15,-1 0 14-15,2-7 25 0,10 3 18 16,-4-2 22-16,-6 4 0 0,-23 0-15 16,-17 1-17-1,-24 9-27-15,-12 1-10 0,-19 9-3 16,-12 10-21-16,-38 5-81 16,-19 6-28-16,-35 3-111 15,-4 5-57-15,-12 11 173 16</inkml:trace>
  <inkml:trace contextRef="#ctx0" brushRef="#br0" timeOffset="52980.23">19339 9633 1599 0,'0'6'94'0,"0"1"57"0,-2-1-22 0,5-1-20 0,5 2-23 0,10-2-46 0,7 3-7 0,22 5 7 0,8 1 8 15,10 10 0-15,3 5 3 16,-8 1-10-16,-8 2-10 16,-14-2-5-16,-16-6-7 15,-19 10-5-15,-13 1-6 0,-19 0-29 16,-11 6-25-1,-23-5-75-15,-8-3-56 0,-6 0-196 16,-1 0 208-16</inkml:trace>
  <inkml:trace contextRef="#ctx0" brushRef="#br0" timeOffset="53896.13">20864 9830 966 0,'7'-3'154'0,"2"0"104"0,1-2-37 0,-3 0-13 0,3 5-31 0,-4-1-11 0,2 7-32 0,-3 2-15 0,-5 11-35 15,-5 4-23 1,-12 11-34-16,-5 3-10 0,-7 11-27 16,2 2-8-16,1 2-31 15,-1-1-14 1,6-7-9-16,5-6-2 16,5-15 28-16,8-7 8 0,6-16 10 15,1-12 6-15,7-17 3 16,3-9 6-1,6-23 13-15,-1-10 2 0,13-8 9 0,-4-8 8 16,9 7 24 0,-1 4 12-16,-3 13 16 15,3 8 6-15,-12 20 3 16,-5 8 0-16,-7 15-9 16,-2 10-11-16,4 12-23 15,-1 10-13-15,1 16-15 16,0 9-2-16,-4 14-5 15,1 3-1-15,-2 3-16 16,1-2-11-16,-3-11-36 16,1 0-28-16,-3-14-59 15,0-5-42-15,-5-16-109 16,3-3-223-16,0-12 314 16</inkml:trace>
  <inkml:trace contextRef="#ctx0" brushRef="#br0" timeOffset="54079.49">20841 9806 1675 0,'-2'13'138'0,"5"0"66"0,11-6-31 0,20 1-74 0,-5-8-31 0,17-1-44 0,-6-6-29 0,2 0-93 15,-2-6-62-15,2 5 80 16</inkml:trace>
  <inkml:trace contextRef="#ctx0" brushRef="#br0" timeOffset="54493.67">21483 9844 1577 0,'0'8'108'0,"3"8"35"0,-2-8-26 0,6 12-42 0,-3-1-37 0,6 2-32 0,-4-6-1 15,4-5-5 1,-1-5 3-16,-3-10 17 0,4-5 9 15,1 1 29-15,-6-5 7 0,-5 1 2 16,-5-3 0 0,-8 4-11-16,-7 1-3 15,-1 8-17-15,-2 4-10 16,-1 9-21-16,8 2-9 0,7 1-8 16,6-1-3-16,4 1 0 15,9-5-7-15,2-2-19 16,2-4-15-1,-2-4-51-15,-5-4-43 0,1 1-417 16,-5-6 364-16</inkml:trace>
  <inkml:trace contextRef="#ctx0" brushRef="#br0" timeOffset="54729">21833 9600 1839 0,'-3'-2'171'0,"0"5"87"0,4 7-6 0,9 12-67 0,-6 11-59 0,6 16-72 0,-12 8-16 0,-6 10-39 0,-4 3-20 0,2-7-60 16,4-8-45-1,4-9-134-15,-1-15-119 0,16-2 210 16</inkml:trace>
  <inkml:trace contextRef="#ctx0" brushRef="#br0" timeOffset="55157.69">21803 9557 1761 0,'5'-25'169'0,"4"6"109"0,5 5-33 0,12 3-77 0,4 1-38 0,6 4-53 0,3 4-17 0,4 4-25 15,-4 1-12-15,-1 7-16 16,-5 2-7-16,-11 1-20 16,-11 1-3-16,-22 5-13 15,-12 0-4-15,-12 5-2 16,-4-2 0-16,1-2 11 15,1-1 9-15,9-6 19 0,9-2 1 16,13-3 2 0,6 4 4-16,11 1 4 0,9 4 4 15,2 7 2-15,5 1 0 0,3 0 3 32,0 4 3-32,5-1 0 15,1 0 1-15,-9 1-4 16,-2 7 0-16,-25-4 4 0,-9 6 0 15,-21 1-1-15,-8-1-4 16,-8-3-12-16,2-7-16 16,-3-11-53-16,4-7-24 15,-3-12-92-15,13 1-56 16,-9-20-78-16,7 2 147 16</inkml:trace>
  <inkml:trace contextRef="#ctx0" brushRef="#br0" timeOffset="55536.04">20606 9064 708 0,'-24'-11'135'0,"-1"1"141"0,3 5-57 0,9 7-26 0,7 4-17 0,18 1 16 0,7 7 11 0,30 2 31 0,17-5-2 0,51 0-39 16,19-10-31-16,29-6-70 15,17-1-25-15,6-2-39 16,7-4-10 0,-10-1-19-16,-16-6-15 0,-31-1-54 15,-18-4-53-15,-42-3-334 16,-15-4 284-16</inkml:trace>
  <inkml:trace contextRef="#ctx0" brushRef="#br0" timeOffset="57195.02">23134 9477 1006 0,'-7'6'74'0,"2"-1"87"0,5 0-23 0,0 4 45 0,3 0-16 0,3 4-48 0,1 3-20 0,-4 9-39 0,-5 10-20 0,-10 4-22 0,-3 5-13 0,1 2-3 15,3-5-2-15,-2-14 0 16,2-5 2-16,2-19 26 16,7-1 15-16,4-15 24 15,6-12 17-15,4-16 2 16,-10-13 2-16,9-7-11 15,-1-1-6-15,4 12-6 16,-2 7-14-16,1 21-5 16,-5 9-6-16,0 18-19 0,1 8-4 0,-2 14-12 31,5 11-5-31,12 6-6 16,3 3 0-16,17-4 2 0,0-6 0 0,6-10 4 31,1-6 4-31,-2-13 22 0,-8-8 15 15,-14-7 27 1,-5-7 9-16,-22-13-7 0,-5-9-12 16,-11-10-26-16,-6-6-10 0,0 0-16 15,-2 2-5 1,4 10-27-16,7 10-19 16,9 11-59-16,0 5-51 0,6 9-134 15,4 4-81-15,16 6 194 16</inkml:trace>
  <inkml:trace contextRef="#ctx0" brushRef="#br0" timeOffset="57511.24">23753 9452 1169 0,'11'15'153'0,"0"4"144"0,2 3-82 0,-9 5-65 0,-1 2-52 0,-3 7-74 0,0 3-13 0,-4 1-8 0,4-3-1 0,-8-11-2 16,1-9 0-1,6-17-3 1,-5-13-2-16,6-15 0 16,0-8 1-16,0-16 9 0,-2-8 14 0,2-6 29 31,0-4 20-31,5 6 28 16,6 4 3-16,1 17 5 0,3 11-4 15,5 23-11-15,-4 6-9 16,8 19-29-16,1 4-14 15,2 16-22-15,-2 12-14 16,-5 5-25 0,-1 3-22-16,-3 0-93 0,-2-4-36 15,-1-7-105-15,-4-9 132 16</inkml:trace>
  <inkml:trace contextRef="#ctx0" brushRef="#br0" timeOffset="58044.53">23881 9433 1918 0,'23'6'99'0,"-2"-5"18"0,1-2 3 16,0-12-18-16,-3-4-40 0,5 1-50 0,-2-3-21 0,-3 2-43 0,3 4-10 0,-3 2-1 15,3 10 15-15,-2 9 36 0,-2 9 10 16,-6 8 4-16,-1 0 2 16,-8 4-13-16,-3-2-7 15,0-5-1-15,-1-8-1 0,1-8 20 16,0-6 17 0,1-3 32-16,9-8 16 15,-1-8 31-15,-1-6 3 0,3-11-8 31,2-10-13-31,3 0-33 0,3 5-14 0,-2 13-21 16,7 18-5 0,-4 13-6-16,-3 15-4 15,1 15-27-15,-4 3-12 16,5 2-8-16,-2-7 1 16,7-5 26-16,0-11 16 15,-7-7 37-15,5-1 20 16,-13-10 34-16,-2-2 22 0,2-13 7 15,-9-2-7-15,-1-16-30 16,-6-4-19-16,1-10-38 16,-3-2-12-16,-1 4-37 15,5 9-26-15,-6 14-76 16,7 9-69-16,4 16-221 16,8-3 237-16</inkml:trace>
  <inkml:trace contextRef="#ctx0" brushRef="#br0" timeOffset="58177.35">24733 9128 1453 0,'17'29'159'0,"-9"-3"123"0,1 4-50 0,-9 2-83 0,-3 3-50 15,-6 2-71-15,-1 3-38 0,2-1-93 0,-1-9-71 0,6-4 77 16</inkml:trace>
  <inkml:trace contextRef="#ctx0" brushRef="#br0" timeOffset="58461.05">24614 9016 1475 0,'2'-30'204'0,"1"7"155"16,16 18-95-16,5 7-20 0,15 12-61 0,7 8-30 0,14 5-54 0,4-1-18 0,-1 8-31 0,-3 0-15 0,-15 4-17 16,-11 0-4-16,-18 1-4 15,-5-2-4-15,-17 0-6 16,-10 1-1-16,-14 0-6 16,-14-5 2-16,-18 2-7 15,-6-2-7-15,-10-6-31 16,2-5-21-16,5-6-102 0,-2-10-48 0,9-8 116 15</inkml:trace>
  <inkml:trace contextRef="#ctx0" brushRef="#br0" timeOffset="144506.72">16737 5009 396 0,'-14'0'41'0,"-3"0"48"0,-5 0-4 0,4-2-10 0,-2-5-4 0,6-9 2 0,3-2 6 0,4 0 33 0,-1 5 15 16,4 8 3-1,-6 4-5-15,-4 5 4 0,-7 9 4 16,4 9-5-16,-7-5-7 16,12 2-31-16,-1-4-17 15,13-9-16-15,0-5 7 16,16 4 2-16,9-8 6 0,24-3-6 16,16 6-12-16,26-5-8 15,10-1-13 1,10 6-11-16,-6 0-5 0,-1 6-9 15,2-1-3-15,9 4-1 16,1 1 0-16,-6-3-1 16,-12 3 0-16,-13-4 0 0,-5 1 1 15,-7-4 2 1,-5 1 2-16,-15 0 2 16,-7-3-2-16,-21-1 0 15,-4 2 1-15,-27-2 1 16,-9 0 2-16,-32-8-3 15,-13 3-2-15,-22-6-5 16,-3-2-3-16,-14 2-25 0,-10-3-10 16,-11 2-28-1,-11 1-8-15,8 3 7 0,6-2-2 16,11 9 26-16,1 1 11 16,-6 3 16-16,1 2 10 15,15 2 4-15,13 3 0 16,22-4 2-16,13 2 1 15,20 0 2 1,10-3 1-16,15-5 15 0,-3 0 9 0,23-8 19 16,7-3 10-16,21-2-2 15,20-3-5 1,35 2-18-16,20 2-9 16,18 1-15-16,-3-2-4 15,12 3-5-15,2 3 0 16,0 0 0-16,0 3 0 0,-29 2 0 15,-17 2 0 1,-23 2-18-16,-13 1-34 0,-26 3-123 16,-13-6-220-16,-23-24 226 15</inkml:trace>
  <inkml:trace contextRef="#ctx0" brushRef="#br0" timeOffset="145352.59">16603 3640 986 0,'3'-6'98'0,"5"-7"76"0,-3 7-8 0,-3 1-21 0,-2 4-15 0,0-1-40 0,0 2-14 0,0 0-24 0,1 2-7 0,10-2-4 0,5 1 1 16,17-1-8-16,7 3-5 15,15-1-9-15,6 3-7 16,-2 4-7-16,-15 7-2 15,-19 3 0-15,-12 6 1 16,-13 8 4-16,-15-3 3 16,-21 8-1-16,-11 0-1 0,-18 0-4 15,0 0 0 1,10-7-2-16,6-6 0 0,23-6-1 16,11-5-2-16,17-7-1 0,14-1 0 15,17-6 3 1,8 0 1-16,14 0 0 0,5-5 0 15,2 1-66 1,-7-4-73-16,-6-2 78 16</inkml:trace>
  <inkml:trace contextRef="#ctx0" brushRef="#br0" timeOffset="145557.81">17277 3785 1577 0,'-3'7'120'0,"3"-3"77"0,1 1-63 0,13-7-26 0,5-9-38 0,8-1-43 15,5-7-12-15,6 0-55 16,6 0-54-16,2-3-167 16,-1-8-295-16,9-14 323 15</inkml:trace>
  <inkml:trace contextRef="#ctx0" brushRef="#br0" timeOffset="145910.89">17793 3323 1342 0,'-7'0'93'0,"-4"7"77"0,7 5-29 0,-3 13 0 0,4 4-27 0,3 12-60 0,0 3-15 0,0 10-24 16,3-1-7-16,2 1-5 15,-2-4 0-15,-1-4-1 16,1-7-1-16,-2-2-27 16,-1-11-16-16,0-8-22 15,-3-7-2-15,-1-21 18 0,2-5 16 16,4-12 25-16,2-2 5 16,14 14 13-16,1-3-1 15,0 14-1-15,3 4-3 0,3 6-4 16,-1 3-2-16,-7 1 1 15,2 9 0-15,-14 0 3 16,-4 1 0-16,-6 5 2 16,-14-4-2-16,-6-2-15 15,0-2-22 1,-2-4-126-16,5-10-179 16,14-6 192-16</inkml:trace>
  <inkml:trace contextRef="#ctx0" brushRef="#br0" timeOffset="146075.21">18111 3653 1336 0,'-6'33'99'0,"-11"-2"69"0,-1 3-62 0,3-9-20 0,-1-2-36 0,13-10-45 0,6-7-39 0,13-6-93 0,4-4-200 16,16-7 186-16</inkml:trace>
  <inkml:trace contextRef="#ctx0" brushRef="#br0" timeOffset="146222.66">18103 3505 1281 0,'-45'-13'80'0,"15"-1"68"0,5-7-118 0,17-2-67 0,8-7-34 0,25-10-183 0,13-4 148 16</inkml:trace>
  <inkml:trace contextRef="#ctx0" brushRef="#br0" timeOffset="146355.76">18468 3177 971 0,'0'44'192'0,"0"5"129"0,-5 12-107 0,-4 10-53 0,1 0-95 0,2 0-28 0,-2-13-26 15,3-2-5-15,2-15-62 16,0-4-75-16,7-10 74 16</inkml:trace>
  <inkml:trace contextRef="#ctx0" brushRef="#br0" timeOffset="146524.49">18316 3478 984 0,'8'0'185'16,"3"3"289"-16,-1 0-303 0,10 7-53 0,7-6-20 0,9 1-62 0,7-5-16 0,9-9-66 0,8-4-79 0,25-9 75 0</inkml:trace>
  <inkml:trace contextRef="#ctx0" brushRef="#br0" timeOffset="147000.4">19242 3385 892 0,'0'6'162'0,"0"0"131"0,-1 5-111 0,-2 0 6 0,-5 10-75 0,-2 1-31 0,-4 14-45 0,-5 10-15 15,2 8-18-15,0 6-3 16,9-7-1-16,3-2 0 16,13-20 8-16,9-6 26 15,13-18 29-15,0-10 19 16,8-12 21 0,1-5-14-16,-2-7-7 15,-10-3-11-15,-15-1-15 16,-12-6-12-16,-23 3-24 15,-6-7-12-15,-17 1-40 0,-1 5-16 16,0 4-41 0,-1 7-32-16,15 8-112 0,2 2-236 15,32-3 277-15</inkml:trace>
  <inkml:trace contextRef="#ctx0" brushRef="#br0" timeOffset="147183.54">19665 3435 1398 0,'3'71'138'0,"-7"-3"63"0,-15 11-69 0,-8-2-38 15,-12-3-53-15,-6 3-12 0,11-2-19 16,2 0-6-16,7-2-50 16,4-1-65-16,15-10-156 15,3-10-113-15,11-14 192 16</inkml:trace>
  <inkml:trace contextRef="#ctx0" brushRef="#br0" timeOffset="147438.54">19471 3519 1369 0,'25'-54'112'0,"7"13"88"0,-2 14-23 0,8 18-6 0,3-1-28 0,0 10-58 0,8 5-18 16,3 6-33-16,-3 8-10 0,1 5-9 0,-10 7-5 16,-13 4-9-16,-7 1-3 15,-18 8 2-15,-10-4 3 16,-25 2 3-16,-15 3-4 0,-15-6-34 16,-11-1-36-1,-3-11-110-15,-2-10-57 16,14-9 120-16</inkml:trace>
  <inkml:trace contextRef="#ctx0" brushRef="#br0" timeOffset="195368.09">16367 8893 584 0,'-7'0'101'0,"-2"-3"111"0,-5-2-20 0,3 2-41 0,-1 2-20 16,-2-4-34-16,2 5-20 0,-3 0-11 0,0 1 2 0,4 4-2 15,3-5-1-15,8 0 1 0,11 0-3 16,12 0-2-16,7 2 2 0,13 4 0 16,0 0-4-16,4 1-20 31,-1-1-8-31,-4-1-19 15,-5 3-3-15,-12-4 3 16,-13 4 3-16,-16-1 10 16,-12-1-1-16,-14 0-7 0,-3-1-5 15,-7-7-8 1,1-6-2-16,-5-4-1 16,8 1-2-16,9 1-6 0,8 4-4 0,17 9 0 31,5 5 0-31,23 6 1 0,2 0 2 0,13 1 3 15,5-3 1-15,6-4-66 16,5-5-59-16,7-3 71 16</inkml:trace>
  <inkml:trace contextRef="#ctx0" brushRef="#br0" timeOffset="196026.34">16337 11538 938 0,'-4'13'92'0,"-7"-1"80"0,-4 2-89 0,-6 4 12 0,-9 2-3 0,0-2 5 0,0-3-6 0,0-2-6 0,13-4-13 15,14-7-10-15,4 3-16 16,28-10 6-1,16-6 8-15,12 1-3 16,8-2-1-16,-5-4-13 16,1 3-22-16,-9 6-3 0,-14 0 0 15,-8 6 3-15,-20 7 4 16,-12-1-3-16,-20 6-6 16,-6 5-7-16,-13-1-16 0,1 4-3 15,-7-3-9-15,1 1 1 16,7-6 4-16,4-1 4 15,22-1 2 1,5-2 0-16,26 1 12 16,4-5 4-16,14-2 2 15,2-2 1-15,-2-4-13 16,5-6-56-16,-4-5-258 16,2-6 211-16</inkml:trace>
  <inkml:trace contextRef="#ctx0" brushRef="#br0" timeOffset="196767.41">16313 14170 739 0,'-14'6'103'0,"-8"-1"63"0,4 0-35 0,-5-4-13 0,12 4 2 0,11-3 7 0,7-9 5 0,9 3-4 0,9-4-24 15,-2 1-8-15,16 0-34 16,-7-3-13-16,7 10-25 15,-3 0-8 1,-12 5-9-16,1 7-1 0,-15 3 5 16,-7 0 0-16,-8 7-1 15,-8 2-3-15,-9-8-13 16,-3 0-7-16,-10-5-10 16,5 0-1-16,-1-2 7 15,1-1 4-15,16-2 8 0,12-4 0 16,1-2 5-16,16 0 9 0,12-6 18 15,9 1 2-15,4 0 1 32,1-4-9-32,6 1-16 15,-4-3 7-15,-7-2-71 16,-8 5-66-16,-26 7 74 16</inkml:trace>
  <inkml:trace contextRef="#ctx0" brushRef="#br0" timeOffset="-91157.72">10321 6310 747 0,'3'0'65'0,"-4"8"49"0,-9 5-11 0,-10 12 12 0,-7 3-14 0,0 4-16 0,4-4-10 0,2-4-2 15,12-8 2-15,1-7 11 16,12-4 1-16,0-7-5 0,3-1-2 15,12-2-8-15,-15 1 0 16,13 4-14 0,-8-2-3-16,-5 2-4 15,2 0-9-15,-5 0-8 16,1 0-7-16,7 2-14 0,-5-2-3 0,8 1 6 16,4 2-2-16,6-3 4 15,6 7 1 1,12-4-2-16,-4-3 5 15,2 0 0-15,1-2 4 16,-2-1-4 0,-1-2-4-16,5 1-6 0,6-4-6 0,10-3-3 15,2-5 1 1,2 0-1-16,-3 0 0 16,-5-3 0-16,-3 7-1 15,0 4 2 1,4 3 4-16,-3 0 6 0,1 4 2 15,-2 1 3-15,-1 0-2 16,5 0-7-16,1 0 1 0,5-13-4 16,-5 4-1-16,3-7 0 15,-2 0-2-15,5-3-1 16,4 2-1-16,3 8-1 16,4-1 0-16,4 8 0 15,0 1 0-15,-5 1 0 16,0 1 0-16,-14-1 0 15,-5 4 0-15,-4 0-1 16,1 1 1-16,3 6-1 16,2 0 0-16,8 2-1 15,5-2 1-15,11 0 0 16,-1-3 0-16,5 1-1 16,-8 1 1-16,-9-7-1 15,7 8 0-15,6-3 1 16,7 3-1-16,11 6 0 15,-1-3 0-15,-10 1 1 16,-1 0 0-16,-17-4 2 16,4 0-2-16,0-3 1 15,4-1 0-15,3-4 0 0,9 3-1 16,-6-3 0-16,-2 0 1 16,-5 5-1-16,-10-8 1 15,0 2 0-15,-1 3-1 0,0-1 1 16,1 1 0-16,6 1-1 15,4 1 1-15,-5 4 0 16,-1-3-1-16,-11-1 1 0,1-2-1 16,-2-2 1-16,-4-1 0 15,-2-1 0-15,2 1 0 16,-11 3 2 0,5 1 0-16,-13-1 2 15,0 0 0-15,-6-5 6 16,0 0 0-16,0-7-7 15,1 3-2-15,0 2-6 16,-1-3-1-16,2 4 5 0,-2 1 0 16,-2 0 0-16,-5 0 0 15,-2 3 1-15,-7 3 1 16,-5-1 0-16,-4-4 6 16,4 6 1-16,-6-7-1 0,1 4-3 15,-1-2-4 1,0-2-1-16,2 3 2 15,0-1 2-15,-1-1 0 0,4-2 1 16,-7 1 0 0,-1-2 7-16,3-3-2 15,0 5 1-15,0-4-1 0,-1 2-11 16,-4-9-1-16,5 5 0 16,-10-8 4-16,10 7 8 15,0-2-1-15,0 1 1 16,2 5-6-16,-4-7-4 15,1 4-1-15,4 4-1 16,-3-7-2-16,-2-1 4 16,-1 4-1-16,-8-5 1 15,8 3 0-15,0 4 1 16,-3-1 0-16,6 2 1 16,0 1 0-16,0-1 1 0,-5-11 2 15,-1 11 4-15,-1-2 1 16,-1 0-6-16,-1 4-1 0,-4-7-3 15,4 3-2-15,-9 2 3 16,3-4 1-16,-4 6-1 16,-2-2 0-16,-1-4-1 31,3 3 1-31,-4 1 0 0,-1-4-1 16,5 1 0-16,-3-2 1 0,0 3-1 15,1-6 0 1,1 3 0-16,-2-1 0 15,1-1-1-15,-2-1 1 16,-3 0-2-16,-2 0 0 16,-5 0-1-16,3 3-2 0,-8-3-1 15,-2 5 0-15,-7-2-3 16,3-3-2-16,-7 3-9 16,-5 2-5-16,-3 0-18 15,-4-1-16-15,2-1-42 16,-4-1-38-16,11-4-244 15,5-2 234-15</inkml:trace>
  <inkml:trace contextRef="#ctx0" brushRef="#br0" timeOffset="-89955.38">10203 6238 403 0,'-3'1'142'0,"1"4"131"0,12-5-45 0,7 0-18 0,5-5-31 0,0-3-24 0,10 0-33 16,-2-1-12-16,11 3-21 15,8 2-14-15,4 3-23 16,9 1-9-16,7 0-16 15,12-2-1-15,9 2 3 16,-1-8 4-16,-2 2 1 16,2-7-2-16,8 1-8 15,12-1-5-15,14 1-6 0,-1 2-2 0,-4 4-2 32,-3 0-2-32,-3 6-4 15,8 0 0-15,3 0-1 16,-3 1 2-16,-13-1 0 15,-4 0 0-15,-1 0 1 16,7-1 0-16,5-1 12 16,-5 2 5-16,-15 0 3 15,-10 3-4-15,1 3-8 16,5-2-1-16,13 7 5 0,-1 3 8 16,-12 3-8-16,-6 4-1 15,-18 1-11-15,-3-3 3 0,3 1-3 16,9-2 0-16,3-4-2 15,12-3-3-15,2-3 0 16,-1-7 0-16,6-1 3 16,-12-1-1-16,-3-3 0 15,0 4-1-15,-2 5 0 16,4 0 0-16,-7 9 1 0,-7 0-1 16,-12 5 0-1,-9 0 0-15,-10 0 0 16,-1 0 0-16,3 2 1 15,-3-3-1-15,2 1 1 16,1-3-1-16,-4-3 2 16,3-1 1-16,-5-7 2 15,-9 3 6-15,-10-8-5 0,-8-5-18 16,-17-6-117-16,-7-8-89 16,-6-1-287-1,6-4 269-15</inkml:trace>
  <inkml:trace contextRef="#ctx0" brushRef="#br0" timeOffset="-89074.81">15040 6022 998 0,'-19'-7'79'0,"0"2"49"0,5 5-20 0,1 2 9 0,2 6-16 0,2-2-10 0,5 5-10 0,6 2-18 15,6 1-6-15,11 5 2 0,8-3-3 16,7 3-8-16,9 0 0 0,4 4-14 31,7-2-4-31,7-1-8 16,9 6-5-16,6-8-8 16,-4 5-1-16,-9 0-1 15,-12 4 0-15,-23 0 0 16,-3 0 1-16,-12-2 4 15,-8 0-4-15,-5-3 7 16,-2-1 1-16,-1 1-5 0,-2-7 3 0,-3-7 7 16,-3 2 1-16,-1-5 6 15,-4-1 4-15,-3 12-13 16,-3-10-3 0,-13 2-8-16,-4 3-4 0,-9-6-3 15,-5 6 0-15,2 0-1 16,-1 2-3-16,8 3-1 15,0 6-3-15,6-2 0 16,5 2 0-16,0 0 2 16,11-3 1-16,8 0 0 15,7-5 0-15,7-7-2 16,0-1 0-16,5-6 3 16,4-2 2-16,1-2 3 15,3-1 1-15,-1-1 1 16,-1-1-1-16,7-2-1 15,-3-4 2-15,11-4 0 16,-1-5 1-16,13-7 0 16,3-2 1-16,11-2-2 15,8-4 0-15,1 7 1 16,-1-4 0-16,-11 5 1 16,-10 3 0-16,-15 2 1 0,-6 8 0 15,-11 5-1-15,1 2-2 16,-8 7-1-16,0 2-1 15,0-2 1-15,0 1-1 16,0 1-1-16,-8 0 0 0,-1 1-1 16,-4 1 0-1,-4 0-11-15,-10-1-13 16,-19-2-56-16,-6-7-48 16,-17-11-46-1,-10-16 73-15</inkml:trace>
  <inkml:trace contextRef="#ctx0" brushRef="#br0" timeOffset="-33399.38">19489 14291 731 0,'-4'7'110'0,"3"-7"112"0,-1 1-11 0,1-2-22 0,1 1-1 0,0-7-9 0,0 6 2 0,1 2-10 0,1 6-13 0,4 4-28 16,-1-2-18-16,0 12-31 16,4 2-11-1,2 17-29-15,2 10-12 16,-1 21-18-16,6 11-8 16,-7 7-4-1,0-3-7-15,0-4-57 0,-5-3-34 16,2-14-98-1,5-5-63-15,-2-21-234 0,8-6 278 16</inkml:trace>
  <inkml:trace contextRef="#ctx0" brushRef="#br0" timeOffset="-32931.72">20143 14181 1226 0,'5'-9'205'0,"-5"4"131"0,-2 11-97 0,-9 10-31 0,7 17-102 0,1 10-37 0,7 15-44 0,9 7-15 15,3 15-9 1,1 7-1-16,5 3-3 0,-8 0-20 15,-4-12-26-15,-4-2 0 16,-11-13 5-16,-3-11 22 16,1-20 29-16,-4-12 9 0,3-18 14 15,-3-12 7 1,-2-18 11-16,5-11-2 16,5-4-9-16,6-3-4 0,16 15-12 15,5 5-5-15,10 14-7 16,-2 6-5-16,4 12-2 15,2 8-1-15,-10 5 0 16,6 1 1-16,-15 3 0 16,-2-1 1-16,-8 8 4 15,-4-4 3-15,-13 4 0 0,-8-1-3 16,-9-4-16 0,-8-3-14-16,-6-9-45 15,-1-5-26-15,-2-15-76 16,2-2-72-16,12-4 138 15</inkml:trace>
  <inkml:trace contextRef="#ctx0" brushRef="#br0" timeOffset="-32687.86">20744 14711 1447 0,'0'-2'218'16,"-1"12"117"-16,-4 9-89 0,2 17-46 0,-7 0-112 0,7 4-39 0,2-2-37 0,2 1-13 0,7-4-43 0,5-5-36 0,7-11-94 31,-2-10-69-31,5-11 126 16</inkml:trace>
  <inkml:trace contextRef="#ctx0" brushRef="#br0" timeOffset="-32533.22">20752 14430 1530 0,'-8'11'58'0,"2"-3"-7"0,1-8-93 0,5-11 22 0</inkml:trace>
  <inkml:trace contextRef="#ctx0" brushRef="#br0" timeOffset="-32366.67">21106 14198 1823 0,'4'48'176'0,"-4"7"115"0,0 6-88 16,-4 10-69-16,-4 3-60 0,5 5-60 15,3 3-12-15,0-3-51 16,4 0-53-16,7-5-156 16,-6-8-226-16,9-4 274 15</inkml:trace>
  <inkml:trace contextRef="#ctx0" brushRef="#br0" timeOffset="-32182.22">20986 14687 1663 0,'12'11'117'0,"10"0"80"0,4 0-69 0,10-9-31 0,3-4-36 0,2-20-40 0,8-1-36 0,3-15-28 31,0-6 27-31</inkml:trace>
  <inkml:trace contextRef="#ctx0" brushRef="#br0" timeOffset="-31490.84">22511 14489 1371 0,'7'4'159'0,"-4"10"132"0,-3 2-64 0,-7 16-58 0,3-1-49 0,-17 15-67 0,2 5-19 0,-3 7-28 0,2 3-8 0,1 9-34 0,5-4-10 0,1-9-3 15,0-7 4-15,12-20 26 16,-2-11 18-16,6-25 9 15,0-13 8-15,6-22 18 16,1-17 4-16,-1-17 13 16,7-7 1-16,-3-6 19 15,-4 0 4-15,7 9-1 16,0 11-5-16,1 19-20 16,7 15-17-16,1 18-14 0,0 13-3 0,4 15-13 15,2 12 3 1,-1 17-4-16,2 9-2 0,-2 18-17 15,-4 6-18 1,-8 4-57-16,-4 0-33 0,-5-13-87 16,-9-3-67-16,0-12 160 15</inkml:trace>
  <inkml:trace contextRef="#ctx0" brushRef="#br0" timeOffset="-31283.22">22448 14847 1749 0,'19'7'76'0,"3"4"41"0,3-9-63 0,18-7-12 0,4-4-13 0,5-16-84 0,7-1-76 0,-10-11 74 16</inkml:trace>
  <inkml:trace contextRef="#ctx0" brushRef="#br0" timeOffset="-30968.5">23095 14233 1652 0,'5'3'196'0,"-5"2"101"0,0 6-64 0,0 3-17 0,0 11-97 0,0 7-40 0,3 9-38 15,-5 3-11-15,-4 10-13 16,0-1-11-16,-5 3-10 16,7 3-6-16,0-2-10 15,-4-5 3-15,3-6 1 16,0-7 2-16,7-2 9 15,6-9 2-15,4-4-1 16,9-5-2-16,-1-2-2 0,4-7-4 16,9-3-30-16,-3-7-48 15,7-3-142 1,4-8-181-16,-5-3 225 0</inkml:trace>
  <inkml:trace contextRef="#ctx0" brushRef="#br0" timeOffset="-30540.52">23483 14389 1683 0,'-2'-1'26'0,"2"1"54"0,-6 0 67 0,3 4-3 0,-2 6 11 0,1 7-52 0,2 7-35 0,0 9-36 0,-2 2-8 0,-4 9-17 0,-3 6-5 0,0 2-20 16,0 2-6-16,4-2-10 16,3 0-8-16,5-6 6 31,5-12 2-31,9-5-2 0,7-13 2 0,11-10 6 16,3-1 4-16,12-13 12 15,2 1 7 1,0-11 4-16,-1-6 0 0,2-5-1 15,-4-2 1-15,2-7 1 16,-2 0 10-16,-10 0 32 16,-9 2 25-16,-15 0 52 15,-4 1 16-15,-12-4 0 16,-3-4-21-16,-7-4-55 16,0 1-28-16,1 8-54 15,4 7-32-15,3 12 365 16,5 11-255-16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05:39.7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13191 8889 741 0,'-14'0'150'0,"1"6"153"0,0-3-12 0,7 6-33 0,8-5-24 0,18 4-42 0,10-2-28 0,19 3-60 15,11 4-24-15,13 0-42 0,1-6-17 0,0 1-30 0,-6 2-33 0,-10-6-134 16,-6 4-172-16,5-8 190 16</inkml:trace>
  <inkml:trace contextRef="#ctx0" brushRef="#br0" timeOffset="588.07">13011 13522 2358 0,'0'-3'41'15,"2"14"9"-15,-1 6 31 0,12 8-21 0,3 2-17 0,20 1-34 0,17-7-9 0,30-13-20 0,19-11-34 16,23-27-150-16,9-19 128 0</inkml:trace>
  <inkml:trace contextRef="#ctx0" brushRef="#br0" timeOffset="3587.93">14716 5995 587 0,'0'-2'108'0,"-6"-3"104"0,-2 5-16 0,-11 5-56 16,5-3-20-16,-3 2-26 0,-1 0-7 0,12-1 0 0,4-3-1 0,-1 0-2 15,13 1 0-15,6-2 0 0,4 1-7 16,15 1-14-16,6-1-6 16,14 3-15-1,8-3 3-15,11 2-7 16,2-2-5-16,9-2-9 0,11 1-9 15,23-1-8-15,9 1-3 16,4-6-4 0,4 3 1-16,-9-7-1 0,12 3 0 15,8 1 2 1,0 7-2-16,-12 4 2 16,-7 5 0-16,-6 8-2 15,-1 2 1-15,-10-3-1 0,-7-3 2 16,-21-9 4-1,-2-4-2-15,-2-6 0 0,0-6 0 0,1-7-3 16,-3 0 4-16,-14 0 1 16,-4 0 2-16,-21 6 0 15,-12-1-1-15,-11 6-1 16,-14 7 0-16,1-1-2 16,-12 5-1-16,-9 7-4 15,-12 2-1-15,-18 1-2 16,-11 4 0-16,-13-1 3 15,-5 1 1-15,-1-6-3 16,0-3-1-16,-5 0-1 16,4-5-2-16,-13 5 2 0,-7-3 1 15,-1 6 1 1,5 0 2-16,6 0 1 16,5-3 0-16,11 0 0 15,-2-7 1-15,-6-1 1 16,-3-1-1-16,0-9 1 15,1 1-1-15,5-1 0 16,2-1-1-16,0 0 0 0,-1 7-3 16,1 0 0-16,-7 4 0 15,2 7 1-15,-3-1 1 16,16 4-1-16,4 1 0 0,13 0 0 16,-2 1 0-16,4-4 0 15,1 0 0-15,3 0 0 16,4-5 0-16,2-1-1 15,2-1 0 1,10-1 1-16,3 0 1 0,3 2 0 0,7-2 1 16,4 0 0-1,10 0-1 1,1 0-1-16,-2 0-1 16,2 0 0-16,2-5 1 0,7 3-1 15,7-4 0-15,4 1 0 16,3 2-1-16,11 0-2 15,1 2-2-15,15 5-2 16,6 3 0-16,19 4-1 16,14 1 0-16,32-1 1 15,20-6-1-15,26-5 4 16,11-6 2-16,22-13 3 0,-4 0 2 16,8-5 0-16,-1 1 0 15,-23 5-13-15,-10-1-50 16,-28 8 40-16</inkml:trace>
  <inkml:trace contextRef="#ctx0" brushRef="#br0" timeOffset="12983.83">4057 9806 355 0,'12'-11'132'0,"-2"0"108"0,-7 5-34 0,-3 0-14 0,-11 12-54 0,-2 2-33 0,-9 12-43 16,-3 4-19-16,1-3-18 0,5 2-5 0,7 1 8 0,7-8 5 0,8-2 1 0,2-8 6 0,7-6 5 15,9 0 3-15,3-5 5 16,-4 1-4-16,9-6-4 16,-7 2-7-16,4-1-12 15,-2-2-3-15,-2 4-8 0,-1 0 4 16,-4 2 8-16,-1 0 0 15,6 2-4 1,0 1-8-16,6 1 4 0,1-1 5 0,5 4 14 16,4-4 1-16,3-2-5 15,2-3-5 1,9-5-11-16,5 2-3 16,-2 2-7-16,5 4-3 15,-13 2-2-15,-1 0 0 16,3 4 0-16,-8 1-1 15,0 3 0-15,-2-2 0 16,-4 0 0-16,-3 3 0 16,2-6 0-16,4 2 0 0,2-1-1 15,5 3 0-15,7-4 0 16,7 1-1-16,4-1 1 16,-2-1 0-16,-5 2-1 15,-9-2 1-15,-3 0 1 16,-6-2-1-16,0 1 1 15,-3-2 0-15,3-4-1 16,4 3 0-16,4-3 0 16,0 3 0-16,3 0 0 0,-1-3 0 15,4 3 0 1,7 3 1-16,-13-9-2 16,1 1 1-16,-6-5 0 15,-3-1-1-15,0 0 1 16,1 2 0-16,-1 0 0 15,0 4 0-15,-3 6 1 16,-4 0-1-16,2 3 1 16,0 1-1-16,10 1 0 0,0-2-1 15,5 0 1-15,-2-3-1 0,-2-7 0 16,-3-1 1 0,0-3 0-16,-4 1-1 0,1 1 1 15,-8 1 0-15,4 8-1 16,3-2 0-1,-6 10 0-15,4 1 1 0,-5 7-1 16,0 1 1-16,-2 3 1 16,-3-3 0-16,1-1 1 15,-3-1 0-15,-1-5-1 16,0-1 1-16,4-3-1 16,-4-1-2-16,1-1 2 15,0 1-2-15,-6-2 1 16,-3 0 0-16,-8 5-33 15,-1-5-39-15,0 4-126 16,0 4-110-16,-12-8 163 16</inkml:trace>
  <inkml:trace contextRef="#ctx0" brushRef="#br0" timeOffset="59490.53">1938 10063 607 0,'1'-3'121'16,"-1"-1"126"-16,-7 5-16 0,-9 10-30 0,-3 3-27 0,-5 8-45 0,1 1-25 0,-1-5-34 0,7 3-2 0,-2-8-9 0,4-1-1 16,8-6 1-16,-5 1-1 0,5-9 2 0,3 2-6 0,-7-3-8 15,4 1-5-15,-6 2-17 16,-3 0-3-16,-4-3-10 15,-9 0-2-15,-2-3-1 16,-4 4-1 0,-11-4-2-16,2 0-1 15,1 1-10-15,1 2 0 16,12 4-3-16,1 4 0 16,7 6 4-16,5 5-1 15,4 9 1-15,2 7-1 0,5 1 2 16,0 8 0-1,4 6-1-15,-6 2 1 0,7 8 0 16,-1 1 0-16,1 7 1 16,-1-1 0-16,-6 11-2 15,0 2-1-15,-1 6-5 16,-4 7-5-16,2 2-15 16,2-6-4-16,4-11 5 15,0-9 7-15,0-16 18 16,2-2 5-16,0-15 2 0,-3 1 0 15,-1-5 1 1,1-2-1-16,1-2 0 16,-1-1-1-16,0-1 0 0,-1 1-1 15,1-1 0 1,1 0 0-16,-1 3-2 16,5 6-1-16,1-1 1 15,0 3 0-15,1-3 2 16,2 1 0-16,4-6 1 15,-1 1-1-15,2-3 0 16,4-7 1-16,3-3-1 0,0-2-1 16,7-3 1-16,2 0-2 0,3-2 2 15,1 1 0-15,9-4-1 16,2 6 0-16,2-1 0 16,3-1 0-16,-6-2 0 15,-2-4 0-15,5-2 1 16,0-2-2-1,0-5-37-15,7 2-44 0,2-6-175 16,7-5 148-16</inkml:trace>
  <inkml:trace contextRef="#ctx0" brushRef="#br0" timeOffset="68226.6">6675 10537 253 0,'0'-5'74'0,"0"0"86"0,2 3 4 0,0-1-6 0,-2 0-7 0,3 3-20 0,-6 0-6 0,-1 3-27 0,4-3-8 0,-4 2-17 15,-3-2-11-15,4 0-17 16,3 0-6-16,-1 0-5 15,1 0-4-15,1-5-2 16,12 2 2-16,4 3 0 16,4-2 1-16,7 7-1 15,8 6-6-15,5 0-7 0,8 3-6 16,3 1-7 0,-1-9-1-16,2-1-2 15,3-5-1-15,-7-2 0 0,0-1-6 16,-12 3-105-16,-3 0-128 15,-16 11 134-15</inkml:trace>
  <inkml:trace contextRef="#ctx0" brushRef="#br0" timeOffset="68910.78">6541 11499 82 0,'-6'3'2'0,"1"3"-1"0,1-1 0 0,2-2 1 0,2-3 28 0,0 0 11 16,2-2 9-16,-2 2 0 0,3 0-16 0,-3 0 10 0,1 5 53 0,-1 0 33 0,0-4 64 0,0 2 12 0,0-3-4 0,2 2-9 0,-1 6-32 15,-1-6-22-15,0-1-36 16,0 1-16-16,5 1-12 16,11-6 1-16,17-13 5 15,14 3-5-15,18-1-24 16,8 1-10-16,9 6-29 15,-5-8-3-15,5 6-5 16,3 1-1-16,-7-1-2 16,-4 9 0-16,-18 1-39 15,-7 9-38-15,-19 4-126 16,-9 8-146-16,-21 8 193 16</inkml:trace>
  <inkml:trace contextRef="#ctx0" brushRef="#br0" timeOffset="69441.67">6538 12372 546 0,'5'0'113'0,"-2"-6"116"0,5 1-7 0,-3-1-33 0,-1 0-14 0,4 4-24 0,6-3-12 0,4 4-20 16,6 1-5-16,10 0-25 16,6 0-13-16,12 0-31 15,9-2-14-15,4-3-19 16,0-7-7-16,9-9-2 16,-5 2-5-16,5-6-111 15,-4 3-332-15,-28 11 281 16</inkml:trace>
  <inkml:trace contextRef="#ctx0" brushRef="#br0" timeOffset="82370.78">2465 13104 749 0,'-2'2'87'0,"-7"2"64"0,2 3-26 0,-4 4-59 0,-3-4-5 0,2 1-10 0,-1-1 7 0,4-7 1 16,1 0-2-1,6-7-2 1,2-2 3-16,8-4 25 0,-2-2 13 15,7 0 9-15,-1 3-12 0,3 4-32 16,0 5-15-16,3 4-14 16,5 9 0-16,9 2-5 15,4 3-4-15,10 0-6 16,0 1 3 0,7-5 14-16,11-3 4 15,-4-6 4-15,4-2-8 0,-1-8-14 16,-3 1-8-1,11-1-8-15,2 4-8 0,-5 4-140 16,-5 3 104-16</inkml:trace>
  <inkml:trace contextRef="#ctx0" brushRef="#br0" timeOffset="84152.55">6481 13131 511 0,'-4'4'80'0,"-3"3"74"0,6-6 20 0,1 1-34 16,0-2-4-16,4-3-14 0,4-4-26 0,3 3-12 0,0 2-13 0,4 2-28 0,0 8-10 0,12 5-1 0,10 2 3 0,11 0 10 0,8-3 2 15,7-7-18 1,1-3-5-16,3-7-5 0,-3-3-1 0,9 0-1 15,-5-1-4-15,8-1-6 16,-1 5-1 0,-10 5 1-16,-5 2 2 0,-30 11 2 15,-6-1 3 1,-21 7 0-16,-3 0 1 16,-13-3 3-16,-1-4 3 15,-13-10 3-15,-11-5 1 16,-12-8-3-16,-13-2-8 0,-8-1-8 15,-10 0-4-15,-9 0-4 16,-1-1 1-16,-15 6-3 16,-4 1-4-16,13 8-2 15,7 0 0-15,32 5 3 16,14-2 2-16,19-3 2 16,9 0-4-16,16 0 4 15,6 0 7-15,18 0 14 16,12 0 10-16,16 0 4 15,14 3-4-15,23-1-11 0,5 2-4 16,6-4-7 0,-9-3-3-16,-7 2 0 15,-13-1 1-15,-8 2 3 16,-5 6 3-16,-24-1 7 16,-11 5 4-16,-16-2 7 0,-11 4-1 15,-15-1-2-15,-12-1-2 16,-13-4-8-16,-12-6-1 0,-5 0-6 15,-4 0-1 1,-6-5-4 0,5 2-1-16,9-2-3 0,10 1-2 0,20 2-5 15,26 2 0 1,4-2 5-16,22 2 3 0,21 0 7 16,7 0 1-1,10 0 1-15,0 0-1 0,5 0 2 16,-1 0 0-16,-9-1 2 15,-1-2-1-15,-15 6-1 16,-7-2 2-16,-14 3 2 16,-15 0 4-16,-17 1-55 15,-10-2-66-15,-15-6-220 16,-10-11 178-16</inkml:trace>
  <inkml:trace contextRef="#ctx0" brushRef="#br0" timeOffset="86583.41">5358 13195 280 0,'0'-1'158'0,"-3"-1"85"0,-3 4 2 0,-7 4-13 16,-6 5-61-16,3-1-22 0,1 1-29 0,2-3-19 0,7-4-45 0,4-2-15 0,13-2-15 15,11 0-2-15,11-6 4 16,13 4 1-16,5 2-5 15,2 5-5-15,1-1-4 0,-5 4-1 16,1-1-2 0,-7 2-1-16,-4-3 2 15,-1 4 2-15,-6-1 11 0,-12-4 2 16,-10 1 8-16,-7-1 4 16,-11-2-2-16,-11-1-2 15,-9-2-12-15,-9 0-7 16,-7 3-5-16,-3 0-5 15,-5 3-4-15,-8-1-1 0,5 0-6 16,-7 3 5 0,21 0 0-16,2-2 0 0,23-6-8 31,16 0-8-31,19-3-3 0,19-5 7 0,18 3 16 16,1-7 10-16,5 1 6 15,-7 0-4-15,-6 4-4 16,-7 4-2-1,-10 1 1-15,-10 2 1 16,-12 5 8-16,-10 0 5 0,-15 8-5 16,-10-1-3-16,-11 1-23 15,-7 3-21 1,-4-2-26-16,3-2-9 0,3 1-4 16,8-2 7-16,22-2 6 15,12-4-25-15,29-5 50 16</inkml:trace>
  <inkml:trace contextRef="#ctx0" brushRef="#br0" timeOffset="131570.99">2477 14042 250 0,'0'2'128'0,"0"-1"98"0,0-1 1 0,0 0-16 0,0-1-36 0,2 1-20 0,-2 3-36 0,2 3-14 0,-2 5-37 16,-4-1-18-1,3 2-17-15,-5 4-2 16,4-3 17-16,2-7 11 0,8 4 3 16,4-6-3-16,17-4-13 15,4-1-5-15,21-9 1 16,9-2 8-16,5-7-1 15,7 6-6 1,4 0-15 0,-3 4-12-16,8 7-12 0,-1 1-6 15,-6 6 4-15,-4 6-28 16,-21 11-58-16,-11 3-45 16,-24 0-148-16,-4 4-105 15,-8-6 213-15</inkml:trace>
  <inkml:trace contextRef="#ctx0" brushRef="#br0" timeOffset="131965.32">2264 15034 918 0,'12'-5'113'0,"2"-4"60"0,-2 4-41 0,6-3-20 0,-3 7-23 15,3-1 4-15,5 2-13 0,6 0-6 0,18 0-16 0,7 3-12 0,20 5-21 0,13-3-9 0,-5 4-11 0,5-2-2 0,-10-1-17 0,-1-4-60 16,4-4 49-1</inkml:trace>
  <inkml:trace contextRef="#ctx0" brushRef="#br0" timeOffset="134397.07">6649 14906 167 0,'-5'7'76'0,"-5"-2"46"0,-2 4 4 0,1-3 1 15,-2 1-29-15,4-3-15 0,4 3-27 0,-5-4-10 0,6 5-10 0,-4-2 2 0,2 3 21 16,-2 2 13 0,3-3 15-16,-1 2 2 15,2 1-11-15,0-2-15 0,-1-4-28 16,5-3-9-16,0-1 0 16,8-1 8-16,6-5 20 15,11-1 11-15,18 0 6 16,6-4-5-16,15 6-21 15,7-1-9-15,-3 5-22 16,2 0-4-16,-6 5 5 16,-2 1 4-1,-8 3 15-15,-6 2 4 0,-11 2 1 16,-12-2-4-16,-14 2-3 16,-11-1-3-16,-20-4-9 15,-9 2-3-15,-20-1-35 0,-4-4-35 0,-14-2-65 16,-7 2-24-16,-6-5-10 15,-9-2 24-15,-1-3 66 32,12 4 25-17,18 1 37-15,20 0 19 16,29 3 14-16,11 2 18 0,24-4 36 0,12-1 4 16,19 0 13-1,12-1-12-15,5-7-26 0,1-2-14 16,-5 1-26-1,-7-2-6-15,-7 1-12 16,-7 7-2-16,-15-1-25 0,1 0-40 0,-18 1-143 16,-2 2-222-1,-8-7 239-15</inkml:trace>
  <inkml:trace contextRef="#ctx0" brushRef="#br0" timeOffset="135613.59">6622 13924 325 0,'-3'8'106'0,"-7"3"106"0,-2 2-35 0,-1-1-61 0,0 1-26 0,2-4-30 0,2-4-5 16,4-5 8-16,3 0 6 0,1 0 0 0,-1 0-7 0,-1 0-18 15,2 5-9-15,10-2-10 0,5 3 3 16,13 4 18 0,9-1 9-16,13 2 15 15,3 2 1 1,10-5-15-16,1 1-6 16,3-4-15-16,0 0-7 15,-2-10-6-15,2 2-6 0,-11-1-3 16,-3 3 0-16,-16-4-1 15,-9 4-5-15,-22 1-98 16,0 0-143-16,-29-18 134 16</inkml:trace>
  <inkml:trace contextRef="#ctx0" brushRef="#br0" timeOffset="-204439.15">2842 13014 396 0,'3'14'114'0,"-11"5"124"0,-4 2-32 0,0 2-46 0,0-5-10 0,-2 1-8 0,6-2-1 0,-11-3-21 15,6-1-19 1,-3-4-45-1,-2-6-21-15,2-4-23 0,-8-4-4 0,7-1-3 16,-7-1-2 0,-1 3 0-16,1 2 0 15,-9 1-1-15,-3 1-1 16,-1 0 1-16,0 0 0 0,-1 1 0 16,-2-1 1-16,-1-3-2 15,-4 0 2-15,-4-7-3 16,0-1 1-16,-5 0-2 15,2-3 0-15,8-2 0 16,-2-6 1-16,3-6 0 16,2-4-1-16,5-1 1 15,6-3 5-15,10 1 7 16,6 4 8-16,6-2 11 16,3-1-3-16,5 4-3 15,0 2-7-15,1 3-12 16,6 1-3-16,5-1-1 15,4-2 3-15,8-3 5 16,6 3 4-16,8-4 2 16,4 2-1-16,6 3 7 15,-4 2 4-15,-2 5 3 16,-1 6 1-16,-4 2-6 16,-3 4-5-16,-2 3-3 15,-7 1-1-15,-3 3-1 16,-1-3-2-16,4-6-5 15,3-4 0-15,7-8-3 16,3 1-2-16,12-5 0 0,3 1-1 0,3 5 0 16,3 3-1-1,-7 5 1-15,-5 5 0 0,-6 4 2 16,-5 2-1-16,-9 2 2 16,0 3-1-1,0-5 0-15,-4 0 0 16,4-5-1-16,0-4 1 15,0-1-2-15,8 4 1 0,1-2 0 16,3 3 0-16,4 5 1 16,-2 3 1-16,3 5-2 15,-3-5 1-15,2 5-2 16,-2-1 0-16,3 0 0 16,-6-3 0-16,3-1-1 15,-3-3 1-15,3 0-1 16,3-2 1-16,-3-1 0 15,3 1 1-15,5-2-1 16,3-1 0-16,8 5-1 16,6 0 0-16,2 2 0 15,3 1 0-15,-6 3-7 16,-4-4 25-16,-4 1 6 16,-5-2 2-16,8-1 10 0,0-3-26 0,11 2-5 15,6-1-1-15,-1 2 0 31,-2 0-1-31,-8 0 0 16,-9 2 0-16,0 4 0 0,-6 0-1 16,1 5 0-16,-2 0-1 15,4-1 0 1,1 1 1-16,16-2-2 0,-2 2 1 16,9-4 0-16,-6-3 1 15,-7-7-1-15,-7-2 10 16,2-6 8-16,8 4 0 0,5-3 2 15,5 4-10-15,12 6-6 16,-1 6-1-16,-12 5 0 16,-8 0-1-16,-10 0-1 15,-9-1 1-15,4-2-1 16,0-8 0-16,9-2-1 0,12-6 1 16,4-3 16-1,8 3 3-15,-8 0 2 16,-6 5 0-16,-9 5-14 15,-4 2-2-15,0 7-3 16,2 4 0-16,-7-4 0 16,6-2-1-16,-4-3 0 15,2-1 0-15,0-5 2 0,-3-5 1 16,-4-1 2-16,-3 0 0 16,0 4-2-16,-4 2-2 15,3 7-2-15,2 2 0 16,-4 8 0-1,4-1-1-15,13 3 0 0,4 0 0 16,2-2-1-16,-3-2 1 16,-10 0 0-16,-6-5 1 15,-3 1 0-15,-6-2 1 16,-4 2 2-16,-9 2 0 0,-4 0 1 16,-10 1 0-16,-1 2 3 15,-4-1 2 1,-7 7 2-16,-2 2 1 15,-8 3-1-15,-2 1-3 16,-7 5-2-16,1-3-2 16,-1 5-2-16,-4-5-1 0,1 3 0 15,-1-6 0-15,-2 0-1 16,-4-2 1-16,-2-1 0 16,-2-5 0-16,-7-1 1 15,-1-3 0-15,-18-9-1 16,-5 0 0-16,1-6-3 15,2-6 0-15,14 0 0 16,5-5-1-16,7 1 0 16,3 4 1-16,3-4 0 15,-1 2 0-15,-5 2 2 0,1 0-2 0,-7 1 1 16,-7 4 0-16,-6 2-1 31,-3 4 1-31,-12 1-1 16,0 0 0-16,3-1 1 15,5-3-1-15,6-2 0 16,3-3 0-16,3-2-1 16,-2 2 1-16,6 1 0 15,-6 4-1-15,-4 2 0 0,-7 3 1 16,-10-2-2-16,-4 2-1 16,9-3 0-1,1-1-1-15,13-3 3 0,1-2 1 16,9-3-1-16,-5-6 0 0,8 3-1 15,0 2 1-15,2 6-1 16,-7 2 0-16,-9 9-2 16,-6 1-2-16,-10 6-3 15,7 2-1-15,1 4 1 16,4-7 3-16,8 1 4 16,2-4 1-16,6-3 1 15,7-3 0-15,-1-2 0 16,-3-1 0-16,3-4 1 15,-4-1 0-15,-7 4 0 16,-5 2-1-16,-10-1 0 16,3 4 0-16,4-1-1 15,1 0-1-15,6-2-1 16,3-1 0-16,5-4 1 16,1-1 2-16,7-1 0 15,-5-1 1-15,-3-4 0 16,2 1 0-16,-5 2 0 15,0-3-1-15,-5 1 1 16,-6 0-1-16,-3 2 1 0,-5 0-1 0,-3 3 0 16,4-2 1-16,7 2-1 15,-2-1 0-15,2-7 0 16,0 3 0-16,-1-6 1 31,-1 0-1-31,-9-1 0 0,0 0 0 0,-3 0 0 16,-2 2 1-1,6 1-1-15,1-1-1 16,9 3 1-16,-4 0-2 16,6-1 0-16,-2 4 0 0,5-4 0 15,-1 3 0-15,-4 0 2 16,5 2-1-16,-4 3 1 16,-4 2 0-16,9 4 0 15,-6-1 0-15,2 4 0 16,1 1-1-16,0-4 0 0,6 3 0 15,-2 1 0 1,1-2-1-16,-7 0-4 16,-1 1-10-16,-10-1-24 15,3 0-23-15,-3-2-67 16,2 1-42-16,5-7-134 16,8 0 164-16</inkml:trace>
  <inkml:trace contextRef="#ctx0" brushRef="#br0" timeOffset="-159459">15187 9062 329 0,'-5'0'97'15,"-6"2"117"-15,4-1 5 0,1 1 11 0,1 1-6 0,4-6-19 0,-2 0-10 16,1-1-33-16,2-3-11 0,0 2-21 0,2-6-6 0,9 1-15 0,1-4-12 16,12 3-23-16,4-2-19 0,9 9-27 15,4 4-12-15,-3 11-16 16,-4 3 1-16,-10 11-1 16,-11 4 1-16,-21 10 1 15,-11 2 0-15,-16 5-3 16,-3-5-4-16,-1-3-5 15,4-4 1-15,14-16 2 16,6 4 3-16,15-16 4 16,9 2 0-16,13 6 5 15,5-1 5-15,9 4 6 16,2 4 2-16,3-3 2 16,-4 1-1-16,-11 2-2 15,-8 1 0-15,-17 5-1 16,-5 6-3-16,-22 0-4 15,-4 6-4-15,-12 4-12 16,-1-4-17-16,4-7-50 16,1 1-43-16,11-16-119 15,5-5-80-15,20-11 170 0</inkml:trace>
  <inkml:trace contextRef="#ctx0" brushRef="#br0" timeOffset="-159108.74">15624 9253 1390 0,'0'-5'125'0,"-5"-1"86"0,5-1-15 0,-3 1-19 0,3 3-36 16,1-6-46-16,4-1-14 0,12 10-18 0,-12-5-4 0,17 5-20 0,-6 7-8 0,0-3-12 16,7 12-10-16,-10 8-4 15,-2 1 0-15,-9 8-1 0,-4 7-1 16,-12 4-5-16,-5 0-6 16,-5 3-6-1,-3-4-1-15,8-2 4 16,5-3 3-16,8-8 3 0,11-10-1 0,7-3-1 15,6-7-1-15,4-4-14 16,3-6-33-16,0-9-104 31,4-9-80-31,4-12 119 16</inkml:trace>
  <inkml:trace contextRef="#ctx0" brushRef="#br0" timeOffset="-158923.89">15975 9357 1533 0,'0'5'103'0,"3"1"65"0,9-6-49 0,3-10-39 0,6-1-24 0,2-4-36 0,1-6-32 0,9 4-127 15,-4 1-187-15,2-8 179 0</inkml:trace>
  <inkml:trace contextRef="#ctx0" brushRef="#br0" timeOffset="-158513.55">16376 8870 1349 0,'11'23'148'0,"2"7"68"0,-4 13-10 0,4 17-89 0,1 9-46 0,-5 12-39 16,2-3-13-16,-3 1-21 0,-4-9-13 0,-3-9-18 0,-1-4-3 0,-1-16 2 15,-3-3 13-15,-4-21 17 0,1-7 5 0,-3-17 22 16,2-12 11-16,3-14 17 16,4-6 15-16,2-2 15 15,4 0 1-15,9 9 1 31,4 4-2-31,7 12-23 0,3 8-10 0,2 13-18 16,7 4-11-16,-6 7-8 16,-4 0-1-1,-10 4-2-15,-7 4-1 16,-10 3 0-16,-11 4 1 16,-14 1-1-16,-12 1-7 15,-4-4-20-15,-6-4-24 16,-2-14-69-16,-5-10-35 15,12-9-176-15,1-10-310 16,-11-11 383-16</inkml:trace>
  <inkml:trace contextRef="#ctx0" brushRef="#br0" timeOffset="-91769.31">18772 10234 518 0,'-4'-2'110'16,"0"1"71"-16,8-10 6 0,4 1-5 0,7-4-18 0,7 1-12 0,7 2-30 15,7 5-19-15,0 6-36 0,5 6-17 0,-3 13-30 0,-1 2-11 0,4 10-6 16,0 2 0-16,12-3-1 15,6-4 7-15,13-11 16 16,10-4 8-16,10-6 15 16,1 0-3-16,-19-10-11 15,-9 2-8-15,-21-2-11 16,-11-1-3-16,-13 3 3 0,-16-4-1 0,-22 3-5 31,-12 1-4-31,-25-2-7 16,-11 3-2-16,-23 2-11 15,-10 0-3-15,6-1-2 16,1 1-1-16,17 3 10 16,12 3 7-16,12-1 4 15,20 1 0-15,13-4 10 16,13 2 4-16,23 3 10 0,12-1 6 16,19 5 0-16,12 2-6 0,26-1-10 15,11 1-7-15,20-4-7 16,2-5-3-1,-5-4-109-15,-11-8-145 0,-20-18 148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11:37.6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7882 2678 623 0,'26'-6'51'0,"2"3"32"0,5-7 13 16,-5 10 20-16,-4-1 16 0,-11 2 33 0,-7 10 8 0,-6 4-24 0,0 3-7 0,0 6-40 0,5 1-32 0,11-3-35 0,4-4-16 0,15-12-8 15,4-6 6-15,18-11 28 0,1-8 11 16,15 0 3-16,6-3-7 15,17 0-29-15,10 2-11 16,1-6-10-16,2 1-2 16,-11-6 1-16,-10-1 0 15,-9 5 2-15,-5-4 2 0,-12 9 10 16,-14-2 2-16,-21 5 11 16,-13 5 10-1,-23 1-2-15,-16 7-2 16,-32 1-13-16,-17 10-11 0,-22 7-7 15,-16 6 0-15,-30 9 0 16,-7-1 0 0,1 6-5-16,0 0-5 15,23 5-14-15,-7 0-5 0,4 4-3 16,13 0 4-16,23-5 12 16,23-1 5-16,32-10 0 15,14-3-12-15,37-13-8 16,22-2-1-16,38-9 9 15,32-9 15-15,35-9 16 16,10-7 8-16,21-2 5 16,5 3 3-16,2 5-3 0,0 5-2 15,-10 7-4 1,-12 3-2-16,-19 1 0 0,-20 2-1 16,-35-1 4-1,-29 3 0-15,-40-1 12 16,-14-4 0-16,-36 4-14 15,-26 1-12-15,-46-1-25 0,-20 4-6 16,-24 3 5 0,-2 1 8-16,-12 2 3 0,-3 0-3 15,-4 4-6-15,6 2-1 16,14-2 1-16,9 0 4 16,27-7 5-16,15 1 1 15,50-6 3-15,17-6-3 16,35 0-12-16,17-7-3 15,40-1 0-15,39 1 3 0,35-4 9 16,18 1 1-16,23 0 7 16,1 2 4-16,10 3 18 15,-3 2 11-15,-8 9 9 16,-10 6 5-16,-29 8-4 16,-20 3-5-16,-45 4-5 0,-24-2-3 15,-40 0 1-15,-23 4-1 16,-51-1-10-1,-26 5-8-15,-43 3-21 16,-19-3-12-16,-26 1-16 16,-7-2-3-16,-1-1 1 15,2-1 5-15,23-5 20 0,20 1 7 0,35-4 9 16,26 0-1 0,56-7-14-1,20-1-4-15,57-8 11 0,39 0 6 16,56-11 22-16,25-10 4 0,52-10-9 15,0-7-5-15,24-11 4 32,19 2-28-32,-11 1-141 0,3 8 114 15</inkml:trace>
  <inkml:trace contextRef="#ctx0" brushRef="#br0" timeOffset="17009.41">11550 843 615 0,'0'6'182'0,"-1"-5"130"0,-3-1-59 15,4 0-17-15,0-1-60 0,0-7-17 0,0 2-31 0,-6-7-12 0,-10 0-42 0,-3 4-20 16,-15 3-27-16,-12 6-10 0,-8 9-9 16,-7 5 0-1,6 13-4-15,3 5-3 16,15 1-2-16,12 0-1 0,14 2 0 15,11-7 2-15,22 0 3 16,6-2 6-16,13-1 13 16,10 0 4-16,6 2 4 15,-2 0-4-15,-12 4-6 16,-7-2-2-16,-22 1-2 0,-11 1 3 16,-15-2 1-1,-12 2-1-15,-19-6-3 16,1-1-4-16,-9-10-8 15,2-1-11-15,8-15-50 16,3-4-37-16,10-15-125 16,4-4-73-16,12-2 157 15</inkml:trace>
  <inkml:trace contextRef="#ctx0" brushRef="#br0" timeOffset="17276.13">11657 535 1279 0,'15'-19'182'0,"-6"3"93"0,-7 13-28 0,-2 9-30 0,-5 20-79 0,-1 10-34 0,1 22-43 0,3 15-12 16,2 10-20-16,2 11-8 0,3-1-11 0,3-2-3 0,-7-3-5 0,5-7-9 0,-1-9-78 16,-2-4-58-16,5-13-197 0,-1-9-270 15,5-24 355-15</inkml:trace>
  <inkml:trace contextRef="#ctx0" brushRef="#br0" timeOffset="17676.53">12090 439 798 0,'12'-5'97'0,"-2"2"101"0,-5 1-22 0,-5 6 6 0,-2 2-20 0,-1 2-25 16,-5 4-9-16,3 4-15 0,0 0-5 0,4 8-24 0,1 1-9 0,6 6-19 0,-3 9-11 0,0 9-14 0,-3 6-8 0,-7 16-10 0,-4 6-5 0,-2 13-3 0,2 0-3 15,9-8-1 1,4-6-1-16,17-18-3 0,9-16-1 16,12-13-4-1,2-9-2-15,-1-18-6 0,5-4-16 0,-7-20-79 16,-2-5-63 0,-10-9-249-16,-2-2 235 15</inkml:trace>
  <inkml:trace contextRef="#ctx0" brushRef="#br0" timeOffset="17885.59">11908 816 1167 0,'16'12'190'16,"9"1"151"-16,23-4-135 0,4-2-10 0,12-7-93 0,-1-8-36 0,-4-11-36 0,-4-6-31 0,-12-7-340 0,7-17 249 0</inkml:trace>
  <inkml:trace contextRef="#ctx0" brushRef="#br0" timeOffset="19309.34">14095 631 461 0,'22'-4'125'0,"-2"0"123"0,-2 0-9 16,-15-1-60-16,-3 0-26 16,-5 2-35-16,-14 1-14 0,-8 2-20 15,-3 0-12-15,-9 2-30 16,-5 3-13-16,0 3-18 15,-5 4-5-15,11 6-5 16,6 2-1-16,18-1 1 16,8 2 5-1,17-3 15-15,11 5 7 0,13 0 11 16,7-4 5-16,1 0-3 16,7 0-6-16,-9 1-6 15,-1-2-7-15,-13 2-4 16,-12-4 4-16,-22 1 2 15,-11 4 1-15,-15-1-5 16,-6 1-4 0,-10 1-9-16,-3-5-14 0,1 2-44 15,1-6-27-15,9-12-90 16,3-1-50-16,14-9-88 16,5-5-77-16,10-2 216 15</inkml:trace>
  <inkml:trace contextRef="#ctx0" brushRef="#br0" timeOffset="19539.43">13929 228 1335 0,'0'-18'169'0,"-1"4"104"0,-1 8-17 0,0 12-96 0,-1 7-48 0,3 18-42 0,3 15-17 0,7 15-18 0,1 7-6 0,-2 14-18 16,1 7-4-16,-5 10-3 0,1 5-2 0,-6 3-47 15,0 0-55 1,0-14-134-16,1-6-88 16,9-22 163-16</inkml:trace>
  <inkml:trace contextRef="#ctx0" brushRef="#br0" timeOffset="19874.8">14425 533 825 0,'4'-18'166'0,"1"5"221"0,0 11-118 0,-5 20-28 0,0 16-45 0,1 20-97 16,-1 12-29-16,0 12-40 0,0-1-13 0,2-2-11 0,-1-2-2 0,4-11-44 0,-2-4-54 15,2-8-195-15,6-5 164 0</inkml:trace>
  <inkml:trace contextRef="#ctx0" brushRef="#br0" timeOffset="20058.56">14822 1163 1688 0,'28'27'122'0,"-2"6"3"0,-7 3 6 0,-10 2-57 0,1 1-42 16,-15-1-6-16,-6 1-34 0,-16 1-123 0,-8-2-135 0,-4-8 131 16</inkml:trace>
  <inkml:trace contextRef="#ctx0" brushRef="#br0" timeOffset="20625">15784 686 778 0,'0'-3'155'16,"-6"-5"242"-16,-2 2-172 0,-8-5-4 0,-6 3-41 0,-3 2-82 0,0 6-20 0,-4 1-23 0,3 10-13 0,0 1-21 0,6 2-9 0,12 0-12 15,3-1-1 1,16 4 0-16,4 3 0 16,0-1 3-16,9 3 0 15,-2 0 0-15,5 1-1 0,-2-1 2 16,-3 3 0 0,-9 2 4-16,-8 1 4 15,-10 4 6-15,-14 1 1 0,-11 1-2 16,-8 1-2-16,-12-10-32 15,-4 1-22-15,-4-19-73 16,4-3-59-16,5-15-187 16,11-10 200-16</inkml:trace>
  <inkml:trace contextRef="#ctx0" brushRef="#br0" timeOffset="20828.48">15594 322 1156 0,'12'-12'160'0,"-1"4"146"0,-4 4-62 0,0 19-41 0,3 10-55 0,-5 25-78 0,4 12-10 0,1 20-36 16,-6 11-9-16,-4 11-9 16,0-1 0-16,-8-1-26 0,0-4-29 15,2-13-110-15,3-11-84 0,3-17 127 16</inkml:trace>
  <inkml:trace contextRef="#ctx0" brushRef="#br0" timeOffset="21167.29">15911 466 1464 0,'3'3'90'0,"6"5"96"0,7-4-64 0,9 6 27 0,5 2-36 0,13 1-70 0,1 1-10 0,5 5-13 0,0 3-7 16,-10 5-3-16,-10 6-1 0,-20 4 6 16,-14 4 2-16,-17 1 0 15,-12 4-1-15,-12-5-7 16,3-2-3-16,10-1-6 15,11 0-1-15,13-10-5 16,5-1-1-16,11-3-3 16,5-4-2-16,17-10-27 15,4-1-52-15,14-9-91 16,-1-1-75-16,8-12 125 0</inkml:trace>
  <inkml:trace contextRef="#ctx0" brushRef="#br0" timeOffset="21310.47">16671 1018 1117 0,'-5'53'128'0,"-7"-4"31"0,-4 2-13 0,-6-12-63 0,-2-1-57 0,-1-8-122 0,0-3-210 0,12-18 187 0</inkml:trace>
  <inkml:trace contextRef="#ctx0" brushRef="#br0" timeOffset="21673.91">17591 617 1026 0,'8'0'176'0,"-8"0"282"0,-2 0-209 0,-17 0-26 0,-14 0-50 0,-11 5-118 0,-7 4-17 15,-4 7-16-15,9 8-15 0,12 6-13 16,13 3-5-16,15 3-4 16,12-3 1-16,15 0 3 15,10-1 4-15,12-1 3 16,4-1 3-1,-1 0 2-15,-7-5 1 0,-15 2 5 16,-13-1 1-16,-27-3 0 16,-14 2-11-16,-22-3-55 15,-8-3-52-15,-8-6-174 16,4-7-162-16,18-6 244 16</inkml:trace>
  <inkml:trace contextRef="#ctx0" brushRef="#br0" timeOffset="21891.48">17428 289 1402 0,'26'-14'222'0,"-11"4"119"0,-10 18-90 0,-10 14-37 0,-9 21-98 0,-2 9-34 0,-4 24-30 0,1 10-11 0,8 6-31 16,3 1-6-16,13-6-5 15,4-7 5-15,8-7-81 16,1-7-71-16,2-9-196 16,-2-5 169-16</inkml:trace>
  <inkml:trace contextRef="#ctx0" brushRef="#br0" timeOffset="22328.1">17993 611 1099 0,'0'-8'188'0,"2"-3"180"0,1-2-155 0,5-1 4 0,6 3-87 0,10-2-44 0,12 7-47 0,5 3-15 0,1 4-13 0,1 7-2 0,-10 5-4 16,-4 0 1-16,-20 2 3 16,-6 6 2-16,-17-1-4 0,-11 4-3 15,-16 4-8 1,-2-2-2-16,-6-6 3 16,8-1 2-16,14-6 1 15,5 1-2-15,22-3-1 0,13 0 2 16,12 9 4-16,13-4 5 15,12 9 4 1,4 5-1-16,3-3 1 16,-2 5 6-16,-17-5 3 15,-13-2 0-15,-20 5 9 16,-10-2-4-16,-29 8-2 16,-15 2-4-16,-41 3-39 0,-11 3-31 15,-22 1-76 1,-27 3 145-16,-43-11-47 0</inkml:trace>
  <inkml:trace contextRef="#ctx0" brushRef="#br0" timeOffset="26092.17">20356 634 926 0,'3'-4'143'15,"4"1"132"-15,-4 7-30 0,-2 10-32 0,7 9-46 0,-6 5-73 0,1 8-26 0,5 4-36 16,-6-3-17-16,1 4-9 16,1-6-4-16,-4-3-16 15,-4 2-29-15,1-7-67 16,-5-2-62-16,5-9-266 0,1-3 260 0</inkml:trace>
  <inkml:trace contextRef="#ctx0" brushRef="#br0" timeOffset="26271.91">20445 456 948 0,'-13'-11'215'0,"-1"5"234"0,1 4-282 0,1 2-15 0,1 0-102 0,7 0-35 0,4-4-23 0,4-1-39 16,8 2-174-16,2-4 144 31</inkml:trace>
  <inkml:trace contextRef="#ctx0" brushRef="#br0" timeOffset="26505.88">20990 373 1392 0,'-17'-8'128'0,"-8"-3"48"0,-7-4 7 0,-12 0-52 0,6-1-40 0,7 6-35 0,5 10-8 0,6 13-24 16,6 14-5-16,4 20-11 15,2 8-3-15,5 15-4 16,3 7-1-16,3 5 2 15,5-3-25-15,-3-3-68 16,-2-9-53 0,-3-7-202-16,-1-9 194 15</inkml:trace>
  <inkml:trace contextRef="#ctx0" brushRef="#br0" timeOffset="26672.57">20587 734 1469 0,'3'0'164'0,"3"-2"88"0,7 2-78 0,1 0-7 0,11-5-82 0,2 1-29 0,11-7-45 0,3 0-49 0,19-5-136 16,4-1-116 0,20-2 142-16</inkml:trace>
  <inkml:trace contextRef="#ctx0" brushRef="#br0" timeOffset="27102.89">22043 478 934 0,'-5'5'197'0,"2"1"165"0,-10-3-143 0,-7 5 2 0,-4-3-85 0,-9 0-34 0,-8 1-37 16,0 2-14-16,0 0-30 16,9 1-8-16,7 4-8 15,8-2-3-15,7-2-3 16,9 4 0-16,5 4 3 15,9-1 3-15,8 8 5 16,4 1 0-16,8 2-3 16,9 9-3-16,3 4-2 15,-6-3 1-15,-9-2 0 16,-9 0 1-16,-21-7 1 16,-11 2 0-16,-21-1-1 15,-15-4-10-15,-5-6-49 16,-4 0-38-16,0-16-96 15,2-3-81-15,7-14 149 16</inkml:trace>
  <inkml:trace contextRef="#ctx0" brushRef="#br0" timeOffset="27332.09">21659 273 966 0,'24'-25'153'0,"-8"11"171"0,-2 1-68 0,-3 13-31 0,-3 13-41 0,8 12-69 0,-7 11-16 0,1 13-33 0,-1 11-14 31,-7 13-29-31,6 4-8 0,-4 3-10 16,-1 1-8 0,7-4-48-16,-4-3-34 15,2-11-112-15,3-1-105 16,3-10 170-16</inkml:trace>
  <inkml:trace contextRef="#ctx0" brushRef="#br0" timeOffset="27705.15">22065 494 1433 0,'12'-13'117'15,"7"2"69"-15,2 3-27 0,10 2 0 0,-1 3-52 0,11 6-54 16,0 7-13-16,-4 7-26 0,1 5-7 0,-13 8-7 16,-5 3-1-16,-17 7-1 15,-7-1 2-15,-20 0-4 16,-9 4-2-16,-11-7-4 15,-5 1-3-15,5-3 5 16,0-7 3-16,18-5 2 16,11-6 2-16,15 0-1 15,9 4 0-15,19-1 5 0,20 3 2 0,12-3 3 32,7 0 0-32,1-8-4 15,-6-5-5-15,-5-2-45 0,-4 0-45 0,-1-8-272 16,0 4 222-16</inkml:trace>
  <inkml:trace contextRef="#ctx0" brushRef="#br0" timeOffset="29087.33">23808 451 803 0,'8'0'188'0,"-5"0"95"0,-1 0-24 0,-2 0-24 0,-7 0-84 0,-4 4-25 0,-12 5-50 15,-7 2-24-15,-22 5-31 16,-11 4-9-16,-18 4-6 16,-3 1-2-16,-2 5-2 15,7-6-1-15,14-2 0 16,11 0 0-16,23-9 2 15,10-1-1-15,12-5 2 0,7 0 4 0,7 5 8 32,5-5 4-32,5 9 10 15,9 2 0-15,12 5-3 16,10 2-3-16,19 1-9 0,6 2-4 16,6-1-7-1,0 0-2-15,-12-4-23 0,-7-1-32 16,-17-3-90-16,-9-3-82 15,-5 0 118 1</inkml:trace>
  <inkml:trace contextRef="#ctx0" brushRef="#br0" timeOffset="29470.5">24479 593 817 0,'3'-3'222'0,"-8"-3"223"0,-11 4-248 16,-7 1 12-16,-15 1-101 0,-5 0-29 0,-7 5-28 0,-3 1-16 0,11 0-21 0,6 5-5 0,12 5-1 15,11 3 1-15,16 1 9 16,10 6 5-16,14 4 3 16,8-2-2-16,7 2-10 15,2 1-5-15,-3-1-3 16,-9 0-1-16,-10 2-2 16,-3-2 2-16,-19-5 2 15,-13-1 0-15,-17-5-4 0,-9 0-9 0,-15-5-45 31,-2-5-37-31,-9-13-131 0,3-3-116 0,12-7 184 16</inkml:trace>
  <inkml:trace contextRef="#ctx0" brushRef="#br0" timeOffset="29720.6">24182 455 1253 0,'13'-10'181'0,"1"-2"78"0,-3 5-55 0,-2 6-28 0,5 2-91 0,-1 7-22 0,8 17-29 0,-4 12-11 0,0 16-7 16,4 15 0 0,-16 9-4-16,-2 4-3 0,-8 1-4 15,-3-8-2-15,0-11-44 16,5-5-22-16,-2-17-85 15,5-1-75 1,8-18 131-16</inkml:trace>
  <inkml:trace contextRef="#ctx0" brushRef="#br0" timeOffset="30238.01">24628 477 1223 0,'0'-10'128'0,"0"2"70"0,7 0-2 0,1 1-8 0,7 0-47 0,9 1-37 15,3 4-16-15,4 12-30 0,-1 1-15 0,-4 9-23 0,-3 2-6 16,-15 5-9-16,-8 0-1 16,-11-2-1-16,-11 1 2 15,-5-4 2 1,0-2-2-16,2-1-2 16,3-6-1-16,9-4-2 15,2-6-1-15,11-3 0 16,2 7-1-16,7-1 1 15,4 0 0-15,6 4 2 16,2 1 1-16,5 3 0 0,7 2 1 16,2 7-1-1,-2 4-1-15,0 5 2 0,-6-1 2 16,-16 4 2-16,-9 3 7 16,-23-5 8-16,-7 2 1 0,-16-5 2 15,-10-2-7 1,-3-9-18-1,-1-3-22-15,6-10-50 0,1-6-42 0,12-10-109 16,-2-4-79 0,9 6 163-16</inkml:trace>
  <inkml:trace contextRef="#ctx0" brushRef="#br0" timeOffset="31953.2">21483 1592 391 0,'0'0'163'0,"4"-4"92"0,1 3-22 0,-2-1-11 0,-3 2-66 0,0 0-15 0,-4-1-29 16,-4-1-27-16,3 1-21 15,-3-1-4-15,0-3-12 16,3 1-1-16,-6 2-11 16,5 2-7-16,-10-2-6 15,1-2-2-15,-6 4-5 16,-7 0-2-16,-1 4-5 15,-1 0-2-15,3-1-4 0,4 5-1 0,2-2-2 16,5 2 0-16,5 4-1 16,0-5 1-16,7 5 1 15,1-2 2-15,1-1 4 16,2 4 2 0,5-1 2-1,3 3 0-15,4-3-1 16,6-1-1-16,8 2 0 0,4 0-2 15,8 1 2-15,5 3-1 16,-12 5 1-16,-2-3-1 0,-15 0 0 16,-6-2-2-1,-16 2 5-15,-8-3 0 16,-15-2 0-16,-9 7-1 16,-7-7-17-16,-2 0-16 0,8-6-40 15,0-3-22-15,5-5-65 16,6-7-68-16,6-4 128 15</inkml:trace>
  <inkml:trace contextRef="#ctx0" brushRef="#br0" timeOffset="32213.6">21240 1377 842 0,'-8'-8'166'0,"2"4"303"0,-1 2-260 0,2 5-22 0,2 11-22 0,3 18-83 0,2 9-13 0,3 17-16 0,3 12-14 16,-5 5-22-16,0 1-7 16,-3 3 5-16,0-2-42 0,0-1-68 15,3-5-29 1,2-11-128-16,-1-8-42 15,9-10 171-15</inkml:trace>
  <inkml:trace contextRef="#ctx0" brushRef="#br0" timeOffset="32536.17">21633 1508 753 0,'0'-11'152'0,"-5"5"267"0,2-4-181 0,1 10-1 16,-6 0-24-16,8 18-82 0,5 5-18 0,-2 17-25 0,2 9-14 0,3 9-30 15,-7 2-11-15,4 0-20 16,3 0-3-16,-8-10-5 16,1-4 0-1,-1-5-43-15,0-5-30 0,-1-14-85 16,2 0-70-16,6-19 126 0</inkml:trace>
  <inkml:trace contextRef="#ctx0" brushRef="#br0" timeOffset="33217.64">22065 1609 342 0,'-2'0'153'0,"-1"-2"84"16,3 2 14-16,0-3-41 0,0 3-47 0,0 0-6 0,2 0-16 0,-2 0-1 0,6 2-15 15,0 4-7-15,8-6-15 0,9 0-10 16,8 0-11-16,7-3-13 16,6 8-30-1,-3-5-10-15,-1 0-17 16,-3 3-5-16,-10-8-4 16,-1 5 3-16,-14 0-41 0,1 0-30 0,-13 5-84 15,0-2-69-15,-10 10-150 16,-2-2 195-16</inkml:trace>
  <inkml:trace contextRef="#ctx0" brushRef="#br0" timeOffset="33502.31">22047 1812 906 0,'-9'2'133'0,"3"0"131"0,-4-1-49 0,10 1 0 0,0-2-48 0,13 0-50 0,-1 0-5 0,14 0-24 16,5 0-14-16,10 4-33 15,3 0-16-15,4 5-20 0,-7-4-30 16,-3 0-117-16,-8-1-108 16,1 3 125-16</inkml:trace>
  <inkml:trace contextRef="#ctx0" brushRef="#br0" timeOffset="34115.42">22920 1426 435 0,'-2'-5'172'0,"-6"2"125"0,1 5-37 0,-3 2-25 0,-1 0-42 0,2 5-20 0,4-4-34 16,-2 3-23-16,7-4-29 16,0 1-6-16,0 0-10 15,0 1-8-15,7 15-20 16,-4 6-11-16,6 21-17 16,-2 6-6-16,1 14-6 15,0 4-1-15,1-4-2 16,-1 3-7-1,4-14-53-15,-7-5-46 0,-3-16-157 16,-2-6 143-16</inkml:trace>
  <inkml:trace contextRef="#ctx0" brushRef="#br0" timeOffset="42748.57">20120 2454 534 0,'-2'2'80'0,"-4"3"130"16,-1-1-134-16,-2-1 15 0,1 1 12 0,5 2-9 0,6-4 19 0,8 1 0 0,8-3-8 0,3 0 7 0,5-3-13 0,6-4-8 15,3-1-2-15,-2-3-15 16,-11-3-26-16,-2-3-5 0,-12 7-15 16,-9-2-3-1,-6 2-5-15,-4 2-3 0,-7 0-8 16,-10-3-2-1,2 2-5-15,-5 6-4 0,-5 3-9 16,5 12-4-16,-3 14-1 16,0 2 3-16,5 18 6 15,-1-5 2-15,9 11 4 16,2-2 1-16,17-1 1 0,1-2 3 16,19-9 5-1,6-1 2-15,13-14 8 16,4-4 0-16,9-13-5 15,-2-6-5-15,-2-12-39 16,-4-7-31-16,-10-11-106 0,-8-2-106 16,-3-10 150-16</inkml:trace>
  <inkml:trace contextRef="#ctx0" brushRef="#br0" timeOffset="42999.14">20531 2114 1132 0,'-6'-8'149'0,"1"0"102"0,-4 5-11 0,3 3-65 0,-2 6-39 0,6 13-42 0,2 6-19 0,0 13-31 0,10 9-10 16,-3 10-23-16,6 9-5 0,-2 4-4 0,0-1-2 0,-1-3-5 0,-6-4-25 0,3-9-100 16,-3-2-85-16,1-16 107 0</inkml:trace>
  <inkml:trace contextRef="#ctx0" brushRef="#br0" timeOffset="43398.57">20872 2446 779 0,'-16'2'144'0,"1"-2"116"0,-1 0-11 0,-3-5-57 0,3-3-48 0,2 4-64 0,-2-1-28 0,-1 5-34 0,1 1-12 0,2 12-9 0,0 1-2 0,3 4-2 0,1 2 1 16,9 1-1-16,2-2 1 15,10-1 2-15,5 1 0 0,4-3 2 16,6 2 1-16,2-1 1 16,4-3 1-16,-4 3 0 15,-1 1 2-15,-15-2-1 16,-7-2 2-16,-16 3 1 15,-8 2-2 1,-11-3-18-16,-3 1-21 0,0-4-77 16,1-5-40-1,9-8-107-15,4-4-146 16,14-11 245-16</inkml:trace>
  <inkml:trace contextRef="#ctx0" brushRef="#br0" timeOffset="43881.08">21035 2505 885 0,'1'4'124'0,"1"4"76"0,6-3 13 0,-5 1-52 0,5-2-46 0,-5-1-40 0,2 0-12 16,2-3-12-16,1 3-1 0,2-3-5 0,-1 0-7 0,2-6-9 0,2 3-4 0,0-4-10 15,1 1-2-15,-2 3-5 0,-2-4 1 0,-5 3 3 32,-4-4 0-32,-1-2 3 0,0 3 0 15,0-6-3-15,-3 0-1 16,-2 2-6-16,-3-1-1 15,-1 2 1-15,3 4 0 16,-7 6 5-16,-1 1 2 0,-8 6 0 16,-5 2 0-1,0 4-4-15,-1 3-3 0,7 9 2 0,10 5 5 16,8 3 7-16,3 5 7 16,3 0 10-16,7-2 0 15,9-1-6-15,3-9-6 16,11-2-12-16,-5-8-6 15,-1-8-21-15,0-4-29 16,-5-8-112-16,-5-4-93 16,7-5 129-16</inkml:trace>
  <inkml:trace contextRef="#ctx0" brushRef="#br0" timeOffset="44981.15">21760 3358 349 0,'7'-6'122'0,"-4"-2"131"0,-3 1-38 0,-2 3-5 0,-4 2-23 0,-5 2-16 0,0 8-14 15,-3-3-36-15,-2 4-13 16,-3 1-27-16,-5-4-17 16,-6 3-26-16,0-4-8 15,-4 3-16-15,4-2-2 16,9 1-3-16,8-1-1 0,12 2-1 16,1 1 1-16,9 5 0 15,6 1 0-15,10 10 7 0,3 0 0 16,4 2 0-16,1 3 0 15,-8 0-5 1,0-2 0-16,-12-2 0 16,-8-3 1-16,-7-7 7 15,-3-2 3-15,-7-3 0 16,-15-6-3-16,-8-2-8 16,-9-3-15-16,-5-5-46 15,3-4-37-15,7-10-93 16,7-5-39-16,6-1-216 15,7-3 246-15</inkml:trace>
  <inkml:trace contextRef="#ctx0" brushRef="#br0" timeOffset="45217.48">21595 3050 961 0,'3'-6'144'0,"0"3"165"0,6 0-100 0,7 8-12 0,-2 4-26 0,5 13-42 0,-1 11-31 0,-6 10-45 16,-2 9-15-1,-10 16-16-15,-11 6-4 16,-3 14-5-16,1 2-4 0,-3-2-5 16,4-6-2-1,2-17-3-15,9-7-16 0,1-15-68 16,1-7-15-16,4-14-158 15,3-8-222-15,6-12 301 16</inkml:trace>
  <inkml:trace contextRef="#ctx0" brushRef="#br0" timeOffset="45588.9">22040 3205 880 0,'4'0'212'0,"-2"5"160"0,-5-1-110 0,-5 7-25 0,-5 13-90 0,1 8-32 0,1 15-48 0,1 8-14 16,9 8-29-16,1 0-10 15,6-1-7-15,-5-5-2 16,6-10-2-16,-3-8-15 0,0-6-75 16,-3-6-59-16,1-11-290 15,7 1 252 1</inkml:trace>
  <inkml:trace contextRef="#ctx0" brushRef="#br0" timeOffset="45963.54">22497 3429 570 0,'-3'0'196'0,"-3"0"167"0,1 1-131 0,-1 3-6 15,1 2-69-15,2-5-19 0,1 3-33 0,2-3-11 0,3 2-16 0,7 1-7 16,7-3-8-16,7-1-15 0,7 0-27 16,12 0-9-16,-2-1-10 15,1-3-2-15,-5 1-73 16,-10 3-74-16,-7-1-170 15,-10 1 156-15</inkml:trace>
  <inkml:trace contextRef="#ctx0" brushRef="#br0" timeOffset="46163.3">22505 3601 1046 0,'-5'14'202'0,"2"3"105"0,3-7-91 0,8 1-10 0,6-5-92 0,5-4-20 0,16-4-36 31,3-7-27-31,7-1-81 16,3-2-54-16,4-4-164 0,0 5 149 16</inkml:trace>
  <inkml:trace contextRef="#ctx0" brushRef="#br0" timeOffset="46612.74">23287 3495 1128 0,'-7'-1'205'0,"2"1"110"0,-5 6-112 15,-2 5-13-15,-7 8-114 0,0 1-21 0,2 12-26 0,-1-1-13 0,7 6-11 0,6 2-2 0,7 1-5 16,7-4 0-16,6-6-1 15,7-7 0-15,8-4 5 16,8-9-1-16,6-4 17 16,3-6 3-16,2-6 18 15,-6-4 19-15,1-7 13 16,-5-2 13-16,-9-6 6 16,-6-4-5-16,-26-7-18 15,-12 3-14-15,-30-5-36 16,-2 5-26-16,-17 9-37 15,-2 4-21-15,4 20-60 16,2 2-44-16,20 5 93 0</inkml:trace>
  <inkml:trace contextRef="#ctx0" brushRef="#br0" timeOffset="52835.52">1891 15082 558 0,'-7'1'123'0,"-4"2"137"0,0 4-10 0,-1-1-9 0,-1 3 0 16,-1 7-6-16,1 5-14 0,1 4-50 0,-1 3-40 0,2 2-73 15,1 3-27-15,6 4-25 16,2 0-3-16,4 3-3 16,2-1 4-16,4-7-41 15,2-2-26-15,-4-11-88 16,2-7-69-16,-3-5 124 15</inkml:trace>
  <inkml:trace contextRef="#ctx0" brushRef="#br0" timeOffset="53027.36">1656 14952 1442 0,'0'11'58'0,"-2"-3"8"0,2 0-32 0,5-3-136 0,6-4 79 16</inkml:trace>
  <inkml:trace contextRef="#ctx0" brushRef="#br0" timeOffset="53227.41">2312 14777 1304 0,'0'-1'96'0,"-2"5"-21"0,-7 6 143 0,-4 1-80 0,-3 6 17 15,-7 5-14-15,5 5-58 16,-1 6-18-16,2 7-36 16,3 2-15-16,0 10-10 15,-1 5-3-15,9 1 8 16,6 4-31-16,6-1-68 15,-1-4-56-15,0-6-225 16,3-1 214-16</inkml:trace>
  <inkml:trace contextRef="#ctx0" brushRef="#br0" timeOffset="53393.36">2018 15208 1370 0,'4'-2'140'15,"5"-3"96"-15,5 1-108 0,10-6-70 0,6 1-28 0,8-7-16 16,6-1 0-16,9-7-140 16,1-3-191-16,12 5 189 15</inkml:trace>
  <inkml:trace contextRef="#ctx0" brushRef="#br0" timeOffset="53660.45">3028 14722 1467 0,'-13'17'153'0,"-7"13"117"0,-7-1-57 0,-1 16-50 0,-10 6-38 0,2 7-55 0,2 7-23 0,4-7-37 0,11 5-10 0,18-3-12 16,10 2-4-16,29-12-45 16,8-7-27-16,17-13-70 15,3-5-96 1,15-12 149-16</inkml:trace>
  <inkml:trace contextRef="#ctx0" brushRef="#br0" timeOffset="54161.38">4382 14530 959 0,'-16'-4'111'0,"2"1"109"0,4 8-44 0,7 11-39 0,3 6-13 0,13 8-30 0,7 4-11 0,23 3-15 0,12-6-5 16,29-5-18-16,-4-4-9 0,-3-2-11 15,-9-1-3-15,-32 6 2 16,-7 2 1 0,-32 3 3-16,-15 6-23 0,-32 12-77 15,-23 4-66 1,-18 1-351 0,-10 10 297-16</inkml:trace>
  <inkml:trace contextRef="#ctx0" brushRef="#br0" timeOffset="55353.74">1622 15742 637 0,'-3'0'154'0,"2"5"142"16,-4 1-44-16,-3 7-78 0,-1 0-38 0,4-2-47 0,-3 0-22 0,5 3-19 0,3 6-5 16,0 9-10-16,3 7-5 0,5 11-18 15,-2 5-5 1,2 7-3-16,-3-3-27 0,1-2-96 15,-4-5-91 1,1-8 102-16</inkml:trace>
  <inkml:trace contextRef="#ctx0" brushRef="#br0" timeOffset="56109.36">1452 16028 1121 0,'13'-7'89'0,"4"-4"78"0,2-8-33 0,1-9 7 0,4-7-15 0,9-7-24 0,2-7-18 0,4 0-8 0,1 3-2 15,-1 13-9-15,-1 8-9 16,-5 14-27-16,2 9-10 15,-8 12-11-15,-2 7-2 16,-1 15-3-16,-7 2-11 16,-4 14-22-16,-4 4-8 15,-9 0-11-15,0 3 9 16,-8-8 20-16,2-3 8 16,4-14 12-1,-2-14-1-15,7-13 0 0,5-3 1 16,1-15 2-16,4-1 3 0,-1-5-2 15,1 2 1 1,1 8 0-16,7 2-1 16,-4 12 1-16,-1 8-2 15,7 13-2-15,-2 3 1 16,-1-2-1-16,6 2 0 0,-1-15 0 16,3-4 3-16,4-8 8 15,-5-9 11-15,-5-2 20 16,-6-4 6-16,-5-2 4 15,-7-2-7-15,-2 2-14 0,-2-4-5 16,-5 7-7-16,-4 3-3 16,-2 8-7-16,3 3-4 15,2 14-11-15,2 8-3 16,6 8-3-16,6 3-1 0,6 0 4 16,2-3 0-1,9-14 2 1,5-2 3-16,5-9 3 15,1 0 2-15,2-1 2 16,-2 3 0-16,-6-6 1 0,-6-1 0 16,-10-1 0-16,-8-6-1 15,2 4-1-15,0 2 0 16,0-1-1-16,3 4 1 16,8 4-2-16,0 3 0 0,16 15 0 15,-4 1 0 1,10 13-2-16,0 8 2 0,-3 3-57 15,-5 1-56-15,2-4-159 16,4-8 139-16</inkml:trace>
  <inkml:trace contextRef="#ctx0" brushRef="#br0" timeOffset="56793.99">3990 15676 994 0,'4'-2'140'0,"-4"2"119"0,-7 4-17 0,-13 8-63 0,-6 4-32 0,-10 1-55 16,-5 7-22-16,-6 3-37 16,4 0-12-16,5-2-21 15,12-1-2-15,13-10-6 16,8-2-3-16,10-5 1 0,9 2 1 0,10 1 7 16,6 2 2-16,8 2 7 31,1 2 3-31,1 0 6 15,-4 1 3-15,-9 1 2 16,-8 4 1-16,-18 1-3 16,-9 6-1-16,-17 2-5 0,-5 2-5 15,-11 4-48-15,-8-11-35 16,2-2-90-16,3-8-97 16,7-13 148-1</inkml:trace>
  <inkml:trace contextRef="#ctx0" brushRef="#br0" timeOffset="57026.17">3864 15250 1409 0,'10'3'161'0,"-6"15"118"16,0 12-60-16,-6 26-77 0,-1 14-42 0,-5 18-53 15,3 4-17-15,2 9-26 16,3 3-3-16,3 3-34 16,0-1-39-16,7-13-88 15,2-11-51-15,1-16-246 16,9-5 266-16</inkml:trace>
  <inkml:trace contextRef="#ctx0" brushRef="#br0" timeOffset="57310.28">4248 15790 828 0,'-12'-2'178'0,"0"0"219"0,12-1-233 0,0-1-18 0,12 4-23 0,3 4-8 0,8 6-32 0,3 1-16 0,4 1-37 15,4 1-13 1,3-5-14-16,-1-8-4 0,-3-2-34 16,2-6-27-16,-13-3-127 15,-6 0-154-15,-13 5 196 0</inkml:trace>
  <inkml:trace contextRef="#ctx0" brushRef="#br0" timeOffset="57541.94">4274 15909 753 0,'3'7'155'0,"4"-1"138"0,-4 2-125 0,0 1-30 0,7 4-70 0,2-2-25 0,4 2-32 0,4-4-6 15,4-1-3-15,5-3-2 0,10-5 0 16,2-7-32 0,14-5 23-16</inkml:trace>
  <inkml:trace contextRef="#ctx0" brushRef="#br0" timeOffset="58645.47">4184 15550 213 0,'0'0'86'0,"-1"0"104"0,-1 5 7 0,1-5 5 0,-7 0-9 0,0 3-20 0,3-2-13 0,-6 6-26 16,5-3-4-16,-2 0-11 15,-2 0-11-15,10 1-22 16,0-2-14-16,5 3-21 15,1 1-8-15,7 7-18 16,-2 5-4-16,3 8-12 0,-1 9-2 0,-2 11-38 16,-2 10-35-16,-4 9-98 15,0 7-94-15,6 1 141 32</inkml:trace>
  <inkml:trace contextRef="#ctx0" brushRef="#br0" timeOffset="61773.23">4263 15698 435 0,'2'-1'124'0,"-5"1"100"0,-5 4-34 0,-2 6-23 0,-5 4-48 0,-3 2-25 0,4 4-44 0,1 4-4 16,2-5 12 0,8 1 10-16,5-6 14 15,7 1-1-15,5-4-8 0,2-5-8 16,-2 3-21-1,-3 3-12-15,-3 2-16 0,-1 6-5 16,-4-2-2 0,0 2-23-16,-1-3-67 15,-1-2-52-15,2-11 59 16</inkml:trace>
  <inkml:trace contextRef="#ctx0" brushRef="#br0" timeOffset="62689.93">5723 15719 577 0,'-15'0'78'0,"-4"1"83"0,2-1 8 0,1 2 0 0,-1-1 4 0,7 4-7 0,1 3-14 0,-2 3-35 15,3 3-19-15,3 13-44 32,-3 9-19-32,2 7-23 0,3 7-7 0,3 1-5 15,3-4 0-15,11-12-3 16,7-10 0-16,1-15 1 16,5-4-1-16,-2-17 11 15,0-8 14-15,0-13 32 16,-1-6 15-16,-2-7 17 15,-8-1-3-15,-10 0-24 16,-6 7-10-16,-14 10-20 0,-9 9-8 16,-11 9-10-16,-2 8-12 15,2 9-52 1,2 8-35-16,12 13-75 16,5 0-36-16,17-2-102 15,5-6 161-15</inkml:trace>
  <inkml:trace contextRef="#ctx0" brushRef="#br0" timeOffset="63005.84">6147 15727 719 0,'1'12'210'0,"1"1"231"0,-2 3-159 0,-9 2-109 0,4-2-56 0,-5 6-67 0,6 5-21 0,7 8-21 16,-2-1-6-16,10 11-2 15,2-6-3 1,3-7-1-16,12-9 0 0,1-20 4 16,-3-9 11-16,1-13 34 15,-5-9 16-15,-6-4 25 0,-2-6 0 16,-12 5-14 0,-2 3-10-16,-16 2-17 15,-4 3-11-15,-10 4-16 0,-10 7-5 16,2 6-30-16,-3 5-36 15,3 11-80-15,7 4-59 16,14 6-132 0,7-2 171-16</inkml:trace>
  <inkml:trace contextRef="#ctx0" brushRef="#br0" timeOffset="63268.82">6481 15674 1215 0,'4'10'147'0,"-3"4"97"0,-2 10-67 0,-3 7-116 0,4 9-28 0,4 4-28 15,7 0-6-15,14-6-2 0,10-3 0 0,9-20-2 16,5-5 2-16,1-13 8 16,-9-10 16-1,-6-11 35-15,-10 1 18 0,-17-7 24 16,-8-6-2-16,-10-1-25 0,-10 3-16 15,-10 2-30-15,-5 5-10 32,-4 4-23-32,1 7-39 0,13 9-135 15,3 7-151-15,17 10 176 16</inkml:trace>
  <inkml:trace contextRef="#ctx0" brushRef="#br0" timeOffset="63405.67">7041 15802 1475 0,'5'25'129'0,"-2"-2"57"0,-3-8-47 0,-1-10-185 0,-1-5-73 0,7-13 65 0</inkml:trace>
  <inkml:trace contextRef="#ctx0" brushRef="#br0" timeOffset="63573.22">7535 15856 1279 0,'-9'31'171'16,"4"-5"142"-16,-3-7-173 0,7-8-126 0,-3-7-68 0,8-12-212 0,10-4 169 0</inkml:trace>
  <inkml:trace contextRef="#ctx0" brushRef="#br0" timeOffset="63722.59">7972 15812 1645 0,'-1'28'156'0,"-7"-1"89"0,-6-5-132 0,-4-6-58 0,4-12-117 0,5-4-59 0,9-9-226 0,11-5 191 15</inkml:trace>
  <inkml:trace contextRef="#ctx0" brushRef="#br0" timeOffset="63867.53">8244 15739 1390 0,'4'19'212'0,"-8"-2"159"0,-9 4-198 0,2-1-69 0,0-4-108 0,3 0-48 15,5-11-123-15,3-2-196 16,16-11 212-16</inkml:trace>
  <inkml:trace contextRef="#ctx0" brushRef="#br0" timeOffset="64589.51">8917 15690 1110 0,'-9'0'88'0,"-5"-1"52"0,-7-1-15 0,0 5-40 0,-5 2-10 0,4 3-8 0,-1 4-3 0,5 7-9 15,-1 0-10-15,12 5-26 16,1 3-11-16,15 6-9 0,6-2-2 16,8 6-1-16,4-1 0 0,8-6-3 15,-4-5 0-15,7-14 1 16,0-3 2-16,-2-17 3 15,1-6-4 1,-7-7 33-16,0-3 26 0,-8-3 49 16,-6-2 25-1,-12-6-9-15,-8 1-14 16,-14-1-38 0,-5 4-16-16,-14 0-20 0,-4 4-8 15,-5 6-39-15,1 6-36 0,5 16-101 16,-7 7-87-16,19 5 128 15</inkml:trace>
  <inkml:trace contextRef="#ctx0" brushRef="#br0" timeOffset="65171.69">9510 15621 903 0,'-11'11'130'0,"-1"0"120"15,-4-3-53-15,0-2-66 0,-1 0-22 0,-4 2-37 0,1-1-16 0,2 5-24 0,4 6-9 16,6 4-18-16,8 6-4 16,11 2-2-1,11 5-2-15,10-8 0 16,6-1 0-16,4-13 2 16,4-2 0-16,-6-11 15 15,1-5 12-15,-7-9 34 16,-5-3 12-16,-6-10 14 15,-10-6 3-15,-5-3-11 16,-6-2 1-16,-12-2-15 16,-7 1-7-16,-13 4-21 0,-5-1-11 15,-9 11-32-15,1 6-32 16,-6 17-78-16,16 10-55 0,0 8-247 16,11 1 244-1</inkml:trace>
  <inkml:trace contextRef="#ctx0" brushRef="#br0" timeOffset="65456.69">10113 15370 1580 0,'0'10'232'0,"-2"5"158"16,-7 23-136-16,-10 2-46 0,-3 20-99 0,-3 6-33 0,4 6-53 0,5 4-16 0,13 1-39 0,3-3-32 16,7-12-93-1,2-7-66-15,7-25 116 0</inkml:trace>
  <inkml:trace contextRef="#ctx0" brushRef="#br0" timeOffset="69301.03">1580 16917 1098 0,'-5'5'94'16,"-3"12"61"-16,-1 4-34 0,-5 9-36 0,2 1-12 0,6 2-19 0,0-4-10 0,11-1-4 0,1-3 7 0,13-3 9 15,-2-7 1-15,8-4-11 16,4-10-5-16,-4-1-11 16,0-8-3-16,-6-4-6 15,-6-2-5-15,-8-4-3 16,-2-5-2-16,-5-4-1 16,1 0-2-16,-7 0-1 15,3-3-2-15,-6 10 3 0,0 1-1 16,-5 14 0-1,-4 5 1-15,-2 14-4 0,-8 7 0 16,4 9-3-16,7 9-1 16,7 7-3-1,5-2 0-15,11 5-2 16,3-3 0-16,12-2-1 16,5-5 0-16,6-4 1 0,0-8 0 15,6-12 3 1,2-3 0-16,2-20 0 0,7-7 1 15,5-21 4-15,2-8-39 16,-1-19-61-16,-2-5-26 16,-7-17-41-16,-9-7 35 15,-5-4 60-15,-5-3 26 16,-11 6 34-16,-9 9 35 16,-5 20 55-16,-2 15 22 0,-9 22 58 15,6 13-9-15,-2 20-29 16,2 13-17-16,0 20-51 15,3 13-18-15,9 24-24 0,-1 9-5 16,8 10-5 0,4 0-1-16,-3-2 2 0,9 0-22 15,0-16-98 1,3-11-67-16,4-26-363 16,7-17 315-16</inkml:trace>
  <inkml:trace contextRef="#ctx0" brushRef="#br0" timeOffset="69545.82">2683 16742 1082 0,'-18'-14'206'0,"-2"3"152"0,-6 20-129 0,-7 10-61 0,-1 11-92 0,-4 8-26 0,1 2-38 16,9 2-5-16,9-2-8 15,8-3-4-15,16-7-7 16,7-4-2-16,17-11 3 15,9 0 3-15,4-3 8 16,7 1 1 0,-11 1 5-16,-5 3 1 15,-19 13 4-15,-7 3 2 16,-18 12-57-16,-8-4-75 16,-13 0 68-16</inkml:trace>
  <inkml:trace contextRef="#ctx0" brushRef="#br0" timeOffset="69895.98">2918 16969 844 0,'31'13'109'0,"-1"1"66"0,-3 0-30 0,0 0-38 0,1-4-20 0,-3-7-9 0,4-6-12 0,-1-7-4 0,-3-9-3 0,-1 1-3 0,-8-8-8 16,-7 6 3-16,-13-4 4 31,-9 7 0-31,-17 4-7 0,-16 2-10 16,1 17-21-16,-4 9-9 16,11 16-11-16,9 10-7 15,14 14-3 1,7 7 2-16,20 1-2 15,7-3 4-15,22-16 2 0,5-8 2 16,16-15 5-16,4-13 0 0,10-13 14 16,1-9-46-1,-5-19-313-15,-4-5 248 16</inkml:trace>
  <inkml:trace contextRef="#ctx0" brushRef="#br0" timeOffset="70565.27">4080 16689 888 0,'-8'6'188'15,"-3"-1"162"-15,-11 6-154 0,-11 1-39 0,-6 4-73 0,-10 1-17 0,0 4-39 0,3 2-13 0,10 0-14 0,3 5-4 16,17-3-5-16,10-1-4 16,10-7-3-16,12-3 0 15,19-3 11-15,3 0 6 16,14-4 12-16,3 1 3 15,2 3 1-15,-5 1-1 0,-14 4 2 16,-11 8 2-16,-24 7 0 16,-5 2 1-16,-15 10-5 15,-8 1-1 1,-17-3-51-16,-2-1-39 16,-3-9-99-16,1-7-75 15,8-16 134-15</inkml:trace>
  <inkml:trace contextRef="#ctx0" brushRef="#br0" timeOffset="70787.05">4009 16457 887 0,'14'-11'229'0,"-1"4"229"0,-5 9-194 0,-8 11-46 0,0 16-78 0,-3 17-31 0,-5 19-57 0,3 7-16 0,-3 12-22 0,4 3-5 0,2-4-7 16,2 2-2-1,3-1-31-15,3 0-38 16,7-7-131 0,-3-6-97-16,2-13 153 15</inkml:trace>
  <inkml:trace contextRef="#ctx0" brushRef="#br0" timeOffset="71218.88">4479 16583 909 0,'-1'6'185'0,"-7"4"186"0,2-1-74 0,-4 8-71 0,1 4-41 0,2 6-71 0,1 9-32 0,3 5-47 0,3 9-15 0,2 6-11 16,1 4-4 0,1 3-20-16,0-3-31 0,-4-4-73 15,3-5-52-15,3-18-235 16,-3-3 236-16</inkml:trace>
  <inkml:trace contextRef="#ctx0" brushRef="#br0" timeOffset="71733.27">4849 16733 756 0,'-5'12'113'0,"0"-1"104"0,2 0-12 0,3 0-45 0,0-3-18 0,6-5-37 0,4 2-17 0,7 1-28 0,5-2-15 0,8 5-26 16,3-3-8-16,5 1-8 15,-3-3 0-15,-4 4-42 16,-1-5-34-16,-4-1-204 15,-4-2 162-15</inkml:trace>
  <inkml:trace contextRef="#ctx0" brushRef="#br0" timeOffset="71938.08">4921 17021 1204 0,'21'10'118'0,"-2"-2"61"0,4-1-15 0,1-2-87 0,1 0-25 0,8-5-32 0,-3-2-9 0,7-6-76 0,-1-1-208 16,-9-4 173-16</inkml:trace>
  <inkml:trace contextRef="#ctx0" brushRef="#br0" timeOffset="73136.32">5760 16782 671 0,'-12'15'91'0,"1"-5"73"0,0 1-16 0,6-3-26 0,-1-5 4 0,3 0 8 0,3 5-4 0,0 6-36 16,0 8-22-16,4 18-43 15,4 4-17-15,8 14-55 0,8-3-41 16,2-4-22-16,8-12 1 0,3-17 44 16,3-11 54-16,-7-15 68 31,5-4 22-31,-15-16 34 0,0-1-2 16,-16-10-15-1,-10-1-10-15,-11-4-17 16,-11 3-10-16,-7 2-25 0,-4-3-11 15,0 8-14-15,-2 0-3 16,9 14-5-16,4 7-5 16,6 15-83-16,10 10-72 15,9 17 83-15</inkml:trace>
  <inkml:trace contextRef="#ctx0" brushRef="#br0" timeOffset="73452.17">6290 16919 1183 0,'-1'9'142'0,"-7"4"99"0,-1 3-76 0,-4 14-82 0,-3 4-38 0,11 12-34 0,4 4-11 0,6 2-9 16,12-1-2-16,10-10-1 31,3-11 0-31,8-19 2 15,3-8 0-15,-7-15 24 16,-5-7 21-16,-6-15 35 16,-8 1 22-16,-8-8 13 15,-7 3-5-15,-11 5-12 16,-11 2-9-16,-4 4-35 16,-11 2-12-16,-2 6-19 15,2 0-21-15,8 11-63 0,2 3-46 16,8 8-155-16,14 10-106 0,16 3 208 15</inkml:trace>
  <inkml:trace contextRef="#ctx0" brushRef="#br0" timeOffset="73745.13">6631 16895 654 0,'19'2'235'0,"0"4"213"16,-17 3-142-16,-2 7-58 0,-5 5-108 0,2 9-49 0,3 11-63 15,8 6-18-15,7-1-12 0,9-2-4 16,8-16-3-16,2-6-1 16,3-20-4-1,-7-10-2-15,3-16 28 16,-3-6 20-16,-18-15 46 16,6 1 18-16,-14-5-5 15,-8 0-10-15,-4 9-29 16,-16-2-11-16,-9 4-17 15,1 5-7-15,1 14-75 0,10 6-48 16,10 16-202-16,11 7 166 16</inkml:trace>
  <inkml:trace contextRef="#ctx0" brushRef="#br0" timeOffset="73879.73">7210 16930 1198 0,'-1'14'197'0,"-3"0"207"0,0-6-286 0,-6-3-46 15,7-7-129-15,2-1-75 0,5-6 75 0</inkml:trace>
  <inkml:trace contextRef="#ctx0" brushRef="#br0" timeOffset="74034.1">7622 16990 1176 0,'0'14'132'0,"-3"-1"159"0,3-12-232 0,0-1-57 0,5-11-180 0,6 0 124 0</inkml:trace>
  <inkml:trace contextRef="#ctx0" brushRef="#br0" timeOffset="74167.69">8018 16966 1302 0,'-2'21'109'0,"-1"-3"79"0,0-8-137 0,3-10-98 0,2-10 24 0</inkml:trace>
  <inkml:trace contextRef="#ctx0" brushRef="#br0" timeOffset="74318.73">8356 16961 889 0,'1'-1'34'0,"2"-2"-16"0,0-5-114 0,2-11 62 0</inkml:trace>
  <inkml:trace contextRef="#ctx0" brushRef="#br0" timeOffset="74400.72">8472 16961 1592 0,'-4'24'98'0,"-6"-5"27"16,5-5-65 0,2-15-205-16,3-11 101 0</inkml:trace>
  <inkml:trace contextRef="#ctx0" brushRef="#br0" timeOffset="75004.88">8998 16689 1480 0,'-11'7'112'16,"-5"8"61"-16,-2 4-29 0,-12 10-66 0,1 3-18 0,3 12-33 0,3-1-18 0,19 9-16 15,6 0-5-15,20-5-4 16,5-7 0-16,9-14 1 16,4-8 2-16,-1-12 2 0,2-8 2 15,-3-18 0-15,0-7 3 16,-7-11 12-16,1-4 18 16,-16-4 30-16,-8 2 12 15,-19-5 2-15,-12-2-10 16,-8-4-22-16,-10-5-12 0,1 8-10 15,-1 7-4 1,13 21-6-16,3 10-22 0,12 23-67 16,5 13-75-16,8 10 80 15</inkml:trace>
  <inkml:trace contextRef="#ctx0" brushRef="#br0" timeOffset="75416.94">9577 16657 1238 0,'-16'13'187'0,"-2"1"148"0,-4 11-168 0,-1 2-43 0,7 4-77 0,-1 2-21 0,13 4-23 16,14 1-4-16,3-1-7 15,4 0-1-15,8-4-3 0,0-5-3 0,8-14-2 16,-1-6-1-16,0-17 7 31,-4-9-5-31,-1-8 43 0,-2-9 12 0,-8-6 37 16,-2-3 24-1,-11-3-8-15,-8-1 3 16,-15 6-22-16,-7-1-13 16,-11 12-27-16,0 5-15 15,4 25-79-15,3 7-47 16,10 16-147-16,5 5-174 0,12-5 251 16</inkml:trace>
  <inkml:trace contextRef="#ctx0" brushRef="#br0" timeOffset="75881.32">10149 16659 1069 0,'0'0'160'0,"2"1"123"0,-5 4-27 0,-4 7-58 0,4 6-36 0,-9-1-50 0,4 8-24 0,3 5-49 0,2 3-19 0,6 5-19 15,8-5-3 1,5 1-4-16,6-8-2 0,5-4-4 16,1-9-1-16,2-13 0 15,3 0 1-15,0-20 16 16,-1-4 13 0,-2-6 34-16,0 0 15 0,-13-5 15 15,-6 2 8 1,-20 2 6-16,-9 1-6 0,-16-3-15 15,-6 4-15-15,-4 9-34 16,-2 12-18-16,-4 20-83 16,3 15-27-16,-6 14 45 15</inkml:trace>
  <inkml:trace contextRef="#ctx0" brushRef="#br0" timeOffset="112301.75">22317 6356 443 0,'11'-2'119'0,"-4"-2"126"15,-3 0-17-15,1 0-36 0,1 2-19 0,-1-1-22 0,5 1-8 0,-7 2-13 0,-3 0-11 0,0 0-27 0,0 0-16 16,0 7-23-16,0-7 0 0,0 0-4 16,-3-2-2-16,-1-1-12 15,-10-5-6-15,5 6-5 16,-12 1 1-16,-17 1-1 16,0 1-3-16,-10 12-6 15,2 4-6-15,-1 17-6 16,7 5-2-16,5 13-3 15,9 5 0-15,13 4-1 16,10 4 0-16,12-4 3 0,10-5-2 16,13-4 2-1,4-5-1-15,10-9 0 0,1-10 2 16,0-10-36-16,2-9-53 0,0-9-161 31,-9-9-205-31,-10-21 247 16</inkml:trace>
  <inkml:trace contextRef="#ctx0" brushRef="#br0" timeOffset="112750.87">22716 6637 1004 0,'4'-2'165'0,"-4"-3"142"0,-2 2-7 16,-3 2-58-16,-4-12-39 0,-5 5-63 0,-2 2-34 0,-8-4-54 0,-3 17-14 0,-4-4-24 0,1 6-4 0,5 9-8 16,6 7-1-16,-2 3-3 0,8 7 0 0,9 4-2 0,1 1 0 0,10 2 1 15,9 1 1-15,11-10 1 16,8-2 0-16,7-15 1 15,4-3 4-15,-5-13-47 16,-1-11-47-16,-4-11-147 16,2-7-151-16,-13-10 214 15</inkml:trace>
  <inkml:trace contextRef="#ctx0" brushRef="#br0" timeOffset="113067.76">23024 6148 926 0,'0'-18'159'15,"8"4"202"-15,-7 8-104 0,1 1-30 0,-4 5-34 0,1 10-63 0,-4 4-23 16,11 17-38-16,5 7-14 0,-7 14-28 0,2 5-10 0,-6 8-5 0,0 7-5 0,-3 2-2 15,3 0-1-15,0 2 0 16,-2-3-2-16,5-12 1 0,4-7-2 16,-3-15 0-1,6-4-1-15,3-19-9 0,-1-4-11 16,4-12-25-16,1-8-25 16,4-11-65-16,-5-4-34 0,1-10-237 31,0 0 236-31</inkml:trace>
  <inkml:trace contextRef="#ctx0" brushRef="#br0" timeOffset="113250.91">22871 6361 1551 0,'24'-2'230'0,"6"0"-34"0,15-1-3 0,4 3-38 0,-5 0-74 16,-3-4-25-16,-9 0-40 0,-13 0-26 0,-2-4-118 0,-4 0-112 0,7-8 121 16</inkml:trace>
  <inkml:trace contextRef="#ctx0" brushRef="#br0" timeOffset="114079.73">24319 6203 777 0,'13'-11'204'0,"-4"-2"128"0,-7-3-39 0,-4 1-27 0,-9-4-78 0,2 3-26 0,-7 2-56 0,-6-5-17 0,-3 3-26 0,-5 2-7 0,-5 9-15 0,7 5-9 0,-2 10-8 0,0 9-5 16,3 18-5-16,3 6-5 16,7 18-8-16,3 12-1 15,7 9-1-15,6 8-1 16,2 3 1 0,2-2 0-16,-3-2-54 15,-3-4-48-15,-1-9-130 16,-1-5-126-16,-3-15 197 15</inkml:trace>
  <inkml:trace contextRef="#ctx0" brushRef="#br0" timeOffset="114673.39">23926 6665 1223 0,'8'-27'147'0,"-5"5"120"0,7 8-26 0,-1 1-54 16,4 4-34-16,12 1-48 0,5-5-20 0,11 5-36 0,8 4-11 0,13 4-21 0,-4 8-10 0,0 3-2 15,-13 0-1-15,-14 4 0 16,-14 4-1-16,-13 7 3 16,-4 0 0-16,-10 6 1 15,-4 3 0 1,-2-2-4-16,11-5-1 15,5-7 0-15,8-4-2 16,10-9 2-16,5-3 1 0,3-10 3 16,0-3 1-16,-5-6 3 15,-5-10 1-15,-10-3 1 16,0-6 0-16,-10-3-4 16,-7 1-1-16,-7-3-7 15,-7-1-7-15,1 6-5 16,8 8-1-16,4 10-2 15,12 14 2-15,8-2-1 0,8 6-2 16,12 9 4-16,10 4 3 0,9 6 4 16,-1 5 2-16,0-2 2 31,-4 5 1-31,-9-1 0 0,-7-4-7 16,-15-5-19-16,-8-2-7 0,-6-9-4 15,-5-1 10 1,0-14 19-16,3-1 8 0,5-16 9 31,5-6 11-31,11-15 5 16,1 0 1-16,13-3-5 0,6 4-10 0,10 10-7 15,0 6-3-15,-1 7-2 16,-3 9-33 0,-13-7-178-16,-3 12 144 0</inkml:trace>
  <inkml:trace contextRef="#ctx0" brushRef="#br0" timeOffset="115377.2">22551 7367 1505 0,'9'0'104'0,"-3"0"51"0,1 4-14 0,-6 14-47 0,3 7-30 0,0 19-51 0,-4 7-3 15,0 15-4-15,-6 3-5 16,0 7-38 0,-2-3-13-16,0-10-39 0,2-5-19 15,1-19 26-15,-1-4 13 16,2-14 40-16,1-9 24 15,0-20 19 1,3-4 14-16,8-17 22 0,5-4 7 0,10-6 8 16,1-1 5-16,6 7 7 15,0 0 1-15,0 13-9 16,-3 7-18-16,-8 11-30 16,-1 9-11-16,-8 5-7 15,-4 3 1-15,-6 2-1 16,-9 7 0-1,-7-1 0-15,-4 2 0 16,-10-1-39-16,0-5-27 0,-2 1-75 16,4-5-69-16,12-9 118 15</inkml:trace>
  <inkml:trace contextRef="#ctx0" brushRef="#br0" timeOffset="115558.4">22912 7752 1450 0,'19'9'141'16,"-11"10"54"-16,0 6-31 0,-8 4-104 0,0 4-34 0,4-5-23 0,4-3-5 0,5-4-28 0,7-2-51 0,1-10-265 16,12-6 216-16</inkml:trace>
  <inkml:trace contextRef="#ctx0" brushRef="#br0" timeOffset="115700.13">23035 7512 1591 0,'-14'1'88'15,"1"-1"77"-15,13-4-148 0,2-9-11 0,10-7-114 0,1-4-133 0,11 2 133 0</inkml:trace>
  <inkml:trace contextRef="#ctx0" brushRef="#br0" timeOffset="115866.47">23229 7318 1069 0,'2'12'180'0,"-2"7"233"0,0 5-178 0,-4 17-58 0,-3 5-43 0,3 17-82 0,3 6-24 16,1 7-20-1,0 1-2-15,0-3-86 16,1-1-69-16,3-16 83 16</inkml:trace>
  <inkml:trace contextRef="#ctx0" brushRef="#br0" timeOffset="116265.95">23152 7703 1302 0,'25'-15'143'0,"0"-2"39"16,5 4-19-16,5 1-41 0,12 1-74 15,4 0-20-15,7-2-25 0,12 1-2 0,-3-1-1 0,-2 0-1 0,-18 2 6 0,-10 3 4 0,-22 2 31 0,-19 3 5 31,-14-2-5-31,-7 5-1 0,-16 2-33 16,3 4-6-16,-1 7-1 16,2 1-2-16,22 3-4 15,7 4 0-15,22 1 3 16,13 0 1-16,9 5 5 16,5 3 3-16,-5-4 0 15,-4 0-3-15,-15 1 2 16,-6-4 1-16,-15-5 5 0,-6 2 6 15,-25-7-2-15,-7-4-4 16,-21-1-22-16,-11 1-31 16,-2-9-75-1,6-6-50-15,11-6-333 0,6-6 306 16</inkml:trace>
  <inkml:trace contextRef="#ctx0" brushRef="#br0" timeOffset="118037.47">22163 8483 686 0,'4'-4'149'0,"4"4"155"0,-5-5-39 0,4 5-44 16,-6 1-25-16,-1 1-42 0,2 3-11 0,-2 1-31 0,0-3-16 15,-2 10-26-15,2 7-13 0,2 9-25 16,-1 7-9-16,3 13-14 15,0 3-4-15,-1 3-3 16,-1 0-1-16,-2-1-1 16,0-7-16-16,0-4-53 0,0-10-38 15,0-13-113-15,0-5-104 16,0-22 184-16</inkml:trace>
  <inkml:trace contextRef="#ctx0" brushRef="#br0" timeOffset="118432.4">22551 8691 550 0,'-3'7'160'0,"-7"-1"137"0,-1-1-88 0,3 1-9 0,-1-6-48 0,7 0-20 0,2-2-19 0,5-2-9 15,6 1-5 1,8-1 5-16,1 3-3 16,6 1-10-16,8 0-29 15,-1 0-19-15,4 0-30 16,1-3-7-16,-2 0-48 16,2 1-59-16,-8-3-171 15,0-4 151-15</inkml:trace>
  <inkml:trace contextRef="#ctx0" brushRef="#br0" timeOffset="119047.86">23243 8409 794 0,'7'-6'185'0,"-6"3"232"0,-1-2-142 0,-8-3-43 0,2 3-43 0,-4-4-64 0,9 6-17 0,2 1-27 0,4-4-9 0,13 6-21 0,-1 0-8 0,8 9-18 16,4 4-8-16,-1 4-10 16,2 2-2-16,-13 2-2 15,-3-1-1-15,-12 2 2 16,-5-8-2-16,-13 7-12 0,-8-2-7 16,-2-5-19-1,-4 0-1-15,4-3 12 16,4-1 6-16,10-2 17 0,2-2 2 15,9 2-1-15,1 0 1 16,9 1 8 0,4 5 3-16,6-1 6 15,6 3 1-15,8 1-5 16,-3 0-2-16,-3-2-3 0,-2 2-1 16,-6 2 4-16,-9-5 2 15,-7 2 3-15,-8 0 2 16,-11 1-4-16,-4 0-2 15,-9 1-5-15,-4 1-2 16,-3-7-4-16,-2 1-3 0,2-8-21 16,6-5-14-16,-2-11-49 15,8-5-28-15,7-3-21 16,8-2-26-16,10 7-64 16,6 2-79-16,10 4 167 0</inkml:trace>
  <inkml:trace contextRef="#ctx0" brushRef="#br0" timeOffset="119298.44">23775 8395 1140 0,'-11'-2'212'0,"1"4"269"16,-4 4-197-16,-5 5-62 0,7 8-53 0,4 0-88 0,6 6-26 0,5 13-27 16,8 8-6-16,-7 8-8 0,-4 1-7 15,0-2-27 1,-2-4-35-16,0-8-106 0,4-6-94 16,3-11 131-16</inkml:trace>
  <inkml:trace contextRef="#ctx0" brushRef="#br0" timeOffset="126828.25">20729 13694 289 0,'0'0'90'0,"1"0"98"0,-1-5-28 16,5 2-17-16,-2 0-6 0,0 1 5 0,5 2 7 0,-2 0-4 0,4 3-7 16,-1 7-22-16,-6 1-10 0,-1 1-23 0,-2 3-14 15,-6-1-17-15,-2 0-10 16,-5 2-14-16,2-2 2 0,0-1-8 15,2-1-1-15,1-4 2 16,-5-2-3-16,1 1 1 16,-6-4-6-16,-13 6-4 15,2-4-7-15,-9 6-3 16,-3 0 3-16,2-1-4 16,-4-6 1-16,9-4 0 15,-1-1 0-15,3-10-1 0,-4-2 1 16,-6-3 2-16,0-3 0 15,-6-1 3-15,3-2 0 0,3 0 3 16,-1 3-2 0,9-5-4-16,-1 0-1 15,11-1-2 1,7-3 0-16,3-8 5 16,4 4 3-16,1-4 11 15,4-4 2-15,-1 6 5 0,-1-7 1 16,-4 0-7-16,2-5-1 15,2 2-9-15,-2 0-5 16,0 3-3 0,5 3-1-16,4 6 0 0,0 1 1 15,5 2 2-15,3 2 0 0,5-1 6 16,-1-2 6-16,1 3 11 16,3 0 5-16,-2 2 3 15,3-2-5-15,-1-1-12 16,0 3-3-16,1 0-5 15,4 7 1-15,-6-1 0 16,7 4-1-16,2 2-2 0,5 3 0 16,4-4 1-1,3 3 0-15,10 0 2 16,-2-3-1-16,-2 9 2 16,-4-4 0-16,-9 7 0 15,-4 1 0-15,-1 1-2 16,-4 0 0-16,2 0 0 15,3 4 0-15,1 3 0 16,1-3-2-16,-2 4-3 16,0-6-1-16,-1 3-3 15,1 1-1-15,3 2 0 0,5 6 0 16,-1 3 1-16,3 1 0 16,-4 4 5-16,2 1 3 15,-4 3 4-15,-2-4 1 0,-4 1-2 16,-5 1-3-1,2 0-3-15,-3 1-1 0,4 0-1 16,-5 0-1-16,-2 1 1 16,0 2 0-16,-3 0-3 15,0 6 3-15,-3 2-3 16,-5-3 1 0,-1 2 1-16,-7-4-2 0,-1 1 1 15,3-2 0 1,-7-4-1-16,5 6-1 0,-4-4 1 15,-4 2-1-15,-1 2 0 16,-3-1 0-16,-15 1-7 16,4 0-5-16,-10 1-5 15,-3-3-4-15,-6 6-8 16,-2-5-14-16,-2 7-41 16,-1 0-24-16,-3-3-72 15,-2-7-56-15,4-7 136 0</inkml:trace>
  <inkml:trace contextRef="#ctx0" brushRef="#br0" timeOffset="130860.34">9850 13732 327 0,'-5'1'99'0,"0"-1"107"16,0 0-41-16,4 2-5 0,-1-2-11 0,2 1-11 0,0-1-25 0,2 0-6 15,7-1-9-15,1-1-8 16,4 1-17-1,5 1-7-15,16 1-12 0,4 2-3 16,21 8-10-16,6 0-8 0,0 2-14 0,4 1-4 31,-9-1-10-15,2-4-1-16,2-2 0 0,0-1 0 16,-12-6 4-16,-7 0 0 15,-14-5 3-15,-7 0 4 0,-12-1 8 16,-13 0 3-16,-15-2-5 15,-11 0-3-15,-15 0-12 16,-11 5-16-16,-13 1-20 0,-8 2-10 16,-10 0-32-16,-4 0 6 15,-16 2 19 1,2-2 8-16,19 6 35 0,5 4 5 16,30 1 1-1,7-2 2-15,25-2-1 16,5 0 0-16,23-2 10 15,10 2 9-15,14-4 9 16,8-2 6-16,28-2 3 16,6-9-6-16,12-1-11 15,6-1-5-15,-6-3-11 16,-1 1-3-16,-10 2 1 0,-4 1 2 16,-19 6 4-16,-11 2 3 15,-23 3 7-15,-8 3 2 16,-25 3 0-16,-9 0-3 15,-17 2-16-15,-13-1-11 0,-16 2-41 16,-3-4-22-16,-12 4-12 16,-7-4 6-16,0 3 36 15,-2-3 20-15,11-2 21 16,15 1 8-16,33-4 14 16,11 2 1-1,21-2 13-15,15 0 5 16,19 0-5-16,18 2 2 15,15-1-12-15,7-1-9 0,-2 2-7 16,-7-2-5-16,2 0-2 16,-3-2 0-16,-4-1 3 15,-4 1 2-15,-29-2 4 16,-12 1 10-16,-19 1 6 16,-12 2-1-16,-24 0-4 15,-15 2-12-15,-12 1-23 16,-1-3-13-16,7 0-39 15,10 0-21-15,18 3-101 0,15 0-113 16,15-3 172 0</inkml:trace>
  <inkml:trace contextRef="#ctx0" brushRef="#br0" timeOffset="134274.93">9190 12907 567 0,'-3'0'138'0,"-5"3"114"16,2-3-50-16,-4 0-20 0,1 0-40 0,1 0-19 0,0 2-26 0,-5-2-6 0,4 3-16 0,-2 0-9 16,1 3-18-1,-1-1-7-15,-4 4-12 0,-1 6-8 16,-2 5-4-16,-5 1-6 0,5 7-6 16,1 3-1-16,3 4-4 31,4-2 0-31,3 4-1 15,-1 0-1-15,6 3-1 16,1 1-1-16,2 0 3 0,4 0-1 16,0 0 1-1,6 3 0-15,1 0 1 0,4-1 0 16,8-7 0-16,1-3 0 16,5-5-2-16,3-9 1 15,-1-4 3-15,5-3 3 16,0-9 17-16,1-3 4 0,3-3 6 15,-5-3 3-15,-1-8-7 16,-5-5 8-16,-2-10 8 16,-3-7 4-16,-4-5 3 0,-6-3-6 15,-2-10-6-15,0 1-4 16,-9-10-6-16,-4-2-5 16,-4 2-8-1,-9 0-3-15,-14 6-2 16,-7 3-1-16,-7 9-3 15,-7 4-1-15,4 8-3 0,3 6-2 16,5 11-3 0,3 7-1-16,11 13-39 15,-2 1-46-15,3 11-137 16,6 7 121-16</inkml:trace>
  <inkml:trace contextRef="#ctx0" brushRef="#br0" timeOffset="137781.59">5812 17505 525 0,'-1'0'88'0,"-1"2"80"0,2 0-35 0,0-2-38 0,0 0-1 0,0 0 14 0,0 0 11 0,-4 1 9 16,0 2-6-16,-3 2-27 16,-3 0-14-16,2-2-20 15,8 0-8-15,-1-1-13 16,1-2-1-16,3 3 4 0,8-5 3 16,9-4-2-16,4 0-4 15,9-4-15-15,7 4-8 16,10-2-7-1,1 3-3-15,4 0-2 0,-6 4-1 16,-7-2-2-16,2 1 0 0,-4-4-1 16,-1 3 5-16,5 0 8 15,2 1 7-15,6 4 10 16,0-2 1 0,11 0-2-16,7 1-4 0,4-2-9 0,-1-6-5 31,-2 1-7-31,-2-2-1 0,-1 0-3 0,6-1 0 31,-5 1 0-31,9 0 0 0,1-2-1 16,3 1 2-16,-2-2 3 15,-4 2 4-15,-1-1 5 16,-5 4 1-16,-2 4-1 16,1 2-4-16,-3 6-3 15,9-2-2-15,-3-1-3 16,-2 2 1-16,-6-5-2 15,-4-8 0-15,-3 0 0 16,3-2 0-16,1 1 0 16,-1 3 2-16,0 6 0 0,3 3 0 15,2 1 0-15,0 4-2 16,4-3-1-16,-6 3 0 16,-1-7 0-16,-7-2 0 15,-3-9 0-15,3 3 1 0,-7-4 2 31,7-2 0-31,-5 2 2 0,-2-2-1 16,1 4 0-16,-4-2 0 16,-5 6-2-16,-7-1-1 15,2 3 1 1,-1 1-1-16,-5 0 0 0,-1-1 1 16,-6 2 0-16,0-1 1 0,-3 1 1 15,2 1 0-15,-7-4-1 16,-1 4 0-1,-1-4-1-15,-1 0-1 0,3 1 0 0,-1 2 0 16,0-4 0-16,-7 2 2 16,2 0 4-1,-7 3 1-15,-1 0 2 0,2 0-1 16,0 0-3 0,-2 0-3-16,0 0-3 0,9-2-1 15,-4 4-1-15,4 1-1 0,2 0 2 16,-4 2 1-16,-3-2 3 31,-4-2 2-31,0 1 4 16,-8 4 1-16,2-4 2 15,-3 3 0-15,-4-1-4 16,4-2-2-16,1 0-3 0,0 1 0 0,8-3-3 16,-2 0 0-1,1 1 2-15,-4-1-1 0,-9 2 0 16,11-2 1-1,-5-2-1 1,1 1 1-16,-1 1-1 0,-4-2 0 16,4 2 0-16,-9-1-1 0,4-1 0 15,5-3 0-15,-3 2 0 16,0 0 0-16,-3 0-1 16,1-4-1-16,-7 3-7 15,-1-1-5-15,-4-1-19 16,-3 1-12-1,-7-3-15-15,-1 3-3 16,-7-1 9-16,-3 3 9 0,0 0 11 16,1 3 1-16,-3 0-31 15,1 1-35-15,1 1-105 16,-6 1-80-16,-16 8 153 16</inkml:trace>
  <inkml:trace contextRef="#ctx0" brushRef="#br0" timeOffset="165099.07">20370 4624 377 0,'-11'-1'115'0,"0"1"100"0,-8-2-33 0,4 2-10 15,-7 0-16-15,4 2-8 0,-4-1-19 0,8 2-6 0,0-3-18 0,12 0-11 0,7-3-6 0,14-1-2 0,23-6-2 0,7-3-2 0,10 6-26 16,5 0-13 0,14 6-26-16,4-2-7 0,11 3-4 15,9 4-3 1,-2-2 0-16,-7 3-1 0,-17 2-1 16,-18 0 1-1,-9 2-1-15,-3 1 3 16,-15-7 2-16,-4 0 3 0,-16-3 7 15,-11 0 3-15,-24-5 1 16,-10-3-1-16,-28 2-8 16,-14-7-2-16,-36-2-6 15,-11-9-8-15,-9-3-27 16,2 0-6-16,37 7-18 16,16 7-1-16,34 10 14 15,18 3-20-15,25 6-40 0,18 2-33 16,30 7-117-1,16-3-165-15,30 1 246 16</inkml:trace>
  <inkml:trace contextRef="#ctx0" brushRef="#br0" timeOffset="175094.76">10588 17652 500 0,'0'25'103'0,"-3"-1"79"0,-4 1-97 0,4 0-42 15,-5-3-38-15,4-6-2 0,2-5 43 0,-1-6 29 0,3-5 45 0,-3 2 15 0,-7-1-27 16,-1 2-22-16,-6-1-40 15,-4 1-15-15,-10 0-17 16,-4-1-6-16,-1-2-6 16,0-5-1-16,7-4 0 15,2-2-1-15,4-8 0 16,-3-3 0-16,4-5-1 0,7 0 1 16,-3-3 3-16,2-2 4 15,4 1 9 1,-6-4 3-16,1 4-1 15,-7-4-2-15,-10 2-9 16,-1 0-2-16,0-5-4 16,1 0 0-16,7-9 0 0,3-4-3 15,10-6 18 1,3-4 9-16,5-2 9 0,-2 1 10 16,-2 7-6-1,-1 0-5-15,-6 3-5 0,-5-3-5 0,-5-10-13 16,-2 0-2-16,4-10-5 15,3 2 2 1,6-2 10-16,5 4-1 16,3 3 17-16,2 2 4 0,5 1-2 15,-1 0 3-15,0 2-11 16,2-2-7-16,-4 1-7 16,1 2-3-16,-1-2-3 15,1-3-1-15,0 1-2 16,0-5-2-16,4 3 0 15,6-7 0-15,4-1-1 16,1 2 1 0,1 6 0-16,-3 8 1 15,-1 18 4-15,2 2 0 0,-8 9 0 16,4-1 1-16,-3 2-1 16,4-8-3-16,8-9-2 15,1-2 0-15,9-8-3 16,2-3 1-16,5-3-1 15,0 6 0-15,3 7-1 0,7 6 1 16,-4 12 2-16,1 9 0 16,-4 7 1-1,-3 2 1-15,2 0 0 0,-2-5 0 16,0 1-2 0,2 4-1-16,-5-3-1 0,3 9-1 15,-3 3 4-15,3 8 3 0,-4 13 5 16,-3 3 2-1,-3 12-1-15,-8 3-1 16,-2 10-1-16,0 8-2 16,-1 9-1-16,2 6 1 15,1 8-4-15,3-2 1 16,3 2-2-16,3-2 0 16,2 0 1-16,6-6-2 15,0 1 0-15,-4 5 1 0,-1-2-3 16,-5 3 4-16,-8 0 0 15,0 0 1-15,-6-6 0 16,-5-2-1-16,4 5 1 0,-6-3-1 16,2 8-1-16,2 1 0 15,5 3 0-15,-1 1 0 16,-6 1-2 0,3-5-1-16,-9 2 1 0,2 1-1 15,-2 2 1 1,1-1 1-16,4-4 0 0,-2 2 0 15,12 6 0 1,1-5 0-16,-1 7 0 16,3-3 0-16,-6-5 1 15,-3-2 0-15,-6-8-1 0,-1-6 1 16,-13-9 0-16,-8-4 3 16,-8-4 1-16,-16 1 0 15,-8-6-14-15,-3-1-18 16,-6-16-77-16,0-10-55 15,-6-21-153-15,-2-19 162 0</inkml:trace>
  <inkml:trace contextRef="#ctx0" brushRef="#br0" timeOffset="191288.88">10509 15436 752 0,'5'-9'136'0,"4"-1"135"0,-3 7-44 0,1 3-59 0,-2 0-28 16,-1 5-42-16,1 3-11 0,6-5-15 0,3 3-1 0,13-4-11 0,11-2-1 0,27-6 1 0,10-1-4 15,15-10-3-15,-3-2-6 16,4-8-17-16,1 2-7 15,1 0-14-15,3 0-2 16,-18 6-1 0,-14 4 0-16,-23 8 0 15,-12-3-13-15,-18 8-51 0,-13-4-38 0,-14 3-147 16,-9 0-141-16,-19-3 216 31</inkml:trace>
  <inkml:trace contextRef="#ctx0" brushRef="#br0" timeOffset="191795.77">10588 15074 527 0,'14'0'170'15,"3"4"181"-15,2-2-111 0,-4 9-46 0,-3 2-24 0,-4 4-11 0,-3 5-4 0,-1 0-29 0,-4 3-16 0,-3-1-35 0,-3-2-21 0,-11 0-31 0,-1-1-11 0,-5 2-7 16,-1-1-1-16,-1 2-2 0,-4-5-2 0,3 0-1 16,-1-2-2-16,5-1 0 31,6-2 0-31,8-1 0 0,5-2-2 15,14-2 1-15,5 1-2 0,9-6 0 16,8 1 1 0,6 2 1-16,6-6 0 15,11 1 2-15,1-1-29 16,6-1-137-16,2 0 114 16</inkml:trace>
  <inkml:trace contextRef="#ctx0" brushRef="#br0" timeOffset="207740.83">22424 12989 332 0,'-6'3'76'0,"-3"5"86"0,-1-3-4 16,2 2 16-16,-1 0 8 0,-1 1-1 0,3 0-17 0,-1-4-49 0,-3 3-19 15,4-3-20-15,-1-2-1 0,7-2 0 0,1 0-2 0,0 0-7 0,5-8-1 16,20-3-9-16,0 0 0 31,10 3-12-31,3 0-11 16,-1 8-15-16,-2 6-9 15,-5 7-6-15,-5 1-1 16,-10 4 3-16,-6 2 0 0,-11 2-2 16,-5 2 1-16,-14 1-9 15,1 0-3-15,-6-1 0 16,3-2 0-16,7-6 7 16,5-2 1-16,9-5-1 0,2 1 0 15,11-2 8-15,7 1 8 16,7 7 14-16,10-2 6 15,4 8 8 1,-1 2-7-16,-8 1-7 16,-5 7-5-16,-14 1-10 0,-11 3 0 15,-16-3-1-15,-9 4-1 16,-14 0-6-16,-7 0-4 16,2-6-24-1,0-7-16-15,4-13-43 16,5-6-17-16,2-13-27 15,3-10-15-15,15-8-33 16,8-6-34-16,14-7-134 16,7-6 186-16</inkml:trace>
  <inkml:trace contextRef="#ctx0" brushRef="#br0" timeOffset="207960.09">22727 13022 791 0,'13'5'219'0,"0"-1"186"15,-4 7-100-15,-1 4-34 0,-2 7-72 0,-1 5-33 0,1 4-58 0,-1 5-27 0,5 8-38 0,-3-1-14 0,4 8-21 0,4-1-6 16,-1-1-2-16,3-7-22 0,-1-4-69 0,1-8-45 0,-1-9-189 15,0-9 181-15</inkml:trace>
  <inkml:trace contextRef="#ctx0" brushRef="#br0" timeOffset="208326.6">23166 12637 1107 0,'-3'-14'120'0,"-8"4"88"15,0-1-21-15,-2 11-62 0,-3 2-21 0,1 9-40 0,0 3-13 0,4-1-20 0,5 7-4 0,8 6-2 0,4-1-3 0,8 6 0 0,2-2 7 0,6-2 3 0,-6 3-2 16,-4-2-6-16,-1-1-7 16,-9 3-5-1,-2 0 1-15,-10 1-3 16,-2 1-1-16,-12-2-29 16,-6-2-27-16,-9-3-64 0,-2-6-54 15,-5-11-151 1,7-8-182-16,9-20 278 0</inkml:trace>
  <inkml:trace contextRef="#ctx0" brushRef="#br0" timeOffset="208559.87">23191 12371 1331 0,'13'-4'178'0,"-2"8"172"0,-5 13-189 0,-3 13-52 16,-9 20-53-16,1 9-25 0,-4 7-22 0,3-3-3 0,1-8-15 0,5-7-40 0,1-14-133 0,7-7-184 0,5-13 197 16</inkml:trace>
  <inkml:trace contextRef="#ctx0" brushRef="#br0" timeOffset="208759.57">23136 12539 1797 0,'5'0'128'0,"6"2"65"0,0 3-38 0,5 1-78 16,6-6-23-16,3 0-40 0,3-11-9 0,10-3-44 0,3 0-47 0,8-9-154 0,3 3-203 0,8-1 247 0</inkml:trace>
  <inkml:trace contextRef="#ctx0" brushRef="#br0" timeOffset="209618.29">23745 12762 1090 0,'-8'1'150'0,"-5"-1"124"0,4 2-45 16,1-2-69-16,3 6-27 15,1 8-38-15,4 10-13 0,0 15-27 16,1 10-11-16,4 11-21 16,-2 5-8-16,5 3-10 15,1-4-3-15,-4-12-7 16,-2-6-12-16,-3-11-20 16,0-7-7-16,0-10-2 15,-3-4 3-15,3-16 19 16,-8-9 5-1,2-12 14-15,4-6 11 0,1-7 15 16,2 1 5-16,6 7 8 16,2 6 3-16,4 15 1 15,3 6-4-15,4 6-10 16,-4 6-8-16,6 8-10 16,-6 1-2-16,-4 5-2 15,-1 4 2-15,-9-4 1 16,-2 3-8-16,-13-1-31 0,-2 1-21 15,-8-9-64-15,0-3-51 16,4-16-158-16,0-6 183 16</inkml:trace>
  <inkml:trace contextRef="#ctx0" brushRef="#br0" timeOffset="209825.94">24008 13047 1288 0,'16'17'169'0,"-3"4"118"0,-12 9-143 0,-4 2-54 0,-8 5-53 0,-1 0-5 0,4-11-23 15,6-3-6-15,12-19-68 0,2-7-67 0,10-17 74 0</inkml:trace>
  <inkml:trace contextRef="#ctx0" brushRef="#br0" timeOffset="210076.64">24002 12694 1575 0,'-11'16'104'16,"3"-4"60"-16,0-4-117 0,5-8-157 0,3-5-79 0,2-9 89 0</inkml:trace>
  <inkml:trace contextRef="#ctx0" brushRef="#br0" timeOffset="210159.25">24359 12591 1775 0,'3'38'111'0,"-3"2"72"0,6 1-135 0,-3 6-7 0,-3 5-20 16,3 2-4-16,-1 1-5 0,-2 2-9 0,5-4-60 0,-4-2-45 0,10-9-146 16,0-4-118-16,4-16 200 15</inkml:trace>
  <inkml:trace contextRef="#ctx0" brushRef="#br0" timeOffset="210392.09">24199 12853 1342 0,'-9'8'163'0,"9"3"104"16,11 3-67-16,19-1-99 0,9 0-30 0,10-10-27 0,2-3-12 0,-10-10-12 0,6-6-35 0,-3-9-145 0,2-6 116 0</inkml:trace>
  <inkml:trace contextRef="#ctx0" brushRef="#br0" timeOffset="214123.48">24712 13112 830 0,'5'-14'84'16,"3"-1"50"-16,-4 1-54 0,-4 2-44 16,-3 2-3-16,-11 4 35 0,-5 4 17 15,-5 2 25-15,2 2-7 0,2 4-34 31,6 0-17-31,3 1-24 16,3-1-3-16,5 0 23 16,1 1 18-16,4 4 31 15,5-3 8-15,1 4-7 16,8 2-12-16,5 5-30 0,5 0-15 16,9 5-24-1,3 0-7-15,3 6-6 16,5 3 0-16,4 5-1 15,-2 1 0-15,-1 8 0 0,-5 1 3 16,-8 8 9-16,-8 1 7 16,-13 6 8-16,0 3 4 15,-10 5-6-15,3 8-3 16,-7 6-7-16,-4 2-2 16,-6 8-3-16,-7-4-3 0,-4 12-2 15,0-1-2-15,-12 12-1 31,-4-2-1-31,1 3 0 0,0-2-1 16,10-4-1-16,3-5 1 16,7 2-1-16,1 0 0 15,-1-4 1-15,1-6-2 16,2-6 1-16,-2-5 1 16,2-1-1-16,-2 0 0 0,2-2-1 15,-2-4 0-15,2-5 0 16,-1-4 0-16,1-6 1 15,0-3 2-15,-5-8 1 16,3-6 1-16,-9-2 1 16,0-4-2-16,0-2 0 15,-10-1 0-15,7 4 0 16,-1-3 1-16,-6 3 1 16,5-1 2-16,-9-2 1 15,-5-2 0-15,3-6-2 0,0 1-3 0,6-5-2 31,7-4 0-31,2-2-2 16,0-1 1-16,2 2-1 16,-1-4 0-16,1 2 1 15,2-2-2-15,-2 4 0 16,2 2 0-16,-1-1-1 16,-1 2 1-16,2-3 0 15,1-1 0-15,-4-1 0 16,1 0 1-16,1 1 2 0,-7 2-2 15,0-4 1-15,-2 4 0 16,-9-3-1-16,2 1 0 16,-10 1-1-16,3 1 0 0,5 3-1 15,2 0-1-15,7-1-4 16,-1 0 0-16,3-5 0 16,3 1 1-16,2-6 2 15,1 2 1-15,2 0 2 16,0 0 1-1,2-1 0-15,-6-2 1 16,6 1-1-16,1-3 1 0,-6 0 0 16,7-3-1-16,-15 3 0 15,3-1-1-15,-16 2 1 16,-7 2 0-16,-1 2 0 16,-6 3 0-16,5 0 1 15,-3 3-1-15,1 7 2 16,-1 1 0-16,2 1 0 0,-4 1 0 15,2 1 0-15,-11-2-1 16,-10 1 0-16,0-2-1 16,2-5-1-16,2 0 1 15,9-4 4 1,1-5 2-16,10-4 0 0,-3-2 1 16,4-6-3-16,-9-1-1 0,-11 4 0 15,-5-6-1-15,-8 4-1 16,5 3 0-1,7-3 1 1,0 3-1-16,4-2 0 16,-3 0 0-16,-16 2-1 0,-1 3 1 15,-7-3 1-15,5 3-1 16,11-3 1-16,5 0-1 16,4 3 0-16,-6 0 0 0,-9-2 1 15,-1 2-1-15,-8 2 0 16,5-4-1-16,12 3 0 15,-1-6-1-15,4 2 1 16,0 3 0-16,-16 0 1 16,-1-2 0-16,0 4 1 15,-2 3 0-15,17-2 0 16,1 0-1-16,4-1 0 0,-3-1 0 16,-7-10-2-16,-4 1 0 0,1-3 0 31,4-3 1-31,10 1-1 15,0-2 1-15,6-1 0 16,4 5 0-16,-15-3 0 16,-2 3 0-16,-10 1 0 15,-3-1 0-15,6 3-1 16,5 4 1-16,11-3-1 0,-3-2 1 16,-3 6-1-16,-10-3 2 15,-8 2-1 1,-4 5 0-16,9-3-1 0,5 4 1 15,-1-1-1-15,6 7 0 0,-26-1 0 16,-3 4-1-16,-6 4 0 16,-1 0-1-16,13 0 0 15,2 0 0-15,-9-3-1 16,-6 1 1-16,-5-5 1 0,-5 1 0 16,22-1 1-1,-2 2 0-15,-14 4 1 16,-1 0-1-16,-7-1 0 0,-2 1 0 15,15-6-2 1,-9 2 0-16,-10-6-1 16,-4-4 0-16,9-6 1 15,3-2 1-15,-2 2 1 16,-3-3 0-16,-11 2 1 16,2 1 0-16,12-5-1 15,-2-5 0-15,-8-3-1 16,-6-4-1-16,7-9-3 0,6-1 1 15,-2 2 1 1,-1-4 0-16,-9 4 3 0,2 1-1 16,18 1 1-16,-1 1 0 15,-11-7-2-15,1-1-1 16,-3-5-1-16,6 0 1 16,11-1 2-16,-6 2 0 0,-11 2 1 0,-2 2 1 15,10 3-1 1,-1 0 0-16,-1 2 0 0,4-4-1 31,-8 0 0-31,11-6 0 16,13-4 0-16,-2 4-1 0,-4-7 2 15,0 7 0-15,-3-1 0 16,5 1 0-16,13-2 0 16,-6 2 0-16,-11-3-1 15,2 0 0-15,2-8 0 16,9-5-2-16,18-4 1 15,-2-2-1-15,-13-3 0 0,-1-5-1 16,-3 1-2-16,-1-4 0 16,23-8-2-16,2-3 1 15,4-9-1-15,-6-7 0 16,-8-2 1-16,1-5 1 16,5-3 0-16,12-2 0 15,19-6 0-15,4-4 0 16,8-4 1-16,2 1 1 0,5 4 3 31,6-2 1-31,-6-1 3 0,1 1 0 16,-3-6 4-16,-1 3 1 15,1 1-2-15,1-4 0 16,0-2-6 0,3 1 1-16,2-8-1 0,0 0 0 15,6 4 0-15,0-2-1 16,5 3 1-16,3 0 0 0,-1 4 1 15,4 6-1 1,0-1 0-16,2 4 0 0,5-4-2 16,1 2 1-16,6 0-2 15,2 0 0-15,10 2 1 16,-4 4 0-16,7 6 0 16,-1 6 2-16,4 1 0 15,0 8-2-15,0 3 1 16,7 2-2-16,2 4 0 15,4-1 0-15,10-4-1 16,9 3-1-16,5 3 0 16,7 6-1-16,-1 8 0 15,1 7 0-15,-8 8-2 16,-3 7 0-16,-5 10-1 16,1 6 0-16,-4 7 3 15,2-1 0-15,3-4 3 16,4-3 2-16,15 1-1 15,1-4 2-15,0 2 0 0,-1 1-1 16,-13-4 1-16,-3 1 1 16,-2 6-1-16,-4 3 0 15,-5 5-2-15,1 5 1 16,-2 5-1-16,2 3 0 0,1 3 1 16,5 0-1-16,1 2 0 15,6-2 0-15,8-1 1 16,0 1 0-16,2 0-1 15,-4 0 0 1,-6-1 0-16,2 2-1 0,-2 3 1 16,4-1 1-1,3 5 1-15,2-1 1 0,2 4 1 16,4-2 1-16,-7 1 0 16,-7 0 1-16,-13-4 0 15,-7 2 1-15,-14-6 2 16,-5 0 0-16,-3-1 4 15,-11-4-5-15,0 2-47 16,-2-1-39-16,-10-1-567 0,-13 0 433 16</inkml:trace>
  <inkml:trace contextRef="#ctx0" brushRef="#br0" timeOffset="-214525.28">8923 10923 338 0,'-1'0'112'0,"-1"0"134"0,2 1-38 0,0 3-9 0,3 2-14 0,-3 2-17 15,2 1-21-15,1 12-46 16,-3 1-16-16,3 13-38 16,-1 6-16-16,-2 9-18 15,0 7-5-15,-8 3-3 0,-1 1 0 16,-10 4-3-16,0 0-10 15,-5-6-34-15,5-5-11 16,3-16-3-16,5-10 9 16,10-15 30-16,1-5 8 15,6-13 3-15,-1-1 1 16,7-1 4-16,4 4 1 0,8 3 5 16,1 2 0-16,8 4-2 15,-4-1 0-15,-1 1-1 16,5-3-1-16,-3 1-56 0,0-3-80 15,2-1 78-15</inkml:trace>
  <inkml:trace contextRef="#ctx0" brushRef="#br0" timeOffset="-214107.05">9263 11409 1060 0,'-7'14'89'0,"4"2"58"16,2-2-12-16,1-5-36 0,3 2-25 0,8-6-36 0,1-2-11 0,6-3-8 0,4-5 1 0,3-4 5 15,0-2 2-15,1-2 4 16,-11-1 0-16,-4-5-1 15,-3 3-1-15,-8-1-5 32,-6 0-1-32,-8 4-5 0,-4 1-1 15,-10 2-5-15,1 5-4 16,-1 5-8-16,-1 3-7 0,7 18-8 16,2 1-1-1,2 13 4-15,7-1 2 0,8 4 2 16,3-5 1-16,11-1 2 15,4-4 1-15,5-4 2 16,1-4 0-16,2-2 2 16,2-10-27-16,7-2-137 15,-2-6-62-15,8-19 98 16</inkml:trace>
  <inkml:trace contextRef="#ctx0" brushRef="#br0" timeOffset="-213793.54">9692 11287 933 0,'-7'11'185'0,"-5"3"150"0,-4-1-142 0,-1 0-38 16,-1-1-76-16,1 1-24 0,1-2-29 0,7 0-10 15,4-5-17-15,5 1-7 16,8 4-5-1,5-2 0-15,2 7 9 0,4 0 3 16,2 1 4-16,-2 2 2 16,0 0-2-16,-5 1 2 15,-9-2 3-15,1 4 2 16,-9 0 4-16,-7 0-5 0,-6 3-14 16,-4 2-28-16,-7-5-87 15,2-1-77-15,0-15 103 16</inkml:trace>
  <inkml:trace contextRef="#ctx0" brushRef="#br0" timeOffset="-213474.33">9916 11372 651 0,'3'7'160'0,"0"-1"119"0,-3-6-55 0,0 0-20 0,-3-2-64 0,-7-2-28 16,-1 4-47-16,0 0-18 15,-1 8-28-15,-2 4-12 16,3 7-11-16,3 2-4 0,8 2-5 16,1 1 0-1,9-5 3-15,2 1 3 0,1-1 7 31,0 2 3-31,-9-5 5 0,-2 4 2 16,-7-1 2-16,-6 3 0 16,-9 2 0-16,-6-2-18 15,-5-5-93-15,-6-3-74 16,9-7 82-16</inkml:trace>
  <inkml:trace contextRef="#ctx0" brushRef="#br0" timeOffset="-213244.38">10283 11465 798 0,'2'26'104'0,"3"4"63"0,-4 1-36 0,-1-1-57 0,2 2-34 0,3-6-29 0,2-5 16 16,6-4-122 0,-2-7 74-16</inkml:trace>
  <inkml:trace contextRef="#ctx0" brushRef="#br0" timeOffset="-213057.43">10294 11435 845 0,'-1'2'-20'15,"2"-8"21"-15</inkml:trace>
  <inkml:trace contextRef="#ctx0" brushRef="#br0" timeOffset="-212772.28">10596 11503 1160 0,'-8'38'109'16,"-3"-2"63"-16,4-7-77 0,0-7-17 16,7-6-44-16,-4-5-9 15,4-7-19-15,0 3-2 16,0-6-1-16,0-1-2 0,0 2-1 15,0-1-2 1,0-2 3-16,2-9 13 16,0-7 19-16,2-15 10 0,7-1 6 15,2-6-6 1,6 9-8-16,3 9-7 0,2 10-8 16,-1 10-6-16,1 10-11 15,-10 7-3-15,4 17-12 16,-1 11-11-16,-12 7-91 15,4 4-66-15,-7-12 96 0</inkml:trace>
  <inkml:trace contextRef="#ctx0" brushRef="#br0" timeOffset="-212264.23">10987 11610 1315 0,'-2'26'111'0,"1"4"67"0,-7 1-35 0,8 13-57 0,-2 2-29 0,6 12-37 0,3-2-13 0,-5 4-7 16,6-5-4-1,-3-5-67-15,-1-6-27 16,4-12-32-16,0-18-17 16,-6-17 59-16,-1-11 32 15,-4-27 41-15,-2-8 25 16,2-24 44-16,-5-5 23 15,4-19 44-15,0 0 5 0,6 2-16 16,3 11-12-16,17 28-33 16,0 13-1-16,6 26-8 15,-1 6-11-15,-3 22-13 16,-7 9-5-16,-9 15-8 16,-8 12 0-16,-9 7-8 0,-6 1-4 15,-5 5-73 1,-1-10-61-16,1-18-331 15,7-10 269-15</inkml:trace>
  <inkml:trace contextRef="#ctx0" brushRef="#br0" timeOffset="-211795.81">11255 11505 1127 0,'8'27'85'0,"-3"6"27"0,0 3 0 0,2-3-40 0,-2-1-31 0,6-13-33 0,0-7-5 0,3-12 4 0,1-6 5 0,2-18 12 16,0-3 19-16,-2-10 33 0,-1-1 13 15,-3 0 20-15,-2 10-7 31,-6 9-24-31,-3 15-12 0,0-5-35 16,-1 17-14 0,2 12-21-16,3 2-6 0,14 5 0 15,0-3 0-15,9-13 3 16,6-3 0 0,-5-13 5-16,4-3 1 0,-2-14 3 15,-10-5 2-15,-1-6 3 16,-6-5 2-16,-9-6 12 15,3-2 8-15,-7-10 21 16,-8-9 7-16,3 2-4 16,-1 6-1-16,3 24-7 0,3 11-5 15,0 22-17-15,4 16-12 0,6 26-20 16,4 14-3 0,0 19 6-16,1 6-6 0,-3-6-97 15,4-1-68-15,3-7 87 16</inkml:trace>
  <inkml:trace contextRef="#ctx0" brushRef="#br0" timeOffset="-211621.13">11643 11314 1046 0,'40'-5'133'0,"4"2"59"0,8-8-57 0,2-2-47 0,-1-5-57 16,1-5-62-16,-8-11 21 15</inkml:trace>
  <inkml:trace contextRef="#ctx0" brushRef="#br0" timeOffset="-211158.47">10007 11795 1226 0,'-14'0'153'15,"-6"-5"105"-15,-6 2-117 0,0 0-26 0,-4 1-54 0,0-2-9 0,6 7-13 0,3 3-5 0,-2 16-13 16,1 7-8-16,6 18-17 16,2 8-5-16,6 18-3 15,6 4 9-15,4-1-60 16,4-4-38-16,2-9-145 15,1-6 120-15</inkml:trace>
  <inkml:trace contextRef="#ctx0" brushRef="#br0" timeOffset="-210548.07">9637 12169 1362 0,'9'-2'119'0,"0"-6"72"0,6 4-17 0,5-7-42 0,2 3-43 0,5 1-53 0,1 1-17 16,-1 6-12-16,-1 0-1 16,-11 9 0-16,-2 6 1 15,-5 11-3-15,-7 6 0 0,-1 7-3 16,2-1-1-16,4-8-2 15,1-3-3 1,7-17-3-16,6-7-1 16,4-16 3-16,3-6 3 0,3-14 3 15,1-6 3-15,-9-4 4 16,-3-6 1-16,-16 8 4 0,-3 5 3 16,-20 9 2-16,-4 5-3 15,-9 16-10-15,-2-1-12 16,9 17-20-1,5 2-3-15,9 1 0 0,4 3 3 0,11-7 9 16,8-1 2-16,16-3 3 31,6-2 5-31,8 5 7 16,11-5 2-16,-2 7 5 16,-2 2 1-16,-10 7 2 15,-12 6-2-15,-10 5 1 0,-5 2 0 16,-12-5-1-16,-6-4 0 15,-2-9-2-15,-2-7 0 16,3-7 0-16,-5-7 4 0,2-16 6 16,5-4 4-16,6-12 4 15,8-1-3-15,9 2-8 16,1 2-4-16,7 8-9 16,-3-1 3-16,6-1-67 15,2 2-65-15,11 0 76 16</inkml:trace>
  <inkml:trace contextRef="#ctx0" brushRef="#br0" timeOffset="-210180.74">10640 11904 722 0,'0'0'232'0,"3"0"219"0,-1 6-169 0,1 8-26 0,0 12-105 0,-1 7-42 0,7 14-65 16,-4 7-20-1,6 9-18-15,0 3-2 16,-3 3-26-16,3 1-35 16,-3-7-124-16,-5-2-90 0,0-10 138 15</inkml:trace>
  <inkml:trace contextRef="#ctx0" brushRef="#br0" timeOffset="-209956.31">10755 12284 790 0,'17'-2'210'0,"4"2"158"0,1 2-112 0,-6 7-55 15,3 1-86-15,1 2-26 16,-1 4-38-16,2-2-12 15,-6 1-15-15,0 2-2 0,-6 5-6 16,1 3-2-16,-9 5 3 31,-6 5-17-31,-14 4-57 16,-4 2-41-16,-10-6-149 16,-2-5-127-16,2-17 210 0</inkml:trace>
  <inkml:trace contextRef="#ctx0" brushRef="#br0" timeOffset="-209724.45">11194 12197 1262 0,'11'33'148'0,"-3"0"100"0,-2 7-92 0,5 2-36 0,-3 1-63 0,-2-2-27 0,7-8-45 0,4-3-23 16,7-14-77-16,6-8-72 0,3-18 102 16</inkml:trace>
  <inkml:trace contextRef="#ctx0" brushRef="#br0" timeOffset="-209559.21">11440 12000 1393 0,'-10'27'75'0,"-1"-4"57"0,3-16-112 0,7-4 6 16,5-11-79-16,8-6-153 0,10-21 131 0</inkml:trace>
  <inkml:trace contextRef="#ctx0" brushRef="#br0" timeOffset="-209329.23">11651 11912 1222 0,'-9'38'136'0,"2"1"90"0,4 5-73 16,3 11-23-16,5 10-60 0,-3 4-27 0,-1 18-34 0,2 5-5 0,-1-4 3 15,3-5-20-15,-2-19-67 0,3-14-47 16,5-23-108-16,6-15-21 16,1-18 137-16</inkml:trace>
  <inkml:trace contextRef="#ctx0" brushRef="#br0" timeOffset="-209125.53">11498 12298 1332 0,'-9'17'93'0,"7"-6"51"0,2-3-9 0,16-9-21 0,6-9-13 0,11-10-30 0,3-9-29 0,10-7-35 15,1 3-18-15,9-5-91 16,-4 10-84-16,4 4 95 16</inkml:trace>
  <inkml:trace contextRef="#ctx0" brushRef="#br0" timeOffset="-208741.7">12091 12169 1365 0,'-9'17'132'0,"1"4"70"0,-2 4-44 0,10 3-94 0,0 8-30 15,12 4-30-15,2 1-4 0,9-2-4 0,4-6-1 0,3-12 0 0,5-8-1 0,1-17 4 16,2-7 15-16,-8-14 45 16,3-6 25-16,-6-14 39 15,-7 0 4-15,-7-7-5 16,-7 1-3-16,-17-2-16 15,-4 2-14-15,-15 5-33 0,-2 16-20 16,-6 21-45-16,-1 12-30 16,-4 22-101-1,5 5-23-15,-4 0 75 16</inkml:trace>
  <inkml:trace contextRef="#ctx0" brushRef="#br0" timeOffset="-159612.67">9905 16088 472 0,'6'6'152'0,"2"2"161"0,-3-2-106 0,-1 5-90 16,-4 0-25-16,-3 2-25 0,-1 1-2 0,4-1-2 0,0-5-6 0,7-1-11 0,9 4-5 0,8-6-16 0,6 3-8 0,1-3-10 15,6-2-3 1,-3 2-2-16,-5-4 0 16,-7-1 2-16,-10 0 2 0,-12-1 9 15,-9-4 0-15,-18-3-1 16,-4-5-4-16,-20 1-17 16,-6-2-17-16,5 4-29 15,7 5-5-15,11 5 8 16,14 2 13-1,17 3 29-15,12 4 5 16,18-2 2-16,12-3 1 16,25-8-59-16,10-12-257 0,16-28 206 15</inkml:trace>
  <inkml:trace contextRef="#ctx0" brushRef="#br0" timeOffset="-26702.19">19941 13735 837 0,'-6'-3'32'0,"-2"-4"8"0,-9 3-27 16,-4 0-5-16,-10 1 0 0,1 2-2 0,0-1 3 0,0 1 22 0,8-1 13 0,0 2 22 0,-4 0 8 0,9 0 1 0,0 3-1 0,9 3 11 16,8-2 17-16,9 2 24 0,12 0 4 0,28-4-12 0,14-1-19 0,30-2-37 0,13-1-12 0,20-4-16 0,-2 0-7 0,4-1-14 15,-8 3-5-15,-9 0-4 0,-4 3-2 0,-13-2 0 0,-5 3 0 0,-28-4 0 16,-12 3 0-1,-30 1-1-15,-17-2 1 0,-21 2 1 16,-19 0-1-16,-39 0 0 16,-15 0-2-16,-26 2-2 15,-5-1 0-15,4 7 0 16,-8-1 0-16,-3 1 2 0,1 1-1 16,3-1 0-16,12 5 0 15,26-1 1-15,11 2 0 16,28-1 3-16,19-4-1 15,28-1 3-15,15-5 2 0,29-3 9 16,12 0 2-16,31-1 0 16,7-5-1-1,24-1-10-15,7-1-2 16,-4 2-2-16,-7-3-1 16,-19-1 1-16,-11 4 1 0,-19-4-1 0,-14 7 1 15,-25-2-1 1,-23 5-2-1,-10 0 0-15,-25 5-1 16,-29-2 2-16,-11 2 0 0,-20 1 1 16,-12 1-1-1,-8 4 0-15,-9 0-1 0,11 3 0 16,16-1 0 0,22-2 0-16,17-2 0 15,26-6-1-15,13 0 1 0,23-3 1 16,19 0 1-16,32-3 6 15,22 2 2-15,31 1 2 0,12-2 1 16,10 2-4-16,-8 2-1 16,-6-2-3-16,-10 0 0 15,-20-3 1-15,-4-2-1 16,-32 2 1-16,-15 1-1 16,-36 0-6-16,-22 1-4 0,-41 1-8 15,-29 3-4 1,-29 0 2-16,-16 7 3 15,-12-2 8-15,15 3 4 16,13 0 4-16,28 1 0 16,39 1-2-16,18-2 1 15,39 2 1-15,21-1 0 16,42-1-3-16,24-5-5 0,38-4-59 16,12-2-54-16,23-3 63 15</inkml:trace>
  <inkml:trace contextRef="#ctx0" brushRef="#br0" timeOffset="67984.7">20494 13694 145 0,'-38'12'9'0,"5"1"21"0,4-2 5 0,5-5 111 16,7 1 45-16,1-6 88 0,7-1 8 15,-4 2-40-15,-9-1-29 16,-11 6-85-16,-14 5-43 0,-15 6-70 16,-4 2-14-16,4 10-6 15,6-2 0-15,11 10 0 16,12 0-1-16,19-2 6 15,6-6 14-15,29-8 38 16,17-7 15-16,40-15 21 0,25-8-8 16,25-10-29-16,3-4-15 15,3-1-21-15,-6 2-8 16,-4-1-2 0,-9 5 0-16,-25 1-1 0,-20 8 3 15,-37 2 1-15,-13 4 3 16,-29 4 4-1,-15 6-2-15,-28 4-1 16,-22 3-5-16,-27 0-5 16,-9 6-1-16,-15-9-2 15,7 1-1-15,-13-10-1 0,-2-3-1 16,18-3 0-16,11-5-1 16,41 2-1-16,20-4-2 15,27 7-5-15,12-5-3 16,23 7-1-16,11-1 2 15,31-1 9-15,20-3 5 16,26-4 11-16,5-2 2 16,2-4 2-16,-9-1-2 0,-7 2-5 15,-6 0 0-15,-18 5 1 16,-13-1 1-16,-32 2 8 16,-23 2 1-1,-33 1-4-15,-19 3-3 16,-33 6-12-16,-17 5-7 15,-11 3-9-15,-16 3-2 16,-6 7-3-16,4 2 3 0,18 9 5 16,20-1 2-16,44-4 0 15,18-3-1-15,30-12-2 16,18-2 3-16,41-12 5 16,24-7 4-16,29-7 7 15,7-8 1-15,-2 2-3 16,-10 0-1-16,-27 5 1 0,-13 4 0 15,-37 9 2-15,-30 4-4 16,-11 0-17 0,-32 7-14-16,-33 12-37 15,-3 5-15-15,-16 6 1 16,-8 5 11-16,6-4 36 0,6-4 18 16,26-8 16-16,20-6 2 0,39-10 14 15,15-3 8-15,35-13 11 31,19-6 4-31,15-8-16 0,6-4-5 16,-6-5-13-16,-9 4-2 16,-15 7-1-16,-15 4-2 15,-33 18-13-15,-13 5-13 0,-36 21-30 16,-14 10-3 0,-14 20 10-16,1 5 13 15,5-1 8-15,8 1-30 16,21-15-121-16,17-2 104 15</inkml:trace>
  <inkml:trace contextRef="#ctx0" brushRef="#br0" timeOffset="137964.15">20339 13875 435 0,'-21'13'126'0,"-2"-1"91"0,-9 3-2 0,-3-4-21 15,-2-5-68-15,2 0-40 0,10-6-45 0,4 0-5 0,12 0 8 0,7 0 3 0,2 0 1 0,11 2 1 0,13 4 4 0,7-1 7 16,25 0 14-16,0-4 1 15,12-2 1 1,5-4-2-16,7-5-15 0,7-1-12 16,16-3-19-1,-1-2-10-15,-7 1-12 0,-10-3 0 16,-25 6 3-16,-19 4-1 16,-30 1 2-16,-11 4-2 15,-33 6-8-15,-18 5-6 0,-29 5-8 16,-18 7 0-16,-11 6-6 15,-4-1-2-15,13 0 1 16,7-3 2-16,8-1 10 16,8-6 8-16,18-8 4 15,12-1 2-15,28-6 0 16,14 0 2-16,29-8 13 16,15 2 1-1,26-5 6-15,6-3-3 16,10-5-11-16,1 3-3 0,4 0-4 15,6 0-1-15,-9 4 1 16,-4 1-1-16,-22 6 3 16,-14 3-1-16,-29 10 0 15,-16 3 1-15,-32 7-1 0,-15 9-1 16,-30 7-2 0,-14 4-2-16,-11-2 0 15,1-4-2 1,4-4-5-16,6-4-1 15,17-5 0-15,10-3 0 0,29-5 2 16,18-5-4-16,37 2 4 16,15-8 3-1,40-2 12-15,9-9 11 16,25-8 12 0,2-1 7-16,4-5-2 0,1 1-4 15,-21 3-8-15,-13 4-6 0,-42 6-3 16,-17 5-2-1,-46 6-21-15,-23 4-17 16,-31 19-29-16,-12 3-6 0,-9 12 10 16,9 2 14-16,25-3 20 0,15 1 5 0,28-11 5 15,16-10 0 1,25-5 11-16,19-8 8 0,31-5 8 16,19-6 3-16,30-5-10 15,7-1 3-15,-10 0 13 16,-5 12-21-1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23:59.03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20T18:24:17.752"/>
    </inkml:context>
  </inkml:definitions>
  <inkml:trace contextRef="#ctx0" brushRef="#br0">8013 2880 859 0,'-1'2'45'0,"-3"1"-5"0,-5 3 57 15,9 0-8-15,9-1 19 0,7-5-3 0,11-6-11 0,6 0-9 0,10-2-25 0,6 3-10 0,15-3-7 0,3 5-3 0,16 1-9 0,9 2-3 0,15-9-8 16,21 6-11-16,6-12-1 0,-3-7 0 0,9 2 7 0,-4-7 10 0,4 7 4 0,-2-1 6 16,-11 8-7-16,-15 2 2 0,-12 7 4 15,-6 2-4-15,-23 2 5 0,-12 0-6 16,-36 2-5 0,-15 1 2-16,-30 5-4 15,-16 3-2-15,-33 1-5 16,-12-2-4-16,-20 2-5 15,-7 1 0-15,-16-5-4 16,-7 1 0-16,-18-1 0 16,-4 7-1-16,0 3 0 15,2 6-1-15,15 3 0 16,7-3 0-16,30-4 1 0,20 1-1 16,28-6 0-1,7-2-1-15,30-2-7 0,10-2-2 16,28-4 8-16,19 3 7 15,35-5 19-15,25 0 9 16,41-7 6-16,15-11 3 0,28-16 0 16,9-9 1-16,0-7-11 15,0 1-8-15,-17 2-11 0,-23 10-7 32,-37 19-29-32,-29 8 19 15</inkml:trace>
  <inkml:trace contextRef="#ctx0" brushRef="#br0" timeOffset="6295.8">2134 5905 238 0,'-13'0'71'0,"0"0"56"0,2 5-21 0,3 1-14 15,-3-1-21-15,0 2-2 0,7-3 8 0,-1-1 7 0,10 0 9 0,-2-3-5 0,6 0-13 0,-4 0-3 0,6-3-5 16,5 3-4 0,4 0-10-16,-2 0-4 0,5-2-10 15,2 1-5-15,1 1-7 16,2-4-6 0,2 1-6-16,2 2-2 0,4-2-2 15,5 1-2-15,5-4-3 16,10 1-3-1,8 2-1-15,0 3 0 0,4-2-1 16,-2 2 0-16,-1-3-1 16,0 1 1-16,-4 1 0 15,2-1 0-15,0 2 0 16,5 0 0-16,8 3-2 16,3 4 1-16,3-6-1 15,-3 1 1-15,-2-4 2 16,-6 1 0-16,2 1 0 15,2 0 0-15,1 3 0 16,5 8-1-16,4 0 0 16,-6-3 0-16,-2-2 25 15,-8-1 7-15,-4-5 3 16,4 0 1-16,-1-5-17 16,8-6 3-16,6 2 4 15,0 2 1-15,-1-4-6 0,-6 2-9 16,-5 4-6-16,-1 4-1 15,-1-3-1-15,-3 4-1 16,-2 5 0-16,5 0 0 16,6 8-1-16,-6-1-1 0,-4 1 0 15,-7-1 1-15,-16-2 1 16,-3 1 2-16,-11-6 3 16,-2 3 1-16,-9-7 2 15,-7-1 0-15,-2 0-34 0,-7 0-67 16,-2-1 54-1</inkml:trace>
  <inkml:trace contextRef="#ctx1" brushRef="#br0">19958 7793 0,'0'0'0,"0"0"0,0 0 0,0 0 0,43-4 16,-35 4-1,0 0-15,-4 0 16,4 0-16,4-4 0,4-3 16,-5-5-1,9 0 1,0-4 0,3 0-16,9-3 15,7-9-15,1-4 16,7-3-1,-7 3 1,-1 5-16,-15 7 16,-5 4-16,-3 5 15</inkml:trace>
  <inkml:trace contextRef="#ctx0" brushRef="#br0" timeOffset="19024.41">12449 2415 161 0,'-3'-8'89'0,"-5"-3"118"0,5-2 33 0,-5-2 6 0,4 4-13 0,4-1-25 16,-2 5-16-16,2-3-34 15,0 1-14-15,0 2-43 16,0 7-18-16,2 0-26 16,1 2-9-1,3 22-5-15,2 13 1 16,5 23-8-1,1 16-9-15,6 31-17 0,-2 12-4 16,-1 24-4-16,-1 7 1 16,-13-2-1-16,3 0 1 15,-6-7 0-15,-5-10 2 16,2-23 0-16,0-10 1 16,-2-24-16-16,4-15-23 0,1-18-60 15,0-15-48-15,0-19-134 16,-6-7-131-16,-6-16 227 0</inkml:trace>
  <inkml:trace contextRef="#ctx0" brushRef="#br0" timeOffset="19257.7">12274 3788 1100 0,'-4'19'146'0,"0"5"89"0,8 11-55 15,-3 3-16-15,13 4-59 0,4 4-25 0,4 1-24 0,9 0-1 0,-2-9-3 16,4-5 0-16,2-23 3 0,2-5 2 16,3-23-8-16,-1-10-5 15,-6-16-15 1,-3-8-39-16,-3-13-106 0,-2-4-76 16,2-15 83-16</inkml:trace>
  <inkml:trace contextRef="#ctx0" brushRef="#br0" timeOffset="20007.43">12342 1497 967 0,'-9'2'146'0,"-1"1"161"0,2-3-182 0,-3-7 3 0,-8 3-61 0,4-4-29 0,-6 8-26 0,1 6-6 0,-1 13-7 16,4 14-3-16,-2 11-2 0,11 8 0 0,8 0 3 0,5-3 0 0,15-9 1 0,4-7 2 0,6-16 0 16,1-4 0-16,2-10 1 15,4-3 2-15,-9-6 13 16,-4-7 7-16,-7-1 6 15,-4-5 1-15,-5 6-10 16,-4 5-4-16,-4 5-5 16,0 3-5-16,2 5-5 0,0 9-1 0,7 5-4 31,10 0 0-31,11-3 3 16,8-7 0-16,9-9 12 15,0-1 16-15,4-12 35 0,-2-4 15 16,-13-2 17-16,-9-2 0 15,-26-4-21-15,-7 3-13 16,-22-8-25-16,-4-2-14 16,-10-1-13-16,-1 5-7 15,4 14-11-15,-1 11-13 16,9 15-63 0,-3 4-38-16,16 9-86 0,10 0-66 0,20-10 157 15</inkml:trace>
  <inkml:trace contextRef="#ctx0" brushRef="#br0" timeOffset="20281.33">13024 1601 893 0,'15'8'97'0,"0"9"81"0,-6 7-33 0,-6 11-68 0,0 3-18 0,1-5-40 31,-4-3-7-31,0-13-8 16,0-3 26-16,3-12 26 15,-2-5 9-15,1-12 22 0,1-8-16 16,5-7-2 0,5-3-1-16,2 3-7 0,9 3-11 0,0 14-26 31,-4 5-11-31,1 15-12 0,-6 2-1 16,3 12 0-16,-4 1 2 0,2 5-62 15,3-2-61-15,4 0-225 31,9-1 190-31</inkml:trace>
  <inkml:trace contextRef="#ctx0" brushRef="#br0" timeOffset="20524.77">13836 1174 1130 0,'-6'-14'157'15,"-7"3"173"-15,-7 9-189 0,-4 7 14 0,-3 14-46 0,4 6-26 0,5 13-32 0,4 7-14 0,8 17-28 16,2 10-6-16,4 9-1 16,0 1 1-16,0 3-85 15,0 0-53-15,-4-9-295 16,-1-8 237-16</inkml:trace>
  <inkml:trace contextRef="#ctx0" brushRef="#br0" timeOffset="20736.45">13696 1633 1153 0,'9'-10'132'0,"1"7"91"16,-2 0-25-16,4 8-75 0,2 7-22 0,1 6-37 0,3 5-18 0,-3 6-23 0,2 2-9 0,2 1-9 16,0 2-1-16,3-2-1 15,0-2-1-15,-1-5-79 16,2-8-72-16,4-7 82 16</inkml:trace>
  <inkml:trace contextRef="#ctx0" brushRef="#br0" timeOffset="20880.59">13871 1540 712 0,'0'-5'-10'0,"3"2"-163"0,14 3 113 16</inkml:trace>
  <inkml:trace contextRef="#ctx0" brushRef="#br0" timeOffset="21256.64">14374 1754 1207 0,'-13'11'121'16,"-7"0"60"-16,1 0-10 16,-9 2-68-16,2-1-46 15,-7 14-46-15,-3 0-10 16,8 12-3-16,4 0-2 0,24-6-4 15,17-7-2-15,21-19 2 16,3-10 4-16,3-17 6 16,2-6 7-16,-13-6 27 0,-1 3 9 15,-10-1 19 1,-6 2 11-16,-9 10 4 16,1 4-2-16,-8 18-20 15,-4 12-13 1,-9 23-25-16,-4 14-4 0,7 26-5 15,2 2 0-15,8 13-7 16,5 2-2-16,4-12 1 16,1 1 1-16,-8-18 2 15,-7 0-1-15,-13-3-11 16,-2 2-19-16,-13 0-66 16,1-5-29-16,-9-11-63 0,2-15-30 15,7-23-265-15,-6-23 291 16</inkml:trace>
  <inkml:trace contextRef="#ctx0" brushRef="#br0" timeOffset="21659.11">15674 984 1368 0,'-17'-6'112'16,"-5"-2"92"-16,1 5-20 0,-9 8-2 0,3 7-41 0,-1 14-74 0,3 10-16 0,-1 22-27 15,4 13-12-15,3 29-10 16,5 12-2-16,3 6 1 16,0-3 5-16,3-11-72 31,0-9-65-31,-3-9-266 15,0 0 217-15</inkml:trace>
  <inkml:trace contextRef="#ctx0" brushRef="#br0" timeOffset="22224.39">15220 1729 1044 0,'6'-43'172'0,"2"2"227"0,9 7-216 0,4 5 13 0,2 10-42 0,6 3-38 0,10 5-53 16,7 4-19-16,1 0-28 16,1 4-9-16,-11 8-7 15,-2 11-2-15,-14 4-1 16,-2 7 2-16,-8 8 1 16,-7-1 2-16,1-1 0 15,3 1 0-15,5-11-1 16,2-2-1-16,9-12 3 15,1-6 1-15,1-9 4 16,-1-8 1-16,2-11 2 16,-2-5-1-16,-9-8 1 15,-5 1 1-15,-13-10-4 16,-11 6-2-16,-12 3-15 16,-2 5-9-16,-1 19-6 15,-4 11-2-15,7 11 5 16,8 9 2-16,9 7 2 15,6 1 2-15,12-1 6 0,6-1 2 16,7 3 5-16,4-3 1 0,3 1 1 16,5-1 0-16,-4 1 1 15,-4-8 1 1,-11-3 1-16,-5 1 1 16,-8-11 6-16,-3-3 2 0,0-5 3 15,-5-11 1 1,-2-9-4-1,-1-8-3-15,8-5-6 0,4-3-1 16,11 3-4-16,4 4-1 16,10 2-4-16,1 5 5 15,8 2-87-15,2-2-85 0,26-6 100 16</inkml:trace>
  <inkml:trace contextRef="#ctx0" brushRef="#br0" timeOffset="22823.03">17351 1587 374 0,'0'6'135'0,"0"-4"194"0,-3-4-59 0,-5-7-8 0,-2-5-56 0,-2-5-98 0,-4 3-26 0,-4 0-33 16,-6 7-11-16,-2 13-20 16,0 9-10-16,-1 17-10 0,2 9-4 15,0 10-2 1,5 3 1-16,13-8 4 15,9-4-2-15,16-16-1 16,1-7 0-16,7-14 3 16,-1-5 2-16,-1-15 7 15,8-2 8-15,0-15 12 16,8-4 7-16,-6 0 15 16,1 0 5-16,-8 11-3 15,-3 10-5-15,-12 15-15 16,-2 9-11-16,-8 16-9 15,-5 7-3-15,-3 5 8 0,6 0-32 0,6-12-73 16,8-5-66-16,13-9-340 16,12-6 302-16</inkml:trace>
  <inkml:trace contextRef="#ctx0" brushRef="#br0" timeOffset="22989.33">17788 1536 1277 0,'5'7'97'0,"1"-3"50"0,8-7-83 0,2-5 1 0,14-9-82 0,2 0-55 0,5-7-229 0,1-1 181 16</inkml:trace>
  <inkml:trace contextRef="#ctx0" brushRef="#br0" timeOffset="23417.22">18264 1040 1309 0,'-9'6'103'0,"-5"8"65"0,7 10-36 0,1 14-1 0,5 9-41 0,5 18-49 0,-1 2-8 0,-1 11-17 0,3 2-6 31,-1-7-5-31,1-5-1 16,-3-10 3-16,1-9-1 0,-5-18 4 16,-2-5 0-1,2-17-9-15,-7-7-4 0,7-15-11 16,4-11-1-16,7-14 6 16,5-4 6-16,8-5 10 15,4 2 0-15,4 12 7 16,4 6 1-16,-2 20-4 15,1 7 0-15,-5 9-4 16,-1 10-1-16,-5 5-1 16,-6 4 1-16,-7-1 0 0,-7 0 0 15,-8-1 4-15,-8 0 2 0,-13-7-1 32,-8 1 1-32,-12-7-38 15,-9-1-28-15,-11-10-161 16,-8-2 125-16</inkml:trace>
  <inkml:trace contextRef="#ctx0" brushRef="#br0" timeOffset="29802.73">19375 11234 351 0,'-2'-2'260'16,"-5"0"-29"-16,-4 2-72 0,-5 0-15 0,-5 0-14 0,7 0-13 0,0 0-12 0,9 4 12 0,-1-4 6 0,4 4-8 16,2 7-11-16,2 13-37 0,3 11-18 15,-1 20-26-15,-1 10-5 16,7 18-10 0,1 9-2-16,3 9-2 15,0 3-2-15,-1-8 1 16,-4-9-2-16,-7-15-20 0,-2-14-29 0,-9-10-88 15,-4-10-79-15,0-15 113 16</inkml:trace>
  <inkml:trace contextRef="#ctx0" brushRef="#br0" timeOffset="30237.92">19238 11328 787 0,'0'0'176'0,"-3"5"258"0,-2 1-225 0,-1 13-82 0,-4 2-24 0,-6 5-60 0,-1 4-15 15,-4-3-13-15,1-3-2 0,4-8-2 0,5-2-1 0,6-6 12 16,5-8 6-16,-1-10 13 15,2-4 0-15,3-11-9 16,2-10-9-16,0-3-14 0,7-4-1 16,3-2-1-1,3 9 1-15,-1-1 7 0,3 9 2 16,-2 13 2-16,1 1 0 0,-5 13-4 16,-1 2-1-1,5 12 3-15,0 3 0 0,4 8-2 0,3 5-3 16,-1-3-7-1,2 2-3-15,3 2-2 32,3 4-3-32,6 3-28 0,7-1-32 15,-2 3-127-15,5 2-165 16,6 6 198-16</inkml:trace>
  <inkml:trace contextRef="#ctx0" brushRef="#br0" timeOffset="30833.47">19277 12910 1117 0,'0'-10'139'0,"2"6"128"0,-2-6-63 0,0 9-52 0,-2 1-49 16,-3 12-66-16,-4 4-19 15,-4 19-17-15,2-2-1 0,2 3 1 0,4-3 0 0,5-15 11 0,2-7 18 0,4-14 37 0,-1-13 13 0,-2-17 9 0,2-5-12 0,-1-13-33 0,-2 1-11 16,6 1-19-16,-2 6-5 0,5 12-3 16,3 10 2-16,8 17-4 15,5 10-1-15,3 19-5 16,7 5-3-16,2 8 2 15,4-2 1-15,-1 1 1 16,-1-9 1-16,-3-6 2 16,-8-8 1-16,-6-9 7 15,-5-4 1-15,-10-4 27 16,-3-9 14-16,-4-7 18 16,-4-11 3-16,-7-13-22 15,3-6-13-15,-5-15-25 16,0-4-6-16,9 3-12 0,-1 2-5 15,4 24-19 1,3 7-25-16,0 23-94 16,4 4-61-16,5 13-203 0,9 5 218 15</inkml:trace>
  <inkml:trace contextRef="#ctx0" brushRef="#br0" timeOffset="31103.02">19963 12615 978 0,'5'22'114'0,"-2"8"113"0,-1-2-63 0,-5 10-44 0,0 5-25 0,-1 1-45 0,4-6-21 0,5-10-16 0,9-7 2 0,12-15 18 0,0-4 23 0,6-13 36 0,0-7 13 0,-2-10 27 15,-1-4 2-15,-10 2-1 16,-6-3-8-16,-13-3-40 15,-13 1-23-15,-15-9-42 16,-2 6-16-16,-11 18-34 0,-2 7-32 16,6 18-100-1,0 11-67-15,17 11-417 16,9 10 387-16</inkml:trace>
  <inkml:trace contextRef="#ctx0" brushRef="#br0" timeOffset="31282.58">20512 12694 1562 0,'26'17'91'0,"-9"7"52"0,-4 9-53 15,-13 8-14-15,-5 9-27 0,-6 4-39 0,0 6-2 0,1-6-67 0,1-1-48 0,9-9-168 16,6-6-177-1,7-12 255-15</inkml:trace>
  <inkml:trace contextRef="#ctx0" brushRef="#br0" timeOffset="31619.2">20508 12949 1038 0,'0'-58'175'0,"1"1"208"0,14 7-196 0,2 2-14 0,3 19-22 0,4 0-17 0,6 12-36 0,3 10-17 0,5 7-35 0,3 4-16 0,2 7-18 16,1 1-6-16,-6 2-3 15,-2 1 8-15,-19 2-27 16,-6-1-3-16,-20-2 2 16,-15 0-9-16,-12-1 28 15,-8-1 3-15,-5-10 1 0,3 1 1 16,10-4 5-16,4-3 8 15,23 4 3-15,4 0 0 16,16 11 4-16,11 4-2 16,8 16-1-16,6 5-1 15,7 12-5-15,4-3-13 0,-2 0-21 16,2-6-42-16,-5-7-144 16,-7-2-37-16,5-10 104 15</inkml:trace>
  <inkml:trace contextRef="#ctx0" brushRef="#br0" timeOffset="35171.83">19126 13714 1130 0,'0'0'151'0,"0"3"96"16,4-1-56-16,-2-2-29 0,1 2-42 0,0 7-18 0,4 13-30 0,-4 13-15 16,6 26-28-16,-6 13-13 15,-1 18-15-15,1 2-20 0,2 6-108 16,-2-7-73-16,2-8-252 31,3-12 238-31</inkml:trace>
  <inkml:trace contextRef="#ctx0" brushRef="#br0" timeOffset="35434.64">19148 14082 1083 0,'-14'-98'184'0,"3"6"198"0,9 14-145 0,4 22-57 0,9 8-16 0,4 18-31 0,6 6-20 0,7 10-49 0,4 3-22 0,10 14-24 15,1 6-6-15,-3 5-7 0,1 9-3 16,-15 2 0 0,-8 0 0-16,-25 5-8 0,-8 5-17 15,-25-5-39-15,-2 4-28 16,-6-7-57-16,-1-10-29 15,21-15-117 1,7-7-121-16,21-18 235 0</inkml:trace>
  <inkml:trace contextRef="#ctx0" brushRef="#br0" timeOffset="35884.28">19380 13732 733 0,'68'-5'185'0,"-1"5"151"16,-8 11-91-16,-7 9-39 0,-16 9-90 0,-9 7-39 0,-11 2-49 0,-8 4-15 0,-8 1-1 15,0 1-1-15,-2-14-1 16,2-6 1-16,-2-12-1 16,1-10 1-16,-9-7 12 15,9-12 9-15,-4-16 2 16,2-8 1-16,6-10-15 16,3-1-10-16,9 5-2 15,0 6 1-15,9 13 1 16,1-1 3-16,12 13-6 15,-1 4-4 1,-5 10-3-16,-2 4-3 0,-9 10 2 16,-2 7-1-16,-10 10 2 0,-4 7 0 15,-4 5 1 1,-1 2 0-16,1 2-1 16,8-5 0-16,6-7 1 15,11-9-1-15,5-17 3 16,5-8 1-16,4-20 11 15,2-4 11-15,-5-8 13 16,-6-2 2-16,-14 2-1 16,-13 5-10-16,-22 3-12 0,-11 3-4 15,-12 4-31-15,-7 4-22 16,8 12-48-16,5 2-39 16,15 11-146-16,13 4 158 0</inkml:trace>
  <inkml:trace contextRef="#ctx0" brushRef="#br0" timeOffset="36525.01">20473 13900 1524 0,'6'-1'130'0,"-6"-1"61"0,-14-3-38 0,-8 5-81 0,-3 5-28 0,-4 8-29 0,9 4-7 0,4 10-8 0,3 3-1 0,13 0-5 15,4-5-2-15,10-11-1 16,8-1 2-16,2-13 4 16,1-11 1-16,-1-13 4 15,-4-7 2-15,-1-18 2 16,-5-2 2-16,-4-12 1 16,-6-1 7-1,-4-1 19-15,-1-1 7 0,-6 3 13 0,6 11 3 16,-1 17-6-16,2 32-3 0,0 3-13 31,-3 27-12-31,2 26-18 16,-4 10-6-16,8 18-4 15,0 4-9-15,8-2-24 0,7-1-15 16,5-20 1-16,6-13 7 16,4-19 29-16,-2-16 15 15,6-17 5 1,-1-10 1-16,-5-12 4 15,1-7 1-15,-8-4 12 0,-5-2 2 16,-4 5 1-16,-5 2-3 16,-7 13-12-16,-3 6-4 0,-6 15-7 15,-2 11-2-15,5 18-5 16,3 4 1-16,14 2 2 16,3-8 2-16,13-15 1 15,-1-7 1 1,2-19 6-16,2-6 6 0,-8-19 14 15,-2-12 8-15,-5 1 18 16,-3 0-2-16,-3 4-11 16,-2 12-9-16,-7 16-21 15,3 11-6-15,-4 23-4 16,-2 12-2-16,3 16 0 16,3 4-11-16,1-2-55 15,8-10-41-15,6-10-136 16,1-7-103-16,5-11 194 15</inkml:trace>
  <inkml:trace contextRef="#ctx0" brushRef="#br0" timeOffset="37066.21">21470 13713 1130 0,'-22'0'166'0,"-2"9"225"0,-3 7-206 0,1 17-45 0,-3 5-17 0,9 9-51 0,4 10-20 0,16-3-31 16,8 1-13 0,12-13-12-16,14-9 0 0,5-12-1 15,10-8 4-15,3-15 2 16,3-9 5-16,-1-14 16 16,-8-8 7-16,-5-10 18 15,-8-6 3 1,-16-4 3-16,2 0 5 0,-22 14-14 15,-2 8-6 1,-12 26-18-16,-9 16-13 0,-5 27-7 16,3 6-2-16,7 6-4 15,16-1-1-15,15-11-5 16,7-8-1-16,16-10 1 16,-3-5 4-16,6-12 5 15,2-3 3-15,3-8 6 16,4-13 1-16,0-7 5 0,1-7 4 15,-10-4 6-15,2 0 3 16,-3 10 0-16,0 5-5 0,-2 23-12 16,1 7-5-16,3 26-5 31,-6 6-3-31,2 9 4 16,-6 3 0-16,-3-4 1 15,-7-3 0-15,-15-10-4 0,-4 0-1 16,-18-6 1-16,-15-5-5 0,-15-6-21 15,-9-9-28 1,2-8-106-16,-3-5-99 0,19-9 143 16</inkml:trace>
  <inkml:trace contextRef="#ctx0" brushRef="#br0" timeOffset="37620.08">23270 13680 1044 0,'0'1'99'0,"0"-1"105"0,5 0-38 0,0-9 10 0,4-2-13 0,4-7-31 0,2-4-12 0,4-8-16 0,2-1-8 0,1-4-11 15,-2-1-9-15,1-1-19 32,-5 4-5-32,-4 11-4 0,-1 3 4 0,-9 19 0 15,0 11-4 1,-6 26-15-16,-3 8-12 15,2 17-12-15,-3 4-3 16,5 7-4-16,1-2-1 16,2 3-14-16,0 0-14 15,0-3-56-15,2-7-38 16,1-11-91-16,2-12-52 0,-4-15-337 16,-1 3 355-16</inkml:trace>
  <inkml:trace contextRef="#ctx0" brushRef="#br0" timeOffset="37807.67">23245 14131 1359 0,'-18'7'164'0,"7"1"137"16,8-3-52-16,17 0-52 0,12-5-27 0,24 0-45 16,13-2-18-16,18-6-47 15,-1-1-17-15,-2 1-39 0,-7-1-34 16,-26-3-131-1,-4 6-45-15,-11-13 95 16</inkml:trace>
  <inkml:trace contextRef="#ctx0" brushRef="#br0" timeOffset="38382.71">19287 15042 1500 0,'1'-3'122'0,"4"-3"105"0,3 2-94 0,-2 4-21 0,0 2-23 0,1 14-39 0,-2 6-18 0,-4 14-24 0,-1 7-6 0,-1 9-25 16,1 1-31-16,1-7-97 16,2-6-66-16,0-14 110 15</inkml:trace>
  <inkml:trace contextRef="#ctx0" brushRef="#br0" timeOffset="38549.33">19288 14856 981 0,'-9'-33'207'0,"2"6"292"0,0 0-311 0,5 7-107 0,-1 6-29 0,4-1-104 0,4 4-61 0,13 3-311 16,5 10 254-16</inkml:trace>
  <inkml:trace contextRef="#ctx0" brushRef="#br0" timeOffset="38779.19">19861 14670 1178 0,'-8'-14'157'0,"-5"-5"208"0,-7 0-160 0,-9 0-31 0,1 5-18 0,-10 9-52 0,5 5-19 0,2 19-23 16,-4 12-16-16,11 22-21 16,5 11-8-16,3 13-12 15,9 4-3-15,7-2-4 0,1-4 0 32,17 0-22-32,-3-1-22 15,-1-11-68-15,2-8-47 0,-5-17-91 16,2-8-80-1,1-13 189-15</inkml:trace>
  <inkml:trace contextRef="#ctx0" brushRef="#br0" timeOffset="38949.29">19463 15091 1718 0,'5'3'92'0,"16"2"43"0,5-4-29 0,15-7-38 0,0-2-13 0,5-9-47 0,-3 1-50 16,-1-1-334-16,12 7 253 16</inkml:trace>
  <inkml:trace contextRef="#ctx0" brushRef="#br0" timeOffset="40631.82">21110 15017 437 0,'2'0'156'16,"0"-3"122"-16,2-2-37 0,1 2-20 0,-2 0-45 0,0-8-21 0,4-2-27 0,-7-1-12 0,0-2-22 15,3-1-10-15,-6-1-26 16,-1 4-11-16,-10-8-17 16,-2 5-5-16,-1 3-15 15,-3 2-5-15,-1 11-8 16,-3 4-5-16,-1 21-4 15,0 3-1-15,-2 23-12 16,3 4-6-16,6 9 0 16,0 1 3-16,17-8 14 0,2-6 8 15,20-12 5-15,6-10 0 0,-1-14 3 32,1-9 8-32,0-17 12 0,-5-9 5 0,3-12 13 15,1-5 0 1,-9-6 3-16,-3 1 1 15,-4 2-8-15,-6 5-6 16,-1 12-5-16,-3 9-4 0,-3 15-11 16,2 8-2-1,1 17-12-15,0 5-4 16,1 3-5-16,6 2-14 16,5 1-50-16,2-3-33 15,7-5-98-15,-2-4-93 0,8-5 171 16</inkml:trace>
  <inkml:trace contextRef="#ctx0" brushRef="#br0" timeOffset="40832.04">21450 15055 1663 0,'4'0'108'0,"4"0"52"0,3 0-31 0,11-2-50 0,4-7-26 0,2-1-43 0,5-1-29 0,-3-1-104 0,-5-3-65 16,5 7 90-16</inkml:trace>
  <inkml:trace contextRef="#ctx0" brushRef="#br0" timeOffset="41214.94">21866 14630 909 0,'-3'-9'194'0,"-3"6"261"0,4 9-201 0,2 19-67 0,-3 12-32 0,3 18-70 0,-2 5-28 0,-2 8-34 0,2 3-12 0,2-7-11 32,3 1 0-32,5-4-32 15,-3-7-13-15,3-13-6 16,-4-8 1-16,1-19 22 15,-3-12 10-15,-1-16 11 16,-1-12 3-16,7-13 14 16,-1-7 5-16,8 5 20 15,8 5 7-15,-1 12 8 16,7 10 2-16,-1 11-13 16,0 8-9-16,-8 11-12 15,0 1 0-15,-13 8-12 16,0 2-1-16,-11 3-1 15,-1 1-2-15,-13-2-5 0,-6 1-6 16,-7-5-18-16,-5-6-19 16,0-11-39-16,3-5-29 15,4-14-102-15,6-8-96 0,16-9 175 16</inkml:trace>
  <inkml:trace contextRef="#ctx0" brushRef="#br0" timeOffset="41865.21">22524 14900 490 0,'1'0'121'0,"1"-1"140"0,-2-3-117 0,0 4-18 0,0-1-44 15,0 1-16-15,3 1-5 16,2 3 8-16,-2-3 20 0,3 4 5 0,1-2-16 16,4 2-4-16,6-4-6 31,5 4-3-31,11 3 3 15,0-8-6-15,12 3-16 16,-3-6-9-16,1 0-22 16,-1-3-5-16,-12 2-19 15,-9 4-22-15,-12 0-68 16,-9 0-46-16,-6 0-155 16,-8 0-167-16,-11 13 266 15</inkml:trace>
  <inkml:trace contextRef="#ctx0" brushRef="#br0" timeOffset="42257.64">22535 15070 899 0,'0'-3'165'0,"0"2"116"0,0-4-38 0,0 2-7 0,8 1-41 0,-5 1-22 0,3 2-56 16,4-1-23-16,2 0-42 16,3 2-16-16,8 1-21 0,4 2-7 15,6-4-7-15,0-1-28 16,4 0-82-16,2-1-57 16,10-6-192-16,0 3 195 0</inkml:trace>
  <inkml:trace contextRef="#ctx0" brushRef="#br0" timeOffset="43099.48">23505 14869 1004 0,'-9'0'138'0,"-6"0"119"0,-2 0 0 0,0 7-51 0,-4 5-34 0,1 5-61 15,-4 7-33-15,0 12-46 0,5 5-11 16,8 9-15 0,7 5-5-16,13-1-1 0,13 0-1 0,8-13-4 15,8-10 0-15,16-13 5 16,6-14 1-16,3-12 24 16,1-9 8-1,-16-13 19-15,-6-6 9 16,-16-10 1-16,-4-1 1 15,-19-8-4-15,-11-1-3 16,-17-5-16-16,-15 4-11 0,-16 7-30 16,-11 10-16-16,-5 31-55 15,-1 10-37-15,7 21-63 16,11 4 81-16</inkml:trace>
  <inkml:trace contextRef="#ctx0" brushRef="#br0" timeOffset="49802.25">23343 10592 368 0,'-2'9'95'0,"-3"-1"108"0,1 3-9 0,0 6-29 0,-7-2-6 16,-1-1-12-16,-2 2-14 0,-10-2-33 0,0 5-19 0,-4-3-40 0,-5-4-10 16,-5 1-6-1,-3-2-2-15,-22-8-5 0,-15 0-10 16,-18-1-6-16,-13-1-2 16,4-1-7-16,5-4 0 15,1-11 3 1,1-7 2-16,-6-14 7 0,3-10 0 15,11-18 2-15,8-9-1 0,24-7 6 16,6 2 10-16,22 14 16 16,9 5 7-16,10 15 5 15,8 6-5-15,3 2-10 0,5 1-8 16,9 1-8-16,5-3-2 16,9-8-4-16,8 0 0 15,12-5-5 1,5 0-2-16,17 7-4 15,13 0 0-15,6 10 0 0,-4 2 1 0,-6 6 0 32,-5 4 3-32,2 1 3 15,4 2 0-15,15-1 2 16,0 3-1-16,-6 1-1 16,-2 1 9-16,-25 2 11 0,-17 3 3 15,-8 7-2-15,-9 7-9 16,2 13-12-16,2 4-5 0,6 14-2 15,9 8-2 1,-1 8 0-16,10 5 0 0,0 15-1 16,4 4 0-16,-5 3 0 31,-8 0 0-31,-18-2 1 0,-15 2-1 0,-22 4 1 16,-17-2 2-16,-32 7 3 15,-14-7 1-15,-25-4-29 16,-9-5-38-16,-3-7-132 15,-11-3 110-15</inkml:trace>
  <inkml:trace contextRef="#ctx0" brushRef="#br0" timeOffset="51144.16">22843 10988 926 0,'3'3'112'0,"-2"5"103"0,4-4-7 0,-8 4-29 0,3-5-22 0,-3 1-47 0,0-3-9 0,3 4-18 0,-4-2-12 0,3 8-21 16,-5 5-9-16,4 18-14 15,-6 9-1-15,2 25-5 16,-4 14-3-1,-4 16-10-15,-2 14-4 0,-6 20-4 16,-1 12 0-16,-1 7 0 16,-1 0 0-16,4-13 2 15,2-14 0-15,7-26 2 16,7-8-1-16,5-24-1 16,0-9-2-16,8-26-36 15,-2-10-31-15,2-21-87 16,-3-13-72-16,-5-20 123 15</inkml:trace>
  <inkml:trace contextRef="#ctx0" brushRef="#br0" timeOffset="51378.24">22448 12385 1454 0,'-3'14'84'0,"1"5"69"0,4 1-40 0,3 6 3 0,4 0-11 0,7 8-25 0,1-6-18 0,2-1-17 16,3-2-6-16,4-12 0 16,2-9 4-1,5-15 7-15,2-8-3 16,3-20-18-16,1-10-8 16,-3-1-62-16,-1-2-59 15,-13 3 56-15</inkml:trace>
  <inkml:trace contextRef="#ctx0" brushRef="#br0" timeOffset="107724.19">18739 7886 651 0,'7'-4'50'0,"-4"1"25"0,0-6-17 0,0-2-32 16,-3-2-7-16,-2-1-7 0,-2 0-4 0,-6 0 1 0,1 1 11 0,-2 0 21 0,-7 4 11 16,3 6 26-16,-6-2 5 0,1 5 7 15,-7 3 0-15,-5 2-17 16,1 4-14-16,-9 2-19 16,2 5-11-16,-9 1-8 15,0 4-4-15,1 3-11 16,-6-2-2-16,-8 1-4 15,0 4 0-15,-6 5 1 16,6-2-1-16,1 9 0 16,3 1-1-16,0 5 0 0,3 1 0 15,-1 9 2-15,4 4-1 16,-6 5 6-16,-4 7 4 16,4-3 9-16,-4-2 7 15,6 0 2-15,4 2-3 0,10-2-14 16,2 5-6-16,4 11-6 15,-1 7-1-15,3 9 3 16,7 9 0 0,-2-5 3-16,-1-4 1 15,-2-3 1-15,-2-9 2 16,7 11 5-16,0-1 0 16,8-2-3-16,4-5 2 15,3-15 3-15,10-5 0 0,-3-4 9 16,-3 0-2-16,8-2-8 15,2 1-2-15,6-1-9 16,9-4-2-16,-5-2 2 16,5-5 1-16,4-8 3 15,3 0 0-15,8-3-3 16,1 3 1-16,0 2 1 0,7-7-2 16,1 5 1-16,8 2-1 15,8 5-2-15,8 1 0 16,5 3 1-1,4 3 0-15,-3-6-1 16,-9-8 1-16,-1-9 1 0,0-5-1 16,7-8 2-16,12 2-2 15,13-10 1 1,-2-1-1-16,4-2 1 16,-5 6 1-16,-7 3 2 0,-1-7 0 15,7 3 0 1,9-7-2-16,10-4-5 15,1 3 0-15,-1-8 0 0,-11 0 0 16,7-2 3-16,8-1-1 16,6 2-2-16,7 1 1 15,-10 0-1-15,-7 0 0 0,1-2 0 16,12 0 1 0,-5 1-1-16,1-2 1 0,-7-4 0 15,-7 3-1-15,9 2 2 16,9-1 2-16,-2 3-2 15,-4 5 3-15,-13-4-3 16,-3-1 0-16,7 0-2 16,4-3 0-16,11-6 0 15,-8 2 0-15,0-2 0 16,-3-2 0-16,5 6 0 16,12 5 0-16,-11 5 0 15,-2 0 1-15,-12 2 0 16,-5-2 1-16,7-2 0 15,9 2 1 1,-2-3 0-16,-10-1 0 0,-11 1 0 16,-6 1 0-16,-2-3 1 0,4 0 0 15,8 0 2-15,-2-3 1 16,-6-7 8-16,-9 1 0 16,-11-13 2-1,-5 1 1-15,-2-6-4 0,2-4 1 16,-3-1 2-16,0-5 1 0,3-8-1 15,-1 0 1 1,-5-12-1-16,-4 2-1 16,-10-7 6-1,-5-2 2-15,-10-1 4 0,-3 0-1 16,-10-6-3-16,-3-4-2 0,-9-15-4 16,-3-7-3-16,-4-13 0 15,-9 3-6-15,2 1-3 16,-2 0-3-16,2 4-4 15,-4-7 2-15,-1-1 1 16,-8 1 0-16,-1 6-2 16,1 3 0-16,-3-3-1 15,1-1-2-15,-3-6-1 16,-2 2-2-16,2 15-2 16,1 5-3-16,3 14 1 15,-2 8-1-15,-2 9 3 16,-1 5 1-16,-1 9 3 15,-5 2-1-15,-1 2 2 0,-1 4-1 16,-1 0 4 0,-2 2 4-16,-6-1 5 15,-4-1 3-15,-14 2 2 16,-6 0-2-16,-15 4 0 16,-6 1-4-16,-9 1-3 15,8 0-2-15,-5 2-2 16,-6-3-1-16,-13 1 0 0,-12-2 1 15,-8 1-1 1,6 1 1-16,-11 0-1 0,-6-4 0 16,-12 3-2-16,-1-1-2 15,2 2-2-15,-8 5-1 16,3 5 1-16,-5-5 1 0,2 4 0 16,0-4 0-1,-4-1 2-15,7 4 0 0,8-3 2 0,-3-2 1 16,4 4 0-16,-3 1 0 15,2 4-5 1,-5 4-4-16,0 7-32 16,-4 1-11-16,-12 9-20 15,-6 5-12-15,-10 16-21 16,-12 12-40-16,-44 40 83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0T18:19:47.4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8281 15176 276 0,'2'-6'103'0,"-2"0"112"0,-2 1-20 0,2 0-30 0,-3-1-6 15,3 3-13-15,2-4-6 0,-2 6-18 0,0 1-17 0,1 6-39 0,-4 0-7 0,-6 10-20 16,2 1-4-16,1 1 8 0,6 1-3 0,6-7 7 16,6 1 4-16,2-8 11 15,3 1 10-15,10-1 17 0,6-4 2 16,11-1 0-1,10-3-9-15,18-6-21 16,15-1-8-16,14-1-16 16,-3 3-5-1,1 2-9-15,-9 1-3 0,0 5-10 16,0 0-3 0,-3 7-4-16,-7 2 1 0,-17 4-2 15,-9 1-1-15,-21 2-22 16,-14 1-23-16,-9-1-68 15,-3-1-52-15,-11-7-181 16,-9-6 194-16</inkml:trace>
  <inkml:trace contextRef="#ctx0" brushRef="#br0" timeOffset="600.29">8471 15018 505 0,'0'10'163'0,"-5"-4"130"15,0 2-44-15,2-8-14 0,3-3-70 0,0-7-31 0,2-10-67 0,4 1-22 16,-1-3-26-16,3 6-10 0,-5 7 4 0,-2 7 11 0,-1 2 19 0,-4 11 10 16,-12 13 5-16,-2 4-5 15,-7 9-10-15,-2 2-4 16,-9 0-9-16,1 1-5 0,-6-4-10 15,0-3-7-15,7-3-5 16,4-9-3 0,17-7 0-16,10-3 0 15,16-3 11-15,7-2 14 16,24 2 15-16,2 3-1 0,11 5-9 16,1 6-12-16,2 1-10 15,2 4-26-15,4 5-121 16,3 3 36-16,-12 10 17 15</inkml:trace>
  <inkml:trace contextRef="#ctx0" brushRef="#br0" timeOffset="13440.85">7486 15561 105 0,'-4'6'24'0,"-7"1"21"0,6-1-16 0,0-5 1 0,0-1 7 0,5-3 39 16,-1-1 9-16,1-1-11 15,0 5-8-15,0-2-42 16,1 2-13-16,-1 0-35 0,0 0-33 16,0 0-13-16,10-1 1 0,-4-9 26 15,2 2 34-15,-2-3 50 16,2 0 31 0,-6 2 49-16,-1-1 18 15,-1 10-6-15,0-1-9 16,0 1-7-16,0-2-6 0,-1 2-11 15,1-1-7 1,0 1-25 0,0 0-7-16,0 1-10 0,0-1-10 15,-3 6-17-15,-5 1-5 16,1 4-6-16,-2-2 0 16,-2 2 6-16,1 2 3 0,-5 1 1 15,0 5-1-15,-11 3 6 16,-3-6 1-16,-7 1-3 15,-3-4 0-15,-2-2-15 16,-4 0-4-16,4-5-4 16,2 2-1-16,-5 3-2 15,1-1 0-15,4-2 0 16,-1-1 0-16,2-5 0 16,1-2 1-16,0-8 1 15,1-1 1-15,-4-4 11 0,3-4 3 16,-6-1 4-1,2-4 0-15,2 0-9 0,-1-1-3 16,7-1-1 0,5-3 3-16,4-3 9 15,2 2 6-15,5-4 2 0,-4-4-4 16,5-2-10-16,2 0-6 16,0-1-4-16,3 2-1 15,6 6 1-15,-1-2 1 16,6 4-1-16,6 3 3 15,0-1 2-15,5-3 5 16,4 0 10-16,4 2 5 16,-1-10 0-16,6 3-1 0,5 0-10 15,5 2-6 1,6 5-3 0,7-5-2-16,0 9-6 0,4 2-1 0,-2 6-2 15,0 8 0 1,-2 2 0-16,-4 4 1 0,1-1 1 15,1-3 11-15,-2 1 11 16,1 5 1-16,-1 0 2 16,3 10-12-16,-2 2-8 15,6 6-1-15,4 4-1 16,-4-5-1-16,1 8-1 16,-9 2 0-16,-7 8 2 15,-5 3 1-15,-9 4 2 16,-7 7 3-16,-5 2 3 0,-6 4 0 15,-4 3 1-15,-7 0 1 16,-9 1-2-16,-4-2 0 16,-10 1 0-1,-15-4-4-15,-11-4-35 0,-11 2-35 16,-4-3-102-16,1 1-130 16,12 4 166-1</inkml:trace>
  <inkml:trace contextRef="#ctx0" brushRef="#br0" timeOffset="20372.5">5497 15697 468 0,'-5'1'36'0,"2"2"64"0,0-1 10 0,1-4 16 16,2 1 15-16,0-2-7 0,0-1-5 0,0 6-7 0,0 1-12 0,0 8-35 15,7 3-11-15,-1 5-13 16,7-1-5 0,10-4 14-16,2-3 2 0,13-11 11 15,0-10-2 1,6-5-24-16,12-6-15 0,-1 2-24 15,2-3-4-15,-4 8-132 16,-9 4 94-16</inkml:trace>
  <inkml:trace contextRef="#ctx0" brushRef="#br0" timeOffset="47309.8">5576 15730 214 0,'-6'0'100'0,"-6"3"73"0,3-3-23 0,3 0-23 0,-5-5-32 0,8 0-14 0,1-3-19 0,2 1 1 0,5-4-6 15,-2 3-4-15,-2 8 6 0,7-3 3 16,-8 7 3-16,-1 6 4 0,-7 4 3 16,0 0-10-1,0-1-13-15,0-4-10 16,8-7-20-16,-1-1-3 0,-3-2 12 15,8-4 3-15,7-4 11 16,1-1 6-16,9 4-4 16,-4-2 1-16,4 8-6 15,-1 1-4-15,5 7-13 16,1 3-3-16,5-3-9 16,1 0-4-16,7-3-1 15,5-5-2-15,0-3 7 16,5-2 4-1,-4-8 4-15,-3 1 1 16,-13 2-3-16,-11 1-3 16,-18 6-1-16,-4 0-1 0,-26 6-1 15,-8 0-2-15,-9 3-3 16,-12-1 0-16,1 1-2 16,-7-4 0-16,-9-1-1 0,0-1-1 15,-5-1-1 1,0-2 1-16,5-5-1 15,11 3-1-15,25-4-1 0,17-4-2 16,21 0 8 0,16 2 2-16,19 0 9 15,8 5 3-15,13 3-8 16,0 1-2-16,-1 7-5 16,-6 0-1-16,-7 6 0 0,-1 0 0 15,-8 3 0-15,-4 0 1 16,-7 0 0-1,-5 1 2-15,-7-4 3 0,-9-2 4 16,-9-3 4-16,-9 1 0 16,-10-3-3-16,-11 4-2 0,-3-5-7 15,0 2-15-15,5-2-69 16,9-3-66 0,16-3 74-16</inkml:trace>
  <inkml:trace contextRef="#ctx0" brushRef="#br0" timeOffset="57043.73">6658 15780 338 0,'-9'-5'120'0,"-4"2"99"0,0 2-41 0,-1 1-18 0,0 0-23 0,0 1-5 16,1 1-8-16,2-2-7 0,0 0-28 0,-2 0-18 0,4 0-14 0,-2 0 0 0,5 3-1 0,-4-1 2 0,9-2-6 15,-1 0-9-15,4 4 0 16,9-4 8-16,11 0 12 16,8 2 7-16,19-7 5 0,4 2-6 15,13-6-16-15,5-1-6 0,0-3-15 16,4-2-6-16,2 5-11 15,0-1-7-15,2 5-3 16,2 6-2-16,-9 5-1 16,-4 1 0-1,-16 5 1-15,-8 0 0 16,-19 0 2-16,-7 0 2 16,-12-5 5-16,-7 2 4 15,-17-3 3-15,-9-2 0 0,-25 2 0 16,-12-4-3-1,-25 1-11-15,-5 1-3 16,-9-1-18-16,-1 4-5 16,5-3 2-16,-1 4-1 0,7-4 11 15,9 0 3-15,18 0 4 16,13 2-1-16,27-4 1 16,12-1-1-16,14 0 5 15,2-6 5-15,18-2 8 16,7-3 3-16,24-2-4 0,8 2-4 15,22 4-6-15,-2 2-2 16,-2 5-1 0,2 0-1-16,-2 1 0 0,1 3 0 15,4 0 1 1,-2-2 0-16,-12-1 2 16,-11 3 1-16,-23-4 4 15,-10 0 5-15,-22-5 6 16,-5-1 2-16,-23-2-3 15,-10-3-4-15,-19-2-9 0,-8 0-3 16,-13 5-7 0,-9 1-7-16,1 2-9 0,-4 3-2 15,-10 2 5 1,2 5 5-16,4-2 9 0,9 3 1 16,32 1 0-16,21-2-2 0,27 1 4 15,9-1 3-15,34-1 13 16,21 1 4-16,29-10-1 15,8-1-5-15,9-5-9 16,1-5-2-16,4-3-2 16,11 2-14-16,-5 1-85 0,-3 4-69 15,-11 12 83 1</inkml:trace>
  <inkml:trace contextRef="#ctx0" brushRef="#br0" timeOffset="70799.81">6420 15768 359 0,'3'-13'166'0,"3"-1"108"0,-3 6-54 0,1-3-47 0,-4 11-83 0,0 0-29 0,-4 5-15 16,3 7 4-16,-2 2-2 0,4 1-2 0,12-6-2 0,4-6 8 0,27-9 10 0,16-4 10 15,30-4 11 1,8 2-5-16,8 7-14 15,-2 0-7-15,-6 11-26 16,6 1-11-16,-3 2-11 16,-8 1-5-16,-19-7 7 15,-12 0-1-15,-26-1 2 16,-14 1 0-16,-13-3 8 16,-9 0 1-16,-14 0-1 15,-16 3-3-15,-25 2-18 16,-11 2-14-16,-23 4-25 15,-2 1-11-15,1-1-14 16,3 6 2-16,19 3 18 16,5 1-8-16,27-1-3 0,11-5-23 15,28-11-86-15,16-4-114 16,36-15 158-16</inkml:trace>
  <inkml:trace contextRef="#ctx0" brushRef="#br0" timeOffset="-49653.08">1024 15209 509 0,'-9'5'117'0,"-5"4"112"0,-5 1-32 0,0 1-67 0,-2-2-29 0,4-2-38 15,0-1-7-15,7-4 11 0,9-2-1 0,-7 3 8 0,19-3 7 0,13 0 1 0,7 0 10 0,16 4 1 16,9 6-10-16,15 6-27 16,7-1-17-16,3 6-24 15,3-1-6-15,-12 1-4 16,-9-1 0-16,-11-4 3 16,-6 0-15-16,-14 0-59 15,-4-2-56-15,-12-5-241 16,-5-1 211-16</inkml:trace>
  <inkml:trace contextRef="#ctx0" brushRef="#br0" timeOffset="-49304.96">1562 14963 887 0,'-12'2'103'0,"2"-1"158"0,4 6-171 16,6 4-20-16,0 1 2 15,10 7-24-15,8 0-16 0,12 3-15 0,8 2 3 0,13 3 6 0,-1 1 6 0,5 7 1 0,7-4-3 16,-12 6 1-16,-5 0-2 0,-14 4 21 0,-17 4 1 0,-15-4-1 0,-17 3-3 0,-23 0-28 0,-4-3-4 0,-15 2-63 0,-3-4-52 0,9-7-245 0,-3-4 198 0</inkml:trace>
  <inkml:trace contextRef="#ctx0" brushRef="#br0" timeOffset="-48821.06">763 16413 1042 0,'1'-23'103'0,"5"0"86"15,7-2-8-15,1 1-37 0,10 0-21 0,6 7-31 0,6 6-18 0,13 9-19 0,6 5-4 16,18 10-24-16,7 4-4 0,15-1-11 15,0-2-1-15,-12-1-2 0,-7 0 0 16,-18-1 11-16,-7-1-33 16,-13 2-66-1,-10-1-52-15,-9-5-178 16,-6-2 174-16</inkml:trace>
  <inkml:trace contextRef="#ctx0" brushRef="#br0" timeOffset="-48535.1">1479 16067 1050 0,'-6'2'140'0,"-4"2"194"0,13-4-223 0,11 7 2 0,7-1-27 0,7 5-17 0,12 5-35 0,1 3-15 0,11 4-13 16,3 0-3-16,2 2-3 15,6-2-1-15,-5 0 6 16,-9 2 3 0,-16-2 22-16,-9 4 6 15,-22 6 3-15,-20-1 1 16,-31 9-18-16,-12 0-11 16,-26 0-41-16,7 3-46 15,-9-6-151-15,2 0-310 16,-23 1 319-16</inkml:trace>
  <inkml:trace contextRef="#ctx0" brushRef="#br0" timeOffset="-41334.93">6739 16624 390 0,'-4'0'98'0,"0"1"80"0,0-1-31 0,3 0-8 0,-2 0-21 0,-5-3-16 15,5 2-33-15,-5-1-16 0,6 2-21 0,1 0-6 0,-4 3-4 0,0 2 0 0,5 1 7 16,5 4 6-16,8-5 11 16,2 2 5-16,9-3 7 0,3 0-1 15,4-2-7 1,6-2-8-16,2-3-17 16,7-4-6-16,0-4-9 15,1 0-3-15,3-1-3 16,-5 4-1-16,-8 5-1 0,-2 1 0 15,-18 5 1-15,-5 5 2 16,-12 3 2-16,-8 3 0 16,-14 1 0-16,-8 0-1 0,-13-4-3 31,-6 0 0-31,-6-6 0 0,-8-5-1 16,-5-3 0-16,0 0-1 15,3-8 1 1,10 3-1-16,25 3-1 15,5-1 5-15,30 0 18 16,15-1 13-16,23-1 24 0,9-3 2 16,8 0-15-16,-5 0-9 0,7 5-23 15,-2 0-3 1,-8 4-3-16,0 2-2 0,-22 2 3 16,-5 4-1-1,-16-1 6-15,-9 3 2 0,-12-5-2 16,-12 1-1-16,-12 1-5 15,-2-2-4-15,-2-3-5 16,3 3-1-16,10-1-50 16,8 3-34-16,17-4-129 15,5 1-149-15,24-2 208 16</inkml:trace>
  <inkml:trace contextRef="#ctx0" brushRef="#br0" timeOffset="-40834.98">7430 16584 791 0,'-10'-1'155'0,"-3"-1"134"0,7 1-93 0,-2 1-26 15,7 6-61-15,2 7-28 0,9 9-44 0,5 3-13 0,14 11-1 0,17 4-3 0,10 4-3 16,14 8-2-16,2 1-9 0,3 1 0 15,-3-2-5 1,1-8-1-16,-1-4-15 0,-12-6-16 16,-12-7-71-16,-15-3-78 15,-18-8 98-15</inkml:trace>
  <inkml:trace contextRef="#ctx0" brushRef="#br0" timeOffset="-40406.53">7461 16632 771 0,'-22'-11'165'0,"1"3"218"16,9 3-213-16,-1 5-65 0,4 3-21 0,-2 13-33 0,3 3-14 0,9 17-21 15,6-1-6-15,10 4-8 16,4-1-2-16,2-9 2 0,1-11-2 16,1-6 24-16,-3-6 14 15,-9-6 24-15,-7-5 10 16,-7-9-12-16,-6-7-11 0,-13-12-17 16,2-6-12-16,-10-8-9 31,-2-2-3-31,3 3-4 0,0 2 0 15,12 12 0-15,10 7 7 16,14 16 0 0,12 7 6-16,12 11 2 0,5 4-6 15,15 4-2-15,6 7-3 0,1 0-7 16,-3 1-14 0,1 2-64-16,-1 0-54 0,0-2-227 15,9-2 205-15</inkml:trace>
  <inkml:trace contextRef="#ctx0" brushRef="#br0" timeOffset="-39435.68">8570 17111 685 0,'-1'-3'117'0,"1"1"119"0,-4 2-29 0,4 2-49 16,0 7-30-16,-1 7-59 0,1 8-26 0,-3 11-34 0,3 2-6 0,-4 9-3 0,-2 3-3 0,3-2-19 15,0 1-2-15,-5-9 2 16,5-3 3-16,-3-12 19 15,1-10 5-15,2-15 5 16,-4-17 5-16,3-15 13 16,0-11 5-16,0-13 0 15,2-3-6-15,8-7 4 16,1 0 11-16,12 7 25 16,1 5 10-16,5 17-10 15,7 11-14-15,1 26-25 16,3 7-9-16,2 26-6 15,0 6-3-15,0 17-5 16,-3 8-2-16,-4 3-1 16,-1 2-11-16,-8-5-65 15,-3-1-28-15,-12-7-84 16,-1-3-49-16,-6-16 139 16</inkml:trace>
  <inkml:trace contextRef="#ctx0" brushRef="#br0" timeOffset="-39269.53">8617 17223 977 0,'0'-13'178'0,"0"2"184"0,7 8-129 0,2 3-90 0,-1 2-49 0,14 1-61 16,3-1-18-16,5-1-33 15,7-1-33-15,2 3-110 16,7 0-97-16,8 12 132 15</inkml:trace>
  <inkml:trace contextRef="#ctx0" brushRef="#br0" timeOffset="-38851.18">9372 17341 818 0,'-7'-7'146'0,"-10"-1"130"0,-2-2-62 0,-13 7-59 15,-1 3-36-15,-5 0-46 0,1 3-21 0,7 7-35 0,4 4-12 16,14 9-15-16,4 3-3 16,8 2-5-1,9 0-3-15,9-5 2 0,5-9 3 16,4-13 9-16,6-5 4 15,-3-18 22-15,-5-7 10 16,-1-17 14 0,-8-4 9-16,-11-19 3 15,-2-4 1-15,-11-9 2 0,-6-6 0 16,-12 3-7-16,0 1-7 0,-6 7-14 16,5 14-8-16,10 23-2 15,6 26-5-15,9 34-4 16,4 25-1-1,14 27-15-15,6 12-8 0,11 18-60 16,3 10-34-16,10-1-147 16,4-1-46-16,1-20 160 15</inkml:trace>
  <inkml:trace contextRef="#ctx0" brushRef="#br0" timeOffset="-38442.05">9775 17294 1300 0,'-22'5'95'15,"-3"7"26"-15,0 4-15 0,0 9-56 0,2 4-25 0,6 1-20 0,1-2-6 0,10-1-36 0,3-7-10 16,11-4-8-16,6-8 1 15,3-9 32-15,9-9 12 16,-9-10 15-16,3-6 7 16,1-7 17-16,-5 0 10 0,-1-5 18 15,-2-4 9-15,-10-4 7 16,-3-11 1-16,-11-6-10 16,-5-5-10-1,-2 0-14-15,-5-2-9 16,3 11 0-16,3 9 4 15,6 18 7-15,4 15 9 16,7 22-15-16,2 13-11 0,10 25-21 16,4 19-12-16,11 29-21 15,9 15-35-15,4 18-123 16,-1 1-162-16,-1 7 190 16</inkml:trace>
  <inkml:trace contextRef="#ctx0" brushRef="#br0" timeOffset="-36323.01">10629 16774 806 0,'-2'6'109'0,"-6"3"80"0,1 4-13 0,-6 1-51 0,-3 5-19 0,-3-1-14 0,0-1-3 0,-4 2 5 16,-3 1-1-16,-7 10-25 16,2 3-15-16,-6 15-36 15,4 7-11 1,14 14-8-16,4 4-4 0,8 1-1 15,9 0-1-15,9-20-1 16,8-5 2-16,14-15 1 16,6-7-10-16,6-8-63 15,-1-3-56-15,-6-7-267 16,6-7 231-16</inkml:trace>
  <inkml:trace contextRef="#ctx0" brushRef="#br0" timeOffset="-35903.51">11107 17039 1087 0,'-8'-7'118'0,"-3"3"106"0,-2-6-13 0,-1 4-38 0,-2 1-26 15,-4 3-65-15,2 1-29 0,-5 1-37 0,-1 3-11 0,4 10-10 16,2 4 1-16,3 8-4 16,2 2-2-16,7 1-1 15,10-1 0-15,11 2 1 16,3-4 0-16,9 0 4 15,-5 0 2 1,2-6 4-16,-8 2 3 16,-5-2 4-16,-8 1 2 0,-6 4 3 15,-8 0 0-15,-11 1-2 16,-7 3-3-16,-12-4-16 16,-1 1-28-16,-10-9-96 15,0 0-64-15,9-5-180 16,13-7 194-16</inkml:trace>
  <inkml:trace contextRef="#ctx0" brushRef="#br0" timeOffset="-35171.57">11202 17259 805 0,'11'-4'117'0,"-2"2"113"0,2 1-77 0,-5 4-37 0,-2 5-33 15,-3 6-42-15,2 3-13 0,4 5-18 0,-4 3-5 0,8 2-3 0,1-2-2 0,4-7 0 16,5-7-1-16,-6-11 22 16,3-8 11-16,-1-19 15 15,-3-6 10-15,-3-6-4 16,-6-2 1-16,-2 4 13 15,-3 10 0-15,0 13-18 16,0 8-12-16,0 19-34 16,5 12-6-16,3 13-3 15,5 7 0-15,9-5 0 16,0-7-4-16,6-14-5 16,-1-11-2-16,-2-11-14 15,2-8-6-15,-3-11-39 0,-9-8-17 16,1-8-16-16,-3-5 2 15,-4-6 38 1,2-1 20-16,-11-4 38 16,-3-1 13-16,-11-5 26 15,-2 3 12-15,7 12 26 16,1 13 12-16,11 19 3 16,5 13-12-16,1 18-30 15,1 15-14-15,7 19-24 0,1 5 0 16,4 9-2-16,-2 5-39 15,1-3-88-15,-2-2-33 16,-4-8-3-16,-5-9 37 16,-7-20 93-16,-3-12 33 15,-8-16 13-15,-1-7 8 0,2-19 11 16,-2-8 10-16,7-5 30 16,4 3 19-16,6 2 16 15,1 6-3-15,7 10-27 16,-2 1-19-16,4 11-30 15,2 5-7 1,-11 10-10-16,1 3-2 0,-8 2 0 16,-2 7 1-16,-7 0 1 15,-7 7-4-15,-8-2-18 16,-5-1-15-16,2-7-57 16,-2-4-45-16,5-9-224 0,9-14 208 15</inkml:trace>
  <inkml:trace contextRef="#ctx0" brushRef="#br0" timeOffset="-34904.79">12076 16715 1287 0,'-12'8'107'0,"8"2"47"0,4 5-59 0,4 4 0 16,20 8-51-16,8 5-15 0,15 6-19 0,0 1-3 15,-4 4-3-15,-7 5 1 16,-14 3-4-16,-8 9-11 16,-18 8-33-16,-10 7-20 15,-15 14-52-15,-20 2-43 16,-25 7-193-16,-16 4 207 0</inkml:trace>
  <inkml:trace contextRef="#ctx0" brushRef="#br0" timeOffset="-31621.2">5415 16739 286 0,'-2'-6'101'0,"5"-1"107"0,10 7-12 0,3 8-27 0,11 8-11 0,-2-3-24 0,5 1-12 0,1-3-26 16,-1-2-7-16,4-1 3 31,-9-6 2-31,0-4-7 0,-6-1-16 16,-2 1-28-16,-9-1-8 15,-5 3-15-15,-1-6 3 16,-13 3-3-16,-3 1-5 15,-8 2-7-15,-7 0-4 16,-15 3-4-16,-2 7 0 16,-17-2-3-16,-3 3 1 15,3-5 0-15,6-4-1 0,26-2-1 16,7 0-1-16,24-2-6 16,11-4 1-1,24 6 0-15,10 5 2 0,17 2 6 0,1 1 1 16,-9 5 1-16,-2-2 0 15,-13-2 1-15,-4 4 0 16,-13 4 4 0,-9-2 1-16,-12 0 4 15,-10 1 2-15,-9-3-1 16,-9-4-2-16,-10-6-3 16,2-1-3-16,-3-7-3 15,11-4-2-15,15 2-6 16,5-2-2-16,17 3-3 0,9-1 1 0,11 4-70 15,6 2 31-15,8 1 12 32</inkml:trace>
  <inkml:trace contextRef="#ctx0" brushRef="#br0" timeOffset="-20913.79">875 12738 478 0,'-18'-6'45'0,"-4"-4"67"0,5 6-6 0,-1-6 18 0,6 1 19 0,6 5-7 0,-6 3-13 0,5 6-17 16,2 7-15-16,-5 4-24 0,4 1-11 0,5 4-9 0,1-1 7 0,14 2 24 0,5-4 10 0,25-4 3 0,5-6-5 15,23-8-25-15,13 0-11 0,10-6-19 16,11 1-12-16,-4 2-8 16,-7 0-2-16,-26 1 0 15,-16 2 0-15,-17 5 1 0,-8 1-15 16,-14 2-70 0,-6-3-45-16,-11-5-137 15,-2 3-124-15,-1-3 220 16</inkml:trace>
  <inkml:trace contextRef="#ctx0" brushRef="#br0" timeOffset="-20614.41">1441 12489 1058 0,'-9'11'108'0,"1"-3"71"0,-3 0-40 0,6 3-34 0,2-3-17 0,14 4-11 16,8 1-16-16,14 6-22 0,5-5-10 0,9 6-14 0,-3-1-5 0,-1 3-7 0,-9 4 11 0,-8-3 20 16,-6-1 9-16,-17 4 19 0,-3 4-6 15,-14 0-16-15,-10 7-7 16,-13 3-15-16,-6-2-6 0,-12 1-14 15,-5 1-34 1,2-3-131-16,1 3-119 16,5 2 146-16</inkml:trace>
  <inkml:trace contextRef="#ctx0" brushRef="#br0" timeOffset="-19411.84">870 12891 586 0,'-3'2'108'0,"3"1"68"0,-5-3-27 16,3-3-27-16,-5-4-25 0,2-2-6 0,-3-5-25 0,3-2-14 0,2-1-23 16,-2 1-13-16,4 3-11 0,1 2 4 0,0 11 16 0,-3 0 6 0,-2 10 8 0,-6 2 2 0,-10 6-9 0,2 7-1 0,-11 0-8 15,5 7-4-15,-8-6-7 16,-2 1-2-16,1 2 6 0,-1-3 2 16,0 4 9-16,7-1 4 0,6 4 5 15,0 2-2-15,7 6-2 16,3 1-7-1,5 5-16-15,1 5 0 0,3 5-9 16,1 5 1-16,-1 6 2 16,-1 7-1-16,0 7 1 0,3 3-1 15,1 7-1-15,0 2 0 16,1 3 0-16,3 0 2 0,3-2-4 31,0 1-1-31,1 0-1 16,1-1 0-16,-1 1 3 0,1-4 0 15,2-2 0-15,-1-2 0 16,-5-8 0 0,-2-2-1-16,-2-6 0 0,3-4 0 15,-4-2 1-15,3 2 0 16,-2 0-1-16,2-3 1 16,5-7-12-16,-4-1-4 15,-3-10-6-15,4-1-5 16,-5-7 9-16,0-3 5 0,-3-4 5 15,3 1 5-15,3-1 0 16,0 1 1-16,3-2 0 16,2-1 0-16,0-1 2 15,-2-4 0 1,1-2 3-16,-6-4 0 0,-1 0 1 16,-1-3-1-16,-6-3-2 15,6-1-1 1,1-5 0-16,0-4-1 15,0-2-2-15,0 1 1 0,5 0 0 16,2 1 1 0,3 5 1-16,-2-2 1 0,1 5 0 15,-4 5 1-15,3 1 0 16,-5-3-1-16,2 2 0 16,-4-7 0-16,1-1 0 15,-2-4 1-15,0-3 0 16,0-1-2-16,1-5-1 0,9 2 0 15,-5 0 1-15,6 5 0 16,1 6 3-16,1-5 0 16,3 6 0-16,0-4 0 0,2 3-3 15,1-5-1-15,14 2-2 16,-1-1-1 0,12 0 24-16,0-4-61 0,8 11-229 15,5 0 194-15</inkml:trace>
  <inkml:trace contextRef="#ctx0" brushRef="#br0" timeOffset="-14528.97">18922 10205 309 0,'21'-3'47'0,"-7"-6"58"0,-3 1 10 0,-6-2-5 0,-5-2-9 15,0 1-4-15,6 0-1 0,-4 0 16 16,1 8 4 0,-2 3-9-16,7-7 0 0,-8 7-9 15,0 0-8-15,-1 7-11 16,-9-3-10-16,4 4-15 31,-7-5-4-31,-4 0-12 0,-4 2-6 16,-12-3-10-16,-9-1-5 15,-17-1-11-15,1 0-4 16,-10 0-1-16,8 0 1 16,0-3-1-16,5-3 1 0,6-7 1 15,0-1-1-15,8-13 1 16,11-1 0-16,2-18 0 15,10-4 1-15,11-7 7 16,0-8 5-16,14-4 7 16,5-1 1-16,9 4-2 0,2 3-3 15,4 8-6 1,0 1-1-16,1 9-5 16,7 0-3-16,0 3-2 0,-1 1-1 15,6 1 0-15,3 1-1 16,-1 1 0-16,12 5 2 15,6 8 1 1,0 7 1-16,4 7 1 16,1 7-3-16,-7 5-1 15,1 6 0-15,-6 4 1 0,3 1-1 16,4 2 0 0,7-1 0-16,11-2 0 0,5 3-1 15,-2 5 0-15,-12 0 0 16,-9 8-2-16,-9 6 0 15,-12 5 0-15,2 0 2 16,-8 1 0-16,-6-1 2 0,-3 1-1 16,-4 7-1-16,-2 11 1 15,-6 3-1-15,-7 9 1 16,-5 7 1-16,-2-4 0 16,-10-2 2-16,-6-5 1 15,-4-13 1-15,-11-5 1 16,0-6-1-16,-6-3 0 0,-7-4 1 15,-3-4-1 1,-3 0 1-16,-13-6-1 16,-1 0 0-16,-8-9 1 15,4-4-1-15,-1-6 1 16,4-6-1 0,2-9-9-16,-9-6-14 0,-15-6-61 15,-4 2-54-15,-9 1-273 16,1 9 240-16</inkml:trace>
  <inkml:trace contextRef="#ctx0" brushRef="#br0" timeOffset="-10506.58">19932 8510 697 0,'-5'2'132'0,"0"1"161"0,5 0-38 0,0-5-17 0,0 2-31 0,0-4-65 0,0 2-32 0,-1 7-50 0,-2 7-14 0,-2 15-17 16,0 9-7-16,5 7-8 0,7 3-7 15,7-7-6 1,3-6 1-16,10-15 0 16,6-7 3-16,5-11 23 15,-2-11 7-15,2-16 5 16,-3-9 0-16,-2-13-20 0,-6-2-6 0,-4 4-8 16,-7 3-3-16,-2 19 11 15,-3 12-1-15,-1 24-1 16,-4 11 2-16,4 16-12 15,2-2-1-15,1 0 1 16,1-1 1-16,3-8-1 16,-1-5 1-1,2-6 0-15,-1-2-1 16,0-5 6-16,-3 1-5 0,-1-9 3 16,-5-1 0-16,1 0-3 15,-2-9 3-15,-3 3-4 16,1-5-21-16,-2-8-85 15,-1 1-77-15,9 6 88 16</inkml:trace>
  <inkml:trace contextRef="#ctx0" brushRef="#br0" timeOffset="-10132.57">20919 8354 762 0,'-1'-6'232'16,"-1"-1"230"-16,-13-4-203 0,-8 3-40 0,-13 4-112 0,-3 4-29 0,-4 6-37 0,1 5-4 15,4 11-4 1,6 3-14-16,8 5-16 0,7 5-3 0,11-3-3 16,7-1-2-16,20-4 0 15,7-2 1-15,18 2 1 16,1 1 2-16,4 9 1 16,-4 0 0-16,-18 8 0 15,-9-1 2-15,-36-5 5 16,-15 2-19-16,-15-6-82 15,-8-7-68-15,10-17 75 16</inkml:trace>
  <inkml:trace contextRef="#ctx0" brushRef="#br0" timeOffset="-9804.21">20992 8600 1275 0,'16'13'94'0,"-2"1"23"0,-1-2-3 0,2-8-30 0,9-3-37 0,0-15-23 0,6-3 0 0,-3-10-3 0,-2-6-3 16,-5 4-2 0,-6-4-4-16,-9 3-2 0,-5 3 9 15,-8 12 3-15,-14 5-3 16,-5 24-1-16,-6 12-11 0,-9 22-7 15,4 4 0-15,8 2-1 16,6 0-1-16,24-9-2 16,13-7-1-1,15-11-24-15,10-10-37 16,13-6-110-16,1-3-85 16,9-11 131-16</inkml:trace>
  <inkml:trace contextRef="#ctx0" brushRef="#br0" timeOffset="-9482.52">21670 8696 821 0,'21'-27'170'0,"-7"1"167"0,-17 2-48 0,-27 5-110 0,-9 8-58 0,-20 14-80 0,7 10-23 0,13 21-14 0,9-4 2 0,20 3-6 0,12-3-4 16,18-8 1-16,9-6 0 15,12-6 4-15,-3-4 0 0,1-8 5 16,-9-4 3-16,-9-16 4 15,1-5 0 1,-13-23 2 0,2-12-2-16,-5-29-2 15,-6-15-1-15,-1-9-3 16,-4 0 0-16,-1 17 23 0,-2 18 12 16,5 40 28-16,0 25 0 15,-7 35-23-15,-2 26-13 16,2 31-30-16,7 16-1 15,11 27-3-15,11 1 0 16,6-6-47-16,3-14-57 0,12-30-184 16,10-11 159-16</inkml:trace>
  <inkml:trace contextRef="#ctx0" brushRef="#br0" timeOffset="-8966.31">22813 7725 1190 0,'-8'3'96'0,"3"14"-56"0,-3 5 90 0,6 22-19 0,-1 7 18 0,6 20-4 0,2 6-33 0,5 5-53 0,-1 13-23 0,-4 4-7 15,-2 2-1-15,2-11 2 16,-5-6-1-16,0-26 0 15,-8-11 1-15,3-17 3 0,-3-16 4 16,5-20 2-16,3-13-2 16,10-16-6-16,7-1-8 15,21 1-5 1,1 7-3-16,12 15 3 16,-4 9 4-16,-6 13 2 15,-5 10 2-15,-10 5-1 16,-9 1-3-16,-6 0 4 15,-9 2 0-15,-13-2 2 16,-7 0 2-16,-26 1-5 0,-11-1-13 16,-23-8-116-16,1-6-114 15,14-11 128-15</inkml:trace>
  <inkml:trace contextRef="#ctx0" brushRef="#br0" timeOffset="-8587.27">23305 8215 1054 0,'16'27'103'0,"-2"9"87"0,-14 16-81 0,-5 5 8 0,-1-3-33 16,3-9-19-16,10-18-25 0,8-13 3 0,8-18 5 15,4-14-1-15,2-18-5 16,1-7-11-16,3-9-6 15,-5-3 0-15,7 3 4 16,-19 8 2 0,-7 20-3-16,-7 9 1 0,-15 26-6 15,10 14-1-15,-2 22 0 16,2 7 0-16,16 10-3 0,5 3-3 16,9-4-8-16,2 1-3 15,-3-10 1-15,-2-5 1 16,-13-5 5-16,-9-4 0 15,-13-7 2-15,-15 0-1 0,-13-3 2 16,-11-7-20-16,-14-8-100 31,-5-8-69-31,-4-5 79 16</inkml:trace>
  <inkml:trace contextRef="#ctx0" brushRef="#br0" timeOffset="-8287.44">21950 9278 1131 0,'-2'-8'164'0,"-1"0"158"0,1 7-103 0,2 15-66 0,0 8-45 0,7 28-62 0,4 12-12 0,3 14-17 15,3 4-6-15,-3 12 14 32,1-1-41-32,-3-4-98 15,-2-8-77-15,-6-19 74 16</inkml:trace>
  <inkml:trace contextRef="#ctx0" brushRef="#br0" timeOffset="-7887.51">21890 9415 1453 0,'20'-45'116'15,"5"7"65"-15,7 6-7 0,3 13-41 0,6 7-17 0,6 5-30 0,5 12-23 0,0 3-26 0,3 11-13 0,-17 0-15 16,-11 0 0-16,-16 4 3 0,-19-5 5 31,-17-1 4-31,-5 2-6 0,-19-6-2 16,3-6-6 0,12 0-4-16,2-4 2 0,21-3-9 15,13 0-6 1,21 0-4-16,14 6-1 0,23 4 13 15,6 2 5-15,-5 9 7 16,-4 2 1-16,-10 9-2 16,-15 3 0-16,-10 1 1 15,-6-3 1-15,-18 2 5 0,-4 1-1 16,-22 2 1-16,-7 3-4 16,-25-2-37-16,-8-2-29 15,-6-7-70-15,0-12-42 16,22-25-136-16,12-12-117 15,26-43 235-15</inkml:trace>
  <inkml:trace contextRef="#ctx0" brushRef="#br0" timeOffset="-7549.77">23125 9247 1298 0,'3'0'176'0,"0"0"63"0,-9-4-36 0,-7 3 10 0,-4-10-95 0,-8 1-24 0,-10-1-38 16,-1 2-19-16,-5 9-28 16,0 3-10-16,-2 22-5 15,7 5 0-15,1 19-1 16,2 5 0-16,8 12 7 15,4 5 0-15,10-2 1 16,2 2 0-16,18-6-5 0,5-4-1 16,13-20 1-16,11-3 1 0,2-22 2 31,5-3 1-31,10-10-42 16,-10-6-47-1,-4-12-168-15,-7-8-333 0,-13-18 350 16</inkml:trace>
  <inkml:trace contextRef="#ctx0" brushRef="#br0" timeOffset="-7372.96">22768 9600 1480 0,'-4'0'105'0,"4"0"97"0,8-8-98 0,25-5-19 0,6-1-15 0,21-6-40 0,5 1-9 0,-7 1-40 0,2-1-73 0,-6 4-402 15,4 2 321-15</inkml:trace>
  <inkml:trace contextRef="#ctx0" brushRef="#br0" timeOffset="-6908.61">23458 9390 1414 0,'-13'0'115'0,"-7"8"55"0,-2 1-7 0,-12 6-40 0,4 8-39 16,1 9-46-16,6 12-18 0,11 8-24 0,6 3-3 0,15-1-3 16,7-1 1-16,20-8 3 15,3-11 2-15,14-13 3 16,8-10 1-16,5-13 3 16,-1-10 3-16,-2-14 7 15,-8-8 8-15,-11-17 11 16,-2-4 4-16,-16-8 5 0,-10-2 1 15,-14 5-11 1,-7 8-5-16,-17 24-11 0,3 18-13 16,-14 33-4-16,-5 16-3 15,-13 27-4 1,-12 13 3-16,-4 17 3 16,2-4 1-16,21-18 2 15,9-19 2-15,22-28 4 0,13-24 2 16,-4-5 2-1,11-17 1-15,9-25 3 0,8-3 2 16,11-10 10-16,9 5 10 0,6 14 2 16,-6 13-4-1,1 25-11-15,-11 11-10 0,-5 29-8 16,2 10 1-16,-10 10 0 16,1 5-4-16,5-10-56 15,7 0-80-15,6-14 76 16</inkml:trace>
  <inkml:trace contextRef="#ctx0" brushRef="#br0" timeOffset="-5300.6">19915 9888 307 0,'-15'5'57'0,"4"0"77"0,0-2 17 0,3-1 0 0,5 2 10 0,5-2-13 15,4-2-6-15,4 0-16 0,9 0-9 0,6-6-20 16,9-1-11-16,19-2-19 16,8-2-13-16,18 4-23 15,1 1-9-15,-1 12-16 0,-5 7-2 0,-4 12-3 16,2 5-1-1,3 11 1-15,2 5 1 0,6 6 1 16,7-1 1-16,-1 1-1 16,-3 6 0-16,-16 11 21 15,-4 2 6-15,-4 13 0 32,2-2 3-32,-2 3-8 0,4-3-5 15,0 5 1-15,-1 1-1 16,0 13-15-16,-10 5 0 0,-12 6 0 15,-6-2 0-15,-8-3-2 16,2-3 1-16,-5 7-1 16,-7 2 1-16,3 9 0 15,-7-4 0-15,-2-1-1 16,-3-2 0-16,-6 9 0 16,-1 1-1-16,5 12 0 15,-3 2-1-15,6 4 0 16,3 7 0-16,7 8-1 15,4 6 2-15,2 3-2 16,3-3 2-16,6-9 0 16,2-12 0-16,9-15 2 0,-1-15 1 0,-7-26 2 15,-5-8-1-15,-9-21-13 16,-8-6-24-16,-4-15-94 31,-2-4-76-31,0-16 102 16</inkml:trace>
  <inkml:trace contextRef="#ctx0" brushRef="#br0" timeOffset="-4933.54">21756 14372 1156 0,'9'6'63'0,"5"5"46"0,10 7-16 0,15 8 5 0,4 7-18 0,15 16-45 0,-2 3-13 0,5 2-15 15,1-2-1-15,4-6 21 16,-1-13 10-16,-9-14 36 15,-11-18 19-15,-8-13 12 16,0-13 7-16,-9-26-3 16,10-4-11-16,-11-26-28 15,-2-5-17-15,-5 4-39 16,3 9-44-16,-9 24-132 0,-5 11-91 16,-1 24 120-1</inkml:trace>
  <inkml:trace contextRef="#ctx0" brushRef="#br0" timeOffset="-4084.92">20901 15211 1082 0,'-11'-2'135'0,"1"-4"145"16,2 9-207-16,3 3-23 0,-2 21-43 0,3 9-9 0,11 13-5 0,10 2 3 0,13-10 0 0,5-10 0 0,4-18 13 0,-3-8 20 16,-6-12 47-16,4 0 20 0,-11-12 20 31,-4 0-10-31,-5 0-27 0,-4 3-19 15,1 16-33-15,-2 5-12 0,-2 15-16 16,4 5 0-16,0 2 0 16,0 0 1-16,11-8 1 15,2-11-1 1,9-8 2-16,-3-2 1 0,-4-10 7 16,-3-1 12-1,-11-4 15-15,-9-9 5 16,-6-2-3-16,-9-8-9 15,-3 1-17-15,0 5-8 16,3 5-6-16,5 12-7 16,8 2-10-16,9 3-1 0,15 2-1 15,10-5 3-15,10 3 9 16,7 2 2-16,8 6 4 16,0 1 2-16,-8 10-1 15,-7 4 3-15,-12 8 3 16,-8 4 4-16,-12 9 0 15,-6 4 1-15,-7 2-2 16,4 6-3-16,-4-12-17 16,0-6-29-16,7-8-91 15,3-9-92-15,12-21 117 0</inkml:trace>
  <inkml:trace contextRef="#ctx0" brushRef="#br0" timeOffset="-3935.19">21678 14977 1818 0,'-11'8'57'0,"-1"-3"-14"0,2 0-83 0,2-5-134 0,8 0-176 0,8 1 191 0</inkml:trace>
  <inkml:trace contextRef="#ctx0" brushRef="#br0" timeOffset="-3751.73">22010 14959 1748 0,'1'18'116'0,"-1"6"72"0,0 20-130 0,-1 11-16 0,-3 23-26 16,0 7-7-16,7 6 7 0,2-4-43 0,7-13-129 15,6-14-74-15,2-24 92 16</inkml:trace>
  <inkml:trace contextRef="#ctx0" brushRef="#br0" timeOffset="-3537.75">22256 14927 1561 0,'-3'-2'192'0,"-1"7"117"0,-2 33-94 0,0 11-51 0,6 27-66 15,-5 7-27-15,2 13-39 0,3-1-10 0,-5-10-18 0,5-6-15 0,5-22-76 16,3-8-57-16,12-13-161 16,7-6 158-1</inkml:trace>
  <inkml:trace contextRef="#ctx0" brushRef="#br0" timeOffset="-2108.26">23272 15400 555 0,'-5'-2'118'0,"-5"-2"119"0,4 1-5 0,-2 1-17 0,-1-4-12 0,1 1-23 0,-3 0-25 0,-3 1-61 0,-1 4-25 0,-5 6-39 16,3 8-12-16,-5 11-13 15,3 2-3 1,0 9-6-1,8 4-3-15,7-9-3 16,6 1-1-16,17-12 0 16,0-9 0-16,8-11 3 15,4-3 4-15,-1-11 5 0,5-10 5 16,-5-6 9 0,-5-9 5-16,-7-18 14 0,-4-6 12 15,-10-16-1-15,-5-3 3 0,-9-6-1 16,-2-3-9-16,-1 1 0 15,2 1-11-15,6 23-1 16,4 14 4 0,1 28 0-16,3 20-1 15,0 34-21-15,-1 14-8 0,-1 33-6 16,-1 11-1-16,5 18 5 16,0 3-3-16,11-7-6 15,7-9-23-15,12-25-8 16,0-11 4-16,-2-29 9 15,1-6 25-15,-4-22 12 16,7-9 3-16,-12-18 6 16,0-12 5-16,-6-21 17 15,-6-2 10-15,-2 9 20 16,3 12 8-16,-5 26-7 16,-7 12-15-16,-4 22-30 15,-10 16-15-15,7 17-15 16,4 5 2-16,4-4 0 0,8-2-9 0,3-18-59 15,-5-1-46-15,18-17-141 16,-19-15-280-16,14-11 323 16</inkml:trace>
  <inkml:trace contextRef="#ctx0" brushRef="#br0" timeOffset="-1985.44">23784 14996 1412 0,'-9'5'39'0,"-4"-5"124"0,7 0-210 0</inkml:trace>
  <inkml:trace contextRef="#ctx0" brushRef="#br0" timeOffset="-1736.12">24079 15216 1764 0,'-17'0'97'0,"-10"0"55"0,-9 0-49 15,0 6-28-15,-2 11-10 16,8 23-34-16,6 10-12 16,10 16-19-1,6 4-7-15,18-9-5 16,8-12-3-16,16-16-11 15,2-11-8-15,8-19-32 16,7-6-37-16,1-20-43 0,1-3-298 16,-9-27 282-1</inkml:trace>
  <inkml:trace contextRef="#ctx0" brushRef="#br0" timeOffset="-1525.51">24430 14586 2046 0,'-16'38'107'0,"11"11"36"0,-3 9-13 0,7 10-37 0,1 5-23 0,-4-2-41 0,4 4-13 16,0 7-11-16,-1 0 5 16,1 7-94-1,1-7-103 1,3-7 109-16</inkml:trace>
  <inkml:trace contextRef="#ctx0" brushRef="#br0" timeOffset="-746.48">24177 15247 1744 0,'13'-1'90'0,"12"-1"39"0,7-3-34 0,15 2-7 0,3 0-18 0,7-8-32 0,3 0-12 0,3 1-17 0,-6 2-5 0,1 1-2 16,-6 2 0-16,-10 0 2 15,-8 2 4-15,-32 3 12 16,-1-3 0-16,-27 3-1 16,-14 3-3-1,-6 13-16-15,2 6-5 16,2 14-5-16,7 8-5 15,13 2 0-15,8-2 0 0,15-9 0 16,10-7-2 0,13-12 2-16,1-11 2 0,5-13 10 15,0-6 3-15,0-12 9 16,0 0 8-16,-3-11 16 16,-7-1 8-16,-9 7 12 15,-7 1 2-15,-6 19-13 16,-6 11-12-16,-6 19-22 15,0 16-11-15,-1 15-9 16,6-3-4-16,11-3-24 16,7-7-2-16,13-21 2 15,0-5 8-15,8-18 30 0,-3-7 7 0,6-17 10 16,-1-15 11-16,6-16 31 31,-1-9 17-31,-2-14 35 16,-2-8-4-16,-12-11-21 15,-10 2-11-15,-6 12-30 0,-5 19 0 16,-5 34-3 0,0 26-10-16,-3 27-22 0,-1 17-8 15,-1 29-13-15,-2 9 1 0,5 17 6 16,1 5 0 0,6 6-1-16,10 4-3 0,7-16-6 15,11-10-4 1,4-25 1-16,-2-9 3 0,3-24 9 15,-8-12 5-15,2-8 6 16,-5-12 2-16,-6-12 6 16,-4-8 0-16,-5 1 3 15,-7 1 2-15,-3 13-1 0,-8 15-4 16,-5 16-9 0,2 15-7-16,1 12-6 15,5 7 0-15,11-8-5 0,10-5-2 16,17-14-47-1,6-7-34-15,10-13-81 16,3-8-70-16,-3-10 138 16</inkml:trace>
  <inkml:trace contextRef="#ctx0" brushRef="#br0" timeOffset="-570.03">24706 14872 1445 0,'53'20'56'0,"18"4"37"0,18 0-35 0,-1-12 8 0,-3-1-9 0,-11-15-74 0,-9-4-67 0,1-16 47 0</inkml:trace>
  <inkml:trace contextRef="#ctx0" brushRef="#br0" timeOffset="1649.21">19422 16107 912 0,'-4'1'126'0,"-1"9"131"0,-5-7-50 16,3 3-47-16,0 4-24 0,1-1-61 0,3 4-20 0,3 12-24 15,3 6-12-15,5 12-7 16,1 0-6-16,9-2-5 0,2-4-1 16,10-10-1-16,2-6-1 15,4-18 2-15,-1-3 10 16,-4-14 15 0,2-10 6-16,-7-8 19 0,-1-4 2 0,-9-2-5 15,-5 5-4-15,-7 14-17 31,-4 5-7-31,-3 14-11 0,2 8-3 16,1 16-3 0,0 1-3-16,17 5 0 0,3-6 1 15,12-7-2-15,6-9 2 16,3-8 6 0,-5-5 8-16,0-14 13 0,-2-1 2 15,-14-6 4-15,-1-2-5 16,-17-7-7-16,-7-1-2 0,-16 0-7 15,2-1-5-15,-1 11-6 16,4 7-3-16,4 9-4 16,1 7 1-16,11 3-1 15,-4-11 1-15,14-3 1 16,7-7 2-16,8-9 1 16,4-7 9-16,10-11 12 15,-1-7 8-15,5 1 20 0,-1 2 5 0,-5 11 2 31,-1 8-5-31,-14 19-16 16,-6 8-12-16,-8 22-17 16,0 9-4-16,-2 24-3 15,8 12-2-15,-1 18 1 16,-4 8 2-16,4-1 1 0,-7-3 0 0,3-20 1 16,-5-15 2-1,-3-19 2-15,2-10 2 0,-3-24-1 16,0-9 1-16,2-16-2 15,3-6-3 1,6 1-2-16,3 5-3 0,3 21-7 16,4 10 0-16,-4 23-4 15,4 12-5-15,7 13-66 16,5-5-30 0,11-1-68-16,8-12-12 0,10-12 61 15,11-11 32-15,4-13 73 16,-5-9 24-1,-12-11 19-15,-14-8 17 0,-29 0 41 16,-17-8 14-16,-23 0 12 16,-15 0-14-16,-11 11-28 15,2 11-12-15,4 20-20 16,12 18-6-16,10 13-18 16,10 4-5-16,16-1-2 15,3-4 1-15,12-7 3 16,2-4 1-16,3-12 4 15,2-6 3-15,0-15 5 16,0-7 2-16,-2-17 4 0,0-2 3 0,-3 4 2 16,-4 4 1-1,-6 17-5-15,-2 7-6 0,-10 26-9 16,0 8-3-16,-3 16-3 16,9 6 0-16,8-7 1 31,4-4 0-31,10-16 1 0,-3-9 2 0,-3-10 4 15,5-8 3 1,-6-17 4 0,-1-6 7-16,-2-18 15 15,-4-6 7-15,-2-16 15 16,-4-8 3-16,-3-9-3 16,-5 2-6-16,2 18-8 0,1 13-4 15,1 30-5-15,-4 22-4 16,0 34-16-16,-1 17-7 0,1 29-10 15,1 12-13-15,3 1-49 16,3 2-36-16,0-15-148 16,4-4-12-16,-2-9 131 15</inkml:trace>
  <inkml:trace contextRef="#ctx0" brushRef="#br0" timeOffset="1829.34">21115 15984 1895 0,'0'-5'157'0,"6"-3"94"0,-1 13-157 0,8-1-39 0,10 4-50 0,1-1-5 16,16-4-27-16,10-2-73 0,13-4 64 0</inkml:trace>
  <inkml:trace contextRef="#ctx0" brushRef="#br0" timeOffset="2192.53">22584 16137 1297 0,'-5'-16'230'0,"5"-5"334"0,-3-18-403 0,1-7-15 0,-12-6-60 0,-8-5-24 0,3 16-30 0,-3 11 1 0,5 26 4 0,-4 15-7 15,2 38-14-15,2 18-12 16,0 31-12-16,1 8-2 16,6-1-19-1,-1-2-25-15,10-10-68 0,1-6-34 16,-2-10-123-16,1-8-195 0,-23-26 289 16</inkml:trace>
  <inkml:trace contextRef="#ctx0" brushRef="#br0" timeOffset="2545.25">22123 16264 1744 0,'40'2'115'0,"1"6"83"15,8 8-24-15,3 6-31 0,-2 1-26 0,-1-2-62 0,-8-1-22 0,6-2-22 16,-1-6-2-16,6-9 2 15,5-3 7-15,-7-12 7 16,-7-9 4-16,-16-2 6 16,-11-6 0-16,-18 2 10 15,-12 2-2-15,-13 6-1 16,-8 13-3-16,2 19-17 16,-2 12-6-16,10 16-14 0,9 6-4 0,16 5-6 15,8 2 0 16,22-4-1-31,5 1 1 0,14-7-21 16,3-8-22-16,10-14-82 16,-3-12-47-16,-3-20-210 15,-3-15 216-15</inkml:trace>
  <inkml:trace contextRef="#ctx0" brushRef="#br0" timeOffset="2726.48">23218 15820 1325 0,'-13'0'271'0,"6"15"371"0,-5 6-372 0,8 25-106 0,-1 6-29 0,2 22-56 0,-2 3-27 0,4 8-36 16,-3 7-8-16,4 2-16 16,-1 4-16-16,2-3-77 15,1-7-62 1,6-19-81-16,4-6 107 0</inkml:trace>
  <inkml:trace contextRef="#ctx0" brushRef="#br0" timeOffset="2911.58">22999 16250 1721 0,'20'2'150'0,"-1"1"122"0,13 0-124 0,2 0-60 0,4-3-33 0,13-1-45 0,2-1-10 0,11 2-124 0,3 3-69 16,-2 13 97-1</inkml:trace>
  <inkml:trace contextRef="#ctx0" brushRef="#br0" timeOffset="3374.09">23713 16253 1765 0,'-45'-3'185'0,"2"3"116"0,-7 10-145 16,2 5-31-16,15 15-88 0,3 10-29 0,21 10-22 15,6 9-5 1,20 2-17-16,10-6-33 16,14-11-48-16,8-10-13 15,4-23 10-15,-2-11 34 0,-7-26 53 16,0-8 8-16,-11-18 38 15,2-5 18-15,-4-14 51 16,-4-3 27-16,-6-11 23 16,-2-16 10-16,-15-5-11 15,4 3-7-15,-8 29-11 16,2 25-8-16,-2 49-31 0,-6 27-10 16,-4 39-38-16,-2 20-19 15,-11 18-16 1,1 1-1-16,3-8-12 15,0-9-10-15,7-17-6 16,6-6 1-16,1-20 5 16,3-8 11-16,9-30 16 15,-3-8 3-15,15-26 7 16,3-6 0-16,11-2 1 16,7 1 1-16,-1 18 0 15,4 9-2-15,-2 22-2 0,-2 10-3 16,-9 11-5-1,-3 8-17-15,-2-4-98 16,1-6-68-16,2-11 92 0</inkml:trace>
  <inkml:trace contextRef="#ctx0" brushRef="#br0" timeOffset="4477.81">19558 16846 1381 0,'0'5'125'0,"0"-3"148"0,0 4-116 0,-2 2-57 0,1 6-12 0,-1 13-48 0,-1 6-20 0,2 16-11 15,-3 3-1-15,9 6-6 16,3-1-2-16,9-15 0 16,5-4-2-16,4-23 6 0,-1-14 10 0,5-20 22 15,5-14 11-15,-2-16 14 16,-3-3-1-16,-3-5 8 31,-4 1-2-31,-9 7-12 16,-3 6-2-16,-9 23-14 0,0 10-7 15,-7 27-14 1,-5 13-7-16,-2 11-14 0,1 10-1 16,9-1 5-16,-1-5 0 15,6-11 0-15,10-7 0 16,4-14 0-16,4-12 2 15,1-9 3-15,-3-4 2 0,1-6-1 16,-1 1-1 0,5 6-3-16,-1 0-2 15,0 11-2-15,-5 8-3 0,-3 8 0 16,-1 9-1 0,-3 2 1-16,0-2 3 0,0-6 3 0,-2-5 1 15,1-14 2 1,1-5 0-1,8-12-1-15,-2-7 0 0,8-3 1 16,4 4 1-16,2 9 0 16,-4 1-1-16,-6 13-2 15,-5 5-2-15,-7 15 0 16,4 4 0-16,-1 4 0 16,2-1 0-16,-3-8 1 15,7-3 1-15,-9-16 1 16,7-7 0-16,0-10 3 15,-2-7 1-15,8-2 3 16,-3-3 5-16,6 9 12 0,1 6 3 16,-3 12-3-1,-4 5-5-15,-6 13-14 16,-2 6-5-16,-2 8-2 0,1 1 0 16,1-5-34-1,-2-9-43-15,4-11-103 0,-1-10 463 0,0-15-255 16</inkml:trace>
  <inkml:trace contextRef="#ctx0" brushRef="#br0" timeOffset="4603.47">20557 16794 2008 0,'-7'3'62'0,"3"-6"-3"0,5-5-233 0,7-4-101 0,9-1 135 0</inkml:trace>
  <inkml:trace contextRef="#ctx0" brushRef="#br0" timeOffset="4794.63">20905 16652 1707 0,'10'27'211'0,"-4"6"159"0,2 18-178 0,-8 12-25 0,-8 11-93 0,0 5-37 0,-3 12-28 0,2 2-6 0,7-4-27 32,4-7-28-32,12-24-101 15,2-14-65-15,7-23 111 16</inkml:trace>
  <inkml:trace contextRef="#ctx0" brushRef="#br0" timeOffset="4969.41">20763 16935 1445 0,'18'4'191'0,"5"1"347"0,17-3-459 0,6-2-5 0,-2 1-15 0,3-1-18 0,-3 0-42 16,2-1-59-16,4-4 37 15</inkml:trace>
  <inkml:trace contextRef="#ctx0" brushRef="#br0" timeOffset="5844.49">22043 17204 1394 0,'-16'-5'195'0,"-1"-2"265"0,-10-3-353 0,-6-7-17 0,-2 6-42 0,-3 3-10 0,3 9-18 0,5 12-6 0,8 22-12 16,2 4-2-16,10 8-10 15,10 2-1-15,7-9 0 16,8-7-1-16,12-19 2 16,3-8 3-16,6-13 6 15,-1-12 2-15,0-15 6 16,-5-8 6-16,-3-13 14 0,-2-7 5 0,-1-7 10 16,-2-7 6-16,-11-3 18 31,-3-1 5-31,-5 3 1 0,-2 9 0 0,-1 28-1 15,-1 21-8 1,-6 37-15-16,4 16-15 16,-3 30-32-1,4 6-5-15,4 16-1 0,4 2 1 16,10 3-10-16,6-1-14 16,7-8-56-16,7-6-29 0,6-18-23 15,3-15-10-15,-4-27 3 16,-5-12-2-16,-6-29 13 15,-2-13 24-15,-7-15 54 16,-4-9 48-16,-7 2 44 16,-1 5 25-16,-6 17 49 15,-3 7 7-15,0 23 14 16,0 6-19-16,-1 16-48 16,1 15-24-16,1 10-35 15,6 7-6-15,4-7-2 16,6-4-2-16,3-11 1 0,4-10 0 0,6-14 5 15,0-6 4-15,-3-21 18 32,-2-8 10-32,-11-6 21 15,-9-6 9-15,-13 3-4 0,-14-4-11 16,-13 17-27 0,-1 2-26-16,1 22-48 15,1 8-26-15,7 15-72 0,2 4-35 16,12 1 100-16</inkml:trace>
  <inkml:trace contextRef="#ctx0" brushRef="#br0" timeOffset="6394.31">22809 17056 1555 0,'18'8'133'0,"1"1"81"0,6 2-112 0,10 0-12 0,1-6-27 0,5 0-5 0,-2-10 9 0,1-1 1 0,-7-5-4 16,-5-5-7 0,-13-1 3-1,-14-2 1-15,-10-5 7 16,-9 4 2-16,-15-3-20 16,-5 6-6-16,-11 14-23 15,-6 8-10-15,3 25-11 16,8 9-7-16,20 10-7 15,15 5 0-15,31 2 3 16,17 1 2-16,17-10 1 16,4-7 4-16,3-16 2 0,-8-10 1 0,3-17 9 15,-3-10 5-15,5-17 14 16,-1-6 4-16,-9-13 7 16,-1-3 1-16,-14 1-3 15,-10 7 1 1,-11 14-2-16,-7 8 0 0,-6 22-13 15,5 3-5-15,-6 21-13 16,7 3-5-16,13 9-3 16,2-3 2-1,7 3-1-15,2 4 0 0,-9 4 2 16,-7-3 2 0,-15 2-6-16,-13 1 0 0,-15-10 0 15,-12 0 0 1,-12-12 3-16,-6-8-3 15,-1-13-23-15,-2-1-21 0,-2-20-87 16,3-5-52-16,3-24 98 16</inkml:trace>
  <inkml:trace contextRef="#ctx0" brushRef="#br0" timeOffset="169023.07">6526 8792 549 0,'0'0'125'0,"-2"0"118"0,0 0-21 15,2-4-43-15,0 0-25 0,2 0-22 0,3-4-4 0,-4 3-18 0,1-1-16 0,-2-1-41 0,0 0-17 0,3 2-16 0,6-6 1 0,14 0 16 0,7-5 8 0,18-4 9 0,9-3 3 32,9-5 3-32,7 0-1 0,1-1-12 0,-3 6-7 15,14-1-17-15,5 5-9 16,11 6-9-16,3 2-3 16,-1 11-2-16,-8 5 1 0,-10 5 0 15,-8 1 0-15,-9 0 2 16,-3 1-1-1,-5 2-3-15,-8-1-33 0,-15 3-89 16,-2-4-71-16,-17-4-241 16,-4-6 242-16</inkml:trace>
  <inkml:trace contextRef="#ctx0" brushRef="#br0" timeOffset="169360.75">8081 8226 988 0,'-11'-3'157'0,"0"0"100"15,3 3-56-15,3 1-29 0,4 6-58 0,1-3-15 0,3 4-24 0,-2-1-8 0,9 1-1 0,1-2-6 16,0 0-6-16,10 4-6 0,7-2-11 0,8-1-5 15,12 4-10-15,-6-3-1 16,5 2-12 0,-2 1-3-16,-1 3-4 0,-2 3-2 15,-5 2 5-15,-6-1 2 0,-12 7 5 16,-8-1 4-16,-20 9 2 16,-7 1 0-16,-17 1-31 15,-7 4-39-15,-2-4-116 16,-4-3-99-16,-1 4 141 15</inkml:trace>
  <inkml:trace contextRef="#ctx0" brushRef="#br0" timeOffset="170172.04">9152 8177 957 0,'2'-1'157'0,"-2"-4"153"0,-2 0-28 16,-1 4-83-16,-6 1-39 0,-6 0-74 0,1 0-30 0,-8 9-29 0,3 1-10 0,-4 12-16 0,-1 8 0 15,3 17-5-15,1 7-3 0,6 17-4 0,3-5 1 16,11-3 1-1,4-5 1-15,12-22 1 0,5-6 1 16,7-15 3 0,4-12 7-16,-4-5 18 15,0-9 9-15,-4-5 13 16,0-4-3-16,-5-5 4 16,3 1-3-16,-8-1-16 0,-1 6 0 15,-6 9-20-15,-3 6-6 16,-1 18 0-16,5 10-3 0,4 7-1 15,7 8 2 1,6-5 0-16,10-8-1 16,5-13 2-16,-4-8 1 0,0-12 16 15,-7-5 11-15,-7-13 29 16,-3-9 14 0,-4-5 9-16,3-4-2 0,-15-2-22 15,-5-1-10-15,-12-1-22 16,-6 6-8-1,-7 9-21-15,-3 12-22 16,-10 13-61-16,-2 14-44 16,2 7-101-16,12 8-48 15,15 0-153-15,5-9-84 16,24-7 292-16</inkml:trace>
  <inkml:trace contextRef="#ctx0" brushRef="#br0" timeOffset="170655.12">9577 8299 301 0,'36'-7'138'0,"-1"4"147"0,-9 6-13 0,-7 16-58 0,-4 7-41 0,-8 7-64 0,-3 5-25 0,-4-5-21 0,-2-2-5 0,0-10 9 15,2-9 8-15,0-12 19 16,4-6 4-16,0-18 7 16,-1-1 0-16,2-5-18 15,3-5-3-15,0 12-25 16,8-1-13-16,1 15-23 15,7 1-14-15,-1 13-10 32,0 10-5-32,2 15 2 0,0 7-39 0,7 7 0 15,-2-6-13-15,7-12-4 16,3-5 39-16,-2-23 1 16,-2-9 13-16,-8-14-11 15,1-8-11-15,-9-13-46 16,2-11-20-16,-4-10 2 15,-1-11 13-15,2-7 51 16,-6-8 24-16,-7-11 47 16,-6-5 27-16,-5 2 52 0,-3 12 16 15,0 23 3-15,2 20-4 16,1 34-26 0,2 12-14-16,-1 27-28 0,2 16-22 15,4 31-28 1,4 13-5-16,5 20-9 0,-2 3-3 0,10 1 1 15,-1-5-53-15,1-7-101 16,-1-10-89-16,6-16-389 31,0-12 376-31</inkml:trace>
  <inkml:trace contextRef="#ctx0" brushRef="#br0" timeOffset="171139.22">10324 8035 1296 0,'-3'-26'187'0,"2"2"115"0,1 16-84 0,3 6-46 0,9 12-57 0,6 3-18 0,13-1-39 0,7 5-13 0,8 4-27 16,-2-4-8-16,-8 5-5 16,-7-3-1-16,-6 0-1 0,-5-3 1 15,-9 0-9-15,-6-4-7 16,-6-4-15-16,-5-6-9 15,2-10-3 1,0-9 5-16,4-12 14 0,7-9 9 16,9-7 10-1,2 4 6-15,9 6 12 16,5 7 4-16,2 10 0 16,-1 6-6-16,-4 10-9 15,3 4-4-15,-11 15 0 16,3 5 0-16,-6 16-1 0,-5 0-1 15,5 6-5 1,-5 0 1-16,4-12-1 0,8-7 1 16,0-16 7-16,4-9 2 15,1-11 18-15,4-6 10 16,-2-11 21-16,-6-2 9 16,-12 1 0-16,-9 4-5 0,-20 1-15 15,-13 2-11-15,-11 5-30 16,-3 1-23-16,-13 7-56 15,2 4-40-15,4 0-111 16,7-3-115-16,24-3 193 16</inkml:trace>
  <inkml:trace contextRef="#ctx0" brushRef="#br0" timeOffset="171374.57">11307 7242 1523 0,'2'-12'158'0,"-2"12"117"0,0 11-24 0,-2 26-77 0,-1 25-37 0,3 21-66 0,0 14-20 0,3 13-31 0,2 0-8 0,3-7-50 16,3-8-19-16,2-21-125 15,1-10-112 1,1-15 171 0</inkml:trace>
  <inkml:trace contextRef="#ctx0" brushRef="#br0" timeOffset="172024.13">9493 9259 1089 0,'5'-1'155'0,"-4"1"161"0,6 3-48 0,-4 9-35 0,0 10-35 0,5 16-79 0,-2 11-36 0,4 17-51 15,1 10-18-15,-5 17-5 16,2 5-32-16,-3-5-91 16,2-2-74-16,6-4 82 15</inkml:trace>
  <inkml:trace contextRef="#ctx0" brushRef="#br0" timeOffset="172289.96">9419 9374 1618 0,'-3'10'94'0,"12"-42"29"0,4-20 69 0,3 5 7 0,-1 0-40 0,3 20-58 0,8 5-23 0,8 17-38 0,-1 11-10 0,0 16-14 0,0 7-4 16,-9 10-3-16,-4 5 2 15,-12 2 4-15,-3 4-10 16,-16 2-32-16,-3-1-28 16,-7-5-88-16,-1-10-62 15,-5-17-344 1,7-10 329-16</inkml:trace>
  <inkml:trace contextRef="#ctx0" brushRef="#br0" timeOffset="172905.02">10138 9242 989 0,'40'0'177'0,"-6"0"106"0,-18-2-7 0,-17-7-16 0,-7 7-55 0,-5 2-26 0,-11-6-74 0,7 6-34 0,-22-6-43 16,-4 4-16-16,-1 4-14 16,3 10-9-16,8 18-20 15,6 8-17-15,13 12-36 16,9 2-4-16,8-6 8 16,13-14 16-16,11-18 40 0,7-8 12 0,6-18 23 15,-1-10 14 1,-4-13 31-16,-3-6 15 0,-4-2 14 15,-9-2 1-15,-7 5-17 32,0 10-13-32,-12 14-22 15,0 13-11-15,0 10-20 0,-5 18-3 16,5 16-23-16,5 12-6 16,4 1 2-16,5 1-14 15,5-15 13-15,3-15 7 16,5-19 4-16,0-11 18 0,1-23 6 15,4-13 6 1,-4-17 11-16,1-7 7 0,-3-12 15 16,-4-5 10-16,-6-3 18 15,-3-5 1-15,-5 6-2 16,-7 12-7-16,1 23-15 16,-2 17-3-16,0 29-13 15,-3 12-10-15,-4 28-17 16,4 10-8-16,3 26-8 15,3 7 0-15,7 8-16 16,3-2-22-16,-1-9-68 16,7-9-52-16,-2-16-170 15,-1-11-150-15,-5-10 272 16</inkml:trace>
  <inkml:trace contextRef="#ctx0" brushRef="#br0" timeOffset="173356.09">10367 9103 1244 0,'17'-5'136'0,"9"-7"119"0,-1-9-2 0,5-7-48 0,1-7-22 0,-4-9-57 0,2-7-18 15,4 1-27-15,-2-2-10 0,6 11-9 0,-4 6-4 0,-3 19-7 16,-4 7-10-16,-8 22-17 0,1 12-11 16,-5 27-9-16,-1 13-3 31,1 17-11-31,-3 4-12 0,-2 1-19 16,-6-11-5-16,-3-13 4 15,0-11 11-15,-7-22 21 16,7-8 5-16,0-19 8 15,0-6 1-15,7-22 3 16,-3-8 0-16,8-12 7 16,9 4 8-16,-1 4 11 15,5 7 1-15,5 22-5 16,-4 6-9-16,-3 19-14 0,3 9-3 16,-4 13-12-16,0 2-22 15,-5 3-87 1,-1 0-82-16,3-3 104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C277478-E44A-45C5-91B3-F470D7F631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23B8711-58DB-4987-A0EE-7D2AD2E15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D49918F-FFF2-4A29-AE16-4E538CCB48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8E2927A-990C-472D-B6B0-C508604FA4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FCC19416-9B75-4C32-8590-5CB98FE5F3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18258B0-260C-4487-959A-CCF57A0DC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DE5948-4347-4EB9-A9C6-01B234CAD7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ABE4BA-56E0-45D8-BD2A-B71915DA4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5CB134-C319-4010-8487-BB528D2D985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A0AEFD2-8029-4719-AF13-D1D0CB3997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22BB9EA-86D3-4191-915F-3BE1FAA6D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35773A-08F5-4B73-9EC2-8AB081D76A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41A54-084F-4325-8CB0-5782CF45541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06D648F-FB8C-46EE-9C41-013A92DDA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3BD9442-CC33-4BF7-8F0E-EBB8F5B1F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E24DB45-3122-492A-A3FE-26F3EA5DE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4269D5-A83D-4D0B-9325-0D3B48227D30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14B1547-35F7-4DA9-BFA0-978C13A86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8B5A506-B406-4F8D-AA85-B1847EF6B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7FAFE1C-2E3F-492D-B315-AEC0A8D78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85E3A-B7B7-478E-A4EC-6FAFD7733AF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6E5E2DF-1A97-4C35-9C64-DB114BBD1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F4A5BD2-1ED5-4FCD-8162-26FB8932C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8EB4987-7B96-48D4-926A-9875B7631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A6118B-D1D7-4228-933F-0B4492EB231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53E4BB7-2693-45F3-99CA-3CAC6843B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D14B8F0-CB43-4D2A-96AC-918F16ACD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7A3F3C8-4E86-4BE5-873A-1781EB278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C74863-EBD1-4479-A4C7-04C9DD7308B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C1116E-C235-4EDD-AC61-A6D93B055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0642A9-5BD9-4D34-95AF-B1EB1290D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80D8E7F-CFBC-4AA4-9E13-5F8B95331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A342D6-804C-41DA-8783-47CF8353E54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AF590E2-D6FB-431F-B41D-42427EAF1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4CF6ED-1D81-4050-A16E-A0B88D543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FA3A4DB-BC93-4096-828F-F256B5911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836E7-6D3A-4D7F-AC32-7D84E23AC1B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4DF1994-DAFA-4241-88F2-310CD52643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A41C93-B40E-4B78-A870-73C7A74CC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A1F2527-A4C0-49E4-B110-54F259DDE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18315B-6CD2-4286-81F3-AAA7107A368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E0AFDD1-6012-475A-9071-A432EB40E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2BA2D89-A82D-4944-8ADD-DB1207BE1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AE5349-AA97-4332-8CDF-05BFAB313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EBE750-8464-40BB-ADF3-7E90C25DE74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77121A5-8B18-4DB0-A3CB-85CA2046B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85FC511-51D9-4CA1-AD41-C8A8147C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C88676-4DE9-41B6-9D6B-263276801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A876C4-8EF5-4D26-BA72-616E088D9A58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5C33A4-8410-42F2-ABD4-15977D3E1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D2EEF49-D704-4785-B1FB-A2146EFAF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506A42B-52B8-491F-93AB-3E6C240CA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CE36F3-9229-49A2-A14F-6B13479CD8E9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057C954-1C8A-449E-85D1-F6B8E45B6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43FC2C-128B-4E1F-80D6-11BC70C16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0307EC-B6FE-4E07-B57B-3861F87B7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1FEA5-2024-4665-940B-233DF7150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BF7C7-EB88-46B7-9EC7-4BD15010B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F5BFF-C336-4D12-BA6D-C78F1B86B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4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8DB8C-CF8B-4548-9191-29C6E3458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B15E18-5267-4FBB-835C-09A99B8D2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60C30-E201-4448-AF6A-89EB133A7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7D07D-45ED-4EC6-90CC-1C350B6812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6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40C0A-3247-4446-BFC7-C6AC54CD8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A5068-1026-446E-87ED-D27F7C822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3B415-A84D-4D2F-A5AF-87D66B9E1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F46C7-6578-4B39-A18B-A9DA24141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4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55D20D-1004-4329-9CDC-DB8D38195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9290C8-7ADE-4402-A959-28B60A55E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D13A30-5580-4671-9C47-97EC6A729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D8EB5-92C2-47D1-A4F2-955B4999E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42746F-3F77-4735-9E48-5ECD2F19F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A1C62-B80F-4207-8087-06BB485CE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AAF68-7397-4E86-84CD-D77557FE9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CAF6-C700-4D52-A01B-19388F476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84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78A21-F28F-4C46-8638-06A191323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74A7E-4F66-4E5F-BACF-A07B79556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A1D94E-0F19-4695-850E-EBCD75EA8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F7360-A8C1-45DE-AF4C-4955D3562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0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10DE5D-5742-48F5-9A2D-4D56F7D19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CFA433-66B7-4A94-BE11-A7F8A85AD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31769E-9883-4736-A7EB-266CA8AAA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4BE78-7277-48FD-8BBE-004C2CF97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9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200283-1805-40F8-B807-091D4DD42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0FFC8D-98CA-4D53-AE87-253FF0F5A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438FE4-68B8-400A-8B44-7547492A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D9F36-6A24-46BF-81FE-0797C8248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53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9145FC-DF96-4DF0-B7F7-481A48692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4BD402-D984-4636-B921-255BF4EC97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818D99-2226-4C36-85C7-96146C4A2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BB023-7ABD-4978-9D18-A1123D3885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6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8249E-9828-4C32-8182-8838AD6CAD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EEFB4-59EC-439B-BD6A-9E25A1F6C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64750-7E67-4220-B209-932535C51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C9AE3-6D51-47A7-A4EA-D9827B864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7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E26552-B122-40A6-A6F1-DF28269C4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5D378-F151-451E-884B-FADCF142D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BA1E7-B189-496F-9475-118D0913D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FEB3F-1276-4946-A84A-C0E8E345E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20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0B7287-1FE9-43AF-B1D9-0AD6F945B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475C74-8471-4DE9-87E3-23EF18B17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2015A7-FD79-47BF-8736-A99D938E3D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582739-781F-49FE-BA62-2C5109C42D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EE663F-2165-4439-B396-796EA54E7B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48B373A0-8A73-40ED-B2A7-93A3D57667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83B23F-3AF8-4991-A093-2AB607DD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74B0FE-CE03-4663-B30A-1AD8C23E4B9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E89967E-1F36-4A16-B708-F03294782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2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13: ALUs, Adders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B31FB99-DD49-418C-92F5-380A897C2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FB0D3E7-A4FE-4D75-AB3F-40A954FE7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5266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Note: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6 submission has been moved to 2/29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Carry-lookahead adder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7666D57-4543-A2FF-B898-E2DEB7B091BC}"/>
                  </a:ext>
                </a:extLst>
              </p14:cNvPr>
              <p14:cNvContentPartPr/>
              <p14:nvPr/>
            </p14:nvContentPartPr>
            <p14:xfrm>
              <a:off x="471600" y="2054880"/>
              <a:ext cx="8799480" cy="4637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7666D57-4543-A2FF-B898-E2DEB7B091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2240" y="2045520"/>
                <a:ext cx="8818200" cy="4656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A3CB9A3-A90D-434C-86E1-AC9534CE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A18CCB-50D7-476C-B44A-0B72F3AEA7E5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2AA63E2B-BB8D-4D80-91AF-BD4F19753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30B24AEC-48B8-4D5F-8DC0-2287B3C9A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BB3A12A1-52EF-43EA-9CAA-384E529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4" y="1676400"/>
            <a:ext cx="261321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 1     1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SLT      0     1     11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BEQ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9C19B6E4-0E08-47F2-9461-7A227D77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5">
            <a:extLst>
              <a:ext uri="{FF2B5EF4-FFF2-40B4-BE49-F238E27FC236}">
                <a16:creationId xmlns:a16="http://schemas.microsoft.com/office/drawing/2014/main" id="{6290D1EC-5F56-4865-9763-35A016FC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D3A7AA1-445A-0E71-10BB-A1CE028C46EF}"/>
                  </a:ext>
                </a:extLst>
              </p14:cNvPr>
              <p14:cNvContentPartPr/>
              <p14:nvPr/>
            </p14:nvContentPartPr>
            <p14:xfrm>
              <a:off x="147960" y="2602800"/>
              <a:ext cx="8994240" cy="3743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D3A7AA1-445A-0E71-10BB-A1CE028C46E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8600" y="2593440"/>
                <a:ext cx="9012960" cy="3762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38D9EDB-D8C2-4E4A-923E-C9987011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7BC32-F114-47E0-8CCC-638989669E0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2FC41093-1FB1-4974-BDC0-D2F06AED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2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 of Ripple Carry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3ACCDCC-0EB7-42BC-A165-D3EB95337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D466D611-EDBC-447A-9A12-48F3829B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75361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carry propagates thru every 1-bit box: each 1-bit box sequentially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implements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 – total delay is the time to go through 64 gates!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We’ve already seen that any logic equation can be expressed as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sum of products – so it should be possible to compute the result by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going through only 2 gates!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Caveat: need many parallel gates and each gate may have a very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 number of inputs – it is difficult to efficiently build such large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gates, so we’ll find a compromise: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gates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inputs to each gate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sequential gates traversed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8C04C68-1AA8-8983-CED7-71A857D8745F}"/>
                  </a:ext>
                </a:extLst>
              </p14:cNvPr>
              <p14:cNvContentPartPr/>
              <p14:nvPr/>
            </p14:nvContentPartPr>
            <p14:xfrm>
              <a:off x="477720" y="29520"/>
              <a:ext cx="8591760" cy="627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8C04C68-1AA8-8983-CED7-71A857D874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8360" y="20160"/>
                <a:ext cx="8610480" cy="628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611C36B-E770-44A6-9C70-D1BB0B1E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7041FB-5868-47C4-B8C4-A231B8AB4C1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E36E1E5-943A-4F9B-9BA2-9535493B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4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Computing CarryOut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EE6CDE1-01F6-4C83-AB19-60486179A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53A6140D-0068-4FE2-B104-AE4726A2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363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CarryIn1 = b0.CarryIn0 + a0.CarryIn0 + a0.b0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CarryIn2 = b1.CarryIn1 + a1.CarryIn1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= b1.b0.c0 + b1.a0.c0 + b1.a0.b0 +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a1.b0.c0 + a1.a0.c0 + a1.a0.b0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CarryIn32 = a really large sum of really large products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Potentially fast implementation as the result is computed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going thru just 2 levels of logic – unfortunately,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gate is enormous and slow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40AEB118-5AED-980C-2275-DA170C8AF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85" y="311616"/>
            <a:ext cx="321621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A . B + A . Cin + B . Cin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094D84F-E2DD-B369-60DF-E4B387C72169}"/>
                  </a:ext>
                </a:extLst>
              </p14:cNvPr>
              <p14:cNvContentPartPr/>
              <p14:nvPr/>
            </p14:nvContentPartPr>
            <p14:xfrm>
              <a:off x="210240" y="666000"/>
              <a:ext cx="8882280" cy="4846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094D84F-E2DD-B369-60DF-E4B387C721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880" y="656640"/>
                <a:ext cx="8901000" cy="486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BBFD09-7FA8-4D0B-A2E6-6EB2B89C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6E2EC1-C984-4FD7-ADF7-0E0ED9355420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E1DC150-275A-4A79-8EAA-0E09A9E4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ECF2162-E530-4EA2-9F69-CDE484CDB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38638A1-58CB-4B2A-A123-B741DA1A6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294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Equation re-phrased: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Ci+1 = ai.bi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ai.Ci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bi.Ci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= (ai.bi) + (ai + bi).Ci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Stated verbally,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they are both 1 and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propagate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 if either is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Generate signal = ai.bi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Propagate signal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Therefore, Ci+1 = Gi + Pi . Ci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CEF3BB-F855-AD6B-455A-A2F603CAA7CC}"/>
                  </a:ext>
                </a:extLst>
              </p14:cNvPr>
              <p14:cNvContentPartPr/>
              <p14:nvPr/>
            </p14:nvContentPartPr>
            <p14:xfrm>
              <a:off x="661320" y="52920"/>
              <a:ext cx="8423280" cy="6136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CEF3BB-F855-AD6B-455A-A2F603CAA7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1960" y="43560"/>
                <a:ext cx="8442000" cy="615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149EDB3-D48C-4971-A05E-639D9AE2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F77FE-8381-455F-833A-D2BEA1116346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4F3807B-E8FE-4078-9751-5A747299E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F289E77-E7C2-4443-9F57-B64D28D2C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03544B0-350B-421B-8C01-BCA46E76A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931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c2 = g1 + p1.c1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c3 = g2 + p2.g1 + p2.p1.g0 + p2.p1.p0.c0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c4 = g3 + p3.g2 + p3.p2.g1 + p3.p2.p1.g0 + p3.p2.p1.p0.c0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B0D6D785-EFF5-4E9E-80E0-044F7D5CE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125913"/>
            <a:ext cx="78533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Either,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just generated,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in the last step and was propagated,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two steps back and was propagated by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the next two stages,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N steps back and was propagated by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single one of the N next stages</a:t>
            </a:r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C93762AB-34AF-4A3A-92DF-85F34CA59B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3429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0F9DEB4-0B31-4BA2-AB42-C541408FB0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429000"/>
            <a:ext cx="1981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4B9645C3-E511-4A96-8457-2C2CF82A25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505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9">
            <a:extLst>
              <a:ext uri="{FF2B5EF4-FFF2-40B4-BE49-F238E27FC236}">
                <a16:creationId xmlns:a16="http://schemas.microsoft.com/office/drawing/2014/main" id="{19C3F040-ADA5-4BD9-BD7E-728492737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2057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B4E4913B-DAA4-4488-9A4F-B4F48349C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4419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98956C-8D77-D6FA-0049-4C112CCEE49A}"/>
                  </a:ext>
                </a:extLst>
              </p14:cNvPr>
              <p14:cNvContentPartPr/>
              <p14:nvPr/>
            </p14:nvContentPartPr>
            <p14:xfrm>
              <a:off x="25200" y="66600"/>
              <a:ext cx="9032040" cy="6576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98956C-8D77-D6FA-0049-4C112CCEE4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840" y="57240"/>
                <a:ext cx="9050760" cy="6595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33445C0F-C273-4C17-85BE-5DBAA603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823C1F-0021-4A5B-AE90-7A20B7FE017F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A5449CC-90DB-490B-B696-0FE3989C6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0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and Conquer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0F68988-C159-4A4F-884B-E73E96B08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AFAEF70C-CD70-40E5-80F4-0A99A5833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33" y="1500302"/>
            <a:ext cx="860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equations on the previous slide are still difficult to implement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logic functions – for the 32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bit, we must AND every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propagate bit to determine what becomes of c0 (among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things)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the bits are broken into groups (of 4) and each group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computes its group-generate and group-propagate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example, to add 32 numbers, you can partition the task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tree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F82AAF1B-274F-4828-954A-F56F47B74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73305"/>
            <a:ext cx="4883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     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.         .         .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. . . .   . . . .   . . . .   . . . .</a:t>
            </a:r>
          </a:p>
        </p:txBody>
      </p:sp>
      <p:sp>
        <p:nvSpPr>
          <p:cNvPr id="22535" name="Line 6">
            <a:extLst>
              <a:ext uri="{FF2B5EF4-FFF2-40B4-BE49-F238E27FC236}">
                <a16:creationId xmlns:a16="http://schemas.microsoft.com/office/drawing/2014/main" id="{9522889C-B11D-4865-890B-7431F5FAD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7">
            <a:extLst>
              <a:ext uri="{FF2B5EF4-FFF2-40B4-BE49-F238E27FC236}">
                <a16:creationId xmlns:a16="http://schemas.microsoft.com/office/drawing/2014/main" id="{59F3EEA3-C009-4C15-BF07-9E3E65877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15EAFAF5-7DB6-4BBA-A4A8-1247DE6C6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A48BD954-BA35-49B1-AAF1-8BC311621A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0">
            <a:extLst>
              <a:ext uri="{FF2B5EF4-FFF2-40B4-BE49-F238E27FC236}">
                <a16:creationId xmlns:a16="http://schemas.microsoft.com/office/drawing/2014/main" id="{4D6523C8-2582-4816-B170-381D92383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306705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1">
            <a:extLst>
              <a:ext uri="{FF2B5EF4-FFF2-40B4-BE49-F238E27FC236}">
                <a16:creationId xmlns:a16="http://schemas.microsoft.com/office/drawing/2014/main" id="{AD995B37-E97D-4CC9-96B0-DC4675344D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3067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2">
            <a:extLst>
              <a:ext uri="{FF2B5EF4-FFF2-40B4-BE49-F238E27FC236}">
                <a16:creationId xmlns:a16="http://schemas.microsoft.com/office/drawing/2014/main" id="{0344DC08-1E12-4671-A5C6-7B0EE7ED67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3">
            <a:extLst>
              <a:ext uri="{FF2B5EF4-FFF2-40B4-BE49-F238E27FC236}">
                <a16:creationId xmlns:a16="http://schemas.microsoft.com/office/drawing/2014/main" id="{A81B0927-571F-495D-9819-D5FAB0D422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4">
            <a:extLst>
              <a:ext uri="{FF2B5EF4-FFF2-40B4-BE49-F238E27FC236}">
                <a16:creationId xmlns:a16="http://schemas.microsoft.com/office/drawing/2014/main" id="{C40AC5EC-3441-40A4-BF57-40FA789053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5">
            <a:extLst>
              <a:ext uri="{FF2B5EF4-FFF2-40B4-BE49-F238E27FC236}">
                <a16:creationId xmlns:a16="http://schemas.microsoft.com/office/drawing/2014/main" id="{083F8439-66CF-4253-B8D9-57BE1A828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6">
            <a:extLst>
              <a:ext uri="{FF2B5EF4-FFF2-40B4-BE49-F238E27FC236}">
                <a16:creationId xmlns:a16="http://schemas.microsoft.com/office/drawing/2014/main" id="{ED8329F3-DFC7-4A93-BAE2-09E8C1C4D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>
            <a:extLst>
              <a:ext uri="{FF2B5EF4-FFF2-40B4-BE49-F238E27FC236}">
                <a16:creationId xmlns:a16="http://schemas.microsoft.com/office/drawing/2014/main" id="{0A5DD7A9-327F-4DB4-9C62-9A27D2D48D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>
            <a:extLst>
              <a:ext uri="{FF2B5EF4-FFF2-40B4-BE49-F238E27FC236}">
                <a16:creationId xmlns:a16="http://schemas.microsoft.com/office/drawing/2014/main" id="{06BA7142-7036-4C8C-B627-CAD1DFEA0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>
            <a:extLst>
              <a:ext uri="{FF2B5EF4-FFF2-40B4-BE49-F238E27FC236}">
                <a16:creationId xmlns:a16="http://schemas.microsoft.com/office/drawing/2014/main" id="{283E30B6-FA75-4AB9-ADEC-D6FA2F714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>
            <a:extLst>
              <a:ext uri="{FF2B5EF4-FFF2-40B4-BE49-F238E27FC236}">
                <a16:creationId xmlns:a16="http://schemas.microsoft.com/office/drawing/2014/main" id="{8EED7F0A-14C4-4855-A9EE-02A0986684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>
            <a:extLst>
              <a:ext uri="{FF2B5EF4-FFF2-40B4-BE49-F238E27FC236}">
                <a16:creationId xmlns:a16="http://schemas.microsoft.com/office/drawing/2014/main" id="{78F6EC89-FF5E-45E1-B813-28169FCDFB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>
            <a:extLst>
              <a:ext uri="{FF2B5EF4-FFF2-40B4-BE49-F238E27FC236}">
                <a16:creationId xmlns:a16="http://schemas.microsoft.com/office/drawing/2014/main" id="{5AF8CC35-122E-48F4-9E21-C717AFD2F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>
            <a:extLst>
              <a:ext uri="{FF2B5EF4-FFF2-40B4-BE49-F238E27FC236}">
                <a16:creationId xmlns:a16="http://schemas.microsoft.com/office/drawing/2014/main" id="{69DE226F-F0CA-4F22-B10E-2E6AEB9642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C01A45B1-91B3-4BEE-A1D8-9E7B65CE0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D96BC5D7-E5B0-4D5E-8C7A-180443FA5C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C0A23F-5EF5-484E-BD65-10D3B9F0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DE8E19-D624-40F9-ABA6-E69F01E18165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A29E27E-958D-4231-89C3-4876930D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57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and G for 4-bit Blocks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E3C674D-79E5-41B7-A49D-F68D1B8BB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EFD84ED5-53F6-49A5-87E6-AC75FE25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5615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Compute P0 and G0 (super-propagate and super-generate)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first group of 4 bits (and similarly for other groups of 4 bits)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P0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G0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Carry out of the first group of 4 bits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C2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C3 = G2 + (P2.G1) + (P2.P1.G0) + (P2.P1.P0.c0)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By having a tree of sub-computations, each AND, OR gate has few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inputs and logic signals have to travel through a modest set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 (equal to the height of the tree)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8FFD624-0EAF-F174-68C2-463DFDF12336}"/>
                  </a:ext>
                </a:extLst>
              </p14:cNvPr>
              <p14:cNvContentPartPr/>
              <p14:nvPr/>
            </p14:nvContentPartPr>
            <p14:xfrm>
              <a:off x="94680" y="223200"/>
              <a:ext cx="8808120" cy="659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8FFD624-0EAF-F174-68C2-463DFDF123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320" y="213840"/>
                <a:ext cx="8826840" cy="661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9D54123-F8D1-4DF6-AF3D-275079895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16572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  A    0001  1010   0011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B    1110   0101  1110 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0000   0000  0010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1111    1111   1111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   1         1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   0         0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C4 = 1</a:t>
            </a:r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01476081-184E-4113-B8AD-DC579072B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362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adder (7,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C041EC-1222-9100-F97C-CD68BAEF0303}"/>
                  </a:ext>
                </a:extLst>
              </p14:cNvPr>
              <p14:cNvContentPartPr/>
              <p14:nvPr/>
            </p14:nvContentPartPr>
            <p14:xfrm>
              <a:off x="2194560" y="316800"/>
              <a:ext cx="6478200" cy="547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C041EC-1222-9100-F97C-CD68BAEF03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5200" y="307440"/>
                <a:ext cx="6496920" cy="549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7023BD-EDD7-4609-8EA1-BE7CD18A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A2768B-2FFC-481F-B755-B3FDC5074348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F55FFFD-F9A1-4555-B0DF-E5B1386B8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46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Look-Ahead Adder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49A5910-190C-480A-9629-B9E0B40AC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ED115833-8CC4-4539-9252-0E4F286AB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230781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16-bit Ripple-carry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takes 32 steps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design takes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how many steps?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5 sequential steps</a:t>
            </a:r>
          </a:p>
        </p:txBody>
      </p:sp>
      <p:pic>
        <p:nvPicPr>
          <p:cNvPr id="28678" name="Picture 6" descr="31">
            <a:extLst>
              <a:ext uri="{FF2B5EF4-FFF2-40B4-BE49-F238E27FC236}">
                <a16:creationId xmlns:a16="http://schemas.microsoft.com/office/drawing/2014/main" id="{D30257A3-632E-4D4F-B2D9-B71F55F0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09688"/>
            <a:ext cx="3198813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C187ED22-FA8D-43E3-98F3-094676E6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0552872-F2F3-68BD-D052-AFE9A6CEB8DF}"/>
                  </a:ext>
                </a:extLst>
              </p14:cNvPr>
              <p14:cNvContentPartPr/>
              <p14:nvPr/>
            </p14:nvContentPartPr>
            <p14:xfrm>
              <a:off x="238320" y="63000"/>
              <a:ext cx="8839440" cy="6609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0552872-F2F3-68BD-D052-AFE9A6CEB8D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8960" y="53640"/>
                <a:ext cx="8858160" cy="6628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20C506-A300-493B-3901-7841B4EA5992}"/>
                  </a:ext>
                </a:extLst>
              </p14:cNvPr>
              <p14:cNvContentPartPr/>
              <p14:nvPr/>
            </p14:nvContentPartPr>
            <p14:xfrm>
              <a:off x="4278960" y="1387800"/>
              <a:ext cx="3058200" cy="5173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20C506-A300-493B-3901-7841B4EA599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69600" y="1378440"/>
                <a:ext cx="3076920" cy="519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189F34-AB39-0274-FDE2-0404A9950E2E}"/>
                  </a:ext>
                </a:extLst>
              </p14:cNvPr>
              <p14:cNvContentPartPr/>
              <p14:nvPr/>
            </p14:nvContentPartPr>
            <p14:xfrm>
              <a:off x="527400" y="1184040"/>
              <a:ext cx="8443080" cy="563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189F34-AB39-0274-FDE2-0404A9950E2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8040" y="1174680"/>
                <a:ext cx="8461800" cy="5655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A13AF9-8532-7CDA-EA40-71E95EBCA084}"/>
                  </a:ext>
                </a:extLst>
              </p14:cNvPr>
              <p14:cNvContentPartPr/>
              <p14:nvPr/>
            </p14:nvContentPartPr>
            <p14:xfrm>
              <a:off x="2522880" y="1143720"/>
              <a:ext cx="6513480" cy="4306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A13AF9-8532-7CDA-EA40-71E95EBCA08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13520" y="1134360"/>
                <a:ext cx="6532200" cy="4325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34EF37-E9AD-2F24-83EC-CD658BDED1CB}"/>
                  </a:ext>
                </a:extLst>
              </p14:cNvPr>
              <p14:cNvContentPartPr/>
              <p14:nvPr/>
            </p14:nvContentPartPr>
            <p14:xfrm>
              <a:off x="402480" y="2130840"/>
              <a:ext cx="6762600" cy="331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34EF37-E9AD-2F24-83EC-CD658BDED1C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3120" y="2121480"/>
                <a:ext cx="6781320" cy="333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F210D48-0E59-44B7-ACF2-C7B3D9E2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BFD0A-789D-4595-AAAA-622E807152EE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06C55F98-98BC-48FA-8854-5CBAB56F8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230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slt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B6CEEF3A-B320-4B9C-9FB7-C6566209A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4">
            <a:extLst>
              <a:ext uri="{FF2B5EF4-FFF2-40B4-BE49-F238E27FC236}">
                <a16:creationId xmlns:a16="http://schemas.microsoft.com/office/drawing/2014/main" id="{22E2EB22-7846-479D-B268-911E50AD8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589588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 Box 5">
            <a:extLst>
              <a:ext uri="{FF2B5EF4-FFF2-40B4-BE49-F238E27FC236}">
                <a16:creationId xmlns:a16="http://schemas.microsoft.com/office/drawing/2014/main" id="{2EB87782-652C-4FEE-9498-E92DC6A55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28848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 check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the sign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New signal (Less)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is zero for ALU boxes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1-31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31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 has a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detect overflow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 – the sign bit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serves as the Less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signal for the 0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CAFB0163-C738-434C-ADCA-DA89DB54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63595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B42D35-F095-359B-F029-1E87A134C8E3}"/>
                  </a:ext>
                </a:extLst>
              </p14:cNvPr>
              <p14:cNvContentPartPr/>
              <p14:nvPr/>
            </p14:nvContentPartPr>
            <p14:xfrm>
              <a:off x="522720" y="68400"/>
              <a:ext cx="8517600" cy="6736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B42D35-F095-359B-F029-1E87A134C8E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3360" y="59040"/>
                <a:ext cx="8536320" cy="6755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13AB69E-1F77-42CA-B905-CA573E9D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 beq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76473073-5532-4A0D-9CE6-069E512E7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09D0B2C-0FA2-4A7F-8B0B-0980231D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222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confirm that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result is all zero’s</a:t>
            </a:r>
          </a:p>
        </p:txBody>
      </p:sp>
      <p:pic>
        <p:nvPicPr>
          <p:cNvPr id="8197" name="Picture 6" descr="24">
            <a:extLst>
              <a:ext uri="{FF2B5EF4-FFF2-40B4-BE49-F238E27FC236}">
                <a16:creationId xmlns:a16="http://schemas.microsoft.com/office/drawing/2014/main" id="{DAEDA373-CD09-4730-8A85-F1662B67F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46200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AE04F43-B254-4CFF-8ACD-AAA74150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64ED-73D0-43B1-B662-D66B53CD6A36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AC2EA773-0C99-4808-8144-3A30BB634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427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6E3487-3286-D9F4-0052-9D1E6668AA9B}"/>
                  </a:ext>
                </a:extLst>
              </p14:cNvPr>
              <p14:cNvContentPartPr/>
              <p14:nvPr/>
            </p14:nvContentPartPr>
            <p14:xfrm>
              <a:off x="740880" y="348120"/>
              <a:ext cx="8085240" cy="5200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6E3487-3286-D9F4-0052-9D1E6668AA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1520" y="338760"/>
                <a:ext cx="8103960" cy="5218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5DE7E1A-650A-4B24-A4EC-1C414BEA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07163" y="64008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DC1F1B-F19B-4E98-8393-6AA3B9702B9F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5438EFE-66D2-47C4-9D0D-B33574C49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D35E5B2C-C6E3-4BC3-991A-45873B5F6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3C5AE36-23C3-4CA3-9AFF-932579E13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</p:txBody>
      </p:sp>
      <p:pic>
        <p:nvPicPr>
          <p:cNvPr id="10246" name="Picture 6" descr="24">
            <a:extLst>
              <a:ext uri="{FF2B5EF4-FFF2-40B4-BE49-F238E27FC236}">
                <a16:creationId xmlns:a16="http://schemas.microsoft.com/office/drawing/2014/main" id="{ADD5487E-0D34-4099-8AE2-D689326E7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349375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8595733F-4BC3-4028-892F-10AE20A5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547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63024</TotalTime>
  <Words>1335</Words>
  <Application>Microsoft Office PowerPoint</Application>
  <PresentationFormat>On-screen Show (4:3)</PresentationFormat>
  <Paragraphs>231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288</cp:revision>
  <cp:lastPrinted>2024-02-20T19:31:58Z</cp:lastPrinted>
  <dcterms:created xsi:type="dcterms:W3CDTF">2002-09-20T18:19:18Z</dcterms:created>
  <dcterms:modified xsi:type="dcterms:W3CDTF">2024-02-20T19:32:09Z</dcterms:modified>
</cp:coreProperties>
</file>