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ink/ink15.xml" ContentType="application/inkml+xml"/>
  <Override PartName="/ppt/notesSlides/notesSlide17.xml" ContentType="application/vnd.openxmlformats-officedocument.presentationml.notesSlide+xml"/>
  <Override PartName="/ppt/ink/ink16.xml" ContentType="application/inkml+xml"/>
  <Override PartName="/ppt/notesSlides/notesSlide18.xml" ContentType="application/vnd.openxmlformats-officedocument.presentationml.notesSlide+xml"/>
  <Override PartName="/ppt/ink/ink17.xml" ContentType="application/inkml+xml"/>
  <Override PartName="/ppt/notesSlides/notesSlide19.xml" ContentType="application/vnd.openxmlformats-officedocument.presentationml.notesSlide+xml"/>
  <Override PartName="/ppt/ink/ink18.xml" ContentType="application/inkml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3" r:id="rId2"/>
    <p:sldId id="668" r:id="rId3"/>
    <p:sldId id="669" r:id="rId4"/>
    <p:sldId id="670" r:id="rId5"/>
    <p:sldId id="725" r:id="rId6"/>
    <p:sldId id="726" r:id="rId7"/>
    <p:sldId id="727" r:id="rId8"/>
    <p:sldId id="728" r:id="rId9"/>
    <p:sldId id="717" r:id="rId10"/>
    <p:sldId id="719" r:id="rId11"/>
    <p:sldId id="720" r:id="rId12"/>
    <p:sldId id="721" r:id="rId13"/>
    <p:sldId id="722" r:id="rId14"/>
    <p:sldId id="723" r:id="rId15"/>
    <p:sldId id="693" r:id="rId16"/>
    <p:sldId id="711" r:id="rId17"/>
    <p:sldId id="694" r:id="rId18"/>
    <p:sldId id="695" r:id="rId19"/>
    <p:sldId id="696" r:id="rId20"/>
    <p:sldId id="712" r:id="rId21"/>
    <p:sldId id="713" r:id="rId22"/>
    <p:sldId id="724" r:id="rId2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C97741-D19E-40BE-B57C-0153DB775A86}" v="1" dt="2024-02-15T19:04:52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A2C97741-D19E-40BE-B57C-0153DB775A86}"/>
    <pc:docChg chg="modSld">
      <pc:chgData name="Rajeev Balasubramonian" userId="d1fdae7ed13c9a74" providerId="LiveId" clId="{A2C97741-D19E-40BE-B57C-0153DB775A86}" dt="2024-02-15T19:04:52.634" v="0"/>
      <pc:docMkLst>
        <pc:docMk/>
      </pc:docMkLst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363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363"/>
            <ac:inkMk id="2" creationId="{AE5DD103-01BF-5601-DA8D-2CB20C246EFD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668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668"/>
            <ac:inkMk id="2" creationId="{0A030636-33BB-518D-5C61-87FDB4C7CC06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669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669"/>
            <ac:inkMk id="2" creationId="{D4E3A492-81A7-77CD-BBD1-655104A55786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670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670"/>
            <ac:inkMk id="2" creationId="{85452F59-1CEA-94FC-3B9B-BA2F0B3A3480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693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693"/>
            <ac:inkMk id="2" creationId="{A13DE528-9D68-E5BF-C107-79781F5248EC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694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694"/>
            <ac:inkMk id="2" creationId="{3B5CF0F8-27A3-0E8D-023C-0F09020540D2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695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695"/>
            <ac:inkMk id="2" creationId="{D6929130-62BE-4BC9-52B2-B29EE4A3C94F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696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696"/>
            <ac:inkMk id="2" creationId="{D3BF848C-6CC1-EBF6-4EFF-BF459C29F3CA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11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11"/>
            <ac:inkMk id="2" creationId="{FD54114B-D2DB-C7AF-9569-29FD42FE518C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17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17"/>
            <ac:inkMk id="2" creationId="{C73BD281-70F3-05FE-78B0-B539DC64F08F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19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19"/>
            <ac:inkMk id="2" creationId="{210015BE-3778-4319-BB32-E6677B37E461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20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20"/>
            <ac:inkMk id="2" creationId="{CEE13F84-9453-5564-434E-207238E457FF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21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21"/>
            <ac:inkMk id="2" creationId="{3398B16E-BDA6-EBB0-8D8E-A78338CAC956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22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22"/>
            <ac:inkMk id="2" creationId="{A1740472-5F99-D23D-2C6A-5EC037FCEA6E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23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23"/>
            <ac:inkMk id="2" creationId="{3A5CCAEE-01DD-C0DE-74F3-DC58BDE1E104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26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26"/>
            <ac:inkMk id="2" creationId="{86FD189C-FE2A-318C-0D4A-CB7847AD65A2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27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27"/>
            <ac:inkMk id="2" creationId="{4DAB9E3C-5ACD-AD62-1BE9-ADF9BD3979FE}"/>
          </ac:inkMkLst>
        </pc:inkChg>
      </pc:sldChg>
      <pc:sldChg chg="addSp">
        <pc:chgData name="Rajeev Balasubramonian" userId="d1fdae7ed13c9a74" providerId="LiveId" clId="{A2C97741-D19E-40BE-B57C-0153DB775A86}" dt="2024-02-15T19:04:52.634" v="0"/>
        <pc:sldMkLst>
          <pc:docMk/>
          <pc:sldMk cId="0" sldId="728"/>
        </pc:sldMkLst>
        <pc:inkChg chg="add">
          <ac:chgData name="Rajeev Balasubramonian" userId="d1fdae7ed13c9a74" providerId="LiveId" clId="{A2C97741-D19E-40BE-B57C-0153DB775A86}" dt="2024-02-15T19:04:52.634" v="0"/>
          <ac:inkMkLst>
            <pc:docMk/>
            <pc:sldMk cId="0" sldId="728"/>
            <ac:inkMk id="2" creationId="{9389F03C-79F5-8844-7495-65CCC188A6A6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E01854C7-48E3-45EA-8012-8B72805441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CD98C4F-7BBB-4D0B-8F5B-ADD63967B0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E9710645-C0C1-4406-9959-FEFDCAEF5A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1FC9FFA5-02A9-456D-8D2A-98EFFAA5B9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2298E-C5EE-4900-88DC-C464852B8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7:45:40.1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14502 5134 272 0,'0'-13'111'0,"0"2"127"15,0 0-23-15,-3 1-27 16,3 7-24-16,-2 2-29 16,-3-1-10-16,4 2-19 15,1 0-8-15,0 0-12 16,0 2-5-16,-2 10-16 16,2 6-10-16,0 15-20 15,2 5-10-15,-2 9-14 0,3 8 1 16,2 8-7-1,-4 5-1-15,1 8-2 16,-1-1 0-16,-1-2 0 0,-1-4 1 16,-1-12-2-16,-1-6 1 15,0-17-22-15,3-8-26 16,3-15-74-16,2-15-64 16,-2-16 97-16</inkml:trace>
  <inkml:trace contextRef="#ctx0" brushRef="#br0" timeOffset="255.72">14888 4960 896 0,'0'-9'365'16,"2"2"-40"-16,-2 4-132 0,0 6-50 0,0 8-29 0,-3 13-49 0,-2 4-15 0,-3 13-11 15,5 10-8-15,-5 15-15 16,2 8-4-16,6 7-10 16,-5-1-2-16,5-4 0 0,2 0-9 15,-4-13-50-15,2-5-39 16,-2-19-112-16,1-12-94 16,-12-16 168-16</inkml:trace>
  <inkml:trace contextRef="#ctx0" brushRef="#br0" timeOffset="447.76">14503 5342 680 0,'-14'1'434'0,"5"9"-75"0,4-4-114 0,7 5-78 0,5-1-35 0,9-6-47 0,2 1-15 0,5-5-27 15,3-3-12-15,-1 0-13 16,5-2-8-16,12-6-54 15,6-2-57-15,21-7-163 16,-4 1-161-16,4 0 225 16</inkml:trace>
  <inkml:trace contextRef="#ctx0" brushRef="#br0" timeOffset="870.58">15147 5153 1031 0,'-3'12'127'0,"0"9"111"16,3 9-125-16,1 17-17 0,1 11-49 0,1 7-23 0,5 3-17 0,1-11-3 0,7-16 0 31,5-13 7-31,7-23 40 0,-1-10 17 0,1-23 21 16,-1-12 1-16,-5-15-18 15,2-3-14 1,-7 1-17-16,5 6-4 15,-1 21-23 1,-2 10-5-16,4 23-9 16,-4 18-5-16,8 16 1 0,0 9 2 15,0 6 2-15,0-5 0 16,-2-10 0-16,8-9 0 16,-3-17 13-16,2-3 10 0,-6-17 38 15,-7-6 12 1,-1-10 15-16,-3-10 0 0,-5-7-26 15,-5-15-7 1,-5-15-27-16,0-4-11 16,0-1-15-16,0 10-7 15,0 25-17-15,3 10-34 0,2 20-128 16,-1 8-113 0,10-2 151-16</inkml:trace>
  <inkml:trace contextRef="#ctx0" brushRef="#br0" timeOffset="1347.35">16811 4944 1118 0,'15'-11'145'0,"-3"0"110"16,-4 7-88-16,-3 0-4 0,-8 6-58 0,-2 7-21 0,-9 10-36 0,-4 8-11 0,-8 11-12 16,-9 1-10-16,2 12-8 15,-4 1-2-15,1 5-3 16,1 1-1-16,9-7-1 16,7-3-2-1,11-10-3-15,5-9-2 0,14-6-4 16,6-4 1-16,10-5 1 15,9-1 1-15,5-7-21 16,8-6-35-16,0-4-67 0,3-6-36 16,-3-9-83-16,-6 0-69 15,-13-4 188-15</inkml:trace>
  <inkml:trace contextRef="#ctx0" brushRef="#br0" timeOffset="1537.74">16923 5217 1025 0,'-7'-1'148'0,"0"2"140"0,-1 12-35 0,8 9-85 0,0 8-30 0,5 14-66 0,3 0-19 0,-3 15-20 15,3-1-11-15,-8 11-19 16,3-2-2-16,-3-1-36 16,0-3-48-1,6-11-180-15,4-3 154 0</inkml:trace>
  <inkml:trace contextRef="#ctx0" brushRef="#br0" timeOffset="2459.69">18498 5547 1030 0,'-6'-13'103'0,"-5"2"95"15,-2 2-12-15,-1-2-17 0,-7 1-27 0,-4-1-58 0,-3 0-25 16,-4 11-32 0,-1 10-14-16,-2 12-16 0,4 16-6 15,-4 21-3-15,2 9-2 16,11 8-16-16,7-2-6 15,22-17-10-15,16-8-1 16,17-24 21-16,1-9 10 0,2-16 18 16,-7-8 6-16,-6-19 14 15,-3-11 5 1,-2-25 7-16,-3-5 2 16,-6-22 14-16,-2-11 7 0,-6-6 9 15,-7-5 7-15,-7 2-12 16,0 4-11-16,-1 16-15 15,4 15-13-15,2 29-9 16,-1 19-5-16,-3 33-11 16,5 20-4-16,7 30-8 15,-3 20 2-15,6 25 7 16,1 6 1-16,5 10 0 16,4-5-6-16,10-22-8 0,8-13 0 15,9-26 4 1,4-15 5-16,-5-24 11 15,3-10 4-15,-4-24 3 0,-1-11 2 16,-6-26 2 0,-1-8 1-16,-17-7 1 0,-1-1-1 15,-16 20-1 1,0 14 1-16,-4 27-6 0,-6 14-3 16,3 28-4-16,-1 12-6 15,3 20 0-15,4 4 3 0,7-10-1 16,7-11-1-16,8-17 1 15,1-11 2-15,5-12 4 16,-1-11 5-16,4-17 2 16,-7-10 2-16,0-15 3 15,-3-6 6-15,-8-4 10 16,-1 2-2-16,-5 14 1 16,-4 11-12-16,1 25-16 0,-3 14-1 15,-1 24-8 1,0 13 2-16,4 7 4 15,-1-1-17-15,12-6-62 16,7-10-43-16,10-8-103 0,4-8-57 16,2-9-129-16,-1-3 216 15</inkml:trace>
  <inkml:trace contextRef="#ctx0" brushRef="#br0" timeOffset="2808.4">19659 5399 1203 0,'-11'7'86'0,"3"6"57"0,3 0-47 0,7 4-33 0,1-3-12 0,7-4-3 0,10-4 3 0,-3-11 11 15,7-3 5-15,3-11-4 16,-2-3-4-16,3-3 4 16,4-3 2-1,-11-4 5-15,-1 2 0 0,-14-3-9 16,-2-3 2-16,-16 7-13 0,-8 3-8 31,-4 19-17-31,-7 6-15 0,-6 28-17 0,4 17-7 31,-3 13-3-31,8 14 0 0,15-4 3 16,10-4 1-16,22-11 1 16,1-6 2-1,17-13 4-15,4-6 3 0,6-11 1 16,5-7-12-16,0-10-75 15,6-10-77 1,4-16 86-16</inkml:trace>
  <inkml:trace contextRef="#ctx0" brushRef="#br0" timeOffset="3223.97">21432 4948 1166 0,'0'0'7'0,"0"3"94"0,2 3 44 0,1 3 13 0,3 1-18 0,-4 9-1 16,-1 5-54-16,1 15-31 0,0 24-44 0,1 10-5 0,-2 21-3 0,-1-2-2 0,0 1-13 0,-1-3-53 16,1-13-87-1,1-5-71-15,2-21 101 16</inkml:trace>
  <inkml:trace contextRef="#ctx0" brushRef="#br0" timeOffset="3463.63">21383 4998 1486 0,'0'-9'141'0,"0"-1"115"16,0 1-57-16,2-6-56 0,6 3-42 0,8-6-62 0,9 0-21 0,11-6-11 15,15 0-7-15,15-3-4 16,0 2-2-16,8 5-1 15,-9-4 5-15,-2 10 1 16,-6 3-18-16,-8 11-118 16,-10 5-116-16,-20 9 131 15</inkml:trace>
  <inkml:trace contextRef="#ctx0" brushRef="#br0" timeOffset="3665.4">21582 5238 1629 0,'6'1'145'0,"7"-2"63"0,12-13-70 0,8-5-12 0,7-10-77 0,-2 2-27 0,-2 5-22 0,-1 5-17 0,1 8-95 0,2 2-84 15,1 7 101 1</inkml:trace>
  <inkml:trace contextRef="#ctx0" brushRef="#br0" timeOffset="4013.2">22087 5436 1384 0,'-5'34'77'0,"-1"-1"30"0,3 1-37 0,0 4 0 0,1-2-33 16,-1-1-26-16,3-5-8 0,0-6 1 16,0-7-1-16,3-7 3 0,-3-10 4 0,3-4 27 15,-1-7 6 1,-2-12 11-16,-2-4 7 16,-1-17-18-16,-5-8-4 15,8-3-15-15,0 1-12 16,11 10-11-16,3 11-2 15,8 11-2-15,7 4-1 16,4-1-2-16,10 4-2 16,5 0-1-16,0 1 18 15,1 2-60-15,0-1-14 0,-10 10-40 16,-7-5-47 0,-2 8-33-16,-10 1-118 0,2 6 177 15</inkml:trace>
  <inkml:trace contextRef="#ctx0" brushRef="#br0" timeOffset="4252.95">22615 5257 1039 0,'-4'14'101'0,"-6"6"91"0,-1 6-17 0,0 10-62 0,2 3-9 15,1 5-56-15,6 2-6 0,4-3-20 0,6-5-10 0,1-12-38 0,2-5-44 16,8-15-115-16,0-6-139 0,8-19 174 16</inkml:trace>
  <inkml:trace contextRef="#ctx0" brushRef="#br0" timeOffset="4427.08">22590 4877 2109 0,'2'1'1'0,"-7"-10"-16"16,5 6-48-16,11-8-158 0,3 7-249 0,16 1 258 0</inkml:trace>
  <inkml:trace contextRef="#ctx0" brushRef="#br0" timeOffset="4854.71">23202 5290 1629 0,'-11'0'135'0,"-3"-7"42"16,-11 0-24-16,-2-6-85 15,-6-1-41-15,-11 14-32 16,3 6-3-16,-7 27-12 16,4 10-2-1,19 18-2-15,4 4 1 0,21 1-33 16,15-6-15 0,16-16-22-16,12-7 2 0,-1-20 45 15,-4-11 22-15,-2-22 33 16,-9-14 9-16,-3-15 17 0,-2-7 10 15,-8-22 17-15,-1-10-2 16,-10-19 7-16,-1-9-1 16,-4-14 0-1,0 5 7-15,-4 23-5 16,5 15-7-16,-3 40 3 16,0 11-11-16,-4 29-25 15,0 13-9-15,0 26-28 0,-1 14-4 0,4 29 0 16,-2 11 2-1,9 13 5-15,3 4 1 16,1-6-43-16,7-2-65 16,10-17-74-1,3-3-84-15,21-16 137 0</inkml:trace>
  <inkml:trace contextRef="#ctx0" brushRef="#br0" timeOffset="5614.55">23906 5265 1556 0,'-24'-12'71'0,"-6"9"11"0,-3 3-29 0,2 8-26 16,-7 16-14-16,3 9-15 15,-4 6-6-15,5 4-5 16,14 1-22-16,9-9-22 15,11-4-5-15,16-10 0 16,4-8 23-16,10-9 27 16,-2-5 11-16,1-18 34 15,4 1 20-15,-5-15 35 16,-1 0 22-16,3-11 19 16,-3-2 1-16,-11-9-22 15,6 9-21-15,-14 10-34 16,-3 11-14-16,-9 25-21 0,-2 9-4 15,-8 21-17 1,0 10-5-16,-1 13 1 0,6-1 2 16,11-3-5-16,7-5-1 15,16-15 0-15,4-4 2 0,5-11 9 16,1-3 3-16,5-9 5 16,-4-4 1-16,-3-7 10 15,-5-4 6-15,-6-9 6 16,-3 3 3-16,-3-6-12 15,-3 4-8-15,-7 9-14 16,-4 10-9-16,-2 9-3 16,-10 11 2-16,5 14 2 15,-2 0 3-15,13-7-2 16,10-3-2-16,14-17 5 16,7-4 1-16,8-7 9 15,-6-11 3-15,-7-4 12 16,2-4 5-16,-5-7 20 15,-13-1-1-15,2-8 10 16,-16-6-1-16,-2 6-25 16,3 5-3-16,-6 15-26 0,3 19-11 15,-8 12-4-15,5 15 0 16,0 26 1 0,-5 7 3-16,8 18 4 0,0 6 3 0,5 9-17 31,-2 1 5-31,-3-4-19 15,-2-5-2-15,-9-4 22 0,-5-3-1 16,-4-3 20-16,-5-6 2 0,-5-8-18 16,-2-9-32-16,-10-18-116 15,-3-10-103-15,-11-24 136 16</inkml:trace>
  <inkml:trace contextRef="#ctx0" brushRef="#br0" timeOffset="6353.84">15067 8419 1182 0,'0'-5'112'0,"0"5"72"0,1 8-26 0,-1 11-74 16,0 9-25-16,0 15-36 15,0 13-14-15,2 17-3 16,3 9-3-16,-2 20 1 15,-2 9 3-15,-1 9 8 16,0 0-40-16,5-18-87 16,3-15-48-16,-5-29-128 15,6-9-51-15,-2-33 195 16</inkml:trace>
  <inkml:trace contextRef="#ctx0" brushRef="#br0" timeOffset="6571.23">15322 8521 1153 0,'22'-35'158'0,"-4"13"139"0,2 14-89 0,-6 21-67 0,4 20-33 0,-6 26-40 16,-1 5-11-16,-6 15-23 16,0 1-12-16,-4 4-13 15,6-5-5-15,2-5-8 16,2-8-31-16,0-11-99 15,-8-7-90-15,-4-17 110 16</inkml:trace>
  <inkml:trace contextRef="#ctx0" brushRef="#br0" timeOffset="6753.86">15021 8786 1331 0,'-3'0'151'0,"6"5"130"0,16-5-141 0,8 1-19 16,1-1-49-16,7 0-22 16,1-1-31-16,5 1-24 15,6-3-148-15,10 3-166 16,19 4 171-16</inkml:trace>
  <inkml:trace contextRef="#ctx0" brushRef="#br0" timeOffset="7180.12">15838 8613 1456 0,'-3'0'100'0,"-3"11"61"0,9 19-100 0,-2 12-17 15,2 26-26-15,-1 1-6 0,9 1-10 16,2-2-2-16,12-23-3 15,2-7-2-15,3-19 1 16,4-13 2-16,-7-10 20 0,0-17 18 16,-6-10 34-16,-6-9 7 15,0-2-11 1,-1 7-18-16,-3 13-39 0,1 14-12 16,4 28-8-16,2 18 1 15,4 29 6-15,1 5 2 16,9-6-4-16,3-4 0 15,10-28 1-15,3-8 2 16,-6-20 25 0,-5-8 23-16,-11-13 39 15,-7-12 11-15,-6-16 0 16,-4-6-18-16,-9-20-35 16,-3-13-10-16,-8-8-24 0,0 0-5 0,0 10-17 15,6 14-19 1,4 25-67-16,1 9-68 0,6 13-326 15,7 6 295-15</inkml:trace>
  <inkml:trace contextRef="#ctx0" brushRef="#br0" timeOffset="7766.57">17564 8374 964 0,'-3'8'193'0,"-10"-1"267"0,-7 5-232 0,-26-1-63 16,-5 2-39-16,-12-4-68 15,-1-5-22-15,8-6-20 16,1-1-7-1,6 3-9 1,8 0 0-16,5 12-6 16,3 1-2-16,16 3-5 0,5 1-2 15,12 5-2-15,4 2 2 16,4-2 9-16,3 5 3 16,-4 1 7-16,1 2 1 15,-5 3 0-15,-3 3 0 16,-4-4 1-16,-6-2-1 15,-1-5-1-15,5-4-1 16,-4-9-3-16,10-1-2 16,2-4-4-16,6-1-2 0,8 0 1 15,4 4 0-15,10 1 6 16,8 3 1-16,3 3 2 16,11 2 1-16,5 5-2 15,0-2 0-15,-7 6 3 16,-7 1 0-16,-13 9 5 15,-13-1 4-15,-20 3 8 16,-14-1 5-16,-21-2-3 16,-8-6-1-16,-12-2-7 15,1-9-6-15,-3-12-25 16,3-8-36-16,0-17-67 16,2-4-68-16,0-15-206 0,1-8 230 15</inkml:trace>
  <inkml:trace contextRef="#ctx0" brushRef="#br0" timeOffset="8307.14">19115 8958 900 0,'4'6'152'0,"1"8"197"0,5 5-160 0,-4 18-65 0,2 7-30 16,-5 28-60-16,2 7-16 15,-2 13-13-15,-5 1-1 16,-4 3-19-16,0-3-46 0,-1-6-152 0,3-15-161 15,4-26 194 1</inkml:trace>
  <inkml:trace contextRef="#ctx0" brushRef="#br0" timeOffset="8577.92">19082 9030 1193 0,'-4'-44'129'16,"6"5"174"-16,11-1-117 0,4 4-55 0,10 6 0 0,9 8-54 0,2 6-24 0,11 10-27 15,4 6-9-15,4 11-11 16,3 10 0-16,-8 7-2 16,-9 8 4-16,-23 5 5 15,-10 2 2-15,-31 7-2 16,-9 4-9-16,-23-2-22 15,-7-3-22-15,6-11-71 0,4-13-56 16,17-22-184-16,17-11-153 16,17-28 274-16</inkml:trace>
  <inkml:trace contextRef="#ctx0" brushRef="#br0" timeOffset="8863.89">19790 8937 867 0,'17'27'152'0,"-6"13"115"0,-1 9-66 0,-10 14-118 0,-3 1-34 0,3-2-32 0,4-9-13 0,15-19-11 15,8-14 0-15,6-22 3 16,10-9 23-16,3-17 61 16,2-8 29-16,0-7 36 15,-7-9-7-15,-14-8-23 16,-12 3-12-16,-24-4-26 15,-13 7-10-15,-22 5-31 16,-10 10-26-16,2 18-22 16,-3 17-19-16,6 15-49 15,8 3-25-15,11 0-107 16,13-3-117-16,24-9 191 0</inkml:trace>
  <inkml:trace contextRef="#ctx0" brushRef="#br0" timeOffset="9165.03">20456 8795 718 0,'55'-1'216'0,"-6"-1"168"0,-26 5-105 0,-13 5-56 0,-29 7-95 0,-11 0-32 0,-9 9-57 16,-6 3-18-16,12 3-17 16,8 0-3-16,12-3-11 15,9-5-4-15,16 3-2 16,9 3 0-16,17 4 8 15,1 4 4-15,2 2 4 16,-1 3 4-16,-18-5 4 16,-10-4 4-1,-15 2 6-15,-11-5 1 0,-22-7 4 0,-4-3-23 32,-7-13-74-32,-2-4-57 0,3-7-252 15,-1-6 222-15</inkml:trace>
  <inkml:trace contextRef="#ctx0" brushRef="#br0" timeOffset="9370">20661 8389 752 0,'52'-73'196'0,"-2"8"194"0,-6 29-176 0,-1 17-29 0,-13 38-58 31,-3 19-24-31,-11 39-32 0,1 16-17 16,-15 21-31-16,-4 1-8 0,-7 8-7 31,-7 0-14-31,-3 2-67 0,5-7-68 16,-4-14 72 0</inkml:trace>
  <inkml:trace contextRef="#ctx0" brushRef="#br0" timeOffset="9704.34">20779 8767 1275 0,'10'8'85'0,"4"9"47"16,6 2-47-16,12 3-16 0,7 2-28 0,10-11-26 0,2-6-5 0,-2-7-2 0,-4-3 14 15,-4-11 21-15,-4-2 14 16,-4-7 21-16,-10-3-5 16,-8-2-2-16,-12-5-1 15,-11 1-10-15,-6 6-6 0,-7 7-20 16,-9 14-13 0,-3 22-17-16,-5 16-5 0,2 21-9 15,6 11-2-15,9 4-23 16,17 1-23-16,18-6-63 15,11-10-44-15,16-13-181 16,0-7-74 0,10-11 220-16</inkml:trace>
  <inkml:trace contextRef="#ctx0" brushRef="#br0" timeOffset="10101.67">21722 8972 1156 0,'-28'3'121'15,"-5"5"100"-15,-8 0-110 0,-8 9-54 0,-3 1-28 0,8 10-27 0,14 5-6 0,16 0-24 0,10 2-18 16,17-8-26-16,9-5-7 16,16-9 12-16,6-12 20 15,0-9 43-15,1-9 27 0,-12-11 56 16,0-6 24-1,-16-11 35-15,-6-11 4 16,-1-14-21-16,-7-9-16 0,-8-19-24 16,-3-6-10-16,-4-11-13 15,-1-8 0-15,2 15-13 16,5 19-3-16,-4 35-4 16,-4 19-4-16,1 24-11 15,-1 11-12-15,6 30-18 16,7 19-6-1,1 46 0-15,0 13-1 0,0 22 17 16,-2 4-35-16,1-6-87 16,2-9-50-16,12-7-211 15,10-15 209-15</inkml:trace>
  <inkml:trace contextRef="#ctx0" brushRef="#br0" timeOffset="11350.8">16387 10082 731 0,'-2'-4'188'16,"-5"0"176"-16,7-2-129 0,0 5-23 0,0-1-66 0,7 5-30 0,-5 3-37 0,0 7-17 15,-2 17-22-15,0 13-8 16,3 37-21-1,6 15-6-15,-1 31-4 0,-3 8-1 0,4 11-38 32,-6-6-45-32,9-15-98 0,-1-12-70 0,6-33 127 31</inkml:trace>
  <inkml:trace contextRef="#ctx0" brushRef="#br0" timeOffset="12001.7">17015 10883 1873 0,'2'-29'-39'0,"-12"2"124"0,-4 0-13 0,0-6-25 0,-10-2-33 0,5 8-6 0,-6 0-4 0,-5 15-5 0,5 12-5 15,-2 25-2-15,6 15-20 0,1 23-42 0,9 1-29 0,15 1-21 0,12-11 19 16,14-21 42 0,14-16 34-16,2-20 58 0,-6-15 23 15,-1-15 35 1,-4-6 13-16,-2-10-13 0,-5-5-13 15,-9-4-19-15,-1 3-13 16,-12 14-22-16,3 11-3 16,-10 30-11-16,-4 19-5 15,-1 33-3-15,-4 14-2 0,5 16-3 16,4 3 23-16,7-9-51 16,10-11-2-16,9-28-1 15,7-13-23-15,4-25 58 16,-1-18 7-16,1-19 17 15,0-13 10-15,-1-18 18 16,-5-8 10-16,-2-16 13 16,-4-7 1-16,-8-15 4 15,-7-2-8-15,-7 2-16 16,-1 10-9-16,-1 27-18 0,0 22 0 16,0 38-3-1,-3 14-4-15,-3 32-18 0,-5 13-7 16,2 36-12-16,4 16 2 15,0 24 7-15,5 6 2 16,8 0-23-16,5-3-11 16,12-22-53-16,3-9-35 15,10-24-44-15,5-13-20 0,-9-28-62 16,1-15-55-16,-13-26 179 16</inkml:trace>
  <inkml:trace contextRef="#ctx0" brushRef="#br0" timeOffset="12191.62">17411 10436 1175 0,'-10'19'161'0,"9"3"137"0,17-2-118 0,12-4-26 0,18-5-59 0,4-10-29 0,2-4-39 15,-1-6-9-15,-4-12-33 0,-3 2-56 16,0 1-211-1,4 0 173-15</inkml:trace>
  <inkml:trace contextRef="#ctx0" brushRef="#br0" timeOffset="12676.2">17976 10772 372 0,'27'-5'138'0,"4"-6"97"0,10-11 7 0,5-5-20 0,-2-6-36 0,2-2-12 16,-8-8-23-16,-12 4-6 15,-15 4-12-15,-14-1-13 16,-27 1-26-16,-4 4-14 0,-22 9-31 31,-7 12-19-31,8 31-26 0,1 17-5 0,9 29-16 16,7 9-3-1,13 11-5-15,9-5-1 0,24-14-7 16,8-5 3-16,18-22 5 16,7-10 5-16,10-16 16 15,1-12 3-15,14-14 4 0,-1-8 1 16,-2-3-2-16,-5 4-2 16,-15 15 0-1,-2 5-1-15,-10 13-38 16,-10 9-21-16,-10 6-34 0,-8 5-9 0,-8-4 39 31,-4-1 23-31,3-14 38 16,-4-6 39-16,-1-20 53 15,5-6 26-15,-2-17 36 0,8-3-18 16,8-8-38 0,6-7-30-16,16 4-38 15,0 1-14-15,19 2-13 16,8 3-1-16,3 2-48 15,12-1-64-15,10-1 66 16</inkml:trace>
  <inkml:trace contextRef="#ctx0" brushRef="#br0" timeOffset="13114.21">20542 10092 1107 0,'0'16'168'0,"0"4"198"0,0 7-237 0,4 12-6 0,-4 23-62 16,1 9-24-16,-2 25-29 16,-1 5-5-16,-6 5-4 15,0 1-34-15,-4-5-170 16,2 6 138-16</inkml:trace>
  <inkml:trace contextRef="#ctx0" brushRef="#br0" timeOffset="13543.89">20228 10680 1721 0,'7'11'69'0,"1"-8"44"16,6 5-46-16,16-6 7 0,-2-7-8 0,10 2-33 0,2-2-18 0,10 0-12 15,7 4 0-15,8 1-3 16,4 1 2-16,-8 9 0 16,-5 6 2-1,-12 6 0-15,-8 1 1 0,-12 6-1 0,-7-1-1 16,-7 4-1-16,1-1-2 16,-2 2-1-1,-3-7 0-15,7-9-1 16,6-3-1-16,-3-16 2 15,6-4 1-15,-3-16 5 16,4-5 3 0,4-9 6-16,-3-5 10 15,-10 3 18-15,-1 2 5 0,-18 8 12 0,-4 5-8 0,-17 11-18 16,-5 7-11 0,-4 13-33-1,0 8-24-15,-3 0-53 16,10-2-51-16,17-5-213 15,11-7-159-15,36-2 270 16</inkml:trace>
  <inkml:trace contextRef="#ctx0" brushRef="#br0" timeOffset="14704.14">21543 10731 1235 0,'1'-7'167'0,"-9"4"119"0,-1 3-51 16,-12 0-93-16,-13-3-52 0,-1-3-60 0,0 6-15 0,2 9-19 0,6 13-6 15,4 16-7-15,7 1-2 16,14 7-26-16,2-3-13 16,14-9-15-16,12-4-1 0,4-14 27 15,9-6 16-15,5-21 28 16,-3-13 5-16,2-16 17 15,-4-10 12-15,-6-16 14 16,-4-10 11-16,-13-15 20 16,-1-15 6-16,-11-12 23 15,-3-2 0-15,-4 13-6 16,-8 7-9-16,0 37-23 16,-2 22-4-16,5 30-28 15,1 16-14-15,-5 37-25 0,0 12-12 16,4 38-1-1,6 21 3-15,10 20-44 16,6 5-51-16,21-5-109 0,-2-10-168 16,18-33 33-16,2-19 48 15,15-34 104-15,3-16 170 16,8-24 28-16,6-19 20 16,2-21 64-16,-6-9 24 15,-15-14 62 1,-13 1 21-16,-27-3 8 15,-17 2-1-15,-21 13-54 16,-15 2-25-16,-19 29-63 16,-5 22-24-16,-10 35-22 0,-1 14-22 15,2 12-34-15,10 9-12 16,23-6-21-16,11-12-4 0,18-14 11 16,12-11 13-1,11-18 30-15,7-9 18 0,7-14 31 16,4-10 12-1,7-13 32-15,-5-3 14 0,-3-9 20 16,-9 2-2-16,-7 6-15 16,-4 6-8-16,-11 18-25 15,-11 6-9-15,-5 22-26 16,-1 11-9-16,-4 13-8 0,4 15-2 16,-4 7 1-16,10-3 0 15,8-6-4-15,10-10 0 16,9-19 2-16,1-6 2 0,10-15 6 15,-2-10 4-15,2-12 0 32,1-4 11-32,-2-13 17 15,-1 1 9-15,-11-4 25 16,-6 6-5-16,-8 13-15 0,-8 8-9 0,-6 13-31 16,-6 11-6-16,-2 23-9 15,-5-2-9-15,6 13-15 16,9-5-4-1,12-10-1-15,14-7 8 16,13-18 20-16,12-6 7 16,14-17 7-16,-1-6 2 15,-2-11 10-15,-7 1 8 16,-21-2 20-16,-1-1 9 0,-17 10 6 0,-2-2-4 16,-7 12-8-16,-4 12-8 31,-4 9-24-31,-6 17-8 0,-1 14-13 0,1 7-5 0,0 8 3 31,5 5 3-15,6 4-14-16,2 6-8 15,3 2-17-15,0-3-9 16,-7-1 8-16,1-3 28 16,-10-7-27-16,2-1 10 0,-13-15 12 15,-8-3-16-15,-9-16 41 16,-9-5-14-16,-7-12-65 15,0-3-31-15,3-8-110 16,8-1-74-16,8-30 168 16</inkml:trace>
  <inkml:trace contextRef="#ctx0" brushRef="#br0" timeOffset="14937.95">23546 10835 1453 0,'0'-2'221'0,"-1"5"-118"0,10-3 194 0,-4-9-303 16,-2 2-93-16,-6-5-109 0,-22-1 117 0</inkml:trace>
  <inkml:trace contextRef="#ctx0" brushRef="#br0" timeOffset="15616.68">15679 11904 1056 0,'1'19'144'0,"1"-2"131"0,-2 18-138 15,3 7-22-15,5 18-56 16,-3 10-18-16,6 20-35 16,-3 9-4-16,-1 14 1 15,1 3-21-15,-4-9-73 16,2-8-52-16,-1-25 64 16</inkml:trace>
  <inkml:trace contextRef="#ctx0" brushRef="#br0" timeOffset="15925.16">15483 12076 1140 0,'30'-24'135'0,"3"-1"112"0,15-2-107 0,2 3-6 15,2 23-53-15,2 12-23 0,12 19-39 0,7 9-5 16,4 21-7-16,2-3-2 16,-7 14 5-16,-15-2 0 0,-19 2 10 15,-18-1 6 1,-27 1 5-16,-12-4 1 16,-30-5-5-16,-2-7-5 0,-10-12-27 15,-2-9-25-15,6-12-89 16,-6-7-56-16,12-9-235 15,5-4 230 1</inkml:trace>
  <inkml:trace contextRef="#ctx0" brushRef="#br0" timeOffset="16333.69">16449 12631 1148 0,'12'1'138'0,"-4"3"93"0,0 2-65 0,-6 14-89 0,-2 9-33 0,1 16-29 0,-1 8-7 0,6-3-5 15,2-1-3 1,7-19-7-16,7-5-3 0,4-17 3 15,8-8 8-15,-4-14 20 16,0-10 7-16,-1-4 7 16,0-10 6-16,-7-2 20 15,-3-2 11 1,-5 7 6-16,-4 5-3 0,-6 22-18 16,3 10-14-16,-6 23-14 15,10 13-10-15,-1 17-16 16,-1 7-3-16,13 4-6 15,-6-5-28 1,20-16-105-16,5-8-71 16,7-16-280-16,1-13 269 0</inkml:trace>
  <inkml:trace contextRef="#ctx0" brushRef="#br0" timeOffset="16681.66">17158 12705 940 0,'-9'14'129'0,"3"5"111"0,4 11-88 0,4-2-76 0,4-2-28 0,8-6-30 0,5-7-10 15,8-7 22-15,5-6 21 0,5-13 40 16,0-1 13-16,-4-11 1 16,-6 0-10-16,-13-10-19 15,-5 5-7 1,-18-9-12-16,-7-4-8 0,-17 8-10 15,-5 1-5-15,-3 23-11 16,3 11-6-16,8 36-9 31,3 14-8-31,15 18-9 0,4 6-4 0,16-1-1 16,6-7 1 0,16-8 3-16,8-1 1 0,9-13 3 15,5-3-7-15,11-15-50 16,5-7-36-16,9-21-97 15,1-11-68-15,1-18 146 0</inkml:trace>
  <inkml:trace contextRef="#ctx0" brushRef="#br0" timeOffset="16997.58">18971 12552 1541 0,'6'28'129'0,"1"7"71"0,2 3-117 0,-1 1-18 0,2 1-50 0,-1-9-8 0,2-1-59 0,3-8-52 16,2-9-189-16,6-4 161 16</inkml:trace>
  <inkml:trace contextRef="#ctx0" brushRef="#br0" timeOffset="17170.83">18793 12153 1358 0,'-17'14'198'0,"4"-1"240"0,-1-7-311 0,7-4-114 0,1-7-61 0,6-5-131 16,6-1-175-16,7 7 185 15</inkml:trace>
  <inkml:trace contextRef="#ctx0" brushRef="#br0" timeOffset="17453.4">19208 12421 442 0,'28'60'70'0,"-4"-2"93"0,-7-2-113 0,-6-11-29 0,-9-7 27 0,-2-21 18 15,-3-5 16-15,-5-12 58 0,1-12-11 0,-2-5 31 16,-4-13 9-16,5-14-10 16,1-8 13-16,2-10-21 15,8 7-18-15,6 5-35 16,10 10-21-16,4 18-25 16,5 14-11-16,3 26-14 15,4 9-7-15,6 18-8 16,-5 6-3-16,2 7-4 15,2-1-26-15,-2 0-58 16,1-4-26-16,2-13-90 16,5-2-52-16,-2-10 145 15</inkml:trace>
  <inkml:trace contextRef="#ctx0" brushRef="#br0" timeOffset="18003.75">21030 12492 1265 0,'6'-19'123'15,"2"-5"87"-15,-8-4-30 0,-13-5-70 0,-10 0-26 0,-15 9-51 0,-1 5-15 0,-10 26-26 16,-3 13-12-16,7 27-32 16,1 7-13-16,27 9-45 15,9-3-25-15,22-19 15 0,19-9 15 16,7-20 84-16,9-6 59 16,0-13 80-1,-7-12 28-15,-2-14 26 16,-3-5-5-16,-11-8-23 0,-15 0-11 15,1 8-33 1,-9 10-14-16,-3 15-30 0,2 13-17 0,-7 27-23 16,-3 14-13-16,7 21-19 15,1 4-25 1,12 0-85-16,9-3-68 0,15-9 98 16</inkml:trace>
  <inkml:trace contextRef="#ctx0" brushRef="#br0" timeOffset="18621.86">22025 12520 1080 0,'2'-6'137'0,"1"3"139"0,-3 8-160 0,0 7-13 0,2 20-71 0,1 12-45 0,2 14-55 16,4 2-16-16,10-5 5 16,3-2 16-16,16-22 36 15,6-9 27-15,2-20 60 16,1-13 24-16,-7-13 43 15,-7-4 7-15,-11-4-21 16,-5 1-15-16,-12 10-36 16,-4 5-14-16,-2 16-37 15,1 10-6-15,5 20-40 16,-5 3-12-16,17 5-7 16,-3-10-5-16,13-9 31 15,12 0 8-15,1-19 36 16,1-8 25-16,6-8 33 0,-9-9 18 15,-3-2 2-15,-5 0-14 16,-19-10-26-16,-8-4-15 16,-8-7-93-16,-6 7-58 15,-1 5-267-15,-3 0 210 0</inkml:trace>
  <inkml:trace contextRef="#ctx0" brushRef="#br0" timeOffset="19167.15">22962 12659 1352 0,'43'2'54'0,"-2"-4"8"0,-3-4-17 0,-2-10 21 0,-4-1-13 0,1-1 0 15,-3-4 21-15,-3 0 24 16,-2 2 11-16,-12-2 17 15,-10 0-5-15,-11-4-14 16,-11 1-8-16,-19-2-32 16,8 4-22-16,-9 16-33 15,2 7-9-15,7 24-18 0,-8 8-1 16,13 18-3-16,3 5-4 16,24 4-2-16,12-6 3 15,17-5 0-15,3-7 5 16,10-12 7-16,2-3 1 15,17-17 0 1,11-9 1-16,13-16 2 0,6-7 3 16,-3-14 4-16,-10-2 7 0,-17-10 16 15,-16-3 9-15,-23-1 25 16,-16-3 4-16,-16 1 2 16,-11 8-4-16,-14 15-22 15,-5 15-15 1,-22 28-22-16,-8 16-9 0,-1 25-9 15,3 11 2-15,23 5-1 32,10 6-2-32,30-11-14 0,12-8-6 0,23-14-4 15,17-9 3-15,15-17 9 32,12-5 3-32,1-12 4 15,-2-10-17-15,-12-15-59 16,-8-8-59-16,-6-9-271 15,0-8 251-15</inkml:trace>
  <inkml:trace contextRef="#ctx0" brushRef="#br0" timeOffset="19434.48">24098 11784 2031 0,'0'0'1'0,"2"3"38"0,1 13 93 0,-1 4-12 0,2 21 6 0,0 19-33 0,-3 11-52 0,-1 11-12 0,-1 13-21 0,-9-2-1 0,-1 16 0 0,3 3 2 0,-1-13-67 15,1 0-18 1,3-13-91-16,0-15-97 15,1-13-291-15,2-16 319 16</inkml:trace>
  <inkml:trace contextRef="#ctx0" brushRef="#br0" timeOffset="19701.59">24483 12426 1285 0,'-4'1'211'0,"-1"3"198"0,-11 0-201 0,-4-1-18 0,-10 7-81 0,-19-1-39 0,-5 10-29 16,-9 7-10-16,1 7-21 0,18 4-6 16,14 4-8-16,18 0-4 15,24 0-7-15,17-1 0 16,20 6-3-16,12-5-9 15,10-2-52-15,-2-1-41 16,9-10 62-16</inkml:trace>
  <inkml:trace contextRef="#ctx0" brushRef="#br0" timeOffset="198129.62">4023 7097 739 0,'0'3'102'0,"-7"11"71"0,-4 4-39 0,-4 5-76 0,-4 1-7 0,10-3-1 0,-2-4 4 0,5 3 12 0,4-2 0 0,2 5-10 0,11 1-8 0,16 1-24 0,11 1-1 0,26 0 16 16,7 0 12-1,21-8 25-15,14-2 10 0,31-16 6 16,21-4-14-16,20-19-21 15,5-5-14-15,17-3-31 16,-9-10 1-16,-6 0-3 16,-7 4-5-16,-23 12 2 15,-13 11 1-15,-35 19-70 16,-17 7-67-16,-43 15-372 0,-11 12 297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25:12.0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11457 14225 636 0,'-19'14'76'0,"3"-1"55"0,-1-5-40 0,4-7-6 0,6-1 6 15,7-7 30-15,0-8 7 0,1 0 2 0,5-3-4 0,-2-1-22 16,-4 7-21-16,0 10-45 0,0 1-16 16,-7-1-15-1,3 7-2-15,0 3-3 0,0 4 3 16,4-5 14-16,6 2 4 15,7-4 12-15,2-1 1 16,11-4 0-16,4-1 0 16,6 1-9-1,10 5-5-15,-5 9-11 16,4 5-4-16,0 6-5 0,-3 0 0 0,5 4-1 31,4 1 1-31,-2-7 1 0,-3 1-1 16,-2-5 2-16,-3-2-16 15,-8-1-66-15,-5-3-77 16,-23-4 78-16</inkml:trace>
  <inkml:trace contextRef="#ctx0" brushRef="#br0" timeOffset="705.74">11383 16181 1087 0,'-13'22'115'0,"-7"8"88"0,-1 1-25 0,-1 2-62 0,5-1-28 16,9-8-47-16,8-10-12 0,24-6-5 0,12-5 2 0,29-5-3 0,7-4-4 0,17 0-12 0,-3-5 3 15,3 6-107-15,-1-1-150 16,-9 15 148-16</inkml:trace>
  <inkml:trace contextRef="#ctx0" brushRef="#br0" timeOffset="1103.32">11340 17483 1172 0,'0'-12'88'0,"2"-4"48"15,3 2-35-15,9 1-27 0,6 2-21 0,10 10-26 0,18 1-11 0,18 6-11 0,11 5-4 0,21 1 0 0,-3 0-1 16,20-11-60-16,5-1-95 15,8-14 92-15</inkml:trace>
  <inkml:trace contextRef="#ctx0" brushRef="#br0" timeOffset="10923.79">12091 14348 350 0,'-11'0'105'0,"-1"3"122"0,4-1-22 0,-3 1-54 0,0 2-28 0,-2-2-48 16,4 0-17-16,2 3-17 0,-1-4-2 0,8 3-12 0,2 1-4 0,12 2-5 0,7 3-1 0,9 3 1 16,9 0 6-16,8-1 8 0,5-4 4 15,7-1-5 1,-4-5-6-16,5-3-12 16,2-3-5-16,7-8-4 15,2-1-1-15,13-3-1 0,-1-5 0 16,2 1-1-1,-6-5 0-15,-6 2 0 16,-7-3-1-16,10 0 1 16,-1-4 0-16,11-4 1 0,4 2-2 15,-10-5 20-15,-9-1 10 16,-14-1 17-16,-11-3 11 16,-15-1-10-16,-4-2-7 0,-8-2-13 15,0 0-6-15,-5 0-7 16,-5-2-4-16,-1-3-4 15,2 2 0-15,1 5 1 16,2 0 1-16,1 3 4 16,1 3 3-16,9 7 6 15,1-1 2-15,2 7 2 16,0 0-1-16,1 6-5 16,2-3-4-16,0 6-6 15,8 2-3-15,2-1-5 16,2 3-1-16,7 2-2 15,-3 7 0-15,0-2-1 16,1 2 1-16,3 2-1 0,3 1-1 16,6 3 1-16,3 0 0 15,14 3 0-15,9-1 2 16,5 1 1-16,0-3 3 16,0-4 3-16,-8-5 3 15,3-7 0 1,3 2-1-16,12-6-1 0,7 1-2 15,3 0-5-15,-4 3 1 16,-10 1-3-16,2 2 1 0,6 7 1 16,11 2 0-16,1 1 1 15,-1 1-1-15,-11 1 0 16,-2-1 0-16,9-1 0 16,6-1 0-16,6-2-1 15,-3-7 0-15,-4 2 5 16,-5 2 1-16,13-3 3 15,15 4 2-15,-10 5-5 16,-1 0-1-16,-11 6-3 16,1 2 0-16,20 1-1 15,-1-1 0-15,-5 5 0 16,-4-2 0-16,-3 0 0 16,4 0 1-16,7-8 0 0,-2 0-1 15,-14-1 1 1,1-2 1-16,1 0-2 15,4 0 1-15,2 3 0 16,-10-1 1-16,-12-1 0 16,-1 1 0-16,4-1 1 0,5 1-1 15,-10-2-1-15,-1 0 0 0,-14 0 1 16,1 0 0-16,3 0 0 16,7 2 0-16,1 1 0 15,-5-2 1-15,-11-1-1 16,-9 0 1-1,-16-6 2-15,-6-2 0 16,-4-8 6-16,2-1 1 16,-8-5 0-16,2 3-1 0,-7-5-3 15,-1 1-2 1,-1 4 0-16,-3-3 1 0,-10 7 0 16,0 0 1-16,-12-4 0 15,-4 1 0-15,2 3-2 16,-2-4 1-16,-5 3 0 0,1-3-1 0,-4 0-1 15,-3-1 0 1,3 1-2-16,3-2-1 0,-1 2-1 31,1-3 0-31,2 3 0 0,-5-1 0 16,6 4 3 0,-4 3-1-16,-4 1 1 0,2 1-1 15,-6 1-1 1,4-2-1-16,-1 4-2 15,3 5-2-15,0-1-3 16,0 3-1-16,0-1-4 0,0 2-2 16,0 0-10-16,-5 3-8 15,1 7-42-15,-3 1-29 16,1-2-72-16,3 7-81 16,1-10 145-16</inkml:trace>
  <inkml:trace contextRef="#ctx0" brushRef="#br0" timeOffset="11386.71">21642 12669 1466 0,'-5'14'67'0,"-6"3"20"0,-1-3-58 0,-4 2-15 0,-8-2-4 0,-3-6 1 0,2 2 0 0,-3-1-4 15,-1 5-4-15,-2 2-5 16,2 6-4-16,6 3-3 16,1-2 0-16,7-6 3 15,8-5 2-15,3-2 8 16,4-8 6-16,8-2 25 16,5-7 11-16,1-7 12 0,7-2 3 15,-2-7-14-15,4-1-7 16,2-4-5-16,4 2-6 15,4-2 2-15,0 3-3 16,10 9 6-16,-10-1 11 16,0 10 5-16,-9 1 8 15,-7 9-13-15,-4-3-8 0,-9 3-13 16,4 2-8 0,-3 4-6-16,3 4-2 15,1 4-8-15,-2 2 0 16,2 7-3-16,4 0-2 15,1 6-2-15,8 1-32 0,3 3-28 16,5-1-37-16,5 0-149 16,1 3 161-16</inkml:trace>
  <inkml:trace contextRef="#ctx0" brushRef="#br0" timeOffset="15236.16">20755 12568 401 0,'-31'0'128'0,"-5"1"113"0,-4 2-51 0,1 4-59 0,-7 2-23 0,5-6-8 0,1 2-2 15,4-3-24-15,8-2-8 16,3 0-16-16,-1-3-8 16,4-1-11-16,5-2-8 15,-4 0-15 1,4 3-4-16,-5-2-4 0,1 3-2 0,-4 5 0 15,2 7 0 1,2 1 8 0,4 2 6-16,6-4 13 15,6-3 3-15,6-2 10 0,6-4 12 0,12 0 21 16,6-5 7-16,11 0 0 16,4-3-13-1,5 2-27-15,3 0-12 0,2 4-17 16,4 2-3-16,7 11 1 15,9-2 7-15,18-1 6 16,16 3 4-16,19-1 1 16,0 1-3-1,10 3-2-15,-1 0-1 16,17 0-1-16,-4 2 3 0,-5-2-1 16,-10-3 2-1,-23-1-4-15,0-4-5 16,-23-1-21-16,-10-5-49 15,-33-2-126-15,-17-4 109 16</inkml:trace>
  <inkml:trace contextRef="#ctx0" brushRef="#br0" timeOffset="18360.23">2323 14495 167 0,'0'-2'79'0,"-2"1"63"0,1 1-6 0,-4-2-26 0,3 2-11 0,-1 2-10 16,0-1-9-16,-3 2 4 0,3 4 10 16,-1-4 3-16,0 2-9 15,2-1-12-15,2-4-19 16,0 0-3-16,0 0-1 16,3 0 1-16,7-4-12 15,-1 2-8-15,2 0-13 16,2 2-1-16,1 2 8 0,2 0 6 15,8-2 11-15,2-2 1 16,11-1 3-16,5 0 0 16,12 1 1-1,6-4-1-15,6 0-9 0,0-2-6 16,4 1-10-16,-1-2-1 16,5 9-4-16,2-2 0 15,3 2-2-15,1 2-2 16,-1-2-2-16,-8 3-1 15,-17 3 11-15,-8-2 8 16,-21-3 5-16,-6-1 4 16,-7-1 0-16,-5-7 1 0,-7 0 5 15,-7-3-1-15,-7-8-8 16,0 1-9 0,-25 4-12-16,-18 3-4 0,-25 10-8 15,-21 1-11-15,-14 9-31 16,2 5-17-1,-20 8-26-15,-7 7 2 16,4 7 25-16,7 7 15 16,34 7 27-16,15-4 6 0,25-8 3 15,8-5 1-15,25-21-6 16,21-12-3-16,5 5-3 0,21-10 2 16,25-7 8-1,7-1 4-15,19-3 6 16,10-1 0-16,24 0 0 15,11 2-1-15,1-7-1 16,-5-3-1-16,-17 2 1 0,-12-1 2 16,-10 3 5-16,-10 4 3 15,-23 6 9 1,-8 0 8-16,-29 1 15 0,-8 3 3 0,-26 2-6 16,-19 3-10-1,-24 5-21 1,-16 7-6-16,-17 4-8 0,-8 2-1 0,-10 0 1 31,7 1-1-31,21-4 0 0,21-2-1 16,40-5-14-1,17 5-7-15,29 2-5 0,14 1-1 16,32 3 11-16,14 0 8 16,26-2 7-16,4-6 3 15,-4-9 3 1,-6-5 2-16,-15-6 3 0,-12 3 1 15,-12-3-23-15,-9 5 435 16,-34-14-305-16</inkml:trace>
  <inkml:trace contextRef="#ctx0" brushRef="#br0" timeOffset="19582.99">4994 14542 296 0,'-5'5'57'0,"-4"3"58"0,-3 1-22 0,1-1-9 16,4 0 1-16,-3-3 12 0,1 1 10 0,5-4 16 0,3-2 3 0,-1 0-4 15,-1 0-10-15,2 0-30 16,-1 0-11-16,0 0-18 31,2 0-7-31,5 1-6 0,12 4-3 0,9 3-2 16,7 3 2-16,13 0 0 16,6-5-1-16,12 2-5 15,15-6-3-15,5-2-5 16,-4 0-1-1,-10-8-1-15,-12 3 1 0,-17 3-1 16,-13 1-1-16,-13 1 0 31,-6 0 0-31,-6 3 3 0,-6 0 0 0,-8 5 1 0,-9-3-2 16,-26 3-5-16,-5-5-2 16,-28-2-9-16,-12-1-6 31,-10-3-5-31,-2-5-2 15,15 2 0-15,11-2 3 16,20 8-1-16,11 2-2 16,23 6-12-16,12 3-8 15,28 3-5-15,11-1 7 0,24 2 21 16,8-1 13-16,19-7 23 16,8-7 5-16,16-13 8 15,2-4 2-15,-18-4 2 16,-18-2 1-16,-32 2 5 15,-25 4 6-15,-23 4-1 16,-14 5-7-16,-35 8-25 16,-16 5-18-16,-7 9-20 15,-4 7-6-15,21 4-3 16,20 5-2-16,30-8-14 16,16 2-17-16,35-10-39 15,19-6-46-15,45-10-57 16,19-18 98-16</inkml:trace>
  <inkml:trace contextRef="#ctx0" brushRef="#br0" timeOffset="20369.32">7426 14325 417 0,'-19'-2'106'0,"4"2"112"0,-6 2-27 0,4 1-46 0,4 3-15 0,2-3-22 0,6 3-12 0,4-1-18 0,1 2-10 0,14 2-20 16,7 2-6 0,23 6-2-16,3 4 1 15,16-1-5-15,10 1-5 16,4-5-13-16,3 1-5 16,9-9 10-16,-1 0 10 0,-11-8 14 15,-10 0 2-15,-29 0-5 16,-16-5-2-16,-22 5 1 15,-15 0-1-15,-33 3-8 16,-20 0-10-16,-24 2-17 16,-10 1-7-1,-4-6-12-15,7 0-5 0,1-1-1 16,8-6 1-16,28 7 5 16,20 7 0-16,40-2 0 15,23 4 3-15,39-3 19 16,15 1 11-16,25-4 9 15,-2-2-2-15,21-2-13 16,4-2 5-16,-6-10-14 0</inkml:trace>
  <inkml:trace contextRef="#ctx0" brushRef="#br0" timeOffset="21961.42">21637 9907 1277 0,'5'2'100'0,"1"3"63"0,-4 4-81 0,1 5 2 0,-3 4-14 0,-3 4 0 0,3 11-5 16,-3 6-1-16,3 16-17 16,0 12-14-16,-10 27-16 15,-7 9-6-15,-5 13-10 16,-3 3-7-16,-1-15-39 16,9-5-21-16,1-20-60 15,8-11-35-15,7-18-81 0,2-10-95 16,1-21 191-1</inkml:trace>
  <inkml:trace contextRef="#ctx0" brushRef="#br0" timeOffset="22261.65">21382 10680 1061 0,'-13'16'70'0,"2"7"73"0,0 7-65 0,3 2 16 0,7 9 3 0,4 0-10 0,11 6-41 16,11 5-17-16,10 0-16 15,4 0-4-15,7-11-4 16,1-6-1-16,2-11 21 16,-5-10 17-16,-9-14 31 15,1-10 11-15,-9-24-15 16,-2-15-16-1,1-22-43-15,-6-8-60 0,2-6-302 0,2 1 234 16</inkml:trace>
  <inkml:trace contextRef="#ctx0" brushRef="#br0" timeOffset="22862.7">22125 8770 774 0,'1'13'123'0,"2"1"153"0,2-1-152 0,-2-2 21 0,-3-8 4 0,10-3 10 0,4-11-2 15,3-8-8-15,7-8-39 16,1-9-29-16,1-4-42 15,-3 1-12-15,-7 0-13 16,-5 5-2-16,-5 14 1 16,2 4 1-16,-5 13-3 15,5 9 3-15,-1 20-13 0,4 5-2 16,-2 23-2 0,4 7-6-16,-1 15 7 0,-5 3 1 15,4 8 1-15,-2-1-10 16,-9-7-49-16,5-6-34 15,-7-12-83-15,-1-10-63 16,5-6 135-16</inkml:trace>
  <inkml:trace contextRef="#ctx0" brushRef="#br0" timeOffset="23035.44">22167 9374 1260 0,'26'10'135'16,"11"2"129"-16,11-1-99 0,7-4-29 0,5 2-34 0,-6-9-44 0,7 0-19 0,4-1-31 15,-1-10-43-15,9-2 19 16</inkml:trace>
  <inkml:trace contextRef="#ctx0" brushRef="#br0" timeOffset="39114.98">23717 8676 718 0,'9'0'178'0,"2"0"186"0,-14-7-174 0,9 7-9 0,-4-1-64 0,-2 1-10 0,11 9-17 15,-10-2-3-15,-1 11-17 16,2 3-18-16,1 17-35 16,5 8-8-16,0 9-9 15,-2 5 0-15,5-8 1 16,-6 0-20-16,4-16-37 15,-1-6-34-15,-3-14-171 16,-3-13 160-16</inkml:trace>
  <inkml:trace contextRef="#ctx0" brushRef="#br0" timeOffset="39308.35">23745 8302 1547 0,'-5'5'65'0,"-4"6"14"16,6-5-52-16,-5-4-2 0,1-2-11 0,1-10-21 0,3-7-37 0,3-2 26 0</inkml:trace>
  <inkml:trace contextRef="#ctx0" brushRef="#br0" timeOffset="39575.9">24190 8084 1338 0,'0'-9'44'0,"-8"1"23"0,-6 0 6 0,-5 0 26 0,-3 5 10 0,-2 3-10 0,0 3-4 0,2 14-19 15,-6 12-18-15,6 17-34 16,0 12-14-16,8 22-11 0,1 12-2 16,3 9 1-1,6 0 0-15,4-10 1 0,0-9 0 0,4-9 0 32,4-7-15-32,3-14-80 0,-1-6-49 15,4-21-179 1,2-9 167-16</inkml:trace>
  <inkml:trace contextRef="#ctx0" brushRef="#br0" timeOffset="39738.91">23844 8658 1348 0,'-1'0'109'0,"5"7"95"0,17-4-93 0,11 5-34 0,5-5-10 0,15-5-21 0,5-7-12 0,6-7-115 15,5-3-135-15,-3 0 130 16</inkml:trace>
  <inkml:trace contextRef="#ctx0" brushRef="#br0" timeOffset="41259.68">22746 10076 685 0,'5'-2'169'0,"-3"1"176"16,1 1-117-16,-2-3 13 0,1 6-36 0,-2 0-20 0,-3 2-58 0,0 7-34 0,-10 12-53 15,0 6-19-15,-2 16-21 16,-3 7-2-16,1 18-1 15,1 7-2-15,0 4-23 16,-1-4-5-16,6-16-3 16,5-15 2-16,2-25 23 15,1-6 3-15,3-16 5 16,5-8 2-16,0-12 5 16,4-12 7-16,2-18 5 0,0-10 0 15,0-17-1-15,5-2 9 16,-3 1 3-16,-1 7 11 15,3 10 2 1,0 9-7-16,1 17 4 0,3 8-7 16,0 15-6-1,5 7-7-15,6 5-12 0,0 8-2 0,0 12 0 16,3 3 0 0,-10 8 0-16,11 7-3 15,-12 14 0-15,-7 9 0 0,1 6 0 16,-6 2 0-16,4-9-23 15,0-2-25-15,-3-17-60 16,2-9-29-16,-13-7-66 16,8-14-68-16,-8-11 162 15</inkml:trace>
  <inkml:trace contextRef="#ctx0" brushRef="#br0" timeOffset="41455.08">22732 10382 1357 0,'5'-3'115'0,"0"-2"86"0,6 2-24 0,3 0-7 0,3-4-35 0,8 4-68 0,-1 3-23 0,1-3-44 16,1 0-37-16,7 3-104 0,-6-5-92 15,6-4 118-15</inkml:trace>
  <inkml:trace contextRef="#ctx0" brushRef="#br0" timeOffset="41782.5">22626 9646 515 0,'-1'0'151'0,"1"1"108"0,0-1-12 0,3 3-3 0,6-3-10 0,4 0-12 0,9 2-43 15,-1-2-40-15,4 3-77 16,2 0-25-16,4 2-31 16,2-2-3-16,10-3-18 15,1 0-37-15,7-2-175 16,-2-4 143-16</inkml:trace>
  <inkml:trace contextRef="#ctx0" brushRef="#br0" timeOffset="42073.96">23529 10101 1036 0,'20'-1'140'0,"6"-2"171"0,-1-1-157 0,0 3-46 0,-3 1-35 0,-8-2-55 0,-6 1-7 0,0 1-78 16,-8 0-99-16,8-2 98 15</inkml:trace>
  <inkml:trace contextRef="#ctx0" brushRef="#br0" timeOffset="42258.49">23434 10333 1284 0,'0'0'44'0,"3"0"9"0,7 0 9 0,7 0 26 0,2 2-10 0,0 1-28 0,3 3-16 0,-6-4-21 0,1 1-32 0,-7-3-81 16,-2 0-74 0,1-3 77-16</inkml:trace>
  <inkml:trace contextRef="#ctx0" brushRef="#br0" timeOffset="43142.89">22715 9675 648 0,'-3'0'115'0,"3"-6"123"0,4 3-6 0,15-8-3 0,3-2-8 0,16-2-32 0,10-4-32 0,5 0-62 15,1-3-31-15,-10 6-41 16,-16 2-5 0,-15 6 1-16,-13 3-1 0,-13 5-9 15,-9 3-13-15,-11 8-32 16,-11 7-8-16,-10 13-5 16,-2 2 9-16,8 5 21 15,10-2 8-15,21-10 10 16,9-12 0-16,18-14 1 15,7-6 5-15,18-18 10 16,6-5 8-16,9-5 7 16,-6-4 2-16,-7 5-11 15,-12 6-4-15,-17 10-11 16,-10 7-9-16,-28 18-16 16,-3 6-3-16,-22 16-5 15,-2 8 3-15,5 8 16 0,3-4 3 16,19-7 4-16,6-8 1 15,23-14-3-15,7-13 1 0,19-16 6 16,10-13 4-16,8-10 9 16,4-5 2-16,-6 3-1 15,-5 3 1-15,-23 13 0 16,-15 12-3-16,-31 16-16 16,-9 15-2-16,-10 15-9 15,0 6 1-15,11 2 10 16,6-1-1-16,22-15-8 15,13-8-9-15,25-20-42 16,15-11-45-16,29-18-306 16,17-2 259-16</inkml:trace>
  <inkml:trace contextRef="#ctx0" brushRef="#br0" timeOffset="43570.83">24168 9955 974 0,'-11'0'172'0,"-5"3"198"0,-6 6-226 0,-3 10-10 0,-4 17-65 0,1 9-22 0,7 15-31 0,6 4-8 0,15-9-12 16,7-3 0-16,20-17-4 15,8-10 3 1,19-15 17-16,9-10 16 0,4-21 33 0,3-6 13 15,-15-18 19 1,-8-1 5-16,-13-11-1 16,-17 4-7-16,-17-1-11 15,-16 0-20-15,-28 9-37 16,-14 8-20-16,-21 33-61 0,-11 16-44 16,-2 28-145-1,-4 10 140-15</inkml:trace>
  <inkml:trace contextRef="#ctx0" brushRef="#br0" timeOffset="43968.72">22947 10943 979 0,'28'5'168'0,"-7"8"251"0,-4 3-271 16,-8 17-72-16,2 6-24 0,-11 15-39 0,0-1-11 0,4 1-17 0,-4-5-32 0,7-11-160 0,-3-10 134 0</inkml:trace>
  <inkml:trace contextRef="#ctx0" brushRef="#br0" timeOffset="44349.9">23010 11032 1280 0,'11'-44'153'0,"0"4"72"0,19 15-48 0,-5 6-42 0,11 13-48 0,5 3-14 0,5 4-34 16,-2 2-7-16,-3 8-18 16,-6 2-3-16,-19 3-11 15,-5 4-13-15,-19 2-46 0,-8 8-22 16,-15 2-16 0,-14 4 12-16,3-1 45 0,1-4 23 15,14-7 31 1,10-2 3-16,15-6 12 15,5-4 6-15,18-1 6 0,2 2 10 16,9 1 3 0,4 2-1-16,1 5-5 0,-3-6-9 15,-9 4-10-15,-9 2-5 0,-19 1-4 16,-13 5-9-16,-15-2-34 16,-4 0-21-16,-4-1-57 15,1-7-38-15,6-6-172 16,1-3 183-16</inkml:trace>
  <inkml:trace contextRef="#ctx0" brushRef="#br0" timeOffset="44556.03">23612 11076 1251 0,'18'-5'129'0,"1"4"113"0,-2 1-92 16,-1 1-49-16,3 2-34 0,1-3-39 0,-1-6-4 0,8 1-5 0,0-6-4 15,0-1-21-15,4-1-43 16,-6-1-305-16,-4 1 238 16</inkml:trace>
  <inkml:trace contextRef="#ctx0" brushRef="#br0" timeOffset="44715.06">23679 11256 1153 0,'12'11'116'0,"1"-5"129"0,17-6-186 15,3-5 3-15,5-15-49 0,9 2-65 0,-9-8-147 16,-3-6 122-16</inkml:trace>
  <inkml:trace contextRef="#ctx0" brushRef="#br0" timeOffset="44921.29">24243 10784 1752 0,'-1'27'107'0,"-9"11"53"0,9 12-37 0,-4 13-21 0,0 4-25 0,4 4-34 0,1-5-14 0,9-14-60 16,-1-6-42-1,6-16-258-15,1-4 204 16</inkml:trace>
  <inkml:trace contextRef="#ctx0" brushRef="#br0" timeOffset="45271.39">23459 11685 811 0,'-14'0'165'0,"-13"3"254"15,-9 1-158-15,-10 4-31 0,-3 5-38 0,4 11-101 0,5 7-30 0,13 10-43 16,8 11-12-16,15 5-11 15,4 1-5-15,20-2-10 16,6-6-8-16,13-15-42 16,7-8-32-16,10-16-129 0,1-11-150 15,6-13 216-15</inkml:trace>
  <inkml:trace contextRef="#ctx0" brushRef="#br0" timeOffset="45466.98">23862 11798 1080 0,'12'-1'76'0,"4"-1"41"0,6-6-55 0,8-3 4 0,0-3-33 0,5-3-6 0,-7-4-128 15,-3 4 77-15</inkml:trace>
  <inkml:trace contextRef="#ctx0" brushRef="#br0" timeOffset="45610.88">23795 11980 1490 0,'26'3'93'0,"7"-3"17"16,5-3-11-16,1-7-52 0,10-4-24 0,-5-3-18 0,3-4-41 0,-4-6 26 0</inkml:trace>
  <inkml:trace contextRef="#ctx0" brushRef="#br0" timeOffset="45833.9">24559 11557 1580 0,'-9'9'126'0,"-4"7"75"0,3 17-93 0,-2 8-15 0,9 19-33 0,-2 5-16 0,6 4-22 0,11 2 6 0,2-5-84 15,2-7-85-15,2-7 89 16</inkml:trace>
  <inkml:trace contextRef="#ctx0" brushRef="#br0" timeOffset="56610.77">20542 12683 471 0,'-34'16'142'0,"-4"-1"147"0,11 6-88 0,2-4-72 0,3-4-42 0,19-5-42 0,-7-7-1 0,9-7 11 16,8-5 5-16,4-10 0 0,7 3-7 0,7 0-26 16,-9 4-12-16,3 12-12 15,0 6 0-15,14 7 16 32,6 1 10-32,16-1 27 0,13-1 9 0,27-7 7 15,11-2-2-15,10-7-9 16,11-5-9-16,16-13-20 15,13-2-6-15,12-12-18 16,-1-3-1-16,-14 1-4 16,-5 4-1-1,-17 11 1-15,-17 6 2 16,-43 13 2-16,-26 4 0 16,-35 8-4-16,-18 7-2 15,-31 8-1-15,-17 2 0 16,-38 4 6-16,-14 0 4 15,-15-2 4-15,0 2-1 16,-27-4-1-16,-9-2-3 0,-18-2-6 16,-10-6-3-16,-14 2-5 15,1-2 1-15,20 0 2 16,14 1 2-16,61-5 0 16,26 1 0-16,32-7-6 15,32 2-1-15,39 1 12 16,15-1 8-16,43-2 14 15,8 0 4-15,43-9-9 16,23-1-4-16,13-9-10 16,11-2-2-16,12 2-2 0,-10-6-2 15,-3 4 2 1,-11 1 0-16,-37 9 1 0,-10 2 1 16,-40 6 3-16,-18 3 2 15,-52 5-4-15,-30 3-8 16,-46 8-15-16,-22 1-14 15,-28 6-12-15,-5-1-8 16,-9 0-55-16,7-6-21 16,10 0 63-16</inkml:trace>
  <inkml:trace contextRef="#ctx0" brushRef="#br0" timeOffset="59472.86">2612 14547 1005 0,'3'1'92'15,"0"4"52"-15,0 0-75 0,-3 9-53 0,-2 3-41 0,-9 2-24 0,-4 3 1 0,-7-6 10 16,-2-5 25-16,5-8 33 16,-3-1 15-16,8-4 17 15,1 2 5-15,0 8 2 16,-1-3-9-16,-2 11-13 16,-6 3-8-16,-3-2-11 15,-3 5-4-15,-10-4-6 16,-3 2-2-16,-14 7-2 15,-2 0-1-15,-16 3-2 16,1 0-1-16,-2-11 0 16,1 1 0-16,15-12 4 15,2-5-5-15,15-11 36 16,3-4 21-16,10-12 25 16,-2-1 18-16,6-15-29 15,2-7-18-15,8-7-28 16,3-2-11-16,8-1-12 0,-5 3-3 15,8 4-4-15,6 2-1 16,5-1 0 0,7 2 1-16,7-5 2 0,-1-2 3 15,1 1 1-15,2-4 1 16,1 7 1 0,2 4 2-16,2 2 1 0,-1 9 0 0,4 11-2 31,0 10-2-31,4 11-1 0,-3 1 0 0,7 7 2 15,-4-3 0-15,7-10 1 16,6 2-1-16,-4-13 2 16,2 0 3-16,-1 1 6 15,-2 1 0-15,5 9 3 16,5 7-3-16,9 2-4 16,5 7 0-16,5 2-3 15,-5-3-1 1,0 0 3-16,-8-7 0 0,-4-11 1 15,0-5 1-15,3-6-3 16,4-3 0-16,-4-1-3 16,2 3-1-16,-5 5-1 15,-1 7 0-15,-4 8-1 16,-2 3 0-16,-3-1 0 16,0-1 0-16,1-7 1 0,1-1-1 15,2-3 1-15,4-1-1 16,8-2 0-16,3 2 0 15,4-5 0-15,2 4 0 16,-4-1 0-16,-2-3 0 16,-8 5-1-16,-5 0 0 15,0 9 0 1,-1 3 0-16,-1 5-1 0,9 8-1 0,2-3 2 16,6 5-1-16,-1-7 1 15,1-4 1-15,2-2 0 16,1-8 0-1,-2 2 0-15,3-5-1 0,6 3 1 16,10 5 0 0,3 4 0-16,-1 2 0 0,-12 2 0 15,-5 0 2-15,-12-5 0 16,-3-3 1 0,7-1-1-16,4-3-2 0,15 2 0 15,2-6-1-15,-4-2 2 16,-9 1-1-16,-2-3 3 15,-7 4 0-15,-1 5 0 0,9 1 1 16,-1 4-1-16,4-1 1 16,2 1-1-16,-8 1 0 15,-3 3 0-15,-10 1-1 16,5 3-1-16,2-7 0 16,3-10 0-16,14 1-2 15,8-9 0 1,4-2 1-16,-1-1 8 0,-1-4 8 0,-7 13-1 15,-11 5 2 1,-1 14-5-16,-2 4-9 16,6 4 3-16,3 4 3 0,-1 2-8 15,-3 2-1-15,-14 3-1 16,-4-1-4-16,-11-1 5 16,1-4 1-16,-11 1 3 15,3-2-2-15,-5 1 0 16,-2 5-1-16,-2 4-2 15,-1 1 1-15,-6 4 2 32,-2 1 2-32,-8 3 2 0,-6 1 1 0,-8 5 6 31,-2 2-1-31,-10-2 4 0,-4-4-2 16,-6-7-6-16,1-5-1 15,-4-6 1-15,-5-6 1 16,0-2 4-16,-4-1-3 15,2-4 0-15,-4 2-1 16,-1-4-5-16,4 4 1 16,-6 5-4-16,-8 2-2 0,-1 8-1 15,-1-3 0 1,-7 4 0-16,0-2 1 0,0-4 1 16,2-1 1-16,13-7 2 15,0-2 2 1,5-8 3-16,-2 0 0 0,-5-3-2 15,-3 0-2-15,-6 5-3 16,-8-2-1-16,-4 4 0 16,-4 0 1-16,-6 4 0 15,0-4 1-15,3-1-1 16,-2-3 0-16,8-1-3 16,2-2-1-16,-3-5-1 15,-3-1 0-15,-9-1 3 16,-9 0-1-16,-2 2 1 0,2 3 0 15,0 4 1-15,10 4 0 16,-1 5-1-16,-2 3 0 16,-10-1-1-16,-3-2 0 15,0-1-1-15,0-6 0 16,20 3 0-16,4-3 1 16,3 4 0-16,4-2 0 15,-6 4 0-15,-6 1-1 16,-8 6 0-16,-6 2 0 15,4-1 1-15,5-1 1 0,13-8 0 16,0 1 1 0,4-7 1-16,1-1-1 15,1-2 0-15,-2 1-1 0,-10 5-2 16,-1-2 0-16,0 7-1 16,6 1 1-16,8-1 1 15,6 0 1-15,1-7 1 16,-2 2 0-16,-3 2-1 15,0 1-2-15,-9 4 0 16,-3-1-1-16,1 4 1 16,-6 0-1-16,12 0 1 15,4 1 2-15,4-7-1 16,2-4 1-16,5-6 0 16,-2-3-3-16,-2-4-3 0,1 1-2 15,-5-5 1-15,1 3 1 16,2 2 3-16,0-4 0 15,5 9 1-15,-2 1 0 16,8 0-3-16,-2 1-1 16,-1 10-8-16,3 0-3 15,1-1-12-15,4-4-5 16,9-4 2-16,0-5 1 16,2-5 11-16,3 3 6 15,5-3 5-15,-2 2 0 0,9 4-41 16,-4-1-32-16,-3 2-93 15,1 1-142-15,-11 12 186 16</inkml:trace>
  <inkml:trace contextRef="#ctx0" brushRef="#br0" timeOffset="86425.9">12246 15827 334 0,'0'8'106'0,"0"-1"96"0,0 1-28 0,-2-2-67 0,-1 2-37 0,-6-5-41 0,-1-2-7 0,5-1 8 16,-4 0 5-16,9 0 1 16,0-1-3-16,8 1-18 0,-2-2-6 0,2 2 3 15,-2 0 8 1,1 0 4-16,-7 0-1 15,1 0-6-15,1 0-4 16,7 0 16 0,1-1 9-16,-5-6 21 0,6 1 9 0,-5 0 1 31,2-1-2-31,4 4-10 0,-1-1-9 0,0 4-18 31,-3 0-6-31,5 4-10 16,0-2-1-16,6-1 8 15,-4 1 1-15,1 0 1 16,3 1 1-16,-2 3-10 16,1 4-3-16,1-3 0 15,-2 4-5-15,-1 1-3 16,0-1 0-16,-7-5-2 16,1 0 0-16,1-6 3 0,0 0 0 15,-5-6-3-15,2 0 0 16,0-1-1-16,-2 1 0 15,-1 0 1-15,-2 6 0 16,-2-2 1-16,1 2 0 16,-2-2-1-16,2 2 0 15,-1 0-1-15,9-3 0 0,-7 3 0 16,0 0 0-16,3-1 0 16,-3 1 0-16,1 0 0 15,3 0 0-15,-2 0 1 16,3 0-1-16,0 0 0 15,-2 1 1-15,2-1-1 16,-2 2 1-16,-1-2-1 16,0 3 0-16,-3 2 0 15,2-2 1-15,3-1-1 0,-1-1 0 16,3 2 0-16,1 2 0 16,-1-3 0-1,1-1 0-15,-2 2 0 16,-8-3 1-16,12 3-1 0,-9 1 1 15,5-3-1-15,-3 2 1 16,-2 0-1-16,4 2-1 16,2-3 1-16,-3-2-1 15,8 0 0 1,-1 0 1-16,0-5 0 0,-2 2 0 16,0-2 0-16,5 0 1 0,-5 2 0 15,1-1 0-15,1 4-1 16,-2-4 1-16,-5 4-1 15,2 0 0-15,3 2 0 16,-6 0 0-16,4-2 0 16,2 3 0-16,-3 0-1 15,3 3 1-15,-1-1 0 16,2 3 0 0,1-2-1-16,0 2 0 0,-1-3 1 15,4 3-1-15,3-7 1 0,1 2 1 16,3-1-1-1,-1 1 2-15,-7 0-1 0,0-3 1 16,-3 2-2-16,1 3 1 16,-1 1-1-16,1-3 0 15,3 0 0-15,0-3 0 16,4 3 0-16,1-1-1 0,-2-1 1 31,4 6 0-31,4 1 0 16,-5 1 0-16,3 1 0 0,-6 1 0 15,3 1 1-15,4-2-1 0,-4-1 1 16,3-3-1 0,-1 1 0-16,-4-1 0 0,2 2 1 15,-1-2-1 1,-1 1 0-16,6-4 1 0,-4 6-1 16,-3-6 0-1,4 5 0-15,-1-3-1 16,-1 3 1-1,2-5 0-15,6 0 0 0,-2 0 0 16,6 2 0-16,-3-3 1 0,1 1-1 16,1 3 1-1,4-6-1-15,7 2 2 0,-1-1 3 16,-2-1 1-16,-2 2 2 16,-8-1 0-16,-4-1 8 0,6 2 1 15,-2 0 5-15,0 1 0 16,6-3-12-1,1-8-3 1,0-2-5-16,3 2-1 0,-1-1 0 16,7-2 1-16,-3 0 0 15,6-2 1-15,1-1-1 16,2 0 1-16,-1 0-2 16,-1 0-1-16,-4-4 0 15,-2 2 0-15,0-1 0 16,-3-3 0-16,5 2 0 15,-5-2 0-15,2 1 2 16,4-2-1-16,-1 2 1 16,2-3-1-16,1-1 0 15,5-3 1-15,-7 3 7 16,2-2 5-16,-9 2 3 16,-10 0 0-16,3-1-7 15,-6 2-3-15,-2-3-5 16,2 1 0-16,-5-3 0 0,1 2 1 15,-4 3 0 1,3 0 0-16,-1-2 0 0,-1 5 0 0,4-4-2 16,-3-3-1-16,-1 1 1 15,5-3-1-15,2-5 0 16,6 1 0-16,7-2 2 16,4 0-1-1,5 3 1-15,3-4-1 16,2 5 0-16,-6-6 1 0,3 1-1 15,-4 1 0-15,-1-3-1 16,5-2-1-16,-1-4 1 16,4 4 0-16,4-1 0 15,4-1 0-15,4 2 0 16,-3-4 0-16,3-2 1 16,-9 2 0-16,-5-4 0 0,-3 6 0 15,-5 0 0 1,-1-2 0-16,-4 2 0 0,1 0 0 15,1 2 3 1,-2-1-3-16,-3 2 0 0,1 1 0 16,-11-1 0-1,8 0 5-15,-4-3 4 16,1-5 3-16,1-7 3 16,-6-3-1-16,1-5 0 0,0-1-3 15,0 1-3 1,0 3 1-16,-2-4-3 0,-3 5-2 15,2-1 1 1,-7 1-3-16,0-4 2 0,-4 1-1 16,-7 3 1-16,5-3 0 15,-6 3 1-15,3 0 0 0,1 4-2 16,1-1-2-16,6 5 3 16,1 2 0-16,2 8 2 0,2 5 1 15,1 1-2 1,-5 7-1-16,-1 2 1 0,1 5-1 15,-9-2-1-15,1 6 0 16,1-1 0 0,-7-1-1-16,0 1 0 0,4 0 0 15,-4 2-2 1,-2 3 1-16,1-2-1 16,3 4-1-16,-1-4 0 15,-1 1-1-15,7 0 1 16,-2 5 0-16,-3-6 0 0,-2 5 0 0,1 3 0 15,-4 4 0-15,0-2-2 16,0 3-2 0,-7 4-2-16,-3 9 0 15,-1 4 0-15,-3 5 3 16,0 4 3 0,-1-1-1-16,-2 0 1 0,-5 2 1 15,-6-3-1-15,-4 2 0 16,2 3-5-16,2-2-8 0,2 3-3 15,3-5 1 1,-2-6 5-16,10-7 6 0,4-7 3 16,0-5 0-1,10-3-3-15,-2-5 1 0,3-1-2 16,3-7 0-16,9 0 0 16,1-1 0-1,3-7 2-15,4 0 1 16,-1-2 0-16,5 0 1 0,9 4-1 15,-3 3 2-15,6 4 0 16,-1-1 0-16,-11 8 1 16,-2-2 2-16,-7 7 4 15,-2 3 3-15,-5 0 1 16,-7 0 0-16,1 0-4 16,0 2-2-16,4 3-5 15,-3 1-3-15,8 0-2 16,0 4 0-16,5 1 2 15,1-2 0-15,5 1 1 16,2 2 2-16,1-1-2 16,1 5 0-16,-12 1-2 0,-2 1 6 15,-7 4-66-15,-8 1-46 16,-10 6-358-16,-10 13 279 0</inkml:trace>
  <inkml:trace contextRef="#ctx0" brushRef="#br0" timeOffset="93847.33">18648 12390 255 0,'38'-10'63'16,"-4"1"67"-16,-2-2 16 0,-1 1 20 0,-4 7-10 0,-8 3-4 16,2 5-16-16,-13 4-39 0,-2 5-11 0,-6 2-29 0,-10 1-10 0,4-4-3 0,-2-2 7 15,0-6 12-15,5-2 2 16,-5-3 0-16,-4-3-7 0,-9-3-14 15,-7-1-6 1,-10 6-12-16,-11-6-8 16,-6 7-10-1,-5 0-8-15,3 0-9 0,-3 5-2 16,8-2 2-16,2-1 4 16,-1-2 5-16,1 1 0 0,-4-1 3 15,-4 0 0-15,-1-1 0 16,-2 1-1-1,-6-2-1-15,3 2-1 0,-6-1 0 16,1-6 0 0,-8 3 0-16,-10-7 0 0,-6 0-4 15,0-2-4 1,6 2-1-16,10 3 0 0,10-1 5 16,4 5 1-16,2-4 4 15,4 4 1-15,-5-6 2 0,1 1 1 16,-2-2-1-1,6-3 0-15,-3-2-3 16,0 0-1-16,6-6-1 0,2 3-1 16,11-5 0-16,2-2 0 15,11 2-1-15,-2-9 2 16,12 1 1 0,6-2 4-16,8-11 14 0,4-2 5 15,10-6 10 1,10-4-1-16,6 0-3 0,7-3-1 15,3-3-3 1,10 3-7-16,17-3-7 16,5-3-4-16,28 4-7 0,3-2 3 0,10 2 1 15,-3 2 0 1,6 3-1-16,5 7 1 16,21 4 0-16,3 4 1 0,-10 4 1 15,-2 0 0 1,-12 5-1-16,9 0 1 0,-4 4-1 15,-2 6-1-15,-18 12 1 16,-9 7-1-16,-5 17-2 0,1 6-1 16,4 19-1-1,-3 8 0-15,-8 9 2 0,0 5-1 16,-17-4 1-16,-2 4 0 16,-11-4 2-16,-8 0-1 0,-8-2 2 31,-1-4-1-31,-18 6 0 15,-3 0 1-15,-14 15-1 0,-4 5 0 0,-7 6-1 32,1 2-1-32,9-6-2 15,4-2 0-15,5-17 0 16,4-3 0-16,-12-5 0 16,-4-1 0-16,-22 1-10 15,-16 2-11-15,-17 1-27 16,-15-2-15-16,-30-5-60 15,-14-7-90-15,-21-20 126 16</inkml:trace>
  <inkml:trace contextRef="#ctx0" brushRef="#br0" timeOffset="100439.96">12580 16818 408 0,'-15'20'108'0,"-6"-4"110"0,1 5-92 16,-3-9-31-16,6-4-14 0,3-2 18 0,4-6 13 0,7 0-2 0,3-6-2 0,3 3-25 0,2 0-14 15,8 3-31-15,6 1-13 0,3 9-1 16,6 4 8-16,4 0 7 16,6 4 2-16,15 7-11 31,9 0-6-31,12 7-7 0,3-4-4 16,-3 5-2-16,-4 5-2 0,9 8-3 15,7-2-1-15,17 3 0 16,14 2-4-16,-5-5 0 15,-7 0 0-15,-10-6 1 16,-2-8-2-16,-1-5-4 16,5-6 1-16,4-16 1 0,-3-6 2 15,-14-17 1-15,-10-13 2 16,-12-19 0-16,-6-11 0 0,3-16 1 16,1-5 0-16,0-9 1 15,0 0-1 1,-5-3 2-16,-3-7-1 0,-13-9 2 31,-13 2 2-31,-12 1 1 16,-8 0 1-16,-12-1 0 15,-4-11-3-15,-12-7-2 16,5-5-3-16,1 6-3 0,10 5 0 16,6-2 1-1,0-1 0-15,0 2 0 0,0-2 0 16,0 7 0-1,0-5-1-15,0 2 2 16,-2-2-1-16,-9 4 2 0,-2 4 1 0,-10 3 1 16,1 3-1-16,-4-4 0 15,1-2-4-15,9 3-1 32,2 3-2-32,13 8-2 15,1 2 3-15,1 12-1 0,9 10 1 16,-6 7 8-16,3 9-1 15,-6 9 5-15,-2 0 1 16,-4 3-10-16,0 2 0 0,-3-2-1 16,4-2-2-16,-6-1 2 15,4 3 1-15,-2 2-2 16,5 4-1-16,1 9-1 16,4 4 0-1,-1-2 0-15,4 7 0 0,1 9 1 16,-4 13 2-16,-2 1 10 15,0-5 0-15,-5 14 3 16,-1 0 1 0,0 1-6-16,-1-2-1 0,3-1-1 15,-3-1-5-15,1 4 0 16,-5 0 0-16,-3 13-14 16,-10 4-11-16,-4 11-5 15,-5 5 0-15,3-1 12 16,3-3 10-16,13-11 2 15,4-7-4-15,10-19-2 0,6-7-1 16,7-7 2-16,3-6 4 16,4-6 4-16,2 1 1 15,4-2 1-15,1-3 0 16,-2-6 1-16,2 3 0 16,-2-5 0-16,0 3 1 15,-3 4 0-15,-4 1 0 16,-4 9 1-16,-2 4 1 15,-2 12 3-15,-7 2 0 16,3 13-1-16,-1 12 1 0,4 16 0 16,2 12 0-16,7 8-2 15,-1 4-1-15,10-4-4 16,3-10 0-16,0-12-6 16,3-3-32-16,2-11-118 15,4 2 101-15</inkml:trace>
  <inkml:trace contextRef="#ctx0" brushRef="#br0" timeOffset="199487.47">10473 8731 741 0,'-5'9'100'0,"0"-1"85"0,0 3-18 0,2 2-34 0,-3-1-1 0,3 4-7 0,-3 3-10 0,1 0-29 15,3 2-21-15,2-4-32 0,2-3-7 0,9-1-9 16,1-4-2-16,4-1 8 0,5-5-1 0,-1-3 13 15,6 0 3-15,-3-1-1 16,6-6 0-16,2 1-7 16,-2 0-2-16,5-2-14 31,-4 0 2-31,6 2-5 16,-6-2 3-16,5 1 10 0,3 0 0 15,-6-1 1-15,2 1-5 16,3-2-7-16,-11 4-3 15,11-3-5-15,1 5 0 0,1 0-2 16,2-2-1-16,-2 4 0 16,4-4-1-16,4-1 0 15,4-1 0-15,10-2-1 16,-2-1 1-16,5 4-1 16,6-3 1-16,-9 4 0 15,-1-1 0-15,0 1-1 0,-3 5 0 16,3-2 0-1,2 2 0-15,1 0 0 16,1 2 1-16,3-2-1 16,0 1 0-16,-5-1 0 15,-1 4 0-15,-2 0 0 16,1-1 0-16,14 2 0 16,3 2 0-16,15-4 0 15,-2 1 0-15,-2 1 0 16,-4-3 1-16,-4 2-1 15,2 0 1-15,6 0-1 16,15 1 0-16,6 1 0 0,0-4 0 16,-2 0 1-1,-4-2 1-15,5 0-1 0,8 0-1 16,8 0 2-16,-1 1 0 16,2-1 3-16,-5-1 2 15,11-1 4-15,8 2 0 16,14-2-1-16,-4-1-4 15,-2 2-3-15,9 1 0 16,-6 4-2-16,5 0 1 16,-2 0 4-16,0 4 4 0,8-5 9 15,0-1 3-15,3-1-1 16,1-2 1-16,-2-1-4 16,7 1-3-16,-12 1-2 15,-11 1-5-15,-7 6-4 16,-6-3-13-16,-27 7-109 15,-13 5-105-15,-38-2 118 16</inkml:trace>
  <inkml:trace contextRef="#ctx0" brushRef="#br0" timeOffset="207256.95">16231 7625 853 0,'-10'15'52'0,"-2"-4"42"0,1-5 22 16,6-6 31-16,-3-3 4 0,3-8-23 0,-1 0-18 0,-8-4-48 0,-2 0-21 0,-8-1-25 0,-2-6-7 0,-1 3-3 16,-8-5 0-16,7 5 1 15,-2 7-1-15,4 16 1 16,4 12-1-16,10 20-3 16,1 10 0-16,8 14-4 0,3 3-1 15,3-1 0 1,9-10 1-16,7-13 0 15,0-9 1-15,5-8 0 0,-2-9 1 16,-5-12 3 0,-2-7 3-16,3-25 7 0,5-12 6 15,2-33 19-15,6-10 6 16,-1-14 3-16,-4-2-2 0,-14 7-4 16,1 8-7-1,-16 12-9-15,-4 7-4 16,1 25-15-1,-5 7-1-15,0 27-5 0,-3 12-3 16,1 24-7-16,0 17-2 16,12 20-1-1,2 12 3-15,14 19 5 0,8 2 1 0,12 6 2 16,8-8 1-16,-5-24 0 16,1-16 1-16,-4-32 2 15,-10-10 3 1,5-27 3-16,-5-13 1 0,4-28-1 15,2-10-1-15,-4-11-1 16,-2-6 1-16,-12 10 15 16,-9 9 7-16,-7 30 6 15,-8 14 0-15,-4 36-21 16,-6 23-9-16,2 29-7 16,-1 8-1-16,7 0 2 15,11-6 1-15,6-33 1 16,10-19 2-16,8-20 2 0,1-14 1 15,3-11 3 1,-1-8-1-16,-5-3 0 0,1-4-1 16,-5 11-3-1,0 3-3-15,-4 10-4 0,5 10-1 16,2 7-2-16,8 7 1 16,10 4 1-16,0 1 1 15,4 9 2-15,-6-4 1 0,-10 4 1 16,-10-6 3-16,-17 3 2 15,-9-4 1-15,-19 2-13 16,-9-4-32 0,-7-5-97-16,5-6-81 0,11-6 107 15</inkml:trace>
  <inkml:trace contextRef="#ctx0" brushRef="#br0" timeOffset="207777.84">17200 7360 1072 0,'7'-4'188'0,"-5"-3"164"0,-11 4-192 0,-6 3-10 16,-7 10-94-16,0 7-27 0,0 18-22 0,0 7-4 0,11 12-4 0,9-2-5 0,17-6 2 0,5-8 0 15,7-15 1-15,0-10 3 16,1-13 1-16,7-7 2 16,1-11 1-16,0-3 1 15,-4 2-2-15,4 0 0 0,-9 13 8 16,1 6 0-16,-5 11 1 16,-8 5 1-16,-4 9-8 15,-1 0-1 1,-9 0 1-1,3-6 2-15,-8-4 4 0,-2-8 3 0,0-7 4 16,-7-3 0-16,5-16-4 16,7-1-5-16,12-10-9 15,12 1-4-15,14 4-2 16,4 6 1-16,3 7 4 16,0 2 3-16,-3 13 8 15,-6 7 2-15,-12 12 5 16,-5 3-1-16,-14 8-3 0,-2 7-1 15,1 7-6-15,-3 2-2 16,7-11-4-16,4-11-14 16,6-15-88-16,8-12-71 15,8-14 87-15</inkml:trace>
  <inkml:trace contextRef="#ctx0" brushRef="#br0" timeOffset="207948.52">17810 7189 1912 0,'-17'3'76'0,"2"-3"-6"0,8-3-23 0,5-12-46 0,2-8-41 0,9-6-149 16,6-4-226-16,16-8 234 15</inkml:trace>
  <inkml:trace contextRef="#ctx0" brushRef="#br0" timeOffset="208246.73">18178 7256 1561 0,'17'71'55'0,"-12"0"6"15,3 2 1-15,-13-7 2 0,-3-3-11 0,-1-6-30 0,-1-7-9 0,4-4-9 0,-2-6-6 16,2-14-19-1,-2 0-6-15,3-22-11 0,0-7 2 0,8-14 20 16,2-8 7-16,11-5 19 16,8 1 12-16,4 6 7 15,3-3 1-15,3 11-8 16,-3 0-9-16,-2 7-9 16,-3 2-2-1,-10 6 0-15,-3 0 1 0,-16 10 1 16,-7-1-2-16,-7 7-43 15,-8 0-65-15,-5-4-371 16,4-9 300-16</inkml:trace>
  <inkml:trace contextRef="#ctx0" brushRef="#br0" timeOffset="208686.68">18569 7528 814 0,'6'17'171'0,"0"-1"263"0,-4-1-258 0,6-5-44 0,0-7-17 16,12-8-31-16,1-12-8 0,10-10-15 15,-2-3-12-15,-2-3-28 0,-4 3 7 16,-21 6 9-16,-5 9 4 0,-21 13-8 16,-3 13-11-1,-3 22-26-15,-1 18-8 16,10 17 1-16,4 1 3 15,15-15 6-15,12-9 1 16,12-26 2-16,5-8 2 0,4-17 6 16,4-8 1-16,-2-13 11 15,5-5 5-15,0-4 7 16,-2 1-2-16,3 7-12 16,2 6-8-16,-6 9-13 15,3 10-2-15,-2 13-2 31,-9 5 2-31,-2 9 4 16,-3 1 0-16,-14 1 3 16,-1-6 1-16,-14 1 3 15,-7 4 1-15,-14-2-6 16,-5 3-9-16,-10-6-36 16,0-4-28-16,-9-13-111 0,3-3-111 15,8-25 162-15</inkml:trace>
  <inkml:trace contextRef="#ctx0" brushRef="#br0" timeOffset="209205.19">20462 7054 1478 0,'8'10'112'0,"-7"3"62"0,3 1-30 0,-4 9-27 0,-2 7-37 15,2 16-43-15,0 8-9 0,0 9-11 0,-6 6-5 16,-5 4-8-16,-2 1-1 16,4 0-98-16,2-8-83 15,-1-4 95-15</inkml:trace>
  <inkml:trace contextRef="#ctx0" brushRef="#br0" timeOffset="209738.99">20340 7433 1482 0,'13'-14'118'15,"6"-5"53"-15,2 0 7 0,4-6-50 0,5-4-34 0,6-12-31 0,2-3-3 0,1-3-4 16,-1-4-7-16,-1 14-19 16,-1 5-13-16,-9 19-22 15,-4 13-5-15,-9 30-3 16,-6 14 0-16,-4 20 7 0,-8 2 3 16,0 2 3-16,0-1 1 15,4-10 1 1,4-5-1-16,7-16 1 0,0-15 2 15,3-15 4-15,0-7 3 16,0-17 3-16,7-2-1 16,-4-5-5-16,8-1-3 15,-2 9-7-15,-6 6-5 16,7 14-5-16,-2 11 0 16,0 10 5-16,11 3 2 0,2-4 5 15,6-7 3 1,7-16 2-16,0-3 4 15,7-17 6-15,-3-6 6 16,-9-4 8-16,-5-3 1 16,-18 3 6-16,-14 4 3 0,-20 0 5 15,-10 7-1-15,-7 11-13 16,-9 7-13-16,9 17-21 16,6 15-5-16,12 18-1 15,10 5 1-15,16 1 4 16,10-6 2-16,18-16 4 15,16-6-33-15,16-16-91 16,5-10-63-16,19-16 77 16</inkml:trace>
  <inkml:trace contextRef="#ctx0" brushRef="#br0" timeOffset="210164.14">22672 6815 1212 0,'6'12'109'0,"-2"3"113"0,-4-3-32 0,-10 1 26 0,-12-2-33 0,-16-3-60 0,-4 1-25 0,-10 2-47 16,3-3-18-16,-5 11-30 15,0 6-8-15,2 18-11 16,3 9-2-16,16 19-22 16,8 0-36-16,30 0-114 15,17-14-38-15,30-16-115 16,11-11-85-16,16-23 267 16</inkml:trace>
  <inkml:trace contextRef="#ctx0" brushRef="#br0" timeOffset="210651.82">23117 7141 1420 0,'-9'-34'138'0,"-13"5"105"0,-13 9-61 0,-19 10-52 0,-11 10-43 0,-1 10-56 0,2 5-18 0,13 17-17 0,12 6-4 0,15 1-4 15,10-3 0-15,14-10 2 16,8-6 3-16,15-15 4 15,10-5 2-15,8-13 4 16,7-6 2 0,5-12 3-16,-1-2 2 0,-11 0 3 15,-4 7 1-15,-20 12-2 16,-4 11-5-16,-12 16-9 16,-1 9-3-16,-1 12-1 15,-2 4 2-15,7-1 4 16,6-11 1-16,10-10 2 15,4-8 3-15,-2-16 4 16,5-4 5 0,1-9 7-16,2-3 6 15,2-7 0-15,-1-1-4 0,-1 4-2 0,5 0-4 16,3 20-2 0,1 3 0-16,-1 11-9 0,-6 10-4 15,-10 4-2-15,-2 6 1 16,-18-7 3-1,-8 1 2-15,-15-1 2 0,-12-2-5 0,-8-2-38 16,-6-3-34-16,4-9-136 16,7-3-193-1,26-20 231-15</inkml:trace>
  <inkml:trace contextRef="#ctx0" brushRef="#br0" timeOffset="211123.85">23698 7002 1212 0,'19'8'105'0,"-4"-1"72"0,4-1-8 0,-3-9-38 0,5-8-16 0,-1-15-34 0,5-7-15 0,-1-4-23 16,-4 2-9 0,-4 0-9-16,-8 7 4 0,-13 7 8 15,-7 9-6-15,-13 18-15 0,-2 10-12 16,-2 22-18-16,-2 14 0 15,9 12 5 1,1-1 2-16,13-11 3 0,15-6-1 16,12-22 3-1,12-4 1-15,10-18 4 0,0-5 4 16,6-18 1-16,2-6 6 16,-4-9 9-16,3-3 4 0,-7-4 6 15,0-4-4 1,-7 6-8-16,-6 8-6 15,-4 14-10-15,-2 11-5 16,-7 19-3 0,3 11 2-16,-4 14-1 0,3 2 4 0,-9 2 1 15,-1-1-1-15,-14-6 5 16,-5 0 0-16,-14-4 4 16,-4-4-2-16,-6-9-10 15,6-4-22-15,0-7-59 16,0-5-31-1,5-3-125 1,0-4-156-16,-2-7 234 0</inkml:trace>
  <inkml:trace contextRef="#ctx0" brushRef="#br0" timeOffset="212649.95">18416 8168 1363 0,'1'-3'47'15,"1"6"8"-15,0 8 0 0,-2 16 4 0,0 9-15 0,0 14-34 0,4 2-6 0,4-1-2 0,3-7 0 16,3-14 2-16,5-13 11 16,-3-13 26-16,0-6 8 0,-2-11 22 15,-3 1-6 1,-3-7-14-16,-5 0-6 0,0 5-17 15,-3 11-5-15,2 3-16 16,6-8-3-16,0 16-7 16,4 4-2-16,10-9 9 15,10-1 9-15,7-16 15 16,6-5 13-16,2-16 25 16,2-1 9-16,-18-4 2 15,-1 1-8-15,-25 6-23 16,-13 1-13-16,-11 4-16 15,-11-2-6-15,-3 9-10 16,5 4-4-16,4 11-11 16,11 6-4-16,17 0-2 15,10 0 3-15,30-11 8 16,6-5 5-16,18-9 5 16,-5-2 0-16,-6-5 13 15,-5 7 4-15,-9 13 4 16,-8 5 0-16,-12 14-16 0,-2 11-3 15,-15 23-5-15,0 8 0 16,-6 13 4-16,-8 4-2 16,2 0-28-16,-2 1-16 15,7-7-14-15,1-13-2 16,0-19 30-16,3-12 15 0,3-14 15 16,-1-6 4-1,6-18 1-15,2-4 1 0,5-9-2 16,3 2-1-16,9 7-3 15,3 8-1-15,5 18-2 16,1 11-1-16,9 11 1 16,-4 3 1-16,8-9 4 15,0-5 1-15,-6-14 13 16,-5-7 7-16,-6-9 14 16,-10-1 9-16,-6-6 0 15,-7-2-3-15,-12-5-6 16,0 3-6-16,-12 0-10 15,-3 8-6-15,-7 12-15 16,2 10-7-16,-5 23-9 16,3 6-2-16,4 12 4 15,1 0 3-15,18-4 4 0,15-4 1 16,2-14 3-16,5-7 2 16,-2-10 2-16,-1-4 0 0,9-4 1 15,7-2-2 1,3 2-2-16,1-4-8 15,-7 1-25-15,-6-2-14 0,-10 0-30 16,0 1-9-16,-7 1 13 16,1 4 11-16,-3-1 22 15,-3 3 17-15,7-7 13 16,9-4 4-16,9-2 7 16,8-3 1-16,12 8 0 15,5 5 4-15,2 6 15 16,-3 5 2-16,-12 1 16 15,-4 2 6 1,-5-3 5-16,-6-4 11 0,-10-4 9 16,-4-6 5-16,-10-4 11 15,-4-1-5-15,-15-7-8 16,0 2-8-16,-12 2-15 0,-2 5-7 16,3 10-19-16,3 10-9 15,8 20-16-15,10 12-4 16,12 13-3-16,10 2 2 15,16-9 4-15,-1-6 0 16,9-17-42-16,6-4-47 16,1-19-85-16,5-9 83 15</inkml:trace>
  <inkml:trace contextRef="#ctx0" brushRef="#br0" timeOffset="213262.49">21446 7971 530 0,'-4'-19'177'0,"-7"0"155"0,-10 8-96 0,1 6-8 0,-7 10-91 0,-5 9-34 0,7 13-72 0,0 8-18 0,7 9-13 16,7 1-2-16,11-5 0 16,11-2-1-16,13-13 24 15,4-9 25-15,12-16 47 16,-2-3 23-16,4-12 13 16,-2-7-12-16,-13-1-17 31,-7-1-10-31,-20-3-21 0,-14-3-11 0,-21 2-39 15,-7 1-27-15,-9 6-59 16,4 10-35-16,9 11-120 16,8 0-164-16,27 0 224 15</inkml:trace>
  <inkml:trace contextRef="#ctx0" brushRef="#br0" timeOffset="213720.4">21625 7851 1362 0,'20'11'154'16,"-7"3"80"-16,-7 2-57 0,-4 4-93 0,2 4-35 0,1 4-18 0,8-1-5 15,3-8-9-15,6-3 2 16,1-13 4-16,-4-8 0 0,0-7 0 16,-3-6-3-16,-2-7-5 15,-1-3-1-15,-1-5 0 16,1 6-1-16,-5 2 5 15,-5 4-1-15,0 20-7 32,0 8-2-32,4 15-11 0,-1 10-1 0,11 4 1 31,2-7 1-31,16-12 3 16,3-8 1-16,3-10 3 0,1-12 1 0,3-6 2 15,-4-3-1-15,-5-9 0 16,0-1 0-16,-14-17 2 31,-1-4 2-31,-10-17 13 16,-10-1 8-16,-1 8 2 15,-7 11 5-15,-6 29-12 16,0 19-14-16,-4 31-11 0,-5 13-8 16,6 21-4-16,2 7 1 15,14 1-24-15,6 1-45 16,15-13-145-16,-1-9-155 15,-2-2 202-15</inkml:trace>
  <inkml:trace contextRef="#ctx0" brushRef="#br0" timeOffset="214114.29">22142 7764 1355 0,'3'-30'164'0,"0"5"115"0,12 4-92 0,4 1-11 0,12 3-47 0,5 2-23 0,4 7-33 16,2 10-12-16,-4 22-40 16,-5 10-15-16,-7 23-8 15,-11 3 0-15,0 6 0 16,-6-1-15-16,-6-7-21 0,4 1-107 16,-7-12-63-1,3-8-28-15,-3-10-53 16,-3-9 60-16,-4-15 55 0,1-5 77 15,0-16 145-15,-5-11 80 16,1-23 71-16,4-10-14 16,-1-20-46-16,7-7-26 15,12 11-26-15,8 12-3 16,5 27-9-16,1 17-5 16,2 20-33-16,-3 8-18 0,-3 22-14 15,-4 3 0-15,-11 6 2 16,-7 4-7-16,-17-5-70 15,-3-5-57-15,-6 0-222 16,4-6 191-16</inkml:trace>
  <inkml:trace contextRef="#ctx0" brushRef="#br0" timeOffset="214508.72">22723 7810 1399 0,'-3'9'203'0,"-1"1"155"0,0-4-183 0,-4 2-32 0,5-6-75 0,-1-4-15 16,8-3-24-16,-1 2-12 15,8 3-17-15,3 3-6 16,6 5-2-16,-1 5 2 16,5-1 2-16,0 3 2 0,-2-4 2 15,-5 0 0-15,1-8 2 16,4-3-1-16,1-5-1 15,4-12 1-15,3-13 1 16,2-8 3-16,-2-9 15 16,-4-7 8-16,-3-8 17 31,-5 1 5-31,-8-2-10 0,1 12-2 0,-6 26-14 16,-5 14-6-16,-3 36-9 15,-2 18-6-15,-5 28-4 16,1 5-1-16,6-4 2 15,0-2 1-15,6-18-48 16,5-11-34-16,6-10-125 16,0-6-97-16,5-7 166 15</inkml:trace>
  <inkml:trace contextRef="#ctx0" brushRef="#br0" timeOffset="214681.04">23048 7657 1648 0,'-11'-8'125'0,"0"-1"91"0,20 10-127 15,5 4-20-15,15 1-23 0,7-1-8 0,2-5-32 0,9 0-40 0,0-3-136 16,7 0-145-16,0-13 167 16</inkml:trace>
  <inkml:trace contextRef="#ctx0" brushRef="#br0" timeOffset="-214564.17">23717 7523 1033 0,'11'1'186'0,"1"3"80"0,7 2-25 0,3 0-38 0,13 0-100 0,-4-2-28 0,4-4-47 15,0-2-6 1,-5-6-71-16,-2 0-63 0,-6-3-323 16,2 0 254-16</inkml:trace>
  <inkml:trace contextRef="#ctx0" brushRef="#br0" timeOffset="-214359.45">23721 7676 1202 0,'-6'12'177'0,"3"1"271"0,0-8-232 0,12-2-21 0,12-3-36 0,7-13-95 0,8-2-18 0,5-9-30 0,5-1-34 0,3 4-63 15,6 1-54-15,-7 7-291 16,2 7 261-16</inkml:trace>
  <inkml:trace contextRef="#ctx0" brushRef="#br0" timeOffset="-214092.35">24557 7346 1748 0,'-3'-1'6'0,"2"-1"87"0,-1 2 92 0,-3 0-3 0,-7 13-32 0,-2 6-10 0,-7 15-76 0,5 9-22 0,5 7-22 0,5 7-8 0,6-3-26 0,5-1-38 16,9-2-98-16,8-4-1 0,17-15 56 16</inkml:trace>
  <inkml:trace contextRef="#ctx0" brushRef="#br0" timeOffset="-204052.79">17711 568 82 0,'4'-6'15'0,"4"-2"27"0,0-3 25 0,-3 1 32 0,3 4 19 0,-5 0 29 0,-5 1-9 0,-2 5-12 15,-1 0 2-15,-3 3-16 0,3 2-13 0,1 1-22 16,0 5-19-16,1 5-33 15,3 8-7-15,7 9-13 16,-6 11-3 0,10 11-3-16,3 5-1 15,5-3-1-15,5-8 0 16,1-19 4-16,4-11 12 16,-1-16 30-16,2-3 12 0,-6-11 20 15,-5-8-3 1,-8-13-16-16,-7-1-12 0,-4-5-19 15,-4 1-6-15,2 14-13 16,-1 8-3 0,4 15-5-16,3 11-2 15,8 12-2-15,4 6 2 16,9-1 3-16,8-1 0 0,5-7 1 16,5-7 0-16,-7-13 20 15,-4-8 15 1,-7-8 31-16,-6-9 12 0,-8-9 11 15,-6-4-7-15,-15-5-24 16,-2 4-12-16,-9 1-29 16,-9 2-11-16,0 7-9 15,5 1-14-15,0 4-65 16,9 4-36-16,6 4-136 16,7 2-124-16,10 6 218 15</inkml:trace>
  <inkml:trace contextRef="#ctx0" brushRef="#br0" timeOffset="-203178.54">18471 324 988 0,'0'-13'145'0,"-3"4"125"0,3-1-55 0,-2 5-34 0,2 5-57 0,-1 11-59 0,1 12-11 0,-5 19-20 0,-1 12-10 0,4 20-16 16,-4 5-4-16,6 3-4 16,0-2-1-16,1-14 1 15,3-4 0-15,-1-21 1 16,3-10 2-16,0-20 3 15,-1-9 3-15,5-18 3 16,1-11 0-16,4-7-3 16,4-2-3-16,3 7-2 0,4 10-1 15,0 19-1-15,4 3 0 16,0 12-1-16,0-1-1 16,8-6 1-16,10-5-1 15,4-8 4 1,6-6 1-16,-9-14 8 15,-5 3 7-15,-22-5 22 16,-9 0 4-16,-18 0 5 16,-6 2-3-16,-6 6-20 15,-9 3-8-15,0 23-17 0,-1 8-5 16,0 26-7 0,6 11-1-16,18 2 2 15,6-2 1-15,24-17 3 16,8-10 2-16,9-12 2 0,2-10 0 0,-2-6 2 15,3-8-1-15,-1-7 1 16,-5-4 0-16,-8 5 1 0,-3-2-2 16,-14 13 0-1,-2 4-1-15,-7 5-4 16,-6 8 0-16,-1 0 1 16,-5 3 1-16,1-6 4 15,-6-1 5-15,4-6 3 0,-4-2 2 0,6-9 0 16,-1-2-2-16,5-6-4 15,6 1-3 1,7 0-3 0,4 2-3-16,19 3-1 15,6-1 1-15,17-1 0 0,5-2 1 16,-6-4 2-16,2 1 0 0,-11-5 4 16,-10-1 2-16,-10 0 5 15,-12-1 4-15,-9 1 12 16,-8-2 5-16,-11 5 13 31,-2 8-1-31,-3 19-10 16,-6 15-10-16,5 28-19 15,-5 5-4-15,17 9-5 0,0-7 0 16,18-14-2-16,11-5-6 16,9-17-54-16,5-3-34 0,3-10 50 15</inkml:trace>
  <inkml:trace contextRef="#ctx0" brushRef="#br0" timeOffset="-202736.84">21278 131 1382 0,'7'15'162'0,"-2"3"113"0,-2 5-110 0,-1 3 22 0,-4 12-83 0,-1 9-38 0,-6 18-35 0,1 5-9 0,-3 7-18 0,-2-3-9 15,1 0-72 1,1-6-57-16,-1-7-219 0,6 6 193 16</inkml:trace>
  <inkml:trace contextRef="#ctx0" brushRef="#br0" timeOffset="-202234.02">21011 709 1417 0,'14'-21'77'15,"5"-4"92"-15,5-4-48 0,6-7 38 0,4-5-14 0,6-5-54 0,-1 1-16 0,4-1-20 16,6 3-11-16,3 10-20 16,-5 11-5-16,-7 16-19 15,-10 14-5 1,-8 20-1-16,-10 12-1 0,-12 18 4 0,-4 0 2 15,-4 7 1 1,-3 0 0-16,1-7 0 16,7-6 0-16,3-17 2 15,5-15 5 1,6-12 4-16,1-8 0 0,12-8-2 0,1-3 0 16,10-5-7-16,0 4-1 15,-2 7-4-15,2 7-3 16,-4 4 2-1,2 3 0-15,5-6 4 0,5-7 1 16,6-10 2 0,0-9 3-16,-8-3 5 0,-11-1 5 0,-16-2 6 15,-8 0 1-15,-17 2 11 16,-8 5-1-16,-8 9-5 16,-3 5-3-1,3 22-23-15,1 13-3 16,13 19-6-16,7 6-2 0,21 2 3 15,12-4-1 1,16-12-29-16,7-8-53 0,15-13-112 16,9-12-121-1,16-19 165-15</inkml:trace>
  <inkml:trace contextRef="#ctx0" brushRef="#br0" timeOffset="-201573.21">23169 491 1629 0,'-22'0'109'0,"-13"9"43"0,-3 1-43 0,-23 13-1 0,-5 9-52 0,-2 9-43 0,5 9-7 0,25 3-13 15,14 0-8-15,32-9-10 31,13-6-5-31,29-14-4 0,12-7 2 0,5-15 11 32,3-9 9-32,-15-8 15 0,-4-6 8 0,-7-4 11 31,-5-2 10-31,-9-4 35 16,-12-3 9-16,-17 3 7 15,-6 3-9-15,-15 16-39 0,-7 11-18 16,-5 20-17-16,-2 8-3 15,7 6 0 1,6-5 0-16,15-6-4 16,6-6 0-16,2-10 2 0,9-1-1 15,1-5 0-15,3-5 1 16,7-3 0 0,0-1 2-16,6 3 2 0,-1-1 0 15,-2 9-4-15,0 6-1 16,-9 4 2-16,-2 6 1 0,-7-4 5 15,-1-3 4-15,3-8 4 16,1-6 1-16,7-10 1 16,4-4 1-16,2-8 9 15,4-4 3-15,3-1 0 16,2 7-4-16,6 9-15 16,0 7-6-16,-1 12-6 15,0 9 0-15,-7 16 0 16,-2 0 3-16,-6 2 3 15,-4-2-1-15,-12-4 1 16,-5 0 1-16,-15-6-2 16,-14 2-9-16,-20-6-21 15,-11-3-24-15,-1-2-51 16,3-5-28-16,16-11-151 16,11 2-278-16,17-8 340 15</inkml:trace>
  <inkml:trace contextRef="#ctx0" brushRef="#br0" timeOffset="-200787.56">23926 715 563 0,'-4'6'145'15,"-1"0"138"-15,-5 2-23 0,7-1-52 0,-3-1-58 0,6-6-68 0,3 2-13 0,8-4-6 16,7-8-3-16,-1-1 3 15,8-1-3-15,-6-4 3 16,3 0 0-16,-6 2 10 16,-3 0 1-16,-13-2 3 15,-5 0 2-15,-11 4-22 16,-6 4-12-16,-2 8-30 16,1 6-15-16,-3 21-14 15,1 11-2-15,3 17 2 0,0 2 5 16,14-7-1-1,8-7-1-15,19-18 2 0,8-4 0 16,4-21 8-16,7-5 4 16,2-8 6-1,2-6 0-15,-1-4 3 0,2-4 3 16,1-9 1-16,-1-2 3 0,-4 8-6 16,-1 5-5-16,-13 18-8 15,-1 9-5-15,-10 20 0 16,0 5 2-16,4 7 2 15,1 4 1-15,-4-2 2 16,1-2-2-16,-5 0 2 16,-3 3 2-16,-14-9 6 15,-10-1 2-15,-11-5 3 16,-8-8-1-16,-7-6-22 16,-4-8-23-16,0-11-92 15,-3-8-131-15,0-11 144 16</inkml:trace>
  <inkml:trace contextRef="#ctx0" brushRef="#br0" timeOffset="-198366.5">18574 1633 559 0,'-4'-2'98'0,"0"0"94"0,-6 2 2 0,-1 2-41 0,0 0-14 0,-1-2-25 0,-4 1-6 0,-5 9-28 16,4-1-18-16,-5 12-37 15,1 7-15-15,1 10-7 16,2 3-2 0,9 1-1-16,9-7-2 0,13-11 5 15,9-5 13-15,9-18 25 16,6-1 13-16,0-15 14 16,3-9-5-16,-4-9-3 15,-7-3-6-15,-12-2-1 16,-9-2-4-16,-18 6-19 15,-10 2-8-15,-15 7-36 16,-3 9-32-16,0 14-82 16,4 6-64-16,8 11 99 15</inkml:trace>
  <inkml:trace contextRef="#ctx0" brushRef="#br0" timeOffset="-197911.33">18801 1664 830 0,'41'10'126'16,"-5"1"122"-16,-3 0-71 0,-15 4-49 0,-4 1-47 0,-11 5-59 0,-2-2-11 0,7-5-7 15,-3-5-1 1,6-7 1-16,8-4 2 0,-3-13 1 16,1-4 9-1,5-3 36-15,-6-4 17 16,-6 3 19-16,-1 7-9 15,-7 5-37-15,-2 11-19 0,-2 3-21 16,2 11-2-16,8 8-1 16,3 4-1-16,14-6 2 15,7-3 0-15,6-12 1 16,3-5 2-16,8-14 4 16,3-3 4-16,-7-15 20 15,4 0 14-15,-11-5 24 16,-8-8 10-16,-9-3 10 15,-7-11 0-15,-13-7-15 16,-2 3-11-16,-10 14-28 16,-5 10-10-16,3 29-15 0,-2 16-4 15,-3 32-6-15,6 13-6 16,7 21-4 0,10 6 3-16,17 2-49 0,6-1-78 15,10-10-126-15,-3 1-155 16,-12-12 216-16</inkml:trace>
  <inkml:trace contextRef="#ctx0" brushRef="#br0" timeOffset="-197518.32">19410 1724 1172 0,'33'-24'109'0,"3"1"119"0,5 4-25 0,8 2 47 0,0 1-48 0,3 5-80 0,0 4-31 0,-3 9-52 16,-5 12-15-16,-9 19-23 16,-8 11-3-16,-15 16 2 15,-4 8-17-15,-8 11-24 16,-1 0-18-16,-4 4-50 16,3-7 1-16,-4-17 17 15,1-11 20-15,-4-26 57 16,1-10 24-16,-8-27 38 15,2-16 15-15,-2-32 18 16,2-16 1-16,6-25-11 0,10-8-16 16,18 3-33-16,10 10-8 15,10 34-14-15,2 24 0 16,5 35 0-16,1 15-1 16,-4 27-5-16,-11 2 0 15,-22 13-9-15,-11 1-19 16,-25-2-61-16,-11 2-46 0,-9-3-172 15,-2-5 176-15</inkml:trace>
  <inkml:trace contextRef="#ctx0" brushRef="#br0" timeOffset="-197062.73">20113 1674 1098 0,'52'-33'176'0,"-9"12"160"0,-10 8-99 0,-19 24-60 0,-7 5-62 0,-17 11-62 15,-4 0-12-15,-2-5-16 16,4-5-8-16,12-9-6 16,7-6-3-16,14-5-1 15,3-12 2-15,4-4-2 0,-1 5-3 16,-2 5-1 0,-1 6-3-16,-2 17-3 0,-5 8-1 15,-1 9 0-15,1 6 1 16,1-3 3-16,1-5 1 15,6-9-1-15,5-7 2 16,-2-13 4-16,2-6 3 16,0-13 15-16,-1-8 14 0,-3-11 24 15,0-11 22 1,-4-9 12-16,-5-12-4 16,-7-18-19-16,-4 1-22 0,-3 7-18 15,-3 20-2-15,-3 36-6 31,-7 24-2-31,-7 33-10 0,3 21-10 0,-4 28-7 16,3 2 1-16,12 4-1 16,3-6 2-16,11-13-43 15,4-6-52-15,7-15-64 16,4-4-74-16,-1-16-79 16,-1-4-72-16,-9-18 203 15</inkml:trace>
  <inkml:trace contextRef="#ctx0" brushRef="#br0" timeOffset="-196890.27">20636 1440 1716 0,'-5'-16'122'0,"6"7"64"0,14 9-24 0,18 13-59 0,14-1-23 0,19 1-42 0,7-1-15 15,-7-12-7-15,-3 0-23 0,-15-1-120 16,-4-10-86-16,6 0 100 15</inkml:trace>
  <inkml:trace contextRef="#ctx0" brushRef="#br0" timeOffset="-195287.46">21715 1697 1004 0,'1'0'112'0,"7"0"69"0,6-1 16 0,13-9-27 16,5 1-17-16,18-7-25 0,7 0-11 0,0 2-47 0,-1 1-24 0,-15 2-33 16,-9 4-11-16,-15 3-74 15,-15 3-62-15,0-1-314 16,-13 5 259-16</inkml:trace>
  <inkml:trace contextRef="#ctx0" brushRef="#br0" timeOffset="-195113.91">21752 1879 1405 0,'4'22'133'0,"5"-8"132"0,5-1-71 0,19-13-4 0,2-5-42 0,16-9-73 0,7-5-26 0,-1-7-62 0,4 1-44 16,2-2-130-16,-1 1-142 16,9 2 178-16</inkml:trace>
  <inkml:trace contextRef="#ctx0" brushRef="#br0" timeOffset="-194762.59">22582 1670 1508 0,'-28'5'129'0,"1"9"104"0,2 1-78 0,-2 8-22 0,5 10-48 0,1 12-57 0,9 11-16 0,12 12-12 0,4 0-4 0,25-7 0 15,2-9 2-15,20-22 17 16,1-11 14-16,6-19 26 15,-2-9 13-15,-8-23 7 16,-5-10-1-16,-8-17-3 16,-10-5-3-16,-17-12-4 15,-8-1-5-15,-17-2-18 16,-10-1-11-16,-10 20-23 16,-5 11-11-16,-10 35-14 0,-8 14-6 15,-3 25-49 1,1 8-33-16,20 9-87 15,4-2-38-15,27 9 122 0</inkml:trace>
  <inkml:trace contextRef="#ctx0" brushRef="#br0" timeOffset="-180319.96">10403 787 542 0,'0'-9'107'15,"2"1"124"-15,-1-1-1 0,-1 1-22 0,-3 3-21 0,-5 5-59 0,0 0-16 16,2 13-31-16,-5-2-12 0,8 3-4 0,-2 2-1 0,5 17-3 0,0 0 4 15,0 24-18-15,0 9-15 16,-4 14-21-16,4 18-10 16,-2 8-15-16,4 7-48 15,10-18-70-15,2-12-20 16,8-31-119-16,-6-20-210 16,5-18 308-16</inkml:trace>
  <inkml:trace contextRef="#ctx0" brushRef="#br0" timeOffset="-180049.68">10313 904 1457 0,'-9'-13'124'0,"1"-2"100"0,6 0-41 0,12-2-16 0,-4-5-39 0,13 0-58 0,0 5-19 0,17 7-26 0,5 10-7 0,7 19-12 0,-6 11-4 0,-9 5 0 0,-7 7 0 0,-14 1 0 16,-7 1 2-16,-8 2 1 15,-13-4 0-15,-11-2-13 16,-11-4-24-16,-9-11-79 16,-2-4-70-16,11-18 94 15</inkml:trace>
  <inkml:trace contextRef="#ctx0" brushRef="#br0" timeOffset="-179576.65">10678 904 1066 0,'38'25'148'0,"-1"5"168"0,-8 5-134 0,-1 1-31 0,-10 2-51 15,-6-6-59-15,-2-1-23 0,-6-10-8 0,-5-4 0 0,-9-12 3 0,-1-5-1 0,-3-10-1 32,2-7-1-32,4-16-3 0,3-8-1 0,5-14 5 15,13 1 9-15,12 7 21 32,3 3 10-32,10 15 6 0,0 9-8 15,-10 5-22-15,-2 12-10 0,-8 10-14 16,-3 5-2-16,-7 13 0 15,-1 5-1-15,-3 15-1 16,-3 0 0-16,4 12 0 16,-2-3 0-1,11-9 0-15,10-2 0 0,7-21 1 16,11-5 0-16,2-15 6 0,3-10 0 16,-4-11 22-1,-2-12 15-15,-11-9 20 0,-8-2 4 16,-16-9-15-1,-14 1-14-15,-20-2-21 0,-10 1-6 0,-8 9-12 32,2 2-17-32,6 18-63 15,2 8-53-15,15 14-159 16,10 5-351-16,25 3 388 0</inkml:trace>
  <inkml:trace contextRef="#ctx0" brushRef="#br0" timeOffset="-178907.02">11714 984 1269 0,'3'-6'161'0,"-4"-6"124"0,-5 4-67 16,-10 0-65-16,-8-2-67 15,-6 17-70-15,-6 8-10 0,-5 25-8 0,3 10-4 0,14 9-2 16,8 1 1-1,20-18 2-15,7-7 1 16,14-21 4-16,3-9 0 16,1-18 5-16,4-7 2 15,-5-24 19-15,-3-2 7 16,-1-25 18-16,-8-3 8 16,-2-13 4-16,-4-8 4 15,-9-1-7-15,-1 0-9 0,-5 23-12 16,-2 15-3-16,-1 34-9 15,0 20-6-15,-5 29-16 16,2 17-12-16,5 39-7 16,-1 14 1-16,7 13 6 15,4 1-7-15,13-17-12 16,0-9-3-16,12-26 1 16,2-11 10-16,2-21 16 15,2-9 4-15,0-24 6 16,-2-6 2-16,0-24 1 15,2-3 3-15,-13-14 2 16,-3 3-1-16,-13 7-4 0,-3 15-4 16,-7 21-9-1,-1 14-3-15,-6 28-4 0,3 8-1 16,5 11 5-16,6-2 0 16,17-13 2-16,6-7 2 0,13-21 2 15,-3-7 4 1,1-17 4-16,-7-7 2 15,3-14 5-15,-3-3 3 16,-3-4-1-16,-4 2 0 0,-10 9-8 16,-1 12-6-1,-5 20-5-15,-3 13-4 16,-2 21 0 0,-4 10-1-16,6-3-19 0,2 0-17 0,14-9-124 15,6-7-52-15,10-12 112 16</inkml:trace>
  <inkml:trace contextRef="#ctx0" brushRef="#br0" timeOffset="-178713.81">12757 882 1427 0,'-27'-6'175'0,"-9"3"146"0,-4 6-110 0,-1 16-64 0,-6 7-59 0,11 20-62 0,6 1-13 0,19 4-14 15,11-7-5-15,22-14-8 16,6-2-18 0,18-20-74-16,0-1-48 0,14-18-227 15,1-2 213-15</inkml:trace>
  <inkml:trace contextRef="#ctx0" brushRef="#br0" timeOffset="-178558.12">13039 568 1171 0,'-14'-52'198'0,"2"17"146"0,-7 21-58 0,8 38-133 0,-2 14-42 0,5 31-52 0,-1 16-14 0,5 10-22 16,12 3-8-16,0-7-45 16,2-9-74-16,2-17 66 0</inkml:trace>
  <inkml:trace contextRef="#ctx0" brushRef="#br0" timeOffset="-178360.8">12732 674 1921 0,'0'-2'4'0,"16"1"52"0,14 1 93 0,9 4-22 0,-1 4-29 0,11-5-40 0,8-1-27 0,-4-7-25 0,7-7-22 0,10-17 11 0</inkml:trace>
  <inkml:trace contextRef="#ctx0" brushRef="#br0" timeOffset="-177901.11">14092 850 1441 0,'1'-6'137'0,"-4"6"58"0,-6 0 16 0,-6 10-92 16,0 5-40-16,-1 12-49 16,3 8-13-16,7 9-15 0,6-8-3 31,14-4-2-31,13-9 1 15,19-18 4-15,3-3 6 16,4-15 27-16,-7-6 12 16,-13-8 21-16,-16-3 11 15,-17 4 2-15,-14-1-7 16,-27 0-19 0,-11 0-17-16,-17 4-28 0,-4 4-8 15,10 1-23-15,11 6-32 16,27 5-67-16,12-4-51 15,31-3-154-15,18-6 181 0</inkml:trace>
  <inkml:trace contextRef="#ctx0" brushRef="#br0" timeOffset="-177695.18">14992 369 1604 0,'7'-17'179'0,"-14"4"99"0,-8 4-36 0,-18 11-88 0,-8 9-65 16,-10 15-62-16,-4 15-15 0,1 21-13 0,7 11-3 16,18 15-3-16,7 8 7 15,18-1-48 1,-1-7-58-16,11-9-234 0,5-8 193 0</inkml:trace>
  <inkml:trace contextRef="#ctx0" brushRef="#br0" timeOffset="-177531.1">14455 822 1690 0,'9'-19'108'0,"15"5"84"0,9-2-70 0,28 4-5 0,13 1-40 0,18-4-56 0,1 7-12 0,-8 4-51 0,-9 2-72 16,-24 13 67-16</inkml:trace>
  <inkml:trace contextRef="#ctx0" brushRef="#br0" timeOffset="-177108.07">12946 1699 1124 0,'19'0'132'0,"5"1"113"0,1-1 11 0,-3 2-16 0,-1 3-42 0,-5-4-81 0,-4 2-26 0,-10 5-39 0,-2 5-15 0,-11 4-10 16,-13 7-5-16,-12 8-14 15,-7 1-2-15,-7 3-5 16,1 3-2-16,8 2-3 16,6 0-2-16,22-4-6 15,20-3 0 1,26-8 1-16,13-9 2 16,7-4 6-16,-2-2 2 0,-7 1 1 15,-8 2 1-15,-14 2 3 16,-11 6 0-16,-17 7-2 15,-11 5-10-15,-21 7-36 0,-16 2-27 16,-20-5-125 0,1-5-91-16,7-17 157 15</inkml:trace>
  <inkml:trace contextRef="#ctx0" brushRef="#br0" timeOffset="-176396.2">13304 2006 1225 0,'16'5'178'0,"-3"3"186"0,-10 5-206 16,0 2-12-16,-3 9-67 0,5 3-28 0,0 6-34 0,6-3-10 0,8-6-3 16,6 1-2-16,5-14 3 15,0-3 4-15,-2-8 10 16,-1-2 3-1,-5-3 3-15,-1-6 2 0,-7-1 7 0,-6-2 11 16,0-10 23-16,-4-3-1 31,4 2-4-31,-6 4-7 0,4 9-20 0,-3 7-2 16,4 7-6 0,0 6 1-16,4 6-6 15,4 1-2 1,-1 3-8-16,2-1-5 0,6-6-4 15,3-4-2-15,7-6 0 16,4-1-1-16,6-3 1 0,-2-2 0 0,-5-4 1 16,-1-2 0-1,-9 1 1 1,-7 2 1-16,-9 2 3 16,-7 6 2-16,-2 0-1 15,-2-3-2-15,-1 3-7 16,0 5-3-16,3 1-4 15,2 2 1-15,5 1 0 16,3-1 2-16,9-3 3 16,0-4-1-16,9-5 2 15,7-7 0-15,1-10 1 16,5-1-1-16,0-5 1 16,-1-4 0-16,-6 9-1 0,-5 3 0 15,-6 8-2-15,-7 8 0 16,-3 6-2-16,-2 6-1 0,-3 5 0 15,-4 4 1-15,0 1 4 16,0-4 0-16,0-5 2 16,0-7 1-1,6-5-2-15,2-5 2 0,3-6-1 16,5 2 0 0,-1 6-2-16,2 5-2 15,-7 11-5-15,1 11-5 0,0 5-52 16,-1 3-73-1,2-2 239-15,4-1-135 0</inkml:trace>
  <inkml:trace contextRef="#ctx0" brushRef="#br0" timeOffset="-176025.52">15190 1753 1794 0,'-11'1'179'0,"-10"5"84"0,-3-2-7 0,-6 5-106 0,-9 2-48 0,-5 3-52 0,1 2-15 16,-4 8-25-16,11 1-9 15,14 2-12-15,9 0-3 16,29 2-2 0,14 5 1-16,20-4 5 15,5 3 2-15,2-2 6 16,-3 2 2-16,-15-4 2 0,-7 1 2 16,-24 0 2-16,-10-4-4 15,-28 3-39 1,-11-2-27-16,-30-1-79 0,-12-2-64 15,-37 6 116-15</inkml:trace>
  <inkml:trace contextRef="#ctx0" brushRef="#br0" timeOffset="83206.86">466 3410 934 0,'-5'8'144'0,"-6"3"124"0,-3-3-18 0,-6 8-84 0,-1-1-33 0,-6 4-53 0,-4 6-18 0,-1 7-24 0,-6 7-8 15,4 15-22 1,-3 11-5-16,9 20-9 0,11 5-1 16,10-2-46-16,15-8-28 15,20-21-75-15,7-6-77 16,13-24 134-16</inkml:trace>
  <inkml:trace contextRef="#ctx0" brushRef="#br0" timeOffset="83624.73">745 3700 1272 0,'0'10'75'0,"0"12"3"0,-4 9-1 0,-8 15-46 0,3 8-17 0,-8-6-9 0,-1 3-3 0,10-12 1 0,-1-6 1 16,7-12 2-16,2-8 2 0,0-18 19 16,0-6 11-16,0-18 22 15,2-7 4-15,0-16-11 16,-1-5-3-16,7-9-16 15,-2 5 5-15,7 9 14 16,7 6 7-16,3 21 8 16,-5 7-3-16,8 15-15 15,-6 3-13-15,-1 14-16 16,5 5-7-16,-1 11-10 16,1 2-2-16,-2 9-2 15,-1 3 0-15,-2-2-29 16,0 1-28-16,-7-7-89 15,1-1-59-15,-7-13-201 16,-1-1 223-16</inkml:trace>
  <inkml:trace contextRef="#ctx0" brushRef="#br0" timeOffset="83841.74">718 3831 1304 0,'-1'3'156'0,"1"2"56"0,0 3 4 0,-5-2-58 0,13-1-70 0,1-4-29 0,7-4-43 0,13 0-7 0,-1-11-16 16,8 1-45-16,9-1-296 15,-3-2 234-15</inkml:trace>
  <inkml:trace contextRef="#ctx0" brushRef="#br0" timeOffset="86258.35">1417 3558 1425 0,'0'2'63'0,"-1"-1"0"0,-1 6 92 0,4-3-16 16,2 7-13-16,1 5-28 0,0 6-59 0,-5 5-15 0,0 11-18 0,0 0-5 0,-2 1-33 0,2-3-33 0,-3-2-133 0,-6-3-171 0,-7 1 210 16</inkml:trace>
  <inkml:trace contextRef="#ctx0" brushRef="#br0" timeOffset="86429.56">1198 3722 1341 0,'33'0'97'0,"7"0"52"0,-4 0 12 0,11 2-56 0,2-2-28 0,-3 1-66 0,0 9-57 16,-9-7-169-16,-7 6 136 16</inkml:trace>
  <inkml:trace contextRef="#ctx0" brushRef="#br0" timeOffset="86920.89">1990 3624 1101 0,'0'5'152'0,"-3"1"107"0,-2-2-35 0,2 7-119 0,1 6-40 0,-1 8-51 0,-2 8-12 16,1 7-4-16,-4 1-31 0,2 5-162 15,-6-5-121-15,1 0 156 16</inkml:trace>
  <inkml:trace contextRef="#ctx0" brushRef="#br0" timeOffset="87341.75">1876 3724 707 0,'16'-49'175'0,"6"6"246"0,7 7-172 0,5 9-19 0,1 2-38 0,0 6-68 16,-2 6-41 0,-5 10-54-16,4 5-15 0,-7 6-16 31,-6 4 2-31,-6 6-19 0,-2-2-1 15,-19 7-7-15,-6-2-7 16,-5 2 6 0,-5-4 1-16,0-5 10 0,9 5 6 0,4-17 11 31,9-2 2-31,-1 0 1 16,8-2 3-16,7 4 5 0,2 1 1 0,2 7-2 31,3-3-2-31,5 1-3 15,-1 2-2-15,9 6 1 16,-4-1-2-16,1 6-1 16,-6 2 2-16,-12-4 2 15,-3 5 2-15,-23 1 1 0,-12 1 4 16,-19 3-31-16,-12 5-15 16,-9-6-34-16,1-1-33 15,0-11-44-15,6-4-37 16,17-12-177-16,5-1 202 15</inkml:trace>
  <inkml:trace contextRef="#ctx0" brushRef="#br0" timeOffset="87554.91">2637 3583 1361 0,'11'0'171'0,"0"13"80"0,-5 6-52 16,-4 13-39-16,-1 7-84 0,-1 0-33 0,-1 2-28 0,-6 0-22 0,4-4-77 0,3-1-79 16,-3-9 85-16</inkml:trace>
  <inkml:trace contextRef="#ctx0" brushRef="#br0" timeOffset="87729.52">2397 3853 998 0,'2'0'152'0,"5"2"211"0,11 1-226 0,10-3-3 0,8-5-43 0,13-6-55 16,5-6-18-16,4-7-79 15,-2 0-82-15,4 9 82 16</inkml:trace>
  <inkml:trace contextRef="#ctx0" brushRef="#br0" timeOffset="87987.01">3317 3626 1096 0,'-5'-17'161'0,"-8"-2"145"0,-7 1-33 0,-2 17-71 0,-13 1-54 0,-6 17-80 0,-3 15-25 0,-2 10-28 16,8 10-7 0,16 13-11-16,10-5-3 15,21-6-5 1,10-6 2-16,19-19-43 0,9-6-35 0,8-19-112 31,5-6-136-31,0-11 190 16</inkml:trace>
  <inkml:trace contextRef="#ctx0" brushRef="#br0" timeOffset="88236.63">3276 3416 1635 0,'-2'11'76'0,"12"-3"49"0,15 2 4 0,21 5 13 0,14 7-25 0,17 13-58 0,0 5-20 16,0 5-15-16,-1 3-5 0,-19 5-12 16,-8 7-6-16,-25 3-51 15,-24 5-47-15,-23 6-151 16,-14-3-343-1,-6 0 356 1</inkml:trace>
  <inkml:trace contextRef="#ctx0" brushRef="#br0" timeOffset="90102.58">4277 3757 1231 0,'-3'11'81'0,"2"-2"28"0,1 1 7 0,1-7-31 0,1-3-8 16,4-2 4-16,-3 2-2 0,-1-6 1 0,0 6-2 15,1-6-26-15,-3-4-13 0,0 1-22 16,-2 4-8-16,2 5-9 16,0-1-1-16,2 13 0 15,-4 1 0-15,-1 4 3 16,-2 2 3-16,-1-9-3 16,6-1 1-16,1-9 0 15,4-2 0-15,-3-9-54 16,1-1-59-16,-3-2 61 15</inkml:trace>
  <inkml:trace contextRef="#ctx0" brushRef="#br0" timeOffset="90407.28">5096 3339 908 0,'0'-16'204'0,"0"-1"303"0,0 3-277 0,-12 11-15 0,-6 3-36 0,-18 12-43 0,-3 13-16 0,-15 18-23 15,-8 15-16-15,-1 20-39 16,-3 7-9-16,8 11-27 15,12-6-5-15,25 3-9 0,12 0-2 16,31-3 0 0,8-3-17-16,17-23-93 15,15-12 462-15,21-33-288 0</inkml:trace>
  <inkml:trace contextRef="#ctx0" brushRef="#br0" timeOffset="91602.06">5432 3711 759 0,'2'2'148'0,"-2"4"184"0,-3 2-140 0,-12 8-46 0,1 4-36 0,-14 10-59 0,-4 3-21 16,-1 7-25-16,-3 1-3 15,3-2-2-15,6-4-1 16,13-8-5-16,4-8 0 0,12-15 1 16,6-8 3-16,9-15 6 15,4-8 2-15,4-13 16 16,5-5 11-16,0-11 28 15,-2-3 16-15,-7 2 17 16,-1 0 6-16,2 14 7 16,-4 15-13-16,2 15-31 15,-2 13-19-15,-3 23-39 16,0 6-5-16,2 22-2 16,-3 3-1-16,2 5 7 15,0-5-38-15,-2-5-79 16,-2-3-77-16,-4-10-211 15,-3-1 224-15</inkml:trace>
  <inkml:trace contextRef="#ctx0" brushRef="#br0" timeOffset="91776.37">5330 3864 1400 0,'4'3'122'0,"3"2"109"0,9 1-85 0,7-3-29 0,10-1-34 0,-1-5-50 0,4-2-50 0,0-11-173 31,5 4 129-31</inkml:trace>
  <inkml:trace contextRef="#ctx0" brushRef="#br0" timeOffset="91952.98">6169 3640 1619 0,'5'10'138'0,"-13"4"52"0,8 8-25 0,-2 6-88 0,-1 9-38 16,3 2-33-16,0 4-15 0,2-6-87 0,1 0-70 15,6-4 84-15</inkml:trace>
  <inkml:trace contextRef="#ctx0" brushRef="#br0" timeOffset="92142.18">5827 3779 1030 0,'0'8'166'0,"4"-2"282"0,7 0-267 0,15 2-22 0,7 0-15 0,9-6-71 0,9-1-27 0,4-5-124 16,5-3-79-16,5 1 83 16</inkml:trace>
  <inkml:trace contextRef="#ctx0" brushRef="#br0" timeOffset="92316.41">6634 3697 1453 0,'-12'6'111'0,"-2"7"70"0,3 7-79 0,-2 10-32 0,3 8-32 0,7 11-29 0,2 0-18 0,2 1-104 16,10-2-120-16,2-3 126 15</inkml:trace>
  <inkml:trace contextRef="#ctx0" brushRef="#br0" timeOffset="92701.04">6532 3648 1320 0,'28'-11'470'0,"7"-2"-240"0,8 6-17 0,5 0-93 0,0-2-29 0,-4 10-52 0,-9 6-18 15,-10 7-18-15,-8 3-4 16,-15 4-3-16,-4 1-7 16,-17-2-11-16,-9 2-12 0,-13-3-14 15,-2 2 2-15,5-9 15 16,10-2 9-16,26-9 16 16,-1 3 5-1,27 3 1-15,8 6 1 0,5 1 6 16,4 10 4-16,0 1 8 15,0-3 0-15,-4 2 0 16,-4-2-4-16,-16 3-9 16,-4-4-2-16,-21 2 1 15,-11-1-1-15,-17 2-5 16,-12-3-22-16,-12-2-47 16,-9-5-47-16,-4-5-161 15,1-6 162-15</inkml:trace>
  <inkml:trace contextRef="#ctx0" brushRef="#br0" timeOffset="92921.56">7349 3673 1585 0,'-6'-8'13'0,"17"26"39"0,-8 16 62 0,-3 0 1 15,-5 0 5-15,-4 6-41 0,-1-6-51 0,6 3-12 0,2-1-18 0,0-3-38 0,1-9-127 0,1-2-148 0,-3-3 164 16</inkml:trace>
  <inkml:trace contextRef="#ctx0" brushRef="#br0" timeOffset="93117.88">7034 3881 1285 0,'7'13'117'0,"6"1"172"0,8 2-143 0,15-5 13 0,3-3-28 0,16-10-73 16,10-10-25-16,5-6-60 15,-3-2-48-15,4-7-157 16,-7 2 133-1</inkml:trace>
  <inkml:trace contextRef="#ctx0" brushRef="#br0" timeOffset="93378.94">8098 3673 1517 0,'-4'0'204'0,"-9"-3"131"0,-12-6-113 0,-4 10-33 0,-15 4-81 0,-5 12-35 0,0 10-44 0,-4 0-14 0,15 17-19 0,10 0-1 16,13 2-2-1,15-2-1-15,15-4-10 16,15-9-16-16,18-10-35 15,14-7-27 1,4-14-65-16,0-3-64 16,-4-10 128-16</inkml:trace>
  <inkml:trace contextRef="#ctx0" brushRef="#br0" timeOffset="93658.73">7521 3505 1154 0,'30'-27'143'0,"5"-2"98"0,3 4-15 0,3 5-76 0,4 7-46 0,1 13-56 16,6 11-21-16,5 10-27 0,6 9 2 0,-3-4-33 0,0-2-57 0,-10-8-301 15,-2-4 246-15</inkml:trace>
  <inkml:trace contextRef="#ctx0" brushRef="#br0" timeOffset="94333.74">8417 3326 480 0,'11'-9'108'0,"-1"-2"139"0,-1 0-48 0,-3 5-4 0,-6-2-3 0,2 4-18 0,-2 4-14 32,0 0-27-32,3 5-18 0,10 8-25 15,4 4-7-15,19 8-20 0,13 4-11 16,18 12-20-16,8 6-9 15,4 7-17 1,-5 7-4-16,-25-2-4 16,-16 2-4-16,-25 1 6 0,-9 2 0 0,-31 10-10 31,-9 2-17-31,-25 14-64 16,-15-3-45-16,-7 3-97 15,0-7-202-15,21-2 265 16</inkml:trace>
  <inkml:trace contextRef="#ctx0" brushRef="#br0" timeOffset="95108.9">9357 3732 927 0,'0'-10'141'0,"0"-1"94"0,0 10-39 16,0 1-15-16,0 6-60 0,-1 5-27 15,-2 13-41-15,-7 1-16 0,-3 6-16 16,-1 4-9-16,5 0-9 16,7-7-2-16,5-11 2 15,8-4 3-15,10-8 8 16,-2-5 4-16,0-11 6 16,-5-2 0-16,-1-7 0 15,-7-4-5-15,0 4-4 0,-6-3 0 16,-6 9-6-16,-5 3 0 15,-2 11-6 1,-1 0-1-16,1 10-2 0,6-2 0 16,2 3 1-16,3 0 5 15,2-2 9-15,7 1 4 16,-7-9-1-16,0-1 0 0,0 0-9 16,0 0-3-16,-10 2-52 31,1-4-56-31,2 2-240 0,-1 3 199 0</inkml:trace>
  <inkml:trace contextRef="#ctx0" brushRef="#br0" timeOffset="102550.03">10061 3441 526 0,'1'-1'114'0,"7"-9"113"0,0 1-39 16,10-7-70-16,-3-1-16 0,-4-7-29 0,-4 2-15 0,-4 5-29 0,0-1-6 0,-1 11-8 0,-2 5 12 16,0-1 24-16,0 1 10 0,0 2 27 15,0 0 2-15,-2 5-1 32,-1-2-1-32,3 3-15 15,-5 2-13-15,0 5-23 16,-12 6-10-16,-8 19-19 15,-5 11-2-15,-11 26-6 16,1 14 0-16,7 12 0 16,13 4 0-16,17-5-1 15,14-7-1-15,25-13-38 16,13-6-38-16,14-15-132 16,5-17-209-16,17-25 241 15</inkml:trace>
  <inkml:trace contextRef="#ctx0" brushRef="#br0" timeOffset="104855.96">10558 3692 929 0,'5'-3'142'0,"-5"0"129"0,1 3-34 0,-1 2-70 0,0 2-40 0,-1 6-61 0,-4 1-23 0,-3 14-29 0,-1 10-5 15,-3 6-10-15,5-2-2 16,-1 4-4-16,1 1-6 15,1-6-9 1,3-5-2-16,3-8-5 0,-2-6 4 16,2-13 3-16,0-6 4 15,0-6 7-15,2-15 5 16,1-15 6-16,7-8 0 0,2-8 3 16,2-8 1-16,1 6 19 15,-1 4 8-15,3 9 15 16,-1 8 6-1,-2 11 12-15,3 3 1 16,4 17-1-16,-2 1-5 16,-2 5-16-16,-1 9-9 0,-3 11-14 15,1 1-4-15,3 16-13 16,5 6-3-16,2 4 0 16,0 1-1-16,1-2-27 15,2-6-30-15,-7-7-95 16,1-6-67-16,-7-10 113 15</inkml:trace>
  <inkml:trace contextRef="#ctx0" brushRef="#br0" timeOffset="105093.93">10588 3885 1358 0,'0'0'107'0,"0"-2"77"0,1 2-42 0,14-3-36 0,7-7-22 0,12-1-48 16,7-4-14-16,10-1-94 0,3 2-91 0,7-8 94 0</inkml:trace>
  <inkml:trace contextRef="#ctx0" brushRef="#br0" timeOffset="105252.23">11487 3542 1638 0,'0'0'116'0,"2"2"62"0,1 1-45 16,6 15-21-16,1 0-40 0,-1 20-45 16,4 6-9-1,-12 10-19 1,3 4-34-16,-8-2-111 15,8 0-109-15,-3-5 126 0</inkml:trace>
  <inkml:trace contextRef="#ctx0" brushRef="#br0" timeOffset="105439.87">11219 3751 1247 0,'8'0'175'0,"6"3"230"0,14-3-243 0,13-3 11 0,10-1-53 0,2-7-37 0,-4 5-57 0,-1 0-34 16,-7-5-108-16,6 4-82 0,-3 0 100 15</inkml:trace>
  <inkml:trace contextRef="#ctx0" brushRef="#br0" timeOffset="105598.28">12017 3609 1165 0,'-1'8'204'0,"-1"7"196"0,0 3-227 0,1 5-20 0,-2 10-89 16,0 4-26-16,3 8-30 15,0 6-10-15,0-5-90 16,4-1-70-16,-1-8 85 15</inkml:trace>
  <inkml:trace contextRef="#ctx0" brushRef="#br0" timeOffset="105964.48">11952 3700 1457 0,'5'-50'166'0,"3"7"118"0,14 7-104 0,3 7 0 0,13 9-58 0,2 4-22 15,4 10-43-15,-3 6-23 16,-11 8-20-16,-6 3-9 16,-10 6-16-16,-11 4-14 15,-6 5-10-15,-11 3-1 0,-20-2 7 16,4-1 10-16,-1-7 13 16,4-8 1-16,18-6 2 15,4-2 0-15,16 5 0 16,8 3 1-16,11 3 7 15,-2 4 8-15,8 5 7 16,-6 3 4 0,2-1 1-16,-5 0-5 15,-11 0-6-15,-5-7-2 16,-11 2 0-16,-13-2-7 0,-20-4-30 16,-5-2-24-16,-11-1-78 15,-6-1-52-15,0-7-293 16,-8 0 281-16</inkml:trace>
  <inkml:trace contextRef="#ctx0" brushRef="#br0" timeOffset="106259.96">11828 3312 822 0,'-5'-9'206'0,"2"4"191"16,-2 10-134-16,-1 7-4 0,4 6-58 0,1 2-33 0,5-4-23 0,8-3-22 0,11-7-46 0,4-5-15 15,9-7-37-15,4-2-12 16,7-8-24-16,5 2-47 15,-8 6-137-15,5 1-178 16,3 7 199-16</inkml:trace>
  <inkml:trace contextRef="#ctx0" brushRef="#br0" timeOffset="106546.86">12793 3397 1171 0,'3'7'290'0,"2"2"-183"0,-8 8 147 0,1 7-92 16,-4 14-27-16,-2 3-48 0,8 14-64 15,0 2-10-15,3 1-11 0,4 2 4 0,-4-8-59 0,-2-1-55 0,-1-12-296 0,-1-3 235 0</inkml:trace>
  <inkml:trace contextRef="#ctx0" brushRef="#br0" timeOffset="106759.7">12495 3706 1540 0,'-6'0'89'0,"25"4"37"15,17-3 57-15,10-2 5 0,6-9-53 0,9-6-67 0,2-3-31 0,-3 1-14 0,-1 3-30 0,-12 3-108 0,-1 4-68 0,-2 5 81 16</inkml:trace>
  <inkml:trace contextRef="#ctx0" brushRef="#br0" timeOffset="107056.07">13487 3530 1402 0,'-12'0'143'0,"-10"-6"97"0,-2 4-5 0,-6 7-64 0,2-1-26 0,-1 11-49 15,-1 2-26-15,5 3-48 0,6 7-10 0,10 10-13 16,7 0 0-16,12 1 0 15,2 2 0-15,7-10-1 16,5 0-3-16,4-12-8 16,7-5-5-16,6-13-53 15,5-9-5-15,1-9-84 16,-1-9-95-16,7-10 164 16</inkml:trace>
  <inkml:trace contextRef="#ctx0" brushRef="#br0" timeOffset="107299.14">13487 3199 1435 0,'5'0'18'0,"-19"-2"81"15,11 2 71-15,6 2 32 0,16-1 27 0,16 10-60 0,12 7-38 0,18 15-42 0,10 6-21 0,12 13-25 0,-5 2-12 0,-9 4-18 16,-15-3-5-16,-23 5-6 16,-13-5-1-16,-27 7-32 15,-12-5-28-15,-19 3-76 16,-6 1-54-16,-10-6 99 16</inkml:trace>
  <inkml:trace contextRef="#ctx0" brushRef="#br0" timeOffset="108037.36">14568 3717 1138 0,'-3'2'178'0,"-7"1"113"0,-1-3-118 0,4 2-14 0,-4-2-90 0,3 1-23 0,4-1-10 0,4 0 6 0,0 0 2 32,0 0 0-32,5-8-2 0,3 1-3 0,3-4-5 31,3-2 4-31,-3 3 2 0,0-1-4 0,-6 5-5 15,-5 5-5-15,0 1-13 0,-3 1-5 32,-5 10-3-32,2-1-5 15,-2 1 0 1,8-2 1-16,0-4 0 0,3 3 1 16,7-2 1-16,-1-1 1 15,-1-5 4-15,0-5 1 16,-4-1 3-16,3-2 1 15,-6 3 4-15,-1 5-5 16,0-1-7-16,-9-1-9 0,6 4-10 16,1-2-14-16,1 1-63 15,-1 1-52-15,-1-1 70 16</inkml:trace>
  <inkml:trace contextRef="#ctx0" brushRef="#br0" timeOffset="108449.18">15191 3311 1086 0,'2'-13'198'0,"-2"0"132"0,-3 4-39 0,-5 6-41 0,-6 4-75 0,-9 12-38 0,-3 7-49 16,-4 6-2-16,-10 13-24 15,6 12-20-15,-4 12-24 16,8 8-15-16,9 11-6 16,-1 3 2-16,21-2-2 15,1-1 0-15,22-14-6 16,4-5-6-16,15-19-49 16,12-9-21-16,8-18-67 15,10-12-50-15,-2-16 121 16</inkml:trace>
  <inkml:trace contextRef="#ctx0" brushRef="#br0" timeOffset="111055.44">15669 3661 337 0,'0'-2'102'0,"0"2"111"0,-1-1-23 16,2 2-36-16,-1 1-4 0,2 1-24 0,-1 6-16 0,-2 7-46 0,-5 6-21 16,-2 8-30-1,-3 8-7-15,1 9-6 0,5 5-1 16,-4 0-10-16,4 0-1 16,-6-4-13-16,0-9-11 15,6-12 6-15,-3-7 0 16,4-12 15-16,4-8 11 0,3-15 4 15,2-11 12-15,6-10 5 16,-2-5 4 0,1-9 5-16,-4-4-9 15,3-9 4-15,-5 3 2 0,2 11 23 16,2 2 2-16,3 14 4 16,3 11 11-16,-1 7 2 15,-1 11 3-15,9 8 1 16,-5 6-6-16,12 17-14 15,3 3-5-15,-2 9-19 16,-2 4-8-16,-5-1-15 16,-6 7-3-16,-4-5-1 15,1 2-19-15,-4-8-75 16,-1-2-61-16,2-8-255 16,-1-4 233-16</inkml:trace>
  <inkml:trace contextRef="#ctx0" brushRef="#br0" timeOffset="111270.99">15666 3915 974 0,'0'-7'112'0,"3"4"145"0,10 2-61 0,11-4-24 0,2 3-28 0,12-1-82 0,-1 0-28 0,-3 0-44 0,-1-2-58 16,-6 0-322-16,-2 4 257 16</inkml:trace>
  <inkml:trace contextRef="#ctx0" brushRef="#br0" timeOffset="111672.95">15619 3391 910 0,'-16'0'122'0,"3"3"106"0,4-1-18 0,4-1-51 0,5-1-21 0,3 3-41 0,4-3-13 0,4-3-10 15,1 2-9-15,9-4-9 16,-5 3-13-16,14-4-26 16,3 3-9-16,5 3-45 15,3 0-43-15,0 0-154 16,1 8 135 0</inkml:trace>
  <inkml:trace contextRef="#ctx0" brushRef="#br0" timeOffset="115583.86">16422 3519 660 0,'1'0'109'0,"1"3"160"0,-1 0-64 0,-1 2 7 0,0-2-13 0,-3 2-52 0,2 3-24 0,-2 9-48 16,3 3-20-16,-2 9-35 16,2 6-11-16,2 7-8 15,2 5-1-15,-1 9 1 16,2 2 2-16,0-9-50 16,1-2-48-16,1-12-131 15,0-12-111-15,1-13 181 16</inkml:trace>
  <inkml:trace contextRef="#ctx0" brushRef="#br0" timeOffset="115814.24">16363 3773 1047 0,'-1'-5'133'0,"-2"5"163"0,-2 5-91 0,5-1-31 15,-5 1-31-15,2 1-71 0,0-2-30 0,0 0-34 0,0 1-7 16,9-3-1-16,5-1-1 16,11-1 3-1,3-5 3-15,5-6-12 16,5-4-40-16,4-7-108 16,4 0-87-16,3-4 116 0</inkml:trace>
  <inkml:trace contextRef="#ctx0" brushRef="#br0" timeOffset="116085.02">16914 3624 590 0,'0'2'208'0,"2"1"193"0,-1 5-140 0,-1 2-13 0,2 5-96 0,-5 6-40 0,4 2-62 15,5 7-19 1,1 4-22-16,4-1-5 16,-6 1-7-16,6-2-32 0,-5 1-141 15,-6-5-122-15,11-2 149 16</inkml:trace>
  <inkml:trace contextRef="#ctx0" brushRef="#br0" timeOffset="116493.94">16890 3699 915 0,'-6'-45'183'0,"0"6"253"0,6 6-235 0,9 8-33 0,4 7-23 0,1 6-25 0,11 7-49 15,2 2-17-15,3 8-30 0,2 2-11 16,-6 8-12 0,-7 2-1-16,-8 5 2 15,-3 2 0-15,-11-1 0 16,-3 4-1-16,-7-2-3 16,-4-6-3-16,-5-8 3 0,4 0-3 15,7-9 3-15,5 1 0 16,14 2-5-16,1-5 2 15,4-3-1-15,3 3 2 16,3 4 4-16,1-2 2 0,5 7 4 16,2-1-1-16,-2 5-1 15,1 1 0-15,-9 5-2 16,-3-2-1-16,-9 4 4 16,-7-2 1-16,-15 3-6 15,-2 2-12-15,-14-1-32 16,-5 2-13-16,-1-7-44 15,-1-2-25-15,12-10-106 16,7-6-184-16,17-11 243 16</inkml:trace>
  <inkml:trace contextRef="#ctx0" brushRef="#br0" timeOffset="116730.05">17515 3522 1143 0,'5'-5'197'0,"3"-3"189"0,3 8-184 0,-2 3-2 16,-4 9-99-16,-2 6-42 0,-1 12-45 0,6 13-6 16,-7 12-4-16,-1-1 1 15,0-2-49-15,-3-2-48 16,9-9-173-1,5-1 143-15</inkml:trace>
  <inkml:trace contextRef="#ctx0" brushRef="#br0" timeOffset="116919.59">17342 3703 1420 0,'22'-12'99'0,"9"1"80"0,7-2-34 0,9 5 10 15,2-4-45-15,-11 4-67 0,-6 3-19 0,2 0-87 0,-10-3-87 0,9 4 86 16</inkml:trace>
  <inkml:trace contextRef="#ctx0" brushRef="#br0" timeOffset="117190.51">18228 3574 971 0,'-3'-3'208'0,"-8"-7"262"0,-6 6-277 15,-9-1 15-15,-8 10-71 0,-4 1-41 0,-2 11-50 0,7 5-18 0,10 15-27 0,8 4-2 0,15 9-5 16,5 5 2-16,22-9 1 16,8-2 0-16,9-14-13 15,5-5-15-15,1-7-55 32,-3-10-31-32,-6-12-133 0,-1-8 138 0</inkml:trace>
  <inkml:trace contextRef="#ctx0" brushRef="#br0" timeOffset="117470.45">18239 3208 1362 0,'0'0'115'0,"10"0"84"0,13 3-33 0,7 7-17 16,11 5-22-16,14 11-40 0,-1 7-9 0,16 11-30 0,4 8-12 15,5 10-13-15,-4-3-7 0,-8 12-6 16,-15-4 1-16,-30-4-1 16,-18 3 2-16,-37 0-24 15,-16 5-38-15,-26 6-104 16,-7 2 86-16</inkml:trace>
  <inkml:trace contextRef="#ctx0" brushRef="#br0" timeOffset="135699.63">19015 3683 505 0,'0'-8'122'0,"3"3"106"16,7-4-56-16,-2 2-84 0,1 6-31 0,4-1-22 0,-12 1 7 0,-1 2 40 0,-1 6 18 0,-12-3 26 16,4 9 3-16,-2-2-8 0,0 0-10 0,1-2-24 0,-1-1-4 0,7 0-7 15,4-6-6 1,4-2-8-16,9-7-11 0,-1 1-27 15,3-2-8-15,-3 0-9 16,-4-1-2-16,-2-4-1 16,9 1-1-16,-3-2-1 15,3 6 0-15,-1 4-1 16,-14 3 1-16,3 1-2 16,0 6 0-16,-5 1 0 0,1-1 0 15,-2 2 0-15,3-4 0 16,3 4 1-16,-2-8-1 15,1 2 2-15,-2-1-1 16,0-1 1-16,-2 0-1 16,2 0 0-16,-1-1 1 0,-2-1-5 15,1 2-10 1,1-1-40-16,-1 1-36 0,-1 0-120 16,1 1-219-16,5 12 253 15</inkml:trace>
  <inkml:trace contextRef="#ctx0" brushRef="#br0" timeOffset="136240.95">19684 3301 892 0,'5'0'226'0,"3"0"143"0,-3-3-55 0,-2-3-31 0,0 1-106 0,-9-6-33 0,-9 9-58 0,1 1-21 0,-16 7-23 0,7 16-13 0,-14 16-9 16,1 14-4-16,4 19-6 15,1 9-2-15,20 4-3 16,11 1-2-16,19-9 1 16,9-8 1-16,10-13-1 15,5-9 0-15,1-20-24 16,-3-7-30-16,-2-12-101 15,-2-7-79-15,4-2 119 0</inkml:trace>
  <inkml:trace contextRef="#ctx0" brushRef="#br0" timeOffset="137651.74">20041 3609 745 0,'3'-2'148'0,"2"1"128"0,1 1-17 0,-1 3-73 0,4-2-40 0,-4 9-54 16,4 4-17-16,-4 10-33 0,0 6-15 0,-5 11-24 0,-8 4-3 0,-2 1-1 15,-5 1-3-15,0-3-10 16,0-1-1-16,-4-15 2 16,6-2 3-16,8-15 12 15,5-10 4-15,2-9 1 16,6-11 1-16,1-18-2 15,9-9-1-15,-3-14 2 16,6-9-1-16,-4 1 0 16,2 5 0-16,2 15 6 15,2 11 3-15,7 18 7 16,-1 8 6-16,-4 14-2 16,2 16 1-16,-3 17-11 15,-2 8-5-15,1 18-10 0,-12 2-2 16,2 7 1-16,0 2-13 15,-10-9-57-15,6-4-47 16,-14-14-183 0,1-2 169-16</inkml:trace>
  <inkml:trace contextRef="#ctx0" brushRef="#br0" timeOffset="137827.39">19984 3878 1245 0,'19'0'128'0,"6"-1"71"0,10-7 9 0,12-6-64 0,4-2-51 0,-4-1-97 0,-4-1-65 0,-17 6-373 0,4 8 286 0</inkml:trace>
  <inkml:trace contextRef="#ctx0" brushRef="#br0" timeOffset="138187.34">20020 3371 1023 0,'0'7'128'0,"0"-2"96"0,0 0 9 0,11-10-35 0,2 0-30 15,3-6-69 1,4 0-30-16,-1 0-56 0,-3 5-14 0,12 6-6 0,-4 2-10 0,11 9-63 0,10 6-50 0,-2 5 68 0</inkml:trace>
  <inkml:trace contextRef="#ctx0" brushRef="#br0" timeOffset="138423.29">20804 3525 1068 0,'10'13'191'0,"-1"6"197"16,5 7-257-16,2 12-16 0,-3 16-81 0,-7 3-16 0,2 7-13 0,-8 3-5 0,0-14-74 0,-3-2-79 0,3-12 84 15</inkml:trace>
  <inkml:trace contextRef="#ctx0" brushRef="#br0" timeOffset="138612.77">20675 3747 1172 0,'5'2'131'0,"15"0"149"16,10-6-96-16,17-3 1 0,1 2-43 0,-1-6-75 0,-1 3-22 0,-8 3-111 0,-11-6-75 0,-4 10 76 0</inkml:trace>
  <inkml:trace contextRef="#ctx0" brushRef="#br0" timeOffset="138786.16">21360 3637 695 0,'3'10'391'0,"2"-3"-191"0,-2 11 298 0,1 7-384 0,-2 3-8 0,-4 13-77 16,-4-1-16-16,1 4 6 0,-3-3-41 0,7-3-104 0,-4 0-116 0,7-12 110 15</inkml:trace>
  <inkml:trace contextRef="#ctx0" brushRef="#br0" timeOffset="139141.48">21317 3640 1592 0,'9'-34'138'0,"6"5"69"0,2 9 11 0,10 10-49 0,6 5-36 0,3 7-49 0,1 9-33 16,-6 2-37-16,-6 2-9 16,-7 1-8-1,-9 0-3-15,-7 6-7 0,-5 0-4 16,-10-5-3-16,0 6 2 15,-7-11 8-15,4 1 4 0,11-2 6 16,1-5 1 0,11 7 0-16,8-2 1 0,10 5-2 15,8 4 1 1,-1 1-1-16,4 2 0 0,-6 1 0 16,-6 1 0-16,-9-3 0 15,-7-1-1-15,-9-1-4 16,-10 1-9-16,-24-4-28 15,-5 0-22-15,-16-2-59 16,-6-4-41-16,2-5-152 16,3-6-159-16,12-11 267 15</inkml:trace>
  <inkml:trace contextRef="#ctx0" brushRef="#br0" timeOffset="139430.98">21177 3391 587 0,'0'6'161'0,"6"-3"238"0,7-3-149 15,15-7-13-15,8-3-36 0,13-6-83 0,5 1-33 0,-10 0-60 0,2 3-48 16,-4 5-131 0,-4 7 100-16</inkml:trace>
  <inkml:trace contextRef="#ctx0" brushRef="#br0" timeOffset="139777.92">22152 3632 1200 0,'-4'5'108'0,"-5"5"78"0,3 1-34 0,1 3 7 0,5 5-41 16,6 14-53-16,1 5-14 0,-1 7-34 0,-3 1-12 0,-1 0-33 0,-1-4-52 16,1-12-95-16,-2 0-96 15,-2-8 135-15</inkml:trace>
  <inkml:trace contextRef="#ctx0" brushRef="#br0" timeOffset="139966.68">21898 3818 971 0,'-15'-1'141'0,"12"-1"216"0,10 1-230 0,24 1-7 0,7-2 0 0,17 2-20 0,7-3-22 0,12 1-42 15,-2 2-30-15,-1 0-96 16,-9 0-61-16,-16 0 73 0</inkml:trace>
  <inkml:trace contextRef="#ctx0" brushRef="#br0" timeOffset="140218.48">22790 3796 1640 0,'0'-1'125'0,"-11"-2"50"0,-6 3-42 16,-18 1-34-16,-10 7-37 0,-4 8-28 0,-5 6-2 0,15 5-3 15,9 3-8-15,20 1-6 16,10-2-5-16,22-3-7 16,7-4-2-16,10-14-35 0,7-1-33 15,-5-9-125-15,-2-7-153 31,1-6 193-31</inkml:trace>
  <inkml:trace contextRef="#ctx0" brushRef="#br0" timeOffset="140455.58">22306 3462 806 0,'-6'-6'187'0,"9"-5"285"0,-1-4-243 0,24-2-35 0,9-3-44 0,-2 4-83 0,10 2-22 0,-12 7-27 0,3 6-34 0,3 5-129 16,4 8-227-16,7 0 215 15</inkml:trace>
  <inkml:trace contextRef="#ctx0" brushRef="#br0" timeOffset="140800.89">22997 3268 1633 0,'0'0'-1'0,"8"0"41"0,0 2 69 0,5 2 9 0,-4 4 26 15,-6 10-28-15,16 10-44 0,-2 15-15 0,17 20-18 0,7 12-14 0,4 14-18 0,6 4-2 0,6 4-7 16,-4 4 0-16,-13 2-2 16,-9 1 1-16,-21-3 4 15,-12-8 1-15,-33-6-2 16,-17-7 0-16,-30-4-31 16,-11 1-57-16,-35 2 55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36:59.4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5571 5558 584 0,'-3'11'74'0,"5"3"55"15,1-4-50-15,5 1-4 0,-2 1-1 0,-1-4 18 0,-1 3 1 0,-1-5-26 0,5 4-11 0,3 1-24 0,2 2-7 0,6 2-12 0,5 1-5 16,2 8-5-16,11-2-1 16,10 5 22-16,8-1 12 15,24-3 21 1,10-9 6-16,13-5-5 15,5-6-6-15,8-4-6 16,20-7 3-16,22-2-2 16,9 1-2-16,25-2-11 0,6 0-7 15,7 8-15-15,5 0-4 16,14 3-4-16,-15 4-1 16,-12 3 0-16,-4 0 0 15,-25 9 1-15,-12 5-1 0,-22 6-41 16,-20 1-81-16,-31 11 72 15</inkml:trace>
  <inkml:trace contextRef="#ctx0" brushRef="#br0" timeOffset="1487.24">5159 7783 114 0,'-33'10'15'0,"3"-4"58"0,-3 0-9 0,3-6-11 0,5 2 16 0,11 2-4 0,0 4 14 16,7 0 17-16,1-5-7 0,6-1-18 15,0-2 2-15,1 9 12 0,7-4 4 16,0 3 7 0,5-3-3-16,7 3-6 0,7-7-6 15,17 1-10-15,18 1-3 16,40-1 2-1,20-1-2-15,20 4-4 16,14-4-6-16,29 3-21 16,6 5-10-16,29 4-17 0,15-1-5 15,-12 4-4-15,15 0 0 16,15-5 1-16,-11-2-1 16,35 9-32-16,-5 1-82 15,23 3 69-15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38:21.2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3681 15503 147 0,'-8'-7'66'0,"4"6"95"0,-6-1 7 0,7 5-1 0,-7 4-9 0,9-6-15 0,-7 2-13 0,3 0-21 0,4 2-7 16,-6 2-22-16,4 2-8 0,0 4-11 0,-5 1-9 15,2 9-22-15,0 3-9 16,2 13-12-16,6 8-3 16,6 9-6-16,0 7 0 15,12-2-3-15,7-4 0 0,6-18-2 16,2-10-2-16,3-21-1 15,1-10 0 1,-3-22 11-16,-1-2 15 0,-8-19 20 16,-8 0 9-16,-10-7 5 15,-7 0-11-15,-10 3-6 16,-11 1-5-16,-9 7-15 16,-5 5 2-16,-4 17-9 15,-7 10-5-15,6 21-18 16,7 14-41-16,-1 16-153 15,7 7-215-15,14 6 234 16</inkml:trace>
  <inkml:trace contextRef="#ctx0" brushRef="#br0" timeOffset="424.61">3790 16403 815 0,'-13'38'82'15,"1"6"39"-15,1 2-36 0,6 7-69 0,2-4-11 0,6-3-5 0,10-5-3 0,4-14-1 0,11-8-2 0,4-11 2 0,6-8 4 0,6-18 37 16,5-2 22-16,-2-5 45 16,-9-9 18-16,-13 3 7 15,-11-7-4-15,-10-1-25 16,-4-2-15-16,-11 4-36 15,-11 11-15-15,-26 5-18 16,-4 10-7-16,-11 9-37 16,3 9-51-16,13 15-239 0,3 13 195 15</inkml:trace>
  <inkml:trace contextRef="#ctx0" brushRef="#br0" timeOffset="803.65">3774 17207 923 0,'-20'15'79'0,"1"0"37"0,-3 7-44 0,4 7-38 0,-1 7-17 15,13 5-9-15,3 3-2 0,8 7-6 0,9-1-2 0,10-3-3 0,6-9-1 0,9-14 14 0,7-11 20 0,-2-20 46 0,5-7 26 16,-10-14 36-16,-4-7 0 15,-16-8-15-15,-10-5-14 16,-13-1-33-16,-7 3-13 16,-19 2-20-16,-7 4-10 15,-12 10-13-15,-9 8-37 0,11 21-165 16,-1 12 126-16</inkml:trace>
  <inkml:trace contextRef="#ctx0" brushRef="#br0" timeOffset="4641.25">10359 15093 244 0,'-6'11'56'0,"-4"-2"54"0,1 4-69 0,-2 2-22 0,6 0-20 0,-4-6-1 0,-2-1 0 15,6-5 2-15,-5-3 3 16,7-1 13-16,2-4 54 16,-3-5 20-16,-2 1 38 15,0 3 7-15,-2-5-22 16,3 3-10-16,-3 3-24 0,5 3-6 16,-5-1-5-16,8 3 0 15,-1 0-3-15,-1 0-8 16,2 0-18-16,-1 0-6 15,-1 2-5-15,-1 3 3 0,9 2 9 16,-4 0 2 0,2 4 12-16,1 0 1 15,-2 0-3 1,7 1 4-16,-4-4-1 0,5 0 7 0,5-5 11 16,3-1-2-16,6-5-8 15,7-2-9-15,17-4-18 16,12-1-5-16,5 4-13 15,10-4-9-15,6 7-7 16,6 3-5-16,4 5 3 16,-7 3 0-16,-6 0 1 15,1-4 1-15,7-4-1 16,9-6 0-16,-1-8 1 16,3-3-1-16,-13-2 1 15,-3 0 1-15,-6 5 4 16,-7-1 1-16,-6 6-1 15,-1 3 3-15,-19 4-5 16,-6 4 0-16,-19 5 4 16,-9 3-7-16,-14 4 6 15,-9 0-1-15,-8 1-7 0,-6-4 5 16,-12 0-4-16,-10-7-1 16,-20-4 1-16,-7 0-1 15,-21-4-1-15,-17-6-2 0,-20 5 2 16,-7-4 1-16,4 7-7 15,6 2-2-15,-4 7-2 16,11 2 0-16,1 2 4 16,10 0 3-1,35-9 2 1,13-1 0-16,22-4 1 16,11-3 0-16,9 0 1 0,8-7 0 0,5 4 0 15,8-1 5-15,8 4 5 16,8 4 2-16,10 2 2 15,6 0-2-15,13 8-3 16,13 2-1-16,23 2-1 16,8 2-2-16,30-3-1 15,7-1-1-15,4-7-2 16,4-5 1-16,16-5 0 0,3-3 0 16,11-6 0-16,-6 1 0 15,-15-1 0 1,-6 2 0-16,-9-7 0 0,-5 5 0 15,-23 2 1-15,-19 1 0 16,-26 10 0-16,-13-3 2 16,-15 8-1-16,-10 5 0 15,-14 6-2-15,-5 0-2 16,-17 1 0-16,-5 2 0 16,-17-2-2-16,-8 3-2 0,-38-4-2 31,-17 1-2-31,-35-8 3 0,-11 2 0 0,-14-8 4 15,-8 2-1-15,1-2-3 16,-1-2-4-16,19 2-12 16,11-6-2-16,20 0 1 15,13-5 5-15,32-2 11 16,16-1 2-16,28 0 0 16,16-4 0-16,24 1 5 15,14 0 4-15,16-1 10 31,14 9 4-31,15-1 0 0,14 9-3 0,23 7-8 16,5 2-2-16,15 9-4 0,2 1-2 16,15-3 0-1,10 1 1 1,-2-3 0-16,-2-2 1 16,-10-5 2-16,2 0 0 15,-16-6 1-15,-10-1 2 16,-29-4 3-16,-25 2 3 15,-29 1 3-15,-22 2 3 16,-8-3 2-16,-22 2-2 16,-24-3-7-16,-20 1-6 0,-38 0-20 15,-15 2-8 1,-24 1-12-16,-11 1-6 0,-22 5 0 16,0 2 3-16,2 7 10 15,8-3 5-15,21 1 13 16,17-2 3-16,25-10 0 15,21-1 0-15,47-9 6 16,18-4 3-16,44-2 13 16,18-3 2-16,36 4 0 15,25-5-2-15,31 5-9 16,14 1-2-16,36-1-4 16,9 0-1-16,8 0 0 15,2 1 0-15,-17 0 0 16,-19 7 2-16,-24 8 1 0,-26 2-1 15,-37 12-17-15,-17 2-25 16,-23 0-132-16,-7-2-153 16,-16-2 179-16</inkml:trace>
  <inkml:trace contextRef="#ctx0" brushRef="#br0" timeOffset="17747.7">12885 15099 385 0,'0'-6'133'0,"5"-4"140"0,-1-3-51 0,-1-1-79 0,1 2-40 0,-6 7-43 15,0 5-8-15,-2 16-1 0,-3 7-5 0,4 18-20 0,2 10-9 0,7 10-12 0,7 7-4 16,9-10-1-16,1-7 0 15,6-18-1 1,-4-14 1-16,-1-14 2 0,-5-12 8 16,-7-15 14-1,-1-11 6-15,-3-8 5 0,-3-5 0 16,1 10-2 0,-3 3-4-16,-1 20-8 15,3 6-5-15,4 19-10 16,4 10-2-16,2 15 1 15,8-6-2-15,-1-4-1 16,-2-8 0-16,1-14 24 0,-2-5 18 16,-4-13 36-1,-5-6 16-15,-2-14-6 0,-7 1-10 16,-1-2-36 0,-3 1-15-16,-5 1-18 0,2 4-9 15,0-2 0 1,2 1-21-16,9 4-127 15,5-3-93-15,9-1 117 0</inkml:trace>
  <inkml:trace contextRef="#ctx0" brushRef="#br0" timeOffset="17907.89">13513 14876 1028 0,'6'27'150'0,"-1"3"118"0,-15 5-110 0,-2 3-47 0,1 4-56 0,1-2-26 0,5 1-22 0,4-2-3 16,2-7-10-16,12 1-36 0,11-14-175 16,1-3-196-16,2-13 217 15</inkml:trace>
  <inkml:trace contextRef="#ctx0" brushRef="#br0" timeOffset="18377.38">13708 15093 1070 0,'-1'26'87'16,"-1"1"40"-16,1 3-34 0,1 0-67 0,1-2-11 0,4-7-10 0,-4-4-1 0,4-4 16 0,-3-5 19 15,-9-10 24-15,6-9 10 0,-2-19-5 0,1-11-14 16,4-14-15-16,2-6-2 0,14 2 9 16,-4 9 9-16,10 12 2 15,-2 10-9-15,3 10-21 16,3 9-13-1,-1 10-11-15,-5 9-1 0,-9 13 0 0,-7 4 3 16,-17 5 3-16,-9 1 2 16,-10-3 0-16,-2-5-1 15,2-4-3-15,10-4-3 0,9-3-5 16,7 5-2 0,9 2-4-1,9 8 1-15,12 9-1 0,7 5-4 0,8 7-125 16,1 1-78-16,4-18-207 31,-3-11 196-31</inkml:trace>
  <inkml:trace contextRef="#ctx0" brushRef="#br0" timeOffset="18604.22">14391 14883 1005 0,'-3'-3'140'0,"-6"9"110"0,-1 8-67 0,-13 15-81 0,-6 5-30 0,-4 9-26 0,-2 4-7 0,7 4-10 16,4 2-8-16,18 9-15 0,6-1-5 0,19-2-7 0,8-7 0 16,6-16 0-16,-5-11 0 31,4-19-29-31,-4-1-3 0,-2-16-207 15,-11-5 157-15</inkml:trace>
  <inkml:trace contextRef="#ctx0" brushRef="#br0" timeOffset="18779.31">14117 15222 1047 0,'13'5'102'0,"4"-4"82"16,21-7-94-16,1-10-23 0,9-9-29 0,2-2-11 0,-3-6-78 0,5 3-127 0,0 0 109 0</inkml:trace>
  <inkml:trace contextRef="#ctx0" brushRef="#br0" timeOffset="19052.55">14822 14955 913 0,'-25'16'134'0,"0"5"110"0,-2 4-117 0,2 6-31 0,2 14-54 0,11 0-17 16,12 14-23-16,9 5-5 0,15-1-2 0,9-9-2 0,14-19-2 0,4-21 15 0,-1-22 30 15,-5-13 17-15,-3-24 40 16,-12-6 8-16,-8-4 2 15,-8-5 0-15,-20 14-10 0,-11-1-10 16,-23 11-31 0,-13 4-16-16,-31 9-57 15,4 5-44-15,-6 15-118 16,8 5-149-16,25 10 184 16</inkml:trace>
  <inkml:trace contextRef="#ctx0" brushRef="#br0" timeOffset="20101.83">11867 15621 742 0,'-3'0'110'0,"0"-2"97"0,1 2-39 0,1 0-62 0,-2 0-20 0,-2 0-36 0,0 0-16 16,4 3-19-16,-1 7-8 0,0 15-7 0,2 2 0 15,4 12-1-15,-1 1 0 16,8-1 0-16,0-4 0 16,0-18 0-16,2-6 1 15,-1-15 11-15,2-9 7 16,-1-12 11-16,-4-2 3 16,-1 2-9-16,2 3-5 0,-6 11-12 15,6 7-3-15,4 15-3 16,8 5-2-16,5 9 2 15,1 1 0 1,6-7 1-16,-6-2 0 16,0-12 7-16,-2-5 10 0,-4-8 21 15,-5-8 7 1,-7-3 2-16,-6-5-8 0,-4-1-16 16,-6 2-8-16,-4-3-11 15,3 0-21-15,7 0-87 16,4 3-67-16,7 2 82 15</inkml:trace>
  <inkml:trace contextRef="#ctx0" brushRef="#br0" timeOffset="20266.75">12393 15544 584 0,'3'12'163'0,"-2"-1"165"0,1 2-65 0,1-5-104 0,-3 1-41 0,5 2-63 0,-2 3-21 0,-3 9-23 15,5 2-6-15,-2 5-30 0,0 4-37 16,-1 4-214-16,2-6 171 0</inkml:trace>
  <inkml:trace contextRef="#ctx0" brushRef="#br0" timeOffset="20700.64">12595 15695 587 0,'7'-11'163'0,"3"3"138"15,-4 10-109-15,4 4-43 0,-6 13-72 0,3 5-25 0,-4 9-33 16,-3 4-7-16,0 4-7 16,-2 0-2-16,-4-3-30 0,3-3-31 0,0-14-54 0,-5-3-8 15,8-18 30 1,-5-6 33-16,5-21 85 15,0-9 26-15,0-18 35 16,3-2 11-16,7-4-9 0,4 5-5 16,6 15-20-1,2 4-8-15,5 15-18 16,2 12-12-16,-3 9-17 16,-5 5-4-16,-7 15-3 15,-1 4 0-15,-15 7 3 0,-4-1 1 0,-15 2-1 31,-2-5 1-31,-6-2-2 16,1-6 1-16,4-8-3 16,10-2-4-16,14 2-6 0,8-1-2 0,19 6 0 15,4-1 2 1,18 4-13 0,-1 0-53-16,-1-1-184 15,-3-3 158-15</inkml:trace>
  <inkml:trace contextRef="#ctx0" brushRef="#br0" timeOffset="20936.56">13175 15630 811 0,'-6'-3'128'0,"-7"3"108"0,-1 5-53 0,-8 8-80 0,-2 2-29 0,5 7-38 0,-4-1-12 0,-1 3-18 0,7 2-4 0,2 7-5 16,8 5-5-16,14 2-3 16,6 1-1-16,6-5 2 15,8 0 2-15,3-14 8 16,3-3-28-16,3-8-180 16,2-6-76-16,-11-14 125 15</inkml:trace>
  <inkml:trace contextRef="#ctx0" brushRef="#br0" timeOffset="21110.91">13019 15824 796 0,'19'-1'102'16,"-5"-6"64"-16,3 1-70 0,4-5-19 0,10 2-57 0,6-2-90 0,1 4 45 15</inkml:trace>
  <inkml:trace contextRef="#ctx0" brushRef="#br0" timeOffset="21320.59">13592 15594 948 0,'-2'-3'150'0,"-4"6"138"0,3 8-92 0,3 16-83 0,0 6-39 0,0 10-45 0,1 4-14 15,-1 10-10-15,2-2-31 16,6-2-192-16,4 0 152 16</inkml:trace>
  <inkml:trace contextRef="#ctx0" brushRef="#br0" timeOffset="22911.33">12082 18026 310 0,'-2'5'98'0,"1"-4"103"0,2-1-64 0,7 0-24 0,-6 3-42 0,9 7-26 0,-10 9-30 16,1 7-4-16,6 23-5 15,-3 5 0-15,7 9-5 0,1-3-1 16,9-19-3 0,-6-17-1-16,9-24 52 0,-8-16 27 15,-4-17 32 1,4-4 10-16,-12-8-33 0,6 1-15 15,-6-1-23-15,-5 6-8 16,8 15-20-16,-4 12-8 0,9 20-9 16,9 14-1-16,3 22-3 15,2 6-7-15,1-2 0 16,-1-7 0 0,-3-24 7-16,0-6 20 0,-10-14 43 15,-2-7 23 1,-5-9 27-16,-7-1-8 15,-10-8-36-15,-1-7-23 16,-3-1-30-16,3 1-6 0,6 2-13 16,2 3-27-16,9 6-113 15,1 1-96-15,13 0 121 16</inkml:trace>
  <inkml:trace contextRef="#ctx0" brushRef="#br0" timeOffset="23069.32">12733 17897 883 0,'2'25'158'0,"-5"8"150"0,-8 0-117 0,-2 11-94 0,0-1-42 0,7 4-47 0,-2 3-8 0,10 3-61 16,4-8-74-16,2 1 78 16</inkml:trace>
  <inkml:trace contextRef="#ctx0" brushRef="#br0" timeOffset="23512.77">13052 18038 862 0,'3'16'119'0,"-1"5"144"0,1 10-185 0,-3 9-59 0,-3 4-8 16,0 13-19-16,1-5-28 15,2-3-20-15,-3-2-8 0,3-14-5 0,-5-8 27 16,2-22 36-16,0-4 23 31,-7-24 64-31,6-10 21 16,4-12 22-16,1-9 8 0,12 1-14 0,-1 3-7 0,6 3-28 31,2 11-22-15,6 13-32-16,2 8-13 0,2 10-10 15,0 7-2-15,-13 19-3 16,-4-1-2-16,-13 15-2 16,-8-2 0-16,-11 4 3 15,-5-8 2-15,-2-10 3 16,2-4-1-16,8-7 1 16,4-3-3-16,12 2-3 0,3 3-3 15,17 6-4 1,5 0 0-16,15 10-72 15,2 4-65-15,6 4 80 0</inkml:trace>
  <inkml:trace contextRef="#ctx0" brushRef="#br0" timeOffset="23766.04">13723 18054 912 0,'0'-6'173'0,"-2"3"136"0,-9 6-131 0,-2 6-34 0,-4 4-60 0,-7 3-13 0,1 4-22 15,-4-1-8-15,-11 14-29 16,5 7-7 0,-10 5-11-16,10 7-9 0,19 5 0 15,6-2 0-15,30-4 0 16,6-2 1-16,10-13 3 15,2-9-1-15,1-14-107 16,-5-12-21-16,3-15-303 16,-1-10 239-16</inkml:trace>
  <inkml:trace contextRef="#ctx0" brushRef="#br0" timeOffset="23926.47">13503 18307 1023 0,'22'-12'53'0,"5"-3"16"0,8-7-2 0,3 0-16 0,4-4-18 16,2 3-246-16,2 1 156 0</inkml:trace>
  <inkml:trace contextRef="#ctx0" brushRef="#br0" timeOffset="24327.79">14068 17955 975 0,'13'6'101'0,"7"2"89"0,4-2-59 0,6 5-20 0,-2 2-25 15,10 1-32-15,-2 4-2 0,5-6-12 0,7 2-4 0,-7-7-5 16,-3-1-8-16,-7-4 2 16,-1-1 6-1,-6 2 6-15,-7 4 6 16,-6-3 8-16,-9 4 6 15,-5 0 6-15,-7 2-5 0,-4 4-13 16,0 5-12-16,-5 0-15 16,3 9-6-16,-1 8-11 15,-5 8-4-15,6 15-35 16,-3 10-37-16,1 10-115 16,6 3-320-16,1-9 311 15</inkml:trace>
  <inkml:trace contextRef="#ctx0" brushRef="#br0" timeOffset="52272.63">12920 2618 611 0,'-13'0'62'15,"-4"-9"44"-15,1-4-40 0,11-1-1 0,-1 1 9 0,1 2 16 0,-3 7 3 16,-12 0-17-16,-12 11-8 0,16 13-16 0,0 10-13 0,12 10-26 16,7-1-9-16,19 2-4 0,13-3 7 15,17 1 22-15,9-4 6 16,9-7 12-1,18-4-2-15,27-11-14 0,26 1-6 16,23-3-14 0,4 5-6-16,25 6-8 0,-1-3-1 15,17 6 1-15,18-1 1 16,-5-9 6-16,5-8 4 16,4-9 8-16,-20-18 11 15,-15 1 13-15,-10 0-4 16,-36 1 33-16,-22 6-2 15,-42-1 2-15,-13 4 13 16,-42 2-6-16,-23 0 6 0,-33-8-10 16,-30-11-13-1,-30 0-37-15,-13-7-15 16,-25 3-10-16,8 7-4 0,-29-4 2 16,-10 0-3-16,-4 6-5 15,-22 3 1-15,-8-1 0 16,-4 6 0-16,-15 7 6 15,0-1 3-15,2 4 3 16,3 2 1-16,10-1-1 16,-1 2 0-16,17 3-2 15,9 5 0-15,18-2-1 0,10 5-6 16,21 0-10-16,9 4-2 16,34 2-15-16,22 2-7 15,36 5-20-15,16 1-9 16,24 2 10-16,23-1 11 15,52 0 26-15,9-11 10 16,48-5 12-16,17-15 0 16,25-9 6-16,16-2 2 0,27-7 0 15,10 4 3 1,-3 0 0-16,18 5-1 16,-19 9-2-16,-14 2-3 15,12 9 0-15,-36 5 2 0,-15 0 2 16,-7 2 1-1,-36-7 2-15,-3 3 1 0,-43-7-1 16,-14 4 1-16,-49-4 2 16,-18-4 2-16,-26-2 1 15,-32-4 5-15,-39-13 0 16,-22 4 1-16,-40-2 12 0,-10 2-5 16,-22 4-5-16,-16 0-6 15,-13 4-17-15,-4 4-3 16,-35 4-2-16,4 1-1 0,-21 0 2 15,-2 3 0 1,34 1 4-16,14 3 0 0,16-4 2 31,10 0-1-31,37-1-4 16,7 4-2-16,61 0-2 0,18 1-2 0,36 4-16 16,9-5-7-16,32 10-5 15,38 6 0-15,47 5 16 31,41 6 10-31,34-8 2 0,16 0 1 16,21-6 0-16,0-2 2 0,5-7 6 31,6-1 1-31,-12 1 7 16,-18-10 0-16,-26 3 8 16,-20-1 7-16,-39-7 22 0,-24-3 0 0,-40-6 16 0,-18 1 2 31,-40-1-18-31,-17 4 0 15,-47-2-39-15,-28-7-26 0,-53 8-46 16,-39 3-23 0,-63 17-65-16,-46 18-78 0,-88 33 137 15</inkml:trace>
  <inkml:trace contextRef="#ctx0" brushRef="#br0" timeOffset="90725.58">1772 8701 180 0,'-12'17'96'0,"-1"5"62"0,0-8-8 0,2-1-6 16,8-10-18-16,-3 0-2 0,4-3-16 0,2 0-12 0,0-1-33 0,0-1-18 0,0 2-19 15,0 0-8 1,5 3-7-16,-2 4 6 16,2-3 18-16,4 3 8 0,1-6 17 15,6-1 1-15,-1-1-11 31,8-6-7-31,8 1-16 0,2-5-7 0,11 2-10 16,4 4-3-16,4-3-3 16,-3 5 0-1,-11 3-1-15,6 1 1 0,-6 9 4 16,6-4 4-16,-3 7 10 16,-5-4 7-1,3 2 8-15,-2-3-1 0,4-3-2 16,3 1 1-16,5-4-6 15,11 3-2-15,-2-4-9 0,-3 1-8 16,1-2-5 0,-4 1-2-16,6 2-1 15,-6 4 0-15,3 2-1 0,-3 4 0 16,8 1 0-16,7 2 1 16,2 1 0-1,5-3-1-15,-4-3 1 16,1-1-1-16,-10-7 0 15,-6-1 0-15,-1-4 8 0,-5-1 1 16,1 1 3-16,4-1 1 16,3 0-5-1,-4 3-2-15,-1 6 1 16,-1-1 0-16,-8 6 1 0,-6 3 4 0,-11 5-65 16,-4 0-74-16,-14 5 71 15</inkml:trace>
  <inkml:trace contextRef="#ctx0" brushRef="#br0" timeOffset="93617.71">6972 8720 309 0,'-2'0'86'0,"-2"0"73"0,-4 1-30 0,5 4-15 0,-4-3-29 0,3-2-13 0,-1-2-4 0,5 2 0 0,-3 0 6 16,-10-3-7-16,5 8-27 16,-9-2-10-16,-2 6-19 15,-6-4-4-15,-2 6-2 16,-5 0 0-16,1-6-1 15,-4 3 1-15,-3-10 9 16,-1-4 8-16,-2-5 13 16,-2-5 6-16,4-8 1 15,1 4 8-15,3-5-5 0,-1-1-2 16,0 0-6-16,2-4-16 16,1-3-10-16,6-7-6 15,9-7 4-15,-1-5 6 16,9 0 7-16,4 0 2 15,4 0-2-15,2 1-4 16,3 4-3 0,5 4-1-16,2 5-2 0,6 1-3 15,1 7-3-15,5-5-3 16,6 8-4-16,2-3-1 0,11 0-1 16,5 2 0-16,6 1 0 15,11 3 1-15,5 10 7 16,3 6 4-1,-6 7 4-15,-10 2 2 0,-9 6-4 16,-8-1 1-16,-4 14 1 16,-2 4-1-16,1 9-1 15,0 5-2-15,-3 0-5 16,5 6 1-16,-7-5-2 16,5 2 0-16,-4 0 2 31,1 0-1-31,-7 5 2 0,-2 0 1 0,-16 9 2 15,-5 0 3-15,-16 0 2 16,-6 2 1-16,-11-5 0 16,-10-1-1-16,-9-4-3 0,-3 2-1 15,-7-2-5-15,-2-1-2 16,4 0-2 0,1-4-1-16,1-9 0 0,7-6-2 15,10-14-3-15,10-8-17 0,7-15-60 16,4-12-74-1,4-13 82-15</inkml:trace>
  <inkml:trace contextRef="#ctx0" brushRef="#br0" timeOffset="98421.8">1782 9527 381 0,'4'-19'74'0,"3"-1"74"0,-2 4-3 0,-4 3 6 0,-1 6-6 15,-1 5-17-15,-1 5-23 0,0 10-41 16,1 4-10-16,2 5-12 15,7 0-3-15,14-1 2 16,15-7-2 0,18-8 3-16,16 1 3 15,9-7-6-15,1-2-6 0,7 2-13 16,4 0-5-16,27 2-11 16,16-1-2-1,18 5-1-15,9 2-1 0,7 2 3 16,0-4 1-1,-7-1 1-15,-12-2 0 16,-24 0 2-16,-11-1 0 0,-10 1 2 16,-6 0 0-16,-22-1 2 15,-11-2-1-15,-18 0-142 16,-15-2-313-16,0-4 274 16</inkml:trace>
  <inkml:trace contextRef="#ctx0" brushRef="#br0" timeOffset="99835.59">7917 9524 365 0,'2'0'93'0,"-2"0"79"15,3 0-62-15,-2 0-21 0,-4 2-21 0,2 1-4 0,-9 5 2 0,4-5-1 0,-4 6-9 0,-2-2-7 0,-1 2 3 0,-1 4 3 16,-7 1-2-16,-4 5 2 0,-3-3-17 0,-1-1-9 15,-4-2-9-15,2-5-5 16,-6-11 11 0,3-5 7-16,2-17 11 0,1-7 2 15,-3-11-13-15,0 1-7 16,2-4-15 0,-1 4-2-16,11-3 0 15,5 3 2-15,2 1 4 0,8 0 2 16,2-2 4-1,2 9-2-15,1-9-1 0,2 5-4 16,6-1-9-16,5-4-3 16,7 4-2-16,5-1 3 0,4 1 7 15,5 3 4-15,-1 7 6 16,-2 4-5-16,2 8-3 16,-2 7-1-16,-2 2-2 15,6 5-3-15,-3 3-1 16,3 0-3-16,-2 3 2 15,4 2 6-15,1 1 6 16,1 5 2-16,8 2 1 16,3 3-5-16,-3 7-4 15,3 3-1-15,-12 5-4 16,-6 5 0-16,-6 7 0 16,-9 3 1-16,4 6 1 15,-11 1 0-15,2 7-1 16,1-1 1-16,-10-3-1 15,2-5 0 1,-1-10 2-16,-7-2 1 0,-7-1 4 0,-9-2 2 16,-10-2 1-1,-9-1-1-15,-20-6-2 0,-3-2-5 16,-2-9-33-16,-1-4-26 0,17-12-97 16,2-5-209-1,6-15 218-15</inkml:trace>
  <inkml:trace contextRef="#ctx0" brushRef="#br0" timeOffset="155667.91">19597 7471 758 0,'10'-16'100'15,"-2"-1"106"-15,0 9-64 0,-10 1-2 0,2 6-18 0,-8 6-22 0,3 3-11 0,-1 3-15 16,0 6 0-16,4 7-6 0,1 2-9 0,1 9-21 15,0 4-5-15,4 23-2 16,11 14 2-16,8 21-2 16,-1 14-5-16,-7 17-14 0,-6 17-6 31,-4 20-4-31,1 12 0 0,-1 14-1 0,-5 3 0 16,-5 9 0-16,-3 5 0 15,-3 13 1 1,0-3 0-16,-3 1 1 15,1 6 0-15,-2-16 1 16,-4-1 0-16,4-3 0 16,-2-13 0-16,8-10-1 0,-4-9-2 15,4-31 2 1,4-10 0-16,-5-20 2 16,6-8 1-16,-9-20 2 0,0-15 0 0,1-15-1 15,-2-8-1-15,4-15-2 16,4 6 0-1,-2-12 1 1,6-2 4-16,-4-13 15 0,4-1 5 0,2 1 3 16,0-1-3-16,0-1-17 15,5 0-8-15,0-2-3 16,4 1-3-16,7-6-3 16,5 4-1-16,5-2-6 15,4-1 1-15,10-1 0 16,-4 1 2-16,8 4 5 15,5 1 0-15,0-1 1 16,6 3-2-16,8 1 0 0,12 2 0 16,29-1-3-16,11 0 1 15,22-4-2-15,0-6-1 16,24-2 3 0,6-2 0-16,18-8 2 0,11 3 1 15,-1 0 1-15,-1-5 1 16,-3 1 2-16,-1-1 0 15,-14 0 1-15,-5 1 1 16,-23-2 1-16,-9 1 1 16,-27-6 1-16,-2 3 0 0,-20-3 2 31,-17 0 0-31,-13 0 1 0,-21-3-1 0,-6-3-2 16,-1-10-1-16,-15-4-1 15,-1-10 0-15,-10-9 4 16,-6-7 3-16,0-17 9 31,-11-9 1-31,2-26 7 0,1-12 0 16,-24-46-2-16,4-15-2 0,-12-37-9 15,3-17-5-15,2-4-5 16,6-6-4-16,3-4 0 16,11 9-1-16,1 4-1 0,5 1-2 15,10 21 1-15,2-2 0 16,18 17 0-16,1 15 3 15,8 17-3-15,6 16-1 16,1 29-1-16,0 10 1 16,-14 37 3-16,-1 12 2 15,-10 31 5-15,-2 16 0 16,-7 14 0-16,-2 9-1 16,-1 0-4-16,0 2 3 15,0 0 6 1,-7 2 2-16,-1 0 6 0,5 1 2 0,-10-3-1 15,3-2 0-15,-7-3-2 16,-10-2-3-16,-6 0-2 16,-13-4-2-1,-18-5-1-15,-4-1-2 16,-9 0-4-16,-2 1-2 16,-6 3-1-1,4 4-3-15,-36 3 1 16,-7 1-1-16,-15 5 1 15,-13-3 1-15,4-4 0 16,-2 4-4-16,-9 3-3 16,4-1 1-16,10 10 1 15,5-3 5-15,3 2 2 16,-1-5 1-16,6-4-1 0,12-1 0 16,24-2 0-1,10-1-1-15,9 5-1 0,-2-2-1 16,4 1-4-1,5 1 1-15,20 3-3 0,9 5-2 16,17 1-6-16,7 7-4 16,9-2-12-16,6 0-23 15,2-1-88-15,5 0-66 16,12-9 106-16</inkml:trace>
  <inkml:trace contextRef="#ctx0" brushRef="#br0" timeOffset="157052.54">19317 7707 348 0,'8'-4'77'0,"-4"-9"69"0,3 2-31 0,-11 1-38 0,0 3-16 0,-9-3-21 16,0 7 1-16,2-3-8 0,-1 4-7 0,4 1 1 15,0-1 1-15,-5 2 6 16,4 0 10-16,-4 3 9 16,2-1 3-16,5-1 20 15,-5-1 6-15,11 0 7 16,0 0 2-16,-2-6-4 16,12 0 3-16,4-1 7 15,2-2 6-15,12 6-4 16,7-4-11-16,15 7-28 15,13 0-19-15,15 0-26 16,-3 5-10-16,-4-3-2 0,-9-1 2 16,-15 2 4-16,-6 4-29 15,-19-6-87 1,-9 1-70-16,-13-1 76 0</inkml:trace>
  <inkml:trace contextRef="#ctx0" brushRef="#br0" timeOffset="157589.57">18848 7370 686 0,'-13'14'50'0,"-7"11"44"0,1 10-75 0,-5 15-16 16,-1 6-2-16,14 4 0 0,8-8 0 0,17-18 25 0,13-8 35 0,12-22 67 31,1-13 26-31,-1-24 8 0,-2-8-23 0,-12-10-21 16,-2-1 2-16,-19 3-2 15,-6 4-4-15,-20 8-41 16,-8 7-26-16,-19 10-33 16,-8 6-13-16,-6 17-31 15,0 11-24 1,6 21-51-16,10 12-32 0,22 11-191 31,12 13 198-31</inkml:trace>
  <inkml:trace contextRef="#ctx0" brushRef="#br0" timeOffset="157870.92">19812 8196 460 0,'-2'-5'37'0,"-5"1"70"0,-17-1-54 0,-17 5 40 0,-14 2 16 0,-20 4-10 0,0 0-14 0,5 4-17 16,4-1-6-16,22 5 11 16,6-1 17-16,22-2 14 15,8 3 2-15,18-8 15 16,15 1-1-16,22-9-19 16,20-6-11-16,16-9-38 15,4-7-17-15,1-2-25 16,-9-3-6-16,-16 1-19 15,-11 3-33-15,-25 7-99 16,-11 6-93-16,-16 13 121 16</inkml:trace>
  <inkml:trace contextRef="#ctx0" brushRef="#br0" timeOffset="158137.98">18835 8087 1534 0,'4'0'67'0,"-4"7"17"0,0 12-35 0,-2 18 6 0,-6 14-21 0,5 15-20 0,0 4-7 0,4 7-56 16,4-1-45-16,11-5 52 16</inkml:trace>
  <inkml:trace contextRef="#ctx0" brushRef="#br0" timeOffset="158535.38">19500 9486 939 0,'3'5'53'0,"-2"3"53"0,-1 3-102 0,-4 0-3 0,2-5-73 0,2 4-82 0,0 4 87 0</inkml:trace>
  <inkml:trace contextRef="#ctx0" brushRef="#br0" timeOffset="158689.7">19452 10186 1559 0,'0'30'42'0,"-1"-3"-15"0,1-11-46 0,0-8-93 0,0-7-41 0,0-2-145 0,0-4 150 0</inkml:trace>
  <inkml:trace contextRef="#ctx0" brushRef="#br0" timeOffset="158799.7">19429 10756 1194 0,'-11'36'60'0,"7"-11"37"0,0-11-123 0,4-12-279 0,3-2 211 0</inkml:trace>
  <inkml:trace contextRef="#ctx0" brushRef="#br0" timeOffset="158925.4">19418 10984 947 0,'-10'67'195'0,"2"-3"256"0,-1-5-240 0,4-17-92 0,-1-12-47 0,1-17-144 0,0-13-106 16,2-21 96-16</inkml:trace>
  <inkml:trace contextRef="#ctx0" brushRef="#br0" timeOffset="159382.5">19160 11890 755 0,'0'-16'65'0,"0"2"62"0,0 3-51 0,0 9 48 0,0 2 13 0,2 9 26 0,9 1-5 0,6 1-35 16,13 0-18-16,16 3-29 15,14-1-16-15,21-2-31 16,5-2-10-16,3-7-19 15,-3-2 2-15,-18-3-80 16,-5-5-85-16,-11 3 93 16</inkml:trace>
  <inkml:trace contextRef="#ctx0" brushRef="#br0" timeOffset="160200.69">18291 11565 713 0,'-3'3'97'0,"3"-2"131"0,3 1-79 0,7-5 5 0,5 0-1 0,4-10-18 16,-3 1-15-16,11 2-30 15,-3 4-19-15,-2 6-34 16,-5 4-13-16,-4 12-21 15,-7 5-1-15,-3 7-5 16,-3 7 2-16,-8 6-23 16,-6 8-11-16,-8 0-6 15,-3-2-3-15,-2-5 25 16,2-7 11-16,10-10 10 16,4-4 0-16,18-5 7 0,4-4 9 15,9 1 19 1,6 0 4-16,0-4-1 0,4 5-6 15,-9-7-10-15,3 4 1 16,-10 1 1-16,-3 4 3 16,-11 4-5-16,-10 4-5 15,-7 6-7-15,-10 3-11 16,-11-4-31-16,0 1-19 0,-3-5-74 16,-3-6-62-1,11-8 103-15</inkml:trace>
  <inkml:trace contextRef="#ctx0" brushRef="#br0" timeOffset="160407.31">18856 11732 1445 0,'0'14'101'0,"-5"10"41"0,-6 4-24 0,0 15-33 0,-5 1-32 0,5 13-41 0,2 4 2 16,4 13-100-16,5 2-67 15,5 14 85-15</inkml:trace>
  <inkml:trace contextRef="#ctx0" brushRef="#br0" timeOffset="165598.17">19590 9165 747 0,'12'6'77'0,"1"2"55"0,-8 3-35 0,1 5 12 0,3-2-8 0,4-3 1 0,3 0-3 16,4-11 0-16,5-2-22 0,2-4-20 15,10-7-30-15,-3-1-14 0,3 0-10 16,0-7-36-16,-8 1-120 16,-7-4-96-16,-3 1 116 15</inkml:trace>
  <inkml:trace contextRef="#ctx0" brushRef="#br0" timeOffset="166272.57">18544 9198 744 0,'9'-18'105'0,"-1"4"88"0,1 0-23 16,7-2-37-16,-3-1-21 0,4 3-28 0,1 3-13 0,0 4-20 0,6 3-14 15,3 8-17-15,3 7-6 16,-3 5-10-16,-2 6-1 16,-9 7 0-16,-5-1 1 15,-13 8 0-15,-9-3-2 0,-12 2-2 16,-3 1-2-16,-2-9 1 31,4-3 1-31,7-12 3 0,7-5-1 0,9-3-3 16,2-2-2-16,14 3 3 15,5-1 0 1,10 1 4-16,8 5 1 16,3-4-4-16,2 5 1 0,-2 0 4 15,-10 3 5-15,-10 0 32 16,-17 8 8-16,-32 4 6 15,-21-1-2-15,-30 6-27 16,-11-4-10-16,-1-6-46 0,-7-5-54 16,-11-13 46-1</inkml:trace>
  <inkml:trace contextRef="#ctx0" brushRef="#br0" timeOffset="171733.32">19276 9079 329 0,'0'8'64'0,"-2"-3"52"0,0-2-40 16,2 3-45-16,-1-6 6 0,1 0 27 0,0-1 11 0,1-5 12 0,1 2 2 15,-2 4-11-15,0 0-8 16,2-1-24-16,-6 6-11 16,-2 4-7-16,1 0 4 15,-1 3 16-15,3-5 9 16,3 1 13-16,3-1 4 16,5-6 0-16,-3 4-6 15,3-5-20-15,-5-2-10 0,3-1-11 16,-3 0-4-1,0 0 8-15,5 1 2 0,0-1 14 16,8 3 10-16,0 0 4 16,1 0 0-1,2-3-1-15,-3-3-8 0,6 6-5 16,0 0-5-16,8 0-6 16,0 1-3-1,5-4-16-15,-5-3 0 0,3 1-11 16,-5 2 0-1,-4 0 3-15,-4 0 0 0,1 1 1 16,1 4 1-16,0 1-2 16,8 3-1-16,-2 5 0 15,1-5 4-15,5 5 12 0,-7-1 1 16,0-5 5-16,3-2-5 16,5 0-13-1,3-1-4-15,1-7-4 16,-3 2-2-16,2-2 2 15,-6-1-1-15,4 6-2 16,3 1 0 0,-4 5-1-16,3 6 0 0,-2-1 1 0,-4-5-1 15,6 5 1 1,-2 0 0-16,-1-5 14 16,-5-3 7-16,3-3 1 15,-2-3 1-15,4-3-12 0,3-2-8 0,1 0 0 16,2-3-1-16,0 2-1 31,8-2 1-31,0 1-2 16,2 2 1-16,-7 0 0 15,0 7-1-15,-9-2 1 16,1 1-2-16,0 2 1 0,-1-5 1 16,-5 4-2-16,0-1 2 15,3 2 0-15,3-3 2 16,5 3 2-16,7-3 3 15,4-3 0-15,3 2-3 16,0-3 0-16,0 2-2 0,-6 3-2 16,-3-2 1-16,-3 4-2 15,-5 0 1 1,-2 3 0-16,2-2-1 0,1 1 1 16,4 1-1-16,6-3 1 15,-2 0 0-15,0-2 0 16,7-1 0-16,3 2-1 15,3-6 0-15,1 4 0 16,-6 2-1-16,-7 1 2 16,-2 0-2-16,-2 3 1 15,-2 0 0-15,6 3 0 16,-1-6 1-16,8 3-1 16,2-1 1-16,8-2 0 0,7 0 1 15,-4-2 1-15,0-1 1 16,-10 3 0-1,-14 0-1-15,1 0 6 0,-12 0 1 16,5-4-2-16,1-1-4 16,7 0-5-1,6-3-1-15,-2 5-1 0,2-5 3 0,4 5-1 16,0 0 0-16,-4 1 0 16,-7-1 1-16,-8 3 1 15,-5 0 1-15,-11-1-1 16,-1-1 2-16,-6-1 2 15,-3 0-3-15,-9 3 2 16,-2-4 1-16,0 3-2 16,-10-10 3-1,-2 8-3-15,-1 0-2 16,-12 1-2-16,0-3 2 0,-5 2-1 16,-8 2 0-16,-3-1 0 15,-10 0 0-15,-4 2-1 16,-3 0 0-16,-4 0 0 0,5 0 1 15,-4 0-1 1,1 0 0-16,5 2 0 16,-7 0-2-16,-9 1-1 15,-14 3 0-15,-11 2 0 0,-7 1 0 16,7 4 0-16,9 0 2 0,-1-1 0 16,-4 1 1-16,-10-4 0 15,-5 2 0-15,2-4 0 16,5 2 1-16,11 1-1 15,-2-4 0-15,-4 3 0 16,-4-1 0-16,-13 3 0 16,8-1-2-1,14 2 1-15,9 1 0 16,7 0 0-16,3-2 1 0,-9 1-1 31,-1-1 1-31,1-4 0 16,2 0 0-16,10 1 0 0,-1-1 0 15,4 4 0-15,4 3 0 16,7-5 1-16,2 4-1 16,-5-7 0-16,-9 1 1 15,-5-4 0-15,-1 0 0 16,5-2-1-16,9 3 0 16,6-4 1-16,5 4-1 0,1-4 0 15,3 0 0 1,1 2 0-16,1-4 1 0,0-6-1 15,0 4 0-15,-8-6 0 16,-2 5-1-16,1 4-1 16,1 2 0-16,5 4 0 15,-1 2 1-15,11-1 0 16,-3-1 0-16,11-1-1 16,-1 1 1-16,2 1-2 0,2-4-1 15,9-2 0 1,0 0-2-16,14 0-2 0,0 0-1 15,5-2 1 1,6-2 0-16,3-3 3 0,5 3 1 16,0-1 1-16,5-1 0 15,-1-4 1-15,2 1-1 16,15-1 0-16,4 1 0 16,18-1-1-1,12 1 1-15,-3-1 0 0,1 4 1 16,2 0 1-16,-7-2 1 0,-1 6 0 15,10-6 0-15,3 2 0 16,7 0 0-16,6-1 1 16,1-2 1-16,-9-1 1 15,-4-1 1-15,0-1-1 16,2 6-1-16,15-6-1 16,7 3 1-16,6 1-2 15,-6-3 0-15,-3 2 1 16,-8 1 0-16,5 1 0 15,11 1 2-15,8 1 0 16,-7 4-1-16,-2 1 1 0,-7 0 1 16,-5 1-1-16,9 1 1 15,6 1 0-15,-4 0 0 16,-11-1 0-16,-7-2 0 16,-9-5 3-16,1 0-1 15,10-2 0-15,10-1 0 16,0-3 0-16,-5 3 1 15,-6 5 0-15,-5 3 1 16,-3 7-2-16,2 1 0 16,4 0-1-1,-4 3 0-15,-2-4-1 0,-13-1 1 0,-15-3 1 16,-14 0 0 0,-18-4 0-16,-8-1 1 15,-17-6-13-15,-5 0-22 0,-19-11-77 16,-16-3-55-16,-47-14 81 15</inkml:trace>
  <inkml:trace contextRef="#ctx0" brushRef="#br0" timeOffset="185548.28">16199 9100 186 0,'0'0'75'0,"5"0"60"0,-8 0-8 0,0 1 0 0,-2 4-16 0,-4 1-10 0,-4 2-1 0,0 2-1 0,2 1 5 0,0 0 8 16,3-5 3-16,2 4 2 0,4 1 0 16,2 3-5-1,4 8-22-15,2-3-11 16,-5 12-30-16,3 3-13 0,-3 14-20 16,2 14-8-16,1 25-8 15,-3 9-1-15,1 28-3 16,-2 11-1-16,-5 0-15 15,-5-12 0-15,7-17 2 16,-1-21-7-16,4-24-22 16,3-10-24-16,1-24-76 15,0-11-64-15,2-23 121 16</inkml:trace>
  <inkml:trace contextRef="#ctx0" brushRef="#br0" timeOffset="186435.39">16259 8985 588 0,'-8'-5'108'16,"0"-3"68"-16,-1 2-13 0,4 1-9 0,5 4-30 0,-3-3-10 0,9 4-18 0,-2 0-12 0,3 0-22 15,1 4-13-15,0-3-17 16,5 2-4 0,4-3 8-16,7-3 11 0,9-5 4 0,5 0 2 15,4-3-10 1,1-1-8-16,12-3-15 15,4 4-6-15,15 0-8 16,8 3-4-16,5 2 0 16,-1 3-1-16,-8 3-1 15,-12 2 1-15,-14 9-1 0,-6 3 0 0,-16 0 2 32,-3 3-1-32,-7-2 2 0,-1-3 0 0,-3-5 1 15,1-4 0-15,-6-3-1 16,-1 0 1-16,-2 0-1 15,1 0-1-15,-4 3-2 16,3 3 0 0,-4-3 0-16,-2 5 1 0,1-5 1 15,-3 4 0-15,3-3 1 16,-3 1-1-16,0 1-1 16,2-2 0-16,-2-1 0 0,1 0 0 15,-1 3 2-15,-1-1-1 16,-1 4 2-1,-2 2 0-15,0 2 1 16,0 4 1-16,-4 7 1 0,-2 4 0 16,2 18 0-16,-1 3-2 15,-1 9-4-15,7 9-1 16,2 8-3 0,2 14-2-16,4 18 0 15,4 11-2-15,3 7-30 16,0-5-14-16,-2-26-8 15,-4-10 3-15,0-27 31 16,-1-5 18 0,-3-13 9-16,-1-4 2 0,-1-12 1 15,-5-8 1-15,-6-9 3 16,-1 0 0-16,-4-11 1 16,-6 1 1-16,-5-4 0 0,-8-3 2 15,-3 0 2-15,-4 0 1 16,-10-2 2-16,-8 5 3 15,-24 3 2-15,-17 2 4 16,-23 6-8-16,1 4-7 0,1 13-5 16,9 6-6-16,7 0 1 15,6 0-13 1,22-9-59-16,16-8-56 0,32-9-268 16,21-11 234-16</inkml:trace>
  <inkml:trace contextRef="#ctx0" brushRef="#br0" timeOffset="187824.63">15923 10981 380 0,'0'-1'93'0,"-1"-1"97"0,-4 1-14 16,2-3-33-16,1-2-13 0,-1 0-18 15,0-1-9-15,1 3-15 0,2 4-2 0,0 0-17 0,-6 1-9 16,-3 9-19-16,-6 4-14 16,0 5-15-16,-3 3-5 15,9 0-4-15,1-1 6 16,9-3 9-16,9-5 11 0,4 0 17 16,8 1 2-16,7-2 6 31,7 3-5-31,8-1-4 15,10 2-5-15,6 1-13 16,-7-1-3-16,-9 6-10 16,-14 0-3-16,-22 8-2 15,-8-2-1-15,-31 4-37 16,-10 4-39-16,-8-3-118 16,-5-3-91-16,8-5 147 15</inkml:trace>
  <inkml:trace contextRef="#ctx0" brushRef="#br0" timeOffset="188031.03">15922 10890 1121 0,'1'6'125'0,"2"-4"110"0,2 1-82 0,11-6-15 0,3-4-33 0,8-2-44 0,4-7-16 0,2 0-31 0,5 2-31 0,8 3-168 0,0 0 128 0</inkml:trace>
  <inkml:trace contextRef="#ctx0" brushRef="#br0" timeOffset="188204.45">16422 11128 1228 0,'1'0'19'0,"2"0"29"0,10-2 44 0,1-4-4 0,2-2 3 0,3-1-36 0,-3-2-24 0,6 0-37 0,-5 1-50 0,4 2 36 16</inkml:trace>
  <inkml:trace contextRef="#ctx0" brushRef="#br0" timeOffset="188429.36">16893 10637 1262 0,'-4'-4'142'0,"2"10"58"0,-6 8-34 0,4 7-19 0,2 10-47 0,0 4-18 0,6 11-27 0,10 9-16 0,-5 6-29 16,-1 2-2-16,0 2-83 15,-6 0-79-15,1-7 88 16</inkml:trace>
  <inkml:trace contextRef="#ctx0" brushRef="#br0" timeOffset="188843.38">16630 11071 768 0,'5'-16'162'16,"7"-1"252"-16,7-2-206 0,8 0-3 0,3-1-31 0,13 1-65 0,2 5-26 0,7 3-45 0,-3 4-14 0,-3 6-15 0,0 1-8 0,-11 8-3 15,-9-2 0-15,-8 11-1 16,-6-1 3-16,-5 9 2 16,-3 2 0-16,-4 8 0 31,-1-4 0-31,2 2-2 0,3-3 0 0,7-6 0 16,3-11 0-16,-3-7 1 15,1-6 2-15,0-6 8 16,-8-5 2-1,1-12 4-15,-3-5 2 0,-2-8-1 32,0-2 12-32,-5-5 2 0,3 4-3 15,-1 7-5-15,2 9-14 16,-6 10-20-16,1 4-25 16,-15 10-81-16,4 9-55 15,-11 4-117-15,1 0-113 16,2 5 229-16</inkml:trace>
  <inkml:trace contextRef="#ctx0" brushRef="#br0" timeOffset="189678.53">15922 11806 919 0,'0'-3'115'0,"0"-2"118"0,4-3-12 0,9-1-32 16,1-4-22-16,10 1-59 0,1 1-30 0,0 9-43 16,1 4-13-16,-11 7-17 0,1 5-1 0,-10 5-1 15,-6 6 0-15,-12 8-17 16,-6 2-17-16,-2 9-11 15,-7-6 1 1,2-5 17-16,1-7 16 0,10-11 10 16,5-5-1-1,15-2 10-15,8-7 11 16,11-1 19-16,5-1 12 0,10-3 3 16,7 3-6-16,-6-2-9 15,2 6-8-15,-12 3-11 16,-13 8-4-16,-15 8-5 15,-10 7-1-15,-16 7-6 16,-10 2-14 0,-2 3-46-16,0-3-33 0,5-3-87 15,7-10-33-15,8-13-116 0,4-7-115 16,13-13 257 0</inkml:trace>
  <inkml:trace contextRef="#ctx0" brushRef="#br0" timeOffset="190031.56">16401 11849 1207 0,'5'-2'102'0,"0"-1"73"0,-2-7-12 0,8 1-3 0,0-4-12 0,5-2-25 0,7 0-19 0,4 4-44 0,3 2-17 0,3 6-27 15,-3 4-12-15,-6 9-4 16,-10 4-1-16,-9 5 3 16,-7 3 4-16,-10 5-8 0,-9 6-6 31,-10 0-11-31,-1 3-2 16,-3 1 6-16,7-7 3 15,9 1 4-15,13-4-4 16,7-5-1-16,15-3-1 15,16-8 5-15,7 0 1 16,12-9 1-16,2-1-37 0,1-1-118 16,-1-9-138-16,-7 9 152 15</inkml:trace>
  <inkml:trace contextRef="#ctx0" brushRef="#br0" timeOffset="191210.05">15903 12945 1046 0,'-2'-5'117'0,"-1"0"139"0,-5-4-77 0,-8-1 3 0,-6 1-30 0,-6-1-56 0,-5-4-18 0,4 8-36 0,6 6-13 0,4 9-25 16,0 5-8-16,5 16-20 15,-1 7-14-15,12 16-30 0,3 6-27 16,16-7-8 0,6-8 15-16,5-25 34 0,-2-16 42 15,4-25 45 1,-1-10 10-16,0-21 15 0,-4-10 3 16,-3-8 1-16,-1-2 0 15,-7-3 3-15,-5 4-3 16,-2 3-13-16,-5-2-7 0,-2 9-16 15,-5 2-7 1,2 14 0-16,0 15 9 16,-3 18 10-16,6 8-1 0,-2 20-15 15,-2 15-14-15,5 22-15 16,0 11-3-16,6 17 1 16,-1 9-10-16,6-1-8 15,5-9 1-15,11-15 3 16,6-12 9-16,14-23 11 15,4-10 0-15,-3-24 4 16,9-11 4-16,-14-12 4 16,-4-10 1-16,-6-1 7 15,-14-6 7-15,-1 6 6 0,-12 4 4 16,-11 2 2-16,-3 16-8 16,-7 14-5-16,-8 12-5 15,0 29-14-15,-6 9-1 16,3 15-5-16,4 2-2 15,17-7-2-15,2-5-2 16,15-17-3 0,15-11-2-16,3-18-6 0,11-6-15 0,3-6-64 15,-7-12-20-15,5-7-79 32,-2-5-33-32,1-9-14 0,3-1 8 0,-5-4 87 15,-4 3 58-15,-13 9 146 16,-2 3 43-16,-15 11 68 15,-3 6 21-15,-7 12-20 16,-8 9-15-16,-9 7-51 16,-3 12-29-16,-3 12-45 15,1 5-14-15,5 11-16 16,6-6-4 0,13-6-8-16,6-14-2 0,16-16-2 15,5-9 1-15,10-13 8 16,4-6 5-16,-2-10 6 0,2-3 4 15,-6-4 13 1,1 6 12-16,-14 6 23 16,-8 5 7-16,-9 12-8 15,-4 5-15-15,-1 21-34 16,-3 6-20-16,9 11-24 16,1-3-2-16,12-7 5 15,8-10 11-15,3-13 17 16,4-8 4-16,-7-10 6 15,1-4 4-15,-4-10 29 16,-6-3 17-16,-4-1 39 16,-3-5 9-16,-16 3-17 15,-6 0-16-15,-9 2-41 16,-4 6-17-16,-2 6-50 16,4 8-49-16,9 13-136 0,-1 7-119 15,22 13 185-15</inkml:trace>
  <inkml:trace contextRef="#ctx0" brushRef="#br0" timeOffset="191948.36">17261 12992 1516 0,'-2'-17'146'0,"-5"-1"77"0,-6 4-8 0,-3 8-87 16,0 1-33-16,1 10-40 15,-3 9-19-15,4 10-17 16,0 4-19-16,1 8-22 16,1-3-12-16,12-7-22 15,0-12 6-15,12-16 13 16,2-10 9-16,2-17 25 16,3-5 4-16,-1-9 11 15,4 0 6-15,3-7 15 16,2-1 9-16,-2 3-3 0,2 7 6 15,-11 0 4 1,-4 3-9-16,-7 3 9 0,-5 10-12 16,-5 22-18-16,-1 9-1 15,-7 24-17-15,-4 0-1 16,1 19-6-16,0 3-10 16,4 11-12-16,2 2-5 15,10-1-10-15,10-7 3 16,10-19 1-16,4-11 1 15,14-21 9 1,9-6 8-16,11-14 13 16,-1-7 8-16,-6-4 6 0,-4-3 1 0,-19 1 21 15,-9 0 8-15,-8 3 22 32,-4 4 8-32,-12 7-10 0,0 5-9 0,-15 8-29 15,2 7-13-15,-7 18-27 16,5 10-13-16,10 9-17 15,2 1-10 1,19-13-5-16,5-7-1 0,11-18 11 16,3-7 16-16,0-13 21 15,-5 0 10-15,-3 1 12 16,-4 2 2-16,-9 10-1 16,-3 8 2-16,-6 9-19 0,-3 7-16 15,-8 8-32 1,-3 2-13-16,1-1 10 0,2-6 17 15,10-13 57-15,4-9 23 0,8-10 54 16,9-9 20 0,7-16 4-16,2-1-2 15,12-9-41-15,6 3-20 0,0 0-22 32,-1 1-39-32,-8 4-352 0,-7 6 265 15</inkml:trace>
  <inkml:trace contextRef="#ctx0" brushRef="#br0" timeOffset="194791.68">15849 8997 291 0,'8'-1'75'0,"-3"-2"104"16,-5 3-5-16,-2 3 0 0,-9-2-19 0,-2 6-47 0,1 1-18 15,1 1-24-15,6-1-10 0,8 0-19 16,7 1-10-16,5-6-14 0,9-1-2 31,1-2-2-31,2-2-1 0,0-5-5 0,0 0-15 16,-2-4-119-1,-1 0-106-15,-7-1 123 16</inkml:trace>
  <inkml:trace contextRef="#ctx0" brushRef="#br0" timeOffset="195076.35">15773 9332 938 0,'5'1'99'15,"3"1"107"-15,3 1-106 0,-1 2-10 0,-3-4-26 0,8 2-34 0,-3-1-10 0,7-5-14 0,0 3-3 0,2-8-19 16,1 2-39-16,-2 6-146 16,4-3-106-16,0 3 151 15</inkml:trace>
  <inkml:trace contextRef="#ctx0" brushRef="#br0" timeOffset="195347.57">15789 9641 837 0,'8'1'112'0,"2"3"86"16,-4 0-7-16,5-2-72 0,5-1-28 0,3 1-52 0,-1 0-17 0,5 1-13 16,-1 1-7-16,-3-2-43 0,4 1-40 15,-1-3-200-15,-3-1 166 16</inkml:trace>
  <inkml:trace contextRef="#ctx0" brushRef="#br0" timeOffset="195584.81">15813 9974 660 0,'11'1'116'0,"1"2"109"0,6-3-62 0,2-1-41 0,-2 1-47 16,1 1-50-16,-2 7-10 0,-1 0-9 0,-2 0-25 0,3 0-127 15,-2-7 102-15</inkml:trace>
  <inkml:trace contextRef="#ctx0" brushRef="#br0" timeOffset="195789.47">15789 10235 947 0,'-1'19'110'0,"-1"-3"54"0,5 0-25 16,7-5-16-16,7-2-30 0,11-7-14 0,4-2-36 0,6-2-15 0,3-7-191 15,6-7 122-15</inkml:trace>
  <inkml:trace contextRef="#ctx0" brushRef="#br0" timeOffset="199373.87">14989 9229 183 0,'2'2'51'0,"-2"-1"43"0,0 1 1 15,-5-4 16-15,4-1 8 0,-4 3 28 0,2 0 8 0,0 2-12 0,1 6-17 0,-6-5-30 16,5 3-4-16,-7 0-14 16,7 1-5-16,-5-1-8 15,4-6-3 1,2 0 1-16,-4-5 1 0,12-9-3 16,0-6-4-16,16-6-15 15,-4-11-4 1,7 11-16-16,2 6-6 0,-7 4-8 31,4 16-6-31,-8 8-3 16,0 5-1-16,-5 10 1 15,0 9 1-15,-10 2 3 0,-1 0 0 16,-8 0 2 0,-1 2-1-16,-13-1 1 0,-2-2 1 0,-3-7-1 15,1-8 1 1,5-2-2-16,4-6-1 15,12-2-3-15,5 1-3 0,9-3-3 16,7 2 1-16,5 5 1 16,2 3 2-16,3 6 1 15,-1 3 1 1,-8 2 1-16,2 3 3 0,-13 1 1 16,-6-2 8-16,-6-1 13 15,-13 2 0-15,-12 0 2 16,-7-3-9-16,-13-4-19 15,-9-7-33-15,-11-10-109 16,-3 2-411-16,-6-16 344 16</inkml:trace>
  <inkml:trace contextRef="#ctx0" brushRef="#br0" timeOffset="206729.23">17351 9384 214 0,'0'0'38'0,"0"0"48"0,-2 0-63 0,-1 1-6 0,-1 1 25 0,0 1 14 0,0-3 36 31,4 3 13-31,0-3-18 16,-4 0-9-16,4 0-37 16,0 0-14-16,-1 2-6 15,6-1 12-15,-2 1 28 16,-2-2 19-16,-1 1 22 0,0-1-3 15,0 0-18-15,0 0-15 16,0-1-29-16,0-1-11 16,0 2-12-16,0-1-4 15,0-1-6-15,0 2-1 16,2 0 2-16,4 3 2 0,-1-1 8 16,0-1 10-16,1-1 12 15,-3 0 3-15,3-1-2 16,-1-1-6-1,0-1-8-15,1-2-3 16,-6 5 7-16,2-1-2 16,-2-1-1-16,0 1-3 0,0 1-9 15,0-2-4-15,0 1-5 16,0-3 0-16,9-2 4 16,-4 8 4-16,8 1 6 15,-1 5 3-15,1-8-2 16,0 6-3-16,2 0-2 15,-1-4 3-15,1-2 10 16,2 0 4-16,-1-2 1 0,-2-6-5 16,2 4-5-1,4-6-10-15,-2 7-7 16,5 2-1-16,1 1-7 0,-2 0 3 16,6 1 0-16,-4 2 0 15,3 4 4-15,0-4 4 16,-4-3 6-16,1 0 2 15,1 0-1 1,4 0 0-16,-1-2-10 0,1 1 0 0,-3-6-5 16,6 3 0-1,6 2 1-15,3-1-1 0,9 3 0 16,4 0 0-16,-4 3-1 16,2-1 1-16,-6 1 1 15,-3-3 0-15,-7 0 0 16,0 0 0-16,-4-3 0 15,-4-4 1-15,7 1 0 16,-5-5 0-16,3 0 4 16,2 1 1-16,-4 1-1 15,6-1 0-15,-6 1-5 16,5 4 0-16,4-3 0 16,-4 4 0-16,2-1 0 15,-8 2 0-15,-6 3 0 16,-1 0 1-16,-5 1 0 15,1-1 0-15,-2-3 0 0,4 0 1 16,2-10-1-16,2 2 1 16,2-3-2-1,2 2-1-15,-1-1-5 0,0 3-1 0,6 7 1 16,-8 2 0-16,1 2 4 16,6 4 1-16,-1 3 0 15,6-3 0-15,4-5 1 16,4-2 0-1,6-4 0-15,-1-5-1 0,1-2 1 16,-2 1 0 0,2 0 0-16,-4 3 2 0,-1 4 0 15,-1-3 2 1,-7 5 6-16,-1 3-1 0,-7-1 0 16,3 1 0-16,-1 0-8 15,-3-3 1-15,-8-2-1 16,-2 2-2-1,-5 1 2-15,-3 0-2 0,-1 2 1 16,-1 0 2-16,-10 0 6 16,1 2 5-16,-17-2 5 0,-9 0 2 15,-13 0-6 1,-12 0-3-16,-1-2-8 16,-4-2-2-16,-5 2-2 15,3 2-1-15,-15-1 1 0,-2-1 0 16,-8 0 0-16,-7 1-1 0,6-4 1 15,2 0-2 1,15-2 1 0,1-1 2-16,12 0-1 15,1 3 1-15,0 5-2 16,-4 0-1-16,1 5-1 0,0 4 0 16,1 2 0-1,7 2 0-15,6-2 1 16,6 2-1-16,13-7 0 0,8 2-3 15,14-8-5-15,-2 1 1 16,15 1-3-16,3-4 3 16,14 2 3-16,4 3 1 15,17 1 2-15,7 2-1 16,5-3 2-16,-4 0 0 16,2-1 1-16,1-2 1 15,-4 0 1-15,7 0 0 0,4-3 1 16,5 1 0-1,10 4 1-15,6-1-1 0,-10 4 0 16,-4-3 1-16,-8-1 2 16,-8 1 0-16,3 1 1 15,6 3 1-15,-4 0 0 16,5-1 1-16,2-3 1 16,-4-2 1-16,-3 0 1 15,-9-5 5-15,3-4-5 16,-4-7 5-16,10-2-4 15,3 0 0-15,4-1 5 16,4 1-7-16,7-2 0 0,-2 4-4 16,-2 2 1-16,-5 1 0 15,-9 4 1-15,-1 4-2 16,4-1-4-16,6 3 0 16,4 1-4-16,4 0-1 15,-7 2-1-15,-2-4 0 16,-8 2 5-16,-13-1 3 15,6 1-1-15,-3 1 1 16,0-1-2-16,5-1 0 16,-3 0 1-16,6 0-1 0,11 1 0 15,2-4-1-15,1 1 0 16,-9 0 0-16,-5-1 0 16,8 3 1-16,7 1 1 15,7 2 0-15,13 0 1 16,0 2 0-16,-13 3-1 15,-3-4 0-15,-14 4 0 16,-2-3 0-16,11 1-1 16,2 0 0-16,6 2-1 15,7-4 1-15,-10-1-1 16,-10 0 1-16,-12 0 0 16,-14 0 1-16,-13 0 3 15,-3-1 1-15,-17 1 5 0,-12 0 1 16,-1 0 5-16,-1 0 5 15,-13 0-1-15,2 0-3 16,-5 1-5-16,-3-1-6 16,-1 0-7-16,-1 0 0 15,-8 0 0-15,-5 0 0 16,-15 2 7-16,-13-1 2 16,-4 1 0-16,-8-1-2 0,-4 4-3 15,-2-3-3-15,6 1 0 16,1-2 0-16,-4 1 1 15,-10-2-1-15,-5 2-1 16,-10 1 0-16,4-2-1 16,9 3 0-16,3 0 0 15,4 1 1-15,-17 0 0 16,-2 1 0-16,-10-3 0 16,-2 2 0-16,16 0 0 15,-3-2 0-15,-11-3-2 16,5 0 0-16,-11-2-1 0,-1-3 0 15,20-1 7 1,1-2 1-16,8 4-4 16,-4 4-1-16,-12 0-4 0,-1 1-2 15,3 7 4-15,4-2-1 16,12 4 0-16,3 2 0 16,-8 1 2-1,1 0 0-15,-3-1 0 16,5 1 1-16,15-5 0 0,10 1 0 0,3 2-2 15,1-1 2-15,-1-2-1 32,-1-2 3-32,-6 2-3 0,3 1-1 15,3 1 0-15,6-1-3 0,13-3 5 16,4 2 0 0,13-6 0-16,5 3-1 0,5-5 0 31,4 4-1-31,7-4 0 0,-2 0 1 0,8 0-1 15,-1 0 1-15,-1-3-2 0,0 2-1 32,-1-1-6-32,6-1-4 0,4 8-3 0,5 1-1 15,14 7 1 1,3-1 2 0,28 2 1-16,19-1 0 15,33-5 2-15,17-3 5 16,16-5-54-16,14-2-62 15,32-14-396-15,14 2 318 16</inkml:trace>
  <inkml:trace contextRef="#ctx0" brushRef="#br0" timeOffset="-180892.11">18776 1093 897 0,'0'0'127'0,"7"-6"11"0,-3 3 136 0,-4-2-41 0,-8 2-1 0,-16 0-60 0,-6 1-55 0,-11 2-58 0,-9 3-21 0,1 8-29 31,4 4 1-31,8 8-8 0,3 3-3 0,19 3-7 16,2 3 0-16,19 4 4 15,13 2 4-15,13 0 10 16,14-3 5-16,9-1 2 15,8 1-2 1,2-7-5 0,-4 1-3-16,-21 2 2 15,-14 1 3-15,-32 3 8 16,-24-2 6-16,-24 1-1 0,-7 0-2 16,3-6-10-1,-1-1-19-15,20-11-79 0,9-5-70 16,11-15-290-16,9-15 255 15</inkml:trace>
  <inkml:trace contextRef="#ctx0" brushRef="#br0" timeOffset="-180671.47">18971 746 1624 0,'33'-22'140'0,"-15"10"77"0,1 10-50 0,-12 24-41 0,-2 13-52 0,0 30-48 0,-2 15-7 15,-3 16-8-15,5 8-5 0,-2 10 0 0,-1 4-45 0,-2-1-182 0,7 3-154 0,8-16 179 0</inkml:trace>
  <inkml:trace contextRef="#ctx0" brushRef="#br0" timeOffset="-180135.47">18979 1505 1307 0,'-6'-49'183'0,"9"6"95"15,14 12-79-15,-1 7-12 0,8 8-90 0,1 4-23 0,-3 7-41 0,8 5-14 0,3 6-18 0,-4 12-1 0,-4 10-3 0,-5 12 2 0,-1 8 0 0,-3 8 1 0,6-6 1 16,2-4 2 0,14-15 0-16,7-9 1 0,20-22 9 15,4-6 5-15,-4-22 6 16,-7-4 1-16,-15-12-4 16,-13 0-1-16,-28-3 2 15,-10 4-7-15,-29 5-5 16,-18 7-10-16,-13 12-13 15,-1 5 0-15,3 12 0 16,12 2 3-16,29 3-1 16,17 0-3-16,28-3-3 15,20 0 1-15,21 2 4 16,14 6 3-16,2 6 2 0,-5 8 2 16,-4 11 3-16,-5 5 0 15,-14 8 2-15,-6 3 0 16,-19-13 4-16,-9-5 2 15,-13-15 4-15,1-6 6 16,-3-14 8-16,0-11 3 16,0-20 3-1,0-15 5-15,8-18 3 0,1-3-2 0,9 6-10 16,5 13-13-16,3 16-18 16,0 14-7-16,0 15-19 15,5 7-36-15,7 15-180 16,9 2-241-1,9 5 269-15</inkml:trace>
  <inkml:trace contextRef="#ctx0" brushRef="#br0" timeOffset="-179442.59">20691 1330 1453 0,'1'-32'192'0,"-9"-6"103"0,-14 2-23 0,-17 8-119 0,-13 4-71 0,-8 19-70 16,-2 10-15-16,6 25-14 0,3 13-1 0,11 2 4 0,12 3 0 0,30-15 3 0,14-5 1 15,29-21 4-15,2-7 5 16,8-15 7 0,-3-7 0-16,-1-6 3 0,-2-4 7 15,-14-2 12 1,-1-1 8-16,-18 8 5 0,0 5-4 15,-11 8-11-15,2 6-4 0,-5 0-7 16,0 7-3-16,0-1-7 16,0 2-3-16,5-6-4 15,4 6 1 1,6 0 2-16,0 6 4 16,4-3 5-16,-1 5 3 15,-4 0 3-15,-2 3 2 0,1 9 1 16,-3 9-4-16,-6 18-6 15,4 8-3-15,-5 21-5 16,-1 3-1-16,-4 0 0 0,-6 4-5 16,-7-7-38-16,-4-3-38 15,-16 1-44-15,-3-7 1 16,-1-10 41-16,1-13 40 16,9-23 60-16,6-18 13 15,10-30 21-15,12-12 3 16,16-26 2-16,14-4-8 15,29-5-18-15,8 0-4 16,24 9-6 0,3 2 0-16,2 4 1 0,-11 4-2 15,-10-2-5-15,-5-2-5 0,-4 3 0 16,-2-4 3-16,-16 7 8 16,-15-1 6-1,-29-3 3-15,-12 12-6 0,-21 10-18 16,-7 16-11-16,3 40-19 15,-4 15 0-15,11 28 7 16,10 7 7 0,20 5 13-16,11-5 4 0,27-17 0 15,11-13 7-15,24-21-83 16,12-17-63-16,16-29 74 16</inkml:trace>
  <inkml:trace contextRef="#ctx0" brushRef="#br0" timeOffset="-178197.91">22570 1237 2323 0,'-7'-2'30'0,"-34"13"44"0,2 8-33 16,-7 10-25-16,2 26-22 0,3 5-3 0,6 9-2 0,18 7 1 0,18-19-1 16,14-4-8-16,24-17-89 15,8-9-34-15,23-14 68 16</inkml:trace>
  <inkml:trace contextRef="#ctx0" brushRef="#br0" timeOffset="-177993.13">23074 1453 1515 0,'-50'5'162'0,"-10"10"78"16,-5 6-25-16,4 15-84 0,2 2-59 0,29 3-52 0,10-2-11 0,22-2-13 0,13-6-3 15,28-7 3-15,7-4 0 0,18-12-16 16,5-5-45-16,-12-21-134 15,10-1-128 1,-3-29 164-16</inkml:trace>
  <inkml:trace contextRef="#ctx0" brushRef="#br0" timeOffset="-177816.41">23516 967 980 0,'-3'-85'183'16,"-5"22"240"-16,-3 20-143 0,-6 37-69 0,-1 12-40 0,3 32-81 0,-4 21-32 0,3 27-20 0,2 14-10 0,6 12-12 16,3 3-1-16,7-2-6 0,1-6-48 15,5-6-161-15,0-4 133 16</inkml:trace>
  <inkml:trace contextRef="#ctx0" brushRef="#br0" timeOffset="-177441.68">23262 1311 1267 0,'8'-24'181'0,"6"5"194"0,19 8-233 0,8 0 6 0,21 0-68 0,12 3-29 0,11 4-22 0,-1-4-7 0,-5 6-11 0,-13 2-1 16,-12 3-3-16,-2 4-5 15,-22-1 4-15,-11 2 1 16,-23 1 2-16,-8-4 5 16,-21 9-3-16,-8 2-2 15,-2 6-2-15,4 3-2 16,12-3-9-16,16 4-3 16,17-1-4-16,10-2 0 0,20 6 5 15,7-1 2-15,4 9 3 31,-1-1 1-31,-8 5 3 16,-13-3 6-16,-27-1 5 0,-17 1 5 0,-33-3 3 16,-11 1-9-1,-12-4-36 1,-11-7-52-16,-11-11-168 0,0-1 142 16</inkml:trace>
  <inkml:trace contextRef="#ctx0" brushRef="#br0" timeOffset="-176240.69">20345 2546 1250 0,'24'-14'153'0,"-8"1"63"0,-4 3-44 0,6 6-9 0,-15 15-93 0,9 6-29 0,-12 23-28 0,-4 8 1 16,-3 14-2-16,-7 1-1 0,3-9-2 0,2-13 0 0,2-15 3 15,9-11 5-15,6-15 6 16,-5-10 0-16,0-21-3 16,3-10-5-16,7-13-10 15,6-6-4-15,11 10-4 16,3 9-4-16,3 15-5 16,-2 19-2-16,-1 19 2 15,-5 13 3-15,0 10 7 0,7 1 0 16,12-9 3-16,7-8 0 15,16-14 3-15,7-12 3 16,2-11 5-16,-8-14 4 16,-16-6 9-16,-9 0 6 15,-18 0 19-15,-9 5 20 16,-19 3 7-16,-9 4 1 16,-15 8-34-16,-3 14-31 15,-6 19-28-15,-2 15-15 0,0 22 8 16,10 7 7-1,16-3 9-15,17-2 3 16,20-13 3-16,8-11 2 0,12-14 4 16,5-8 2-16,10-16 1 15,5-10 1-15,11-13 1 16,5-7 1-16,-16-8 1 16,-2 1 2-16,-25-1 7 15,-14-3 4-15,-18 11 5 16,-15 2-3-16,-16 18-19 15,-3 14-12-15,-15 24-18 16,1 17-1-16,-1 19 5 0,5 3 5 16,32 2 3-16,14-7 0 15,35-16-17-15,8-8-23 16,17-15-59-16,3-7-32 16,6-14-94-1,7-8-14-15,11-13 4 0,9-3 35 16,-17-6 123-16,-13-1 79 15,-31 6 152-15,-24-4 45 16,-25 8 58-16,-17 5-26 0,-26 16-88 16,-14 1-44-1,-6 16-71-15,3 10-17 0,14 12-8 16,14 2-1-16,22-1-2 16,13-5 0-16,18-14 1 15,7-5 1-15,14-12 7 16,2-6 5-16,13-18 9 15,3-6 3-15,-5-18 11 16,-2-2 9-16,-13-19 16 16,-4-10 4-16,-11-17 7 0,-8-10-6 15,-8 5-8-15,1 13-2 16,-9 40-25-16,-4 28-14 16,-10 48-25-16,0 31-10 0,-7 38 2 15,2 18 10 1,4 14 14-16,9-9-24 15,9-5-122 1,9-10-135-16,34-32 141 0</inkml:trace>
  <inkml:trace contextRef="#ctx0" brushRef="#br0" timeOffset="-175720.72">23836 2516 1387 0,'0'-3'95'0,"-3"-1"55"16,0 0-35-16,-11 2 3 0,-5-1-55 0,-13 14-65 0,-5 11-9 0,-17 25-6 0,-4 7 2 0,17 9 5 16,12-5 1-16,32-10-2 31,15-10 0-31,21-23 11 15,-1-7 14-15,8-20 30 16,-8-9 18-16,-10-10 19 16,-3-7-2-16,-4-8 3 15,-7-4-4-15,-11-1-16 16,10 4-2-16,-16 9-22 0,1 11-11 16,-1 27-35-1,-7 10-16-15,12 35-10 0,1 12 2 16,14 24 23-16,7-3 8 15,11-8-31-15,7-1-56 16,17-21-254-16,7-4 209 16</inkml:trace>
  <inkml:trace contextRef="#ctx0" brushRef="#br0" timeOffset="-174923.18">20402 3981 1197 0,'-6'0'160'0,"4"0"140"0,-1-6-13 0,-3-1-47 0,-9-7-64 0,0 1-104 0,-12 1-28 0,-8 10-40 31,5 5-14-31,-12 21-15 16,7 4-2-16,5 23 4 0,8 1 5 15,22 0 7-15,6-3 0 0,26-21-1 16,9-6 0-16,8-20 7 15,1-5 5 1,-9-21 7-16,-11-14 4 0,5-14 1 16,1-11 0-16,-4-14-2 15,6 0-1-15,-7-9 1 16,-9-2 0-16,-6 6-3 0,-3 16-1 16,-9 22-3-1,-4 23-6-15,-8 42-10 0,-7 18-1 16,-1 34-1-16,-3 13 4 15,3 6 10-15,13-2-1 16,14-13-3 0,8-9 0-16,24-19-2 15,2-11 1-15,15-21 4 0,2-12 3 16,6-24 7-16,-4-10 2 0,-9-12 3 31,-7-8 1-31,-17-1 3 16,-10-2 4-16,-18 5 7 15,-6 9-3-15,-19 22-15 16,-3 16-11-16,-13 33-19 16,-2 11-1-16,7 23 8 15,6 3 3-15,23 1 6 0,13-6 4 0,29-11-44 32,12-13-54-32,13-22-137 15,4-10-153-15,10-26 207 16</inkml:trace>
  <inkml:trace contextRef="#ctx0" brushRef="#br0" timeOffset="-174513.98">21738 3960 1202 0,'-31'11'142'0,"-9"11"174"0,-5 4-156 0,-14 16-51 0,2 7-36 0,7 11-66 0,9-3-7 0,22-10-11 16,16-9-7-16,19-21-2 15,17-7 4-15,19-18 13 16,5-8 12-16,7-12 23 16,-1-7 15-16,-14-4 31 15,-8 1 9-15,-19 5 5 16,-9 4-16-16,-8 14-34 16,-7 5-17-16,-1 13-34 15,1 8-8-15,2 13-3 16,5 3 2-16,20 0 13 15,4-4 3-15,20-9 2 0,9-6 1 16,2-8 5 0,5-8 0-16,1-6 4 0,-11-2 6 15,-19 2 21-15,-14-5 19 16,-28 0 11-16,-19-3-5 16,-24-3-27-16,-5-3-38 15,-10 4-70-15,1 5-50 0,14 8-114 16,8 3-125-1,38 5 203-15</inkml:trace>
  <inkml:trace contextRef="#ctx0" brushRef="#br0" timeOffset="-173810.48">22582 3978 965 0,'21'-8'215'0,"-12"-3"293"0,-7 0-192 0,-18 3-105 15,-16-3-64-15,-2 11-126 0,-9 5-31 0,4 17-14 16,7 6-2-16,9 13-34 16,10 2-12-16,18-10-27 15,12 0-8-15,13-21 41 0,5-8 19 16,1-14 43-16,3-9 8 16,-5-11 37-1,0-3 14-15,-5-14 24 16,-3-5 18-16,0-11-21 0,-4-8 2 15,-10-18 0 1,-1-2-12-16,-11 1-9 16,-1 10-11-16,-5 37-19 0,-2 26-20 15,-10 42-16-15,1 19-10 16,-7 43-11-16,2 6 13 0,13 11 13 16,9-3 0-1,17-24-1-15,15-6-3 0,18-25-1 16,13-10 1-16,16-14 4 15,3-14 4-15,-6-16 7 16,-8-11 4 0,-13-12 4-16,-3-6 11 15,-5-2 21-15,-7-2 13 0,-17-3 16 16,-7 3-6-16,-19 11-21 16,-8 11-19-16,-16 19-30 15,-3 11-9-15,-3 17-12 16,5 6 3-16,12 3 3 15,6 0 1-15,20-15-1 16,12-2 0-16,14-10 5 16,10-7 4-16,0-3 6 0,0-2 1 0,-7 1-1 31,-3 1-1-31,-17 1-15 0,-5 2-17 0,-10 5-31 16,-11-3-20-16,-7 6-9 15,1 2 15-15,4-2 36 31,9-10 25-31,8 4 50 0,6-13 27 0,24-12 23 16,4-6-1-16,20-10-26 16,1-2-24-16,2-3-24 15,-5 0-21-15,-5 3 158 16,-5 1-111-16</inkml:trace>
  <inkml:trace contextRef="#ctx0" brushRef="#br0" timeOffset="-173240.97">19331 4766 1174 0,'8'0'133'0,"-5"5"82"0,-2 8-83 0,-2 5-19 0,-4 20-67 0,-1 3-29 0,4 8-15 16,4-3 0-16,7-3-3 15,4-12-43-15,0-4-158 0,-2-5 132 16</inkml:trace>
  <inkml:trace contextRef="#ctx0" brushRef="#br0" timeOffset="-173084.02">19238 4597 1439 0,'-2'-7'74'16,"-4"0"34"-16,4-1-70 0,7 4-46 0,1 2-66 0,15 4 41 15</inkml:trace>
  <inkml:trace contextRef="#ctx0" brushRef="#br0" timeOffset="-172590.91">19681 4910 1006 0,'17'50'132'0,"-2"-4"66"0,-11-21-50 0,3-8-7 0,-6-17-34 0,-1-4-20 16,5-20-26-16,-5-4-8 0,8-9-42 15,0 0-6-15,0 13-7 0,9 11-4 16,-8 18-4 0,9 14 0-16,-2 9 4 0,-2 9 2 15,0 2 4 1,5-3 1-16,-2-9 1 15,2-5 1-15,3-19 1 16,5-6 3-16,1-16 29 16,9-4 18-16,-1-4 20 15,0 8 4-15,-1 2-25 16,-10 10-21-16,2 23-27 16,5 14-4-16,-9 30-6 15,3 14 2-15,-17 10 6 16,-12-1-6-16,0-2-11 15,-8-9-9-15,4-20-3 16,-4-11 9-16,-3-25 16 16,5-10 10-16,-4-23 6 15,-3-13 1-15,8-24 2 0,4-12-1 16,5-24-2-16,10-12-5 16,18-6-7-1,-1 11-2-15,8 27 4 0,5 28 0 16,-6 39 1-16,1 14-1 15,-12 15-5-15,-7 6 1 16,-6 4 2-16,-6 2-12 16,-6 5-63-16,-4-4-45 0,-14-6-225 15,2-3 195-15</inkml:trace>
  <inkml:trace contextRef="#ctx0" brushRef="#br0" timeOffset="-172193.37">20636 4938 1243 0,'17'5'150'0,"2"1"80"0,-14 11-92 0,-4-1-44 0,-1 2-60 0,0-7-12 16,2-2-10-16,6-3-2 0,4-6 0 0,6 2 0 16,2 3-3-16,-1 3-3 15,1 11-5-15,4 9-2 16,-2 10 1-16,-3 1 2 15,8-3-2-15,6-4 1 16,5-21 1-16,5-9 2 0,-2-20 33 16,-2-7 31-1,-6-10 48-15,-11-3 21 16,-8-7 1-16,-10-7-20 16,0-8-37-16,-2-5-17 0,-2-9-27 15,0 1-8 1,3 15-12-16,2 16-5 15,-2 32-9-15,-1 18-3 16,-2 31-5-16,-4 13-2 0,3 30 8 16,-1 4 2-16,4-3 2 15,-2-1-24 1,8-22-100-16,-2 0-67 0,7-8 85 16</inkml:trace>
  <inkml:trace contextRef="#ctx0" brushRef="#br0" timeOffset="-171987.23">21047 4941 1773 0,'8'-6'116'0,"-6"6"107"0,9 0-107 0,6-2-20 0,-4 2-23 0,18-3-46 0,2-5-17 0,8 4-64 0,7-4-82 0,16 3-344 0,15-1 286 31</inkml:trace>
  <inkml:trace contextRef="#ctx0" brushRef="#br0" timeOffset="-171807.27">21622 4932 965 0,'-23'12'193'0,"8"-2"281"0,8-5-258 0,15-4-53 0,11-1-39 0,14 2-70 0,-3-4-25 0,3 2-13 0,-4-1-34 16,-6-1-139-16,0 0-214 16,5-9 199-16</inkml:trace>
  <inkml:trace contextRef="#ctx0" brushRef="#br0" timeOffset="-171623.07">21752 5135 2208 0,'0'-1'7'0,"10"-6"-87"0,10-2 62 0</inkml:trace>
  <inkml:trace contextRef="#ctx0" brushRef="#br0" timeOffset="-170986.5">22642 4989 961 0,'-3'-16'147'15,"0"-3"220"-15,0-5-153 0,-10-1-48 16,-4-2-24 0,-7 2-75-16,-1 4-33 15,-2 18-26-15,-3 8-11 0,3 22-16 16,4 8 2-16,5 4 5 15,9 2 3-15,9-13 3 16,1-9-1-16,10-6 6 16,4-8 3-1,5-9 20-15,-1-2 12 0,5-14 21 16,-4-2 5-16,1-8 2 16,-2 1-4-16,-2 4-27 15,-3 3-6-15,-3 17-26 16,-1 7-14-1,-6 25 2-15,4 9-20 16,5 14-101-16,4-2-89 16,20-11 113-16</inkml:trace>
  <inkml:trace contextRef="#ctx0" brushRef="#br0" timeOffset="-170082.96">23180 5053 1193 0,'10'-27'173'0,"-9"-4"151"0,-2 2-19 0,-17-2-89 0,-5 4-60 0,-3 16-101 0,-2 5-36 16,-4 22-38-16,1 12-5 0,-1 19-3 0,5 5 7 0,15-3-3 31,10-6-8-31,18-18-3 0,6-5 2 0,5-20 20 31,3-9 12-31,-5-16 11 16,-1-11 4-16,-4-18 7 15,-4-11 8-15,1-21 4 16,-1-8 0-16,-2-11-3 16,-1-2-4-16,-2 10-8 15,0 14-4-15,-5 37-5 16,-6 19-11-16,-1 40-14 0,-7 18-1 16,-3 32-5-1,2 16 7-15,-3 22 11 0,3 5 0 16,9 3-5-16,11-10-10 15,14-23-15-15,7-16-2 16,17-26 7-16,4-13 11 16,7-16 18-16,2-10 5 15,3-16 6-15,-9-13 3 0,3-12 18 16,-7-1 9-16,-25-10 14 16,-13 3 6-16,-14 12-23 15,-8 5-15-15,-8 25-27 16,0 13-16-16,-22 25-6 15,1 11 2-15,-3 16 6 16,2 2 2-16,21-10 3 16,9-5-3-16,21-20 5 15,14-12 4-15,9-12 9 0,3-12 8 16,2-21 6-16,-6-10 2 16,1-16 10-16,-7-5 1 15,-1-11 23 1,5 1 10-16,-14-11-8 15,3 4-3-15,-11 16-28 0,-8 10-15 16,-3 36-12-16,-1 20-8 16,-17 29-5-16,0 20-1 15,-11 23 5-15,-9 9 6 16,18 7 5-16,1-8 1 16,20-15 0-16,15-9-1 0,19-24 1 15,7-4 2 1,6-12 2-16,4-9 1 15,-2-4 2-15,1-4 0 0,-7 0-1 16,-1-2-1-16,-13 5-5 16,-4 4-5-16,-10 12-42 15,-5 6-78-15,-12 12 1 16,-3-6 0-16,-8-3 43 0,1-10 80 16,8-10 19-1,0-4 26-15,9-6 46 16,10-13 16-16,20-9-6 15,11-5-21-15,13-4-49 16,5 0-21-16,7 0-5 0,-4 11-31 16,-3 2-88-1,0 5 245-15,-16 5-143 0</inkml:trace>
  <inkml:trace contextRef="#ctx0" brushRef="#br0" timeOffset="-169178.47">20325 5831 1023 0,'-10'12'137'0,"-12"4"105"15,2-3-10-15,-18 7-50 0,-5-2-69 0,1 8-87 0,4 7-20 0,11 8-15 16,10 0-5-16,20-7-6 16,16-8 4-16,28-13 11 15,7-11 6-15,7-12 18 16,-1-7 3-16,-17-10 0 15,-4-5 0-15,-12 2 1 16,-10 2 2-16,-17 3-5 16,-11 1-17-16,-19 8-61 15,3-1-41-15,-3 14-18 16,7 3 11-16,24 8 18 0,9-3 31 16,21 2 18-1,7-3 8-15,8 3 54 0,6 1 15 16,5 3 19-16,1-1 4 15,-4 2-3-15,-8-5-6 16,-20-1-12-16,-8-6 1 0,-10-5 20 16,-5-3 0-16,-2-12-6 15,3-5-8 1,3-7-29-16,3-3 0 0,1 7-2 16,3 0-2-16,4 9-13 15,5 5-5-15,4 17-11 16,3 11-2-1,0 17 4-15,-3 7 5 0,1 3 8 16,-3-4 1-16,2-12 5 16,2-8 1-16,-6-14 5 15,-1-3 13-15,-4-14 27 16,2-5 17-16,-4-9 20 16,-3-10-5-16,-4-11-17 15,-3-1-9-15,1-13-9 16,-3-2-4-16,1 2-11 0,-2 9-8 15,1 23-25 1,-4 18-12-16,0 32-11 0,3 19-1 16,-3 23 6-1,1 6 8-15,6-3-32 16,-1-1-44-16,7-9-160 16,4-2 136-16</inkml:trace>
  <inkml:trace contextRef="#ctx0" brushRef="#br0" timeOffset="-169003.25">21243 5686 1730 0,'30'1'103'0,"0"2"-25"0,8-1-100 0,1-2-106 0,5-5 80 0</inkml:trace>
  <inkml:trace contextRef="#ctx0" brushRef="#br0" timeOffset="-168818.98">21727 5820 2160 0,'0'0'46'0,"-3"-2"-17"0,11 5 33 0,1-1-26 0,12 4-20 16,-4 0-4 0,1 2 1-16,4 3-38 15,0 0-135-15,5-4-55 0,1-1 83 16</inkml:trace>
  <inkml:trace contextRef="#ctx0" brushRef="#br0" timeOffset="-168671.68">21729 6028 1703 0,'12'11'110'16,"7"-3"10"-16,0-4 0 0,8-4-48 0,-3-3-42 0,3-1-102 15,6-4 55-15</inkml:trace>
  <inkml:trace contextRef="#ctx0" brushRef="#br0" timeOffset="-168050.29">22617 5547 372 0,'-5'-2'161'0,"2"-4"138"0,-2 3-58 0,1 0 8 0,2 1-43 0,0 2-27 15,4 3-26-15,1 2-20 0,-1 15-47 0,2 9-15 16,-2 21-37-16,-2 12-12 0,-2 6-7 16,2-1-2-1,0-7-5-15,4-4 6 16,7-12-78-16,4-2-84 16,11-15 89-16</inkml:trace>
  <inkml:trace contextRef="#ctx0" brushRef="#br0" timeOffset="-167750.37">23554 5802 1782 0,'-13'-6'93'0,"-6"3"-3"0,-7 4-4 0,-6 18-41 15,2 3-33-15,6 12-23 0,10 0-3 16,17-7-1-16,10-6 2 0,19-10 5 31,4-4 6-31,3-7 16 0,4-9 7 0,-4-5 18 32,-9-4 14-32,-12-2 16 0,-14-2 6 0,-13-2-18 15,-8 4-18-15,-21-6-61 31,-3 3-44-31,-2 2-112 0,8 13-93 0,21-10 149 32</inkml:trace>
  <inkml:trace contextRef="#ctx0" brushRef="#br0" timeOffset="-167546.34">24329 5299 2162 0,'-11'-9'315'0,"-41"-2"-192"0,-5 11-109 0,-2 11-23 0,3 30-18 0,8 14-1 0,17 29 6 0,10 4 4 0,12 6 8 16,7 0-55-16,2-9-133 15,2-5 125-15</inkml:trace>
  <inkml:trace contextRef="#ctx0" brushRef="#br0" timeOffset="-167372.11">23918 5796 1585 0,'37'-6'82'0,"9"-1"2"0,13-1 4 0,8 2-19 0,7-2-31 0,-3-1-84 0,-3-1-94 0,-12-5 85 16</inkml:trace>
  <inkml:trace contextRef="#ctx0" brushRef="#br0" timeOffset="-166740.49">21394 6619 1247 0,'11'5'142'0,"2"-3"74"0,-2 10-107 0,-3 4-10 0,-3 9-74 0,-2 8-15 15,-6 7-4-15,-4-1 0 16,1-3 1-16,-2-7 1 15,5-17 4-15,3-8 5 16,-3-3 4 0,4-14 0-16,7-13-1 0,8-11-5 0,11-7-5 15,8-5-3 1,9 7-8-16,-2 4-2 16,-2 16-6-16,-7 16-3 0,-9 18-1 15,-9 6 1 1,0 13-18-16,-4 1-13 0,-7-6-4 15,6 0 0-15,-7-14 28 16,6-2 18-16,1-15 23 16,1-3 8-16,2-12 5 15,-2-4 0-15,6-4-17 16,-1 1-9-16,4 6-10 16,5 5-8-16,-2 18-6 15,2 12-1-15,-2 16 3 16,4 8 2-16,5 1-34 15,-1-5-51-15,18-12-234 16,13-10 195-16</inkml:trace>
  <inkml:trace contextRef="#ctx0" brushRef="#br0" timeOffset="-166027.34">22495 6708 621 0,'27'-32'181'0,"-11"-4"199"16,-5 4-38-16,-12 7-93 0,-20-8-37 0,-9 8-87 0,-5 7-37 0,-6 7-55 0,5 13-26 0,3 21-26 15,1 9-3-15,13 11 2 16,8-4 3-16,15-9 1 16,7-3-2-16,17-15-1 15,-3-4 3-15,-1-8 9 16,6-11 4-16,-2-3 3 16,2-3 1-16,0-1 2 15,0-2-1-15,-11 4 1 16,-2 5-1-16,-5 5-3 15,-11 6-4-15,7 3-18 16,-8 6-4 0,0 2 1-1,2-3 1-15,5-1 17 0,0-6 5 16,7-1 4-16,2-3 3 16,4-10 19-16,4-4 12 15,-2 1 10-15,-3 2 2 16,-5 9-18-16,-3-1-15 15,-5 9-17-15,-2 7-4 0,0 9 0 16,4 1 1-16,3 1 5 16,5-6 1-1,9-7 2-15,1-5 0 0,2-3 1 16,0-9 0-16,1 4 1 16,-6-4-1-16,-1 1-1 15,2 3 0-15,-11 4-2 16,-4 1-1-16,-6 11-3 15,-3 1-2-15,4 6 1 16,3 4 0-16,4-7 1 16,4-2 0-16,2-10 4 15,7-4 1-15,-1-10 22 16,4-7 18-16,-3-2 44 16,0-1 22-16,-7-1 9 15,-5 6-10-15,-5 10-47 0,1 9-25 16,-8 13-30-1,0 9-9-15,0 16-2 0,-5 8 0 16,-1 9 3-16,-4 4-2 16,-1-1-29-16,-6 2-20 15,-4-6-31-15,-2-3 3 16,-11-10 33-16,-2-8 15 16,-8-20 23-16,-8-6-1 0,-8-18-15 15,3-14-30-15,8-10-130 16,13-12 116-16</inkml:trace>
  <inkml:trace contextRef="#ctx0" brushRef="#br0" timeOffset="-164455.96">23925 6821 922 0,'-2'-6'148'0,"1"-8"169"0,-9-4-98 0,2-1-28 0,-3-3-40 0,-9 2-62 0,4 4-26 0,-6 11-35 16,5 5-14-16,-4 13-15 15,5 6-7-15,2 12-7 16,3-1 4 0,9 3-1-1,2-4 1-15,11-10 4 0,0-2 0 0,4-14 7 16,0-3 5-16,1-5 6 31,3-10 5-31,-3-1 14 0,1-1 1 16,5 2-3-1,-6 3-6-15,6 2-21 16,-4 9-7-16,7 7-8 16,6 13-18-16,3 1-52 15,8 3-19-15,10-3-7 0,5-7 18 16,6-12 59-16,-8-1 32 16,-11-6 67-16,-12 0 30 15,-19-9 55-15,-4-4 11 16,-18-4-26-16,-12-2-19 15,-12-4-51-15,-6 2-22 16,-1 10-42-16,4 6-17 0,9 25-21 16,5 10-1-16,12 17 9 15,4 1-10-15,14-1-9 16,11-7 0-16,9-16 6 16,5-10 19-16,4-14 30 15,-9-13 5-15,-3-16 17 16,2-7 8-16,-3-15 12 15,-5-9 5-15,-2-11-3 16,-9-9-1-16,2-3-12 16,-7-3-2-16,-3 24-17 15,3 13-5-15,-6 52-23 0,-4 0-11 16,-4 48-7-16,-9 20-2 16,1 34 22-1,-6 10-22-15,10 3-94 16,1-1-38-16,17-23-79 0,13-12-12 15,20-29 75 1,12-9-20-16,5-21 56 0,0-14 54 16,-1-20 90-1,0-15 98-15,-2-10 90 0,-1-7 14 0,-19-3-21 16,-5 0-22-16,-25 1-27 16,-9 10-44-1,-18 16-35-15,-3 9-21 0,-8 23-64 16,0 15 6-16,7 17-45 15,-2 9-23-15,9 4-63 16,11-5-28-16,13-14-19 16,8-8 29-16,8-18 106 15,1-7 52-15,12-19 120 16,1-10 30-16,12-18 17 16,6-5 8-16,1-11-16 15,4-3-3-15,-4-15-19 16,-11-9 2-16,-7-3-39 0,-7 8-25 15,-21 27-14 1,4 23-5-16,-18 43-55 0,-13 22-4 16,-8 31-11-1,-9 18-32-15,-3 16 54 0,9-5-2 16,12-13-11 0,13-12 7-16,15-26-18 15,9-9 6-15,23-19 15 0,2-6 7 0,13-10 8 16,-1-4 0-16,-9-2-2 15,-4 3-2-15,-14 6-3 16,-1 4-3 0,-10 10-20-16,-8 4-38 15,-4 9-64-15,-6 4-60 0,-7-4 24 0,-1-3 40 16,1-8 72-16,-3-6 73 16,12-11 74-16,3-3 34 15,3-10 48-15,10-5 10 16,8-5-69-1,1 0-35-15,12 0-56 16,1 3-23-16,-3 6-36 16,-1 3-50-16,4 3 47 15</inkml:trace>
  <inkml:trace contextRef="#ctx0" brushRef="#br0" timeOffset="-163393.83">24291 7474 874 0,'0'-5'156'0,"-7"-6"135"0,0 2-1 15,-8-1-71-15,-2-2-32 0,-2-3-56 0,-3 1-30 0,-2 0-39 16,-2 3-22-16,-3 8-34 0,-7 3-6 16,-2 17-21-16,0 8-1 15,7 15 2-15,5 4 1 16,15-3 4 0,8-5-2-16,13-12 4 0,9-8 4 15,11-12 7-15,4-4 2 16,7-12 5-16,7-6 1 15,-6-7 13-15,5-2 9 0,-10-1 5 16,-7 4 2-16,-11 5-10 16,-8 12-9-1,-13 7-16-15,-3 3-6 16,-15 14 12-16,-4 4-16 16,5 4 3-16,4-2 5 15,11-8-21-15,11-1 20 16,12-9 4-16,4-5 1 15,4-5 11-15,8-1-6 0,1-1-6 16,-3 6-1-16,0 4-11 16,-6 5 4-16,-5 6 4 15,-4 0-4-15,-7 2-22 0,0 3-7 16,-10-5-2 0,-9 0 6-16,4-8 26 15,-7 1 9-15,0-7 10 0,7-2 1 16,0-6-2-16,4-1 16 15,4 1-25-15,4-3-3 0,13 0-4 16,6 0-19-16,7 1 20 16,4 1 4-16,6-4 7 31,2-4 8-31,5-2 3 0,2 0-3 0,1-1 0 16,-2-1-2-16,-14 2 11 15,-2-3 5-15,-17 8 11 16,-17-2 4-16,-4 5 6 15,-15 3-2-15,1 10-13 16,-5 6-13-16,-5 19-23 16,-1 4-8-16,3 12-2 15,7-2 2 1,15-2 8-16,5-3-2 0,13-12 1 16,6-7-16-16,5-14-63 15,8-3-41-15,-5-7-202 16,4-6 184-16</inkml:trace>
  <inkml:trace contextRef="#ctx0" brushRef="#br0" timeOffset="-162489.78">23926 7463 992 0,'-55'20'113'0,"5"-4"112"0,5 0-33 0,12-5-15 0,8-2-20 0,22-5-48 0,9-3-24 0,31-2 5 15,15-4-17-15,39-6-13 16,23-3 5-16,36-8-30 16,17 1 2-16,0 1-7 15,-8-3-4-15,-13 6 6 0,-17 0-12 16,-39 3 9-16,-32 6 3 16,-37-3 21-1,-20 3 0-15,-32 5-18 0,-17 1-11 16,-46 5-30-16,-21 7-4 15,-18 7-2-15,1 5 0 16,-7 14 28-16,8-3-29 0,11 7 5 31,13-2 3-31,48-7-27 0,20-4 28 0,31-8-10 16,16 0-1-16,23-6 22 16,21-2-14-1,37-10 8-15,10-2 1 0,15-15-19 16,2 0 19-16,-18-1 2 15,-3-5 2-15,-29 6 3 16,-20 3 2-16,-27 7 2 16,-21 3-3-16,-39 6-11 15,-14 3-5-15,-22 10-6 16,-4 6 2-16,1 3 7 16,-4 1 28-16,26-3-22 0,10-5-3 15,44-3-9-15,16 0-41 16,33-4 41-16,7-2 16 15,8-7-48-15,-5-1-85 16,-5-4-178-16,-10-5 148 16</inkml:trace>
  <inkml:trace contextRef="#ctx0" brushRef="#br0" timeOffset="-162268.54">24073 7971 1597 0,'0'14'164'0,"0"3"145"0,0 7-218 0,-3 4 9 0,0 7-72 0,3-3-21 16,8-4-22-16,1-3-46 15,8-9-116 1,4-5-391-16,9-11 343 0</inkml:trace>
  <inkml:trace contextRef="#ctx0" brushRef="#br0" timeOffset="-162096.43">24527 8021 1935 0,'-14'-9'122'0,"0"-4"25"16,0-1-57-16,6 0-73 0,2 1-45 0,6 2-111 0,0 8-156 0,11 8 172 0</inkml:trace>
  <inkml:trace contextRef="#ctx0" brushRef="#br0" timeOffset="-161796.1">24780 7900 1463 0,'-46'8'140'0,"-1"4"59"0,-2 7-99 0,-8 5-3 0,13 3-80 0,1 3-17 0,12-2-11 0,15 2-5 0,16-3-7 15,5 0 5-15,9-9 3 16,3-2 13-16,2-5 10 15,3-1-1-15,-8-6 6 16,-2 6-3-16,-14-5 7 16,-9 4 1-16,-13 4 16 15,-3-1-22-15,-4 3-6 16,-2-1-4-16,-7-5-60 16,-7-6-24-16,-2-3-159 15,0 2 133-15</inkml:trace>
  <inkml:trace contextRef="#ctx0" brushRef="#br0" timeOffset="-160957.39">23333 8587 620 0,'0'0'177'0,"2"2"116"0,2-1-38 0,-2 1-19 0,1-4-53 16,-1-1-23-16,-2-9-30 16,1-7-21-16,-4 0-37 15,-9-5-12-15,-6-1-23 16,-5 3-9-16,-4 3-19 16,-5 5-12-16,5 15-25 0,-1 12-8 15,4 26-6-15,9 13 3 16,-1 10-4-1,8-1-1-15,9-16 1 0,9-8 3 16,7-19 24-16,2-9 10 16,5-12 28-16,-4-8 8 15,6-16 11 1,0-1 9-16,1-16 2 0,-1 0 5 16,-3 4-1-16,-4 1-8 15,-11 15-16-15,-6 11-9 16,-7 18-23-16,-3 16-3 15,-5 18-13-15,4 7-1 0,3 3-31 16,6-4-38-16,9-13-126 16,8-8-79-16,9-15 151 15</inkml:trace>
  <inkml:trace contextRef="#ctx0" brushRef="#br0" timeOffset="-160753.15">23759 8568 1187 0,'-1'-7'185'0,"-4"0"147"0,-14 2-62 0,-8 12-108 0,2 9-57 0,-4 10-66 0,7 6-23 15,8 9-21-15,6 1-4 16,16-8 0-16,10-3 2 16,13-12-27-16,5-5-30 15,-1-12-81 1,3-5-40-16,-2-15-147 0,5-7-117 0,2-19 261 15</inkml:trace>
  <inkml:trace contextRef="#ctx0" brushRef="#br0" timeOffset="-160589.79">24048 8330 787 0,'-3'-45'175'15,"-5"16"188"-15,0 17-44 0,-5 32-103 0,4 13-45 0,-4 30-94 0,2 10-33 0,2 15-32 16,4-7-7-16,3-4-1 15,2-5-32-15,4-12-140 16,0 0-373-16,6-24 319 16</inkml:trace>
  <inkml:trace contextRef="#ctx0" brushRef="#br0" timeOffset="-160361.14">23912 8717 1324 0,'30'-13'114'0,"2"0"74"0,4 6 18 16,2 5-47-16,-2 4-47 0,-7 9-74 0,-4 9-17 0,-11 4-19 0,-3-2 2 0,-9 8-1 0,-1-2-4 15,-1-1 3-15,2 1 0 16,7-7-38-16,5-5-31 0,8-8-100 31,-4-12-130-31,4-11 171 16</inkml:trace>
  <inkml:trace contextRef="#ctx0" brushRef="#br0" timeOffset="-160216.93">24113 8584 1452 0,'-21'2'113'16,"7"-1"45"-16,6 1-75 0,8-2-95 0,5-2-78 0,12-9 44 15</inkml:trace>
  <inkml:trace contextRef="#ctx0" brushRef="#br0" timeOffset="-159037.71">24389 8728 1152 0,'0'17'95'0,"9"2"98"0,-1 1-96 0,8 3-25 0,6 2-22 0,-6 3-39 16,7 1-5-16,-2-9-2 0,-1-3 2 0,4-9 13 16,-7-8 13-16,-3-9 23 15,-4-5 9 1,-10-7-6-16,0-1-10 0,-10-5-21 15,-4-1-8-15,0 3-11 16,3 3-4-16,6 3-9 16,2 4-7-16,13 11-6 15,-1 2-2-15,12 5 3 16,4 7 5-16,5 2 6 16,8 1 3-16,4-4 3 15,6 2 0-15,-1-3 2 16,-4-3 0-16,-4-2 3 0,-4 0-2 15,-27-3 9 1,-1 0 5-16,-11-3 9 16,-14-2 5-16,3 2-4 0,-9 2-8 15,-4 2-13-15,-1 4-9 16,-6 14-12-16,7 3-1 16,4 10-1-16,7-1 0 15,12-4 5-15,5-5 0 16,10-11 2-16,2-1 3 15,4-14 6-15,6-3 3 0,0-6 18 16,-3-6 14 0,2-2 33-16,-9 1 13 0,-2 3 2 15,-1 2-13-15,-9 6-42 16,2 9-18-16,-1 3-24 16,-1 8-3-1,5 10-2-15,0-4-14 16,8-1-13-16,2-4-4 0,7-10 6 15,2-2 18-15,-2-9 24 16,-4-7 6-16,2-6 10 16,-3-4 5-16,5-7 15 15,-4 2 6-15,-4-6 18 16,-3-4 4-16,-6-7 5 16,3-6-3-16,-4-3-15 15,-5 13-1-15,-1 17-15 16,-1 15-8-16,-5 24-18 0,3 13-10 15,-4 16-12-15,4 10 2 16,-3 7 6-16,7 5-21 16,-4 2-76-16,5-3-19 15,5-15-33-15,6-6 2 16,16-17 67-16,-2-12 23 16,6-12 37-16,3-5 24 0,-11-9 22 15,-4-3 14-15,-9 1 28 16,-7-4-3-16,-8 4 1 15,-9 6-15-15,-7 10-36 16,4 7-3-16,-3 12-22 16,5 6-11-16,6 10-19 15,3-4-17-15,10-1-49 16,6-8-5-16,15-12 20 16,-1-6 20-16,2-7 66 15,1-2 27 1,-6-7 42-16,-4 1 22 0,-7 0 41 15,-10 1 5-15,-8 4-14 0,-6 3-24 16,-7 4-49-16,2 4-20 16,-3 14-37-16,6 0-8 15,5 3-13-15,10-3-13 16,10-6-9-16,7-6-2 16,7-7 13-1,-2-7 16-15,4-12 33 0,0-7 18 16,1-8 32-16,-4-3 17 0,-2-7 24 15,-4 0 2 1,-5-3-5-16,0-4-6 0,-6 1-18 16,1 6-15-16,-3 15-19 15,-3 12-14-15,-3 30-20 16,-3 12-8-16,-4 19-72 16,-1 8-36-16,7 6-144 15,2-2 137-15</inkml:trace>
  <inkml:trace contextRef="#ctx0" brushRef="#br0" timeOffset="-158848.55">25039 8720 1503 0,'-40'-11'189'0,"4"4"158"0,18 18-230 0,9 4 2 0,20 5-97 0,16 1-22 0,23-4-57 16,12-6-51-16,23-9 61 15</inkml:trace>
  <inkml:trace contextRef="#ctx0" brushRef="#br0" timeOffset="-103675.56">6421 8766 397 0,'-3'0'85'0,"2"-8"95"16,-2 4-40-16,-1-7 0 0,3 4-5 0,-1 3-4 0,1 3-18 0,-3 4-43 0,-2 5-15 0,1 1-22 0,4-4-6 0,1-5-7 0,5 0 2 15,17-11 17 1,6-5 13-16,21-15 16 16,13 9 2-16,15-4-6 15,5 4-16-15,-3 14-20 16,-7 1-5-16,-12 2-18 16,-12 8 1-16,-12 5 2 0,-9 0 1 15,-15 4 11-15,-4 1 1 16,-16 0 4-16,-4 6-3 15,-14 3-11-15,-7 0 0 16,-16-5-5-16,-14 2 1 16,-20-10-2-16,-14-1-1 15,-7-1-3-15,0-4 0 16,13-3-5-16,9-3-3 0,14-1-3 16,5 1-1-16,17 2 1 15,14 1-2-15,20 0-9 16,15 0-1-16,25 1 1 15,9 2 4-15,23 4 10 16,4-6 4-16,14 2 3 0,12-3 2 16,22-1 2-1,-7-2 2-15,1-2 0 16,-11 3 1-16,-35 2 1 16,-10 7 1-16,-23-1 3 15,-10 5 4-15,-17 2 5 16,-16 2 1-16,-9 4-4 0,-10-3-3 15,-13-5-6-15,-11-4-1 16,-18-7-3 0,-7-7 0-16,-3-5-3 0,9-3 1 15,11-5-3 1,11 4 0-16,16 2-4 0,12 4-1 16,15 9-7-1,13 1-4-15,5 0-1 16,12 1-1-16,19 1 2 0,9-2 4 15,30-5 4-15,15-6 2 0,14-4 4 16,2-8 2 0,-14 1 1-16,-12 3 1 0,-25-1 2 15,-9 6 3 1,-27 7 5-16,-16 7-16 0,-8 0-35 0,-17 15 28 16</inkml:trace>
  <inkml:trace contextRef="#ctx0" brushRef="#br0" timeOffset="-97931.05">18509 15138 784 0,'-2'-4'135'0,"1"-1"129"0,-1-1-98 0,-6 2-4 0,5 1-23 0,2 0-12 15,-1 1-16-15,2 2-5 16,0 0-15-16,-2 8-12 16,-1 3-26-16,2 7-19 15,-1 16-20-15,4 12-7 16,-2 24-4-1,1 7 3-15,-1 13-5 16,-4 3 0-16,2 0-4 0,-6 3-7 0,8-11-44 31,2-3-21-31,4-20-35 16,0-15-27-16,2-22-54 0,-5-6-105 0,7-19 170 16</inkml:trace>
  <inkml:trace contextRef="#ctx0" brushRef="#br0" timeOffset="-97563.95">18821 15850 821 0,'8'0'103'16,"-5"0"101"-16,0 0-23 0,-7 1-19 0,-4 4-21 0,-3 4-47 0,-2 5-19 0,2 9-32 0,0 3-11 0,10 14-10 15,2 9-11-15,10 7-10 0,7 1 1 0,4-11-6 0,6-10 3 0,4-18 1 0,2-9 2 0,4-14 19 32,-5-20 12-32,-1-2 23 15,-7-9 5-15,-4-11 5 0,-7 6-4 0,-6-10-8 16,-10 2 1-16,-18 4-10 15,4-1-5-15,-19 11-14 16,0 8-12-16,4 19-13 16,-9 4-5-1,6 13-31-15,5 5-29 0,4 7-92 16,3-2-72 0,19 0 120-16</inkml:trace>
  <inkml:trace contextRef="#ctx0" brushRef="#br0" timeOffset="-93393.13">18108 14351 1171 0,'0'21'149'0,"3"-4"107"16,10-6-78-16,9-3-24 0,6-8-24 0,13-3-8 0,7-8-39 0,1-2-18 0,1-1-38 16,-9-2-13-16,10 4-52 15,-2 2-49 1,6 4-132-16,6 1-192 0,7 12 231 15</inkml:trace>
  <inkml:trace contextRef="#ctx0" brushRef="#br0" timeOffset="-92474.88">19558 15842 251 0,'-2'8'29'0,"-1"-4"19"0,-5 6-42 0,-3-6-40 16,5 4-2-16,-2-3 22 0,3 3 27 0,2-2 55 0,2 2 33 15,1 2 59 1,-2-7 13-16,2 1 19 16,0-2-16-16,2-2-43 0,-1 0-16 0,2-5-24 15,-1-3-5-15,-2-1-12 16,0-2-9-16,0 0-24 16,0 9-11-16,0 2-22 15,0-1-8-15,-5 12-22 16,4 1-13-16,-2 6-4 15,3 1 3-15,4 0 19 16,3-7 11-16,2-7 9 16,-3 0 8-16,4-10 15 15,-4 0 5-15,2-6 7 16,-3-1 2-16,-5-4-1 16,0 2 3-16,-5-1 5 15,-3 3-7-15,2 4-15 16,-2 6-11-16,3 4-39 15,-4 7-37-15,2 6-125 0,-2-3-310 16,-7 4 297-16</inkml:trace>
  <inkml:trace contextRef="#ctx0" brushRef="#br0" timeOffset="-91944.62">19904 15170 539 0,'1'-8'140'0,"2"0"86"0,7-8 11 0,-1 4-11 0,5 2-32 0,2-1-18 0,8 3-33 16,3 4-17-16,7 4-29 15,7 0-16-15,19 1-25 16,-1 1-5-16,2-1-19 15,1 1-3-15,-18-2-9 16,-3-2-9-16,-5 2-11 16,-9-3-19-16,-10 3-71 15,-13 0-63-15,-3-1-264 16,-10 7 241-16</inkml:trace>
  <inkml:trace contextRef="#ctx0" brushRef="#br0" timeOffset="-91763.12">20331 15170 988 0,'-8'12'172'0,"2"3"206"16,1 4-114-16,5 9-73 0,-1 0-46 0,1 13-85 0,0 7-32 0,-4 4-19 16,4 4-6-16,-4-2-5 15,4 1-11-15,4-9-41 16,1 0-31-16,-10-8-110 15,5-4-158-15,0 3 204 16</inkml:trace>
  <inkml:trace contextRef="#ctx0" brushRef="#br0" timeOffset="-91574.18">20028 15902 874 0,'-9'12'167'0,"7"1"163"0,15 1-143 0,10-1-12 0,14-9-37 0,8-2-17 16,9-10-50-16,6-3-26 16,-8-3-35-16,-8-4-20 15,4 4-79-15,-9-3-70 16,10 1 82-16</inkml:trace>
  <inkml:trace contextRef="#ctx0" brushRef="#br0" timeOffset="-91383.41">20826 15826 1358 0,'0'14'199'0,"-1"3"113"0,-1 12-117 0,2-1-46 0,-4 8-103 0,0 4-27 0,0-2-16 15,-4-7-19-15,8-5-64 16,0-4-71-16,0-21 77 15</inkml:trace>
  <inkml:trace contextRef="#ctx0" brushRef="#br0" timeOffset="-91051.81">19866 14282 1655 0,'23'3'135'0,"10"-1"94"0,13-1-62 0,9-1-45 0,7-3-38 0,6 0-46 0,-5-5-20 0,-2 3-31 16,-5-4-32-16,-6 3-126 16,8 2-95-16,-1 1 134 15</inkml:trace>
  <inkml:trace contextRef="#ctx0" brushRef="#br0" timeOffset="-90454.35">21435 15850 684 0,'-6'-13'94'0,"-3"0"97"0,1 2 3 0,1 10 5 0,4 1-7 0,2 1-45 0,1 6-20 0,0 4-48 0,0 1-25 16,1 2-26-16,-1 2-10 16,2-3-15-16,-1-4-1 15,3-2-3-15,2-4-1 16,-1-3-1-16,4-3 2 16,-1-10 1-16,3-1 6 0,-2-5 13 15,-5 0 3 1,-4 5 10-16,-4 1 1 15,-8 7-6-15,-1 4-5 16,2 12-12-16,-1 2-28 0,5 9-71 16,1 2-47-1,7-2-183-15,7-5 180 0</inkml:trace>
  <inkml:trace contextRef="#ctx0" brushRef="#br0" timeOffset="-90063.21">21868 15031 1136 0,'1'11'125'0,"5"0"101"0,2-1-16 0,11-4-35 0,7-1-23 0,13-4-39 0,4-1-22 16,12 3-44-16,6-3-13 15,4-4-22-15,-3-1-7 16,-10 2-33-16,-11-5-24 0,-21 3-75 16,-6-3-62-16,-14 7-363 15,-3-1 337-15</inkml:trace>
  <inkml:trace contextRef="#ctx0" brushRef="#br0" timeOffset="-89884.87">22043 15107 1401 0,'-5'30'145'0,"3"4"121"16,6 7-59-16,3 7-79 0,1 2-40 0,-1 7-66 0,-1 3-13 0,-3 6-28 0,-1-1-17 16,-2-4-69-16,0-4-65 15,-3-10-267-15,-2 9 255 16</inkml:trace>
  <inkml:trace contextRef="#ctx0" brushRef="#br0" timeOffset="-89720.18">21883 15886 1257 0,'2'3'129'0,"9"8"87"0,3 2-14 0,16 4-56 16,8 0-38-16,11-4-49 0,11-7-20 0,11-7-25 15,-2-10-6 1,-2-5-56-16,-7-6-58 0,-18-8 60 31</inkml:trace>
  <inkml:trace contextRef="#ctx0" brushRef="#br0" timeOffset="-89167.25">18206 15003 987 0,'-11'-2'127'0,"2"2"132"0,9 0-40 0,7 2-46 0,1 4-20 0,13 0-44 0,-2 1-25 0,12 0-34 16,6 3-13-16,5-2-32 15,1 0-4-15,1-2-37 16,-1 0-23-16,-2-1-82 16,3-2-53-16,-6 2-113 15,-2 1-101-15,-8 8 233 0</inkml:trace>
  <inkml:trace contextRef="#ctx0" brushRef="#br0" timeOffset="-88945.65">18299 15971 1235 0,'27'-13'146'0,"-2"1"100"0,5-2-102 0,-5 9-82 16,-3 3-34-16,4 4-93 0,-1 4-85 0,6 2 87 0</inkml:trace>
  <inkml:trace contextRef="#ctx0" brushRef="#br0" timeOffset="-88310.9">22442 15826 1275 0,'20'1'114'0,"2"1"68"0,-1-2-59 0,1 0-56 0,0 0-27 0,0 0-23 0,-1 3-6 16,-9-3-1-16,-1 0-2 0,-9 0-2 16,1 8-1-16,-11 5-26 15,-4 7-6-15,-10 7-2 16,1 1 0-16,-3 9 24 15,1-4 5-15,2 0 3 16,9-5 4-16,8-6 7 16,4-6 2-16,11-6 3 0,7 1-3 15,12-10-11-15,1-9-2 16,15-9-64-16,-5-11-70 16,2-21 74-16</inkml:trace>
  <inkml:trace contextRef="#ctx0" brushRef="#br0" timeOffset="-87897.59">21842 14183 665 0,'-4'-11'136'0,"-1"3"163"16,3 0-60-16,2 6-35 0,3-3-14 0,-3 4-16 0,5 4-9 0,3 5-9 15,5 3-8-15,18 2-60 0,1-12-26 16,14 1-44-16,-2-2-19 16,11-3-8-16,2 3-18 15,9-8-83 1,-1 5-73-16,-4 6 93 15</inkml:trace>
  <inkml:trace contextRef="#ctx0" brushRef="#br0" timeOffset="-86049.21">16015 15132 859 0,'1'2'86'0,"-1"5"78"0,-3 1 1 0,-8 8-15 0,-1 1-11 0,-7 2-44 0,1 5-12 0,1 9-24 15,-4 8-9-15,6 10-12 16,2 5-14-16,7 11-21 15,6 2-3-15,11-3-2 16,11 0-2-16,16-7-2 16,12-9 1-16,20-18-1 15,8-7 2-15,1-20 3 0,-6-10 2 16,-13-19 23 0,-11-6 17-16,-10-14 35 15,-7-5 15-15,-7-12-1 0,-5-1-5 0,-12-13-16 31,-8-4-12-31,-19 0-5 0,-11-3-5 16,-23 20-19-16,-4 10-7 16,-31 18-17-1,-9 12-9-15,-4 22-9 0,1 8-8 16,29 12-39-16,17 8-29 16,37 1-80-16,13-2-64 0,28-5 129 15</inkml:trace>
  <inkml:trace contextRef="#ctx0" brushRef="#br0" timeOffset="-85564.97">16722 15805 770 0,'-15'7'90'0,"-5"-3"120"0,6 6-135 0,1 4 8 0,2 10 7 0,5 1-1 0,4 5-30 16,4 1-15-16,9 1-27 16,4-2 1-16,12-11 10 15,8-7 19-15,4-12 63 16,2-9 20-16,-4-8 25 31,-6-7-1-31,-17-3-31 0,-6-1-17 16,-16-2-26-16,-10 1-13 0,-19 4-28 31,-7 2-12-31,-5 4-27 16,3 4-21-16,16 6-72 15,8 7-44-15,21 2-196 16,1-1 186-16</inkml:trace>
  <inkml:trace contextRef="#ctx0" brushRef="#br0" timeOffset="-85245.28">17174 15275 626 0,'-3'-3'173'0,"3"-5"241"0,2 2-132 16,7-3-54-16,-3 6-21 0,7 1-55 0,1 4-26 0,12-1-39 0,5 2-19 16,-3-1-35-1,9-2-14-15,-6 0-14 0,4-3-3 16,1-2 0-16,-4-1-29 15,-10 2-85-15,-5-2-86 16,-7 5 93-16</inkml:trace>
  <inkml:trace contextRef="#ctx0" brushRef="#br0" timeOffset="-85057.31">17203 15466 1314 0,'8'5'122'0,"4"1"117"0,10-3-31 0,5 2-31 0,3 3-34 0,5-3-75 15,-4 1-32-15,7 0-20 16,-2-1-34-16,7-2-149 16,11-3 119-16</inkml:trace>
  <inkml:trace contextRef="#ctx0" brushRef="#br0" timeOffset="-68648.47">18553 16838 514 0,'5'-12'95'0,"3"-1"105"0,-4-6-42 16,1 3 5-16,1 2-3 0,-4 5 12 0,-2 4 5 0,-2 7-6 0,-7 7-7 0,-4 12-27 0,-2 4-22 15,-9 3-41-15,-3 4-13 0,-6 1-26 16,-2 0-8-16,1 11-14 15,-3-3-6 1,10 8-10 0,10 3-3-16,8 5-3 0,12 3-1 0,14-5 1 15,5 3-20 1,13-7-51-16,3-9-45 0,4-5-120 16,4-11-77-16,5-13 175 15</inkml:trace>
  <inkml:trace contextRef="#ctx0" brushRef="#br0" timeOffset="-68343.39">19112 17086 1590 0,'-13'1'105'0,"-3"4"48"0,-19-5-21 0,4 3-53 0,-7 4-16 0,-11 4-27 0,10 9-13 0,-4 1-15 0,5 4-5 0,16 6-8 31,10-2-3-31,15 1-1 0,14 0-1 0,15-8 1 16,7-2 1 0,13-7 2-16,2-5 2 0,-4-3 2 15,-1-1 2 1,-16 3 3-1,-11 4 2-15,-14 1 4 0,-11 3-1 16,-17 8-22 0,-7 4-33-16,-13 1-98 0,-7 4-83 15,-8-4 118-15</inkml:trace>
  <inkml:trace contextRef="#ctx0" brushRef="#br0" timeOffset="-67739.19">19274 17196 1449 0,'0'-1'138'0,"0"1"119"0,0 0-78 0,-3 8-64 0,-2 4-39 0,2 10-59 0,-2 7-15 0,5 9-6 0,0 3 2 15,3 6-4-15,2-3 0 0,5-9-4 16,4-2 0-16,6-19 2 16,1-8 2-16,4-9 6 15,0-11 3-15,-3-19 11 0,5-8 12 16,2-14 21-16,5-8 9 16,3 4 8-16,-7 6-6 15,-10 19-18 1,-7 11-9-16,-9 23-21 0,4 12-7 15,-6 22-7 1,1 8-4-16,2 5-5 0,0-2 1 16,7-14 0-16,1-7 3 0,3-21 7 15,-1-3 0-15,4-13 4 16,-1-6 1-16,7-7 0 16,3-6 1-16,4 2-1 15,-2 3-1-15,-5 10-1 16,-1 6-1-16,-9 9-2 15,0 5-7-15,-6 12-23 16,-4 4-2-16,0 1 4 16,-2 1 6-16,-2-13 24 15,-1-7 3-15,8 2 3 16,-1-12 3-16,5-4 9 0,9-1 7 16,4 1 3-16,5 2-5 15,8 18-11-15,1 10-8 16,1 22-5-16,5 7 1 15,-15 9-45-15,-1-4-47 16,2-7-214-16,-9-5 175 16</inkml:trace>
  <inkml:trace contextRef="#ctx0" brushRef="#br0" timeOffset="-67194.1">21328 16958 1369 0,'-11'-1'90'0,"-2"2"18"0,1 10-24 0,-2 14-55 15,3 12-19-15,6 7-10 0,3 6 0 0,7 9-2 0,6-7 2 16,6-8 0 0,10-11 10-16,8-22 57 0,3-14 22 15,4-25 50 1,4-12 12-1,-10-14-30-15,-6-4-11 16,-12 1-32-16,-12 5-17 0,-25 7-20 16,-9 4-12-16,-13 17-36 15,-5 10-38-15,3 23-122 16,2 13-72-16,13 29 119 16</inkml:trace>
  <inkml:trace contextRef="#ctx0" brushRef="#br0" timeOffset="-66966.2">22139 16625 1601 0,'30'-56'126'0,"-17"15"104"16,-13 9-58-16,-29 32-52 0,-1 21-22 0,-8 26-50 0,0 21-31 0,5 20-10 0,5 8-7 0,12 5-34 15,4-6-34-15,4-2-90 16,1-6-54-16,-2-12-288 16,4-1 292-1</inkml:trace>
  <inkml:trace contextRef="#ctx0" brushRef="#br0" timeOffset="-66806.84">21778 16939 1287 0,'31'-1'180'0,"12"-2"138"0,10-12-149 0,11 4-44 0,10-4-71 0,-2-8-23 15,-1 6-20 1,-6-2-26-16,-19 3-117 0,-21 2-218 16,-33 16 199-16</inkml:trace>
  <inkml:trace contextRef="#ctx0" brushRef="#br0" timeOffset="-66316.35">20372 18012 1425 0,'3'8'181'0,"2"3"271"0,0 3-382 0,3 6-17 15,-1 17-35-15,-2 8-15 0,3 9-29 0,-2 1-12 0,1 3-32 16,-3-1-28-16,-4-6-41 15,0-4 0-15,-4-15 36 16,-4-12 26-16,-5-18 95 16,1-15 37-16,-1-26 46 15,5-14 25-15,8-25 8 0,6-9-7 32,10-6-22-32,9-2-13 0,13 13-29 0,5 13-16 15,3 22-22 1,-2 18-10-16,-6 31-9 0,-4 15 0 15,-16 27-16-15,-7 10-11 16,-16 7-35-16,-11 6-25 0,-15-3-42 16,2 1-44-1,-5-24-257-15,5-8 260 0</inkml:trace>
  <inkml:trace contextRef="#ctx0" brushRef="#br0" timeOffset="-65884.68">20864 17953 1142 0,'49'14'140'0,"-13"13"86"0,-7 10-50 0,-21 8-90 15,0 6-34-15,-10 1-26 0,-4-5-11 0,4-12 18 16,2-5 8-16,2-27 23 16,-1-9 9-16,4-24-11 15,-5-16-2-15,5-12-20 16,6-2-11-16,5-8-1 15,6 3 1 1,4 10-1-16,1 6 0 0,3 21-16 0,-1 10-8 31,-9 20-9-31,5 15-3 0,-2 21-41 0,-5 9-8 16,3 9-3 0,-1-3 1-1,1-4 42-15,3-3 9 16,-2-13 10-16,-3-6 2 0,0-13 1 15,-5-5 13-15,-3-13 11 16,1-3 12-16,-5-12 28 16,4-4 0-16,-3-4 18 15,-5-5-3-15,-2 1-24 16,-1-2-10-16,-12 4-23 16,-6 3-10-16,-12 2-5 15,1 5-5-15,-1 2-31 16,1 3-28-16,13 7-107 15,15 7-79-15,4-8 125 16</inkml:trace>
  <inkml:trace contextRef="#ctx0" brushRef="#br0" timeOffset="-65460.79">21795 18008 1019 0,'2'-3'145'16,"1"-1"144"-16,-3-4-59 0,0-10-51 0,-11 1-40 0,-5 1-49 0,0 5-14 0,-3 11-9 15,3 11-11-15,-4 16-30 16,3 8-16-16,2 4-16 16,3 1-6-16,9-9-13 15,7-1-4-15,9-16 2 16,7-6 2-16,7-9 18 15,-1-12 5-15,2-6 2 16,-6-14 4-16,-1-13 12 16,-6-14 8-1,4-17 18-15,-3-8 9 16,0 3 21-16,-4-6 8 0,-8 2 1 16,-3 15-6-16,-4 15-19 15,0 24-9-15,-3 32-19 16,2 17-9-16,0 29-22 15,4 13-20-15,1 29-44 0,2 16-37 16,16 17-14-16,-1 6-226 16,7-12-90-1,3-18-78-15,4-32 163 0</inkml:trace>
  <inkml:trace contextRef="#ctx0" brushRef="#br0" timeOffset="-65270.08">22150 18302 530 0,'13'-40'205'0,"-1"-1"152"0,-9-3-88 0,-3 5-51 0,-3 10-86 0,-3 9-23 0,0 14-28 0,1 6-16 0,-1 11-23 16,4 3-13-16,5 5-22 15,7 3-5-15,7 1-4 16,3 1-3-16,4-10-16 16,0-1-29-16,-7-11-95 15,8-2-121-15,-18-13 144 0</inkml:trace>
  <inkml:trace contextRef="#ctx0" brushRef="#br0" timeOffset="-64279">22115 17460 172 0,'10'-18'72'0,"-1"4"72"0,-4 0 52 0,1 3 32 16,-6-2 44-16,0 4 0 0,-4 6-28 0,-1 0-17 15,-3 3-39-15,2 1-15 16,-4 4-22-16,9 6-16 16,1 13-22-16,1 4-8 15,9 10-38-15,5 3-13 16,1 6-22-1,6-3-5-15,-8 11 2 0,-1 1-1 0,-13 7-2 16,-9 12-5 0,-20 14-9-1,-7 5-3-15,-15 14-4 0,-4 2-2 0,-8 10-11 16,-3 4-11 0,3 4-46-16,-2-2-38 15,5-3-85-15,-3-3-52 16,-5-11 127-16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45:36.2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13189 2511 342 0,'-34'2'34'0,"0"2"52"0,3 0 8 0,6 0 26 0,-1 1 6 0,0-3-10 0,-1-2-13 0,-2 0-24 0,4 0-14 16,0 1-28-16,3 2-11 0,9 4-4 0,1-3 3 0,7 6 14 0,5-4 13 0,8 7 12 16,6 1 5-16,17 5 9 15,1 4 2-15,14-4-8 16,11 3-7-16,29 1-22 15,22-5-8-15,38 8-13 16,12 1-7-16,33 4-7 16,27 2-9-16,17 3-10 15,31 2 1-15,28-3 1 16,10-7 2-16,32-9 7 16,5-3 1-16,11-8 7 15,-8-3-32-15,-16-5-255 16,-13 3 198-16</inkml:trace>
  <inkml:trace contextRef="#ctx0" brushRef="#br0" timeOffset="14188.78">5057 8983 328 0,'-11'25'130'0,"-3"-3"168"0,1 2-8 0,0-5-38 16,1-5-23-16,-1-6-61 0,13-2-25 0,8-7-26 0,8-4-2 0,23 5-9 0,9 0-2 0,34 5-18 15,15-4-14-15,22-1-20 16,1-11-13-16,-7-4-22 15,-1-7-6 1,-6-4-6-16,-2 4-17 16,-25 2-121-1,-19 2-120-15,-60 7 131 0</inkml:trace>
  <inkml:trace contextRef="#ctx0" brushRef="#br0" timeOffset="14869.3">5033 11950 555 0,'-9'-13'91'0,"-1"2"84"0,-6 8 18 0,-1 4-27 0,1 6-21 0,1 4-44 0,-1-3-13 0,9-4-15 0,0 4-6 0,8-6-5 15,7 7 2-15,13-6 8 16,9 4 1-16,22-3 8 16,15-5-6-16,38-7-25 15,7-8-11-15,6-6-26 16,-6-2-5-16,-22-7 10 16,-7-2-49-16,-21 1-510 15,-5-1 391-15</inkml:trace>
  <inkml:trace contextRef="#ctx0" brushRef="#br0" timeOffset="25101.6">8212 14194 491 0,'-3'-8'140'0,"-5"6"121"16,0 1-65-16,-8 10-97 0,1 5-32 0,-12 7-14 0,-8 4 2 0,-9 5-4 16,-7-3-6-16,-1-7-21 0,3 4-10 0,5-8-8 0,3-5-1 0,2-10 16 15,-2-4 6 1,-5-11 16-16,2-7 5 16,-7-7-6-16,6-2 2 15,5-9 4-15,5-7 9 0,13 0 17 16,0-11 1-16,14 1-8 15,5-7-12 1,8-2-21-16,8 3-10 0,4 1-10 16,5 4-6-16,2-3 4 15,-2 5 7-15,8 1-1 16,-2-1 6-16,1 3 3 16,7 0-3-16,-5 8 3 15,2 5-1-15,4 12-9 16,-6 2-1-16,6 7-7 15,5 4-3-15,13 6-4 16,4 0-2-16,2 3 1 16,2-2 2-16,-11 2-2 0,-1-1 1 15,-2 2-1 1,-5 6 1-16,-5 6-1 16,1-2 0-16,-5 7 1 0,-1 1 0 15,-2 13-1-15,3 6-1 16,-4 16 1-16,2 3-1 15,-1 12-2-15,-4 4-12 16,-9 6-6-16,-9 4-4 0,-20 1-5 16,-9 6 8-1,-19 0-16-15,-9 0-13 0,-7 2-32 16,-6-4-35-16,-9-4-180 16,-10-3 181-16</inkml:trace>
  <inkml:trace contextRef="#ctx0" brushRef="#br0" timeOffset="26103.68">9065 13686 438 0,'-1'1'177'15,"-2"1"152"-15,3 1-61 0,-3-1-23 0,1-2-49 0,-1 1-25 16,-2-1-55-16,-3 2-26 0,-4 1-44 0,-4 5-14 0,-8 6-16 0,-1 3-7 16,-5 17-6-16,5 3-3 0,7 8-3 15,7-1-1-15,13-8-4 16,9-6 2 0,9-3 0-16,6-4 1 0,8 3 1 15,3-6 3-15,-6 1 1 16,1 2 2-16,-18 1 9 15,-5 1 2-15,-18 4 1 16,-12-3-1-16,-7 4-7 16,-8 3-26-16,1-7-70 15,0-3-50-15,4-13-164 16,2-7-107-16,17-16 226 16</inkml:trace>
  <inkml:trace contextRef="#ctx0" brushRef="#br0" timeOffset="26447.53">9159 13990 716 0,'6'2'142'0,"2"3"141"0,-2 1-53 0,0 6-85 0,1-5-25 0,5 1-50 0,4-4-18 0,8-4-25 0,3 0-7 0,10-6-4 0,6-7 14 0,-2-2 12 15,0-6 15-15,-13-2 6 16,-5-1-6 0,-17 2-11-16,-8 0-10 0,-15 6-12 0,-11 5-8 15,-23 14-4-15,-7 11-8 16,-1 21-4-16,4 9-3 31,24 18-6-31,5 1 0 0,22 1 1 16,8-2 0-16,23-12 2 15,11-4 1 1,16-14 2-16,4-12 2 16,8-12-13-16,-7-8-26 15,-3-16-90-15,-5-14-66 16,-10-17-176-16,-3-10 193 0</inkml:trace>
  <inkml:trace contextRef="#ctx0" brushRef="#br0" timeOffset="26651.18">9747 13484 1013 0,'-9'-49'200'0,"-3"5"182"0,3 33-129 0,0 11-38 0,1 27-71 0,0 15-36 15,6 15-54-15,-3 14-19 0,5 16-19 0,4 11-9 0,0 14-5 0,6 3 0 16,2-5-22-16,3-4-42 0,8-27-116 15,4-15-77-15,2-28 123 16</inkml:trace>
  <inkml:trace contextRef="#ctx0" brushRef="#br0" timeOffset="26981.02">9960 13940 1241 0,'13'30'86'0,"1"0"56"0,9-4-21 0,6-11-19 0,7-3-17 0,-1-12-27 0,-2-6-24 15,0-8 22-15,-11-4-2 0,-3-8 0 0,-6-7 16 0,-12 1-15 0,1-1 7 0,-19 3 4 16,-7 5 0-16,-6 9-4 0,-8 6-8 0,0 23-16 15,0 12-8-15,0 32-22 16,4 9-6 0,10 16-5-16,7 0-3 0,15-3 1 15,5-6-1-15,21-17-49 16,4-10-24-16,18-21-111 16,8-9-68-16,6-21 147 15</inkml:trace>
  <inkml:trace contextRef="#ctx0" brushRef="#br0" timeOffset="27185.76">10630 13829 1253 0,'-15'13'165'15,"-11"9"148"-15,-4 5-93 0,-15 12-66 0,-7 7-40 0,4 6-55 0,7-1-22 0,21-6-35 0,10 1-5 0,17-10-7 0,10-7-1 16,15-6 3-16,5-5 1 0,4-9-40 16,5-4-40-16,-8-10-169 15,1-17 142-15</inkml:trace>
  <inkml:trace contextRef="#ctx0" brushRef="#br0" timeOffset="27374.76">10840 13519 1217 0,'-3'9'156'0,"-2"8"138"0,-3 9-102 0,2 13-73 0,0 10-42 0,6 16-54 0,5 7-9 16,-1 12-12-16,7 4-1 15,-6 2-60-15,3-3-83 16,9-8 83-16</inkml:trace>
  <inkml:trace contextRef="#ctx0" brushRef="#br0" timeOffset="27993.17">10717 14143 1450 0,'33'-17'130'0,"0"-2"83"0,5-5-41 15,3-6-69-15,5-1-27 0,-5 2-37 0,-5 4-11 0,-6 14-11 0,-4 8-6 16,-4 16-7-16,-8 12 0 16,-9 17-3-16,-5 9 1 0,-5 6-2 15,0-4-1 1,5-10 0-16,5-9-2 15,11-10-2-15,6-11 0 0,3-18 2 16,2-4 2-16,1-17 5 16,2-5 3-16,-5-2 14 15,-1-2 9-15,-7 0 14 16,-6 5 5-16,-11 5-4 16,-11 1-7-16,-11 9-14 15,-3 4-8-15,0 11-14 16,1 4-4-1,7 14-8-15,4-4-3 0,13 5-2 16,2-2-1-16,18-4 5 16,7-5 1-16,13-7 5 15,2 1 4-15,7 1 1 0,3 0-1 16,-9 13 12-16,-7 6-37 16,-11 10-54-1,-11 2-41-15,-9 4-121 0,-5 2-21 16,-9-6 14-16,6-5 45 15,-4-12 158-15,9-9 114 16,7-10 130-16,1-12 39 16,6-19 11-16,-1-5-42 0,14-14-75 15,-1-5-36-15,4-4-59 16,6-1-12-16,1 12-15 16,2 7-38-16,6 4 19 15</inkml:trace>
  <inkml:trace contextRef="#ctx0" brushRef="#br0" timeOffset="38612.29">13849 15111 923 0,'-5'5'172'0,"-3"-2"257"0,5 2-278 0,-5 3 3 0,2 8-29 0,-4 1-15 16,6 13-44-16,-3 2-19 0,7 13-20 0,3 7-13 0,2 11-9 15,-2-3-3-15,2-3-48 16,3-6-28-16,-5-20-88 16,2-1-93-16,-5-24 150 15</inkml:trace>
  <inkml:trace contextRef="#ctx0" brushRef="#br0" timeOffset="38784.48">13735 14854 1433 0,'-5'-20'165'0,"-6"-4"97"0,2 15-130 0,4 6-44 0,-1-5-87 0,3 1-42 0,14-5-145 0,3-6-251 0,22-7 251 0</inkml:trace>
  <inkml:trace contextRef="#ctx0" brushRef="#br0" timeOffset="39004.96">14272 14766 1249 0,'0'11'142'0,"-5"-11"132"0,-11-5-96 16,0-9-48-16,-4-3-33 0,-1 4-37 0,9 10-13 0,-3 9-17 0,3 10-3 0,4 25-10 0,3 8-7 0,0 19-9 0,-1 3-1 15,8 9-5-15,7 9-3 16,2 4 3-16,10 6-14 0,-1-9-93 16,-2-7-60-16,-3-24-201 15,-12-15-141-15,1-14 288 16</inkml:trace>
  <inkml:trace contextRef="#ctx0" brushRef="#br0" timeOffset="39162.96">14002 15298 1412 0,'17'1'84'0,"8"2"38"0,10 0-35 16,16-9-31-16,5-8-21 0,9-13-152 0,4-8 85 0</inkml:trace>
  <inkml:trace contextRef="#ctx0" brushRef="#br0" timeOffset="39938.26">15772 14888 993 0,'9'-8'134'0,"-4"3"92"16,-8 2-32-16,-8 4-20 0,-3 2-25 0,-8 4-21 0,-5 4-39 0,-3 0-15 15,-13 8-34-15,1-2-12 16,-3 10-21-16,-2 1-6 15,12 5-6-15,9 5-2 16,24-5-1-16,15 1 0 16,23 0 3-16,2-4 3 15,7 0 4-15,1-3 2 16,-6-2 0-16,-1 0-1 0,-11 1 3 16,-4 0 1-16,-13 4 17 15,-11-1 5-15,-14 7-2 16,-14-3-1-16,-10 0-23 15,-8 2-9-15,-6-13-26 16,1-1-17-16,-1-10-45 16,3-11-21-16,19-10-80 15,7-6-86-15,23-6 164 16</inkml:trace>
  <inkml:trace contextRef="#ctx0" brushRef="#br0" timeOffset="40280.91">16173 15173 1449 0,'0'0'99'0,"1"0"46"0,5 0-16 0,12 0-23 0,5-2-8 0,7 1-25 0,5 1-16 0,1 1-29 16,-2 1-17-16,0 0-11 15,-5-2-25-15,-6-2-83 16,-1-1-79-16,-11 1 92 16</inkml:trace>
  <inkml:trace contextRef="#ctx0" brushRef="#br0" timeOffset="40469.12">16078 15417 1389 0,'8'21'161'0,"9"-7"118"0,13-14-125 0,8 0-20 0,5-13-68 0,-9-2-20 0,15-7-45 0,-5 0-41 0,13-2-203 16,3 2 162 0</inkml:trace>
  <inkml:trace contextRef="#ctx0" brushRef="#br0" timeOffset="40941.44">17110 15094 1065 0,'-15'2'129'16,"1"1"124"-16,-2 5-66 0,-3 6-35 0,4 3-28 0,-6 9-48 0,7 5-19 0,0 7-30 15,6 1-10-15,3 7-12 16,4 1-3-16,9-4-4 16,-1-4-2-16,12-9-2 15,-1-6 1-15,8-10 0 16,6-3 0-16,1-9 0 15,2-8 1-15,1-12 4 16,0-10 4-16,-1-16 15 16,1-7 11-16,-9-6 25 15,-3-1 11-15,-15 6 10 16,-7 8-6-16,-11 9-23 16,-9 7-13-1,-18 15-26-15,-4 10-24 0,-5 8-42 16,-4 7-23-16,3 9-70 15,3-2-27-15,6-7-258 16,13 3 258-16</inkml:trace>
  <inkml:trace contextRef="#ctx0" brushRef="#br0" timeOffset="41916.47">16635 15091 193 0,'1'-8'102'0,"-1"5"81"0,-1 3 67 16,-2 0 11-16,-1 2-6 0,-2 7-27 0,3-4-74 0,5 3-33 0,5-7-61 31,6-1-23-31,8 0-23 16,2 0-5-16,10 0-6 15,-1-1 0-15,3-3-29 16,-5 1-40-16,-7 2-141 16,-7-2 120-16</inkml:trace>
  <inkml:trace contextRef="#ctx0" brushRef="#br0" timeOffset="42104.88">16651 15220 888 0,'6'11'183'0,"-3"4"202"0,8-1-231 0,0-2-25 0,0-1-74 0,2-1-25 0,3-4-27 0,6-4-22 16,6-4-178-16,4-9 138 15</inkml:trace>
  <inkml:trace contextRef="#ctx0" brushRef="#br0" timeOffset="42643.25">17813 15597 1211 0,'13'3'143'0,"4"2"106"0,4-6-35 0,9-3-58 0,0 4-33 0,-8 7-45 0,-5-1-20 0,-17 16-39 16,-13 3-12-16,-20 12-53 15,-3 5-40-15,-7 4-120 16,4 0-243-16,0-7 271 15</inkml:trace>
  <inkml:trace contextRef="#ctx0" brushRef="#br0" timeOffset="42843.41">18665 14547 1659 0,'25'19'173'0,"-6"12"141"15,-8 17-110-15,-15 21-85 0,-9 10-35 0,-8 9-50 0,-5 4-15 0,-6 2-30 16,4-2-31-16,4-2-112 16,5-8-93-16,10-10 127 15</inkml:trace>
  <inkml:trace contextRef="#ctx0" brushRef="#br0" timeOffset="43646.06">18335 15108 1315 0,'26'-3'129'0,"5"-9"104"0,9-6-38 0,5-12-39 16,4-4-26-16,8-12-35 0,5-5-7 0,5-1-9 16,6 0-8-16,-13 11-22 15,-2 5-10-15,-18 23-16 0,-4 7-3 16,-20 36-8-16,-5 9 2 16,-13 31-18-16,-9 13-14 15,-6 9-22-15,-4 6-25 16,-2-2-5-16,4-6 10 15,0-22 21-15,5-15 22 16,12-26 20-16,2-22 0 0,3-4 14 16,10-20 5-16,11-15 7 15,9-6 2-15,0-9-10 16,5 10-5-16,-2 14-6 16,-9 12-3-16,1 27-7 15,-1 16 1 1,-3 16 1-16,-2-2 0 0,5-9 1 15,2-8 0-15,16-18 0 16,0-10 6-16,9-22 17 16,3-2 9-16,-7-14 15 15,-2-2 3-15,-18-10-1 16,-11-1-1-16,-19 3 5 16,-7 8-2-16,-18 16-10 15,-11 13-9-15,-10 18-28 0,-1 19-11 16,1 27-11-1,8 10 2-15,21-1 1 0,9-6 1 16,27-20 2-16,12-11 0 16,20-20 5-16,7-2 4 15,-1-5 4-15,0-2 1 16,-13-1 0-16,0 4-1 16,-11 2-4-16,2 0 0 0,-8 10-11 15,-8 1-21-15,-8 4-17 16,-5 3 2-16,-6-4 14 15,-6-1 20 1,3-5 18-16,-1-8 1 0,6-13 3 16,9-6 1-1,14-13 2-15,5-4 4 0,13 5 3 16,3 1 0-16,6 14 1 16,1 13-6-16,-2 15-8 15,-4 12-3-15,-11 11-27 16,-6 7-30-16,-14-7-86 15,3 1-56-15,-3-9 98 16</inkml:trace>
  <inkml:trace contextRef="#ctx0" brushRef="#br0" timeOffset="44166.28">21741 14776 1525 0,'4'-4'108'0,"-9"-3"97"16,0 3-31-16,-15 3 3 0,-15 2-17 0,-12 4-42 0,-21 3-12 0,-13 11-24 15,2 9-17-15,2 13-33 0,9 13-16 0,21 12-24 16,11 7-5-16,29-2-7 16,9-2-2-16,26-11 0 15,12-7 0-15,20-16-7 16,11-12-10-16,17-23-45 15,4-9-45-15,-6-16-135 16,-7-7-106-16,-14-11 199 0</inkml:trace>
  <inkml:trace contextRef="#ctx0" brushRef="#br0" timeOffset="44387.12">22035 14966 1545 0,'-5'11'151'0,"2"0"99"0,11-4-98 0,4 1-15 0,15-4-61 0,8 0-27 0,9-4-31 16,8 0-8-16,0-4-8 16,-3 0-28-16,-8-3-79 15,-6-1-59-15,-11-3-415 16,-6 0 358-16</inkml:trace>
  <inkml:trace contextRef="#ctx0" brushRef="#br0" timeOffset="44546.19">21893 15313 1110 0,'52'24'159'0,"3"-5"220"0,29-14-279 0,7-12-8 0,-2-10-42 0,-1-10-66 0,-22-9-267 0,-7-2 197 16</inkml:trace>
  <inkml:trace contextRef="#ctx0" brushRef="#br0" timeOffset="45247.61">23403 14850 812 0,'0'0'152'0,"-5"0"122"0,2 0-51 0,1 0-2 0,-1 3-29 0,-3 5-20 0,3 4-34 16,-4 3-21-16,-1 11-46 15,-6 6-20-15,-8 15-38 16,-3 7-15-16,-5 15-31 16,-3 5-24-16,4 8-66 15,1-4-8-15,7-12 20 16,7-11 22-16,3-23 53 0,8-12 9 15,3-17-1-15,0-6 5 16,3-16 27-16,7-17 17 16,4-21 29-1,2-11 9-15,12-17 5 0,7-8-2 0,6-2-3 16,8 1 2 0,3 7 0-16,1 11 4 15,3 23 2-15,-8 12-1 0,-2 19 0 16,-11 11-5-16,-8 20-11 15,-8 15-10-15,0 17-13 16,-2 11-8-16,0 16-12 16,1 6-2-16,-3 5-30 15,1 4-6-15,-6-4-13 16,-6-6-27-16,1-10-35 16,-3-7-33-16,-1-18-106 15,-1-9-74-15,-3-12 182 16</inkml:trace>
  <inkml:trace contextRef="#ctx0" brushRef="#br0" timeOffset="45427.01">23262 15070 1798 0,'18'5'105'0,"15"3"49"0,11 2-45 0,25-3-42 0,10 1-17 0,3-5-32 0,-5-1-7 0,-12-7-51 16,-10-3-62-16,2-6 59 16</inkml:trace>
  <inkml:trace contextRef="#ctx0" brushRef="#br0" timeOffset="46249.95">13973 16479 1304 0,'2'0'203'0,"-1"1"266"0,-1 2-341 15,0 5-19-15,-4 10-58 0,-6 10-23 16,4 24-27-16,4 8-5 16,7 14-16-16,3-4-25 15,6-10-67-15,4-8-56 16,-3-19-203-16,3-10 211 15</inkml:trace>
  <inkml:trace contextRef="#ctx0" brushRef="#br0" timeOffset="46419.02">13967 16137 1586 0,'-25'14'117'0,"0"5"100"0,9-5-179 0,3-2-15 0,10-4-92 0,5-3-61 0,10-10-345 16,13 1 279-16</inkml:trace>
  <inkml:trace contextRef="#ctx0" brushRef="#br0" timeOffset="46624.16">14473 16086 1209 0,'4'8'187'0,"-4"-2"177"0,-4 5-106 0,-14 0-97 0,-3 0-34 0,-11 5-54 0,1 6-18 16,-5 10-27-16,7 10-14 0,2 15-14 15,7 6-7 1,15 14-7-16,7 5 3 0,17 12-32 16,6-3-30-16,8-14-132 15,-1-6-121-15,-6-23 176 16</inkml:trace>
  <inkml:trace contextRef="#ctx0" brushRef="#br0" timeOffset="46766.26">14309 16660 1640 0,'26'0'118'0,"0"2"41"0,9 1-54 0,6 2-80 15,2-5-30-15,15-7-126 0,10 1-13 0,20-15 57 16</inkml:trace>
  <inkml:trace contextRef="#ctx0" brushRef="#br0" timeOffset="47080.86">15824 16258 1533 0,'-16'3'154'0,"-8"3"157"0,-13 12-203 0,-11-2 2 0,-5 20-41 0,-1 5-10 0,3 9-22 15,12 7-16-15,17-5-13 16,19-5-10-16,20-4-9 16,15-7 1-16,9-1 5 0,-2 1 4 15,2-3 4-15,-1 0 2 16,-15-1 5-16,-5 0 1 15,-20-2 5-15,-11 1 1 16,-14-1-18-16,-3 5-13 16,-16-5-51-16,-4 0-43 15,-9-7-112-15,2-7-145 16,5-16 206-16</inkml:trace>
  <inkml:trace contextRef="#ctx0" brushRef="#br0" timeOffset="47300.65">16053 16504 1615 0,'6'6'117'0,"2"4"61"0,1-1-24 0,5-2-54 0,2 0-35 0,13 0-50 0,4 1-9 0,8-5-6 15,0-2-2-15,-5-7-44 16,2-3-45-16,-8-6-240 16,-5 1 198-16</inkml:trace>
  <inkml:trace contextRef="#ctx0" brushRef="#br0" timeOffset="47474.86">15991 16843 1240 0,'38'-5'69'0,"11"-7"7"0,3-1-2 0,2-11-27 0,1 4-23 16,-3-1-23-16,0-2-328 16,5-1 233-16</inkml:trace>
  <inkml:trace contextRef="#ctx0" brushRef="#br0" timeOffset="47678.84">16624 16572 1277 0,'17'3'88'0,"2"2"35"0,6-4-17 0,8-1-24 0,-1-1-33 0,1-4-32 0,-3-1-29 15,-9-1-301-15,-12 1 225 16</inkml:trace>
  <inkml:trace contextRef="#ctx0" brushRef="#br0" timeOffset="47804.76">16545 16843 907 0,'33'8'99'0,"3"-6"98"0,10-4-107 0,3-4-3 0,3-1-41 0,0-5-140 0,2-7 63 15</inkml:trace>
  <inkml:trace contextRef="#ctx0" brushRef="#br0" timeOffset="48040.99">17261 16401 1855 0,'0'38'131'0,"-8"10"70"0,2 10-67 0,-7 11-56 0,-1 4-31 0,1-7-36 0,4-4-33 0,6-13-100 15,3-10-65-15,8-11 85 16</inkml:trace>
  <inkml:trace contextRef="#ctx0" brushRef="#br0" timeOffset="48340.53">17903 16979 1659 0,'30'30'207'0,"3"3"241"0,-1 1-346 0,1 7-25 15,-22 0-62-15,-9 5-25 0,-18 2-76 0,-11 0-68 16,-13-3 79-16</inkml:trace>
  <inkml:trace contextRef="#ctx0" brushRef="#br0" timeOffset="48676.54">18892 16327 1850 0,'-4'16'167'0,"-1"6"121"0,0 7-87 0,0 16-79 0,2 12-34 0,-3 19-52 0,-4 9-18 0,6 5-44 0,-7-5-38 16,-2-9-130-16,0-5-111 0,-7-11 162 16</inkml:trace>
  <inkml:trace contextRef="#ctx0" brushRef="#br0" timeOffset="49381.29">18561 16824 1866 0,'38'-19'100'0,"6"-9"59"0,8-8-34 0,8-20 14 0,11-5-6 16,9-7-21-16,-1-5-15 0,-1 6-29 0,-7 5-13 15,-16 21-20 1,-6 13-10-16,-11 23-13 0,-7 18-5 15,-10 36-7-15,-4 17-24 0,-12 35-11 16,-10 8-18-16,-9 1-17 16,-2-9 19-16,11-24 11 15,-1-17 16-15,8-30 18 16,9-8 1-16,3-22-1 16,8-13 4-16,8-9 10 15,6-3 5-15,13-5 4 16,2 5-3-16,-1 11-6 15,-4 7-2-15,-5 17-1 16,-6 6-1-16,1-2-1 16,3-3-1-16,5-9-1 15,2-6 0-15,3-11 10 16,-2-6 9-16,-4-7 19 0,-2-1 8 16,-14-4 3-1,-10 2 0-15,-23-6-4 0,-11 1-4 16,-17 14-7-1,-2 8-7-15,5 25-17 16,5 17-8-16,12 16-14 16,2 7-8-16,12-4-3 0,3-3-1 15,12-6 3-15,14-6 2 0,10-13 4 16,4-5 3-16,7-13 5 31,2-2 2-31,-7-10 1 0,0-5 1 16,-15-1 0-1,0-1 0-15,-16 4-1 0,-1 5-3 16,-5 4 0-16,-5 5-2 16,13-2 1-16,-7 4 0 0,10 1 2 15,7-3 0 1,-1 3 3-16,2 2 1 0,18 8-1 16,-2 1 2-16,4 11-4 15,1 3-16-15,-14 6-62 16,1-4-49-16,-5-7 64 0</inkml:trace>
  <inkml:trace contextRef="#ctx0" brushRef="#br0" timeOffset="49813.5">22036 16351 1432 0,'-14'-11'168'0,"-6"-2"154"0,1 9-65 0,-10-1-51 0,-7 6-26 0,-11 17-58 0,-4 5-30 0,-4 22-48 0,-3 16-17 0,-1 26-23 0,1 8-8 0,25 5-17 15,12-10-5-15,36-9-6 31,19-9 0-31,18-20-4 16,8-9-23-16,16-27-69 16,4-12-44-16,15-29-145 15,17-22-172-15,6-27 287 16</inkml:trace>
  <inkml:trace contextRef="#ctx0" brushRef="#br0" timeOffset="49996.55">22645 16441 1380 0,'-20'38'221'0,"7"-5"227"0,10 0-208 0,9-8-144 0,13-3-37 16,11-12-45-16,8-6-7 0,11-4-5 0,2-7 13 0,2-6-67 16,-1-4-44-16,-4-5-155 15,-11-1-220-15,-18 3 274 16</inkml:trace>
  <inkml:trace contextRef="#ctx0" brushRef="#br0" timeOffset="50189.46">22458 16889 1662 0,'17'28'83'0,"8"-6"95"0,32-20-181 0,11-5-2 0,19-19 3 0,10-5 0 0,4-13-28 16,-4-5-48-16,-15-9-146 16,-7 0 129-16</inkml:trace>
  <inkml:trace contextRef="#ctx0" brushRef="#br0" timeOffset="50362.89">23505 16312 1282 0,'0'3'212'0,"-3"11"243"0,-2 8-170 0,-3 17-100 0,0 15-28 0,-4 14-76 0,-2 6-25 0,-2 0-41 15,0-4-20-15,5-14-42 16,3-5-26 0,2-21-77-16,6-8-61 0,6-10 118 15</inkml:trace>
  <inkml:trace contextRef="#ctx0" brushRef="#br0" timeOffset="50787.65">23343 16517 1404 0,'-2'-73'184'0,"7"7"237"0,23 15-273 0,12 10-8 15,21 19-26-15,12 8-20 0,1 11-30 0,-6-2-10 16,-19 8-8-16,-13 1-4 15,-8 5-6-15,-7 0-2 16,-15 6-16-16,-9 2-11 16,-19 7-24-16,-2 2-16 0,-12 4-17 31,0 4 5-31,-9-8 15 0,3-2 10 16,10-7 17-16,6 1 3 0,24-4 5 15,2 3 3-15,25-6 4 16,11-1-1-16,9-1-1 15,2 1 2-15,-3-4-2 16,2 0 2-16,-7 5 0 16,2-3 1-16,-12 6 3 15,-6 7 1-15,-18 7 8 16,-13 4 2-16,-17 1 1 16,-5 5-1-16,-17 1-12 15,3 1-4 1,-16 2-8-16,-16-4-5 0,-12-10-27 15,-9-2-27-15,-12-15-79 16,8-10-34-16,-22-24 85 16</inkml:trace>
  <inkml:trace contextRef="#ctx0" brushRef="#br0" timeOffset="81850.49">23997 8808 1141 0,'-3'-36'73'0,"-3"-4"100"0,3-4-169 0,1-5 11 0,-10-3 32 0,-3 0 16 0,-10-9 23 0,-5-2-5 16,-11-4-24-16,0 3-16 0,-13-1-24 15,-9-4-7-15,-14-2-5 16,-11-2 0-16,-15-7 4 0,-9-5 3 31,0 1 7-31,-19-6 2 0,-16 5 1 16,-15 5-1-16,-10 5-11 0,-9 8-3 16,-13-4-6-1,1-5-1-15,-21-3 3 16,-6-3 0-1,1 3 1-15,-19 5 0 0,-8 6-2 16,11 4 1-16,-27-1 1 16,12 4 1-16,8-3 6 15,-24 5 3-15,30 0 10 16,-15-1 0-16,-8 7-5 16,13 2-5-16,-25 13-12 15,3 5-3-15,-10 8-1 16,-9 3-1-16,4 6-1 15,-13 7 1-15,6 6-1 16,-9 6 0-16,3 3 3 16,2 3 0-16,-1 2 1 15,18 2 1-15,-9-7 2 16,15 1 1-16,1-4-2 16,-1 6 0-16,29 2-2 15,-4 5-1-15,22 5-1 16,16 4 0-16,-2 8-3 0,11 8-1 15,15 19-2-15,1 5 0 16,6 10-1 0,5 9 1-16,8 12 2 0,2 7 0 0,9 18 3 15,-2 8 1-15,0 7 8 16,7 6 8-16,16 12 3 16,-1 9 0-16,12 4-9 15,2 2-7-15,14 1-2 16,15 5-3-16,25 0-1 15,8 10-2-15,27 7 14 16,7 2-34-16,7 13-2 16,5 9 2-16,11 1-27 15,8 3 35-15,18 5-3 16,6-4-4-16,28-16 9 16,14-3 1-16,21-11 4 15,23-5 0-15,19-13 4 16,10-4 4-16,30-11 4 15,6-12 0-15,15-1 1 16,4-6 0-16,10-3 0 16,-1-2 1-16,12-3-2 0,13-5 0 15,1-14-2-15,9-7-2 16,16-18 0-16,-8-6 1 16,25-10 2-16,-9-7 1 0,0-2-1 15,4-7-1-15,-17-3 1 16,21-3 1-1,0-11 1-15,7-10 5 0,20-14 1 16,-4-4-2 0,18-15 1-16,2-3-2 0,9-11-1 15,-6-1 0-15,10-7-1 16,-6-5 1-16,7-6-2 16,-1-6 1-16,4-8-1 15,2-8 0-15,-4-4-1 16,0-1 0-16,-12 0 0 0,-2 2 0 15,-13 7 0 1,-3-3 0-16,-9 6 0 16,-9-1 1-16,-21-8 1 0,-5-1 1 15,-43-4 6-15,-6-6 1 16,-25 0 6 0,-18-1 4-16,-26-12 10 15,-17 2 19-15,-37-9 5 16,-12-3 2-16,-20-16-8 15,-6-6-17-15,-6-20-9 0,-8-13-6 16,-8-32-6-16,-2-11-1 16,-3-22-2-16,-4-5-2 0,-9 8 1 15,-7 7-1-15,-10 9-12 16,-7 7-22-16,-24 11-65 16,-10-4-75-16,-28-21 91 15</inkml:trace>
  <inkml:trace contextRef="#ctx0" brushRef="#br0" timeOffset="89129.11">22136 541 1088 0,'-16'-8'69'0,"-3"-1"62"0,5 1-36 0,3-1 36 0,5 4 3 0,1 3-1 0,3 2-9 0,2 8-25 0,-1 8-18 16,-6 16-27-1,-4 9-7-15,-11 26-7 0,-5 14 0 16,-1 18-5 0,-4 12-7-16,4 15-15 15,1 9-7-15,4 20-2 16,5 7 4-16,10 5 15 16,8 2 2-16,10 8 1 15,-1 1-1-15,1 8-6 16,-1 10 1-16,-3-2-3 15,2 4-2-15,3 6-9 16,2-1-2-16,0-1 0 16,-2-8-1-16,0-8 1 0,-3-12 1 15,1-20 0-15,1-12 1 16,-7-27 2-16,-3-15-8 0,-3-37-52 16,-8-19-52-16,-10-43-120 15,-1-24 114-15</inkml:trace>
  <inkml:trace contextRef="#ctx0" brushRef="#br0" timeOffset="89686.17">19006 1429 1104 0,'-33'2'54'0,"3"4"78"0,1-4-45 0,4-2 31 0,3 0 8 0,6-2-44 15,5-1-9-15,10 3-38 0,1 0-8 0,14 5-4 0,3-1-2 0,21 6 6 0,11 2 5 0,17-5 7 0,18-1 0 31,31-7-8-15,27-6-5-16,35-4-13 0,10 5-7 16,42-4-5-16,1-1-1 0,45 7 5 0,17-6 4 15,26 5 13 1,14-2-1 0,12 2 8-16,8 3 4 15,1-1 1-15,-6 3 12 0,-13 3-5 16,-12-1-4-1,-44-2-11-15,-5 0-10 0,-67-5-8 16,-26-1-31 0,-65-8-116-16,-39-5-93 0,-46-14 109 15</inkml:trace>
  <inkml:trace contextRef="#ctx0" brushRef="#br0" timeOffset="91734.79">18736 627 1005 0,'11'-7'70'0,"-6"4"62"0,1 3-23 15,-11 2 21-15,2 9-29 0,-8 9-49 0,0 12-10 0,2 12-17 0,-1 8-10 16,-2 2-9-1,-1 1-1-15,-1-11-2 16,0-3 1-16,-5-8 0 16,5-5 0-16,-1-12-1 15,1-8 2-15,6-10-2 0,5-13 1 16,6-22 0-16,8-8 0 16,10-25 3-16,1-7 1 15,3-8 18-15,0 3 10 16,-1 9 12-16,3 10 6 15,0 24-2-15,3 9-4 16,-2 24-9-16,0 7-7 16,4 23-17-16,0 10-8 0,-3 22-6 15,-3 10-1-15,-4 10 2 16,-11 1 0-16,-2-6-41 16,-4-3-26-16,-5-15-100 15,-2-5-82-15,-2-12 141 16</inkml:trace>
  <inkml:trace contextRef="#ctx0" brushRef="#br0" timeOffset="91938.9">18652 696 1046 0,'0'-13'154'0,"4"2"226"15,-3 7-164-15,2 4-39 0,-1 0-38 0,4 3-90 0,1 1-26 0,5-2-21 0,7-2-1 0,13 0-71 16,15-3-45-16,19 1-152 16,5-1 131-1</inkml:trace>
  <inkml:trace contextRef="#ctx0" brushRef="#br0" timeOffset="92178.58">19623 584 1174 0,'4'3'124'0,"3"5"80"0,4 5-3 0,-11 10-32 0,0 9-52 15,-8 12-65-15,2 6-18 0,-2 4-22 16,5 3-6-16,1 0-32 15,-4-5-29-15,6-10-117 0,0-4-119 16,11-11 159-16</inkml:trace>
  <inkml:trace contextRef="#ctx0" brushRef="#br0" timeOffset="92608.41">19558 598 1067 0,'0'-38'97'0,"11"7"121"0,3 4-20 0,13 10 11 0,9 7-20 16,-1 5-77-16,5 7-31 15,2 9-44-15,1 3-16 0,-1 7-15 16,-7 2-2-16,-18 4-2 16,-7-3 0-16,-15-2-1 0,-8 6-1 15,-13-7-1 1,-7 1 1-16,-5-5 4 15,6-6 0-15,5-9 3 16,7-2-1-16,12-5-3 16,5 5-3-16,9-1-6 0,5 2 0 15,17 9 4-15,4 2 3 16,11 6 5-16,-1 8-1 0,6 9-1 16,-3 4-2-16,-7-1-1 31,-3 0 0-31,-15 2 2 15,-12-4 1-15,-19-5 3 16,-11 1 0-16,-16-8-9 0,-7-1-10 0,-8-5-31 31,1-4-27-31,-1-13-81 16,-4-7-44-16,13-11-176 16,8-1-119-16,21-5 275 15</inkml:trace>
  <inkml:trace contextRef="#ctx0" brushRef="#br0" timeOffset="93209.58">21219 530 720 0,'7'0'108'0,"2"0"123"0,-4 0-30 0,-4-6 11 0,-2 0-41 0,-12-2-63 0,-4 1-22 0,-18 1-36 15,-4 6-17-15,-13 8-23 16,-10 6-6-16,-1 8-4 15,6 2-2-15,10-2 2 16,15 2-1-16,21 1 3 16,11 0 5-16,18 2 5 15,10 1 5-15,19 1 2 16,2-2-1-16,5-1-4 16,-2 0-3-16,-3 2-7 0,-7-1 0 15,-7-2 1 1,-8-3 0-16,-16-1 4 0,-9-2 2 15,-14-2 4 1,-13 3 1-16,-16-2-2 0,-17 1-4 16,-26-5-27-16,-14 0-32 0,-17-1-137 15,-3-1-219-15,-21-1 231 16</inkml:trace>
  <inkml:trace contextRef="#ctx0" brushRef="#br0" timeOffset="95740.38">23347 450 684 0,'5'5'130'16,"-5"2"111"-16,-3-2 9 0,-3-2-34 0,-2 2-24 0,1-5-33 0,-2 0-24 0,3-3-43 0,-2-3-16 15,-6-2-23 1,-8-3-8-16,-7 3 7 0,-6 2-27 16,-6 6-13-1,-1 7-6-15,-7 19-43 0,-3 5 31 16,-7 18 0-16,6 9 0 15,13 9 17-15,9-3-11 16,31 4 2-16,14-2 2 0,33-6 3 16,16-5 1-16,12-9-1 15,10-8-2 1,14-14-4-16,8-9-5 0,13-11-72 16,-6-9-46-1,-12-8 62 1</inkml:trace>
  <inkml:trace contextRef="#ctx0" brushRef="#br0" timeOffset="105389.78">13374 14583 1384 0,'0'2'54'0,"0"-1"17"0,0 4-3 0,-5-5 3 0,-4 0-5 0,-6 2-24 0,-7-2-17 0,-6 11-18 0,-7 3-7 0,-14 13-21 16,-4 9-20-16,2 16-12 15,-1 3 4 1,11 10 19 0,6-4 18-16,13 2 10 0,2-7 4 15,20 4 7 1,3-4 8-16,6-2 12 0,6 3-1 0,4-4 3 31,-10-2-4-31,13-2-12 16,-4-5-2-16,-1-3-10 15,-1 3-4-15,-8-5 1 16,-4 2 0-16,-4-1 0 16,2-4 1-16,1-1 0 0,2-7-1 15,7 4 0-15,4-1 0 16,1 2 6-16,6 2-1 16,-6 3 1-16,-6 1 1 15,-11 9-5-15,-8 1 3 0,-16 3-5 16,-6 1-3-16,0 9-9 15,2-5-6 1,6 1 2-16,3-6 0 0,11-5 5 16,3 2 5-16,12 8 2 15,7 1 1-15,5 10 8 16,0 3 9 0,1 3 5-16,-2-3 1 0,2 2-6 15,-1-2-7-15,-5 0 2 16,4-2-30-16,-10-6-116 15,-1-6-92-15,4-27 103 0</inkml:trace>
  <inkml:trace contextRef="#ctx0" brushRef="#br0" timeOffset="107101.18">13002 16215 701 0,'-5'7'104'0,"5"-4"139"0,1-2-184 0,4-1-54 0,5-3-2 0,-4-6-18 0,2-2-3 0,-7-2 0 0,1 1 4 0,-5 4 41 0,-2 1 23 16,-3 7 50-16,-3 2 23 15,2 4 21-15,2-1-5 16,-2 3-25-16,1-5-16 0,-1 0-29 16,-3-1-12-16,-3 1-20 15,1-8-8-15,-10 0-14 16,0 1-5-16,-11-7-5 16,-6 0-3-16,-1-4 0 15,-7-7 0 1,3-6 1-16,7-7 2 15,1-9 7-15,-3-5 7 0,1-11 16 16,1-3 3-16,3-1 0 16,3-3-5-16,-1 3-11 15,-2-3-3-15,0-7-4 16,-2-5-2-16,-1-4-3 16,5-1-3-16,1 5-1 15,2 4-2-15,7 4-1 16,0-2 1-16,12-4 1 15,10-7 3-15,15-6 7 16,4-1 3-16,13 0-2 16,0 2 2-16,-5 9 5 0,1 4-3 15,-7 4 1 1,-4-3-3-16,3-2-12 0,-4-8-2 16,-3-5-1-16,0-1 0 15,-6 7 0-15,3 4 0 16,-5 6-1-16,2 4-1 15,2-2-1-15,6 5-1 0,0 1-2 16,4 3 0-16,-3 6 0 16,-1 7 0-1,-1 9 0-15,-2 3-1 0,-7 11-1 16,2 3-1-16,-2 6-11 16,0 5-9-16,5 2-10 15,-2 0-2-15,2 8 8 16,2 1 9-16,-6 2 12 0,6 6 2 15,-7 5 1-15,-1 5-1 16,-4 8-4 0,-1 4-2-16,-11 7-22 15,-4 1-13-15,-4 5-11 16,-3 0 0-16,-3-3 24 16,5-3 13-1,1-10 16-15,5-3 4 0,6-16 3 0,-3 2 2 16,11-9 2-16,1-10 3 15,4-11-2 1,6-7-1-16,3-5-1 16,0-3-2-16,3 4 0 15,0 0 0-15,-9 5 1 0,1 4 1 16,-6 8 1-16,-8 2 0 0,2 6-1 16,-2 3-2-16,-3 5-1 15,9 0-3 1,1 4-4-16,2 0 1 0,15 4 2 15,1 0 5-15,1-5 9 16,2 2 1-16,-2 1-1 16,-3-4-3-16,3 3-4 15,-10 1-2-15,0 0-1 16,-7 5-20-16,1 13-108 16,1 12-75-16,14 35 96 15</inkml:trace>
  <inkml:trace contextRef="#ctx0" brushRef="#br0" timeOffset="110335.3">15543 17404 1522 0,'-27'27'142'0,"5"-3"95"16,11-5-96-16,17-11-57 0,24-4-19 0,33-10-13 0,23-8-1 16,40-16-12-16,16-11-14 0,28-3-71 0,5 0-46 15,10 0-95-15,0 4-267 16,2 7 283 0</inkml:trace>
  <inkml:trace contextRef="#ctx0" brushRef="#br0" timeOffset="112308.11">13129 13809 966 0,'10'0'47'0,"-4"-2"7"0,5-4-25 0,-3 1-17 0,-3-4-9 0,1-2-3 0,-1 0 0 0,-2 0 0 15,3 1 0 1,-3 2-22-16,-3 8-51 16,0-1 45-16</inkml:trace>
  <inkml:trace contextRef="#ctx0" brushRef="#br0" timeOffset="114206.21">14077 10122 143 0,'-20'-2'37'0,"3"1"68"0,2 1 13 0,4-2 50 0,3 2 11 0,4 0 10 0,-1-3-2 15,-1 3-15-15,4 0-14 16,-9-5-46-16,5 4-21 15,-7 7-34-15,-1-3-14 16,-7 7-10-16,1-3-2 0,3 4-3 16,-1-3-2-16,9 5-4 15,-1-2 0-15,7-3 5 16,3 4 2-16,3 7 2 16,7 0-4-16,-1 13-8 15,4 3-5 1,1 15-9-16,-3 10-3 0,-1 20-2 15,1 12-2-15,-7 14-1 16,-2 4 0-16,-2 14 2 16,-8 7 0-16,3 7 1 15,-4-4 0-15,4-11 1 16,-1-7 1-16,7-15-1 16,9-9 1-16,4-15 1 15,7-14 0-15,-6-20 3 16,1-10 1-16,-6-17 3 15,-4-5 0-15,-6-10 1 16,0 1 0-16,0-1 3 0,-5 6 0 0,-6-7-1 16,2-5 0-16,2 3 3 15,7 2 3 1,-1 0 14-16,1-1 1 0,3-6-10 31,8 3-3-31,3 1-18 0,7-2-3 0,9 2-3 31,7 1-3-31,14 2-2 0,6 2-1 16,15 2 2-16,-2-2 0 16,13-2 3-16,4 0 6 15,8-2-1-15,7 1-1 0,10 2 1 16,-4-1-3-16,-3-4 2 16,-4-1 3-16,2-6-1 15,9 0-1-15,-6-6 4 0,-4-6 1 16,-14 0 0-1,-10-4 1-15,-10 2-3 16,-1 4 0 0,-13-2 0-16,-2 0 0 0,-12 3 2 0,-4-4 0 15,-8-1 4-15,-4 0 2 16,-10-7 4 0,-1-1 0-16,-7-8 6 15,2-8-1-15,3-14-4 16,0-3-2-16,2-10-10 0,2-1-2 0,0 1 5 15,-4 4 5-15,0 2 6 32,-3 6 2-32,-1 1-4 15,-5 1-5-15,-2 5-6 16,-3-4-2-16,-8-4-1 16,1 5 0-16,-10 4-1 15,-2-1 0-15,-13 9 1 16,2 1-1-16,-2 8 0 0,-3-2 0 15,4 3-1-15,4 0-1 16,3 2 1-16,3 6-1 16,2-2-3-16,3 5-1 0,-3 12-5 15,-2 0 1 1,-6 6-7-16,-6 4-3 0,-11 8-2 16,-10 1-1-1,-23 5 6-15,-12 7 6 0,-7-7 7 16,-2 4 2-16,19-7 2 15,0 1 1-15,12-6-1 16,-4 1 1-16,0-1-2 16,5-1 0-16,-10 2-1 15,3-1-2-15,2 6-2 16,-2-1-4-16,11 3-15 16,1 3-6-16,-1-1-21 15,2-5-6-15,3 0 7 16,2-4 8-16,9-1 22 0,9-1 11 15,15 0 7-15,4 2 0 16,14 1-5 0,0 2-3-16,7 1-32 15,2 2-33-15,6 5-101 0,-4 1-113 16,4 0 160-16</inkml:trace>
  <inkml:trace contextRef="#ctx0" brushRef="#br0" timeOffset="122968.8">19550 11653 391 0,'5'0'104'0,"0"2"79"0,-4-2-35 0,-1 0-11 0,0 0-15 15,-1 0-5-15,2-2-18 0,5-3-16 0,-2 2-24 0,-4 2-2 16,0-1 4-16,1 2 3 16,-1-2 13-16,0 1-4 15,-3-5 1-15,-8 6 1 16,-2 1-9-1,-1-1 1-15,-6 0-17 16,-1 0-10-16,-4 0-18 0,-5 5-9 16,0-2-10-16,0 6-3 15,-5 4-1-15,2 3-1 16,2 9-1-16,-3 3-1 0,6 9 0 16,0 1 1-16,6 4-1 15,4-1 3-15,4 3 0 16,3-4 1-16,11-7 1 15,3 2 0-15,11-1-2 16,8-2-1-16,12 1-1 16,0-3-2-16,12-8 1 15,5 0-1-15,2-12-24 16,9 1-42-16,-6-11-151 16,6-4-204-16,-10-8 233 15</inkml:trace>
  <inkml:trace contextRef="#ctx0" brushRef="#br0" timeOffset="123257.66">19833 11776 1093 0,'11'-3'113'0,"0"1"86"16,1 2-14-16,-1 2-45 0,0 6-19 0,0-5-35 0,-1 6-14 0,2-5-26 0,6 0-12 0,5-2-23 0,4-2-6 0,3-5-4 16,5 0-1-16,-7-4-42 15,1 3-43-15,-6-2-148 16,-10 0-179-16,-13 3 230 15</inkml:trace>
  <inkml:trace contextRef="#ctx0" brushRef="#br0" timeOffset="123489.44">19900 11885 868 0,'-3'6'90'0,"0"1"94"0,3 0-6 15,6-2-1-15,2-3-16 0,11-2-32 0,6-7-9 0,13 7-25 0,5-3-18 0,11 2-35 0,-4 1-23 16,-7 0-49-16,-1 0-50 0,-2 1-261 16,-21-4 210-1</inkml:trace>
  <inkml:trace contextRef="#ctx0" brushRef="#br0" timeOffset="126365.32">20722 11607 90 0,'-6'-4'38'16,"0"-1"35"-16,-2 0 48 0,1 2 33 0,3-3 35 0,4-1 13 0,0 4 8 16,1-3-8-16,-1 6-7 15,3-2-5-15,-1 1-26 0,0 1-16 16,4-2-28-16,0 7-19 0,-1 9-31 15,4 5-12-15,1 11-27 16,-1 11-11-16,-1 11-14 16,0 6-1-1,-8 9-5-15,0 0-6 16,-8-2-54-16,0-7-29 0,2-13-81 16,3-8-34-1,-3-14-49-15,4-8-93 0,2-13 212 16</inkml:trace>
  <inkml:trace contextRef="#ctx0" brushRef="#br0" timeOffset="126844.86">20703 11659 1203 0,'15'-20'121'0,"2"-4"107"0,2 1-19 0,4-1-20 0,7 5-16 0,4-3-35 0,-6 1-24 0,10 7-45 16,-5 0-16-16,-3 11-34 16,8 3-11-16,-13 9-8 0,-6-1-1 15,-10 6 1-15,-5 4 0 0,-12-2 0 16,-5 2-3-16,-7 3-11 16,-6-2-2-16,3-2 1 15,-3-4 4 1,8-2 11-16,5-5 0 0,13 4-3 15,3 1 2-15,13 3 5 32,6 3 5-32,6 4 9 0,5 4 1 0,7-1-2 15,-2-1-1-15,0 6-2 16,-2-3-2 0,-9 1-1-16,-8-1 1 15,-11 0 0-15,-7 0 3 16,-14-1 0-16,-9 0 0 0,-9-4-5 15,-9-3-4-15,-7-2-16 16,3-3-10 0,-3-4-21-16,6-4-17 0,6-5-41 15,10-5-29-15,21-3-56 16,6-3-31-16,19 2-174 0,1-2 225 16</inkml:trace>
  <inkml:trace contextRef="#ctx0" brushRef="#br0" timeOffset="127231.35">21551 11718 1169 0,'7'-2'203'15,"-3"4"158"-15,-6 6-130 0,2 4-18 16,-13 1-76-16,4 3-35 0,3-5-38 0,-4 0-13 0,9-3-20 0,-7-4-1 0,3 1-11 0,5-3-3 0,0-2-9 15,0-2-1-15,1-7 3 16,3-2 1-16,2-2 6 16,-3-1 0-16,2 6 0 15,-5 6-2-15,0 1-9 16,-5-1-21-16,-9 10-73 16,-2 1-58-16,-1 2-299 15,4 4 262-15</inkml:trace>
  <inkml:trace contextRef="#ctx0" brushRef="#br0" timeOffset="127707.29">22062 11506 1295 0,'12'-4'180'0,"2"-3"174"0,-2 1-57 0,-8 3-56 0,-1-5-42 0,-10 5-71 0,-5 1-28 0,-14 1-36 16,-6 2-20-16,-12 12-25 15,-2 1-12-15,0 11-10 16,7 2-1-16,14 2-3 15,11-3 0-15,14 0 0 16,4-1 1-16,20 2 5 16,11 4 1-16,9-1 5 15,8 6-2-15,-3 2 0 16,0-2-1-16,-8 4 0 16,-5-7 3-16,-19 0 1 15,-12-3 2-15,-25-3 2 0,-12-2 0 16,-17-4-8-1,-3-4-2-15,-5-6-12 16,2-9-10-16,8-13-24 0,7-4-23 16,10-16-61-1,13-2-45-15,6-2-232 0,3 0 239 0</inkml:trace>
  <inkml:trace contextRef="#ctx0" brushRef="#br0" timeOffset="128175.27">22661 11530 553 0,'-1'-5'146'0,"-4"1"163"0,0 0-48 0,0 4-47 0,-3 2-8 0,1 0-10 0,-1-2 0 0,3 7-21 16,0 3-18 0,5 4-49-16,3 3-24 15,-1 7-44-15,4 6-19 16,-1 11-15-16,4 3-7 16,-1 5-1-1,-6 2-6-15,-2-1-61 0,-2-6-16 0,-6-3-92 16,7-4-74-1,-5-15-323 1,6 3 332-16</inkml:trace>
  <inkml:trace contextRef="#ctx0" brushRef="#br0" timeOffset="128398.48">22432 11778 1324 0,'0'-2'173'0,"0"-1"110"0,0 0-82 0,10-5-13 0,2 2-65 0,4-2-27 0,-2 5-44 16,-1 3-20-16,8 3-24 16,-2 5-8-16,10-1-21 15,6 0-22-15,9-6-60 16,4-2-44-16,10-10-98 15,7-3-149-15,4-5 231 16</inkml:trace>
  <inkml:trace contextRef="#ctx0" brushRef="#br0" timeOffset="129276.2">23420 11579 1118 0,'5'0'133'0,"3"2"105"0,-4-1 5 15,6 1-50-15,-2 1-24 0,-5 0-60 0,-3 5-30 0,-8 11-52 0,0 9-16 16,-12 21-14-16,-3 11-5 16,-2 14-26-1,-3 8-25-15,6-5-41 0,3-6-14 16,8-15 23-1,8-14 27-15,3-18 46 16,1-12 15-16,1-10 9 0,4-11 11 0,-1-15 11 16,3-9 7-16,1-22 8 31,4-7-4-31,4-22 6 0,0-4 6 16,4 0 9-16,-4 4 4 15,5 15-5-15,-1 12-2 0,1 22 3 16,-1 13 0-16,-1 16 1 31,2 8-8-31,-3 10-18 16,3 9-10-16,2 6-15 15,-2 4-4-15,0 12-5 0,3-2-1 16,5 11-1-16,-5 3-1 16,-4 6 1-16,-1 1 1 15,-5-10-16-15,-3-9-20 16,-7-9-74-16,0-7-41 15,-12-8-104-15,0-8-117 16,-3 2 220-16</inkml:trace>
  <inkml:trace contextRef="#ctx0" brushRef="#br0" timeOffset="129472.91">23403 11763 1192 0,'9'7'203'0,"8"5"201"0,4 1-190 0,10 1-15 0,4-1-92 0,3-2-38 0,3-10-55 0,-9-1-14 15,5 0-66 1,-7-6-64-16,5-2-358 0,12-3 295 16</inkml:trace>
  <inkml:trace contextRef="#ctx0" brushRef="#br0" timeOffset="130389.06">24199 11872 1019 0,'2'-3'136'0,"-2"-5"129"0,0 5-20 0,-2 1-39 15,-4 2-27-15,1 2-70 0,-7 1-26 0,-4 8-50 0,-5 0-16 0,7 5-15 32,-2 0-6-32,8 0-2 0,5-4-2 15,6-4 4 1,9-3 0-16,3-5 4 15,9-3 8-15,-4-13 16 0,3 3 7 16,-1-2 17 0,-5-4 5-16,-9 6-6 15,-7-3-3-15,-12 7-17 0,-8 4-11 16,-6 7-17 0,-2 9-13-16,4 1-35 0,1 4-18 15,15 1-66-15,1-9-66 16,14-8-166-16,6-4 196 15</inkml:trace>
  <inkml:trace contextRef="#ctx0" brushRef="#br0" timeOffset="130816.54">24849 11500 1249 0,'8'-1'217'0,"-3"-7"135"16,-10 4-76-16,-6 3-22 0,-14 1-89 0,-7 1-38 0,-13-1-47 0,-6 4-22 0,1 5-33 15,5 5-10-15,4 4-14 16,7 5-2-16,12-1-7 15,7 4-2-15,19-1-2 16,8 2 1-16,12 3 3 16,9 3 3-16,6 0 3 0,6 2 1 15,3 1 1-15,3 2 1 16,-7 0 1-16,-3-2 0 16,-19-6 2-16,-8-2-1 0,-17-4 0 15,-6-2-3-15,-18-6-6 16,-8-1-10-1,-12 0-20 1,-7-1-14-16,4-3-53 0,-4-3-31 0,7-8-135 16,4-3-87-1,-4-13 194-15</inkml:trace>
  <inkml:trace contextRef="#ctx0" brushRef="#br0" timeOffset="131136.76">24553 10899 1405 0,'-5'0'209'0,"-3"0"145"0,5 2-97 0,0-1-26 0,1 1-68 0,7 4-23 0,6-3-35 15,3 1-18-15,18 3-32 16,6-2-17 0,21 0-25-16,6-2-7 0,14-3-14 15,-3-1-22-15,-8-7-84 16,-8 0-29-16,-15-2 65 15</inkml:trace>
  <inkml:trace contextRef="#ctx0" brushRef="#br0" timeOffset="173070.92">352 6726 1548 0,'-1'-1'123'15,"-2"1"56"-15,0 0 1 0,-5 5-68 0,-2 4-9 0,2 8-21 0,2 10-21 0,6 14-16 0,5 8-14 16,7 16-12-16,4 6-3 0,1 6-10 0,6 0-2 15,-8 1-1-15,1-9 0 0,-8-8-10 16,-5-5-21 0,-3-17-81-16,-3-7-57 15,-10-21-315-15,9-21 282 0</inkml:trace>
  <inkml:trace contextRef="#ctx0" brushRef="#br0" timeOffset="173375.99">146 6689 1605 0,'-8'-4'139'0,"2"-3"87"0,6 3 0 0,19-2-81 0,1 1-9 0,19 5-39 0,7 0-28 0,11 4-32 0,9 8-11 15,19 13-15-15,4 10-4 0,-7 9-3 0,-10 7 0 0,-32 9 1 0,-13 4 2 0,-21 2 4 16,-9 7 2 0,-26-2 2-16,-10 0-1 15,-23-13-2-15,-4-1-2 16,0-17-17-16,-2-3-20 16,13-13-57-16,6-8-37 0,13-16-79 15,3 0-58-15,20-13-259 16,11-1 298-16</inkml:trace>
  <inkml:trace contextRef="#ctx0" brushRef="#br0" timeOffset="173751.63">920 7179 1029 0,'18'0'126'16,"-3"2"100"-16,1 1-8 0,-5 6-66 0,2 1-24 0,0 2-49 0,1-2-21 0,5-13-16 0,1-2 5 0,4-11 8 0,0-3 2 15,-1-3-5 1,-10-6-5-16,-10 3 4 0,-6 2 2 0,-22 4-3 16,-13 5-7-16,-14 14-21 15,-8 10-12-15,4 21-14 16,4 12-5-16,16 9-3 15,9 2 0-15,16-4-2 16,11-1 0-16,22-8 4 16,10-2 1-16,15-12 6 15,5-3 2-15,11-12 1 16,4-12-12-16,4-9-95 16,8-8-65-16,-1-13-233 15,-10-3 212-15</inkml:trace>
  <inkml:trace contextRef="#ctx0" brushRef="#br0" timeOffset="173998.02">1585 6972 1153 0,'-8'-12'201'0,"-7"1"142"0,-2 9-62 16,0 4-53-16,-10 10-76 0,0 9-34 0,-9 1-68 0,-2 6-17 0,2 1-20 0,9 1-7 0,16 3-11 0,14-5-2 0,25-1 3 0,10 1 3 0,11 2 6 0,2-4 3 0,-1-3 3 0,-3 1-2 15,-17-2 3 1,-6 2 2-16,-22-4 1 0,-13 1-5 0,-18 1-44 16,-4-2-39-16,-16-2-131 15,3-9-92-15,2-9 158 16</inkml:trace>
  <inkml:trace contextRef="#ctx0" brushRef="#br0" timeOffset="174180.48">1693 6957 1090 0,'41'1'194'0,"-3"9"134"0,-3 20-64 16,-8 14-61-16,-10 13-80 0,-3-1-33 0,-4-5-60 0,-2-12-7 0,4-10-26 0,-1-12-36 0,11-12-127 0,1-5-134 0,5-22 159 0</inkml:trace>
  <inkml:trace contextRef="#ctx0" brushRef="#br0" timeOffset="174322.1">1952 6739 791 0,'-39'14'139'0,"1"2"156"0,5 6-204 0,15-5-69 0,9 4-124 0,26-8 68 0</inkml:trace>
  <inkml:trace contextRef="#ctx0" brushRef="#br0" timeOffset="174658.43">2528 7088 1563 0,'-8'9'162'0,"-8"-4"98"0,-15-4-15 0,-15 1-91 0,-8 0-46 0,2 9-67 0,2 9-26 0,10 10-27 0,7 5-4 0,17 1-4 15,13-12-5-15,19-15 4 0,11-15 1 0,14-18 11 16,6-6 12-16,2-17 21 15,-2 6 16-15,-4-3 29 16,-4 9 5-16,-18 14 2 16,0 14-11-16,-12 27-25 15,-9 16-11-15,-11 27-18 16,-10 7-5-16,-5 9-5 0,-1 0-6 16,3-1-36-1,0 1-21-15,-1-1-54 0,2-3-14 16,-3-12-27-16,1-7-24 15,3-19-101-15,6-16-194 16,8-37 276-16</inkml:trace>
  <inkml:trace contextRef="#ctx0" brushRef="#br0" timeOffset="174925.45">2555 6938 859 0,'72'-7'155'0,"-15"12"139"0,-5 16-36 0,-19 18-58 0,-17 5-31 0,-13 13-54 0,-3-3-31 0,-6-12-47 16,-4-5-13-16,3-17-11 15,5-18-4-15,-1-9-5 16,4-16-3-16,14-17-1 0,7-4 2 16,6 5 11-16,4 5 5 15,4 28 14 1,0 8 1-16,2 26-6 15,-2 12-4-15,-6 7-36 0,0-6-46 16,5-13 35 0</inkml:trace>
  <inkml:trace contextRef="#ctx0" brushRef="#br0" timeOffset="175427.93">4090 6599 1184 0,'-3'-2'175'0,"12"13"-62"0,1 3 147 0,-4 1-114 0,2 13-10 0,-4 8-44 0,6 21-38 0,1 14-17 0,2 19-26 0,-4 8-10 0,-4 1-40 16,0-3-65-16,2-22 59 15</inkml:trace>
  <inkml:trace contextRef="#ctx0" brushRef="#br0" timeOffset="176076.34">3975 6990 1336 0,'3'6'134'0,"-10"-7"169"0,4-9-174 0,-8 1 34 0,6-2-33 0,-2-5-32 0,5-2-19 15,18-8-30-15,-4-6-2 0,23-4-13 0,12-5 5 0,4-2-16 16,9 4-8-16,5 3-7 16,-1 7-6-16,7 12 3 15,2 9 1-15,-4 10-2 16,2 10-1-16,-19 23-1 16,-9 6-2-16,-26 20 1 15,-9 6 0-15,-11 8-17 16,-8-2-2-16,0-5-18 15,0-12-2-15,11-18 15 16,1-8 1-16,10-17 17 16,5-5 2-16,6-7 3 0,4-2 0 15,8-7 1 1,1-5 0-16,6 4 1 16,-5-1-1-16,5 9 0 0,-1 2-1 15,-1 10-1-15,2 2 0 16,3 1 1-16,2-1 0 15,6-10 2-15,10-2-9 0,-4-13 27 16,2-5 5 0,-13-7 8-16,-14-3 15 15,-14 2-11-15,-17-5 1 0,-24 0 9 16,-11 1 3-16,-27 7-6 16,9 18-10-16,4 23-22 15,14 14-10-15,23 28-16 16,10 2 3-16,35-7 2 15,8-4 2-15,20-22-5 16,6-7-17-16,1-13-101 16,-3-6-27-1,-8-10 69-15</inkml:trace>
  <inkml:trace contextRef="#ctx0" brushRef="#br0" timeOffset="176594.84">924 8174 1046 0,'0'-3'180'0,"-4"1"110"0,-4 1-1 15,-4-2-25-15,-9 3-61 0,1 0-37 0,-15 0-71 0,-3 3-26 0,-7 8-41 16,-4 5-16-16,-3 17-22 16,4 9-10-16,17 20-6 15,10 9 15-15,26 1-65 16,15-5-41-16,34-14-95 0,0-17-91 16,20-18 172-1</inkml:trace>
  <inkml:trace contextRef="#ctx0" brushRef="#br0" timeOffset="176808.94">1372 8289 1271 0,'-15'-11'172'0,"-19"5"137"0,-6 6-57 15,-23 20-101-15,-2 9-36 0,7 13-58 0,4 14-23 0,21-1-29 0,11 2-6 0,22-7-14 16,14-7-1-16,24-21 3 15,14-7-13-15,18-18-56 16,12-9-4-16,1-17-110 16,1-13-29-16,-7-18 140 15</inkml:trace>
  <inkml:trace contextRef="#ctx0" brushRef="#br0" timeOffset="176971.83">1809 7815 1375 0,'-13'-60'177'0,"-1"25"154"0,0 18-41 0,-5 40-104 0,3 23-46 0,0 27-86 0,3 10-31 0,4 16-16 16,6 1-6-16,3 7-15 15,5 2-55-15,7-5-179 16,6-13 97-16,5-9 18 16</inkml:trace>
  <inkml:trace contextRef="#ctx0" brushRef="#br0" timeOffset="177147.15">1605 8291 1694 0,'35'-22'84'0,"-2"6"71"0,13 3 2 0,3 4-78 0,6 1-24 0,11 0-27 0,8-6-52 0,7-10 17 0</inkml:trace>
  <inkml:trace contextRef="#ctx0" brushRef="#br0" timeOffset="177525.33">3091 7586 1503 0,'-8'-10'157'0,"-4"6"100"0,-6-7-9 0,-15 3-58 0,3 3-42 0,-11 3-52 0,-5 4-29 0,5 17-49 0,-1 13-10 0,9 24-23 16,6 17-5-16,14 28-2 31,12 3 2-31,7 5-46 16,19 1-47-16,0-6-119 15,1-1-76-15,7-15 161 0</inkml:trace>
  <inkml:trace contextRef="#ctx0" brushRef="#br0" timeOffset="178117.58">2582 8292 1432 0,'33'-37'126'0,"6"2"92"0,1 2 15 0,1 1-54 0,9 2-24 16,2-1-66-16,3 4-36 15,1 8-40-15,-9 6-5 16,-8 9-4-16,-1 7-2 16,-13 14-2-16,-2 12 1 0,-20 16 1 15,-3 7 2 1,-11 7 2-16,3-1-1 0,1-8-3 15,9-7-1 1,14-22 0-16,6-14 0 0,13-14 2 16,1-17 3-16,6-16 4 15,-2-7 1-15,-4-8 1 16,-3 1 0-16,-23 4 3 16,-12 4 2-16,-28 15 1 15,-16-1-2-15,-15 18-21 16,-7 11-14-16,13 15-11 15,3 10-1-15,27-1 5 16,12-1 5-16,26-7 1 0,17-7 1 16,28 1 6-16,18-6 5 15,20 6 4-15,0 5-1 16,2 5 3-16,-10 7 1 16,-18 1 3-16,-6 2 2 15,-24 0-10-15,-12-2-2 16,-17-1-5-16,-9-8 0 15,-13-8 13-15,-3-5 2 16,-4-19 8-16,-4-5 10 0,8-15 10 16,3-2 1-16,16-9-2 15,12 1-12-15,18-3-15 16,10 4-4-16,12 8 20 16,8 1-35-16,6-3-570 15,3-13 436-15</inkml:trace>
  <inkml:trace contextRef="#ctx0" brushRef="#br0" timeOffset="179191.82">1170 9716 610 0,'0'-20'117'0,"-5"-1"88"0,-3-2 3 0,3-1-4 15,-4 4-9-15,-1 1-13 0,2 0-35 0,-3 3-13 16,-3 3-29-16,-6 4-15 16,-4 4-35-16,-6 2-16 15,-5 6-31-15,-1 11-10 0,1 20-14 16,4 10-8-16,12 20-4 16,2 7 0-16,17-1 6 15,6-7 4 1,10-21 11-16,6-9 2 0,3-18 5 15,2-6 4-15,-4-21 12 16,0-11 7-16,-3-13 15 16,2-11 9-16,-1-13 11 15,-1-2 0-15,-6 7-4 16,-1 5-9-16,-10 23-7 16,-3 25-10-16,6 4-15 15,-2 23-3-15,8 27-15 0,4 11-4 16,11 10 4-16,6-1-1 15,8-12-19-15,9-12-20 16,6-17-50-16,4-7-32 16,0-12-85-16,-7-7-77 15,1-5 166-15</inkml:trace>
  <inkml:trace contextRef="#ctx0" brushRef="#br0" timeOffset="180014.94">734 10872 661 0,'-1'-7'148'0,"1"-1"145"15,0-3-47-15,0 0-48 0,4 1-13 0,4 5-11 0,0 2-7 0,-3 0-29 0,1 3-12 16,-6 5-31-16,5 3-17 0,-5 12-28 16,-10 4-16-1,4 17-16-15,-6 8-5 0,-14 8-6 16,-2 7-3-16,-12 9-4 16,-2 1-5-16,-1-11-2 15,-4-8 0-15,7-12 2 16,12-10 5-16,8-13 0 15,9-4-5-15,12-13-2 16,9-3-1-16,12-3 4 16,4 0 2-16,9 0 2 15,5 3 0-15,10 0-1 16,1 1 0-16,5 1 0 16,-2 1 1-16,-2-1 0 15,-3-1 0-15,-6-1-16 0,-7 0-27 16,-9 0-86-16,-5-3-76 15,-10-6-409-15,-2-6 373 0</inkml:trace>
  <inkml:trace contextRef="#ctx0" brushRef="#br0" timeOffset="180239.64">912 11205 1571 0,'-9'2'151'0,"3"1"120"0,-2 5-1 0,5 4-75 0,-4 1-34 0,7 15-86 0,0 6-22 0,5 10-28 16,-2 8-7-16,0 9-10 15,5 2-7-15,2 2 1 16,-2 1-30-16,9-4-59 0,2-7-40 16,5-8-133-1,-1-18-98-15,6-22 206 16</inkml:trace>
  <inkml:trace contextRef="#ctx0" brushRef="#br0" timeOffset="180677.55">1796 10710 879 0,'0'0'197'0,"-3"5"133"0,-2 1-50 0,0 7-28 16,-4 7-64-16,4 2-20 0,0 10-55 0,5 12-26 0,5 24-36 0,1 9-18 0,7 22-24 0,-2 4 2 0,0 6-10 15,0-2-12-15,-6 2-74 31,1-4-56-31,-1-4-223 16,-2-8-204-16,3-26 323 16</inkml:trace>
  <inkml:trace contextRef="#ctx0" brushRef="#br0" timeOffset="181059.12">1479 11369 1532 0,'12'-9'112'0,"4"-5"64"0,6-1 19 0,16-5-54 0,5 4-18 0,15-3-46 0,4 0-20 0,7 8-28 16,7 6-1-16,-8 7-18 15,-2 12-4-15,-24 15 0 16,-12 5-4-16,-18 12 4 15,-12 1-2-15,-2 9 0 16,-1-6 1-16,6-4-3 16,10-7-1-16,2-15 0 15,7-10-2-15,5-14 3 16,0-14 0-16,9-21 6 0,-6-6 3 16,3-16 18-16,-6-1 9 15,-11-2 20-15,-5 5 5 16,-17 9-1-16,-12 4-5 0,-15 16-23 15,-3 11-11 1,-10 16-45-16,4 13-33 16,-1 10-94-16,2 0-66 0,21-10 113 15</inkml:trace>
  <inkml:trace contextRef="#ctx0" brushRef="#br0" timeOffset="181361.67">3012 10749 2021 0,'-19'10'213'0,"0"4"96"15,-1 11-85-15,3 10-73 0,-1 9-82 0,13 8-24 0,2 18-28 0,5 1-8 0,1 7-6 0,0 0-1 16,3-6-67-16,-6-7-51 16,4 0 116-16,10 6-63 15</inkml:trace>
  <inkml:trace contextRef="#ctx0" brushRef="#br0" timeOffset="182383.84">617 12916 667 0,'-7'-6'93'0,"2"-5"96"15,-6 5-95-15,4 1-3 0,-2 3 5 0,7-1 24 0,-4-3 2 0,6 3 1 0,0-8-7 16,2 1-8-16,2 2-5 16,0 0-7-16,-1 1 5 0,-2 0-9 15,-1 6-3 1,0-1-26-16,0 2-20 0,5 2-22 16,0 13-11-16,4 20-8 15,2 8 0-15,-3 18-4 16,2 9 0-16,1 7 0 15,-3 5-8-15,-4-11-2 16,1-5 2-16,1-22 1 16,-4-11 9-16,1-20 4 15,3-10 1-15,-6-19 2 16,0-14 0-16,4-23-1 0,-6-18-1 16,5-16-1-1,-3-12 4-15,0 1 3 0,11 5 9 16,2 20 5-1,-1 15 2-15,3 22 0 0,-6 14-11 16,-3 28-10 0,5 11-6-16,2 31-4 0,0 8 1 15,-1 14 3-15,-1-2 0 16,2-10 2 0,1-4 0-16,2-26-1 0,0-8 0 15,0-15 2-15,-2-10 3 0,1-17 3 16,3-14 3-16,2-18 14 15,4-9 3-15,-3-3 9 16,-1 5 4 0,2 16-3-16,-8 14-5 0,1 28-15 15,-3 8-8-15,-1 34-11 16,0 13-2 0,-1 27-1-16,-1 11 14 0,4 12-40 15,1 5-45-15,10-7-85 16,2-12-96-16,15-26 136 0</inkml:trace>
  <inkml:trace contextRef="#ctx0" brushRef="#br0" timeOffset="182729.77">1577 12886 1459 0,'-5'-6'171'0,"0"6"100"0,-7 6-34 0,2 21-123 0,2 13-47 0,2 23-52 16,6 14-10-16,1 11-7 0,11 4-2 0,8-7-6 16,7-13 0-16,9-23-1 15,4-16 0-15,2-28 7 16,1-6 15-16,3-23 45 31,-5-5 18-31,-4-21 40 16,0-5 5-16,-6-21-2 15,-7-7-2-15,-13-10-14 0,-5-4-9 16,-25 0-28-16,4 5-14 16,-11 20-25-16,1 18-9 0,9 27-13 0,-1 14-3 15,12 13-56-15,-4 2-43 32,15 14-114-32,10 3 426 15,20-3-201-15</inkml:trace>
  <inkml:trace contextRef="#ctx0" brushRef="#br0" timeOffset="182951.62">2825 12927 2518 0,'4'-3'48'0,"-21"19"7"0,-8 26 26 0,-12 14-21 0,-2 4-26 0,-15 17-37 0,-7 5-24 0,2 1-67 0,4 3-46 0,14-11-129 16,14-7 140-16</inkml:trace>
  <inkml:trace contextRef="#ctx0" brushRef="#br0" timeOffset="183172.03">2345 12871 1876 0,'6'7'157'0,"5"14"77"0,2 7-1 0,1 21-80 0,8 8-36 0,5 19-55 0,9 7-21 0,7-4-27 16,6-3-5-16,6-12 4 15,5-4-40-15,-2-4-82 16,1-4 407-16,9-2-269 16</inkml:trace>
  <inkml:trace contextRef="#ctx0" brushRef="#br0" timeOffset="-182477.65">386 14482 622 0,'1'2'167'0,"1"4"186"0,-2 2-18 0,0 8-51 0,-2 1-38 0,1 7-94 15,1-2-35-15,0 5-62 16,4 1-20-16,6 10-19 16,-2 1-5-16,0 12-7 15,1-7 0-15,2 2-61 0,-1-4-52 16,-1-10-117-16,0-4-129 15,1-15 200 1</inkml:trace>
  <inkml:trace contextRef="#ctx0" brushRef="#br0" timeOffset="-182162.97">292 14350 1416 0,'-3'-3'141'0,"2"-4"144"0,1 3-225 16,4-4 0-16,0 3-154 0,0-4-139 0,15-6 140 0</inkml:trace>
  <inkml:trace contextRef="#ctx0" brushRef="#br0" timeOffset="-182037.35">851 14269 1061 0,'0'2'95'16,"2"-12"30"-16,-2-4 98 0,-4 0-51 0,-2 3 1 0,-11 2-42 0,-1 4-7 0,-7 10-31 16,-2 6-13-16,-1 17-27 0,-5 10-15 15,4 15-20-15,4 9-10 16,5 11-9-16,12 4-3 15,9-2 0-15,10-2 1 0,11-7 12 16,8-11-32 0,0-4-74-16,-4-10-47 0,-1-8-108 15,-9-9-56-15,-4-13 179 16</inkml:trace>
  <inkml:trace contextRef="#ctx0" brushRef="#br0" timeOffset="-181879.86">578 14724 1660 0,'9'-5'122'0,"6"-3"81"0,5 5-23 0,13-5-63 0,5 3-21 0,3-6-52 16,2-3-18-16,1 0-75 0,-3-7-93 0,13-6 84 15</inkml:trace>
  <inkml:trace contextRef="#ctx0" brushRef="#br0" timeOffset="-181075.45">1532 14186 681 0,'10'-5'147'0,"-5"-4"104"0,-2 5-24 0,-3 4-34 0,-13-1-38 0,-4 4-16 0,-12 6-32 16,-2 6-14-16,-12 10-33 16,1 2-18-16,-6 12-33 15,9 4-9-15,12 17-9 16,13 6-2-16,17 11 0 16,10 2 1-16,17-2 6 15,0-4 1-15,6-5 3 16,-3-1 1-16,-9-8 2 15,-4-2 1-15,-12-9-15 16,0-2-16-16,-6-13-94 0,-2-6-101 16,6-10 123-16</inkml:trace>
  <inkml:trace contextRef="#ctx0" brushRef="#br0" timeOffset="-180698.34">1816 14530 731 0,'5'-4'201'0,"-5"-5"194"0,-6 6-141 0,-4-2-36 0,-12 5-77 0,-5 5-35 0,-6 4-61 15,-3 7-17-15,6 5-21 16,3 4-7-16,4 3-7 15,12 4-4-15,12-7-6 16,9-1 0-16,18-7 6 16,7 5 6-16,9-9 7 15,6 4 5-15,-1-3-1 16,2 0 2-16,-15 5 5 16,-12 2 3-16,-23 9 5 15,-12-3 1-15,-16 10-4 0,-7 1-3 16,-7-6-27-16,0-1-30 15,6-15-53-15,2-3-41 16,8-15-98-16,3-9-54 16,6-11 155-16</inkml:trace>
  <inkml:trace contextRef="#ctx0" brushRef="#br0" timeOffset="-180179.96">2205 14520 845 0,'1'3'133'0,"1"4"82"0,4-4-14 0,2 0-33 0,6 0-47 0,2-3-28 0,6-3-42 16,3 1-14-16,0-1-17 15,1 0-8-15,-4 3-3 16,-5-2-29-16,-4 4-149 16,-4 0-146-16,-6 4 158 15</inkml:trace>
  <inkml:trace contextRef="#ctx0" brushRef="#br0" timeOffset="-180007.46">2189 14750 1119 0,'6'10'132'0,"5"1"82"0,0-8-51 0,2 3-43 16,7-3-52-16,4-7-26 0,6-3-31 0,0-4-6 16,1 3-80-16,6 1-122 15,8-4 116-15</inkml:trace>
  <inkml:trace contextRef="#ctx0" brushRef="#br0" timeOffset="-179756.18">2701 14490 1237 0,'-1'0'99'0,"1"0"68"0,6 0-7 0,7 0-52 0,6 2-12 0,3-1-34 0,-3 1-17 16,4 1-19-1,1 2-7 1,4-2-15-16,-1 2-1 0,-5-1-56 0,-1 1-58 16,-8-2-247-1,-2-3 206-15</inkml:trace>
  <inkml:trace contextRef="#ctx0" brushRef="#br0" timeOffset="-179579.62">2619 14623 1014 0,'-1'12'154'0,"2"1"161"0,10-1-118 0,8-2-51 0,8-5-44 0,6 1-54 0,2-4-21 0,0-2-21 0,3 0-14 0,7 0-182 16,-4 1-260-16,8-6 256 16</inkml:trace>
  <inkml:trace contextRef="#ctx0" brushRef="#br0" timeOffset="-179225.8">3213 14567 1213 0,'-2'2'115'0,"-3"9"60"16,-3 2-8-16,2 4-72 0,-2 5-26 0,0 3-35 0,4 5-15 0,5 3-17 0,9 5-2 0,4-5-3 15,6 0-1 1,9-7-1-16,4-9-1 0,11-9 1 15,-3-10 1-15,-2-9 23 16,-2-3 16 0,-12-11 39-16,-9-2 18 0,-8-8 9 15,-7-1-3-15,-7 1-23 16,-2 4-13-16,-11 2-28 31,-9 4-13-31,-7 5-29 0,-4 6-39 0,-1 14-95 16,2 3-62-16,11 9 98 15</inkml:trace>
  <inkml:trace contextRef="#ctx0" brushRef="#br0" timeOffset="-178922.92">3569 14067 1429 0,'2'7'118'0,"7"13"70"0,2 4 3 0,7 14-61 16,7 3-25-16,3 6-49 0,5 0-23 0,-3 10-19 0,3-2-2 0,-9 7-1 0,-5 1-2 0,-11 0-12 16,-8 0-23-16,-10-1-69 15,-5-4-47-15,-6 2-222 16,2-6 209-16</inkml:trace>
  <inkml:trace contextRef="#ctx0" brushRef="#br0" timeOffset="-177525.69">3629 14465 204 0,'-3'5'75'0,"3"3"98"0,-2-4-19 0,2 3-10 0,0-4-2 0,0-2-1 15,2 2-5-15,-4 2-1 16,2-3-4-16,-3 2-27 15,-2 4-13-15,-4 5-35 16,-4 0-18-16,1 6-22 0,-1 1-10 16,2 4-6-1,5 2-3-15,3 11-3 0,1-4-1 16,12 5 2 0,2-4 1-16,2-8 3 0,8-6 5 15,-4-14 8-15,1-6 15 16,-4-11 20-16,0-4 7 15,-6-11 13-15,2 1-8 16,-6-13-3-16,-2-1-4 0,-3 1-7 16,-3 0 1-1,-7 10-8-15,-5 3-4 16,-7 10-45-16,-4 9-66 0,-2 17-226 16,6 14 181-16</inkml:trace>
  <inkml:trace contextRef="#ctx0" brushRef="#br0" timeOffset="-173944.15">4412 14233 431 0,'0'-6'125'0,"1"-2"73"0,-1-3 21 0,0 5-2 0,-5 1-23 0,1 3-19 0,-1 2-49 0,-5 0-28 0,1 0-51 16,1 2-15-16,0-1-5 15,4 3 2-15,-4 5 9 16,6 5 4-16,-1 11-12 16,0 10-7-16,3 14-15 0,0 6-6 15,4 18-2 1,0 1 0-16,-3 13 0 0,2 2 0 15,1-11-64-15,-4-4-60 16,0-22-125-16,-4-9-159 16,4-18 228-16</inkml:trace>
  <inkml:trace contextRef="#ctx0" brushRef="#br0" timeOffset="-173155.15">4154 14626 1202 0,'-3'-2'121'0,"3"-3"115"0,5-4-45 0,6-7-12 0,-1-4-21 0,12-12-40 15,3-4-21-15,3-5-39 16,5-3-12-16,-3 0-23 16,3 6-10-16,-4 11-8 15,2 6-3-15,-2 17-3 16,-2 2-1-16,-5 15-1 15,0 7 2-15,-2 13 1 16,-4 13 2-16,-6 12 0 16,-6 7 0-16,-5 8 0 15,-2-7-1 1,-7 0 2-16,1-8 0 16,4-18 1-16,-1-9-1 0,1-21 7 0,5-5-3 0,0-10 1 31,3-3 0-31,6-5-8 15,1-4 1-15,6-7 0 0,-1-1-1 0,8 0 0 16,2 4 0 0,-6 9-2-1,3 4 0-15,-5 9-1 16,4 7 0-16,2 8 1 16,1 0 0-16,6 4 1 15,6-4-1-15,2-3 2 16,0-2 0-16,-6-13 2 15,-2-6 3-15,-12-7 6 16,0-6 9-16,-9-4 5 16,-1-7 5-16,-5-6-8 0,-3 1-10 15,0 0-7-15,0 9-9 16,0 15-4-16,3 12-2 16,5 26 0-16,-1 8 2 15,1 18 7-15,1 5 0 16,-1-10 0-16,3-2 1 15,0-17-1-15,2-8 1 16,-5-10 4-16,-4-7 2 16,-2-4 3-16,-2-7 0 0,0-5-2 15,0-2-3-15,8-4-5 16,0 2-2-16,9-4-3 16,0 6-1-16,7 5 0 15,1 7 1-15,2 4 2 16,1 3 2-16,4 6 2 15,-2-3 0-15,2 4 1 16,2-1-2-16,1-1 0 16,-5 3 0-16,5 2 0 15,-9-2 9-15,0 3-76 0,-3-3-63 16,1 2 74-16</inkml:trace>
  <inkml:trace contextRef="#ctx0" brushRef="#br0" timeOffset="-172262.32">6171 14350 696 0,'0'0'184'0,"0"1"154"0,0-1-69 0,-5 4-20 0,-1-6-37 0,-4 0-20 15,1-2-40-15,1-4-27 0,-3 3-49 31,-5-4-18-31,-16 2-33 16,-4-1-7-16,-5 8-11 0,3-1-4 16,10 4-9-1,6 6-5-15,9 9-5 0,4 7-1 0,2 10 6 32,6 4 3-32,-1 5 3 15,2 5 1-15,0 13 0 16,0-1 1-16,2 5 2 15,1-1-1-15,3-2 0 16,2-3-1-16,11-9 0 16,8-6-1-16,9-13 1 0,-1-12 0 15,0-9 0-15,-2-11-11 16,-7-11-41-16,-2-1-27 16,-3-14-82-16,-1 1-44 15,-9-6 114-15</inkml:trace>
  <inkml:trace contextRef="#ctx0" brushRef="#br0" timeOffset="-172058.76">5852 14673 1425 0,'0'-2'140'0,"0"1"91"0,6 1-81 0,7 0-34 0,12 0-47 0,8 0-22 0,8 0-33 15,7 0 5-15,0 0-75 16,1 0-46-16,-3-8-149 16,-2 0-213-16,5-16 274 0</inkml:trace>
  <inkml:trace contextRef="#ctx0" brushRef="#br0" timeOffset="-171822.31">6376 14567 920 0,'0'10'196'0,"-2"-2"216"0,4 0-238 0,1-2-18 0,6 0-74 0,4-4-29 0,3-1-31 16,3 1-9-16,0 1-19 15,-1 2-28-15,0 0-103 16,-2 2-104-16,-2-7 125 16</inkml:trace>
  <inkml:trace contextRef="#ctx0" brushRef="#br0" timeOffset="-171649.61">6325 14758 1101 0,'-6'13'170'0,"4"-1"158"0,1-5-117 0,9 1-75 0,-2 0-40 0,10-2-47 0,4 3-17 15,2-7-31-15,0-2-36 0,10 0-118 16,4-5-106 0,18-9 130-1</inkml:trace>
  <inkml:trace contextRef="#ctx0" brushRef="#br0" timeOffset="-171221.07">6903 14547 1386 0,'-2'5'186'0,"2"-2"95"0,-8 9-87 0,3 1-52 0,-2 6-88 0,-3 3-26 0,5 13-21 0,-3-1-4 16,4 11-3-16,-1 3-3 15,0 6-5-15,2 1-18 16,3-6-11-16,0-6 2 16,-3-13 4-16,3-10 20 15,0-10 7-15,0-9-8 16,0-1-5-16,1-3-1 0,-1-8 1 31,0 0 8-31,2 2 5 0,0 1 3 0,-1-2 3 16,-1 5 2-16,0 2 1 15,0 2 0 1,-1-2-3-16,1-1-2 16,-2 4-3-16,2-1-1 0,0-2 0 15,8-8 0-15,-5 1-27 16,-1 1-31-16,6-9-160 15,-4-4 132-15</inkml:trace>
  <inkml:trace contextRef="#ctx0" brushRef="#br0" timeOffset="-170876.88">6862 14589 1097 0,'-4'0'176'0,"3"-3"139"0,1-3-138 0,0-7-15 15,0-1-57-15,5-5-12 0,-1 2-12 0,6 1-9 0,-2 2-12 16,11 1-10-16,-2 2-22 0,2 0-3 0,1 2-14 31,2 3-3-31,1-1-3 16,-3 4 0-16,2 6 4 15,-4 7 7-15,-1 12 3 0,-3 5-5 16,-6 12-4 0,1 5-5-16,-1 10-5 15,-5 3 2-15,2-1-4 0,3 3-1 0,-5-7-40 32,4-3-23-32,-3-10-54 15,4-9-44-15,-3-8-179 0,0-9 203 16</inkml:trace>
  <inkml:trace contextRef="#ctx0" brushRef="#br0" timeOffset="-170699.44">6945 14709 1507 0,'-6'15'151'0,"-2"-3"103"0,10 2-119 0,9 1-43 0,15-4-45 16,12-2-12-16,5-14-35 0,6-1-37 0,-2-10 23 16</inkml:trace>
  <inkml:trace contextRef="#ctx0" brushRef="#br0" timeOffset="-170018.58">253 15416 1291 0,'-5'14'169'0,"2"3"144"0,3-1-143 0,0 1-45 0,2 7-61 0,4-2-29 16,-1 10-30-16,-2 4-1 16,5 2 0-16,-2 3-14 15,4-5-61 1,2-7-56-16,-1-12-181 0,3-6-199 16,-1-17 283-16</inkml:trace>
  <inkml:trace contextRef="#ctx0" brushRef="#br0" timeOffset="-169887.97">297 15362 1224 0,'-25'-28'175'15,"0"6"141"-15,3 9-88 0,4 13-106 0,4 10-56 0,6 2-61 16,7-2-35 0,9-6-136-1,7-5 111-15</inkml:trace>
  <inkml:trace contextRef="#ctx0" brushRef="#br0" timeOffset="-169688.07">747 15263 1260 0,'-19'22'164'0,"-16"6"162"0,-4 7-116 15,-9-2-46-15,6 11-53 0,15-4-66 0,8 4-27 16,24 6-27-16,7 1-2 15,20 4-23-15,11 2-50 0,7-2-50 16,-1-1-54-16,-10-2-306 16,-10-8 320-16</inkml:trace>
  <inkml:trace contextRef="#ctx0" brushRef="#br0" timeOffset="-169538.2">517 15829 1608 0,'20'-6'96'0,"10"-2"23"0,8 2-19 0,11-4-63 0,4 2-15 0,9-6-30 0,4 0-65 0,11-8 48 0</inkml:trace>
  <inkml:trace contextRef="#ctx0" brushRef="#br0" timeOffset="-169340.02">1501 15331 1561 0,'-49'11'194'0,"-5"3"192"0,-7 17-250 0,-1 7-30 0,7 19-73 16,13 16-21-16,13 7-21 0,13 13-7 0,23 3 6 15,8 0-28-15,25 1-107 16,9-15-61-16,12-18-177 15,1-15 191-15</inkml:trace>
  <inkml:trace contextRef="#ctx0" brushRef="#br0" timeOffset="-169074.35">1682 15428 1679 0,'-25'8'147'0,"-5"8"69"0,-8 9-99 0,-1 8-47 0,4 10-48 0,5-8-9 16,11-2-13-16,14-2-9 15,12-5-5-15,13-1 1 16,9-3 9-16,4 0 4 0,-3-1 8 16,-2 4 3-1,-7 6 3-15,-9-1 5 0,-16 7 5 16,-9 0 0-1,-8 3-23-15,-7-2-39 16,-5-4-126-16,1-7-120 16,-1-19 147-16</inkml:trace>
  <inkml:trace contextRef="#ctx0" brushRef="#br0" timeOffset="-168802.2">1891 15581 675 0,'6'0'193'0,"-5"0"151"0,3 5-85 0,-1-3-24 0,5 6-86 0,6-4-30 0,10 3-42 0,1-3-12 0,8 1-23 16,5 1-10-16,-4 2-21 15,3-6-4 1,-9 3-21-16,-1-4-37 0,-8-2-117 16,-3-1-126-16,-4-7 156 15</inkml:trace>
  <inkml:trace contextRef="#ctx0" brushRef="#br0" timeOffset="-168638.61">1854 15804 1441 0,'3'19'107'0,"4"-2"63"0,12-1-30 0,8-4-59 0,4-4-23 0,13-5-37 0,-1-3-11 0,4-3-64 0,-1-6-90 16,12-10 84-1</inkml:trace>
  <inkml:trace contextRef="#ctx0" brushRef="#br0" timeOffset="-168439.09">2405 15563 1716 0,'0'0'88'0,"8"4"19"0,3-2 1 0,8 3-46 0,8-1-18 0,7-2-32 0,4-2-14 0,0-2-92 16,-6-1-89-16,-10 3 96 31</inkml:trace>
  <inkml:trace contextRef="#ctx0" brushRef="#br0" timeOffset="-168293.34">2351 15809 1432 0,'8'15'63'0,"0"1"29"0,11-5-28 0,6-6-11 0,11-5-13 0,17-6-69 16,3-7-68-16,11-8 56 0</inkml:trace>
  <inkml:trace contextRef="#ctx0" brushRef="#br0" timeOffset="-167992.6">2927 15670 991 0,'-16'4'211'0,"-1"8"244"0,1 0-246 0,5 9-97 0,2-1-54 0,1 15-53 16,8 3-8-16,4 1-5 15,14 1-2-15,4-15 2 16,6-8 0-16,4-12 5 15,1-13 11-15,-3-13 34 16,-2-7 22-16,-6-8 28 16,-3-5 5-16,-6 0-1 15,-5 5-8-15,-11 2-9 16,-11 4-9-16,-10 7-27 16,-8 4-21-16,-1 9-83 0,2 6-51 15,1 8-112 1,12 12 107-16</inkml:trace>
  <inkml:trace contextRef="#ctx0" brushRef="#br0" timeOffset="-167791.6">3344 15517 1800 0,'9'25'168'0,"-11"8"86"16,-1 10-90-16,-11 10-101 0,6 9-39 0,7 4-18 0,-3 2-23 0,8-8-33 15,-1-10-256-15,6-28 193 16</inkml:trace>
  <inkml:trace contextRef="#ctx0" brushRef="#br0" timeOffset="-167569.14">3509 15197 2272 0,'3'1'39'0,"4"10"10"0,16 14 64 0,-1 7-8 0,8 7-18 16,7 1-28-16,-1 6-43 0,-1 1-9 0,-9 7-4 0,-5 7-25 0,-19 5-102 0,-7 8-63 0,-19 10 87 16</inkml:trace>
  <inkml:trace contextRef="#ctx0" brushRef="#br0" timeOffset="-167125.15">4386 15406 1363 0,'-9'-15'163'0,"-2"4"161"0,5 1-40 0,-2 13-39 15,3 5-50-15,0 22-93 0,2 5-44 0,3 22-42 0,-2 6-8 16,2 8-7-16,2 7-1 16,0 6-41-16,4-4-54 0,-1-2-131 15,3-12-90 1,-4-22 161-16</inkml:trace>
  <inkml:trace contextRef="#ctx0" brushRef="#br0" timeOffset="-166498.23">4147 15809 1143 0,'11'-5'156'0,"3"-2"237"0,6-7-210 0,10-11 4 0,0-5-11 0,8-3-38 15,2-10-20-15,5-1-27 16,1-3-10-16,3-5-21 16,9 8-11-16,-12 6-22 15,-2 5-9-15,-14 22-10 16,-6 14-3-16,-10 25-3 0,2 10 1 16,-5 19 2-16,-5 9 0 15,-4 8-4-15,-4 2-4 16,-3 0-7-16,2-10-2 15,0-14 3-15,2-11 5 16,-3-22 3-16,4-18 1 16,5 1 0-16,-2-15 1 15,7-10 0-15,-2-4 0 0,7 6-2 16,1 1-2 0,-6 15 1-16,-1 0-1 0,10 13-2 15,-5 5 0-15,12 1 0 16,2 2 0-16,7-8 1 15,2-7 0-15,3-9 2 16,-1-7 10-16,-1-12 7 16,-1-3 7-16,-11-6 11 15,-5-2-6-15,-13 11 3 16,-4 3-3-16,-4 13-9 16,0 10-6-16,-3 1-19 15,6 14-6-15,7 14-3 16,4 7 2-16,7 4 10 15,-4-2 0-15,5-10 1 0,2-5-1 16,-7-15 4-16,-1 0 1 16,1-7 3-16,-3 0-1 15,5-7-2 1,8 6-1-16,8 2-3 0,0 7 1 0,4 10-3 31,-3 5-9-31,5 14-125 16,0 2 437-16,4-9-258 0</inkml:trace>
  <inkml:trace contextRef="#ctx0" brushRef="#br0" timeOffset="-166126.66">6292 15414 1296 0,'-13'-12'275'0,"7"10"371"0,-8 0-352 0,-5 6-99 16,-9 0-50-16,-10 4-73 0,-2 5-15 0,-12 7-23 16,2 6-14-16,-2 11-20 0,1 9-6 31,13 11-10-31,8 6-1 0,13 8 0 15,11 0 2 1,7-2 3-16,10-4 3 0,8-13-1 16,5-3-3-16,11-14-25 15,4-4-6-15,1-15-20 16,-1-5-19-16,-1-11-21 16,-7-8-20-16,-1-11-72 15,-1-9-172-15,-4-21 226 16</inkml:trace>
  <inkml:trace contextRef="#ctx0" brushRef="#br0" timeOffset="-165926.52">5852 15741 1642 0,'-8'9'163'0,"5"-1"158"0,6-5-136 16,18-1-50-16,5-2-26 0,23-2-48 0,6-4-20 0,9-4-23 0,-9-1-7 16,-6-4-61-16,-7-1-64 15,-1 6-190-15,3-5 162 16</inkml:trace>
  <inkml:trace contextRef="#ctx0" brushRef="#br0" timeOffset="-165705.85">6410 15657 1252 0,'-6'2'244'0,"3"1"243"0,3 0-277 0,3 2-41 0,10-1-88 0,1 0-21 15,6 0-34 1,2-4-11-16,1 0-31 15,-1-1-45-15,-7-7-166 0,1 5 138 16</inkml:trace>
  <inkml:trace contextRef="#ctx0" brushRef="#br0" timeOffset="-165540.11">6352 15914 1451 0,'11'14'141'0,"3"1"121"0,13-12-172 0,1-3-3 0,9-7-45 0,5-4-34 0,6-3 398 0,2-6-295 0</inkml:trace>
  <inkml:trace contextRef="#ctx0" brushRef="#br0" timeOffset="-165365.2">7078 15569 1802 0,'-7'14'163'0,"-5"0"131"0,-1 0-153 0,2 7-81 0,5 10-30 0,3 15-29 15,1 9-1-15,2 12-64 16,0 2-58-16,2-4 68 15</inkml:trace>
  <inkml:trace contextRef="#ctx0" brushRef="#br0" timeOffset="-164905.25">6906 15583 1869 0,'4'-41'136'0,"6"9"72"0,12 7-36 0,5 13-60 0,12 7-30 0,10 0-42 0,2-1-12 0,-1 7-12 15,-4 6-3-15,-8 5-3 16,-10 4 0-16,-12 5-16 31,-11-4-11-31,-13 8-17 0,-6 0-4 0,-8 1 11 16,-7-6 8-16,9-7 15 15,1-7 3-15,12-1-1 16,3 1 1-16,12-1 8 31,6 4 5-31,9 4 9 16,4 0-1-16,9-1-4 16,4 1-3-16,-2-1-2 15,-8-1 1-15,-3 4 8 0,-7 0 3 16,-10 9 4-1,-7 3 1-15,-13 8-7 16,-6 2-3-16,-20 3-8 0,-5 1-4 16,-9-5-16-16,-7-4-12 15,2-9-50-15,-1-5-39 0,9-10-82 16,5-8-55-16,5-5 133 16</inkml:trace>
  <inkml:trace contextRef="#ctx0" brushRef="#br0" timeOffset="-164238.27">266 16446 1547 0,'0'1'128'0,"4"15"43"0,0 3 4 0,2 20-93 0,-3 12-29 0,-1 9-34 0,-1 0-5 0,1 1-3 16,-2-4 1-16,1-16-55 16,6-13-53-16,-1-17-181 15,3-12-278-15,4-34 318 16</inkml:trace>
  <inkml:trace contextRef="#ctx0" brushRef="#br0" timeOffset="-164121.48">334 16394 1272 0,'-23'-26'201'0,"-2"3"163"0,8 15-151 0,1 3-58 0,5 5-96 0,6 0-66 0,15 0-125 0,13-1-87 15,17-14 109-15</inkml:trace>
  <inkml:trace contextRef="#ctx0" brushRef="#br0" timeOffset="-163923.29">895 16124 1074 0,'2'-3'224'0,"-7"1"201"0,-3 1-107 0,-16 5-94 0,-1 7-62 0,-11 15-64 15,4 5-21-15,2 15-48 0,8 11-18 0,11 23-20 16,7 12-2-1,16 12 2-15,10 4 5 0,8-7-117 16,3-8-46-16,-6-23-219 31,0-9 181-31</inkml:trace>
  <inkml:trace contextRef="#ctx0" brushRef="#br0" timeOffset="-163781.42">595 16767 1554 0,'24'-14'101'0,"9"-2"55"0,8 2-77 0,14-8-26 16,9-6-6-16,13-12-118 0,8-9-69 0,18-7 83 0</inkml:trace>
  <inkml:trace contextRef="#ctx0" brushRef="#br0" timeOffset="-163617.78">1682 16058 1561 0,'-28'3'169'0,"-8"11"113"0,-4 13-49 0,-13 28-123 0,-7 11-37 0,-3 35-59 0,3 17-15 0,14 24-8 16,11 7-1-16,30-17 0 15,13-14-45-15,36-31-131 16,7-17-144-16,22-31 163 15</inkml:trace>
  <inkml:trace contextRef="#ctx0" brushRef="#br0" timeOffset="-163344.85">1976 16441 1655 0,'-29'6'145'0,"-5"10"107"0,-7 0-100 0,-5 15-75 0,3 9-31 0,9 9-40 0,7 7-10 0,14 0-10 16,12-4-1-16,7-5-5 15,14-11 4-15,14-3 3 16,3-4 5-16,6-7 10 16,-5 0 5-16,-11-2 8 15,-8 2 6-15,-24 4 5 16,-8 2 1-16,-18-3-49 15,-4-1-50 1,-1-8 37-16</inkml:trace>
  <inkml:trace contextRef="#ctx0" brushRef="#br0" timeOffset="-163127.9">2089 16632 1586 0,'5'0'118'0,"6"0"42"0,8-2-7 0,13-3-74 0,-2 2-28 0,9 0-36 0,4-2-6 0,-7 2-21 16,5 2-13-16,-8-3-117 16,-1-5-104-1,-13-4 137-15</inkml:trace>
  <inkml:trace contextRef="#ctx0" brushRef="#br0" timeOffset="-162976.81">2124 16802 1426 0,'-3'33'93'16,"11"-6"79"-16,3-11-112 0,17-7-28 0,4-4-7 0,10-10-25 0,1-6-43 0,9-19-412 0,5-16 314 15</inkml:trace>
  <inkml:trace contextRef="#ctx0" brushRef="#br0" timeOffset="-162788.1">2747 16430 1234 0,'-12'11'189'0,"8"2"248"0,6-4-267 16,12-4-58-16,4 1-34 0,5-1-46 0,9-4-14 0,-5-1-1 0,-2 2-35 0,2-2-99 15,-4-3-68-15,-5-4 74 16</inkml:trace>
  <inkml:trace contextRef="#ctx0" brushRef="#br0" timeOffset="-162644.25">2668 16756 1439 0,'24'18'94'0,"3"-4"32"0,1-11-50 0,-1-6-18 0,8-7-57 0,1-5-56 16,8-3 31-1</inkml:trace>
  <inkml:trace contextRef="#ctx0" brushRef="#br0" timeOffset="-162410.31">3105 16446 1487 0,'-8'22'206'0,"2"5"258"0,-2 12-354 0,2 8-31 0,-4 12-52 0,9 4-14 0,1-2-11 15,1-1-35-15,11-13-109 0,3-9-73 0,7-17 96 16</inkml:trace>
  <inkml:trace contextRef="#ctx0" brushRef="#br0" timeOffset="-162139.7">3399 16636 1717 0,'-7'26'66'0,"4"10"-12"0,3 8-19 0,11 8-35 0,0-3-4 16,18-14-3-16,-2-10-4 0,7-19 24 0,-1-9 28 15,-3-13 79-15,-8-4 36 16,-4-10 34-16,-10 2-8 16,-8-7-41-16,-5-1-23 15,-12 2-44-15,-12 0-17 0,-10 9-43 16,-4 7-29 0,2 9-83-16,5 9-74 0,12 0 89 15</inkml:trace>
  <inkml:trace contextRef="#ctx0" brushRef="#br0" timeOffset="-161938.56">3694 16242 1727 0,'19'3'211'0,"9"4"202"0,8 5-218 0,12 21-98 0,-4 5-44 0,8 14-36 0,-3 5-7 0,-5 9-6 0,-11 5-47 16,-23 10-106-16,-10 4-51 16,-26-6 80-16</inkml:trace>
  <inkml:trace contextRef="#ctx0" brushRef="#br0" timeOffset="-160855.72">6158 16550 808 0,'2'0'180'0,"-1"-2"217"0,-1 1-40 0,-5 1-76 0,-6 1-27 0,-12 4-101 0,-7-2-41 0,-18 5-56 16,-4 0-26-16,-9 4-21 16,1 4-5-16,14 11-13 15,-1 5-6-15,20 12-11 16,5 3-2-16,14 13 1 15,8 0 2-15,5 3 10 16,6 2 3-16,6-7 7 16,4-1 1-16,-2-7 2 15,3-3-1-15,6-10-11 16,2-9-4-16,5-17-24 16,9-9-17-16,6-18-37 0,6-14-37 15,-6-16-157-15,-1-6 170 16</inkml:trace>
  <inkml:trace contextRef="#ctx0" brushRef="#br0" timeOffset="-160714.18">5836 16968 1193 0,'-3'11'99'0,"9"-8"136"0,20-11-202 0,8-6-19 0,23-5-4 16,6-3 3-16,14-3-68 15,-4-4-177-15,1-10 148 16</inkml:trace>
  <inkml:trace contextRef="#ctx0" brushRef="#br0" timeOffset="-160538.56">6601 16682 1371 0,'-1'16'191'0,"9"1"159"0,-1 1-112 0,16-9-106 0,2 1-49 0,10-9-56 0,-4-1-10 0,4-3-13 0,-8-5-23 15,-2 2-88-15,-8-2-68 16,-4 0 83-16</inkml:trace>
  <inkml:trace contextRef="#ctx0" brushRef="#br0" timeOffset="-160393.59">6489 16901 1258 0,'3'27'178'0,"8"-2"195"0,10-4-205 0,22-2-94 0,5-7-28 0,14-5-34 0,1-4-15 0,2-13 25 16,-1-4-288-16,12-17 192 0</inkml:trace>
  <inkml:trace contextRef="#ctx0" brushRef="#br0" timeOffset="-160126.08">7512 16472 1037 0,'-29'15'251'0,"-4"5"332"0,-2 4-261 0,-10 6-106 0,-1 4-44 0,-9 6-74 0,-1 4-35 0,14 7-39 0,2 1-12 0,17 7-23 15,5-3-2-15,21 0-5 16,10-7-1-16,17-9 0 16,10-6 2-16,15-16 2 15,8-12 2-15,11-17-3 32,-1-8-25-32,-6-17-68 15,-5 0-39-15,-18-16-140 16,2-13 154-16</inkml:trace>
  <inkml:trace contextRef="#ctx0" brushRef="#br0" timeOffset="-159601.68">666 17356 1109 0,'-22'9'234'0,"0"-3"287"15,5 7-367-15,3 3-35 0,-1 12-88 0,9 10-16 0,8 14-22 0,6 3-1 0,9 8-57 16,3-1-62-16,3-10-182 15,3-10 159-15</inkml:trace>
  <inkml:trace contextRef="#ctx0" brushRef="#br0" timeOffset="-159437.54">605 17264 1112 0,'-40'-9'234'0,"3"1"250"0,8 3-319 16,7 3-43-16,9 1-104 0,12-1-64 0,13 2-97 0,15-1-115 16,36 1 128-16</inkml:trace>
  <inkml:trace contextRef="#ctx0" brushRef="#br0" timeOffset="-159253.3">1097 17162 1124 0,'0'0'173'0,"-6"3"136"0,-8 5-24 16,-12 3-74-16,-2 6-39 0,-2 11-56 0,5 10-30 0,7 24-55 0,7 12-19 0,13 16-19 15,7 4-3-15,9 4 6 16,4-8-13 0,3-11-94-16,0-7-43 15,-1-23-257 1,-7-11 223-16</inkml:trace>
  <inkml:trace contextRef="#ctx0" brushRef="#br0" timeOffset="-159103.4">873 17794 1672 0,'16'0'95'0,"6"-3"4"0,5 0-1 15,12-12-62-15,7-7-15 0,14-14-62 0,12-3-64 0,18-15 61 0</inkml:trace>
  <inkml:trace contextRef="#ctx0" brushRef="#br0" timeOffset="-158932.58">1777 17100 1216 0,'-27'8'225'15,"-3"5"254"-15,-3 6-201 0,2 15-104 0,-4 9-49 0,6 25-73 0,7 6-29 0,8 20-27 16,8 3-9-16,7 7-1 16,6-2 0-16,18-4-86 15,8-8-68-15,7-21 90 16</inkml:trace>
  <inkml:trace contextRef="#ctx0" brushRef="#br0" timeOffset="-158605.29">2238 17324 1700 0,'-21'14'159'0,"-12"2"103"15,6 6-78-15,-20 5-78 0,0 3-39 0,-1 5-40 0,-2 1-16 0,24-3-18 16,14 0-9-16,24-5-7 15,14-1-3-15,16-2 6 16,6-2 6-16,2-6 9 16,-1-1 5-16,-11 1 4 15,-7-3 4-15,-12 0 9 16,-12 7 6-16,-12 1 3 16,-9 8-14-16,-21 3-50 15,-3 5-38-15,-9-3-85 0,-8-5-28 16,-8-19 101-16</inkml:trace>
  <inkml:trace contextRef="#ctx0" brushRef="#br0" timeOffset="-158396.49">2528 17417 1356 0,'14'24'128'0,"2"-4"90"0,-2 1-27 0,7-4-67 0,-6-6-36 0,17-3-59 0,-2-2-15 0,5-6 4 0,-5 0-37 0,-4-4-93 16,0-4-109-16,-6-11 100 15</inkml:trace>
  <inkml:trace contextRef="#ctx0" brushRef="#br0" timeOffset="-158209.7">2452 17766 862 0,'30'7'128'0,"8"-3"178"0,9-6-223 0,2-9-2 0,0-2-37 0,0-2-24 0,3-9-136 0,-3 2-261 0,5-10 229 16</inkml:trace>
  <inkml:trace contextRef="#ctx0" brushRef="#br0" timeOffset="-158013.2">2990 17453 1600 0,'-6'13'132'0,"6"1"62"0,3-1-37 0,11 1-84 0,2 0-24 0,9-4-22 0,2-2-13 0,1-4-28 0,6-4-34 16,-6 0-119-16,-3-9-111 16,-1-12 143-16</inkml:trace>
  <inkml:trace contextRef="#ctx0" brushRef="#br0" timeOffset="-157844.36">2951 17718 1635 0,'23'10'87'0,"4"-1"31"0,5-6-8 0,2-1-43 0,4-2-15 0,2-5-32 0,-1-6-32 0,4-3-249 16,6-8 185-16</inkml:trace>
  <inkml:trace contextRef="#ctx0" brushRef="#br0" timeOffset="-157510.7">3714 17352 1491 0,'-4'7'152'0,"-1"1"145"0,-1 6-79 0,1 8-69 16,-2 6-38-16,4 15-73 0,2 7-23 0,1 10-21 0,-3 3-27 0,3 0-80 16,0-11-61-16,4-9 81 15</inkml:trace>
  <inkml:trace contextRef="#ctx0" brushRef="#br0" timeOffset="-157304.29">3927 17334 1105 0,'10'11'270'0,"-6"12"343"0,-2 6-314 0,-4 16-131 0,-2 7-59 0,-9 5-74 0,0 3-21 15,6-2-70-15,3-6-48 16,6-12-159-16,7-9 138 16</inkml:trace>
  <inkml:trace contextRef="#ctx0" brushRef="#br0" timeOffset="-157098.53">4194 17195 1937 0,'22'28'129'0,"11"8"76"0,3 2-72 0,2 10-33 16,3 7-25-16,-9 11-37 0,1-1-5 0,-13 12-20 0,-7 2-9 15,-13 7-29 1,-8 6-35-16,-12-5-73 0,-1-8-64 15,-4-20 107-15</inkml:trace>
  <inkml:trace contextRef="#ctx0" brushRef="#br0" timeOffset="-156344.71">6062 17548 1044 0,'8'-6'160'0,"-4"-5"196"0,7-2-130 0,-4-1 3 0,-7-4-32 0,-10 12-46 16,-15-6-27-16,-19 2-49 0,-5 4-15 0,-14-4-27 0,1 9-10 0,7 1-14 16,1 1-5-16,20 12-8 15,4 0-6-15,12 12-7 16,6 3-1-16,5 8 1 15,1 7 3-15,5 11 4 16,1 2 4-16,-2 15 3 16,-1 5 1-1,-3 1 2-15,4 1 0 0,2-9-1 16,2-9-3-16,10-11-4 16,2-8-3-16,10-18-1 15,4-2 1-15,9-21 2 16,5-8 9-16,7-19-61 15,2-7-24-15,-2-12-88 16,-5-6-69-16,-11-7 145 16</inkml:trace>
  <inkml:trace contextRef="#ctx0" brushRef="#br0" timeOffset="-156155.58">5641 17878 1470 0,'20'11'142'0,"2"-5"195"0,16-6-253 0,5-2-15 0,7-1-17 0,10-5-14 0,8 0-136 0,1-3-105 0,24-3 111 16</inkml:trace>
  <inkml:trace contextRef="#ctx0" brushRef="#br0" timeOffset="-155981.77">6705 17603 1145 0,'-17'18'218'0,"3"-1"244"0,4 2-171 16,10-3-114-16,5-2-52 0,14 0-76 0,5-1-28 0,7 1-16 15,4-5-3-15,0 2-12 16,-2-4-32-16,-3-7-90 0,-3-2-54 15,-8-14 87-15</inkml:trace>
  <inkml:trace contextRef="#ctx0" brushRef="#br0" timeOffset="-155824.17">6503 17960 1596 0,'19'20'113'0,"10"-1"120"0,20-11-183 0,7-7-20 0,11-1-11 0,-4-3-7 0,0-9 17 16,-2 1-149-16,4-10 94 15</inkml:trace>
  <inkml:trace contextRef="#ctx0" brushRef="#br0" timeOffset="-155604.29">7488 17493 1940 0,'6'28'155'0,"-3"12"77"0,7 7-46 0,-9 11-76 0,4 10-42 0,-5 5-46 0,-1 4-30 16,-3-9-68-16,4-8-56 15,13-21-120-15,1-12-137 16,19-32 220-16</inkml:trace>
  <inkml:trace contextRef="#ctx0" brushRef="#br0" timeOffset="-155321.29">7150 17570 1566 0,'2'-9'145'0,"9"-1"143"0,16 5-68 0,26 4-58 0,20 1-13 0,15 1-46 0,5 7-23 0,5 8-12 16,-14 0-5-16,-2 9-23 16,-10 2-10-16,-9 9-10 15,-1 8-4-15,-21 5 8 16,-8 5 2-16,-27 6 4 16,-7 1-1-16,-28 5 0 15,-8 1-1-15,-19-1-4 16,-11-5-1-16,-3-5-8 0,-12-7-12 15,-19-2-51 1,-14 2-43-16,-25-13-93 0,-2-6-35 16,-22-21 113-16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50:52.9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18275 1354 908 0,'-3'-4'104'0,"3"1"104"16,0-2-21-16,7 2 16 0,5 2-7 0,-2 1-9 0,2 4-15 0,-4 17-50 16,-3 11-27-16,-7 24-55 15,1 12-19-15,-4 27-16 0,2 6-4 16,9 20-2-1,-1 10 0-15,8 6 1 16,-2 0 2-16,3-17-19 0,0-17-27 16,3-29-86-1,-6-14-51-15,-1-24-189 16,1-12 202-16</inkml:trace>
  <inkml:trace contextRef="#ctx0" brushRef="#br0" timeOffset="552.59">18353 1396 1348 0,'0'-33'158'0,"0"5"81"0,3 2-35 0,3 7-4 0,2 5-64 0,3 3-26 0,3 5-38 0,5-4-11 15,8-2-21-15,9-2-9 0,31-7-16 0,18-6-6 0,46-4-5 16,15-7-2-16,19-2-1 16,10 1-1-16,1 4 0 15,-1 9 0-15,-10 11 0 16,-22 4 1-16,-39 11 3 16,-26 2 1-16,-31 9 2 0,-30 2-1 15,-25 7 1 1,-12 10-1-16,-21 9-1 15,1 7-2-15,4 11-3 16,8 0-4-16,18 15-3 16,12 12-1-16,21 23 1 15,7 3 2-15,15 10 3 16,7-1 2-16,-5-1 0 0,2-3 3 0,-5-3 0 16,-6-11 1-16,-11-19 0 15,-12-6 1-15,-3-15 1 16,-11 1 1-16,-14-10 5 15,-15-2 2-15,-43-7 6 16,-22-2 1-16,-35-7-1 16,-12-5 2-16,-15-15-2 31,-3-5-2-31,9-9-6 0,10 0-6 0,22 4-12 31,13 2-6-31,11 2-33 16,6 0-29-16,22-8-98 15,10 0-85-15,32-21 140 0</inkml:trace>
  <inkml:trace contextRef="#ctx0" brushRef="#br0" timeOffset="1216.93">17143 1581 807 0,'-19'0'96'0,"1"0"98"0,1 0 0 15,0-5-4-15,9 2-2 0,0 3-24 0,5-2-15 0,6 5-49 0,2 2-23 0,14-3-35 16,7 2-3 0,14 3 4-16,17-4-1 0,26-3-1 15,17 3-6 1,12 0-13-16,0 0-4 16,-11 0-8-16,-15-3 1 0,-19 0-1 15,-11 2-9-15,-18 1-56 16,-11 2-56-1,-14 3-155-15,-7 0-86 16,-7 7 182-16</inkml:trace>
  <inkml:trace contextRef="#ctx0" brushRef="#br0" timeOffset="1568.15">17154 2569 1015 0,'-8'0'175'0,"3"-1"254"0,5-1-238 0,8-1-27 0,6 0-16 0,29 0-44 0,14 0-20 0,36-2-37 16,19 2-15-16,6 1-18 15,-1 1-6-15,-7-9-10 16,-7 1-32-1,-5-6-115-15,-7-2-159 16,-23-5 165-16</inkml:trace>
  <inkml:trace contextRef="#ctx0" brushRef="#br0" timeOffset="2177.73">15893 1300 957 0,'5'5'105'0,"-3"1"172"0,-1-4-97 0,-1-2 9 0,2 0-20 0,-4 3-71 0,1 6-26 15,-9 7-34-15,-3 12-10 16,-5 21-21-16,-8 11-6 16,0 5-1-16,2 1 2 15,10-14-1-15,4-9 1 16,9-13-2-16,-1-16 1 16,5-9 6-16,0-10 5 15,5-24 4-15,-1-12 1 16,5-28-3-16,6-8-3 15,-3-21 0-15,1 2 3 0,3 7 0 16,-2 14 3-16,-1 34 5 16,0 14-3-16,-5 27-5 15,3 8-2-15,5 23-12 16,0 7-1-16,8 16 1 16,4-1 0-16,1 1-14 15,4-3-24-15,-3-9-103 16,-4-9-88-16,-7-12 119 15</inkml:trace>
  <inkml:trace contextRef="#ctx0" brushRef="#br0" timeOffset="2359.89">15701 1355 1617 0,'0'21'90'0,"8"-4"85"0,6 2-63 0,13-10 1 0,4 1-20 0,9-10-54 0,1-2-15 0,3-1-70 0,5-5-90 0,12 7 81 15</inkml:trace>
  <inkml:trace contextRef="#ctx0" brushRef="#br0" timeOffset="2621.03">15926 2298 1737 0,'-1'21'92'0,"-7"12"89"0,5-2-95 0,0 15 2 0,-4 1-22 0,7-4-50 16,0 1-10-16,2-8-44 16,4-1-39-16,1-18-133 15,2 1-101-15,4-18 166 0</inkml:trace>
  <inkml:trace contextRef="#ctx0" brushRef="#br0" timeOffset="2962.18">15939 2361 1101 0,'3'-30'121'0,"7"7"119"0,2 2-62 0,14 8-34 0,3 1-22 0,28-1-34 16,2 5-8-16,10 5-16 15,-4 0-14-15,-15 3-25 16,-7 3-11-16,-20 10-6 0,-8-1 0 31,-15 4-1-31,-11 0-8 16,-15 3-11-16,-15 5-2 15,-17-7 0-15,3 3 8 16,1-12 10-16,16 0 0 16,24-5-8-16,14-1 2 15,25 4 7-15,13 1 4 16,17 4 13-16,10 4 1 16,-2 9 3-16,-8 1-2 0,-10 2 0 15,-12 0-3-15,-14-2-2 16,-13 5 4-16,-20 2 6 15,-13-1 1-15,-24 1-21 16,-15-6-28-16,-40 3-86 16,-18 1 423-16,-28-18-262 15</inkml:trace>
  <inkml:trace contextRef="#ctx0" brushRef="#br0" timeOffset="4735.39">20290 1855 303 0,'-13'-2'155'0,"1"1"102"16,10-1 2-16,5-2-6 0,1-1-41 0,5 2-12 16,-9 1-32-16,0 2-13 15,0 0-43-15,0-3-20 0,2 3-27 16,7-2-9-16,4 9 9 0,10-6 6 16,9 6 10-16,15 0 4 15,19 1-15-15,10-3-11 16,22 0-25-16,-7 0-11 15,1-5-12 1,-12 0 6-16,-21-10-66 16,-10 1-58-16,-18-10-181 0,4-5 146 0</inkml:trace>
  <inkml:trace contextRef="#ctx0" brushRef="#br0" timeOffset="5184.54">22049 1297 928 0,'11'-3'152'0,"-1"1"172"16,-6 0-27-16,-4-1-7 0,-1 2-48 0,-9-9-86 0,-9 2-33 0,-15 0-52 0,-9-3-20 0,-14 8-31 16,4 3-14-1,-3 11-10 1,11 7-5-16,13 10-5 16,8 7-1-16,24 4 3 0,0 5 4 15,26 7 8 1,2-1 2-16,13 9 1 0,14-4 0 0,2 5 0 31,1-5 0-31,-13-5 2 16,-12-1-1-16,-25-9 4 15,-13-1 4-15,-31-1 3 16,-16 0 3-16,-16-8-4 16,-2-7-6-16,4-10-33 15,1-10-31-15,9-11-73 16,0-12-53-16,14-10-131 15,15-5-194-15,30-4 295 16</inkml:trace>
  <inkml:trace contextRef="#ctx0" brushRef="#br0" timeOffset="5894.6">22312 1637 1384 0,'5'11'170'0,"-2"4"41"0,-3 0-18 0,-4 3-25 0,-7 5-85 0,1 1-20 0,-1 9-28 16,5 5-14-16,-2 0-16 15,5 0-1-15,11-5-1 16,-2-5 0-16,14-7 4 16,-2-4 4-16,5-14 10 15,3-3 4-15,-3-11 15 16,3-5 3-16,-3-14-1 15,-2-3 11-15,2-8 5 16,3-6 0-16,1 1 0 16,-1 5-11-16,-2 11-12 0,-4 7-1 15,-7 13-3 1,-8 7-5-16,-2 11-12 0,-1 5-5 16,1 9-6-16,-2 0 0 15,2 1 0-15,5 3-1 16,2-4-2-16,7-2 1 15,-1 1-1-15,0-4 1 0,-2 2 0 16,-1-3 0-16,-4-7 2 31,2-3 1-31,-5-6 4 0,4-3 1 0,1-9 2 16,5-7-1-16,9-11-4 16,2-5 0-1,9-3-4-15,-1 5-1 0,-7 8-2 16,-1 9-2-16,-10 7-5 15,2 9-4-15,-9 6-3 16,-6 7 0-16,0 9 6 16,-4 0 4-16,6-2 4 0,-3 1 1 15,6-9-1-15,4 1 1 16,-3-10 1 0,1-3 2-16,1-8 1 0,1-7 1 15,7-6-2-15,-1-3 1 0,7 1-3 31,-1 1-1-31,2 12-4 0,-2 4-3 16,-3 15-4-16,0 7-1 0,-6 14-2 16,1 3 6-16,2 5-8 15,-3 0-24-15,6-3-109 16,3-7-31-16,16-8 80 16</inkml:trace>
  <inkml:trace contextRef="#ctx0" brushRef="#br0" timeOffset="7400.62">23381 1760 589 0,'1'0'156'0,"-1"0"130"0,5-1-27 0,0-4-22 0,-2 2-21 0,-3-2-17 0,0-3-61 16,-5 4-26-16,-1-6-46 15,3 7-17-15,3 1-17 16,-2-1-3-16,2 2-10 15,3-4-6-15,2 11-5 16,3-1 1-16,3 0 15 16,-3-2 9-16,4-5 15 15,9-1 5-15,7-10-9 0,16-1-8 16,10-1-15 0,1-3-10-16,-3 15-11 15,-6 6-3 1,-18 21-6-16,-4 9 0 15,-10 14 4-15,-3 4 2 16,0 6 5-16,-7-2 1 0,-3 0 0 16,7 3-1-1,-11 5-40-15,6-6-42 0,0 6 26 16,-1 5-3-16</inkml:trace>
  <inkml:trace contextRef="#ctx0" brushRef="#br0" timeOffset="50811.74">13604 4970 228 0,'-1'12'94'0,"-3"-5"72"0,4 2-16 0,0-6-9 0,0 0-24 0,4-1-15 16,-4-2-29-16,0 0-11 0,-2-2-26 0,-4 4-5 0,6 3 4 16,0 4 1-1,4-1 15 1,1 1 10-16,16 1 16 0,-4 1 3 0,19 5-2 15,-3-2-9 1,5 10-24-16,2 2-3 16,-7 11-13-16,-6 2-5 15,-7 12 0 1,-10 4-7-16,-15 17-5 16,-9 7-2-16,-11 20-8 15,-10 4-2-15,-5 4-26 0,-4-4-30 0,-2-12-102 16,2-6-112-1,0-17 147-15</inkml:trace>
  <inkml:trace contextRef="#ctx0" brushRef="#br0" timeOffset="55035.14">13101 7627 290 0,'-11'0'63'0,"-3"1"75"0,1 6-1 0,2-1 9 15,-5 2-1-15,7 0-11 0,-4 3-4 0,4 3-11 0,4 3-16 0,-3-1-26 0,2 2-9 0,-2 2-8 16,5 5 4-16,-10-1 4 16,10-7-5-16,-5-1-23 15,6-6-10-15,10-6-5 16,-1 1 2-16,18-8 11 15,5-5-1-15,17-5-7 0,15 1-5 16,13-1-13 0,9-3-2-16,14 5-2 15,-8-1-1-15,-14 1 2 16,-13 8 3-16,-30 3 5 16,-11 1 3-16,-17 13 8 15,-12 4 1-15,-18 4-2 16,-5 6-3-16,-28-4-11 0,-9-1-3 15,-16-7-4 1,-9-5-1-16,2-3-3 0,10-3 0 16,11-7-1-16,7 1-1 0,23-6-2 15,9 3-3 1,22-4-9 0,11 1 0-16,22-7 4 0,7-6 4 15,21 2 10-15,7-4 5 16,19 10 2-16,9 1-2 0,10 8-3 15,-8 3-1-15,-12 1 0 16,-19 7 0-16,-29 0 5 16,-6 4 4-16,-27 3 6 15,-8-3 1-15,-24 7-2 16,-7-8-3-16,-31-1-8 0,-7-4-2 16,-18-1-4-16,2 3-1 15,18-8-1-15,6 0-2 16,31-7-2-16,9 1-2 15,19-2-8-15,17 3-2 0,15-1 1 16,14 1 2 0,19 2 8-1,11-2 5-15,14 2 6 16,8-1 1-16,2-3 2 16,-2 1-1-16,-25 1 1 0,-14 2 1 0,-32 3 11 15,-14 3 3-15,-23 10 0 16,-15-2-1-16,-30 8-12 15,-13-3-4 1,-12 1-5-16,7 3-2 0,22-2-4 16,16 1-1-16,25-8-8 15,19-5-2-15,21-6-3 16,19-2 1-16,26-12 5 16,7-5 5-16,21-6-64 15,2-3-61-15,-4 1 74 0</inkml:trace>
  <inkml:trace contextRef="#ctx0" brushRef="#br0" timeOffset="56055.79">13257 9138 255 0,'-3'12'75'0,"-5"3"66"0,-3-3-12 15,-3 5 2-15,0-4 6 0,-4 1-1 0,1-4-23 0,1-1-18 16,2-2-27-16,1-1-1 0,1-1-20 16,-1 4-3-16,8-1-1 15,-1 1-6-15,8 1 16 16,4-9 8-16,14-1 16 16,12-3 5-16,11-9 6 15,13-1-6-15,14-9-15 16,6 0-11-16,1-7-22 15,-1 0-5-15,-15 5-11 16,-12 0-2-16,-14 8-1 16,-8 5 2-16,-16 8 7 15,-11 3 2-15,-19 13-5 16,-15 4-3-16,-22 13-19 16,-17 5-12-16,-22 12-14 15,-5-3-3-15,0 0 4 0,15-4 6 16,33-15 11-1,12-11 0-15,39-14-3 0,4 5 5 16,40-18 12-16,12-2 7 16,27-12 13-16,16 0-3 15,-4 2-3-15,-4-2-2 16,-20 7 1-16,-20 4 1 0,-29 14 7 16,-12 8 5-1,-29 21-4-15,-14 10-11 16,-37 15-66-16,-11 8-50 15,-19 12 48-15</inkml:trace>
  <inkml:trace contextRef="#ctx0" brushRef="#br0" timeOffset="60432.95">10329 3659 902 0,'2'2'119'0,"-2"-1"87"0,0 10-69 0,0 2 16 0,0 0-38 0,0-1-10 0,0-1-11 0,1 2-2 0,10 3 1 16,-4 6-1-16,1 19-28 16,1 9-19-16,-9 26-29 15,0 11-8-15,-9 20-48 16,-1 0-51-16,2 7-459 15,5 2 359-15</inkml:trace>
  <inkml:trace contextRef="#ctx0" brushRef="#br0" timeOffset="66351.28">10772 7925 690 0,'7'-2'47'0,"-28"6"1"0,-28 2 37 0,-6 0-14 0,-6 0-18 0,-6 1-23 16,1-1-11-16,1-6-16 0,5 0-2 0,10-9 1 0,4-4 0 0,0-4 36 0,2-15 20 16,3-9 35-16,0-11 19 0,10-14-1 0,1-11-3 0,8-10-10 0,6-3-5 0,8 0-14 31,6 3-9-31,9 4-15 0,15 1-10 0,11 9-20 31,5 2-5-31,15 13-14 0,-1 6-2 16,12 8-2-16,-3 7 0 15,16 15 3 1,5 5 0-16,13 12 9 0,14 5-3 16,-5 13-4-16,-3 9 1 15,-9 19-3 1,-15 11 2-16,-17 19 3 0,-13 13 0 16,-17 7 1-16,-16 4 0 15,-25 4-1-15,-11 0 0 16,-16 7-5-16,-4 3-2 15,-9-5-18-15,-1-9-18 0,-14-18-43 16,-7-13-37-16,-1-16-97 16,3-10-93-16,18-19 166 15</inkml:trace>
  <inkml:trace contextRef="#ctx0" brushRef="#br0" timeOffset="67376.39">7650 3695 431 0,'-3'-22'129'0,"-5"2"75"0,2 1 30 0,-3 5-27 0,4 7-52 0,-3 7-34 0,-5 8-34 16,2 13-11-16,-1 10-27 0,5 6-10 15,4 8-27-15,3 4-8 0,13 0 1 0,3 0 1 16,10-11 3-16,1-7 1 16,0-9 6-1,3-9 5 1,-5-11 33-16,-3-9 14 16,2-16 8-16,-3-15-2 0,-1-11-27 15,-1-5-6 1,-11-4 1-16,-7 4 6 0,-13 2 1 15,-12 2-6-15,-9 12-21 16,-11 10-12-16,-10 17-17 16,1 14-20-16,-14 33-67 0,-4 13-83 0,-9 36 96 15</inkml:trace>
  <inkml:trace contextRef="#ctx0" brushRef="#br0" timeOffset="73357.7">10783 3087 424 0,'7'-10'136'0,"-1"2"114"16,-4 10-61-16,-2 1-4 0,-8 10-45 0,-6-4-11 0,-5-3-23 0,4 2-10 15,3-8-10-15,-4 0-8 0,3-1-24 16,-6-6-13 0,1 3-21-16,-6 1-7 0,0-4-6 15,-3 4-2-15,1 3 0 16,-1-1 0-16,-3-1-1 15,-5-4 1 1,-1-2 6-16,0-3 1 0,4 0 0 16,0 1-2-16,4 5-6 15,1 4-2-15,-9 2-1 16,6 6-1-16,-8 7-1 16,-1 3 1-16,-9 4-1 15,6 4 1-15,-6 7-2 16,7-2-1-16,8 7-1 15,3 9 0-15,10 5 0 16,2 4 0-16,6 9 3 16,1 11 0-16,3 3 1 15,-2 9 1 1,-1 9 1-16,-1 5-1 0,-2 16-1 16,-2 8 0-16,6-4-1 15,9 2-1-15,2-8 0 16,12-9 1-16,0-5 1 15,1 0 1-15,-2 3 1 0,-4-3 1 16,-8 4-1-16,-6 6 1 16,-8-1 0-16,-4 13 0 15,-4-6 0-15,5-2-1 0,7-13-2 16,1-9 0-16,9-17-2 16,3-2 1-1,7-14-5-15,7-3 0 0,13-5 0 0,2 0-2 16,9-3 4-1,3-5-1 1,-3 0 3-16,8-9 2 0,0 0 0 16,-2-1 3-16,0-1-3 15,-4 2-1 1,-1-10-2-16,-2-1 0 0,-7-7-1 16,3-6 3-16,5-1 1 15,5-5 3-15,3-4 2 16,1-1 1-16,-4 0-2 15,1 0 0-15,6-1-1 16,2-4-1-16,5-3 0 16,-5 0 0-16,-6-3 1 15,-2 0 0-15,-17-5 0 16,-3-4 1-16,-2-7 0 16,-4-6 1-16,-2-13 7 0,3-6 3 15,-7-20 5-15,4-6 2 0,-6-15 0 31,-8-11-1-31,-5-22-2 0,-5-13-2 16,-6-17-6-16,0 0-4 0,0-10-4 31,0 1 0-31,6-2-2 16,-1-2 0-16,1 2 1 16,3-5 0-16,-7 6 1 15,-5 5 1-15,-7 8 2 16,-1 13 1-16,-11 9 1 0,-2 0-2 15,-9 7-2-15,-8 5-3 16,-11 18-1-16,-2 12-2 16,-2 22-15-16,-3 7-18 0,2 23-86 15,4 24 73-15</inkml:trace>
  <inkml:trace contextRef="#ctx0" brushRef="#br0" timeOffset="84375.16">10165 7793 1097 0,'-25'0'101'0,"-2"1"74"0,2 10-51 0,-1 3 7 0,0 10-11 0,4 0 0 15,6-9-25-15,3 0-11 0,15-11-13 0,9 1-8 0,24-14-4 0,9-1-1 0,22-9-9 0,8-6-9 16,22-2-21 0,5-3-8-16,21 5-7 15,4 6 0-15,-12 5 0 0,-15 3 2 16,-38 9 4-16,-19 4 5 16,-44 6 23-1,-11 4 3-15,-29 7-5 16,-25 5-3-16,-27 7-20 0,-17-4-4 15,-15 3-2-15,2-3-3 0,10 0-4 16,7 1 0 0,21-4 0-1,17-2-1-15,34-14-8 0,29-2 5 16,36-12 6-16,33-4 0 0,27-10 15 16,14-5-7-16,22-1-1 15,2 1 3-15,5 6-6 16,-12 8 5-16,-42 11-1 0,-25 8 7 15,-54 14 8-15,-22 7 1 16,-49 8 2-16,-24 11-10 16,-27 1-10-16,-4-5-4 15,19-8-9 1,11-12 2-16,37-13-3 16,14-8-2-16,43-3-7 15,2-3-1-15,39-5 6 0,17 3 6 16,40-4 17-1,6 1 4-15,28 0 0 0,4 0-2 16,-22 3-6 0,-16-1-1-16,-44 6-2 0,-22 6-8 15,-28 5-39-15,-13 2-44 16,-29 7 43-16</inkml:trace>
  <inkml:trace contextRef="#ctx0" brushRef="#br0" timeOffset="86497.06">10528 8677 662 0,'9'0'83'0,"-4"-8"74"0,3 2-19 0,-3-5 7 0,1 2-19 0,-6 4-16 0,-2-2-9 0,-5 4-23 16,-4 3-12-16,-5 8-26 16,-8-3-10-16,-7 3-11 15,-14-2-3-15,-2 4-2 16,-2-1 0-16,-11-3-2 15,7 5-2-15,-23 0-3 16,-5-7-1-16,-2-3 2 16,-7-4 6-16,13-11 20 15,7-7 6-15,-1-10 6 16,16-7-1-16,1-13-16 16,-7-10-4-16,4-12 1 15,-3-4-5-15,8-10-2 16,8-6 0-16,12-4-1 0,2-3 4 15,5-10 3-15,0-2 1 16,-1-3-6-16,1-2-3 16,-6 4 6-16,-1 4 2 15,-1 1 3-15,1-2 0 16,1-5-9-16,4-2-8 0,3-4-7 16,6-7 4-1,6-11 0-15,6-4 2 0,3-5 3 16,8-1-6-16,-1 3-1 15,6 4 2-15,-4 9 11 16,2 4 4-16,-8 4 9 16,0 5-3-16,-1 4-14 15,-6-7-1 1,7-5-12-16,2-3-1 0,6 0 4 16,3-8-4-16,-2 10 0 15,-1 0 1-15,-2 11-1 16,-2 9 1-16,-9 19 7 15,-5 9 10-15,-13 17 4 16,-4 1 0-16,-11 12-2 16,-12 6-9-16,-10 4 2 0,-7 1 0 15,4 10 1-15,6 3-2 16,7 7-5-16,-1 7-3 16,-1 10-13-16,-1 5-5 15,-6 9-4-15,6 6-2 16,1 3-1-16,6-1-5 15,18 0-8-15,7-4-6 16,13-11-12-16,8-2-5 0,0 1-24 16,8-8-28-16,-2-7-115 15,9-4-125 1,-1-13 189-16</inkml:trace>
  <inkml:trace contextRef="#ctx0" brushRef="#br0" timeOffset="86811.85">8302 2967 457 0,'-8'-8'85'15,"5"3"109"-15,-5-3 19 0,2 8-18 0,-4 2-35 0,-4 17-71 0,0 6-20 0,-8 26-14 0,-4 7-3 16,-3 16-17-16,-5 5-10 16,4-2-11-16,-3-3-2 15,5-12 3 1,9-9 0-16,14-12 4 0,13-4-1 16,27-14-4-16,7-5-3 15,23-10-8-15,4-8-3 16,15-12-65-16,3 1-121 0,-2-4 112 15</inkml:trace>
  <inkml:trace contextRef="#ctx0" brushRef="#br0" timeOffset="91304.71">19467 2327 246 0,'-7'-2'75'0,"4"4"58"0,0 1-21 15,-3-2-17-15,6 9-27 0,3-7-6 0,5 5-5 0,1-2 0 0,4 5 3 16,-1 2-3-16,-1 1-14 16,-4 3-4-16,1-1-19 15,-7 1-10-15,-1 2-15 16,2-6-8-16,-2-8-22 16,0-5-5-16,1-2-5 15,1-7-4-15,3-6-71 0,-4 0 79 16</inkml:trace>
  <inkml:trace contextRef="#ctx0" brushRef="#br0" timeOffset="96753.26">18446 593 330 0,'-2'-6'113'16,"2"0"94"-16,0 3-35 0,0-2-16 0,-3 3-23 0,2 2-7 0,-3 0-17 0,0 0-7 16,4 0-25-16,0 0-15 15,-2 0-21-15,8 2-5 16,-2 6-4-16,-3 6-2 0,5 13-8 15,4 9-5-15,1 13-11 16,0 5-1-16,-2 9-4 16,-4-2-1-16,3-3-4 15,-3-2-16-15,-4-11-65 16,2 0-60-16,-3-14 74 16</inkml:trace>
  <inkml:trace contextRef="#ctx0" brushRef="#br0" timeOffset="97432.53">17711 175 409 0,'-3'19'98'0,"-7"-12"132"16,2-1-49-16,2-8-2 0,-5-7-24 0,9-2-59 0,-6-3-22 0,4 1-28 0,-9 1-7 0,-11 4-3 15,-3 4 2-15,-10 9 3 0,-3 5-8 0,-4 10-7 0,-5 7-1 0,3 12-11 0,5 4-4 16,18 6-8-16,7 3-1 0,16-5-1 16,13-4 0-16,13-9 5 15,11-7-2-15,8-9 1 16,9-7-1-16,3-8-39 0,0-5-61 0,-1-9 58 15</inkml:trace>
  <inkml:trace contextRef="#ctx0" brushRef="#br0" timeOffset="97733.02">17995 264 795 0,'0'8'112'0,"-2"6"68"0,-3 2 15 0,-3 7-66 0,1 1-31 0,0 3-42 16,6-2-17-16,1-1-24 0,4-5-4 15,6-1-6-15,-1-3-2 16,4-11-3-16,1 3-16 0,2-10-80 16,1-1-104-16,-4-2 105 31</inkml:trace>
  <inkml:trace contextRef="#ctx0" brushRef="#br0" timeOffset="97875.33">17990 169 812 0,'-6'0'106'0,"1"0"156"0,-1 0-159 0,1 0-27 0,2 2-23 0,1-4-109 0,2-4-132 0,3-2 115 16</inkml:trace>
  <inkml:trace contextRef="#ctx0" brushRef="#br0" timeOffset="98222.43">18156 341 974 0,'4'16'114'0,"4"-4"52"0,-3 1 6 0,3-7-39 0,-7 1-54 0,1 1-45 0,0-4-9 0,-4 4-17 15,0-2-3-15,1-1-1 16,1-3-1-16,0-2 0 15,-5-2 1 1,11-6 2-16,-6-3 1 0,0-9 1 16,4-5-1-16,-4-7 3 15,3-1 4-15,9 0 2 16,2 3 2-16,7 11 1 16,4 11-5-16,2 11-5 15,1 8-4-15,7 14-5 16,-3 4-1-16,4 7 0 15,2-3 1-15,-3-1-1 16,-5 4 0 0,-5-8-65-16,-3 1-83 0,-8 2 86 0</inkml:trace>
  <inkml:trace contextRef="#ctx0" brushRef="#br0" timeOffset="102243.87">20841 1584 538 0,'22'-13'87'0,"-5"1"87"0,-1-1-24 0,-8 3-23 0,-5 4-37 16,-6-2-49-1,-7 5-9-15,-1 5 5 16,-5 6 7-1,2-1 18 1,-2 4 6-16,-1 1-7 16,3 0-5-16,6 1-12 0,2-2-1 15,6-5 0-15,6 0 5 16,0-6 7-16,5 0-2 16,-1 0-6-16,-5-1-1 15,-4 1-9-15,1 0-4 0,-5 0-7 16,-1 1-8-16,-5 6-11 15,7 1-2-15,2 3-1 16,0 1 0-16,13 4 0 16,3 5 0-16,9-3 2 15,10 6 3-15,-2 0 3 16,3-5 1-16,7 1-4 16,-12-1-1-16,-2-2-2 15,-3-2-1-15,-14-9 3 16,-3 0 1-16,-7-3 1 15,-6 1 1-15,-2 2-4 16,0-1-1-16,-4 1-4 16,1-1-2-16,-1 3 1 15,-2-2-1-15,-7 3 0 16,3 4 1-16,-9 1-1 16,-4 0-1-16,-8 4-1 15,-4-1 0-15,-4-3 0 0,6 2-1 16,4-3 1-1,10-4-1-15,9-4 1 0,5-2-1 16,11-3-1-16,0 0 0 16,11-2-1-16,3-1-1 15,8-2 4-15,-1-4 1 16,6 1 1-16,3-1 0 16,3-9 0-16,0 1 0 15,3-5-1-15,2-3 0 0,0-2 1 16,-2 2 0-16,-6 3 0 15,-3 1 2-15,-6 7 0 16,-6 1 1-16,-10 2 0 16,1 2 1-16,-9 4 1 15,-5-3-1-15,-6 7-3 16,-2 1-1-16,-7 1-1 16,-1 1-1-16,-1 2-2 15,-4-4 0-15,4-3 1 16,2-3 0-16,-1-7 3 15,7-1 0-15,-6-8-1 16,6-3 1-16,3-2 0 16,1 0-1-16,2 13 1 15,0 1 0-15,-8 6-1 0,5 7 0 16,-3 0-1 0,1 1 0-16,2 5 1 0,3-4 0 15,9 0 0-15,-1-2 1 16,1-2-1-16,12-7 1 15,2-4 0-15,1 0 0 16,1 2 1-16,-1 5 0 0,-7 4-1 16,-1 2 1-1,-5 8-1-15,-2 3 1 16,2 3 0-16,0 5 0 0,2-1-1 16,4 2-1-1,12-1 0-15,-1 0-2 0,10-2 2 16,6 2 0-16,3-3 0 15,-3-3 1-15,2-1 0 16,0-4 1-16,-13 3 1 16,-2 0 1-16,-7 0-1 15,-10 0 1-15,-3-1 0 16,-3-2 0-16,-6 3 0 16,2 0-1-16,-7-2-1 15,-5-1-1-15,-5 2 0 16,-1 1-3-16,-13 1-8 15,-1 6-10-15,-15 2-10 16,-1 1 0-16,1 1 6 0,4-2 5 16,15-2-1-16,7-1-9 15,15-1-67-15,4-7-65 16,12-3 92-16</inkml:trace>
  <inkml:trace contextRef="#ctx0" brushRef="#br0" timeOffset="103201.48">19541 2554 604 0,'0'0'88'0,"-3"0"107"0,-1 0-24 0,1 0 5 16,-6 1-27-16,6 1-41 0,1-1-9 0,2 3-11 15,2 0-7-15,2 6-14 16,3 4-6-16,-4 14-3 15,0 4-5-15,-3 17-9 16,2 11-7 0,5 18-14-16,6 8-7 0,8 11-10 15,1 3-2-15,0-2-1 16,1-1 0-16,-4-7 2 16,0-8 1-16,-5-17 2 15,-1-8 0-15,0-19-1 16,-10-5-2-16,3-13-30 15,-6-6-44-15,-6-12-188 16,-4-4 155-16</inkml:trace>
  <inkml:trace contextRef="#ctx0" brushRef="#br0" timeOffset="103516.1">19481 3572 1110 0,'4'0'68'0,"4"0"115"0,3 2-55 0,-4 4 9 0,-6-3-9 15,6 13-78-15,-4 8-17 0,9 14-11 0,4 0-11 0,13 3-6 16,0-7-2 0,6-9 15-16,5-6 14 15,2-11 35-15,-4-6 13 0,2-12 11 16,-4-9-3-16,-6-15-18 15,1-4-8-15,-2-5-30 16,-2-7-10-16,-12 3-15 16,1 4-23-16,-8 8-60 15,-6 10-45-15,-4 14-238 16,-11 8 210-16</inkml:trace>
  <inkml:trace contextRef="#ctx0" brushRef="#br0" timeOffset="104226.75">19807 4164 866 0,'-4'-10'97'0,"2"1"139"0,0-2-49 16,-6 0 25-16,-7 3-26 0,-3 6-65 0,-10 2-19 0,-11 11-31 0,-1 10-17 16,-4 20-29-16,-5 9-12 15,11 17-15-15,-1 8-3 16,13 3-1 0,9-4 0-16,17-18-1 0,8-5-1 15,22-20-29-15,5-7-20 16,15-16-62-16,7-8-30 15,1-13-69-15,4-9-53 16,1-8-85 0,-8-8-9-16,-7-9 88 0,-6 5 98 0,-14 2 264 15,-2 5 100 1,-10 18 115-16,-12-3 26 0,-12 13-40 16,-6 4-41-16,-5 13-82 15,-4 10-49-15,0 12-73 16,6 7-17-16,6 7-18 31,0-5-2-31,11-8-4 0,8-6-1 16,8-19 7-1,6-2 10-15,6-11 8 16,4-6 14-16,6-11 6 16,-1-5 3-16,-7-3 21 15,-4-3 1-15,-22 0 3 16,-13 2-7-16,-12-3-26 0,-13 8-15 15,-12 8-44-15,5 9-25 16,0 12-60-16,8 6-47 16,15 4-159-16,6-4 176 15</inkml:trace>
  <inkml:trace contextRef="#ctx0" brushRef="#br0" timeOffset="104787.16">20157 4396 876 0,'42'3'160'0,"-11"1"144"16,-4 0-19-16,-8 5-82 0,-18 4-45 0,3 6-80 0,-6 1-29 0,0 10-31 15,7-2-10-15,6-1-8 16,11-3-2-16,7-7 0 16,-4-9 2-16,3-6 9 15,-7-2 11-15,4-8 27 16,-6-5 13-16,-8-1 24 0,-5-6 5 15,-15-7-5-15,1 5-14 16,2 4-24-16,6 17-13 16,-8-6-20-16,8 15-6 15,-2 19-9-15,4 9-2 16,6 5-6-16,6 7 2 16,13-17 1-16,9-2-1 15,3-14 0-15,-1-8 3 16,-8-10-9-16,2-12-5 0,-7-16-15 15,0-9-3 1,1-12 6-16,0-9 7 0,0-10 19 16,-3-5 6-1,-9-12 8-15,-7-2 1 0,-7 10 2 16,-3 13 7-16,-5 26 14 16,3 18 10-16,-8 16 5 15,4 9-10-15,1 18-16 16,-1 9-12-16,5 20-10 15,4 9 0-15,7 18 0 16,2 6-3 0,5 5 0-16,2-4 1 0,5-1-39 0,-1-5 2 15,2-17-47-15,5-9-29 16,5-24-22 0,-10-12-50-16,0-18-90 0,-6-13-96 15,-9-18 206 1</inkml:trace>
  <inkml:trace contextRef="#ctx0" brushRef="#br0" timeOffset="104946.01">20623 4120 1287 0,'-16'1'115'0,"3"4"119"0,7 6-69 0,19 3 0 0,9-1-17 0,22-4-48 15,16-7-16-15,25-13-41 16,5-5-19-16,-5-17-48 15,-3-3-49-15,-15-4 43 16</inkml:trace>
  <inkml:trace contextRef="#ctx0" brushRef="#br0" timeOffset="120457">2391 12987 181 0,'-5'-5'80'0,"0"-4"78"0,5-8-12 0,7-4-21 0,7-7-9 0,-2 1-18 0,3 0-12 15,-3 8-9-15,-1 7-2 0,-3 10 22 0,-3 2 5 16,-5 5-19 0,0 3-13-16,0-4-35 0,1 6-9 15,6-2-8-15,1 0-3 16,12-4-1-1,5 3 0-15,8-1 0 16,2 0-1-16,6-1-2 16,7 0-3-16,4-2-3 0,0 0-1 15,-3-3-2 1,-5 2 0-16,-2-2-1 16,1-2 0-16,4-4 0 0,-1-5 0 15,12-2 0 1,1 0 0-16,15 2 0 0,5 4-1 15,-2 0 0 1,2 3 0-16,-11 4 0 16,-8 4 0-16,0 4 0 0,-4 3 0 0,4 0 0 31,5 0 1-31,11-1-1 0,0-7 0 16,6-3 0-16,-5-2-1 0,-5-7 0 15,-5 3 0-15,2-4 0 16,4 7 1-16,15 3-1 15,4 3 0-15,-1 8 1 16,-1 3 1-16,-10 0 0 0,-5-1 0 16,-1 0-1-1,1-2 1-15,17-8-1 16,7 2 0 0,1-5 17-16,-7-2 7 0,-14-3 5 0,-7-1 4 31,2-2-16-31,5 0-5 0,22 4-5 15,5-1-3-15,0 5-3 16,-4 5 0-16,-17 7 1 16,-4 4-2-16,-2 8 2 15,6-1 0-15,-1-2 0 0,-1-2 3 16,-4-13 19 0,-10-4 8-16,-5-7 16 15,-1 2 3-15,-2-5-17 0,2 3-8 0,2 5-14 31,0-2-4-31,2 2-46 0,4 0-86 0,-1 2 75 16</inkml:trace>
  <inkml:trace contextRef="#ctx0" brushRef="#br0" timeOffset="122571.28">11474 12490 487 0,'-1'0'91'0,"2"0"95"0,-2 0 4 0,1 2-15 0,-3 4-16 16,-7 1-32-16,2 5-15 0,-7 4-34 0,0 8-17 0,-8 10-28 31,-1 11-17-31,5 13-16 16,-1 5-6-16,16 3-2 15,4-3-1-15,26-14 1 16,8-16 0-16,18-22 4 16,4-14 16-16,2-22 46 0,-6-14 18 15,-8-18 26 1,-4-2-3-16,-18-10-23 0,-8 3-10 16,-16 7-15-16,-12 3-8 15,-20 15-14-15,-15 11-8 16,-19 15-39-16,-10 12-39 15,-7 25-92-15,6 16-112 16,23 16 143-16</inkml:trace>
  <inkml:trace contextRef="#ctx0" brushRef="#br0" timeOffset="123476.56">13555 12334 389 0,'-3'-3'113'0,"0"-3"134"15,-6 4 0-15,-3 1-16 0,3 2-22 16,-4 4-47-16,1 3-28 0,-7 5-46 0,-5 2-19 0,-3 7-34 0,-3 4-10 0,4 13-18 0,2 10-7 0,11 14-5 16,7 5-3-16,15 8 0 15,7-12 0-15,20-13-1 16,13-12 1 0,10-25 2-16,2-9 11 0,-2-22 26 15,-7-13 13-15,-11-19 26 16,-3-10 2-16,-15-8-2 15,-10 0-8-15,-18-5-17 16,-11 10-9-16,-23 10-19 16,-10 7-23-16,-19 24-125 15,-19 19-146-15,-17 37 148 0</inkml:trace>
  <inkml:trace contextRef="#ctx0" brushRef="#br0" timeOffset="126660.66">11509 13184 871 0,'3'8'99'0,"-4"6"106"15,-2 2 14-15,-5 13 8 0,-5 5-8 0,11 9-45 0,-1 1-40 0,-3 0-63 0,4 2-24 0,-2-5-32 16,1 3-8 0,3-1-39-16,4-2-52 15,-1-4-244-15,2 3 201 0</inkml:trace>
  <inkml:trace contextRef="#ctx0" brushRef="#br0" timeOffset="127472.01">13629 13380 621 0,'0'-5'113'0,"0"4"141"0,-3-3-50 0,-6 4-2 0,-1 0-21 0,-7 5-43 15,-5 6-20-15,-6 7-45 0,-7 7-20 0,5 9-33 0,0 4-11 0,11 13-13 0,9-4-3 16,26 2-2-16,6-3 0 0,22-16 1 16,7-7 0-1,-1-16 3-15,6-10 4 0,-3-23 14 16,-1-5 8 0,-3-15 14-16,-5-4 7 0,-12-6 1 15,-10-2 0-15,-22 3 2 16,-11 1-5-16,-25 5-11 15,-12 7-6-15,-7 7-53 16,-8 10-43-16,-5 20-429 16,-20 8 329-16</inkml:trace>
  <inkml:trace contextRef="#ctx0" brushRef="#br0" timeOffset="131331.57">7873 14716 384 0,'3'4'115'0,"-3"0"105"16,-3 5-85-16,-2 4-16 0,-6-1-20 0,0 2 0 0,6-9-8 0,-3-2-5 0,8-3-17 16,0-1-9-16,0-6-19 0,8 7-8 0,10-6-14 15,8 5-2-15,25-1 8 16,10 5 4-16,17 10 4 15,2 4 4-15,4-1-3 16,-4-4 1-16,12-1 5 0,10-7 1 16,20-4-1-1,1-4-5-15,-3-3-8 16,-13 3-5-16,-19 3-9 0,-2 1-1 16,-14 3-3-1,1 2-2-15,-18 1 0 16,-6 0-18-16,-11 4-45 0,-10-4-21 15,-7-3-88 1,-6-3-65-16,-2-1 135 0</inkml:trace>
  <inkml:trace contextRef="#ctx0" brushRef="#br0" timeOffset="131645.1">9315 14686 1059 0,'0'3'110'0,"3"2"84"0,6-4-37 0,2-1-42 0,4-5-20 15,0-2-28-15,9-1-13 0,1 6-22 0,2 2-7 0,5 10-14 0,-2 5-4 0,3 11-5 16,3 7-1-16,-8 0 1 15,-2-2 0-15,-4-4 2 0,-8-2 0 16,-3-6 5-16,-8 3 1 16,-6 0 3-1,-10-3-2-15,-13 3-20 16,-11 2-27-16,-27-2-114 16,-14 0-174-16,-27 5 186 15</inkml:trace>
  <inkml:trace contextRef="#ctx0" brushRef="#br0" timeOffset="138377.91">11504 14418 651 0,'-4'19'95'16,"-1"-4"82"-16,-3 4-20 0,-5-1-33 0,9-4-17 0,-6-2-17 0,7 1-7 15,-3-2-17-15,3 2-8 0,1 6-23 0,-6 7-13 0,2 14-14 0,-4 6-4 16,7 12-4-1,3 3 0-15,13-9 0 0,3-6 0 16,9-19 24 0,2-14 21-16,1-17 42 0,8-5 16 15,-6-13 2 1,-8-8-16-16,-3-8-27 0,-14-12-15 16,-8-4-15-16,5 2-1 15,-17-8-6 1,-5 8 1-16,-5 9-8 0,-12 1-3 0,-4 13-7 15,0 7-3 1,2 14-7-16,1 8-5 0,5 15-42 16,4 7-40-16,7 5-134 15,7-2 123-15</inkml:trace>
  <inkml:trace contextRef="#ctx0" brushRef="#br0" timeOffset="138945.09">13757 14429 716 0,'0'-4'177'0,"2"3"222"0,-1 1-128 0,1 0-24 0,0 5-21 0,4 6-41 0,-3 3-26 0,5 10-62 15,-5 7-25-15,-5 18-40 16,-1 11-12-16,-5 17-9 15,1 5-31-15,-1 16-119 16,1 3-52-16,10-2 79 16</inkml:trace>
  <inkml:trace contextRef="#ctx0" brushRef="#br0" timeOffset="144159.63">17528 11453 718 0,'0'1'47'0,"-5"1"17"0,2-4-28 0,0-2 6 16,-4-4 19-16,6-3 54 0,1 3 28 0,4-2 16 0,-4 2-8 15,0 2-33-15,-7 5-20 16,-11 1-46-16,-4 4-8 16,-14 11-4-16,-2 2-1 0,-5 10 5 15,-4 1-5 1,4 10-20-1,-1 9-7-15,11 12-12 0,0 8-3 0,14 15-3 16,5 5 0 0,14-5 0-16,5-6-1 0,20-24 0 15,5-11-2-15,17-19-14 16,8-11-4-16,15-16-17 16,-2-4-5-16,-1-13 13 15,-2-2 6-15,-19-6 23 16,-7-1 8-16,-17 2 7 15,-15 6 2-15,-6 7 9 16,-7 2 16 0,-5 6 9-16,2 5-1 15,-4 10-12-15,8 9-18 16,-3 13-15-16,5 5-2 16,6 1-1-16,7-2 1 0,4-9 2 0,10-7 0 31,7-11 3-31,1-10 2 15,2-11 28-15,-10-2 10 0,-3-10 21 16,-4 0 11 0,-9-2-5-16,-3-1-3 0,-10 3-14 15,-8 2-12-15,-12 2-24 16,-2 8-17-16,-11 10-67 16,4 5-46-16,-1 17-153 15,2 5-159-15,20-1 242 16</inkml:trace>
  <inkml:trace contextRef="#ctx0" brushRef="#br0" timeOffset="144641.72">17873 11923 734 0,'43'-18'175'0,"-7"1"161"15,-4 0-57-15,-18 6-98 0,-6 4-50 0,-7 17-69 0,-2 10-23 0,-2 9-26 0,-4 9-9 16,7-2-3-16,5-8-1 15,12-4-1-15,5-12 1 0,7-10 4 16,2-5 10-16,-1-13 24 16,-1-1 14-16,-6-7 17 15,-5 0-2-15,-3 6-17 16,-5-3-12 0,-1 15-24-16,-2 4-7 0,-1 15-8 15,0 7-3 1,4 12 1-16,1-2 1 0,6-3-1 15,5-4 0-15,15-7 0 16,-1-8 1-16,3-13 3 16,-1-4 2-16,-6-15 21 15,4 0 15-15,-6-21 27 16,5-1 10-16,-10-17 5 16,-1-8-1-16,-13 3-13 15,-7-3-4-15,-8 3-18 16,-6 10-6-16,-1 22-17 0,5 15-5 15,1 26-20-15,2 12-10 0,3 23-4 32,2 13-1-32,9 23 6 15,1 3-3-15,6 4-86 0,4-12-34 0,3-9-118 16,0-15-89-16,-3-12 208 16</inkml:trace>
  <inkml:trace contextRef="#ctx0" brushRef="#br0" timeOffset="144816.09">18537 11831 1724 0,'7'2'87'16,"5"-1"26"-16,4 6-45 0,20-1-26 0,5-3-6 0,18-3-6 0,9-3-10 15,10-10-32-15,1-1-53 16,5-9-233-1,-5-1 189-15</inkml:trace>
  <inkml:trace contextRef="#ctx0" brushRef="#br0" timeOffset="145246.04">20080 11636 699 0,'0'-14'161'0,"2"-4"204"0,-1-2-172 16,3-2 10-16,-4-4-12 0,0 1-9 0,-10-5-14 0,-4 3-6 15,-13 1-36-15,-5 3-20 16,-12 8-48-16,2 7-22 16,-1 9-25-16,-3 10-11 0,8 18-14 15,5 9-4-15,14 7-2 16,10 7 2 0,17 4 3-16,16-3 4 0,15-2 3 15,13 1 4-15,3-3 2 16,5-2 1-16,-8-1 2 15,-9-4 2-15,-19-5 2 16,-13-1-5 0,-34-11-34-16,-10 5-24 0,-19 2-65 15,-9-4-34-15,-2-1-135 16,3-4-146-16,4-5 251 16</inkml:trace>
  <inkml:trace contextRef="#ctx0" brushRef="#br0" timeOffset="145879.82">20161 11953 745 0,'53'-19'213'0,"-10"0"217"0,-15 13-207 0,-15 2-41 0,-12 14-90 0,-2 4-32 0,-7 13-39 15,-6 4-9-15,0-2-7 16,7 4-2-16,7-13-3 15,11-4 0-15,13-8-1 16,-3-8 1-16,4-9 3 16,-5-6 2-1,12 0 8-15,-7-9 9 0,-8-1 27 16,1 1 14 0,-10 2 12-16,-4 5-3 0,4 10-26 15,-8 3-17-15,-1 15-24 16,-4 9-7-16,5 5-4 15,8 4 0-15,4-6 4 16,6-2-1-16,6-10 1 16,2-5 0-16,6-6 0 0,-4-6 1 15,1-5 1 1,2 0 0-16,-1-2 3 0,-3 1 0 16,-6 5 0-1,-9 4-4-15,-9 8-11 0,-3 8-8 0,-6-1-7 16,1 2 2-1,5-1 6-15,2-4 7 16,9-4 7-16,3-5 3 0,5-6 2 16,2-5 4-16,4-3 1 31,6 3 5-31,4 0 4 16,-2 4 0-16,5 10-4 0,-8 7-5 0,2 15-5 15,-3 5 0 1,-5 6 1-16,0-4 1 15,1-7-2-15,-6-8 1 16,6-13 1-16,2-4-2 0,8-10 2 0,1-4-1 16,8-3-14-16,4-2-16 15,-7 12-97 1,1 7 105 0,-13 19-22-16</inkml:trace>
  <inkml:trace contextRef="#ctx0" brushRef="#br0" timeOffset="149571.39">18427 14451 746 0,'1'1'159'0,"-1"1"159"0,0-2-124 0,0 0-9 16,0 0-29-16,0 0-11 0,-3 0-27 0,5 0-9 15,-1 11-32-15,-2 6-15 16,2 29-28-16,-12 12-11 16,7 29-15-16,-6 12-2 0,-1 4-6 15,6-1-1 1,1-16-1-16,2-8-25 15,7-26-64-15,3-14-54 16,11-28 66-16</inkml:trace>
  <inkml:trace contextRef="#ctx0" brushRef="#br0" timeOffset="150199.88">20438 14468 1048 0,'-6'16'117'0,"1"3"99"0,-1 4-54 15,0 6-44-15,-5 9-35 0,0 15-52 0,-5 12-16 0,9 17-17 0,7 1-5 0,10-4-3 16,14-5 0-16,6-25 1 15,9-11 1-15,13-24 8 16,6-10 12-16,1-19 47 16,2-10 32-16,1-16 46 15,-7-9 9-15,-12-17-2 16,-12-4-19-16,-24-1-24 16,-15-1-12-16,-33 2-28 15,-19 5-6-15,-21 17-37 16,-9 10-30-16,4 34-102 15,-1 16-69-15,-6 27 91 16</inkml:trace>
  <inkml:trace contextRef="#ctx0" brushRef="#br0" timeOffset="156622.93">2862 18389 790 0,'-23'37'36'0,"-1"-3"30"0,13-11-67 0,8-5-5 0,11-14-7 0,4-5-6 0,4-7-13 0,1-5-9 0,2 1 6 0,-3 1 6 15,-3 4 20-15,-1 4 43 0,-2 6 84 16,-7-1 47-16,2 3 64 16,3 2-17-16,-4-2-45 15,6 3-34-15,4-3-50 16,5-2-12-16,3 3-28 16,6 1-13-16,15-3-17 15,9-2-6-15,25-4-7 16,13-7-3-16,13-7 0 15,1 2-1-15,2-2 3 16,4 2-1-16,15 4 0 16,6 2 0-16,4-4 0 15,1-1 1-15,9-3 7 16,5-2 3-16,13 3 5 16,4 3-1-16,6-1-6 15,12 8 0-15,-8 5-5 16,6 5 0-16,-2 14 1 15,-9-5-1-15,3-1 2 16,-1-1 0-16,5-10 1 16,0 1 1-16,-1-4-4 0,0-7 2 15,-18-5 20 1,-4-7-56-16,0-20 30 0</inkml:trace>
  <inkml:trace contextRef="#ctx0" brushRef="#br0" timeOffset="160484.2">11705 17128 332 0,'0'12'180'0,"-3"-1"136"0,1 4-12 0,-6 1-24 16,-4-2-38-16,7 0-29 0,-2-4-55 0,6-4-18 0,9 4-63 0,-3 2-21 0,-4 15-26 15,2 14-15-15,0 36-8 0,-3 21-2 16,-7 35 0-16,-3 15 0 15,-1-5-62 1,2-10-44-16,9-43-144 0,-2-24 123 16</inkml:trace>
  <inkml:trace contextRef="#ctx0" brushRef="#br0" timeOffset="161246.31">13723 17277 404 0,'-4'0'93'16,"1"-2"77"-16,-3 2-85 0,3 0-34 0,0 0-38 0,-5 0-8 0,6 0-3 0,2 0 22 0,0-1 58 16,0-1 29-16,0-3 68 0,2 2 10 0,-2 2 8 0,0-1 4 0,0 2-9 0,0-2-14 0,0 2-41 15,-2 2-24-15,2 11-47 16,-5 6-16-16,2 17-16 15,3 13-16-15,-1 17-8 16,2 10-4 0,2 18-8-16,-1 10 3 0,6 15-66 15,4-3-63-15,11 1-245 16,10 1 207-16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53:59.7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17894 12602 182 0,'-2'-7'14'0,"-1"0"20"16,-5 1-35-16,0 4 1 0,-4 2 28 0,-1 4 29 0,0 3 57 0,-1 3 28 0,3-1 17 0,0 4-12 0,2 7-30 15,5-4-19-15,3 5-23 16,1-6-4-16,6 3-5 16,7-1-4-16,9-9-6 15,5 2-3-15,14-10-9 16,6 0-6-16,26-4-14 15,1-4-4-15,20 4-14 16,-1-6-2-16,-4 6-2 16,-6-4-2-16,-7 5 1 15,6-1 1-15,-6-2 6 16,3 3 8-16,-13-3 10 16,-6 2 5-16,-19 1 1 0,-16 2-2 15,-23 1 0-15,-1 0-6 16,-35-7-7-16,-9 7-4 15,-23 0-20-15,-13 0-8 16,-8 5-11-16,-9 0-3 16,-7 6 8-1,-9 5 7-15,-12 6 13 0,7-2 2 0,11 2 2 16,20 0 1-16,30-6-2 16,11-3 0-1,21-5-1-15,10-7-1 0,17-1 1 16,9 0 3-16,34 2 2 15,9-4 1-15,39 2-3 16,18-9-2-16,14 1-2 16,-2 0-1-1,-8-11 4-15,-11 3 9 16,-13-7 21-16,1-1 4 16,-8 4 11-16,-16 1-1 15,-21 3-13-15,-18 6-4 0,-27 9-10 0,-9-6-8 16,-21 9-11-1,-11 3-3-15,-6 7-15 0,-5 7-8 16,5 0-27-16,11 3-24 16,9 2-100-16,11-7-137 0,23 12 180 15</inkml:trace>
  <inkml:trace contextRef="#ctx0" brushRef="#br0" timeOffset="3630.65">13421 14731 186 0,'-1'-4'67'0,"-3"1"73"0,4-1 0 0,4-4 11 15,0 4 0-15,6-6-11 0,1 6-13 0,-3-4-3 0,9 5-15 0,-3 3-8 16,4 0-23-16,7 0-7 0,5 3-5 16,5 1 0-16,4 4 2 15,7 0-5-15,7-6-8 16,1-1-11-16,12-1-19 15,1-6-3-15,-3 3-17 16,1-2 0-16,-16-1-1 16,-10 6-9-16,-18 0-68 15,-18 0-86-15,-5 5 89 16</inkml:trace>
  <inkml:trace contextRef="#ctx0" brushRef="#br0" timeOffset="4239.83">13547 16111 733 0,'-7'2'100'0,"-1"-1"72"0,-2-2-62 0,2-1-20 0,5-1-11 0,2 2 5 0,1 1 9 0,4 3 5 0,9 5-5 0,3-2-5 16,17 3-12-16,-2-4-7 15,12 3-9-15,1-3-7 16,7-5-13 0,-1 0-11-1,7 0-16-15,3-2-6 0,-5 2-8 16,2-1-3-1,-7-1-41-15,-6 2-44 16,-4 9-194-16,-4 1 165 16</inkml:trace>
  <inkml:trace contextRef="#ctx0" brushRef="#br0" timeOffset="4699.47">13527 16974 114 0,'-5'-2'84'0,"-1"-2"128"0,4 2 33 16,5-3 24-16,5 2-11 0,3 3-41 0,4 0-24 0,0 3-49 0,3 2-26 0,12 1-45 0,-4-4-19 15,12-2-26-15,5 5-7 0,9-7-14 16,11 2-2-16,2 0-4 16,7-3-1-1,6 0-53-15,-4 3-57 0,-5 1-315 16,-4 6 258-16</inkml:trace>
  <inkml:trace contextRef="#ctx0" brushRef="#br0" timeOffset="5015.74">13658 17890 529 0,'-8'11'143'0,"0"-6"200"0,3-2-127 0,7-6-25 0,4 0-17 0,16-7-43 15,7 6-20-15,18-1-46 0,5 5-21 0,14 6-27 0,7-1-6 0,11 3-102 0,5-3-112 16,12-5 116-16</inkml:trace>
  <inkml:trace contextRef="#ctx0" brushRef="#br0" timeOffset="20553.74">14387 17871 102 0,'-3'0'18'0,"-5"0"34"0,8-1 2 16,-2-1 29-16,0-1 18 0,1 1 10 0,1-2-1 0,0 2-16 0,0 2-11 15,0 0 2-15,0-1 4 0,1-11 0 16,3 8-4-16,-3-6-26 16,6 1-17-16,-6 1-22 15,1 8-7-15,-2-2-7 16,0-1 0-16,0 2-1 15,-2-1-3-15,1 2 0 16,-1 0-2-16,-1 0 8 16,3 0 8-16,-2-9 24 15,7 4 9-15,-5-5 7 16,0 2-6-16,3 4-21 0,-3 2-6 16,0 2-15-16,2 0-2 15,-2 0-4 1,0 0-2-16,0 0 0 0,0 0 0 15,0 5 0-15,0-5 0 0,8 3 0 16,-5-3 1-16,-3 0 0 31,1 0 0-31,-1 2-1 0,0-2 1 16,2 0 1-16,-1 0 1 0,9 3 1 16,-2-2-1-16,-2 4-2 15,4-2 0-15,1 2-1 16,1 3 0-16,4-2 0 15,1-1 0 1,5-4 4-16,4 3 6 0,1-4 6 16,1 0 1-16,5 3 0 15,-3-3-4-15,6 0-5 16,2 3-2-16,2-1-3 16,-1-1-1-16,0 4 0 15,-1 0-1-15,0-2 0 16,0 1-1-16,-2 3 1 15,-3-6-1-15,5 3 0 0,-1-1 1 16,-1 0-1 0,2-3 0-16,1 0 1 0,-1-3-1 15,3 3 1-15,0 0 1 16,3 0-1 0,0 3 1-16,4 0-1 0,-4-3-1 15,0 0 1 1,-4-2-1-16,-4-4 0 15,-1 3 1-15,1-5-1 0,0 2 0 0,4-2 1 16,1 0 0 0,-4-3 8-1,1-2 3-15,-3 1 2 0,3 1 0 0,3 0-8 16,5-2-3 0,6 0-2-16,0 2 1 0,0-1-1 31,-2 4 2-31,-6-2 19 0,-7-1 9 0,-3 5 4 15,-5-3 2 1,-4-6-19-16,2 7-9 0,-3-1-3 16,-1 0-1-16,-1-1-2 0,4-1 0 15,-1 0-2 1,5 3 1-16,0-1-1 16,-2-4 0-16,5 2 0 15,4-2-1-15,0 1 1 16,-2-1 1-16,1-1 10 15,1 0 4-15,-9 0 5 16,-1 1 0-16,-3-4-8 16,-2 4-3-16,-5-6-3 15,5 2-2-15,-5-7 0 16,4-3-2-16,-4-4-1 16,2 1 1-16,-1-6-2 15,2-2 1-15,-3 0 1 16,1-2 0-16,-2-1 1 15,-2 0 0-15,3-3 2 0,5 0-1 16,-1-5 1 0,2-4-1-16,-2-9-1 15,-2 1 0-15,-2-4-1 16,-1 0 1-16,-3 4 1 0,-2-2-1 16,1 4 1-1,-2-1 1-15,6 4-1 0,-2-7 0 16,2 1 3-16,1-3 2 15,3-4 3-15,-2-5 1 16,4-3-3-16,-6-1-2 16,3 1-5-16,6 0-1 15,-5-8-2-15,6-2-1 16,0-6 0-16,-2 0 0 0,1 0 1 16,2 3 0-16,-3 6 0 15,-1 7 0-15,-4 3 1 16,2 1 0-16,4 2 0 15,0 4 0-15,5 2 0 16,3 7-1-16,-7 5 1 16,-1 8-1-16,2 2 1 15,-2 2 0-15,2 5 1 16,0 3 0-16,-2-4 1 16,0 4-2-16,2 0 0 0,-2-6-2 15,-1 1 0 1,-2-8 1-16,-5-1 0 0,8 1 1 15,-6-4-2-15,3 7 0 16,2-1 0-16,-6 3 0 16,5 3 0-16,-1 2 0 15,0 0 0-15,0 2 1 16,-1 1-1 0,-2 5 0-16,1 0 1 0,-4-6 1 15,8 6-1-15,1 0 0 0,3 1 0 16,6-5 1-16,-6 2-1 15,2-3 0-15,2 2 2 16,-4 2-2-16,0-2 1 16,2 2-1-16,0 4-1 15,-1-2 0-15,5 4 1 16,-2-2 1-16,-1 2-2 16,1 1-1-16,-5-1 1 15,-4-3-2-15,9 0 2 16,-5 0 0-16,1 0 0 15,1 0-1-15,5 0 14 16,-5 0 3-16,4 0 2 16,0-6 1-16,0 5-11 15,0-1 0-15,0 1-3 16,2 2-1-16,-3-2-2 0,1 0 0 16,0-3 3-16,2 2 1 0,-1 1 0 31,-2 2-1-31,-4-2-5 0,-1 0 1 15,-3 3-4-15,-1 2-1 16,-7 7 2-16,5 0 0 0,-15 8 6 16,-3 5 1-16,-1 0-6 15,-7 4-7 1,-1 6-28-16,-7 3-12 0,-1 3-38 16,-2-1-23-1,0 1-53-15,12-1-51 16,-1-2 118-16</inkml:trace>
  <inkml:trace contextRef="#ctx0" brushRef="#br0" timeOffset="21138.81">19571 12410 612 0,'0'-6'90'0,"1"1"76"0,1-1-24 0,-2 1-47 0,1 3-15 16,-1 2-2-16,0 0 2 0,4 4 7 0,-4 2-7 0,0-3-23 0,1 2-7 15,4 1-6-15,6-4 2 16,3-2 4-16,2 0-1 0,8-4 0 15,1-3 0-15,13-3-1 16,-2 4-4-16,3-4-11 16,1 2-7-16,-7 7-12 15,-3 1-4-15,-5 0-4 16,-3 6-1-16,-4 0-1 16,-3 2 3-16,-4 3 3 15,2 2 4-15,-13 0 6 16,0-1 2-16,-9 4 0 15,-6 0-2-15,0 4-7 16,-6 1-4-16,-1 6-6 16,-3 6-2-16,-15 12-26 15,2 4-27-15,-10 13-92 16,-9 3-92-16,-17 10 128 0</inkml:trace>
  <inkml:trace contextRef="#ctx0" brushRef="#br0" timeOffset="22626.19">2705 18225 494 0,'-4'0'43'0,"0"3"13"0,-6 3-17 0,-1 3-107 0,2 4-37 0,-1 0-8 0,-4-2 4 15,0-2 79-15,3-4 60 0,0 1 70 0,11-4 24 0,0-2 48 0,-2 1 1 0,-7 7-15 16,6-1-7-16,-5-1-36 0,3-1-19 16,-4-5-32-16,2 0-14 15,7 0-17-15,0 1-7 16,10-2-7-16,10-1-1 16,18-4-2-16,6 3-1 0,19 6 2 31,7 3 2-31,10 7 2 15,2-5-1-15,19 3-7 16,13-2-4-16,7-1-9 0,-4-2 0 16,-10-4-57-1,-7-1-99-15,-10 4 93 16</inkml:trace>
  <inkml:trace contextRef="#ctx0" brushRef="#br0" timeOffset="23138.69">4681 18266 681 0,'-12'17'117'15,"1"-1"157"-15,9-12-227 0,1 0-10 0,1-4-18 0,0-4 6 16,0 0 17-16,0-7 5 16,1 1 3-16,2 2 3 15,0 0 4-15,7 7 4 16,1 2 9-16,3 7 7 15,13 10 17-15,9 1 1 16,16-2-6-16,13 0-14 16,22-3-36-16,6-1-14 15,25 0-22-15,10-4-6 16,9-4-138-16,-6-2-69 16,-6 3 107-16</inkml:trace>
  <inkml:trace contextRef="#ctx0" brushRef="#br0" timeOffset="23539.79">6803 18370 1256 0,'-8'6'134'0,"7"-5"94"0,7-1-96 0,13 0-67 0,6 0-31 0,16 0-22 16,5-4-5-16,23-4-9 15,13-3-2-15,23-5-4 16,14-3-5 0,19-6-126-16,-4 0-313 0,0-5 280 15</inkml:trace>
  <inkml:trace contextRef="#ctx0" brushRef="#br0" timeOffset="30235.31">14347 16955 258 0,'-9'9'85'0,"-2"-2"70"0,6 1-29 0,-3-4-11 0,5 0-24 0,0 0-16 0,0-4-30 16,3 0-11-16,-4 2-23 16,4-2-2-16,0 0 8 15,0 0 9-15,0 0 21 16,5 5 7-16,0 1 5 16,1-5 4-16,1 1 7 0,0-2 7 15,0-2 3 1,2 2-9-16,4-1-27 15,-1-1-15-15,1 2-20 16,-2 3-4-16,-3 1-3 16,1 4 0-16,3-2-1 0,-3 2 0 15,4-7 8-15,1 4 0 16,2-3 10-16,1-2 4 16,5-2-1-1,2-3 2-15,-1 1-9 0,1-1-6 16,-3 2-5-1,1 1-1-15,0 2 0 16,-5 0 0-16,-1 0-1 0,3 3 0 0,0 0-1 16,4 2 0-1,3-2-1-15,4 4 1 16,3-3 0-16,-5-1 0 0,7-1 5 31,-5 1 1-31,6 2 0 16,-3-2 2-16,-1 0-4 0,1 2 0 15,-3-2-1-15,-2 0-1 16,-1 5-1-16,-2-5 0 16,1 5 0-16,0-1 1 15,1 2 1-15,3-3 5 16,2 1 1-16,2-4 1 16,6-2 1-16,2 1-4 15,3-4 0-15,-3 1-1 0,-5-2-2 16,-4 1-1-16,0 0-3 15,-6 2 0-15,3 0 0 16,-2 2 0-16,2 0 0 16,0-2 0-16,5-2 0 15,2 2-1-15,1-5 1 16,0 2-1-16,0-3 2 16,2-2 0-16,1-3 1 15,4 0 0-15,-1-2 2 16,7-3-1-16,-8 1 5 15,1-6 4-15,-11 1 5 16,-2-4 3-16,-1-1 0 16,2 0-3-16,-2-1-9 15,-3 0-1-15,3-3-4 0,3-2 0 16,-2-7 1-16,4 5 3 16,1-11 5-16,2 1 2 15,-2 3 1-15,-2-2-3 16,0 2-5-1,1 6 0-15,-7-2 3 0,-1-4 3 16,-2 2 3-16,-1-3-1 16,-6-8-2-16,4-1-1 0,-8-13-1 15,3 1 0-15,4-2 1 16,-9-1-1-16,1 2-2 16,1 5-2-16,-1-1-3 15,2 6-1-15,0 2-1 16,2 2-1-16,-3 0 0 15,0-3 0-15,1-3 0 16,-1-6 1-16,0-4-1 16,-1-1 1-16,-2-2 2 15,0 0 1-15,1 3 0 16,1 6-2-16,6 2-3 0,5 5-1 16,6 8 0-1,0-5-1-15,-4 8 1 0,3-7 1 16,-1 1 1-16,2 1 0 15,2-3 0-15,2 1 1 16,3-1-2 0,-4 3 0-16,0-6 1 0,-5 5-2 0,1 2 1 15,2 0 0 1,-4 7 0-16,0 0 0 0,-3 6 2 16,-1-5-1-16,2 5 0 15,2-1-2-15,2-3 0 16,5 3 0-16,0-1 0 15,0 6 0-15,1-4 0 16,0 7 0 0,1 3 1-16,3 2-1 15,4-2 0-15,-2 3 0 0,0-3 0 16,3 0 0-16,2 4-1 16,-8-1 1-16,1 2-1 15,1 1 1-15,-6 2 4 0,-2 1 0 16,-5 2 2-1,-2 0 1-15,2 3-2 16,3 2 2-16,-2-7-2 16,-1 2-1-16,3 0 0 15,3-3-2-15,2 3 1 0,0-3-2 0,2 0 0 32,1 1 0-32,-3 2-1 0,-4 0 0 0,-1 5 0 15,-3-4 1-15,0 2 1 16,-8 2-1-1,5-3 0-15,-1 1 1 0,1-5-1 16,3 0 1-16,-5 6 0 16,-3-3-1-16,1 5-1 31,-5 4 0-31,0 1 0 16,0 0-1-16,-1 0 1 0,5-5 0 15,6-1 0-15,3-1 0 16,10 0 1-16,-3-6 0 15,-5 5 1-15,-5 2 2 16,-12-1 3-16,-10 3-4 16,-8 4-12-16,-9-2-6 15,-5 2-11-15,3 0 0 16,4 3 5-16,1 0 1 16,4 4 5-16,1-2 2 0,3 1-2 15,-2 0-1 1,-3-3-1-16,3 5-1 0,-2-2-4 15,-3-1 0-15,2 0-4 16,-1-5-12-16,-2 0-62 16,3-3-74-16,0-5 92 15</inkml:trace>
  <inkml:trace contextRef="#ctx0" brushRef="#br0" timeOffset="30768.48">19288 13102 923 0,'0'4'94'16,"0"0"84"-16,0 3-52 0,0-3-33 0,0 4-16 0,0-2-14 0,0 2-6 0,0-1 3 15,0 1 3-15,3-1-10 16,7 0-8-16,2 2-18 16,4 2-10-16,8 3-8 15,4-1 1-15,5 3 4 16,-1-4 3-16,11-1 5 16,-7-9 2-16,5-2-1 15,-2 0-2-15,-10-5-6 0,-4 1-3 16,-11 2-3-16,-4 2-3 15,-6 9-2-15,1 4-1 16,-11 8-2-16,-5 7-1 16,-16 13-3-16,-11 11-4 15,-22 13-29-15,-8 2-24 0,-4 0-59 16,5 1-58 0,14-10 99-16</inkml:trace>
  <inkml:trace contextRef="#ctx0" brushRef="#br0" timeOffset="38736.36">14234 16073 467 0,'-13'0'87'0,"0"0"80"0,4 0-49 0,-1-3-37 0,4 2-4 0,0-6 10 0,1 3 8 0,5 2 0 0,0 1-7 0,0-1-22 16,0-1-14-16,2 3-18 16,2 6-8-1,0 4-8-15,-1 2-5 0,5 2-3 16,-2 1 0-16,7-3 13 15,5-1 8-15,6-6 13 16,1 0 3-16,4 1-12 16,-2-4-7-16,-1 1-17 15,1 1-3-15,0 0-6 16,-3 7 1 0,3-5-2-16,4 7 0 0,1-2 1 15,6-3-2-15,4 1 2 0,4-1-1 16,1 3 1-1,5 2-1 1,-1-1 1-16,1 4-1 0,-6-2 0 16,-1-1 1-16,-4-2-1 15,0-3 1 1,5-4-1-16,-5 0 4 16,2-3 4-16,4 2 0 15,5-1 2-15,3 1-3 16,13 0-5-16,0 3 0 15,0-2-2-15,-2 0 1 0,-8 3-1 16,-6-4 0-16,1 6 1 16,2-7 0-16,3 1 0 15,7 5-1-15,1-8 0 16,8 3 2-16,5-3 9 16,0-2 3-16,-3-1 1 15,-12-5 1-15,-5 5-11 16,-2 0-2-16,4-3-3 15,5 3 1-15,15-1-2 16,9 0 0-16,1-1 1 0,2-1-1 16,-11-1 3-16,-12-7-1 15,1-6 8-15,-3 2 3 16,1-7 4-16,8 0 0 16,-6-2-4-16,0-11-2 0,-4-3-2 15,-8-8-2-15,-5-1 0 16,-5 3-1-16,0 2-2 15,-2 0 0-15,4 4-1 16,-1 1 0-16,1 2 1 16,1 2-1-16,0 5-2 15,-2-6 15 1,-6 1 7-16,-4-2 1 0,-7-1 7 16,-5-2-15-16,-9-8-1 15,2 0-5-15,-7-9-1 16,3-5-2-16,2-1-3 15,-4 1 1-15,2 10-2 16,-3 2 0-16,0 12-1 16,-1-1 0-16,-2 1 4 15,2-2 1-15,-1 2 2 16,2-6 1-16,2 0-3 16,0 1-1-16,3-8 0 0,-3 3-1 15,1-5-2-15,0 2 1 16,-1 3-1-16,2 7 2 0,4 2 1 15,3 2 0-15,0 5 2 16,3 5 0-16,-1 2 0 16,-3 6 0-16,3 4-1 15,-5 0-3-15,-5 2-1 16,5 0 0 0,0-5 0-16,0 5-1 15,10 0 0-15,-2 0-1 0,3-2-1 16,3-5-1-1,-1 4 1-15,1-2 1 0,1 2 5 16,-6-2 2-16,-2 6 2 16,-4-1 0-1,-8 6-2-15,-4-3-1 16,-2 2-1-16,-5 1-1 16,1 1-3-16,-4 6-3 0,-3 1-18 15,1-2-15-15,1 2-35 0,-1-3-17 16,3 1-25-1,0-7-14-15,-1 1-34 0,-1-1-27 16,-2-2-124-16,0-2-110 16,0-1 235-16</inkml:trace>
  <inkml:trace contextRef="#ctx0" brushRef="#br0" timeOffset="39021.08">19261 13706 589 0,'-11'5'142'0,"-1"5"166"0,4-6-121 0,6 4-54 16,2-2-12-16,10 1-17 0,2-2-11 0,3 2-26 0,8 1-15 0,6 5-21 0,5 3-4 0,9-1-9 15,3 0-4-15,-7-1-5 0,-1 0-1 16,-14 5-3-1,-12 3-1-15,-20 14 0 0,-14 8 0 16,-25 13-17 0,-11 3-13-1,-2-2-56-15,1 1-48 0,10-9-260 0,10-6 235 16</inkml:trace>
  <inkml:trace contextRef="#ctx0" brushRef="#br0" timeOffset="40481.39">14133 14612 454 0,'1'0'80'0,"6"0"81"0,0 1-40 0,3 2-1 0,9-6 10 0,-2 0-7 0,7-2-21 16,1 1-15-16,4 0-42 16,-1 3-16-16,7 4-21 15,1 3-5-15,3 7-2 16,2-7 4-16,10 2 12 16,6-2 6-16,17 1 23 15,11-7 4-15,8 1-7 16,-1 2-2-16,-6 2-22 15,-8-2-7-15,-11 4-4 16,6-1-2-16,-7 7 0 16,7-1 0-16,-2 1-2 15,1 3 0-15,-5 7-1 16,-4-1 0-16,-13 2-1 0,-2 4 0 16,-4-1 0-1,2 0-1-15,-4 1 2 0,-1-1 0 16,-5 2 1-16,1-3 0 15,-9 6 0-15,0-2-1 16,-2 3 0-16,-1 5-1 16,8 0 0-16,0-1 0 15,7-5-1-15,2 1 2 16,-1-11-1-16,-1 2 1 0,-4-5 0 16,-3-5 0-1,0-3 1-15,-3-8 0 16,2 0 1-16,-1-3-1 15,4 0-1-15,6 0 0 0,5 0-1 16,-2-1 0 0,5-7 1-16,6 2-1 0,8-4 0 15,2 5-1-15,0-1 0 16,-5 1-1-16,-4 1 1 16,-5-6 1-16,4 4 0 15,0-2 0-15,2-3 1 16,11 1 0-16,1 1 1 15,4 0 0-15,-4-3 0 0,2 0-2 16,-12-1 1 0,-1-1-10-16,-4 0 39 0,-2-3 7 15,-2-1 7-15,4 4 13 16,4 1-39 0,-3 2-6-16,7 3-8 15,-2 1-2-15,-2-3-1 0,-3 1 0 16,-4 1-2-16,-4-3 1 15,-6-2 2-15,-1 0 0 0,-4-1 5 32,2 0 2-32,-2-5 2 0,2 2-1 0,1 1-4 15,2 3-3-15,7 4-3 16,4 1 1-16,1 5-3 16,3 0 0-16,1 3 0 15,-12-2 0-15,4-3 1 16,0 2 1-16,-3-1 0 0,0-4 2 15,-9 3 1 1,1-6 3 0,-9 3 1-16,-4 2 1 0,-3 1-1 15,-6 2-4-15,-2 3-5 16,3 1-1-16,4 6-2 0,4-3 0 16,0 6 3-1,1 3 0-15,0-7 1 16,-4 2 1-16,-7-4 1 15,-14-2 8-15,1-2-38 16,-1 0-37-16,-15-6-119 16,-5-2-166-16,-11-5 199 15</inkml:trace>
  <inkml:trace contextRef="#ctx0" brushRef="#br0" timeOffset="40842.43">19383 14555 728 0,'-2'-3'135'0,"-1"-2"88"0,-2 5-43 0,-1 1-17 0,5 6-40 0,1 2-18 0,1 5-29 15,9 4-12-15,4 7-19 16,9 0-5-16,6 4-11 16,9-1-4-16,1-3-6 15,2 0-1-15,0-1 1 16,-8-3-1-16,-7-2-4 16,-6 1-2-16,-14 2-2 15,2 2-1-15,-20 6 0 16,-10 1-2-16,-16 7-21 15,-16 6-25-15,-11 0-83 16,-12 5-67-16,3-6 100 16</inkml:trace>
  <inkml:trace contextRef="#ctx0" brushRef="#br0" timeOffset="52445.41">15795 1503 434 0,'-1'0'75'0,"-2"-8"12"0,1-4 134 0,-6-2 2 0,-1 1 29 0,2 2-17 0,1 6-30 0,5 2-8 0,-6 3-12 0,-2 5-24 0,-4 12-61 15,1 10-28-15,-7 16-52 16,3-1-8-16,-5 12-8 15,4 3-1 1,3-4-1 0,3-1-2-16,3-11 1 15,3-6 0-15,4-21 2 0,1-11 2 16,-2-1 1-16,2-16 1 16,3-23-3-16,2-8-2 15,4-28-1 1,4-7 0-16,7-13 0 0,-2-4 0 0,7 12 0 15,3 11-1-15,7 25 3 16,-6 15 3-16,-1 24 5 16,2 13 2-1,-13 22-3-15,5 16-4 0,-6 27-4 16,-3 10-1 0,-1 10 1-16,1 2 0 15,-5-15-11-15,-3-2-17 0,-4-19-69 0,-1-12-48 16,-1-13-243-1,-4-9 224-15</inkml:trace>
  <inkml:trace contextRef="#ctx0" brushRef="#br0" timeOffset="52618.38">15609 1595 1562 0,'11'6'150'0,"4"0"151"0,-1-6-97 0,13-3-41 0,-7-3-45 0,13-10-76 0,2 0-22 0,8-7-98 16,-2-1-83-16,4 2 88 0</inkml:trace>
  <inkml:trace contextRef="#ctx0" brushRef="#br0" timeOffset="52792.4">16359 1557 1785 0,'-7'19'152'16,"-4"-3"24"-16,-1-10 12 0,2-6-115 0,-6-10-68 0,15-7-166 0,2-8-250 0,23-16 225 0</inkml:trace>
  <inkml:trace contextRef="#ctx0" brushRef="#br0" timeOffset="52951.93">16616 1238 1484 0,'6'19'155'16,"0"8"115"-16,-1 6-57 0,3 21-50 0,-5 6-62 0,-1 6-70 15,1 7-19-15,3-4-44 0,-1-6-46 0,6-3-125 0,2-16-112 16,-1-12 166-16</inkml:trace>
  <inkml:trace contextRef="#ctx0" brushRef="#br0" timeOffset="53292.35">16568 1371 1080 0,'-9'-70'166'0,"11"17"217"0,15 7-119 0,14 15-34 0,15 7-34 0,13 8-72 15,5 4-24-15,-2 12-42 0,-1 6-14 0,-21 14-28 0,-10 2-8 0,-19 7-4 16,-14 7 1 0,-23 5 1-16,-11 5 0 0,-17-2 0 31,-1-1-1-31,9-12-1 0,10-7-2 0,33-7-3 16,7-4-3-16,34 2 0 15,9 1 1 1,18 8 3-16,1 4 1 15,-4-1 3-15,-10 5 0 0,-14-6 3 16,-10 1-1-16,-18 3 6 16,-17 0 1-1,-21-1 1-15,-11-1-1 0,-18-1-6 0,-8-5-14 16,-8-10-50 0,4-5-33-16,12-10-113 15,13-8-112-15,30-8 181 0</inkml:trace>
  <inkml:trace contextRef="#ctx0" brushRef="#br0" timeOffset="53473.01">17367 1748 1660 0,'22'11'203'0,"-8"-5"147"0,-6 2-75 0,-16-8-90 0,3-2-78 0,-6-10-127 0,2-1-56 0,4-12-151 0,-1-8 121 0</inkml:trace>
  <inkml:trace contextRef="#ctx0" brushRef="#br0" timeOffset="53821.16">18151 1208 1641 0,'-16'-6'171'0,"-6"0"79"0,-6 4 19 0,-12-1-86 0,-4 6-38 0,-16 7-50 0,-2 7-29 0,4 15-38 0,0 13-20 0,17 20-10 0,4 6-5 0,22 9-4 0,11-2 1 15,20-12 0-15,11-8 2 0,9-10 4 0,4-9-16 0,2-11-60 16,7-7-53-16,0-10-140 15,10-11-213-15,-1-2 283 16</inkml:trace>
  <inkml:trace contextRef="#ctx0" brushRef="#br0" timeOffset="54007.34">18381 1581 1049 0,'-5'-7'237'0,"-4"9"345"0,-2 4-321 0,6 19-80 0,-6-1-58 0,2 3-87 0,4 9-22 0,3-6-13 0,2 0-2 0,5 0-25 16,14-5-27-16,-3-9-94 16,11-5-67-16,7-8 110 15</inkml:trace>
  <inkml:trace contextRef="#ctx0" brushRef="#br0" timeOffset="54168.67">18339 1415 1903 0,'-8'-11'53'0,"4"-5"-31"0,3-1-28 0,1-4-87 0,13 7-131 0,-2 3 126 0</inkml:trace>
  <inkml:trace contextRef="#ctx0" brushRef="#br0" timeOffset="54453.38">18518 1678 971 0,'4'48'67'0,"0"-6"158"15,1 1-123-15,-2-16 5 16,5-4 2-16,-5-10-73 16,2-7-2-16,-2-3 26 15,-3-3 12-15,-3-6 27 16,0-8 5-16,1-5-15 0,1-6 2 15,-1-5-17 1,4 0-11-16,2 3-24 16,11 3-9-16,10 16-16 0,8 8 1 15,5 19-1-15,1 3-5 16,1 10-6-16,-4 0-2 16,-9 1-1-1,-2 3-1-15,-8-5-24 0,2 3-19 16,-6-6-110-1,-2-4-84-15,3-9 128 16</inkml:trace>
  <inkml:trace contextRef="#ctx0" brushRef="#br0" timeOffset="55246.6">20173 1210 192 0,'0'0'139'0,"-1"0"96"0,1 2 44 0,-2-1 18 0,2 1-13 0,0-1-11 0,0 2-44 0,0 1-34 0,-5 0-54 0,5 6-28 0,0 12-49 16,0 5-12-16,2 17-31 0,-5 9-9 15,1 15-3-15,1-1-3 16,-4-4-4-16,2-5 0 15,0-6-37-15,-1-5-25 16,1-12-83 0,-5-3-62-16,1-12-294 15,0-3 293-15</inkml:trace>
  <inkml:trace contextRef="#ctx0" brushRef="#br0" timeOffset="55457.67">19929 1522 1191 0,'-3'-17'186'0,"-1"3"246"0,1 1-150 0,2 5-36 0,1 3-53 15,0-4-100-15,3 14-35 0,9 1-34 16,11 0-9-16,13 12-15 16,13-14 3-16,12 3-3 15,12-4-1-15,9-2-3 16,1-2-27-16,6-2-80 15,-2-7-58-15,4-1 77 16</inkml:trace>
  <inkml:trace contextRef="#ctx0" brushRef="#br0" timeOffset="55915.14">21199 1208 530 0,'-2'0'171'0,"-3"4"221"0,4 5-76 0,-1 5-26 0,1 5-51 0,1 17-101 0,0 12-37 0,0 15-62 16,0 3-15-16,0 2-14 31,0-2-2-31,0-8-4 0,0-7-6 16,0-12-78-16,-2-2-56 16,-4-17-281-16,3-1 236 15</inkml:trace>
  <inkml:trace contextRef="#ctx0" brushRef="#br0" timeOffset="56229.09">21161 1161 1835 0,'1'3'115'0,"-10"-15"-8"0,7-4 72 0,1 2-52 0,2 1-55 0,10 4-47 0,2 1-8 0,11 1-12 0,3 4 1 0,12 8-3 16,10 3 1-16,6 8 0 16,3 4 0-1,-1 7 1-15,-3 9-2 0,-15 15-1 16,-7 10-1-16,-26 21-1 16,-4 3 1-16,-10 2 1 15,-3-8 0-15,-2-16-7 16,4-5-14-16,9-18-47 15,0-7-30-15,-3-14-102 16,3-7-71-16,-5-5 150 16</inkml:trace>
  <inkml:trace contextRef="#ctx0" brushRef="#br0" timeOffset="56418.19">21200 1407 1719 0,'2'0'136'15,"6"-1"71"-15,4 1-35 0,15 0-24 0,2-2-64 0,15 2-63 0,2-2 6 0,-4 1-86 16,10 1-61-16,3 1-194 16,1 9 154-16</inkml:trace>
  <inkml:trace contextRef="#ctx0" brushRef="#br0" timeOffset="56575.7">21909 1710 1916 0,'-7'14'207'0,"-2"-3"16"0,6-9-30 0,-5-2-54 0,8-11-145 0,0-2-49 0,9-4-127 0,-1-10-321 15,16 3 303 1</inkml:trace>
  <inkml:trace contextRef="#ctx0" brushRef="#br0" timeOffset="56815.42">22283 1284 2107 0,'-2'2'47'0,"-8"-2"33"0,10 11 36 0,0 5 18 0,8 13-38 0,-8 8-54 15,4 16-27-15,-3 6-5 0,2 5-4 0,2 1-14 0,0-8-112 0,1 3-38 0,-4-16-115 0,7 0 114 16</inkml:trace>
  <inkml:trace contextRef="#ctx0" brushRef="#br0" timeOffset="57223.43">22166 1388 1279 0,'8'-53'218'0,"-5"-1"247"0,19 11-273 0,5 7 2 0,4 11-61 0,9 6-35 0,-2 6-31 15,-4 7-11-15,4 11-34 16,-2 6-6-16,1 6-6 0,-7 7-8 16,-5 6 2-1,-9 4-4-15,-15 3-5 16,-9 1-2-16,-17-4-3 16,-10 4 0-16,1-13 8 0,1-4 2 15,-1-16 4-15,16-5 1 16,7 0-4-1,7 0-1-15,12 1-4 0,8 7-1 16,9 8 1 0,4 7 1-16,7 11 2 15,2-1 0-15,-2 5 1 0,0-4 1 16,-14 3 1-16,-7-6 0 0,-15 2-1 16,-11-1 1-1,-16-1-7 1,-8-2-11-16,-4-9-39 0,-2 1-33 0,7-10-102 31,-3-5-66-31,8-1 136 0</inkml:trace>
  <inkml:trace contextRef="#ctx0" brushRef="#br0" timeOffset="57474.16">22936 1775 1683 0,'1'1'147'0,"21"9"-31"0,-20-6 140 0,-1 4-66 0,-12-8-44 0,5 0-40 0,0-4-55 0,-1-3-25 0,0-1-63 0,2 2-50 15,10 1-49-15,2 5 53 0</inkml:trace>
  <inkml:trace contextRef="#ctx0" brushRef="#br0" timeOffset="57973.66">23664 1219 1387 0,'-1'-4'216'0,"-7"-3"88"0,-8-2-63 0,-7-2-26 0,-18-5-120 16,-5 2-31-16,-9 1-31 0,-5 7-13 0,0 16-21 0,-2 12-7 15,7 28-10-15,4 10-2 16,18 27 5-16,14 4 2 0,19-1 8 16,10-5 4-16,20-15 2 15,8-10 5 1,7-21-1-16,12-6 0 0,2-20-42 15,4-9-46-15,8-13-216 16,0 1 175 0</inkml:trace>
  <inkml:trace contextRef="#ctx0" brushRef="#br0" timeOffset="58138.84">23855 1606 1491 0,'-19'25'163'0,"2"0"160"0,-5 8-112 0,6 2-19 0,4 1-72 0,7-2-92 0,0-6-12 0,5-8-29 16,0-4-33-16,8-6-73 0,1-4-53 0,10-6-442 15,8-3 390 1</inkml:trace>
  <inkml:trace contextRef="#ctx0" brushRef="#br0" timeOffset="58251.7">23900 1530 1126 0,'-21'0'176'0,"-1"0"292"0,5 2-354 0,7-7-134 0,-1-4-77 0,19-3 42 0</inkml:trace>
  <inkml:trace contextRef="#ctx0" brushRef="#br0" timeOffset="58487.96">24062 1797 955 0,'0'41'106'0,"-2"-5"192"0,-7-5-174 0,0-8-16 0,-1-8-10 0,2-12-67 0,5-7-4 16,6-15-9-16,10-2-1 16,7-12 18-16,1 3 13 15,7 5 23-15,-3 8 6 0,1 17-14 16,4 9-15-16,-5 15-23 15,5 4-10-15,-6 4-11 16,-4-5-62 0,5-9-129-16,-1-7 116 0</inkml:trace>
  <inkml:trace contextRef="#ctx0" brushRef="#br0" timeOffset="58916.43">23138 417 1337 0,'-40'9'162'0,"1"-1"107"16,7 8 10-16,13-2-48 0,11-1-45 0,29-1-44 0,10-1-17 0,40-3-37 16,16 2-17-16,35 1-37 15,18-5-11-15,13 4-12 16,-3-1-6-16,-5-1-27 15,-5 1-43-15,-5-1 346 16,-3-3-238-16</inkml:trace>
  <inkml:trace contextRef="#ctx0" brushRef="#br0" timeOffset="62019.52">15874 2506 743 0,'-3'7'136'0,"0"-3"117"0,0 3-12 0,4 1-55 0,7-5-45 0,10 0-51 31,7 0-18-31,13-8-28 0,6 1-11 0,10 2-21 16,1-4-7-16,-3 4-54 15,-2 2-49-15,-15 3-169 16,-14 2 143-16</inkml:trace>
  <inkml:trace contextRef="#ctx0" brushRef="#br0" timeOffset="62191.2">15874 2700 1144 0,'-3'14'62'0,"0"-2"99"0,8-1-81 0,3-8-10 15,4-3 2-15,12-7-60 0,11-8-56 0,17-6-262 0,14-6 204 0</inkml:trace>
  <inkml:trace contextRef="#ctx0" brushRef="#br0" timeOffset="62545.62">16671 2521 892 0,'-9'23'109'0,"-2"4"162"0,-7 12-223 16,1 7-1-16,-5 3-20 0,4-3-9 0,7-4-12 15,2-4-1 1,9-11 0-16,0-8 0 0,0-18 3 16,1 6 9-16,6-21 10 15,-3-8 3 1,9-23 0-16,0-7-6 0,4-9 17 16,4 2 9-1,-6 0 23-15,0 7 5 16,3 15-7-16,-2 7 8 15,0 19 0-15,0 10-1 16,4 10-13-16,6 10-20 16,2 16-24-16,4 4-7 0,1 12-9 15,0 7-2-15,-6 7 13 16,-2 2-37-16,-11-10-89 16,-3-2-57-16,-5-17-397 15,1-3 342-15</inkml:trace>
  <inkml:trace contextRef="#ctx0" brushRef="#br0" timeOffset="62720.58">16701 2637 1321 0,'-9'8'113'0,"1"-5"149"0,6 5-145 0,4-5-12 0,1-3-16 0,11 0-52 0,7-9-16 15,15-7-102-15,6-6-81 16,17-2 88-16</inkml:trace>
  <inkml:trace contextRef="#ctx0" brushRef="#br0" timeOffset="62875.78">17220 2675 1456 0,'-6'10'151'16,"1"-4"63"-16,3-5-8 0,1-4-86 0,-2-3-55 0,3-13-73 0,3-1-61 0,0-9-341 15,11 7 265-15</inkml:trace>
  <inkml:trace contextRef="#ctx0" brushRef="#br0" timeOffset="63064.27">17556 2506 1268 0,'2'15'151'16,"1"2"56"-16,3 14-59 0,4 7 3 0,-1 13-96 0,0 1-23 0,4 0-8 16,0-2-34-1,-9-6-152-15,4-3 120 0</inkml:trace>
  <inkml:trace contextRef="#ctx0" brushRef="#br0" timeOffset="63463.18">17458 2573 1419 0,'24'-24'166'0,"0"-1"74"0,13 1-38 0,0 5 11 0,1 5-99 0,3 6-38 15,-5 8-49-15,-5 5-15 16,-7 9-12-16,-5 2-5 16,-14 6-12-16,1 0-5 15,-12 3-4-15,-5 2-3 16,-5 1 12 0,-8-6 7-16,-1-6 7 0,3-6 6 15,8-6 4 1,12-4-2-16,-1 0 4 0,12-1 0 0,10 1-1 31,4 1 3-31,5 4 3 0,2 5-2 0,5 2 0 16,-1 2-2-1,-4 5-7-15,-3 2 1 16,-13 2 3 0,-9 3 1-16,-22 0 3 0,-7 3 0 0,-11 1-14 31,-7 1-17-31,1-16-73 15,0-3-44-15,6-9-111 16,7-6-161-16,21-2 244 16</inkml:trace>
  <inkml:trace contextRef="#ctx0" brushRef="#br0" timeOffset="63775.6">18261 2836 1940 0,'2'1'162'0,"-4"1"46"0,2 0 1 0,-3-1-91 0,-6-4-53 0,4-6-45 0,-3-4-6 15,6-3-52-15,2-3-56 16,13-1 52-16</inkml:trace>
  <inkml:trace contextRef="#ctx0" brushRef="#br0" timeOffset="64323.95">19318 2303 925 0,'2'0'130'0,"-2"1"172"0,0-1-59 0,-8-1-1 0,-5-1-50 0,-10 1-90 0,-6-1-21 0,-7 4-20 0,-3 2-11 15,-12 17-29 1,4 6-10-16,-5 17-13 16,6 11-5-16,11 7-2 0,8 7 0 15,19-1 1 1,15 4 1-16,18-12 0 16,14-1 0-16,14-15-11 15,0-6-17-15,10-16-53 0,-8-8-53 16,5-14-297-1,4-5 271-15</inkml:trace>
  <inkml:trace contextRef="#ctx0" brushRef="#br0" timeOffset="64687.18">19867 2413 869 0,'-11'-6'154'0,"-5"1"106"0,-1 4-53 0,-5-4-5 0,-3 2-35 0,1 0-15 0,-1-1-31 0,-2 4-19 0,3 4-45 15,-1 7-20-15,-3 6-23 16,4 8-4-16,4 10-6 16,-1 0-3-16,13 6-2 15,8-2 0-15,8-4-2 16,6-2-1-16,7-8-20 16,-4-6-31-16,13-3-83 15,0-10-52-15,2-6-217 16,4-3 230-16</inkml:trace>
  <inkml:trace contextRef="#ctx0" brushRef="#br0" timeOffset="64853.95">19930 2653 813 0,'0'8'209'0,"0"3"214"15,-4 6-222-15,-4 4-12 0,5-2-91 0,-4 1-32 0,7-1-32 0,0-2-9 0,5-7-21 16,0-2-3-16,6-8-68 15,-2 0-60-15,5-10-230 16,2-1 196-16</inkml:trace>
  <inkml:trace contextRef="#ctx0" brushRef="#br0" timeOffset="64980.78">20034 2538 1238 0,'-3'0'68'0,"-3"0"18"0,1 0-48 0,4-3-14 0,-1 0-57 0,2-1-331 0,3 4 249 0</inkml:trace>
  <inkml:trace contextRef="#ctx0" brushRef="#br0" timeOffset="65191.99">20214 2749 869 0,'8'32'96'0,"-5"-9"47"0,-3-7 0 0,0-11 2 16,-1-11-25-16,-6-13-24 0,7-8-5 0,8-9-29 0,3-2-26 0,4 8-13 15,4 5-10-15,1 15-6 16,-6 10-3-16,8 13-6 16,-4 12-2-16,-4 6 0 15,5 4-4-15,-3-3-98 16,4-4-81-16,10-12 98 15</inkml:trace>
  <inkml:trace contextRef="#ctx0" brushRef="#br0" timeOffset="65477.11">21102 2426 1562 0,'-3'0'145'0,"2"8"45"0,-7 4-27 0,3 12-39 0,-3 3-55 0,8 1-25 0,3 5-9 15,2 2-22-15,5-3-7 16,-6-1-13-16,4-4-31 15,-5-8-104-15,7 1-67 16,-7-7 97-16</inkml:trace>
  <inkml:trace contextRef="#ctx0" brushRef="#br0" timeOffset="65686.71">20841 2569 1141 0,'-11'2'191'15,"4"3"216"-15,9 4-230 0,6 2 34 0,26-1-64 0,4-9-38 0,17-2-39 16,5-10-24-16,0-2-31 16,-4-6-2-16,0 0-62 15,4 3-45-15,2-3-120 16,3 7 100-16</inkml:trace>
  <inkml:trace contextRef="#ctx0" brushRef="#br0" timeOffset="66302.78">22290 2352 887 0,'-12'0'197'0,"-6"3"-87"0,-5-3 237 0,-9-2-184 0,-6 2-16 0,-4 2-31 0,-1 14-84 0,-1 7-18 0,6 22-10 15,-1 3-2-15,10 19-2 16,9-6-1-16,15-1-2 16,15-5-1-1,15-15 4-15,6-6-17 0,13-15-22 16,7-11-30 0,15-13-102-16,2-10-43 0,1-14-85 15,2-2 8-15,-20 2 98 16,-8-2 76-16,-15 12 215 15,-8 6 73-15,-12 10 104 16,-6 6 28-16,-7 15-67 16,-3 10-43-16,-1 13-97 15,7 2-42-15,-1-6-38 16,5-7-8-16,-1-9-14 16,4-8-31-16,4-10-135 0,1 1-138 15,9-4 162 1</inkml:trace>
  <inkml:trace contextRef="#ctx0" brushRef="#br0" timeOffset="66597.94">22756 2808 1244 0,'0'11'92'0,"-2"1"18"0,-1 1-17 0,-3 1-59 0,4-1-21 0,1-2-8 15,1-3-2-15,1-5-1 16,-1-3-10-16,6-3-17 15,-2-4-3-15,2-9-3 16,3 1 11-16,6-1 17 16,4-3 3-16,4 8 14 15,4 6 6-15,1 15 11 16,-1 4 1 0,-2 10-9-16,1 2-6 0,-9 0-10 15,4-4-3-15,-2-5-46 0,3-11-24 16,3-6-271-1,0-3 209-15</inkml:trace>
  <inkml:trace contextRef="#ctx0" brushRef="#br0" timeOffset="66873.03">22390 2177 1025 0,'-3'0'169'0,"-1"0"73"0,11 1-24 0,5 6-18 0,9 2-86 0,9-1-32 0,5 1-40 0,4 2-18 0,8-6-38 16,4-2-41-16,-2-3-142 16,1-1 119-16</inkml:trace>
  <inkml:trace contextRef="#ctx0" brushRef="#br0" timeOffset="67122.92">23169 2177 1114 0,'0'0'129'0,"3"-2"-71"0,4 4 207 0,2 6-118 0,4 11 5 0,4 10 22 0,19 14-76 0,12 12-29 0,8 12-24 0,9 3-13 15,-3 11-23-15,-12 2-3 16,-23 9 3 0,-22 7-24-16,-31 4-62 15,-15 1-45-15,-30 0 50 16</inkml:trace>
  <inkml:trace contextRef="#ctx0" brushRef="#br0" timeOffset="69136.11">16005 3754 881 0,'-6'16'26'0,"-2"-1"18"0,0-8 5 0,7 0 30 0,1-5 26 0,9 0 19 0,5 1-12 0,7 0-14 16,6 2-22-16,9-5-41 15,6 0-5-15,3-2-18 16,0-3-4-16,-7 5-5 16,-9 0-15-16,-3 0-122 15,-8-1 94-15</inkml:trace>
  <inkml:trace contextRef="#ctx0" brushRef="#br0" timeOffset="69292.63">15986 4134 1267 0,'8'23'107'0,"6"-2"80"16,20-10-80-16,13-8 7 0,8-9-45 0,7-10-17 0,-2-14-132 0,-2-1-145 0,8-3 134 15</inkml:trace>
  <inkml:trace contextRef="#ctx0" brushRef="#br0" timeOffset="69689.42">17001 3934 1411 0,'-10'9'97'0,"-1"2"89"0,-1 3-84 0,-6 13-1 0,-5 8-34 0,-4 14-49 15,-5 7-11-15,5 1-4 16,7 3-2-16,3-16 0 16,9-6-1-16,6-14-1 15,2-13-1-15,5-10-5 16,-2-4 2-16,10-14 5 0,-1-8 10 16,7-18 19-16,3-7 5 15,0-15 13-15,5-1 0 16,0-1 6-1,-2 3 5-15,5 18 12 16,-6 7 2-16,-2 20 2 0,-3 6-8 0,-11 13-24 16,3 11-10-16,0 14-22 15,-2 8-5-15,7 23-3 32,0 0-1-32,4 14 0 15,-2 1-11-15,-6-5-62 0,1-6-41 16,-2-17-106-16,3-6-68 0,0-15 161 15</inkml:trace>
  <inkml:trace contextRef="#ctx0" brushRef="#br0" timeOffset="69862.47">16979 4071 1693 0,'0'12'96'0,"8"1"42"0,-2 0-18 0,10-7-9 0,4 0-35 0,2-6-44 0,-1-6-31 0,6-2-111 16,3-8 16-16,9-1 21 15</inkml:trace>
  <inkml:trace contextRef="#ctx0" brushRef="#br0" timeOffset="70036.69">17670 4107 956 0,'1'0'300'0,"-2"2"-133"0,-1-1 282 0,-6-1-276 0,5-1-48 0,-8-14-50 0,2-5-76 16,5-7-126-16,3-1-376 0,15 6 316 31</inkml:trace>
  <inkml:trace contextRef="#ctx0" brushRef="#br0" timeOffset="70243.75">17939 3907 1453 0,'-1'3'172'0,"-1"3"215"0,7 8-247 0,3 5 10 0,1 11-56 0,2 5-41 0,-1 9-31 15,-7-1-6-15,-1 1-47 16,2-8-44-16,-2-4-133 16,-1-6-170-16,1-8 209 15</inkml:trace>
  <inkml:trace contextRef="#ctx0" brushRef="#br0" timeOffset="70669.97">17887 3945 1591 0,'5'-29'203'15,"6"1"89"-15,2-4-53 0,4 2-37 0,7 0-87 0,1 2-27 0,10 9-33 16,-4 5-13-16,9 14-28 16,-2 5-10-16,-4 15-7 15,-4 5-3-15,-11 2-6 16,-13 0-3-16,-12 6-6 15,-16 0-7-15,-9 3-7 16,-7-6 0-16,-6-8 8 0,9-4 8 16,13-9 16-1,3-7 3-15,19-2-4 0,0 5-2 16,17-1 2-16,10 4 2 16,16 3 11-16,9 3 7 0,9 5 2 15,-1 2 1 1,-13 4 0-16,-7 3-4 0,-18-4-1 15,-9 1 2 1,-15 4 2-16,-9-4 1 16,-21 2 0-16,-12 0-2 0,-20-4-12 15,-12-4-13 1,-3-3-46-16,-2-2-34 16,7-6-85-16,13 6-21 0,17 8 99 15</inkml:trace>
  <inkml:trace contextRef="#ctx0" brushRef="#br0" timeOffset="84156.29">20083 16108 309 0,'-9'2'79'0,"1"-1"80"0,-5-1-28 0,1 0-56 16,-4-3-23-16,3 0-35 0,1-5-10 0,2 2-5 0,-1-4 8 0,0 7 27 16,2 0 9-16,2 3 14 0,1 0-7 0,6 0-28 15,-1 0 2-15,1 3 30 16,0 2 18-16,3-3 41 15,5-1-2-15,1-2-26 16,4-3-15-16,6 4-41 16,6-1-10-16,16 1-20 15,9 3-5-15,21 6-1 16,5 4 0-16,3 1 1 16,0 0 0-16,3-3 8 15,3-7 5-15,5-6 18 16,5-6 9-16,-7-3 8 15,-3 2-2-15,-22-2-13 16,-17-2-8-16,-21 10-9 0,-9 0 1 16,-16 9-10-16,-8 0-7 15,-17 12-10-15,-8-1-3 16,-22 7 6-16,-10 1 4 0,-11-8-8 16,-4-1 0-16,-1-11-3 15,-4-4-5 1,8-10 3-16,-1-5-1 0,0-10 4 15,0 5 9-15,3 2 10 16,2 3 3-16,22 12 4 16,12 2 1-16,22 8-2 15,6-2-1-15,23 5-1 16,13-1 1-16,35-1 10 16,21-3 1-16,12-7 6 15,11 1 5-15,8-5-1 0,-5-4 2 16,16 1-5-1,-6 1-8-15,-14 6-5 16,-15-5-3-16,-36 9 1 16,-14 3 1-16,-25 0 7 0,-13 7-7 15,-15 0-52-15,-8-2-48 16,-23-2-284-16,-23 2 224 16</inkml:trace>
  <inkml:trace contextRef="#ctx0" brushRef="#br0" timeOffset="97273.56">15426 2092 753 0,'-17'-5'88'0,"0"0"87"0,9 4-66 0,6-1 3 0,2-4-2 16,8 6 9-16,8-2-10 0,17 2-40 0,10 2-2 0,13 1-20 0,7 3-5 16,7-3-4-16,9 4-4 15,20-4 4 1,16 1 3-16,29 3-4 16,6-6-5-16,11 4-13 15,6-2-8-15,6 2-8 16,-1-5 0-16,3 2-1 0,5 1 0 15,-9 0 0-15,-6 3 0 0,-13 7 0 16,-18-2 1 0,-11 8 0-16,-6 3 0 0,-21 1 2 15,-17 4-1-15,-37-8 1 16,-7 0 0-16,-27-6 0 16,-5-13-3-1,-9 6-10-15,-10-8-6 0,-20-7-3 0,-15-8-1 16,-28-9-21-1,-11 1-5-15,-25 2-22 0,-5 5-15 16,-20 10-16 0,-18 5-14-16,-14 13-52 0,-11 1-54 15,-19 8-96-15,-3 3 158 16</inkml:trace>
  <inkml:trace contextRef="#ctx0" brushRef="#br0" timeOffset="97461.31">15377 2249 343 0,'-14'-16'73'0,"24"7"110"0,21 7-2 0,51 13-11 0,13 4-2 16,50 5-47-16,30 2-32 0,41-1-40 0,26-7-6 15,37-12-6-15,-1-4 1 0,15-9-2 16,-11-8-10-16,-15-2-12 15,-5-5-1-15,-43-7-153 0,-7 3 106 16</inkml:trace>
  <inkml:trace contextRef="#ctx0" brushRef="#br0" timeOffset="100816.77">20290 12494 229 0,'-28'12'113'0,"-7"-1"85"0,8-1 5 16,3-6 1-16,-2 3-38 0,4-1-23 0,-1 4-46 0,0 2-24 0,-1 4-32 0,-3-2-10 0,4 3-7 0,-3-1 4 16,12-8 14-1,9 0 6-15,9-3 10 0,10-2 2 0,16-2 4 16,14-2 0-16,19-4-5 15,6-1-5-15,14-2-11 16,0 3-8-16,4 5-16 31,-5 3-6-31,5 7-9 0,3 2-1 16,1 0-1 0,7-5 0-16,-2 1 0 0,0-6 0 0,-3-7 2 15,4-4 3-15,16-2 4 16,12 0 0-1,0 6 2 1,-7-6-1-16,-5 3-3 0,-7 2-1 16,16-7-4-1,5 5-1-15,-7 0 0 0,-9-1-2 16,-12 1 0-16,-9 3 1 16,8 7 0-16,-3-2 1 15,-10 0 2-15,-6-3 0 16,-24-8 2-16,-6-2 1 0,-15-9 7 15,-4-3-2 1,-4-7 0-16,-4-6 0 0,-5-9-7 16,-3-2 4-16,-12-9 0 15,-7-4 0-15,-20-4 0 16,0-3-4-16,-10 4-3 16,0 0-2-16,-12 7-4 15,-8 4-2-15,-24 5-10 16,-6 10-8-16,-16 9-2 15,-2 9-2-15,-3 12 9 0,-15 6 5 16,-15 8 7 0,-10 2 5-16,-6 5 1 0,7 0 3 15,3 1 0-15,-2-1 2 16,1 3-2-16,1-1 0 16,5 0-3-16,-7 5-2 15,-6 0-2-15,-4 3-1 16,12 0-23-16,4 0-14 0,-7 2-11 15,6 4 0 1,13 12 26-16,17 5 14 0,37 7 10 16,18 10-3-16,16 2-3 15,18 6 1-15,26 4 2 16,8-5 4-16,34-9 2 16,8-8 1-16,22-15 3 15,13-14-22-15,21-20-122 16,6-6-139-16,13-33 144 0</inkml:trace>
  <inkml:trace contextRef="#ctx0" brushRef="#br0" timeOffset="102570.55">15311 5473 1227 0,'0'-2'70'0,"-8"2"96"0,5 5-48 0,0 4 6 0,-3 4-1 0,1 11-48 0,2 7-27 0,-5 15-23 0,3 7-9 0,-6 15-11 16,-3 2-3-16,3-6-1 16,-2-2 0-16,2-21 1 15,8-5 1-15,-3-20 3 16,4-13 3-16,-3-5 5 16,4-15 4-16,-1-29 11 15,2-7 1-15,3-25 3 16,-3-7-5-16,5-6 5 0,1-2 3 15,-1 14-2 1,5 11 4-16,4 29-10 0,3 12-7 16,7 25-7-16,7 13-9 15,4 26-7-15,8 13-2 16,-1 20 1-16,-1 5 3 16,3 10 2-1,-6-6 1-15,-8-8-54 0,-3-8-53 16,-11-17-151-16,1-7 131 15</inkml:trace>
  <inkml:trace contextRef="#ctx0" brushRef="#br0" timeOffset="102732.84">15325 5686 1658 0,'11'14'130'16,"2"-3"97"-16,4 1-100 0,5-5-30 0,1-4-39 0,3-3-36 0,1-6-31 0,5-7-138 0,12 2-118 16,13-16 129-16</inkml:trace>
  <inkml:trace contextRef="#ctx0" brushRef="#br0" timeOffset="102859.11">16002 5752 1616 0,'2'12'110'0,"-5"1"33"0,-2-5-35 0,-3-8-59 0,-2-6-95 0,10-10 26 16</inkml:trace>
  <inkml:trace contextRef="#ctx0" brushRef="#br0" timeOffset="103049.62">16313 5541 1518 0,'6'15'152'0,"-1"-1"57"0,3 9-72 0,1 7-10 0,1 9-83 0,2-1-16 0,-1 1-13 0,0 1-8 16,1-3-102-1,-5 0-95-15,12 2 99 16</inkml:trace>
  <inkml:trace contextRef="#ctx0" brushRef="#br0" timeOffset="103428.54">16242 5459 1680 0,'16'-29'125'0,"3"5"80"0,1 2-35 0,12 5-31 0,2 4-39 0,9 1-58 0,4 4-11 0,4 6-17 16,-4 4-7-16,-7 9-5 31,-10 5-1-31,-19 4 1 0,-15 4-1 0,-21 3-7 32,-8 3-3-32,-8-2-7 0,3 0 0 0,5-7 8 0,8-7 2 31,14-1 0-31,3-4-2 0,20 4-1 15,11 1 0 1,10 5 6-16,11 1 3 0,2 6 7 16,-1-1 1-16,-5 2 7 15,-10 0-2-15,-18-7 2 16,-7 4 5-16,-25-5-2 16,-10 3-1-16,-16 4-17 15,-3-3-25-15,6-5-105 16,6 3-75-16,19-12 104 15</inkml:trace>
  <inkml:trace contextRef="#ctx0" brushRef="#br0" timeOffset="103604.12">17056 5578 1527 0,'2'19'177'0,"-7"-3"197"0,-8 5-193 0,-6-15-31 0,2-5-57 15,7-7-75-15,7-14-40 16,5-9-108-16,9-5-101 16,24 2 114-16</inkml:trace>
  <inkml:trace contextRef="#ctx0" brushRef="#br0" timeOffset="103871.67">17651 5249 1430 0,'-7'-18'197'0,"-8"3"150"0,-17 4-173 0,-7 4 6 0,-9 9-95 16,-4 10-29-16,-3 14-32 16,3 13-16-16,5 24-13 15,4 15-4-15,15 11 1 16,4 1 2-16,24-9 0 0,9-10 1 15,17-27-8-15,5-8-15 16,10-20-56-16,8-13-53 16,10-20-145-1,-3-12 153-15</inkml:trace>
  <inkml:trace contextRef="#ctx0" brushRef="#br0" timeOffset="104022.84">17870 5476 1555 0,'-5'44'146'0,"-4"8"42"0,-5-1-3 0,-2-9-95 0,3-2-43 0,4-15-27 16,7-11-24-16,4-14-106 15,7-5-79-15,16-23 89 16</inkml:trace>
  <inkml:trace contextRef="#ctx0" brushRef="#br0" timeOffset="104142.66">17856 5378 1372 0,'-21'-6'134'0,"1"1"68"0,6 3-70 0,4-2-99 0,10-3-75 0,10-2-177 0,4 3-136 0,20 1 188 0</inkml:trace>
  <inkml:trace contextRef="#ctx0" brushRef="#br0" timeOffset="104357.31">18078 5566 869 0,'2'33'212'0,"-4"-3"180"0,-6-10-121 0,0-10-35 0,2-17-84 0,1-7-40 0,9-14-63 0,3-5-23 0,19 0-26 16,10-2-7-16,11 19-2 16,7 8 0-1,-4 23 7 1,-4 10 3-16,-11 13 7 0,-2 4 0 15,-8 2 0 1,-3 0-1-16,-7-9-7 16,-8-5-28-16,6-11 19 0</inkml:trace>
  <inkml:trace contextRef="#ctx0" brushRef="#br0" timeOffset="104854.42">19124 5328 1203 0,'0'-5'107'0,"3"-1"104"0,5-1-68 0,5 1 0 0,9 1-32 0,6-1-49 0,7 3-21 0,6 3-23 16,3 0-9-16,0 6-35 0,-1 4-54 16,-7 1 48-16</inkml:trace>
  <inkml:trace contextRef="#ctx0" brushRef="#br0" timeOffset="105019.71">19197 5490 1306 0,'6'13'110'0,"11"-4"168"0,9-1-180 0,16-8-22 0,10 0-4 15,11-9-41-15,13-2-12 0,1-5-120 16,-1-2-185-16,13-7 173 16</inkml:trace>
  <inkml:trace contextRef="#ctx0" brushRef="#br0" timeOffset="105347.9">20277 5224 1528 0,'-20'31'124'0,"-2"7"60"0,-10 12-102 0,-6 4 0 0,-1 6-57 16,3 3-13-16,7-3-6 0,9-3-2 0,9-19 1 15,3-12 1 1,6-15 8-16,2-11 13 0,5-19 17 15,3-12 3 1,4-23-1-16,6-17-9 16,2-12-2-16,7-10 5 15,-2-3 21-15,13 10 0 16,0 23-5-16,-6 11-7 0,1 41-25 16,-17 2-5-16,3 21-16 15,1 15-3-15,-9 19-3 16,6 12 1-16,-1 7 4 15,-6 1 1-15,10-3-39 16,-4-1-44-16,3-15-201 0,-3-3 164 16</inkml:trace>
  <inkml:trace contextRef="#ctx0" brushRef="#br0" timeOffset="105522.15">20017 5425 1740 0,'17'0'67'0,"12"-4"19"0,13 1-26 0,12-5 13 0,0 3-25 0,9-6-101 16,-6-2-63-16,12 2 62 16</inkml:trace>
  <inkml:trace contextRef="#ctx0" brushRef="#br0" timeOffset="105669.09">20905 5470 1985 0,'0'17'164'0,"-4"-4"25"15,-4-6 15-15,-2-7-101 0,2-11-71 0,-9-6-118 0,9-5-95 0,-1-10 91 0</inkml:trace>
  <inkml:trace contextRef="#ctx0" brushRef="#br0" timeOffset="105855.09">21069 5083 2056 0,'3'21'102'0,"2"12"-4"0,2 6 7 0,-3 12-37 16,6 2-30-16,-6-1-24 0,4 2-4 0,-3-4-41 0,0-2-52 0,0-6-299 16,7-9 238-16</inkml:trace>
  <inkml:trace contextRef="#ctx0" brushRef="#br0" timeOffset="106252.48">21020 5085 1468 0,'24'-25'102'0,"3"6"117"0,-2 3-73 0,5 13 16 0,2 4-33 0,-1 10-71 0,6 3-22 0,0 4-17 16,3 1-7-16,-2-3-6 16,-10 1-1-16,-12 0-2 15,-8 2 1-15,-22 0-8 0,-15-2-6 16,-15 5-7-16,-5-3 2 15,10 0 7 1,4-4 5-16,16-4 3 0,8-4-2 0,17 6 5 31,7 1 2-31,11 4 5 0,7 7 4 16,18 2-3 0,1-1-1-16,1 6 3 0,-5-2 0 15,-19-3-1-15,-7-2 1 16,-17 0 2-16,-8-6 0 0,-18 2 3 15,-6-4-6-15,-16-3-52 16,-4-3-41-16,5-9-105 16,1-5-144-1,21-21 192-15</inkml:trace>
  <inkml:trace contextRef="#ctx0" brushRef="#br0" timeOffset="106402.34">21803 5399 2090 0,'2'6'95'0,"-4"-6"73"0,-8 0-145 0,4-13-80 0,-3-6-73 16,9-6 58-16</inkml:trace>
  <inkml:trace contextRef="#ctx0" brushRef="#br0" timeOffset="106701.73">22399 4968 1542 0,'-3'2'14'0,"13"-17"106"0,-9-8 54 0,-9-1 43 16,-1 7 3-16,-16 15-110 0,-10 5-38 0,-20 35-52 16,-15 14-8-16,-2 24-4 15,-4 6-5-15,14 8-3 16,12-2 0-16,26-7 0 16,13-9-2-16,21-15-2 15,13-10-3-15,17-18-41 16,2-10-43-16,18-19-125 15,5-13-142-15,12-17 198 0</inkml:trace>
  <inkml:trace contextRef="#ctx0" brushRef="#br0" timeOffset="106842.47">22511 5444 1608 0,'-9'27'152'0,"-4"9"107"0,-3 4-68 0,1-2-69 0,-1 0-45 0,3-18-64 16,12-4-38-16,7-16-106 15,5-8-43-15,19-17 73 16</inkml:trace>
  <inkml:trace contextRef="#ctx0" brushRef="#br0" timeOffset="106985.49">22507 5228 2155 0,'-10'-9'68'0,"-4"-2"-32"0,4 4-16 0,6 3-77 0,2-6-54 0,5 9-136 0,11 1-104 0,10 12 192 0</inkml:trace>
  <inkml:trace contextRef="#ctx0" brushRef="#br0" timeOffset="107202.4">22738 5526 1360 0,'-3'30'109'0,"-5"-9"83"16,-3-7-8-16,0-14-7 0,0-3-19 0,7-13-46 0,4-6-29 16,1-6-42-16,10-1-17 15,11 9-29 1,5 6-3-16,14 17-2 0,5 14 1 16,0 13 9-16,-1 13 2 15,-15 2 3-15,-4-1 1 16,-9-10-3-1,0-14-56-15,4-17-185 16,13-14 154-16</inkml:trace>
  <inkml:trace contextRef="#ctx0" brushRef="#br0" timeOffset="107552.93">23701 5037 1590 0,'20'38'168'0,"-2"5"90"0,-3 14-109 15,-2 4-26-15,-10-6-74 0,3 2-19 0,-6-11-13 0,2-5-4 16,-2-8-29 0,3-6-42-1,5-15-140-15,-8 1 114 0</inkml:trace>
  <inkml:trace contextRef="#ctx0" brushRef="#br0" timeOffset="107708.32">23382 5257 1826 0,'35'6'73'0,"11"0"22"0,20 4-32 0,14-1 11 0,-1-4-17 0,-5-5-25 0,-6-3-11 0,-16-8-46 0,0 0-18 0,-11 0 20 16</inkml:trace>
  <inkml:trace contextRef="#ctx0" brushRef="#br0" timeOffset="108227.59">20691 6192 1059 0,'0'39'155'0,"0"7"125"0,-2 8-166 0,-1-1-8 0,-6 6-75 0,-3-7-19 0,1-13-3 15,2 0-1-15,-2-13 3 16,0-12 1-16,1-9-7 15,4-7-2-15,1-15 2 0,4-12 1 16,9-21 15-16,6-13 7 16,8-15 15-16,5-8 10 15,4 7 22 1,6 10 14-16,-4 29 6 16,-2 20-12-16,-1 24-34 15,-1 20-20-15,1 26-29 0,-5 7 5 16,-1 11 3-16,-1-2 9 15,-5-9-93-15,-6-7-63 0,-7-12-419 16,0-3 324-16</inkml:trace>
  <inkml:trace contextRef="#ctx0" brushRef="#br0" timeOffset="108375.97">20699 6378 1628 0,'-2'1'145'0,"2"-1"154"0,8 0-199 0,12-9-39 0,6 1-20 0,13-6-27 0,1-2-18 0,20 4-114 15,4-4-82-15,20-8 101 0</inkml:trace>
  <inkml:trace contextRef="#ctx0" brushRef="#br0" timeOffset="108505.02">21462 6348 1877 0,'0'19'160'0,"-5"-7"68"0,-6-7-10 0,-3-10-100 0,-2-13-66 0,5-11-131 0,2-2-65 0,15-17 66 31</inkml:trace>
  <inkml:trace contextRef="#ctx0" brushRef="#br0" timeOffset="108676.67">21700 6227 1723 0,'4'36'141'0,"3"3"87"0,-3 1-131 0,-4 1-4 0,1-4-58 0,-2-7-19 0,1 2-42 0,0-5-48 16,1 1-204-16,2-3 167 15</inkml:trace>
  <inkml:trace contextRef="#ctx0" brushRef="#br0" timeOffset="108978.78">21686 6400 1342 0,'-16'-85'150'0,"12"9"116"0,12 7-46 0,6 26-41 0,5 13-36 0,6 18-52 16,-5 4-33-16,9 11-37 16,-2 5-12-16,-4 4-5 15,-2 4-2-15,-10 5-2 16,-5 4-7-16,-11-1-31 15,-4 4-18-15,-12-4-20 16,-1 1 3-16,-1-6 32 16,-1-4 18-16,11 3 20 15,10-6 0-15,11 3 13 16,10-1 7-16,8 9 19 16,1 1 8-16,3-2-6 0,-1 5-4 15,-9-5-12-15,-6 5-5 16,-14-2-1-16,-9-1 0 15,-12-1-20-15,-10-5-28 16,1 2-70-16,-3-5-13 16,4-3 49-16</inkml:trace>
  <inkml:trace contextRef="#ctx0" brushRef="#br0" timeOffset="109136.84">22248 6436 1946 0,'17'7'190'0,"-4"-7"-170"0,-13-11-82 0,0-10 47 16</inkml:trace>
  <inkml:trace contextRef="#ctx0" brushRef="#br0" timeOffset="109355.96">22942 6063 2322 0,'3'1'47'16,"-27"-7"-4"-16,-28-5 28 0,2 3-14 0,-2 16-26 0,-5 12-20 0,2 31-12 0,0 17-1 0,15 12-5 0,12 8-1 0,21-15 0 0,15-5-15 0,22-26-75 31,10-13-44-31,18-22-233 0,5-10 209 16</inkml:trace>
  <inkml:trace contextRef="#ctx0" brushRef="#br0" timeOffset="109503.51">23164 6323 1467 0,'-4'22'187'0,"-6"8"236"0,-1 6-242 0,-1 0-44 0,-3-3-47 16,3-12-90-16,9-2-33 0,3-18-114 0,6 3-60 16,6-19 99-1</inkml:trace>
  <inkml:trace contextRef="#ctx0" brushRef="#br0" timeOffset="109634.47">23215 6208 1976 0,'-11'-16'148'0,"-2"3"89"0,4 4-133 0,1 4-66 0,3 2-62 0,4-3-105 0,2 2-55 0,15 6-288 0,11 6 276 16</inkml:trace>
  <inkml:trace contextRef="#ctx0" brushRef="#br0" timeOffset="109822.85">23485 6409 1343 0,'-4'13'223'0,"-5"-3"158"0,-4-15-160 0,1-5-33 16,4-13-81-16,5 1-22 15,11 4-38-15,7 6-20 16,11 16-35-16,4 9-8 16,4 20 2-16,4 7 5 0,-8 1 5 15,-6 6-7-15,-12-17-79 16,1-3-96-16,19-21 99 15</inkml:trace>
  <inkml:trace contextRef="#ctx0" brushRef="#br0" timeOffset="110234.52">24485 6063 1546 0,'5'7'134'0,"-7"8"98"0,0 10-57 0,-1 14-40 0,-6 4-40 0,7 7-57 15,1 2-6-15,-1 0-7 16,-1-1-12-16,3-12-31 0,0-6-39 15,0-4-153-15,0-7 125 16</inkml:trace>
  <inkml:trace contextRef="#ctx0" brushRef="#br0" timeOffset="110383.07">24182 6277 1879 0,'8'13'115'0,"6"1"67"0,29 8-118 0,2-6-16 0,15-2-17 0,-1-3-6 0,-6-11-9 15,6 0-30-15,-20-5-110 16,-4 4 82-16,-19-10-21 0</inkml:trace>
  <inkml:trace contextRef="#ctx0" brushRef="#br0" timeOffset="110837.38">22022 7009 1581 0,'3'27'142'0,"4"4"72"0,-3 16-88 0,3 5 1 0,-3 4-71 0,0-4-22 0,-3-11-16 0,2-10-3 0,-3-10 2 15,-3-13 4-15,2-8-4 0,-4-7-4 16,-3-13-10-16,5-7-5 15,4-17-8-15,7-8 5 16,6-22 10 0,2-5 14-16,10-2 21 0,2 10 12 15,5 32 18-15,-3 14-7 16,-2 23-20-16,1 10-12 16,-9 20-25-16,4 9-4 15,-4 16 1-15,-2 1 0 0,-2 0 2 16,-2-6-25-16,6-10-84 15,-13-12-65 1,8-6 76-16</inkml:trace>
  <inkml:trace contextRef="#ctx0" brushRef="#br0" timeOffset="110978.97">22090 7099 1477 0,'6'1'197'0,"2"2"304"0,24-1-394 0,7 3-8 0,15-5-43 16,6-7-16-16,-7 3-91 0,0-3-61 16,-5-2 67-16</inkml:trace>
  <inkml:trace contextRef="#ctx0" brushRef="#br0" timeOffset="111104.63">22803 7157 1697 0,'-1'6'183'0,"-6"1"109"0,1-4-154 0,-5-6-37 0,0-4-139 0,6-7-46 0,8-28 35 16</inkml:trace>
  <inkml:trace contextRef="#ctx0" brushRef="#br0" timeOffset="111278.11">23063 6958 2058 0,'8'43'338'16,"-6"4"-223"-16,-1 4 6 0,-5-2-55 0,-4-4-34 0,5 1-44 0,-2-5-37 0,5-3-94 0,6-2-73 0,5-8 108 16</inkml:trace>
  <inkml:trace contextRef="#ctx0" brushRef="#br0" timeOffset="111612.87">23010 6942 1785 0,'25'-34'170'0,"2"7"70"0,8 18-85 0,2 9-26 0,8 12-69 16,5 9-15-16,1-2-11 15,-9 3-3-15,-18 0-9 0,-10-2-6 0,-22 5-2 31,-16 2-1-31,-13 0-11 0,-9-2-2 0,3-6-3 16,4-3-2-16,14-8 4 16,10-5-4-16,15 2-9 15,7 3 0-15,15 4 5 16,5 6 5-16,14 2 15 16,4 4 6-16,0-4 4 15,-3 1 0-15,-17-7-6 16,-10 0 0-16,-20-1 0 15,-8 1-2-15,-15 2-15 16,-2 0-18-16,-6-9-68 16,-1 0-33-16,18-7 61 15</inkml:trace>
  <inkml:trace contextRef="#ctx0" brushRef="#br0" timeOffset="111771.2">23674 7226 2198 0,'24'4'126'0,"-13"5"26"0,0-4-38 0,-11-10-88 0,0-8-63 0,8-17-47 0,1-3 28 16</inkml:trace>
  <inkml:trace contextRef="#ctx0" brushRef="#br0" timeOffset="112022.81">24352 6868 1874 0,'13'-14'150'0,"-18"-6"98"0,-11 7-130 16,-20 7 12-16,-25 18-71 0,-7 17-37 0,-10 29-14 0,3 16-1 0,20 18-6 0,7 4 0 0,29-14-6 0,8-6 0 16,22-21-12-16,7-9-15 15,18-15-73-15,5-7-62 16,9-15-290-16,14-10 266 16</inkml:trace>
  <inkml:trace contextRef="#ctx0" brushRef="#br0" timeOffset="112164.73">24502 7302 1871 0,'-11'21'159'0,"2"9"151"0,-9 4-152 0,4 6-40 0,-5-6-43 0,-1-8-79 0,10-9-30 0,5-12-69 16,4-7 71-16,23-14-6 15</inkml:trace>
  <inkml:trace contextRef="#ctx0" brushRef="#br0" timeOffset="112322.61">24449 7064 1905 0,'0'0'168'0,"6"1"-90"0,-1 4 150 0,-4-3-217 0,7 1-64 0,-3 0-32 0,7 7-106 0,9 5-53 0,1 12-209 16,6 9 247-16</inkml:trace>
  <inkml:trace contextRef="#ctx0" brushRef="#br0" timeOffset="112508.63">24676 7406 698 0,'1'38'187'0,"-10"-8"210"0,-1-5-61 0,-5-14-78 0,2-9-27 0,7-15-47 16,-1-9-36-16,15-6-60 15,6-4-22-15,15 7-45 16,10 6-4-16,5 17-5 15,1 10-2-15,4 19-4 16,-2 6-4-16,-12 11-4 16,-2-3 0-16,-18-3-46 15,-3-8-46-15,-3-9-113 16,-6-9 103-16</inkml:trace>
  <inkml:trace contextRef="#ctx0" brushRef="#br0" timeOffset="122594.14">20083 5580 77 0,'10'137'39'0,"-5"-53"95"0,-2-18 10 0,-2-79 60 0,-1 7-22 0,-4 3 16 0,-9 3-17 0,-6 3-30 0,-6 6-14 0,-5 4-30 0,3 3-20 0,8-4-23 0,2-2-5 15,10-5-2-15,7-2 0 16,5-2-8-16,16-5-8 16,20 4-11-16,12-5-2 15,34 5 0 1,14-2 1-16,19-4-7 0,14 1-5 16,33 1-11-16,8-4-3 15,19 6-3-15,15 1 0 16,-7 1 1-16,6 1 0 15,2 1 1-15,-2-2 1 16,-24 0 0-16,-12-2 2 0,-31 2 3 16,-29 0 2-1,-32 0 5-15,-17-3 5 16,-48 3 16-16,-23 0 0 0,-43 2-2 16,-21 2-4-16,-28-2-16 15,-2-1-4-15,-34 3-3 16,-1-4 0-16,-16 0 2 15,-8-4 0-15,0-3-5 16,-14 0-1-16,4 3-6 16,-10 2-2-16,-7 0 6 15,8 4-2-15,10 1-1 16,11 2 0-16,37 3-3 16,9-4 3-16,18 4 0 0,10 2-1 15,33 1-1 1,22-6-6-16,33 2-1 0,24-3 4 15,45-3 6-15,26 4 4 16,49-2 4-16,23-3-3 0,45 0-2 16,7-3 11-16,37 1 8 15,-5 1 0 1,-6-2 4-16,13-1-11 16,-46-5-2-16,-10-5 1 0,-41 1 4 15,-33-4 1-15,-41 1 10 16,-22 5 8-16,-51-5 8 15,-29 4-7-15,-50-3-21 16,-29 0-14-16,-31 2-20 16,-15 2 3-16,-37 0 5 15,-2 0 4 1,-22-3 5-16,-13-2-3 0,1-3-2 16,10 0-2-16,-13 7-12 15,19 10-1-15,35 8-1 16,12 12 1-16,68 2 9 15,25 1-3-15,45 1-11 16,20-3-4-16,47 3-2 16,32-2 6-16,60 2 14 0,17-6 12 15,34 3 20-15,8-3 14 16,-18-5 16 0,-1 3 2-16,-37-6-7 0,-26-5-10 15,-32 3-8-15,-19-3-4 16,-41-6-17-16,-24-3-42 15,-40-10-115-15,-13-4-100 16,-12-1 121-16</inkml:trace>
  <inkml:trace contextRef="#ctx0" brushRef="#br0" timeOffset="125027.62">21442 2035 233 0,'-18'8'77'0,"3"-4"92"0,-1 4-19 0,5 0-22 0,0-2-6 0,4-2-12 0,-1 2-6 16,5-4-20-16,3-2-9 15,0 0-25-15,3-5-14 0,9-2-10 32,3 1 1-32,7-2 7 15,5 0 5-15,9-1 2 16,1 1-4-16,1-1-11 15,1 1-6-15,-7 3-10 16,-7 2-3-16,-5 1-4 16,-5 1 0-16,-9 1-1 15,-3 0-1-15,-3 0 1 16,0 0-1-16,0 0 0 16,0 0 1-16,0 0 0 15,0 0 0-15,-6 0 3 16,-1-5-1-16,-10 2-2 15,1 0 0-15,-11 1 0 16,2 2 1-16,-8 3 0 16,-2 0-1-16,-7 5 1 15,-2-5-2-15,-2 4 1 16,0-3 1-16,0-2-2 0,5 1 1 16,2-3-1-16,1 0 1 15,5 0 0-15,-3 0 0 16,-1 0 1-16,4 2 2 0,3-2 2 15,8 1 1 1,6 2 9-16,-3-3 4 16,2 0 9-16,3 0 3 15,-3-3-6-15,1 3-4 0,0 0-9 16,2 0-4-16,0 0-3 16,1 0-1-16,10-1-3 15,1 1 0-15,-1 0-1 16,2 0-2-16,-1 0-2 15,2 0 0-15,2-3-4 16,7 6 0-16,5 3 3 16,4-4 0-16,4 2 3 15,1 3 6-15,-2-3 5 16,-4 4 0-16,-1-3 2 16,-5 3-4-16,-8-5-2 15,-1-1-1-15,1-2 3 16,-3 0 2-16,-10-7 0 15,-1-2 1-15,-9-7-3 0,-2-4-2 16,-10-6-1-16,-1-2-1 16,-2-7 0-1,7 2 0-15,-2-3 8 0,8-4 10 16,-5-2 17-16,2-2 5 16,1-4-1-16,1-2-9 15,2-7-17-15,4-1-6 16,7-7-6-16,5 5-2 15,7-3-1-15,7 2-1 0,9 2-1 16,6 3-1-16,7 3 0 16,5 3-3-16,10 1 0 15,-2 0 0-15,8 7 0 16,7-1 0 0,-3-3-1-16,6 4 1 0,-2-6 0 15,-6 6 1-15,2 2 1 16,3-2-1-16,5 9 0 15,9-2-1-15,9 5-1 16,8 2 0-16,-2 2 0 16,-4 3 0-16,0 2 1 15,-7 4 0-15,8 3 0 0,2 3 1 16,9 3-1 0,0 2 1-16,1-2 0 0,-4 1 1 15,3-5-2 1,-3-2 1-16,24-2-1 0,-1 0 0 15,-2 10 0 1,-2-2 0-16,-13 8-1 0,4 5 1 16,7 6 1-16,5 0 0 15,-1 1 1-15,-8-2 1 16,-7-2 0 0,-3-1 0-16,2 3 1 0,2-2-1 15,-6 8 0-15,-2-1-1 16,-13 7-2-16,-5 2 0 0,-11 8 0 15,-6 2 0-15,-2 3 1 16,-8 5 0-16,2 4-1 16,0 12 0-16,-2 7 0 15,4 6 0-15,-4 5 1 16,-1-4 0-16,-3 2 2 16,-9-9 0-16,-7 1-1 15,-5 0 0-15,-19 7-1 16,-3-1 0-16,-12 4 1 15,-14 0 1-15,-15-7 0 16,-12-3 0-16,-17-10 0 16,1-7 1-16,-13-8 1 15,3-7-1-15,-6-7 0 16,-8-2 0-16,-13-6-4 16,-9-1-3-16,-13-9-7 0,0-3-2 15,1-6-2-15,-9-3 1 16,-5-8 4-16,-7-3 4 15,6 0 4-15,13 1 2 16,-10 2 1-16,3 5-1 16,-14 6-2-16,-7 5 1 15,-17 9-36-15,-9 3-44 0,-25 11-157 16,-30 7 135 0</inkml:trace>
  <inkml:trace contextRef="#ctx0" brushRef="#br0" timeOffset="126646.06">16578 4725 1396 0,'-10'7'70'0,"10"4"55"0,12 4-59 16,14 4 31-16,14 5 6 0,36-5-5 0,17 1-22 0,31-13-42 0,18-6-10 16,25-9-15-16,15-7-4 0,13-11-7 31,6-2-27-15,7-7-135-16,2-4 109 0</inkml:trace>
  <inkml:trace contextRef="#ctx0" brushRef="#br0" timeOffset="130984.18">20475 6391 998 0,'7'-4'47'0,"5"4"14"0,2 0-28 0,8 4-6 0,0-4-2 15,0-7-3-15,2-2-4 0,-7 1-19 0,0-5-23 0,-10 5-46 16,-6 7-15-16,-2-2-8 16,-6 7 18-16,-5 4 53 15,1 3 26-15,-2-1 55 16,2 1 22-16,6-2 38 16,-3 2 5-16,8-1-18 15,-1-4-16-15,1 2-35 16,0-3-14-16,0-1-15 15,0 0-5-15,0-4-6 16,0 0-1-16,0 0-4 0,-2-8-2 16,-4 5-3-1,3-10-2-15,-7 3-3 0,-2 6 0 16,5-4 0-16,-7 5 1 16,-3 3 1-16,3-2 2 15,-1 2 3-15,14 0 3 16,-12 0 6-16,4 2 4 15,1 2 6-15,-6 4 0 16,-4 3 1-16,1-3 0 0,-8 2-7 16,3-1-3-16,-7-3-6 15,6 1-3-15,-3-4 0 16,-4 0 3-16,-3 3 11 16,3-2 3-16,-4-1 1 15,5 3-3-15,1-4-10 31,-4-2-4-31,4 1-4 0,-1 1 0 0,4-2-2 16,0 1-1-16,3 1 0 16,3 4-1-1,-5-6 1-15,4 3-2 16,2 4 2-16,4-4-1 0,2 0 1 16,1 0 3-16,-4 2 2 15,3-4 0-15,4 4-2 0,0 3-2 16,8-8-2-16,0 0-1 15,0 2-2 1,0-1-2-16,0 1-2 0,2 6-3 16,-1-7-17-16,1 1-19 15,-1-1-41-15,6 1-21 16,-6-2 5-16,1 5 15 0,-2-5 43 16,-5 1 22-16,2 1 18 15,-2 1 4-15,-3 3 6 16,3-3 1-16,2 1-2 15,2 2-1-15,-2-1 0 16,3-4 2-16,0 1 13 16,-2-1 4-1,-4 7 10-15,-1-3 0 0,-4 1-4 16,7 1-1-16,-6-1-1 16,-1-4 1-16,6 7 3 15,-4-7 0-15,4 2-7 16,5 4-4-16,0-3-6 15,-5 3 0-15,-2 3 2 16,-3 1 3-16,-7 7 1 16,1 5-1-16,-6 11-6 15,-3 6-3-15,-1 11-7 0,1 11-2 16,-2 14-1-16,4 4-2 16,7 7 1-1,2 0 0-15,4-4 0 0,7-1 1 16,8 7 0-1,6 3 0-15,11 7 1 0,5 1 2 16,9-12 4-16,5-3 3 16,5-9 3-16,4-1 0 15,7-1-1-15,0 3-2 16,0 5-3-16,-2 2-1 0,0-3-2 16,7-1-1-1,7-6-1 1,10-7 0-16,1 5 0 15,-4-5-1 1,5 4 6-16,4 4 2 0,6-7 1 16,13-1 1-16,12-6-4 15,-4-6-1-15,-4-12 0 16,-2 2 0-16,-8-14 0 16,4 2 0-16,15 3 0 15,3-3-1-15,-8 11-1 16,2-1-1-16,-9 5-1 15,-2 3-1-15,15 3 0 16,5 2 0-16,-11-4 0 16,-1 1-1-16,-7-5 0 0,-8-2 0 15,18-3 0 1,-1 2 1-16,-10-8 2 16,-5-2 0-16,-15 0 2 15,-2 4-1-15,-1 5-1 0,5 3-1 16,2 1-1-16,-5-2 0 15,-5 0 0-15,-6-1-1 16,-11 0 0-16,-1-2 1 16,-6 0 2-16,7-6 1 0,-4-5-1 15,2 3 1 1,-1 1 0-16,3-1 3 0,-5 2 2 16,-8 1 11-16,-4 1 5 15,-7-1-1-15,-8 4-2 16,6-4-12-16,-4 0-7 15,-2 4-2-15,5-5-1 16,-4 4-1-16,-3 1 1 16,3 1 0-16,4 2 0 15,-3-2 1-15,8 3-1 16,0 7 0-16,-2 0 0 16,-5 4 0-16,1 2 4 15,-7 1-4-15,-6-4 3 16,3 2-1-16,-6-7-2 15,3-4 3-15,-6-10-1 0,-4-5 0 16,-3 1-1-16,-4-6 1 16,3 7-2-16,-5-4 2 15,0 1-1-15,4-1 1 16,-2-2 0-16,0 1 0 16,-2-7 2-16,-5 1 0 0,5-2 0 15,0-2 0 1,5-4 0-16,-2-2-1 0,-3 2-1 15,4-2 1-15,-4 4-2 16,-7-6 1-16,7 1-1 16,-2-4 1-16,-1 1 0 15,0-1 1-15,1-1 1 16,-3 2-2-16,-3-1 0 16,4 2 1-16,-9 0-2 15,10 2 1-15,-8-4-1 16,3 4 0-16,5-2-1 15,-8-3 1-15,6 0-1 16,0 1 0-16,1-2 0 16,4-1 0-16,0 0-2 15,-2-1 0-15,4 6 2 16,-1-2-2-16,10 2 2 16,-3 2 0-16,-5-5 1 15,0 1 1-15,-1-2-1 0,0-3 0 16,2-2-2-16,-5 0-2 15,1-2 0-15,0 1 0 16,-8 1 1-16,8-2 2 16,-5 1 1-16,-1 4 2 15,4-2 0-15,1 2-1 0,-3 0 0 16,-2-4-1-16,1 1 0 16,-4-1 0-16,-1 4-1 15,4 1 0-15,-3 1 0 16,1 2 0-16,-2-4 0 15,1 3-1-15,-2 0 0 16,0-4 0-16,3 7 0 16,-3 0 0-16,1 2 1 15,-2-2 0-15,1-3 0 16,0 1 1-16,3-2-1 16,-2-1 0-16,-1 4 0 15,2-7-1-15,1 6 1 16,-3-4 0-16,-3 0 1 15,1 3 0-15,0-1 1 16,2-2 0-16,0 3 0 16,2-5 0-16,4 0-1 15,-3-3 0-15,2 0 0 0,-2 0-1 16,3-1 0-16,-4 1 0 16,6 0 0-16,1 0 0 15,1 0 0-15,-3 0 0 16,-10 0 0-16,10 0 0 15,4 0 0-15,0 0-2 16,-2 0-1-16,-1 0-1 16,-2 0 0-16,-9 3 0 0,14-3 2 15,-13 1 1-15,2-1 1 16,5 0-1-16,-13-1-1 16,5 1 0-16,-5 0-3 15,-5 0-1 1,-1 1 2-16,-2 4 1 0,-1-2 3 15,-5 2 1-15,-4 0-1 16,1-2 0-16,-5 2-3 16,-2-1-2-16,-1 0 1 15,0 0 0-15,5 3 2 16,-2-3 0-16,4 4 1 16,-1 0-1-16,10-2 1 15,-2-1-1-15,8 1 1 16,0-2 1-16,5-1 3 15,-4-2 1-15,8 4-2 0,1-3-1 16,-1-2-1-16,-1 3-2 16,-3-3 0-1,-2 1 0-15,3 1 1 16,-3 3-1-16,-3-2-1 16,-3 2-1-16,-8 1 0 0,6-1-1 15,3 3-1-15,4-5-5 16,4 6-16-16,6-4-11 15,2 1-30-15,4-3-18 0,4-3-54 16,0 0-45-16,-3-11-240 16,10-6 249-16</inkml:trace>
  <inkml:trace contextRef="#ctx0" brushRef="#br0" timeOffset="131436.99">23513 12886 1284 0,'27'13'41'0,"0"-5"-1"0,-4 0-27 15,-4-5 17-15,-6-2 5 0,-12-1 13 0,3-1-1 0,-6-2-16 0,-7 0-1 16,-2 3 0-16,1 0 3 16,-1 6 9-16,0 6 1 15,-2 9-13-15,1 1-4 0,-2 2-12 16,-4-1-3-16,4-1-6 16,-2-1-1-16,2-7-4 15,1 0-9-15,1-3-12 16,1-3 1-16,6 2 2 15,5-1 8-15,2-1 11 16,4 3 2-16,7 3 5 16,2 4 3-16,3-1 2 15,7 5-1-15,-3 2-6 16,5-4-2-16,1 1-2 16,-3-9-2-16,10-9-15 15,-3-6-27-15,9-19-88 16,6-6-265-16,13-19 240 15</inkml:trace>
  <inkml:trace contextRef="#ctx0" brushRef="#br0" timeOffset="133289.79">23623 13022 759 0,'-18'6'148'0,"5"-1"132"0,8 1-120 0,4-6-12 0,2 0-51 0,7 0-25 0,-3-1-21 16,6-7-12-16,-5 0-19 0,-1 0-5 15,1-5-8-15,8 2-2 16,12 2 2-16,7 3 7 16,8-1 21-1,0 4 9-15,8 3 9 16,1-1-4-16,2-3-16 0,-1-3-2 16,-12-1-8-1,-3 0 0-15,-18-3-3 0,-6 3-3 16,-10 0 9-16,-7-3-2 15,-7 9-3-15,-9 1-1 16,-4 4-9-16,-3 10 0 0,-6 7 4 16,-3 12 2-1,-1 12-1-15,0 6 0 0,0 12 2 16,2 4-1-16,-7 3-2 16,-3-2-2-16,-10-11-5 15,-6 1-3-15,-3-10-3 16,-6-1-1-16,5-6 0 15,3-3-1-15,12-10 2 16,9 0 0-16,12-5-2 16,6-5 0-16,10-1-2 15,5 0-1-15,7-7-2 16,4 3-1-16,1-5-4 0,6-2 0 16,5-3 4-16,1-4 2 15,16-10 9 1,2-6 4-16,19-7 2 15,5-3 2-15,0-7 2 16,3 2 0-16,-5 1 1 16,-4 5-1-16,-10 2-2 0,-8 6-2 15,-19 10-1-15,-13 6 0 16,-1 1-6-16,2-1-5 16,-16 1-11-16,-10 15-5 0,-20 14 2 15,-11 7 3 1,-10 6 7-16,-3 1 3 15,0 3 2-15,2 0 5 0,16-6 3 16,13-5-1-16,18-12-5 16,10-9-11-16,9-10-34 15,3-2-11-15,11-13-31 16,8-4-20-16,8-19-64 16,10-5-89-16,6-10 144 15</inkml:trace>
  <inkml:trace contextRef="#ctx0" brushRef="#br0" timeOffset="133746.15">23751 12891 1431 0,'0'8'88'0,"0"-2"59"0,-1 2-110 0,-7 3-39 0,3-5-3 0,-4 1-7 16,-2-1-1-16,1-4 2 0,5 2 2 0,-7-2 18 16,7 3 9-16,-4 4 28 15,-3 1 19-15,5-3 36 16,-1 6 12-16,-3-2-3 15,3-1-14-15,3 1-43 16,-1-8-20-16,4 0-27 16,2-3-11-16,-1 2-25 15,-1 1-14-15,-9 1-24 16,5 6 0-16,-9 6 19 16,-2 7 15-16,-10 15 28 15,-1 8 9-15,-1 9 13 16,-4-1 0-16,7-1-4 15,0-4-8-15,4-11-35 16,2-11-19-16,-2-7-51 16,3-2-46-16,-2 1-268 15,4 11 255-15</inkml:trace>
  <inkml:trace contextRef="#ctx0" brushRef="#br0" timeOffset="134217.87">23163 13694 1275 0,'0'-22'91'0,"1"4"99"0,4-1-169 0,0 4-15 0,-5 5-22 0,-2-1-2 15,-2 3 4-15,0 2 2 16,4 6 28-16,0-2 12 0,2 4 27 0,0 4 13 16,2 7 16-16,-1 1 0 15,-1 8-20-15,3 5-11 16,-5 4-26-16,-3 6-10 15,-8 7-15-15,-2 0-4 16,-3 5-16-16,0-3-7 16,-4-1-2-16,4-2 3 15,5-10 13-15,6-8 8 0,5-10 9 16,3-4 10-16,10-8 25 16,9 0 6-16,8-8 11 15,13-7-7-15,18-11-26 16,13-5-7-16,21 1-27 15,4-7-31-15,4 4-112 16,4-4 94-16</inkml:trace>
  <inkml:trace contextRef="#ctx0" brushRef="#br0" timeOffset="135098.4">19787 16851 1209 0,'-5'-2'35'0,"3"2"-20"0,2-4-29 0,7-1-13 0,-6-3-5 15,2 0 8-15,4-3 4 0,-4 8 24 16,3-3 14-16,2 7 28 0,2 7 15 0,9 3 24 16,14 2 8-16,20 1 0 15,17 2-7-15,45-2-31 16,8-5-17-16,44-7-25 15,27-5 0-15,35-22-112 16,36-4 73-16</inkml:trace>
  <inkml:trace contextRef="#ctx0" brushRef="#br0" timeOffset="137932.79">23026 8109 1572 0,'-13'4'44'0,"7"-4"-12"0,7 0-33 15,9-4 26-15,7-3 10 0,8 2 13 0,2-5 0 0,17 1-23 0,7 4-4 16,36-7-1 0,23 5-2-16,37 1-2 15,17-2 7-15,27 3 4 0,6 4 0 16,5-6-6-16,-7 3-8 16,-12 4-9-16,-19-7-7 15,-28 4-100-15,-22 0-85 16,-35-6 100-16</inkml:trace>
  <inkml:trace contextRef="#ctx0" brushRef="#br0" timeOffset="139089.57">24466 8163 1395 0,'-5'5'92'0,"0"4"81"0,1 4-134 0,1 6 1 0,1 6-10 0,-3 7-4 0,-6 1-8 0,-3 6-9 16,-7 12-7-16,7 7-2 0,3 10 0 15,5 4-1 1,12 2-2-16,10-4 1 0,19 4-1 16,7 3 2-1,14 8 13-15,-4 8 9 16,4 2 15-16,7 4 4 0,4-2 0 16,7 5-4-1,5 13-11-15,-3 8-6 0,-9 7-12 0,-4 0-3 16,-14 1-3-16,-3 7-1 15,-6 13-1 1,-7 13-1-16,-3 6-1 16,-8 2 3-16,-10 3 0 15,-1 2 0-15,-9-8 2 16,-2-1-1-16,-3-1 0 16,-5-1 3-16,3 1-2 15,-3-3 2-15,4-4-1 0,2 2 1 0,-1-6 2 16,-3 3 0-16,2-6 2 31,0-3-1-31,-4-6 0 16,5-7-2-16,-5-14 0 15,1-3 2-15,0-7-4 0,-1-2 4 16,3-4-3-16,-5-8-4 16,3-1 0-1,-3 1-1-15,-3-2-3 0,1 0 4 0,-4 1 2 16,-1-3 1-16,-1-10 3 15,-4-9-1 1,3-16 3-16,-4-5 0 0,-3-17-1 16,0-1 1-1,-4-5-1-15,-7-5 0 16,3-2 1-16,-1-4 0 16,2-3 0-16,0-5 5 15,3-2-7-15,-5-5-3 16,-1-4-6-16,-4-2-9 0,-1-3 3 15,2 0 1 1,-12 1 4-16,7-1 2 0,-6 3 2 16,-1 3 0-16,-1-3 1 15,0 0 0-15,-6-3 3 16,-2-2 2-16,1-3 3 16,-2-1 2-16,9-7 2 15,-2-1-2-15,5-2-5 16,-3-3-4-16,0 0-4 15,2 3-1-15,-4 1 1 16,-3 6 0-16,-1 5 2 16,-4 6-1-16,1 1 3 15,7 1 3-15,1 4 5 0,2 3 1 16,12 2-2-16,4-4-4 16,19-3-15-16,3-1-9 15,10-4-17 1,-1-3-10-16,4-3-31 0,1 2-24 15,4-8-62-15,-4-5-44 16,-1-2 114-16</inkml:trace>
  <inkml:trace contextRef="#ctx0" brushRef="#br0" timeOffset="139411.24">23417 14610 1612 0,'-18'22'107'0,"3"2"63"0,2-4-96 0,7 1-33 0,-5-6-17 0,-2-3-22 0,-1-1-5 16,-8-11-18-16,-2 1-9 15,-4 2-2-15,-7 2-6 16,2 3 4-1,-2 9 7-15,0 10 11 16,6 5 13-16,5 12 10 0,8 3 2 16,16 4 4-16,8 1 5 15,24-2-4-15,5 1-4 16,20-3-17-16,14-3-17 0,19-12-79 16,17-10-137-16,20-29 143 15</inkml:trace>
  <inkml:trace contextRef="#ctx0" brushRef="#br0" timeOffset="140104.35">20224 17993 1099 0,'-10'4'108'0,"4"4"69"0,-2-1-33 0,7-1-62 0,-3-4-24 0,1-2-31 0,3 0-11 0,0 1-14 16,0-1-3-16,11 5-3 16,11 1-1-16,23 7 11 15,13-2 11-15,40 3 20 16,22 3 7-16,59-2-4 15,17-4-10-15,41-13-18 16,10-12-27-16,-5-22-6 16,15-13 8-16</inkml:trace>
  <inkml:trace contextRef="#ctx0" brushRef="#br0" timeOffset="164443.07">22406 15446 730 0,'23'-7'119'0,"-2"-2"79"0,-1 6-43 0,-7 3-6 0,-12 1-19 0,1 7-1 0,-4-5-9 16,-1 1-12-16,-6-1-21 0,-1 2-8 0,1-4-14 15,-4-1-8-15,-3 0-11 16,-1-1-9-16,-7-7-15 16,-4 1-4-16,-10-4-6 15,-1 0-1-15,-15-1-2 16,-6 4-1-16,-1 3 0 15,-6-1 1-15,1 4-1 16,1-3-1-16,2 4-2 16,7-1-1-16,-4-6-2 15,-2 5-1-15,-14-6 0 16,-4 1-1-16,1 0 1 16,-3-1 0-16,13-3 0 0,1 1 0 15,5 2-1-15,1-2 0 16,-10 9 0-1,2 2-1-15,-7 2-1 0,1 6 1 16,4 3 0 0,7 0 1-16,5 0 1 0,0-2 0 15,0-2 3 1,5-1 1-16,4-4 2 0,-2-2-1 16,-7 0-2-16,-2 1-3 15,-9 4-2-15,0 4-1 0,11 2 1 16,0 2 1-16,5-2 0 15,-2-3 2-15,7 3-1 16,3-3 0 0,-1 1 0-16,9-1-1 0,-7 0 0 15,3 0 0-15,2-2 0 16,0-4 0-16,7-2 2 16,-3 0-1-16,3-3 0 15,4 3 1-15,-2 0-2 16,-1 1-2-16,6 9-1 0,-1 2 0 15,-4 4-1-15,5 8 1 16,1-4-1-16,0 2 0 16,3 5-1-16,2 2-1 15,1 4-1 1,4 5 0-16,-3-1-2 16,5 8 0-16,7 11 0 0,3 3-1 15,12 13 4 1,-5 2 2-16,14 4 2 0,4-4 1 15,2 1 0-15,3-2 0 16,-3 9 1-16,-2 5-1 16,1 10 1-16,3 6 0 0,2-7 0 15,0 2 0-15,-1-11 0 16,3-4 1-16,-1 9 0 16,-1-1 0-1,-2 4 1-15,1-7 1 16,-11-11 0-16,3-4 0 0,-1-8 1 15,-1-4-3-15,4-9 1 16,1-5-1 0,3-7-2-16,2-2 0 0,1 0-2 15,0-1-2 1,0 1 1-16,3 0-6 0,-2 2 0 16,2-1 1-16,5-1 5 15,0-5 1-15,4-9 12 16,2-2 2-16,0-10 7 15,10-1 6-15,4-3-7 16,6-3-3-16,13 0-6 16,4-2-3-16,-1 3-4 0,-1 4 2 15,-1 2-3-15,1 2 0 16,8 2-2-16,17 2 0 16,9-1-1-16,4-3 1 15,-4-1 4-15,-6-10-1 16,-1-3 8-16,-1-2 1 0,10-7 0 31,2-4 2-31,-19-4-2 0,-9-4-2 0,-8 4 0 16,-9-2 0-1,2 6-3 1,5 4-2-16,-7-2-2 0,4 5-1 0,-4 6-2 16,-6-3 0-16,-9-1 1 15,-8 0 1-15,-16-7 3 16,1-5 3-16,-10-3 0 15,-1-8 0-15,-5-8 0 16,-4-7-1-16,-5-24 3 16,-1-12 5-16,-5-19 8 15,-7-4 1-15,-1-15 0 0,-4-2-4 16,-7-6-7-16,5-4-1 16,-1 10-3-1,1-1-1-15,2-4-3 0,2-4-2 16,4-6-1-16,1 2-1 15,5 10-3-15,-1 7 1 0,5 7-6 16,-2 3-2-16,-1 6-5 16,1 5-1-16,-4 14 0 31,2 11 0-31,-3 12-4 16,-5 7-3-16,-4 16-3 15,-4 6 1-15,2 13-2 16,-5 6-21-16,6 13-76 15,5 13 74-15</inkml:trace>
  <inkml:trace contextRef="#ctx0" brushRef="#br0" timeOffset="-140576.36">13604 4381 628 0,'0'-15'90'0,"0"-7"66"0,8-5 16 0,-3 0 6 0,3 0-10 0,-7 2 5 0,-1 6-17 0,-11 2-38 0,0 4-20 16,-6-3-38-16,-8 4-12 0,-9-3-5 0,-7-2 2 0,-9-3 1 0,3-1 1 0,-1 1-8 15,3-3-5-15,4 3-14 16,-7 1-6-16,4 2-10 15,-2 3-3-15,8 6-1 16,1 0 2-16,0 11 5 16,1 5 1-16,-7 8 4 15,1 4 0 1,-6 12-8-16,1 4-4 0,1 11-5 0,4 5-4 16,7 7 3-16,8 1 1 15,5 4 0-15,6 7-2 16,4 6 1-16,10 4-1 15,4 12 0-15,7 5 1 16,7 7 0-16,0 6 3 16,7-1 0-16,1 5 1 15,0 8 2-15,-2 3 0 16,-2 8 0-16,2 7 0 0,-7 2 0 16,-6 4 0-16,-4-4 1 31,-5-1 1-31,-3 0 0 0,-2-1 1 0,-3-6-1 31,-1-1-1-31,4 0 0 0,-3 2-1 0,8-3 0 16,-2 2 1-16,1-6 0 15,-4 1 1-15,2-2 0 16,1-4-1-16,4-14 0 16,6 1-1-16,4-10 0 0,4-2 0 15,3-3 0 1,2-3 0-16,1-7 1 0,-5-6 0 15,2 0 0-15,-3 1 1 16,-2-1-1-16,-1 1 1 16,-4-4 0-16,-1-3 0 15,6-9 0 1,-1-10-2-16,7-12 0 0,2-12-2 16,-1-7-2-16,9-9-1 15,-3-3 2-15,4-8 0 16,9-7 2-16,4-3 1 15,3-12 0-15,8 3 0 16,13-11 0-16,5-5 0 0,1-15-1 16,0-4 0-16,-9-10-2 31,-4-5-2-31,2-7 2 16,1-12 0-16,-8-9 3 15,-2-10 2-15,-8-10 1 16,-10-7 2-16,-12-8 2 15,-7 2 0-15,-17-5 3 16,-8-6-1-16,-4-14-1 0,4-9-1 16,6-8-4-1,4-12-1-15,1-8 0 0,6-3-1 16,-6-6 2-16,-1-6 0 16,-7-1 3-1,-7-2 3-15,-3-2 1 0,-3-5 1 16,-1 6-2-16,-8 8 0 15,-11 10 2-15,-9 9 1 16,-2 20 18-16,-2 3-2 16,5 19 2-16,-1 0-9 15,0 11-20-15,3 10 1 16,-12 24-47-16,-4 22-37 16,-6 30-207-16,-8 19 169 0</inkml:trace>
  <inkml:trace contextRef="#ctx0" brushRef="#br0" timeOffset="-139734.29">13835 8721 507 0,'0'-3'158'0,"0"-2"187"0,0-2-116 0,0-3-64 0,1 4-26 0,-1-2-30 15,0 0-11-15,-3 2-19 0,3 6-12 0,0 0-27 0,-3 1-15 0,15 10-17 0,7 2-3 0,18 14 1 0,2 4 3 0,5 2 0 0,7 7 1 16,-2 6 0-16,0-2 2 16,-12 9 4-16,-11 4 4 15,-17 8 6 1,-9 4 2-16,-8 8-1 16,-14 5-4-16,-16 8-6 0,-4 5-3 15,-15 20-11 1,-3 5 1-16,-2 5 2 0,1-4-4 15,7-18 2-15,10-10-3 16,9-15-6-16,9-3-3 16,3-20-36-16,6-6-26 15,6-19-99-15,8-15-131 16,6-29 173-16</inkml:trace>
  <inkml:trace contextRef="#ctx0" brushRef="#br0" timeOffset="-139419.85">13513 9939 976 0,'-10'22'109'0,"-6"-9"188"0,-1-1-214 0,-11 7-9 0,-2 3 16 0,-5 13-16 0,3 4-2 0,9 13-33 0,7 10-20 0,5 12-20 0,3 11-2 0,7 2 2 16,1-10 0-16,3-12 1 15,5-12-1-15,9-16 12 16,5-9 6-16,16-18 11 16,8-12 9-16,9-15-4 15,5-4-5-15,4-4-11 16,1-2-6-16,3 0-1 15,1 2-51-15,7-11 32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56:51.1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21568 13156 1584 0,'33'11'74'0,"-1"-9"20"0,-2-2-52 0,-8-4-3 0,-8-5-14 0,-11-4 9 16,-5 2 9-16,-20 2 8 0,-9 3 0 0,-31 1-15 16,-9 8-9-16,-14 3-3 0,-10 5 2 15,15 0 5-15,1 2-1 16,0-10 7-16,-6-1 13 16,-11-7 22-1,-7-6 9-15,-10-10-5 0,-1-4-15 16,10-8-28-16,-7-5-13 15,-13 0-19-15,-9 2-4 16,-12 11-7 0,-6 8 0-1,-5 9 1-15,-5 6 1 0,6 5 5 0,7 4 2 16,17-1 3-16,3-1 1 16,7-4 5-16,5-1 1 15,23-1 7 1,13-4 1-16,9 5-4 0,6 1-3 0,-1 9-10 15,-11 6-2-15,-12 9-4 16,-1 6 0-16,-1 10-1 16,4 8 1-16,19 16-2 15,2 9-1-15,8 13-3 16,4 11 0-16,5 14-1 16,8 4 0-16,6 15 3 15,10 8 1-15,14 8 1 16,8 4 0-16,19 18 0 15,9 6-1-15,19 8 0 16,7-2-2-16,15-7-7 16,14-7 0-16,26-19-3 15,22-11 1-15,30-22 2 16,2-3 3-16,30-11 3 0,12 3 1 16,6-9 4-16,16-4-1 15,14-2-40-15,-9-3-37 16,17-5-86-16,-1-7-2 15,-15-30 68-15,5-19 56 16,-8-40 126-16,-12-22 21 16,4-32 8-16,-12-16-9 0,-31-35-16 15,-5-16-2-15,-45-20 5 16,-19-13 12-16,-17-12-5 16,-14-7-13-1,-13 1-33-15,-11-3-18 16,-17 9-17-16,-10 14-2 0,-16 5-5 15,-12 9 1-15,-17 15-1 16,-10 0 1-16,-13 2 5 16,-9 5 1-16,-3 6 5 15,-2 10 0-15,5 10-3 16,2 1-1-16,-4 4-17 0,-4 4-9 16,-2 9-33-16,-11 10-28 15,-35 27-73 1,-30 13-59-16,-40 34-227 0,-42 17 245 15</inkml:trace>
  <inkml:trace contextRef="#ctx0" brushRef="#br0" timeOffset="864.41">17553 14355 1486 0,'-5'0'83'15,"4"0"40"-15,-3 0-81 0,4 0-21 0,0 0-13 0,-1-2-1 0,-2 0 1 0,-8-1 16 0,-8-6 13 16,-7-1 23 0,-5 2 5-16,-10-3-2 0,-6 3-6 15,-7 2-11-15,-3-3 3 16,-3-2 8-16,-3 0 4 15,-3-8 7-15,-7-7 2 16,-13-5-7-16,-4-10-3 16,-7-10-13-16,-4-2-10 15,5-1-18 1,1-4-7 0,-17 14-11-16,-6 0-2 15,-8 10-1-15,-5 1 1 0,27 7 4 16,11 5 3-16,20 2-1 15,9 6-1-15,4 2-4 16,4 4-3-16,6-1-2 16,3 3-2-16,7 0-1 15,9 4-2-15,5 1-4 16,3 1-2-16,9 5-40 16,-1 1-23-16,6 2-33 15,-4 2-7-15,1 2 24 16,-1-2 12-16,-1-3-54 15,1-2-87-15,2-6 126 16</inkml:trace>
  <inkml:trace contextRef="#ctx0" brushRef="#br0" timeOffset="1273.59">15349 13282 1370 0,'0'0'38'0,"0"3"-3"0,-5-1 10 0,-4-1 14 0,-2 1 4 0,-7-2 12 0,-4 6-3 0,-6 7-4 16,-7 3-8-16,-4 14-33 15,1 6-15-15,-2 10-12 16,3-4-3-16,0 9 2 16,1-2 1-16,6-4 6 15,3-1 5-15,-4-1 6 16,2-3 1-16,2-7 0 16,4-7-1-16,17-10-6 15,1-3-1-15,11-4-2 0,13 4-5 16,24 11 1-16,7 9-2 15,31 25-5-15,10 15 1 16,32 21-11 0,21 10-28-16,17 11 27 0</inkml:trace>
  <inkml:trace contextRef="#ctx0" brushRef="#br0" timeOffset="8825.4">11284 11820 413 0,'-16'0'143'0,"2"-5"106"0,3 4-43 0,1-1-24 16,7 2-52-16,1 2-16 0,2-1 1 0,3 3 7 0,9-8 8 0,2 0-9 15,11-7-25-15,5-3-17 16,16-2-36-16,1 2-8 0,4 1-20 31,-6 3-9-31,-12 10-3 16,-6 4-2-16,-19 7 3 0,-3 4 0 15,-18 9-3 1,-12 3-8-16,-14 6-12 16,-9 3-3-16,7-3 3 15,5 1 7-15,22-14 7 16,11-1 0-16,23-5 1 16,12 7-1-16,21-4 7 15,-1 5 5-15,5 3 2 16,0-6 1-16,-18 3-1 15,-2 0 0-15,-23-1 6 16,-13 3 3-16,-13 1 0 16,-17 2-1-16,-12 6-10 15,-6 0-4-15,-5 0-34 16,1-3-38-16,9-8-119 16,9-9-110-16,15-10 160 0</inkml:trace>
  <inkml:trace contextRef="#ctx0" brushRef="#br0" timeOffset="9045.37">12110 12000 1122 0,'8'6'130'16,"2"12"92"-16,-4-3-59 0,-1 15-55 0,-7 5-34 0,-1 5-33 0,3 7-16 0,6-5-23 0,7-2-2 0,3-10 1 0,6-8-29 0,4-11-134 0,-2-8-135 15,3-11 147-15</inkml:trace>
  <inkml:trace contextRef="#ctx0" brushRef="#br0" timeOffset="9214.33">12170 11782 1287 0,'-12'7'93'16,"0"2"37"-16,6 1-59 0,0 2-52 0,3-7-32 0,11-3-98 0,11-1-84 15,6-4 99-15</inkml:trace>
  <inkml:trace contextRef="#ctx0" brushRef="#br0" timeOffset="9429.06">12396 11991 938 0,'0'42'138'0,"-3"-4"118"0,-5-5-49 0,-5-17-75 0,0-7-20 0,6-9-34 0,2-6-14 0,2-10-29 15,6 2-12-15,5-3-19 0,4-2-4 0,6 11-4 0,-6-2 0 16,10 10-1-16,-3 5 2 15,10 3 0 1,4 5 0-16,-2-2-18 16,4-5-3-16,-3-3-122 15,-4-3-103-15,-1-8 143 0</inkml:trace>
  <inkml:trace contextRef="#ctx0" brushRef="#br0" timeOffset="9773.31">12894 11935 1432 0,'3'30'122'0,"-3"11"57"0,0 5-47 0,-11 6-79 0,5 2-23 0,-10 1-20 0,2-3-5 0,1-2-6 16,7-2-3-16,5-10-9 16,1-4-8-16,4-15-3 0,6-5 2 15,-4-14 11 1,0-11 10-16,-4-20 21 0,0-12 14 15,-6-18 32 1,6-10 19-16,1-13 5 16,5 1-12-16,13 13-23 15,-1 7-21-15,12 33-21 16,1 7-4-16,-8 24-12 16,2 12-2-1,-15 14 3-15,-1 4 2 16,-11 5-5-16,0-3-18 0,-6 1-37 15,-2-3-21-15,-9-4-58 0,3 0-54 16,1-13 113-16</inkml:trace>
  <inkml:trace contextRef="#ctx0" brushRef="#br0" timeOffset="10219">13197 11888 1240 0,'14'0'132'0,"-3"3"106"0,-1 5-62 0,-10 9-70 0,-2 4-33 0,-6-2-41 0,5 0 5 0,2-7 6 0,1-4 3 16,9-3-3-16,-1-5-12 0,9 0-13 0,-1-5-6 16,-2 1-7-16,1 0-1 15,-1-2 0-15,-2 1-1 16,-1 4 0-16,-3 2 0 0,-3 9-3 15,3 6 0-15,-2 7-1 16,5 1-2-16,5-5 0 16,8-7-1-16,6-13-2 15,3-10 3-15,6-16 3 16,-4-8 5-16,-5-15 30 16,0-4 6-16,-10-14 21 15,-7-6 10-15,-11-9 1 16,-2-4 5-16,-7 8-10 15,-2 16-11-15,-2 30-21 16,-3 22-14-16,3 38-19 0,-4 15-3 16,6 25-10-16,-2 8 2 15,9 1-40 1,9-4-31-16,5-13-74 0,7-7-43 16,5-14-66-16,-4-8-67 15,-2-13 193 1</inkml:trace>
  <inkml:trace contextRef="#ctx0" brushRef="#br0" timeOffset="10403.92">13398 11708 1391 0,'14'-1'100'0,"8"-1"83"0,17 2-144 0,5 2-10 0,4-2-22 0,-1-2-3 0,-6-3-8 16,-5 1-36-16,-7 0-249 15,-10 4 197-15</inkml:trace>
  <inkml:trace contextRef="#ctx0" brushRef="#br0" timeOffset="10756.86">12295 12768 1694 0,'-10'-6'53'0,"-5"14"-21"0,0 11-19 0,-8 26-10 0,1 7-7 0,15 15-3 0,-1 0 3 0,21-15 3 15,9-7 0-15,5-25 7 16,11-10 13-16,-4-17 24 16,0-12 10-16,-11-9 29 15,-1-2 5-15,-15-11 12 16,-3 1 0-16,-8 1-28 31,-9-2-12-31,-12 0-33 0,-5 2-12 0,-10 4-44 0,4 11-30 16,6 18-100-1,2 6-67 1,17 6 123-16</inkml:trace>
  <inkml:trace contextRef="#ctx0" brushRef="#br0" timeOffset="11164.58">12585 12667 744 0,'58'-6'187'0,"1"11"177"0,-9 7-82 0,-18 17-113 0,-10 2-55 0,-22 15-67 15,-13 0-19-15,-10 4-19 0,-1 5-4 0,5-8-4 16,0-2-1-16,6-15 0 16,6-7 1-16,-1-12 3 31,0-11-3-31,5-14 32 16,1-16 26-16,1-16 56 15,1-14 24-15,6-7-11 16,11-4-19-16,16 11-47 0,10 3-19 15,4 24-19 1,1 9-9-16,-7 15-9 0,-5 9-4 16,-9 9-2-16,-4 4-2 15,-8 1-2-15,-3 5-2 16,-12 6 3-16,-3 2 4 0,-17 3 8 16,-6-2 3-1,-12-6-1-15,1-6-2 0,-3-6-6 16,7-7-1-16,12 6-7 15,15 5-5-15,16 10-4 16,10 5-1-16,12 12 40 16,1 1-88-16,3-2-47 15,2-3-108-15,3-11 66 16</inkml:trace>
  <inkml:trace contextRef="#ctx0" brushRef="#br0" timeOffset="16507.16">18851 13826 644 0,'2'8'58'0,"-2"-2"62"0,0 2-83 0,-5-1-19 16,-3 2 0-16,5-4 32 0,6 0 33 0,11-7 50 0,7-4 17 0,7-1-4 16,2-4-21-16,7 3-38 15,-3 4-20-15,-4 4-35 0,-1 0-12 16,-6 4-15-16,-1 4-1 15,5 3 6 1,-3-1 10-16,7-1 28 0,7-1 12 0,21-6 4 16,16-2-7-1,28-2-28-15,6 1-9 16,15 1-14 0,-5 3-4-16,5 0 0 0,6 5-2 15,-14-7 2 1,-2-1 1-16,-30-6-19 0,-15 0-35 0,-20-8-176 31,-6-7 141-31</inkml:trace>
  <inkml:trace contextRef="#ctx0" brushRef="#br0" timeOffset="17122.34">18911 14752 1023 0,'-8'14'104'0,"-4"-1"113"0,10-2-151 0,-4-3 5 0,6-4 12 0,5 4 16 15,-2-9 11-15,-2-4-10 0,9 0-29 16,-6-4-20-16,19 4-36 16,0-4-9-16,18 5-11 0,10 3-1 15,15 1 7-15,13 1 5 16,30 4 4 0,14 3 0-16,11 5-7 15,2-2-3-15,-10 3-23 0,-5 0-25 16,1-4-97-16,-2 5 82 15</inkml:trace>
  <inkml:trace contextRef="#ctx0" brushRef="#br0" timeOffset="17525.64">18845 15804 1469 0,'49'0'68'0,"3"0"4"0,8 0-31 0,12-3-38 0,3 1-3 0,21 2-3 16,21-6 3-16,21 3 3 0,17-1 1 15,22-7 0-15,6-1-4 16,11-4-66-16,-3-6-155 16,3 5 135-1</inkml:trace>
  <inkml:trace contextRef="#ctx0" brushRef="#br0" timeOffset="23578.71">6559 7020 318 0,'9'0'111'0,"-4"-5"126"0,1 3-8 0,-1 1-17 0,-5 1-21 0,0 1-43 0,0 9-21 0,-8 4-46 0,-5 2-24 15,-2 15-32 1,-3-1-10-16,1 8-10 0,3 6-1 16,6-1-3-16,-2-8 0 15,9-7-1-15,-1-11 1 0,2-6 3 16,0-11 0-1,0 0 4-15,-5-7 0 0,1-12 2 16,2-7 1-16,-1-21 3 16,0-8 1-1,6-18 6-15,0-2 3 16,3 5 12-16,4 6 3 16,4 23-3-16,2 4-3 15,3 22-14-15,-2 4-8 16,7 11-5-16,4 4-2 0,7 17-1 15,0 6 5-15,-2 9-3 16,2 6-2-16,-10 9-3 16,3 4-3-16,-6 3 2 15,-8-6-27-15,-1-7-50 16,-8-4-53-16,-2-11-221 16,-1-8 212-16</inkml:trace>
  <inkml:trace contextRef="#ctx0" brushRef="#br0" timeOffset="23793.93">6491 6983 782 0,'-8'26'144'0,"6"-1"168"0,2 2-155 0,13-2-24 0,3-6-33 16,15-11-31-16,2-8-9 0,15-11-29 0,2-7-11 0,1-8-22 0,-7 0-54 0,0-2-328 16,-3 6 259-16</inkml:trace>
  <inkml:trace contextRef="#ctx0" brushRef="#br0" timeOffset="23984.1">7122 7157 1356 0,'0'0'84'0,"0"3"26"0,0-3-49 0,0 0-2 0,-2 0-27 0,2 0-1 16,0-3-63-16,3-3-92 0,7-4 75 0</inkml:trace>
  <inkml:trace contextRef="#ctx0" brushRef="#br0" timeOffset="24333.51">7683 6922 1034 0,'5'-9'135'0,"0"2"102"0,-7-2 12 0,-4 4-41 0,-8-1-28 0,-7 1-45 0,-1-1-26 0,-5 6-46 0,2 0-14 15,-2 11-28-15,1 8-11 16,3 12-12-1,1 15-5-15,7 9-2 0,13 5-2 0,13-3 2 32,17-2 2-32,15-9 4 0,0-5 1 0,7-10 3 15,2-9 0 1,2-9 0 0,3-7-1-16,-5-6-110 15,0-1-96-15,-13-10 111 16</inkml:trace>
  <inkml:trace contextRef="#ctx0" brushRef="#br0" timeOffset="26382.38">6574 10115 629 0,'7'-3'145'0,"-3"-5"103"0,8 1-30 0,-1-1-35 0,0 8-47 0,-5 0-29 0,5 14-50 16,-3 10-13-16,-2 13-29 16,4 9-8-16,-7 12-6 31,8 6 5-31,-10 3-95 0,1 1-61 0,0-10-193 31,-2-5 162-31</inkml:trace>
  <inkml:trace contextRef="#ctx0" brushRef="#br0" timeOffset="26809.49">6603 10292 707 0,'-16'-49'143'0,"5"2"139"0,6 4-65 16,8 7-36-16,12 8-20 0,16-4-15 0,1 7-18 0,14 4-49 0,-5 2-25 0,-4 12-35 15,0 0-9-15,-11 9-6 16,0 6 0-16,-10 6 1 16,-7 0 1-16,-7 8-1 15,-6 3-1-15,-18 1-10 16,5 5-3-16,-11-6-1 15,-2-4 2-15,14-8 9 16,13-12 0-16,-5 5-2 16,17-6-3-16,5 0 2 15,4 0 3-15,13 5 10 16,1-2 4-16,6 7 5 16,-5-4-2-16,-5 5-5 15,-4 2-1-15,-10 3-2 0,-8 2 4 16,-12 1 3-16,-6 3-1 15,-14 5-3-15,-5 5-18 16,-10-1-35-16,-3-1-22 16,-4-6-63-16,6-8-37 0,8-16-116 15,17-8-67-15,19-24 183 16</inkml:trace>
  <inkml:trace contextRef="#ctx0" brushRef="#br0" timeOffset="26981.43">7212 10082 904 0,'28'13'181'0,"-4"1"185"0,-7 5-39 0,-15 0-92 0,-7 0-52 0,-9-6-92 16,0-6-38-16,-1-7-44 16,4-11-9-16,8-14-56 0,5-8-44 15,14-3-161-15,7 11 145 16</inkml:trace>
  <inkml:trace contextRef="#ctx0" brushRef="#br0" timeOffset="27280.13">7830 9933 1212 0,'5'-13'150'0,"-2"2"117"15,-3-5-5-15,-6 7-75 0,-1-1-30 0,-7 7-54 0,-5 5-26 0,-6 9-33 0,-6 8-13 0,-14 14-16 16,4 8-11-16,-1 12-6 16,2 6-3-16,18-4-6 15,5-3 4-15,18-5-1 16,15-7 0-16,16-9 1 15,12-2 2 1,6-15 2-16,1-3 3 0,1-8-76 16,2-3-55-16,10 0 71 15</inkml:trace>
  <inkml:trace contextRef="#ctx0" brushRef="#br0" timeOffset="28133.33">6559 12793 803 0,'0'-6'134'0,"0"3"107"0,0 3-19 0,-8 3-60 0,3 3-29 0,0 4-43 15,-1 4-20 1,4 6-38-16,-2 6-13 0,-1 15-14 16,2 6-6-1,-5 18-4-15,0 7-25 0,-3-4-16 16,2-5 2-16,2-12 1 16,-2-17 25-16,7-16 16 15,2-15 2-15,0-21 8 16,0-13 6-16,2-26 12 15,2-12 5-15,8-13 9 16,2-8 6-16,8 8 12 16,0 3 5-16,6 24 13 15,-1 12-8-15,0 23-20 16,1 18-10-16,4 23-27 16,-4 12-2-16,5 25-5 15,-3 7 0-15,-6 10-1 16,-5-2 0-16,1-7-15 0,-4-11-25 15,6-17-71 1,-6-9-62-16,0-14 88 0</inkml:trace>
  <inkml:trace contextRef="#ctx0" brushRef="#br0" timeOffset="28319.12">6593 12997 1584 0,'30'8'105'0,"0"-1"43"0,5-2-20 0,1-2-65 0,-6-3-19 0,3-6-21 0,-4-7-47 0,7-9-148 16,4-3 120-16</inkml:trace>
  <inkml:trace contextRef="#ctx0" brushRef="#br0" timeOffset="28445.13">7256 12970 1411 0,'-5'22'158'0,"-4"-5"133"0,6-4-131 0,-5-13-61 0,3-2-62 0,5-10-121 0,0-6-71 16,9-2 78-1</inkml:trace>
  <inkml:trace contextRef="#ctx0" brushRef="#br0" timeOffset="28649.46">7586 12705 1206 0,'1'-10'225'0,"1"9"244"0,-1 6-294 0,6 7-25 0,-6 20-76 0,7 1-21 0,0 13-24 15,2 6-6-15,-1 4-16 16,-6 4 0-16,3 3-99 0,1-4-49 16,2-2 73-16</inkml:trace>
  <inkml:trace contextRef="#ctx0" brushRef="#br0" timeOffset="29073.76">7589 12784 1020 0,'-2'-36'220'0,"-1"-5"204"0,8 14-184 0,4 1-30 0,12 3-83 0,10 5-22 0,9-2-34 16,7 6-13-16,-3 6-13 16,2 6-9-16,-8 12-18 15,-8 2-5 1,-16 14 0-16,-9 0 0 0,-21 9-3 15,-11-2-2-15,-12 4-5 16,-2-4-2-16,0-8-1 16,4-6 0-16,14-11-1 15,5-7-2-15,18-1-5 16,2-4 2-16,17 2 3 16,13 4 4-16,13 5 10 15,9 6 1-15,14 4-1 16,3 5 1-16,-10 2-2 15,-2 1-1-15,-31 2 5 16,-12 0 4-16,-18 0 8 0,-9 4 1 16,-22-1-4-16,-17 5-3 15,-18-3-38-15,-10 2-26 16,-2-9-102-16,1-7-50 16,-39-18 101-16</inkml:trace>
  <inkml:trace contextRef="#ctx0" brushRef="#br0" timeOffset="52839.5">21880 8974 1103 0,'0'0'106'0,"0"0"102"0,0 3-55 16,0 5-19-16,-1-2-16 0,-1 0-42 0,-3-1-21 0,-1-2-22 0,-2-3-7 0,-3-4 1 0,-3-1-2 0,-11-2-13 15,-10 4-9 1,-34 6-21-16,-21 10-14 0,-37 11-2 16,-8 4 5-16,-18 8 17 15,-13 2 11-15,-9 2 14 16,-8-4 8-1,5-5 13-15,4-1 5 0,7-15 1 16,6-7-3-16,2-18 2 16,-4-10 0-16,7-21-9 0,-5-10-4 15,5-10-17 1,3-4-8-16,0-1-3 0,5-1-2 16,13 8 3-1,20-3 1-15,30-3-1 16,3-2-2-16,6-19 1 15,5-7 0-15,0-12 4 16,13-7 2-16,11-5 2 0,-1 0 1 16,17-7 9-1,-1-7 4-15,24-6-2 16,8 1-3-16,26-3-13 16,4-1-5-16,17 1-2 15,7-1 0-15,10 12 3 16,9 7 1-16,-4 5 1 15,2 8 3-15,-9 4 1 16,-4 3 1-16,-4 11-1 16,4 8-3-16,-7 6 0 15,-4 8-4-15,3 4-2 16,2 2 0-16,12 5-4 0,5-4 3 16,8-2-4-16,1-4-2 15,2 3 0-15,0-6 3 16,12 1 4-16,6-2 2 15,4 0 4-15,1-1-1 16,-1 7-1-16,-10 3-2 16,-4 7-3-16,8 6-2 0,5 10-2 15,2 9 0-15,0 11 1 16,-4 6-1-16,3 13-2 16,10 7 0-16,34 5 0 15,8 4-2-15,12 0 3 16,0-2 2-1,-7-3 5-15,-5-1 3 0,-2 2 1 16,-12 4 0-16,-17 9 1 16,2 8-1-16,-5 11-2 15,-5 8-2-15,-17 13-3 16,-2 8-1-16,-9 21-9 16,-5 15-4-16,5 24-24 15,-7 15-11-15,-4 11-27 16,-10 5-6-16,-15 3 10 15,-12 0 8-15,-15-1 37 0,-12 0 12 16,-13 2 16-16,-10 0 4 16,-13-8 4-16,-11 1 1 15,-18-8-1-15,-15-1 6 16,-11-3-1-16,-9 0 0 0,-10-9-5 16,2 0-22-1,-31 9-114-15,-13 10 89 0</inkml:trace>
  <inkml:trace contextRef="#ctx0" brushRef="#br0" timeOffset="67699.33">13295 748 865 0,'-6'-6'161'0,"-1"-2"184"15,4 0-115-15,-2-5-55 0,4 1-34 0,1-1-51 0,0 5-9 0,6 10-29 0,-3 12-9 0,-1 36-19 0,-2 9-11 16,-6 31-7 0,-5 6 0-16,-4 5 0 15,0-3-5-15,5-15 0 0,-2-12-1 0,0-24 3 16,1-14 6-1,-3-28 7 1,-2-14 1-16,-4-32-3 0,3-16-3 16,7-27-11-16,1-9 0 15,10-9-3-15,9-4 1 16,13 8 2-16,3 12 0 16,7 23 8-16,5 11 8 0,-4 23 19 15,3 7 5-15,-9 17-1 16,-1 5-6-1,-5 15-18-15,-5 8-5 0,5 21-5 16,0 13-3-16,-4 20-1 16,4 4 0-16,-6 6 1 15,-4-9 1-15,6-5-34 16,-1-8-32-16,-1-12-87 16,-2-7-74-16,0-14 121 15</inkml:trace>
  <inkml:trace contextRef="#ctx0" brushRef="#br0" timeOffset="67900.83">13344 901 1385 0,'-11'-5'156'15,"0"4"109"-15,11 2-92 0,8 4-4 0,11 1-68 0,6 1-32 0,13-4-43 16,1 1-4-16,8 0-94 0,4-4-75 0,9 0 84 0</inkml:trace>
  <inkml:trace contextRef="#ctx0" brushRef="#br0" timeOffset="68999.32">14210 918 1398 0,'-30'-1'155'0,"-16"1"65"0,-4 0-11 0,-5 3-100 0,-1 6-50 0,9 12-40 16,6 6-6-16,13 7-12 0,6 7-4 0,22-6-4 15,9-2 1-15,18-9 4 0,3-12 0 16,9-12 4 0,2-12 2-16,5-20 4 0,-5-6 2 15,3-17 4-15,-8-5 0 16,-12-12 1-1,-7-13 2-15,-12-8 0 16,-6-7 2-16,-3-2-1 16,-3 1 4-16,-3 9 3 0,7 13 1 15,0 29 3-15,3 22-10 16,1 35-13-16,1 28-6 16,0 38-11-16,-1 17 3 0,9 31 5 15,-3 10 2 1,11 12-4-16,7-9-15 0,11-28-17 15,4-19-8-15,1-35-13 16,0-14 8-16,-3-18 6 16,1-12 5-16,4-16 17 15,-2-15 8-15,-2-18 15 0,-6-5 7 32,-11-9 16-32,-11-4 9 0,-23 3 20 0,-13 3 3 15,-13 20-9 1,-3 16-12-16,1 36-28 15,-4 16-7-15,11 26-9 0,1 5 2 16,23-1 3 0,9-5 1-16,13-27 3 15,7-8 1-15,8-17 4 16,4-8 1-16,-2-14 5 16,2-10 2-16,-6-17 2 0,4-14 2 0,-4-16 1 31,-1-19 1-31,-11-19 4 15,-5-2 1-15,-9-11 1 16,-6 16 2-16,1 32 10 16,1 18-2-16,-7 38-11 15,-2 18-11-15,-7 35-21 0,2 25-6 16,2 28 4 0,4 15 4-16,12 7 6 0,5-1 1 15,15-15 1-15,8-8 0 16,13-31-1-16,5-3-5 15,9-19-6-15,-1-13-3 16,4-13-2-16,-4-9 3 0,-8-23 6 16,0-11 4-1,-7-15 5-15,-6-4 2 0,-9-2 0 16,-2 13 0-16,-13 24-5 16,-4 18-1-16,-7 29-2 15,-4 12 0-15,0 12 2 16,3 4 1-16,4-9 1 15,10-9 1-15,8-14 1 16,11-11 0-16,8-10 1 16,5-9 1-16,1-10 2 15,5-5 0-15,1-6 1 16,-1-2 0-16,-2-5-1 0,-7 10-3 16,-12 11 2-1,-4 10 0-15,-16 23 2 0,0 10 1 16,-7 16-2-16,1-2-3 15,6-2-3-15,-3-5 1 16,15-12 0 0,7 0 0-16,4-10 2 0,14 0 0 15,0 0 0-15,6 2-1 16,7 8-2-16,-1 6-1 0,1 4 0 16,-2 10-2-16,-9 8-1 15,-6 2 2 1,-21 8-48-16,-13-2-38 0,-17-5-98 15,-7-5-95-15,-19-20 156 16</inkml:trace>
  <inkml:trace contextRef="#ctx0" brushRef="#br0" timeOffset="69241">15553 392 2312 0,'-27'22'102'0,"-10"8"38"0,7 3-93 0,2-3 3 16,6-8-13-16,11-19-68 0,11-8-44 0,24-19 42 0</inkml:trace>
  <inkml:trace contextRef="#ctx0" brushRef="#br0" timeOffset="70800.74">17796 726 568 0,'3'-6'113'0,"-1"-4"81"15,2 1 14-15,4 4-40 16,0-5-32-16,0 6-32 0,1-4-8 16,4 2-13-16,0-4-5 15,6 1-10-15,6-2-6 16,6 4-8 0,1 3-4-16,11 4-9 0,1 4-5 15,6 1-15 1,2 4-8-16,-9 6-7 15,-13 0-2-15,-18 7 1 16,-12 4 0 0,-22 5 2-16,-6 6 0 0,-24 8-1 15,-8-1-1-15,-3 7-2 16,-3 1-1-16,14 2 0 16,1 1-1-16,15-11-1 15,11 2 0-15,21-9 4 16,6-5 4-16,20-4 16 15,10-9 8-15,17-8-5 16,14-7-2-16,17-16-10 16,12 0-9-16,1-9-27 15,1-1-44-15,-13-3-194 16,-7 0 157-16</inkml:trace>
  <inkml:trace contextRef="#ctx0" brushRef="#br0" timeOffset="71046.78">19238 828 1438 0,'3'2'136'0,"3"7"74"0,-3 2-20 0,-3 12-38 16,0 3-54-16,2 1-56 0,4 3-12 0,1-2-16 0,4-4-4 0,1-5-16 0,1-3-34 0,1-7-136 16,3-7-202-1,2-1 210-15</inkml:trace>
  <inkml:trace contextRef="#ctx0" brushRef="#br0" timeOffset="71262.24">19225 582 1615 0,'-1'2'43'0,"1"0"-20"0,0-1 57 0,0-2-59 0,3-4-1 0,8-5-7 0,3 1-45 15,8 1-160-15,5 0-120 0,9 11 153 0</inkml:trace>
  <inkml:trace contextRef="#ctx0" brushRef="#br0" timeOffset="71721.83">19580 737 654 0,'22'61'180'0,"-3"-5"157"16,-9-15-90-16,2-4-58 0,-9-14-42 0,-3-16-13 15,0-13-35-15,0-8-12 16,2-21-28 0,12 5-28-16,-3-3-17 0,5 6-5 15,-2 19-12-15,0 10-4 16,5 19-8-16,-5 10 0 0,2 13 5 15,5 2 5 1,-5-15 6 0,6 1 1-16,4-24 2 15,0-5 1-15,2-14-1 0,8-9 2 16,4-6-2-16,7-1-1 0,2 10 1 16,-2 8-2-1,-7 23-2-15,-4 17-1 0,-11 26-2 16,-10 17 1-16,-17 19 1 0,-15 13-8 15,-15 11-132 1,-4 3-66-16,6-24 2 0,1-13 10 16,9-35 136-16,6-14 78 15,3-21 55-15,4-11 29 16,3-21 48-16,4-19 6 16,7-35-8-16,3-15-13 15,1-40-42 1,0-14-17-16,8-4-51 0,6 5-16 15,15 43-15 1,-1 20-7-16,8 51-11 16,-2 19-4-16,-9 28 1 0,2 15 3 0,-8 12-14 31,-8 4-25-31,-8-1-80 16,-3-1-61-16,-13-8-240 0,-5-4 254 15</inkml:trace>
  <inkml:trace contextRef="#ctx0" brushRef="#br0" timeOffset="72165.63">20495 702 1507 0,'16'-22'134'0,"-2"11"53"0,-4 13-22 0,-4 23-82 0,-6 5-32 0,-3 8-22 0,3-4-14 0,6-8-9 0,5-9-2 0,6-9 0 15,-1-8 0 1,5-5 1-16,-4 2-1 0,5-2-3 16,3 4 0-16,4 1 1 15,-1 0-2-15,2 12-2 16,-3 9 0 0,-10 10 1-16,2 4 1 0,-1 0 3 15,1-8 1-15,11-15 1 16,-1-4 3-16,8-17 16 15,-7-7 6-15,4-9 14 16,-2-4 7-16,1-17 4 16,-3-2 3-16,-6-19 18 15,-4-12-1-15,-9-12-6 16,-3 1-2-16,-3 21-21 16,-5 17 0-16,-3 39-10 0,-4 19-7 15,-8 34-17-15,-3 13-9 16,6 25-4-16,4 7-1 15,9-3-1 1,4-5-6-16,11-7-57 16,3-9-34-16,3-9-148 0,-2-6-37 15,4-13 149-15</inkml:trace>
  <inkml:trace contextRef="#ctx0" brushRef="#br0" timeOffset="72340.03">21033 598 1066 0,'-27'-5'412'0,"19"9"-316"0,7 3 244 0,23 6-293 0,5 0 14 15,15-9 11-15,6 1-14 16,13-8-36-16,5-8-45 16,10-6 14-16</inkml:trace>
  <inkml:trace contextRef="#ctx0" brushRef="#br0" timeOffset="72895.63">22320 248 1395 0,'10'19'62'0,"1"11"139"0,3 3-102 0,-4 22 13 0,-4 4 10 0,2 15-75 16,-10 8-18-16,-1 3-12 0,1-3-4 0,-1-11-4 0,3-8 1 0,-4-17-4 0,-6-7 1 15,-3-14 5-15,-2-7 2 16,2-18 0-16,-1-13-1 31,6-19-12-31,8-5-2 0,14-8-4 16,13 6 0-16,11 8 2 0,-2 10 2 15,11 12 1 1,-2 5 0-16,4 19 0 16,3 2 0-16,-10 10 2 15,-6 3 0-15,-17-5 2 16,-12 3 1-16,-18-2 1 15,-13 2 1 1,-15-3-54-16,-4-3-48 0,2-17-191 16,-3-8-245-16,28-16 301 15</inkml:trace>
  <inkml:trace contextRef="#ctx0" brushRef="#br0" timeOffset="73063.39">22835 770 1184 0,'52'57'130'0,"-7"1"47"0,-5-4 8 15,-15-13-97-15,-1-5-37 0,-10-15-31 0,0-9-2 0,2-12-83 0,-2-8-148 16,11-17 130-16</inkml:trace>
  <inkml:trace contextRef="#ctx0" brushRef="#br0" timeOffset="73227.84">22964 439 1545 0,'-32'0'196'0,"-4"-5"67"0,9 4-83 0,1 1-21 0,8-8-122 0,10-3-38 0,10-5-83 0,9-6-69 16,14-5-375-16,13 2 320 15</inkml:trace>
  <inkml:trace contextRef="#ctx0" brushRef="#br0" timeOffset="73341.16">23262 161 1396 0,'19'38'148'0,"0"16"85"0,-3 6-35 0,-8 15-78 0,-2 4-43 0,-4 6-42 16,-1-1-10-16,-1-7-9 16,-3-3-2-16,3-11-92 15,0-9-119-15,9-5 112 16</inkml:trace>
  <inkml:trace contextRef="#ctx0" brushRef="#br0" timeOffset="73712.32">23160 696 1401 0,'3'-10'74'0,"16"-7"-41"0,14-3 72 0,9 2-21 0,28 1 33 0,10 3-12 0,24 4-34 15,-1 1-21-15,-4 2-26 0,-10 6-4 16,-25 6 0 0,-8-2-2-16,-28 6 4 0,-14-2 3 15,-30 5 0 1,-12 4-2-16,-26 4-6 0,-2 7-7 16,2-2-6-16,15 4-2 15,23-2-4-15,9 3-2 0,28-4 4 16,7 1 3-16,21 0 5 15,0 0 2-15,0-3-3 16,-5 1 1-16,-17-6-1 31,-8 1 4-31,-24 5 6 16,-12-6 1-16,-24 2-2 0,-14-2-15 16,-26-10-76-1,-15 1-43-15,-37 1 56 16</inkml:trace>
  <inkml:trace contextRef="#ctx0" brushRef="#br0" timeOffset="74248.21">14305 1604 742 0,'-38'5'166'0,"0"6"129"0,-6 0-41 0,1-3-27 0,-6 9-50 0,0 1-28 0,-1 18-48 15,1 8-21-15,0 25-40 16,2 12-19-16,20 23-26 16,11 3-3-16,24 0 0 15,17-12 1-15,19-18 18 16,5-6-28-16,21-19-67 15,10-7-51-15,27-17 50 16</inkml:trace>
  <inkml:trace contextRef="#ctx0" brushRef="#br0" timeOffset="75511.22">15000 1992 844 0,'0'3'97'0,"-6"4"60"15,3-4 2-15,-8 0 3 0,-5-1-29 0,2-6-31 0,-10 0 1 0,2-9-36 16,-3 0-16-16,-4 1-19 0,1 1-20 15,3 11-14-15,0 3-6 16,4 21-7 0,1 1 0-16,5 16 3 0,4 8 3 15,8-5 6-15,5-2 0 16,10-13 1-16,3-12 2 16,2-9 14-16,5-5 8 15,5-11 13-15,3-9 2 16,5-13-5-16,4-8 1 15,-1-3 2-15,-2 0 1 0,-6 13-5 16,-5 9-12-16,-4 11-18 16,-7 11-4-16,-8 19-1 15,2 5 4-15,-6 11 5 16,4 0 0-16,-4-5-1 16,2-5 0-16,11-14-1 15,-3-7 0-15,10-7 0 16,2-7 0-16,4-4-1 15,9 2-2-15,5 3-1 16,10 2-1-16,16 8-3 16,2 5 1-16,1 10 3 15,-2 5-1-15,-11-1 2 0,2-2 2 16,-8-12 1-16,-3 1 2 16,-11-12 2-16,-6-6 3 15,-12-6 8-15,-9-3 4 16,-11-7 4-16,-9-6 10 15,-12-1 5-15,-7-4-5 16,-2 8-12-16,-5 8-15 16,8 19-26-16,5 14-5 0,5 24 1 15,4 8 2-15,12 1 9 16,4 1 3-16,21-22 4 16,7-8 1-16,12-18 4 15,-2-7 4-15,-2-13 9 16,-3-15 7-16,-6-11 21 15,-1-10 10-15,-4-25 14 16,-3 1 0-16,-9-10-16 16,-4-3-12-16,-7 9-22 15,-2 18-2-15,-8 30 13 16,3 20-8-16,-7 35-11 16,-1 16-9-16,0 29-23 0,1 12 7 15,12 19 10 1,9-1 8-16,20-9-56 0,13-1-78 15,20-21-58 1,9-17 12-16,22-10 73 0</inkml:trace>
  <inkml:trace contextRef="#ctx0" brushRef="#br0" timeOffset="75999.14">17592 1920 1319 0,'-11'0'153'0,"-4"3"59"0,-20 2-50 0,-3-4 19 0,-13 4-102 0,3 1-35 0,7 12-30 0,3 5-15 0,8 20-9 15,3 6-2-15,14 9 2 16,9-4 2-16,22-6-39 16,11-10-29-16,21-9-73 15,7-10-50 1,19-11-114-16,4-8-119 0,4-15 244 15</inkml:trace>
  <inkml:trace contextRef="#ctx0" brushRef="#br0" timeOffset="76970.08">17936 2181 683 0,'21'-30'207'0,"-2"1"169"0,-24 2-100 0,-9-2-30 0,-15 14-96 0,-10 7-38 0,-2 16-63 0,-2 10-33 0,1 14-15 16,4 3-1-16,9 1-4 15,4-3-1-15,16-12-2 0,6-1-1 16,15-12 1-16,4-3 2 16,12-13 4-16,4-5 1 15,-1-4 3 1,1-5 1-16,-4 8 2 0,-2 1 3 16,-4 7 4-16,-6 6 2 0,-12 9-1 15,1 5-2-15,-5 7-6 16,2-5-1-16,4-4-3 15,8-1 1-15,7-12 2 32,4-7 1-32,16-8 1 0,8-3 3 15,14-3 4 1,2-2 2-16,-1 1 3 0,-4 2-2 0,-16 13-8 31,-4 8-3-31,-17 18-5 0,-7 13-1 0,-9 10 4 16,-4 2 0-16,-5 3 1 31,1-7 0-31,-3-12 2 16,3-10 3-16,1-12 10 15,0-4-3-15,-5-10-2 0,5-5-3 16,3-19-13-16,7-12-2 16,9-11-23-1,4-6-17-15,7 1-20 0,5 7-11 16,9 18-20-16,0 14 3 0,8 22 11 15,2 14-2-15,3 14 28 16,-4 5 14-16,-12 10 12 16,-3 3 16-16,-17-2 21 15,-7-2 8-15,-12-13 23 16,-2-4 17-16,-10-14 28 16,-2-6 5-16,0-13-15 15,-6-13-14-15,0-12-37 16,2-6-12-16,7-10-11 15,9 0-4-15,9-6-6 16,14 5-2-16,11 12 1 16,4 6 0-16,3 18 2 15,-1 3 2-15,-3 11 1 16,-2 8 1-16,-8 8 3 16,-7 7 1-16,-4 6 2 0,-6 1 2 15,1-2-1-15,0-3-1 16,6-6 0-16,4-9 0 15,5-14 2-15,8-2 3 16,-4-16 2-16,4 0 2 16,-4-10 13-16,-3 2 7 15,-2 0 2-15,-1 5 7 16,-10 9 1-16,-12 15-3 0,1-1 2 16,5 7-3-16,-8 20-16 15,-2 12-2-15,-1 18-7 16,3 8-2-16,8 13-3 15,5 1-1-15,-2 3-3 16,-2-2 0-16,-9-9 0 16,-2-4 1-16,-15-9 2 15,0-4 3-15,-18-12-27 16,-3-6-23-16,-1-18-46 16,-1-9-48-16,9-23-150 15,4-14 170-15</inkml:trace>
  <inkml:trace contextRef="#ctx0" brushRef="#br0" timeOffset="77151.6">19853 2134 1608 0,'24'10'118'0,"-5"-9"10"0,-2-1 1 0,-3-8-67 0,2-7-40 0,4-9-48 0,3-3-80 0,8-1 65 16</inkml:trace>
  <inkml:trace contextRef="#ctx0" brushRef="#br0" timeOffset="77309.24">20307 1931 1155 0,'-9'30'466'0,"-4"4"-312"0,5 4-24 0,4 0-17 0,-3-2-83 0,7-9-17 0,8-10-33 0,3-5-42 0,10-12-242 16,9-4 193-16</inkml:trace>
  <inkml:trace contextRef="#ctx0" brushRef="#br0" timeOffset="77471.08">20285 1756 1551 0,'-17'-5'64'0,"3"-3"12"0,7 2-56 0,7-5-41 0,4-5-31 0,18 3-191 0,-3-1 152 0</inkml:trace>
  <inkml:trace contextRef="#ctx0" brushRef="#br0" timeOffset="77676.11">20557 1940 578 0,'8'65'113'0,"-5"-7"156"0,-8-7-62 0,-9-15 0 0,-2-11-19 0,-1-23-45 16,1-7-16-16,11-28-22 0,5-5-18 16,5-9-28-1,4-2-18-15,13 13-25 0,2 12-9 16,4 24-6-1,2 16 2-15,5 22 4 16,0 6 1-16,-2 6-5 0,3-7-11 16,2-13-80-16,0-10 50 15,0-15-5-15</inkml:trace>
  <inkml:trace contextRef="#ctx0" brushRef="#br0" timeOffset="77927.69">21008 1431 1128 0,'5'23'285'15,"6"7"-197"-15,1 13 222 0,9 11-169 0,10 10 26 0,4 2-22 0,6 2-86 0,5-3-23 0,0-2-24 0,4-3-5 0,-1 3 2 16,-10 0-3-16,-10 0-1 15,-12-4-2 1,-17 0-1-16,-8-3 0 0,-19-6-25 16,-9 1-27-16,-11-2-106 15,-10-12-80-15,-6 3 124 32</inkml:trace>
  <inkml:trace contextRef="#ctx0" brushRef="#br0" timeOffset="78697.88">11320 3691 993 0,'8'9'153'0,"0"-4"91"0,14 1-17 0,3-4 2 15,13-2-49-15,12-2-28 0,7-9-53 0,5 3-25 0,-2 5-40 0,-10 2-14 0,-1 1-12 16,-2 1 3-16,-7 2-2 16,-4 4-1-16,-8-3-28 15,-6-2-40-15,-9-1-112 16,-13-1-56 0,0 4 111-16</inkml:trace>
  <inkml:trace contextRef="#ctx0" brushRef="#br0" timeOffset="78967.56">11413 3907 955 0,'5'4'204'0,"1"3"272"16,0-1-264-16,-1 2 21 0,-3 0-64 0,-4-5-37 15,5 3-57-15,5 1-13 16,6-1-17-16,10-1-5 16,12-2-11-16,7-2-7 0,10 3-12 15,7 0 2-15,10-1 9 16,4 1-40-16,8-1-98 31,14 1-270-31,-4-4 214 0</inkml:trace>
  <inkml:trace contextRef="#ctx0" brushRef="#br0" timeOffset="80121.19">13088 3602 487 0,'-1'0'96'0,"-1"5"152"16,2-3-24-16,-3-2 24 0,1 0-26 0,1 3-73 0,-2-6-25 0,0 1-27 15,-2 1-13-15,6-11-16 16,9 1-6-16,14-9 0 16,13-4 3-16,15 2 1 15,8 0-8-15,11 9-23 16,2 9-14 0,-5 10-15-16,-7 15-3 0,-23 5 0 15,-13 6 1-15,-21 11 2 16,-4-2 2-16,-27 7 0 15,-19 1-12-15,-27 2-40 16,-13 1-20-16,-7-2-17 0,4-2 12 16,20-9 35-16,10-4 19 15,28-5 14-15,12-4-2 16,21 0 19-16,15-4 18 16,29 3 19-16,17-3 11 15,27-6-12-15,14-2-14 16,14-3-16-16,-6-8-8 15,-6-3-16-15,-8 0-48 0,-8-3 33 16</inkml:trace>
  <inkml:trace contextRef="#ctx0" brushRef="#br0" timeOffset="80845.16">15900 3744 967 0,'1'0'170'0,"-1"-3"159"0,-5-6-91 0,-4 2 27 0,-12-2-68 0,-5-2-47 0,-6 5-72 0,-7-9-24 16,-9 4-39-16,9 5-9 16,-2 12-12-16,3 12-7 15,6 18-1-15,10 2-2 16,14 0-1-16,10-4 0 16,22-18 1-16,12-3 3 15,5-13 8-15,-3-8 5 0,1-8 18 16,-10-1 12-1,-7-12 18-15,0 6 7 16,-8-3 1-16,-6 3-10 0,1 12-15 16,-9 9-9-16,7 15-16 15,-7 15-3 1,0 24-5-16,4 16-2 16,4 17 0-16,2 10 2 0,4 4 2 15,5-1 0-15,-13-16 5 16,-1-8 2-16,-18-16 5 15,-9-7 2-15,-8-16 5 16,-6-7 4-16,-7-19 2 16,1-9 0-16,-1-17-9 15,4-14-8-15,4-18-37 0,4-10-29 16,7-16-85 0,5-9-54-16,22 7-172 15,13 7 198-15</inkml:trace>
  <inkml:trace contextRef="#ctx0" brushRef="#br0" timeOffset="81562.53">16545 3946 1568 0,'8'-6'156'0,"-15"-5"81"0,-8-3 3 0,-17-2-72 0,-12-3-66 0,-5 6-75 0,-1 2-15 15,-7 14-16-15,6 13-4 0,9 8-5 16,7 4-2-16,22-1-3 16,15-3-3-16,29-13 1 15,12-5 2-15,11-14 10 16,6-11 6-16,-10-9 10 16,-4-7 11-1,-11-1 18-15,-7 0 10 16,-11 10 5-16,-9 9-5 15,-9 19-21-15,-9 18-13 16,-7 24-13-16,-1 15-4 16,6 10-2-16,4 4 0 15,16-20-4-15,9-4 1 16,19-27 2-16,4-9 3 16,7-21 7-16,1-6 2 0,7-21 3 15,-2-6 1-15,3-13 18 16,-3-10 11-16,-7-17 23 15,-8-4 8 1,-14-21-8-16,-7 2-12 0,-8 14-18 16,-5 18-4-16,-4 34-1 15,0 19-5-15,-13 38-19 16,0 16-9-16,-2 36-12 16,-3 15 2-16,9 15 10 15,4-1 4-15,16-10 1 16,8-10 0-16,16-23-2 15,7-8 0-15,4-24 3 16,4-11 1-16,10-20 6 16,-3-10 1-16,0-14 3 0,-2-5 0 15,-17-2 4-15,-11-3 0 16,-16 9 3 0,-14 5-2-16,-21 20-9 0,-11 16-6 15,-7 27-9-15,-7 14-1 16,13 12 3-16,7-3 2 15,28-3-6-15,12-13-2 16,27-19-13-16,7-12-19 0,9-15-66 16,-4-11-45-16,-2-5-104 15,-12-6-109-15,-15-16 214 16</inkml:trace>
  <inkml:trace contextRef="#ctx0" brushRef="#br0" timeOffset="81775.7">16710 3602 1922 0,'0'38'60'0,"13"-5"8"0,14-6-6 0,31-13 12 0,10-6-13 0,20-19-36 0,2-3-8 15,5-16 439-15,4-8-332 0</inkml:trace>
  <inkml:trace contextRef="#ctx0" brushRef="#br0" timeOffset="83309.67">19195 3899 1221 0,'-22'9'125'0,"-3"4"53"0,-2 0-49 0,2 2-20 0,1 4-58 0,2 0-14 0,9 11-24 0,6 2-4 16,0 5-5-16,6 1-2 0,10-5-3 15,2-6-3 1,10-14 4-16,9-12 8 0,-4-12 13 15,6-11 6-15,1-17 6 16,-1-5-1-16,1-19 18 16,-3-7 5-1,4-13 13-15,-5-7 7 0,-4-16-7 16,-6-7-7-16,-13 10-22 16,-4 13-4-16,-5 30-7 15,-2 21-4-15,-11 34-14 16,-3 15-15-16,-4 43-22 15,2 21-3-15,5 35 11 16,12 9 8-16,8-1 5 16,18-8 2-16,21-22 1 15,15-12 0-15,12-16 1 0,4-9 0 16,-5-23 4-16,4-11 1 16,-8-21 4-16,-2-15 1 15,-14-10 3-15,-16-8 4 16,-13 1 4-16,-10 3 2 15,-20 4-4-15,-5 6-7 0,-15 21-15 16,-7 8-7 0,-5 26-7-16,7 7 3 0,10 8 5 15,9 0 3-15,22-7 2 16,8-6 2 0,15-17 2-16,10-10 2 15,9-11 5-15,2-15 1 16,8-8-1-16,4-7 0 0,4-6-2 15,2-2 2-15,-13-7 1 16,-4-9-1-16,-10-10 3 16,-8-8 2-16,-17-24 2 15,-2-5 1-15,-14 4-2 0,-2 6-4 16,1 37 7-16,-7 15 11 16,5 31-1-16,-8 13-2 15,-4 24-15-15,4 22-12 16,-3 29-5-16,2 17 3 15,4 18 2-15,-2 5 2 16,10-1 2-16,5-8 0 16,11-21-15-16,7-13-5 0,17-26-25 15,1-14-34 1,22-29-4-16,10-8-24 16,5-28-1-16,11-5 35 15,-4-6 23-15,-6-3 31 16,-25-1 37-16,-13-1 19 0,-29 4 27 15,-12 1 18-15,-17 14 10 16,-15 12-17-16,-15 18-32 31,-7 8-24-31,-4 24-24 0,0 6-5 0,17 6 2 16,11-3 2-16,19-10-2 16,9-7-2-16,18-16-2 15,12-4 1-15,16-10 5 16,10-5 4-16,9-8 3 0,-1-3 3 15,-9 0 4-15,-9 0-1 16,-11 3 2 0,-9 5 1-16,-11 8 2 15,-12 2-2-15,-9 14-5 16,-6 6-4-16,-8 10-5 16,5 6 0-16,3 0 3 0,4-1 0 0,12-7-3 31,7-7 0-31,16-7 2 15,4-9 3-15,7-4 4 0,-3-8 2 16,-1-6 0 0,-5-2 0-16,1-2 2 15,-1 2 0-15,-5 3 1 0,0 4 0 16,-11 7-1-16,-5 7-1 0,-7 15-3 16,-9-1-1-16,1 7 1 15,1 1-1-15,6-10-1 16,4-6-1-1,15-5 0-15,5-7 2 16,13-7 2-16,-3-2 2 16,2-3 5-16,3 2 7 15,-6 1 18-15,4 2 2 16,-8 8 8-16,-4 3-5 16,-8 13-18-16,-6 4-4 0,-3 13-16 15,4 0-2-15,-4 9-1 16,0 1 0-16,-6 6 0 15,-12-7 1-15,-13 1-2 16,-10-3-1-16,-20 1-16 16,-10-5-18-16,-9-1-58 15,4-7-47-15,9-14-124 16,10-8-173-16,25-15 252 16</inkml:trace>
  <inkml:trace contextRef="#ctx0" brushRef="#br0" timeOffset="83589.7">22164 3740 1620 0,'-9'15'103'0,"-13"3"89"0,-16-9-49 0,-19 10 11 0,-3-2-38 0,2-1-61 16,7 3-22-16,26-13-33 15,15 1-4-15,33 4-6 16,13-3-1-16,16 11 6 16,3 4 6-16,0 6 3 0,-9 1 0 15,-19 4 9-15,-14 4 4 16,-32 0 2-16,-24-2 1 16,-34 2-46-1,-13-3-37-15,-46-4 33 16</inkml:trace>
  <inkml:trace contextRef="#ctx0" brushRef="#br0" timeOffset="203166.97">12842 4728 638 0,'-20'10'126'0,"-7"2"119"0,2 1-27 0,-4 3-41 0,6 0-25 0,12-4-29 0,9-2-11 15,15-2-20 1,13-7-10-16,20-1-17 0,6-5-9 0,8-1-19 16,3-5-7-16,8 2-9 15,7 4-6 1,11 2-6-16,9 0 0 16,10 3 0-16,-3 0 1 15,-2-4-1 1,1 3-2-16,11-2-3 0,13-2-3 0,12 3-1 15,1 1 0 1,2 2 0-16,2 6 0 16,12 1-1-16,3 1-1 0,5 2-3 15,2 0-2-15,2 3-1 16,-1 0 1-16,6-1 4 16,1 0 3-16,8-5 0 15,0-8 0-15,9-10-2 16,15-4 1-16,-5-13 1 15,9 0 0-15,20 4-1 16,-17 5-2-16,6 18 0 16,10 8-1-16,-23 16 4 0,-1 6-1 15,7 3 3 1,-8 3 0-16,-4-9 0 0,15-8 0 16,9-11-1-16,-8-8 1 15,22-6-2 1,3-1 0-16,-2-1 0 0,15 4 0 15,-17 4 1-15,-7 4 0 16,-4 11 4-16,-32 3 1 16,-30 9-40-16,-14 8 28 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9:02:38.7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16346 7919 459 0,'2'6'90'0,"-4"2"107"0,-1-5 3 0,1-1-26 0,4-1-24 0,4-1-52 0,-1 0-27 0,-3-5-27 16,2-1-11-16,-2-2-4 0,-1-1 2 0,7-1 1 0,-3 2 3 0,12 1 0 15,-1-6 4-15,3-3 16 16,5-3 10-16,-5-4 9 15,9-1 2-15,2-9-3 16,9 1-3-16,7-18-15 16,8-1-8-16,12-13-18 15,4-6-6-15,10-2-10 16,2-6-1-16,-5-7-4 16,5-3-2-16,7-7-1 0,9-4-1 15,17 0 3 1,1-1 1-16,1 1 1 15,0 1 2-15,0 4 10 0,6-3 3 0,4 11 5 16,-8-1-2-16,-18 10-9 31,-13 10-3-31,-20 6-5 0,-5 7 1 16,-12 4-2-16,-4 6 0 0,-17 12-1 16,-3 1-2-16,-10 10-3 15,0-1-1 1,-10 9-4-16,1 7-4 15,-7 6-14-15,-1-3-8 0,-5 1-41 16,-7 7-26-16,-6 1-46 16,1 4-21-16,3-7-77 15,1 3-56-15,5-6 168 0</inkml:trace>
  <inkml:trace contextRef="#ctx0" brushRef="#br0" timeOffset="442.09">18656 5585 139 0,'-21'0'14'0,"-3"0"28"0,-2 3 33 15,-1 5 23-15,-5 0 28 0,1 1-7 0,1 2-56 0,-7 5-12 0,1 0 13 0,-2 3 13 0,5-7 27 0,0 1 3 0,16-1-17 16,4-4-6-16,7-1 2 16,6-7 3-16,16-2 9 15,7-6 3 1,13-4-2-16,13-4-3 0,3-6-15 0,4-7-7 16,13-4-20-1,2 0-10-15,11-2-15 0,3 4-7 16,-1 1-6-1,-12 9-3-15,-13 10-5 16,-17 8-2-16,-15 8-6 0,-9 12-1 16,-17 20-1-16,-7 11 1 15,-15 25 1-15,-13 7 1 16,-14 12 0 0,-7-1 0-16,-2-1-42 15,2-5-36-15,13-7-105 16,7-3-141-16,17-10 186 15</inkml:trace>
  <inkml:trace contextRef="#ctx0" brushRef="#br0" timeOffset="2476.59">20348 4045 1565 0,'-4'0'156'16,"0"0"103"-16,3 0-8 0,-1 0-56 0,2 0-34 0,0 2-49 0,-1 9-11 0,1 14-24 0,3 16-10 15,3 27-21-15,2 11-10 0,-5 17-20 0,5 4-6 16,-6 2-9 0,2 2-1-1,6-8-14-15,-5 1-16 0,3-19-41 0,1-8-32 16,-6-23-84-1,5-12-54-15,2-23-294 16,10-13 309-16</inkml:trace>
  <inkml:trace contextRef="#ctx0" brushRef="#br0" timeOffset="2938.27">21461 3918 1442 0,'22'-10'161'0,"-5"7"80"0,-8 6 16 0,-7 26-63 0,-2 13-50 0,0 37-48 0,-3 13-23 16,3 20-39-16,0-4-11 0,1-8-16 15,7-6-3-15,-1-16 1 16,2-9 0-16,-7-26 3 16,1-7 3-16,-6-20 8 15,-7-8 3-15,-1-23 0 16,2-16-2-16,-1-21-11 16,10-10-4-16,13-9-7 15,11 0-1 1,13 15-3-16,4 10 1 0,0 27 4 15,-1 14 1-15,-4 15 4 0,-3 12 2 16,-6 4-3 0,0 9 0-16,-10 0-3 0,-6 3-1 0,-11 1-28 15,-11 5 0-15,-14-1-42 16,-5 4-37-16,-14-7-42 16,0-3-54-1,-4-13-141-15,3-10 195 16</inkml:trace>
  <inkml:trace contextRef="#ctx0" brushRef="#br0" timeOffset="3138.32">22117 4468 1794 0,'12'27'105'16,"0"11"72"-16,-3 0-73 0,-4-5 22 0,3-2-52 0,4-5-59 0,1-8-7 0,1-8-42 0,0-5-44 0,5-10-160 0,0-8-216 0,-5-4 255 15</inkml:trace>
  <inkml:trace contextRef="#ctx0" brushRef="#br0" timeOffset="3268.6">22327 4063 1617 0,'-19'-3'143'0,"-2"1"37"0,-10 1-73 0,2-6-49 0,2-4-176 0,4-5-269 16,9-1 227-16</inkml:trace>
  <inkml:trace contextRef="#ctx0" brushRef="#br0" timeOffset="3505.85">22650 3795 1799 0,'5'9'146'0,"3"7"133"0,-5 4-79 0,-3 12-8 0,0 7-49 0,0 18-83 0,0 9-14 16,0 15-19-16,0 2-13 15,0 1-10 1,6-5-3-16,2-8-28 15,9-8-13-15,4-13-58 16,3-5-31 0,1-19-56-16,0-7-43 0,-4-11-267 0,-7-3 294 31</inkml:trace>
  <inkml:trace contextRef="#ctx0" brushRef="#br0" timeOffset="3671.8">22494 4042 1855 0,'0'3'127'0,"6"2"61"0,15 3-15 16,18-5-38-16,13-1-41 0,26-5-55 0,11-7-20 0,12-4-42 15,-8-3-58-15,-3-4 49 16</inkml:trace>
  <inkml:trace contextRef="#ctx0" brushRef="#br0" timeOffset="6694.17">21142 5723 774 0,'0'-3'130'0,"0"0"111"0,-2 0-9 0,2 0-70 0,0-3-37 0,0 1-46 0,0 3-20 0,0-1-24 16,0 9-7-16,-1 16-22 16,-1 7-2-16,-6 17-4 15,2 10 0-15,-11 22-4 16,-1 12 0-16,-7 12 0 16,-2 1-2-1,2-10 5-15,1-8 0 0,9-32 3 16,2-13 5-16,11-24 3 15,-1-12 5 1,6-20 31-16,5-15 8 16,2-23 9-16,-1-17-1 0,4-17-29 15,3 0-3-15,-7-2 3 32,5 8 7-32,-3 12 16 0,2 9 2 0,1 14-7 15,2 9-5 1,1 19-13-16,-1 8-7 0,0 11-8 15,-2 5-6-15,3 10-4 16,-1 4 0-16,-2 10-1 0,-1 7-2 16,9 11-2-16,-3 7-2 15,5 11 1-15,1-1 0 16,2 1 1 0,-2-2 3-16,-3-8-63 15,3-3-49-15,-9-6-130 16,-3-7-107-16,-9-7 188 15</inkml:trace>
  <inkml:trace contextRef="#ctx0" brushRef="#br0" timeOffset="6874.17">20978 6067 1594 0,'5'0'160'0,"4"-3"117"0,21 0-105 0,5-3-1 0,6-2-71 0,1-5-38 16,1 1-46-16,0-1-13 16,-1 3-122-16,7 7-66 15,13 13 92-15</inkml:trace>
  <inkml:trace contextRef="#ctx0" brushRef="#br0" timeOffset="7405.49">21997 6070 1464 0,'-9'-9'83'0,"-9"-1"34"0,-6-1 13 0,-7-1 20 0,-5-1-22 0,-1 5-41 0,0 0-23 0,8 16-39 15,5 10-19-15,7 20-13 16,6 10-3-16,9 9-1 16,6-2 2-1,13-7 5-15,8-9 1 0,10-15 3 16,4-8 2-16,-1-16 7 15,-1-8 4-15,-9-18 18 16,-3-11 7-16,-12-23 21 16,-1-8 11-16,-8-11 3 15,-4-9 2-15,-10-9-10 16,-4-5-10-16,-7-10-10 16,-5 2-5-16,0 18-13 15,1 18-5-15,6 38-7 16,7 17-12-16,8 30-14 0,0 17-6 15,8 35-5 1,7 19 5-16,15 22 10 0,4 7 4 0,9 1 2 16,7-7-33-1,0-2-69-15,4-8-40 0,12-12-120 16,-2-12-47 0,11-16 175-16</inkml:trace>
  <inkml:trace contextRef="#ctx0" brushRef="#br0" timeOffset="7883.76">22574 6083 1315 0,'-12'-9'111'0,"-2"1"71"0,-7 0-10 0,1-2-7 0,-7 1-40 0,-3 6-57 0,1 3-21 0,3 12-37 15,-1 12-9-15,6 14-9 16,5 1-2-16,12 10 3 16,5-3 1-16,13-7 1 15,4-6 1-15,15-6 3 16,-5-11 2-16,7-13 4 16,1-3 2-1,-6-16 5 1,0-7 4-16,-8-9 12 0,-6-14 11 0,-5-12 9 15,-1-13 10-15,-12-17 8 0,-4-7-2 32,-10-15 2-32,-5-7-7 15,1-1-9-15,-1 9-8 16,7 25-11-16,3 23-3 16,6 34-16-16,-1 16-6 15,3 28-13-15,1 12-7 16,2 35-4-16,2 18 4 0,9 27 6 15,5 6 3 1,11-4 5-16,6-6 0 16,8-15-31-16,6-8-35 0,-6-15-118 15,6-7-76-15,-1-16 135 16</inkml:trace>
  <inkml:trace contextRef="#ctx0" brushRef="#br0" timeOffset="15690.96">20396 7669 258 0,'4'-6'99'0,"-4"-2"70"15,-3-4-3-15,3 1 3 0,-1-2-21 0,1-3-5 0,-3 2-16 0,-2 0-7 16,-6 0-13-16,-7-2-8 0,-5 5-24 0,-10 0-14 16,-8 9-25-1,-4 2-13-15,8 8-15 0,3 11-4 0,6 17-6 16,6 8-4-16,9 16 1 15,7-3 0-15,14 3 1 16,8-11 2-16,11-21 2 16,9-2 0-16,2-22 4 15,1-4 12-15,-4-14 25 16,-8-9 10-16,-1-15 22 16,-2-10 0-16,-2-15-5 0,-6-6-4 15,-7 1-12 1,-2 3-6-16,-6 17-13 15,-1 11-1-15,-3 25-8 16,-2 15-6-16,1 27-8 0,4 12-7 16,4 23-4-16,1 6-3 0,5 5-1 15,2-4-47 1,7-4-24 0,5-14-21-16,9-17-52 0,0-11 18 0,-1-22-87 15,-2-5-58-15,-5-24 158 16</inkml:trace>
  <inkml:trace contextRef="#ctx0" brushRef="#br0" timeOffset="15896.66">20743 7215 859 0,'-5'-79'202'16,"0"7"216"-16,-3 29-166 0,5 17-11 0,-1 19-53 0,0 10-31 0,4 26-47 0,7 10-22 0,2 20-34 15,2 10-12-15,3 10-26 0,1 3-7 16,-3 8-6-16,4 6-1 16,1 5-49-16,1-5-36 15,9-8-131 1,6-9-66-16,5-24 147 16</inkml:trace>
  <inkml:trace contextRef="#ctx0" brushRef="#br0" timeOffset="16195.57">21325 7433 1378 0,'-10'-10'141'15,"-12"6"119"-15,-1 2-71 0,-9 7-34 0,-9 6-49 0,-1 6-63 0,5 5-12 16,6 5-19-16,13 3-6 0,21 5-7 0,5 1-2 0,19 7 2 0,5 2 1 16,14-2 2-16,-1 4 2 15,4-6 0-15,-8-3 1 16,-20 0 0 0,-17-5 0-16,-19-1-11 0,-17-1-20 15,-10-7-74-15,-1-4-57 16,5-9-297-16,10-4 269 15</inkml:trace>
  <inkml:trace contextRef="#ctx0" brushRef="#br0" timeOffset="16480.75">21603 7504 1466 0,'7'5'112'0,"-5"7"49"0,-5 9-11 0,-10 18-41 0,2 8-29 0,8 4-35 0,6-2-7 0,21-18-13 0,7-5 7 0,15-17 16 15,-2-9 18-15,4-17 16 0,-1-13-4 16,-3-10-4-16,-3-2-13 16,-16-4-4-16,-12 0-3 15,-29-1-13-15,-11 3-8 16,-20 4-23-16,-5 9-10 15,-5 21-28-15,-6 10-23 0,-14 26-82 16,0 7-80-16,4 8 117 16</inkml:trace>
  <inkml:trace contextRef="#ctx0" brushRef="#br0" timeOffset="17589.47">20960 8742 876 0,'-1'-2'142'0,"-2"-2"129"0,-4 0-40 0,3 4-49 0,-1 7-45 0,-3 2-65 0,5 9-16 0,-7 8-20 15,-1 15-15-15,-4 26-12 16,-7 13-2-16,-2 21-6 16,-4 6-1-16,7-15-11 15,0-15 3-15,10-33 4 16,7-19 1-16,4-23 13 16,3-4 2-16,2-28 4 15,4-14 4-15,4-22 0 16,6-13 0-16,3-14 8 15,3-3 8-15,2 1 13 16,1 8 5-16,-1 24 5 16,-2 16 1-16,-4 23-1 0,1 15-5 15,-6 23-15 1,3 13-11-16,1 23-16 0,1 12-3 16,-4 15-5-16,2 4-2 15,-2 1-19-15,4-8-23 16,-9-16-57-16,-2-7-40 15,-7-14-113-15,-1-7-308 0,-2 4 346 16</inkml:trace>
  <inkml:trace contextRef="#ctx0" brushRef="#br0" timeOffset="17773.11">20785 9114 1668 0,'26'13'104'0,"4"-4"47"0,11-4-26 0,9-8-30 0,4-8-38 0,-2-15-61 0,-5 0-52 0,-4-9-125 0,-1 0-89 15,1 2-265-15,0-3 288 16</inkml:trace>
  <inkml:trace contextRef="#ctx0" brushRef="#br0" timeOffset="18128.79">21445 8854 794 0,'14'22'140'0,"-3"11"115"0,2 10-77 0,-5 7-88 0,-2 5-33 0,2-7-25 0,-5-6 11 0,3-10 36 0,1-10 10 0,-6-21 32 31,1 1 6-31,-2-16-12 0,-2-13-1 16,-1-12-15-16,-5-9-13 0,3-10-24 15,4 1-12 1,4 11-22-16,2 8-7 15,14 29-15-15,-4 11-4 0,9 26-7 32,0 10-2-32,6 11 2 0,4-5 2 15,4-9 3-15,0-5 0 0,-3-16 5 16,0-6 2 0,1-8 20-16,-6-8 19 0,-5-13 30 15,-1-4 11-15,-13-16-8 16,-7-9-16-1,-7-12-31-15,-6-3-13 0,-10 1-20 0,-2-1-19 16,4 24-42-16,-2 6-36 16,13 23-117-1,4 12-84-15,4 0 161 0</inkml:trace>
  <inkml:trace contextRef="#ctx0" brushRef="#br0" timeOffset="18270.4">22205 8754 1122 0,'36'30'185'0,"-1"5"99"0,-11 14-107 0,-12-3-42 0,-10 6-93 0,-7 0-45 0,1-6-86 15,-4-2-106-15,3-8 96 16</inkml:trace>
  <inkml:trace contextRef="#ctx0" brushRef="#br0" timeOffset="18554.08">21872 8641 1441 0,'13'-17'197'0,"9"-1"174"0,21 18-174 0,12 10 5 0,17 12-69 0,14 5-30 0,8 10-43 0,4-7-17 0,-8 7-23 31,0-1-7-31,-13 0-5 15,-7 5 2 1,-25-1-1-16,-18-1 1 0,-28 2 1 16,-20 0-2-1,-29 3-5-15,-12-3-9 0,-21 0-24 16,-9 0-19-16,-20-9-68 16,-2-2-56-16,-2-8-123 15,1-8-82-15,32 8 200 16</inkml:trace>
  <inkml:trace contextRef="#ctx0" brushRef="#br0" timeOffset="19355.8">21431 9985 387 0,'-10'0'145'0,"1"0"180"0,-2 0-29 0,-2 1-40 0,-4 4-27 0,1 1-62 0,-1-4-23 0,-4 6-39 16,5 0-18-16,-6 7-37 16,5 7-16-16,-2 15-27 15,3 4-8-15,13 14-5 16,-2 5 0-16,15 1 1 15,9-7 1-15,12-10 0 16,9-11 2-16,9-19 7 16,1-10 13-16,2-14 19 15,2-12 9-15,-5-11 13 16,-8-8-2-16,-13-8-6 16,-7 2 2-16,-21-1-2 0,-10 3-5 15,-26 7-13 1,-10 5-10-16,-17 9-27 0,-5 11-18 15,0 23-45-15,5 9-29 16,16 14-102-16,7 6-102 16,21-2 171-16</inkml:trace>
  <inkml:trace contextRef="#ctx0" brushRef="#br0" timeOffset="19560.68">21986 9896 1370 0,'31'-3'217'0,"-5"5"208"0,-9 15-227 0,-9 10-3 0,-8 23-93 0,-5 5-36 0,-6 15-40 16,2 7-12-16,-4 5-11 16,2 6-1-16,3-1-40 15,5-10-33-15,-3-10-99 16,3-15-61-16,-1-18 121 15</inkml:trace>
  <inkml:trace contextRef="#ctx0" brushRef="#br0" timeOffset="19938.29">21940 9940 1286 0,'6'-28'201'0,"4"0"164"0,6 15-138 0,7 0-21 0,17 10-71 0,12-3-32 0,24 8-43 16,6 2-15-16,6 6-26 16,-4 7-6-16,-21-1-9 15,-11 7-2-15,-24-2-1 16,-9 1-1-16,-24 5-5 16,-17 0-2-16,-17 3-1 15,-12-4 1-15,-18-7 6 16,-12-3 1-16,-13-10 3 15,4-2 0-15,20-4-1 16,18 0 5-16,29 8 5 16,12 6 2-16,27 13 8 15,15 9-3-15,29 16 0 16,19 5-3-16,11 7-6 16,1 6-3-16,-10-6-37 0,-12-4-49 15,-7-1-99 1,-1 2 93-16</inkml:trace>
  <inkml:trace contextRef="#ctx0" brushRef="#br0" timeOffset="23875.07">10970 8960 480 0,'-2'4'96'0,"-1"4"137"0,-2-2-127 0,5 4-26 0,-5 4-17 0,1 8-35 0,4 2-7 0,-2 7-17 16,2 7-2-16,-3 0-1 15,-3 5 0-15,-1-9 1 16,1-4-1-1,0-17 2-15,-1-7 1 16,3-7 0-16,-7-10 13 0,7-5 26 16,-5-14 15-16,4-16 21 15,4-11-4-15,5-9-14 16,4-2-8-16,7 13 8 16,2 6 7-16,-1 18-6 15,4 12-5-15,2 22-26 16,-4 17-13-16,8 15-8 15,1 11-2-15,2 9-3 16,2 2-1-16,-4-2 6 16,-2-1-29-16,-7-7-65 0,-1-8-61 15,-9-10 62 1</inkml:trace>
  <inkml:trace contextRef="#ctx0" brushRef="#br0" timeOffset="24486.98">10963 9120 977 0,'13'-3'85'0,"6"-6"58"16,0-5 15-16,15-7-32 0,3-10-32 0,7-6-55 0,5-1-17 0,-5 4-14 15,0 1-2-15,-11 15-4 16,0 10-2-16,-12 23-4 15,-5 11 1-15,-5 20 1 16,-6 8 2-16,-1-2 3 16,4-5 2-16,-6-20 6 0,1-10 17 15,0-17 38 1,-6-8 13-16,-2-18 8 0,2-11-11 0,-6-13-34 16,5 1-15-16,6 5-18 15,7 6-8 1,10 21-15-1,10 15-2-15,7 24 1 16,5 13 3-16,3 9 9 0,-3 2 3 0,-1-7 2 31,-6-11 2-31,-8-15 5 16,-11-11 3-16,-7-13 12 16,-3-7 5-16,-10-13 3 15,-3-2-2-15,-3-13-12 16,-1-3-7-16,-1 2-9 15,2-4-2-15,3 13-29 0,2 5-38 16,7 16-123-16,7 3-95 16,8 4-165-16,8 7 15 15,3 1 122-15,9 2 125 16,-6 10 301-16,3 9 79 16,-8 9 103-16,-6 12 13 15,-6 10-72-15,-4 5-48 0,1 5-97 16,-7-6-38-1,-2-8-38-15,1-7-5 16,0-20-51-16,-2-5-71 0,0-14 66 16</inkml:trace>
  <inkml:trace contextRef="#ctx0" brushRef="#br0" timeOffset="24701.78">11708 8818 1268 0,'9'1'103'0,"6"5"40"16,18 7-19-16,6 4 18 0,15 5-38 0,1 2-18 16,5 9-32-16,-3 0-19 15,-13 10-16-15,-14-2-2 16,-27 6-5-16,-12 5 1 16,-26-6 3-16,-11 0-16 15,-8-2-71-15,-7-11-37 16,3-8-256-16,-1 1 213 15</inkml:trace>
  <inkml:trace contextRef="#ctx0" brushRef="#br0" timeOffset="25312.5">10899 11847 1187 0,'6'-8'96'0,"-11"5"25"0,2 11-13 0,-11 20-76 0,-8 9-21 0,8 19-13 0,1 9-2 0,11-2 1 0,10-3 3 0,8-21 0 31,8-13 4-31,4-25 31 16,-1-13 21-16,0-20 42 16,-2-11 15-16,-5-9 0 15,-2-3-10-15,-17-3-26 0,-1 4-13 16,-12 7-26 0,-4 8-11-16,-9 18-42 15,-5 10-58-15,-3 22-195 16,6 10 162-16</inkml:trace>
  <inkml:trace contextRef="#ctx0" brushRef="#br0" timeOffset="25731.32">11296 11874 1246 0,'8'16'122'0,"-5"4"62"0,-3 7-99 0,-1 9-20 0,-10 12-52 0,0 7-8 0,-2 1-5 16,-3 4-21-16,7-6-21 16,1-4 0-16,0-20 4 15,6-7 22-15,-6-25 24 16,5-19 6-16,2-21 22 16,-2-13 13-16,4-21 20 15,7-11 3-15,13-6 4 16,5 3 1-16,15 15-9 15,7 12-5-15,1 25-28 16,-7 16-17-16,-1 22-17 16,-8 11-2-16,-14 19 2 15,-6 4 3-15,-18 14 1 16,-9 2 2-16,-22 2-14 16,-12-1-4-16,-7-17-11 0,2-4-4 15,8-16 9-15,14-4-1 16,21-5-4-1,20 6-2-15,32 14 0 0,20 5 2 16,25 17 94-16,-1 5-137 0,0 2 72 16</inkml:trace>
  <inkml:trace contextRef="#ctx0" brushRef="#br0" timeOffset="39425.9">13117 14425 518 0,'0'0'163'0,"-3"0"164"0,-4-1-108 0,3-4-22 0,2 2-39 0,-4-2-21 0,1-4-30 0,-3 4-11 15,-1-1-31 1,-3 3-13-16,-6 4-18 0,-1 10-6 0,-13 5-7 15,2 6-5 1,-3 11-9-16,1 3-4 0,7 2-2 16,2 2-1-1,18-7 0 1,3-2 0-16,12-5 1 16,12-3 2-16,11-2 1 0,0-5 1 0,6-4 1 15,-4-6-2-15,-8-1 2 16,-3-3 1-16,-12 7-1 15,-1-2 3 1,-11 7-1-16,-8 5-1 16,-6-4 0-16,-3 4-8 0,-13 2-43 15,-2-2-36-15,-6-2-84 16,4 8-58-16,7-6-182 16,11 2 225-16</inkml:trace>
  <inkml:trace contextRef="#ctx0" brushRef="#br0" timeOffset="39886.5">13257 14542 1111 0,'0'0'190'0,"-8"0"136"0,3 0-111 15,-4 0-44-15,4 5-79 0,-1 3-29 0,1 6-33 0,-3 6-9 0,4 9-15 0,-1 4-3 0,0 10-2 16,2-2-1 0,5 0 0-1,4-4-1-15,7-7-1 16,1-4 0-16,5-12 0 0,3-3 0 15,3-11 1-15,2-6 3 16,0-15 10-16,1-3 12 16,5-15 22-16,-6-5 9 15,-5-7 3-15,-3-1-3 16,-8 5-3-16,0 8-3 16,-5 12-6-16,-2 11-5 15,-4 16-17-15,-4 13-9 16,4 26-8-16,0 7-3 0,5 15-1 15,0 5-4 1,4-9-17-16,6-5-23 0,8-14-75 16,1-14-22-1,4-23-104-15,10-5-79 0,-8-25 198 16</inkml:trace>
  <inkml:trace contextRef="#ctx0" brushRef="#br0" timeOffset="40295.79">13809 14459 1204 0,'-4'6'153'0,"-6"7"129"0,-1 18-143 0,-2 13-40 0,1 15-49 0,-2 4-15 0,1 3-26 16,2-3-5-16,1-14-3 0,4-11-1 0,6-21-1 0,-1-11-2 15,4-18 0-15,5-14 0 16,4-22 5-16,2-8 3 15,2-13 21-15,-2-2 13 0,4 6 28 16,2 12 3-16,-4 18-15 16,-2 13-14-1,-3 22-28-15,-3 11-8 0,-6 19-3 16,-1 8-1 0,-2 6-1-16,-6 2 2 0,4-8-1 15,0-8 0-15,3-21 1 16,2-6-1-1,2-22 4-15,4-8-1 0,5-12 2 16,3-2 0-16,7 0 11 16,1 5 4-16,3 15 3 15,-2 15 0-15,2 20-12 16,-2 19-3-16,-3 30-2 16,-6 18 0-16,-5 10-65 15,-1 1-55-15,-6-6 61 0</inkml:trace>
  <inkml:trace contextRef="#ctx0" brushRef="#br0" timeOffset="41939.89">12954 11391 789 0,'-17'7'186'0,"0"4"153"0,-6 3-124 0,1 2-35 0,-1 7-95 0,1 1-34 0,0 7-43 16,-1 7-6-16,16 8-4 16,2 0-2-16,16-1 1 15,13-5 4 1,7-15 17-16,7-9 16 0,5-16 31 15,-9-10 18-15,1-8 21 16,-10-9 2-16,-12-6-7 16,-1-1-13-16,-12-3-26 15,-3-3-12-15,-8-1-20 16,-5 3-7-16,-9 4-10 16,-5-3-29-1,0 18-80-15,3 10-67 0,2 23 75 16</inkml:trace>
  <inkml:trace contextRef="#ctx0" brushRef="#br0" timeOffset="42361.51">13319 11418 1056 0,'15'8'173'0,"-2"1"183"0,-8 17-240 0,-2 4-18 0,-11 17-69 15,-1 8-16-15,1 3-9 16,-2-2-2-16,2-9 1 16,4-12 2-16,-3-15 6 0,3-9 29 15,-4-19 45-15,1-7 16 16,-4-23 13-16,5-13-22 16,1-18-36-16,7-8-13 15,15-5-11-15,8 6 1 16,16 25 4-1,4 12-1-15,4 23-6 0,-1 13-5 0,-8 5-16 16,-7 9-3 0,-14 4 0-16,-11 3 3 0,-14 10 5 15,-10 2 0-15,-19 5 0 16,-6 3-2-16,-8-11-2 16,7-7-1-1,16-1-10-15,15-5-5 0,33 11-5 16,10 5 1-16,15 11 6 15,5 5 2-15,-1 3 2 16,-7-8 18-16,-3-6-88 16,-5-9-81-16,5-15 91 15</inkml:trace>
  <inkml:trace contextRef="#ctx0" brushRef="#br0" timeOffset="43070.02">12924 8616 1624 0,'-9'12'101'16,"-5"4"34"-16,6 5-13 0,-2 7-59 0,-1 8-18 0,0 5-28 0,5 8-8 0,-5 2-5 0,-7-2-2 0,9-8 1 15,0-5 1-15,5-20-1 16,4-5 1 0,4-21 5-16,-1-7 1 0,0-26 9 0,5-4 6 31,-5-15 9-31,-3-7 9 15,9-2 2-15,-7 6-4 16,7 12 2-16,7 10-2 16,0 29-7-16,3 14-2 15,1 25-18-15,1 16-6 0,1 18-3 16,2 2-1-16,-5-1-1 16,3-2-3-1,-7-7-57-15,-2-4-44 0,-2-15-123 16,-9-7-96-16,-1-16 176 15</inkml:trace>
  <inkml:trace contextRef="#ctx0" brushRef="#br0" timeOffset="43578.43">12855 8759 1419 0,'9'2'135'0,"2"-2"105"0,13 0-116 0,1-2-21 0,4-4-48 15,5-2-25-15,-4-5-75 0,5-1-59 16,4-3-124-16,4-7-22 16,4 1 49-16,1 5 57 15,-12 7 187-15,-6 10 55 16,-11 13 31-16,-8 9 9 0,-11 13-54 16,-2 4-27-16,-9 3-24 15,0-4 0 1,2-8 2-16,-1-3 10 0,10-17 29 15,-1-6 2-15,1-15 5 16,0-7-4-16,1-19-19 16,3-3-8-16,5-10-13 15,0 1-9 1,7 12-18-16,0 7-5 0,6 24-8 16,-1 18-2-1,9 19 2-15,-2 10 0 0,7 2 3 16,-2-5 2-16,0-15 1 15,-5-7-2-15,-2-8 33 16,-6-6 22-16,-12-7 31 16,-2-2 15-16,-10-14-15 15,-4-5-13-15,-2-1-24 0,1-8-12 16,1-4-17-16,-2-6-8 16,-1-2-13-1,8 5-3-15,0 5-33 0,3 8-49 16,8 13-137-1,6 1-94-15,21 5 155 16</inkml:trace>
  <inkml:trace contextRef="#ctx0" brushRef="#br0" timeOffset="43707.68">13869 8420 1153 0,'5'43'155'0,"-5"4"112"0,-2 5-69 0,-9 0-85 0,-1 0-52 0,1-5-47 0,0-6-4 15,6-4-75-15,3-10-69 0,2-13 75 16</inkml:trace>
  <inkml:trace contextRef="#ctx0" brushRef="#br0" timeOffset="43954.34">13716 8341 1402 0,'-1'-19'203'0,"1"7"116"0,9 12-114 0,12 6-48 0,13 8-75 0,10 2-13 0,16 9-22 32,5 5-11-32,12 7-19 15,-9 4-7-15,-8 3-2 16,-17-3 3-16,-34 6 5 16,-18-4 3-16,-42 5-1 15,-13 4-2-15,-25 1-12 16,-7 2-19-16,-3-2-74 15,1-2-72-15,-14-15 85 16</inkml:trace>
  <inkml:trace contextRef="#ctx0" brushRef="#br0" timeOffset="53539.42">15139 16042 684 0,'3'5'123'0,"-1"4"118"0,-1 1-9 0,-1-3-32 0,0 5-26 0,-1 0-52 0,-2 2-23 0,-5 5-46 16,5-3-19-16,-5 9-21 0,3 5-4 15,2 16-4-15,-2 8-2 16,0 10-3-16,-2 9 0 15,2-12 1-15,-6-4 0 16,9-16 2-16,2-11 0 0,-1-19 4 16,2-11 8-16,-1-17 15 15,0-20 5-15,2-15 1 16,1-6-3-16,5-7 10 31,-7 1 6-31,4 10 6 0,1 5-8 0,-1 16-27 16,5 8-15-16,-1 22-15 15,2 6 2-15,5 21 0 16,0 4 4-16,3 3 4 16,0 1 1-1,6-8 1 1,-1-10 0-16,-2-14 2 0,-2-6-1 16,4-15 4-16,1-7-1 15,-3-7 1-15,-1-3-1 16,-4-1-1-16,-4 4-1 0,-7 14-2 15,2 14-2-15,-5 19-1 16,5 17-1-16,-3 19 1 16,-1 5-1-1,7 10-6-15,2-8-26 0,11-5-69 0,2-10-40 16,6-18-123-16,0-11-72 16,-4-22 192-1</inkml:trace>
  <inkml:trace contextRef="#ctx0" brushRef="#br0" timeOffset="53837.26">15772 16108 927 0,'1'-20'168'0,"3"7"154"0,-3 10-60 0,4 17-122 0,-5 11-41 0,3 16-68 0,-1 7-17 0,5 12-10 15,0-2-2-15,10 2-2 0,0-3 0 0,9-10-1 0,2-6 0 0,4-16-1 0,-1-6 2 16,4-22 10-16,-4-5 10 16,1-17 32-1,-5-10 12-15,-2-7 16 0,-6-4-1 16,-2 2-24-16,-9-2-11 16,-9 3-23-16,-2 4-8 15,-10-1-13 1,2 3-23-16,9 5-113 0,2 5-95 15,16 5 116-15</inkml:trace>
  <inkml:trace contextRef="#ctx0" brushRef="#br0" timeOffset="54108.5">16851 15969 1114 0,'14'4'219'0,"-1"3"163"0,-13 12-112 0,-5 10-29 15,-20 12-96-15,-12 11-37 0,-10 11-64 0,-5 2-17 0,-5 10-25 0,-1 4-6 0,7 9-85 0,9 1-72 16,12-12-320-16,9-12 273 0</inkml:trace>
  <inkml:trace contextRef="#ctx0" brushRef="#br0" timeOffset="54288.89">16378 16067 1665 0,'11'18'155'0,"1"8"86"0,13 18-92 0,5 4-18 0,18 10-56 0,13 4-16 0,15-4-34 0,14 0-13 0,3-4-14 0,-5-2-33 0,-9-3-109 0,-9 0 90 0</inkml:trace>
  <inkml:trace contextRef="#ctx0" brushRef="#br0" timeOffset="70494">15002 6766 496 0,'-13'0'37'0,"-7"1"39"0,-2 4 19 0,-11 1 36 0,3-2 15 0,-4-1 15 0,3-3-11 0,9-2-29 0,0-3-15 0,11-2-25 16,3 0-10-16,0-2-17 16,3 4-8-16,-3 0-5 15,5 5-3-15,0 2-3 16,5 4 3-16,13 1-2 15,14 2 0-15,20-1 14 0,14-7 7 16,16-1 0 0,6-1-4-16,16-7-18 15,16 3-13-15,13 1-14 16,1 2-4-16,-6 4-1 16,-19 2 1-16,-29 1 0 0,-9 4 1 15,-22-2 2-15,-18 1-1 16,-25 3 1-16,-11 0 2 15,-28 3-1 1,-14-1 2-16,-23 1-2 0,-4 0 0 0,-23-5-1 16,-15-5-1-16,-13-6 1 15,-7-9-1 1,13-3-3-16,7-5 0 0,6 0-3 16,10 5 0-16,18 4-2 15,15 6-1 1,33 4-3-16,12 3-2 0,20 6-3 15,6 1-2-15,25 7 2 16,15-1 3 0,31 4 5-16,11-2 2 15,12-6 1-15,4-1 0 16,7-6 1-16,12-3 1 0,9-2 0 16,-7 0 0-16,-12 0 2 15,-23-2 1-15,-29 2 4 16,-18 0 1-16,-29 2 6 15,-13 2 1-15,-38-4 1 16,-2 0 0-16,-26-8-5 16,-8 4-4-16,-36-7-6 0,-12-2-3 15,-7 0-3-15,1 1-2 0,30 5-1 32,15 7-1-32,26 8-2 0,22 5-4 0,35 4-4 31,22 2 0-31,40-3 3 15,15-2 6-15,37-6 7 16,18-8 1-16,20-13 3 16,-3 1-16-16,-10-10-175 15,-11 4 134-15</inkml:trace>
  <inkml:trace contextRef="#ctx0" brushRef="#br0" timeOffset="74521.96">12915 5381 354 0,'-5'0'57'0,"2"0"66"0,0-1-7 0,6-6 19 16,-3 1 21-16,-6 0 17 0,2-1-3 0,-5 6-5 0,7 1-21 0,-7 1-42 16,6 6-23-16,0 10-47 15,3 4-18-15,4 10-12 16,7 1-2-16,13-1 1 15,-2-6-1-15,7-9 0 16,-3-5 3-16,-4-11 7 16,-3-8 7-16,-4-6 9 15,-6-6 3-15,-1-2 9 16,-5-2-3-16,-3 3-10 16,0 7-8-16,2 14-19 0,-2 8-5 15,8 19-2-15,1 6 3 16,10 2 5-1,8-1 1-15,11-15 0 0,4-4 1 16,7-19 0-16,-2-7 19 16,-6-11 26-16,-11-9 8 0,-6-1 9 31,-13-2-18-31,-14-1-22 16,-6 3-8-16,-15 1-8 0,5 1-3 15,0 0-4-15,5 3-2 0,9 5-3 16,5 9-2-16,2 12 0 15,4-1 2 1,8-6 2-16,8-1 2 0,8-10 2 16,2-5-4-16,2-4 19 15,-2-4 7-15,-5 1 14 16,1-2 10-16,-7 1-13 16,-4 7-3-16,-3 11-13 15,-1 6-6-15,-4 22-11 0,1 13-1 16,-4 23-2-16,-3 7 1 0,0 16 2 15,-3 7 1 1,-6 7-1-16,5-1 0 16,1-11 0-1,1-12 2-15,5-32-1 16,-2-7 1-16,7-23 2 16,1-8 1-16,1-25 2 0,1-6-1 0,3-4-4 15,2 4-1-15,-3 14-3 16,0 8-2-16,-3 19-3 15,-1 10 0 1,2 15 1-16,-1 6 3 0,6 2 3 16,0-6 1-1,5-16 0-15,4-6 1 0,2-18 2 16,-2-5 2 0,-2-11 0-16,-3-5 1 0,1-1 12 15,-4 6 2 1,1 7 5-1,-7 9-7-15,-3 18-13 0,-5 14-4 16,1 21-4-16,-4 7 2 0,10-1 7 16,-1-3-32-1,13-24-77-15,2-5-49 0,6-20-186 0,-9-13 186 0</inkml:trace>
  <inkml:trace contextRef="#ctx0" brushRef="#br0" timeOffset="74682.96">14196 5239 1351 0,'-30'-11'114'0,"-3"2"64"0,4 9-70 16,12 0-83-16,6 1-6 0,19-1-136 0,20 4 88 0</inkml:trace>
  <inkml:trace contextRef="#ctx0" brushRef="#br0" timeOffset="75108.85">14652 5310 1769 0,'-29'7'140'0,"-2"-1"60"15,-7 3-28 1,0 6-100-16,3 7-32 0,7 15-39 16,6 12-4-16,14 14-3 15,8 4 0-15,13-6 2 16,6-6 0-16,15-17-6 15,4-13-8-15,6-25-16 16,7-14-3-16,-1-25 6 16,1-16 8-16,-2-16 19 15,-8-11 4-15,-7-3 8 16,-7-4 1-16,-14 2 4 16,-8 7 2-16,-5 19 26 15,0 18 6-15,-5 41 1 16,-5 21-2-16,-7 41-29 15,-7 11-9-15,2 19-6 16,6 0 1-16,7-6-1 0,9-10 0 16,9-18 2-16,2-7-1 15,5-25 2 1,-2-10 3-16,4-20 4 0,-2-11 5 16,10-10-3-16,3-5-3 15,7 12-6-15,4 9-7 16,-3 22 0-1,1 15-2-15,-8 17 4 0,5 4-29 0,3-6-124 16,1-11-255 0,10-11 230-16</inkml:trace>
  <inkml:trace contextRef="#ctx0" brushRef="#br0" timeOffset="75346.2">15783 5392 1506 0,'-5'27'134'0,"4"8"51"0,-4-2-6 0,3 6-89 0,4 4-39 0,3-12-37 0,4 3-8 0,4-19-92 0,7-4-82 0,2-11 92 15</inkml:trace>
  <inkml:trace contextRef="#ctx0" brushRef="#br0" timeOffset="75487.5">15800 5279 1233 0,'-14'0'154'0,"5"1"209"0,4-2-293 0,3-1-5 0,7-1-117 0,3-5-111 0,16 8 91 16</inkml:trace>
  <inkml:trace contextRef="#ctx0" brushRef="#br0" timeOffset="75757.99">16064 5397 1138 0,'0'38'107'16,"-7"-2"82"-16,4-1-25 0,2-13-22 0,-3-2-31 0,4-9-41 0,0-1-20 0,0-10-18 16,0 0-1-16,2-6 0 31,1 1 6-31,0-9 13 16,8-5-7-16,10-5 0 0,-2-3-3 0,14-1-10 15,0 0 2-15,3 4 2 31,-1 3 1-31,-7 15-13 16,-5 4-8-16,-8 10-12 16,-4 11-7-16,-6 8-27 15,1 0-51-15,-2-2-194 16,8-1 165-16</inkml:trace>
  <inkml:trace contextRef="#ctx0" brushRef="#br0" timeOffset="76033.31">16786 5321 1779 0,'-25'-3'138'0,"-11"3"38"0,-7 10 1 0,-7 5-117 0,-1 7-24 0,13 5-30 0,10-1 0 0,17 0-6 15,11 0-7-15,22-1-5 16,9-6-1-16,20 1 5 15,4-4 7-15,4-2 1 16,-3 2 3-16,-13 4 1 16,-13 1 1-16,-30-1 2 15,-14 3 0 1,-27 0-34-16,-10 2-39 0,-7-4-110 16,3-4-99-16,17-4 148 15</inkml:trace>
  <inkml:trace contextRef="#ctx0" brushRef="#br0" timeOffset="76273.91">17015 5175 1679 0,'27'-29'145'16,"-13"6"94"-16,-1 8-39 0,-10 19-38 0,-3 13-51 0,-5 25-62 0,-3 6-14 0,-6 15-21 15,0 9-5-15,3 4-8 16,1 0-14-16,5-10-59 16,10-1-30-16,6-23-67 15,3-9-34-15,12-20-131 16,-1-11 189-16</inkml:trace>
  <inkml:trace contextRef="#ctx0" brushRef="#br0" timeOffset="76438.69">17039 5353 1320 0,'-8'14'129'0,"8"0"173"16,12-3-168-16,25-9-29 0,0-4-18 0,17-13-55 0,11-8-33 0,-1 0-93 15,4-1-76-15,8-1 84 16</inkml:trace>
  <inkml:trace contextRef="#ctx0" brushRef="#br0" timeOffset="77978.07">15822 4869 515 0,'5'8'156'0,"4"-2"142"16,-9 3-74-16,0 2-26 0,-1-3-44 0,-9 2-23 0,4-6-32 0,-3 3-10 0,-6 2-28 16,-3-4-11-16,-9 8-19 15,-2-1-6-15,-18 2-3 16,-5 1-1-16,-17-4-7 15,-12 0-2 1,-14-5-1-16,2-1-2 16,0-1-3-16,-5-4-2 0,-15 7-2 15,-13-3-1-15,-8 4-1 16,-4-4 1-16,15-6 0 16,0 0 1-16,-3-9 0 0,-5 2-1 15,0 1 0-15,0 0-1 16,8 7-1-1,-6 2 0-15,1 4 0 0,-5 1 0 16,6-4 1-16,10-4 0 0,-5-7 0 16,4-1 0-16,0-1-1 15,-2 3-1-15,22-3-2 32,11-3 1-32,16 0 1 0,5-10 1 0,11-7 0 15,8-4-1 1,18-14 0-16,15-1-1 15,14-6 3-15,13-7 3 16,15-4 1-16,7-4-1 0,4-7 0 16,5-1-1-16,-1-4 1 15,-2 2 0-15,-2 7 0 0,9 6 0 16,4 7 0 0,6 6 0-16,15 3 0 0,10 3 3 15,10 6 6-15,-1 1 3 16,-2 9 0-1,-2-4-1 1,16 11-4-16,13-4-3 0,23 1-2 16,-1-1-2-16,8 3-2 15,4 1-1-15,15 3-1 16,3 9 0-16,1 11 0 16,-1 5-1-16,-8 12 2 15,-5 8 0-15,-14 5 0 16,-11 4 2-16,-21 2 1 15,4 5 0-15,-10 3 1 16,-11 2 0-16,-14 7-2 16,-9 1 2-16,-11 7-2 15,3 1 0-15,1 11 1 16,-1 0-1-16,-2 9-1 16,-2 3 2-16,-8-5 1 15,-9-4 1-15,-31-2 6 0,-20-2 1 16,-35 3 0-16,-18 6 0 15,-32 10-32-15,-11 4-37 16,-37 10-105-16,-28 13 88 16</inkml:trace>
  <inkml:trace contextRef="#ctx0" brushRef="#br0" timeOffset="96493.35">3834 2584 891 0,'-19'12'129'0,"2"4"119"0,-4 3-14 16,6-2-57-16,-3 4-31 0,7-2-61 0,3 3-28 0,15 3-27 0,8-1-2 0,33-9 4 15,23-2 2-15,42-15 2 16,18-7-6-16,22-5-12 16,15-2-4-16,2 3-8 15,-1 2-1-15,-18 5-1 16,-20 3 2 0,-25 3 5-16,-12 0 2 0,-32 1 7 15,-12 1 6-15,-48 0 11 16,-29 4 0-16,-41 7-2 15,-26-1-10-15,-29 15-15 16,-15 3-4-16,-27 3-4 16,-7 0-1-16,-5-8 1 15,-1-6 1-15,12-14-2 16,18-5 0-16,30-3-4 16,31 1-4-16,49 2-12 15,22 0-8-15,37 10-5 16,18-2 1-16,54 1 13 15,27 2 11-15,30-12 13 0,12-9 5 16,18-6 7-16,-1-7-1 16,0-3 7-16,-3 0 3 0,-31 0 5 15,-8 0 5 1,-39 5 8-16,-24 4 3 0,-46 4 29 16,-31-1-2-16,-60 3-12 15,-24-3-9 1,-39-4-37-16,-13 4-7 0,-23 0-9 15,-9 0-4-15,-1-2-6 0,10 2 0 16,25 1 2 0,20 2 1-16,33 5-2 15,26 1-6-15,48 4-14 16,36 1 5-16,48 3 14 16,19 3 8-16,32-1 14 0,18 4-1 15,20-6-6 1,4 1-2-16,-8 0 1 0,-17-2 1 0,-25-1 3 15,-18 6 2-15,-34 2 4 16,-27 4-5 0,-56 6 291-1,-37-3-219-15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59:26.6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12877 5652 334 0,'-17'10'139'0,"1"-5"106"0,9 1-38 0,7-6-29 0,12-8-39 0,6-3-4 16,9-6-21-1,3 1-11-15,8 3-25 0,-3 2-13 16,0 13-23 0,-1 7-5-16,12 7-8 0,6 6-6 15,6-3 7-15,7-3 6 16,8-8 10-16,-5 1 3 15,-7-9-11-15,-10 2-7 16,-26-2-8-16,-9-2 1 16,-20-4 1-16,-8 0-1 15,-23-7-4-15,-14-1-5 0,-16-4-7 16,-4 3-3-16,-4 0-2 16,6 1-1-16,16 3-2 15,12 3-2 1,25 5 1-16,12 3 2 0,22 3 17 15,14 4 10-15,19-1 4 16,17 2 0-16,12-2-13 16,4 0-8-16,-5-2-4 15,-4-1-42-15,-11-8-197 16,4 2 159-16</inkml:trace>
  <inkml:trace contextRef="#ctx0" brushRef="#br0" timeOffset="1208.27">13202 8433 570 0,'-6'0'112'0,"2"-2"113"0,1-4-19 0,0 0-33 0,3-5-11 0,3-2-27 0,-3 0-15 0,0 1-24 31,-9-1-13-31,-5 7-14 15,-7 3-10-15,5 3-15 16,1 0-2-16,4 1 1 16,3 4 0-16,4-2 15 15,4 0 5-15,4 4 7 16,4-1 3-16,-4 3-11 16,6 2-8-16,2 4-14 15,-2 0-8-15,-2 9-9 16,0 4-4-16,3 9-8 15,-2 2-4-15,-1 10-4 16,1 3-1-16,1 9-1 16,-5 6-1-16,-1 12 1 0,3 3 0 15,-4 3 2-15,3 0-1 16,-1-16 1-16,3-6 0 16,-4-11-1-16,0-4 0 15,2-14-1-15,-3-2-1 16,2-18-43-16,1-3-42 15,-3-16-148-15,4-4-143 0,-3-23 204 16</inkml:trace>
  <inkml:trace contextRef="#ctx0" brushRef="#br0" timeOffset="1551.17">12978 8952 933 0,'0'1'129'0,"-2"7"76"15,1 5-48-15,2 6-31 0,10 11-42 0,4 1-22 0,8 7-24 0,2 3-10 16,10 2-20-16,5-2-4 0,4-4-4 0,3-3 26 0,-6-6 31 0,-3-9 14 15,-13-8 29-15,-7-5-10 0,-7-7 7 16,-3-7 0 0,-2-24-11-16,5-10-17 0,13-25-37 15,1-11-15-15,11-6-17 16,5 5-4-16,2 16-96 16,6 9 102-1,12 13-30-15</inkml:trace>
  <inkml:trace contextRef="#ctx0" brushRef="#br0" timeOffset="9018.4">21675 8671 558 0,'8'3'111'0,"-3"3"146"0,1 2-96 0,-9-1-4 0,-3 0-5 16,-1-7-2-16,-1 0 4 0,8-6-15 15,4-5-14-15,-4-5-36 16,-4-3-10-16,-3-1-21 16,-16 1-14-16,-16-3-19 15,-11 8-11-15,-18 6-15 16,0 13-3-16,8 23-7 0,9 11-2 15,25 7 1 1,13 0 1-16,24-8 4 16,13-12 4-16,18-13 5 15,9-8 9-15,6-10 27 16,2-8 18-16,-11-7 33 16,-9-4 5-16,-12-9-15 15,-14-3-13-15,-12 4-18 0,4 1-6 0,-7 12-1 16,2 17-3-1,-1 6-18 1,1 24-8-16,8 22-13 0,3 15-2 16,9 12 0-16,1 4 1 15,-4 4 2-15,5-5 0 16,-12-9 3-16,-2-8 0 0,-12-15 3 16,-8-4 0-1,-21-13-2-15,-7-1 1 0,-10-15-2 16,-7-8-1-1,-1-8-5-15,6-13-8 16,6-16-21-16,8-7-15 0,14-16-41 16,10 1-25-16,17 4-72 15,16 9-57-15,13 14 135 16</inkml:trace>
  <inkml:trace contextRef="#ctx0" brushRef="#br0" timeOffset="9727.69">22306 8813 1620 0,'0'-6'189'0,"-11"-2"79"0,-31-3-66 0,-11 3-28 0,-10-5-97 16,-1 0-28-16,13 10-20 16,12 3-6-16,10 10-14 15,7 10-7-15,10 15-13 16,4 3-1-16,11 1 1 15,5-4 2-15,14-15 3 32,5-8 2-32,7-16 5 0,0-13 3 0,0-8 4 0,3-5 0 31,-7-6 1-31,-4 1 3 0,-8 2 0 0,-6 1 1 31,-7 12-4-31,0 1-5 16,3 17-6-16,1 8-4 15,4 10-2-15,4 2 1 16,10-4 1-16,1-5 2 16,7-10 4-16,-2-9 1 0,-3-15 6 15,-5-7 1-15,2-18 1 16,-3-15 1-16,-7-26 7 16,2-12 2-16,-5-17 2 15,-3 2 1-15,-6 11-3 16,-3 12-1-16,-5 39 7 15,-2 19 1-15,-5 40-12 16,-2 23-3-16,-2 35-16 16,-5 18-5-16,6 38 1 15,8 20 2-15,5 13 2 16,10-4 1-16,10-16 2 0,7-20 0 16,20-28-1-16,9-11 0 15,16-27 1-15,5-12 2 16,13-29 2-16,0-12 3 15,-11-25 2-15,-6-10 3 16,-24-9 6-16,-10-4 3 16,-14-2 6-16,-12 6-1 15,-16 17-2-15,-10 9-5 0,-7 28-14 16,-9 17-4-16,-2 26-9 16,5 11-1-16,11 10 0 15,12-2 1-15,18-16 0 16,11-11-1-16,16-21-24 15,9-14-17-15,7-17-94 16,-1-7-50-16,-8-14-137 16,-7-4-201-16,-16-3 320 15</inkml:trace>
  <inkml:trace contextRef="#ctx0" brushRef="#br0" timeOffset="9912.52">22488 8245 1759 0,'9'36'116'0,"8"-6"100"0,13-4-22 0,27-17 5 0,16-12-32 0,36-29-85 16,12-9-28-16,-1-14-51 16,0-8-35-16,-8 3-104 15,9 3-68-15,13 5 101 16</inkml:trace>
  <inkml:trace contextRef="#ctx0" brushRef="#br0" timeOffset="10993.14">21842 10049 1346 0,'-4'0'119'0,"-7"0"114"0,0 2-82 15,-13 1-9-15,0 3-29 0,-6 2-48 0,-6 3-10 16,0 10-25-16,-4-1-15 15,9 13-15-15,7 0-7 16,5 12-9-16,14-8-2 16,13 0-24-16,8-15-2 15,16-14 6-15,2-10 4 16,3-18 32-16,-1-10 5 16,-6-13 3-16,-3-11 12 15,-4-4 22-15,3-7 3 16,-8-13 11-16,3-12-7 0,-5-14-8 15,-5-4-1-15,0 17-3 16,-6 12 0-16,-5 33-1 16,-2 19 1-16,-4 34-12 15,-9 13-10-15,-2 37-16 16,5 20-7-16,-3 29 1 16,6 9 2-16,7 0-1 15,10-4 1-15,14-31-23 16,10-9-12-16,17-20 0 0,3-9 0 15,11-21 28 1,3-12 14-16,13-20 3 0,-2-13 3 16,-14-17 7-16,-7-8 6 15,-33-3 8 1,-9-3 4-16,-15 9 5 0,-13 13-3 16,-13 16-9-16,-3 20-10 15,-17 27-16-15,4 16-7 16,4 19-7-16,7 4 2 0,29-3 1 15,9-6-1 1,29-16 1-16,3-12-1 16,12-21 1-16,1-11-1 15,1-16-40-15,-2-4-1 0,2-12-32 16,2-1-17 0,3-13 38-16,0-3 4 15,-9 0 37-15,1-7 25 0,-9-9 7 16,1 0 1-16,-14-17 20 15,-12-8 16-15,-5-7 26 0,-10 2 11 16,-10 19 13 0,4 18-5-16,-14 31 2 0,2 15-11 15,-10 30-29-15,-4 14-13 16,2 34-30 0,0 18-5-16,10 21-3 15,4 6-1-15,10-5 1 16,7-4-34-16,14-14-69 0,3-7-30 15,14-17-71 1,6-10-13-16,19-22-26 16,-2-17-232-16,10-16 294 0</inkml:trace>
  <inkml:trace contextRef="#ctx0" brushRef="#br0" timeOffset="11851.15">23201 10275 803 0,'28'-48'186'0,"-4"-7"165"0,-10 0-42 0,-19 5-61 0,-14 7-34 0,-9 29-55 0,-7 14-39 0,-6 20-65 15,-1 18-37-15,-6 9-25 16,9 6-3-16,14-5-22 0,13-8-7 16,24-15 0-16,8-8 1 15,10-15 23-15,5-5 10 16,-2-13 5-16,0-8 3 31,-1-4 3-31,2-7 8 0,-9-3 11 0,1 1 1 31,-12 4 1-31,-6 1-5 0,-7 16-1 0,-1 15-4 0,-6 5-10 32,3 15-3-32,1 10-12 0,2 2-1 15,5 2 1 1,6 0 0-16,11-10-2 16,5-3 1-16,5-17 4 15,2-1 3-15,3-12 5 16,-3-4 4-16,-4-6 3 15,-5-4 2-15,-1-8 10 16,-5 1 6-16,-2 1 7 16,-4-5 2-16,-3 10-5 15,-3 6-6-15,3 13-9 0,-5 9-4 16,3 13-7-16,-4 6-2 16,12 11-4-16,5-2 0 15,1 3-2 1,-3-1 0-16,4 0 2 0,-9 5 0 15,-1-2 1-15,0-1 2 16,-5 1 3-16,-7-3 2 0,-6-8 8 16,-1-6 1-16,-13-11 19 15,2-5 2-15,3-3-3 16,-2 0-1-16,6-3-20 16,7 3-7-16,-6 2-8 15,6 7-4-15,-5 4-3 16,3 1-1-16,3 3-1 15,-1-6-1-15,3-1-7 16,8-4 2-16,0 0 4 16,-3-3 4-16,4 1 9 15,-7 0 2-15,-2-1 0 16,0-1 0-16,-2 3 0 0,-4 0-1 16,3-4 1-16,0 4 0 15,3-4 0 1,0 4-1-16,-2 0-2 15,-3 4-4-15,2-1-13 16,-10 8-9-16,1 1-13 0,-1 1-3 16,-1-1 5-1,-2-3 8-15,-3-9 16 0,2-2 6 16,-7 0 12-16,2-6 3 0,-6-2 2 16,3-4 1-1,-2-10-1-15,-2-6 0 0,4-10-9 16,3 2-4-16,13 0-9 15,7 4-33 1,16 4-110-16,8 0-83 16,26-3 114-16</inkml:trace>
  <inkml:trace contextRef="#ctx0" brushRef="#br0" timeOffset="12181.73">24128 9950 1119 0,'-3'-2'166'0,"-5"4"234"0,-3-2-170 0,-3 11-10 0,-3 2-18 0,-5-1-58 0,-4 1-20 0,-2-1-40 32,1 4-21-32,2 6-30 0,3-3-11 0,6 6-23 15,5-3-6-15,9 1-6 16,12-1-1-16,9-2 1 15,8 4 2-15,9-7 4 16,2 2 2-16,-5-5 4 16,-5-1 1-16,-15-1-2 31,-12-2-3-31,-18 7-24 0,-16-1-21 0,-11 8-69 31,-11 1-33-31,-2 0-108 0,-2 2-233 0,-13 0 305 31</inkml:trace>
  <inkml:trace contextRef="#ctx0" brushRef="#br0" timeOffset="13549.1">23381 9844 302 0,'0'3'147'0,"1"-3"120"0,4-3-6 0,6 2-5 0,1-10-47 16,3 6-31-16,-6-3-63 0,-4 3-26 16,-5 5-34-1,-3-1-9-15,-7 7-7 0,1 5-1 0,-2 5-9 16,0 6-8-16,8 6-12 16,3 5-4-16,6 0-4 15,8 4 1 1,7-6 3-1,2-5-1-15,4-3 2 0,1-7-3 16,-2-10 2 0,1-3 0-16,-7-7 2 15,-3-7 0-15,-2-8 1 0,-4-2-1 0,1-12-1 16,-7-6 1-16,3 1 1 31,-8 0 1-31,0 10 8 0,1 6 2 16,-2 10 15-16,-1 5 4 15,-6 7 1-15,-3 3-2 16,5 1-13-16,3 9-4 16,3 3-2-16,0-4 4 15,5 4 7-15,-2 0 4 16,6 1 3-16,1 4-1 16,-6 3-8-16,6-6-3 15,-7 9-6-15,3-2-4 0,-4 7 0 16,1 0 1-16,7-1-3 15,1 5 0-15,-5-1-5 16,5 1-2-16,-2 4-3 16,-4 1-1-16,8 0 0 15,-4-2 0-15,-2-6 2 16,0 0 0-16,-10-4 2 16,-5-4 1-16,-6-3 1 15,-5-6-1-15,2 0-1 16,1-4 0-16,-17 2-2 15,3-1-2-15,-16-2 1 16,2 2-1-16,-2-5 1 0,4-7 1 16,4-1-1-16,3-1-4 15,7-10-13-15,3-2-5 16,9-6-9-16,3 0-11 16,4 5-47-16,6 0-38 15,3-5-158-15,9-5 157 16</inkml:trace>
  <inkml:trace contextRef="#ctx0" brushRef="#br0" timeOffset="14153.96">23314 10596 510 0,'-9'0'159'0,"-4"-3"210"0,8-8-79 0,7-8-59 0,4-6-24 0,26-21-58 0,7-6-26 0,21-9-24 0,13 1-16 15,10-2-30 1,-1 7-9-16,1-3-109 0,-9 3-44 16,5-8 60-1</inkml:trace>
  <inkml:trace contextRef="#ctx0" brushRef="#br0" timeOffset="15418.12">21394 10844 929 0,'24'-24'147'0,"-7"-1"103"0,-7 0-36 0,-9 3 5 0,-12 3-30 15,-9 2-20-15,-18 9-35 0,-9 6-18 0,-5 8-36 0,-4 13-14 0,1 10-31 16,2-1-15-16,8 19-17 15,6 4-4-15,9 15-6 32,13 11 0-32,12 13-1 0,8 0 2 15,13 2 1-15,4-4 1 0,-1-11-40 16,3-1-43 0,-3-10-135-16,0-3-136 15,-5-14 193-15</inkml:trace>
  <inkml:trace contextRef="#ctx0" brushRef="#br0" timeOffset="15988.41">20839 11344 1353 0,'51'-38'97'15,"-4"5"90"-15,11 9-25 0,2 9-5 0,-6-1-25 0,-5 8-65 0,-7 3-26 0,-5 8-29 0,-12 10-6 0,-9 14-3 16,-4 7-1-16,-12 15 1 16,-8 3 1-16,2 5-1 15,0 3 0-15,12-8-3 16,5-8 0-16,16-12 0 16,4-15 2-16,12-17 18 15,4-6 12-15,1-23 16 16,-1-2 4-16,-14-10-10 15,-8-6-7-15,-17 4-10 16,-17-1-1-16,-20 1-6 0,-12 5-4 16,-6 10-12-16,0 6-6 15,15 19-8-15,7 4-3 16,14 9-4-16,11 1-1 16,16 3 2-16,15 2 2 15,21 1 8-15,7 2 3 16,10-3 3-16,-3 1 1 15,-12 2-2-15,-2 5-8 0,-16-7-4 16,-4 5-5-16,-12-6 2 16,-10-3 9-16,-9-2 9 15,-7-11 12-15,0-5 6 16,-4-4 1-16,7-10 9 16,3 1 5-16,6-7 6 15,12 1 2-15,10-1-14 16,7-2-7-16,4 1-16 15,2 0-3-15,-3-4-55 16,5-4-62-16,15-17 66 16</inkml:trace>
  <inkml:trace contextRef="#ctx0" brushRef="#br0" timeOffset="16688.09">23098 11210 1143 0,'2'-11'118'15,"-2"1"90"-15,0-1-12 0,3 2-43 0,6-1-14 0,7 4-27 0,3-5-13 0,6 8-32 0,-3 3-18 0,4 3-31 16,-1 8-9-16,-11 3-7 31,-4 4 1-31,-10 2 3 0,-7 5 1 16,-13 4 0 0,-6 4-1-16,-4 0 0 0,-3 0-1 15,8-6-1 1,6 1 0-16,10-6-6 0,4-4-2 15,10 2-1-15,9-4 0 16,8 0 4-16,6 4 2 16,12-7 3-16,9 1-1 0,11-3 1 15,1 0-1-15,-6 2 2 16,-12-5 1 0,-26 3 9-16,-9 1 3 0,-30 3-5 15,-11 0-12-15,-24 4-29 16,-1-1-19-16,-4 4-68 15,-1 3-44-15,21-1 87 16</inkml:trace>
  <inkml:trace contextRef="#ctx0" brushRef="#br0" timeOffset="17131.91">23485 11205 1129 0,'23'-8'133'0,"1"4"133"0,-5 0-108 0,-6 4-32 0,-2 4-28 0,0 8-35 0,3 1-3 0,5 3-18 16,3 1-9-16,5 3-13 15,-4 1-7-15,1-2-4 16,-5 1-2-16,-8-2 2 16,-5-1 0-16,-10 2 2 15,-3 1 0-15,-15 3-1 16,-3-1-1-16,-5 6-4 16,-6 0-1-16,10 2-3 15,7-1-1-15,8-2-3 16,15 1-2-16,11-3 9 15,11 0 5-15,13-7 6 0,-1-2 1 16,9-15-7 0,1-2-3-16,-1-12-5 15,0-6-23-15,-3-5-22 0,-1-1-163 16,-5-3 126-16</inkml:trace>
  <inkml:trace contextRef="#ctx0" brushRef="#br0" timeOffset="17400.29">24116 11029 1277 0,'-15'-16'150'0,"1"5"168"0,2 9-115 0,4 20-45 0,3 15-21 0,3 17-43 0,4 13-11 0,3 10-21 0,3-1-18 0,-4 2-28 16,3-9-8 0,-6-8-5-16,2-4-9 0,4-10-54 15,-4-5-55-15,2-13-155 16,1-6-99 0,0-11 190-16</inkml:trace>
  <inkml:trace contextRef="#ctx0" brushRef="#br0" timeOffset="17637.79">24113 11568 977 0,'-10'-13'149'0,"4"1"140"0,3 1-50 16,10 3-64-16,6 0-16 0,14 5-39 0,6 3-14 0,10 1-33 0,-2 4-22 16,-3 3-25-16,-1 3-6 15,-13 0-6-15,-10-2 1 16,-11 1 1-16,-4-1 3 15,-15 4 2-15,-9 0-2 32,-11-2-12-32,-9-2-16 0,-10-1-41 0,1 1-28 15,6-5-80 1,2 0-55-16,13 1 117 16</inkml:trace>
  <inkml:trace contextRef="#ctx0" brushRef="#br0" timeOffset="18413.64">21065 12505 765 0,'9'1'142'0,"2"4"94"0,-8-5-41 0,2 2-18 0,-8-1-28 16,0 2-2-16,-2-3-13 16,-5-1-12-16,-1-4-29 15,-3-4-20-15,0-4-35 16,-6-1-12-16,-10 3-16 15,0 3-7-15,-13 9-10 16,4 9-5-16,2 17-8 16,7 7-1-16,13 15 0 15,3-1-6-15,14-4 2 16,8-6-1-16,14-21 5 16,6-3 10-16,12-14 8 0,-1-8 5 15,5-15 22 1,-6-4 16-16,-3-11 26 0,-5-2 5 15,-10 1-7 1,-1 1-10-16,-9 15-26 0,-4 2-7 16,-4 26-21-16,-2 7-8 0,-2 18-15 15,2 8-22 1,9 3-81-16,4-5-67 16,14-7-234-1,3-9 234-15</inkml:trace>
  <inkml:trace contextRef="#ctx0" brushRef="#br0" timeOffset="18771.2">21603 12615 810 0,'17'-11'230'0,"-11"-2"203"0,-10 7-157 0,-17 3-61 0,-11 6-97 0,-4 13-43 0,-2 6-49 16,0 8-14-16,18 8-17 15,3-5-3-15,15 0-6 16,5-6-4-16,10-13-5 0,7-5 2 15,4-15 6-15,3-5 6 16,1-14 10 0,-1-5 1-16,-2-14 3 15,-3-7 8-15,-4-10 17 16,-1-5 12-16,-8-5 26 16,-2 0 4-16,-7 1-5 15,-8 4-11-15,0 19-23 0,2 14-10 0,-4 23-16 31,1 20-6-31,1 27-8 16,-3 17-5-16,1 26 2 0,7 10-28 16,5 11-78-1,12-1-54-15,13-17-130 16,9-10-40-16,5-21 186 16</inkml:trace>
  <inkml:trace contextRef="#ctx0" brushRef="#br0" timeOffset="19284.82">22058 12743 1202 0,'13'-36'161'0,"-11"-2"133"0,-2 3-55 0,-21 14-97 16,-4 9-38-16,-5 18-65 0,-5 16-23 0,5 18-30 0,2 5-23 16,4 1-32-16,12-3-10 15,12-16 4-15,9-10 15 16,12-16 37-16,2-4 12 15,4-20 13-15,0-9 3 16,-2-9 14-16,0-8 12 16,-3-9 25-16,1-5 13 15,-8-13 12-15,0-3 0 0,-8-11-2 16,-5 0-4 0,-7 1-8-16,1 11-9 0,2 28-17 15,0 14-11-15,1 39-23 16,-4 20-6-16,0 33-8 15,2 18-3-15,-2 25 5 16,1 15-17-16,4 1-39 16,0-6-17-16,12-23-17 15,6-16 14-15,16-28 38 16,4-15 21-16,6-16 15 16,1-11 8-16,-4-19 6 15,1-9 3-15,-6-13 29 0,-2-8 16 16,-9 3 29-1,-9 4 6-15,-10 18-16 16,-3 21-19-16,0 1-35 0,-3 26-10 16,0 14-12-16,-3 4-3 15,-3-4-17-15,6-2-23 16,6-17-66-16,7-6-37 0,2-13-135 16,9-11 155-1</inkml:trace>
  <inkml:trace contextRef="#ctx0" brushRef="#br0" timeOffset="19397.65">22500 12155 1364 0,'-8'0'87'0,"-4"3"90"0,1 6-290 0,1-3 81 0</inkml:trace>
  <inkml:trace contextRef="#ctx0" brushRef="#br0" timeOffset="19586.16">22891 12077 1735 0,'16'27'111'0,"-2"8"106"0,-3 9-128 0,-1 16-31 0,-10 3-12 0,-6 6-32 0,1 5 2 0,-3-4-79 15,6-4-78-15,-7-6 83 16</inkml:trace>
  <inkml:trace contextRef="#ctx0" brushRef="#br0" timeOffset="20171.4">22765 12352 931 0,'13'-2'135'0,"4"2"120"0,5 0-20 0,8 2-77 0,2 1-36 0,1 2-67 15,3-4-23-15,1-1-25 16,0 0 14-16,-5-6-84 16,0-2-64-16,-1-6-229 0,2 0 178 15</inkml:trace>
  <inkml:trace contextRef="#ctx0" brushRef="#br0" timeOffset="20314.3">23259 12298 683 0,'0'24'152'0,"0"1"150"0,-2 3-17 0,1 9-56 0,-1 2-38 0,-2 4-75 0,-3 2-36 0,6-5-64 15,1-6-16-15,0-10-67 16,3-7-72-16,11-13 75 15</inkml:trace>
  <inkml:trace contextRef="#ctx0" brushRef="#br0" timeOffset="21074.63">23485 12396 677 0,'3'9'113'0,"5"7"66"0,-4 5-59 0,4 4-12 0,-5 6-52 16,7-1-10-16,3-4-24 16,2-3-15-16,6-12 24 0,1-6 9 15,5-8 30-15,3-8 24 16,-2-16 19-16,-3-1 15 15,-3-13 21 1,-6 1 2-16,-9-2-12 0,-7-1-13 16,-5-1-35-1,-11 6-18-15,-8 13-34 0,-4 7-15 16,-8 18-26-16,-2 8-15 16,0 11-20-16,2 8-2 15,20 0 6 1,13 1 5-16,25-10 15 15,19-6 2-15,5-10 7 16,12-1 3-16,-14 1 1 16,0 1 1-16,-9 3 1 15,-5 5-1-15,-3 4 1 0,-4-3-2 0,-5 7 1 16,-1 2-73-16,-6 1-1 16,-3-3-1-16,-5-5 1 15,0-3 74-15,2-8 4 16,0-5 3-16,7-10 10 15,4-5 9-15,8-10 17 0,9 0 8 16,2 2 18-16,1 1-3 31,2 11-17-31,0 4-7 0,-2 17-31 16,-1 6-8 0,-16 11-8-16,1 7-20 0,-7 1-51 15,-4-6-38-15,12-2-3 16,2-6 41-16</inkml:trace>
  <inkml:trace contextRef="#ctx0" brushRef="#br0" timeOffset="21624.28">21694 13632 1191 0,'5'-1'99'0,"-2"-3"122"0,10-3-26 0,7 2-3 0,1-3-1 0,24 6-52 15,7 2-22-15,16-6-45 0,10 5-18 0,11-11-30 16,3 3-11-16,-12-4-8 15,-7-1-1 1,-26-2-25-16,-15 2-27 0,-15 0-81 16,-12 1-54-16,-7 7-269 15,-7-3 265-15</inkml:trace>
  <inkml:trace contextRef="#ctx0" brushRef="#br0" timeOffset="21812.41">21663 13946 1339 0,'11'11'172'0,"14"-5"235"15,13-4-180-15,26-8-55 0,7-2-27 0,22-3-79 0,13 1-27 0,5-1-21 0,-4 2-36 16,-16-4-95-1,-13-4-29-15,-12-7 48 0</inkml:trace>
  <inkml:trace contextRef="#ctx0" brushRef="#br0" timeOffset="36305.92">22235 14802 781 0,'5'-4'134'16,"-5"-4"135"-16,-2 3-52 0,-9 0-54 0,-1 1-27 0,-6 2-28 0,-2 0-8 0,1 1 6 15,-2 1-2-15,1 1-14 16,1 10-10-16,-6 8-34 16,-5 7-16-16,-5 26-29 15,-3 14-7-15,0 30-9 32,5 18-2-32,14 15-1 0,11 0 0 0,19-15 6 0,13-23 2 15,6-34 6 1,6-14 1-16,1-28 8 15,-3-7 15-15,-7-14 32 16,-6-8 15-16,-12-11 22 0,-7-4-8 16,-13-4-16-1,-10 5-11-15,-17 7-25 0,-7 7-10 0,-8 14-32 16,1 2-27-16,11 15-60 16,11-1-58-16,21 1-216 15,9-6 221-15</inkml:trace>
  <inkml:trace contextRef="#ctx0" brushRef="#br0" timeOffset="36730.72">22612 14809 1646 0,'10'-5'165'0,"-7"5"84"0,-6 19-94 0,-12 11-8 0,-13 17-71 0,-3 10-22 0,-9 14-28 0,2 0-15 0,10 5-15 0,6-1-3 0,11-10-8 16,9-5-1-16,13-21 2 16,3-9 2-16,10-11 1 15,3-13 2-15,4-9 0 16,6-6-1-16,10-16-41 15,0-5-37-15,-2-7-74 0,-4 0-29 16,-8 5-14-16,-7 2 17 16,-11 11 71-16,-7 6 33 15,-13 7 84-15,0 0 59 16,-6 3 84 0,0-4 33-16,6 7 51 0,-1 4-6 15,6 14-48-15,2 6-31 16,5 20-70-16,4 11-26 15,-1 15-30-15,-5 4 3 16,-5 0-91-16,0 0-65 0,0 0 77 16</inkml:trace>
  <inkml:trace contextRef="#ctx0" brushRef="#br0" timeOffset="69908.84">13352 5547 366 0,'-13'0'99'0,"4"1"101"0,-7 4-25 0,2 1-59 0,-4 1-35 0,1 5-52 15,-4 3-13-15,6-3 6 0,1-1 15 0,10-9 22 0,1 3 8 0,13-15 24 0,1-4 2 16,1 1 5 0,-1 1 2-16,-4 8-24 0,1 6-11 15,-8 9-16-15,-2 6-6 0,-3 20-7 16,2 7-1-16,3 16-6 15,0 4-6 1,0 11-9 0,2 2-5-16,-2 5-8 0,0 5 0 15,0-1-2-15,0-5-4 16,-3-15-40-16,-1-6-33 16,-4-16-76-16,1-11-49 0,2-8 110 15</inkml:trace>
  <inkml:trace contextRef="#ctx0" brushRef="#br0" timeOffset="70234.64">13112 6203 530 0,'-11'-2'109'0,"-3"-4"82"0,3 0-38 0,0-1 9 15,1 4-39-15,2 2-12 0,2 4-32 0,1 3-10 0,5 10-8 0,3 8-6 0,2 9-2 0,11 9-5 0,1 6-14 0,5 2-6 16,10-3 2 0,4-6-1-16,0-8 7 15,1-9 5-15,-10-10 3 16,-5-7 10-16,-2-14 12 0,1-12 0 15,1-9-13 1,1-11-12-16,11-10-27 0,-6-8-7 16,0-9-35-1,1-4-63-15,-7 9 55 0</inkml:trace>
  <inkml:trace contextRef="#ctx0" brushRef="#br0" timeOffset="75409.55">9420 8650 756 0,'-9'5'134'0,"-7"5"117"0,0 2-49 0,2 2-73 0,0 1-25 0,6-4-28 16,0 1-1-16,8-10-6 0,8 1-4 0,17-6-2 0,12-2-4 0,13-11-9 0,5-1-10 0,7 1-18 0,-8 0-9 0,-7 7-6 16,-9 7-2-16,-21 6 3 15,-4 8 1 1,-16 12 2-16,-12 4 1 0,-15 8-6 16,-8 5-4-16,-15 8-7 15,-6-3-2-15,-7-2 2 16,8-4 0-16,11-10 2 15,17-7-1-15,31-1-2 16,15-6 5-16,33 0 7 16,3 1 4-16,13-7 4 15,-2-1-4-15,-3-7-4 16,3-2-2-16,-2-7-32 0,7-5-92 16,0-10 76-1</inkml:trace>
  <inkml:trace contextRef="#ctx0" brushRef="#br0" timeOffset="76922.02">10665 8811 397 0,'0'0'138'0,"-3"0"114"0,-2 0-44 0,1 0-21 0,4 0-26 15,-4 0-7-15,0-1-27 0,-1 1-18 0,-5-2-35 0,-4 1-14 16,-2 1-31-16,1 4-6 16,-6 4-11-16,4 5-7 15,-4 4-5-15,6 7-1 16,2 4-2 0,2 5-1-16,11-4-1 0,3-1 1 15,10-4-1-15,4-9 1 16,2-10 1-16,5-6 3 15,-2-18 9 1,-2 0 6-16,4-17 17 16,0-2 10-16,-4-11 4 0,-4-2 2 15,-5-2-8-15,-3-6-7 16,-7 3-10-16,2-8-5 16,-12-2-6-16,-2 5-4 0,5 7-4 15,-2 15 1 1,8 23 4-16,-2 8 2 15,2 21-2-15,-1 10-3 0,1 18-7 16,3 8-1-16,0 14 0 16,6 4 0-16,2 2 2 15,2 2 0-15,6-6 0 16,8-2 1-16,4-18-2 0,6-7-1 16,-4-20 0-16,1-14 2 15,-7-15 2 1,-3-6 2-16,-2-18 3 0,-5-3-1 15,-4-4 1-15,-4-2 1 16,-9 7 2-16,-7 1 1 0,-1 23 7 31,-6 6-1-31,-4 27-5 0,2 12-1 16,-3 16-11 0,12 11-2-16,3-4-3 0,12-3 1 0,10-12-1 31,5-12 1-31,12-14 3 0,-5-8 1 0,5-13 3 15,-4-8 1-15,-1-11 2 16,-1-8-10-16,-6-13-42 16,-2-5-23-16,-1-11-29 15,2 0 1 1,-9-8 35-16,-8-5 22 0,-7-1 29 16,-3 8 10-16,-4 15 31 0,-2 18 19 15,3 23 28-15,2 11 10 16,-4 20-16-16,4 9-14 15,1 17-26-15,4 8-9 16,7 5-11 0,3 6-6-16,9-2-4 0,1 2 0 15,6-1-5-15,3-4-15 16,5-4-110-16,2-4-84 16,-3-15-264-16,2-8 247 15</inkml:trace>
  <inkml:trace contextRef="#ctx0" brushRef="#br0" timeOffset="77526.88">11738 8788 941 0,'3'-29'212'0,"-3"2"144"0,-11 2-80 0,-3 8-55 0,-11 6-94 0,-9 8-37 0,3 11-53 16,-2 6-17-16,-5 9-19 0,5 9-5 0,8-5-6 0,10 1-2 0,20-4 0 0,9-10 1 0,10-11 5 16,-2-4 3-16,3-14 5 15,4-2 1-15,-6-13 1 16,3 3 1-16,-9-4-1 16,-3-2 0-1,-1 6 5-15,-2 5 3 16,-6 15 6-16,-5-1 1 15,-4 18-3-15,-2 3-5 0,-3 7-8 16,1 2-3 0,6 2-2-16,2-2-2 0,13-3 0 15,1-7 0-15,5-5 2 16,0-7 2-16,1 0 3 0,-1-7-1 0,3 0 3 16,0-6-1-16,-3-8 0 15,0-1-1-15,-6 3 2 31,-4 5 1-31,-1 0 0 0,-5 5 4 0,-3 7 6 16,-3-1 0-16,0 9-1 16,2 7-3-16,1 1-10 31,4 0 0-31,9-4-1 0,1-3 1 16,8-5 16-16,-3 0 12 0,3-1 21 31,-6-1 8-31,1 0-7 0,-7 3-5 0,-6 10-14 15,-4 6-7 1,-9 8-8-16,-4 6-4 0,-1 3-9 16,0 2-3-16,0-3-23 15,1-5-16-15,4-10-69 16,1-4-56-16,8-15-125 0,5-4-112 16,10-22 218-1</inkml:trace>
  <inkml:trace contextRef="#ctx0" brushRef="#br0" timeOffset="77758.47">12296 8608 833 0,'22'-13'204'0,"-7"2"217"0,-11 0-75 0,-4 5-96 0,-8 4-54 0,-14 4-84 0,5 9-35 0,-14 1-34 15,4 6-14-15,12 2-23 16,11 4-8-16,10-2-8 15,10 0 1-15,4 0 2 16,-1 2 5-16,-1 1 2 16,-12-8-13-16,-9 9-39 15,-10-1-22-15,-20 6-84 16,-11-1-42-16,-11-3 112 16</inkml:trace>
  <inkml:trace contextRef="#ctx0" brushRef="#br0" timeOffset="78213.41">10014 9250 1005 0,'0'0'214'0,"1"3"166"0,4-2-134 0,-4 4-32 0,1 6-101 0,-2 3-35 0,0 10-40 0,-2 3-13 15,2 12-15-15,-1 7-4 0,1 6-3 16,0 6-1-1,3 1-37-15,0-6-49 0,11-12-144 16,7-8-136-16,6-20 193 16</inkml:trace>
  <inkml:trace contextRef="#ctx0" brushRef="#br0" timeOffset="79056.37">10342 9535 1108 0,'1'-14'174'0,"-1"1"148"0,-3 2-42 0,-8 2-105 0,-5 4-44 0,-4 5-72 16,-2 2-22-16,3 10-26 0,-5 2-9 15,7 10-6-15,-1 1-4 16,15 1-3-16,6-6 1 0,12-7-1 16,5-7 2-16,2-12 4 15,0-8 3-15,4-12 3 16,-6-4 3-16,-1-4 1 31,-3 4 0-31,-7 8 0 0,1 6-1 16,-7 16 0-16,0 5-2 15,-1 13-2-15,1 8 1 0,1 2-1 16,8-1 0-16,0-2 0 16,4-8 0-16,4-7-1 15,-2-5 1-15,1-7 0 16,-5-4 0-16,2-13 2 15,-1-2 0-15,6-15 1 32,-5-3 1-32,6-18 2 0,-3-9 4 15,0-10 12-15,-4-4 5 0,-3 7 13 16,0 16 6-16,-9 29 8 0,-1 17-2 16,-7 25-16-1,-3 16-11-15,0 25-21 16,0 3-4-16,8 13-2 15,7-3 1-15,9-6-1 16,9-7-3-16,11-9-2 16,5-13-2-16,5-13 1 15,1-13 2-15,-6-15 4 16,-6-13 2-16,-7-7 3 16,-2-7 1-16,-8-1 3 15,-8 3 3-15,-10 6 7 16,-10 3 0-16,-12 23-3 15,7 2-8-15,-7 23-11 16,9 4-4-16,8-1-3 16,2 2 1-16,19-11 0 15,3-3 2-15,17-14 3 0,2-1 3 16,4-9 3-16,6-1 1 16,-9 2 2-16,-4 2 0 15,-18 5 1-15,-4 2-7 16,-10 10-36-16,-3 3-22 15,0 8-28-15,-3 1 5 0,3-5 36 16,0 1 21 0,1-11 27-16,6-1 2 0,2-14 15 15,4-5 6-15,7-15 3 16,4-3 1-16,3-10-16 16,0 1-6-16,1-5-36 15,-6 0-38-15,-9 0-147 16,-13 6 125-16</inkml:trace>
  <inkml:trace contextRef="#ctx0" brushRef="#br0" timeOffset="79224.56">10515 9127 1311 0,'21'4'158'0,"6"-4"201"0,22-3-209 0,21-8-3 0,11-5-38 0,3-7-25 0,-4-2-44 16,-3-12-28-16</inkml:trace>
  <inkml:trace contextRef="#ctx0" brushRef="#br0" timeOffset="89300.49">13241 11450 605 0,'-11'0'132'0,"-4"3"130"16,-6 6-90-16,-3 1-14 0,4-4-18 0,-2-4-1 0,9-1-22 0,4-1-14 0,9 0-38 0,6-1-23 15,3 7-32-15,12 7-7 0,4 18-3 0,-1 16-2 0,1 24 1 0,-4 14 1 0,-1 21 0 16,-3 5 2-16,2-7 1 16,-3-5 1-16,-3-22-35 15,-1-11-33-15,1-15-108 16,-2-10-135-16,0-17 174 15</inkml:trace>
  <inkml:trace contextRef="#ctx0" brushRef="#br0" timeOffset="89568.34">13090 12142 992 0,'0'2'96'0,"1"5"40"0,3 8-22 0,4 13-60 0,-4 10-28 0,6 12-20 0,-2-1-2 0,4-8-2 0,6-3 8 0,7-22 35 16,6-7 15-16,6-17 25 16,7-6 1-16,8-14-23 15,3-7-14-15,7-3-20 16,-9-1 12-16,-7 4-120 15,-5-4 68-15</inkml:trace>
  <inkml:trace contextRef="#ctx0" brushRef="#br0" timeOffset="92058.32">8742 11562 751 0,'3'0'99'0,"-3"0"83"15,-5 1-34-15,1 2-8 0,-6 2-12 0,2 1-10 0,5-2-2 0,3-3-23 0,3 5-16 16,-1 2-29-16,-2 3-17 0,-5 10-22 15,-7 7-5-15,-10 13-2 0,-4 7 0 16,-7 7 0-16,-3 5 1 16,0 1-2-1,4-4 0-15,2-2 0 16,5-6-1-16,7-13 1 16,4-6 1-16,8-17-3 15,4-4-2-15,10-4-1 16,3-2-1-16,7-1 3 15,5 1 0-15,3-1 0 16,8 1 0-16,7 1-1 16,0 0 0-16,10-4-18 0,1 1-26 0,-3-6-47 15,-7-2-20-15,-9-9-37 32,-14-5 1-32,-4-1 37 15,-7-6 20-15,-8 1 64 16,-10 2 41-16,-6-2 77 15,2 6 23-15,-6 1 46 16,5 9-3-16,0 11-35 16,2 3-14-16,10 21-34 15,-2 3-12-15,5 17-24 0,0 8-12 16,0 1-17-16,5 7-3 16,-2-3-4-16,3-3-5 15,5-9-94 1,2-7-90-16,17-13 103 15</inkml:trace>
  <inkml:trace contextRef="#ctx0" brushRef="#br0" timeOffset="92972.33">9498 12175 656 0,'0'-6'130'0,"-2"-2"145"15,2 0-58-15,-9-1-23 0,-1-3-19 0,-2 0-33 0,-3 6-19 0,-2-4-44 0,1 4-19 0,-6 12-33 0,-1 0-12 16,2 15-15-16,-1 7-5 16,8 9-4-16,4 4 0 0,10 0-2 15,8-4-1-15,8-7-2 16,3-11 1 0,8-12 4-16,3-12 6 0,0-16 5 15,-4-12 3-15,-2-9 2 16,-2-7 1-16,-9-5 10 15,-5-3 8-15,-4-1 12 16,-4-3 3-16,-9-1-8 16,-1 2-9-16,-2 2-13 15,6 10-6-15,-1 18-1 0,3 15 0 16,0 15-3-16,1 12 0 16,3 20-5-1,0 12-3-15,8 16 1 16,-3 11 0-16,11 5-7 15,1-4-1-15,11-10-1 0,4-6-2 0,3-21 8 32,1-5 0-32,0-17 4 15,2-13 4-15,1-13 2 16,-1-11 2-16,-3-12 2 0,-5-2 3 0,-16-3 3 31,-4 3 4-31,-17 5 1 16,-1 5 0-16,-9 15-8 15,-2 10-5-15,5 19-10 0,-6 17-2 0,12 19-1 16,1 2 2-16,15-4 4 16,5-6 2-1,4-20-1-15,8-5-1 16,2-16 2-16,8-3-1 0,-2-14-16 16,3-11-25-16,-1-13-100 0,-3-6-58 15,-1-15-129-15,-4-5-46 31,-5-14 12-31,-8-4 58 0,-11-3 194 0,1 2 122 0,-4 10 182 32,-2 7 49-17,2 25 57-15,-2 11-15 16,2 28-47-16,0-4-40 0,0 20-92 16,-1 11-28-16,-2 20-39 15,3 8-7-15,4 17-10 16,0 5-11-16,13 9-6 15,-4-5 2-15,4-4-81 16,5-7 52-16,-5-13-5 16</inkml:trace>
  <inkml:trace contextRef="#ctx0" brushRef="#br0" timeOffset="93565.03">10597 11956 755 0,'-9'-19'150'0,"-5"5"160"0,-10 1-125 0,-6 13-78 15,-8 3-36-15,0 13-40 0,2 5-18 0,9 5-11 0,7 4-4 0,12 3-4 16,1-1 0-16,7-10 2 16,4-1 0-16,4-17 2 15,4-2 2-15,5-12 10 16,9-7 12-16,5-11 11 15,-2-7 9-15,1-6 14 16,-4 0 0-16,-5 3 7 16,-7 7-5-16,-6 15-12 15,-6 14-8-15,-2 4-19 16,-4 15-8-16,-3 15-12 16,3 6-3-16,4 1 2 15,4-1-1-15,8-15-2 0,4-7 1 16,6-14 1-1,5-2 3-15,3-11 4 0,-5-7 2 16,-1 0 2-16,-2 0 0 0,-10 2 1 31,3 4-1-31,-7 7 0 0,-4 2 1 0,-4 6-1 16,-1 2-1 0,1 1-5-16,1 2-2 0,12-6 0 15,1 2 0-15,8-5 2 16,2-4 3-16,-2-4 6 15,2-4 2-15,-1 0 5 16,-5 2 4-16,2 7 4 16,-4 5 0-1,-2 18-4-15,-6 8-4 16,-8 12-8-16,-6 4-2 0,-4 6-5 16,-4 0-44-16,-6 1-15 15,2-3-26-15,-4 2-57 16,-2-6-9-16,9-10 74 15</inkml:trace>
  <inkml:trace contextRef="#ctx0" brushRef="#br0" timeOffset="93840.31">11448 11667 1420 0,'-21'5'99'16,"-7"8"60"-16,-10 7-90 0,-6 8 1 0,-5 9-11 0,14-9-4 15,8 1-11-15,23-11-36 0,4-3-8 0,14-3-8 16,3 1 1-16,5 1 4 16,2 8 1-16,-10-3 2 31,-5 5 0-31,-12-1 1 15,-6 1-2-15,-18-7-38 0,-6-1-26 0,-14-2-76 16,-1 4-118 0,-1 4 153-16</inkml:trace>
  <inkml:trace contextRef="#ctx0" brushRef="#br0" timeOffset="96047.5">6444 12669 497 0,'0'-16'146'0,"3"-5"126"0,1 6-42 16,-2-1-20-16,0 3-33 0,-2 4-25 0,0 9-64 0,-2 0-25 0,-3 12-42 15,1 10-9 1,4 13-10-1,-2 11-2-15,2 6 0 0,0 11-2 16,2-1-19-16,-1 2-4 16,5-9-2-16,-2-4 1 15,2-13 17-15,3-15 3 0,4-16 2 32,1-9 2-32,2-17 2 15,3-6 1-15,-3-13 3 16,3 2 3-16,-2-2 7 15,0 11 4-15,2 8-1 0,-3 11-4 16,-2 13-9-16,2 6-3 16,8 13-1-16,1 1 0 15,8 2 0-15,0 0-1 16,2-4-2-16,3-4-7 16,1-11-45-16,-1-5-21 15,5-9-73-15,2-11-19 16,-2-12 26-16,-2-1 22 15,-3-6 77-15,-3 1 28 0,-12 5 38 16,-7 3 25-16,-14 5 50 16,-6 7 20-16,-11 0 9 15,-9 1-15-15,-1 5-44 16,-4 6-19-16,7 11-33 16,6 6-10-16,5 8-11 15,5 8-3-15,6 1 0 16,6-5 0-16,7-1 4 15,1-11 0-15,4-8 3 0,2-3 1 16,1-10 1-16,-4-6 8 16,-1-3 19-16,-1-1 9 15,1-5 7 1,-2-2-2-16,-6 2-17 16,0 5-8-16,-3 7-10 0,0 7-1 15,-4 11-3-15,2 9-2 16,5 7 0-16,2 1-1 0,9 2 0 15,-2-5-1-15,7-5 1 16,1-2 0 0,2-12 0-16,0-3 0 0,-5-7 7 15,-5-10 4-15,0-2 4 16,-7-6 2-16,-1 3-4 16,2 4-4-16,-9 6-4 15,0 10-5-15,5-4-4 16,-3 14-2-1,10 9 0-15,5 5 2 0,3-1 3 16,6-4 1-16,4-9-1 16,4-3 1-16,-8-12 3 15,4 0 6-15,-12-12 10 16,-1 0 6-16,-9-5 5 0,-2-1-3 16,-8 1-4-1,0 5-5-15,-3 7-10 16,1 8-5-16,2 3-6 15,-5 1-4-15,15 9-1 0,4 2 1 16,10 0 2 0,6-7 3-16,12-4 1 15,7-4 0-15,5-7 1 16,1-3-3-16,-12-8 15 0,-6-3 4 16,-5 0 7-16,-13-4 8 15,-10 6 9-15,-7 7 4 0,-15 6-1 31,-7 7-6-31,-1 11-27 0,-1 9-10 16,10 10-9-16,-1 6-2 0,13 4 1 16,6-1 1-16,10-6 1 15,8 0 2 1,6-6 0-16,6-7 3 16,2-8-1-16,0-7 4 15,0-13-55-15,-5-13-14 0,12-14 34 0</inkml:trace>
  <inkml:trace contextRef="#ctx0" brushRef="#br0" timeOffset="96648.41">8905 12774 602 0,'-15'10'119'0,"6"2"125"0,6-1-17 0,4-4-35 0,2 1-24 0,5-5-54 0,0 0-27 16,6-3-43-16,4 0-11 15,-2-6-9-15,-2-2 0 16,2-3 5-16,-2-2 1 16,-5-1 1-16,-1 0-1 15,-9 0 8-15,-7-1 1 0,-7 7-5 16,-8 5-6 0,-2 8-21-16,-1 12-6 0,-2 12-8 15,6 7-3-15,9 8 0 16,10 2-1-16,16-4 2 15,9-4 0-15,9-9 2 16,7-7 2-16,2-11 1 16,4-6 17-16,-3-7-34 15,-2-9-16-15,1-14-84 16,-1-7-89-16,-1-18-146 16,3-5-114-16,-6-18 249 0</inkml:trace>
  <inkml:trace contextRef="#ctx0" brushRef="#br0" timeOffset="96829.85">9383 12443 690 0,'-11'-16'202'0,"-2"4"167"0,-1 13-117 0,-1 9-47 0,3 13-52 0,-1 3-23 0,5 13-41 15,4 4-22 1,0 9-44 0,4 5-11-16,4-1-9 0,4 6-1 0,-1-7-2 15,6-1 11-15,6-4-124 16,1-4-22-1,10-10-216-15,2-8 158 16</inkml:trace>
  <inkml:trace contextRef="#ctx0" brushRef="#br0" timeOffset="97501.7">9790 12828 866 0,'0'-21'169'0,"-10"3"166"0,-3 6-87 0,-13 12-111 0,-3 4-40 0,-5 11-59 0,2 1-15 0,2 14-14 0,10 3-6 0,2-4-10 16,12-6-6-16,7-12-8 31,9-9-2-31,7-7 4 0,7-11 5 0,-2-3 13 16,-5-1 2-1,1 1 5-15,-6 5 1 0,-2 3 3 31,-1 8 3-31,-4 3 5 16,-2 3 1-16,2 11-5 16,-5 0-5-16,3 11-7 0,-1 2-2 15,9-2-2 1,4-2 0-16,9-12-2 16,5-10 0-16,-1-10 4 15,3-5 5-15,-4-10 23 16,-1-1 15-16,-8-2 23 0,1 2 6 0,-6 3-2 15,-2 6-8 1,-8 11-19-16,2 3-7 16,-2 15-22-16,-3 4-5 15,3 20-8-15,-1 4-1 16,3 19-2-16,-1 3 1 16,-4 3-20-16,0-1-7 15,-4-12-17-15,0-4-8 16,0-16 18-16,-3-4 5 15,4-23 18-15,-2-6 6 0,1-19 3 16,1-16 1-16,3-23 2 16,0-15 5-16,4-23 11 15,4-6 6-15,8 7 8 16,6 7 2-16,8 25-10 16,3 19-6-16,-1 20-10 15,1 11-4-15,-5 16-2 16,1 8 1-16,-9 8 4 15,-2 0 0-15,-11 3 1 16,-3 0 1-16,-8 1-4 16,-7 3-18-16,-6-4-65 0,-8-3-64 15,-2-6-329-15,-3-2 287 16</inkml:trace>
  <inkml:trace contextRef="#ctx0" brushRef="#br0" timeOffset="97791.32">10476 12618 1209 0,'6'-9'171'0,"-4"-2"105"0,-9 4-93 0,-7 6-40 0,-11 2-79 0,-3 12-22 0,1 11-33 16,9 1-8-16,14 3-9 15,10-2-2-15,19-1 0 16,5-2 1-16,8-4 5 16,1 3 2-16,-10-4 4 15,-7 2 1-15,-13-1 4 0,-9 2 1 16,-12-6-15 0,-10 6-16-16,-13-8-76 15,-4-1-83-15,-1-6 100 16</inkml:trace>
  <inkml:trace contextRef="#ctx0" brushRef="#br0" timeOffset="98072.31">10572 12773 1000 0,'17'-5'101'0,"6"-6"69"0,2 2-43 0,0-6-25 0,2-4-12 0,1-3 9 0,1-3 7 0,-4 0-1 16,-3 3-7-16,-19 6-21 16,-1 3-9-16,-7 12-25 15,-6 1-11-15,-6 14-19 16,-6 7-9-16,6 8-10 16,-3 1-2-16,18 0-22 15,2 0-23 1,16-14-40-16,9 1-24 15,7-9-50-15,4-4 113 0,6-9 12 16</inkml:trace>
  <inkml:trace contextRef="#ctx0" brushRef="#br0" timeOffset="98387.35">11102 12617 926 0,'0'-13'165'0,"-8"5"155"0,-6 5-65 0,-5 11-117 0,-5 4-49 0,-1 11-74 0,9 10-16 0,2-3-21 15,5 6-11 1,9-8-40-16,8-2-20 0,7-12-8 31,1-10 11-31,9-13 46 0,-1-7 22 0,0-14 64 16,-5-3 32 0,-4-11 49-16,-2-2 26 15,-3-11 9 1,-1 1-20-16,-7-7-14 15,-1 0-19-15,-1 9-46 16,0 11-5-16,0 39-35 0,-1-3-10 16,-3 48-7-16,-5 19-7 15,1 30-50-15,3 6-30 16,5 7-45-16,4 7 54 16</inkml:trace>
  <inkml:trace contextRef="#ctx0" brushRef="#br0" timeOffset="100762.24">13800 17895 246 0,'0'-6'75'0,"0"-2"82"0,0 3 13 0,0 0-3 0,0 4-6 0,0 1-9 15,1 0-6-15,-1 4-9 16,0-4-4-16,0 2-2 15,0 0 7-15,0-2-4 16,0 1-4-16,-1 4-24 16,-2 1-19-16,3 2-34 15,0 2-16-15,0 2-24 16,3 7-6 0,6 6-2-16,1 4-1 0,-4 13 1 0,4 10 0 15,-7 11-1 1,-2 8-1-16,-1 2-1 15,0-2-2-15,0-2 0 0,0-7 0 16,3-10-7-16,1-5-1 0,-3-22-29 31,-1-7-23-31,0-17-75 16,0-1-51-16,0-9-243 16,-3-2 246-16</inkml:trace>
  <inkml:trace contextRef="#ctx0" brushRef="#br0" timeOffset="101148.96">13618 18512 586 0,'2'6'101'0,"-5"-3"148"0,6-1-83 0,2-2 11 0,-2-2 1 0,0 0-30 0,8 2-34 0,-1 0-54 16,-1 7-20-16,11 12-22 15,-4 4-4-15,10 6-4 16,3 1-1-16,1-5 11 15,-3-5 11-15,0-7 27 16,0-7 3-16,-3-9 23 16,-1-6 0-16,-5-12-15 15,4-7-2-15,-7-5-40 16,9-7-12-16,1 2-40 16,7-6-51-16,1 2 46 15</inkml:trace>
  <inkml:trace contextRef="#ctx0" brushRef="#br0" timeOffset="102096.94">15567 18056 762 0,'-2'-2'180'15,"-4"2"182"-15,0 0-134 0,-6 0-16 0,-13 3-43 0,-3 5-28 0,-18 10-37 0,-3 1-17 0,0 12-35 16,0 2-14-16,8 13-28 16,8 6-10-16,11 11-16 31,13 5-4-31,12 4-1 15,9-4 3-15,15-9 5 16,2-14 1-16,13-21 1 16,6-10 2-16,4-19 5 15,1-9 4-15,-15-9 17 16,-3-3 3-16,-23 0 26 16,-8-1 6-16,-12 3-1 0,-16 4 4 15,-17 5-24-15,-6 4-8 16,-5 8-29-16,3 8-30 15,16 14-70-15,9 6-45 16,13 2-136 0,6-2 155-16</inkml:trace>
  <inkml:trace contextRef="#ctx0" brushRef="#br0" timeOffset="102487.99">15799 18057 1589 0,'9'0'107'0,"-3"4"57"0,2 5-32 0,-8 15-51 0,-6 2-16 0,-7 11-33 0,-1 4-9 0,-5 4-11 16,-3 4-6-16,8 2-8 15,0-5-4-15,7-12-10 16,7-2-4-16,8-20-4 0,3 1 1 15,11-13 8 1,2-5 2-16,9-9 5 0,2-5 4 16,-7-9 6-16,-1-4 13 15,-11 2 18-15,-5 5 8 16,-8 12 22-16,-3 12 0 16,0 1-7-16,-3 14-5 15,1 19-22-15,2 14-10 16,2 17-11-1,6 2-5-15,3-2-6 0,0-7-29 0,8-16-9 16,-3-8-167 0,-1-12 126-16</inkml:trace>
  <inkml:trace contextRef="#ctx0" brushRef="#br0" timeOffset="103198.79">16887 18065 1341 0,'5'-8'124'0,"-4"-4"79"0,-4-1-27 0,-11 2-60 0,-10 2-17 0,-13 2-34 0,-6 6-12 16,-7 9-32 0,-1 11-32-16,12 14-58 0,1 11-10 15,14 6-8-15,10-4 17 16,15-13 37-16,10-8 9 15,13-25 21-15,3-1 17 16,1-21 48-16,1-4 21 0,-4-7 30 16,-4-1 0-1,-7-4-14-15,0 3-11 16,-6 7-28 0,-5 7-8-16,-3 20-14 0,-2-2-9 15,4 26-14 1,0 10-8-16,12 24-13 15,5 1-1-15,0 1 4 0,1-2 1 0,-3-9-3 16,-6-5 0 0,-7-7 4-16,-11-3 3 15,-24-4 5 1,-9-2-2-16,-10-7-5 0,-2-6-5 0,1-11-12 16,7-1-19-16,6-8-25 15,8-12-24-15,11-4-74 16,10-8-41-1,17 4-185-15,4 0 209 0</inkml:trace>
  <inkml:trace contextRef="#ctx0" brushRef="#br0" timeOffset="103929.94">17241 18136 1292 0,'9'-5'128'0,"-6"-4"130"0,-3 3-56 15,-14 3-18-15,-5 3-20 0,-8 9-54 0,-4 2-27 0,1 8-42 16,3 5-18-16,5 4-24 16,8 2-10-16,12-8-11 15,4-5-2-15,9-10 3 16,6-7 4-16,5-7 10 15,3-8 3-15,-3-7 6 16,-3-10 10-16,3 0 18 16,-6-4 8-16,-2 8 16 15,-3 3 0-15,-7 12-5 0,-3 7-5 16,4 25-23-16,-2 9-9 16,7 21-19-16,2 4-7 15,4-2-5-15,8-7-1 16,4-19-1-16,0-7 3 15,10-18 5-15,2-11 5 16,-1-18 8-16,-1-7 1 16,-3-22 11-16,-7-7 7 0,0-15 21 15,-5-9 11-15,-11-1 7 16,-1 5-3 0,-11 25-3-16,0 15 4 0,0 30-2 15,-11 15-3-15,2 22-25 16,-4 12-17-16,8 24-20 15,5 14-5-15,2 15-6 16,12 3 0 0,7-6-10-16,-2-13 2 0,15-24 1 15,-4-12 0-15,3-21 14 0,4-11 3 16,-4-14 10 0,0-8 2-16,-5-19 4 0,-1 0 3 15,-13-4 9-15,-4-6 3 16,-12 9 14-16,-9 1 5 15,-11 14 1 1,-5 13-3-16,0 24-20 16,7 15-11-16,9 23-16 0,5 7-6 15,17-3-2-15,11-4 0 16,8-16-11-16,6-10-10 16,2-19-43-16,1-6-37 0,-4-8-94 15,-7-11-47-15,-9-6-96 16,-8-5-146-16,-14-19 303 15</inkml:trace>
  <inkml:trace contextRef="#ctx0" brushRef="#br0" timeOffset="104120.3">17458 17742 1444 0,'-1'22'198'0,"5"5"182"0,30 8-191 15,10-4-39-15,9-3-60 0,4-4-29 0,-3-16-32 16,-1-8-10-16,1-14-51 16,0-10-46-16,-2-11-471 0,0-6 365 15</inkml:trace>
  <inkml:trace contextRef="#ctx0" brushRef="#br0" timeOffset="105724.9">18970 18135 752 0,'11'-27'182'0,"-3"2"184"0,-7 7-130 0,-6 4-23 16,-7 11-16-16,-6 4-9 0,-15 12-43 0,-1 6-27 0,-11 6-58 16,4 4-25-16,13 1-36 15,3 3-12-15,15-3-16 16,10 0-5-16,16-8-5 15,9-7-2-15,16-10 12 16,3-13 5-16,5-14 12 0,-3-9 8 16,-5-17 6-16,-8-5 9 15,-6-17 15 1,-5-7 6-16,-4-11 16 16,-6-2 3-16,-6 5 6 0,-6 4 1 15,-6 17-11-15,-2 13-4 16,-1 26-9-16,-1 16-7 0,7 31-15 15,3 15-10-15,0 33-16 16,2 18-17 0,6 27-6-16,3 10 2 0,4-7 5 15,6-11 14-15,9-36 7 16,0-19-4-16,8-28-3 16,1-13 2-16,2-22 7 15,3-13 5-15,-6-17 4 16,-5-6 8-16,-11-8 17 15,-9-3 7-15,-16 5 14 16,-14 11 2-16,-9 26-3 16,-2 13-9-16,0 35-25 0,2 13-13 15,14 25-17-15,4-6 0 16,24-5-3 0,10-12 1-16,17-22-5 0,12-9-1 15,8-21 4 1,4-9 5-16,-1-19 8 0,-8-11 2 0,2-16 4 31,-9-8 2-31,-10-9 4 0,-3-12 4 0,-21-2 17 31,-5-2 7-31,-10 0 12 0,-7 9 5 16,-7 13-1-16,-1 18 1 16,-1 31-5-16,1 17-10 0,1 32-23 15,1 15-12-15,6 28-18 16,0 12-2-16,10 20-9 15,-2 7-6 1,8-3-20-16,3-5-10 16,4-21-20-16,5-15-7 0,14-26 10 15,5-7-2-15,15-29-7 16,8-6 11 0,1-27 16-16,-1-5 16 0,-10-12 47 15,-8-1 2-15,-18 4 25 16,-9 3 19-16,-12 7 33 15,-8 5 12-15,-8 5-3 0,-9 6-12 16,-13 14-26 0,-5 8-14-16,-6 19-38 15,2 10-21-15,2 7-17 0,7-2-4 0,18-8 10 16,8-4 7 0,17-15 6-16,6-1 3 15,6-18 10-15,4-3 4 16,1-8 6-16,-4-6 5 15,-5 0 19 1,-1-2 10-16,-5 8 16 16,-4 5 2-16,-11 12-7 15,6 2-9-15,-8 16-23 16,-1 7-12-16,3 11-13 16,2 3-3-16,7-8 0 0,4-6 4 15,4-15-1-15,5-8 3 16,4-8 9-16,0-6 9 15,-2-6 18-15,-2 1 7 16,-9 2 17-16,-8 2 3 16,-4 9-4-16,-2 0-5 15,1 6-18-15,-11 6-9 16,11 0-13-16,1 5-5 0,10 2-6 16,10-2-1-16,-4-6 0 15,7-5 1-15,-1-5 6 16,-1-8 5-16,7-7 10 15,-1-1 6-15,-4-4 7 16,1 2-1-16,-9 8 12 16,-3 7 0-16,-9 16-6 15,-2 11-1-15,-7 21-24 16,-6 5-10-16,-3 14-18 16,-2-1-10-16,-4-3-15 0,4-3-2 15,-5-9-1 1,4-10-2-16,3-9-21 0,1-9-25 15,4-16-67-15,6-13-55 16,7-15-115 0,9-10-64-16,14-10 211 0</inkml:trace>
  <inkml:trace contextRef="#ctx0" brushRef="#br0" timeOffset="106002.84">21136 17876 899 0,'22'-24'246'16,"-10"4"279"-16,-5 6-76 0,-14 12-161 0,-12 7-37 0,-4 15-107 0,-6 10-51 0,2 14-54 16,2 1-19-16,14 0-24 15,10-5-11-15,21-12-7 16,10-6 1-16,5-6 9 16,-2-2 7-16,-11 0 5 15,-5 1 3-15,-10-1-5 16,-14 3-5-16,-10-1-7 0,-10 6-7 15,-15-6-15-15,-6 7-13 16,-13-8-79 0,-7-3-59-16,-1-12-192 0,4-8 201 15</inkml:trace>
  <inkml:trace contextRef="#ctx0" brushRef="#br0" timeOffset="106608.55">21869 17043 1314 0,'14'-12'132'0,"-3"2"93"0,2 7-5 0,-5 8-19 0,-3 11-18 0,-2 12-43 0,2 7-33 0,-5 21-66 0,-4 9-18 0,3 22-17 16,1 3-3-16,-3 1-6 15,3-6-13-15,-8-3-23 16,1-6-7-16,-2-14 1 16,6-7 12-16,1-30 16 15,2-16 2-15,11-26 1 16,4-14 2-16,3-25 11 16,12-2 9-16,4 1 18 0,2 10 3 15,5 20 5-15,3 8-5 16,-1 29-11-16,-4 4-6 15,0 22-27-15,1 4-16 16,-4 5-31-16,2 3-24 0,-6-14-40 16,-1-7-26-16,5-16-89 15,2-9-75-15,0-12 178 16</inkml:trace>
  <inkml:trace contextRef="#ctx0" brushRef="#br0" timeOffset="107384.9">22740 17654 572 0,'11'-27'209'0,"-6"0"227"0,-5-1-75 0,-11 1-106 0,-7 3-48 0,-12 1-73 0,-4 5-32 0,-6 15-45 15,1 5-17-15,7 21-44 16,7 9-22-16,11 14-31 0,11-2-4 16,6-5 17-16,11-6 10 15,11-23 21-15,8-6 3 16,2-16 20-1,-2-13 16-15,0-4 26 0,-3-7 13 16,-3-4 17-16,0-2-1 16,-3 1 1-1,-1 9-5-15,-10 10-23 0,-2 10-5 16,-9 15-23-16,-2 8-10 0,1 14-27 16,7 10-13-1,5 3-6-15,6 1 0 16,12-9 12-16,10-6 4 15,2-16 1-15,-1-8 2 0,-4-16 6 16,-9-3 8-16,-9-3 13 16,1 1 2-16,-9 2 11 15,-4 2-2-15,-3 6-5 16,-4 2 1-16,-1 10-12 16,2 9-4-16,0 12-14 15,5 4-6-15,5 0-7 16,3 0-1-16,9-11 2 0,1-12 2 15,7-9 6 1,4-7 2-16,-1-12 9 16,-4 1 1-16,-7-4 17 15,-8-1 12-15,-5-1 15 16,-8 3 3-16,-3 5-8 0,0 7-6 16,-2 10-14-1,2 5-7-15,2 1-11 0,9 11-5 16,14-1-8-16,11-2 0 15,13-9 2 1,7-5 1-16,-3-10 5 0,-4-9 2 16,-2-3 11-16,-7-4 6 0,-7 1 21 15,-1 1 11-15,-17 7 11 16,-7 3 9-16,-22-3 1 16,-8 6-5-16,-14 5-9 15,1 11-11 1,-3 24-23-16,8 11-11 0,8 21-20 15,6 1-10 1,27 2-11-16,8-9-3 0,19-17-23 16,6-3-19-16,5-20-58 15,-5-6-42 1,-1-4-91-16,1-8-72 0,-15-3 191 16</inkml:trace>
  <inkml:trace contextRef="#ctx0" brushRef="#br0" timeOffset="107904.81">22265 18340 1298 0,'16'15'100'0,"4"-4"76"0,4-1-71 0,5-10-25 0,-3-8 0 0,1-6 5 0,2-4 10 0,-6-11-4 16,-1 0-11-16,-8-1-26 16,-7-5-11-16,-10 7-8 15,-10 3-1-15,-12 11 3 16,-4 3 0-16,-12 17-8 0,-3 13-9 15,2 23-20-15,2 10-10 16,16 12-7-16,20 0-3 16,20-4 2-16,14-5 2 15,17-7-18-15,0-9-22 0,4-15-71 16,1-8-46 0,5-18-114-16,6-11-121 15,1-20 237-15</inkml:trace>
  <inkml:trace contextRef="#ctx0" brushRef="#br0" timeOffset="108101.36">22917 17893 1498 0,'-24'-8'163'0,"-3"8"135"15,2 16-50-15,1 25-82 0,2 13-37 0,11 20-79 0,6 6-12 0,7 4-30 0,7-5-10 16,6-11-33-16,7-7-40 15,8-15-91-15,8-5-46 16,3-22-206 0,6-8 235-16</inkml:trace>
  <inkml:trace contextRef="#ctx0" brushRef="#br0" timeOffset="108741.62">23245 18314 1178 0,'-8'-12'197'0,"-11"-2"187"0,-5 1-116 0,-7 8-120 16,-7 5-49-16,3 18-75 0,-1 2-24 0,8 13-29 0,2 3-21 0,20-2-12 15,8-3 4-15,15-17 8 16,7-7 14-16,2-12 18 16,6-9 7-16,-4-12 10 15,1-2 4-15,1-5 25 16,-2 0 18-16,-7 0 40 31,1 9 9-31,-16 15 4 0,0 12-12 16,-6 11-39-16,-3 10-19 0,3 9-42 0,-3 1-7 15,9 4-5 1,4-8 3-16,7-9 11 16,8-10 0-16,5-16 11 15,4-6 10-15,-5-9 28 16,5-6 22-16,-3 4 29 15,1 3 10-15,-5 7-6 16,-7 2-15-16,-9 12-24 0,-3 7-13 0,-11 18-26 16,-8 9-13-1,-3 16-41 1,-5 5-28-16,4 13-72 16,4-3-47-16,7-4-64 15,-3-6-17-15,7-19 21 16,7-6 52-16,-1-25 91 15,2-7 59-15,4-17 142 16,3-11 48-16,0-24 71 0,8-13 9 16,-3-23-49-1,7-7-32-15,4 2-36 16,6 9-24-16,-1 17-28 0,-3 13-9 16,-9 23-30-1,1 7-3-15,-6 22-1 0,-5 4 3 16,-3 12-1-16,-9 5-2 15,-9 5-13-15,0 6-10 16,-14 0-29-16,-1 6-20 16,-6-9-74-16,-2-4-69 15,3-13-110-15,-6-7 151 0</inkml:trace>
  <inkml:trace contextRef="#ctx0" brushRef="#br0" timeOffset="109036.12">24079 18081 1161 0,'15'0'240'0,"-8"0"256"0,-5 0-153 0,-15 5-131 16,-7 6-48-16,-13 8-71 0,-3 9-33 0,4 7-32 0,5 3-10 15,16 1-20-15,5-4-9 16,17-10-10-16,11-3-1 0,5-9 5 15,4-4 6-15,-2-1 8 16,-9-3 3-16,-10-1-1 16,-10 4-16-16,-13 5-58 15,-12 0-35-15,-8 7-61 16,0-1-35-16,-4-2-180 16,4-2 229-1</inkml:trace>
  <inkml:trace contextRef="#ctx0" brushRef="#br0" timeOffset="109780.51">24229 18281 1152 0,'18'-6'212'0,"-3"-7"220"0,-5 1-211 0,-2-1-30 16,-7 1-46-16,2 2-16 0,-3-1-25 0,-1 3-11 15,-9-3-19-15,-1 3-9 16,-8 7-20 0,2 4-9-16,-3 16-17 0,-2 1-12 15,4 16-25-15,2 2-13 16,8 2-13-16,10-2-7 16,15-12-23-16,6-4-13 15,13-9-45-15,0-5-23 0,7-8-53 16,1-9-6-16,0-12 12 15,5 1 28-15,1-14 93 16,1 6 28 0,1-7 43-16,-3 5 54 15,4 8 53-15,7 7-17 0,0 8 77 16,-1 7-41 0,-28 7 19-16,-13 5 50 15,-28 9-48-15,-15 9-3 16,-11 9-71-16,-4 2-35 0,2-2-44 15,7-4-10 1,7-14-15-16,5-4-5 0,18-17-14 0,-1 2 2 16,2-1 2-16,10-9 3 15,1 0 28 1,1-4 7-16,4-4 10 16,1-3 7-16,4-3 1 15,-7 1 1-15,0-4 3 0,0 3-1 16,-3-5 1-1,1-1-2-15,-3-4 20 16,4-2 9-16,4-9 11 16,5 2 8-16,5 0-8 15,1 0-5-15,1-1 4 16,-4 1 5-16,-8 1 19 16,-7 1 15-16,-10 4 13 15,-5-3-3-15,-11-1-18 16,-7-2-12-16,-15-8-25 15,-5-6-10-15,-1-13-16 16,3-11-4-16,8-19-4 16,4 0 0-16,17 18 1 15,7 17 2-15,8 46-8 16,10 24-13-16,7 63-61 0,2 21-53 16,2 43 30-16,-3 19 19 0</inkml:trace>
  <inkml:trace contextRef="#ctx0" brushRef="#br0" timeOffset="110969.09">24860 18122 537 0,'-3'-2'38'0,"-3"-4"63"0,6 6-1 0,0 5 28 0,3 1 47 0,0 7 11 0,-1-1-14 31,2 1-10-31,3-4-31 0,-6-9-27 0,-1 0-39 31,2 0-13-31,-5-11-11 0,-5 0 4 0,-3-4-2 32,-5-4-2-32,-1 3 2 15,-7 2-3-15,2 11-8 0,1 3-4 16,-4 14-16-16,-2 9-12 16,-1 11-22-16,1 3-13 15,11 8 2-15,7-3 8 0,12-2 10 16,7-6 7-16,13-16 2 15,6-6 1 1,8-12 5-16,8-9 7 0,-4-12 11 16,3-10 1-1,2-12 2-15,-9-9-4 16,0-9 4-16,-9-7 3 0,-15-6 8 16,-2-5 2-16,-14-6-2 15,-5-2-3-15,8 0-4 16,0 2-3-16,11 6-3 15,-6 5 1-15,-1 9 6 16,-2 9 6-16,-7 16 14 16,-1 6 6-16,-5 18 8 15,3 5 2-15,-2 15-5 16,3 9-9-16,-3 20-21 0,-3 11-10 16,7 24-16-1,-2 9-2-15,15 15-4 16,5 12-1-16,10 14-2 15,2 12 1-15,0 7-65 0,-4-3-47 16,-6-13-85-16,-3-6-71 16,2-20 153-16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7:50:18.3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6811 13571 1303 0,'-5'25'127'0,"4"-3"76"0,9-8-67 0,4-4-87 0,7-10-21 0,3-7-19 0,-6-4 2 0,-5-3-3 0,-1 0 1 15,-9 4 0-15,-4 3 0 0,-6 7 13 16,-6-2 12-16,0 2 24 16,-3 5 13-16,6-5 6 15,1 0-3-15,6-5-10 16,-5-14-1-1,10 6-11-15,0-4-4 16,-11-2-10-16,-1 7-10 0,-20-9-10 16,-9 5-4-16,-11 1-9 15,0 2-2-15,-5 7-3 16,2 2 0-16,5 1 2 16,-3 3 3-1,8 5 1-15,2-11 0 0,4-2-3 16,2-5 0-16,0-10 1 15,0 1 0-15,-1 7-2 16,-6 0 1 0,-8 4-2-16,-8 4-1 0,-3 7 0 15,-5 0-1-15,4 10-1 16,-1 1 0-16,-11 3 1 16,2 8 1-16,-11-3 0 0,-10 5 1 15,4-2 1-15,-1 1-1 16,15-1 0-16,3-4 0 15,9 1 0 1,2-2-1-16,-8-9 0 16,9 11-5-16,-5-5-1 0,-4 0-1 15,14 11 0-15,-6-1 2 0,15 3-1 16,9 1-3-16,12 12 1 31,2 5 0-31,9 7 1 0,2 7 2 16,-2 5 1-16,2 6 1 0,-3 6 2 15,-6-5-1-15,-3 9 2 16,-1 2-2-16,-2 0 0 16,3 5-1-16,4 3-1 15,-1-1 0-15,8 0 0 16,2-2 1 0,10-5 2-16,-3-4 0 15,9 3 0-15,1 1 0 0,1 0-2 16,6 8 0-16,-3-4-1 0,-2 3 0 15,4-10-1-15,-2-4-1 32,8 1 1-32,-1-8-2 0,9-5 2 15,3-2-1-15,9-9 1 16,0-1 1 0,7-2 2-16,3-7 1 0,3 1-1 15,11-5 1-15,11-3-1 16,0-6-1-16,3-8-1 15,-5-4-1-15,4-6-1 16,-4-3 0-16,5-5 2 16,0 1 0-16,1-4 3 15,7 3 1-15,3-3-1 16,-3-5 1-16,-5 0-1 16,-14-6 0-16,-3-1 1 15,-9-1 2-15,-4 0 0 0,2 2-1 16,0 2 0-16,3 1 0 15,3-1-1-15,5 5 0 16,-3 0 0-16,1 4 0 16,-10-2 1-16,-6-1 0 15,-4-3 0-15,0-1 0 16,-2-5-1-16,4-4-1 0,-1-9 1 16,-1-7 0-1,-7-6 2-15,4 0 1 16,0-3-1-16,-2 2 1 0,3 3-1 15,1-1 0-15,-1 3 0 16,-5-4 0-16,1 0-2 16,-2 2 0-16,-5 0 0 15,0-2 1-15,-1-5-1 16,-5 1 1-16,1-12 0 16,-5-1 1-16,-1-2 1 15,0-8-1-15,-3 2 1 16,2 0-1-16,-2 3 0 0,-2 5 0 15,1 1 0-15,-1-1-1 16,7 3 1-16,-2 2-1 16,-1-4 2-1,3 4 1-15,-13-2 3 0,-3-2 2 16,-13 0 0 0,-9-2 1-16,-3-1-4 0,-4 0-1 15,3-5-4 1,2-1 0-16,8-3-2 0,3-2-1 15,6-1 2-15,5 0 0 16,2-4 3 0,2 7 2-16,-2 6 1 15,-4 6 5-15,-19 9-87 0,-7 2-184 0,-47 15 162 16</inkml:trace>
  <inkml:trace contextRef="#ctx0" brushRef="#br0" timeOffset="5071.54">3410 15148 449 0,'-7'8'111'0,"-2"0"94"0,-7 3-45 16,-9 1-22-16,-5 1-42 0,-6-1-23 0,-7-1-31 0,-4 0-12 0,1-6-13 0,-1 0-5 15,-4-8-4-15,2-2-3 0,-4-8 0 16,-1-1 1-16,-6-6 7 16,-3-1 5-16,0-4 14 15,5-2 7-15,-2-4 6 16,4-1 4-16,11-7-4 16,4-2-3-16,7 0-3 15,8 0-5-15,8-3-2 16,3-5-1-16,7-10-5 15,3 1-1-15,5-5 5 16,0 1 2-16,6 7 6 16,5-2 0-16,5 5-6 15,5 7-6-15,-1-1-9 16,8 3-1-16,4 1-7 16,7-4 6-16,7-3 5 0,-3 0-1 15,4-1 1-15,-3 4-4 16,2 2-3-16,0 6-2 15,0 8-2-15,-7 5-1 16,11 0-2-16,-5 1 2 0,11 3-4 16,3-1 6-16,4 7 13 15,3 0-7 1,2 4 5-16,-6 0-6 0,-3 5-14 16,-8 3 5-16,-5 4-3 15,-7 7 1-15,-4 8 0 16,6 5 0-16,-6 1 1 15,2 6-1-15,3 0 0 16,2-1-1-16,1 3-1 16,4 3 0-16,-1 7 1 15,0-1 1 1,-7 7 1-16,-1-4 2 0,-13 1 2 16,-9 1 1-16,-6 7 1 15,-10 1 0-15,-5 8-2 16,0 4-3-16,-6 6-2 0,-3-2-1 15,1 2 0-15,-1-2-1 16,2-3 1-16,-1-4 0 16,-11-4 2-16,-3-2 1 15,-3 1 2-15,-7-3 0 16,-11 1 1-16,-1-4-1 16,-4-2 0-16,-1-6 0 15,-6-6-4-15,2-9 0 16,-12-11-12-16,1-5-18 15,-4-11-76-15,-1 0-74 0,2-11 94 16</inkml:trace>
  <inkml:trace contextRef="#ctx0" brushRef="#br0" timeOffset="28978.71">3033 15111 694 0,'-18'-3'59'0,"-1"2"74"16,2-2 19-16,8-1 24 0,2 3 8 0,7 1-14 0,2 5-9 0,4-2-39 0,7 6-20 15,4-4-49 1,12 4-21-16,12-7-12 0,11-2-6 16,22-3 3-16,6-7-1 15,4-4-5-15,-12 2 0 16,-13-1-3-16,-17 3-1 15,-16 7 5-15,-9 2 8 16,-25 4 9-16,-12 8 1 16,-25 5-3-16,-26 7-8 15,-28 6-10-15,-8 1-6 16,-12 0-2-16,6-7-1 0,15-8-3 16,0-6 1-1,18-1-2-15,14 1-1 0,28-4-2 16,17 3-4-16,34 3-7 15,12-5 10-15,30 2 13 16,13-6 9-16,14-5 17 16,6-8-6-16,17-7-4 15,7 1 6-15,3 4-5 16,-8 2 3-16,-31 10-5 16,-23 2-3-16,-34 13 7 15,-14 8 7-15,-27 8 0 0,-17 7-4 16,-28 2-27-1,-13-4-20-15,-16-10-25 16,3-8-10-16,14-15 8 0,4-2 11 16,23-6 20-16,15 3 8 15,35 3 9-15,-7-4 7 16,37 11 12-16,10 4 4 16,25-3 3-16,13-2-5 0,25-6-11 15,4-6-3 1,4-4-3-16,-11-6 1 15,-24 8 0-15,-16 5 4 16,-31 3 11-16,-16 7 8 0,-41 15-44 16,-15 1-45-16,-50 4-363 15,-23 13 265-15</inkml:trace>
  <inkml:trace contextRef="#ctx0" brushRef="#br0" timeOffset="31910.52">6434 13252 271 0,'-5'-9'109'0,"-3"-2"89"0,4 0-22 0,-4 3-18 0,0 5-51 0,-2 3-30 16,-4 9-24-16,-6 5 4 0,4 8 20 0,-6 2 9 0,6 6-4 0,3-3-8 0,9-2-7 0,2-9-3 15,7-2 4-15,4-6 0 0,13-2-6 16,10 0 0-16,9-6-11 16,13 7-12-16,18 2-15 15,7 4-9-15,13-2-9 16,-1 1-2-16,-6-5-1 15,-6-1-1-15,-5-3 0 16,-7-1 1-16,-9-2 1 16,-6-5 1-16,-14 4 5 15,-11-4 7-15,-26 3 8 16,-9-1 2-16,-23 1-2 16,-15-1-7-16,-12 3-10 0,-10 0-2 15,-5-6-6 1,-10 1-10-16,-10-6-16 15,-8-1-4-15,6 2 2 0,5 4 6 16,27 0 16-16,11 4 2 0,17 2 1 16,10 3 0-1,12 2-3-15,12-4-3 16,1 4-2-16,14-5 1 0,14 0 4 16,13 0 6-1,29-5 6-15,18-6 4 0,18-3 3 16,9 2-2-16,-8-1-2 15,-7 2-1-15,-18 3-1 16,-7 2 2-16,-18-2 4 16,-14 2 3-16,-23 4 9 15,-13-1 4-15,-23 1 0 16,-11 2-3-16,-22 2-12 16,-11 4-6-1,-9 5-8-15,-10-5-1 0,-9 4-8 16,-9-1-4-16,-2-7-3 15,9 1 0-15,21-3 5 16,17 2 2-16,33 4-6 16,9-4-5-16,23 2-2 15,12 4 1-15,27-5 9 0,14 7 5 16,21-5 6-16,5 1 3 16,-4-5 2-16,-9-1 2 0,-7 0 2 15,-9 0-1 1,-17 0 6-16,-9 2 2 0,-23 3 12 15,-14-5 2-15,-19 6-1 32,-16-4-2-32,-15-1-16 0,-12 4-4 0,-6-5-6 15,-4 0-12 1,4 5-11-16,11-2-3 16,14 8-4-16,18 1-8 0,25 7-72 15,14 0-71-15,32 5 92 16</inkml:trace>
  <inkml:trace contextRef="#ctx0" brushRef="#br0" timeOffset="34064.24">6824 13311 371 0,'3'0'114'0,"-2"-2"88"0,-1-8-30 0,2-1-16 0,1-1-29 0,3-2-16 16,-4-1-16-16,0 4-9 0,-2 5-13 0,-2-2-2 0,-3 5-4 0,-1 3-3 0,1 0-2 0,-4 0-1 15,-4 0 0 1,-1 3 2-16,-10 2-8 16,-2 1-7-16,-12 7-13 0,-3 1-7 15,-8 10-11-15,1 1-3 16,9 3-9 0,6 5-3-16,1 1-2 15,5 0-1-15,5 6-2 16,2 2 0-16,1 7 0 15,2 5 2-15,-1 7 1 0,-1 4 0 16,5 3 0-16,5 3 0 0,2-3 1 16,1 2-1-1,0-3 1-15,-2 1-1 0,5 2 1 16,-7-2-1-16,9 6 0 16,-1-1-1-16,2 7 1 15,2-1-1 1,1-1 0-16,3-4 1 0,-4-7 0 15,6 8 0-15,-4-6 0 0,1 5 0 16,4 5 0 0,1 0 0-16,-5 4 1 0,4-4-1 31,-4-3 2-31,0-10-1 0,-1-3-1 0,-2-8 1 16,1-1 0-16,0 0 1 15,-3-1-1 1,0-1 1-16,-3-4 0 15,1-1-2-15,2 0 1 16,-1-4 0-16,-1 3 0 16,2-4 0-16,-1-1 2 15,-2 0-1-15,-4-9 2 0,1-1 0 16,-2-7 1 0,3-4 2-16,-3-7 0 15,8-11-1-15,-1-2-3 16,1 1-1-16,-11 1-2 15,6-5-7-15,-3-5-113 16,2 6-204-16,-13 10 190 0</inkml:trace>
  <inkml:trace contextRef="#ctx0" brushRef="#br0" timeOffset="37577.3">7893 13605 279 0,'-9'13'110'0,"1"-4"81"0,2-5-9 0,4-1-9 0,2-3-12 0,-2 0-11 0,1 0-28 0,-4 0-19 0,0 3-42 0,1 3-11 16,-4-3 1-16,3 5 6 15,-1-5 7-15,6-1-1 16,3 7-7-16,5-5-8 16,9 0-10-16,7 1-5 15,23-3-9-15,5-2-2 16,14 0-4-16,1-3-1 15,-3-5-4-15,-4 3-3 16,-9-5-1-16,-2 6-1 16,-16-3 1-16,-2 4 3 15,-16 3 6-15,-14 0 9 0,7 2 8 16,-19 1 0 0,-13 3-4-16,-4-1-10 0,-18 4-15 15,-3-1-5 1,-11 2-20-16,-1-2-6 0,-7-2-7 15,0 0-1-15,18-2 13 16,7 0 3-16,26 3 5 0,7-1-2 16,12 0-2-16,9 0 1 15,19 1 5 1,9-1 4-16,17-6 9 16,2-1 6-16,7-11 5 0,-2 0 2 15,0-5-2-15,-2-1-2 16,-12-1-1-16,-6 5 1 15,-18 5 11-15,-11 2 10 16,-15 7 10-16,-13 2-4 16,-21 9-18-16,-9 1-26 15,-21 12-49-15,-9-2-25 16,-15 7-57-16,-2-6-13 16,4 1 25-16,18 0 24 15,26-4 64-15,24-6 28 0,24-1 25 31,17-2 15-31,29-8 22 16,12-3 6-16,11-6-4 0,-2-4-8 16,1-7-17-16,-8 0-5 0,-10-4 4 15,-3 2-1-15,-19 5 3 16,-11 1 1-16,-20 12 4 16,1-7 0-16,-24 13-9 15,-2 3-6-15,-21 4-32 16,1 2-13-16,-4 2-35 15,6 0-22 1,7-3-82-16,12-2-117 0,2-5 163 0</inkml:trace>
  <inkml:trace contextRef="#ctx0" brushRef="#br0" timeOffset="41511.26">13077 15187 600 0,'-9'6'60'0,"2"1"39"0,-2 2-43 15,-5 1-47-15,-2-4 3 0,0-4 18 0,4-4 11 0,4-3 7 0,-3-4-3 16,9 4-17-16,1-3-11 0,1 5-10 0,1 3-3 16,5 2 19-16,2 1 18 15,10 5 43-15,4-5 18 0,5-2 7 16,18-2-4 0,11-9-29-16,8-5-12 0,14-6-25 15,0 1-9-15,-5-4-13 16,-10 7-4-16,-22 4-5 15,-16 2 0-15,-25 11 1 16,4-2 1-16,-20 7-3 16,-9 5-1-16,-18 2-4 15,-15 2-6-15,-10 2-28 0,-8-2-6 16,2-1-42 0,8 0-1-16,14-2 26 15,6 1 6-15,24 1 43 16,9-1 6-16,13-1 9 0,6-6 9 15,18-3 22 1,1-2 8-16,18-5-2 0,12 0-7 16,3-6-22-1,9 0-8-15,-4-3-6 16,-2 1 0-16,-12 1-24 0,-9 1-75 16,-15 3 61-16</inkml:trace>
  <inkml:trace contextRef="#ctx0" brushRef="#br0" timeOffset="46470.14">16632 13258 310 0,'-2'-3'90'0,"-4"-1"87"0,1 0-7 15,2 3 5-15,-4 1 4 0,4 0-8 0,-6 1-31 0,3 3-14 16,-2 2-18-16,6-6-11 16,2 1-18-16,-1-1-9 0,-1 2-14 15,2 0-9-15,0 4-3 16,3-3 0-16,8-3-4 16,3-3 2-16,15-5-8 15,7-3-8 1,16 6-11-16,10-3-5 0,5 7-7 31,8 1-2-31,-11 9-1 0,1-1 0 0,-5 3 1 16,-2 2 1-16,4-1 1 0,-4-4 0 15,-1-3 2 1,-7-3 1-16,-13-6 3 16,-9 1 4-16,-18-1 16 15,-10 0 8-15,-30 3-1 16,-11-1-2-16,-29 1-16 0,-7 2-9 15,-10-1-12 1,-3 2-5-16,0-4-19 0,-11-7-1 16,13-4 5-1,8 1 3-15,18 1 15 0,19 4 2 16,18 6 4 0,6-4 5-16,18 5 3 15,-1 0-1-15,5 3 1 16,15 3-1-16,10 7-3 0,11-2 2 0,21 0 1 15,8-3 5-15,24-8-6 16,1 0 0-16,-3-6-5 16,3-2-2-16,-16 0 4 15,-6-2 2 1,-17 7 2-16,-12-5 3 0,-24 7 5 31,-18 1 0-31,-4 1-16 0,-13 6-13 16,-7-4-41-16,-4 2-23 0,3-1-54 0,-2 1-30 31,7-5-97-31,-4 0-102 16,10-11 206-16</inkml:trace>
  <inkml:trace contextRef="#ctx0" brushRef="#br0" timeOffset="47575.12">16720 13178 372 0,'2'3'83'0,"-6"4"64"0,-4 2-67 0,2 0-22 0,-2-2-18 0,-1-1 7 0,4-4 36 0,-4-1 19 0,2 1 33 0,-2-1 9 0,-5-2-22 0,-4-1-24 16,-1-6-47-16,-4 0-20 0,-3-6-12 16,-2-6 2-1,1-4 17-15,-6-3 4 0,0-6-4 16,0-5-4-1,-2-6-19-15,-1 0-5 0,-5-2-7 16,-2 2-1 0,4-2-1-16,1 4 5 15,0-6 14-15,7 6 7 0,2-10 5 16,7 3 0 0,2-5-9-16,4-6-6 15,2-3 1-15,-1-4 1 0,4 0 6 0,-3-2 1 16,1 1-5-16,-5 0-5 15,2-3-11 1,-5 2-2-16,5-8-4 0,7-5-3 16,6-4 0-16,9 1-1 15,4 2 6 1,7-1 5-16,-1 10 7 0,-2 3 4 16,-3 6 3-16,-6 4 3 0,-5 4-2 15,-2-1-3 1,-1 3-7-1,0-4-5-15,1 4-3 0,-1 3 0 16,2 3-2-16,2 8-1 0,2 6-1 16,-1 7 0-16,1 9-3 31,-3 8-4-31,2 2-2 16,-2 9-2-16,0 0 0 0,0 0 3 0,0 0 3 15,1 1 0-15,1 1 3 16,1-1-6-16,2 10-26 15,-5-7-17 1,-2 2-60-16,-4-1-58 16,-1-2 97-16</inkml:trace>
  <inkml:trace contextRef="#ctx0" brushRef="#br0" timeOffset="48018.38">15928 10524 695 0,'-2'1'41'0,"1"3"3"0,-7 2-11 0,-5 2-18 0,-1 6-6 0,-8 5 9 0,-2 1 6 0,-4 3 3 0,3-3 0 0,7-9-1 0,7-1 0 0,11-10 19 15,3 0 23-15,13-7 27 32,2-13 11-32,5-4 8 0,4-3-12 15,-2 0-15-15,2 1-9 16,-6 2-25-16,-6 3-10 15,-8 4-1-15,-1 9 6 16,-6 8 4-16,-2 3-5 16,-2 15-25-16,4 5-15 15,3 12-15-15,3-2-1 16,15-1-18-16,-1-7-32 16,18-9-215-16,3 0 175 15</inkml:trace>
  <inkml:trace contextRef="#ctx0" brushRef="#br0" timeOffset="52402">18021 13694 872 0,'-6'1'98'0,"-3"2"73"0,7 1-97 0,-1-1-12 0,3-2-2 0,2-1 26 0,12 0 32 0,8-4 5 0,14-4-20 0,15 1-28 0,16 0-39 16,0-5-12-1,2 0-11-15,-3-1-4 0,-7 2 1 16,-7 3-4 0,-18 7 25-16,-11-1 6 0,-20 2 4 15,-2 3 1-15,-23 5-27 16,-6 2-6-16,-21-2-21 15,-5 3-12-15,-15 0-12 16,-4-2-6-16,-1-1 9 16,9 0 9-16,18 0 11 15,22 0 3-15,31 3 2 0,15 1 2 16,34-1 0 0,11 0 1-16,15-11-47 15,7 0 37-15</inkml:trace>
  <inkml:trace contextRef="#ctx0" brushRef="#br0" timeOffset="62780.78">20572 9611 1246 0,'8'6'112'0,"-3"2"75"16,6-2-43-16,-5 2-28 0,2-3-17 0,0 6 2 0,-3 2 4 0,-5 10-13 0,1 7-11 0,-1 14-36 0,-1 5-16 0,-2 8-16 16,1-7-4-16,4-9-1 0,2-4-6 15,4-12-4-15,-3-8-9 16,0-9-73-16,0-13-64 16,-4-15-238-16,-1-12 212 15</inkml:trace>
  <inkml:trace contextRef="#ctx0" brushRef="#br0" timeOffset="62970.41">20561 9306 1467 0,'-14'-7'113'0,"3"5"46"0,0 4-48 0,6-2-68 0,7-2-24 15,9-11-23-15,6-4-28 0,13-11-139 0,0-4-174 0,14 1 186 0</inkml:trace>
  <inkml:trace contextRef="#ctx0" brushRef="#br0" timeOffset="63290.83">21046 9434 1050 0,'9'52'63'16,"-3"5"64"-16,-6 6-118 0,4 2-2 0,-9 1-7 0,3-3 0 0,4-6 1 0,-2-10 3 15,8-12 4-15,-4-10 1 0,4-15 11 0,-3-14 13 16,-2-16 27-16,4-9 21 0,-6-21 47 16,1-7 6-16,-2-14-4 15,1-4-8-15,10 5-38 16,5 2-9-1,8 21-1-15,3 11-7 0,6 18-2 16,-2 12-8-16,7 20-25 16,-2 15-5-16,-1 20-16 15,-6 12-4-15,-7 18 0 16,-5 1-1-16,-3-2-7 16,0-7-26-16,2-19-79 15,3-3-48-15,-3-18-173 16,-4-7 177-16</inkml:trace>
  <inkml:trace contextRef="#ctx0" brushRef="#br0" timeOffset="63572.81">21737 9540 1421 0,'15'8'106'0,"0"8"48"16,-1 12-17-16,-3 19-44 0,3 5-29 0,0 7-37 0,5 1-9 0,10-7-5 0,5-7-2 0,4-13 3 0,3-9 1 0,-3-10 15 15,-5-8 12-15,-3-9 22 16,-1-13 13-16,-7-14 16 16,-2-11-4-16,-6-19-10 15,-3-4-20-15,-11-7-34 16,0 1-13-16,-4 18-20 15,-7 11-6-15,7 24-58 16,-5 1-48-16,9 16-198 0,-2-6 177 16</inkml:trace>
  <inkml:trace contextRef="#ctx0" brushRef="#br0" timeOffset="64113.65">22524 9601 882 0,'0'21'90'0,"-2"1"131"0,2-3-112 0,0-10-3 0,5-2-1 0,16-9-18 15,4-7-8-15,14-7-14 0,10-6-5 0,2-2-8 16,1-1-3-16,-11 4-3 16,-7-2 6-16,-27 2 17 15,-15 4 7-15,-28 4-3 16,-10 5-11-16,-9 16-42 15,1 14-13-15,2 19-10 16,3 13-2 0,17 12-2-16,15 2 0 0,17-8 0 15,13-6 0-15,20-17 3 0,11-8 1 16,19-13 5-16,7-9 4 16,15-19 3-1,1-4 1-15,-2-11-2 16,-5 0-2-16,-13 4-3 15,-14 7-2-15,-11 16 0 0,-9 13-1 0,-13 13 1 16,-5 3 0 0,-14-2 3-16,-3-5 1 15,-7-7 4-15,-1-7 2 16,2-9 10-16,3-9 17 0,-1-10 31 16,6-7 6-16,7-16-1 15,3-4-18-15,12-7-35 31,9 1-8-31,8 6-12 16,6 4-1-16,-1 2-1 0,4 0-18 0,-3 2-71 31,2-2-58-31,-5-2-191 16,-3-3-252-16,0-11 341 0</inkml:trace>
  <inkml:trace contextRef="#ctx0" brushRef="#br0" timeOffset="64314.91">23799 8788 1663 0,'4'36'78'0,"-4"21"13"0,0 10-3 0,0 33-9 0,0 5-24 0,8 9-28 15,2-7-8-15,1-9-10 16,-2-5-1-16,-6-8-1 15,-1-6-22-15,-4-14-155 0,-6-15-199 16,4-9 199-16</inkml:trace>
  <inkml:trace contextRef="#ctx0" brushRef="#br0" timeOffset="64826.38">23589 9537 1017 0,'17'-11'92'0,"7"8"79"0,9 3-43 0,3 6-8 0,-1 5-8 16,11-2-9-16,1-1-9 0,3-9-4 15,7-6-8-15,6-7-15 16,-1-8-5-16,-2-2-14 16,-2-1-1-16,-15-2 9 15,-9 1 6-15,-24-4 16 16,-18-2-5-16,-19 7-8 15,-7 1-4-15,-9 18-36 16,0 11-9-16,-4 28-23 0,1 12-9 16,7 25 4-16,6-1 3 15,15 4 5 1,15-7-1-16,17-12-4 16,16-9-2-16,18-18-2 0,10-5 3 15,18-14 4-15,3 2 2 16,-4 5 4-16,-8 6 1 15,-17 2 1-15,-10 1-4 0,-14-5-5 16,-4-5 2 0,-17-4 7-16,-5-10 10 0,-9-11 7 15,-5-8-1-15,-1-8-3 16,4-5 0 0,11-12-3-16,8 0 0 0,21-8-7 15,8 0-5-15,25 2-5 16,6 1-2-16,15 8-2 15,6 3-8-15,1 0-86 0,-7-3-9 16,14-19 46 0</inkml:trace>
  <inkml:trace contextRef="#ctx0" brushRef="#br0" timeOffset="67386.14">1944 15875 667 0,'-6'4'94'0,"-4"6"77"15,1 1 16-15,3-3-21 0,3 3-14 0,-2-3-21 0,5 0-14 16,0 9-18-16,6 4-10 15,-1 23-26-15,1 8-18 16,-1 23-28-16,-5 7-7 0,1 16-6 16,-1 3-1-1,4-2-2-15,3 1 2 0,5-23-68 16,0-12-60-16,1-29-267 16,1-14 219-16</inkml:trace>
  <inkml:trace contextRef="#ctx0" brushRef="#br0" timeOffset="67618.52">2276 15816 1065 0,'15'2'116'0,"1"17"72"0,-3 9 0 0,-9 29-60 0,0 14-27 0,-4 17-43 0,-4 2-19 15,3-3-25-15,1-7 5 16,0-13-122-16,0-4-141 16,3-13 144-1</inkml:trace>
  <inkml:trace contextRef="#ctx0" brushRef="#br0" timeOffset="67795.44">1859 16441 1408 0,'17'-2'98'0,"10"-2"29"0,13-3-49 0,7-4-25 0,7-6-27 0,4-7-1 0,5-4-12 15,-5-2-9-15,6 5-165 16,0-2 118-16</inkml:trace>
  <inkml:trace contextRef="#ctx0" brushRef="#br0" timeOffset="68005.67">2795 16111 1072 0,'-12'29'144'0,"-2"4"121"0,3 5-95 0,-8 12-55 0,4 1-40 0,8 5-34 16,1 4-13-16,17-3-18 15,5 1-4-15,7-13-4 16,6-6-2-16,6-20 2 16,-2-8-36-16,-2-22-177 15,-1-17 146-15</inkml:trace>
  <inkml:trace contextRef="#ctx0" brushRef="#br0" timeOffset="68140.83">2738 15772 1656 0,'-25'27'118'0,"6"0"46"16,8-3-73-16,11-10-126 15,4-2-107-15,29-18 84 0</inkml:trace>
  <inkml:trace contextRef="#ctx0" brushRef="#br0" timeOffset="69296.57">9077 11773 898 0,'-4'-3'153'0,"-4"1"83"0,4 4-9 0,-4 1-37 0,3 8-77 0,2 0-31 0,-2 13-52 16,5 6-13-16,-5 22-4 15,-4 11-1-15,-4 19-6 16,-6 6-1 0,-3 10-1-16,0-2-2 0,-6 0 1 15,4-6-1-15,-6-11 0 16,5-5 1-16,11-20-2 15,3-7-1 1,14-15 8-16,10-7 3 16,4-13 13-16,5-2 4 15,8-10-7-15,0-8-4 16,6-6-10-16,2-5-6 16,3-3-79-16,-3-5-62 0,6-3-211 15,2-2 185 1</inkml:trace>
  <inkml:trace contextRef="#ctx0" brushRef="#br0" timeOffset="69534.39">9424 12476 934 0,'-7'2'178'0,"-2"3"142"16,-9 14-157-16,-5 3-56 0,-2 14-76 0,-1 8-17 0,12 6-14 15,6 3-3-15,19-14-5 0,10-8-1 0,15-13 1 31,10-10 1-31,4-13 20 0,-2-3 21 0,-14-8 48 32,-7-3 24-32,-11 0 27 15,-11 2 0-15,-16-5-24 16,-7 0-21-16,-20 1-44 16,-12-12-26-16,-4 16-86 15,-1 1-54-15,12 4-182 0,12 2 162 16</inkml:trace>
  <inkml:trace contextRef="#ctx0" brushRef="#br0" timeOffset="69882.89">9703 12492 1395 0,'11'21'132'0,"-10"1"65"0,1 8-58 16,-4 7-94-16,-5-3-24 0,3-1-13 0,3-10-3 0,6-15-2 15,4-1 0-15,13-17 3 16,-1-4 0-16,10-2 1 16,-2-6-2-16,-1 6 13 15,2-3 9-15,-5 7 13 16,2 4 3-16,-5 6-12 16,3 7-10-16,-3 9-12 15,2 4-3-15,3-3-2 16,0-7-2-16,9-8-1 15,3-6 3-15,1-19 4 16,-1-10 4-16,-4-12 35 0,-8-7 16 16,-5 2 4-16,-8-2 4 15,-11 2-30-15,-3 0-51 16,-12 7 251-16,5 0-187 16</inkml:trace>
  <inkml:trace contextRef="#ctx0" brushRef="#br0" timeOffset="71499.45">12651 15443 1146 0,'-1'8'154'0,"-6"-1"119"0,1 6-59 0,-10-2-104 0,2 3-36 16,-3-3-42-16,1 4-9 0,2 7-7 15,-5 8-1-15,2 15-10 16,-4 7-1 0,2 18-4-16,-1 5-5 0,5 9-13 15,3-4-2-15,4-4 2 16,2-11 4-1,6-15 11-15,1-10 2 0,9-12 0 16,1-6 0-16,6-16 1 0,8-2 0 16,13-15 1-1,5-10 1-15,6-4-1 16,3-5-7-16,9-14-105 16,-7 0-44-16,6-5-35 0,-7 1 8 0,-13 14 105 15,-7 2 45-15,-17 18 77 16,-15 12 37-1,4 4 58-15,-10 12 23 0,-7 16-11 16,-2 5-29-16,-10 7-57 31,3-1-24-31,12-4-35 0,4-4-8 0,18-10-6 32,10-2-2-32,11-16 4 15,-1-7 1-15,1-12 9 0,0-10 14 0,-1-4 29 31,-2-10 20-31,-10-1 47 0,-7-6-1 16,-19 6-5-16,-11 7-16 0,-15 9-51 16,-4 5-14-16,-3 9-88 15,4 6-58-15,4 11-197 16,-2 7 167-16</inkml:trace>
  <inkml:trace contextRef="#ctx0" brushRef="#br0" timeOffset="71865.62">13391 15812 1433 0,'41'0'156'16,"-16"3"95"-16,-10 9-86 0,-17 17-110 0,-9 7-29 0,2 13-19 0,9 1-4 0,11-9-5 15,6-4-3-15,19-20 1 16,4-7-1-16,5-18 3 15,-2-11 2-15,-5-10-1 16,-3-7 10-16,-15-2 38 16,-1 2 18-16,-14 8 26 15,-2 4-10-15,-3 16-39 16,0 8-20-16,8 21-26 16,4 10-2-16,12 10-1 15,9-6 0-15,15-13 2 0,0-6 1 16,6-16 4-16,-3-4 0 15,-1-8 21-15,-6-9 14 16,-9-10 22-16,-8-10 2 0,-11-16-21 16,-10-4-13-1,-6-14-46-15,-11-3-50 16,-2-12-50-16,1-18 56 16</inkml:trace>
  <inkml:trace contextRef="#ctx0" brushRef="#br0" timeOffset="72577.82">18832 12183 1217 0,'-1'13'175'0,"-2"4"175"0,1 13-207 0,-1 9-23 0,-3 18-62 16,4 9-18-16,0 18-29 0,2 6-3 0,0 6-4 15,-3 0 1-15,-6-6-2 16,-2-6 0-16,1-12-43 15,-2-9-34-15,4-15-116 16,-2-15-97-16,7-25 158 16</inkml:trace>
  <inkml:trace contextRef="#ctx0" brushRef="#br0" timeOffset="72793.39">19162 12333 869 0,'33'-44'175'0,"-4"10"185"0,-11 23-168 0,-2 11-6 0,-11 26-34 0,-3 13-15 0,-4 27-26 0,-3 13-26 15,-3 13-38-15,-1-4-9 16,3-9-28-16,-1-8 1 16,4-19-52-16,0-5-52 0,-2-17-177 15,-1-5-269-15,-2-10 312 16</inkml:trace>
  <inkml:trace contextRef="#ctx0" brushRef="#br0" timeOffset="73074.07">18840 12620 1395 0,'3'3'71'0,"10"2"41"0,19-4-56 0,12-1 7 0,6 0 17 0,12-1 14 0,-10-10-9 0,8 3-23 0,-2 3-20 16,8 3-22 0,5 2-5-16,-3 5-7 0,-2 6 0 15,-18 7 2-15,-12 4 1 16,-22 8 3-16,-7 1 1 16,-1 9 0-16,-6-1 0 15,0-1-4 1,0 3-3-16,3-6-9 0,3-2-2 15,4-5 0-15,-1-11-16 16,2-12-109-16,2-6-129 16,-2-18 136-16</inkml:trace>
  <inkml:trace contextRef="#ctx0" brushRef="#br0" timeOffset="73232.63">19620 12194 1655 0,'0'13'-29'0,"-2"-1"6"0</inkml:trace>
  <inkml:trace contextRef="#ctx0" brushRef="#br0" timeOffset="73580.87">19973 12621 1760 0,'-21'-6'72'0,"-1"-5"-1"0,-3 0-33 0,1 9-38 15,7 2-8-15,6 16-11 16,6 13-1 0,10 5-4-1,8 3-8-15,10-11 3 0,1-10 1 0,8-16 11 31,4-5 13-31,0-15 39 16,-4-4 27-16,-13-4 56 16,-13-2 22-16,-14 6-14 15,-13 4-21-15,-5 20-57 16,-6 12-27-16,5 32-24 16,7 16-7-16,6 24-6 15,6 15 5-15,8 9-1 0,4 4-2 16,4 1-54-16,3-6-24 15,-7-6-52-15,-3-9-35 16,-7-15-26-16,-12-9-41 16,0-29 138-16</inkml:trace>
  <inkml:trace contextRef="#ctx0" brushRef="#br0" timeOffset="73916.74">20290 12041 1441 0,'50'27'133'0,"-13"22"86"0,-10 14-56 0,-21 39-84 0,-1 12-25 0,-10 9-35 0,-1 0-6 0,-4-19-4 15,5-17-1 1,5-37-4-16,4-10-2 15,7-33-10-15,1-8-2 16,6-23 7-16,1-14 1 16,6-14 10-16,2 0 13 15,3 8 15-15,6 9 4 16,2 31-6-16,1 10-11 0,2 33-17 16,5 18-5-16,-4 9 1 15,7 5-20-15,7-11-74 16,7-11 60-16</inkml:trace>
  <inkml:trace contextRef="#ctx0" brushRef="#br0" timeOffset="84757.01">20765 581 200 0,'-3'-7'65'15,"-2"3"84"-15,2 2-2 0,0 2 4 0,3 0 5 0,0 3-16 0,3 0-17 0,9 1-39 0,9-3-16 16,12-2 4-16,16-4 9 0,17-3 1 0,8-5-5 15,5-6-28-15,3 2-17 32,2-2-17-32,0 2-3 0,-10 4-6 15,-5 2-1 1,-28 6-57-16,-11 1-61 16,-25 2 63-16</inkml:trace>
  <inkml:trace contextRef="#ctx0" brushRef="#br0" timeOffset="85607.93">21173 567 491 0,'-7'0'90'16,"3"0"134"-16,-5 0-70 0,6 0 10 0,0 0-25 0,3 0-32 0,6-2-10 0,3 4-22 0,2 2-8 0,-4 15-29 16,1 3-16-16,-5 13-13 0,2 3-2 15,-2 4-3-15,-2 3-1 16,4-8 0-16,1-2-1 15,-3-3 1-15,2-4-1 16,2-6 0-16,-3-6 1 16,3-2-1-16,-4-6 1 15,-2-3 2-15,-1-5 1 0,-3 1 0 16,-6 1-1-16,-7 1-3 16,-9 0-2-16,-10 2-2 15,0 3-2-15,-7 0 1 16,9 3 0-16,-1 0 2 15,8-2 0-15,13 1-3 16,10-4 0-16,11 2-2 16,12-3 1-16,16 2 5 0,4 0 2 15,7 1 8-15,-3-2 1 16,-4 3-1 0,-2 1-2-16,-13 1-2 15,-9-2 0-15,-16 1 1 0,-8 1 0 16,-17 0 1-16,-7 3-3 15,-7 2-6-15,-2 3-1 16,3-3-1 0,-2 1-1-16,13 0 2 15,4-1 0-15,18-3-2 0,8 1-1 16,13-3 2-16,8-5 2 0,2 2 3 16,1-6 1-16,-1 2 1 15,-1 0 0 1,-8-1-1-16,-1 0 1 0,-11 5 0 15,-5-3 0 1,-8 4 1-16,-5 4-1 0,-4 1-2 16,-4 2-1-1,6 4-1-15,-1-4-1 16,14 0-3-16,1 3 1 0,8-7 0 16,12 1 0-16,-1-4 3 15,5 4 0-15,-7-1 0 16,3-1 1-16,-6 4 1 15,-4-6 0-15,-2 2-1 0,-6 2-2 16,-2-1-34-16,-7 1-43 16,1 1-187-16,-2-3 157 0</inkml:trace>
  <inkml:trace contextRef="#ctx0" brushRef="#br0" timeOffset="86996.32">21211 1674 242 0,'2'-2'72'16,"3"0"57"-16,-1 2-20 0,0 0-24 0,-3-4 0 0,-1 4 21 0,0 0 1 0,-1 4-20 0,-3 0-12 15,-2 0-33-15,3 1-15 16,3-5-19-16,0 2 2 16,0-2 13-16,0 0 3 0,6 1 3 15,1 1-4 1,-1-1-9-16,-3-1 6 0,-3 0 14 15,2 0 3-15,-2 0 1 16,0 0-7 0,0 0-10-16,0 0 1 0,0 0 0 15,1 0 0-15,2-3-6 16,5 5-6-16,-5 1-6 16,-1 3 0-16,0-3-1 15,-2 4 1-15,0-3 1 0,0 1 0 16,4 2 1-1,-2-1 7-15,1 0 3 0,6 7 0 16,-4 3-3 0,5 7-8-16,-7 4-6 15,0 9-1-15,-3 5 0 16,3 3 0-16,-1 2 1 0,1-2 1 16,2-9-1-16,2 0 1 15,4-10 0-15,-4-6 1 0,1-7 1 16,-7-2 1-16,-1-5 4 15,0-5 1-15,0 0 1 16,0-7-1-16,0 1-6 31,0 0-1-31,0-2-2 16,3 2-1-16,-1-1 2 0,-2 1 0 0,-2 1 1 16,-2 0 0-1,-9 1 1 1,-3-4-1-16,-7 3-1 0,-4-4 0 0,-5 1 0 15,-1 0-2 1,-3-3-2-16,-11 3-2 0,-2 3-2 0,4 5-1 16,-5 3 2-1,6 5 0 1,6-3 1-16,5 4 1 0,19-2 0 16,3-1-1-16,11-6 1 0,0 6 0 31,4 1 1-31,3 4 2 0,-7 3 0 15,0 0 1-15,0 11 0 16,-8 5-1-16,1 10 0 16,-2 7-1-16,3 4-1 15,-2 4 0-15,8-6 1 16,-2-4-1-16,4-12 2 16,2-4 0-16,3-9 3 15,-6-4 0-15,1-6 0 16,-2-1 0-16,-2-6 0 15,2-1-2-15,-1-1-2 16,-2 9-1-16,7-4-2 16,4 2 1-16,6 3 0 15,2 0 2-15,2 0 0 0,4-1 1 16,1-3 0-16,-2 3 0 16,2-7 6-16,7 0 3 15,-1-3 9-15,4 0 5 16,3-4-1-16,1 2-2 15,0-3-8 1,0 4-3-16,-7 1-4 0,-3 0-1 0,-7 1-2 16,-6 4-3-16,-6-3-29 15,-8-2-39-15,0 1-182 16,-5 2 152-16</inkml:trace>
  <inkml:trace contextRef="#ctx0" brushRef="#br0" timeOffset="87417.07">20505 2019 988 0,'17'-2'70'0,"-1"2"34"0,-5 13-57 0,-2 12 6 0,-2 26-22 16,-3 7-3-16,-1 18-9 15,-3 3-6-15,0-4-7 16,0-2-1-16,2-12-14 16,1-9-24-16,-3-12-69 15,5-12-64 1,-5-15 85-16</inkml:trace>
  <inkml:trace contextRef="#ctx0" brushRef="#br0" timeOffset="87671.46">20457 2398 612 0,'2'-4'87'0,"-8"1"62"0,-4 2 22 0,-18-7-30 16,-10 3-41-16,-25-3-45 0,-16 3-24 0,-21 5-12 15,6 0-7-15,9 15-12 16,9 7-2-16,25 0-18 16,10 3-38-16,24-6-130 15,9-2-103 1,32 2 145-16</inkml:trace>
  <inkml:trace contextRef="#ctx0" brushRef="#br0" timeOffset="89185.99">21227 2673 108 0,'-3'-1'76'0,"-2"-1"50"0,4 1 17 0,-1 1-1 0,4 0-14 16,-2 0-13-16,4 0-11 15,0 1-14-15,-4-1-33 16,0 2-7-16,0-2-11 0,-4 11-2 16,0-8-1-16,2 0-10 15,2-1-14-15,0-1-2 16,0 3 2-16,3-1 6 16,4 1 17-1,-6 1 5-15,2 1 2 16,-1 4-2-16,-2-1 0 0,0-1 2 0,0 0 6 15,0-2-1-15,0 1-12 16,0 1-8 0,5-4-8-16,-2 4-2 0,1 3-1 15,3 0-1-15,-2 5-2 16,-1 3-1-16,-1 2 4 16,-3 4 2-16,-1 5-1 15,-1-2-3-15,-1 4-7 16,6-1-3-1,2 1-2-15,0 2-1 0,4 4 0 16,1 0-1-16,-1-2 1 16,-1-6 1-16,-2-3 1 15,-3-3 0 1,-3-4 2-16,0-5 0 0,0-8-1 16,0 0 0-16,2-1-3 15,1 0-1-15,3-2 0 0,-2 5 1 16,-3-3 0-1,2 2 1-15,1 2 1 16,-4-6 0-16,0-2 0 0,0 0 0 0,0-1 0 16,0-1-1-1,0 0 0-15,0 0-1 0,0 0-2 16,-4 6 0-16,8 1-2 16,-3 1 0-16,1 4 1 15,-1 2 1-15,-1-1 1 16,2 0 0-16,-1-4 2 15,-1-3 2-15,0-4 0 16,0 1 1-16,0-3 0 31,0 0 1-31,-1 0 0 0,-1-3-1 0,-9-6 0 16,8 2 0 0,-8 2-1-16,0-1 2 15,-6 3-3-15,-7 0 0 16,-1 3-1-1,-5-2 0-15,-2 2 0 0,1 0 0 16,-10-3-1-16,0 2 1 16,3-4-2-16,5 0 0 15,7-3 0-15,4 5-1 16,11-2-2-16,10 5 0 0,-1 0-3 16,1 0 0-16,1 0 2 15,0 3 0-15,-4 4 4 16,0 2 0-16,-1 2 0 15,0 2 0-15,0 3-1 16,2 7-3-16,3 6-1 16,3 7 0-16,7 13 0 15,3 5 2-15,-4 1 0 16,0 5 2-16,-1-8 1 0,2-2 0 16,-4-7 2-1,4-2-1-15,-1-7 0 0,-4-7 1 16,4-6-1-16,1-9 0 15,-4-5-1-15,5 1 0 16,3-7 0-16,-4 4 0 16,5 1-1-16,1-1 0 0,6 0 1 15,5-1 2 1,2-1 7-16,4-3 2 16,8-3 1-16,1-3-2 15,6-2-5-15,-6-3-5 0,-12 2-73 16,-12-2-56-16,-18 3-352 15,-8-2 284 1</inkml:trace>
  <inkml:trace contextRef="#ctx0" brushRef="#br0" timeOffset="89543.88">20598 3519 1008 0,'12'0'81'0,"-2"-2"58"16,-7 2 14-16,-3 5-30 0,0 6-13 0,-5 14-37 0,0 11-27 15,4 17-25-15,1 2-8 0,6 13-12 16,-1 4-1-16,4 1 0 16,-2-7-6-16,2-5-42 15,-4-9-24-15,3-17-79 16,-5-5-100-1,-2-19 150-15</inkml:trace>
  <inkml:trace contextRef="#ctx0" brushRef="#br0" timeOffset="89856.13">20520 3822 575 0,'-8'-4'131'0,"-4"0"77"0,-9-3-36 0,-12 1 30 0,-9 1-68 0,-9 4-20 0,-23 1-18 16,-5 6-19-16,-14 8-13 16,2 5-8-1,21 11-26-15,9-3-8 0,24-2-18 16,7-1-8-16,22-8-23 15,5-5-8 1,24-7-66-16,4-2-71 0,22 0 101 16</inkml:trace>
  <inkml:trace contextRef="#ctx0" brushRef="#br0" timeOffset="90468.93">21290 3987 550 0,'13'0'80'15,"-8"0"85"-15,2 5 32 0,-7 1 6 0,0 4-10 0,0 2-47 0,-3 1-27 0,0-2-33 0,2-3-11 16,1 1-1-16,4 1 6 16,-1 4-11-16,-1 3-12 0,7 16-13 15,-4 4-8-15,8 15-11 16,3 8-1-16,4 9-12 31,4-1-5-31,3 6-2 0,1 2-2 16,-1 4 1-16,1 8-1 0,-6 1 1 15,-3-1 1-15,-9-3-1 16,-2-1 0-16,-5-7-1 16,1 0 0-16,-4-1-1 15,4-2-1 1,-8 3 0-16,-2 2 1 0,1-1 0 16,-4-1 0-16,1-13 2 15,7-5 0-15,1-20 1 16,6-9 1-16,-1-16 0 0,-2-9 2 15,-3-10-35-15,-2-3-39 16,-4-6-147-16,-4-3-182 16,-12-5 219-1</inkml:trace>
  <inkml:trace contextRef="#ctx0" brushRef="#br0" timeOffset="91117.27">21461 5618 680 0,'9'-5'101'0,"1"3"91"0,4 6 16 0,-3 11-32 16,-5 4-21-16,0 10-35 0,-9 5-7 0,-6 4-14 0,-2 5-11 15,-2-1-32-15,2 6-19 0,8 5-27 32,4 6-4-32,14 5-4 0,0 4 0 15,9 8-1-15,3-2 1 16,-3-3 0-16,-7-6 2 15,-3-9 0-15,-3-7 1 0,-3-8 0 16,-5-4 0-16,-4-15-12 16,-2-3-23-16,-9-12-52 15,3-2-40-15,-7-5-184 16,4 0 181-16</inkml:trace>
  <inkml:trace contextRef="#ctx0" brushRef="#br0" timeOffset="91484.9">20744 6914 607 0,'10'5'104'0,"12"0"135"0,6-5-52 0,23-5 32 0,12-3-14 0,16-2-29 0,8 3-22 0,9-4-38 15,11 1-22-15,22-1-31 16,2 2-17-16,-12-7-20 16,-4 2-10-16,-19-1-5 15,-8 0 1 1,-9 0-8-16,-11 3 5 0,-25 1-10 15,-10 1-19 1,-24 6-51-16,-12 0-44 0,-22 1-123 16,-5 3-131-16,-17 10 206 15</inkml:trace>
  <inkml:trace contextRef="#ctx0" brushRef="#br0" timeOffset="92056.41">21197 7029 810 0,'30'3'135'16,"13"-1"105"-16,12-2 13 0,14-2-64 0,10-4-29 0,5 1-42 0,-7 1-23 0,-20-1-39 0,-11 2-15 16,-23 3-20-16,-8 0-2 15,-12 1 6-15,-8 4-1 0,-11 1-14 16,-3 9-16-16,-19 7-19 15,1 3-4-15,-16 3 6 16,3 1 14 0,4-4 5-16,13-6 3 0,17-7-4 15,12-4 1-15,23-5 8 16,9 4 6-16,15-1 13 16,4 2 5-16,-3-3-2 15,-9 3-5-15,-15-5-1 16,-6 8 1-16,-20 3-4 15,-2 2 2-15,-17 6-6 16,-2 1-7-16,-6 3-3 16,9 2-4-16,13-1-6 15,7-2-2-15,21 0 1 0,8 2 3 16,13-2 6-16,0 4 5 16,-5 2 2-1,-12 2-2-15,-14 12-46 0,-7 0-64 16,-23 25 59-16</inkml:trace>
  <inkml:trace contextRef="#ctx0" brushRef="#br0" timeOffset="95236.87">18821 3647 462 0,'-3'3'116'0,"0"-2"158"0,1-1-56 0,2 0-11 15,0-3-24-15,-7-8-56 0,5 9-31 0,2 2-36 0,-2 2-2 0,4 19-8 0,-4-9 0 16,1 9-15-16,1 10-11 0,1 12-14 16,10 7-5-16,2 15-4 15,-2-2-1 1,6 6 0-1,-2-2 0-15,-1-6-7 16,3-3-23-16,-9-15-53 16,2-8-49-16,-6-19-229 15,-1-15 216-15</inkml:trace>
  <inkml:trace contextRef="#ctx0" brushRef="#br0" timeOffset="95530.11">19148 3577 815 0,'-2'-1'148'0,"-6"-1"97"0,4 10-61 0,-4 3 13 0,3 9-76 15,3 7-24-15,4 11-25 0,0 9-9 0,5 9-18 16,-2 5-15-16,0 4-15 16,3 3-5-16,3-4-5 15,-6-1-2-15,3-11-1 16,-5-6-16-16,3-11-50 16,-3-15-52-16,-1-12-253 15,-2-6 225-15</inkml:trace>
  <inkml:trace contextRef="#ctx0" brushRef="#br0" timeOffset="95727.89">18777 3995 947 0,'16'-8'102'0,"6"0"87"0,8-3 15 0,8 0-14 0,8 2-47 0,-7 4-78 0,2-3-28 0,-6 2-48 16,-8-7-51-16,-1-7-155 15,0-1-205-15,13-15 226 16</inkml:trace>
  <inkml:trace contextRef="#ctx0" brushRef="#br0" timeOffset="96302.71">18498 2074 783 0,'0'5'115'0,"5"3"90"0,-2 3-3 0,-2 6-39 0,1 4-35 0,-2 6-46 15,0 6-23-15,0 6-31 16,-2 4-8-16,2 10-10 16,0 6-5-16,0 2-3 0,0 1-2 15,3 5-33-15,2 0-47 16,-2-9-98-1,5-4-101-15,-1-21 144 0</inkml:trace>
  <inkml:trace contextRef="#ctx0" brushRef="#br0" timeOffset="96619.69">18919 2087 873 0,'-3'1'61'0,"-8"6"138"0,1-3-36 0,4 1 35 15,-5 0-5-15,11 8-96 0,-3 9-27 0,3 17-29 16,1 13-16-16,-2 16-12 15,-4 4-3-15,0-2-7 16,4-4 0-16,2-6-4 0,9-5-25 16,3-9-47-1,-6-8-40-15,1-15-199 16,-3-7 190-16</inkml:trace>
  <inkml:trace contextRef="#ctx0" brushRef="#br0" timeOffset="96838.88">18492 2402 1054 0,'-13'-1'133'0,"-1"-4"204"0,4 2-209 16,6-2 10-16,7 0-29 0,11 2-28 0,10 2-50 0,2 1-11 0,17 1-10 15,7 2-4 1,12 0-108-16,12-1-91 0,11-4 106 16</inkml:trace>
  <inkml:trace contextRef="#ctx0" brushRef="#br0" timeOffset="102242.05">21388 1726 324 0,'3'-2'97'16,"-1"1"101"-16,-2-1-13 0,0 0-50 0,-2-1-19 0,-6 3-44 0,4-3-11 0,-3 1 21 16,6 2 0-16,-1-1 1 15,1 1-5-15,1 0-30 16,0 0-12-16,-5 6-8 0,2 1-1 15,1-3 6-15,2-2 6 16,5 1 22-16,0-8 4 16,9 1 7-1,6-3-5-15,10-1-10 0,8-1 2 16,22-1-7-16,5-1-5 16,12 3-13-16,2-3-9 15,9 8-15-15,5 0-3 16,22 8-6-16,5 1 0 0,-3 5-1 15,-6 2 2 1,-29-1 0-16,-11-1 0 0,-19 1 1 16,-10-1 0-16,-18-7-15 15,-5 6-31-15,-19-10-120 16,-3 0-287-16,-13 0 267 16</inkml:trace>
  <inkml:trace contextRef="#ctx0" brushRef="#br0" timeOffset="104881.02">23144 1152 672 0,'8'-5'138'0,"1"0"61"16,-2-3 0-16,0 5-16 0,-3 2-53 0,2 2-16 0,-6 2-16 0,0 8-16 0,-3 5-24 0,-5 6-9 15,0 8-28 1,3 8-7-16,-4 12-9 0,4 4-3 16,-6 12-1-16,-3 5 0 15,-4-1 0-15,4-1 0 16,0-17 1-16,1-8-1 16,2-11 2-16,5-6-1 15,1-11-1-15,5-3-1 0,13-6-1 16,4-3 0-16,12 0 2 15,7 3 1 1,7 1 2-16,5 1-1 16,9 2-1-16,2 2 0 0,-7-2 0 15,0 1-30-15,-19-2-107 16,-11-5-105-16,-14-1 117 16</inkml:trace>
  <inkml:trace contextRef="#ctx0" brushRef="#br0" timeOffset="105593.19">23631 1644 612 0,'0'0'127'0,"-3"6"71"0,-3 3-20 0,-5 2-8 0,-10 2-66 0,6-2-22 0,-3 3-40 0,2 1-19 0,10 10-9 0,3-5 0 0,8 1-3 15,7 1 1-15,15-11 3 16,3-5-1-16,11-6 15 16,0-5 3-16,-1-9 2 15,-6-8 10-15,-4 2 2 16,-8-1 8 0,-12-2 12-16,-7 0-10 0,-14-2-15 15,-8 2-15-15,-11 0-37 16,3 8-25-16,-11 10-11 15,-7 5-21-15,0 9-89 16,4-2-90 0,16 1 129-16</inkml:trace>
  <inkml:trace contextRef="#ctx0" brushRef="#br0" timeOffset="105982.41">23945 1579 865 0,'19'9'134'0,"0"9"97"0,-6 7-104 0,-5 2-20 0,0 11-57 0,-1-5-14 15,-2-2-15-15,5-2-1 16,4-12-6-16,3-4-1 16,12-13-1-16,2-3 1 0,5-10-3 15,2-4 2-15,-8-4 13 16,-5 2 13-16,-6 2 12 15,-6 4 0-15,-5 10-18 16,-5 3-12-16,-1 3-14 16,-2 4 0-16,3-1 2 15,3-1 2-15,8-7 2 16,8-7-1-16,4-4 1 16,-1-3 0-16,-1-1 6 15,-7 1 2 1,-3 3 6-16,0 1 4 0,-4-1-6 15,-1-1-1-15,-6-7-9 16,-3-7-12-16,-4-13-52 16,-6-5-26-16,-6-12-379 15,-1-5 293-15</inkml:trace>
  <inkml:trace contextRef="#ctx0" brushRef="#br0" timeOffset="119406.1">12883 1267 627 0,'2'0'147'0,"-5"0"92"0,-10 5-58 0,2-1-38 0,-3 6-56 0,3-6-11 0,0 6 4 0,8 1 6 16,4 3 1-16,2 8-7 0,-1 5-7 15,6 8-13-15,-11 12-27 16,3 11-11-16,-5 7-20 16,-6-7-2-16,5-1 0 15,-10-13 2-15,5-11 1 16,1-7 2-16,5-18 1 15,5-7 2-15,-4-7 0 16,8-15 1-16,4-10 2 16,5-6 5-16,0-15 12 0,-1-3 2 15,-4-6 11 1,-5-4-6-16,0 11-9 0,4 6-4 31,-1 11-13-31,2 9 1 0,0 9-4 0,-2 6 0 16,5 12 0-16,2 7 0 15,4 19-2-15,4 8 0 16,5 24-3-16,1 3-1 16,6 11-1-16,5-5 0 15,2-12 1 1,4-7 1-16,5-15 1 0,-2-10 1 16,-9-11 27-16,-8-11 18 15,-8-13 32-15,-5-7 14 16,-4-20 2-16,-8-4-11 15,-10-9-12-15,-6-9-15 0,-8-1-25 16,-5 0-10-16,2 3-22 31,5 10-4-31,6 18-32 0,3 8-29 0,8 15-84 16,6 4-74-16,9 4-256 16,3 1 272-16</inkml:trace>
  <inkml:trace contextRef="#ctx0" brushRef="#br0" timeOffset="119833.58">13727 1331 1092 0,'-3'8'105'0,"2"5"73"0,-1 6-8 0,0 14-11 0,-2 10-55 0,-6 15-66 16,-6 0-14 0,-4 12-15-16,3-6-2 0,-4-8-4 15,8-4 0-15,4-21 2 16,3-12 1-16,6-17 12 16,-8-9 8-16,12-16 18 15,1-10 8-15,0-21 10 16,3-9-4-16,1-18-2 15,-6-10 4-15,13-1-17 16,0 6 6-16,6 19-8 16,10 17-8-16,-6 23 4 15,3 8-7-15,-2 19-6 16,-2 11-1-16,2 24-6 16,-2 12-3-16,-1 15-4 15,-2 9-3-15,-5 6-5 0,0-1-11 16,2-10-35-16,-3-1-26 15,-6-13-85-15,-6-3-47 16,-4-13-142 0,0-9-187-16,-4-15 307 0</inkml:trace>
  <inkml:trace contextRef="#ctx0" brushRef="#br0" timeOffset="120019.86">13707 1486 1677 0,'-2'19'147'0,"4"-3"64"0,6-7 0 0,11-6-80 0,3-3-42 0,8-11-46 0,6-3-20 16,2-3-42-16,3-4-40 0,0 2-108 0,1-1-111 0,1 4 147 15</inkml:trace>
  <inkml:trace contextRef="#ctx0" brushRef="#br0" timeOffset="120472.08">14398 1401 1043 0,'1'27'171'0,"-1"-1"158"0,0 11-161 0,0-1 8 0,0 8-88 0,-4 5-38 0,0 1-33 16,1-5-7-16,2-7-2 0,-1-7-1 0,-1-15 2 0,-2-4 7 0,5-12 35 0,-3 0 16 16,1-20 14-16,1-4-4 0,-5-10-24 15,4-9-13-15,2-1-13 16,3 3-5-16,5 3-14 16,3 6-6-16,2 14-7 0,1 6-2 15,2 14-2-15,4 9-1 16,7 13 3-16,0-1 2 15,8 6 3 1,4-1 1-16,2-3 1 16,0 1 1-16,-2-6 4 15,-2-4 1-15,-14-11 21 0,-7 1 16 0,-8-12 36 16,-5-5 12 0,-3-8-1-16,-9-10-9 15,-7-16-32-15,2-9-14 16,-5-12-19-1,3-7-9-15,10 9-12 0,-4 8 1 16,10 18-44 0,-3 7-34-16,2 14-97 0,-3 2-87 0,12 6 147 31</inkml:trace>
  <inkml:trace contextRef="#ctx0" brushRef="#br0" timeOffset="120674.12">15075 1259 1502 0,'-4'39'171'0,"1"1"63"0,2 9-62 0,-4-4-46 0,2 6-79 16,3-2-18-16,0 0-18 0,3-5-11 0,2-8-55 15,-2-1-46-15,5-15-147 16,-4-4-143-16,6-14 217 15</inkml:trace>
  <inkml:trace contextRef="#ctx0" brushRef="#br0" timeOffset="120966.47">14961 1107 1055 0,'-8'-14'209'0,"2"0"216"0,6 11-208 0,4 3-12 0,-4-3-57 0,26 9-28 0,5 0-17 0,10 5-16 16,18 12-22-16,-3 3-7 16,11 6-20-1,-1 7-6-15,8 7-19 0,-6 5-7 16,-16-1-1-16,-14 2 0 16,-26-8 6-16,-13 3 1 15,-24-4 0-15,-13 3-2 16,-17-5-9-16,-13-5-6 15,-3-1-18-15,-5-8-18 0,-1-13-53 16,-2-3-47 0,-5-19-135-16,1 0-240 0,-14 3 302 15</inkml:trace>
  <inkml:trace contextRef="#ctx0" brushRef="#br0" timeOffset="160650.68">23649 3885 227 0,'-2'-2'122'0,"-3"0"97"0,5 2-10 0,5 0 2 16,-3 2-39-16,-2 0-26 0,-2 4-44 0,-6-4-18 0,0 2-20 0,8 3-15 0,8-6-6 0,13 2 4 0,17-1-5 0,6-2 6 0,20-2 5 0,7-2-4 16,8-1-14-1,3 2-6-15,4 0-12 16,-9 1-4-16,-20 2-1 16,-8-2-19-16,-34-2-116 0,-7-3-237 15,-35 4 206 1</inkml:trace>
  <inkml:trace contextRef="#ctx0" brushRef="#br0" timeOffset="161750.62">23890 3930 682 0,'-8'7'79'0,"0"-3"84"0,4-2-44 0,4-2 28 0,9 0-18 0,5-3-13 0,4-3 4 0,1 2-18 0,-4 3-15 16,-5 6-23-16,-6 4-14 0,-4 8-16 0,-3 4-4 0,-5 10-14 0,4 7-3 0,-4 10-6 0,3 2-2 15,4 2-3-15,1 2 0 0,4-4-1 0,4-3 1 0,-2-7 0 16,4-2 0-16,-5-10 1 16,1 0 1-16,-3-5 2 15,-3-11 1-15,0-2 0 16,0-10-1-16,0 0-3 15,3-7-2-15,4-2-6 16,-4 1-6-16,0 2-5 16,-3 4-1-16,0 1 2 0,0-1 3 15,-6-4 6-15,-4 6 0 16,-3 4 6-16,-1 0 1 16,-6-3 1-16,-1 2 1 15,-9-3-2-15,-3 5-1 16,-2 1 0-16,1 4-3 15,1 2 0-15,1 1 0 16,10 0 0-16,1-2-1 16,21 1-3-16,2 1 0 15,19-1 8 1,7 1 5-16,10 0 10 0,4-1 3 0,4-2-2 16,-3 2-1-16,-5 1-4 15,-2 0-1-15,-11-1-2 16,-9-1 0-16,-7-3 5 15,-9 2 3-15,-12-6 3 16,-9 3-1-16,-6 1-7 16,-1-1-6-16,-2 0-4 15,0 1-2-15,11 0-1 16,2-1-2-16,12 3-4 16,5-4 1-16,11 2 1 15,3-2 2 1,8 1 3-16,-3-4 3 15,2 0 0-15,-5 2 1 0,-7-2 0 16,-6 2 1-16,-6 6 2 0,-6 1 1 31,-9 7-2-31,1-1-3 16,4 4 0-16,5-3 2 0,8 3 12 16,2 1 0-16,9 1 13 15,0-4-3-15,-1 6-9 16,1-4 0-1,-5 5-12-15,-3-1 0 0,-5 0-1 16,-4 0 0-16,0-2-3 16,-5-2-10-16,3-6-31 15,3-2-30-15,4-4-96 16,1-9-65-16,9 2 122 16</inkml:trace>
  <inkml:trace contextRef="#ctx0" brushRef="#br0" timeOffset="162960.62">23877 5189 336 0,'0'3'130'0,"2"3"96"0,0-3-18 0,-1 2-10 0,1 3-17 0,-1-2-12 0,1 4-32 16,1 2-22-16,-6 7-46 16,1-1-14-16,1 10-25 15,-2 4-8-15,-1 7-13 16,1 1-4-16,8 5-4 16,3 3-1-16,3-3 1 15,0-4 0-15,-2-1 1 16,-5-2 0-16,-1-2 1 15,-5-6 0-15,-1-3 2 16,-3-5 0-16,-2-10 4 0,-2-1 2 16,6-11-1-16,-3-3 1 0,4-3-2 15,3-7 0 1,-9-1-1-16,2 1 0 16,-7 2-3-1,-6 2 0-15,-6 4-3 0,-2-4-1 16,-8 6 0-16,-4-5-1 15,-2 1 0-15,-9 3 0 0,-1-4 0 16,2 1 1-16,7 4 0 16,12 3-1-1,7-1 1-15,7 1 0 0,2 0 3 16,0 1 2-16,2 4-1 16,0-2 0-16,1 4-2 15,-2 0-2-15,1 0-1 16,3 2-1-16,1 1 0 15,0-2 0-15,5-1 0 16,1-2 0-16,3-2 1 16,0-1 0-16,0-1 3 15,0-1 2-15,0 0 3 16,-3 0 1-16,1 0-3 0,2 0-2 16,-3 0-4-16,3 5 0 15,3 1 0 1,2-2 2-16,-2 0 2 0,-1-4 2 0,-2 0 3 15,0 2 1-15,0 1-2 16,0-1 0 0,0-2-5-16,0 0-3 0,0 0-3 15,0 1 0-15,0 1 1 16,0-1 2-16,0 1 1 31,0-2 2-31,0 0 2 0,0 0 0 0,0 0 0 16,0 0-1-1,-2 0-1 1,1-2-1-16,-1 1-1 0,2-1 0 0,0 1 0 31,0 1-1-31,0-2 1 0,0-1-1 0,0 1 0 16,-3 2-1 0,3 0-1-16,0 2 1 15,0 1 0-15,-3 0 0 16,4 2 1-16,1 1 3 15,-2-1 6-15,0-3 0 0,-3 10 3 16,1 1-1 0,-6 9-6-16,4 6-2 15,1 7-5-15,1 4-2 0,4 10 0 16,2-1 1-16,6 2 3 16,-4 1 0-16,2-4 2 15,-6-3 1-15,-1-8 4 16,-1-3 1-16,-3-6 0 15,1-3 1-15,-4-8-6 16,1-4 0-16,5-2-2 16,0-9-1-16,2 6-1 15,4-3-1-15,-1-4 0 16,4 2-1-16,-1-5 1 16,2 0 2-16,4 3 0 15,2 0 0-15,7 4-1 16,7-1-1-16,7 2-1 15,10 0 0-15,11-3 0 0,-1-2 2 16,-2-2-40-16,-7-1-41 16,-20-2-184-1,-6 3 152-15</inkml:trace>
  <inkml:trace contextRef="#ctx0" brushRef="#br0" timeOffset="163453.4">23048 5834 1184 0,'1'-11'91'0,"1"4"57"0,-5 0 13 0,-7 2-1 0,-2 3-29 0,4 2-51 0,0 2-16 0,3 7-23 16,5-4-2-16,0-3 11 16,6 12-1-16,2-3 0 15,-1 9-10-15,0 13-21 16,-5 4-5-16,1 27-11 16,-1 11 0-16,2 13-2 31,-4-3 0-31,4-3-28 0,0-11-21 0,3-19-66 15,-1-6-32-15,3-19-67 16,-4-12-87-16,5-10 181 16</inkml:trace>
  <inkml:trace contextRef="#ctx0" brushRef="#br0" timeOffset="164070.34">22921 6080 432 0,'-3'0'67'0,"-6"0"98"0,-1 5-41 0,-2-1 8 0,-4 4-2 0,2-6 4 0,-2 1-12 0,2-1-29 0,1-2-11 0,4-2-40 32,-1 0-14-32,2 1-5 15,0-1-4-15,-4 1-3 0,-4-3-4 16,-6 8 9-16,-2-1-2 16,-4 0-4-16,0 5 1 15,4-3-10-15,2 2-1 16,11-5-3-16,6 1 1 15,5-3-1-15,0 0 0 16,0 0 5-16,0 0 1 16,-2 0 4-16,1 0-1 15,-9 3-1-15,2 4-1 0,2-4-4 16,0 2-2-16,4-1-2 16,2-4 0-16,0 0 2 15,0 0 5-15,0 0 4 16,-1 0 2-16,-1 0 1 15,-4 3-4-15,1 1-3 16,5-4-2-16,0 1-6 16,0-1 0-16,-1 3-3 15,7-6 1-15,-5 0 2 16,1 3 1-16,-2-2 3 16,0 1 1-16,0-1-2 0,-2 2-2 15,1-1-2-15,-2-2-4 16,-2-5-26-1,5 0-20-15,0 3-62 0,0-1-47 16,3 1 87-16</inkml:trace>
  <inkml:trace contextRef="#ctx0" brushRef="#br0" timeOffset="164734.28">23747 6435 859 0,'-5'0'126'0,"-3"3"115"0,3 3-75 0,-7-1-12 0,4 1-40 0,1-4-18 0,3 1-33 15,4 6-2-15,3 6 3 16,1 3-7 0,4 17-12-16,-3 6-10 0,1 18-16 15,-1 5-3-15,-3-1-10 16,4 2-2-16,-3-13-3 0,0-2-2 31,5-12-31-31,-6-8-34 0,-1-8-129 0,-1-3-114 16,0-11 166-1</inkml:trace>
  <inkml:trace contextRef="#ctx0" brushRef="#br0" timeOffset="165391.82">23434 7002 542 0,'2'-6'116'0,"-1"-2"123"0,-1 2-99 0,-6-4-29 15,-11 1-22-15,-2 4-24 0,-7 2-10 0,1 5-22 0,3 2-8 0,8 6-8 16,9 2-6-16,12 1 6 16,13-2 15-16,18-1 32 15,12-1 12-15,28 2 23 16,1 0-8-16,6-1-15 16,-6-7-8-16,-24 1-27 15,-5 1-5-15,-23-2-7 16,-6-3 5-16,-20 2-1 15,-9 0-1-15,-12 5-6 16,-12-2-10-16,-6 6-17 16,5 5-5-16,-3-2-2 0,8 7-1 15,9-7 1-15,4-3-1 16,17 2-1 0,6-1 2-16,6-1 8 15,5 3 4-15,-5 2 6 16,4-3 1-16,-14 3-1 0,-2-1 0 15,-5 1-1-15,-8 0-1 16,-5 6-4-16,2 0-1 0,0 5-4 16,-1 3-2-1,11-3-3-15,4-2-2 16,8-6-1-16,4 0-17 0,2-13-87 16,4-4-120-16,4-17 125 15</inkml:trace>
  <inkml:trace contextRef="#ctx0" brushRef="#br0" timeOffset="166577.24">23933 5430 759 0,'12'-5'119'0,"-2"2"79"0,-2-1-38 0,-4 4-44 0,-4 0-16 0,-6 0-9 0,4 0 6 16,-7 4-33 0,4-2-15-16,5-1-18 0,-1 4-9 0,7-3-9 31,7-1 0-31,9 2 9 16,5-1 9-16,10 3 9 15,8-4 0-15,16 1-4 16,5 1-5-16,7-3-10 15,-2 0-5-15,-13 0-6 16,1-2-3-16,-17 1-1 16,-1-1 0-16,-12 2 4 15,-9 3 1-15,-7 4-1 16,-4-1 0-16,-2 4-6 16,2-6-1-16,2 4-1 15,2-2 1-15,-1 1 4 0,1-2-2 16,-2 2-2-16,-3 4 0 15,1 5-4-15,-1 3 0 16,-5 6 1-16,-1 8 2 16,-2 5 0-16,3 2 0 15,3 4 0-15,-2-2-1 16,5 1 1-16,-3 0 0 0,4-4 0 16,-5 2 0-16,-1-13 2 15,-2-1 0-15,-4-9 3 16,-1-4 0-16,0-5-1 15,1-1-2-15,1-3-1 16,1-4-3-16,0 1 2 16,-2 0 0-16,-9 1 0 15,3-6 0-15,-4-1 1 16,-1 1 0-16,-3-5 1 16,-3 2 1-16,-4-8-1 15,-3 0-1-15,1 1 0 0,0 1-1 16,-2 5-1-1,0 4-1-15,2 5-2 16,3 2 0-16,8 1-1 0,1-2 1 16,7 0-1-16,6 4-1 15,-2 1 0-15,2 7 2 0,5 6 2 16,-5 4 0-16,0 8 0 16,0 0 0-16,-6 7 0 15,3 5-1-15,-2 6 0 16,-1 1 0-16,4-2-2 15,2-1 1-15,2-11-1 16,4-5 0-16,2-3 3 16,4-6 0-1,-1-7-2-15,2 1 0 16,8-9 0-16,-3-3 0 16,11 1 2-16,2-7 2 15,1 3 1-15,3-3 1 0,-1 0-3 16,-4-3-20-16,-8 3-69 15,-6-7-72-15,-13 3 78 16</inkml:trace>
  <inkml:trace contextRef="#ctx0" brushRef="#br0" timeOffset="166918.68">24278 5963 596 0,'-24'-3'108'0,"1"5"103"0,-1 4-18 0,7 7-42 0,4 1-20 0,13 6-15 0,3 2 1 0,16 13-1 0,7 4-1 16,3 12-32-16,1 7-18 15,-3 13-26-15,-6-1-15 16,-13 1-12-16,-7-5-2 16,-2-5-29-16,2-9-27 15,4-12-51-15,6-6-45 16,2-18-158-16,-1-5 177 0</inkml:trace>
  <inkml:trace contextRef="#ctx0" brushRef="#br0" timeOffset="167242.04">24854 6521 156 0,'0'11'-26'0,"3"-3"13"0</inkml:trace>
  <inkml:trace contextRef="#ctx0" brushRef="#br0" timeOffset="167448.75">24845 6575 496 0,'-13'8'188'16,"0"-5"141"-16,2 7-26 15,-1-7-25-15,2-3-58 16,4 1-30-16,-2 1-63 16,3 1-17-1,5 16-39-15,-1-6-10 0,2 12-21 16,-1 5-13-16,7 12-15 16,-1 6-9-16,-3 4-5 0,3-2-2 15,-3-3-8-15,1-7-14 16,4-12-65-16,-2-4-39 15,2-11-138 1,-2-1-112-16,2-15 217 0</inkml:trace>
  <inkml:trace contextRef="#ctx0" brushRef="#br0" timeOffset="168406.52">24548 7058 637 0,'3'0'112'0,"3"0"126"15,-1 0-21-15,-3 3-23 0,1-2-13 0,5 4-39 0,4-2-19 0,6-3-39 0,13 0-20 16,13-6-32-16,13-4-11 16,10 3-13-16,0-4-2 15,-2 1-1-15,-2 5 1 0,-20 1 3 16,-13 4 2 0,-21 0 13-16,-6 0-2 0,-12 4 0 15,-10 3-9 1,-16 7-19-16,-12 2-1 0,-4 1-6 15,7 5 5-15,10-5 2 16,11 1-2-16,19-1-3 16,2-3 0-16,10-1 0 15,8 0 2-15,4-7 6 16,2 0 2-16,-4-3 2 16,1 2 3-16,-13 0 1 15,0 1 1-15,-12 2-5 16,-2-2-3-16,-9 7-5 15,-1-2-1-15,4 5 2 16,3 1 4-16,8-4 2 16,3 1 5-16,13-3 13 0,4 0 8 15,8-3 7-15,0-2-3 16,1 0-6 0,-11 1-6-16,-5-6-2 0,-8 6 2 15,-14-1-1-15,-3 0-3 16,-14 12-8-1,-4-1-4-15,8 8-5 0,6 0 0 16,13 1-6-16,12-1 1 16,14 2 3-16,15-2 2 0,8 0 5 15,1-1 1-15,-6-8-10 16,-11-1-31 0,-24-5-59-16,5-6 55 0</inkml:trace>
  <inkml:trace contextRef="#ctx0" brushRef="#br0" timeOffset="171868.49">23756 7920 534 0,'3'0'94'0,"-4"0"82"0,-1 0-17 0,-14-8-28 16,10 16-13-16,-8 5-17 0,-2 3-7 0,10 14-24 0,-24-10-11 0,14 8-23 15,-5-1-8-15,17 6-18 16,4-1-3-16,8 3-3 16,12 2-3-16,10-2-3 15,0-8-1-15,11-10-1 16,0-7 2-16,9-17 18 16,3-5 22-16,-1-10 36 0,-5-7 20 15,-11-1 30 1,-12 0 5-16,-23-3 3 15,-8 3-10-15,-22-3-44 0,-7 2-24 16,-15-6-43 0,-2 3-18-16,1 13-42 15,1 10-19-15,10 18-76 16,2 11-54-16,4 9 114 0</inkml:trace>
  <inkml:trace contextRef="#ctx0" brushRef="#br0" timeOffset="172135.95">24201 7958 1138 0,'0'2'122'0,"-8"4"154"0,5 0-89 0,-10 13 8 0,1 3-42 0,1 16-75 16,1 8-24-16,5 7-26 16,5 4-11-16,5 3-17 0,3-3-14 0,0-5-71 15,-2-8-54-15,4-11-264 32,-6-1 233-32</inkml:trace>
  <inkml:trace contextRef="#ctx0" brushRef="#br0" timeOffset="172522.15">24142 7816 1197 0,'10'-9'154'0,"-7"-2"151"0,5 1-57 0,-3 2-43 0,3-4-48 0,9 5-81 0,7-4-23 15,13 11-25-15,3 4-10 16,1 8-9-16,6 13-3 16,-12 4-3-16,-7 4-1 15,-7 5 1-15,-8-2 0 16,-13-8 2-16,-2 4-4 16,-15-10-9-16,-7-5-6 15,-14-2-7-15,-3-6 1 16,-13-7 9-16,-2-2 2 0,13-7 4 15,8 3 0-15,32 4-10 16,-3-2 0-16,28 15 3 16,13 5 3-16,15 19 11 15,4 7 3-15,1 11 0 16,-5 8-1-16,-4-1-7 16,-6-2-45-16,-4-10-199 15,-5 1 163-15</inkml:trace>
  <inkml:trace contextRef="#ctx0" brushRef="#br0" timeOffset="177683.02">23944 5089 350 0,'6'-7'61'0,"3"-6"55"0,-5 4-13 16,2 1 19-16,-6 4 0 16,-5 4-7-16,0 0 9 0,-6 10-16 0,0-4-22 15,4 2-8-15,-1-2-7 0,11-1 3 32,6-5 13-32,4 0-2 0,1-6-3 15,0 1-35-15,-1-1-14 0,-5-2 2 16,-7 3-4-1,-1-1 7-15,-8 4-4 16,2-4-14-16,-5 0-2 16,6 6-1-16,5 0-1 15,-3 0-2-15,2 0 5 0,10 4 3 16,1 0 6 0,9 0 14-16,4-1 3 0,15-3 5 15,6 0 1-15,24-4-3 16,8-7-4-1,11-3-15-15,2-5-11 0,-5 1-16 16,-5 6-3-16,-3-3-1 16,-7 6 0-16,-4 1 5 15,-4 0 0-15,-10-1 0 16,-4-1-1-16,-14 2-14 16,-8-1-16-16,-15 6-41 15,-8-2-48-15,-15 5-78 16,-8 5-47-16,-10 0-306 15,2 6 330-15</inkml:trace>
  <inkml:trace contextRef="#ctx0" brushRef="#br0" timeOffset="-181052.95">12369 16917 1099 0,'-2'35'130'0,"-2"-7"91"0,10 2-81 0,-1 3-82 15,4-9-28-15,13-2-21 0,8-3 7 0,30-16 19 0,17-3 9 0,46-6 17 0,12-5-3 0,22-2-11 0,11 2-5 16,15-3-20-16,6-10-6 16,3 1-4-16,2-6-3 15,-28 4 16-15,-18 8 14 16,-45 1 26-16,-34 10-5 15,-45 6-1-15,-21 0-18 16,-39 6-44-16,-24 2-14 0,-52 3-43 16,-25 0-6-16,-24 3 1 15,-10 5 16-15,-10 5 30 16,-2-2 4-16,17 3 5 16,-3-5-7-16,20 3-3 15,18 0 4-15,11 1 16 16,17-1 17-16,45-4 24 15,18-3 11-15,33-6 13 16,16-7-14-16,41-3-21 16,26-2-13-16,47-3-18 0,10-7 1 15,21-10 12 1,14-3-2-16,10-7 4 16,6-3 3-16,-5 2-7 15,-14 0 4-15,-24 8 4 0,-17 6-8 16,-43 14 2-1,-21 5 3-15,-55 8-29 0,-31-2-17 16,-54 7-48-16,-27 1-29 16,-28 0-30-16,-13 4-6 15,-19-4-20-15,-7 2-14 0,-2 1-3 16,5 2 24-16,25-2 84 16,26 4 81-16,42-9 150 15,26-5 31-15,65-9 57 16,34-10-2-16,43-11-51 15,16 0-6-15,50-6-77 16,22 1-39-16,15 8-42 16,17 1-22-16,-12 8 0 15,-15 7-4-15,-26 4 4 16,-20 0 0 0,-57 4 7-16,-20 2 6 0,-46-6-24 15,-17 6-31-15,-46 1-88 16,-25-4-39-16,-39 16-18 15,-17-8 13-15,-2 6 6 16,-2-1-38-16,31 0 117 16</inkml:trace>
  <inkml:trace contextRef="#ctx0" brushRef="#br0" timeOffset="-179889.16">19563 13270 949 0,'-43'9'152'0,"4"2"122"0,2 0-53 0,15-3-85 0,5-6-53 0,17-4-49 0,14-4-14 16,37-2-18 0,17-10 17-16,34 1 6 15,16 1-3-15,20-1-4 16,23 7-4-16,7 4-4 0,4 5 12 15,-4 1 31-15,-6 3 17 16,-11 1 33-16,-18 0-6 16,-32 5-31-16,-25-4-14 15,-42 4-26-15,-30-7-1 16,-16 1 3-16,-35 0-4 16,-68 3-31-16,-32 6-31 0,-47 13-37 31,-25 9-2-31,-10 15 2 0,4 3-4 0,13 2 14 15,20-7 2-15,50-12 26 16,30-8 28-16,68-16 25 16,39-10 4-16,79-15 45 15,32-11 24-15,51-13 27 16,23 2 8-16,21-2-30 16,5 3-22-16,9 9-20 15,3 7-21-15,-29 17-17 16,-19 8-4-16,-47 18-12 15,-44 4 2-15,-54 10-9 16,-25 8-10-16,-47 12-31 0,-30 12-58 16,-57 13-113-16,-22 2 122 15</inkml:trace>
  <inkml:trace contextRef="#ctx0" brushRef="#br0" timeOffset="-170555.21">12826 2550 481 0,'4'0'75'0,"0"-3"8"0,22-3 122 0,-1-3-10 0,6-1 8 0,2-1-33 0,2 6-62 0,0 4-22 0,1-7-17 16,12 3 0-16,7-1-14 0,16-2-7 0,34 2-27 0,14 1-5 0,24 3 5 0,18-2 3 0,27 2 5 0,9-1-4 16,22 0-15-16,21-5-5 15,-19-6-5-15,3-1 2 0,0-7 3 16,-30 5 4 0,-19 3 8-16,-28-4 4 0,-65 11 9 15,-24-1 2-15,-58 6-33 16,-28 10-39-16,-68 20-169 15,-62 17 123 1</inkml:trace>
  <inkml:trace contextRef="#ctx0" brushRef="#br0" timeOffset="-163013.22">24292 7895 323 0,'16'-27'85'0,"0"4"71"0,-8 2-39 0,-5 12-18 15,-6-1-44-15,-5 4-21 0,2 1-37 0,-2-4-10 0,8-4-1 0,6-4 3 0,5 2 11 0,5 0 11 16,-2 4 28-16,-4 1 17 15,-9 10 52 1,10 0 19-16,-17 3 16 0,3 7 4 0,-8 1-33 16,-2-5-26-1,11 0-35-15,2-4-14 0,-1-2-8 16,-5-8 0-16,4 0-2 16,0-3-7-16,2 2-13 15,2 4-2-15,-10-1-3 16,-1 4 0-16,-13 2-5 31,-2 0-2-31,-1 11-4 0,-2 0 1 0,0 5 5 16,0 5-1-16,5-3 2 15,5 5-1-15,4-6 1 16,5-6 0-16,7-2 0 31,2-5 4-31,7-1 4 0,0 1 3 0,-3-2-1 0,-4-2 0 16,2 8 0-16,-4-3-1 15,-2 1-4-15,1 3-1 16,-1-4-4-16,0 6 1 16,3-3 3-16,0-2 1 0,3 10 2 31,0-5 1-31,-1 6-3 0,1 2-3 16,3 3-2-16,-3 5-4 15,0 8 3-15,2 3-1 16,-5 4 0-16,-3 6-8 0,-2 4-64 15,-3 0-65 1,4-3-164 0,-4-4 156-16</inkml:trace>
  <inkml:trace contextRef="#ctx0" brushRef="#br0" timeOffset="-154273.55">22731 7780 594 0,'9'-8'119'0,"2"0"137"0,2-3-4 0,2 5-25 0,1 7-37 0,-3 12-75 0,-5 9-35 0,-10 24-39 0,-7 7-16 0,-7 14-18 16,-3 7-4-16,-5 0-6 15,4-5 1-15,-1-6-6 16,6-6-8 0,3-13-9-16,6-11-1 0,1-14 4 15,5-17 8 1,5-4 14-16,1-20 7 0,9-20 16 15,2-10 10 1,0-18 25-16,1 1 7 16,-4-4 3-16,2 4-4 0,-4 7-14 15,3 14-8-15,0 14-15 16,-2 9-10-16,3 19-8 16,7 14-4-16,3 23 0 0,4 15 1 0,4 9-5 15,-1 5-1-15,-1 5-1 16,1-2 0-1,-3-6 1-15,0-4 1 0,5-10 1 16,-2-8 1-16,-2-12 2 16,-1-4 0-1,-7-17 4 1,-3-5 4-16,-4-21 29 16,-4-11 17-16,3-17 29 0,-3-13 12 15,-1-13-11-15,0-8-12 0,-6-3-29 16,1-1-18-16,-6 14-25 15,-6 13-15 1,-3 30-36-16,-6 8-20 16,1 18-62-16,2 1-55 15,12-2 104-15</inkml:trace>
  <inkml:trace contextRef="#ctx0" brushRef="#br0" timeOffset="-146770.45">21585 1554 533 0,'-20'6'139'0,"-1"2"191"0,-2 3-82 16,7-3-43-16,-5 3-42 0,7 3-92 0,0-6-23 0,-5-3-22 0,3 3-6 0,4-8 1 0,4 4 2 0,3 3-1 15,6-4 4-15,17 6 9 16,2-1 7-16,17 3 14 15,10-1 3-15,11-6 6 16,10 3-7-16,9-9-9 16,10-4-8-16,16 0-20 15,12-1-3-15,19 4-6 16,-12 1-2-16,-15 6-1 16,-22 0 0-16,-28 6 5 0,-11 2 4 15,-15 7 14-15,-15-1 5 16,-24 1 3-1,-13 3 1-15,-23-3-11 0,-9-4-3 16,-25-5-11-16,-12-9-2 0,-14-5-7 16,-3-6-4-1,17-5-3-15,14 2-5 0,34 5-5 16,15 0-5-16,33 5-4 16,15 1 4-16,26 2 12 15,16 7 5-15,27 1 10 16,10 3-3-16,-7-3-8 15,-2-1 1-15,-28-2-6 16,-12 0-15-16,-24-4-66 16,-13-1-56-16,-16-9-408 15,-9 9 341-15</inkml:trace>
  <inkml:trace contextRef="#ctx0" brushRef="#br0" timeOffset="-50884.1">1730 10954 435 0,'0'-11'103'0,"0"4"96"16,-7 0-25-16,4 4 0 0,-6 1 0 0,1 1-11 0,0-2-19 0,-2-4-10 0,4 4-30 0,0 0-17 0,1 0-37 15,-6 6-15-15,2 7-20 16,-6 7-3-16,1 8-6 0,0 5-2 16,5 10-4-1,2 2 0-15,3 2 3 16,2-6-2-16,4 0-3 15,7-6 1-15,12-4 6 16,-3-3 16-16,11-3 26 0,4-6 10 16,5 1 15-1,3-4-3-15,1-4-10 16,3 7-9-16,-8-2-21 0,-3 2-7 16,-11 2-9-16,-4 4 3 15,-19 3 0 1,-11 3 3-16,-14 7-5 0,-11 4-2 15,-5 9-4 1,-10-1-5-16,4 5-50 0,-4 5-43 16,4-15-139-1,0-2-127-15,17-20 196 0</inkml:trace>
  <inkml:trace contextRef="#ctx0" brushRef="#br0" timeOffset="-50552.32">1670 10854 618 0,'1'3'147'16,"1"-2"118"-16,3 4-47 0,-1-2-24 0,9 0-20 0,9-6-12 0,8-9-26 0,16-6-20 16,12-5-52-16,7-1-19 15,7 5-21-15,-4-3-45 16,-5 8-372-16,4 9 286 16</inkml:trace>
  <inkml:trace contextRef="#ctx0" brushRef="#br0" timeOffset="-50390.63">2337 11511 1048 0,'0'0'111'0,"8"-11"0"0,9-3 131 15,7-11-131-15,4-1 2 0,7 0-51 0,4-7-23 0,3 3-27 0,2-2-2 0,1 0-150 0,-5-4-305 0,6-13 274 0</inkml:trace>
  <inkml:trace contextRef="#ctx0" brushRef="#br0" timeOffset="-50204.9">3033 10566 1824 0,'-19'30'143'0,"-3"15"49"0,4 0-30 0,1 17-71 0,8 21-32 0,1 3-22 0,6 7-13 0,5-2-18 0,7 1-4 0,4-14-102 0,8-8-78 0,5-15 96 16</inkml:trace>
  <inkml:trace contextRef="#ctx0" brushRef="#br0" timeOffset="-49903.54">3350 10822 1521 0,'-21'22'100'0,"4"-3"52"0,6 9-81 0,9 17-8 0,2 7-29 0,18 19-15 0,4 3-5 0,16-3-15 0,4-15-3 0,10-22-4 0,2-19 5 0,-2-24 58 0,-3-16 29 16,-5-20 48-16,-4-7 9 16,-10-17-24-16,-8-2-18 15,-19-3-33 1,-8 6-7-16,-28 8-29 15,-11 7-2-15,-18 18-25 0,-1 8-28 16,-3 27-71 0,3 13-66-16,3 26 82 0</inkml:trace>
  <inkml:trace contextRef="#ctx0" brushRef="#br0" timeOffset="-49460.55">4132 11051 1046 0,'2'0'4'0,"-1"0"64"0,11 8 153 0,-8 1-20 0,1 13 12 0,-5 3-58 0,0 12-76 0,0 2-22 0,0 0-37 0,-5 4-9 0,1-7-5 0,-4-1-1 0,-5-16 0 0,5-8-1 0,-3-11 18 0,-3-8 3 15,3-14 7-15,1-14-1 0,10-21-8 0,7-8 3 16,10-6 13-16,4-1 18 15,9 15 8-15,4 7-4 16,-2 16-13-16,4 17-17 16,-9 17-17-16,-3 16-2 0,-7 22-6 15,-4 11 0 1,-4 9 2-16,-4 5-3 0,3 0-28 16,-4-5-35-16,7-17-114 15,4-3-89-15,5-16 135 16</inkml:trace>
  <inkml:trace contextRef="#ctx0" brushRef="#br0" timeOffset="-48968.75">4677 10923 1287 0,'7'-6'127'0,"-2"12"98"0,5 7-25 16,-9 12-53-16,2 13-25 0,4 7-58 0,-6 6-21 0,1 7-32 0,-2-4-6 0,0-7-1 0,0-9-2 16,0-21-4-16,8-10-2 15,-2-22 0-15,4-15-2 0,4-18 3 16,2-8 0-16,9-10 1 31,2-2 0-31,6 12 1 0,1 8 2 16,0 26 2-1,0 13 1-15,-12 21 2 0,-1 14 1 0,-12 15-1 16,1 6-1 0,-9 0-1-16,-1-3 0 15,0-17-2-15,0-8 0 0,0-19-2 16,2-5 0-16,0-15 0 16,1-7 0-16,8-5-1 15,3 1 1-15,8 4 0 16,8 10 0-16,3 14 12 15,7 4 1-15,-1 12 2 16,0 4 2-16,-1 2-9 0,-1-5 1 16,-12-6-3-16,-2-2 3 15,-8-6 1-15,-9-1-8 16,7-1-2 0,-4 2-4-16,7 16-27 0,4 9-19 15,4 21 28 1</inkml:trace>
  <inkml:trace contextRef="#ctx0" brushRef="#br0" timeOffset="-23324.71">19408 2623 444 0,'2'8'140'0,"2"-3"106"0,0 4-18 16,-1-4-22-16,-2-2-56 0,2 3-30 0,-9-6-26 0,1 2-4 0,-6 3-12 16,-4 1-9-16,-3 7-22 0,-1 2-17 0,-4 9-12 15,1 3-6 1,1 3-9-16,-1 3 4 15,-3-3-4-15,0-2-1 0,-4 2 1 16,-2-6 1 0,-12-4 1-16,-9 1-1 15,-17-9 2-15,-15-1-1 16,-4-9-1-16,-1-7 1 16,9-14-1-16,6-9 0 0,9-19-3 15,2-4-2-15,8-4-2 16,-2 6 3-16,-2 7 16 15,7-3 8-15,3 1 13 16,8-3-3-16,13-5-7 0,3-5-1 16,7-8 3-1,4-7 5-15,0-12 0 16,1 2-4-16,7 2-14 0,0 4-4 16,7 13-3-16,7 10-2 0,10 8-2 15,5 8 2 1,10 5 10-1,1-1 2-15,8 4 1 16,1 1 0-16,7 3-5 16,-2 0 0-16,0-4 6 15,1 2-5-15,2-3-5 16,1 2 0-16,9 12-6 16,-1 1 4-16,8 7-2 15,8 8-1-15,1 8-2 16,-1 1-1-16,-8 4 3 15,-4 4 0-15,-4 0 0 16,-4 5-2-16,2 4-3 16,-3 0-1-16,5 11 0 0,-3 2 0 15,-3 7 1-15,-7 3 1 16,-17 4 3-16,-8 6 2 16,-11 7 1-16,-9 8 0 15,1 3-1-15,-2-1-1 16,-1-3-7-16,0-2-1 15,-6-5 0-15,-5-2 1 0,-13-4 6 16,-6-4 2-16,-14-4 0 16,-3 1-1-16,-2-7 5 15,-2-2-9-15,4-9-8 16,1-7-12-16,7-7-37 16,-4-9-11-16,12-7-36 15,2-3-18-15,7-6-68 16,10 1-83-16,21 3 155 15</inkml:trace>
  <inkml:trace contextRef="#ctx0" brushRef="#br0" timeOffset="-22097.51">22672 1183 351 0,'-11'0'18'0,"-1"2"29"0,-1-4-1 0,-1 1 42 16,1-4 22-16,-1 0 33 0,1 2 3 0,-4-3-7 0,1 4-11 0,0 4-29 15,-3 4-21-15,2 0-25 16,0 4 0-16,-4 1 2 0,4 0 5 16,-1 3 2-1,3 2-8-15,1 7-20 0,-2 4-10 16,-8 11-13-16,2 3-3 16,-2 10-5-16,5 2-1 15,5 6-1 1,3-6-1-16,10 2 0 15,2-3-1-15,12 7 0 16,4-6 1-16,5-1 1 16,3 0 0-16,1-4-1 0,2-7 0 15,5-7 9-15,2-7 3 0,8-16 9 16,1-8 6-16,12-14 5 16,1-9 10-16,3-15 6 15,5-10 18 1,-10-8-5-16,-1-3-1 0,-13-18 0 15,-18-4-23-15,-15-15-3 16,-6-9-9-16,-15-4-14 16,-9 4 3-16,-12 18-15 15,-17 10-16-15,-12 25-50 16,-11 14-26-16,-13 18-68 16,-4 11-48-16,-14 9-232 0,-13 9 258 15</inkml:trace>
  <inkml:trace contextRef="#ctx0" brushRef="#br0" timeOffset="-294.92">11902 2975 1195 0,'-2'3'103'0,"2"-2"57"0,2 4-10 0,4 1 14 16,5 2-41-16,2 10-9 0,0 9-30 0,-4 2 0 0,-4 22-11 15,-5 14-25 1,-11 34-32-16,-3 19-11 0,-5 29-5 16,1 4 0-1,10 4 1-15,4-9 0 0,7-26 0 16,6-16 1-16,4-31 0 15,7-18 0 1,7-14-1-16,6-6-1 0,21-8 0 16,12-7-1-1,19-15 0-15,10-4 0 0,23-13-2 16,16-4-1-16,32-4-1 16,3 1-1-16,19 0 5 0,-1 0 2 15,-18 0 2 1,-6-2 2-16,-29-4 2 0,-27 5 0 15,-30-6 4-15,-15 1 1 16,-29-5 2 0,-17-3-3-16,-19-13 0 0,-15-10-2 15,-12-22-5 1,-6-12 1-16,0-28-4 16,4-17-1-16,10-18-2 15,8-8 2-15,14 6-3 16,1 10 0-16,11 22 3 15,-1 13 0-15,-4 20 6 16,-2 13 1-16,-11 23 3 0,-2 13 3 16,-17 24 0-1,-10 2 2-15,-15 11-4 0,-6 7-3 0,-32 9-3 16,-24 6-5-16,-32 20-6 16,-24 10-4-1,-52 25-33-15,-12 15-17 0,-29 34-30 16,-8 7-23-16,39 11-45 15,20-1-45-15,57-17 112 0</inkml:trace>
  <inkml:trace contextRef="#ctx0" brushRef="#br0" timeOffset="595.99">12602 3667 718 0,'0'3'152'0,"2"0"89"0,0 4-34 16,1 5 11-16,3 9-65 0,-3 6-23 0,5 20-47 0,-5 5-18 0,2 13-39 0,0-2-14 15,-4-3-5-15,1-1 0 16,1-11-1-16,2-9 2 0,-5-20 5 16,0-6 1-1,-3-20 1-15,-2-13-1 0,-3-26-7 16,2-17-3-16,4-28-1 15,2-9-2-15,14 3 5 16,8 7 2 0,18 23 16-16,6 19 4 15,6 22-1-15,-3 11-3 0,-4 15-15 16,-12 3-5-16,-7 11 1 16,-6 6 3-16,-17 7 8 15,-4 6 4-15,-20-1 3 16,-7 3-1-16,-16-7 0 15,-5 0-3-15,0-4-9 16,9-2-5-16,23 3-16 16,8 2-6-16,23 14-2 15,11 6 2-15,16 9 8 16,5-3 5-16,0-7 4 16,1-7 0-16,2-20-23 0,-5-11-25 15,5-19-41-15,1-14-34 0,-7-15-24 16,-4-7 21-1,-7-10 41-15,-10 2 36 16,-8-5 52 0,-6 7 8-16,-2 9 24 0,-4 10 18 15,-2 33 28-15,2-9 4 16,-1 36-18-16,2 4-19 0,2 9-29 16,-3 5-6-16,1-9-4 15,0-4-1-15,0-7 3 16,-3-10 1-16,0-12 5 15,-5 1 2-15,2-17-2 16,0-5 0-16,-5-13-4 16,2-9 5-1,-2-4 11-15,-2-7 3 0,3-8-3 16,-1-3-8-16,9-1-17 16,7 12-4-16,11 7-4 15,6 13-1-15,10 7 1 16,3 4 0-1,6 7 0-15,2 0-1 0,-7 9-33 16,-4-1-32-16,-13 8-111 0,-1 5-166 16,-17 3 199-16</inkml:trace>
  <inkml:trace contextRef="#ctx0" brushRef="#br0" timeOffset="788.29">13322 3754 1577 0,'11'20'100'0,"0"-4"8"0,3-5 7 0,2-11-55 0,9-8-32 0,13-20-107 0,5-13 59 0</inkml:trace>
  <inkml:trace contextRef="#ctx0" brushRef="#br0" timeOffset="5319.6">13864 3596 413 0,'0'10'106'0,"0"1"116"16,0 4-12-16,2 0-45 0,-2 0-18 0,5-4-43 0,-2 2-14 0,2-8-26 0,-1 1-13 16,-2-4-18-16,0-2-8 15,-2 1-1-15,-8 1 4 16,3-2 3-16,0 0 3 16,2 0-3-1,3 0-6-15,-3-5-4 0,6-1-2 0,5 1 3 16,3-3 1-16,2 3 6 15,1-4-2 1,3 7-9-16,5 1 0 16,3 2-4-16,4 9 7 0,9-9 4 31,0-1-2-31,11 2-1 0,-1 1-8 16,-2 2-5-1,2 0-4-15,-1-2-3 16,0 3-1-16,-1-6 0 0,4 2 0 15,1-2 0 1,3 0-1-16,1-4 0 0,5-3 0 16,1-3 2-16,-6-1 0 15,-4-5 1-15,-8 4 1 16,-9 1 0-16,-5-2-1 0,4 7-1 16,-6-2-1-16,-1 3 1 15,3 2-1-15,-4-3-1 16,0 1 4-16,-1-8-66 15,-7 2-61-15,2-3 70 16</inkml:trace>
  <inkml:trace contextRef="#ctx0" brushRef="#br0" timeOffset="9433.04">15076 3546 459 0,'3'-2'95'0,"5"2"91"0,-6 0-15 0,-1 0-30 0,-2 5-10 0,-4 4-19 16,2-2-9-16,1-4-26 16,2-3-10-16,2-11-6 15,9 0-4-15,1-2-7 16,6 0 1-16,-4 5-14 15,-1 2-2-15,-2 3 2 16,-2-2 0-16,2 4 0 16,-4-1 0-16,2 1-6 15,4 1-5-15,4-7-8 0,3 2-7 16,7 2-8-16,3-5-2 16,5 5 2-1,3 3 0-15,4 0 1 0,3 3 0 16,-4 7-1-1,-2 1-1-15,-3-3-1 16,-1-2 1-16,3-6-2 0,-5 0 1 16,8 0-1-16,5-1 0 0,1-4 0 15,5 2 1-15,3-2-1 16,7-5-1-16,9 1 0 16,6-4 0-16,4 6 1 15,-2-5 0-15,-13 6 0 16,-3 3 0-16,-8 1 0 15,5 2 0-15,2 0 1 16,4-1-1-16,11-7 0 16,2 0 0-16,0-9 0 15,-2-1-1-15,-6-1 1 16,-6 1 0-16,6 0 0 16,3 1 0-16,3 1 0 15,13 2 1-15,-3-5-1 16,-2 0 0-16,-7-6 0 15,-7-2 1-15,-7-1 0 16,1-7 2-16,-2 2-1 0,2 1 0 16,3-1 1-16,-1 0-1 15,3 0 0 1,-7-5 0-16,-6-3-1 0,-2 2 1 16,-8-2-1-16,1 3 1 15,-1 6-1-15,-3 2 0 16,2 7 0-16,0 4 0 15,1-3-1-15,0 4 0 16,8-2 0-16,1 4 0 0,0-3 0 16,-4 3 1-16,-11 1 1 15,-1 0-1-15,-2 4-1 16,0 3 1-16,-7 5 0 16,1 2 4-16,-2-1 5 15,-2-3 0-15,7 1 2 16,3 1-4-16,1-7-2 15,8-1-1-15,-1-8 0 16,9-5-2-16,1-10 0 16,0 2-1-16,1-3-2 15,-5 6 0-15,0 10-1 16,0 6-3-16,-7 18 0 16,-1 1 1-16,-5 13 1 15,1 0 2-15,-3-2-12 16,-5 5-24-16,-10-7-76 0,-6-1-94 15,-21-6 112-15</inkml:trace>
  <inkml:trace contextRef="#ctx0" brushRef="#br0" timeOffset="47647.65">16889 11669 462 0,'0'5'38'0,"-3"1"43"0,1-3-5 0,-6 5 4 0,5-2-11 0,-3 2-18 0,1-2 0 15,2-1 21-15,0-5 18 0,3-6 22 0,4-4 14 0,4 1 3 16,0-4-5-16,6 2-13 16,-1 0-14-16,-5 3-11 15,0 2-5-15,1-3-4 16,4 2 0-16,10-4-12 15,-7-8-4-15,19 2-25 16,6 3-3-16,5-10-12 16,14 8-11-1,1-7-8-15,-6-3-4 0,5 4-10 16,0-1-29-16,-17 7-82 16,-5-3-64-16,-24-5 89 15</inkml:trace>
  <inkml:trace contextRef="#ctx0" brushRef="#br0" timeOffset="47920.3">17282 11158 1285 0,'-4'8'65'0,"9"-2"36"0,9-1-41 0,7-2 12 0,12 3-3 0,10 2-10 0,7 6-31 0,1 1-10 0,-6 7-13 0,-5 3-1 15,-23 10 2-15,-6-1-1 0,-22 14 2 0,-5 4-4 0,-22 8-47 0,1-2-34 16,-4-1-156-16,-5-12-187 0,14-10 243 0</inkml:trace>
  <inkml:trace contextRef="#ctx0" brushRef="#br0" timeOffset="48220.11">17927 10898 1260 0,'11'11'71'15,"-5"4"34"-15,2 9 15 0,-6 9 18 0,1 5-10 0,1 14-37 0,0 5-15 0,-4 11-37 0,-4 4-21 0,-3-4-28 16,-3-2-47-16,-1-9-136 0,3-10-110 0,0-12 148 0</inkml:trace>
  <inkml:trace contextRef="#ctx0" brushRef="#br0" timeOffset="48488.61">17818 10937 1337 0,'8'-30'79'0,"6"0"34"16,10 5-7-16,15 8-22 15,8 4-2 1,13 10-16-16,8 1-14 0,-9 7-20 15,12 9-9-15,-27 8-8 16,-6 5-4 0,-16 5-6-16,-21 1 1 0,-13 5-6 0,-18-1-4 31,-18-5-2-31,-7-2-5 0,-8-11 5 16,6-3 1-16,18-9-1 15,9 0 4 1,22 1-5-16,6 3 0 0,12 14 6 15,14 13 0-15,13 8 7 0,4 6 2 16,19-2-5 0,-11-6-32-16,5-17-142 15,-7-2-165-15,1-20 174 16</inkml:trace>
  <inkml:trace contextRef="#ctx0" brushRef="#br0" timeOffset="48836.03">18496 11103 827 0,'7'12'70'0,"-1"4"119"0,5-6-116 0,9-4 26 0,6-6 23 0,2-8-4 0,4-9-16 0,-1-4-12 0,-7-3-20 16,-5 2-11-16,-10 7-22 0,-7 0-4 0,-15 8 13 0,-9 3 4 16,-14 12 6-16,-5 2-6 0,0 13-23 15,0 10-10 1,6 10-18-16,8 4-4 16,13-4-4-16,3 0-1 0,13-13 0 15,9-1 1-15,12-6-1 16,3-6-14-1,2-9-69-15,5-8-38 0,0-13-193 16,5-12 177-16</inkml:trace>
  <inkml:trace contextRef="#ctx0" brushRef="#br0" timeOffset="49104.9">19097 10846 1455 0,'-19'15'155'16,"-3"9"106"-16,-4 4-102 0,-8 9-27 0,-3 1-62 0,-1-2-26 0,6-6-21 0,10 0 1 15,20-2-7-15,2-6-1 0,23 0-14 0,-5 2-4 0,11 0 2 0,2 2 0 16,-12-7 4-16,-6 3 3 0,-10-4 3 0,-14-1-4 0,-19-4-32 15,2-1-23-15,-23-7-50 16,5-3-39-16,7-7-143 16,4-12-151-1,21-20 239-15</inkml:trace>
  <inkml:trace contextRef="#ctx0" brushRef="#br0" timeOffset="49275.87">19050 10910 736 0,'33'-19'207'0,"-1"11"216"0,-7 1-159 0,-5 16-121 15,-2 8-44-15,-9 17-48 0,1 7-11 0,-7 4-20 0,0-4-8 0,5-8-21 0,3-7-45 16,5-15-232-16,0-11 186 16</inkml:trace>
  <inkml:trace contextRef="#ctx0" brushRef="#br0" timeOffset="49454.73">19183 10710 1464 0,'0'2'23'0,"0"-2"-87"0,3-4-55 0,17-8 69 16</inkml:trace>
  <inkml:trace contextRef="#ctx0" brushRef="#br0" timeOffset="49682.68">19765 10740 1744 0,'-24'6'66'0,"-6"5"3"0,-5 2-33 15,7 4-3 1,1 2-13-16,11 5-16 15,7-2-4-15,12 8-7 0,8-2 0 16,14 2 3-16,1 3 2 16,-1-6 3-1,-3 2 3-15,-19-3 9 0,7 0 4 0,-22-3 3 16,-10 1-2 0,-8-8-24-16,-17-4-23 0,-7-7-60 31,1-2-73-31,7-9 90 0</inkml:trace>
  <inkml:trace contextRef="#ctx0" brushRef="#br0" timeOffset="49863.37">19755 10425 1039 0,'38'-21'162'0,"-2"5"122"0,-12 18-99 0,-10 9-29 0,-3 22-46 0,-8 6-17 15,1 18-34-15,3 8-14 0,-2 4-23 16,3 1-4-16,0-4-27 16,-5 3-40-16,2-4-239 15,-4-5 190-15</inkml:trace>
  <inkml:trace contextRef="#ctx0" brushRef="#br0" timeOffset="50493.92">19870 10825 1328 0,'7'-8'85'0,"-1"0"64"0,3 4-37 0,4 0 11 0,-2 1-20 0,3 0-40 0,7-5-15 0,9 2-33 0,5 1-6 16,2 4-7-16,-2 1 0 16,0 6 0-16,-10 7-1 15,-9 2 0-15,-5 6-1 16,-16 3-3-16,-4 4-1 0,1 0-3 16,5-2 0-16,14-9-2 15,11-6 1-15,8-11 0 16,8-5 2-16,-2-11 6 15,-3-1 1-15,-8 1 8 16,-11-3 2-16,-6 4 10 16,-9-1 4-16,-15 2-2 15,-6-2-3-15,-16-1-24 16,-9 1-21-16,1 6-24 16,-1 4-6-16,18 6 1 15,15 0 7-15,28 0 18 16,15 3 5-16,23 0 17 15,8 5 11-15,-2 3 17 16,-3 3 6-16,-12 2-1 16,-4 6 6-16,-6 2-3 0,-7-2-5 15,-9 3 1 1,-4-1-9-16,-13-2-7 0,0-3-1 16,-5-7-1-16,-5-4-1 15,1-4-1-15,6-4-2 16,1-8 2-1,4-10 5-15,12-13 3 0,5-7-1 16,14-6-6-16,2 1-5 0,4 7-1 16,2 4-2-16,0-1-28 15,5 3-89-15,-8-14 75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7:59:32.5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12860 5451 489 0,'-27'-8'16'0,"0"-2"11"16,-5 6 26-16,6-3 61 0,0 3 28 0,4 4 16 0,2 0-26 0,-2 0-37 16,1 0-19-16,1 1-23 0,2 2-3 15,6-1-29-15,2-1-9 16,9-1-7-16,-3 5 4 16,14-2 10-16,10 2 7 0,20 1 2 15,10-1-4-15,24 3-9 16,5-3-4-1,8 3-2-15,3-2 9 16,14 0 13-16,14-1 6 16,23-2 7-16,14 2-1 15,16-5-7-15,19-2-4 16,24 2-6-16,12 0-6 0,29 7-5 16,-4 5 7-16,24 9 11 15,-1-4 2-15,-5 5-1 16,10 3-10-16,-19-6-14 15,2 6 8-15,-8-2-128 16,-21 3-246-16,-20-16 223 16</inkml:trace>
  <inkml:trace contextRef="#ctx0" brushRef="#br0" timeOffset="13060.06">9277 6444 925 0,'-24'25'40'0,"-1"1"24"0,1-6-9 0,2-3 35 0,6-2 33 16,5-3 0-16,8 2-26 0,2 10-21 0,-1 3-17 0,0 1 4 0,2 9-10 0,4-9-5 0,18-3 4 0,11-3 9 0,38-22 11 0,19-8-8 15,23-22-11-15,9-11-10 16,21-7-21-16,12-3-4 16,9 1-8-16,6 7-4 0,1 2-1 31,-10 8-1-31,0 5-42 0,-16 4-64 16,-10 14 60-16</inkml:trace>
  <inkml:trace contextRef="#ctx0" brushRef="#br0" timeOffset="17413.04">13825 6600 919 0,'-5'2'83'15,"2"-1"82"-15,-2-1-118 0,5 2-3 0,-1-2 15 0,1-3 23 0,0 1 8 0,6-7-21 0,4 1-21 16,7-3-25-16,3-2-8 16,12 4-13-16,1-1-3 0,14 9-4 15,9 4-2 1,19 5 0-16,11 3 1 0,10 0 0 16,5-5 1-16,16 2 3 15,18-5 1-15,17-1 2 16,5-1 3-1,11 3 3-15,8-1 0 0,9 3 0 16,9 2-2-16,30-2-2 16,-8-1 0-1,13-5 3-15,19 0 5 0,-15-5 9 16,15 10 4-16,14 3 19 16,-15 9-1-16,14 8-9 15,-4 1-4-15,-22 4-22 16,1 3-2-16,-23-5 0 15,-14 2 0-15,-21-8 3 16,-12-5 1-16,-37-9-6 16,-13-8-30-16,-42-11-213 15,-21-3 163-15</inkml:trace>
  <inkml:trace contextRef="#ctx0" brushRef="#br0" timeOffset="18360.21">5989 7827 769 0,'30'8'84'0,"8"2"152"0,6 1-231 0,3-4 0 0,-1-2-4 0,-9-5 0 0,7-1 1 0,-3-7 1 0,11-6-2 0,9 1 0 15,18-3-3-15,16 2-2 16,23 5-2-16,4-3 1 15,13 12-2 1,9 8 7-16,17 2 49 0,12 2 28 16,12 4 44-16,17-6 13 15,4-1-25-15,11 1-23 16,26-12-35-16,-7-6-16 0,32-4-20 16,7-6-5-16,-1 4-5 15,17 1-3 1,-18 5 2-16,9 8-25 0,-1 2 16 15</inkml:trace>
  <inkml:trace contextRef="#ctx0" brushRef="#br0" timeOffset="24241.86">3004 10740 1221 0,'-15'32'98'0,"2"-3"115"0,19-10-192 16,12-4-12-16,8-6-11 0,8-4 2 0,11-4 5 0,7-1 2 0,24 0 2 0,11 0-1 16,12 4-6-16,12 2-1 0,15 3-2 15,21-1-2-15,34 3 0 16,19 0 0-16,40-1 5 15,3-2 4-15,40-2 22 16,13-3 8-16,18-5 6 16,13-1 7-16,10-8-6 15,6 3-6-15,4 2-7 16,1-2-10 0,-7 7-12-1,-8 1-2-15,-29 8-3 16,-7 1 1-16,-51 7-52 15,-9 0-88-15,-18-1 81 16</inkml:trace>
  <inkml:trace contextRef="#ctx0" brushRef="#br0" timeOffset="25374.49">10932 9562 913 0,'-2'6'145'0,"-1"2"108"0,3-2-122 0,5 2-42 0,1-3-62 0,7 0-12 0,7-7-17 15,-1-4-3-15,5-4-1 0,-1 3 2 0,6-3 3 16,7 5-1-16,2 5-1 16,6 4 0-16,11 7-2 15,2 0 1 1,20-2-1-16,6 2 2 0,3-5 1 16,4-4 0-16,5-2 22 15,6 0 3 1,20-3 3-16,6-3 3 0,7 2-20 15,8 4-3-15,7 5-2 16,14 6-3-16,-5 10-1 16,3-1 0-16,-7 12-1 15,-2-1 1-15,5 7 1 16,-11 1 1-16,-17-5 2 0,-6-4 1 16,-11-10 17-1,0-6 7-15,-14-3 11 0,-8-4 2 16,-24 0-11-16,-9 0-5 15,-21-1-3 1,-9 2 0-16,-14 1 13 16,-9-2 11-16,-10-7 8 0,-10-5-3 15,-17-6-13-15,-10 3-45 16,-18 0-23-16,-10 7-2 16,-27 1-9-16,-8 0 35 0,-20 0 2 15,0 0-3 1,-27 0-25-16,-14 1-23 15,-26 2-127-15,-39 10 106 0</inkml:trace>
  <inkml:trace contextRef="#ctx0" brushRef="#br0" timeOffset="44770.74">3033 13710 1114 0,'1'9'74'0,"7"-1"24"0,-1-2-36 0,4-4-40 0,-2-1 15 0,4-2 4 15,2-1 10-15,3 1-6 0,-1 1-21 0,1 0-1 16,4 3-11-16,-5 6-4 16,5-2-3-16,5 4-4 15,8 0 0-15,12 0 0 16,7 3 5-16,5-2 11 16,0 1 5-16,4-2 3 15,-3-1-3-15,5 1-9 16,7 0-4-16,13 3-5 15,5 0-1-15,5 5-1 16,-4 3-1-16,-4 0-1 16,-2 8 0-16,-1-8-2 0,14 2 0 15,14-4-1-15,5-4-1 16,1-3 0-16,-8-2 0 16,-2 3 2-1,7-3 1-15,11 2 1 16,2-1 0-16,-10-6 0 0,-4 2 1 15,-10-1-1-15,11-1 0 16,11-6 1-16,0 0 0 16,-4 0 1-16,-10 0 0 0,3-6 1 15,3 3 1-15,4-2 2 16,-1 0 0 0,-15 2-1-16,-5-3 0 0,-2 2-2 15,7 0-1-15,4-1 0 16,1-6 0-16,1-2 1 15,-10 1-1-15,7-1-1 16,13-1 0-16,-1 1-1 16,7 4-1-16,-11-1 0 31,-10 4 1-31,-1 4 0 0,7-2 1 0,7-1 0 16,2 2 0-16,-7-8 0 15,-9-2 0-15,6-1-1 16,7-3 1-16,9 1 0 15,-2 2-1-15,-7 4 0 16,-7 4 0-16,8 4 1 16,6 1 0-16,-8 1 0 0,-3-3 2 15,-7 1 40-15,-6-1 8 16,9 1 20-16,4-4 7 16,-10 1-32-16,-2 2-5 15,-5-2-17-15,-10 2-8 16,1 0-6-16,4 2 3 31,-3-4-2-31,-2 2 1 0,-19-1 0 0,-7 3-5 0,-15 1-139 16,-4-6 99-16</inkml:trace>
  <inkml:trace contextRef="#ctx0" brushRef="#br0" timeOffset="63947.89">10537 12500 636 0,'13'-22'151'0,"0"4"168"0,-1 1-157 0,-7 11-40 0,1 0-11 0,-7 7 3 0,-7 5 5 0,-2 5-24 0,4 2-19 16,-2 0-31-16,5-1-8 0,8-5-15 0,6-1 3 0,14-4 15 16,11-2 2-16,24 0 0 0,-1 0-4 15,13 4-19 1,5 6-7-16,-1 1-7 16,8 3-2-16,17-3-5 15,9-6 2-15,20-4 6 16,2-2 0-16,8-2 15 0,7 1 1 15,11 2-3-15,3-2-3 16,9 4-11-16,1 1-2 16,8 7-1-1,-3 7 10-15,-3-3 6 0,-6 5-3 16,-18-6 2-16,-17-12-5 16,-18-1-11-16</inkml:trace>
  <inkml:trace contextRef="#ctx0" brushRef="#br0" timeOffset="74381.96">14797 9568 126 0,'-11'-1'73'0,"1"-2"101"0,6-4 21 0,2-1 17 15,2-4 1-15,5-4-10 0,-4-1-6 0,-1 2-39 0,0 4-29 0,-9 7-52 31,-2 4-18-31,-8 3-22 0,3 6-4 0,5 4-5 16,8 4-4-16,5 7-5 0,15 6-5 16,21 16-12-1,7 6-1-15,12 17-2 16,2 4 0-16,-6 1 2 16,-1-3 0-16,-4-13-25 15,-7-3-20-15,-7-17-44 16,-2-3-28-16,-1-20-73 15,-2-5-103-15,-4-18 171 0</inkml:trace>
  <inkml:trace contextRef="#ctx0" brushRef="#br0" timeOffset="74665.35">15267 9819 1009 0,'-21'14'132'0,"4"5"105"0,-2 2-62 0,8 1-49 0,6 0-23 0,7-3-22 0,9-4-2 0,13 8-22 0,4-9-13 0,10 9-18 15,1 4-12-15,-1 2-7 16,-1-1-1-16,-9 2 1 16,-8-2 4-16,-15-1 2 0,-5 2 4 15,-23 2 5 1,-12-3 0-16,-14-2 1 15,-9-7-3-15,-4-12-7 16,4-3-5-16,-1-6-25 16,4-6-26-16,3 2-89 15,3 3-87-15,2 0 118 16</inkml:trace>
  <inkml:trace contextRef="#ctx0" brushRef="#br0" timeOffset="76217.38">16106 9808 650 0,'-1'0'115'0,"-2"0"122"0,3 2-73 0,0 2-40 0,1 1-28 0,2-2-22 0,-3-1-4 16,2 6 4-16,4-5 3 0,-6-2-13 0,0 1-12 0,0-1-23 0,-3 11-10 15,-2-5-12-15,4 0-2 0,-6-1-1 16,3-1 0-16,4-4 3 16,0-1 1-16,0 0 3 15,0-4 2-15,8-4-2 16,-4 1-2-16,-2-2-3 15,1 4-1-15,-3 4 0 16,0-3-1 0,0 3 0-16,0-1-3 0,3 1-1 15,0-2-3-15,-1 3 1 16,-2 0 1-16,1 1 2 0,-1 1 1 16,0-1 1-1,0 1 2-15,0-1 0 0,0 3 0 16,-1-3-1-1,1-1-1-15,-2 0-1 0,1 0-2 16,-1 2-1 0,-1 4-2-16,3 4-2 0,0 2 1 15,-2 10 0-15,-1 7 1 16,-5 4 2-16,4 0 0 16,-1-5 0-16,2-3 1 15,3-6-1-15,4-4 1 16,0-6 1-16,-3-7 1 15,-1-2 1-15,2 0 0 0,-2 0 0 16,0 0 0-16,0 0-4 16,-2 0-1-16,2 0-1 15,3-8-2-15,8 0 1 16,8-8-1 0,3-9 2-16,4-7 1 0,7-1 2 15,-5-8 0-15,-1 2 3 16,5 4-1-16,-14 4 1 15,5 8 0-15,-8 17 0 16,0 6 0-16,-3 14-2 16,1 7 0-16,-1 10-1 15,-2 7-2-15,-7 2-3 16,2-2 0-16,-4-5 0 16,2-3 0-16,-1-13 4 15,0-1 0-15,6-13-2 0,-4-8-1 16,6-9 1-16,2-8 1 15,3-5 9 1,2 0 4-16,3 4 12 16,3 5 5-16,-6 15 0 0,3 6-4 15,-2 13-12-15,-3 6-7 16,6 10-5-16,-4 1-2 0,5 3-20 16,1 2-15-16,2-8-70 15,3-3-61-15,4-8 92 16</inkml:trace>
  <inkml:trace contextRef="#ctx0" brushRef="#br0" timeOffset="76944.19">16974 9980 852 0,'3'11'78'0,"-1"1"64"0,9 7 11 0,-2-3-4 0,1 2-18 0,12-7-49 0,-7-5-3 0,8-6-14 0,-1-6 2 0,-7-9 13 0,3 0-5 15,-1-9-20-15,-3 0-6 16,-7 5-1 0,-3-11-1-16,-8 11 4 0,-9-4-4 0,-7 2-17 15,-6 9-9 1,-7 5-13-16,6 7-5 0,1 19-11 15,-1 8-4 1,5 19-1-16,4 4 0 0,9 2 4 16,6 0 2-1,6-11-1-15,11-6 1 16,10-13 0-16,4-12 1 0,7-10 3 16,3-8 2-16,-1-16 2 15,0-3 3-15,1 1 5 16,-5-1 4-1,1 8 3-15,-2 6-1 16,-7 12-6-16,-3 7-3 16,-7 10-4-16,-3 7 0 0,-2 4 0 0,-7-2 1 15,0-7 0-15,-3-1 1 16,0-9-2-16,0-6-2 16,0-7-3-16,5-6-3 15,9-11-2-15,6-7 1 16,17-4 1-1,2 0 2-15,8 8 2 0,1 11 1 16,-10 9 0-16,-7 10 0 16,-6 10 0-16,-9 3 0 15,-6 1-2-15,1 1 0 16,-8-2 1-16,3-7-1 16,0-8-1-16,4-6-1 0,3-15-1 15,-2-1 2-15,3-12 3 16,0-1 1-16,2 7 1 15,4 3 0-15,-1 16 1 16,3 4-2-16,-4 11-2 16,2 10-5-16,-7 10-53 15,-2 4-30-15,-3-5-78 16,3-1-61 0,5-14-105-16,4-12-26 0,15-10 185 15</inkml:trace>
  <inkml:trace contextRef="#ctx0" brushRef="#br0" timeOffset="77715.89">18228 10013 436 0,'11'-24'162'0,"-1"1"142"0,-9 5-53 0,-1 6-28 0,-1 12-61 31,-10 6-29-31,1 13-72 0,4 8-28 16,-2 9-18-16,5 10-4 15,12 1-8-15,-2-1-3 16,15-16-4-16,3-7 2 15,2-15 9-15,-1-5 10 16,1-14 17-16,0-6 5 0,-5-10 2 16,-8-3-1-16,-3-8-4 15,-9-1-1-15,-8-4-7 16,-13-2-6-16,-5 5-10 16,-4 4-6-16,-1 19-11 15,6 4-5-15,5 13-7 16,3 9-4-16,15-1-1 15,12 2 1-15,18-1 7 16,5-2 4-16,7-7 9 16,-4 3 1-16,0 1 8 15,-6 1 1-15,-4 6 2 16,-3 3 0-16,-3 2-4 0,-7 2-2 16,-6-1-7-1,-7 0-7-15,-2 1-7 0,-3-4-2 16,-2-3 3-16,5-10 1 15,6 1 0-15,4-5 0 16,7-8 3-16,-1 3 5 16,4-3 5-16,-1 1 1 15,3-1 0-15,3 2 0 16,2 1 1-16,-1 3 0 16,2 4 0-16,-1-1 0 0,0 2 0 15,3 0 0 1,-4-3 0-16,1-3 1 0,-8-7 0 15,0 0 0 1,-5-1 13-16,-1 2 5 0,-5 2 8 16,-4 4 4-16,-4-2 1 15,2 8 8-15,-11-5 14 16,-1 4 2-16,1 1-9 16,-10 4-13-16,9 26-23 15,-9 3-6-15,4 29-6 16,-3-4 1-16,1 15-1 15,11 12 0-15,-13-1 0 16,4 2 0-16,-4-7-3 16,-6-5-9-16,-5-12-38 15,-1-13-27-15,-4-4-50 0,2-5-24 16,4-13-66-16,7-8-21 16,5-23-54-16,8-10-45 0,1-24 50 15,5-12 123 1</inkml:trace>
  <inkml:trace contextRef="#ctx0" brushRef="#br0" timeOffset="77921.5">19107 10035 1437 0,'1'2'113'0,"1"9"118"0,3 1-54 0,1 1-23 0,7 1-38 0,10-8-83 0,4 5-22 0,6-11-11 15,2-4 3-15,3-14-82 16,4-2-84-16,4-4 94 16</inkml:trace>
  <inkml:trace contextRef="#ctx0" brushRef="#br0" timeOffset="78362.16">19750 9455 1279 0,'10'0'129'0,"-5"4"78"0,-2 9-52 0,-3 8 11 0,0 13-42 0,-3 9-25 0,0 25-27 16,4 12-24-16,-1 12-29 16,2 8-8-16,1 0-28 31,-5-17-26-31,9-5-86 0,-3-15-99 0,12-13 119 15</inkml:trace>
  <inkml:trace contextRef="#ctx0" brushRef="#br0" timeOffset="79099.48">20019 10049 1180 0,'25'11'28'0,"2"5"13"0,1-10 7 0,4-2 37 0,-4-12 20 0,8-5 2 0,-9-1 0 0,-3-2-17 0,-7-3-10 15,-25 2-22-15,-4 3-12 16,-28-4-20-16,1 12-8 16,-7 7-19-16,-1 9-4 15,9 20-5-15,0 5-2 16,14 17 2-16,9 3 1 15,16-5 0-15,12-2 0 0,15-17 0 16,10-7 2 0,13-16 7-16,7-8 6 0,-1-16 12 15,1-5 4-15,-7-10 8 16,-3 1 1-16,-10-6 1 16,-3-1 2-16,-8 6-5 15,-7-2-7-15,-4 14-4 16,-5 11-3-16,-9 16-9 15,-2 11 0-15,-10 12-22 16,4 6-12-16,-4-4-18 16,9 0-5-16,-5-6 15 15,-1-4 11-15,-2-4 17 16,-4 0 7-16,-3-6-7 0,-1-5-7 16,-7-1-3-16,2 0-2 15,8-1 1 1,5-3 3-16,9-3 0 0,6 3 1 15,13-4 10-15,3-5 4 16,8-7 9-16,3-4 8 16,8-6 9-16,2-3 1 15,4-7 8-15,0-2-2 16,-12 0-3 0,-2-3 3-16,-11 4-2 0,-8 5-2 15,-12 7-2-15,0 8 2 0,-4 14-6 16,2 11-6-16,-2 9-7 15,2 9-5-15,7-1-5 16,4 2-1-16,9-1 5 16,-2 1-2-16,1-5 4 15,-5 0 2-15,-14 0 0 16,-10-4 4-16,-15 1-17 16,-11-3-19-16,-10-3-52 15,-8-7-38-15,-1-4-134 16,3-5-215-16,13-11 273 15</inkml:trace>
  <inkml:trace contextRef="#ctx0" brushRef="#br0" timeOffset="79623.49">21910 9832 716 0,'8'12'136'0,"-6"-1"154"0,-1-3-1 0,-7 5-14 16,-11-1-20-16,-12-4-64 0,1 8-38 0,-1 8-61 15,-2-2-30-15,10 19-41 16,-2-3-11-16,2 3-12 16,12 9-5-16,7 1-5 15,8-6-2-15,12-7-5 16,7-3-5-16,13-13-31 15,9-8-32-15,7-11-106 16,3-6-103-16,-1-21 160 16</inkml:trace>
  <inkml:trace contextRef="#ctx0" brushRef="#br0" timeOffset="79931.92">22417 10007 903 0,'0'-4'55'0,"0"0"78"0,0-7-3 16,0 1 50-16,0-2 9 0,-5 1-3 0,5-2-2 0,-8 11-20 0,-11 7-15 16,-9 5-50-16,-12 13-29 0,-6 4-32 15,1 5-16-15,4 12-17 16,4 0-3-16,18-3-3 15,13-3-2-15,16-7-5 16,9-1-2-16,17-11-5 16,5-1-6-16,8-11-24 15,-5-5-28-15,0-7-64 16,-1-9-57-16,4-16 104 16</inkml:trace>
  <inkml:trace contextRef="#ctx0" brushRef="#br0" timeOffset="80152.39">22830 9393 1728 0,'-11'5'91'0,"-3"11"99"0,-7 6-96 0,4 14 8 16,-5 5 6-16,12 13-25 0,4 10-20 0,6 14-27 0,8 0-11 15,-2 6-19-15,0-5-3 0,-2-3-51 16,-3-2-55-16,-1-11-184 16,-1-6 157-16</inkml:trace>
  <inkml:trace contextRef="#ctx0" brushRef="#br0" timeOffset="80638.42">22549 9843 975 0,'17'0'121'0,"4"3"121"0,17 0-134 0,3 6 2 0,19-5-40 0,6-3 2 0,13-1 6 0,6 0 2 16,-6 0-5-16,-5-1-23 0,-14 1-29 15,-3 0-10-15,-13-2 26 16,-6 2 14 0,-16-2 22-16,-8 2 23 0,-14 0-5 15,-11 0-10-15,-6 0-24 16,-7-9-21-16,-1 4-30 16,-5 5-7-16,-3 0-14 15,4 13-6-15,1 6-3 16,3 1 0-16,3 7 8 15,6-2 1-15,6-7 1 16,9 2 1-16,4-6-1 16,8 4 2-16,3-6 2 15,8 2 2-15,8-1 3 16,7-2 2-16,-1-3 3 16,2 3 4-16,-15-5 16 15,-5 5 9-15,-20 4 10 0,-18-3 0 16,-20 10-19-1,-9-4-16-15,-14 2-37 0,-1-2-31 16,-31-9-78-16,-8 0 446 16,-13-5-256-16</inkml:trace>
  <inkml:trace contextRef="#ctx0" brushRef="#br0" timeOffset="86806.41">3560 15786 966 0,'-5'15'91'0,"-1"0"116"0,15-4-182 0,7-1-11 15,4-4-14-15,6-4 0 0,5-7-2 0,2-3 15 16,11-6 27-16,10-2 9 0,12 4 11 15,12 1-14 1,5 3-24-16,4 1-9 16,0 7-10-16,-8 0 0 15,-2 7 8 1,-1-4 10-16,10 2 17 0,0-4 4 16,10-1-5-16,-5-1-8 15,-1-4-16-15,2 5-4 16,7 0-6-16,12 5-1 0,12 6-2 31,3 1 0-31,-8 9 0 0,-7-2 0 16,-4 3-11-16,8-3 27 15,11-4 9-15,-3-5 6 16,0-4 26-16,-7-1-23 0,16 3 13 16,10-3 4-16,6 4 7 15,-1 2 1-15,1 0-5 16,2-1 6-1,8-1 5-15,-3-1-1 0,-4-7-14 16,4-1-14-16,-7-11-26 16,0-1-7-16,-6-4-2 15,-9-3 0-15,4 3-36 16,3 4-26-16,1 2-81 16,-4 4-73-16,-1 3 120 15</inkml:trace>
  <inkml:trace contextRef="#ctx0" brushRef="#br0" timeOffset="87582.05">12860 15693 811 0,'-30'4'89'0,"0"0"99"0,1 3-138 16,4-4-46-16,0 1 9 0,-2 6 35 0,2 1 21 0,1 5 41 15,-1 0 9-15,6 4-13 16,-2 2-16-16,7-3-40 0,9 2-17 16,5-4-19-16,11 2-5 15,12-3 26 1,11-1 12-16,25 3 23 15,8 1 7-15,12-4-17 0,3-2 9 16,15-7-23-16,5-9-9 16,31-13-10-1,13-7-20-15,0-9 1 0,-8-3 0 16,-15 4 1-16,-7-1-1 16,-3 9-15-16,-4 5-5 0,-30 9-75 15,-13 6-71-15,-25 11 91 16</inkml:trace>
  <inkml:trace contextRef="#ctx0" brushRef="#br0" timeOffset="94766.5">15521 15799 390 0,'-13'-8'59'0,"4"3"59"16,-12-2-22-16,2 2-2 0,-1-3 8 0,-4 2 15 0,5-4 9 0,0 7-7 0,0-2-13 0,-4 2-39 15,1 5-19-15,4 2-33 16,-2 0-9 0,6 5-6-16,-1-7 0 0,3 2 2 15,2 3 12-15,10-7 21 16,0 0 15-16,2 0 29 15,6 0 1-15,4 0-1 16,3 3-7-16,4 0-21 16,0 3-9-16,6-3-14 15,5 4-3-15,15-1 1 0,6-4 0 16,12-2 1 0,0-2-2-16,5-11-3 15,5 1 3-15,1-4 8 0,11-1-4 16,14 6 10-16,2 3-6 15,5 0-12 1,-5 3-1-16,-6-4-14 16,-2 2-1-16,1-2-1 0,4 1 0 15,5 3 1-15,-4-3-1 0,-11 2 1 16,-10-3 0-16,-12-1 0 16,-1 2 0-16,7-3-2 15,-1 2 0 1,14 3-1-16,4-4 1 15,-10 7 4-15,-5-2 2 0,-16 5 4 16,-4 5 4-16,-10-2 2 16,6 0-1-16,3-4-5 15,6-1-3-15,22-1-8 16,9-7 0-16,4 4-1 16,-5-10-1-16,-2 5 0 15,-7 3 0-15,5 5 0 16,7 6 1-16,-4 2 0 15,0-2 1-15,-4 5-2 16,0 3 0-16,-5 5 0 16,-2 0 3-16,-1-2 1 15,12 0 0-15,3-4 2 0,12 5-2 16,-7 1 0 0,0-2-1-16,-9-6-2 0,-10 2-1 15,4 1-4-15,7 1-1 16,9 7-8-16,2 0-12 15,-8 6-51-15,-1-2-41 0,-3-1-157 32,6-2 153-32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02:41.0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1646 3080 694 0,'14'-15'11'0,"8"-4"-16"16,7 1 1-16,5-4 4 0,3 0 4 0,4 6 20 0,-2 2 9 0,4 6 24 0,-4 7 12 0,2 7 10 15,-4 0 5-15,-1 9-3 16,3-4-5-16,9-2-1 15,-1-3 1 1,10-6 20-16,7 0 7 0,22-6 3 31,11-3-10-31,36-6-27 0,12 0-13 16,40-11-25-16,24 1-8 0,38 3-11 16,30 5-5-16,26 6-3 15,17 4-1-15,16 3 0 0,7 2 0 31,7-4 1-31,0-1 3 0,-8 4 4 0,-1 0-14 16,-22-2 5-16</inkml:trace>
  <inkml:trace contextRef="#ctx0" brushRef="#br0" timeOffset="47608.42">1116 2849 1690 0,'20'28'59'0,"17"-3"-16"15,12 4-12-15,26-14-25 0,3-7-2 0,20-16 0 0,9 4 1 0,27-11-3 0,19 3-1 0,24-1-3 16,12-1-3-16,22-2 0 16,5 4 1-16,18-3 2 15,9-2 2-15,-19 1 24 0,-3-6 24 16,-19-3 53-16,-22 0 19 15,-31-7-3 1,-26 1-16-16,-53 4-36 0,-32 3-12 16,-56 8-21-16,-29 7-13 15,-60 15-23-15,-30 8-13 0,-39 16-17 16,-14 7-9 0,-34 10-19-16,3-1-8 0,-2 1 10 15,-6-8 15-15,37-15 10 16,14-11 10-16,33-16 10 15,23-8 4-15,43-10 31 16,24 1 9-16,44-3 3 16,28 0 1-16,48 2-9 15,20 2 0-15,43 5 7 16,22 3 0-16,23 6-4 16,9-4-1-16,4 6-4 15,-12-4-3-15,-25 7-2 0,-18 4-4 16,-41 8-46-16,-31 9-15 15,-45-4 22-15</inkml:trace>
  <inkml:trace contextRef="#ctx0" brushRef="#br0" timeOffset="61020.38">22970 6509 1379 0,'2'3'87'0,"-1"-1"41"0,9-2-61 0,-7-4-7 16,-1 0-6-16,-9-6 26 0,-2-1 9 0,-12-1 15 0,-5-4 0 0,-4 2-29 0,-10-4-16 0,1 10-31 0,-2 8-17 0,-5 7-4 15,-1 8-4-15,-5 15 3 0,0 8 6 16,4 10 4-16,2 11 4 0,-2 16 2 15,-3 5-4-15,-4 19-5 16,-10 5-5 0,0 24-4-16,2 6-2 0,14 16-5 15,12 8-3 1,22 3-4-16,14 3 1 0,15-8-1 16,16-2 3-16,32-5 2 15,12-3 1-15,25-10 1 16,-6-10 1-1,8-16 2-15,3-9 0 16,22-20-2-16,16-9-2 0,2-29-1 16,4-12 2-16,-6-23 5 15,3-11 5 1,-4-24-2-16,-2-12 4 0,-26-26-3 0,-10-14 5 16,-16-14 13-1,-12-14 4-15,-12-21 24 0,-12-9-1 16,-18-27 3-1,-8 2-3-15,-25-15-16 0,-5 0-15 16,-13 6-11 0,-16 3 1-16,-3 14-12 15,-9 7 9-15,-13 18-5 16,-2 7-4-16,-13 15-2 0,-7 9 1 16,-17 9 2-16,-17 10-5 0,-17 5-2 31,-2 9-6-31,9 8-15 0,11 8-5 15,6 13-28-15,-3 11-26 16,2 23-132-16,-1 12 131 16</inkml:trace>
  <inkml:trace contextRef="#ctx0" brushRef="#br0" timeOffset="62822.24">21087 6785 453 0,'8'5'46'16,"-4"-4"58"-16,4-1 14 0,3-3 16 0,-4-7 3 0,4-1-17 0,1 0 7 0,-10 2-11 0,-2 1-11 0,-8 2-4 0,-5 1 0 16,-10 2 22-16,5 3-3 0,7 5-45 15,11 9-22-15,19 17-52 16,-8-1-11-16,21 10 5 15,9-2 6 1,31 1 14-16,18-4 7 16,24-10 10-16,3-6-8 0,-10-11-12 15,0 0-25 1,-28-4-118-16,-13-1-54 0,-20 2-235 16,-18 0 218-16</inkml:trace>
  <inkml:trace contextRef="#ctx0" brushRef="#br0" timeOffset="63129.99">21134 7846 1644 0,'25'-3'92'0,"4"-5"70"0,5 5-49 0,12 3 18 0,16 5-25 0,23 7-37 0,8-2-27 0,13 1-23 0,-9-5-4 15,-5-1-15-15,-8-4 1 16,-12-1-52-16,4 4-25 15,-15 5-82-15,-7 2-61 16,-19 11-193-16,-10 3 230 0</inkml:trace>
  <inkml:trace contextRef="#ctx0" brushRef="#br0" timeOffset="63372.79">21364 9240 1115 0,'2'5'195'0,"11"0"230"0,12-8-181 16,27-12-77-16,16 4-33 0,17-6-63 0,3-2-22 15,5-1-29-15,4-7-12 16,4-10-10-16,9-2-48 15,-9-5-147 1,-8-10-127-16,-8-3 155 0</inkml:trace>
  <inkml:trace contextRef="#ctx0" brushRef="#br0" timeOffset="63968.72">20325 6353 638 0,'-14'34'151'0,"1"1"142"0,3-2-92 0,-2-8-17 15,12-4-42-15,-2 3-23 0,1-2-40 0,1 6-16 0,-10 8-28 16,-2 2-13-16,-4 8-11 15,-3 3-2-15,3 1-6 16,0 1-2-16,4-6-1 16,2-8 0-16,9-15 1 15,1-2 0 1,4-18 15-16,4-5 10 16,-5-19 17-16,8-11 2 0,16-15-12 15,-6-13-5-15,1-17-1 16,3-4 13-16,-14 0 16 15,3 5-2 1,7 24-12-16,-9 13-9 0,4 21-15 16,3 19-2-16,-3 21-6 15,0 12-4-15,9 25-4 0,0 5 1 16,12 13-2 0,-6 1 0-16,2-1-19 15,-3-10-35-15,-11-3-84 16,-5-11-67-16,-9-12-323 0,1-4 314 15</inkml:trace>
  <inkml:trace contextRef="#ctx0" brushRef="#br0" timeOffset="64173.86">20159 6655 1768 0,'14'23'65'0,"16"2"40"0,3-2-8 0,-1 1 19 0,4-7-14 16,-12-6-53-16,3-6-22 0,1-6-13 31,4-9-38-31,12-2-144 0,9 2-162 0,15 4 164 16</inkml:trace>
  <inkml:trace contextRef="#ctx0" brushRef="#br0" timeOffset="64502.12">20640 7613 1614 0,'8'30'90'0,"-3"15"37"0,4-4-3 0,2 10-21 0,0-1-34 0,0-7-47 0,-1 6-18 15,-2-7-7-15,-5-5-25 16,-5-7-62-16,1-7-42 15,-7-9-172-15,3-2-114 16,-4-8 231-16</inkml:trace>
  <inkml:trace contextRef="#ctx0" brushRef="#br0" timeOffset="64859.36">20654 7985 692 0,'-9'-62'193'0,"-2"-2"188"0,1 4-38 0,10 5-100 0,12 12-35 0,3 11-47 0,12 6-20 0,8 11-40 16,6 3-23-16,5 10-43 15,-5 4-12 1,-5 7-8-16,-11 2 3 0,-20-1-1 16,6 7-7-16,-21-1-10 15,-5 8-14-15,-12-1-7 16,-19-4 1-16,3-3-1 16,4-3 4-16,14-7 4 15,9-1-2-15,16-5 3 16,3 8 4-16,15-2 5 0,8 5 6 15,11 9 10-15,2 1 5 16,8 10 3-16,-4 6 1 16,-10 2-2-1,-17 1-2-15,-16 1-1 0,-10-2-6 16,-12-1 4 0,0 1-6-16,-16-7-12 15,-1-4-23-15,-4-12-75 0,1-2-47 16,9-6-209-1,7 0 203-15</inkml:trace>
  <inkml:trace contextRef="#ctx0" brushRef="#br0" timeOffset="65260.33">20882 8950 1357 0,'-2'0'183'0,"2"6"100"0,-13-2-24 0,-2-3 6 0,-11 4-104 0,-7 1-47 0,-5 5-67 16,-1-3-42-16,-5 9 0 16,-5-1-3-16,2 8-7 31,4 6 0-31,15 12-8 0,5 9-3 0,20 12-3 31,8 0-1-31,22 0-18 16,8-1-2-16,15-12-2 15,5-6-5-15,15-11 13 16,4-6-15-16,19-13-52 16,0-9-66-16,2-13 89 15</inkml:trace>
  <inkml:trace contextRef="#ctx0" brushRef="#br0" timeOffset="66380.6">24262 7537 152 0,'-58'0'-3'15,"9"3"20"-15</inkml:trace>
  <inkml:trace contextRef="#ctx0" brushRef="#br0" timeOffset="66717.92">24037 7564 305 0,'-13'8'90'0,"1"-4"67"16,2 4-48-16,4-3-89 0,-2 0-34 16,5 0-61-16,0-4-20 15,-4-1-31-15,6 0 20 16,-1 0 72-16,-6 2 39 15,2 2 65-15,-7 3 19 16,-10-3 25 0,-1 4 0-16,5-1 8 0,-3-1 4 15,9-1 14 1,2 1 9-16,10-6 4 0,1 2 0 0,9-1-8 16,-3 1-10-16,6 2-11 15,0 3-9 1,12 4-17-16,3 0-12 15,14 3-10-15,12 0-6 0,28 0-18 16,13 2-7 0,11-5-20-16,0-1-8 15,-16-9-11-15,-15-1 2 0,-13-6 0 16,-12-2-9-16,-9-5-55 16,-3-2-41-1,-11 2-86-15,-1 2-47 0,-9 0-204 0,-4-3 251 16</inkml:trace>
  <inkml:trace contextRef="#ctx0" brushRef="#br0" timeOffset="67496.39">24829 6140 1015 0,'28'12'49'0,"-4"3"30"0,-8 0 23 0,-7 1 9 0,-7 0 13 0,-13-3 0 0,-4-1-11 16,-16 1-30 0,-2-5-17-16,-15-4-36 15,-2-4-11-15,4-1-9 16,-1-4-4-16,6 5-7 16,6 6-2-16,5 5-4 0,-1 5-2 0,16 6-4 15,4 2 0 1,11 14 5-16,5 4 7 15,0 14 9 1,3 10 2-16,-2 9-1 16,3 9-4-16,1 3-4 15,-5 3 1-15,7-2-1 16,-2-1 0-16,6-5-1 16,-1-10 1-16,6-12-1 15,-5-12 1-15,4-17-1 16,1-4-18-16,4-16-44 15,2-10-19-15,7-15-62 16,4-13-51-16,10-20 119 16</inkml:trace>
  <inkml:trace contextRef="#ctx0" brushRef="#br0" timeOffset="67725.44">24617 6810 1246 0,'30'5'107'0,"2"-2"37"0,14-2-43 16,1-2-32-16,11-9-40 0,1-2-11 0,12-13-45 15,-5-4-133-15,11-10 103 0</inkml:trace>
  <inkml:trace contextRef="#ctx0" brushRef="#br0" timeOffset="85738.4">20777 10089 756 0,'-1'1'135'0,"1"-1"108"0,1-1-49 16,9-1-11-16,-2-3-33 0,0 5-24 0,3 7-52 0,-2 1-22 0,-4 9-31 15,0 3-14-15,-5 12-2 16,0 6-2 0,12 20-6-16,7 15 1 15,10 18-1-15,7 5 0 16,-5-6-20-16,6-8-33 15,-7-9-108 1,1-9-96-16,-7-7 136 16</inkml:trace>
  <inkml:trace contextRef="#ctx0" brushRef="#br0" timeOffset="86037.98">20823 10820 1397 0,'-3'0'103'0,"0"5"57"0,0 1-30 0,0 9-40 0,-2 2-22 0,6 11-25 0,7 7-10 15,18 11-15-15,2 0-4 0,10 1-12 0,4 0-2 0,-1-14 0 0,-1 0 0 0,-5-14 1 16,-4-6 2-16,-7-7 2 15,-8-11 1-15,-1-13 4 16,4-14-1-16,2-25 0 16,2-9-2-16,7-7-3 15,5 6-1-15,-2 10-43 16,-3 14-81-16,-12 24 74 0</inkml:trace>
  <inkml:trace contextRef="#ctx0" brushRef="#br0" timeOffset="86595.36">20658 11645 1289 0,'-8'11'121'0,"0"10"90"0,2-1-46 16,2 16-31-16,-2 5-40 0,4 16-59 0,4 5-12 0,8 7-11 0,2-3-7 0,2 10-2 0,1-10-2 0,0 1-5 0,3-3-4 0,-10-20-2 15,-1-14 1-15,-3-14-2 0,-4-14-1 0,-2-10 1 16,-3-17 1-16,-4-16 13 0,6-8 6 16,6 0 9-16,9 8 7 0,12 9 1 15,3 15 2 1,11 17-5-16,-2 9-5 15,5 17-6-15,-1 4-5 0,-12 6 0 16,5 0-2-16,-17-8 3 16,-5-1 5-16,-11 2 1 31,-11-6 0-31,-10 6-9 0,-7-4-19 0,-21 0-53 16,-3-3-36-1,-3-9-98-15,4-8-59 0,21-13-156 16,8-13 216-16</inkml:trace>
  <inkml:trace contextRef="#ctx0" brushRef="#br0" timeOffset="86787.04">21162 12115 1396 0,'4'38'101'0,"-3"5"33"16,-4 5-10-16,3 8-64 0,3 2-25 0,8-11-29 0,8-1-6 0,2-11-6 0,4-10-3 15,8-19-36 1,3-6-67-16,-4-15 68 0</inkml:trace>
  <inkml:trace contextRef="#ctx0" brushRef="#br0" timeOffset="86989.06">21123 11790 1146 0,'-5'5'114'0,"7"0"173"0,-2-5-256 0,5-2-28 0,2-3 0 16,3-4-120-16,9 3-226 0,0-2 207 0</inkml:trace>
  <inkml:trace contextRef="#ctx0" brushRef="#br0" timeOffset="87228.17">21427 12314 1284 0,'18'46'108'0,"-4"-9"28"15,-1-5-3-15,-7-12-75 0,-4-2-20 0,-2-7-8 0,-5-8 4 0,0-6 2 0,-3-10 0 0,2-15-2 16,-5-10-2-16,9-12-5 16,2-1 1-16,10 8 2 15,5 7 1-15,12 16 3 0,10 12-5 16,-6 8-10-16,7 3-5 16,6 13-12-1,-12 3-1-15,2 1-55 16,-5 7-37-16,-12 0-186 0,7 4 151 15</inkml:trace>
  <inkml:trace contextRef="#ctx0" brushRef="#br0" timeOffset="88162.59">22218 12121 1113 0,'6'-20'142'0,"-7"-1"104"0,-7 6-21 0,-7 0-61 0,-8 3-23 0,-4 2-32 0,-1 1-13 0,1 9-31 0,-3 0-12 0,11 2-25 0,-3 5-13 15,6 8-20-15,5 8-8 16,9 20-3-16,2 3 2 16,4-4 6-16,5 4 0 15,0-15 1 1,1 3-1-16,1-16 0 0,0-5 1 16,0-11 2-16,2-9-1 15,2-15 3-15,9-6 2 16,6-10 12-16,3-5 11 15,8 10 17 1,-3 7 5-16,-5 8-6 0,-6 10-8 16,-13 10-21-1,0 7 1-15,-1 18-7 16,0 3-6-16,-9 5-10 0,-2-1-8 0,3-7 2 16,-5 0 4-16,6-14 11 15,2-2 0 1,-5-16-1-16,5-4 0 0,-6-12 3 15,1-3 2-15,9 2 3 16,-4 0 2-16,6 2 1 16,-3 6 0-16,2 6-2 15,1 3 0-15,-3 8-1 16,-8 2-1-16,1 7-5 0,5 4-7 16,-6 0-9-16,11 0-2 15,-1-7-1 1,3-4 2-16,14-5 6 15,1 3 3-15,10-8 4 0,5 2 3 0,14 0-1 32,5-8 2-32,1-3 1 15,5-5 1-15,-11-3 7 16,-8-7 10-16,-14 1 14 16,-13 1 6-16,-12 8 13 15,-10 0 6-15,-3 16 9 16,-5 5 1-16,-6 18-11 15,2 13-12-15,2 29-27 16,7 12-7-16,7 19-11 16,7 0-4-16,8-5 4 15,2-6 0-15,-2-14 5 16,-7-5 2-16,-8-7 5 0,-7 3 1 16,-14-6 0-16,-7-8-5 15,-12-8-7-15,-2-9-5 16,-1-17 0-16,-8-11-1 15,-5-25-11-15,-3-13-6 16,6-20-10-16,11-7-3 16,24 3-44-16,14 7-41 15,27 0-113-15,-1-2 119 0</inkml:trace>
  <inkml:trace contextRef="#ctx0" brushRef="#br0" timeOffset="88518.34">21273 13104 1247 0,'3'11'153'0,"0"3"192"15,5 0-186-15,-5 4-35 0,7 5-41 0,-4 7-63 0,5 2-10 0,5 6-1 0,1-5-34 16,2 2-122 0,5-2 102-16</inkml:trace>
  <inkml:trace contextRef="#ctx0" brushRef="#br0" timeOffset="88657.44">21308 13016 1371 0,'-5'0'77'0,"0"-2"0"0,2-3-201 0,3-4 58 0</inkml:trace>
  <inkml:trace contextRef="#ctx0" brushRef="#br0" timeOffset="89261.41">21629 13128 1077 0,'21'53'86'0,"-7"-1"67"0,10-8-94 0,-12-1 0 0,3-18-32 0,-3-9-12 0,-7-16-5 0,3 0 2 16,-7-14 8-16,-2-8 6 15,-2-7 9 1,-7-9 4-16,7-1 16 0,3 1 3 15,5 10-4-15,-5 7 10 0,14 21-13 32,-5 13-5-32,6 17-11 15,8 6-16-15,-4 8-16 16,6-3-16-16,4-15-14 16,1-9-3-16,5-19 0 15,4-13 16-15,0-9 12 16,-1-9 3-16,2-2 4 0,-1-1 6 15,1 7 17-15,-6 7 10 16,-5 21 15-16,-2 6-3 16,-15 23-18-16,4 14-7 15,0 15-17-15,1 16-7 16,4 10-6-16,2 7-30 0,-1 11-60 16,-7-3-44-16,-3-13-76 15,-1-8 20-15,-8-20 63 16,-1-14 49-16,-5-21 118 15,-8-11 36-15,-7-28 38 16,-1-15 18-16,-6-34 28 16,-5-24-6-16,2-39-6 15,-4-10-15-15,29 3-36 16,13 18-11-16,26 45-20 16,6 21-4-16,1 33-24 15,1 18-12-15,-12 15-8 16,-4 10 2-16,-7 10 4 15,-9 4-9-15,-10 5-18 0,-4-2-20 16,-12-3-79-16,-5-5-63 16,0-3 92-16</inkml:trace>
  <inkml:trace contextRef="#ctx0" brushRef="#br0" timeOffset="89750.14">22705 13260 1654 0,'10'30'113'0,"-7"2"29"0,2 7-17 0,-5-3-52 0,0-3-31 0,1-6-27 0,4-5-7 0,11-14-19 15,4-8-5-15,9-16-1 0,7-6 4 16,0-11 13-16,1 2 6 15,-8 4 18-15,-3 5 12 16,-12 11 10-16,8 11-1 16,-8 14-14-16,0 8-12 0,5 19-14 15,-1 5-4 1,2 1-9 0,5-1-5-16,9-23-6 0,2-13 0 0,6-18 7 15,4-13 4-15,0-8 8 16,3-6 2-1,-14-6 8-15,-7-2 14 16,-14-15 20-16,-3-10 14 16,-12-23 13-16,-9-12-4 15,-2 1-2-15,-4 13-4 0,5 37 6 16,-2 24-2-16,10 36-38 16,1 23-14-16,6 34-30 15,7 14-12-15,6 14-32 0,8 5-8 16,0-7-62-1,12-3-59-15,-11-6 120 16</inkml:trace>
  <inkml:trace contextRef="#ctx0" brushRef="#br0" timeOffset="90148.3">23638 13142 1780 0,'-19'5'34'0,"55"-20"-8"16,46-23 27-16,-14 2-14 0,6-8-9 0,-5 5-9 0,-7 7 1 0,-12 8-1 0,-16 10-1 0,-12 8 2 0,-21 6 1 0,-5 1-4 0,-20 15-7 15,-5 5 0-15,-7 9-9 16,0 4 1-16,9 4-4 16,11 0-5-16,13-8-7 15,8 3-2-15,15-6 4 16,9-2 3-16,9-3 6 16,1 2 1-16,-1 3 6 15,-7 3 2-15,-10-2 10 16,-16 7 12-16,-21 1 6 15,-11 2-1-15,-23 0-4 0,-4 4-10 16,-8-13-19-16,-1 4-17 16,-3-14-73-16,-17-14-91 15,-26-21 98 1</inkml:trace>
  <inkml:trace contextRef="#ctx0" brushRef="#br0" timeOffset="114329.79">18028 6345 269 0,'-8'16'110'0,"-2"-2"126"0,4 2-32 16,-3-4-58-16,-1-4-25 0,-4 3-37 0,-2-6-3 0,2 0 4 0,3-4 7 0,9-1 3 15,-7-6-9-15,10-1-18 16,7-2-7-16,7 3-13 15,0-5 1-15,9-2 9 16,4 0-2-16,15 2-6 0,1 0-7 16,10 7-24-1,3 4-7-15,-13 4-10 16,-5 9-2-16,-14 9 0 16,-10 2 1-16,-11 14 8 15,-12-4-1 1,-10 10 0-16,-14-6 0 0,-9 5-6 0,3 4 2 15,-1-1-1-15,4 1-2 16,14-7-1-16,3-4 0 0,21-5-4 16,12-5-3-1,31-7 0-15,11-7 0 0,23-9 2 32,-1-7 2-32,-3-20-52 0,9-1-72 0,-7-15 74 15</inkml:trace>
  <inkml:trace contextRef="#ctx0" brushRef="#br0" timeOffset="115759.51">18339 8193 926 0,'-8'0'77'0,"4"0"90"0,4-2-53 0,10-1 18 0,1-6 0 0,8-4-17 15,5 1-9-15,9-3-22 0,1 1-20 0,12 5-33 16,-2 2-9-16,5 7-13 15,0 5-7-15,-11 13 3 16,-11 4 0-16,-19 15 4 16,-13 4 5-16,-19 18-5 15,-9 6 0-15,-11 7-7 16,0 2-1-16,6-4-1 16,10-12-2-16,15-17 1 15,11-3-4-15,15-13 0 16,9-3 1-16,21-9 3 15,9-2 3-15,17-10 3 0,18-2-4 16,6-10-106-16,3-4-115 16,-3-8 121-16</inkml:trace>
  <inkml:trace contextRef="#ctx0" brushRef="#br0" timeOffset="116624.13">18386 9798 313 0,'5'15'128'0,"-5"-1"105"0,1-2-41 0,-1 0-9 0,-1-5-9 0,1-3-4 0,0-4-19 0,1-4-18 0,9-5-48 15,2-4-21 1,2-1-26-16,1 0-10 0,8 4-10 16,3-1-3-16,8 8-9 15,7 3-2-15,5 7-1 16,5 5-1-16,-1 7-2 15,-1 6-1-15,-13 8-1 16,-9 1 2-16,-22 13 8 16,-15-3 1-16,-23 16-8 15,-6 5-6-15,-7 9-17 0,3 1-2 16,9-10 7 0,7-5 3-16,24-13 3 0,11-9-2 15,28-16-2-15,22-14 0 16,32-14 6-16,13-10-14 15,17-22-134 1,4-12 109-16</inkml:trace>
  <inkml:trace contextRef="#ctx0" brushRef="#br0" timeOffset="148401.25">4364 10513 47 0</inkml:trace>
  <inkml:trace contextRef="#ctx0" brushRef="#br0" timeOffset="150541.04">3391 12194 404 0,'-6'-2'115'0,"2"-5"103"16,4-3-48-16,4 1-17 15,-4-2-10-15,-4-2-6 16,3 3-22-16,-2-1-12 15,-8 7-18-15,0 4-10 16,-10-2-7-16,-3 2-5 16,-7 2-14-16,-4-1-7 15,-3 12-18-15,-1 3-8 16,1 4-12-16,2 5-4 0,10 7-2 16,4 4-3-1,16 16-3-15,1 7 1 16,13 8 0-16,8 9 2 0,8-11 2 15,6-2 0-15,8-21 2 16,-2-7 1-16,3-18-1 16,2-5 0-16,-8-17 15 15,12-14 6-15,-4-17 16 16,-4-16 9-16,-3-16-3 16,-14-6-1-16,-6-10-12 15,-7 2-5-15,-7 6-6 16,-13 4-4-16,-12 20-1 15,-8 9-3-15,-16 23-7 16,0 12-8-16,-5 27-24 16,5 6-18-16,8 16-56 15,7 2-52-15,15-2-142 0,8-4 162 16</inkml:trace>
  <inkml:trace contextRef="#ctx0" brushRef="#br0" timeOffset="151405.54">5929 12278 440 0,'3'4'148'16,"-1"1"126"-16,0-5-35 0,-2-2-14 0,-4-1-40 0,0-5-26 0,-12 4-51 15,-3-1-21-15,-8 5-30 16,0 0-12-16,-7 8-22 16,0 4-10-16,1 14-12 15,3 8-2-15,8 14-6 16,2 10-1-1,10 10 1-15,1 8-1 0,12 2 1 16,10-3 1-16,12-12-1 16,13-11-1-16,17-18 2 15,8-12 1-15,22-17 3 0,-3-13 7 16,-6-12 17 0,-3-10 5-16,-32-14 12 15,-7-2 2-15,-16-11 1 0,-12-12-3 16,-6-1-5-16,-8-2-5 15,-17 2-15 1,-2 4 4-16,-22 9-10 0,-5 7-5 16,-17 17-22-16,2 12-38 15,0 26-100-15,4 12-95 0,19 24 133 16</inkml:trace>
  <inkml:trace contextRef="#ctx0" brushRef="#br0" timeOffset="152113.25">8610 12287 929 0,'-12'-3'100'0,"-2"1"74"0,-6 1 1 0,-4 1-63 0,-4 0-13 0,-1 1-39 0,-4 2-12 0,5 12-7 0,3 7-14 16,4 11-18-16,5 11-9 15,12 17-10-15,2 6-1 16,15 10 1-16,9-6 1 15,17-6 0-15,12-10 2 16,13-27 2-16,9-6 1 16,3-22 19-16,-2-9 14 0,-11-18 35 15,-16-9 14-15,-15-18 8 16,-12-11-4-16,-17-10-18 16,-1-9-3-16,-16-3-19 15,-13 1-4-15,-9 5-12 16,-18-2-9-16,-3 29-21 15,4 15-33-15,-4 23-165 16,8 32 129-16</inkml:trace>
  <inkml:trace contextRef="#ctx0" brushRef="#br0" timeOffset="164786.44">3296 13388 242 0,'-9'38'81'0,"-4"-4"92"16,10-7 5-16,-5-13 2 0,5 1 1 0,-5-6-8 0,2-6-23 0,-4 2-47 0,1 1-23 15,-1-1-37-15,-9 4-12 0,-6 7-19 16,-3 6-4-16,-2 8 1 16,-2 8-2-1,7 11-2-15,4 3 0 0,9 9-5 31,4 3-3-31,8 2-2 16,11 2 0-16,14 6 0 16,8-6-1-16,16-13-1 15,5-13 1-15,19-26 0 16,1-16 7-16,-5-24 27 16,2-15 10-16,-19-21 21 0,-11-11 1 15,-12-9-9-15,-7-7-4 16,-10-6-12-16,-12-3-4 15,-9-4-10-15,-4 3-6 16,-14 7-1-16,-12 1-3 0,1 37-10 16,-11 14-19-16,2 45-69 15,3 24-45-15,-7 36 63 16</inkml:trace>
  <inkml:trace contextRef="#ctx0" brushRef="#br0" timeOffset="165391.2">5712 13659 655 0,'0'-11'115'0,"-2"3"120"0,-4-8-26 15,-4 7-8-15,-2 4-20 0,-6 4-37 0,4 4-28 0,1 16-48 16,-2 0-26-16,10 25-31 0,-6 9-7 0,6 23-10 0,8 4 3 0,10 10-3 15,11 0-5 1,9-16-1 0,6-7-1-16,12-30 3 15,-1-13 3-15,15-24 13 16,1-19 15-16,0-28 29 16,-6-16 10-16,-19-21 8 15,-9-9-7-15,-18-6-16 0,0 1-2 16,-30 5-9-16,-9 16-4 0,-35 22-17 15,-17 14-33-15,4 45-75 16,-4 17-87 0,23 47 93-16</inkml:trace>
  <inkml:trace contextRef="#ctx0" brushRef="#br0" timeOffset="165852.82">8569 13277 587 0,'-4'-9'128'0,"1"1"147"0,-2 5-7 0,-2 3-23 0,2 5-8 0,-1 3-42 0,4-4-39 0,8 6-68 0,2 2-24 16,11 12-27-16,-2 11-1 0,6 28 2 16,-6 12-9-16,-4 26-17 15,1 5-6-15,-3 4-64 16,1-2-64-16,9-7 68 15</inkml:trace>
  <inkml:trace contextRef="#ctx0" brushRef="#br0" timeOffset="175048.73">3479 14517 823 0,'-12'11'82'0,"-4"8"60"0,-5 1-21 0,-4 2-6 0,1-4-19 0,4-6-17 16,-2-1-17-16,8-3-28 0,6 5-7 0,0 11-10 0,2 9-8 0,7 20-8 0,5 14-1 0,12 10-3 0,5 0 0 0,11-18-2 0,-4-20-3 15,6-28 33-15,-6-16 28 16,-5-26 36 0,-1-10 14-16,-9-21-19 0,-3-4-15 0,-12 3-20 31,-2 6-1-31,-17 13 2 15,0 9-7-15,-8 18-4 16,-9 6-9-16,-5 20-17 16,-8 7-4-16,5 11-10 15,3 6-5-15,16-5-42 16,9-1-35-16,16-5-152 16,11-4 131-16</inkml:trace>
  <inkml:trace contextRef="#ctx0" brushRef="#br0" timeOffset="175559.27">5811 14660 937 0,'-2'7'185'0,"-1"-4"131"0,0 8-40 0,1-5-24 0,-1 8-61 0,-1 1-32 0,4 4-66 16,0 6-31-16,0 13-42 0,3 12-13 0,-2 18-8 15,1 6-4-15,1 6-17 16,3-1-35-16,-1-6-114 16,6-7-94-16,2-11 134 15</inkml:trace>
  <inkml:trace contextRef="#ctx0" brushRef="#br0" timeOffset="176253.05">8655 14749 1067 0,'-12'-2'122'0,"-6"2"85"0,3-3-14 0,-6-5-70 0,5 0-29 0,0 4-42 0,2 2-13 15,-1 7-11-15,0 14-4 0,4 11-10 0,5 12-6 0,6 16-12 16,11 7-2-16,6-3-2 0,15-6 0 15,10-16 1-15,7-10 0 32,8-25 2-32,2-7 6 0,-12-19 20 15,-1-10 13-15,-20-13 23 0,0-4 6 32,-14-4 1-32,-12-1-4 15,-12 1-7-15,-9 0-6 0,-15 11-14 0,-11 1-10 16,-12 18-34-1,-1 13-45-15,0 18-269 0,7 26 210 32</inkml:trace>
  <inkml:trace contextRef="#ctx0" brushRef="#br0" timeOffset="178805.24">3503 15402 484 0,'-6'14'120'0,"-1"-3"96"0,-4-6-34 0,2 4-13 0,-2-9-22 0,3 5-9 0,3-4-23 0,-1-4-17 0,-1 5-30 16,1-2-16-16,-2 6-28 15,8 11-10-15,-3 7-9 16,-3 1-2-1,-1 12-2-15,-5 2-1 0,9 5 0 16,4 8-1-16,9-1-2 0,6-2 0 16,6-10-2-1,0-4-2-15,9-18 0 16,-1-6 0-16,3-11 5 16,-7-6 7-16,-7-15 24 15,1-2 8-15,-9-3 13 0,-1 0-3 0,-7 4-10 31,-3 1-4-31,-5-1-14 0,-3-2-4 16,-1-3-10 0,-4-4-3-16,8-2-2 15,2 4 0-15,3 1-1 0,0 8 0 16,3 4 0-16,-3 2-1 16,2 6 2-16,-2 6 0 15,1 1 3-15,-1 1 3 16,-6-12 5-16,0 11 4 15,-10-1 4-15,-3 2 0 0,-5 0-5 16,-4 0-4 0,-4 3-6-16,-1 1-2 0,-1 4-5 0,1-7-15 15,10 21-53-15,9-1-55 16,6 17 65 0</inkml:trace>
  <inkml:trace contextRef="#ctx0" brushRef="#br0" timeOffset="179256.76">5812 15626 1002 0,'0'4'112'0,"2"-2"117"0,-2 1-62 0,3 7 14 15,4 2-23-15,-4 5-36 0,1 6-27 0,3 3-47 0,-6 12-15 0,2 14-22 0,-1 3-4 0,3 7-55 16,-4-1-67-16,10 3 66 16</inkml:trace>
  <inkml:trace contextRef="#ctx0" brushRef="#br0" timeOffset="179730.05">8706 15498 1083 0,'0'0'160'0,"0"5"144"0,1 2-153 0,6 16-14 0,-3 14-44 0,3 12-15 0,-1 19-35 16,0 11-15-16,-3 9-62 0,-1 5-66 0,-5 16 59 15</inkml:trace>
  <inkml:trace contextRef="#ctx0" brushRef="#br0" timeOffset="181204.32">3508 16157 1062 0,'-7'2'154'0,"-2"1"110"0,-1 6-61 0,-1 1-22 0,7-2-30 16,4 3-10-16,-2 4-39 0,0 7-19 0,1 18-35 0,-5 12-17 0,2 22-21 0,3 10-6 15,-5 6-40-15,2-2-47 16,3-5-177-16,6-2-194 16,4-7 246-1</inkml:trace>
  <inkml:trace contextRef="#ctx0" brushRef="#br0" timeOffset="181760.03">5670 16323 306 0,'-4'0'144'0,"-1"1"159"0,0 1-21 16,-4 10-63-16,-1 4-41 0,-5 6-76 0,2 10-33 0,-3 7-52 0,7 9-14 0,10 7-7 15,10 3-2-15,15-6-5 16,-3-3 1-16,14-17-4 0,-4-10 0 16,14-19 2-16,-4-13 6 15,2-20 32 1,-4-7 22-16,-6-9 41 16,-13-3 16-16,-17-2 1 0,-15 6-7 15,-24 4-28-15,-9 6-17 16,-18 2-31-16,-3 1-19 15,9 13-73-15,3 5-49 16,14 19-158-16,13 14-199 0,12 22 274 16</inkml:trace>
  <inkml:trace contextRef="#ctx0" brushRef="#br0" timeOffset="182346.61">8742 16230 819 0,'-19'-7'121'0,"-11"-5"77"16,2 9-66-16,-1-1-33 0,-5 9-43 0,8 11-7 0,3 8 13 0,4-1 7 0,5 4-7 0,3 1-10 16,7 9-39-16,8 7-14 0,11 3-10 15,11 2-1-15,10-11 2 16,11-11 0-16,8-19 3 15,-1-8 9-15,1-16 46 16,-9-9 18 0,-11-16 31-16,-10-4 3 15,-11-4-9-15,-9 8-3 16,-16-1-13-16,-14 6-7 0,-27 3-29 16,-13-2-14-16,-3 19-68 15,2 3-38-15,4 17-222 16,12 18 176-16</inkml:trace>
  <inkml:trace contextRef="#ctx0" brushRef="#br0" timeOffset="182946.91">3828 16983 1029 0,'-6'22'156'0,"-5"4"117"0,-1-6-57 0,0 4-67 0,2 3-55 0,7 4-52 0,-2 7-15 0,5 8-19 16,2 9-6-16,1 3-10 0,8 5-45 16,5 2-266-16,8 8 214 0</inkml:trace>
  <inkml:trace contextRef="#ctx0" brushRef="#br0" timeOffset="183420.18">5702 16887 1199 0,'-16'21'83'0,"0"-1"21"0,-4-7-26 0,6 3-30 0,3 1-22 0,4 7-9 16,9 9-13-16,0 6-9 16,9 12-2-16,6-1-1 15,7-6-2 1,14-11-3-16,1-15 0 0,8-17 11 16,4-7 17-16,-4-19 40 15,5-1 25-15,-3-8 47 16,-10-4 13-16,-21 0 4 15,-9-3-14-15,-31-1-38 16,-16-1-22 0,-17 8-37-16,-16 5-32 0,0 15-100 15,6 10-78-15,20 25-413 0,2 24 355 16</inkml:trace>
  <inkml:trace contextRef="#ctx0" brushRef="#br0" timeOffset="183839.62">8641 16916 1093 0,'2'-15'126'0,"1"4"113"0,0 5-37 0,-3 14-50 0,-2 16-32 0,-5 20-55 0,2 19-25 0,-6 22-19 0,-2 5-1 0,4-2-83 15,2-9-63-15,-1-14-314 16,7-4 249-16</inkml:trace>
  <inkml:trace contextRef="#ctx0" brushRef="#br0" timeOffset="184819.45">4066 17504 1364 0,'-1'1'156'0,"4"6"93"0,-3 2-97 16,-3 5-52-16,-4 15-60 0,-5 2-17 0,5 21-19 0,4 5-4 15,3 14-39-15,0 3-44 16,13-4-160-16,3-4 137 16</inkml:trace>
  <inkml:trace contextRef="#ctx0" brushRef="#br0" timeOffset="185069.74">5699 17543 1543 0,'1'0'93'16,"1"0"51"-16,0 3 6 0,-6 8-20 0,1 13-28 0,-6 3-54 0,-1 9-22 0,1 10-15 0,1 3-35 16,6 11-120-16,2-5-110 15,15-3 122-15</inkml:trace>
  <inkml:trace contextRef="#ctx0" brushRef="#br0" timeOffset="185639.52">8392 17619 1399 0,'-10'8'119'0,"-2"14"-73"0,-2 0-40 0,6-3-7 0,6 3-9 0,1 3 0 0,15 13-2 0,5 1 2 0,9 3 1 0,10-3 0 15,1-20 2-15,1-11 9 16,-2-19 47-16,-1-15 23 16,-5-13 41-16,-4-7 11 15,-20-7-7-15,2-7-6 16,-31 6-21-1,-7 7-12-15,-18 12-28 16,-12 7-10-16,-7 15-84 0,10 13-68 16,-2 22-339-16,3 26 263 15</inkml:trace>
  <inkml:trace contextRef="#ctx0" brushRef="#br0" timeOffset="186279.39">4300 18191 540 0,'-2'-1'116'0,"-3"-1"117"16,5 2-46-16,-1-1 12 0,1 1 8 0,-5 0-5 0,2 1-50 0,-5 9-26 15,6 5-58-15,4 11-20 16,-1 5-33-16,6 7-9 0,-4 19 3 16,3 1-37-16,2 16-96 15,5 0-89-15,4-10 95 16</inkml:trace>
  <inkml:trace contextRef="#ctx0" brushRef="#br0" timeOffset="186584.88">5652 18266 806 0,'4'-2'154'0,"-2"0"154"0,-1 2-24 0,-1 5-67 0,-3 9-22 0,-3 8-56 0,3 13-30 0,-7 12-55 32,4 9-20-32,-5 10-27 0,0 0-17 0,6-4-93 15,0-9-82-15,18-12 96 16</inkml:trace>
  <inkml:trace contextRef="#ctx0" brushRef="#br0" timeOffset="187047.24">8546 18273 1220 0,'-1'-11'125'0,"-4"0"70"0,5 8-39 0,0 2 3 0,0 2-40 16,0 13-15-16,5 16-54 0,1 8-24 0,8 36-23 0,5 7-49 15,-5 7-205-15,4 11 166 16</inkml:trace>
  <inkml:trace contextRef="#ctx0" brushRef="#br0" timeOffset="-129385.24">2039 7329 936 0,'-17'-33'31'0,"7"1"0"0,1-2-27 0,2 5-2 16,3 7 10-16,-7 11 39 0,3 9 12 0,-10 10 19 0,-2 8 1 0,-12 8-27 15,-1 1-10-15,-2 0-18 16,1-7-7-16,4-9-10 0,-3-7-3 16,6-12-3-16,-2-9 0 15,6-6-2-15,-3 0 0 16,3 7-2-1,1 14-1-15,-7 21-4 0,-2 18-3 16,-2 31-3-16,-1 21 0 16,-5 51 0-1,-5 28 0-15,8 28 1 0,4 5 0 16,24-16 0-16,21-24-1 16,31-33-2-16,13-19 3 15,31-34 6-15,13-15 3 16,36-15 5-16,23-13-2 0,27-22-28 15,23-15-137-15,43-23 108 16</inkml:trace>
  <inkml:trace contextRef="#ctx0" brushRef="#br0" timeOffset="-128488.52">16609 8548 988 0,'-3'24'61'0,"-1"-1"55"0,4-5-99 0,4-1-7 15,1-8-6-15,5-5 11 0,1-4 35 0,0-2 12 0,-3-9 11 16,-1 6-8-16,1-4-24 0,-6 7-11 15,4 1-13-15,4 1-6 16,5 0-11-16,11 1-3 16,10-2 1-16,7 1 0 15,5 6 2-15,-3-1 5 16,0 9 17-16,-8 0 12 16,-12-1 15-1,2 4-2-15,-23-1-13 0,0 3-8 16,-17 7-11-16,-19-2-2 15,4 9-3-15,-5 0-4 0,3 15-6 16,8 5-2-16,8 25-4 16,6 5 0-16,5 18-2 15,7 2 1-15,4-6 0 16,11-4 1-16,3-6 4 16,0-6 2-1,-12-17 6-15,-7-7 3 0,-16-16 10 16,-12-2 8-16,-35-12 15 15,-22-3 1-15,-31-19-15 16,-22-10-39-16,-40-17 5 16</inkml:trace>
  <inkml:trace contextRef="#ctx0" brushRef="#br0" timeOffset="-114538.75">1594 15651 300 0,'0'6'84'0,"0"-6"89"0,-2 0-19 0,-5 2-50 0,2-2-24 0,-5 1-42 0,2-4-21 0,-1-2-21 0,-4-7-4 16,4-2 1-16,6 4 3 0,1-2 53 0,-3 2 25 0,4 4 37 15,-2 1 15-15,1 8-27 16,-6-1-15-16,8 9-21 16,0 1-8-16,-5-4 3 15,2-1-5-15,3-7-15 0,-1-2-5 16,17 2-19-16,4 0-2 15,21 0-2-15,2 2-4 16,21 2-3 0,15 9-3-16,21 0 1 0,12-7 0 15,-5 3 2-15,-12-4 1 16,-18 1 4 0,-17-2-1-16,-10 3 3 0,-6 0-9 15,-7-4-69-15,-3 0-66 16,-8-8 68-16</inkml:trace>
  <inkml:trace contextRef="#ctx0" brushRef="#br0" timeOffset="-114192.06">2348 15337 845 0,'0'2'116'0,"0"-1"104"0,2 1-88 0,7 6-33 0,-1 3-28 0,13 1-28 0,1 7-11 15,11 13-23-15,14-1-5 0,5 10-3 0,8 5 1 0,-5 3 2 0,-6-5 6 0,-8 11 25 0,-16-7 12 16,-7 4 20-16,-9 3 7 15,-13 2-12-15,-9-4-4 16,-22-4-2-16,-3 0-6 16,-18-17-6-16,-15-4-6 15,-4-11-19 1,0-10-23-16,5 0-105 0,4-5-92 16,-13 7 101-16</inkml:trace>
  <inkml:trace contextRef="#ctx0" brushRef="#br0" timeOffset="-108516.78">12303 15545 262 0,'-7'3'48'0,"3"-1"46"0,-6-2-18 0,-1-2-20 15,5-1 2-15,-2 0 15 0,6-8-4 0,2-2-3 0,2-1 9 0,0 0 13 0,4-3 17 16,-6 9 37-16,0 6 8 16,0-3 1-16,0 2-10 15,1 2-29-15,1-1-14 16,3-11-23 0,1 4-12-16,0-4-19 0,4-1-5 0,-2-2-14 15,-2-2-2 1,3 3-3-16,-5 1 3 0,0 9 7 15,-4 5 8-15,3 0 1 16,-3 8-4-16,2 13 5 16,3 7-6-16,-2 12 5 15,-3 7-1-15,-5 3-19 16,2 9-8-16,-2 10-11 16,4 2-1-16,5 5 1 15,-2-10-17-15,0-19-69 16,1-7-59-16,8-21 69 15</inkml:trace>
  <inkml:trace contextRef="#ctx0" brushRef="#br0" timeOffset="-105878.89">2236 17154 391 0,'-11'8'59'0,"-2"3"65"0,-1-2 7 0,2 1-3 0,-3-4 2 0,4 0-6 0,7-1-25 0,0-4-42 0,4-1-13 0,0 4-14 15,5-1 2-15,6 3 16 16,3 0 7-16,5 5 7 0,2 2-4 16,9 1-16-1,5 0-12-15,13-2-25 0,6-5-4 16,22-7-1 0,6-7 1-16,5-5 3 0,1-2 2 15,-14 2 3-15,-12-1 2 16,-20 7-39-16,-7-2-49 15,-16 6-139-15,-7-1-164 16,-2 0 207-16</inkml:trace>
  <inkml:trace contextRef="#ctx0" brushRef="#br0" timeOffset="-105612.15">2749 16999 1016 0,'-7'16'96'0,"7"3"54"0,0 3-29 0,15 2-56 0,4-2-21 0,12-3-25 0,-1 0-7 0,10-1 3 0,1-3 6 0,-2 0 7 0,-1 1 2 16,-7 3-8-1,-4-2-3-15,-13 6 1 0,-2 2 2 16,-17 6 2-16,-9 4-2 15,-12 11-7-15,-4-2-7 16,-15 5-61 0,-1-3-53-16,-19-2 56 15</inkml:trace>
  <inkml:trace contextRef="#ctx0" brushRef="#br0" timeOffset="-102399.45">12372 16942 513 0,'0'0'181'0,"-3"0"140"0,-3 4-69 0,2-3-40 0,1 1-57 0,3-2-21 16,-1-2-24-16,-4-3-8 0,3 1-22 0,1-4-6 0,1 8-16 15,0-2-9-15,0 2-23 16,1 3-10 0,3 12-14-16,0 5-2 0,-1 18 3 15,-3 3 0 1,-1 9-2 0,-5 2 1-16,1 5-45 0,3 2-23 15,2-6-69-15,0-2-62 16,2-2-280-16,7-1 286 15</inkml:trace>
  <inkml:trace contextRef="#ctx0" brushRef="#br0" timeOffset="-100956.52">2148 17974 212 0,'-7'11'75'0,"-7"-2"102"0,6 2-2 0,-3 2-10 0,0-2-18 0,11-5-47 16,0 1-23-16,2-7-27 0,4-4-1 0,4-2 14 0,2-2 11 0,17 4 9 0,7 4-6 0,11 0-30 0,12 1-18 15,5 1-19-15,12-4-4 0,11-3-3 0,3-4 0 0,-7 1 1 16,-9 2 1-16,-20 4 2 16,-7 2 1-1,-17 2-125-15,-6-2-151 0,-3 0 152 16</inkml:trace>
  <inkml:trace contextRef="#ctx0" brushRef="#br0" timeOffset="-100705.28">2694 17723 958 0,'17'14'77'0,"2"2"40"0,1 3-18 0,6-3-5 16,-3 4-26-16,7-2-22 0,0-4-14 0,2-2-20 0,-1 3 0 0,-12 3 3 0,2 6 3 0,-18 9 2 0,-3 8 0 0,-11 14-6 16,-8 5-11-16,-14 13-102 15,-3 3-127-15,-18 6 127 16</inkml:trace>
  <inkml:trace contextRef="#ctx0" brushRef="#br0" timeOffset="-99152.71">12369 17613 422 0,'-5'0'112'0,"5"1"116"0,-1 1-16 0,2 1-44 15,-2-3-12-15,1 2-15 0,0 2-3 0,1 12-17 0,2 9-17 0,-3 13-37 16,-3 9-27-16,-2 10-28 16,5 6-8-16,-3 0-36 15,3-3-52 1,2-12-249-16,1-6 206 0</inkml:trace>
  <inkml:trace contextRef="#ctx0" brushRef="#br0" timeOffset="-92693.18">12333 12281 106 0,'0'4'6'0,"3"6"7"0,-6-5 12 0,-1 1 13 0,-5-3 2 0,1 3-2 15,0-1-20-15,-1 0-12 0,1 3 28 0,0-5 59 0,3 3 38 0,1-1 82 16,2-2 4-1,-6 2-6-15,3 0-22 0,2-5-61 16,-5-5-26-16,0-3-45 16,4-2-15-16,-3-2-10 15,-4-2-5-15,2 3-3 16,1-2 1 0,6 11-6-16,-12-2-1 0,9 5-3 15,-13 7-1-15,5 13-8 0,8 5-1 31,-7 14-4-31,12 9-1 0,9 12-2 0,5-4 0 32,15 0-1-32,7-13 1 15,0-14 7-15,4-11 2 16,-6-19 24-16,-1-8 10 16,-7-17 19-16,-3 0 4 15,-8-15 10-15,-3-2 2 16,-7-9 0-16,-5-3 0 0,-5 4-11 15,-6 3-10-15,-8 14-21 16,-9 3-6-16,-15 19-24 16,-10 7-8-16,-18 19-47 15,0 10-22-15,4 13-48 16,11 6-46-16,29 0-114 16,13-1-136-16,28 1 229 15</inkml:trace>
  <inkml:trace contextRef="#ctx0" brushRef="#br0" timeOffset="-92170">12221 13192 370 0,'-4'-14'119'0,"-3"-3"117"0,0 10-58 0,4 3-21 0,-5 4-19 0,0 4-7 0,5 3-9 0,-3 2 2 0,-2 5-19 0,0 2-19 0,0 8-39 0,0 7-20 0,5 10-22 16,3 11-5-16,13 11-3 0,1 2 0 16,13-7 0-16,0-2 1 15,6-23 0-15,0-8 0 16,-2-23 2-16,-1-7 10 15,-4-22 37-15,-4-14 18 16,-8-14 30 0,-1 1 1-16,-12-3-18 0,-1 7-13 0,-14 4-20 15,-11 5-10-15,-15 16-18 16,-5 9-11 0,-8 16-60-16,-2 7-42 15,2 18-102-15,-1 6-79 0,16 15 151 16</inkml:trace>
  <inkml:trace contextRef="#ctx0" brushRef="#br0" timeOffset="-91355.56">12222 14206 636 0,'3'2'143'0,"-6"-1"168"16,2 6-154-16,-3 5-63 0,-11 7-36 0,-6 11-35 0,2 7-9 0,2 10-12 0,6 3-3 15,17 4-4-15,10-4 0 16,11-10 0-16,7-4 1 16,3-20 8-16,-4-7 26 15,2-17 60-15,-1-7 26 16,-7-14 42-16,-3-7 0 16,-10-5-40-16,-6-5-13 15,-8 5-34-15,-3 0-17 16,-13 5-14-16,-1 3-8 15,-17 14-18-15,-3 0-6 0,-1 16-38 16,0 4-33-16,2 14-106 16,2 7-106-16,12 12 150 15</inkml:trace>
  <inkml:trace contextRef="#ctx0" brushRef="#br0" timeOffset="-90616.2">12359 16200 964 0,'-4'-16'134'0,"-3"0"81"0,-4 3-79 0,0 2-15 15,-4 11-52-15,-1 4-13 0,-2 10-13 0,1 5-10 16,4 3-17-16,7 11-7 0,8 6-14 15,4 4-3-15,15 1 0 32,-1-11 0-32,10-9 2 15,2-10 1-15,1-16 3 16,1-7 2-16,-2-12 15 16,3-4 14-16,-9-8 26 15,0 0 9-15,-12-3 5 16,-11-2-1-16,-6 11-16 0,-13 2-6 15,-15 6-23-15,-1 11-18 16,-7 8-99-16,1 11-64 16,9 17 81-1</inkml:trace>
  <inkml:trace contextRef="#ctx0" brushRef="#br0" timeOffset="-89353.92">12361 18343 779 0,'-2'8'104'0,"-7"-4"91"0,4 6-17 0,-6 1-51 0,0 2-7 0,3 2-21 0,-3-1-11 16,3 2-28-16,2-2-16 0,3 4-31 15,0-1-11 1,12 10-7-16,2 8-2 0,5 6 1 15,11 3 1-15,0-2 2 16,6-2-1-16,2-12 3 16,2-3 0-1,-2-10 1-15,0-6 3 16,-10-15 35 0,-4-4 20-16,-4-15 34 0,-8-6 9 15,-2-14-4-15,-7-3-16 0,-10-12-22 16,-6-3-8-16,-9 6-25 0,-8 6-5 15,-6 23-29-15,-1 11-44 16,-2 17-158 0,13 20 128-16</inkml:trace>
  <inkml:trace contextRef="#ctx0" brushRef="#br0" timeOffset="-74285.43">7598 6701 782 0,'13'-20'150'0,"0"1"96"0,-12-2-28 15,-1 4-27-15,0 6-17 0,0 3 1 0,-9 2-26 16,1 6-29-16,-13 1-57 0,-2 10-28 0,2 13-30 0,-14-7 2 0,-1 5 3 16,-6-11 0-16,-9-4-1 0,8 2-6 15,-2 2-3-15,10 3-6 0,10 13-6 16,6 5-3 0,3 18 1-1,3 12 2-15,1 15 5 16,-2 13 3-16,-2 8 1 15,0-7 1-15,10-1-1 16,-1-16 0-16,18-17-3 16,5-5-3-16,13-17-4 15,8-10 0-15,12-17 3 16,10-2 2-16,5-14-25 16,-2-3-31-16,-10-9-142 15,-22-6-174-15,6-5 211 16</inkml:trace>
  <inkml:trace contextRef="#ctx0" brushRef="#br0" timeOffset="-74068.49">7112 7097 1264 0,'8'8'67'0,"3"0"20"0,8 3 8 0,11-5-2 0,18-12-21 0,10-13-21 0,16-13-38 0,7-5-6 0,-1-8-65 0,-3 0-60 0,-12 0-159 15,-3 1-132-15,-12 16 221 16</inkml:trace>
  <inkml:trace contextRef="#ctx0" brushRef="#br0" timeOffset="-73514.37">7906 6952 768 0,'-5'71'105'0,"-3"5"91"0,0-2-43 0,4-10-68 0,2-8-21 0,1-19-25 15,-4-10-3-15,5-16 25 0,0-9 15 0,-3-10-8 0,1-8-7 16,2-12-37 0,0-8-15-16,5-9-3 0,7-3 7 15,17 0 24-15,2 10 4 16,10 18 1-16,4 9-7 15,-11 22-23 1,3 16-4-16,-3 26-1 0,-10 2-1 16,6 10-31-16,6-7-19 15,0-24-28-15,7-4-8 16,0-30 21-16,-7-11 12 0,8-21 24 16,-1-9 7-16,-1-14 11 15,4-4 5 1,-14 0 45-16,-7 0 31 0,-20 9 53 15,-13 9 19-15,-16 20-16 16,-4 15-27-16,-2 20-51 16,-5 16-22-16,5 16-29 15,-2 7-3-15,13 9-6 16,5-5 0-16,14-4-2 16,0-4-1-16,14-2 2 15,4 4 1-15,7-1 2 16,5 7 2-16,-9 3 2 15,-4 6-7-15,-11 7-18 16,-12-2-13-16,-15 3-30 0,-13-6 4 16,-4-13 27-1,-6-16 14-15,-7-32 54 16,9-10 9-16,-1-37-7 16,7-12-7-16,17-24-32 0,5-7-10 0,23-1-2 15,12 4 8 1,23 4-93-16,1-1-83 0,12 4 105 15</inkml:trace>
  <inkml:trace contextRef="#ctx0" brushRef="#br0" timeOffset="-73160.86">8958 6469 1244 0,'-8'-6'112'15,"4"11"45"-15,-7-4-19 0,1 28 11 16,5 20-40-16,-7 23-8 0,7 24-21 0,-1 24-46 0,3 6-6 0,-4 2-18 0,14-8-7 0,4-32-34 16,3-17-18-16,13-39-9 15,-1-10 1-15,1-24 32 16,0-10 17-16,-3-15 11 15,-2 0 4-15,-6-9 30 16,-1-2 14-16,-2 10 16 0,-4 1 11 0,-7 16-16 31,1 17-15-31,3 32-18 0,-4 14-14 0,1 30-15 32,2-2 0-32,0-12-48 15,4-14-35-15,13-35-155 16,7-19-186-16,1-27 241 0</inkml:trace>
  <inkml:trace contextRef="#ctx0" brushRef="#br0" timeOffset="-72799.01">9723 7116 1552 0,'-12'32'144'0,"-6"-6"44"0,-5-4-52 0,-6 0-39 0,9 10-61 0,-5-4-10 15,9 6-23-15,9 0-9 0,7-4-9 0,11 6 0 0,5-1 5 0,6 0 2 0,-9-7 8 16,-7 2 2-16,-4 3-5 16,-5 0-24-16,-10 4-78 0,-9 1-57 15,-21-13 78 1</inkml:trace>
  <inkml:trace contextRef="#ctx0" brushRef="#br0" timeOffset="-72464.65">9756 6468 1197 0,'70'-62'108'0,"-10"17"102"16,-7 11-81-16,-8 28 35 0,-11 14-21 0,1 47-20 0,-5 18-19 0,-13 40-55 0,-9 17-14 0,-17 1-16 16,-1 6-8-16,4-33-25 15,11-10-20-15,4-35-23 16,7-17-4-16,-3-23 17 16,6-19 18-16,-2-15 23 15,-1-12 7-15,9-5 13 0,-8-3 12 16,15 10 12-1,-2 11-4 1,3 17-8-16,2 10-11 0,12 22-13 16,2 4 7-16,-5 7-56 0,2 9 164 15,-21 2-98-15</inkml:trace>
  <inkml:trace contextRef="#ctx0" brushRef="#br0" timeOffset="-63561.72">15075 11924 586 0,'-4'13'55'0,"0"0"27"0,-1-4 7 0,-1-6 27 0,1-3 3 0,0-6 30 16,2 0-9-16,1-2-30 16,2 1-14-16,0-4-34 15,5-1-16-15,3-9-13 16,3 1 5-16,11-6 11 15,5 1 3-15,11 6-2 16,4 4-9-16,1 11-20 16,3 4-6-16,-7 15-7 15,-9 8-1-15,-16 10 6 16,-9 13 3-16,-25 16 2 16,-10 4-2-16,-19 24-4 15,-5 11-3-15,-7 18-5 16,1 9-2-16,6-2-2 15,13-10 0-15,17-27-4 16,18-11 0-16,23-20-2 0,7-4 0 16,17-10 2-16,0-2 3 15,8 3 6 1,1 3 3-16,-7 8 6 0,-5 7 9 16,-14 14 9-1,-12 7 3-15,-24 21 4 0,-14 12-8 0,-13 14-18 16,-2 9-4-16,-3-6-9 31,9-4-2-31,13-9 0 0,1-6-2 16,21 0 0-16,8-1-2 0,11-1 1 15,10 6 0-15,4-1 3 16,11 2 0-16,0 7 2 0,5 3 1 16,-10 13 4-1,-5 9 2-15,-20 4 5 16,-11 8 21-16,-16 12 23 15,-12 6 11 1,-8 13 18-16,-2-1-12 0,0-3-19 16,2-3-12-16,-8-12-22 15,0-7-4-15,-20-16-3 0,-18-13-20 16,-33-34-171 0,-29-25 126-16</inkml:trace>
  <inkml:trace contextRef="#ctx0" brushRef="#br0" timeOffset="-29502.54">1886 6873 773 0,'1'-1'78'0,"4"-3"43"0,3 3-4 16,5-6-9-16,1 3-4 0,-2-6 24 0,6 6-5 0,-6-3-3 15,-2 6-6-15,-4 2-19 16,-3 6-14-16,-17 11-27 16,-17 8-9-16,-20 10-15 15,-12 2-6-15,-6 0-7 16,-6-2-2-16,-2-11-4 16,-3-4-2-16,-12-2-5 15,-6-2-1-15,5 5-2 16,3 5-2-16,23 4-2 15,7 7-4-15,19 11-5 16,4 11-2-16,9 30-3 16,3 22 1-16,3 46 4 15,-2 23 3-15,-4 38 5 0,-2 10 3 16,-10 1 2 0,-2 0 1-16,8-18 1 15,14-22-2-15,44-41-7 16,28-31-3-16,50-53-33 0,26-26-53 0,57-44-237 15,20-28 203 1</inkml:trace>
  <inkml:trace contextRef="#ctx0" brushRef="#br0" timeOffset="-28804.43">16827 8565 1343 0,'-9'24'64'0,"4"3"40"0,7 3-98 15,10 0-19-15,4-4-13 0,4-10-4 0,6-3 9 0,-1-8 20 0,2-5 24 0,6 0 40 0,-3-2 1 0,8 2-6 16,0 2-14-16,-5 5-30 15,0 6-8-15,-9 11-6 16,-7 9 2-16,-9 28-1 16,-10 21-9-16,-20 45-107 15,-13 22-35-15,-17 28-54 16,-1 9-27-16,-1-9 18 16,7-12 115-16</inkml:trace>
  <inkml:trace contextRef="#ctx0" brushRef="#br0" timeOffset="-26138.95">23218 4151 910 0,'8'-9'198'15,"-8"2"119"-15,0 4-12 0,1 0-40 0,-2 9-107 0,1 5-53 0,-6 8-41 16,-2 5 1-16,0 12 3 16,6 13 2-16,1 16-17 15,-1 12-8-15,2 27-18 0,2 11-9 16,4 30-10-16,5 16-4 15,5 21-3-15,1 10 0 16,-3 8 1-16,-1-3 0 16,-8-12 3-16,1-12 1 15,-3-32 1-15,2-20-2 16,4-29-2-16,2-15-3 16,2-27-2-16,0-10-16 15,-10-20-32-15,-3-12-21 0,-10-9-56 16,-4-7-9-16,-8-14-61 15,-6-2-39-15,-2-6-51 16,1 2-16-16,1 2 11 16,4 3 65-16,-3 10 212 15,2 2 89-15,0 10 180 16,-2 1 20-16,10 12-57 16,4 1-38-16,13 4-70 15,8 7-3 1,8 10-1-16,7 7 6 0,1 12-14 15,3 10-17-15,-2 3-39 16,-3 6-17 0,0-5-13-16,4-6-3 0,-1-20-8 0,2-5 0 15,3-20 4-15,-2-13 10 16,-1-18 24-16,0-17 4 16,3-41-3-16,3-18-9 0,0-41-26 15,-3-10-23-15,-3-5-75 16,-2 7-57-1,-1 13-457-15,-15 9 382 16</inkml:trace>
  <inkml:trace contextRef="#ctx0" brushRef="#br0" timeOffset="-25694.11">22456 3732 625 0,'-11'-21'157'0,"3"5"160"0,5 5-39 0,1 5-47 0,1 6-30 0,-1 11-44 0,1 11-38 0,4 16-49 0,2 6-14 16,4 13-21-1,0-3-6 1,-1-1-15-16,2 1-6 16,-1-4-3-16,-2-2 0 15,-6-9-16-15,-1-3-48 16,-14-14-172-16,0-3-194 16,-26-28 222-16</inkml:trace>
  <inkml:trace contextRef="#ctx0" brushRef="#br0" timeOffset="-25489.28">21975 3703 1604 0,'22'-12'139'0,"3"4"46"0,10-2-40 16,4 7-20-16,15-3-59 0,11 1-15 0,7-7-35 15,-4-1-6-15,-5-4-6 16,-8 2-1-16,4 9 0 15,-7 0-24-15,-8 6-89 16,-5 6-73-16,-13 10-318 16,-7-5 287-16</inkml:trace>
  <inkml:trace contextRef="#ctx0" brushRef="#br0" timeOffset="-25255.18">22753 3751 1190 0,'9'48'111'0,"-3"6"90"0,2 8-38 0,-5-4-80 0,-4-1-15 0,1-12-46 0,0-8-10 0,0-15 19 16,1-21 10 0,1 6 24-16,0-17 6 0,-2-20-20 15,-4-8-11-15,-3-14-23 16,0-6-5-16,4-8-5 16,3-5-3-1,6 16-4-15,9 10-1 16,7 19-4-16,5 10-3 0,2 17-12 15,5 3-33-15,-4 11-103 16,12 1-72-16,1-3 111 16</inkml:trace>
  <inkml:trace contextRef="#ctx0" brushRef="#br0" timeOffset="-24513.89">23434 3703 956 0,'-1'-4'111'0,"-9"2"105"0,-4 4-101 0,-3 1 10 0,-10 11-30 0,-6-1-12 0,4 7-2 15,-4-4 3-15,9 0-5 16,2-7-9 0,2-3-22-16,6-1-7 0,3-5-11 15,1 0-2 1,2 0-7-16,0 6-8 0,2 13-12 15,-3 8-3-15,9 9-6 16,-2-3-1-16,4-3-3 16,4-11 1-1,5-9 8-15,0-10 12 0,8-6 16 16,-5-10 6-16,7-6 4 16,2-5-3-16,1 2 4 15,3-1 3-15,-4 9-12 16,1 3-6-16,-5 11-8 15,2 4-3-15,-10 26 4 16,-5 5-1-16,-5 15-3 0,3-1-1 16,-3-16-6-16,2-5-3 15,7-22-1-15,-2-5 1 16,6-13 9-16,2-11 4 16,-2-5 3-16,2-1-3 15,-4 6-7-15,1 5-4 16,-1 15-4-16,3 4-1 15,-1 18 0-15,2 9 1 16,3 11 2-16,-4-2 0 16,7-11-1-16,-1-5-2 0,3-15 1 15,2-10 2-15,0-10 3 16,1-5 1-16,-5-6 0 16,0-1-2-16,-3 9-3 15,0 9-1-15,-2 17-2 16,-3 3 1-16,5 12 2 15,-2 4-1-15,9 2-1 16,7-2 0-16,9-9 0 16,10-3 0-16,5-9 2 15,3-4 1 1,-9 0 4-16,-14-3 4 0,-24 6 6 0,-13 2-13 16,-36 19-25-16,-11 6-19 31,-15 17-64-31,-6 2-61 0,13-7-302 0,6 3 284 15</inkml:trace>
  <inkml:trace contextRef="#ctx0" brushRef="#br0" timeOffset="-24192.64">22448 4462 1493 0,'-8'14'106'0,"5"-3"150"0,25-13-131 0,16-1 30 0,52 0 0 0,38 3-23 0,50 14-72 15,30 12-26-15,48 8-23 16,-2 1-9-16,30-11-42 15,1-13-74-15,-31-19-420 16,-11-3 341-16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10:20.7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3337 7535 475 0,'-8'11'66'0,"-9"2"79"0,-4 1-4 0,1-1 8 0,-2 0-1 0,8-9-13 16,1 3-9-16,0-7-17 0,1 0-12 0,-2-7-23 0,1 4-13 0,4 2-27 0,4 1-9 15,5 0-19-15,0 0-4 16,1 1-1-16,14 1 3 16,10 9 7-16,8-2 1 15,14 1-2-15,4 1-3 16,10-3-4 0,4-2 0-16,-10-1 1 15,0-4 0-15,-7-1 2 16,-3-1 0-16,-5 1 0 15,-4 0 1-15,-9 0 2 16,-8 1 1-16,-10 1 8 0,-7-2 7 16,-5 4 7-1,-13-4 2-15,-19-4-3 0,-6-3-6 16,-20-8-9 0,-13-3-4-16,-24-4-6 0,-11 0-2 0,0 2-4 15,8-1 0 1,27 9-2-16,17 5-2 0,26 1-2 15,12 4-5 1,14 2-15-16,13 4-2 0,22 0-1 16,17 1 5-16,29-2 19 15,17 0 5-15,16-3 7 0,0 0 4 32,-7 0 0-32,-12 0 0 15,-6 2 1-15,-10 1-1 16,-11 8 0-16,-6 2 1 15,-27 1 2-15,-8 2 2 0,-21 3 7 16,-10-5 1-16,-15-2 0 16,-10-2-1-16,-15-5-8 15,-3-5-3-15,0-10-20 16,1 1-18-16,12-4-62 16,1 4-62-16,0-2 82 15</inkml:trace>
  <inkml:trace contextRef="#ctx0" brushRef="#br0" timeOffset="6258.11">14887 7625 610 0,'-5'13'46'0,"5"0"14"0,-8 2-11 0,8 0 0 16,0-1-7-16,-5-6 26 0,2-2 11 0,2-3-3 0,1-3 0 0,0 0-32 0,0 0-18 0,9 0-17 16,7-5-5-16,19 1 1 0,4-4 1 15,12 0 3 1,5-3 4 0,7 0 9-16,7 1 4 0,13 4 5 15,17-2-1 1,4 5-8-16,3-5-3 0,4 5-7 15,-9 0-2 1,17-4-4-16,10 3-1 0,3 1-2 0,-2-2 0 16,-7 0-2-1,1 4 1 1,14-1-1-16,4-3 0 0,-2 4 0 16,-3 1-1-16,-3 0 2 15,5 6-1-15,-1 2 0 16,-8 3 0-16,-11 1 1 15,-13 3-1-15,9-4 1 16,8-2 0-16,1-6 0 16,3-3 1-16,-9 0 1 15,2-3-1-15,4-2 0 16,7 1 0-16,-6 1 0 16,-2 3-1-16,-6 0 1 0,7 0 0 15,4 3 12-15,3 0 19 16,-9-2 10-16,1 3 6 15,4-4 6-15,3 0-16 16,9 0-7-16,-1 3-9 0,-8 6-16 16,-1-1-4-16,1 0-3 15,-4 1 0-15,-21-5 1 16,-13-3-10-16,-26-2-67 16,-12-7-53-16,-13-10 63 15</inkml:trace>
  <inkml:trace contextRef="#ctx0" brushRef="#br0" timeOffset="7008.69">3159 9030 780 0,'-11'-1'82'0,"6"1"67"0,12 1-114 0,10 4-17 0,10 0-20 0,4 3 7 16,18-3 22-1,6 2 21-15,23 0 37 16,7-1 12-16,28-4 19 16,28-4-11-16,54-9-34 0,25-5-17 0,68-4-38 31,9-1-8-31,41 4-4 16,20 1 0-16,27 2-28 15,31 1-149-15,18-9 115 0</inkml:trace>
  <inkml:trace contextRef="#ctx0" brushRef="#br0" timeOffset="11411.51">10790 7635 584 0,'-2'0'81'0,"-6"0"65"0,-1 1-7 0,-7 6 6 16,3 1-6-16,2 4 10 0,2-1-12 0,3-1-31 15,6 2-18-15,0 7-49 16,3 6-17 0,16 21-23-16,-7 11-5 0,3 23 0 15,-3 13 0-15,-9 19-41 16,-1 7-46-16,-4 1-147 15,-6-12-94-15,5-22 170 16</inkml:trace>
  <inkml:trace contextRef="#ctx0" brushRef="#br0" timeOffset="11826.26">10675 7733 563 0,'-2'-11'136'0,"2"3"186"0,-5 0-131 0,2 6-38 0,-2 5-25 0,-12 16-55 0,1 3-24 0,-6 19-35 16,0 5-6-16,0 5-4 15,-2-1-1-15,10-7-2 0,2-9 1 16,12-13-2-16,0-13 1 16,3-13 4-16,6-11 2 15,1-14 5-15,-1-1-1 16,1-15 2-16,1 0 3 16,4-11 4-16,6-1 5 15,4 4 6-15,2 9-3 16,0 26-9-16,-2 11-7 0,-1 35-11 15,-5 15-1-15,3 31 0 16,-5 7 2-16,2-4-21 16,6-3-26-16,7-21-104 15,9-8-148-15,14-13 168 16</inkml:trace>
  <inkml:trace contextRef="#ctx0" brushRef="#br0" timeOffset="14776.35">3467 10986 522 0,'-24'8'99'0,"7"0"100"0,-4 3-22 0,8-6-27 0,2-1-16 0,7-2-33 15,7-1-5-15,22 4-21 16,21 6-5-16,17 11-10 16,14 5-18-16,26 6-22 15,15 0-6-15,35-9-4 16,-6-5 2-16,-2-8-117 15,-11-10 80-15</inkml:trace>
  <inkml:trace contextRef="#ctx0" brushRef="#br0" timeOffset="20815.5">11037 11019 434 0,'-1'0'129'0,"-7"-1"147"0,5 1-83 0,-7 4-53 0,-1 3-18 15,3 7-17-15,-10 5-14 0,10 9-13 0,3 8-6 0,0 5-14 0,10 10-1 0,3 10-15 16,-5 4-12-16,8 14-18 0,2 9-6 16,-1 7-3-1,1 3-1 1,-1-2 0-16,1 2-1 0,0-16-1 15,-2-5-8-15,-7-14-43 16,0-13-34-16,-4-15-131 16,-4-14-186-16,4-18 233 0</inkml:trace>
  <inkml:trace contextRef="#ctx0" brushRef="#br0" timeOffset="21307.19">10995 11030 394 0,'-13'10'98'0,"-1"2"104"0,-3 4-24 0,1 0-46 0,3-4-13 0,-2-5-14 15,0-1-2-15,4-1-21 0,0-2-16 0,-6 8-39 0,-2 3-19 16,-6 11-12-16,-4 2-4 16,6 5 1-16,-1-2-1 0,11-13-1 15,12-14 1-15,-2 2 3 16,12-16 3-16,7-14 13 15,3-2 9-15,6-11 9 16,-1-3 5-16,-1-5 8 16,-7 5 1-16,3 3 4 15,-5 8 5-15,0 7-9 16,1 5-4-16,-11 11-12 16,4-1-9-16,2 9-8 15,1 6-3-15,6 5-3 16,5 4-3-16,-1 8-3 15,2-1-1-15,4 7-40 16,0 5-62-16,6 6 62 16</inkml:trace>
  <inkml:trace contextRef="#ctx0" brushRef="#br0" timeOffset="43531.07">3252 14457 422 0,'-5'0'107'0,"2"0"119"0,-2-2-38 15,2 1-19-15,2 1-16 0,-1 0-24 0,2 3-16 0,2 2-35 0,9-2-13 16,17 6-18-16,7 1-4 16,23 9-6-1,7-3-1-15,7 4-4 0,6-4-10 16,-1-7-7-16,8-4-5 15,10-7-1-15,3-4 7 16,-2-3 2 0,-8-2 2-16,-17 1-3 15,-17 5 1-15,-23 5 0 0,-8 2 6 16,-22 3 4-16,-10 4 3 0,-13 2-2 16,-13-4-6-1,-23-1-9-15,-12-6-8 16,-32-5 0-16,-14-1-6 0,-2-2-2 15,1 0 1-15,7 0-5 16,7 5 5-16,23 3-26 16,14 6 2-1,31 8 0-15,16 4-1 0,28-1 26 16,18 5 4-16,35 3 5 16,15 4 1-16,19-4-2 15,-1-1-2-15,12-16-6 16,13-8 5-16,11-10-79 15,-2-9-84-15,-7-6 92 16</inkml:trace>
  <inkml:trace contextRef="#ctx0" brushRef="#br0" timeOffset="56403.9">10528 14336 133 0,'-2'6'35'0,"-2"3"31"0,-7 2 1 16,-1 0-7-16,1-3 1 0,0-1 35 0,5-6 24 0,-3-1 30 0,9 0 12 0,-2 0-12 15,2 0-19-15,0 2-16 16,-2 4-2-16,2-1 8 16,0 6-1-16,0 6-3 15,0 5-11-15,-1 8-25 16,-1 7-8-16,-2 15-23 15,2 7-6-15,-1 17-7 16,0 5-7-16,3 20-15 16,1 4-6-16,6 13-11 15,2 5-1-15,1 0 3 0,-3-1 1 16,1-7 1 0,2-6-1-16,-6-19-7 0,6-10-21 15,-5-28-51 1,3-12-30-16,-4-21-86 15,4-7-77-15,-5-15-107 16,-1-11 188-16</inkml:trace>
  <inkml:trace contextRef="#ctx0" brushRef="#br0" timeOffset="56973.71">10481 14373 686 0,'-4'-11'79'0,"1"5"57"16,0 5-3-16,-5 8-21 0,-3 6-14 0,-5 12-8 0,1 4-4 0,-9 10-23 0,5 8-15 0,-1 7-34 0,-1 3-10 15,5 6-7-15,-1-5-20 0,3-3-15 16,-4-3-1-16,6-15 5 16,5-3 20-16,1-23 16 15,5-9 2-15,2-24 3 31,7-8 4-31,5-19 15 16,-1-3 9-16,9 0 25 16,-4-2 8-16,2 4 1 0,5 1-6 0,-1 5-18 15,1 4-5-15,1 9-8 16,-1 4-4 0,-8-3-4-16,1 3 4 15,0 7 13-15,-4-4 6 16,-4 10 5-16,1 1-8 15,-2 13-18-15,-5 0-7 16,2 24-12-16,3 8-3 16,1 23-7-16,2 11-2 15,8 8-41-15,6 8-49 16,10-5-172-16,6 1 150 16</inkml:trace>
  <inkml:trace contextRef="#ctx0" brushRef="#br0" timeOffset="68128">16277 1183 434 0,'0'0'60'0,"0"-1"60"0,0-4 37 0,0-1 38 0,1-2 31 15,7 1-15-15,0 0-25 0,-3 3-27 0,-5 4-59 0,-2 0-31 0,-6 5-40 0,4 5-11 0,-8 7 1 16,5 7 5-16,2 13 1 15,2 11 0-15,4 23-12 32,2 12-5-32,4 13-7 0,-4 4 0 15,2-4-1-15,-1-9 1 16,4-16-1-16,5-7-6 16,-7-16-40-16,0-9-38 15,-4-22-121 1,-2-13-134-16,3-11 189 0</inkml:trace>
  <inkml:trace contextRef="#ctx0" brushRef="#br0" timeOffset="68567.92">15816 1647 477 0,'0'1'136'0,"3"1"118"0,0 1 19 0,0 2-42 15,4-7-37-15,1-6-52 0,1 1-21 0,4-5-41 0,-1 3-22 0,-2 6-21 0,-2-2-6 16,3 11-19-16,3 2-2 0,16 14-7 16,3 0-3-16,27 8 2 15,8-3 3-15,17-6 7 16,3-7 2-16,-1-8 1 15,-2-1-1-15,-4-5-5 16,-9-2-8 0,-7-9-103-16,-11-1-129 0,-18 2 128 15</inkml:trace>
  <inkml:trace contextRef="#ctx0" brushRef="#br0" timeOffset="71137.52">18902 1827 252 0,'1'0'141'0,"-1"0"65"0,5 1 20 0,3 1-14 0,-8 4-58 32,2 0-24-32,-4 7-37 0,0 1-18 15,-1 7-43-15,-5-6-14 16,7 1-8-16,1-5 3 15,6-4 18-15,13-7 6 16,0-8 12-16,-2-3-1 16,-1-4-5-16,-3 0 3 0,-9 2 10 15,6-1 3-15,-12 0 3 16,-9-4-7-16,-12 9-25 16,-4-2-8-16,-11 6-20 15,0 5-3-15,6 11-6 16,1 5-1-16,12 4 0 15,5 4 0-15,11 0 2 16,6-5 0-16,13-4 1 16,7-2 1-16,6-7 4 15,-3-2 2-15,3-6 3 16,-7-8 2-16,0-4 3 16,-5-1 2-16,-4-1 5 15,-4-2 1-15,-13 4 2 16,-6 0-3-16,-20 9-9 0,-4 5-4 15,-11 16-8-15,4 8-1 16,8 7 1-16,11 2-1 16,14-4 1-16,7-7-1 15,16-11 1-15,9-8 1 16,14-5 5 0,1-5 2-16,-2-6 3 0,-6 0 2 15,-10-4 10-15,-7 1 2 16,-14-4 6-16,-2 4 6 15,-20 3-5-15,-1 4-7 0,-7 10-11 16,1 7-8 0,6 10-6-16,8 1 4 0,12-4-2 15,5-2 0-15,17-8 1 16,4-5 0-16,11-5 2 16,-6-4 1-16,-11-3-8 15,-1 5-27-15,-8-4-125 0,-6 3 101 16</inkml:trace>
  <inkml:trace contextRef="#ctx0" brushRef="#br0" timeOffset="72142.39">20804 729 591 0,'-1'6'104'0,"-1"-1"81"0,-6 0 12 0,5 0-41 0,-5-2-40 0,5 1-41 0,1-2-3 0,1-2 6 0,1 2 5 0,0-2-4 16,0 0-6-16,1 1-16 15,9 1-5-15,7 4 13 16,10 0 6-16,20 1 24 0,10-1-1 16,17 3-18-16,2-2-4 15,14 2-29 1,0 4-11-16,8-5-16 16,4-2-10-16,-16 2-6 0,-9-5 6 15,-30-1-64-15,-22-2-58 16,-33 7 64-16</inkml:trace>
  <inkml:trace contextRef="#ctx0" brushRef="#br0" timeOffset="92720.91">15999 4191 243 0,'-3'6'60'0,"-2"-1"83"0,2 4-29 0,-7 5 3 0,1-1 6 15,4 0-3-15,-3-1-9 0,8-9-12 0,0-3-2 0,8-9 7 0,6-5-2 16,7-13-9-16,4-8-4 0,10-11-13 16,9-6 0-16,7-9-11 15,1-4-10 1,-8 2-18-16,-5-2-6 0,-7 9-4 15,-7 0-4 1,-8 14-2-16,-4 9-4 16,-2 17-7-16,-9 13-2 15,-2 1-8-15,9 2 0 16,-7 14-4-16,1 9-2 0,5 7 0 16,-2 6 0-16,10 6 1 15,4 10 0-15,6 11 3 16,-1 4 1-16,0 8 1 15,2 1 2-15,-2-2-1 16,0-6-2-16,-3-10-62 16,-3-7-32-16,2-16-134 15,-4-2-261-15,-4-14 303 16</inkml:trace>
  <inkml:trace contextRef="#ctx0" brushRef="#br0" timeOffset="94541.73">18959 4303 500 0,'4'-2'59'0,"1"0"129"0,6-4-70 0,2-7 41 15,1-4 10-15,3-8-20 0,2-8-5 0,-3-10-9 0,1-3-8 0,-4-10-18 16,7-6-17-16,4-6-28 16,-8-6-9-16,9 6-17 0,-9 2 0 15,1 6-8-15,4 18-3 16,-6 10 2-1,1 13-9-15,-6 18-1 0,-2 4 0 16,1 9-7-16,-3 6 1 16,7 13-1-16,3 4-7 15,4 9 4-15,6 7-1 16,-1 7-6-16,2 3 4 0,6 10-6 31,-2 7 0-31,-1-6 3 0,2-2-1 16,-5-15 1-16,-5-6 0 0,3-18-56 15,-5-4-59-15,-1-8 62 16</inkml:trace>
  <inkml:trace contextRef="#ctx0" brushRef="#br0" timeOffset="95798.06">16277 4090 465 0,'-67'-15'79'0,"1"0"65"0,0-1-10 0,9-1-4 0,24 4 12 16,6 0 2-16,18-1-22 15,9-3-17-15,15-8-22 16,14-4-6-16,24-9-8 15,12-1 1-15,9-4-5 0,4 1-6 16,-7 5-7-16,-10 3-3 16,-17 4-13-1,-3 9-2-15,-15 13-6 0,-8 8 1 16,-21 10 2-16,-12 9-6 16,-25 19-11-16,-10 11-5 15,-20 31-12 1,-17 10-1-16,-6 9-1 0,5 4-4 15,23-17-3-15,24-8-3 16,37-33-5-16,16-13 2 0,32-26 4 31,15-7 4-31,21-23 10 0,-3-3 4 0,-1-9 4 16,-8 1 1-16,-17 2 1 16,-7 5-1-16,-17 12 3 15,-9 3 3-15,-16 15 3 16,-11 11-1-16,-17 17-6 15,-7 4-6-15,-16 20-9 16,0 7-2-16,-3-7-1 16,7 0 0-16,26-17-8 15,6-16-2 1,38-21-2-16,15-9 3 0,4-26 10 16,10-3 6-16,-7-6 4 15,0-2 3-15,-6 4 2 0,-6 5 1 16,-18 14 8-16,-6 5 7 15,-22 17 2-15,-12 1-3 16,-18 15-12-16,-11 8-8 16,-2 6-4-16,-4 3 2 15,12-15 2-15,9-6-3 16,15-20-10-16,18-13-3 16,16-18-2-1,10-5 5-15,8-14 9 0,-3 4 6 0,0 3 1 16,-3 5 2-16,-12 17 7 15,-9 5 7-15,-10 12-2 16,-14 7-2-16,-17 15-14 16,0 12-6-16,-3 5-5 15,7 0 3-15,19-7-6 16,14-7-2-16,28-10-2 16,9-5-1-16,14-13 8 15,4-5 5-15,-7 2-1 16,-2 1 2-16,-20 10 3 15,-9 1 5-15,-18 15 9 16,-9 5-1-16,-14 12-3 16,-2 5-6-1,0 5-4-15,7-7-3 0,12-6-3 16,6-8-3-16,16-14 0 16,11-1 3-16,15-13 3 0,3-4 2 15,-1 4 3-15,-9 5-2 16,-15 13-1-1,-17 9-23-15,-24 17-83 16,-15 6-49-16,-11 8 69 0</inkml:trace>
  <inkml:trace contextRef="#ctx0" brushRef="#br0" timeOffset="96520.71">15833 2601 626 0,'0'-3'127'0,"-1"0"105"16,-2 1-32-16,1 2-20 0,4-3-32 0,4 1-21 0,3 1-40 15,-1-1-10-15,5 2-19 0,-2 3-9 16,0 16-17-16,0 8-5 16,2 19-13-16,2 11-9 15,9 14-4-15,4 3 0 0,10-5 0 16,5-11-1-1,12-12 2-15,7-5-1 0,-1-22 1 16,-1-3 1-16,-11-16 2 16,-16-11 2-16,2-14 12 15,-4-15 2-15,6-23 13 16,7-10 9-16,-2-15-6 16,1-2-1-16,-8 5-10 15,-8 6-9-15,-15 21-12 16,-4 11-25-16,-13 23-75 15,1 10-74-15,-1 7 85 16</inkml:trace>
  <inkml:trace contextRef="#ctx0" brushRef="#br0" timeOffset="101730.54">21136 3754 774 0,'4'3'50'16,"6"0"31"-16,2-3 10 0,1-6 25 0,-2 3-8 0,0-5-4 0,-5 1-13 16,1 7-24-1,-6 0-14-15,1 2-29 0,-4 7-8 16,2 1 5-16,0 3 7 16,2-2 27-16,7-4 21 15,12-5 19-15,14-2 1 16,20-3-19-16,19-8-16 0,19-10-20 15,6-4 1-15,2-3-7 16,-1-2-5-16,-7 3-12 16,-3 2-10-16,-3 7-5 15,-15 10 0-15,-21 4-1 16,-12 2 0-16,-18 8-4 16,-7 2-1-16,-14 7-1 15,-2 2 3-15,-6 2 3 16,2-5 1-16,3 5 1 15,3-3-2-15,-5 12-5 16,2 7-1-16,-5 18-5 16,-6 17 1-16,-4 21 2 0,-8 12-7 15,0 6-48-15,7-1-36 16,15-22-30-16,7-15-26 16,16-35-174-16,0-6 216 15</inkml:trace>
  <inkml:trace contextRef="#ctx0" brushRef="#br0" timeOffset="102616.65">22820 3740 898 0,'12'0'55'0,"-1"1"69"0,-7 5-84 0,1-4 24 0,-5-2 12 0,-3 0 27 16,-2 0 0-16,0 0-26 15,-2 2-16-15,-3 7-39 32,2 1-19-32,-4 15-8 0,-3 8-2 0,-5 19 2 31,-5 9 1-31,-2 9-25 0,-8 4 2 0,2-5 0 15,1-4 0-15,9-19 25 16,5-8 1 0,6-15 0-16,1-9 0 15,8-14 2 1,-5-1 0-16,6-17-2 0,4-2 1 16,9-26-3-1,8-9 1-15,12-21 8 0,13-9 8 16,12-8 20-16,8 0 10 0,4 3 16 15,5 10 2 1,-10 17-11-16,-13 12-9 16,-17 21-11-16,-3 11-4 15,-15 18-2-15,-1 2 3 16,-13 15 1-16,-1 5 2 0,-1 5-2 16,-10 1-5-16,6 3-10 15,2 3-5-15,-2-7-3 16,5-1-2-16,0 2-4 15,-1-4-4-15,2 20-6 16,1 10 1-16,7 22 1 16,-4 13 2-16,4 13 2 15,2 1 1-15,2-10-33 16,0-12-22-16,-1-20-38 16,1-17-31-16,-10-20-105 15,-3-8-183-15,3-6 242 16</inkml:trace>
  <inkml:trace contextRef="#ctx0" brushRef="#br0" timeOffset="102869.69">22615 4072 1210 0,'0'-1'51'0,"0"7"-24"0,2 2 56 0,7-3-28 0,7-5 16 0,14-5 39 0,3-3 9 0,16 0-28 15,6 0-23-15,10 5-43 16,5 3-10-16,-6 2-129 16,-7-1-201-16,5 2 193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13:00.8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6939 5544 279 0,'-3'0'88'0,"0"0"80"0,-1 1-69 0,-2 2-48 0,3 1-23 0,1-3 12 0,1-1 16 15,-2 0 29-15,3 3-1 0,-4 0-18 0,3 4-16 0,-2 4-26 0,-2 1 0 16,-1 3 9-16,3-1 6 0,3-6 9 15,1 3 2-15,4-8 2 16,1-2-1-16,0-1-1 16,2-3-1-16,2-1 1 15,1-1-3-15,-5-1-3 16,4 4-9-16,2-1-2 16,-1-2-3-16,5 3 2 15,3-1 4-15,9-5 4 16,6 10 1-16,11-2 3 15,3 0 3-15,13 3-11 16,9-3 1-16,13 5-11 16,6 1-8-16,10 2-8 15,3 5-4-15,14-4-3 16,11-3 4-16,6 4 4 16,-5-4 0-16,-15 1-1 0,-12 0 2 15,-23-7-2 1,-9 0-1-16,-17 0-20 0,-13-4-38 15,-18 1-160 1,-15-7 128-16</inkml:trace>
  <inkml:trace contextRef="#ctx0" brushRef="#br0" timeOffset="31378.74">7090 5618 230 0,'-4'-5'83'0,"-4"2"78"0,1-7-28 0,-4 3-4 16,7-1 0-16,-3-3-4 0,4 0-11 0,3 4-8 0,0 4-19 0,3 9-3 15,-4 18-14-15,-4 14-14 16,-17 28-22-16,-3 11-12 0,-15 21-102 15,2 9-250 1,-31 1 209 0</inkml:trace>
  <inkml:trace contextRef="#ctx0" brushRef="#br0" timeOffset="44240.04">11504 5613 240 0,'-4'0'68'0,"-12"2"75"0,-5 4-24 0,-5 2-3 16,-9 4 2-16,0 6 0 0,-1-4-7 0,1-5-20 0,7 1-9 0,6-4-3 0,7-3 1 0,9-1 1 0,3-2 0 0,-2 5-7 16,8-1-5-16,12-4-4 15,5-1-5-15,20 1 1 16,9 1-11-16,9 3-11 15,27 16-2-15,3-10-15 16,4 5-1-16,23 7-10 16,-11-11-6-16,22 5-3 15,1-3 0-15,-11-5-1 0,-8-4 2 16,-12 0 1-16,-11-4 1 16,-8-4 2-16,-15-2 0 15,-27 5 4-15,-13-1 4 16,-41-1-2-16,-10 8-4 15,-46-5-9-15,-14 0-5 0,-26 0-3 16,-16-2 2 0,-17-1-5-16,-4 0-43 0,10-1-1 15,16 4 1 1,36 0 15-16,21 4 53 0,39-4 5 16,17 1-1-16,40-4-4 15,22-5-11-15,28-8-3 16,18-3-2-16,28-7-91 15,11-6-264-15,21-20 226 16</inkml:trace>
  <inkml:trace contextRef="#ctx0" brushRef="#br0" timeOffset="48971.21">9498 7668 287 0,'0'0'84'0,"-3"1"67"15,-7 6-31-15,-4-4-49 0,0 5-8 0,0-5 18 0,-4 2 9 0,10-1 11 0,-1-2-1 0,9 0-17 0,-2-2-13 0,1 1-13 16,-1 1 1-16,2-1-1 0,3 10 3 16,8-7-1-16,3 0-2 0,13-2 1 15,8-2 1 1,12 3 0-16,4 5 0 0,9-3-5 15,8 3-3 1,20-4-11-16,22 6-5 0,15 1-9 16,-2-2-12-1,6 4-6-15,-4 3-3 0,-10-9-2 16,8 5 4-16,-17-3 0 16,-10 2 1-16,-28-5 1 15,-19 2-37 1,-18 0-181-16,-15 0 144 0</inkml:trace>
  <inkml:trace contextRef="#ctx0" brushRef="#br0" timeOffset="56595.86">11883 7649 785 0,'0'3'116'16,"0"2"80"-16,0-5-31 0,2 0 3 0,7-3-40 0,-1-2-11 0,11 0-47 0,0 2-13 15,4 3-18-15,6 2-11 16,7-2-1-16,0 0-1 16,12-5 17-16,-9-1 8 15,-7-1 5 1,-2-2 4-16,-16 6-14 0,-12 3-7 15,-17-2-6-15,-15 7-9 16,-26 6-9-16,-3 5-5 0,2 3-6 16,2-5-2-16,19-2-3 31,11-7-5-31,23-5-1 16,15-5 2-16,32-9 12 0,23-6 10 0,25-4 2 15,0 0-3-15,1 5-32 16,-14 4-78-16,-18-3 59 15</inkml:trace>
  <inkml:trace contextRef="#ctx0" brushRef="#br0" timeOffset="58916.33">13457 7841 613 0,'-22'18'154'0,"3"2"122"0,5-4-55 0,3-2-18 0,5 2-55 0,-2-2-27 0,13-1-50 16,12-4-19-16,26-1-18 15,12-3-8-15,25 3-8 16,12-5-3-16,23-3-11 15,14 0 5-15,23 0-9 16,-2-3 0-16,-16 3 0 16,-16 1-2-16,-31 4-8 15,-11 5-43-15,-24 5-166 16,-14-1-187-16,-34 2 213 0</inkml:trace>
  <inkml:trace contextRef="#ctx0" brushRef="#br0" timeOffset="59533.29">15709 7868 703 0,'14'-12'86'0,"19"-6"142"0,10-2-127 0,21 4-11 0,12-3-18 0,17 3-50 0,8 1-12 0,8-9 2 0,-5-3-87 15,-8-20 56-15</inkml:trace>
  <inkml:trace contextRef="#ctx0" brushRef="#br0" timeOffset="63267.77">7138 9783 1089 0,'3'11'86'0,"5"-2"45"16,6-6 0-16,14-3-3 16,16 4-10-16,32-3-2 15,19 9-15-15,33 5-33 16,14 4-10-16,42 6-43 15,9-7-6-15,18-1-9 16,5-9-6-16,-19 2-4 16,-6-4-49-16,-20 3 37 15</inkml:trace>
  <inkml:trace contextRef="#ctx0" brushRef="#br0" timeOffset="72565.14">11148 9663 391 0,'-13'-10'14'16,"-7"7"4"-16,-2-1-8 0,4 5 19 0,-2 4 10 0,6 3 20 0,3 1 11 0,4-1 22 0,-1-3 8 15,8 4 21-15,8-6 10 0,8 7 10 0,12-2-1 0,21 8 1 16,18 1-10-16,41 7-13 15,15-6-6 1,32-5-30-16,19-5-12 16,28-10-38-16,3-9-12 15,4-4-10-15,4-9-4 0,-41-1-7 16,-15-2-50 0,-34-2-321-16,-26 0 252 15</inkml:trace>
  <inkml:trace contextRef="#ctx0" brushRef="#br0" timeOffset="84885.92">9638 11756 485 0,'0'4'104'0,"0"7"88"0,0 11-73 0,0 4-15 0,-3 2-11 0,1 2-1 0,-1-3 8 0,3-2-2 15,5-6-12-15,6-5-10 0,8 0-24 16,11-1-13-16,19 3-24 16,9-2-6-16,23 3-8 15,20-1-1-15,12-3 0 16,6-1-3-16,13-5 0 16,8-1-1-16,26-8-1 15,4-1 1-15,9-5 1 16,12-1 0-16,1-4 2 15,12-3-1-15,23 2 0 16,-3-6-1-16,6 2-1 0,18 6 1 16,-19 1-1-16,6 3 1 15,14 3 2-15,-14-3 1 16,22 2 2-16,3-7 0 16,-10 1-1-16,23 2 0 15,-10 4 1-15,-4 0-1 16,15 7 1-16,-12 6 2 0,22 7-1 15,-5 1 0-15,-6 12-61 16,8-1-72-16,-19 13 73 16</inkml:trace>
  <inkml:trace contextRef="#ctx0" brushRef="#br0" timeOffset="90602.44">3544 14041 902 0,'-11'0'74'0,"-3"0"50"0,7-5-78 0,-2 2-15 16,-2 3 2-16,0 0 10 0,0 0 7 0,6 0-3 0,5 0-25 0,-2 1-15 0,20 1-16 15,5 3-2-15,17-2 1 16,14 6 0-16,21 2 4 0,25 2 13 16,37 1 39-1,14-1 15-15,34-1 11 16,18-4-12-16,15-3-34 0,14-3-12 16,30-9-8-1,-7 1 0-15,29 3-113 16,5-2 80-16</inkml:trace>
  <inkml:trace contextRef="#ctx0" brushRef="#br0" timeOffset="101851.49">19056 14347 231 0,'-22'-11'39'0,"5"3"56"0,-4-2-77 0,6 2-12 0,-1-3-3 0,-6 3 0 0,0 4 5 0,-4 1 3 0,-4 3 2 0,0 0-1 16,-9 1-22 0,1 4-15-16,3 3-13 0,5-4 10 0,8 3 98 15,-3-4 59 1,9 2 86-16,-3 1 16 0,8-3-46 16,7 2-39-1,4 0-65-15,9-2-22 0,7-3-28 16,9 0-3-16,7-3 12 31,12-5 6-31,13-2 11 0,14 2-2 0,1-1-9 31,4 3-5-31,-3-4-5 16,-9 1-1-16,-4 2-9 16,-13-1-4-16,-10 7 2 15,-9-1 8-15,-15 4 17 16,-5 3 7-16,-16 4-3 15,-5 7-10-15,-6 6-22 0,-1 5-7 16,-6 15-10-16,0 4-3 16,-4 17 0-16,4 2-1 15,0 12 0-15,0 3 0 16,1-5-2-16,0-9-1 16,8-16-31-16,1-13-26 0,11-14-91 15,5-9-53-15,5-14-130 16,7-11-74-16,14-12 229 15</inkml:trace>
  <inkml:trace contextRef="#ctx0" brushRef="#br0" timeOffset="102058.9">19645 14478 958 0,'46'-13'136'0,"-9"2"122"0,-2 3-52 0,-19 8-69 0,-4 6-14 0,-15 8-25 0,0 10-9 0,-14 14-17 0,-1 5-17 0,-5 9-25 0,-6-2-11 16,1-3-23-16,-2-4-20 0,8-8-72 15,0-10-60 1,1-9-210-16,1-7 205 16</inkml:trace>
  <inkml:trace contextRef="#ctx0" brushRef="#br0" timeOffset="102233.43">19396 14463 1307 0,'0'-11'112'0,"6"3"92"0,5 5-35 0,16 8-32 0,11 8-16 0,18 18-47 0,0 7-23 0,7 16-31 0,-2 7-12 0,-7-1-21 16,6 0-24-16,-8-6-75 15,0-6-57-15,-2-10 87 0</inkml:trace>
  <inkml:trace contextRef="#ctx0" brushRef="#br0" timeOffset="102645.76">20752 13919 1011 0,'0'0'156'0,"-1"0"167"0,1 7-123 0,-10 8-50 16,-6 9-28-16,-12 19-39 0,-8 9-17 0,-4 22-39 0,-1 12-7 0,3 23-12 15,5 8-8-15,6 20-22 0,7 2-28 0,12 0-40 16,2-12-19-1,11-24-65-15,7-13-53 0,18-27 132 32</inkml:trace>
  <inkml:trace contextRef="#ctx0" brushRef="#br0" timeOffset="103105.3">21112 14334 1348 0,'8'-3'60'0,"-5"1"1"0,-3 2-3 0,0 7-13 0,-3 0 3 0,-10 11 16 0,-1-1 1 0,-5 12-13 15,-3 4-14-15,3 16-43 16,-3 3-24-16,6 4-24 16,0 3-4-16,7-14 11 15,9-7 14-15,0-12 24 16,13-6 4-16,2-12 2 16,-2 1-1-16,12-7 0 15,0-2-1-15,-1-3 1 16,6-13 0-16,-6-3 3 0,-1 0 0 15,0 0 3 1,-9 7 3-16,-3 5 16 16,-7-1 8-16,1 16 26 0,2 3 12 15,-6 7 5-15,1 7-5 16,-1 2-26-16,-1 4-15 16,5 1-22-16,0 3-5 15,-1 1-15-15,4-5-29 0,0-2-115 16,0-7-146-16,2-5 164 15</inkml:trace>
  <inkml:trace contextRef="#ctx0" brushRef="#br0" timeOffset="103327.25">21705 14446 1414 0,'5'17'116'0,"0"1"94"0,-5 15-135 0,1 5 1 0,2 14-32 0,2 3-10 15,-2 8-17-15,0 0-5 16,2-11-30-16,-5-1-52 16,-8-25-239-16,8 4 194 0</inkml:trace>
  <inkml:trace contextRef="#ctx0" brushRef="#br0" timeOffset="103517.26">21472 14632 1465 0,'23'16'142'0,"6"3"70"0,15 1-82 0,-2 2-23 0,-1-7-56 0,7 0-14 0,-9-10-31 15,4-8-14-15,3-10-90 16,-5-4-66-16,6-11 87 16</inkml:trace>
  <inkml:trace contextRef="#ctx0" brushRef="#br0" timeOffset="103973.01">22327 14367 1420 0,'6'0'89'0,"5"6"49"16,2-4-28-16,1 3 5 0,-3 1-5 0,6-4-3 0,4-1 1 16,2 7-30-16,-4-5-19 0,-4 5-34 15,-4 0-14-15,-5 1-17 16,-6 3-16-16,-6 2-23 15,-2 0-5-15,-14 11 9 16,4-1 16 0,-2-2 31-16,-1 0 12 0,17-3 9 15,-1-5 2 1,11 0-6 0,7-1-5-16,7-1-7 15,4 4-3-15,-2 0-6 0,5 5-1 16,4-3 0-16,-2 3 0 15,1-2 0-15,-2 0-1 0,-12 0-2 16,-7 0-5 0,-13 0-18-16,-9 1-12 0,-12 2-17 15,-4-1-7-15,-2-1-29 0,-1-1-10 16,7-6-40 0,0-4-44-1,9-9-274-15,2-1 284 0</inkml:trace>
  <inkml:trace contextRef="#ctx0" brushRef="#br0" timeOffset="104245.15">22724 14017 1009 0,'11'-9'136'0,"3"9"157"0,-1 6-99 0,4 8-30 0,-1 0-22 0,9 4-35 0,12 7-9 16,12 11-24-16,4 10-7 15,-1 3-27-15,0 1-18 16,-6-1-10-16,-5 3-9 0,-6 2-3 16,-10-1-5-16,-14 3-33 15,-6 3-12 1,-18 8-36-16,-10-1-21 0,-4 10-102 15,-11-2-202-15,-14 5 241 16</inkml:trace>
  <inkml:trace contextRef="#ctx0" brushRef="#br0" timeOffset="104744.17">19743 15812 926 0,'-5'3'101'0,"2"2"90"0,3-1-36 0,8 1-32 16,4 1-5-16,15-4-19 0,8 1-13 0,6 0-27 16,6 4-19-16,4-6-26 0,-1-1-4 15,-3-1-14-15,-4-4-31 0,-15 0-84 31,-4 2-82-31,-24 3 100 0</inkml:trace>
  <inkml:trace contextRef="#ctx0" brushRef="#br0" timeOffset="104897">19806 16162 1638 0,'39'22'83'15,"4"-10"13"-15,1 1-28 0,5-8-56 0,3-5-48 0,-5-5-146 0,-1-9-170 0,4-5 182 0</inkml:trace>
  <inkml:trace contextRef="#ctx0" brushRef="#br0" timeOffset="105236.16">20490 15728 1578 0,'-3'5'71'0,"8"-4"28"0,-2 3-75 15,10 0-3-15,-1 1 15 0,6 1 38 0,9-1 19 0,2-2 21 0,3 0-11 16,7 1-37-16,10 0-18 15,5-4-34-15,6 2-7 16,-8-2-4-16,-5 3 0 16,-15 6 3-16,-8 4 3 15,-13 12 3-15,-10 2-3 16,-9 11-3-16,-4 8-4 16,-10 9-9-16,-5 3-7 15,-6 13-31-15,3-3-11 16,0-3-41-16,8-2-22 0,6-14-67 15,8-12-67-15,0-10 142 16</inkml:trace>
  <inkml:trace contextRef="#ctx0" brushRef="#br0" timeOffset="105468.73">21535 15995 1358 0,'-5'20'78'0,"-11"2"28"0,-3 10-40 0,-11 1-21 0,-3 9-19 0,-9-2-23 0,-4-2-12 0,3 0-56 0,2-10-69 16,10-1 76-16</inkml:trace>
  <inkml:trace contextRef="#ctx0" brushRef="#br0" timeOffset="105656.94">21145 15963 1594 0,'19'14'106'0,"5"11"48"0,1 7-45 0,13 17-63 0,4 0-17 15,15 3-25-15,-2-6-4 0,2-5-67 16,-5-5-44-16,-8-6-190 16,-4-3 159-16</inkml:trace>
  <inkml:trace contextRef="#ctx0" brushRef="#br0" timeOffset="106057.01">21909 15747 1454 0,'12'21'94'0,"-4"8"34"0,-5 6-22 0,-11 8-31 0,-1-1-8 0,-10 4-16 16,0-5-11-16,-1 2-25 15,4-5-10-15,3-9-10 0,7 1-5 16,6-12-8-16,8 1-11 15,4-8-30-15,4-5-15 16,6-6-26 0,5-2 13-16,1-12-50 0,6-9 6 31,-4-14-18-31,3-4-12 0,-5-6 86 16,0 4 14-16,-7 7 61 15,-5 8 27-15,-5 17 62 16,-6 9 46-16,-1 20 50 15,1 13 15-15,-5 16-20 16,2 5-41-16,4 5-58 16,-3-8-31-16,-1-14-73 0,-2-2-47 0,0-20-198 31,0-2 161-31</inkml:trace>
  <inkml:trace contextRef="#ctx0" brushRef="#br0" timeOffset="106413.14">20632 15480 920 0,'-14'10'202'0,"-5"-2"270"0,2 8-264 0,-18 7-90 0,-1 10-29 0,-7 16-56 0,-6 14-1 0,8 23-12 0,-9 10-7 0,7 19-6 15,9 0-9-15,21-5-14 16,26 2-4-16,26 0-38 16,13-3-24-16,25-10-69 15,12-5-47-15,26-33 109 16</inkml:trace>
  <inkml:trace contextRef="#ctx0" brushRef="#br0" timeOffset="106768.2">22432 15457 882 0,'11'-11'207'0,"4"4"191"0,-3 0-167 0,2 7-15 0,-1 7-67 0,-8 11-21 0,14 21-28 0,-5 12-11 0,10 24-35 16,1 9-11-16,0 11-28 15,0 4-14 1,-9-8-2-16,-3-7-11 0,-13-8-55 15,-11-4-53-15,-16-2-110 16,-11 1-43-16,-9 6 138 16</inkml:trace>
  <inkml:trace contextRef="#ctx0" brushRef="#br0" timeOffset="107130.05">23232 15919 1548 0,'-5'11'163'0,"-1"-2"133"0,6 2-125 0,6 2-69 0,4 3-32 16,3 9-31-16,1 11-15 0,2 10-13 0,-4 3-11 0,1 5-62 0,-2-4-54 15,-6-12-443-15,4 4 356 0</inkml:trace>
  <inkml:trace contextRef="#ctx0" brushRef="#br0" timeOffset="107319.3">23086 16149 1728 0,'26'0'65'16,"9"2"9"-16,8-2-24 0,9 0-25 0,3 0-3 0,8-3-19 0,3-5-17 0,5-6-107 16,3-5-163-16,5-19 162 15</inkml:trace>
  <inkml:trace contextRef="#ctx0" brushRef="#br0" timeOffset="107601.79">24051 15482 1416 0,'-3'8'131'0,"-7"0"87"0,1-5-47 0,-5 13 12 0,-4 7-14 15,1 6-10-15,-7 24-37 16,-6-1-17-16,-3 21-46 16,-3 9-25-16,3 22-33 15,8 10-6-15,10 4-51 16,9-3-21-16,8-20-59 16,9-16-47-16,8-29-41 15,3-11 6-15,8-29 19 16,1-16 11-16,2-26-173 15,8-14 226-15</inkml:trace>
  <inkml:trace contextRef="#ctx0" brushRef="#br0" timeOffset="107884.39">24078 15671 1099 0,'0'0'131'0,"1"3"84"0,7 4-58 0,3-4 2 0,5 6-37 0,9-5-11 0,13-4-16 16,2 1-8-16,10-1-20 15,-7 0-10-15,1 0-25 16,-11 2-8-16,-11 4-7 16,0 2 0-16,-15 14-7 15,-3 5-3-15,-10 22-13 16,-10 4-9-16,-8 15-11 15,-4 3-11-15,-5-5-39 16,8-3-30-16,4-15-90 16,4-14-75-16,12-8 149 15</inkml:trace>
  <inkml:trace contextRef="#ctx0" brushRef="#br0" timeOffset="108104.5">24785 15826 1362 0,'-5'19'97'0,"-9"6"49"0,-7 7-35 0,-7 4-50 0,-9 3-24 0,7 4-43 0,-6-1-18 0,11-8-86 16,0-4-161-16,14-21 163 15</inkml:trace>
  <inkml:trace contextRef="#ctx0" brushRef="#br0" timeOffset="108294.32">24576 15671 1261 0,'16'30'106'0,"8"7"88"0,7 8-119 0,1 4-55 0,6 0-8 0,-2-3-10 0,-6-8-2 16,2-15-30-16,-2-4-32 15,-7-9-176 1,-4-9 146-16</inkml:trace>
  <inkml:trace contextRef="#ctx0" brushRef="#br0" timeOffset="108671.56">25042 15613 904 0,'8'3'151'0,"6"0"234"0,8 0-313 0,2 2-4 0,2 0-10 0,1-4 0 0,0 1 6 16,-2 1-1-16,-11 4-24 15,-1-3-11-15,-13 4-55 16,-11 5-45-16,-6-1-106 16,-9 3-18-16,-8 3 47 15,2 6 61-15,4 0 150 0,7 1 28 16,15-1 8 0,8-5-4-16,10 0-27 15,9 1-6-15,2-1-3 16,3 1-8-16,2 3-17 0,0-1-5 15,-4 3-8 1,-3-2-4-16,-18 0-7 0,-5 0-15 16,-17 4-98-16,-3-3-60 15,-13-2-224-15,-9-3 204 16</inkml:trace>
  <inkml:trace contextRef="#ctx0" brushRef="#br0" timeOffset="108941.09">24811 14869 1347 0,'35'-32'115'0,"1"7"92"0,4 14-31 0,2 33-42 0,3 17-25 0,2 35-49 0,2 16-35 0,11 14-18 15,3 2-4-15,8-3-2 0,1-9 0 16,1-5-1 0,-7-4-5-16,-20-8-24 15,-11 5-20-15,-29 0-31 0,-15 2-11 16,-31 4-36 0,-10 0-26-16,-15 7 90 0</inkml:trace>
  <inkml:trace contextRef="#ctx0" brushRef="#br0" timeOffset="109962.38">18712 15419 591 0,'10'0'107'0,"-7"0"90"0,2 5-8 0,0 1-11 0,-4 0 12 0,-1 1-5 0,0 2-14 0,0-9-8 0,-3 8-21 0,-3 0-24 15,-10 3-33-15,-8 5-18 16,-17 3-37-16,-9 0-12 15,-13 7-15 1,-10 7-3-16,-12 5-4 0,-18 3 2 16,-6 3-16-1,4 1-16-15,16-3-19 16,22-2-5-16,26-7-13 16,11-10-8-16,23-13-65 15,7-4-66-15,7-14-301 16,15-7 296-16</inkml:trace>
  <inkml:trace contextRef="#ctx0" brushRef="#br0" timeOffset="110246.65">17991 15463 1561 0,'-1'14'51'0,"-5"5"-3"0,1 0-20 0,-8-3 6 0,-3 8 1 0,-7-4-2 0,-1 4-13 0,-4 9-19 16,1 5-3 0,5 14-7-16,0 0-4 0,15 5-5 15,3 1 0-15,12-8 4 16,4 1 2-16,17-9 6 15,7-2-1-15,14-13-16 16,13-13-54-16,18-30 49 16</inkml:trace>
  <inkml:trace contextRef="#ctx0" brushRef="#br0" timeOffset="119376.28">18288 17570 523 0,'-11'-33'11'0,"-2"0"34"0,-1 0-55 0</inkml:trace>
  <inkml:trace contextRef="#ctx0" brushRef="#br0" timeOffset="119667.52">18137 17417 458 0,'-24'3'118'0,"3"4"154"0,-1-3-40 16,8 6-64-16,2-2-11 0,-1 7-45 0,0 1-5 15,1 3-22 1,1 0-11-16,1 2-14 16,2-3-2-16,-1-5-3 15,6 0-5-15,4-1-18 16,4-1-6-16,8 2-9 0,10 1 0 0,21 3 6 15,10 7-3 1,22 11-6 0,4 4-4-16,10 12-9 15,3 2-1-15,10 17 0 16,9 7-1-16,14 14 4 0,0 4 1 16,-6-2-4-1,-5-1 5-15,-7-9 16 0,7-7 1 0,5-8 18 16,-7-5-6-1,-10-10-15-15,-15-4-1 16,-19-19-10-16,-9-5-7 0,-22-15-55 16,-6-5-45-1,-29-12-160-15,-16-16 141 16</inkml:trace>
  <inkml:trace contextRef="#ctx0" brushRef="#br0" timeOffset="119927.74">18137 17498 258 0,'1'-16'31'0,"4"0"50"0</inkml:trace>
  <inkml:trace contextRef="#ctx0" brushRef="#br0" timeOffset="120544.55">18006 17537 448 0,'-3'2'103'16,"1"1"93"-16,-1-3-89 15,3 0-76-15,3 0-22 16,-1-5-10-16,-2 0 1 16,-2-1 51-16,-3 1 36 15,-1 2 51-15,-5-2 17 16,1 5-25-16,-1 0-27 16,3 5-49-16,2-2-18 15,3 7-24-15,3-9-5 0,2 6 5 16,4-1 7-16,2 0 15 15,1 0 4-15,4 4-4 16,1 4-5-16,2 11-16 16,3 8-6-16,-3 15-7 15,1 7 0-15,-3 10 0 16,-3-1 0-16,0 6 4 16,0-7 1-16,0-11 3 0,0-6 0 15,0-13 2 1,-3-8 0-16,-3-13 0 15,-5-12-1-15,2 0 2 16,-9-11 0-16,1-11-3 16,-7-8-1-16,2-9-5 15,-1-5 0-15,1-2-1 16,1-4 0-16,-1 2 0 16,3 3 0-16,-3 0 0 0,0 6 1 15,-2 4 1-15,2 2 1 16,-1 11 2-16,1 0-1 0,3 6-3 15,-3-1-2-15,5-8-3 16,-1-1-2-16,4-10 1 16,-2 6 1-16,4 3 2 15,1 4 1 1,4 10 5-16,1 4 1 0,0 9 6 16,4 3 3-16,7 8 2 15,9 8 3-15,12-10 10 16,16 7 3-16,20-8 19 15,3-3 2 1,15-2-7-16,-9-10-4 0,14-5-24 16,7-4-6-1,17-1-95-15,19-4 35 0,-10-9 8 0</inkml:trace>
  <inkml:trace contextRef="#ctx0" brushRef="#br0" timeOffset="131569.2">10812 17791 642 0,'-21'17'79'0,"-1"-1"67"0,8-3 2 0,3-7-32 0,6-3-5 0,5-5-15 15,3-2-13-15,1-3-27 0,3 1-14 0,-3 5-27 16,-4 1-6-16,-4 1-4 16,-7 5 0-16,0 5 21 15,7 1 11-15,-1 0 23 0,5 1 12 0,0-2 6 16,3 3 0-16,-1 0-12 16,-2 2-8-1,4 3-23-15,4-5-10 16,8 5-13-16,9 1-6 0,15 4-4 15,1 1-2 1,17 5-3 0,5 5-1-16,18 4-1 0,10 4-1 15,26 3 1 1,6-4-15-16,-5-1-49 16,-10 2-42-16,-15-10-278 0,-7 6 241 15</inkml:trace>
  <inkml:trace contextRef="#ctx0" brushRef="#br0" timeOffset="134854.97">19361 13407 1519 0,'-11'0'47'16,"-3"-3"-9"-16,-5 3-25 0,3-2-3 0,-6 0-3 15,-2 1 22-15,-4-1 18 0,-10 4 21 0,-5 9 1 0,-7 6-27 0,-10 12-18 0,-21 16-23 16,-9 7-1-16,-17 18 1 0,1 9 0 0,24 14 4 31,8 4 4-31,21 4 7 0,15 10-6 0,14-1-5 16,10 2 0-16,14 24-8 31,9-4 1-31,18 15 0 0,8 0-2 16,8-1 3-1,7 4-8-15,2-5 0 16,14-1-4-16,23-17 3 16,12-7 4-16,6-11 0 15,0 0-1-15,-7-2 9 0,7-1 10 16,13-8 2-16,11-2 2 16,14-2-13-16,-10-1-2 15,-7 10 2-15,0-2-20 16,-5 4-49-16,-3 0-26 0,-6-14-5 15,-7-7 21-15,14-23 50 16,13-15 32-16,16-19 23 16,-3-8 7-16,17-13 13 15,5 0 1-15,8-3 1 16,12 2-2-16,11 3-10 16,-4 0-9-16,12-7-15 15,13-1-8-15,-3-11-5 16,10-8-1-16,22-9 0 15,-9-8 0-15,4-5-1 16,10-2 1-16,-23 2 0 16,2-1 0-16,-4 4 0 15,-27 3 1-15,-24 4 1 0,-22 2 2 16,-45 7 3-16,-12 3 2 16,-28 2 2-16,-15 3-3 15,-28 7-10 1,-25 6-16-16,6-10-59 0,-26 9-57 15,-34-10 71-15</inkml:trace>
  <inkml:trace contextRef="#ctx0" brushRef="#br0" timeOffset="135460.35">19266 13038 1487 0,'27'-5'76'0,"22"2"41"0,25-2-83 0,25-8-17 0,9-4-7 0,12-5-8 0,7-3-2 16,33 1 0-1,1 2-3-15,36 11 6 16,25 6 2-16,26 5 1 0,39 10 1 15,41 6-7 1,18 2-2 0,26 16 1-16,0 3 2 15,10 15 24-15,-3 10-1 0,-2 7 4 0,-14 9-4 0,-27 0-20 32,-19 0 1-32,-47-1-14 15,-18 2-45-15,-41 6 36 16</inkml:trace>
  <inkml:trace contextRef="#ctx0" brushRef="#br0" timeOffset="157423.35">8444 16659 308 0,'-11'0'62'16,"6"-11"45"-16,5-2-24 0,5-4 25 0,3-4 11 0,-2 8 47 0,2 4 9 0,-5 7-32 0,2 2-25 16,0 8-47-16,-4 3-20 15,1 7-17 1,2 2 2-16,6-1 16 0,6 2 9 15,15-7 7-15,7-6-4 0,20-5-11 32,12-3-2-32,9 0-4 15,0-3-1-15,0 3-12 0,-1 0-9 16,4 6-14 0,4 3-5-16,8 4-7 15,6 1-2-15,-3-1 1 16,-2 1 2-16,3-8 10 0,-3 1 2 0,15-7 8 15,10-5-2-15,-5-1-1 32,2-4-2-32,1-2-7 0,-6 1-3 15,21 3-3 1,2-2-1-16,-10 9 0 0,1-3-1 16,-12 6 0-16,1 3 0 15,8 4 1-15,2 4 0 16,-10-10-1-16,-2 5 2 0,-5-8-2 0,4-6 2 15,9-1 0 1,4-5 8 0,-7-3 3-16,2 0 0 15,-3 7 0-15,7-2-7 0,12 10-6 16,-8 0 0-16,-10 5 0 16,-7 1 0-16,-6 4-1 15,12-4 1-15,-3 4 0 16,-2-6 0-16,-5 1 2 15,-3-5 2-15,10 0-3 16,2 0 1-16,9-5-1 16,-7 2 0-16,7 3-1 15,-2 0 1-15,14 5-2 16,8 4-1-16,5 1 0 16,2-5 0-16,4 1 1 15,0-6 1-15,11-5 7 16,5 5-1-16,0 3-3 15,3 0-2-15,-4 5-4 16,-3-3 0-16,-2-7 1 0,1-1-8 16,-1-6-12-16,-4-2-20 15,-7-8-85-15,3-2-52 16,4-5 90-16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16:58.9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2488 5679 233 0,'-6'14'81'0,"1"-2"100"0,-2-1-5 0,2-4-18 0,5-3-17 0,-3-3-40 0,3-1-17 0,0-1-28 0,0 1-15 0,3 0-16 16,6 0 0-16,7 0 1 0,8-4 4 0,4 4-3 15,10 2-5-15,5 3-9 0,4 4-3 0,14 2-2 0,-1-3-2 0,11 2-1 0,7-1 0 0,16-7 2 0,18 7-1 0,26-6 1 16,4 7-2-16,-11-1 2 31,-5 1 1-31,-17 5 3 0,-1 6 2 0,-16 9-105 16,-10 12 71-1</inkml:trace>
  <inkml:trace contextRef="#ctx0" brushRef="#br0" timeOffset="31661.07">3320 8901 301 0,'-3'-1'100'0,"-2"1"120"0,-3 1-8 0,0 5-26 15,-4 1-11-15,2 1-37 0,2-2-18 0,7 3-30 0,5 6-13 0,-4 8-18 16,5 14-6-16,0 21-15 15,-2 11-9-15,2 21-14 16,-5 0-6-16,-3 0-4 16,-4 1-2-16,1 1-1 15,-3-2-2-15,-3-5-29 16,3-9-27-16,3-23-68 16,3-10-57-16,1-31 98 15</inkml:trace>
  <inkml:trace contextRef="#ctx0" brushRef="#br0" timeOffset="32022.59">3399 8871 757 0,'-14'27'138'16,"-4"1"89"-16,-5 10-62 0,-6 2-39 0,-4 2-60 0,-2-1-12 0,1-1-38 0,4-7-7 0,1-2-5 0,-1-5-1 16,13-11-2-16,3-4 0 0,12-11-1 0,-4-3 0 0,15-20 3 0,4-4 12 0,9-16 35 15,6-3 13-15,4-12 16 16,1-5-4-16,5 5-24 15,-8 6-9-15,0 17-17 16,0 18-8-16,-3 29-13 16,7 26-5-16,9 42-6 15,3 25 7-15,3 24-108 16,1 2-174-16,7-10 169 16</inkml:trace>
  <inkml:trace contextRef="#ctx0" brushRef="#br0" timeOffset="39774.47">9572 4714 541 0,'1'-3'151'0,"-1"-3"118"0,0 3-85 0,0 1-34 0,-6 4-60 0,0 7-18 0,-2 7-25 0,3 9-9 0,-6 14-20 15,8 10-9-15,3 14-6 16,0 2-1-16,2 0 0 0,-2-1 2 15,0-15-1-15,0-8 2 16,-4-17 1-16,3-11 3 16,-2-20 6-1,3-10 11-15,4-24 14 16,0-17 3-16,3-21-2 0,-2-8-6 16,2-8-7-1,-1 7 1 1,-5 12-3-16,4 10-2 15,3 27-4-15,1 10-3 16,7 23-5-16,5 14-3 0,4 19-8 16,3 10-1-16,6 17 0 15,3 9 0-15,1 2 3 16,-1 0 0-16,-7-4 1 16,-5-9 1-16,-8-16 0 15,-3-7 10-15,-9-17 30 16,-3-10 18-16,1-10 24 15,-10-14-1-15,1-24-25 16,-2-9-15-16,-1-16-27 16,-2-3-7-16,6 5-9 15,0 9-3-15,5 15-19 16,3 14-34-16,8 12-115 0,5 5-107 16,10 7 142-16</inkml:trace>
  <inkml:trace contextRef="#ctx0" brushRef="#br0" timeOffset="40324.92">10231 4673 732 0,'-3'27'115'0,"3"1"151"0,0 1-91 0,5 2-11 0,1-4-32 0,-3-2-58 15,8 1-19-15,2-14-4 0,3-6 2 0,6-7 10 16,-3-5-3-16,1-13-15 15,-7 1-12-15,0-2-8 16,-10 2 2-16,-6 4 8 16,-8 2 0-16,-13 10-4 0,-5 2-8 15,-8 17-17-15,3 10-7 16,8 14-11-16,10 3 0 16,27-1 0-16,2-5 7 15,18-15 7-15,5-4 5 16,16-12 6-16,8-7 4 0,2-13 2 15,1-3 2-15,-8-9 0 16,-7-5-1 0,-15 0-2-16,-7 3 8 15,-21 5 22-15,-14 5 2 16,-20 11-4-16,-4 6-13 16,0 23-33-16,0 18-5 15,8 29-5-15,3 10 0 0,7 21 6 16,4 2 1-1,7 12 3-15,-4 0 1 0,3-2 2 16,-6-7 2-16,-6-11 1 16,-7-12 1-16,-3-24 0 15,2-12 1-15,3-30-11 16,3-14-12-16,0-25-20 16,3-12-19-16,-1-28-48 15,0-9-23-15,9-22-78 16,3-2-18-16,16 12-32 0,13 9-50 15,17 23 191 1</inkml:trace>
  <inkml:trace contextRef="#ctx0" brushRef="#br0" timeOffset="40837.85">11189 5138 1256 0,'-24'-12'202'0,"-10"-2"150"0,-11 3-160 16,-7-1-36-16,-1 8-96 0,5 7-26 0,-1 11-27 0,10 8-6 0,6 10-3 16,11-2-4-16,20-5-5 0,7-8-2 0,22-7 2 0,3-9 2 15,6-10 8-15,0-9 4 0,-3-7 3 16,-4 0 2-16,-4 0 7 15,-6 0 2-15,-5 9 2 16,-3 3 0-16,-3 16-8 16,-5 12-3-16,0 19-5 15,4 10-2-15,1 8 0 16,9-1-1-16,11-13 0 16,2-7 1-16,5-23 3 15,3-6 3-15,0-16 4 16,1-12 2-16,4-18 1 15,3-13 0-15,-4-21-1 16,2-14 1-16,-14-15 19 0,-4-8 7 16,-22 4 6-1,-1 10-4-15,-9 32-16 0,-5 20-4 16,-2 44-14-16,-1 20-4 16,0 33-7-16,1 17-6 15,9 19 5-15,1 13 4 16,9 6-35-16,3-1-58 0,4 1-227 15,1-10 190-15</inkml:trace>
  <inkml:trace contextRef="#ctx0" brushRef="#br0" timeOffset="41078.44">11381 5118 1072 0,'24'-60'170'0,"1"3"99"0,12 22-29 0,8 6-42 0,3 21-80 0,-3 1-35 0,3 14-36 16,-9 1-6-16,-9 10-10 15,0 6-7-15,-14 11-12 16,-5 9-2-16,-8 10 1 16,-3 5 0-16,-2-2-3 15,4-3-6 1,11-21-72-16,9-9-59 0,8-24-334 0,9-16 273 15</inkml:trace>
  <inkml:trace contextRef="#ctx0" brushRef="#br0" timeOffset="41225.99">11799 4590 1426 0,'-30'12'66'0,"7"-4"16"0,7-8-46 0,14-13-71 0,4-1-68 0,14-3 52 0</inkml:trace>
  <inkml:trace contextRef="#ctx0" brushRef="#br0" timeOffset="41705.93">12169 4739 998 0,'-15'63'119'0,"-2"4"42"0,0 2-26 0,7-1-20 0,12-16-61 0,9-9-17 0,12-18-16 16,9-11 8-16,6-17 10 15,3-8 4-15,-3-8 8 0,-7-10 3 16,-2-4 15-16,-9 0 5 16,-9-9 15-16,-11 1-4 0,-15-5-22 31,-14 5-14-31,-7 14-38 0,0 7-12 15,-4 24-15 1,2 12-2-16,0 17 4 0,2 5 2 16,22 0 0-1,14-5 1-15,35-14 5 16,9-6 0-16,16-10 6 16,-3-3 0-16,-2-5 2 15,-10 3 1-15,1 1 0 16,-3 1 0-16,-8-2 1 15,-7 2 2-15,-12 0 2 16,-5-1 1-16,-5-10 2 16,-3-2-1-16,-1-1-3 0,3-5-4 15,2 6-5-15,6 10-2 16,4 16 0-16,5 14 4 16,12 20 7-16,-1 5 3 15,14 2 2-15,-1-7-3 16,11-22-7-16,-1-11-17 0,8-26-162 15,10-15-98-15,16-30 135 16</inkml:trace>
  <inkml:trace contextRef="#ctx0" brushRef="#br0" timeOffset="42241.65">14428 4667 1218 0,'0'22'91'0,"-5"13"44"0,-1 4-39 0,-2 15-28 0,-2 7-31 0,6-6-20 0,4-3 1 16,7-15 13 0,11-11 14-16,5-16 27 0,9-10 5 0,-2-19 3 15,5-9-1 1,-4-13-12-16,-1-8 1 0,-16-2-11 16,-12 2-6-16,-18 8-16 15,-18 4-13 1,-19 8-19-1,-2 9-18-15,-5 12-62 0,7 1-30 0,12 7-134 32,15 0-153-32,26-7 232 0</inkml:trace>
  <inkml:trace contextRef="#ctx0" brushRef="#br0" timeOffset="42431.61">15024 4135 1282 0,'27'-26'173'0,"-11"3"123"0,-21 23-95 0,-14 23-49 0,-13 29-74 0,-5 14-38 0,-11 28-33 0,-1 6-1 0,8 10-4 15,7-1 0-15,18 1-1 32,6-1-25-32,10-6-144 0,0-5-177 0,-4-16 182 15</inkml:trace>
  <inkml:trace contextRef="#ctx0" brushRef="#br0" timeOffset="42587.93">14615 4739 1566 0,'19'-11'112'0,"13"-1"84"0,6 1-79 0,14 0-36 0,3-2-24 0,11-7-35 15,4-3-32-15,4-7-171 0,9-6 127 16</inkml:trace>
  <inkml:trace contextRef="#ctx0" brushRef="#br0" timeOffset="43299.2">16669 4396 559 0,'2'-2'142'0,"1"-1"83"0,-3-5-10 0,-1-1-27 0,-3 4-43 0,-3 0-13 0,0 2-31 0,-2 8-17 0,-5 7-34 0,-1 9-18 16,-5 23-23-1,1 6-6-15,-5 23-3 0,1 9-3 16,8 2 3 0,4-1-1-16,15-18 1 15,7-13 7-15,12-25 26 0,7-15 14 16,14-21 20-1,1-12 1-15,11-24-8 16,-2-8-3-16,-4-2-12 0,-7-1-2 16,-21 8-7-1,-17 1-8-15,-32 7-8 0,-17 6-13 0,-27 10-49 32,-8 7-31-32,3 9-74 0,12 0-91 15,26 3 138 1</inkml:trace>
  <inkml:trace contextRef="#ctx0" brushRef="#br0" timeOffset="43735.96">16977 4329 695 0,'54'40'121'0,"-13"9"134"0,-7 9-86 0,-19 16-65 0,-12 8-25 0,-8 5-43 0,-4 8-15 0,-4-4-10 0,2-1-3 16,5-21-7-1,-4-15 0-15,9-24 7 16,-1-13 7-16,-7-26 39 16,-1-12 24-16,-4-29 21 0,-3-21 8 0,2-27-2 31,4-16-13-31,11-7-7 16,10 4 4-16,17 29-7 0,6 15-6 15,12 31-22 1,6 21-18-16,3 21-29 15,1 11-6-15,-3 12-2 16,-5 6 1-16,-17 5 3 16,-11-3 5-16,-25 9 7 15,-8-3-1-15,-18 0 3 16,-4-7-1-16,-7-13-4 16,-1-8 2-16,12-1-10 15,7-3-7-15,17 12-14 0,8 7-2 16,10 19 1-16,6 1 5 15,10 5 3-15,11 1-16 16,10-12-83-16,5-8-37 16,13-14-163-16,4-8 159 15</inkml:trace>
  <inkml:trace contextRef="#ctx0" brushRef="#br0" timeOffset="43955.59">17848 4500 1144 0,'-11'8'114'0,"8"4"218"0,3-1-170 15,15-4-9-15,6 0-4 0,17-5-80 0,3-2-24 0,3 0-26 0,2 0-6 0,-4-2-44 0,-2 1-56 16,-7 1-326-16,-19-2 260 15</inkml:trace>
  <inkml:trace contextRef="#ctx0" brushRef="#br0" timeOffset="44089.64">17804 4886 1505 0,'27'28'119'0,"12"-5"73"0,15-9-13 0,10-11-62 0,6-11-31 0,2-8-54 0,-4-6-27 0,-6-2-178 16,-7 1 124-16</inkml:trace>
  <inkml:trace contextRef="#ctx0" brushRef="#br0" timeOffset="44789.17">19982 4372 1147 0,'11'-2'111'0,"-6"1"105"0,0 1-80 0,-8 9-31 0,-4 10-33 0,-5 24-54 0,-6 10-7 31,-2 28-5-31,-2 10-5 0,-3 21-1 0,-2 5-27 16,0-5-6-16,5-14-1 15,12-34 4-15,1-20 29 16,7-31 15-16,1-13 3 16,1-35 3-1,5-17 0-15,4-38-3 16,4-15 0 0,1-17 18-16,2 1 16 15,6 4 13-15,-3 13 4 0,6 27 11 16,6 15-7-16,3 40-8 15,0 13-10-15,4 26-30 16,2 13-9-16,-3 17-8 16,8 18 2-16,-3 11-9 15,-4 3 1-15,-6 9 5 16,-9-6-15-16,-9-6-89 16,-10-13-89-16,-1-3 92 15</inkml:trace>
  <inkml:trace contextRef="#ctx0" brushRef="#br0" timeOffset="45343.54">19869 4750 1768 0,'14'-4'99'0,"8"-4"28"0,8-6-4 16,21-10-36-16,4-3-28 0,13-6-42 0,-2 0-10 0,-1-3-89 15,-4 7-69-15,-9 9-168 16,-9 7-55-16,-4 21 58 16,-1 8 70-16,-6 20 181 15,-6 11 73-15,-11 18 78 16,-3 3 18-16,-7 3 17 16,0-2 0-16,-8-14-8 15,-4-6 1-15,-1-23 13 0,2-12 13 16,0-16 7-16,1-15-1 15,5-16-13 1,0-16-16-16,2-16-16 16,7-3-7-16,-1-6-21 0,-2 3-12 15,7 25-33-15,-7 10-16 16,2 28-26 0,0 16-7-16,0 28-1 0,4 7 2 15,11 17 17-15,5-5 3 16,18-6 1-16,9-11 1 15,14-13 4-15,2-9 3 0,-14-11 11 16,-6-2 13 0,-18-14 27-16,-16-11 16 15,-8-13 14-15,-10-8-9 16,-18-13-27-16,0-14-18 16,-9-4-31-16,-4-3-9 0,2 15-37 15,3 4-30-15,15 31-71 16,-1 0-56-1,18 12-142-15,14 2-55 0,9-4-194 16,13 14 296-16</inkml:trace>
  <inkml:trace contextRef="#ctx0" brushRef="#br0" timeOffset="45453.38">21166 4347 777 0,'30'38'193'0,"0"6"164"0,-2 12-146 0,5 12-55 0,-8 6-79 0,-6 4-26 15,-8-6-21-15,-1-7-3 0,-7-16-25 31,2-11-57-31,4-18 34 0</inkml:trace>
  <inkml:trace contextRef="#ctx0" brushRef="#br0" timeOffset="45678.51">21114 4366 1150 0,'4'-21'192'0,"10"16"283"0,4 4-292 0,12 9-56 0,12 11-8 0,15 1-41 16,17 4-15-16,18 9-28 16,-2-2-12-16,-11 14-16 15,-10-1-3-15,-36 8 0 0,-14 6 2 16,-28 7-10 0,-18 3-24-16,-32 6-71 0,-10 0-62 31,-18-8 80-31</inkml:trace>
  <inkml:trace contextRef="#ctx0" brushRef="#br0" timeOffset="46088.84">22705 4520 1501 0,'-20'10'110'16,"-5"-2"66"-16,2 4-74 0,8 2-25 0,2-3-29 0,13 8-20 0,6 2-7 0,13 6-6 0,3 4-3 16,12-4-7-16,7-8 4 15,20-10 17-15,5-7 7 16,8-10 24-16,-6-5 6 0,-28-6-8 16,-9 2 5-16,-35-3-13 15,-17-4-13 1,-33-3-30-16,-20-3-25 15,-14 2-41-15,-4-2-22 16,9-3-93-16,23 8-82 0,30-2 142 16</inkml:trace>
  <inkml:trace contextRef="#ctx0" brushRef="#br0" timeOffset="46333.92">23819 3795 772 0,'10'-7'722'0,"-18"-13"-380"0,-14 4-100 0,-10 7-48 0,-36 17-118 0,-12 6-40 0,-7 22-21 15,-3 13-3-15,19 22-11 16,19 19-2-16,25 20-7 16,10 8 3-16,17-4 4 15,5-7 4-15,7-17-42 16,4-6-48-16,6-18-188 15,-3-3-272-15,0-25 314 16</inkml:trace>
  <inkml:trace contextRef="#ctx0" brushRef="#br0" timeOffset="46502.33">23092 4402 1420 0,'42'13'109'0,"12"-1"46"16,25-4-50-16,11-2-5 0,12-4-49 0,-4-2-19 0,-28-2-36 0,-17-2-55 15,-51 11 38-15</inkml:trace>
  <inkml:trace contextRef="#ctx0" brushRef="#br0" timeOffset="46817.9">20724 5712 1337 0,'-6'0'140'0,"4"7"-87"0,2 15 145 0,2 8-109 0,7 20-14 0,2 9-8 0,3-3-57 0,2 1-4 0,9-17-17 15,2-9-50-15,8-12-311 16,-2-16 247-1</inkml:trace>
  <inkml:trace contextRef="#ctx0" brushRef="#br0" timeOffset="46961.7">20689 5411 1788 0,'-9'0'56'0,"2"-1"-4"0,1-1-45 0,9-9-43 0,4-3-41 0,16-2-159 16,10-3 134-16</inkml:trace>
  <inkml:trace contextRef="#ctx0" brushRef="#br0" timeOffset="47214.79">21085 5668 614 0,'21'96'126'0,"-4"-9"171"0,2-6-159 0,-8-23-29 0,0-9 18 0,-8-25 34 0,2-15-6 15,-5-20-32-15,-2-16-14 16,2-20-42-16,-3-15-14 16,3-15-12-16,6-7-6 0,4 10 0 15,-1 18 0 1,7 35-12-16,2 31-1 0,-3 34-12 16,4 17-3-1,-1 16 2-15,-6-2-3 0,1-12-6 16,-1-11-14-16,11-11-136 15,-3-11-106 1,5-18 133-16</inkml:trace>
  <inkml:trace contextRef="#ctx0" brushRef="#br0" timeOffset="47934.85">21683 5589 1634 0,'3'29'105'0,"0"12"23"0,5 3-7 0,-3 8-38 0,3-2-32 0,-2-1-23 0,-3-8-3 0,5-8-7 0,2-6-4 0,-2-13-3 15,12-1 3-15,-6-13 7 16,2 0 6-16,5-13 10 16,-15-9 2-1,3-8 7-15,-2-7 11 16,-11-12-3-16,3-2-1 0,-2-2-18 15,-5 1-15-15,6 14-10 16,1 14-6-16,2 21-9 16,6 3-6-16,5 11-4 15,4 5 0-15,16 7 9 16,4 3 5 0,11-1 1-16,0-3 2 15,7-3-1-15,3-5 2 0,1-8 2 16,-1-6 1-16,-8-6 5 0,-10-3 2 15,-15-9 10 1,-11-5 7-16,-10-3 7 0,-8-5-3 16,-7-1-16-16,0 9-10 15,-5 12-15-15,0 11-7 16,-12 25-4 0,-2 11-2-16,-5 16 5 15,1 6 3-15,21-2 5 0,10-7 1 0,22-13-1 16,17-9 0-1,9-15 5-15,12-1 3 16,0-17 4-16,-1-2 0 16,3-12-2-16,-2 2 0 0,7 6-4 15,-7 2-1-15,-8 13-1 32,-9 8-2-32,-18 2-16 0,-10 4-12 15,-16 1-18 1,-6-4 2-16,-11-2 21 0,-8-5 15 0,0-7 24 15,0-7 6 1,5-11 22 0,3-1 10-16,17-8 1 0,2 2-5 15,14-1-29-15,11 1-16 16,13 1-10-16,4 9-2 16,7-3-29-16,6 1-26 15,22-2-124-15,-6-14-75 0,11-3 139 16</inkml:trace>
  <inkml:trace contextRef="#ctx0" brushRef="#br0" timeOffset="48189.74">23393 5569 1366 0,'-16'3'201'0,"-6"-3"145"0,-9 0-163 0,-6 0-28 0,-5-6-75 0,2 4-5 0,4 7-25 16,5 3-16-16,7 12-22 15,7 4-18-15,10 7-11 0,9 6 0 16,15 2 2-16,4 2 3 16,13-1 9-1,1-1 3-15,-5-4 4 0,-2-1 2 16,-18-7-1-16,-12 0-1 16,-21-3-23-16,-14-5-29 15,-8-11-75-15,-4-8-61 16,3-8-219-16,0-16 230 15</inkml:trace>
  <inkml:trace contextRef="#ctx0" brushRef="#br0" timeOffset="48672.21">23224 5739 791 0,'35'16'175'0,"1"-2"192"0,4 0-142 0,-4-7-83 0,3-7-29 16,10-13-16-16,0-9 0 0,5-6-3 15,-4-1-11-15,-12-4-14 16,-12 5-3-16,-17 4 7 16,-9 4 6-16,-19 7-7 15,-3 10-15-15,-21 17-38 0,-4 16-16 16,-2 24-22 0,-1 4 2-16,15 11 9 0,13-6 2 15,23-15-3-15,18-6-2 16,26-21 3-16,16-4 3 15,15-15 7 1,3-9 7-16,-4-8 3 0,-5-3 1 16,-10-9 14-16,-5-3 4 15,-9-6 6-15,-10 0 1 16,-15 6-15-16,-4 6-7 16,-16 23-24-16,1-4-8 0,-2 21-4 31,0 7 2-31,8 7 13 0,6 2 2 15,7-4 1-15,4 2 2 0,0-1 0 32,-3-2 0-32,-15 1 3 0,-9-1 1 15,-23 1 4-15,-15 0 1 0,-15-4-1 16,-6-3 0-16,-14-13-41 16,4-5-40-16,-25-14-158 15,-21-5 132-15</inkml:trace>
  <inkml:trace contextRef="#ctx0" brushRef="#br0" timeOffset="49751.77">9790 3473 1041 0,'-18'19'133'0,"4"1"108"0,-3-1-13 0,9-3-81 0,3-3-37 0,13-10-28 0,11-1-4 0,19 2 9 15,4-1-5-15,18 5-40 16,7 0-15-16,8 0-19 15,3-2-3-15,-7 1-1 16,-13-4 3-16,-17 0-50 16,-11-1-51-1,-22-4-187-15,0 0 154 16</inkml:trace>
  <inkml:trace contextRef="#ctx0" brushRef="#br0" timeOffset="49939.45">10135 3506 1389 0,'0'10'144'0,"-3"5"86"0,-3 9-32 0,1 17-100 15,-5 8-38-15,-4 6-45 0,5 8-6 0,6-1-2 16,3-7-1-16,15-5 0 16,1-2-22-16,8-14-104 15,1-1-104-15,-14-14 112 16</inkml:trace>
  <inkml:trace contextRef="#ctx0" brushRef="#br0" timeOffset="50356.51">9883 4004 1287 0,'0'0'131'0,"1"2"119"0,12 1-69 0,9-1-22 0,5-2-40 0,12-2-59 0,1-1-24 15,9-6-26-15,1-1-35 16,5-7-101-16,4-1-55 16,1-5-100-16,1-2 27 15,1 6 100-15,-10 3 59 0,-13 13 128 16,-10 3 48-16,-15 17 33 16,-6 8 2-1,-7 13-35-15,-1 2-37 0,-5 1-30 16,-2-5-4-16,0-8 32 15,-1-7 18-15,0-12 26 16,2-9 10-16,3-12-21 16,-2-7-12-16,12-13-18 15,5-9-8-15,9-9-11 16,10-2 0-16,6 3-9 0,2 11-2 16,5 24-6-1,-3 14-5-15,-3 23 0 16,-3 10 0-16,-10 13 14 0,3-2-24 15,-1-4-59-15,-2-7-56 16,5-16-165 0,-4-6-191-16,5-17 270 15</inkml:trace>
  <inkml:trace contextRef="#ctx0" brushRef="#br0" timeOffset="51243.66">11132 3814 977 0,'-8'-18'176'0,"-1"10"221"0,-1 2-175 0,6 11-66 0,-3 9-29 0,7 7-65 0,5 9-15 0,3 1-29 16,4 4-11-16,6-4-7 15,1-1-1-15,4-9 0 16,3-2 1-16,-4-7 12 16,-3-5 13-16,1-7 20 15,-6-4 10-15,1-11 11 16,-3-6-5-16,-1-10-13 0,-4-9-5 15,-1-9-16 1,-1-3-9-16,1 7-10 0,0 13-7 16,1 12-8-1,-3 10-6-15,6 15-9 16,-4 1-4-16,16 15-10 16,3-2 4-16,18-1 7 15,0 0 4-15,12-6 15 16,-3-2 3-16,0-4 3 0,3 0 1 15,-8-9 2-15,-6-6 1 0,-7-7 8 16,-14-3 5-16,-14 2 10 16,-7-4 3-16,-23 9-5 31,-9-1-7-31,-10 18-16 0,-1 9-5 16,-5 19-8-16,0 11 0 0,13 7 1 31,11-1-1-31,22-9 1 0,9-3 1 0,24-21 3 31,6-2 2-31,12-15 4 0,7-5 5 16,0-8-1-16,-1 1 1 0,6 5-4 15,-8 4-1 1,-10 9 1-16,-5 1-1 16,-14 5-2-16,-7-1-5 0,-16 2-8 0,-3-2 2 15,-11-5 5-15,1-6 7 16,5-6 2-1,8-7 1-15,11-10 5 16,13-4 3-16,6-6 0 16,6 1-1-16,13 4-9 0,-8-2-4 15,10 11 4 1,-1-5-49-16,4 4-90 16,12-1-36-16,11-2-43 15,7 7 46-15,-1 3 94 16,-13 2 37-16,-27 10 55 15,-17 4 33-15,-43 8 53 16,-16 6 23-16,-24 5 27 16,-16 2-16-16,-4 4-44 15,3 1-23-15,17-2-42 16,10-2-15-16,33-6-18 0,11-5-5 16,18-1-4-16,11 4-1 15,11 3 13-15,3 7 2 16,-5 10 4-16,-5 0 4 15,-18 3 0-15,-10-1 0 16,-16-2-34-16,-13-9-36 0,-11-9-136 16,-5-8-154-1,10-24 197-15</inkml:trace>
  <inkml:trace contextRef="#ctx0" brushRef="#br0" timeOffset="51562.16">12778 3997 916 0,'33'12'146'0,"1"-1"177"0,-4 0-107 0,5-11-37 0,-8-9-23 0,8-9-36 0,-5-5-15 0,0-2-17 16,3-2-13-16,-11 3-18 15,-6 0-1-15,-16 7 5 0,-4 0 0 16,-16 3-11-16,-15-1-4 15,-7 19-35 1,-3 11-11-16,-8 28-14 0,9 17-9 16,6 4 9-16,11 4 2 15,27-5 4-15,17-4 0 0,27-14 2 16,7-8 2-16,12-17-17 16,3-2-35-1,12-15-129-15,-3-6-121 16,-5-8 158-16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19:32.6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19312 8540 556 0,'-2'11'133'0,"-4"0"141"0,3 2-40 0,0-1-58 0,-4-1-30 0,4-3-47 16,0-1-12-16,-2-3-15 0,5-4-4 0,-1 0-6 0,-1 0-9 0,-9-1-14 0,8 5-4 15,3 9-5-15,0 6 6 16,2 6 13-16,1 7 2 0,3 12 4 15,0 8-9 1,12 14-14-16,1 10 4 16,12 19-18-16,2 4 0 15,11 7-8-15,1 4-10 0,4 8 8 16,-8 10-1-16,-7 3-4 16,-8-2 0-16,-11-15 1 15,1-12-1-15,-16-15 5 16,10-10-5-16,-9-14-17 15,-1-9-13-15,8-19-32 16,-13-15-21-16,1-15-90 16,-9-13-41-16,-1-25-164 0,0-13 194 15</inkml:trace>
  <inkml:trace contextRef="#ctx0" brushRef="#br0" timeOffset="540.7">19288 8665 399 0,'-12'0'106'0,"4"6"131"0,0-3-1 16,-2-3-11-16,6 2 3 0,-4-7-29 0,3 5-28 0,2 0-46 0,3 0-19 0,0 0-32 0,-2 0-8 0,-2 6-26 0,-3 5-12 15,1 2-15-15,-5 7-6 16,0 13-7-16,-5-1-2 0,0 12 0 15,2-4 1-15,3-9 1 16,2-6 0-16,7-14 3 16,2-9 2-16,-2-7 1 15,4-9 1-15,-2-24-1 16,0-3 5-16,0-16 3 16,2 1-1-1,7-1 7-15,-4 3 1 0,6 15-7 16,1 10-1-16,6 20-7 0,2 11-6 15,6 18 1-15,4 7 2 16,9 9 1-16,4-3-1 16,2 7 0-16,9-2-1 0,-7-5 1 31,2-2 12-31,-11-6-101 0,-8-2-83 16,9-11 98-1</inkml:trace>
  <inkml:trace contextRef="#ctx0" brushRef="#br0" timeOffset="1556.65">19763 10885 838 0,'-1'-13'118'0,"1"2"65"0,1 2-28 0,-1 1-21 0,-1 2-36 16,-7 1-13-16,1 3-10 0,-1 2-5 0,4 2-19 0,-4 4-11 0,-3 9-18 15,4 3-6-15,-4 14-10 0,-1 4-2 0,2 8-5 0,6 1-3 0,2 3-2 16,10 3-2-16,19-2 2 16,6-8 1-1,8-16 4 1,6-6 1-16,-7-14 20 15,-2-12 20-15,-2-10 44 0,-5-8 11 0,-4-16 18 16,-5-8-7-16,-17-2-9 16,-10-1-2-16,-20 0-15 15,-11 3-8-15,-18 7-33 16,-7 4-11 0,-4 14-31-16,-1 9-14 15,9 18-53-15,0 6-50 0,11 10 68 16</inkml:trace>
  <inkml:trace contextRef="#ctx0" brushRef="#br0" timeOffset="5942.35">3924 16430 940 0,'-35'12'122'16,"7"0"89"-16,1-8-65 0,7 1-66 0,4-3-26 0,5-4-21 0,1-1-5 0,4 1-4 16,-2-1-3-16,5 3-8 0,0 3-6 0,8 4-11 15,6-1-4-15,17 2-1 0,10-5 2 16,27-3 2 0,10 0 0-16,7-3 4 15,11 1 2-15,-3-1 6 16,5 3 4-16,22 5 7 0,7 1-2 15,7 7-2 1,0 4-2-16,-6-1-7 16,7 0-1-16,10-4-2 0,10-1-2 15,2 0 0-15,6-3-1 16,9 3 1-16,-2 2-2 16,3 7 0-16,7 4 0 15,-8 4 1-15,-1 2 0 0,6 2 1 16,-4-5 0-16,1-8 0 15,7 1-1 1,2-14-1 0,11 1 0-16,-3-7 0 0,-4-7 1 0,10 6 3 15,-1-1 0-15,1 4 1 16,6 7 1-16,8 2-2 16,-4 2-1-16,1 1 0 15,17-3-1-15,-9-3 1 16,7 0-1-16,21-5 3 15,-16-1 8-15,7 1 21 16,5-2 8-16,-21 4 2 16,-1 5-6-16,-2 1-18 15,-10 0-7-15,-18-2-3 16,4 4-1-16,-6-2-3 16,-6-2 0-16,1 2-14 0,0-8-48 31,4 2-186-31,10 3 155 0</inkml:trace>
  <inkml:trace contextRef="#ctx0" brushRef="#br0" timeOffset="24242.02">11728 9582 502 0,'-11'16'126'0,"0"0"79"0,0-2-31 16,8-1-23-16,3-4-33 0,8-6 1 0,9 1-5 0,1-1-2 0,15 3-11 16,3 8-10-16,0 11-24 0,4 10-15 15,-10 8-20-15,1 10-4 0,-2 7 0 0,-9 2 5 0,-9 2 4 16,-1 1-9-16,-16 4-6 16,-4 7-2-1,-10 6-6 1,-14 3 3-16,-7 7-3 0,-8-2-5 15,1-4-16 1,-8-2-34-16,9-8-94 0,4-5-38 16,13-29-100-1,5-9 129-15</inkml:trace>
  <inkml:trace contextRef="#ctx0" brushRef="#br0" timeOffset="24860.12">11911 9598 335 0,'0'-3'99'0,"0"1"85"0,0 4-27 0,-3 3-35 0,-3-4-22 0,1 1-14 15,1 0 1-15,-1-6-8 0,2-2-5 0,3-8-7 0,8-2-6 16,7-6-5-16,9-3 2 16,15-2 11-16,12 3 6 15,15 4-2 1,0-4-6-16,13 10-26 15,-1 1-10-15,5 5-18 16,10 7-8-16,10 7-3 0,12 7-1 16,3 10-3-16,-1 12-2 15,4 25 1-15,-4 17 1 16,9 18 2-16,-1 4 2 0,-18 1 3 16,-14-10-1-1,-20-19 1-15,-7-2-1 16,-1-19 0-16,-4-5-2 0,-7-11-17 15,0-9-31-15,-15-10-140 16,-6-12-215-16,-26-6 227 16</inkml:trace>
  <inkml:trace contextRef="#ctx0" brushRef="#br0" timeOffset="25648.49">11668 11049 420 0,'-3'-6'93'0,"3"-1"103"0,0-4 1 0,7 0-29 0,-1-1-12 0,-3 2-25 0,0 2-18 0,0 1-28 16,2 5-17-16,-2 5-37 0,7 7-11 0,2 2-16 0,4 4-4 0,20 8-3 31,10 2-2-31,24 11 0 16,15 1 1-16,22-5 0 0,7-2 0 0,10-7 0 16,6-7 1-1,15-7 1 1,5-10 1-16,-5-5 2 0,0-12 1 15,-16-7 13 1,5-6 11-16,-6-14 28 0,-9-2 14 16,-28-17 8-16,-15-2-4 0,-13-7-17 15,-11 1-3 1,-2 6-9-16,-7-4-2 16,-8 12-5-16,-9 5-11 15,-13 6-7-15,-2 13-6 16,-8 2-6-1,4 5-1-15,-3 0-5 0,0 0 0 0,2 1 0 16,2 0 0 0,0 1 0-16,-4 4 0 0,4 2-5 15,-6 9-25-15,-2 9-86 16,-8-5-72-16,-6 16 93 16</inkml:trace>
  <inkml:trace contextRef="#ctx0" brushRef="#br0" timeOffset="26369.03">14205 10166 250 0,'2'-2'50'0,"-2"-2"53"0,-3 2-1 0,-4-1-6 0,1 0 2 0,4 1 21 0,2-3 7 0,2 4 11 0,-2 1-8 15,0-2-27 1,-5 1-9-16,4 1-6 0,-1 0 2 0,-3 4 0 16,-1 1-2-16,3-2-15 15,-5 4-10-15,2 1-21 16,-5 3-10 0,0 3-23-16,8 5-5 0,-5 4-5 15,8 4-5-15,8 5 3 16,-1-4 0-1,16 7 0-15,0-4 0 0,9 1 3 16,4-5-1 0,5-13-1-16,0-9 4 0,0-10 16 15,2-16 10 1,1-12 17-16,-3-6 8 0,-5-9 8 16,-6-2 4-16,-16 1 20 15,-12 7 6-15,-24 1-7 0,-19 4-14 16,-16 23-32-1,-9 5-23-15,-18 28-28 16,-1 12-21-16,-3 16-56 0,10 1-35 16,31-6-137-1,22-13 146-15</inkml:trace>
  <inkml:trace contextRef="#ctx0" brushRef="#br0" timeOffset="27665.38">14270 11193 730 0,'0'0'109'0,"2"0"149"0,-2 0-64 0,3-4 24 0,1 1-10 16,0 2-40-16,-3-2-32 0,2 7-70 0,-3 3-22 0,-3 13-33 15,0 10-11-15,-6 11 0 16,-1 3-2-16,2 0 2 0,2-6-1 16,4-13 1-16,2-6 0 15,5-9 1-15,1-7 1 16,-3-5 4-16,5-2 1 0,-4-7 6 15,-4-8 4 1,0-2-2-16,4-4 1 16,-7-13-4-1,3 0-8-15,-1-7-1 16,-9-3 1-16,15 4-2 16,0 5 4-16,6 9 0 15,11 6-3-15,-8 8-4 16,-2 2 0-16,4 6-2 15,-6 5 0-15,12 6 6 0,11 11-1 16,3 8 0-16,5 7 1 16,7 6-3-16,-4 2 0 15,3-4 1-15,-3-1 2 16,4-5 2-16,-9-10 3 16,-11-7 27-16,-6-7 15 15,-9-5 29-15,-3-1 15 16,-7-17-5-1,1 1-5-15,-5-19-21 0,-2-6-16 16,-7-8-23-16,-2-2-9 0,-4 4-13 16,3 5-4-16,1 15-36 15,2 10-33-15,7 7-106 16,1 2-82-16,13 7-213 16,7-4 249-16</inkml:trace>
  <inkml:trace contextRef="#ctx0" brushRef="#br0" timeOffset="27939.77">15153 10936 1071 0,'0'18'133'0,"-6"5"92"0,0 2-103 15,-4 6-19-15,-1 7-48 0,0 5-14 0,8-2-8 0,3 0-6 0,8-7-9 0,8-5-3 16,9-13 3-16,2-9 11 15,9-7 23-15,2-11 16 16,0-6 27-16,0-5 6 16,-13-6 10-16,-3-2-1 0,-14-8-17 15,-8-3-14 1,-17-2-27-16,-12 1-15 0,-9-1-33 16,-4 7-21-16,2 14-68 15,-1 1-40-15,8 18-153 16,5 1-304-1,23 10 353-15</inkml:trace>
  <inkml:trace contextRef="#ctx0" brushRef="#br0" timeOffset="28400.19">15642 10866 1405 0,'2'19'88'0,"3"8"36"0,-5 11-79 0,-8 4-11 16,3 12-28-16,0 1-3 0,7-9-2 0,9 1 0 0,0-11-1 0,-6-9 1 15,-4-8 3-15,-1-11 5 16,-6-10 13-16,-5-10 10 0,-2-23 19 16,2-7 12-16,0-28 25 15,8-2 3-15,11-10-5 16,2 3-7-1,18 22-24-15,0 7-8 16,4 23-14-16,6 8-9 16,6 17-17-16,-2 9-6 15,-4 7-1-15,-1 6 2 16,-18 5 3-16,-5 5 1 16,-16-1 2-16,-12 1 0 15,-14 1-2-15,-10-4-2 16,0-11-4-16,0-5 0 15,11-9-1-15,4-2 0 0,13 0-7 0,5 4-4 16,16 20-4-16,7 12 1 16,23 27 6-1,9 11 3-15,15-3 4 16,6-6-25-16,6-21-119 16,5-3-382-16,-14-1 323 15</inkml:trace>
  <inkml:trace contextRef="#ctx0" brushRef="#br0" timeOffset="29317.11">5404 9429 906 0,'0'0'107'0,"-3"4"64"0,-5-3 19 0,3 10-37 0,-1-1-12 0,1 5-14 0,-3 1-14 0,8 8-30 0,-3 6-18 0,5 16-20 16,7 9-18-16,4 28-11 0,2 17-5 15,1 21-13-15,-5 8 2 16,-4 2-9 0,-4-3 0-16,-2-25-25 15,1-14-15-15,1-33-41 16,0-11-44-16,-3-21 78 0</inkml:trace>
  <inkml:trace contextRef="#ctx0" brushRef="#br0" timeOffset="30627.01">5454 9466 316 0,'11'-7'116'0,"-7"-4"127"0,-1 3-21 0,-3 2-17 0,0 1-29 0,0 4-38 0,1-2-14 15,4 0-34 1,-2-4-12-16,10-1-21 0,-2-4-9 16,1-6-5-16,14 11-3 15,-6-6 3-15,5 0 1 16,7 2-2-16,-11-5 0 0,12 7-14 15,1 1-1 1,7 2-3-16,4 0-3 16,11-2 6-1,9 0-5-15,6-2-7 0,2-2-1 0,1-4-5 32,-8 0-1-32,-4 4-1 15,-4 2 1-15,-1 4-4 16,-2 6-1-16,-1-2-2 15,7 2-1-15,5 2 1 16,4 1 1-16,-9-3 3 16,-2 3-3-16,-7 5-1 15,-2 1-1-15,-3 6-4 0,-2 0 0 16,-4 7 3-16,0-1 1 16,-3 1 1-16,3 2 2 15,-7 2-1-15,1 0 0 16,0 1 0-16,-7-1 2 15,-3 3 0-15,-3 2 0 16,-1 2-1-16,3 1-1 0,-4 2 0 16,-1-3-1-1,3 5 0-15,-8 1 1 16,1 5 0-16,-3 2 1 16,-9-2 1-16,4 0 0 0,-7-3 2 15,-5-3-2-15,5-2 2 16,-3-2-1-16,1-4-1 15,-1-2 0-15,-5-1 0 16,5 3 1-16,-5-3-1 16,2-2 0-16,-5 2 0 15,-2-2 0-15,0 3 1 16,-1-1 0-16,-8 1 0 16,-1 4-1-16,-7-2 1 15,-4 5-1-15,3 1-1 16,-5-3 0-16,6 0-1 0,-5-1 0 15,6-6 1-15,-2-2 1 16,1-3 2-16,2-2 1 16,-4-7 0-16,4 2 0 15,-1-4-1-15,2-2 0 16,-1 0-2-16,-7-2-1 16,-3 0 0-16,2 2-2 15,-6-3 1-15,-4 1-1 0,0-3 0 16,-3-1 1-1,0-2 0-15,5 0 0 0,0 0 0 16,3 0 0-16,0 1-1 16,-6-1 0-16,7 2-1 15,1 3 0-15,-2-5-1 16,4 1 0-16,-2 2-2 16,1 1 0-16,-3-1 2 15,-5-2-2-15,4-1 2 16,-4 0 0-16,11-6 0 15,2 0 0-15,6-1 0 16,2 3-1-16,0 1 2 16,1 1-1-16,2-1 1 15,-2 1-1-15,-1 7 0 0,0 0-2 16,1 6 0 0,1 0-3-16,8-3-1 0,4 3-1 15,3-5-2-15,8-4 1 16,0-1 1-16,-1-1 2 15,1 0 3-15,0 0 1 16,0 2-10-16,0-2-21 0,-2 0-98 16,2 0-68-16,3 4 100 31</inkml:trace>
  <inkml:trace contextRef="#ctx0" brushRef="#br0" timeOffset="31412.66">7647 9784 428 0,'-5'2'120'0,"4"-1"132"0,1 4-119 0,-2-3 16 0,-1 1-31 0,2 6-7 0,-6 2-12 15,6 4-16 1,-2 4-25 0,-2 1-14-16,2 10-25 15,1-2-7-15,7 4-7 0,3 1 2 16,6-3 13-16,6 0 4 0,4-6-1 16,4-2 11-16,4-14 3 31,6-4 9-31,4-15 22 0,1-8 2 0,8-6 13 15,-12-8 1-15,-1-11-4 0,-10 1-5 16,-25-9-9-16,-3 5-2 16,-30 3-5-16,-11 3-11 15,-12 12-22-15,-9 10-27 16,4 26-48 0,1 15-32-1,-1 19-62-15,6 8-39 0,9-2 98 16</inkml:trace>
  <inkml:trace contextRef="#ctx0" brushRef="#br0" timeOffset="32778.57">6830 11090 1410 0,'0'0'116'0,"0"5"31"0,2 3 7 0,-1 1-67 0,5 1-19 0,-6 7-3 0,10 2-16 0,-7 9-16 16,-6 5-11-16,5 4-20 16,-12 1 1-16,10-10-1 15,2-3 0-15,-1-12 2 16,-1-12 1-16,0 1 2 16,2-1 4-16,3-5 11 0,-5-12-1 15,3-20 1-15,0-12-2 16,3-7-2-16,0-6 0 15,4 10-5-15,3 9-4 16,2 20-18-16,4 15-3 16,3 23-4-16,10 14 1 15,7 17 7-15,4 7 3 16,7-5 0-16,2-11 3 0,5-13 2 16,-3-11 1-1,-13-14 25-15,-3-1 14 16,-11-9 45-1,-15-10 18-15,-12-7 11 16,-12-8-7-16,-17-19-38 0,-2 2-21 0,-7-4-34 16,6 4-11-1,7 7-18-15,9 12-24 0,15 14-98 16,1 7-74 0,17 7 107-16</inkml:trace>
  <inkml:trace contextRef="#ctx0" brushRef="#br0" timeOffset="33118.23">7717 10895 1016 0,'1'20'117'0,"6"7"128"0,-4 9-155 0,3 8 8 0,-6 4-42 0,-3 10-11 0,-2-4-31 0,-3 1-5 0,0-10-2 16,-1-16-3-16,-1-20-9 15,6-9 1-15,-3-23 5 16,4-7 14-16,2-29 30 31,-1-5 12-31,2-15 25 0,0 2 0 0,9 10 6 16,1 7-4-16,7 24-21 16,-2 12-6-16,3 21-22 31,6 13-7-31,9 23-10 15,2 13-6-15,8 17-4 16,-1 1-2-16,1-1-25 16,-1-7-36-16,-13-19-112 15,-6-5-79-15,-16-16 123 16</inkml:trace>
  <inkml:trace contextRef="#ctx0" brushRef="#br0" timeOffset="33668.12">7624 11063 1441 0,'7'13'148'0,"8"-2"166"0,10-14-214 0,3-5 12 0,9-17-42 0,-4-4-11 0,5-12-33 16,1-1-6-16,5 1-91 15,2 3-51-15,-2 11-103 16,-3 8-37-16,-9 19 82 15,-10 8 51-15,-3 24 117 16,-4 5 41-16,-7 12 35 16,0 2 4-16,-3-6-6 15,-5-10 2-15,-2-11-3 16,2-7 10-16,-1-15-1 16,-9-4-11-16,7-20-29 15,0-5-15-15,3-20-13 16,9-5 13-16,1-8 31 15,6 0 9-15,1 10 13 0,-1 7-10 16,4 23-28 0,-2 13-8-16,4 20-12 0,-3 10-6 15,6 15-3-15,0 2 0 16,0-2 1-16,5-4 0 16,-1-10 1-16,-2-10 0 0,-1-9 11 15,0-5 15 1,-12-6 39-16,-1-5 19 15,-9-10 26-15,-1-3-3 16,-6-9-26-16,-5-6-18 0,-3-10-38 16,-3-3-14-1,3 1-24-15,6 9-25 0,5 6-79 16,4 4-57-16,7 12-177 16,4-4-277-16,11 0 369 15</inkml:trace>
  <inkml:trace contextRef="#ctx0" brushRef="#br0" timeOffset="33800.18">8785 10423 781 0,'30'28'200'0,"-10"9"189"0,-3 7-59 0,-5 11-127 0,-8-1-61 0,-1 2-82 0,-1-2-30 16,3-7-26-16,-2 1-29 16,-2-18-106-16,7-2-89 15,2-11 106-15</inkml:trace>
  <inkml:trace contextRef="#ctx0" brushRef="#br0" timeOffset="34080.06">8610 10410 1327 0,'1'-1'163'0,"1"1"124"0,21 6-109 0,9 4-17 0,25 4-35 0,7 5-7 0,11 1-35 15,-1 5-23-15,-2 4-20 16,-5 4-10-16,-11 3-6 16,-12-3 0-16,-18 7 1 15,-15 2 3-15,-22 2 2 16,-16 9 2-16,-14 5-4 16,-8-3-4-16,-5-3-8 15,-7-3-11-15,-12-14-43 16,-10-9-32-16,-25-18-150 15,-2-3 59-15,-16-22 59 16</inkml:trace>
  <inkml:trace contextRef="#ctx0" brushRef="#br0" timeOffset="56382.96">9162 16170 310 0,'-2'-2'105'0,"1"2"117"0,-4-3-25 16,3 3-36-16,1-2-6 0,-1 2-6 0,0 0-2 0,-2 5-11 0,4-5-9 0,-2 0-26 16,-4-3-20-1,6 3-24-15,-2 0-12 0,-13 5-17 16,8 3-2-16,-5 10-12 16,-1 6-7-16,2 8-5 15,0 4-2-15,8 8-6 16,3 3 0-16,8-1-2 15,3-3 1-15,9-7-1 16,5-8 0-16,2-10 3 16,10-9-1-16,0-12 17 0,3-8 10 15,-2-14 22 1,-4-5 12-16,-7-8 5 0,-6 0-2 16,-12 5-11-16,-9 5-6 15,-16 4-12-15,-12 0 0 16,-10 1-11-16,0-4-6 15,-6-3-15-15,5-3-13 0,10 0-17 32,1-4-14-32,11 9-46 15,7 9-47-15,10 17-150 0,0-4 160 16</inkml:trace>
  <inkml:trace contextRef="#ctx0" brushRef="#br0" timeOffset="56965.02">9704 16155 949 0,'0'2'208'16,"-1"0"215"-16,-9 1-211 0,2 3-1 0,-3 0-78 0,0 4-31 0,0 2-48 0,0 4-12 0,3 8-30 0,1 6-7 15,7 14-9-15,-4 6-4 0,4 7-18 16,4 3-25-16,-3-8-77 16,7-8-36-16,-3-17-47 31,-2-6-7-31,5-21-31 16,-5-3 7-16,5-21 32 15,-5-9 34-15,0-11 119 16,2-8 68-16,-5-8 126 15,1-2 46-15,3 4 70 16,-1-4-2-16,9 10-36 16,6 5-19-16,2 14-38 15,7 4-26-15,6 15-47 0,-1 3-23 16,2 8-38 0,-5 3-7-16,-6 2-9 15,1 4 1-15,-13 2 6 0,-8 1 2 16,-7 7 5-16,-11 3 1 15,-8 0-7-15,-10-2-4 16,-8-7-8-16,-2-4-4 16,0-6-3-16,6 0 0 15,16 0 0-15,7 0 0 0,8 3-11 16,12 5-2 0,11 8-3-16,12 7 1 0,19 17 10 15,5 2 3-15,11 17 15 16,4-4-45-16,1-1-136 15,2-2-147 1,-6-8 147-16</inkml:trace>
  <inkml:trace contextRef="#ctx0" brushRef="#br0" timeOffset="63753.08">15336 16958 1095 0,'0'0'113'0,"-4"0"69"0,-1 0-17 0,2-1-55 0,3 1-16 16,1-4 11-16,7 4 4 0,-1 11 12 0,0-7 0 0,-3 11-33 15,-3 9-10-15,-4 11-30 16,1 17-15-16,-9 14-15 16,3 11-8-16,2 5-6 0,-3 3-1 31,7 2-4-31,2-3-2 0,0-1-1 15,8-5-2-15,-3-14-11 16,4-10-14-16,-6-18-42 16,-1-12-34-16,-2-24-121 15,0-6-94-15,2-23 174 16</inkml:trace>
  <inkml:trace contextRef="#ctx0" brushRef="#br0" timeOffset="64289.2">14865 17351 670 0,'-7'-5'159'0,"-1"0"155"0,4 5-74 0,-6 0-76 0,-2 4-29 0,-1 0-33 0,2-4-4 0,5 0-7 15,6-4-8-15,8 0-3 0,4 1-5 0,10-1-12 0,4 2-2 16,7 0-3-1,3 2-6-15,13 4-8 16,9 2-6-16,12 5-22 16,9-5-6-16,20-4-9 0,13-2-2 15,3-8 3-15,-8 0 1 16,-17 2 4-16,-16-1-30 16,-22 9-85-16,-9 7-70 15,-21 7 79-15</inkml:trace>
  <inkml:trace contextRef="#ctx0" brushRef="#br0" timeOffset="65795.38">16436 17135 793 0,'2'1'109'0,"-4"-1"109"0,-1-1-34 0,0-1-28 0,-4-3-8 0,3 4-21 16,-1-1-7-16,3 5-18 0,-1 2-13 0,-5 8-17 0,5 7-11 15,2 15-12-15,-4 8-5 0,10 20-19 0,-5 8-6 0,1 12-17 16,4 10-1 0,-4 7-1-16,7 2 0 15,-6-9-11-15,-1-11-13 0,3-25-44 16,-4-13-33 0,3-20-91-16,-3-15-61 15,0-9 138-15</inkml:trace>
  <inkml:trace contextRef="#ctx0" brushRef="#br0" timeOffset="66361.84">16400 17138 796 0,'-8'-13'169'0,"6"-1"208"0,4-2-128 0,6-6-37 0,1 0-26 0,8 2-46 0,-2-12-17 0,10 5-37 0,5 7-19 0,9-1-22 0,12 12-13 0,9 7-17 0,4 2-4 16,-2 10-9-16,-12 4-1 16,-13 13 5-16,-18 1 2 0,-22 5 11 15,-9 5-5-15,-17 3-14 31,-11 2-14-31,-7 2-39 0,-8 3-2 16,-2-9 5-16,6-6 13 0,12-11 26 16,9-7 8-16,16-9 2 15,12-6 0 1,-3-3 1-16,16 0 2 16,16-2 7-16,9 3 3 15,15-2 0-15,9 2-1 16,9 4-5-1,1 7-2-15,1 12-1 0,-8-1 1 16,-21 13 0-16,-5 0 3 16,-22 5 3-16,-5 6 3 15,-15-4 1-15,-14 2 1 16,-17 6-2-16,-16-4-1 16,-29 3-3-16,-8 0-2 15,-14-6-2-15,2-4 0 16,17-12-2-16,9-9-3 0,13-15-11 15,16-2-15-15,20-14-44 16,22-5-36-16,19-8 55 16</inkml:trace>
  <inkml:trace contextRef="#ctx0" brushRef="#br0" timeOffset="75130.61">13934 17266 604 0,'-2'1'89'16,"-6"1"84"-16,4 3-29 0,-4-4-16 0,3 2 14 0,-1-1 21 0,3-2 3 0,-4 1-14 0,3 3-16 15,-4 0-47-15,3 9-24 0,-8 11-41 16,1 4-11-16,-1 19-10 15,-1 7-2-15,1 15-2 16,1 10-2-16,2 14-2 16,4-1 1-16,4-6 1 15,2-16 2-15,2-31 1 16,1-14 2-16,-3-17-2 16,2-8 1-16,-2-11-1 15,0-8-1-15,0-15-4 16,0-15-1-16,6-22 3 15,0-10 0-15,7-10 6 0,1-1 4 16,8 3 8-16,5 3 5 16,1 11 10-1,5 10-1-15,-6 16-3 16,0 3-2-16,-2 15-10 0,1 4 9 0,-7 8-1 16,4 0 3-16,-4 2 7 15,-2 3-3-15,-2 1-7 16,-4 5-3-16,-2 8-2 15,-7 5-6 1,-2 9 4-16,3 5-1 16,-1 13-6-16,7 7-2 15,0 8 1-15,2 7 0 16,7 11-1-16,-9 1-1 16,4 5-1-16,-7 3 0 15,1 0-1-15,-1 2 0 0,3-5-2 16,2 0 1-16,-3-10-2 0,2-7 2 15,-4-12-32-15,-3-7-27 16,-3-11-86-16,0-8-69 16,0-16-333-1,-3 0 322-15</inkml:trace>
  <inkml:trace contextRef="#ctx0" brushRef="#br0" timeOffset="75414.75">13806 17619 974 0,'0'6'143'16,"0"2"129"-16,3-5-22 0,8-3-55 0,4-1-25 0,16-6-61 0,12 0-29 0,10-3-45 0,12 5-18 0,4-4-16 0,1 1-33 0,-9 5-146 0,-12 1-300 0,-3 5 278 15</inkml:trace>
  <inkml:trace contextRef="#ctx0" brushRef="#br0" timeOffset="75973.98">13822 16431 913 0,'-3'0'137'0,"1"7"117"0,-4-3-17 0,3 8-52 0,0-3-20 16,-4-7-32-16,6-1-17 0,4-1-24 0,5-8-8 0,15 5-26 0,6-2-11 16,15 2-23-16,11 6-12 15,13 12-9-15,9 2 0 0,1 7-11 16,-1 2-22-16,-16-2-69 15,-5-5-49-15,-11-6-189 16,-5-7 189 0</inkml:trace>
  <inkml:trace contextRef="#ctx0" brushRef="#br0" timeOffset="89043.68">13498 16286 534 0,'5'-4'118'0,"2"-1"144"0,-7-5-64 0,-5 9-26 0,0-1-35 0,-8 1-50 0,-1 9-14 15,-2-5 2-15,-4-3 13 16,7 1 4-16,1 2 1 15,-1 4-7-15,5-1-13 0,2 4-14 16,3 1-8 0,-4 6-20-16,1 3-1 0,-5 7-6 15,-5 5-5-15,-4 14 0 16,-5 4-9 0,-4 13-2-16,-7 3 1 0,-2 12-6 15,2 10-1 1,7 27-3-16,3 16-3 0,14 23 0 15,6 6 0-15,8 4 1 16,1-3 1-16,16-15 2 16,9-5 0-16,13-29 1 15,8-10-1-15,8-21-2 16,16-7 0-16,10-19 2 16,7-8-16-16,8-18-166 15,3-14 130-15</inkml:trace>
  <inkml:trace contextRef="#ctx0" brushRef="#br0" timeOffset="89884.97">17080 16559 632 0,'1'-30'171'0,"2"-1"160"0,5 5-126 15,3 8-17-15,-6 6-35 0,0 11-7 0,1 6-14 0,-12 6-10 0,6 11-14 0,3 3-11 0,-3 3-25 0,9 2-10 0,4 2-30 0,6-1-11 0,11 3-9 16,9-1-5-1,17 9-1-15,8-1 0 0,9 10 0 16,3 1 1-16,-5 12 5 16,-13 11 1-1,-19 16-2-15,-7 8-1 16,-18 7-3-16,-8 9-1 0,-10 25 9 0,-9 9-3 16,-14 23-6-1,-6 0-1-15,-27-4 5 16,-11-7 2-16,-12-19 7 0,-12-14-4 15,22-26-20 1,1-21-12-16,5-28-37 16,14-9-30-16,-6-31-117 15,7-19-96-15,11-37 160 16</inkml:trace>
  <inkml:trace contextRef="#ctx0" brushRef="#br0" timeOffset="91262.62">12885 15626 430 0,'-5'-4'123'0,"-3"1"131"0,-4 3-17 15,1 0-44-15,1 7-25 0,-4 2-40 0,3 4-16 0,1-2-32 0,-1 1-19 0,5-5-31 16,6-1-11-16,9 0-10 0,4 1-2 0,12-1-2 16,2 2 0-1,8 1-2-15,1-1 1 0,-4 5 18 16,2-1 3-1,-5 3 10 1,-1 0 2-16,4-1-15 0,2 1-3 16,11-4-11-1,0-5 0-15,12-3-1 16,2 0 1-16,12-3 4 16,1-3 4-16,-2 3 2 0,-6 0 2 0,-12 5-5 15,-1 1-3-15,-1 2-4 16,1 3-3-16,1-3 0 15,1 1-1-15,10 1 0 16,2 3 0-16,0-2 0 31,3-4 0-31,-7 0-3 16,-2-4 14-16,-3-3 4 16,1-2 5-16,3 1 9 15,10 1-10-15,2 6-3 16,12 4-3-16,-5 2-5 0,-1-1-3 15,-11 2 5 1,-7-7-5-16,-11 2-2 0,-7-3-1 16,1-4-6-16,-2 2 4 15,1-3 2-15,1 0 4 0,14 0 2 16,3-3 2-16,12 2-2 16,6-1-3-16,-9-3-4 15,-6 2-1-15,-6-5 0 16,-7 1-1-16,4 0 0 15,1 1-1-15,5 1 1 16,5 4-1-16,3 1 1 16,6 1 1-16,2 2-1 15,-9 4 0-15,-5-4 0 16,-7-2-1-16,-1-1 2 16,1 0 0-16,5-3 7 15,11 0 11-15,20 0 12 16,1 3-2-16,-2 5-4 0,-5-1-9 15,-22 6-11-15,0 2 3 16,-20 4-1 0,-4 2 4-16,-13 2 2 0,-6 1-4 15,-10-4-59-15,-7-1-46 16,-14-13 46-16</inkml:trace>
  <inkml:trace contextRef="#ctx0" brushRef="#br0" timeOffset="114874.88">18902 1841 320 0,'-2'-2'39'0,"2"-1"53"0,-8-5-48 0,5 3 5 0,-5-4 39 0,2 1 21 0,-4 2 8 0,7 3-4 0,-5-2-15 15,2 2-3-15,0 1 1 16,6 2 3-16,0 0-11 0,-2 0-10 16,2 10-28-16,-1-4-12 15,-9 5-18-15,4 0-9 16,-4 3-7-1,1 2-2-15,9-2 0 16,2 0 2-16,13-1 0 0,3 0 3 16,8-7 5-16,0-1 11 0,1-7 16 15,-2-4 5 1,-8-7 2-16,2-7-8 16,-17-4-4-16,6-3-5 0,-8 0 11 31,-10 4 2-31,-1 4-8 0,-11 0-3 0,-11 14-23 15,-2 5-7 1,-3 14-7 0,-3 10-2-16,6 3 1 0,7 3-1 0,11-2 2 15,7 2 0 1,12-6 0 0,7-4 1-16,7-4 4 0,8-3 1 15,1-7 5-15,3-6 7 16,4-14 3-16,4-4 7 0,-6-4 19 0,-11-1 0 31,-9-4 10-31,-17 5 0 0,-5 0-11 0,-14 3-6 31,-11 6-18-31,-3 2-8 16,-2 13-22-16,7 7-4 16,16 10-4-16,6 2 2 15,15-2 7-15,10-2 3 0,15-3 3 16,10-1 4-16,2-9 3 15,4-2 1-15,-7-5 4 16,-6-3 3-16,-8-7 5 16,-8-4 5-16,-14 1 13 15,-8 0 3-15,-17 0-4 16,-7 4-6-16,-7 7-22 16,3 7-8-16,7 10-7 15,7 4-1-15,21-7 3 16,12-1 4-16,20-9 5 15,6-7 2-15,8-10 6 16,-7-4 1-16,-13 3 1 16,-10-4 3-16,-17 7-54 0,-14 0-54 15,-36 8 55-15</inkml:trace>
  <inkml:trace contextRef="#ctx0" brushRef="#br0" timeOffset="120376.2">19634 1418 273 0,'3'-11'125'0,"10"5"119"0,2-4 3 0,1 7-49 0,0 3-19 0,-8 7-13 0,0 5-11 0,-7 12-32 16,-1 9-27-16,3 17-51 16,2 9-22-16,-2 20-21 15,0 6-3-15,-1 14 1 16,3 4 0-16,-4-4 3 15,-1-4 0-15,2-20 0 0,-1-12 1 16,-1-20-46 0,0-5-45-16,-3-16-153 15,-5-13-187-15,4-10 239 0</inkml:trace>
  <inkml:trace contextRef="#ctx0" brushRef="#br0" timeOffset="120880.02">19716 1456 983 0,'1'-16'98'0,"3"5"124"0,-4 6-69 0,1 2 5 0,1 2-25 0,4 1-43 15,3 0-8-15,12 4-6 0,-1 1-10 0,14 6-27 0,3 2-12 0,0 6-21 32,2 0-2-32,1 0-3 0,-4 1 1 0,-9 1-2 15,-10 2 1-15,-22 7 4 16,-17-1 1-16,-19 7 2 16,-9-1 0-16,-10-1-2 0,6 1-1 15,2-11-1 1,14-7 1-16,11-6-2 15,15-5-4-15,12 1-5 0,3-1-2 16,22 2 2-16,8 4 4 16,10 6 6-1,15 5 2-15,1 6 0 0,4 6 1 16,3 6-2-16,0 4 0 16,-11 7 3-16,-13-3 2 15,-38 5 9-15,-18-4 1 0,-32 1 0 16,-17-1-1-16,-11-6-13 15,-5-1-11-15,0-13-62 16,7-10-30-16,4-20-58 16,0-11-68-16,11-22-158 15,5-19 220-15</inkml:trace>
  <inkml:trace contextRef="#ctx0" brushRef="#br0" timeOffset="121231.38">19567 761 1116 0,'-26'6'125'0,"-3"2"74"15,20 9 0-15,-4-7 18 0,19-3-24 0,20 1-20 0,15-8-41 0,16 8-21 0,14 3-48 0,6-4-22 0,21 4-37 16,4-2-5-16,18-7-56 16,-3 1-54-16,-8-8-530 15,-4-11 416-15</inkml:trace>
  <inkml:trace contextRef="#ctx0" brushRef="#br0" timeOffset="124153.39">17326 1702 451 0,'0'-2'141'0,"-2"2"75"0,1 4 10 0,-1 2-28 0,-1 5-62 0,0 2-18 15,-2 2-40-15,-3 9-11 16,0 1-11-16,-1 2-8 16,-2 5-14-16,-5 2-7 15,-1 14-17-15,1 2-4 16,0 10-6-16,3 9 0 15,1-2-1-15,-1-3-1 16,0-12-1-16,2-8-1 16,7-15-10-16,-6-10-2 0,7-14-5 15,-3-9-1-15,3-16 10 16,3-9 5-16,4-16 7 16,4-15 6-16,3-14 7 15,2-11 2-15,1-5 11 16,3 3 0-16,9 13 6 15,5 9 1-15,1 23-10 16,4 4-2-16,-3 22-9 16,-3 6-3-16,-1 10 0 15,2 5 0-15,-1 6-1 16,-3 0-2-16,1 2-1 16,2-1-1-16,-8 6-2 15,0 1 0-15,-1 11 2 16,-4 3 0-16,-4 6 1 15,1 7 0-15,-3 12-1 0,-4 7-1 16,-1 9 0-16,6-6 0 16,-7-7 2-16,0-5-27 15,-2-15-45-15,-3-7-26 16,-6-12-124-16,1-7-123 16,0-9 200-16</inkml:trace>
  <inkml:trace contextRef="#ctx0" brushRef="#br0" timeOffset="124483.23">17223 1920 702 0,'0'-11'148'0,"0"3"117"0,3-3-64 0,2 3 7 0,-5 3-73 0,0 4-30 0,-9 1-43 16,-4 0-15-16,0 1-21 15,4 1-8-15,7-1-16 0,1 1-2 16,-2 6 3-16,6-4 4 16,5 3 10-16,3-3 7 15,14 6-4-15,8 1-3 16,11 2-7-16,5-4-4 15,0 2-3-15,2-1-1 16,-7-3-44-16,-2-3-71 16,-4-3 68-16</inkml:trace>
  <inkml:trace contextRef="#ctx0" brushRef="#br0" timeOffset="125522.31">17083 727 341 0,'0'5'111'0,"-2"-2"78"0,1 2-26 0,-3 0 11 15,4-5-40-15,-4 0-17 0,1-5-16 0,3 5-7 0,0-2-27 16,-2-4-9-16,2 6-7 15,-2-3-2-15,1 1 2 16,-2-1-4 0,1-9-9-16,7 7-1 0,0-5 3 15,6 6 2-15,3-1 2 16,8 0-4-16,0 5-11 16,8 0-6-16,9 5-10 15,13 3-3-15,16 0 0 16,17 3 0-16,4-5 2 15,-4 2 1-15,-11-3-3 16,-9-2-1-16,-24 5-2 16,-8-5-7-16,-19 6-70 15,-12-2-77-15,-9 2 78 16</inkml:trace>
  <inkml:trace contextRef="#ctx0" brushRef="#br0" timeOffset="126196.66">17195 1139 409 0,'-2'0'93'0,"1"0"96"15,-3 0-6-15,3 6-33 0,-1-2-14 0,2 3-25 0,0-2-2 0,3-2 4 16,5 4-1-16,2-7 1 16,4 4-10-16,3-1-27 0,7 2-5 15,1-3-17 1,4 1 1-16,10 3-11 0,8-4-6 16,7 1-18-16,8-1-12 15,-6 1-4-15,0-3-4 16,-14 3-31-1,-4-2-47-15,-13 3-163 0,2 3 143 16</inkml:trace>
  <inkml:trace contextRef="#ctx0" brushRef="#br0" timeOffset="128601.85">16387 3859 390 0,'-11'4'133'0,"11"-3"-4"16,-3 1 148-16,6 9-63 0,-3-7-18 0,3 6-62 0,7-4-35 0,-2-1-18 0,7-3 0 0,3-2-4 0,8 4-16 16,14 4-40-16,3-2-12 15,-1 6-7-15,2-3 17 16,-6-4-71-16,0 3-47 15,-11-7-252-15,-8 1 188 16</inkml:trace>
  <inkml:trace contextRef="#ctx0" brushRef="#br0" timeOffset="128772.58">16363 4175 1314 0,'13'17'76'16,"4"-4"36"-16,4-4 15 0,15-6-13 0,0-3-24 0,7-6-49 0,8-3-16 0,-3-7-96 15,8-6-80-15,8-7 82 16</inkml:trace>
  <inkml:trace contextRef="#ctx0" brushRef="#br0" timeOffset="129307.07">17737 3941 1367 0,'0'5'60'0,"0"6"67"0,-1 3-68 0,-10 2 25 0,-2 5 7 0,4 7-31 0,-1 7-7 0,-7 17-28 16,4 9-12-16,-4 12-13 16,1 10-1-16,4-5-2 15,-3-4 1-15,6-22 2 16,7-14 3-16,-2-23 4 15,4-15 1-15,3 0 6 0,5-14 2 16,0-22 12 0,3-10 10-16,3-18 8 15,-8-12 6-15,13-11-4 16,-5-7-5-16,8 0-3 0,-4 9-4 16,-3 19-4-16,6 19-1 15,-10 12-3-15,3 11-2 16,0 21-10-16,1 2-7 15,0 10-10-15,7 12-4 16,1 2 1-16,-3 10 2 16,5 10 0-16,-1 1 1 15,0 15 0-15,-7-3 0 0,3 6 1 16,-4-2-11-16,5-11-32 16,-4-5-27-16,0-13-79 15,-5-9-37-15,-8-11-216 16,-2 2 231-16</inkml:trace>
  <inkml:trace contextRef="#ctx0" brushRef="#br0" timeOffset="129511.48">17578 4181 1283 0,'16'6'97'0,"8"1"64"0,-9-7 20 0,15-7-2 0,2-4-42 0,-1-8-69 0,7-1-28 16,-11-2-44-16,-2 3-33 15,-1 2-135-15,4 1-153 16,10 8 174-16</inkml:trace>
  <inkml:trace contextRef="#ctx0" brushRef="#br0" timeOffset="130246.31">18542 4142 140 0,'-2'-3'72'0,"-2"-1"92"16,2 4 21-16,-1 2-12 0,0 3-9 0,-7 4-32 0,7 2-16 0,-5 8-24 16,7 2-15-1,-2 2-31-15,1 3-12 0,2-9-7 32,2-3 2-32,2-8 29 0,7-2 15 0,-1-8 12 15,-1-5-4-15,2-7-18 16,-1-3-1-16,1-3 0 15,-8-2 4-15,-5-1 3 16,-5 3-14-16,-12 0-26 0,3 3-14 16,-6 10-18-1,-2 7-7-15,8 18-7 16,1 8 0 0,8 9 3-16,7-3 1 0,10-4 8 0,4-2 2 15,6-10 3 1,1-3 0-1,1-8 3-15,0-3 1 0,-5-6 2 16,-2-3 1-16,-1-5 3 16,-3-2 2-16,-8-2 4 15,-3-1 1-15,-9 5-3 16,-7 2-3-16,-2 7-11 16,-2 11-4-16,3 13-5 15,2 3 2-15,7 2 1 16,5-7 1-16,5-9 3 15,7-3 0-15,1-7 3 16,-2-1 2-16,0 0-17 0,-7-3-42 16,1 1-187-1,-2-3 153-15</inkml:trace>
  <inkml:trace contextRef="#ctx0" brushRef="#br0" timeOffset="130877.64">19396 3883 780 0,'-4'-8'143'0,"3"-1"86"0,1 6-15 0,0 3 2 0,3 9-62 0,3 10-35 16,1 14-49-16,4 11-22 0,-4 21-29 15,0 11-7-15,-1 4-6 16,-6 7-1-16,0-12-39 16,0-8-36-1,-3-11-103-15,1-7-86 0,-1-11 139 16</inkml:trace>
  <inkml:trace contextRef="#ctx0" brushRef="#br0" timeOffset="131350.54">19329 4025 1306 0,'24'-30'117'0,"1"2"63"0,7-2 19 0,2 4-20 0,14 3-28 0,-4 1-36 0,3 9-27 15,1 13-44-15,-6 11-18 16,-10 19-25-1,-2 5-2-15,-15 9-10 0,-10-3-1 0,-5 3-1 16,-9-3 0 0,-9-5 3-1,-12-1-5-15,5-11-6 0,-10-7 1 0,15-9 9 16,7 0 8-16,10-8 5 31,2 0 2-31,1 0 3 0,4-3 2 0,14 4 7 16,7 12 2-16,10 3-5 15,7 12-4-15,4 4-5 16,-7-4-1-16,-4 4 1 16,1 2 1-16,-12 2 1 15,-3 2-1-15,-18 5 6 16,-13-5 4 0,-17-4 4-16,-12 1 0 0,-21-8-14 15,-8-7-16-15,-11-10-34 0,-9-9-26 16,3-13-107-1,3-12-65-15,19-23-89 16,14-13-212-16,30-31 333 0</inkml:trace>
  <inkml:trace contextRef="#ctx0" brushRef="#br0" timeOffset="131667.53">19148 3568 832 0,'-10'-21'147'0,"2"-1"72"0,10-6 12 0,11 1 7 0,4 5-38 0,15 8-10 0,2 15-53 0,12 9-22 16,8 7-56-16,10 2-27 15,23-5-24-15,1-1-4 16,7-10-5-16,-3-6 2 16,-9-8-48-16,-2-5-52 15,-4-11 55-15</inkml:trace>
  <inkml:trace contextRef="#ctx0" brushRef="#br0" timeOffset="139581.6">22462 5078 347 0,'-4'4'126'16,"-1"-3"141"-16,-1 1-36 0,2-2-54 0,1 1-40 0,3-1-60 0,-3 0-4 0,3 2-3 0,0-2 5 0,0 0 2 15,3 0-7-15,-1 8-12 0,4 4-5 0,-6 3-4 16,0 4 3-16,2 14-12 15,1 0-1-15,0 24-13 16,-1 12-11 0,1 26-8-16,-5 13-4 0,2 26-2 15,-1 4-1-15,-1-1 1 16,2-6 0-16,3-22 0 16,-3-18 1-16,0-25 0 15,3-9-4-15,-3-21-25 16,7-4-31-16,-6-31-118 15,-4-9-137-15,6-34 173 16</inkml:trace>
  <inkml:trace contextRef="#ctx0" brushRef="#br0" timeOffset="141319.49">22559 5072 286 0,'4'-1'46'0,"-1"-6"76"0,4 4-28 0,-7 0 50 16,0 1 1-16,-2-1-12 0,1 2-3 0,-3-3-34 0,4 4-18 0,5 0-20 0,-5 0-4 0,0 0 1 15,2 0 2-15,-2 0-3 0,0-1-2 0,1-1 0 16,3-4 1-16,0 3 0 16,1 1-2-16,-3-1-3 15,-2 3-1-15,1-3-6 16,9-3-7-16,-1 4-8 16,-3-1-4-16,12-7 2 15,-1 1 4-15,7-2 3 16,3-2 1-16,-1 7-5 15,0-2-4-15,-3 7-9 16,1-1-4-16,-5 4-6 16,3 2 0-16,-2 6-1 15,4-1 0-15,3-2 0 16,5-1 0-16,-1-5 5 16,4-1 2-16,-4 0 8 15,2-1 3-15,-6-5-3 16,10 10 0-16,-9-5-11 15,4 1 4-15,-9 1-2 16,1-1-1-16,0 2 3 16,-1-2-7-16,6 9-1 0,-3 1-1 15,1 1-1-15,3 8 1 16,-3-10-1-16,1 4 0 0,-1-8 1 31,8 1 0-31,3-1 0 0,-5-4 0 16,5 7-1-16,-7-8 1 0,-1 6 1 15,-4-1 0-15,-1 1 11 16,-8 1 3-16,-1 1 3 16,1-1 0-16,-4 6-10 15,11 4-3 1,-12-1-4-16,-1 2 1 0,3 0-2 16,-6 1 0-16,8 0 0 0,0-3-1 15,0 6 1 1,1-3-1-16,0 3 1 15,-2 2 0-15,-1 0 0 0,-2 2 0 16,3 1 0 0,2 3 0-16,-1 3 0 0,-1-1 1 15,0 2-3 1,-3 0 0-16,-1-1-1 16,-3 1-1-16,0-1 2 0,-5-1 4 15,-1-5 6-15,1 1 0 16,-3-6-1-16,3 4 1 0,-3-3-8 15,2 4 0-15,1 0-1 16,-3 1 0-16,0 1 1 16,0-4 1-16,-2-2 0 15,1 1 0 1,-1 1 0-16,-4-1 0 16,0-5 2-16,-2 5-1 0,0-2 2 15,-2-3 0 1,-1 1-5-16,-3-1-1 15,1 2-1-15,-2-1-3 0,-3 4 4 16,3-2 0 0,0 1 1-16,3-5 1 15,1 1 1-15,-2-4 2 0,-1-2 1 16,-2 0 1-16,-8-2 2 16,5 0 1-16,-9-2 1 0,3 4 0 15,-7-2-3 1,-4 1-1-16,-2 0-5 15,-3 0-2-15,-6 4 0 0,1 1-1 0,-6-1 1 32,3 0 0-32,5 0 1 15,0-5 1-15,3-2 1 0,0 4 5 0,-5-13 2 32,5 0-1-32,-5-8 0 15,2-5-8-15,-2 7-3 16,4-5-2-16,-1 5 0 0,-4-1 2 15,-4 4 1-15,-1-3 1 16,2 1-1 0,1 3 0-16,5-4 1 0,-2 6 0 0,5-5-2 31,3 4-3-31,11-1-4 0,7-4-1 16,10 3-4-16,2-4-1 15,5 1-40-15,3-2-30 16,3-7-124-16,12 2-117 0,13-23 182 15</inkml:trace>
  <inkml:trace contextRef="#ctx0" brushRef="#br0" timeOffset="141985.54">24114 5700 595 0,'0'5'111'0,"-1"1"119"0,1-5-24 0,0 3 3 0,1-4-33 0,1 1-39 0,4-1-9 16,-1-3-16-16,3 0-8 0,-2-2-17 15,2-1-5-15,0 1-21 16,4 0-5-16,9 2-14 15,6-3-12 1,10 3-11-16,6 3-8 0,3-3-3 16,-5 3 3-1,1 1 4-15,4 2-1 0,6 11-5 16,-1-1-1 0,9 6-2-16,-8-6-1 0,0-9 3 15,-2 7-3-15,-12-7-1 16,-11 0-1-1,-18-4-34-15,-5 0-36 0,-3 0-108 16,-2 3-83-16,-15-3 137 16</inkml:trace>
  <inkml:trace contextRef="#ctx0" brushRef="#br0" timeOffset="142828.72">21379 5238 328 0,'-7'0'126'0,"4"0"97"0,3 0-28 0,3 0-21 0,2 0-28 0,-2-2-14 0,0-3-5 15,2 1 0-15,-5 4-18 16,0 0-12-16,0 0-35 16,0 0-12-16,2 1-9 15,1-1-1-15,9 3-1 16,3 4-4-16,10-6 5 15,8 4-2-15,14 1-1 16,12-1 5-16,2 5-17 16,5 2-1-16,2-1-3 15,3 2-11-15,10-5-1 16,-1 0-2-16,9 3-7 0,-7-3-1 16,-15 1 1-16,-10 2-11 15,-25 0-36-15,-15-5-35 16,-12 2-123-16,-4 0-136 15,-16-3 193 1</inkml:trace>
  <inkml:trace contextRef="#ctx0" brushRef="#br0" timeOffset="143621.63">20648 4840 790 0,'0'15'59'0,"0"10"26"0,-3 5 0 0,-5 9-1 0,3 8-33 15,-4 9-36-15,-1 4-5 0,-2 9-3 0,-4-1-3 16,-1-11-2-16,-2-5-1 16,1-18 4-16,-1-5 0 15,5-12 1-15,2-8-2 16,10-10 27-16,2-10 16 16,11-16 24-16,3-11 17 0,5-19-2 15,-1-14 0-15,-3-9-7 16,0-10-2-1,2 0 8-15,-1 7-11 16,-2 15-9-16,5 14 0 0,0 26-9 16,-5 6-7-16,-1 17-3 15,-1 5-11-15,2 10-16 16,7 10 2-16,-1 15-9 16,7 6-5-16,2 12-6 15,-1 3-2-15,-1 7 2 16,-5-2 5-16,-6 1-1 15,-7-6 3-15,-4-7-1 16,-5-1-5-16,0-17-37 16,0-2-29-16,-8-14-84 15,0-8-62-15,-9-7 115 0</inkml:trace>
  <inkml:trace contextRef="#ctx0" brushRef="#br0" timeOffset="143849.53">20582 5020 647 0,'-8'-3'143'0,"2"-3"224"0,-2 6-134 0,6 1-16 0,1 4-25 0,-7-2-51 0,5-3-24 16,-1 0-33-16,0 0-15 0,12 5-39 15,6 3-13-15,11 3-13 16,3-5-3-16,13 2-1 15,4-3-13-15,0-5-99 16,11 0 79-16</inkml:trace>
  <inkml:trace contextRef="#ctx0" brushRef="#br0" timeOffset="145525.18">20541 6127 535 0,'16'-6'123'0,"-4"-2"182"0,-1 5-82 0,-8 1 8 0,-1-1-15 0,-2 0-41 0,0 1-28 0,2 1-38 15,-2 1-21-15,6 1-38 16,-5 10-15-16,3 16-24 31,-1 11-7-31,5 17-6 16,-4 7 0-16,4 4 1 0,-5-6-17 15,1-5-51-15,0-3-27 16,-2-14-122-16,-2-2-144 16,0-12 218-16</inkml:trace>
  <inkml:trace contextRef="#ctx0" brushRef="#br0" timeOffset="145967.22">20574 6182 882 0,'-3'-19'103'0,"-3"5"139"0,4 2-83 0,4 5 5 16,1 3 7-16,6-1-24 0,8-1-17 0,7 1-30 0,6-1-21 0,10 6-35 15,-3 7-14-15,3 6-19 16,-4 8-5-16,-11 4 0 16,-10 0 1-16,-12 3 2 0,-6-4 0 15,-19 0-11 1,1-1-8-16,-12-2-16 16,6-5-1-16,5-5 9 0,6-8 6 15,16-3 4-15,-1-2-1 16,15 1-3-16,3 1 2 15,16 4 9-15,5 4 6 16,11 6 4-16,2 4 1 0,-7 2 1 16,-5 1 2-16,-15-2 3 15,-8-4 1 1,-13 1 4-16,-5 2 0 16,-15-4-1-16,-8-2-2 0,-21 3-19 15,-9 2-17-15,-10-3-39 16,0-1-18-16,13-7-78 15,3-6-62-15,21-8-287 16,15-11 285-16</inkml:trace>
  <inkml:trace contextRef="#ctx0" brushRef="#br0" timeOffset="146573.2">21151 6204 538 0,'-1'0'81'0,"1"0"70"0,-8 2 15 0,8 0-15 0,-2-2-13 0,1-2-8 0,4 0-3 16,5-1-16-16,3 2-3 0,1-4-21 15,3 2-4-15,10 3-8 32,5 3-2-32,22 3-16 0,9 4-6 0,20-4-2 15,7 4-8-15,2 1-2 16,-1-5-7-16,-18 3-9 15,-8 1-5-15,-19-4-1 16,-5 2 1-16,-17-6 4 16,-20-2 2-1,3 0-22 1,-15-2-26-16,-9-6-74 16,2 2-59-16,-2-5-112 0,6 1-118 0,16-4 218 31</inkml:trace>
  <inkml:trace contextRef="#ctx0" brushRef="#br0" timeOffset="147552.65">22317 6088 520 0,'-3'0'115'0,"3"-3"116"0,-6 3-43 0,7-7-33 0,4 6-2 0,-3-4 5 0,-2 3-11 0,-8-1-36 0,3 0-16 15,-19 2-28-15,1-1-13 16,-6 2-11-16,-5-2-8 15,4 2-15-15,0 0-3 16,6 2 1-16,2 4 3 0,11 2-5 16,0 2-1-16,4 4-11 15,-4-2-5 1,4 4 0-16,2 6 1 0,5 2 1 16,1 1 2-1,12 0 3-15,0-3-2 16,7-1-2-16,5-2 0 0,5-8 1 15,8-2 7-15,3-9 9 16,0-3 3-16,-1-8 7 16,-7-3-4-16,-8-3-4 15,-6-2-1-15,-8-3-1 16,-1 1-1-16,-7-9-2 16,1 0-2-16,-7-3-1 15,-1-2 0-15,-9-1 8 16,-8 0-1-16,-5 7 0 0,-3 11-1 15,1 11-12 1,-9 7 2-16,-2 13-6 16,-4-1-3-16,-1 4 1 15,3 6-5-15,10 4-7 16,2 0-2-16,10 6-2 0,7-1 0 16,9 3 4-16,3-1 1 15,9 1 2-15,12-1-1 16,4 2 2-16,2-5 2 0,9-1 2 15,2-9 1-15,6-9 1 16,3-6 0-16,-3-10 1 16,1-4 0-1,-14-10 4-15,2-7 1 0,-9-7 2 16,-7-1 3-16,-7-6 4 16,-7-1 3-16,-6-1 3 15,-13-4 1-15,-14 6-5 0,-9 9-4 31,-15 7 0-31,-8 10-3 0,-2 13-9 0,9 1-4 32,6 9-13-32,11 8-4 0,16 9 0 15,6 2 0-15,16 10 3 16,9 0 2-16,13-5 0 16,5-2-21-16,14-13-75 0,2-9 9 0,-4-22 36 31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15T18:22:51.2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21762 4500 1273 0,'-17'22'-4'0,"7"-8"-29"0,5-6-21 0,7-10 68 0,1-7 59 0,-1-5 43 0,-2-5 13 16,0 0-46-16,1 1-27 15,1 1-31-15,-1 1-12 16,1-4-5 0,4 1 1-16,2-6 9 0,8-4 4 0,11-5 15 31,4-1 7-31,18 3 3 15,3-4-3-15,11 8-14 0,13 4-9 16,8 4-8-16,2 5 1 0,0 12-4 16,-14 3-1-1,-21 22-6-15,-6 10-4 0,-18 29 1 16,-12 15 0-16,-15 28 5 16,-7 13-3-16,-16 33-2 15,-4 7 0-15,-5 23-6 16,2 5 4-1,3 1 1-15,1-7 1 16,-4-15 2-16,1-15 3 16,-7-26 7-16,-8-16 4 0,-13-16 10 15,-3-5 8-15,-13-15 18 16,2-10 0 0,-7-11-2-16,-3-9-6 15,-18-14-20-15,-10-8-5 0,-24-19-93 16,-4-11-31-1,-25-20 48-15</inkml:trace>
  <inkml:trace contextRef="#ctx0" brushRef="#br0" timeOffset="771.88">2105 4121 1261 0,'-20'-1'116'0,"2"-6"70"0,1 3-81 0,-4-7-66 0,-4-2-19 16,-19-1-6-16,-13-2-2 0,-12 3-2 0,-9 2-2 0,-7 10-3 0,-6 2-1 15,-20 20-4-15,-9 15-2 0,-9 24-3 0,6 11 0 16,24 25-1-1,4 10-1-15,19 18-3 16,5 17 1-16,5 21-1 0,8 16 1 0,13 20 2 16,6 2 0-1,15 2 15 1,5-12 17-16,21-21 9 16,19-17 1-16,26-25-13 15,18-10-15-15,20-13-7 0,5-11-3 0,15-20 2 31,14-10-2-31,35-25-85 0,20-18 66 16</inkml:trace>
  <inkml:trace contextRef="#ctx0" brushRef="#br0" timeOffset="20558.24">17750 11024 920 0,'-1'5'104'0,"-4"2"102"0,0-3-69 0,3 2-26 16,-2 0-13-16,-6 4-15 0,6-6-5 0,-6 6-2 16,2-4-2-16,5 0-19 0,1-2-11 15,12 0-28-15,6 3-6 0,20 4-2 16,18 3-1-16,25 5 5 16,23 1 3-16,34-1 16 15,3-3 4-15,9-13 7 16,2-3-3-16,-4-8-17 0,3 4-7 15,-17 0-7 1,-15 4-6-16,-38 2-1 0,-13 0-9 16,-23 2-107-16,-15-4-87 15,-28-4 105-15</inkml:trace>
  <inkml:trace contextRef="#ctx0" brushRef="#br0" timeOffset="20998.37">17949 10579 1062 0,'-3'11'103'0,"1"2"68"0,2-4-32 0,-3-2 13 0,3-1-3 0,-5-3-6 0,-3-3-37 0,-4 0-23 0,-12 0-38 0,-6-2-10 0,-6 15-34 0,-10 4-10 0,-9 21-17 31,-2 22-11-15,-23 11 7-16,1 14 2 15,6 7 14-15,8-1 7 16,31-4 8-16,12-13 6 0,33-9-2 16,16-5 3-16,36-10 3 15,12-1-2-15,20-6 2 16,3-6-3-16,-2-3 19 15,0-3-70-15,5-1 38 16</inkml:trace>
  <inkml:trace contextRef="#ctx0" brushRef="#br0" timeOffset="33253.82">4147 11697 269 0,'0'-6'98'0,"0"-5"97"0,-2 0-22 0,0 3-45 0,2 2-29 0,-4 2-39 0,0 1-12 0,0 3-10 0,-6 0 3 16,10 0 22-16,0 3 8 0,-4 2 6 0,7 0-1 0,-2 1-16 0,9-1-8 16,1 3 2-16,1-2 3 15,6 0 2-15,-6-1-1 16,1 2-12-16,1-4-9 16,4 1-11-1,2 3-6-15,4-4-11 0,4 5-2 16,10-5 2-16,3 6 3 15,13-1 8 1,15 3 2-16,10 2-3 0,3-2-4 16,3 0-5-16,-6-5-6 0,-3 4 1 15,-7-2-1 1,-3-7 3 0,-6 1 3-16,0-2-2 15,2 0-1-15,-8-2-4 0,-2 2-5 0,-21 0-93 16,-10 0-118-16,-26-1 119 15</inkml:trace>
  <inkml:trace contextRef="#ctx0" brushRef="#br0" timeOffset="35835.03">6981 11762 267 0,'0'5'80'0,"0"-2"74"0,-1 0-36 0,-5 5 5 16,1 1 1-16,2 4 7 0,-4-1-4 0,6 1-11 0,1-7-24 0,3-1-13 0,11-3-25 16,10 2-7-16,23 1 1 0,10 3-1 0,41 6-6 0,20 5-7 0,24 6-17 0,5 9-6 15,6-4-6-15,-8 3 0 0,-8-3 3 16,-12 0-4 0,-37 3-209-16,-12 6 152 0</inkml:trace>
  <inkml:trace contextRef="#ctx0" brushRef="#br0" timeOffset="37414.01">9678 11863 672 0,'11'-16'89'0,"1"-3"30"0,7 3 21 0,5 5 0 0,11 7-35 0,1 2-9 0,6 4-19 0,9 9-3 0,14 1-4 0,12 4-7 0,16 8-23 0,3-5-8 0,11 1-16 15,4-4-4-15,10-7-3 0,15-2-1 0,-19-7 18 16,-13-5-53-16,-24-8 26 16</inkml:trace>
  <inkml:trace contextRef="#ctx0" brushRef="#br0" timeOffset="60608.89">12385 11787 866 0,'0'0'124'0,"0"0"100"0,1 2-41 0,2 4-66 0,2 0-21 0,-2 2-15 0,0-2 11 0,7-2 6 16,1-4 5-16,10-7-8 0,10 1-15 0,5-5-22 0,7-2-14 15,6 9-22-15,4-1-7 0,15 5-4 16,5 0-1 0,4 5-1-16,-1 1-2 15,-5 0-4-15,9 2-1 0,13 2-2 16,12 1 0-1,14-2 0-15,1 7-1 0,-1 0 1 16,-3-1 0-16,17 8 0 16,4-3 0-16,4-1 1 15,-6-3 1-15,-16-4 0 16,-4 3 0 0,1-6 6-16,-2 2 0 15,-21-9 2-15,-16-2-3 0,-26 0-101 16,-16 0-104-16,-7-2 109 15</inkml:trace>
  <inkml:trace contextRef="#ctx0" brushRef="#br0" timeOffset="73326.58">13626 12077 347 0,'-1'7'116'15,"-6"4"104"-15,-2 0-54 0,-4 4-59 0,1 6-30 0,-7-7-16 0,1 8-11 0,-10-6-8 16,-2 3 5-16,-11 1 1 0,-5 2-5 0,-7-4-10 0,-7-1 1 0,-10-1 12 0,2-3 5 0,-6-9 14 15,-6-2-5-15,-9-13-19 16,-11-7-7-16,-5-19-16 16,1-3-4-16,17-9 11 15,10 2 9-15,14 1 10 16,3-1 2-16,5-2-13 0,3-1-8 16,5-10-9-16,4-3-2 15,-3-13 0-15,5-5 0 0,2-7-6 16,-2-2-3-1,0-7 0-15,-3 2-2 16,4-1-1-16,7 4 2 16,12 9-2-16,9-1-1 15,23-1-1-15,13-5 0 16,18-9 8-16,12-13 9 16,36-7 22-16,-2-4 4 15,13 4 3-15,0 5-5 0,-30 4-5 16,11-1-1-16,-17 9-1 15,-2 1-4 1,1 12-14-16,0 9-5 0,3 14-12 16,6 0 1-16,4 6-1 15,-4 1 0-15,9 3 1 16,6 2 0-16,19 0 0 16,13 9-1-16,8 0-4 15,-2 6 1-15,1 9 1 16,-1 5 1-16,17 9-1 15,7 7 1-15,-6 10 1 16,-1 9-1-16,-1 12 3 16,3 4 3-16,1 15-1 15,-12 8 2-15,-21 16-5 0,-10 4-1 16,1 17-4 0,-3 3-4-16,-13 6-9 15,-10 9-3-15,-30 19-6 16,-13 18-3-16,-13 18-3 0,-9 17 1 15,-7 25-10-15,-3 4-8 16,-9 6-6-16,3-3 7 16,-11-22 21-16,-1-4 17 15,-10-17 21-15,-11-7 2 0,-18-7 3 16,-9-4 2-16,-22-10 2 16,-5-6 2-16,-6-11 25 15,-5-10 10-15,-14-12 17 16,-15-11 7-16,-21-21-20 15,-4-14-11-15,-4-12-26 16,-5-10-15-16,-2-12-24 16,7-11-22-16,15-14-31 15,24-16-17-15,18-29-43 0,14-19-53 16,18-47 105 0</inkml:trace>
  <inkml:trace contextRef="#ctx0" brushRef="#br0" timeOffset="74070.64">16185 8499 966 0,'-19'5'106'0,"0"6"76"0,3 11-90 0,-1 3-2 15,1 13-48-15,-1 5-6 0,4 7 8 0,9 10 8 0,4 6 2 0,3 0-9 16,11-3-26-16,11-7-12 16,13-23-5-16,9-14 14 15,7-26 42-15,0-13 14 16,-1-24 22-16,-5-8-1 15,-15-11-10 1,-10-2-3-16,-18 0 1 0,-11 4 2 16,-19 12-17-16,-12 6-14 15,-18 31-52-15,-14 5-38 0,-24 45-97 16,-7 24-39-16,1 43 92 16</inkml:trace>
  <inkml:trace contextRef="#ctx0" brushRef="#br0" timeOffset="75247.82">17988 8620 1100 0,'0'0'135'0,"0"8"161"0,0 3-98 15,0 11-19-15,0 1-37 0,0 2-75 0,2 6-25 0,-1 2-32 0,1 12-11 0,0 0-20 0,1 4-30 0,5-3-78 0,1-13-62 0,4-19-311 0,6-7 298 16</inkml:trace>
  <inkml:trace contextRef="#ctx0" brushRef="#br0" timeOffset="75430.05">18047 8371 1492 0,'-27'0'97'0,"2"8"48"0,7 0-75 0,6 2-42 0,1-1-30 0,11-15-58 0,4-7-41 15,18-15 50-15</inkml:trace>
  <inkml:trace contextRef="#ctx0" brushRef="#br0" timeOffset="75599.83">18558 8218 1671 0,'3'-8'127'0,"-6"1"38"15,-5-3-6-15,-8 4-56 16,-3-2-36-16,-4 8-27 16,-3 11-8-16,3 28-18 15,8 21-8-15,6 30-12 16,9 8-5-16,9 6-49 0,4-8-35 16,6-7-117-16,2-9-109 15,-12-14 180 1</inkml:trace>
  <inkml:trace contextRef="#ctx0" brushRef="#br0" timeOffset="75766.13">18291 8702 1035 0,'13'-25'220'0,"6"0"282"0,11 12-314 0,9 13-1 0,1 0-84 0,1 0-28 0,6 0-56 0,3-11-40 15,12-3-128-15,12-8-85 0,29-5 110 16</inkml:trace>
  <inkml:trace contextRef="#ctx0" brushRef="#br0" timeOffset="76111.88">19528 8338 1552 0,'-6'18'96'0,"-8"11"40"0,-2 11-41 0,-8 20-21 0,-1 4-35 0,1 6-34 0,7 2-5 0,6-5-1 15,1-3-3-15,7-10-13 0,2-8-5 16,2-20-3-16,1-11 0 16,9-28 5-16,0-15 7 15,5-31 9-15,6-12 8 16,5-23 44-16,1-6 23 15,5-13 41 1,-3 10 5-16,-5 26-15 0,0 17-17 16,-7 44-38-16,1 19-13 15,-2 37-24-15,5 18-6 16,3 21-4-16,4 8-6 16,6-8-29-16,-1-5-40 0,1-19-94 15,-2-5-78-15,-11-9 129 16</inkml:trace>
  <inkml:trace contextRef="#ctx0" brushRef="#br0" timeOffset="76316.06">19492 8535 1353 0,'-2'-1'128'0,"5"1"166"16,19 3-146-16,10 2-33 0,4-4-24 0,7-6-64 0,3-9-16 0,3-8-44 0,3-6-44 0,3-2-121 0,-5-5-169 0,12 2 207 0</inkml:trace>
  <inkml:trace contextRef="#ctx0" brushRef="#br0" timeOffset="76457.41">20195 8333 1596 0,'5'4'116'0,"5"-4"50"0,2-2-29 0,12-4-48 0,-4-5-39 0,12-4-38 0,-2 1-11 0,1-3-44 16,3 1-44-16,0 4-132 0,-15 2-156 0,5 15 206 0</inkml:trace>
  <inkml:trace contextRef="#ctx0" brushRef="#br0" timeOffset="76645.91">20107 8556 1240 0,'16'3'82'0,"12"-1"103"0,8-2-71 0,15 0 14 16,-2 0-28-16,-5-7-64 0,0-1-24 0,-11-12-93 0,4-5-103 0,5-12 103 0</inkml:trace>
  <inkml:trace contextRef="#ctx0" brushRef="#br0" timeOffset="76771.48">20828 8266 1490 0,'-9'67'95'0,"-4"8"26"0,-1-1-42 16,-4-8-37-16,1-6-26 0,4-16-14 0,7-6-22 0,6-15-98 0,0-7-97 0,6-6 111 0</inkml:trace>
  <inkml:trace contextRef="#ctx0" brushRef="#br0" timeOffset="77118.03">20762 8479 1015 0,'1'-90'216'0,"6"6"241"0,13 23-240 0,5 13-28 0,7 29-61 0,3 7-37 0,6 10-47 16,-4 4-22-16,3 10-22 0,-7 6 1 15,-6 5 1-15,-10 7 2 16,-9 5-14-16,-3 3-9 16,-18 3-20-16,-3 0-8 15,-10-10-1-15,-4-4 6 16,0-14 21-16,4-8 6 16,19-1 9-16,7-2 10 15,25 4 9-15,5 7 5 16,12 4 11-16,-1 0-5 15,-1 7-6-15,-10-2-4 16,-10 0-1-16,-5 3 0 16,-15 1 2-16,-10 1-2 0,-14-2-4 15,-4 0-3-15,-10-3-10 16,-1-6-17-16,-12-10-67 16,5-6-43-16,2-17-131 15,8-2-164-15,22-8 249 16</inkml:trace>
  <inkml:trace contextRef="#ctx0" brushRef="#br0" timeOffset="77322.25">21415 8307 1676 0,'14'11'91'0,"2"-7"22"0,4 0-41 16,15-6-11-16,1-4-15 0,13-5-10 0,0 0 0 0,-9-4-10 0,1 1-32 0,-15 5-114 16,0-2-83-16,-7 6-304 15,-13 2 277-15</inkml:trace>
  <inkml:trace contextRef="#ctx0" brushRef="#br0" timeOffset="77447.78">21372 8485 1241 0,'-19'25'130'0,"11"-8"74"0,15-7-59 0,21-20-67 0,13-1-30 0,22-14-22 0,8-3-7 15,0-7-77 1,2-1-118-16,3 1 104 0</inkml:trace>
  <inkml:trace contextRef="#ctx0" brushRef="#br0" timeOffset="77698.96">22432 8168 1911 0,'-8'0'93'0,"-7"3"8"0,-9 3-5 0,-19 8-21 0,-9 4-12 0,-22 18-8 0,3 11-9 15,2 18-19-15,12 1-15 16,26 8-20-16,13-4-5 0,31-6-11 15,14-4-9-15,14-19-5 16,11-6-51-16,12-22-22 16,-1-13-28-16,8-19-130 15,-4-6-84-15,-3-18 191 16</inkml:trace>
  <inkml:trace contextRef="#ctx0" brushRef="#br0" timeOffset="77873.14">22674 8259 1483 0,'-10'32'159'0,"7"-2"145"16,3 0-160-16,8-7-73 0,8-5-28 0,11-15-22 0,4-3 1 0,9-13-3 16,7 1-1-16,2-7-51 15,-7-2-45-15,-5 7-151 0,-12 0-148 16,-11 4 202-16</inkml:trace>
  <inkml:trace contextRef="#ctx0" brushRef="#br0" timeOffset="78029.81">22738 8411 1318 0,'-39'36'162'0,"6"-6"125"0,9-3-78 0,23-13-86 0,12 2-52 0,15-12-65 15,11-2 0-15,1-4 2 31,3-10-19-31,4-2-66 16,3-5-90-16,9-5 84 16</inkml:trace>
  <inkml:trace contextRef="#ctx0" brushRef="#br0" timeOffset="78238.98">23541 8010 1801 0,'16'10'63'0,"-11"12"42"0,-2 11-67 0,-3 25 14 16,-1 12 11-16,-3 21-5 0,-5 10-17 0,-2 3-14 15,-3-3-42-15,3-21-118 16,6-13-252-16,-5-19 224 0</inkml:trace>
  <inkml:trace contextRef="#ctx0" brushRef="#br0" timeOffset="129065.07">4159 15157 1426 0,'25'-8'66'0,"4"0"0"0,4-4-25 0,0 1-19 0,2 0-14 0,-7 9-4 16,2 2 2-16,-1 11 1 0,-1-1 0 0,-1 9 1 0,7 0-3 15,9 4-3-15,6 1 0 16,14-1-2-16,2-2 0 16,6-4 15-16,11-4 12 15,6 0 19-15,5-9 11 16,27-2-10-16,8-4-9 16,9-4-19-16,7-5-10 15,9-2-8 1,16 1 0-16,9-2 0 0,10 2-1 15,7 1 0-15,-2 2-2 0,2 4 1 16,17 4 1 0,-10-1 0-16,-1 2 0 15,16 0 0-15,-4 0 0 0,-8-3 1 16,4-3 3-16,8-4 4 16,-1-2 1-16,16 1-1 15,7 4-2 1,-5 4-3-16,3 3 0 0,-7 6-3 15,-11 4 2-15,4 2 2 16,5 1 0-16,-13-8 2 16,-5 1-2-16,3-9-1 15,-19-5-2-15,8-5 1 0,3-1 1 16,-11-6 0-16,1 2 2 16,9 1 0-16,1 0-1 15,-8 3 0-15,10-1-2 16,6 3-2-16,-8 1 0 0,11 6 3 15,-3-1-1-15,-11 7 0 16,-3 7-1 0,-11 8-1-16,-2 9-13 0,-19 13-179 31,0 12 137-31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C0A455D-CAC0-47BC-8CBB-72595C84F7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3F79317-F7CB-4429-9CA6-08713BEB41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BECB90-D472-4E83-9A54-360B53C827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44DD5B33-558C-4F4B-A4B6-F781C8E42D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A921DA79-BC4A-45FC-8291-0BF685144B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7128053-7221-4981-8027-548DCFB00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343A1E-AFEA-4545-9EE1-FC564672D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057A735-DFE2-4AAB-8451-2F7A0D083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88AEC-F7AA-4FDE-9A84-FBFFEC597E1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7ADB786-E7CD-408E-8CFD-C19A6A5EA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6538EA-32D4-43BC-8115-C56123870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E8B301-4FDF-4E03-AE56-E16477777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1B5FF3-7287-4EA7-8334-CDD2D3C4B7FB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AF36F89-51AA-4E6F-8C15-E224D30319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70122D2-D461-4BDC-9279-82821936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4556318-91D6-4969-AFD3-D3FD7752F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5A9EE-5A7D-40D0-BC95-7D7BE1699347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4C1DBF5-8C74-4449-A008-579D1E14B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ACDD381-0F1D-4F42-AC75-B702465B2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7BCB4AD-A7AF-426A-B602-0A7C21751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401DB5-898E-4B84-8768-56247AD46B0C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D383F3-E39A-4FAD-A900-B45CA0C8D1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8AC5854-1A57-45B3-BAA3-124F126F9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39C1EB5-C7E3-40C3-A1B6-678AD98D0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9B1FBF-643C-4FE1-B46B-6197876DA13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FB5A737-FB90-4BF6-872C-2FE723E4E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C376933-1498-4328-A6FF-5BFABE1ED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9D79C7A-21A1-40CE-A4EE-462DC1C5E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030E1-319A-4ED0-A210-EE4F6C46D0E8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E525C00-CCCB-44A1-8F00-9AA2E718A8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FFDB864-B967-4CB7-A38B-C0781122B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BE3303A-605A-4E3D-B8BB-2F098BF9BA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B0910-B6F0-4AB8-9D5C-6930FEEA60F2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A85FED4-0BAE-44D6-81AD-E342046E5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8ECD442-59E0-4DFE-9C59-97D24BF5F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469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753B5D7-BA3E-4603-9D73-7E556FF83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60F591-330C-4A08-B0B6-ED6EF4F3EB2D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A843E96-2872-4D6F-BA70-4648C5CA2D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94FACB2-919D-4254-BFB9-48837E424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290E5-A2B9-407E-8BE2-36CBCBC81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4ADFC-697F-41E9-A989-F3E152C18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0CFB4-A7BE-46B4-B9C3-52B63EBAF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EDDB5-999D-4184-96F4-2A73751EC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50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D01425-41EC-41AA-A80D-243286455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5EFC55-5DC9-43AA-ADFF-ECCB59E93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7ED07-B19C-44C8-B8B5-4009DAB803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9462-5E1B-46A9-9BD4-79251D9A7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1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83F5-1C87-4FA6-A5EE-D13C063C6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E7C685-F728-4B52-98D1-914E9ACF4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3C9058-6EAB-4C81-883A-B81DEEED7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A0A65-A8A1-423C-B8F5-1143F67D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0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6D4968-5C01-47B1-9D8A-26DB275D5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80693-3C1C-425B-AFC0-5C7359305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97C52A-9C8E-4207-B342-E7D69D49F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CA15-7E11-4A60-BD21-B9EE827FB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3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546F7D-5FCB-4F63-9155-159BDC233B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B3F677-6DC0-43A3-9704-3CA211B26C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FA50A-F05D-4D1C-8B61-E42ED2AE3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E066-742B-481A-96AC-C2A982408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8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76B24-7D6D-4D77-BF63-A0902A65D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ACEAD3-9C3C-4E76-81FE-2BEA42001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8FBF3-AED3-4985-8466-3DA4D9384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C66A-B4A4-42BC-A7B6-A1A90B835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53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42CDA-564C-4EA0-9434-A09E73E4A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DA2890-814F-4DB7-82A1-B412F2766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318F0F-D011-4938-A1CB-4001B44AD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2847-1BA5-4207-9688-8FC3E11CB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30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C1E789-21CC-4D48-BC82-52C3FA0D8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9FB4EC-9A4B-495D-858E-A9907B83B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728FDA-3859-45EE-AFA4-92C4FE85E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1B1DA-48EE-4271-A8F8-ABB5FDF86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62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04CEA7-FE6C-41AF-924B-A8323EBA9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986D55-6E5E-4E4C-9AC6-D5B8523D3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FC8C0A-FEDC-4C20-A0BA-6857B03EC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DF48-D5DE-4EEC-B2AF-C761961FC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2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C64F7-6F04-4F20-AB06-9A617DF5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B52684-CBF9-4BFE-8809-B094F4A5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30E92-B604-43F6-92C1-F87E2A01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B794-8AB8-4669-B38E-F2765C670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04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7C31F-579A-49A5-8232-A3BCFD463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6BBC0-2E56-4828-8362-F7D46CFB5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FEF15-D23C-4DAE-B930-E9387167A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FD97-4F6D-4C6A-95DD-B647E04AB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5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0E8DED-69CD-4D78-B976-0DEE61A80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96B526-50A1-4EEB-B690-7DA9AC3E9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42AE73-B46A-4672-AD9A-9689C5DC3F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CF562F-F3D3-4B6E-8ADF-0512F1295F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2ACE86-999A-4FC2-84A9-DAE5598E95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8E7FB0DC-FB92-459B-912B-BD9EB4A21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customXml" Target="../ink/ink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customXml" Target="../ink/ink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customXml" Target="../ink/ink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customXml" Target="../ink/ink8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B07AE8-23B8-4CF6-A206-353FEC7D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E5E2-06A0-453B-9E38-F91F3914972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D165E6A-C409-4BDB-85BF-B74BC42FE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025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12: Hardware for Arithmetic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236CA47-D513-410A-A6C3-2BB13F1B8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1FC4904B-7C34-4970-9D8D-8C37C72E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90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Digital logic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Logic for common operations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Designing an ALU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E5DD103-01BF-5601-DA8D-2CB20C246EFD}"/>
                  </a:ext>
                </a:extLst>
              </p14:cNvPr>
              <p14:cNvContentPartPr/>
              <p14:nvPr/>
            </p14:nvContentPartPr>
            <p14:xfrm>
              <a:off x="1419480" y="1679400"/>
              <a:ext cx="7401600" cy="3061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E5DD103-01BF-5601-DA8D-2CB20C246E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0120" y="1670040"/>
                <a:ext cx="7420320" cy="308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BF40320-66C0-4D88-95B9-E6C8CA71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87DB-1643-4CC3-9E77-4E570482E1F1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0C1C937-9ED2-416E-BBFC-C2928B497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3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Equation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54E1051-87A4-4A21-93BF-F64A0731A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72D0B485-F372-4234-A3C9-7618285E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0843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logic block that has an output E that is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if exactly two of the three inputs A, B, C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Multiple correct 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Two must be true, but all three cannot be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 = ((A . B) + (B . C) + (A . C)) . (A . B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Identify the three cases where it is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 = (A . B . C) + (A . C . B) + (C . B . A)</a:t>
            </a:r>
          </a:p>
        </p:txBody>
      </p:sp>
      <p:sp>
        <p:nvSpPr>
          <p:cNvPr id="8198" name="Line 5">
            <a:extLst>
              <a:ext uri="{FF2B5EF4-FFF2-40B4-BE49-F238E27FC236}">
                <a16:creationId xmlns:a16="http://schemas.microsoft.com/office/drawing/2014/main" id="{E5BF304F-519A-46BC-9A64-A62CC91E1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6">
            <a:extLst>
              <a:ext uri="{FF2B5EF4-FFF2-40B4-BE49-F238E27FC236}">
                <a16:creationId xmlns:a16="http://schemas.microsoft.com/office/drawing/2014/main" id="{F549F8E2-296D-472D-9BCA-762FBAAD0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A6E378CF-E255-46C0-89AD-19AF8241D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50792397-00D3-462A-8F61-E205F9957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0015BE-3778-4319-BB32-E6677B37E461}"/>
                  </a:ext>
                </a:extLst>
              </p14:cNvPr>
              <p14:cNvContentPartPr/>
              <p14:nvPr/>
            </p14:nvContentPartPr>
            <p14:xfrm>
              <a:off x="181800" y="1450800"/>
              <a:ext cx="8301960" cy="4059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0015BE-3778-4319-BB32-E6677B37E46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2440" y="1441440"/>
                <a:ext cx="8320680" cy="4077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AFD19B7-33A8-4FFA-905A-F14A7DFA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B32C6-0296-424E-9FCF-FEDB042220B3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256EA61-7B1F-4922-AFF3-E880EFF8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of Products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62D4B375-26BD-4798-8D92-41C4ED8C6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3AB7CB6-6BA5-410F-B4E7-95EF5AAB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428273"/>
            <a:ext cx="760663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Can represent any logic block with the AND, OR, NOT operators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Draw the truth table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For each true output, represent the corresponding inputs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as a product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 final equation is a sum of these products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28C97AC5-E752-4630-9541-E8EC8802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41537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     B            C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1            1            1                   0</a:t>
            </a:r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CC073D25-6B40-44CF-A265-04AA97520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86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5756B77C-D57E-4F9E-BFBB-DA27FF196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505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8">
            <a:extLst>
              <a:ext uri="{FF2B5EF4-FFF2-40B4-BE49-F238E27FC236}">
                <a16:creationId xmlns:a16="http://schemas.microsoft.com/office/drawing/2014/main" id="{314B19F8-E6D0-43D6-8313-DB503B379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14800"/>
            <a:ext cx="39565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 . B . C) + (A . C . B) + (C . B .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Can also use “product of sums”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Any equation can be implemented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with an array of ANDs, followed 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 array of ORs</a:t>
            </a:r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50857E3A-E15B-4F21-BCC8-541C2F296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0A3022F6-EADA-4895-A8AE-F282122D1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1">
            <a:extLst>
              <a:ext uri="{FF2B5EF4-FFF2-40B4-BE49-F238E27FC236}">
                <a16:creationId xmlns:a16="http://schemas.microsoft.com/office/drawing/2014/main" id="{3EDEDDC1-E634-4FFC-97D6-3FA584EEA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E13F84-9453-5564-434E-207238E457FF}"/>
                  </a:ext>
                </a:extLst>
              </p14:cNvPr>
              <p14:cNvContentPartPr/>
              <p14:nvPr/>
            </p14:nvContentPartPr>
            <p14:xfrm>
              <a:off x="51840" y="47160"/>
              <a:ext cx="8793000" cy="6258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E13F84-9453-5564-434E-207238E457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480" y="37800"/>
                <a:ext cx="8811720" cy="6277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27311C3-0F69-4D62-99C5-2112E9C8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B57F6-9EA2-449E-8FE5-C62412503547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444EB88-64D3-4D76-AB97-AC167A108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99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and NOR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586CD74-8246-4D5F-81B4-1F3734799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92D41BD1-F4B3-42F8-959C-448D93E1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9098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:  NOT of AND :  A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  = 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 : NOT of OR :  A  nor 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and NOR are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universal gates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i.e., they can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used to construct any complex logical function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4E566F35-2A43-402A-BC94-C36AD04E9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600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B40FCED3-9041-4999-A914-DB4F40523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98B16E-BDA6-EBB0-8D8E-A78338CAC956}"/>
                  </a:ext>
                </a:extLst>
              </p14:cNvPr>
              <p14:cNvContentPartPr/>
              <p14:nvPr/>
            </p14:nvContentPartPr>
            <p14:xfrm>
              <a:off x="1788120" y="2000880"/>
              <a:ext cx="1473480" cy="890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98B16E-BDA6-EBB0-8D8E-A78338CAC95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78760" y="1991520"/>
                <a:ext cx="1492200" cy="909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04D9721-BBEB-4AB4-963C-4EF99BE9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E9C07-5F93-400F-9FC4-1C7278112936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840BFD-A017-454E-9E65-8864B6465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4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Decoder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37B55D-00A5-461B-90A9-97AD7519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9A93EB7-B19C-458D-92B1-3BEC616DF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263446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Takes in N inputs and activates one of 2</a:t>
            </a:r>
            <a:r>
              <a:rPr lang="en-US" altLang="en-US" sz="2400" baseline="3000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outputs</a:t>
            </a:r>
          </a:p>
          <a:p>
            <a:pPr eaLnBrk="1" hangingPunct="1">
              <a:buClr>
                <a:srgbClr val="CC0000"/>
              </a:buClr>
              <a:buFontTx/>
              <a:buChar char="•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18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0    0     0                  1     0     0     0     0     0     0      0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0    0     1                  0     1     0     0     0     0     0      0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0    1     0                  0     0     1     0     0     0     0      0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0    1     1                  0     0     0     1     0     0     0      0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1    0     0                  0     0     0     0     1     0     0      0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1    0     1                  0     0     0     0     0     1     0      0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1    1     0                  0     0     0     0     0     0     1      0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1    1     1                  0     0     0     0     0     0     0      1</a:t>
            </a:r>
          </a:p>
        </p:txBody>
      </p:sp>
      <p:sp>
        <p:nvSpPr>
          <p:cNvPr id="14342" name="Line 5">
            <a:extLst>
              <a:ext uri="{FF2B5EF4-FFF2-40B4-BE49-F238E27FC236}">
                <a16:creationId xmlns:a16="http://schemas.microsoft.com/office/drawing/2014/main" id="{1C9AA0C7-1A18-4513-80A9-D1879D962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743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E8B8DE1-F9C6-427F-9CF2-A4D8F3806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62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C9D6BDCC-8280-4632-A548-70DB8FB2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10200"/>
            <a:ext cx="1066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3-to-8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81917366-5389-4C71-A9D8-395445F62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15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B2F2D09F-BB86-4F60-BCD5-52CF7358D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019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ED5C7D74-4E6D-4890-9C22-C1FB05B8D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324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952200FD-2E4F-4953-892F-7003FDA96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E52F5A3B-9AEA-4C69-95D4-257DC6D3D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33060C60-37AD-48FD-8077-0DFC097B3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EEC7783C-4514-4869-8D75-0985F398D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943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631DE07A-E390-4F96-AC80-3DEDE5E8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EF868A38-FC8F-4F7E-9D8C-346A8F1DF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24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E4C2B1CD-A12C-4D3A-8A6A-1D5C7E6AA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400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BB2261F0-879A-4B1C-9EC4-0F31AC19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55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24F59DB4-8730-4863-B850-67002E95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5726113"/>
            <a:ext cx="493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0-2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08B197EE-22BE-4E89-9F66-B257AEB8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91200"/>
            <a:ext cx="580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0-7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740472-5F99-D23D-2C6A-5EC037FCEA6E}"/>
                  </a:ext>
                </a:extLst>
              </p14:cNvPr>
              <p14:cNvContentPartPr/>
              <p14:nvPr/>
            </p14:nvContentPartPr>
            <p14:xfrm>
              <a:off x="616320" y="255600"/>
              <a:ext cx="8539200" cy="6625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740472-5F99-D23D-2C6A-5EC037FCEA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6960" y="246240"/>
                <a:ext cx="8557920" cy="664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EE81AD-39C1-43F8-A15F-BDEDDFD6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E19E0-1915-48C4-8693-2C2B13DD78A2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CF0CA1D-11C1-477C-90AA-365154781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171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Multiplexor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320A761-7374-4D3A-AB9A-4CE7DE65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7FA89B-C493-4775-BF01-6861DC893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267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Multiplexor or selector: one of N inputs is reflected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output depending on the value of the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 selector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2-input mux</a:t>
            </a:r>
          </a:p>
        </p:txBody>
      </p:sp>
      <p:pic>
        <p:nvPicPr>
          <p:cNvPr id="16390" name="Picture 6" descr="5">
            <a:extLst>
              <a:ext uri="{FF2B5EF4-FFF2-40B4-BE49-F238E27FC236}">
                <a16:creationId xmlns:a16="http://schemas.microsoft.com/office/drawing/2014/main" id="{92D5154F-EE8A-45C8-91AA-4A35B2BDA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641985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3955A376-A884-453C-8989-C78F317D8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06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A5CCAEE-01DD-C0DE-74F3-DC58BDE1E104}"/>
                  </a:ext>
                </a:extLst>
              </p14:cNvPr>
              <p14:cNvContentPartPr/>
              <p14:nvPr/>
            </p14:nvContentPartPr>
            <p14:xfrm>
              <a:off x="47520" y="155880"/>
              <a:ext cx="8983080" cy="6496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A5CCAEE-01DD-C0DE-74F3-DC58BDE1E10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160" y="146520"/>
                <a:ext cx="9001800" cy="6515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1AE6B615-69AF-41F0-8630-B9481B67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E80B4-544F-4B16-B120-156C324F8A5C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B0A5170-13B7-457C-92DD-4F9C3ACDB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9D8C2A5-7F59-46DB-939D-41932E40A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974CE9B-2FDC-48B3-9C07-F4D558A2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6170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 0          1</a:t>
            </a:r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513FE994-8C9D-454C-B59C-0247FC8135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58E3A489-31BB-4E9B-AAFB-64AD976DF4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082AC97B-7686-4292-9A20-B7E5EC6294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F1C446AD-6032-471A-9837-702D5693B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302623D9-4E64-4784-92AF-4D1E4EBC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9584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3" name="Line 10">
            <a:extLst>
              <a:ext uri="{FF2B5EF4-FFF2-40B4-BE49-F238E27FC236}">
                <a16:creationId xmlns:a16="http://schemas.microsoft.com/office/drawing/2014/main" id="{960D6446-848B-4111-93B1-C881A9EE6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>
            <a:extLst>
              <a:ext uri="{FF2B5EF4-FFF2-40B4-BE49-F238E27FC236}">
                <a16:creationId xmlns:a16="http://schemas.microsoft.com/office/drawing/2014/main" id="{01A5697A-42F3-49C0-A47C-9BA874349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Text Box 12">
            <a:extLst>
              <a:ext uri="{FF2B5EF4-FFF2-40B4-BE49-F238E27FC236}">
                <a16:creationId xmlns:a16="http://schemas.microsoft.com/office/drawing/2014/main" id="{C2665CB4-E289-454A-9412-326BBB0B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3DE528-9D68-E5BF-C107-79781F5248EC}"/>
                  </a:ext>
                </a:extLst>
              </p14:cNvPr>
              <p14:cNvContentPartPr/>
              <p14:nvPr/>
            </p14:nvContentPartPr>
            <p14:xfrm>
              <a:off x="857160" y="48240"/>
              <a:ext cx="7722720" cy="661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3DE528-9D68-E5BF-C107-79781F5248E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7800" y="38880"/>
                <a:ext cx="7741440" cy="6633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384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0 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889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1            1            1                          1           1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54114B-D2DB-C7AF-9569-29FD42FE518C}"/>
                  </a:ext>
                </a:extLst>
              </p14:cNvPr>
              <p14:cNvContentPartPr/>
              <p14:nvPr/>
            </p14:nvContentPartPr>
            <p14:xfrm>
              <a:off x="923040" y="99000"/>
              <a:ext cx="8207640" cy="6527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54114B-D2DB-C7AF-9569-29FD42FE51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3680" y="89640"/>
                <a:ext cx="8226360" cy="6546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8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B5CF0F8-27A3-0E8D-023C-0F09020540D2}"/>
                  </a:ext>
                </a:extLst>
              </p14:cNvPr>
              <p14:cNvContentPartPr/>
              <p14:nvPr/>
            </p14:nvContentPartPr>
            <p14:xfrm>
              <a:off x="2325960" y="56520"/>
              <a:ext cx="6307200" cy="5906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B5CF0F8-27A3-0E8D-023C-0F09020540D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16600" y="47160"/>
                <a:ext cx="6325920" cy="5924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6929130-62BE-4BC9-52B2-B29EE4A3C94F}"/>
                  </a:ext>
                </a:extLst>
              </p14:cNvPr>
              <p14:cNvContentPartPr/>
              <p14:nvPr/>
            </p14:nvContentPartPr>
            <p14:xfrm>
              <a:off x="1314360" y="930240"/>
              <a:ext cx="6988680" cy="5090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6929130-62BE-4BC9-52B2-B29EE4A3C94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05000" y="920880"/>
                <a:ext cx="7007400" cy="5108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BF848C-6CC1-EBF6-4EFF-BF459C29F3CA}"/>
                  </a:ext>
                </a:extLst>
              </p14:cNvPr>
              <p14:cNvContentPartPr/>
              <p14:nvPr/>
            </p14:nvContentPartPr>
            <p14:xfrm>
              <a:off x="2319120" y="1996920"/>
              <a:ext cx="6716160" cy="479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BF848C-6CC1-EBF6-4EFF-BF459C29F3C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09760" y="1987560"/>
                <a:ext cx="6734880" cy="4811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030636-33BB-518D-5C61-87FDB4C7CC06}"/>
                  </a:ext>
                </a:extLst>
              </p14:cNvPr>
              <p14:cNvContentPartPr/>
              <p14:nvPr/>
            </p14:nvContentPartPr>
            <p14:xfrm>
              <a:off x="569880" y="160200"/>
              <a:ext cx="8470080" cy="6038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030636-33BB-518D-5C61-87FDB4C7CC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0520" y="150840"/>
                <a:ext cx="8488800" cy="605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58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56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1     01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107849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4E3A492-81A7-77CD-BBD1-655104A55786}"/>
                  </a:ext>
                </a:extLst>
              </p14:cNvPr>
              <p14:cNvContentPartPr/>
              <p14:nvPr/>
            </p14:nvContentPartPr>
            <p14:xfrm>
              <a:off x="1071360" y="1950480"/>
              <a:ext cx="7332840" cy="3806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4E3A492-81A7-77CD-BBD1-655104A557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2000" y="1941120"/>
                <a:ext cx="7351560" cy="3825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5452F59-1CEA-94FC-3B9B-BA2F0B3A3480}"/>
                  </a:ext>
                </a:extLst>
              </p14:cNvPr>
              <p14:cNvContentPartPr/>
              <p14:nvPr/>
            </p14:nvContentPartPr>
            <p14:xfrm>
              <a:off x="236520" y="936360"/>
              <a:ext cx="8800920" cy="5828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5452F59-1CEA-94FC-3B9B-BA2F0B3A348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7160" y="927000"/>
                <a:ext cx="8819640" cy="5846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6FD189C-FE2A-318C-0D4A-CB7847AD65A2}"/>
                  </a:ext>
                </a:extLst>
              </p14:cNvPr>
              <p14:cNvContentPartPr/>
              <p14:nvPr/>
            </p14:nvContentPartPr>
            <p14:xfrm>
              <a:off x="1064520" y="262440"/>
              <a:ext cx="7280640" cy="549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6FD189C-FE2A-318C-0D4A-CB7847AD65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5160" y="253080"/>
                <a:ext cx="7299360" cy="5515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DAB9E3C-5ACD-AD62-1BE9-ADF9BD3979FE}"/>
                  </a:ext>
                </a:extLst>
              </p14:cNvPr>
              <p14:cNvContentPartPr/>
              <p14:nvPr/>
            </p14:nvContentPartPr>
            <p14:xfrm>
              <a:off x="1246680" y="1995840"/>
              <a:ext cx="7985160" cy="4784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DAB9E3C-5ACD-AD62-1BE9-ADF9BD3979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7320" y="1986480"/>
                <a:ext cx="8003880" cy="4802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+ B =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. B  = 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89F03C-79F5-8844-7495-65CCC188A6A6}"/>
                  </a:ext>
                </a:extLst>
              </p14:cNvPr>
              <p14:cNvContentPartPr/>
              <p14:nvPr/>
            </p14:nvContentPartPr>
            <p14:xfrm>
              <a:off x="886320" y="1250280"/>
              <a:ext cx="7820280" cy="233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89F03C-79F5-8844-7495-65CCC188A6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6960" y="1240920"/>
                <a:ext cx="7839000" cy="235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7428512-3F4E-4B9D-B4FB-B8ADBA1A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2BC7D-3A80-4DE2-9727-4A6F2CC0D672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BA4864-196D-41E0-AA06-4E3563527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408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Pictorial Representations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0DF06835-4D05-48D6-A6A1-4EFF536A78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9">
            <a:extLst>
              <a:ext uri="{FF2B5EF4-FFF2-40B4-BE49-F238E27FC236}">
                <a16:creationId xmlns:a16="http://schemas.microsoft.com/office/drawing/2014/main" id="{BEE7457D-72AE-4763-87F5-CD86778E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55763"/>
            <a:ext cx="52498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AND                       OR                         NOT</a:t>
            </a:r>
          </a:p>
        </p:txBody>
      </p:sp>
      <p:sp>
        <p:nvSpPr>
          <p:cNvPr id="6150" name="Text Box 10">
            <a:extLst>
              <a:ext uri="{FF2B5EF4-FFF2-40B4-BE49-F238E27FC236}">
                <a16:creationId xmlns:a16="http://schemas.microsoft.com/office/drawing/2014/main" id="{2C9C1BAF-D9F0-446D-8901-86191B84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43375"/>
            <a:ext cx="35544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logic function is this?</a:t>
            </a:r>
          </a:p>
        </p:txBody>
      </p:sp>
      <p:pic>
        <p:nvPicPr>
          <p:cNvPr id="6151" name="Picture 7" descr="2">
            <a:extLst>
              <a:ext uri="{FF2B5EF4-FFF2-40B4-BE49-F238E27FC236}">
                <a16:creationId xmlns:a16="http://schemas.microsoft.com/office/drawing/2014/main" id="{AD4C0DB5-93D1-411E-B48C-A6848882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333625"/>
            <a:ext cx="641985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6" descr="3">
            <a:extLst>
              <a:ext uri="{FF2B5EF4-FFF2-40B4-BE49-F238E27FC236}">
                <a16:creationId xmlns:a16="http://schemas.microsoft.com/office/drawing/2014/main" id="{B671F85A-32AF-44DB-B325-FACA075A4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832350"/>
            <a:ext cx="64198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 Box 5">
            <a:extLst>
              <a:ext uri="{FF2B5EF4-FFF2-40B4-BE49-F238E27FC236}">
                <a16:creationId xmlns:a16="http://schemas.microsoft.com/office/drawing/2014/main" id="{89DCBE75-6976-4B34-AAD5-8107FD6E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31083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6154" name="Text Box 5">
            <a:extLst>
              <a:ext uri="{FF2B5EF4-FFF2-40B4-BE49-F238E27FC236}">
                <a16:creationId xmlns:a16="http://schemas.microsoft.com/office/drawing/2014/main" id="{DCC4D4B3-9184-4F17-A13E-3E1274A48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569595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73BD281-70F3-05FE-78B0-B539DC64F08F}"/>
                  </a:ext>
                </a:extLst>
              </p14:cNvPr>
              <p14:cNvContentPartPr/>
              <p14:nvPr/>
            </p14:nvContentPartPr>
            <p14:xfrm>
              <a:off x="1352520" y="245880"/>
              <a:ext cx="7600320" cy="657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73BD281-70F3-05FE-78B0-B539DC64F08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43160" y="236520"/>
                <a:ext cx="7619040" cy="659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58115</TotalTime>
  <Words>1594</Words>
  <Application>Microsoft Office PowerPoint</Application>
  <PresentationFormat>On-screen Show (4:3)</PresentationFormat>
  <Paragraphs>305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279</cp:revision>
  <dcterms:created xsi:type="dcterms:W3CDTF">2002-09-20T18:19:18Z</dcterms:created>
  <dcterms:modified xsi:type="dcterms:W3CDTF">2024-02-15T19:04:53Z</dcterms:modified>
</cp:coreProperties>
</file>