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676" r:id="rId3"/>
    <p:sldId id="677" r:id="rId4"/>
    <p:sldId id="678" r:id="rId5"/>
    <p:sldId id="675" r:id="rId6"/>
    <p:sldId id="664" r:id="rId7"/>
    <p:sldId id="683" r:id="rId8"/>
    <p:sldId id="648" r:id="rId9"/>
    <p:sldId id="666" r:id="rId10"/>
    <p:sldId id="682" r:id="rId11"/>
    <p:sldId id="649" r:id="rId12"/>
    <p:sldId id="650" r:id="rId13"/>
    <p:sldId id="651" r:id="rId14"/>
    <p:sldId id="679" r:id="rId15"/>
    <p:sldId id="680" r:id="rId16"/>
    <p:sldId id="668" r:id="rId17"/>
    <p:sldId id="669" r:id="rId18"/>
    <p:sldId id="670" r:id="rId19"/>
    <p:sldId id="671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ACD74-CC12-484F-AFF0-50E32A6AF0D0}" v="1" dt="2024-02-13T19:05:38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20" autoAdjust="0"/>
    <p:restoredTop sz="92457" autoAdjust="0"/>
  </p:normalViewPr>
  <p:slideViewPr>
    <p:cSldViewPr>
      <p:cViewPr varScale="1">
        <p:scale>
          <a:sx n="74" d="100"/>
          <a:sy n="74" d="100"/>
        </p:scale>
        <p:origin x="7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489ACD74-CC12-484F-AFF0-50E32A6AF0D0}"/>
    <pc:docChg chg="modSld">
      <pc:chgData name="Rajeev Balasubramonian" userId="d1fdae7ed13c9a74" providerId="LiveId" clId="{489ACD74-CC12-484F-AFF0-50E32A6AF0D0}" dt="2024-02-13T19:05:38.245" v="0"/>
      <pc:docMkLst>
        <pc:docMk/>
      </pc:docMkLst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363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363"/>
            <ac:inkMk id="2" creationId="{BBB638F3-415B-E2E7-D037-FEFCB57B4F14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48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48"/>
            <ac:inkMk id="2" creationId="{DABAE03F-D07B-8D0A-AE48-227405FA1F8E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49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49"/>
            <ac:inkMk id="2" creationId="{8FF10A0C-8822-6DA2-37D2-E0F284A6F57C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50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50"/>
            <ac:inkMk id="2" creationId="{EC9266FC-7800-FF37-1BF6-D23250E8EB14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51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51"/>
            <ac:inkMk id="2" creationId="{B8289BC8-DDBD-CF6A-7074-7B2BA2FB0784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64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64"/>
            <ac:inkMk id="2" creationId="{7526CF2A-89B4-6BD5-E615-B253B7FEE927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66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66"/>
            <ac:inkMk id="2" creationId="{5724D3E4-57EF-54CC-6700-CFFEEDE3FF71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1573346632" sldId="675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1573346632" sldId="675"/>
            <ac:inkMk id="3" creationId="{D86835F0-4E17-C943-7080-7D0263339EA2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3028455016" sldId="676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3028455016" sldId="676"/>
            <ac:inkMk id="2" creationId="{43EB7DE4-8AC8-D2C4-6932-0BE35BD4D1B3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3096104953" sldId="677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3096104953" sldId="677"/>
            <ac:inkMk id="2" creationId="{FD115636-D75F-7261-9FFD-0B10DE3F239A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2354623326" sldId="678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2354623326" sldId="678"/>
            <ac:inkMk id="2" creationId="{0975521D-CDA3-D2D7-3433-3DFBC21F07F3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79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79"/>
            <ac:inkMk id="2" creationId="{754141A2-CC2C-8447-108B-4B3DF41266CD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80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80"/>
            <ac:inkMk id="2" creationId="{FE1DF4C9-31D5-971B-8AA5-815E05132D17}"/>
          </ac:inkMkLst>
        </pc:inkChg>
      </pc:sldChg>
      <pc:sldChg chg="addSp">
        <pc:chgData name="Rajeev Balasubramonian" userId="d1fdae7ed13c9a74" providerId="LiveId" clId="{489ACD74-CC12-484F-AFF0-50E32A6AF0D0}" dt="2024-02-13T19:05:38.245" v="0"/>
        <pc:sldMkLst>
          <pc:docMk/>
          <pc:sldMk cId="0" sldId="682"/>
        </pc:sldMkLst>
        <pc:inkChg chg="add">
          <ac:chgData name="Rajeev Balasubramonian" userId="d1fdae7ed13c9a74" providerId="LiveId" clId="{489ACD74-CC12-484F-AFF0-50E32A6AF0D0}" dt="2024-02-13T19:05:38.245" v="0"/>
          <ac:inkMkLst>
            <pc:docMk/>
            <pc:sldMk cId="0" sldId="682"/>
            <ac:inkMk id="2" creationId="{1364F6A5-9297-A88C-387A-F7DC718D1FB3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D222D32-4839-4157-B25A-EDDB39080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1785BCB9-CC9A-4F6E-9B6C-3257B3B7F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51BC630B-CC20-469B-9D59-D63280D9FA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F30084F-34F4-4422-9211-43508168F9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066C54-0B17-432E-B6E9-FA3CB0A25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7:52:31.7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5352 8898 611 0,'3'24'114'0,"8"2"144"0,11 3-165 16,8-4-56-16,6-3-14 0,13-9 6 0,2-8 14 0,12-10 26 0,6-8 4 0,26-6-17 0,23 2-15 0,21 3-28 15,13 3-7-15,32 8-7 16,4 4 0 0,28 10-2-1,24 2 0-15,20 10 8 0,11 3 2 0,39-4 24 16,4-2 24 0,20-15 23-16,7-8 3 0,4-13-19 15,9-8-32-15,2 2-26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49:55.8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19036 1167 1138 0,'19'-4'143'0,"-5"1"74"0,-9 3-24 0,-5 3 9 0,-5 6-51 0,-6 4-21 0,0 9-35 16,-2 3-18-16,-4 16-34 0,-7 5-15 0,-12 14-18 0,-7 6-3 0,-13 7-3 0,-1-3-1 0,-3 0-2 0,5-5-1 15,7-15-74-15,6-11-58 0,15-20-237 0,3-11 200 0</inkml:trace>
  <inkml:trace contextRef="#ctx0" brushRef="#br0" timeOffset="93.08">18559 1251 1149 0,'4'-3'160'0,"3"1"139"0,6 7-110 16,9 8 3-16,7 12-50 0,2 8-24 0,12 8-34 16,1 5-19-16,6 9-20 0,2-1-14 15,2 1-16 1,-5-2-3-16,0-4-8 0,0-3-9 15,-5-8-86 1,0-8-71-16,-3-13-214 16,-3-4 196-16</inkml:trace>
  <inkml:trace contextRef="#ctx0" brushRef="#br0" timeOffset="609.15">19563 1260 722 0,'0'2'137'0,"-2"-2"107"0,2-2 8 0,0-4-50 0,2 0-42 0,4-7-50 0,-3-1-18 0,8-5-27 0,5 5-6 0,0-2-11 0,3 4-4 0,6 4-7 15,-1 1-5-15,9 7-6 0,9 4-4 16,3 8-9-16,0 5-3 15,-4 7-4-15,-9 1 0 16,-10 8-1-16,-9 4 2 16,-15 4 3-16,-7 8 1 15,-18 4 0-15,-2 10-2 16,-10-6-3-16,1 3-1 16,0-10-1-16,10-10 0 0,12-7-3 15,10-5-2 1,18-12-2-16,7-3 0 0,19-10 3 15,9-3 1-15,9-13 1 32,4-2 2-32,9-9-88 0,7-4-47 15,1-7-216-15,-3-5 178 16</inkml:trace>
  <inkml:trace contextRef="#ctx0" brushRef="#br0" timeOffset="1208.86">20494 688 503 0,'0'0'133'0,"-2"0"144"0,0-3-35 0,-4-5-44 15,4 0-39-15,2-9-54 0,-1-1-12 0,7 3-11 0,5-4-5 0,7 3-5 0,7 2-9 0,6 1-10 0,4 5-8 16,9 7-16-16,5 2-4 0,2 12-8 0,1 6 0 0,-10 4-6 0,-9 4-1 16,-23 10 2-16,-16-4-3 0,-23 4 5 0,-12-2 0 0,-14-3-1 15,3-2-2-15,9-13 3 16,7-6-1-16,19-11-2 15,6 0-4-15,11-9-10 0,12 5-1 16,14 1 0 0,2-1 3-16,11 8 9 15,6-1 3-15,-4 8-1 16,-4 1 1-16,-10 0-6 16,-8 5 1-16,-22 2 5 15,-13 3 1-15,-26 5 3 0,-15 5-2 16,-9-4-3-16,-10 2-21 15,-1-3-79-15,-2-3-62 16,-11-4 71-16</inkml:trace>
  <inkml:trace contextRef="#ctx0" brushRef="#br0" timeOffset="2338.29">16272 1350 1298 0,'-8'-11'107'0,"2"3"89"0,-5 5-32 16,3 13-16-16,5 6-39 0,-1 20-49 0,1 11-2 0,3 19-8 15,0 1-3-15,5 10-23 0,-2 3-14 0,7-10-4 16,1-3 0-16,-3-11-76 16,9-9-71-16,0-15 80 15</inkml:trace>
  <inkml:trace contextRef="#ctx0" brushRef="#br0" timeOffset="2491.69">16662 1666 1890 0,'7'11'89'0,"-5"0"-12"0,-2-5 0 0,-2-6-9 0,-5-8-60 16,2-9-142-16,-3 4-219 0,6-21 189 0</inkml:trace>
  <inkml:trace contextRef="#ctx0" brushRef="#br0" timeOffset="2897.26">17263 1759 1561 0,'0'1'74'0,"-2"-1"10"0,-6 0-17 0,2-1-10 0,-5-9-27 0,6-4-38 16,-3-6-50-16,7-1 36 0</inkml:trace>
  <inkml:trace contextRef="#ctx0" brushRef="#br0" timeOffset="3008.11">17570 1672 1470 0,'22'27'102'15,"-9"-2"61"-15,1-1-55 0,-12-8-20 0,-5-7-77 16,-2-9-493-16,0-17 340 0</inkml:trace>
  <inkml:trace contextRef="#ctx0" brushRef="#br0" timeOffset="3895.89">16501 3607 1452 0,'0'13'180'15,"1"6"62"-15,-1 9-56 0,-6 4-34 0,4 20-93 0,-1 1-22 0,3 20-17 0,-1 4-9 16,-1 2-8-16,2 0 0 0,5-5-58 0,6-5-54 0,5-17-327 0,6-6 261 0</inkml:trace>
  <inkml:trace contextRef="#ctx0" brushRef="#br0" timeOffset="3984.85">16977 4132 1571 0,'-8'0'132'16,"8"0"130"-16,0 0-147 0,0-11-18 0,8-6-43 0,-6-13-104 0,7-5-76 15,16-6 70-15</inkml:trace>
  <inkml:trace contextRef="#ctx0" brushRef="#br0" timeOffset="4147.53">17570 4128 1420 0,'11'25'201'0,"-1"-2"66"0,-6-12-53 15,-5-4-48-15,1-12-116 0,-3-9-28 0,-4-13-110 0,15-8-90 0,3-7 95 0</inkml:trace>
  <inkml:trace contextRef="#ctx0" brushRef="#br0" timeOffset="4201.33">17946 4033 1698 0,'8'31'114'0,"-7"-4"16"0,-1-5 1 0,-1-12-92 0,1-10-58 15,1-21-195 1,10-4 144-16</inkml:trace>
  <inkml:trace contextRef="#ctx0" brushRef="#br0" timeOffset="4475.93">19082 3971 1412 0,'14'16'130'0,"-22"3"95"0,6 8-9 0,-9 11-3 0,-11 1-59 0,0 12-76 0,-16 2-34 0,-20 1-31 0,-7-1-6 0,-4 0-16 16,3-8-23-16,9-7-91 0,11-8-88 0,11-11 111 0</inkml:trace>
  <inkml:trace contextRef="#ctx0" brushRef="#br0" timeOffset="4657.39">18695 4077 1813 0,'16'38'146'0,"-4"11"57"16,4 6 11-16,0 5-86 0,6 1-42 0,13-12-56 0,3-8-13 0,14-8-9 0,0-3-7 0,1-9-110 0,9-2-95 0,6-3 106 0</inkml:trace>
  <inkml:trace contextRef="#ctx0" brushRef="#br0" timeOffset="5160.29">19918 4023 1336 0,'9'4'139'0,"2"-4"68"15,3-2-46-15,4-4 24 0,10-7-69 16,8 0-23-16,12 2-35 0,4 2-9 16,3 9-15-16,3 5-12 0,-6 6-12 15,-9 6-4-15,-16 10-4 16,-7 3 2 0,-15 9 1-16,-5 5 2 15,-14 7 0-15,-13 3-1 0,-11-1 0 16,-9 2-1-16,0-3-2 15,1-1 0-15,16-7-2 16,8-8-1 0,22-7-3-1,12-10-1-15,23-5 0 0,8-6 1 16,9-10 2-16,-2-11 1 0,1-9-41 16,-4-6-44-1,8-2-151-15,-1-11-261 16,0-14 288-16</inkml:trace>
  <inkml:trace contextRef="#ctx0" brushRef="#br0" timeOffset="5475.6">20856 3647 1460 0,'2'0'17'16,"6"-12"34"-16,11-6 45 0,3 0 21 0,13 2 15 0,-7 4-31 0,-1 4-36 15,-4 0-8-15,1 8-30 0,1 2-12 0,-1 12-5 0,6 2 3 0,-11 12 14 0,1 4 11 0,-10 9 10 0,-7 7-6 16,-6 4-10-16,-7 4-5 0,-4-1-10 0,-5-5-7 0,4-6-3 16,0-4-35-16,3-9-85 0,1 1-42 0,3-7 64 15</inkml:trace>
  <inkml:trace contextRef="#ctx0" brushRef="#br0" timeOffset="7052.15">17163 8761 1068 0,'3'-3'99'0,"1"1"125"16,0 2-69-16,1-2 22 0,1 4-25 0,5 0-52 0,2-2-31 0,14 3-32 0,6-3-15 0,10 5-18 16,9-5-2-16,4-2-4 15,4-1 2-15,-1 1-27 16,-7 2-34-16,-18 0-140 15,-5 2-218-15,-24 9 240 16</inkml:trace>
  <inkml:trace contextRef="#ctx0" brushRef="#br0" timeOffset="7254.96">17004 9297 1640 0,'54'3'142'0,"4"2"33"0,14-18-19 0,11-1-15 0,2-6-74 0,13-6-16 0,-13 11-53 0,-6-6-40 16,-19 4-155-16,-5 6 125 16</inkml:trace>
  <inkml:trace contextRef="#ctx0" brushRef="#br0" timeOffset="9144.84">21095 8766 662 0,'-2'-7'200'0,"2"2"188"0,-5 4-131 0,-11-10-6 0,15 5-69 0,2-1-39 0,9-2-54 16,15 4-24-16,-3-6-20 15,2-2 7-15,11 6-2 16,6 0-1-16,12 9-14 15,12 9-10-15,4 5-12 16,-1 7-6-16,-13 2-5 16,-9 2 0-16,-27 8-1 15,-11 3 1-15,-32 6-9 0,-17 8-12 16,-22 10-31-16,-14 2-18 16,0 12-4-16,9-5 11 15,6-3 32-15,10-8 16 16,19-15 21-1,6-7 9-15,24-8 22 0,3-8 11 16,24-9 6-16,4-8-7 0,23-9-22 16,13-5-12-16,18-10-13 15,15-5-2 1,2-6-48-16,-4-6-38 16,-13-2-145-16,-13-7 124 15</inkml:trace>
  <inkml:trace contextRef="#ctx0" brushRef="#br0" timeOffset="9404.98">21806 7471 1904 0,'0'3'106'0,"21"17"-53"0,-15-1 75 0,3 22-38 15,-9 10 12-15,-9 15-16 0,4 5-21 0,-3 3-34 0,5-6-9 0,0-7-11 0,-2-8-27 0,5-17-79 0,0-9-46 0,7-13-193 0,4-3 184 16</inkml:trace>
  <inkml:trace contextRef="#ctx0" brushRef="#br0" timeOffset="9727.87">22112 7469 1530 0,'-1'5'111'0,"-3"6"126"0,4 8-152 0,0 9 6 16,0 9-16-16,2 8-27 0,-2 15-23 0,2-1-7 0,4-1-9 0,11-14-5 0,16-16-7 0,13-9-2 0,9-15 25 15,5-8 14-15,-8-15 31 16,-9-7 14 0,-13-12 2-1,-10-6 2-15,-16-8-4 16,-11-7-8-16,-18 2-28 15,-13 5-16-15,-22 13-37 16,-6 7-16-16,-11 28-39 16,1 8-33-16,13 17-71 0,15 4 88 15</inkml:trace>
  <inkml:trace contextRef="#ctx0" brushRef="#br0" timeOffset="10337.79">18253 8633 863 0,'11'6'199'15,"0"5"229"-15,4 4-173 0,-4 2 7 0,1 10-64 0,1 4-42 0,-8 13-79 16,-2 8-24-16,-8 13-29 15,0 5-8-15,-6-1-8 16,3 2-21-16,4-10-74 16,-4-1-55-16,5-11 65 15</inkml:trace>
  <inkml:trace contextRef="#ctx0" brushRef="#br0" timeOffset="10503.97">18728 9001 2010 0,'0'3'115'0,"-5"-2"10"0,-4 2-24 0,-2-7-62 0,1-3-59 0,3-4-134 0,7-1-172 0,1-1 181 15</inkml:trace>
  <inkml:trace contextRef="#ctx0" brushRef="#br0" timeOffset="10649.93">19072 9101 1187 0,'13'0'204'0,"-2"0"303"0,-10-1-365 16,-1-10-61-16,0-3-29 0,0-8-117 0,0-4-68 0,2 1 74 0</inkml:trace>
  <inkml:trace contextRef="#ctx0" brushRef="#br0" timeOffset="10778.63">19373 8996 1259 0,'15'12'204'0,"-9"1"253"0,-3-7-224 0,-9-4-73 0,-8-2-59 0,-8-16-142 16,4 0-85-16,7-14 63 15</inkml:trace>
  <inkml:trace contextRef="#ctx0" brushRef="#br0" timeOffset="11220.49">20290 8636 1102 0,'11'3'187'0,"-9"-3"122"0,-2 2-38 0,-11 11 0 16,-5 1-66-16,-3 11-36 0,-13 5-72 0,-2-6-35 0,-14 15-42 15,1 5-13-15,4 0-35 16,6 2-21-16,7-8-66 16,7-10-63-16,12-9 101 15</inkml:trace>
  <inkml:trace contextRef="#ctx0" brushRef="#br0" timeOffset="11387.94">19926 8665 1793 0,'25'19'102'0,"8"12"46"0,6 1-11 16,10 15-5-16,3 8-38 0,-4 3-51 0,-6 6-30 0,-10-6-120 31,-2-1 164-31,-2-4-85 0</inkml:trace>
  <inkml:trace contextRef="#ctx0" brushRef="#br0" timeOffset="19982.88">11161 6417 470 0,'-5'7'79'16,"0"2"91"-16,-4 2-18 0,-1-3-10 0,5 5-6 0,2-5-15 0,2 3-6 0,2-8-6 0,2 3-6 0,10-6-19 16,4 0-8-16,10-3-19 0,9 1-4 0,12 2-6 0,7 2-2 0,19 9-10 15,-4 3 1-15,8 7-6 0,3 2-3 0,-1-9 16 0,12-2-3 16,20-20 7-1,12-8 4-15,7-11-6 16,0-5-2-16,2 6-10 16,1 7-5-16,0 14-13 15,-1 5-5-15,-28 13-4 16,-21 6-2 0,-26 4 0-16,-15-4 0 0,-16 6 3 15,-7-1 3-15,-20-2 7 16,-9-3 4-16,-15-5 5 15,-6-3-2-15,-13-4-5 16,-9-6-2-16,-20-1-8 16,-16-1-3-16,-21-6-2 15,-13 3-2-15,2-4-2 0,2 3 0 0,-15-5 0 16,1-1-1-16,-5 4-1 16,3-6-1-1,18-6-1-15,14 6 1 0,12-4-1 16,10 4 1-1,12 2 0-15,9-1 1 16,15 2 0-16,11 6 0 16,12-3 0-16,7 6-1 15,11-4-1-15,3-1-1 16,8 4 2-16,13-4 2 0,16-2 2 16,15 5 1-16,27 1 0 15,10 2 0 1,12 2-1-16,4 2 0 0,12 4 0 15,12-1 0-15,7-1 2 0,-8-4 0 16,-11-4 16 0,-10-1 2-16,-8-8 3 0,4 1 1 0,-12-2-10 31,-10-1-3-31,-23 0 0 0,-18 1-1 16,-25 6 3-1,-13-2 1-15,-23 8-4 0,-20 0-3 16,-39 4-12-16,-15 6-12 0,-29 10-29 15,-7 1-10-15,-25 4-7 16,-12 2-5 0,-5-3-23-16,2-6-35 15,25 1-284-15,8 8 251 16</inkml:trace>
  <inkml:trace contextRef="#ctx0" brushRef="#br0" timeOffset="30152.37">23505 1133 1033 0,'3'1'124'0,"-3"-1"63"0,2 0 13 0,-2 0-47 0,1 2-38 0,4-1-28 16,1 4-10-16,4 3-19 0,-2 6-8 0,1 13-22 0,1 8-7 0,-7 11-13 0,-3 4-2 15,0 5-3-15,-5 2 1 0,0-5-18 0,4-5-20 0,-1-10-49 16,4-1-34-16,4-16-114 0,-4-1-139 0,1-6 214 0</inkml:trace>
  <inkml:trace contextRef="#ctx0" brushRef="#br0" timeOffset="30665.18">23909 1237 855 0,'-2'-11'117'0,"-5"-2"139"0,3 1-82 0,-2 1 9 0,1-1-45 0,1-2-51 0,2 2-15 0,5-3-12 0,7 4-2 0,7 4-8 16,0-1 7-16,4 8-6 0,1 1-9 0,-2 9-17 0,4 4-11 15,-5 8-10-15,-3 3-2 16,-11 0 1-16,-4 1 0 15,-6-1 2-15,-7 0 0 16,-9-3 1-16,1-1 0 0,-1-7 0 16,5-3 0-16,9-8 2 15,5-3-2-15,0-1-5 16,13-3-1 0,5 3-2-1,8 1-1-15,9 1 7 16,0 6 1-16,3 4 2 15,-6 1 1-15,-6 7-4 0,-3-3 1 16,-20 6 2-16,-2 0 2 0,-20 2 3 16,-4 1-1-16,-8 2-4 15,-7-3-7-15,2-1-43 16,1-4-30-16,10-9-73 16,6-1-47-16,7-9-108 15,5-3-136-15,18-19 250 16</inkml:trace>
  <inkml:trace contextRef="#ctx0" brushRef="#br0" timeOffset="30946.58">24434 1208 907 0,'-11'15'166'0,"-3"-3"178"0,-2 13-224 0,-3 1 17 15,4 4-62-15,5 4-18 0,2 3-19 0,2-3-14 0,11-2-16 0,1-7-2 0,16-11 4 16,2-3 11-16,6-15 19 0,0-9 5 0,4-12 10 0,-4-8-5 16,-6-7 9-16,-5-6 6 15,-13 1 0-15,-3-3 0 16,-10 7-25-16,-4 0-13 15,-16 11-30-15,-6 12-9 16,-8 21-45-16,0 11-43 16,-10 13 60-16</inkml:trace>
  <inkml:trace contextRef="#ctx0" brushRef="#br0" timeOffset="35160.04">23522 3599 326 0,'-7'2'159'0,"-1"4"106"0,3-1-2 16,3 4-17-16,2-1-28 0,2 2-3 0,1 2-35 0,-3 2-28 0,-3 7-54 16,1 6-28-16,-1 12-37 0,0 5-11 15,-3 7-12 1,3-1-6-16,3-2-3 0,1-4-1 16,7-6-14-16,0-7-20 15,0-12-81-15,-2-5-66 16,0-9 93-16</inkml:trace>
  <inkml:trace contextRef="#ctx0" brushRef="#br0" timeOffset="35621.05">23806 3724 1063 0,'2'-13'126'0,"-2"-6"63"16,3 0 10-16,4-1-55 0,-1 4-39 0,6 0-26 0,6 5 0 0,5 8-21 0,4 3-4 0,0 2-13 16,0 10-16-16,-8 7-6 15,-5 2-5-15,-6 6-9 16,-8-5 2-16,-5-7 0 0,-7 3 0 15,-3-4-3-15,-2-1-1 16,3-6-1-16,0 1 0 16,6-6 1-16,1-1-1 15,7-1-2-15,0 0 0 16,10 4 0-16,3 3 0 16,2 6 1-16,1 3 4 15,8 3 1-15,-2 3 1 0,0 2 5 16,-2 1-4-1,-15 0 0-15,-2 0 1 16,-15 0-2-16,-10-1-1 16,-12 1-27-16,3-4-30 15,-5 1-59-15,1 2-50 16,5-12-108-16,2-1-120 0,17-9 217 16</inkml:trace>
  <inkml:trace contextRef="#ctx0" brushRef="#br0" timeOffset="36016.8">24273 3446 886 0,'18'0'127'16,"-6"7"116"-16,-7 5-61 0,-3 10-38 0,-1 8-28 0,-1 3-37 0,-1 4-11 0,-4-1-24 0,-4 0-14 0,-7-6-18 15,2 5-5-15,-5-10-4 32,3-1-2-32,6-5-2 0,6-7-2 15,8-2-1-15,9-6 0 0,9-4 2 32,3-4 2-32,4-6 2 15,1-2 2-15,-8-4 2 0,1 0 5 16,-2-1 21-16,-13 10-2 15,-2 7 13-15,-12 5-1 16,0 27-20-16,2 2 2 16,-2 18-14-16,8 8-6 15,-6-8 0-15,3-3-3 0,-1-6-33 16,1-5-49-16,-4-4-287 16,5 1 232-16</inkml:trace>
  <inkml:trace contextRef="#ctx0" brushRef="#br0" timeOffset="55518.29">11123 6214 768 0,'-10'19'23'0,"-6"1"-7"0,-3 2-12 0,2-1-6 16,3-1 1-16,4-4 1 0,3-5 3 0,3-6 73 0,3 0 35 0,1-5 58 0,0 1 24 0,-2-1-28 0,1 0-13 0,-7 8-23 0,6 0-13 0,-1 3-19 0,-5 2-8 0,5 1-16 15,3-2-6 1,3 0-14-16,11-5-7 0,23-3-12 15,13-8-4 1,31-3-4 0,16-6-7-16,20 3-9 0,6 4-3 0,5 1-5 15,-5 5 0-15,-8 5 0 16,-1 1 0 0,-21 5 0-16,-14 2 1 0,-34 0 7 15,-18-2 16-15,-30 1 23 16,-22-1 9-16,-35 2 3 15,-17 3-11-15,-29 1-19 16,-9-1-8-16,-10 1-11 0,-6-6-3 16,-9-8-6-16,3 4 0 15,7-7-2 1,25 0-1-16,37 0-1 16,17 0-3-16,32 0-5 0,18 5 0 15,34 6 7 1,20 1 2-16,47 4 9 15,18 0 1-15,32-5-2 0,3 1-3 16,6-10-2-16,7 6-1 16,-11-8 1-1,-4 0 1-15,-34 3 5 0,-26-3-17 16,-39 6-84-16,-17 4-22 16,-33 10 42-16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52:17.7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5992 5572 376 0,'-6'0'83'16,"1"3"93"-16,4 5-24 0,-2-5-30 0,-1 4-7 0,9-7-22 0,0 0-7 0,11-2-10 0,1-3 1 16,2 4 4-16,-3-6 1 0,3 6-4 0,-5-1-3 0,0 5-12 0,7 2-9 0,-7 0-18 15,3 4-10-15,7-4-8 16,1 3-1-16,5-3 1 16,3-2-1-16,10 3-1 15,6-1-3-15,12 1-4 16,10-1-2-16,16 1-3 0,11-1-2 15,4-2 0-15,-4-3 0 16,-5 2 1 0,-1-2 1-16,-1 0-1 15,2 3 0-15,0-3 2 0,-4-3 0 16,-14 3 6-16,-12-2 3 16,-17 2 5-16,-14 6 2 15,-18 1 2-15,-12 2-1 0,-17 4-3 16,-16-1-1-1,-31 4-5-15,-12 0-2 0,-38 1-6 16,-8-1-1 0,-19-2-8-1,-4-3-7-15,-12-4-11 16,2-4-7-16,13-6 2 16,10-1 7-16,39-2 8 0,10-5 9 0,26 5 1 31,16-1 0-31,29 0 2 0,15 2 2 0,22 5 11 15,12 0 5 1,24 6 6-16,5 2-1 0,27 3-7 16,17-3-4-16,20-8-4 0,6 3-1 15,-3-9 0 1,-16-1-1-16,-15 0-3 0,-10 2-29 16,-26-1-166-16,-8 2-332 15,-41-5 302 1</inkml:trace>
  <inkml:trace contextRef="#ctx0" brushRef="#br0" timeOffset="3346.26">7571 4361 591 0,'-3'9'171'0,"0"4"-54"0,-2 7 146 0,1-2-82 16,-3 1-34-16,3-3-33 0,-6-10-19 0,7-1-3 0,-3-12-3 0,4-1-6 0,4-12-16 15,6-1-6-15,4-10-6 0,2-9-3 0,10-10-1 16,1-12-2-1,8-16-7-15,8-8-2 0,7-11-6 16,10-12-8-16,21 2-17 16,11 3-7-1,16 1-9-15,4 12-2 16,-6 2 3-16,4 10 1 0,26 10-2 16,9 4 0-16,10 7 0 15,2 1 1-15,7 2 10 16,7 3 9-16,-8 3 14 15,3-1 5-15,-20 5-5 16,-7 1-4-16,-9 11-8 16,-13 3-2-16,-36 10 8 15,-19 1 1-15,-30 5-20 16,-5 3-33 0,-12 0-96-16,-1 1-64 0,-7-7-152 15,-2-1-84-15,-8 1 234 16</inkml:trace>
  <inkml:trace contextRef="#ctx0" brushRef="#br0" timeOffset="3573.41">10275 2416 601 0,'-20'-7'140'0,"-1"0"155"0,6 3-38 0,0 2-40 0,9 0-20 0,3 1-39 0,3-4-24 15,11-3-35-15,3-1-14 0,13 2-20 0,6 6-9 16,5 1-21-16,9 5-8 15,2 7-9-15,-1 2-5 16,-9 10-2-16,-7 6 3 0,-23 6 2 16,-6 2 2-16,-20 9 7 31,-13 2-17-31,-13-3-87 0,-4 0-72 16,9-15 73-16</inkml:trace>
  <inkml:trace contextRef="#ctx0" brushRef="#br0" timeOffset="4124.17">11315 2043 754 0,'17'-10'153'0,"-1"5"183"0,-5-4-94 0,-8 6-5 0,-4 0-40 0,-15 3-64 0,-8 4-35 0,-13 4-60 0,-4 10-17 0,-7 1-14 0,2 4-3 0,7 6-5 16,4 1-2-16,13-2-7 15,11-3-1-15,17 0 2 16,7 1 4-16,17-7 13 0,11 0 6 16,14-5 3-16,4 1 0 15,5 1-2-15,-2 6-1 16,-13 5 3-16,-14 2 2 16,-31 4 11-16,-13 3-2 15,-24-1-3-15,-12 6-4 0,-8-7-56 16,1-2-44-16,11-15-143 15,6-10-198-15,24-31 238 16</inkml:trace>
  <inkml:trace contextRef="#ctx0" brushRef="#br0" timeOffset="4331.04">11525 2016 1054 0,'27'-3'110'0,"0"11"93"0,-4 9-23 0,-2 18-41 0,-7 4-39 0,0 10-64 0,0 0-17 0,2-8-10 0,6-3-3 16,0-15 8-16,-1-8-34 15,2-15-106-15,0-2-109 16,-3-23 108-16</inkml:trace>
  <inkml:trace contextRef="#ctx0" brushRef="#br0" timeOffset="4459.22">11640 1746 1041 0,'-30'-19'163'0,"-1"3"182"0,4 4-210 16,13 4-79-16,1-1-33 0,11-7-45 0,6 0-53 0,10-1 46 16</inkml:trace>
  <inkml:trace contextRef="#ctx0" brushRef="#br0" timeOffset="4953.96">11951 2043 1020 0,'19'64'143'0,"-3"1"58"0,-10-21-17 0,2-9 5 0,-7-21-74 16,-1-12-17-16,-1-13-30 0,-4-10-8 0,-1-12-26 31,6-3-18-31,8 3-17 15,4 6-5-15,13 14 0 16,4 8 1-16,7 15 5 16,4 2 0-16,9 6 1 0,4-2-1 15,4-12-3 1,1-4 2-16,-1-15 3 16,1-11 4-16,-4-12 9 15,-10-1 5-15,-12-2 18 0,-15 0 9 0,-17 14 11 16,-3 10-3-1,-11 30-26-15,-7 21-15 16,6 39-18-16,-1 15-1 16,6 10 3-16,2-4 3 15,8-10 0-15,0-5 0 0,0-8 2 16,-6-2 2-16,-10-10 3 16,-6-1 1-1,-8-14 8-15,-6-4 3 0,0-18-1 16,-1-13-1-16,6-28-13 0,-2-12-8 31,9-29-9-31,7-10-8 0,7-13-5 0,10-1 1 31,11 8 2-31,5 9-16 0,8 2-73 16,1 3-50-16,8-2-170 16,0-6 174-16</inkml:trace>
  <inkml:trace contextRef="#ctx0" brushRef="#br0" timeOffset="5332.93">12642 1223 1500 0,'-8'9'131'0,"2"5"62"15,-1 13-44-15,1 6 16 0,6 26-68 0,0 15-26 0,5 17-38 16,3 5-14-16,4 4-4 15,-1-9-5 1,10-9-8-16,12-8-1 0,8-15-3 16,8-9-2-16,5-22-2 15,-2-12 0 1,-2-20 6-16,-1-14 2 0,-10-20 10 16,-2-7 4-1,-14-3 8-15,-8 3 9 0,-12 7 11 16,-8 11 11-16,-17 17-11 15,8 18-10-15,-15 30-12 16,4 16-12-16,8 10-5 16,6 0-4-16,22-19-7 15,11-5-2-15,17-17 3 16,12-8 1-16,13-9-89 16,7-12-76-16,15-7 91 15</inkml:trace>
  <inkml:trace contextRef="#ctx0" brushRef="#br0" timeOffset="5927.9">14284 1760 1224 0,'2'43'143'0,"6"9"238"16,3 25-287-16,-3 13 6 0,1 14-22 0,0 0-20 0,-5-9-43 0,0-5-4 0,-2-14-4 16,1-4-17-16,-3-12-65 15,-6-8-15-15,1-24-21 0,-6-9-19 16,-2-28 26-16,1-15 13 15,2-28 34-15,-1-14 55 16,5-29 92-16,4-15 31 0,1-21 17 16,6-5-9-16,18 26-17 15,2 11-15-15,13 39-4 16,-1 17-7 0,-3 16-27-16,1 15-10 0,-10 12-25 15,0 5-4 1,-12 15-4-16,-7 7 7 0,-12 4 1 15,-14 7-4-15,-12 10-54 16,-6 2-51-16,3-9-133 16,9-5-90-1,16-33 166-15</inkml:trace>
  <inkml:trace contextRef="#ctx0" brushRef="#br0" timeOffset="6359.46">14696 1787 1090 0,'41'24'110'0,"1"3"55"0,-12 6-34 0,-3 5 16 0,-14-1-52 0,-10-2-13 0,-3-10-31 0,-2-6-7 15,1-16 5 1,-4 1-3-16,-1-19-11 0,3-10-7 16,1-11-19-16,2-7-5 15,6-7-6-15,15-1 0 0,6 1 5 16,0 7 5-16,7 10 9 15,-4 13 4-15,0 18 2 16,3 7-4 0,-3 11-5-1,2-2-4-15,-1 0-5 0,6-4 2 16,1-10 0-16,3-7 3 16,-4-7 11-16,1-2 9 15,-11-1 15-15,-5-7 6 0,-9 1-1 16,-8-3-2-16,-9 3 5 15,-5-6-5-15,-8 9-9 16,-1 2-8 0,-4 17-27-16,-1 15-4 0,-1 22-7 15,-1 7-1-15,6 11 0 16,4 1 1-16,12-9-4 16,8-2-32-16,12-16-67 15,9-4-46-15,12-16-150 16,10-2 169-16</inkml:trace>
  <inkml:trace contextRef="#ctx0" brushRef="#br0" timeOffset="6570.98">15713 1516 2060 0,'-15'17'49'0,"-26"34"49"0,11-1-29 0,0 1-24 0,19-10-34 0,11-3-8 0,12-12-9 16,12-2-2-16,11-11 1 0,4-4-4 15,10-12-91-15,5-3-63 16,1-5 84-16</inkml:trace>
  <inkml:trace contextRef="#ctx0" brushRef="#br0" timeOffset="7148.29">17346 918 952 0,'10'-30'130'0,"-6"-4"93"0,-4 4 20 0,-14-3-19 0,-8 3-44 0,-16 14-48 0,-4 9-18 0,-6 23-58 15,3 19-13-15,0 30-27 0,6 10-1 16,3 20-10-16,-1 1-1 16,20 5-5-1,1 0-3-15,12-3 3 0,5 1 0 0,7-9-45 16,3-8-52-16,-1-13-133 15,-6-15-104-15,-1-18 173 16</inkml:trace>
  <inkml:trace contextRef="#ctx0" brushRef="#br0" timeOffset="7738.81">16734 1656 1121 0,'17'-56'120'0,"7"11"104"0,12 9 5 0,7 8-12 0,6 1-42 0,5-5-64 0,-1-5-31 0,6-1-34 16,-6-5-12-16,12 1-22 15,6-4-3-15,0-2-2 16,5 3 1-16,-10-1 2 16,-3-4 2-16,-16-1 13 15,-20-7 13-15,-5 4 10 16,-9-1 7-16,-10 9-5 15,5 8-7-15,-14 16-6 16,4 10-9-16,-3 18-19 16,-4 11-8-16,-1 31-11 15,-2 10-3-15,-4 24 9 16,6 5 3-16,-2 3 1 16,6-4 1-16,9-4 1 15,1-11-1-15,14-16-1 16,-1-9 0-16,4-19 1 0,-2-11-1 15,4-16 2-15,4-7 3 16,-3-15 1 0,-5-4 2-16,-2-3 0 0,-3 2-2 15,-9 13-6-15,-2 8-2 0,0 23-6 16,-6 13 0 0,1 10 3-16,4 4 2 0,8-6 0 15,10-8 1 1,10-21 0-16,11-4 2 15,5-16 4-15,-2-8 1 16,0-3 3-16,-11-3 2 16,-9-1 6-16,-11-1 4 0,-17-2 2 15,-16-1-2-15,-7 0-18 16,-4 0-14-16,-7 11-36 16,1 6-26-16,0 13-76 15,5-1-68-15,13 2-289 16,10 2 292-16</inkml:trace>
  <inkml:trace contextRef="#ctx0" brushRef="#br0" timeOffset="8087.86">18387 1352 1119 0,'5'-8'133'0,"-3"-5"160"0,-5 1-116 0,-10-1-6 0,-8 5-60 0,-2 8-93 0,-2 7-13 0,-10 16-9 16,0 6-6-16,15 4 1 15,4-5 1-15,22-7-3 0,8-7 2 16,15-14 8 0,5-2 10-16,-4-10 26 15,-1-6 11-15,-12 1 26 0,-10 0 8 16,-3-4 0-1,-2 5-10-15,-4 5-32 0,-4 8-17 16,3 8-24-16,-4 8-4 16,1 10-2-16,5 4-1 0,2-3-26 15,5 1-31-15,17-11-59 16,3-4-47-16,9-17-158 16,5-10 192-16</inkml:trace>
  <inkml:trace contextRef="#ctx0" brushRef="#br0" timeOffset="8397.25">18608 581 1258 0,'-1'52'115'0,"-6"11"48"0,6 11 5 16,7 10-53-16,-1 4-49 0,9 3-45 0,5-1-8 0,-2-1-7 0,-1-4 2 0,1-11-1 31,1-3 0-31,4-21-1 0,-2-9-6 15,10-20-58-15,-1-15-33 0,12-19-81 16,-3-13-60 0,4-23 135-16</inkml:trace>
  <inkml:trace contextRef="#ctx0" brushRef="#br0" timeOffset="8601.44">18493 921 1403 0,'2'7'203'0,"7"-4"-38"0,18-5-19 16,12-2-6-16,25-9-71 0,11-3-26 0,17-4-29 0,1-7-5 0,-6-6-5 0,-10 1-44 0,-17 1-139 16,-6-1 117-1</inkml:trace>
  <inkml:trace contextRef="#ctx0" brushRef="#br0" timeOffset="9539.83">7893 6178 1348 0,'-3'3'150'0,"2"-3"67"0,1 0-3 0,0 0-46 0,1-3-58 0,2 1-34 0,2-4-44 16,1 1-6-1,-6 3-11-15,0 1-3 0,0 1-44 16,0-2-56-16,5-2-180 0,6 5 150 16</inkml:trace>
  <inkml:trace contextRef="#ctx0" brushRef="#br0" timeOffset="10097.12">8561 6238 690 0,'1'0'178'0,"-1"-2"141"0,-1-3-74 0,-3 5-18 0,-5-1-69 0,1-2-33 0,-1-1-42 0,-4-4-15 15,0-1-14-15,-4 1 1 16,1-8-11-16,-1 2-7 16,-2 3-23-16,3 3-11 15,2 8-11-15,1 7-6 0,1 16 0 0,-1 10-2 16,4 7 3 0,4 2 2-1,7-4 0-15,1-5 0 0,11-15-4 16,5-6 3-1,1-15 2-15,2-8 3 0,2-14 7 0,1-2 1 32,-6-12 4-32,2-7 3 15,-5-9 12-15,1-4 5 0,-4-5 8 16,-1-3 1-16,-7 1 3 16,-4 0-2-16,-1 6-2 15,-3 5 2-15,-5 20-6 0,4 8-3 16,1 19-8-16,-2 12-16 15,5 16-14-15,6 15-3 16,2 28-2 0,5 14 9-16,6 15 7 0,-2 7 1 15,11-4 0-15,5-2-9 0,8-16-47 16,4-8-31-16,2-20-91 16,0-11-66-16,4-22 137 15</inkml:trace>
  <inkml:trace contextRef="#ctx0" brushRef="#br0" timeOffset="10580.3">9539 6059 1013 0,'1'2'111'0,"6"1"53"0,4 3-18 0,6 1-10 0,13 1-51 0,8 3-20 0,9-2-35 0,8-1-7 16,5 3-10-16,5-5-3 0,-2 1-1 16,0-4 4-16,-9-6-55 15,-8-4-58-15,-16-2-221 16,-8-7 178 0</inkml:trace>
  <inkml:trace contextRef="#ctx0" brushRef="#br0" timeOffset="10785.15">9996 5968 796 0,'-3'0'162'0,"3"1"152"0,14 3-116 0,12 5-43 0,16 5-25 15,7 5-8-15,3 2-28 16,-8 2-2-16,-4-2-36 16,-7 3-11-16,-13 5-21 15,-10 0-3-15,-10 4 3 16,-3 2-4-16,-15 1-22 15,-7 2-39-15,-19-5-100 0,-7-2-88 0,-13-7 118 32</inkml:trace>
  <inkml:trace contextRef="#ctx0" brushRef="#br0" timeOffset="11596.68">11629 5872 381 0,'-6'-7'140'0,"1"-2"167"0,2 1-35 0,3 3-30 0,-2 2-24 16,-9-3-43-16,0 6-29 0,-8 0-37 0,-11 6-29 0,-3 7-46 16,-5 1-13-16,0 14-30 0,2 10-3 15,9 11-3-15,5 6 0 16,19-1 2-16,11-4-1 15,16-13-2-15,9-11-1 16,5-15 4-16,4-6 4 0,1-13 5 31,-8-12 4-31,-1-12 9 0,-1-15 10 16,-6-11 19 0,0-9 12-16,-10-8 15 0,5-4 0 15,-9-11 3-15,-7 5-14 16,-4 11-16-16,-4 9-1 0,-4 33-8 15,-3 17-3 1,2 29-17-16,-4 19-10 16,0 33-17-16,0 16 1 15,8 18 9-15,3 5 1 0,11-10-2 16,6-13-1-16,15-19-1 16,9-11 1-16,3-19 5 15,5-11 3-15,-5-17 2 16,-1-7 2-1,-5-18 7-15,-7-4 2 0,-6-6 3 16,-2-4 1 0,-16 7-1-16,1 6 1 0,-12 13-3 15,-3 8-6-15,-5 15-7 16,1 10-5-16,7 6-3 16,3 2 3-16,15-7-1 15,10-4 1-15,9-19 1 16,8-3 2-16,-2-10 8 15,1-4 11-15,-12-6 19 0,-3-1 9 16,-12-2 16-16,-7 1 3 16,-12-4-11-16,-7-1-8 15,-10 4-25-15,-4 4-18 16,-13 6-48 0,1 12-29-16,-10 2-102 0,7 9-65 0,10-4 133 15</inkml:trace>
  <inkml:trace contextRef="#ctx0" brushRef="#br0" timeOffset="12219.92">12410 6014 1022 0,'17'4'162'0,"-2"0"108"0,-8 5-86 0,1 4-45 0,-6 6-70 0,-1 7-24 0,1 9-32 16,6 1-5-16,8-7-8 15,1-4-3-15,15-12 1 16,-1-9-1-16,5-8 5 16,2-8 5-16,2-8 20 15,-1-5 18-15,-3-5 30 16,-9 1 11-16,-8 7 2 16,-6 5-14-16,-10 17-22 15,-1-6-16-15,-7 23-21 16,5 8-2-16,0 4-14 15,8 2-2-15,7-12 0 0,9-8-3 16,12-20 6-16,4-6 0 16,2-19 6-1,-5-7 0-15,1-10 1 16,-1-2 5-16,6-10 19 16,3-2 2-16,-7-11 20 15,-4 1 4-15,-16 5-12 16,-5 7-2-16,-6 27-8 15,-5 22-8-15,-6 39-9 0,-8 17-2 16,-3 26-11-16,-2 5-1 16,3-1-1-16,5-7-3 15,10-8-5-15,6-4-7 16,-2-7-7-16,4-6-1 16,-2-15 2-16,-2-13 4 15,3-18 6-15,7-10 2 0,13-12 1 16,8 0 1-16,11-4 0 15,2 7 1-15,-7 9-2 16,1 10 1-16,-14 9-2 16,-3 8 1-1,-8 9 3-15,-11 7 2 0,-8 6-16 16,-7 4-18-16,-15 5-32 16,-13-1-21-16,-10-3-56 15,-4-6-32-15,-2-25 96 16</inkml:trace>
  <inkml:trace contextRef="#ctx0" brushRef="#br0" timeOffset="12587.12">13768 5399 1051 0,'16'7'164'0,"-2"12"122"0,-7 27-93 0,-4 17-47 0,-10 24-64 0,-2 6-24 0,-7 8-33 15,0-8-9 1,8-14-7-16,2-8-4 16,12-27-8-16,10-9-1 15,13-23 4 1,9-12 5-16,14-12 10 0,-2-14 0 0,15-10 22 16,-1-3-1-16,-10-2 22 15,-3 1 18-15,-28 9 19 16,-12 1 16-16,-23 17-17 15,-12 13-17-15,-17 24-48 16,-3 15-20-16,9 24-11 16,5 4-4-16,25-1-3 15,9-5-1-15,33-21-15 0,12-6-28 16,25-21-80 0,8-8-42-16,8-13-169 0,3-11 186 15</inkml:trace>
  <inkml:trace contextRef="#ctx0" brushRef="#br0" timeOffset="12984.05">15511 5736 1222 0,'-4'8'69'0,"4"16"76"0,1 10-9 0,2 23 25 0,-3 12-34 0,-3 13-78 0,-3 8-25 0,-7 11-16 0,1-1 3 0,-4-7-55 16,7-5-31-16,-1-19-67 15,7-7-55-15,-5-24-94 16,2-10-80-16,-2-28 202 15</inkml:trace>
  <inkml:trace contextRef="#ctx0" brushRef="#br0" timeOffset="13179.48">15431 6316 498 0,'19'-124'223'0,"3"2"150"0,8 14-70 0,2 13-46 0,7 19-88 0,4 16-16 0,1 22-38 0,-3 18-17 15,5 20-33-15,-4 13-21 16,-4 13-14-16,-3 3-7 15,-16 7-3-15,-10 5 0 16,-15 8-3-16,-15-3-12 0,-13 6-65 31,-7-5-42-31,-2-12-271 0,5-7 223 16</inkml:trace>
  <inkml:trace contextRef="#ctx0" brushRef="#br0" timeOffset="13607.06">16081 5780 1221 0,'43'38'95'0,"-7"1"49"16,-12 10-52-16,-12 2 6 0,-13-9-44 0,-7 4-19 0,0-19-18 0,-5-3 1 16,1-16 4-16,1-8 3 15,1-8 6-15,1-16 4 16,9-14 0-16,7-11-3 15,16-6-13 1,5 0-4-16,11 14 16 0,-1 11 4 16,2 16 3-1,-4 9-3-15,5 8-21 16,-3 3-3-16,4 4-2 16,6-5 0-16,5-7-3 15,6-3 1-15,-4-14 8 16,-3 0 11-16,-11-7 22 0,-6-6 8 15,-21 5 12-15,-9 4-1 16,-19 2-5-16,-7 2-3 16,-15 18-30-16,-5 9-16 15,-5 18-21-15,3 18-10 0,7 12 6 16,8-1 0 0,17 0 5-16,11-8-33 0,17-6-79 15,10-4-35-15,12-12-157 16,7-6-167-1,1-13 288-15</inkml:trace>
  <inkml:trace contextRef="#ctx0" brushRef="#br0" timeOffset="13840.6">17182 5705 1521 0,'-20'0'182'0,"-7"0"127"0,-13 9-147 0,-4 8-21 0,-5 18-82 0,0 6-28 0,12 6-24 0,8-3-7 0,23-4-13 0,12-5-4 0,23-12-1 15,12-1 1-15,7-12-25 16,8-4-28-16,-4-6-92 16,1 0-84-16,3-9 133 15</inkml:trace>
  <inkml:trace contextRef="#ctx0" brushRef="#br0" timeOffset="14812.01">18686 5227 650 0,'-4'-8'179'0,"-2"0"162"0,0-2-88 0,-4-4 6 0,-2 3-63 0,-2 2-35 0,-4 1-54 0,-2 8-20 15,-6 8-46 1,3 12-15-16,-2 31-24 0,-2 13-10 15,1 28-2-15,1 20 3 16,8 12 3-16,-2 1 2 16,6-5-52-16,7-10-51 0,-7-20-141 15,1-9-144-15,-1-26 216 16</inkml:trace>
  <inkml:trace contextRef="#ctx0" brushRef="#br0" timeOffset="15379.55">18223 5813 1233 0,'18'-22'113'0,"5"2"119"0,9 1-69 0,9-3-3 0,3 0-34 0,11-7-61 0,4-1-22 0,13-9-32 16,7-2-2-16,10-3-4 0,-6 3-1 0,-6 3 1 15,-7 5 18-15,-31 3 34 0,-12 3 13 16,-16 7 26-16,-9 2-11 16,-2 10-25-1,-2 5-17-15,-9 17-34 0,-2 16-9 16,-4 29-13-16,-3 15 2 0,-7 22 7 16,6 6 2-16,9-12 1 15,12-11-2-15,22-30-3 16,3-14 0-16,10-13 1 15,-5-11 2-15,-4-11 3 16,-2-6 3-16,0-12 4 31,-5-4 3-31,1-8 0 0,-6 3 1 16,-2 4-3-16,-8 7-2 0,-2 16-10 16,1 6-3-16,-3 23-2 15,0 5-1-15,6 3 4 16,10-7 0-16,11-11-2 15,6-12 1-15,11-7 6 16,4-6 1 0,0-7 11-16,0-5 9 0,-18-1 19 15,-8 0 11-15,-21-7 11 16,-10 1-4-16,-18-8-19 16,-14-2-13-16,-8 4-38 15,-3-4-23-15,2 8-54 16,7 5-51-16,13 10-114 0,11 9-75 15,19 3 172-15</inkml:trace>
  <inkml:trace contextRef="#ctx0" brushRef="#br0" timeOffset="15964.86">19779 5843 1386 0,'22'-8'188'0,"-11"-6"99"0,-11-3-73 0,-9-2-44 0,-14-2-93 0,8 9-33 0,-3 6-37 0,-2 12-8 15,4 13-11-15,3 4-6 16,7 6 3-16,6-4 2 0,10-6 2 16,2-6 0-16,7-12 7 15,0-1 2-15,3-9 6 0,-8-4 3 16,2-3 8-16,-3-4 8 15,-5-1 13 1,-4-2 2-16,-2 2-9 0,3 5-10 16,-5 15-24-1,3-4-9-15,0 21-4 16,6 7 2-16,6 11 7 16,4 3 3-16,4-3 2 15,10-9 0-15,7-9 1 16,9-5 3-16,4-13 2 15,3-9 4-15,-4-13 21 0,0-6 13 16,-10-17 32-16,-4-7 12 16,-13-17 4-1,-7-6-2-15,-14-8-12 0,-2-10-9 0,-7 1-19 16,1 4-12 0,-6 17-14-16,-1 18-1 0,2 32-6 15,7 21-7-15,-12 13-20 16,9 22-10-16,-4 35-4 15,-1 12 7 1,7 29 13-16,0 11 4 0,4-2 3 16,6-1 7-16,10-19-90 15,-1-19-32-15,6-21-90 16,-3-11-59 0,3-20-87-16,2-8 184 15</inkml:trace>
  <inkml:trace contextRef="#ctx0" brushRef="#br0" timeOffset="16149.14">20202 5474 1418 0,'-5'5'123'0,"7"1"156"0,10 5-174 0,20 2-26 0,12 0 0 0,9-7-27 0,1-3-16 0,11-6-7 16,0-3-50-16,7-5-134 15,5-4 113-15</inkml:trace>
  <inkml:trace contextRef="#ctx0" brushRef="#br0" timeOffset="35074.58">11025 7573 524 0,'0'-4'74'0,"1"0"56"0,-1 3-18 15,0 1-22-15,-1 1-6 0,-2 3 18 0,-2 0-2 0,2-2 6 0,3-2 0 0,-2 1-23 0,2 1-14 0,0 6-24 0,3-3-8 16,7 4-7-16,-1 1 2 16,4-4 2-16,3 2 4 0,9-8 13 0,3-2 1 0,10-9-6 0,3-6 1 15,11 1-14-15,7-1-6 0,10 6-11 16,4 1-10-16,9 9-7 0,3 2-3 0,6 9 1 16,15 4 0-16,19 3 0 15,7 2 1-15,-1 0 2 16,-11 0 2-16,-17-6 1 15,-14-2 1 1,-11-8-2-16,-4-3 0 16,-11-2-58-1,-5-4-36-15,1 0-97 0,-7 1-92 0,0 5 164 16</inkml:trace>
  <inkml:trace contextRef="#ctx0" brushRef="#br0" timeOffset="47253.33">11048 7408 686 0,'0'-3'109'0,"0"-2"87"16,0 5-20-16,0 5-38 0,0 1-18 0,2 3-17 0,8 2-6 0,7-3-15 0,8 0-19 15,8 3-11-15,2 2-6 0,3-1-14 0,4 3 2 0,-2 0-20 0,-5 1-3 16,-10 1-3-16,-5-2-1 0,-13-1 1 15,-7-2 2-15,-10-5 3 16,-12-1-1-16,-11-6-2 16,-5-6-3-16,-6-2-3 15,-8-5-2-15,-2 5-1 16,-3 2-2-16,2 3-2 16,6 3-1-16,7 6-5 0,-1 5 0 15,15 0-1 1,15-1 0-16,26-5 2 15,18-5 1-15,21-13 4 0,2-8 14 16,22-2 25 0,4-7 14-16,15 1 16 15,-1-2-7-15,-16 9-19 16,-18 3-12-16,-33 14-13 16,-20 5-4-16,-32 14-6 15,-11 5-9-15,-24 11-41 16,-2-1-30-16,9-1-113 15,5-1-139-15,23-5 187 16</inkml:trace>
  <inkml:trace contextRef="#ctx0" brushRef="#br0" timeOffset="48247.9">11214 7542 492 0,'-9'0'78'16,"-1"0"83"-16,5 0 7 0,-1 0 31 0,5 0-4 0,1 0-1 0,0 0-15 0,4 4-44 0,-2 1-24 0,-1 6-48 0,1 5-20 0,-2 6-21 0,0 3-2 0,-3 13-3 16,-2 3 0-16,-1 14-3 15,1 5-3 1,-3 13-6-16,-3 1-1 0,0 11-3 15,-1 5-1-15,0 13 0 16,5 2 0-16,-4 6 0 16,-2-3 0-16,0-11 0 15,1-3 1-15,2-2 0 0,-1 1-1 0,5 1 0 32,-5 4 0-32,6-13 0 15,-3 0 0-15,7-21 0 0,1-6 1 16,0-11-1-16,3-6 1 15,6-1 0-15,-4-3 0 16,4 3-1-16,2-1 1 0,-6 5-1 16,3 2 1-16,-6 2-1 15,-2 0 0 1,1-5 0-16,2-4 0 16,4-5 0-16,-1-9 0 0,5-2-1 15,3-5 0-15,5-1 0 16,5 2-1-16,4-6 1 15,2-1 0-15,8-4 2 16,5 0 4-16,6-6 6 16,3-2 1-16,4-4 1 15,-2 3-4-15,-5-7-6 16,-3 3-1-16,-8-3-24 16,-2 2-24-16,-3 0-74 15,-8 1-55-15,-4-1-238 16,2 3 238-16</inkml:trace>
  <inkml:trace contextRef="#ctx0" brushRef="#br0" timeOffset="48535.96">11627 9743 805 0,'13'-6'94'16,"1"0"84"-16,0 4-24 0,9 2 22 0,-4 5-21 0,9 7-17 0,3 4-22 0,7 5-33 0,0 2-12 15,2 4-17-15,-1 0-11 0,-4 6-11 0,-4 2-1 0,-7 9-7 0,-10-5 3 0,-17 2-7 0,-10 7-4 0,-21-7-2 16,-7 4-3-16,-15 9-14 0,-8-5-16 16,-10-3-73-16,-2-5-83 0,-11-18 97 15</inkml:trace>
  <inkml:trace contextRef="#ctx0" brushRef="#br0" timeOffset="49536.89">12953 9568 656 0,'-2'8'93'0,"-1"-3"114"0,1 0 8 0,-6-5 31 0,7-5-23 0,-2-1-35 0,1-4-22 16,4 1-23-16,1 2-3 0,0 1-18 0,-6 0-10 0,-7 4-35 0,-7-3-15 0,-8 5-26 0,-10 7-8 0,-17 5-11 0,-2 7-6 0,-6 19-10 16,7 11-4-16,12 17-4 0,3 7-1 0,17 2 0 15,12-10-1-15,14-11-1 16,12-10-1-16,16-8 1 15,5-3-17-15,9-7-20 0,7-6-19 16,4-14-50-16,2-7-22 16,0-24-169-16,-6-5 180 15</inkml:trace>
  <inkml:trace contextRef="#ctx0" brushRef="#br0" timeOffset="49825.49">13197 9805 1226 0,'-20'34'170'0,"-2"9"194"0,6 0-210 0,3 4-59 0,4 0-40 0,13-3-46 0,9-4-9 0,19-12-6 0,1-6-1 16,12-12 3-16,-2-9 7 0,4-15 36 15,2-5 17-15,-4-8 34 16,-6-3 12-16,-9-7 9 15,-14-8 0-15,-19-2-6 16,-13-3-13-16,-27-2-36 16,-7 3-17-16,-13 11-31 0,-5 11-10 15,6 27-33-15,7 6-25 0,9 16-76 16,15 2-61 0,20-5 106-16</inkml:trace>
  <inkml:trace contextRef="#ctx0" brushRef="#br0" timeOffset="50030.42">13694 9936 1686 0,'13'0'160'0,"3"-2"89"0,10-4-123 0,4-1-13 0,2-5-70 16,6-1-7-16,0-1-54 15,-1 1-54-15,-5 2-187 16,1 2 157-16</inkml:trace>
  <inkml:trace contextRef="#ctx0" brushRef="#br0" timeOffset="50567.91">14338 9646 1306 0,'0'0'117'16,"0"4"96"-16,6 6-61 0,-9 15-12 0,9 14-36 0,-4 18-49 0,1 9-19 0,3 15-23 0,-10-4 3 0,4 7-66 15,-4-5-42-15,1-2-118 16,-3-5-66-1,0-15 49-15,-2-8 42 0,0-21 127 16,2-10 93 0,-7-26 62-16,2-16 35 0,8-31 58 15,0-21-14-15,-7-31 5 16,9 3-3-16,2-14-24 16,13 10-9-16,19 26-23 15,-1 5-24-15,1 46-32 16,-6 7-15-16,1 26-29 15,-2 10-10-15,-6 10-6 16,-4 5-1-16,-5 5 0 16,-10-1 0-16,-5 7-13 15,-7-2-18-15,-11 2-51 0,0-5-38 0,-5-11-125 16,8-4-154-16,9-9 226 16</inkml:trace>
  <inkml:trace contextRef="#ctx0" brushRef="#br0" timeOffset="51048.9">14770 9817 1340 0,'14'38'94'0,"-3"2"99"0,-8 1-87 0,-7-3 7 0,-6-2-25 16,-2-9-50-16,-1-7-12 0,0-7 2 0,2-9 16 0,10-15 13 15,-2 0 4-15,6-15-6 16,9-6-14-16,14-1-1 16,0-7 0-16,12 6-8 15,0 5-2-15,0 7-14 16,0 8-6-16,-8 13-7 0,-3 1-3 16,-4 11-2-1,1 3-1-15,-11 5-16 0,-2 3-15 16,-10 6-1-1,1 2 0-15,-2 3 11 16,1 0 15-16,9-4 0 16,1-7 2-16,5-16 5 0,6-4 2 0,-2-12 11 15,4-10 10 1,0-7 21-16,-1 0 15 0,-9-4 29 16,-2 1 5-16,-19 1-2 15,-10-2-10-15,-13 4-36 16,-13 0-16-16,-4 8-27 15,0 5-20-15,9 9-48 16,3 5-35 0,27 8-132-16,-1-6-92 0,43 9 177 15</inkml:trace>
  <inkml:trace contextRef="#ctx0" brushRef="#br0" timeOffset="51284.45">15682 9830 1221 0,'17'-33'138'0,"-4"5"142"0,-5 1-32 0,-15 5-11 0,-2 9-26 0,-16 13-63 0,-7 11-30 0,-4 25-57 15,-4 10-20-15,6 22-35 0,1 0-6 0,17-4-9 16,6-2-6-16,21-20-23 15,7-4-12-15,16-14-59 16,6-11-31-16,7-13-103 16,1-8-113-16,12-10 208 0</inkml:trace>
  <inkml:trace contextRef="#ctx0" brushRef="#br0" timeOffset="51763.37">16157 9893 1413 0,'-22'-3'124'0,"-4"3"83"0,0 3-10 0,2 5-51 0,3 5-35 0,4 6-61 0,8-4-18 0,4 4-20 0,6 3-7 0,12-1-6 15,8-5-2-15,5-10 1 16,12-3 2-16,6-16 4 16,5-6 3-16,-5-4 3 0,-10-6 3 15,-12 6 8-15,-13 4 6 0,-18 3 6 16,-17 5 0-1,-16 9-11-15,-18 4-4 0,-6 15-9 32,3 12-4-32,7 17-3 15,18 4-2-15,21-6-9 0,17 0 0 0,22-12 4 16,13-7 0 0,15-4 5-16,9-7 2 15,2-8 1 1,4-1-11-16,-3-13-83 0,-10-5-60 15,1-6-355-15,-1-9 297 16</inkml:trace>
  <inkml:trace contextRef="#ctx0" brushRef="#br0" timeOffset="52047.46">16854 9631 1571 0,'-11'-1'150'0,"-17"4"121"0,-9 6-63 16,-15 12-49-16,5 1-43 0,0 8-68 0,6 0-19 0,11 3-27 0,11-1-6 0,20 4-11 15,15 0-1-15,19-1 4 16,7-1 4-16,9 1 8 0,1-5 2 16,-8-2 5-16,-9 1 0 15,-23-9 6 1,-12 1 2-16,-28-4-1 15,-13 2-6-15,-16-5-20 0,-4-3-20 16,9-11-69 0,3-4-57-16,19-9-51 0,12 0-67 15,26 1 153-15</inkml:trace>
  <inkml:trace contextRef="#ctx0" brushRef="#br0" timeOffset="52327.24">17359 9737 1559 0,'16'-8'164'16,"-16"-3"152"-16,-13 8-76 0,-26 4-59 0,-10 6-37 0,-2 7-76 0,1 3-27 0,13 1-36 0,11 1-7 0,18-2-15 15,5 2-3 1,17 6 2-16,6 3 3 0,5 2 11 15,-1 7 3-15,-8 1 1 16,-5-4 3-16,-11 7-14 16,-8-1-7-16,-19-2-21 15,-9-1-17-15,-8-5-46 16,-5-5-73-16,6-15-200 16,7-2-170-16,8-20 283 15</inkml:trace>
  <inkml:trace contextRef="#ctx0" brushRef="#br0" timeOffset="52616.98">17551 9888 1162 0,'-6'33'86'0,"3"-1"128"0,-13-2-193 16,7 5 5-16,10-9-4 0,9-7 4 0,21-9-8 15,2-18 21-15,5-6 36 16,-6-5 18-16,-1-2 29 16,-1 1-5-16,-16-1 13 15,-1-2-4 1,-14-4-20-16,-7 0-15 0,-19-6-45 16,-5 0-26-16,-21 0-70 15,-12 1-44-15,-11 16-143 16,0 7-120-16,20 18 199 15</inkml:trace>
  <inkml:trace contextRef="#ctx0" brushRef="#br0" timeOffset="52911.01">18021 9907 1371 0,'10'40'53'0,"-2"-1"16"0,-16 1-21 0,-2-3-2 0,-1-8 17 0,4-4 5 0,0-4-19 0,6-7 16 0,1-13 16 0,-2-1-4 16,4-12 20-16,4-9 6 0,2-13-8 16,11-14 5-16,9-4-20 15,10-6-6-15,12 6-30 16,1 6-9-16,3 8-22 15,-2 8-13-15,-10 11-47 16,4 5-39-16,-7 0-92 16,2 0 86-16</inkml:trace>
  <inkml:trace contextRef="#ctx0" brushRef="#br0" timeOffset="112038.43">13642 7553 120 0,'-8'-5'57'0,"3"-6"43"16,-7-2-1-16,-1 2-4 0,1-1-2 0,-6 2-9 0,-4 4-20 0,-3 4-8 0,-8 9-13 0,-2 1 10 0,-4 4 34 0,-2-1 15 16,9-3 22-16,7 2-4 0,12-3-18 0,8-3-14 0,18-3-2 15,12-1 6-15,32-3 7 0,11-8 2 0,20-3-28 31,7 0-19-31,1-5-28 16,5 3-23-16,-1 5-342 16,4 3 248-16</inkml:trace>
  <inkml:trace contextRef="#ctx0" brushRef="#br0" timeOffset="132283.2">16289 9510 400 0,'-4'-2'91'15,"-4"-2"94"-15,4 0-14 0,3 3-24 0,1-2-8 0,0 0-22 0,-6 1-6 0,1 4-28 0,-8 2-14 16,8-2-17-16,4 3 0 0,-4-1 3 0,15-1 3 0,2-3 1 0,2-3-3 0,7-5-10 15,-4 1-4-15,18 0-7 0,-7-2-5 16,17 2-3-16,4 1-6 16,12 1-12-16,12 4-2 15,13 1-5-15,15 1-1 16,2 3 0-16,-1 0-1 16,-2 1 1-16,-2-3-1 15,9 1 0-15,11 3 1 16,-3-3-1-16,-6 4 1 0,-25-1 1 15,-12-5 1-15,-18 4 2 16,-11 1 1 0,-20-1 10-16,-12 0 4 0,-33-2 5 15,-8-1 0-15,-22-1-7 16,-9 1-4-16,-17-2-4 0,-13 0 0 0,-23-5 0 31,-2-4 1-15,-1-4-2-16,2-1-2 0,-13 0-5 15,-5 1-1-15,-5 5-2 16,8 3-1 0,28 4 0-16,15 1 0 0,32 1-2 0,10 3 1 0,33-1-4 31,12 3 4-31,31 3 13 16,12-2 8-16,30 1 18 15,18-7 1-15,32 1-9 0,18-2-6 16,4 0-13-16,-11-2-3 15,-17 1-32-15,-15-7-47 16,-18 3-207-16,-5 0 169 16</inkml:trace>
  <inkml:trace contextRef="#ctx0" brushRef="#br0" timeOffset="133083.68">18391 9436 786 0,'0'0'130'0,"-2"0"197"0,2 4-200 0,0 3-23 0,0-2 7 0,6 4 0 0,4-3-6 0,17 2-16 0,9 0-6 0,22-6-22 0,15-1-13 0,37-1-23 0,18-6-10 0,5 4-11 16,4-1-1-16,-17 3-1 15,-2 0 1-15,-4 3 24 16,-10 4 5-16,-24-4 10 15,-26 0 8-15,-29 3-5 16,-20-4 0-16,-29-2-8 16,-9 3-7-16,-47-1-17 15,-17-1-5-15,-18 2-4 16,-14-3-2-16,-1 0-2 16,-8-3 0-16,-3 2 0 15,9-1-2-15,24 2-2 16,28 6-1-16,42 4-8 15,22 2-2-15,31 7 3 0,26-3 3 16,45 6 9-16,31-3 2 16,34 2 0-16,10-7-2 15,22-5 0-15,-3-7 12 16,-9-12-106-16,-12-5-160 0,-34-14 156 31</inkml:trace>
  <inkml:trace contextRef="#ctx0" brushRef="#br0" timeOffset="141853.97">21871 7075 826 0,'-3'2'150'0,"3"4"176"0,0-5-68 0,4 1-19 0,4-2-40 16,2 3-62-16,-2 10-23 0,4 17-39 0,-1 12-18 0,0 21-33 0,-1 8-11 0,-7 16-12 0,5 9-1 0,-5 10 1 15,-1-2 0 1,1-14 2-16,-3-14 3 0,-2-29 3 15,1-14-9-15,-4-22 49 0,-3-11 12 32,3-25 17-32,-1-11 14 0,6-20-52 15,3-7-11 1,16 5-16-16,5 6 1 0,9 20 9 16,11 10 1-16,11 22-3 15,5 14-5 1,0 21-9-16,-2 5 0 15,-18 10-1-15,-15 1 0 0,-15-9 3 16,-10 4 2 0,-23-10 2-16,-10-3 2 0,-23 0-4 15,-12-4-8-15,-5-12-38 16,5-3-24-16,19-14-73 16,10-6-45-16,26-21-127 15,13-11-83-15,26-18 212 16</inkml:trace>
  <inkml:trace contextRef="#ctx0" brushRef="#br0" timeOffset="142145.56">22612 7037 1145 0,'0'-8'181'0,"-3"3"145"0,-2 13-89 0,4 13-4 0,1 14-50 15,1 9-26-15,6 19-46 0,-4 1-17 0,3 26-45 0,-1 5-18 0,3 6-21 16,-2 0-4-16,5-7-3 0,2-5-9 0,-1-20-49 0,-2-7-41 0,-2-21-120 0,1-11-87 0,4-22 164 0</inkml:trace>
  <inkml:trace contextRef="#ctx0" brushRef="#br0" timeOffset="142408.51">23136 6895 1540 0,'2'-12'134'16,"-2"4"77"-16,0 8-6 0,-4 11-50 0,0 11-23 0,2 20-33 0,-3 12-14 0,4 17-36 0,-4 9-11 0,2 7-24 0,1 6-6 0,1 7-4 0,-1 2-3 15,2-1 2 1,3-8 0-16,8-19-1 16,4-11-1-16,8-23-3 15,6-12-2-15,8-20-6 0,6-11-10 16,9-18-38-16,-1-13-24 0,-4-15-70 15,-8-5-62-15,-13-4-276 16,-11-2 289-16</inkml:trace>
  <inkml:trace contextRef="#ctx0" brushRef="#br0" timeOffset="142610.92">22989 7217 1285 0,'7'5'170'15,"5"-1"120"-15,28-2-49 0,9 1-31 0,15-3-63 0,7-3-47 0,10-8-54 0,-1-2-15 0,-6-1-53 0,-4 0-58 0,-7-8-189 16,-8 3 154-16</inkml:trace>
  <inkml:trace contextRef="#ctx0" brushRef="#br0" timeOffset="144335.26">22827 8759 526 0,'3'-12'71'0,"0"-4"98"15,2 0-43-15,-8-1 32 16,0-1-13-16,-2 4-7 0,-5 2 0 16,7 4 10-16,2 6 7 15,-3 1 4-15,0-3-5 16,4 8-18-16,3 5-15 16,3 5-41-16,0 4-20 0,7 13-31 31,-2 8-6-31,3 18-6 0,1 14-3 0,-6 32-4 15,-7 13-5 1,-6 12-4-16,-5 1 1 16,-2-4-37-16,3-8-20 15,2-13-53-15,3-3-40 16,3-22-45-16,-2-13-61 0,-4-19-193 16,-1-15 254-16</inkml:trace>
  <inkml:trace contextRef="#ctx0" brushRef="#br0" timeOffset="144577.32">22652 9724 1108 0,'-24'-34'133'0,"7"10"130"0,-2 5-43 0,12 24-58 0,6 12-38 0,2 19-67 0,9 13-39 16,4 8-14-16,2 5-1 15,9-9-2-15,2-2-1 16,8-13 3-1,4-9 12-15,2-10 28 16,8-12 13-16,0-20 12 16,-2 0-9-16,4-13-25 15,-7-6-12-15,-11-4-15 16,-1-11-9-16,-9-4-95 16,-4-1-85-16,8 5 96 15</inkml:trace>
  <inkml:trace contextRef="#ctx0" brushRef="#br0" timeOffset="147262.69">22227 10617 416 0,'0'0'122'0,"0"-2"135"0,-3 2-34 0,-3 0-22 0,3 0-24 0,-2 0-41 0,-3-3-9 0,-1-2-13 0,-2 2-6 0,-5 3 1 0,0 0 1 15,-8 0-3-15,-2 0-11 16,-11 5-19-16,-5 1-8 15,-9 7-36 1,-4 0-8-16,4 6-14 0,4 11-11 0,17 7-6 31,6 8 1-31,13 3-4 0,11 3 0 16,13-9-2-16,1-1 0 16,13-6 2-1,1-5 1-15,10-11-26 0,5-6-42 16,0-9-150-16,4-7-155 0,-12-9 204 15</inkml:trace>
  <inkml:trace contextRef="#ctx0" brushRef="#br0" timeOffset="147401.94">22489 10883 1835 0,'5'4'152'0,"-4"4"98"0,-1-5-90 0,-7-3-55 0,3-7-55 16,-3-7-107-16,0-3-54 0,9-4-205 0,3 2 176 0</inkml:trace>
  <inkml:trace contextRef="#ctx0" brushRef="#br0" timeOffset="147709.51">22961 10190 1471 0,'0'-4'130'0,"-2"9"131"0,-2 6-56 0,-17 16-22 0,-3 12-36 0,-4 20-69 16,1 13-21-16,7 17-23 15,7-1-7-15,8 3-15 16,5-2-9-16,11 1-3 16,4 0-9-16,0-12-28 0,4 0-23 15,-1-18-68 1,2-10-27-16,-3-17-99 0,-1-9-145 16,-3-24 241-16</inkml:trace>
  <inkml:trace contextRef="#ctx0" brushRef="#br0" timeOffset="148191.85">23267 10281 1017 0,'-2'-11'123'0,"-6"3"107"0,5 7-40 0,-1 1-36 0,-1 6-28 0,5 6-26 32,0 3-2-32,5 10-3 15,-2 6-9-15,-2 15-28 16,-1 6-12-16,0 11-22 0,0 5-8 0,-4 6-11 16,-4 7-2-16,-5 7-2 15,4 3-1-15,2-2 1 31,4-10-1-31,8-21 0 0,7-17-3 0,14-16-6 16,2-11-3 0,12-14-5-16,5-1-7 0,-2-24-40 15,3-4-39-15,-15-18-110 16,4-4-102-16,-19-5 171 16</inkml:trace>
  <inkml:trace contextRef="#ctx0" brushRef="#br0" timeOffset="148341.76">23194 10633 1669 0,'13'8'121'0,"6"-2"38"0,-2-1-17 0,15-10-59 16,3-3-43-16,10-12-121 15,4-6-82-15,6-4 88 16</inkml:trace>
  <inkml:trace contextRef="#ctx0" brushRef="#br0" timeOffset="148508.49">23904 10942 1406 0,'-11'20'176'0,"10"-7"268"0,1-10-398 0,9-16-109 0,8-9-51 0,-1-11 66 15</inkml:trace>
  <inkml:trace contextRef="#ctx0" brushRef="#br0" timeOffset="148872.25">24550 10522 1745 0,'4'0'141'0,"-8"-6"107"0,-9 4-53 0,-16 1-30 0,-5 6-47 0,-9 12-76 16,-4 5-16-16,-8 13-24 16,-2 1-5-16,16 8-8 0,12 2-2 15,29 3-3 1,13-3 1-16,22-1 5 0,1 1 2 15,8-3 6-15,-6-2 2 16,-11-4 3-16,-8-5 2 16,-13 1 6-1,-4-6 3-15,-18 0 5 16,-8 1 0-16,-15-4-2 16,-12-2-5-16,-9-10-22 0,0-1-17 15,-1-7-48-15,-1-1-72 16,12-3-71-16,-2-2 108 15</inkml:trace>
  <inkml:trace contextRef="#ctx0" brushRef="#br0" timeOffset="150324.82">21912 11610 1319 0,'8'-20'120'0,"1"1"67"0,-6 2 13 0,-1 3-39 0,4 4-14 0,-6 5-13 0,-8-1-12 15,5 19-34 1,-5 12-19-16,5 28-40 16,3 18-13-16,-1 16-7 0,-1 5-6 15,2-1-3-15,-3 2 0 0,3-8-16 16,-2-7-3-16,2-15 1 16,0-11 1-16,0-19 17 15,5-10 0-15,-5-21 0 16,2-2 3-1,2-20 3-15,4-9 1 16,3-13-1-16,3 1-1 16,5 6-2-16,7 5 2 15,7 16 2-15,0 6 1 0,9 13-1 16,1 4 0-16,1 8-3 16,-1 7 2-16,-10 1-2 15,-2 2 0-15,-15-2 4 16,-5 2 3-16,-19 0 8 15,-7-3 2-15,-28-7-3 16,-9-1-9 0,-10-8-25-16,-4-8-16 0,6-7-67 15,7-7-40-15,7-11-123 16,14-5-169-16,23-5 251 16</inkml:trace>
  <inkml:trace contextRef="#ctx0" brushRef="#br0" timeOffset="150838.95">22802 11937 1440 0,'-15'2'124'0,"-5"-2"69"0,-7-2-8 0,-8 0-63 0,-3 1-30 0,-1 4-49 15,1 16-15-15,7 12-25 16,2 12-5-16,13 17-4 16,4 1 0-16,15-2-1 0,3-6-1 15,18-7-4-15,11-8-2 0,12-14-14 32,11-9-30-32,9-15-64 15,8-8-80-15,3-15 104 16</inkml:trace>
  <inkml:trace contextRef="#ctx0" brushRef="#br0" timeOffset="151224.15">23182 11815 1306 0,'4'-14'59'0,"-2"-1"72"0,0-4-23 0,-2-7 28 0,4-4-9 0,7-1-52 15,2-1-15 1,9 7-8-16,-3 5 7 0,2 7-1 16,1 7-3-16,-7 10-7 15,1 4-10-15,-5 14-7 16,0 8-5-16,-8 14-13 15,-1 9-1-15,-4 14-6 16,-2 11-2-16,-7 2 1 16,-2 2-4-16,-1-5 1 15,1-6 4-15,4-6-41 16,2-7-29-16,0-14-80 0,-3-7-67 16,5-12-225-16,-1-6 249 15</inkml:trace>
  <inkml:trace contextRef="#ctx0" brushRef="#br0" timeOffset="151424.69">23074 12396 1119 0,'-4'6'193'0,"1"4"207"0,10-6-214 0,6 4-14 0,12-8-69 0,5 3-31 16,16 1-19-16,3-3-11 0,6 4-17 15,7-5-12 1,-4 0-44-16,7-6-7 0,-5-2-115 16,-2-5-98-16,-11-4 144 15</inkml:trace>
  <inkml:trace contextRef="#ctx0" brushRef="#br0" timeOffset="152113.75">23937 11614 623 0,'7'-24'192'16,"-4"-1"134"-16,-2 3-33 0,3 0-26 0,-1 6-45 0,-6 2-14 0,3 7-49 0,0 7-21 0,0-3-42 15,4 13-23-15,-1 7-19 16,-1 5-12-16,0 16-19 16,-2 11-6-16,0 19-10 15,-4 9-3-15,-5 10-3 16,4 1-1-16,-6-1-9 15,2-7-1-15,7-11-1 0,1-7-1 16,10-10 5-16,5-6-1 16,5-16-2-16,8-5-1 15,6-14-5-15,7-5-3 16,9-10-23-16,3-7-19 0,-2-12-46 31,1 1-27-31,-10-9-108 0,-11 2-137 0,-10 1 222 16</inkml:trace>
  <inkml:trace contextRef="#ctx0" brushRef="#br0" timeOffset="152409.38">24382 11776 1977 0,'0'-2'0'0,"26"-4"-53"0,32-16 37 0</inkml:trace>
  <inkml:trace contextRef="#ctx0" brushRef="#br0" timeOffset="156473.53">23857 11691 428 0,'-3'-6'142'15,"-2"2"105"-15,0 3-3 16,4-2 4-16,-2 3-42 16,-2-3-28-1,3 3-44-15,-1-2-17 0,2 2-33 16,1 0-16-16,1 0-28 15,2 5-8-15,11-1-10 16,7 7-1-16,9 2-3 16,20 6-5-16,17 2-8 15,15-3-1-15,11-3-4 16,-2-4 5-16,-4-10-56 16,-17-1-49-16,-22-8-202 15,-7-3 165-15</inkml:trace>
  <inkml:trace contextRef="#ctx0" brushRef="#br0" timeOffset="196470.59">1973 10302 492 0,'1'-7'155'0,"-1"1"159"0,0 0-93 0,-8 4-51 0,-3 2-43 0,-6 0-27 16,-5 5-6-16,-5 3-17 0,2-2-12 0,-2 5-22 0,0 2-13 0,-1 6-22 0,-5-1 0 0,1 9 1 15,-6 6 1-15,3 4 0 0,-1-3 0 0,-2 4-4 16,8 2-2-16,4 4-4 0,2-2 0 0,11 12 1 0,-3 4-1 0,7 10 2 16,0 9-1-16,2 21 0 15,-1 6 0 1,0 16-1-16,-4 2-1 15,1-17-1-15,3-9-1 0,9-21-1 16,11-8 0-16,16-16-5 16,10-5-1-16,9-18-1 15,8-6 0-15,5-19 4 16,8-6 2-16,19-16-6 16,14-8-49-16,20-15 41 15</inkml:trace>
  <inkml:trace contextRef="#ctx0" brushRef="#br0" timeOffset="197737.51">20828 11634 586 0,'0'0'96'0,"3"-3"104"0,3 0-117 0,2 3 5 0,5-5-12 0,1 2 4 0,5-2 21 0,-5-6 7 0,4 2-1 0,2 1-11 0,2 0-33 0,-1 3-16 0,2 2-24 0,-1 1-4 0,4 7-7 0,-3-2-4 0,4 8-2 15,2-3 2-15,-3 5 8 16,1 1 8-16,-5 3 11 16,-4 1 1-16,1 7-3 15,-7 3-6-15,-7 7-12 16,-2 5-2-16,-6 7-4 16,-8 3-1-16,-5 10 0 15,-8 5-2-15,7 11 0 0,-7 7-3 16,2 5-2-1,5 4-1-15,-2-2 0 16,6-3 2-16,9-18 1 16,-1-3 0-16,5-14 8 15,-5-8 5-15,2-9 15 16,-5-2 12-16,-1-6 9 16,-7 0-1-16,-19-5-13 15,-15-3-10-15,-29-7-48 16,-14-5-71-16,-16-9 54 0</inkml:trace>
  <inkml:trace contextRef="#ctx0" brushRef="#br0" timeOffset="213700.27">9693 11495 613 0,'-8'10'91'0,"-1"-1"81"0,-4 2-51 0,2 2-17 16,5-5 3-16,-2-3 1 0,3-5-16 0,5-2-8 0,0-4-14 0,5 1-14 0,-5-1-20 0,0 6-14 0,5-2-17 0,0 2-3 0,4 6-5 0,2-4 16 0,2-2 18 15,4 0 11-15,4-5 24 16,5-1-9-16,9 0-8 16,3 1-8-16,-3 0-18 15,3 5-5-15,3 0-10 16,4 2-2-16,6-1-4 16,-1 2 1-1,2 1-1-15,-4 0 5 0,1-2 4 16,-4 3 1-16,1-4 1 15,3 4-5-15,1-5-4 16,6 0-1-16,-1-2 1 16,5-1-1-16,1 3 0 15,-1-3-1-15,14 1 0 0,1-1-1 0,-11 3 0 16,-1-1-1 0,-1-2 2-16,-2 3-1 15,3 0 1 1,6 3 1-16,-1 0 18 15,-5 0 2-15,2 0 3 0,-3-3 1 16,-7 0-17 0,0 0-2-16,-6-1-3 0,1-1 0 15,1 2-2-15,-1 0 1 16,2 2-2-16,7 2 0 16,-1 4 0-16,8 3-2 15,9 2 0-15,-1 0 0 0,-3-2 0 16,0 0 1-16,-2-7 0 0,4 4 1 15,1-5-1-15,5 1 0 16,3-4 0-16,-5-2 0 16,-6 2 0-16,-14-3-21 15,-13 3-108 1,-9 1-114-16,-2 7 123 0</inkml:trace>
  <inkml:trace contextRef="#ctx0" brushRef="#br0" timeOffset="-202649.29">20407 14586 420 0,'0'0'122'0,"-2"-1"155"0,2-1-9 0,-1-1-18 0,-3-3-14 16,1-2-41-16,-1-5-25 15,-6-7-47-15,7 1-14 16,1-11-23-16,-7-2 2 16,3-4-13-16,-5 1-11 15,-8 5-28-15,6 8-17 16,-6 14-12-16,-6 8-4 0,-10 16-6 16,-3 11-4-16,2 20-4 15,4 7-1-15,7 15-5 16,2 4-8-16,18-9-1 15,3-7 1-15,9-24 12 16,8-6 9-16,4-14 6 16,5-5 4-16,1-13 3 15,2-9 9-15,3-15 18 16,-2-10 11-16,5-13 14 16,-3-5-1-16,-6 4-5 15,0 7-9-15,-12 19-14 0,-5 8-6 16,-1 25-17-16,-3 10-4 15,3 22-7 1,-1 5-2-16,-3 10-8 16,6 6-42-16,0-11-54 0,7-7-52 15,9-15-112 1,9-12-32-16,7-14-138 16,7-8-64-16,2-11 282 0</inkml:trace>
  <inkml:trace contextRef="#ctx0" brushRef="#br0" timeOffset="-202279.53">20880 14635 827 0,'14'-25'235'0,"-3"1"191"0,-22 5-93 16,-12 4-52-16,-14 4-105 0,-5 9-50 0,-1 10-78 15,-1 14-23-15,11 16-21 16,0 9-4-16,14 7-7 16,1 3-1-16,17-5-15 15,7-7-13-15,13-15-8 16,9-9 1-16,10-21 19 15,8-2 16-15,-2-18 15 16,2-6 14-16,-5-18 20 16,5-5 11-16,-19-28 11 0,-9-13-3 15,-8-9 7 1,-15-10 0-16,-7 0 0 16,-6 2-5-16,1 0-26 15,-4 12-12-15,12 31-18 16,-1 23-4-16,7 42-11 15,0 27-2-15,6 37-1 16,2 19-2-16,5 21 6 16,4 9 4-16,9 4-71 0,4 0-57 15,14-6-177-15,-3-11-42 16,3-22 8-16,5-13 25 16,-8-28 22-16,4-3 171 15</inkml:trace>
  <inkml:trace contextRef="#ctx0" brushRef="#br0" timeOffset="-201921.94">21508 14802 1400 0,'3'-42'182'0,"-6"1"152"0,-14 1-55 0,-15 10-98 0,0 11-52 0,-2 23-80 0,-1 16-28 16,7 21-31-16,2 10-3 15,12 9-14-15,6-1-20 16,15-11-42-16,5-4-7 0,13-20 16 15,7-10 23-15,4-13 47 16,2-5 10-16,0-15 5 16,-6-8 3-16,1-11 18 15,-8-8 14-15,-8-18 43 16,-1-12 22-16,-11-27 6 16,-5-7-6-16,-5-8-18 15,-8 4-15-15,-7 13-19 16,7 15-12-16,4 26-25 15,3 20-10-15,4 42-11 0,-4 21-3 16,4 36-4-16,2 13 0 0,5 26 1 16,3 6-24-16,9 0-84 31,4-1-62-31,9-13-190 16,7-11 198-16</inkml:trace>
  <inkml:trace contextRef="#ctx0" brushRef="#br0" timeOffset="-201706.71">21809 14746 2006 0,'-9'15'93'0,"-2"0"13"16,3-3-50-16,3-9-57 0,-3-3-26 0,10-8-57 15,1-4-54-15,6-7-260 0,12-2 240 16</inkml:trace>
  <inkml:trace contextRef="#ctx0" brushRef="#br0" timeOffset="-201103.39">22420 14561 1119 0,'-8'0'184'0,"-5"-1"175"0,4-1-42 0,-12-1-81 0,-6-4-38 0,1 0-79 16,-9 0-32-16,-1 4-50 0,-2 6-16 0,-3 16-18 0,3 8-5 0,6 14-9 0,1 8-8 0,15 5-40 15,7-6-19-15,12-8-38 16,9-9-1-16,10-15 36 16,13-8 23-16,5-11 45 15,8-8 13-15,1-11 16 16,-4-10 10-16,-4-10 28 16,-8-12 18-16,-6-11 29 15,-1-4 9-15,-11-11 4 16,3-7-13-16,-8-6-33 15,-4-7-9-15,-6-4-26 0,-11 0-6 0,0 18-10 16,0 13-10-16,6 41-5 31,-3 20-4-31,4 37-6 16,4 19-2-16,0 41-5 16,1 18 3-16,2 23 7 15,2 0 1-15,2 7-46 0,2 1-45 16,5-10-65-1,4-9-24-15,12-29-37 0,6-17-68 0,11-22 182 16</inkml:trace>
  <inkml:trace contextRef="#ctx0" brushRef="#br0" timeOffset="-199755.58">23859 14192 508 0,'-2'3'117'0,"0"0"129"0,-1 5-58 0,-3-6-43 0,3 1-6 0,-5-3-8 0,5 0 3 0,3-2 2 15,0 2-2-15,-8-4-14 0,6 4-19 0,-18-5-31 16,-7 2-16-16,-6 3-23 0,-19 0-8 16,3 11-14-16,-2-3-5 0,10 7-3 31,8 1-1-31,17 6-4 16,13 0 0-16,11 5-4 15,9-3 2-15,18 6 4 16,0-3 2-16,12-2 0 15,1 0 0-15,-6-4 0 16,4 1 2-16,-5 1 0 0,-11 3 2 16,-6 2 2-1,-9-1 1-15,-15 1 2 0,-8 2 2 16,-23-3-2-16,-5-2 0 0,-16-7-4 16,-4-3-8-1,-15-10-44-15,2-8-31 0,6-11-83 16,8-5-69-16,17-22 128 15</inkml:trace>
  <inkml:trace contextRef="#ctx0" brushRef="#br0" timeOffset="-199522.58">23557 13840 1606 0,'13'0'90'0,"3"8"34"0,-2 3-48 0,5 15-19 0,0 5-9 0,3 23 10 0,-2 12-6 0,9 22-13 0,-9 7-2 0,1 11-20 16,-6 9-6-16,-4 11-48 16,5-3-58-16,-9-8-174 15,4-8-207-15,3-28 259 16</inkml:trace>
  <inkml:trace contextRef="#ctx0" brushRef="#br0" timeOffset="-198888.57">24488 13853 910 0,'2'-24'131'0,"-2"-1"120"0,-4 0-25 0,3 6-29 0,-7 3-18 0,-13 5-38 0,-1 3-21 0,-17 7-34 0,-10 4-18 0,6 16-24 16,-2 6-12-16,7 13-24 15,6 9-6-15,9 21-6 16,5 5-2-16,10 13 0 31,8 3 1-31,13 4 1 0,4 1 1 16,5-1 2-16,2-1 13 16,-7-7-90-16,-2-8-59 15,-4-12-121-15,-5-15-97 16,-8-18 201-16</inkml:trace>
  <inkml:trace contextRef="#ctx0" brushRef="#br0" timeOffset="-198707.07">23996 14375 1444 0,'39'-9'106'0,"10"2"50"0,9-2-59 0,15 1-48 0,4 2-23 0,-7-9-14 0,-2 3-6 0,-12-7-48 0,-5 3-66 0,-7-1 63 0</inkml:trace>
  <inkml:trace contextRef="#ctx0" brushRef="#br0" timeOffset="-198381.06">24725 13762 1748 0,'9'0'54'0,"-1"7"-17"0,0 3-11 0,-3 18 24 0,-4 5 18 0,1 18 25 0,-2 4 8 0,-3 11-20 15,-8 1-23-15,-4-3-33 16,-2 6-14-16,-5 1-12 0,-3 0-8 15,9-8-6-15,3-3-4 16,13-10-7-16,3-11 5 16,12-2 6-1,7-11 5-15,6-13 8 16,7-5-1-16,3-11-3 16,1-2-18-16,2-8-54 0,-1-5-39 0,2-1-145 15,-10-7-262-15,-13 0 315 31</inkml:trace>
  <inkml:trace contextRef="#ctx0" brushRef="#br0" timeOffset="-198188.89">24974 14189 1352 0,'-16'8'235'0,"2"4"286"0,-3 14-378 0,1 10-27 0,3 16-77 0,-1 13-14 0,14 10-7 16,0 3-6-16,9 10 0 16,7-3-6-16,5-1-44 15,-2-7-58-15,3 0 55 16</inkml:trace>
  <inkml:trace contextRef="#ctx0" brushRef="#br0" timeOffset="-188431.6">20252 12595 248 0,'-49'-4'43'0,"2"3"71"0,-7-4-28 0,5 10 46 0,2 1 23 15,6 4 32-15,2 1 0 0,7 1-17 0,5 1-13 0,5 4-39 0,6 4-17 0,15-7-26 16,9-1-2-1,14-9 12-15,12 3 11 16,30-6 1-16,10 2-12 0,24-1-33 16,10-2-18-16,-5-2-17 15,-7 1-8-15,-23-1-3 16,-10 4 5-16,-28-1 4 16,-32-1 6-16,-10-1 2 15,-26-6-3-15,-28 4-13 16,-13 2-18-16,-32-2-19 15,-8 3-1-15,-10-4 6 16,-1-2 13-16,21 3 11 16,11 3 2-16,27 3-1 15,21 7 0-15,31 2 1 16,17 1 2-16,37-1 10 0,12-4 8 16,25 3 3-16,16-3-2 15,19-2-8-15,3 1-6 16,-14-1-1-16,-20 2 1 15,-40-3 5 1,-17 1 1-16,-28-4-2 16,-15 1-17-16,-22 3-42 15,-11-3-28-15,-6 7-36 0,0-1-5 0,17 7-23 16,4-2-40-16,20 0 105 16</inkml:trace>
  <inkml:trace contextRef="#ctx0" brushRef="#br0" timeOffset="-187282.99">9917 12924 379 0,'-17'3'87'0,"0"5"77"16,-9-6-44-16,-11 4-65 0,-3 0-17 0,-2-2-1 0,-1 3 5 0,13-7 13 0,3 0 17 0,13-3 26 15,3-1 11-15,9 2 16 16,2 0-8-16,7 2-28 15,4 0-9-15,3 0-15 16,6 2-4-16,7 0-12 0,11 1-6 16,22 3-16-16,14-3-8 15,44 0-10-15,7 4-4 16,27-7-4-16,5-5-1 16,22-1 0-16,4-4 0 15,3 1 2-15,9-1 3 0,-20-1 8 16,-3-1 8-16,-20 2 16 15,-21 1 4 1,-22 1 1-16,-16-2-6 0,-22 1-7 16,-18 4-3-16,-27-9 9 15,-19 6-1-15,-14 3-3 16,-15 5-4-16,-21 2-15 16,-6-2-1-16,-14 0-5 15,-13 0 1-15,-3 0-4 16,-11 0-3-16,-23 0 0 15,-17 0-3-15,-24 0-15 16,-9 0-14-16,-20 1-34 16,2 7-4-16,4 6 15 15,8 4 15-15,43 5 32 0,22 1 7 16,41-3-2 0,14-2-4-16,35-2 17 15,20 2 9-15,34-3 26 0,13-2 14 16,34-5-9-16,19-9-5 15,48-4-21-15,25-4-11 16,32-10-10-16,24 4-2 16,0 0 0-16,7 3 0 15,0 9 2 1,-21 2 20-16,-28 7-76 0,-17-3 47 16</inkml:trace>
  <inkml:trace contextRef="#ctx0" brushRef="#br0" timeOffset="-180590.37">10545 14698 917 0,'-4'2'126'0,"0"-2"86"0,1 0-94 0,-3-2-22 0,1-1-21 16,5 3 6-16,0-5 6 0,6-2 3 0,15-3-4 0,12 1-6 0,24-4-6 0,23 5-10 15,28 2-18-15,8 4-6 0,18 10-17 0,5-3-5 0,6 1-8 16,-3-4-3-16,-20-2-17 0,-18 0-40 0,-35 1-173 0,-5 6 140 0</inkml:trace>
  <inkml:trace contextRef="#ctx0" brushRef="#br0" timeOffset="-177082.71">13202 14414 285 0,'-30'23'54'0,"3"-6"69"0,2-1-57 0,8-4 55 0,-1-1 24 0,7-1 41 15,2 2 7-15,-1 3-44 0,2 2-34 0,4 3-53 0,0 6-26 0,4-6-21 16,5-1 3-16,11-5 25 16,6 0 8-16,30-3 22 15,16 2-1-15,39 0-19 16,13-2-8-16,11-3-26 15,2 0-6-15,-7-4-7 16,6 3 2-16,4 2-24 16,-8-3-69-16,-21 13 54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56:47.6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5546 5695 288 0,'-19'21'84'0,"0"-4"72"0,6 2-6 0,9-10-6 0,2-6-14 0,7-4-4 0,-2-5-12 0,8-1-18 0,2-1-8 16,-1 5-9-16,4-5-5 0,-3 7-15 0,-1-1-4 0,-10 2 1 0,14 0-6 0,-7 2-2 0,4-2 0 0,9-2-7 0,-5-7 2 15,8-4-6-15,5 0-5 0,13 2-15 16,7 5-5-16,15 5-7 16,9 1-2-1,8 1-2-15,5 2-1 0,1 5 0 16,-1-2 0-16,3 4-1 16,8-1 2-16,25-5 8 15,5-3 1-15,14-2 1 16,1-1-2-16,17 2-7 0,15 3-2 15,14 7-4-15,16 2-2 0,5 2 0 32,3 2 1-32,24 6 4 15,-9-3-1-15,14-1 2 16,13-7 3-16,-2-11 1 0,10-7 0 0,7-10 1 16,-2-10-1-16,8-9-12 15,-6-8-56 1,-5-15 42-1</inkml:trace>
  <inkml:trace contextRef="#ctx0" brushRef="#br0" timeOffset="15020.7">8848 7168 674 0,'8'2'88'0,"-4"1"47"0,4 0 4 0,-6 0-11 0,6 7 2 0,0 2 5 0,3 2-24 15,1 4-13-15,4-4-32 0,5 2-17 0,5-5-26 0,12 0-8 0,13 0-10 0,13-2-2 0,26 2-3 0,21-3 0 16,20 3-2-16,0-1-1 15,19-1-2-15,15-4 0 0,17-5-6 32,13-3 3-32,34-5 0 0,-8-3 1 15,38-3 6-15,15 1-2 16,5 2 5-16,30 5 3 16,4 9 3-16,10 5 3 15,-1 7-1-15,6 3-2 16,-8-1-1-16,-13-1-2 15,-9 0 3-15,-25-2 3 16,-8-2-3-16,-18-2-2 0</inkml:trace>
  <inkml:trace contextRef="#ctx0" brushRef="#br0" timeOffset="19904.73">16625 9679 285 0,'-11'14'99'16,"-5"3"106"-16,2 1-40 0,3-4-29 0,3-6 6 0,-1-1 24 0,4 1 7 0,0-8-3 15,5 0-21-15,5-9-46 0,5-2-22 0,13-3-34 16,10-2-1-16,18-3 0 0,15 2 1 16,11 4-9-16,4 5-8 15,-2 13-17-15,-15 3-3 16,-10 12 1-16,-13 4 5 0,-22 11 21 15,-8 9 10-15,-22 19 7 16,-9 8-2-16,-25 14-22 16,1 6-11-16,-9 12-12 15,-7 1-3-15,11 5-2 16,9-7-2 0,20-17-3-16,23-2-2 15,24-17-1-15,11-2 0 16,15-2 3-16,-1-2 1 0,5 1 3 15,0 1 1-15,-16 2 2 16,-3 0 3-16,-16 5 4 16,-13 4 2-16,-13 9 1 15,-12 12-2-15,-21 15-3 16,-2 16-2-16,-11 7-4 16,2 5-2-16,10-9-1 15,12-5 0-15,19-8-6 16,10-1 1-16,23-4-4 15,10-3 0-15,18 4 3 0,6 4 0 16,14 3 4-16,9 8 2 16,12 2 1-1,6 4 1-15,-14 7 1 16,-10 6 9-16,-27 8 11 0,-12 3 1 16,-19 5 8-16,-8 0-5 15,-15 2-1-15,-19 1 9 16,-14-19 17-1,-15-7 7-15,-32-21 5 0,-12-10-3 16,-24-17-21-16,-13-8-21 16,-31-19-72-16,-33-12-26 0,-74-23 31 15</inkml:trace>
  <inkml:trace contextRef="#ctx0" brushRef="#br0" timeOffset="26682.48">13592 10576 83 0,'0'-2'82'0,"-4"-6"63"0,3 1 54 0,-5 0 18 0,2 4 3 0,-4 2-18 0,1 2-42 0,-8 2-18 0,-5 8-50 0,-1 2-21 0,-10 0-31 0,6 1-15 0,-5-3-18 16,4 0 10-1,9-2 4-15,8 2-1 16,12-1 1-16,9-1-9 0,17-4 5 16,9-2 7-1,18-3 14-15,3-1 6 0,9-4-8 0,6-3-5 16,11 0-14 0,5-1-8-16,9-4-5 0,7 5-1 15,-11 3 1 1,-15-1 0-1,-23 4 3-15,-19 1 1 0,-23 4 4 16,-8 3 4-16,-21 7 3 16,-12 0 0-1,-21-1-2-15,-16-1-3 16,-21-6-4-16,-4-2-2 0,-7-4-2 16,2-4-2-16,6-8-1 15,4-1-1-15,15-3 0 16,2 4-1-16,17 7-2 15,8-2-1-15,16 8 2 16,12 0-1-16,18 9 2 16,14-1 3-16,11 6 1 15,11 1 1-15,9-3 1 16,10 1 0-16,13-7 0 16,6-4 1-16,14-4-3 15,9-3-1-15,2-2 0 0,-3-1 0 16,-22-3 2-16,-17 4 3 15,-32 1 5 1,-24 6 4-16,-5-3 1 0,-27 3-1 16,-34 3-6-16,-18 6-5 15,-24 1-3-15,-7 1-2 16,-1 0-1-16,7-2-1 16,18-4 0-16,15 3-3 0,33-3-2 15,13 3-5-15,33-4-4 16,15 4 1-16,27-6-1 15,12 1 5-15,27 0 5 16,14-3 3 0,17-3 13-16,20-2-9 15</inkml:trace>
  <inkml:trace contextRef="#ctx0" brushRef="#br0" timeOffset="35867.54">9372 11287 453 0,'9'-8'89'0,"-3"-3"77"0,-3 7-51 0,-7 7 3 16,-1 5-6-16,-8 3 3 0,2 3 7 0,2-5-1 0,4 1-15 0,5 2-12 0,5-7-29 0,6 0-3 0,9 1 0 0,-2-3 6 15,18 5 13-15,3-3-11 0,14 4-19 0,10 2-14 0,11 0-21 0,5 0-3 16,26-3-3-16,14-3-2 0,7 0-2 16,-1-5-1-16,2-5-2 15,-7-1-1-15,5-1-1 16,3 1 0-16,-24 5-34 0,-14-1-60 0,-30 4 55 15</inkml:trace>
  <inkml:trace contextRef="#ctx0" brushRef="#br0" timeOffset="41430.32">12139 10789 412 0,'-7'6'94'0,"3"4"111"15,-1-6-10-15,5 1-8 16,-3 0-16-16,1-4-38 0,2-1-17 0,-3 4-31 0,-5 2-22 0,0 5-35 0,-6 6-12 0,-2 7-14 0,0-2-1 0,2 8-1 15,2-5 1-15,8-3-2 16,4-1-1-16,13-5-2 31,8-1 3-31,12 3 13 16,1-1 10-16,7 5 14 16,-14 2 1-16,10-4-10 0,2 5-5 15,-15-2-7-15,7 2-5 16,-18 2 2-16,-13-2 0 15,8 3-5-15,-15 1 3 0,-10 1-3 16,0 0-16-16,-16-2-84 16,-2-4-63-16,0-9-287 15,2-5 252-15</inkml:trace>
  <inkml:trace contextRef="#ctx0" brushRef="#br0" timeOffset="41622.14">12158 10882 943 0,'-2'-11'136'0,"-3"-2"110"0,0 5-52 0,2 5-59 0,2 0-28 0,5-5-20 0,17 2-4 0,6-5-19 0,8-2-9 0,6 2-30 15,-5-3-10-15,5 5-95 16,-3 4-126-16,11 2 121 15</inkml:trace>
  <inkml:trace contextRef="#ctx0" brushRef="#br0" timeOffset="41799.65">12639 11164 1387 0,'8'-3'51'0,"1"3"8"0,-3-6-80 0,-1-1-101 15,-3-5 77-15</inkml:trace>
  <inkml:trace contextRef="#ctx0" brushRef="#br0" timeOffset="42142.2">13016 10973 735 0,'0'4'95'0,"0"8"95"0,-2 9-80 0,-3 12-10 0,-7 12-47 0,1 12-44 0,0 6-5 16,9 5-5-16,2-9-1 15,11-17-1 1,5-9-3-16,1-25 63 16,7-5 27-16,-2-22 41 0,3-6 21 15,2-17-29 1,0-11-5-16,-5-8 1 0,-9-4-2 16,-15 12-15-16,-15 2-16 15,-12 17-40 1,-1 5-19-16,-8 17-45 0,1 8-27 15,-11 19-85 1,-4 8-81-16,-11 10 121 0</inkml:trace>
  <inkml:trace contextRef="#ctx0" brushRef="#br0" timeOffset="42839.6">11973 11688 452 0,'-8'-7'116'0,"3"-5"115"0,2-2 14 0,-2-2-26 0,1-3-25 0,1 2-55 0,-7 1-27 15,-6 3-45-15,-3 4-19 0,-1 7-25 16,-5 4-8-16,-7 10-17 15,2 14-8-15,3 5-5 16,4 4 0-16,13 3-4 0,7 0 2 16,3-12 3-16,3-2 0 15,7-8 9 1,2-5 2-16,4-11 0 0,8-7 0 0,3-13 3 16,6-8 2-1,-5-9 13 1,-1-1 9-16,-3 5 14 15,-9 8 9-15,-5 14-4 0,-7 8-6 16,-8 17-14 0,-4 13-9-16,-4 17-10 0,-1 8-3 15,1 11-1-15,1 0-1 16,2 0-7-16,5-6-41 16,5-8-72-16,2-5-71 0,8-14 89 15</inkml:trace>
  <inkml:trace contextRef="#ctx0" brushRef="#br0" timeOffset="42994.51">12203 11926 1021 0,'-9'14'78'0,"-1"2"33"0,6-5-70 0,-7-2-12 16,11-7-93-16,6-5-71 0,3-11 74 0</inkml:trace>
  <inkml:trace contextRef="#ctx0" brushRef="#br0" timeOffset="43316.92">12554 11745 686 0,'-7'-2'100'0,"-2"4"122"0,-4 4-109 0,-1 13-16 16,1 8-34-16,2 14-45 0,2 6-6 0,6 5-12 0,3 0 0 0,8-5-3 0,4-14 1 16,7-12 6-16,5-10 16 15,-1-19 52-15,3-6 19 0,-6-15 33 16,1-7 4-16,-7-13-11 15,-6-1-4 1,-11-1-16-16,-2 1-15 0,-9 4-35 16,-8 2-15-16,-2 16-43 15,-1 10-40-15,-2 21-152 16,-3 20 123-16</inkml:trace>
  <inkml:trace contextRef="#ctx0" brushRef="#br0" timeOffset="45068.02">11885 13303 403 0,'-5'19'89'0,"-1"-4"93"0,1 1-15 16,0-5-11-16,2-3 1 0,1-6-1 0,2-2-14 0,2-8-23 0,6 1-12 16,4-12-14-1,6 2-2-15,7-2-30 0,10-1-14 0,4 7-31 32,1 4-10-32,-1 5-4 0,-1 4 0 15,-11 12 0-15,-2 0 1 16,-12 4 3-16,-9 1 1 0,-8 5 1 15,-7 0 0-15,-13-3-3 16,-4 3-1-16,-4 0-2 16,0-6 0-16,17-5-4 15,7-3-4-15,20-2-2 16,10-2-1-16,13 5 8 16,-2-3 7-1,2 4 14-15,-8-1 2 0,1 9 1 0,-9-3-1 16,-16 6-5-1,-1 3 3-15,-18-1-1 0,-6 6-4 16,-11-4-4-16,-5 6-6 16,-8 3-37-16,2-6-32 15,0-1-77 1,8-5-45-16,10-8-205 0,11-5 225 0</inkml:trace>
  <inkml:trace contextRef="#ctx0" brushRef="#br0" timeOffset="45439.45">12454 13288 1003 0,'0'-11'111'0,"3"2"74"0,0-2-44 0,2 0 20 0,5 5-32 0,5 2-22 0,7 4-43 0,2 8-22 0,3 5-26 16,-2-2 0-16,-4 6-9 16,-2 2 2-1,-10 5 7-15,-9 1 2 0,-9 8-1 16,-10-4-2-16,-8 5-10 16,-5 4-2-16,-6-3-3 15,4 7-1-15,7-2 1 16,8-9-1-16,13-2-4 15,4-9-4-15,13-2 0 16,3-3-1-16,13-5 2 16,6-1 1-16,5-7-30 15,3-2-78-15,0-14-267 0,10-2 231 16</inkml:trace>
  <inkml:trace contextRef="#ctx0" brushRef="#br0" timeOffset="45578.19">12989 13438 1333 0,'-10'7'114'0,"1"-1"103"0,1-6-175 0,3-3-29 0,7-10-141 0,4-6-117 0,18-9 125 15</inkml:trace>
  <inkml:trace contextRef="#ctx0" brushRef="#br0" timeOffset="45920.78">13399 13211 1461 0,'-8'-5'92'0,"0"5"38"0,-1 2-32 0,-4 12-15 0,-1 10-33 0,3 17-26 0,-2 8-9 15,7 14-13-15,0 6 1 0,6-4-3 16,9-4 0-16,7-18-3 16,8-12-1-16,12-18 1 15,2-13 4-15,-2-14 20 16,-4-10 11-16,-4-14 31 16,-6-1 11-16,-8-11 7 15,-3-6-1-15,-11 1-5 16,-3 2-5-16,-19 8-14 15,-5 6-8-15,-18 11-43 0,-7 10-28 16,-4 28-84-16,4 13-49 16,0 25 79-16</inkml:trace>
  <inkml:trace contextRef="#ctx0" brushRef="#br0" timeOffset="52868.29">5771 13093 846 0,'-15'24'99'0,"2"-7"78"0,5-8-37 0,3-9-12 0,5-9-18 0,11-10-7 16,10-5-12-16,11 1-35 0,15 1-14 0,32 18-28 0,14 9-11 0,19 24-4 0,6 10 2 0,5 2-77 0,14 2-178 15,18-20 157-15</inkml:trace>
  <inkml:trace contextRef="#ctx0" brushRef="#br0" timeOffset="55937.55">8980 7345 577 0,'-8'-2'67'0,"4"2"49"0,-3-3-34 0,4 3 15 16,3-3 2-16,-1 0 7 0,-1 1 4 0,2 2-3 0,0-2-24 0,0 2-17 0,2-6-38 15,1 6-12-15,8-1-6 0,1-3 4 0,7 3 12 0,7-2 6 0,5 0 4 0,5 3-1 0,9 3-10 16,10 0-7-16,17 3-9 0,17 0-5 0,5 1-2 0,3-3-1 0,-1-2-1 15,0 0 1-15,7-1 1 16,13 2 0-16,-12 4 1 16,-1-3 0-16,-27 4 1 15,-23 3 3-15,-18-1 3 16,-14 1 6-16,-13 1 11 0,-7-2 5 16,-7-1 4-1,-12-4-3-15,-8-2-10 16,-14 0-6-16,-18-3-6 15,-18 0-1-15,-30 0-7 0,-14 0-1 16,-9 4-6 0,-5-1-5-16,-14 0 1 15,6 3-1-15,11-3 6 0,9 0 1 0,42 4 1 32,14-4 2-32,29-1-7 0,17 1-7 15,25 1 1-15,15 1 0 16,23 3 14-16,10-3 9 15,26 3 2-15,21-2-3 16,26 3-1-16,6 2-2 16,6-6-2-16,-4 3 0 0,-3-8-2 15,7 0 0 1,-15-6 3-16,-15 3 1 0,-34-1 3 16,-16 4 2-1,-20 0 5-15,-11 2 12 0,-24 3 19 16,-22-1 1-16,-23-2 6 15,-9-2-16-15,-23-3-18 16,-18-3-2-16,-26 2-13 16,-21-3 2-16,-3 2-4 15,7-3-2-15,1-3-1 16,6 1-1-16,25-1-2 16,15-1-3-16,48 2-2 15,15 6-5-15,33-1-6 16,13 5 4-16,40 6 3 15,26 2 5-15,28 5 6 16,3 2 1-16,10-5-1 16,-2 3 1-16,4-6 1 15,2 1 1-15,-20-5 1 0,-12 1 1 16,-40-1 5-16,-13 3 2 16,-31-3 11-16,-10 7 7 15,-28 2 2-15,-18 1-1 16,-37 1-11-16,-24-1-8 0,-28-1-8 15,-12-1-3-15,7-9-1 16,8-2 0-16,5-10 0 16,12-1 0-16,22-3-4 15,21 2-5-15,44-1-15 16,23-1-2 0,51 4 8-1,29 1 6-15,34 1 17 0,8 6 6 16,27-4-2-16,8 0-1 0,6-7-1 15,-5-1-1-15,-12 1 1 16,-24 1 0-16,-25 1 5 16,-12 9 2-16,-48 2-21 15,-19 3-31-15,-47 12 21 16</inkml:trace>
  <inkml:trace contextRef="#ctx0" brushRef="#br0" timeOffset="58311.11">12658 7310 865 0,'-13'-6'145'0,"-1"-1"109"0,4 1-95 0,4-2-25 0,4 5-47 0,2 1-7 0,7 2-15 0,5 0-6 0,14 5-18 16,11 6-11-16,28 11-20 15,9-1-6-15,19 4-3 16,7-3-1-16,28-1 0 15,17-7 1-15,27-8 1 16,6-4 0-16,10-9 1 16,1-5 1-16,-4-2 16 15,-6-5 9-15,-15 4 7 0,-10 3 3 16,-36 1-9-16,-19 4-5 16,-56 4 3-16,-24 0 4 15,-43 6 0-15,-22 0-3 16,-45 4-10-16,-16-1-7 0,-26 0-9 15,-11 4-2 1,-23-2-13-16,-9-5-15 16,-12-5-25-16,-8-7-14 15,7-7 8-15,4 0 15 16,26-3 24-16,19 7 13 16,46 2 6-16,30 6-2 15,26 4-3-15,21-2-1 0,39 4 7 16,19-2 8-16,28 7 8 15,18 0 1-15,31 2-8 16,24 4-3-16,21-1-1 16,-1-1 0-16,10-4 2 15,-2 1-2-15,-2-4 0 16,-7 4 1-16,-30-3 0 16,-24 3 1-16,-30-5 18 15,-15 7 4-15,-37-7 12 16,-23 0 5-16,-39 2-13 15,-20-4-4-15,-42 1-12 16,-22 1-7-16,-47-2-8 16,-15 1-2-16,-14-2-3 15,-10 0 0-15,17-2 1 16,14-2 0-16,41 1-1 16,32-5-2-16,59 6-9 0,27 2-7 15,34 10 13-15,30 2 4 16,53 7 11-16,40 5 9 15,43 1-9-15,22 0-3 16,38-7-1-16,-11-4-1 0,27-8 0 16,-2-6-1-16,-41-3 6 15,-11-3-35-15,-42 2 20 16</inkml:trace>
  <inkml:trace contextRef="#ctx0" brushRef="#br0" timeOffset="59122.05">4547 14257 839 0,'-1'-3'108'0,"1"-2"-15"0,0-5 104 0,0 4-25 0,1 6-36 0,6 2-36 0,8 2-47 0,12 3-23 0,22-1 1 0,3-1 2 0,16-2 1 0,5-2 1 0,4-1-21 16,6 0-5-16,1-9-4 16,6 6 0-16,-2-2-2 15,-7-1-38-15,-17 6-137 16,-13-3-129-16,-26 1 147 15</inkml:trace>
  <inkml:trace contextRef="#ctx0" brushRef="#br0" timeOffset="59404.79">5084 14015 1132 0,'12'-1'73'0,"6"-4"39"0,7 4 9 0,10 7-17 15,7 5-22-15,15 5-42 0,1 4-18 0,-2 5 14 0,-14 1 4 0,-17 5 14 16,-6-2 4-16,-11 1-23 0,-5 1-3 16,-6 1-9-1,-9-1-4-15,-12-1-1 16,-6 0-3-16,-21 2 1 15,-4-4 0-15,-9 2-31 16,-7 3-48-16,3 8-306 16,-6-1 237-16</inkml:trace>
  <inkml:trace contextRef="#ctx0" brushRef="#br0" timeOffset="62028.28">4634 15070 383 0,'-9'2'99'16,"-4"4"79"-16,-4 7-91 0,-6 1-41 0,-2 11-35 0,5-6 5 0,2 0 26 0,7-9 9 0,11-10 18 15,-3 0 13-15,5-8 10 16,6 0-2-16,3 3-9 0,4 2-21 16,15 5-24-1,8 4-5-15,19 5 1 16,-2 0-2-16,10 0 6 16,1-6 5-16,5-4 9 0,0-1 3 15,5-1-11-15,6-4-9 16,0 3-16-16,3-2-3 15,-17 4 0-15,-13 4 4 16,-20 0-54-16,-21 2-66 16,-3-6 59-16</inkml:trace>
  <inkml:trace contextRef="#ctx0" brushRef="#br0" timeOffset="62334.56">5339 14823 782 0,'-33'1'181'0,"5"3"215"0,12-3-239 0,6 4-7 0,10 0-63 0,10-1-15 0,4 7-32 0,10 4-13 0,7 5-12 0,6 5-4 0,4 5-6 0,-2 3-2 15,2 1 1 1,-9 2 0-16,-6 2 3 15,-2 1 4-15,-14 5 14 16,-7-1 7-16,-17-1 6 16,-5 4 1-16,-15-5-6 15,-13 0-5-15,-24-3-13 16,-12-3-10-16,-11-10-72 0,-2 0-117 0,0-14 108 31</inkml:trace>
  <inkml:trace contextRef="#ctx0" brushRef="#br0" timeOffset="65648.3">7631 15548 291 0,'-4'10'73'16,"1"-1"78"-16,1-4-20 0,-4-5-16 0,3 0 1 0,1-2 8 0,2-1 10 0,0-1-7 0,0-1-7 0,0 3-24 15,0 2-17-15,-5 3-31 0,-3 5-15 16,0 5-23-16,7-5-4 16,1 1-3-16,6 1 2 15,10-6 9-15,4 4 5 16,12 3 14-16,6-1 3 0,14 2-5 16,13 1-5-16,23-2-13 15,14-3-5-15,4-5-4 16,-3-1 1-16,-18-1 3 15,-9 4-10 1,-16 1-137-16,-2 5 101 16</inkml:trace>
  <inkml:trace contextRef="#ctx0" brushRef="#br0" timeOffset="71616.64">5596 16636 787 0,'0'-6'145'16,"0"-6"136"-16,5-9-120 0,3 5-18 0,5 2-60 0,-1 5-20 0,1 9-42 0,1 3-11 0,7 13-4 15,9 7-1-15,17 10-1 16,21 5-4-16,48 3-2 16,17 0 2-16,33-8 11 15,26-6 30-15,21-16 20 16,13-12 0-16,42-20 13 16,-13-7-18-16,23-12-18 15,-5-7 2-15,-27-4-33 16,14 4-42-16,-25 6 26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58:53.6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1725 1259 413 0,'25'-13'35'0,"-1"-1"14"16,0-2-7-16,-12 7 11 0,-6-2 31 0,-7 6 55 15,-4 4 16-15,-11 1-16 0,-6 0-23 0,-3 4-35 0,-3-2-11 0,-1-1-10 0,-4 1 1 0,-3-2 4 0,-5 0 2 0,-2-2 1 0,-6 2-5 16,-7 2-14 0,-4 1-8-16,-13 5-11 0,-1 5-6 0,4 2-9 15,4 7-6-15,9 12-7 16,10 8-2-16,11 17-4 16,-1 13-2-16,15 29-2 0,7 9 0 15,4 23 1-15,6 2 2 16,-1 12 2-16,6-2 1 15,7-15 0-15,9-17 0 16,22-28-5-16,13-17-1 16,29-22 0-16,18-10 1 0,31-15 1 15,8-9 0-15,10-12 0 16,8-1 29 0,10-10-84-16,6-4-74 0,7 3 90 15</inkml:trace>
  <inkml:trace contextRef="#ctx0" brushRef="#br0" timeOffset="739.76">6751 1208 1243 0,'-5'-4'77'0,"10"-3"126"0,19-2-215 0,-4-1 5 0,2 3 9 0,-3-4 25 0,-1 1 35 0,4 2 8 15,8-8 8-15,0 1-19 0,17-4-37 0,7-5-10 0,18-1-13 16,7 6-2-16,14 6-1 15,-3 9 0 1,-5 13 1 0,-12 12 0-16,-21 23 1 15,-11 9-1-15,-24 28-1 16,-9 13 2-16,-20 23 0 0,-12 8 2 16,-11 1 1-1,4 0 2-15,-4-1-2 0,3-6 0 16,4 11 0-16,0-1 0 15,1-4 2-15,2-2 2 16,-4-26 0-16,-1-8 25 16,-6-25 31-16,-5-15 18 0,-14-14 16 15,-5-18-22-15,-25-17-29 16,-15-3-19 0,-47-28-113-16,-15-7 185 0,-72-19-100 0</inkml:trace>
  <inkml:trace contextRef="#ctx0" brushRef="#br0" timeOffset="91291.04">14549 562 816 0,'2'-8'128'0,"1"0"98"0,-3-3-2 16,0 0-59-16,-3 2-25 0,-7-3-42 0,-2 0-22 0,-6 6-26 0,-5 1-9 0,-9 3-8 0,1 2-5 16,4 10-13-16,-2-1-3 0,-2 15 2 0,7 7-1 0,7 12 0 0,1 11 0 0,14 17-3 0,2 3-1 15,0 8-1-15,4 6-1 16,0-4-4-16,4 2 1 16,-6 1 0-16,2-8-1 15,-4-5 0-15,-1-8-1 0,-2-14-17 16,-2-8-16-16,-3-17-55 15,0-8-53-15,-4-19-267 16,-1-6 248-16</inkml:trace>
  <inkml:trace contextRef="#ctx0" brushRef="#br0" timeOffset="91550.18">13980 1169 1228 0,'-8'-2'129'0,"-2"2"85"0,-1-3-2 0,10 2-58 0,1-2-22 15,6 1-39-15,13 2-13 0,9-2-8 0,21 2-15 0,11 2-17 0,5-2-9 0,3 6-21 0,-13 1-10 0,-5-6-81 16,-2 2-87-16,-9-1 92 0</inkml:trace>
  <inkml:trace contextRef="#ctx0" brushRef="#br0" timeOffset="92425.6">14786 600 976 0,'6'-5'136'16,"-1"3"176"-16,-5-1-93 0,3 6-15 0,3 7-47 0,1 14-80 0,4 12-18 0,-2 22-24 15,-3 12-7-15,-1 15-17 0,-5 5-4 0,0 3-2 0,-8-2-1 0,-3-1-3 0,2-5-24 16,1-9-56-16,-3-12-43 15,1-24-168-15,7-9-229 16,2-27 303-16</inkml:trace>
  <inkml:trace contextRef="#ctx0" brushRef="#br0" timeOffset="92732.68">14798 578 1053 0,'18'-29'202'0,"2"1"248"0,6 1-264 0,0 3 14 0,7 7-59 0,-3 3-31 0,8 4-41 0,3 7-17 0,8 8-22 0,0 8-7 0,2 13-9 0,-6 6-4 0,-8 7-7 0,-7 7 2 0,-22 11 2 0,-12 0 4 0,-22 4 3 16,-12 2 2-1,-13-11 0-15,-6-4-1 0,1-18-8 16,-3-13-8 0,4-17-50-16,1-13-40 15,12-17-94-15,4-3-64 16,21-3 134-16</inkml:trace>
  <inkml:trace contextRef="#ctx0" brushRef="#br0" timeOffset="93941.48">16371 1160 425 0,'-25'0'94'0,"-2"3"107"0,7 1-18 0,2 1-15 0,6 5-3 15,7-6-14-15,2 4-8 0,17-1-5 0,2 0-2 0,22 0 1 0,9 1-15 0,21-5-26 0,20 0-11 16,40-5-24-16,19-2-7 0,14-7-26 0,7 0-9 0,1 1-10 15,-8 2-1-15,-17 0 0 0,-21 5-1 0,-44 2-27 0,-18-1-25 16,-31-3-85-16,-8 2-53 0,-22 0-263 0,-6-5 256 0</inkml:trace>
  <inkml:trace contextRef="#ctx0" brushRef="#br0" timeOffset="94166.52">17633 940 1306 0,'11'2'108'0,"-4"-4"90"0,18 12-11 0,13 2 10 0,9 9-33 0,23 4-57 0,-3-6-21 0,15-2-34 0,8-2-13 0,-1 7-15 0,-10 3-8 0,-27 5-8 0,-16 5 0 0,-33 2 1 16,-9 3 1-16,-40 9-1 16,-17 1-6-16,-30 4-51 15,-13-2-41-15,4-8-106 31,4-1-57-31,24-13 133 16</inkml:trace>
  <inkml:trace contextRef="#ctx0" brushRef="#br0" timeOffset="94627">19396 767 1403 0,'4'-10'187'16,"-1"1"97"-16,-1 6-71 0,0 3-18 0,-2 14-99 0,-4 3-40 0,3 24-23 0,-7 10-5 0,3 21-15 0,-4 7-4 0,-1 13-6 0,2 9-1 0,-1 12-1 15,-4 2-16-15,9-1-92 0,0-12-59 16,12-29-174 0,5-12 170-16</inkml:trace>
  <inkml:trace contextRef="#ctx0" brushRef="#br0" timeOffset="94993.35">19867 1178 1624 0,'10'24'66'0,"-7"12"36"0,-2 10-21 0,-4 9 13 0,-5 5-24 0,-1-3-51 0,-1-2-7 0,-1-11-2 0,-1-7-4 0,9-15 8 0,-5-7-2 16,8-13 5-16,-7 0 2 0,4-26 8 15,3-12 8-15,5-27-3 16,3-8-1 0,5-18-11-16,7 6 0 15,5 12 7-15,1 9 5 0,-1 28 5 16,2 15-4-16,-1 19-11 15,8 11-7-15,0 16-9 0,3 6-4 32,0 11-1-32,1 6 1 0,-3 5-2 15,-7 7 0-15,-7 3-18 16,-12 1-19-16,-4-3-56 16,-5-2-7-16,-9-16-76 15,9-6-70-15,-2-15 157 16</inkml:trace>
  <inkml:trace contextRef="#ctx0" brushRef="#br0" timeOffset="95317.35">20695 507 1502 0,'2'-45'125'0,"-4"17"57"0,-4 11-4 0,-3 20-71 15,-4 16-39-15,-3 20-40 0,-1 16-6 0,-4 37 3 0,2 12-4 0,1 21-14 0,0 5-3 0,7 5-3 16,5-3 0-16,11-7 0 16,10-15 1-1,14-22-1-15,9-14 3 0,9-25-3 0,3-11 0 0,12-22-9 16,3-13-14-16,2-22-51 15,0-17-45-15,-17-22-136 16,-1-4-168-16,-19-18 239 16</inkml:trace>
  <inkml:trace contextRef="#ctx0" brushRef="#br0" timeOffset="95548.41">20348 1018 1458 0,'57'-10'104'0,"20"-2"57"0,13 0-7 0,30-5 4 0,14 3-51 0,-3-5-61 15,-11-1-16-15,-22 2-40 0,-11-1-58 16,-23 10 42-16</inkml:trace>
  <inkml:trace contextRef="#ctx0" brushRef="#br0" timeOffset="107285.78">9147 11450 260 0,'-11'1'103'16,"-3"4"70"-16,-6 1-19 0,4 7-12 0,-1-2-26 0,-2 2-4 0,6-4 0 0,2-3 6 0,8-1 12 15,3 1 4-15,1-6 3 0,-1 0-3 0,7 0-11 0,-4-6-9 0,3 6-30 0,7 2-16 0,-5 1-28 0,3 1-9 0,-3 4-13 0,1 0 0 0,5 2 3 16,5-2 10-16,2-5 1 16,10-3 0-16,9 0-7 15,9 0-12-15,11 0-3 16,4 0-4-16,4 3-1 16,-3 3 1-16,-7-1 4 15,-3 3 6-15,7-2 7 16,1-1 6-16,10 0-3 15,4-2-6-15,0 0 3 0,10-2-1 16,-8 3-2-16,-8-3 2 16,-3 1-6-16,-12 1-6 15,17 0 0-15,-4 2-4 16,13-5-1-16,-1-5 0 0,3-3-3 16,-1-1 1-1,-6-2-1 1,-4 3 0-16,-8-2-1 0,4 2 1 15,-1 7 0 1,5 1-2-16,-1 6 1 16,-1-1 0-16,2 3 0 15,-7-3-1-15,-1-2 1 0,-2-2 0 16,-2 1-1-16,-1-2 2 0,8 3-1 16,3-1 0-16,14-2-1 15,2 0 0-15,8-5-1 16,-4-1 1-16,-1 2 0 15,2-2 0-15,5 3 0 16,7 3 0-16,7 3 1 16,-12 3 0-16,-9-2-1 15,-5 2 0-15,-3 2 0 16,15 0 1-16,12-2-1 0,1 0 0 16,-7-1-1-16,-9 3-1 0,-5-2 1 15,2 4 0 1,8 2 2-16,12-1 0 0,-4-1 0 15,-1 1-1-15,-4-2 1 16,-4 1-1 0,5-9 0-16,13 1 1 0,7-2 0 15,-3-2 0-15,-4-4-1 16,-14 1 2-16,7 2-2 16,11-3 1-16,0 1 0 15,-2-1 0-15,-3-2 0 16,-3-2 1-16,3 6-2 15,13-3 1-15,-3 6-1 16,-5-1 1-16,-5-3-1 16,-5-2 0-16,13-1 0 15,7 0 0-15,-2-2 1 0,-2 1-1 16,-16 1 1 0,-3-1 0-16,1 7-1 15,2 2 0-15,-20 6-25 16,-8 1-28-16,-22 0-78 15,-17 0-69-15,-1 7 105 16</inkml:trace>
  <inkml:trace contextRef="#ctx0" brushRef="#br0" timeOffset="135432.54">8726 12584 794 0,'-11'-12'137'0,"-1"3"110"0,-10 0-92 0,-1 7-17 16,-2 8-22-16,-6 1-1 0,10 4-13 0,1-2-7 0,5-3-15 0,6 7-7 0,9-2-7 0,6 2 0 0,12-1 1 15,8 2 5-15,25 7-10 0,9-1-6 0,8-1-12 0,9 3-10 0,11-7 2 0,4-1 0 16,36-3 4-16,10-6 3 0,9-5-6 0,5 0-5 0,-21 3-15 15,-10 0-3-15,-15 10-4 0,-13 4 0 0,-33 7-18 0,-18 1-29 0,-31 0-114 0,-1-1-105 16,-42 2 134 0</inkml:trace>
  <inkml:trace contextRef="#ctx0" brushRef="#br0" timeOffset="136256.29">10842 12864 501 0,'0'-9'150'0,"-2"1"137"0,-1 0-78 15,-2 5-27-15,-9 1-40 0,0 2-19 0,-8 0-34 0,-2 3-7 0,4 1 1 16,-2 2 1-16,1-3 3 0,5 6 2 0,10-7-11 0,6 0-6 16,3 6-12-16,10-8-4 0,18-4-9 0,14 0 0 0,13 0-7 15,14-3-6-15,14-4-7 0,8-2-3 0,25-1-6 16,16-2-5-16,9 2-5 15,-2 1-2-15,-10-1 4 16,1 5 7-16,-4 5 9 16,-7 4 4-16,-23 4-1 15,-17 5-2-15,-33 5-6 16,-13 5-1-16,-23 3-30 0,-13 2-34 16,-22 4-148-16,-11 5-479 0,-60 7 421 31</inkml:trace>
  <inkml:trace contextRef="#ctx0" brushRef="#br0" timeOffset="137166.04">14390 12615 444 0,'-8'-6'155'0,"-8"1"176"0,7 5-66 0,-4-2-67 0,2 2-29 15,3 2-55-15,5-2-18 16,3 2-32-16,0-2-8 16,9-2 1-16,6 2-2 15,11-2-8-15,11-2-9 0,15 1-12 16,13-1-7-16,28 3 6 0,19-1 7 31,15-1 2-31,7 3 3 16,15-1-2-16,12 1-2 0,15-5-3 15,14-2-2-15,31-2-11 16,-5-4-4 0,22 2 0-16,22-1 5 0,-12-1 0 0,9 4 1 0,-3 6-7 31,-30 3 7-31,-24 11-65 15,-21 3 40-15</inkml:trace>
  <inkml:trace contextRef="#ctx0" brushRef="#br0" timeOffset="150507.47">8475 12960 952 0,'0'4'129'0,"4"-3"122"16,-1 1-9-16,-2-1-23 0,2 1-23 0,2 4-44 0,-2-1-15 0,-1 14-45 15,-2 3-15-15,-2 19-31 0,-4 2-19 0,1 16-21 0,-3 3-2 0,1 1-2 0,-3 0 0 0,1-5-2 0,5-7 0 0,4-13-45 16,0-10-27-16,12-15-91 16,2-13-68-16,3-16-271 15,5-16 288 1</inkml:trace>
  <inkml:trace contextRef="#ctx0" brushRef="#br0" timeOffset="150823.57">8829 13112 954 0,'3'5'178'0,"0"-2"136"0,-4 8-86 0,1 5-37 16,-8 17-84-16,-8 1-35 0,0 15-54 0,0 2-11 0,15 2-7 0,1-4-1 0,20-9-4 0,9-7 0 0,2-21 1 15,6-7 2-15,-11-14 13 16,7-7 17-16,-14-11 26 16,-1-9 6-16,-2-7 2 0,-10-9-10 15,0 0-18-15,-4-5-3 0,-9 8-8 31,-4 1-5-31,-4 19-10 16,-1 10-4-16,-6 21-39 0,3 12-39 16,-8 18-153-1,5 1-127-15,12-2 187 16</inkml:trace>
  <inkml:trace contextRef="#ctx0" brushRef="#br0" timeOffset="151177.31">9214 13118 1574 0,'-11'11'93'0,"-2"5"6"0,-1 8 6 0,1 13-65 16,2 6-18-16,10 6-16 0,1-2-6 0,15-7-3 0,11-9-1 0,10-12-1 15,7-9 7-15,1-15 39 0,-3-9 22 0,-10-15 46 0,-7-10 17 0,-7-2-7 0,-9 1-10 16,-11 6-37-1,-8 1-19-15,-24 4-30 0,-4 2-18 0,-4 5-64 0,2 7-53 0,8 4-144 0,9 4-223 0,23 7 279 0</inkml:trace>
  <inkml:trace contextRef="#ctx0" brushRef="#br0" timeOffset="151409.54">9618 13159 989 0,'3'24'155'0,"-2"4"220"0,3 10-296 0,0 3-2 0,4 6-48 16,5 1-18-16,4-17-16 0,5-6 16 0,5-17 61 16,1-12 28-16,4-17 69 15,-4-17 13-15,-4-8-16 0,-8-7-6 16,-11-2-33-16,-5 4-24 16,-18 1-38-1,-7 4-19-15,-10 18-35 0,1 10-9 16,-1 23-50-16,6 9-47 0,-2 11-316 15,10 1 256-15</inkml:trace>
  <inkml:trace contextRef="#ctx0" brushRef="#br0" timeOffset="152326.28">11020 13150 769 0,'-5'-8'118'0,"2"-3"81"0,-2 0-76 0,-2-2-22 0,3 0-8 0,3 2 14 0,-4 0 20 0,4 5 6 0,1-2 2 15,0 3-2-15,6 4-9 16,-3 1-4-16,2 6-26 16,3 8-17-16,-5 18-31 15,0 6-14-15,0 14-18 16,-3 11-6-1,-5 5-4-15,2 1-1 0,0 0-6 16,-2-5-23 0,2-17-43-16,0-6-29 0,3-22-91 15,0-16-53-15,3-3 134 16</inkml:trace>
  <inkml:trace contextRef="#ctx0" brushRef="#br0" timeOffset="152769.04">11336 13123 642 0,'-2'-2'175'0,"0"1"166"16,-1-2-107-16,-5 3-13 0,2 0-44 0,-5 0-18 0,-2 7-44 0,-5 6-25 0,2 8-38 0,2 5-18 15,2 15-26-15,9 7-8 16,5 5-3-16,11 2-3 16,9-12 1-16,9-5-3 15,17-13 3-15,-3-15-1 16,4-10 3-16,-3-13 10 15,-13-17 32-15,0 3 15 16,-17-12 21-16,-7-10-2 0,-9-2-26 16,-12-7-11-16,-13 0-17 15,-2 6-6-15,-11 12-5 16,-2 10-20-16,4 19-60 16,-3 11-43-16,4 14-112 15,8 10-71-15,13 3 163 16</inkml:trace>
  <inkml:trace contextRef="#ctx0" brushRef="#br0" timeOffset="153238.74">11845 13027 1210 0,'-9'1'131'0,"-2"2"76"0,1 1-32 0,-6 3-87 16,2 4-30-16,2 8-35 0,1 8-8 0,4 17-14 0,6 1-1 0,4 7-3 0,9-4-1 0,9-8 1 16,6-7-2-16,1-17 17 31,7-8 15-31,-5-16 48 0,-2-6 22 0,-4-15 23 15,-4-2-4-15,-15-12-27 16,-3-6-12-16,-13-1-31 16,-8-4-9-16,-8 7-21 15,-6 4-12-15,4 16-48 16,-4 13-39-16,8 19-107 16,3 15-103-16,11 10 163 15</inkml:trace>
  <inkml:trace contextRef="#ctx0" brushRef="#br0" timeOffset="153569.44">12197 13145 1492 0,'-17'0'92'0,"-4"11"22"0,12 11-16 0,-1 14-47 0,7 8-23 0,11 7-22 0,12-1-3 16,9-10-4 0,7-4-6-16,4-19 27 15,-6-6 28-15,-1-14 54 16,-3-16 32-16,-4-12 25 0,-7-12-4 0,-5-7-25 16,-5 1-16-1,-12-6-38 1,-8 1-21-16,-16 5-26 0,-6 3-15 0,-3 17-58 15,-7 10-42-15,1 20-74 16,-3 10 73 0</inkml:trace>
  <inkml:trace contextRef="#ctx0" brushRef="#br0" timeOffset="154226.04">15051 12825 900 0,'0'0'208'0,"0"0"175"0,0 9-99 0,0 2-1 0,-2 10-63 0,-1 9-35 0,2 9-68 16,-3 5-34-16,4 16-51 0,-8 3-15 15,7 5-12 1,-1 5-3-16,2-9-12 0,-1-4-26 16,1-12-83-16,0-6-50 15,12-7-217-15,9-10 215 16</inkml:trace>
  <inkml:trace contextRef="#ctx0" brushRef="#br0" timeOffset="154521.71">15469 12968 1214 0,'6'0'163'0,"-3"8"86"0,-4 6-91 0,-10 10-31 0,0 15-79 15,-2 2-16-15,5 12-24 16,3-1-4-16,15-4-6 15,7-5-3-15,16-18 0 16,4-6-4-16,1-16 32 0,-5-4 28 16,-6-13 39-16,-5-7 21 0,-7-6-7 15,-7-4-19-15,-11-10-30 16,-6 0-13 0,-17-3-24-16,1 4-10 0,-11 2-60 15,-2 7-43-15,-5 15-113 16,6 11-131-16,13 10 195 15</inkml:trace>
  <inkml:trace contextRef="#ctx0" brushRef="#br0" timeOffset="154823.06">15900 12930 1423 0,'-13'26'59'0,"-6"7"10"15,2 5-10-15,2 1-20 0,11-3-13 0,12-9-27 0,12-8-5 0,10-8-1 0,8-5 2 0,8-12 26 0,-1-3 26 16,4-12 52-16,0-4 22 16,-9-2 22-16,-9-4 0 15,-21-7-9-15,-10 6-11 16,-30-12-30-16,-14 3-24 15,-13 8-43 1,-3-2-15-16,14 23-58 0,-1 8-41 0,14 12-114 16,6 11-123-1,24 8 179-15</inkml:trace>
  <inkml:trace contextRef="#ctx0" brushRef="#br0" timeOffset="155227.07">16452 12905 559 0,'-11'-5'182'0,"-2"4"142"0,0 4-76 0,1 7-25 0,-1 1-67 0,1-4-24 16,2 0-42-16,4-1-15 0,6 4-30 0,-2 1-9 0,5 6-18 16,-1 5-6-1,6 10-8-15,-2 2-3 16,12 6-2-16,4-4-2 0,4-8-1 16,8-6-2-1,3-15 7-15,4-7 15 0,5-19 45 31,-3-6 22-31,-10-15 31 16,-6-7 3-16,-16-8-12 16,-10 3-10-16,-18-7-29 0,-11 6-17 0,-15 10-55 15,-9 7-59-15,0 25-153 16,5 12 125-16</inkml:trace>
  <inkml:trace contextRef="#ctx0" brushRef="#br0" timeOffset="170316.96">18081 11763 932 0,'-11'-1'137'16,"-1"1"99"-16,-1 1-30 0,2 4-8 0,6-2-20 0,4 0-12 0,4 1-34 0,10 0-13 0,2 1-33 15,9 3-18-15,15-2-28 0,7 2-16 0,19 3-8 0,7 3-1 0,14-7 1 0,16-1 0 0,31-6-1 16,17-13-2-16,18-2-8 0,7-9 0 0,5-1-1 0,-8 1 0 16,-8 0 2-16,-11 2 0 0,-37 7 2 15,-14 2-2-15,-31 5 1 16,-11 2-7-16,-33 4-36 15,-16 2-35-15,-27 2-141 16,-19-1-102-16,-20 6 167 16</inkml:trace>
  <inkml:trace contextRef="#ctx0" brushRef="#br0" timeOffset="170798.23">18608 11372 1044 0,'-1'4'131'0,"-1"3"119"0,2-2-33 0,2 1-43 0,-1-2-19 0,-1-3-37 0,-1 2-12 0,-12 0-30 0,-7 5-21 0,-10 10-31 0,-7 4-15 0,-10 16-9 0,-5 7-3 0,-11 9 0 16,1 7 2 0,-10 1 1-16,4-4 1 15,13-9 1-15,12-8-1 16,30-11-1-16,13-8-1 16,30-4 1-16,15-6 3 15,19 1 9-15,12 1 1 16,3 2-3-16,-2-2-2 0,-4 0-12 15,-1-1-41-15,9 12-131 16,-2-8 112-16</inkml:trace>
  <inkml:trace contextRef="#ctx0" brushRef="#br0" timeOffset="-192477.21">2649 3199 505 0,'-7'-26'15'0,"-6"6"-7"0,-6 3-1 0,-8 6 55 0,-1 7 42 0,-12 4 68 15,1 2 21-15,1 11-25 0,2-1-31 0,9 4-45 0,3-2-17 0,15-8-25 0,7-2-8 16,15-12-12-16,14-11 1 15,20-10 1-15,14-7-3 16,25-2-11-16,10 0-8 16,19 4-7-16,5 4-6 15,27 3-5-15,15 5 0 16,12 12-2-16,4 6 4 16,14 5 2-16,-1 6-2 15,11-6 0-15,16-1 1 0,-2-5 1 16,0 2 2-16,13 3 4 15,-13 0 1-15,-20-1 4 16,-4 1 1-16,-28-3-1 16,-11 3 2-16,-33 3 1 15,-20 0 1 1,-47 3 2-16,-23-4 1 0,-25-2 9 16,-2 3 0-1,-30-8-7-15,-14-7-4 16,-34-14-12-16,-15-8-3 15,-26-7 4-15,-8 1 6 0,-13 2 5 16,-18 4 5-16,-25 4 11 16,-11 1 7-16,-22 6 25 0,-9-3 8 0,-1 11-8 15,-9-3-8-15,-7 10-30 16,5 2-11 0,-15 8-9-1,0 6-2-15,4 6-6 16,-4 3-2-16,23 5-20 15,18 0-20-15,16-6-45 0,24 0-13 16,28-5 14 0,23-2 20-16,43-4 45 15,22 0 10-15,39-2-4 0,21 3-3 16,38 2 1-16,27 3 7 16,48 0 25-16,29-1 7 15,36-1 11-15,21 1 0 0,17 2 0 16,8 4 5-1,26 4 3-15,-7 1 1 0,6 1-7 16,1 0-6-16,-20-5-5 16,8 1-2-16,-22-7-1 15,-11-5 0-15,-19-6-1 16,-11 0 0 0,-22-6 1-16,-18 3 1 15,-35 0-1-15,-26-2 1 0,-41 3-1 16,-13 1 6-1,-29-4-7-15,-15-3-9 0,-43-1-9 16,-20-1-9-16,-50 2-1 16,-24 7 3-16,-27 5-7 15,-12 9-3 1,-16 7 2-16,-10 4 2 0,-25 3 12 16,-8 1 3-16,5-4 0 15,-11 0 1-15,20-10 1 16,5-2 2-16,10-7 5 0,25 0-2 0,31-13-1 31,19 0-1-31,40 0-3 0,15-6 0 0,28 1-3 16,21 2-4-16,32 0-15 15,21 8-5 1,45-9-5 0,22-1 2-16,45-9 13 15,29-5 5-15,43 0 8 0,17-4 6 16,43 4 14-16,0 3 9 15,26 4 13-15,10-2 4 16,-8 3 12-16,4-3 1 16,-19 8-10-16,-9-1 4 0,-15-4-12 15,-24 2-6-15,-34-5-1 16,-22 3-12-16,-48 6-7 16,-22 4 1-16,-49 7-65 15,-35 4-26-15,-78 15-134 16,-49 16 104-16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9:03:45.4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18200 524 477 0,'3'-3'118'0,"2"-2"181"0,-2-4-67 0,-2-1 37 16,9 2-18-16,-12-1-56 0,-3 1-15 0,4 6-45 0,-1 2-28 0,-7 8-22 0,6 6-14 0,1 15-20 0,5 6-5 0,7 15-21 15,-1 12-9-15,5 12-11 16,-4 3-1-16,1-1 1 16,-3-5 0-16,-5-21 2 15,-1-1 1-15,-7-16 2 16,3-5 1-16,-9-15 3 15,5-7 2-15,-2-12 0 16,0-11 1-16,8-18-6 16,6-9-4-16,12-8-7 0,9 6-2 15,7 10 2 1,4 12-1-16,0 18 2 16,0 7 4-16,-5 20-2 0,0 4 2 15,-4 7 0-15,-4 2 0 16,-6 3-1-16,-10-4 2 0,-10 0 5 15,-7-2 1-15,-21-1 2 16,-2-3 0-16,-20-6-7 16,1-4-7-16,-4-14-31 15,4-4-25 1,12-21-52-16,9-10-31 0,23-20-101 16,16-6-51-1,35-7-151-15,11 3 219 0</inkml:trace>
  <inkml:trace contextRef="#ctx0" brushRef="#br0" timeOffset="235.13">19288 415 1327 0,'-1'-5'146'15,"-15"-2"173"-15,-8 3-124 0,-14-2-21 0,-11 5-37 0,1 8-65 0,3 8-9 16,0 18-13-16,5 12-11 0,9 22-19 16,1 8-5-16,17 18-7 0,8 4-8 15,5-1-6-15,5 0-10 0,0-8-71 32,-5-7-55-32,-7-18-190 0,1-8 176 0</inkml:trace>
  <inkml:trace contextRef="#ctx0" brushRef="#br0" timeOffset="768.94">18760 816 1460 0,'41'-37'165'0,"0"6"82"0,8 4-64 0,4 3 4 0,-4 2-87 0,-6 2-33 0,4-5-27 0,-6-5-8 0,7 0-18 15,-4-3-3-15,-10 1-5 16,1 2 1-16,-19 6 9 16,0 4 0-16,-8 15-5 15,-7 7-1-15,-10 28-4 16,-6 14-4-16,-2 28 0 16,-5 15-2-16,-2 17-2 15,2 5 0-15,13-17 2 16,4-12 2-16,15-30 1 15,5-12 1-15,7-25 4 16,0-5 4-16,5-19 8 0,0-13 6 16,0-7-1-16,0-4 1 15,-4-5-10-15,-5 6-6 16,-4 9-10 0,-1 13-9-16,-6 25-4 0,1 14-1 15,-4 20 7-15,2 4 4 0,10-1 2 16,7-10 1-16,15-14 0 15,5-7 3-15,-1-16 5 16,-2-7 3 0,-2-10 14-16,-12-4 6 0,-13-2 22 15,-5-4 2 1,-16-4-8-16,-8-7-6 16,-11-6-28-16,-9 2-9 15,-6 1-33 1,1 6-24-16,11 12-83 0,6 2-66 15,21 7-206-15,6 2 221 0</inkml:trace>
  <inkml:trace contextRef="#ctx0" brushRef="#br0" timeOffset="1274.13">20071 1048 1565 0,'14'7'173'0,"-11"-7"83"0,-9-1 9 0,-18-12-107 0,-6-6-62 0,-3 0-67 0,1 2-14 16,4 11-18-16,6 6-8 0,5 14-9 15,-1 8 0-15,15 3 1 16,3-1 2-16,14-7 8 16,4-3 1-16,8-6 4 0,8-6 3 15,-3-13 4-15,4-2 2 16,-2-4 5-16,-5-2 1 15,-12 8-6-15,-2 6-3 0,-6 19-8 16,-6 10-3 0,7 20 2-16,4 4 1 0,15-1 2 15,12-6 0 1,10-22 2-16,5-8 2 0,-2-17 7 16,-6-13 8-16,-5-11 17 15,-4-10 13-15,-1-12 23 16,-9-11 6-16,-12-14-4 15,-4-13-10-15,-8-20-26 16,-4-4-10-16,0 10-9 16,-5 20-2-16,5 34-3 15,-2 18-6-15,1 35-14 16,1 13-7-16,1 30-5 0,6 15 1 16,2 31 10-1,7 12 2-15,1 11-32 0,2-3-37 16,3-8-166-16,-1-9-106 15,-9-18 181-15</inkml:trace>
  <inkml:trace contextRef="#ctx0" brushRef="#br0" timeOffset="1459.75">20508 861 1897 0,'0'-7'152'0,"9"3"-46"0,-4-2 143 0,6 1-87 0,2 2-15 0,-1 3-62 15,6-6-71-15,7 3-5 0,11-2-20 0,15-4-44 0,21-2-163 16,13-2-112-16,19-3 159 16</inkml:trace>
  <inkml:trace contextRef="#ctx0" brushRef="#br0" timeOffset="1666">21667 440 1594 0,'0'-7'4'16,"-4"33"94"-16,-11 34 22 0,-5 14 33 0,4 4 3 0,2 4-92 0,6 1-21 0,8-7-31 0,5-10 6 0,1-7-85 0,5-9-71 0,3-14 80 0</inkml:trace>
  <inkml:trace contextRef="#ctx0" brushRef="#br0" timeOffset="2000.92">22161 311 1569 0,'0'0'64'0,"0"0"-23"0,-8 2 159 0,-4 1-55 0,-12 16-1 0,-6 8 4 0,-11 28-88 0,-11 16-11 16,-5 23-14-16,10 17-12 0,9-10-20 16,16-4-7-16,26-22 1 15,17-22-2-15,26-17 1 16,9-10 3-16,8-14 6 0,4-10 4 15,1-5 6 1,-9-8 15-16,-8-10 35 0,-15-2 15 0,-29-9 22 31,-16-4-13-31,-35 4-44 16,-15 9-24-16,-20 16-36 0,-4 14-15 16,5 10-61-1,9 7-54-15,24 5-126 0,16 9 134 16</inkml:trace>
  <inkml:trace contextRef="#ctx0" brushRef="#br0" timeOffset="2370.04">18047 1634 1479 0,'-32'11'88'0,"20"3"76"0,43-3-13 0,31 2 30 0,50-5-6 0,31-2-54 0,78-6-62 0,30-6-27 0,75 0-30 0,28-2 4 15,32 5-4-15,15-1 2 0,-2 4 3 16,8 4-3-16,-36 5 1 16,-13-1-2-16,-54 11-18 15,-29-5-76-15,-70 18 58 16</inkml:trace>
  <inkml:trace contextRef="#ctx0" brushRef="#br0" timeOffset="29120.61">15499 6186 969 0,'-5'-24'128'0,"5"2"144"0,2 3-88 0,4 0 20 15,-3 6-12-15,-3 4-24 0,8 7-74 0,-5 7-24 0,-3 11-37 0,2 12-13 0,-7 13-3 0,-4 6-3 0,4 6-7 0,-5-1-1 0,7 0-2 0,-1-2 0 16,-1-3 0-16,0-6-1 15,0-4 0 1,4 1-1-16,9-12-2 0,1 0 0 16,15-9 0-16,7-3 0 0,7-4 0 15,8 1 4-15,14-8 2 16,14-2 1-16,24-1-1 16,25-1-1-16,30-4-4 15,3-4-1-15,26 5-3 16,12 3 1-16,6-2 1 15,18 6 0-15,23 0-1 16,-9 0 0-16,38 7-1 16,1-6 0-16,-3 4 2 15,18-3 0-15,-12 3 1 0,17 4 0 16,2 4 0-16,5 5 1 16,7 4-1-16,-12-1 1 15,7 6-1-15,-19-4 0 16,-2-4 3-16,-20-3 1 15,-35-3 3 1,-7-3 0-16,-42-5 4 16,-18-5 2-16,-39-6 4 15,-20-5 2-15,-23-5 0 0,-7-1 0 16,2-3 8-16,-4-2-2 16,-1-3 3-16,1-7 0 15,-9-2-3-15,-7-6 2 16,-15-5 3-16,-10-5 4 0,-12-12-1 15,-2-4 1-15,-10-24-2 16,-1-4-8-16,-4-21-10 16,-3-5-6-16,-4 1-8 15,5 5-2-15,-2 23-10 16,5 14-6-16,3 28-29 0,0 14-21 16,0 29-86-1,-2-3-70-15,4 17-326 0,14 14 318 0</inkml:trace>
  <inkml:trace contextRef="#ctx0" brushRef="#br0" timeOffset="29574.43">22595 6990 997 0,'-17'6'167'0,"4"-1"114"0,5-2-38 0,2 0-3 0,3 0-57 0,-1 0-27 0,-5 12-62 16,-5 4-21-16,-15 12-40 0,4 16-19 15,-13 28-14-15,0 11-5 16,5 23-3-16,5 3 1 16,18-13-2-1,15-6-2-15,25-26 1 16,8-18 1-16,-3-26 14 16,6-5 12-16,-2-14 27 0,-9-8 11 15,2-20 2-15,-15-3 1 16,-19-17-3-16,-4 11-14 0,-13-2-16 15,-4 8-17-15,-4 16-46 16,-8 7-23 0,2 16-88-16,-2 6-57 0,7 2 110 15</inkml:trace>
  <inkml:trace contextRef="#ctx0" brushRef="#br0" timeOffset="29897.58">22939 7214 1153 0,'31'-13'200'0,"-4"2"276"0,-19 16-341 0,-11 17 3 0,-26 16-65 0,-8 9-28 16,-12 8-28-16,1 5-9 0,14-1-8 15,8-1-5 1,25-14-9-16,10-8-4 15,21-22 1-15,13-10 3 0,14-19 14 16,-2-8 6-16,-5-10 30 16,-9 0 14-16,-12 6 15 15,-7 9 2-15,-8 17-21 16,-1 10-12-16,-12 29-19 16,-1 13-5-16,-4 20-7 15,-6 9 4-15,5-3-56 16,5 2-55-16,8-25-142 0,5-10-175 15,20-22 237 1</inkml:trace>
  <inkml:trace contextRef="#ctx0" brushRef="#br0" timeOffset="30280.52">23789 7110 1370 0,'27'-63'210'0,"-7"14"187"0,-12 50-227 0,-8 32-30 0,-1 34-86 0,-9 15-29 0,-2 9-6 0,2 1-4 0,-2-12-6 15,10-9 0-15,2-8-3 0,0-6-1 0,5-16 1 0,-5-10 1 0,0-10 1 0,0-10 1 0,0-16-5 0,3-1-3 0,10-16-5 16,4 3-4-1,16 1-1-15,5 11 2 16,8 11 4 0,4 12 1-16,-1 16 5 0,0-2 1 15,-14 4 3-15,-10-2 1 16,-19-5 4-16,-7-2 3 16,-29 0 0-16,-15 0-1 0,-11-3-19 15,-11 1-30-15,-4-16-103 16,7-7-70-16,-1-7 104 15</inkml:trace>
  <inkml:trace contextRef="#ctx0" brushRef="#br0" timeOffset="33848.87">16662 5949 1404 0,'-2'0'1'0,"2"8"22"0,-9 17 77 0,-1 5-9 0,-9 17 14 15,2 9-32-15,-2 8-35 0,1 9-14 0,6 2-17 0,2-4-3 0,9 0 12 0,1-11-39 0,8-12-189 0,3-3 153 0</inkml:trace>
  <inkml:trace contextRef="#ctx0" brushRef="#br0" timeOffset="34018.25">17608 5932 1501 0,'-5'17'86'15,"-10"11"15"-15,-1 4-2 0,-5 6-20 0,1 6-33 16,10 10-28 0,6 5-8-16,8 14-8 15,6 4-23-15,6 1-159 0,4-1 125 16</inkml:trace>
  <inkml:trace contextRef="#ctx0" brushRef="#br0" timeOffset="34249.22">18432 5944 1629 0,'-7'33'44'0,"-5"12"13"0,-1 5-13 0,0 11 11 15,4 4 0-15,6 1-29 0,1 2-11 0,2-2-15 0,0-3-33 0,5-4-148 0,8-6-205 0,12-2 209 16</inkml:trace>
  <inkml:trace contextRef="#ctx0" brushRef="#br0" timeOffset="34468.05">19285 5925 1323 0,'28'8'99'0,"-1"8"68"0,6 4-44 0,-4 17 27 0,-4 4-43 0,0 17-40 0,1 10-13 0,-9 4-35 0,-1 4-5 0,1-3-30 0,-1-2-63 0,3-11 49 0</inkml:trace>
  <inkml:trace contextRef="#ctx0" brushRef="#br0" timeOffset="34701.1">20688 6291 1912 0,'1'3'6'0,"1"19"-1"0,9 27 4 0,1 3-2 0,1 7-1 16,-2-1-3-1,2-4-119-15,-4-7-172 16,7-12 167-16</inkml:trace>
  <inkml:trace contextRef="#ctx0" brushRef="#br0" timeOffset="34918.33">21767 5861 1646 0,'41'6'107'16,"1"13"71"-16,2 16-41 0,-6 26-13 0,-11 20-32 0,-8 24-52 0,-9 12-6 0,-4 6-17 0,-5-10-17 0,1-15-118 16,7-13-123-16,7-20 132 15</inkml:trace>
  <inkml:trace contextRef="#ctx0" brushRef="#br0" timeOffset="36083.76">17043 7132 831 0,'2'0'155'0,"6"-2"97"0,-3-6-40 0,2-3-14 0,9-11-38 0,-2 0-18 16,1-5-16-16,-3-3-12 16,-12 3-27-16,-3 2-7 0,-13 6-28 15,-6 4-13-15,-11 5-16 16,0 5-17-16,-8 9-11 16,-2 7-6-16,5 15-11 0,7 7 4 15,20 8 1 1,9 2 0-16,24 1 4 15,10-3 3-15,9-4 5 16,5-1 3-16,-7-6 2 0,-10-2 1 16,-14 1 3-1,-7-4 0 1,-22 0-5-16,-13 2-4 0,-19-2-4 16,-6-1-1-16,-9-10 7 15,1-8 4-15,9-17 4 16,15-11 2-16,36-16 12 15,16-6 10-15,34-10 16 16,17-5 8-16,7-3-3 16,2 5-10-16,-12 8-16 15,-12 8-9-15,-14 10-56 0,-13 4-69 16,-9 10 63 0</inkml:trace>
  <inkml:trace contextRef="#ctx0" brushRef="#br0" timeOffset="36617.01">18159 6988 1013 0,'0'0'182'0,"-8"-5"314"0,3-1-287 0,-8 0-17 0,-1-7-28 0,-8 5-79 0,-6 0-21 0,-1 1-32 0,-5 7-12 0,-4 9-18 0,2 10-11 16,2 17-4-1,3 7-1-15,18 9 1 0,10 3 0 16,16-1 3-16,9-2 2 0,8-3 3 16,3 0 2-16,-3-7 0 31,-2 5 0-31,-7-7 0 0,-13-1 3 16,-13-9-9-16,-12 0 1 0,-18-11 1 15,-5-6-3-15,-4-21 16 31,2-11 0-31,15-22-2 0,11-10 2 16,16-7 6-16,8 3 6 16,25 4 17-16,5 3 6 15,11 7-8-15,6 0-5 0,5-2-15 16,0 5-7-16,-3 2-22 16,-13-2-43-16,-17 5-161 15,-2 4 135-15</inkml:trace>
  <inkml:trace contextRef="#ctx0" brushRef="#br0" timeOffset="36819.78">18463 6741 1517 0,'-8'12'124'0,"5"10"134"16,2 8-110-16,-7 24 13 0,8 12-49 0,1 29-69 0,-1-4-14 0,3 4-22 0,2-7 2 0,-3-20-37 0,2 0-47 16,7-19-163-16,2-4-211 15,1-21 246-15</inkml:trace>
  <inkml:trace contextRef="#ctx0" brushRef="#br0" timeOffset="37058.79">18484 7367 792 0,'0'-37'197'0,"4"4"293"0,1 3-219 0,8 10-30 0,-1 1-42 0,7 19-89 0,10 3-23 0,5 16-56 0,11 3-15 31,3 8-10-31,1-2-1 16,-11 2-1-16,-6 4 1 0,-23-5-1 15,-17 5 0-15,-18-8-10 16,-14 0-14-16,-14-12-34 15,-5-5-36-15,5-9-81 16,3-8-49-16,14-9-199 16,5-7 230-16</inkml:trace>
  <inkml:trace contextRef="#ctx0" brushRef="#br0" timeOffset="43715.68">22137 5394 974 0,'0'0'141'0,"0"5"82"0,0 1 3 0,-4 5-58 0,-6 2-36 0,-1 2-24 0,3 0-14 0,4-4-23 16,4-2-14-1,9-7-11-15,-1-4 1 16,8-9 10-16,-2-2 7 0,2-12-3 16,-5 0-1-1,-8-8-23-15,-3 0-7 0,-11-4-13 16,-8 0-4-1,-11 0-4-15,0 3-3 16,0 7-3-16,-5 2-2 16,2 7-1-16,0 6-1 15,-3 10-3-15,6 2 0 0,-5 11-2 16,7 3-1-16,1 10-2 16,-3 1 0-16,8 11-2 15,-2 9-1-15,5 5 0 16,5 5 2-16,3 7 1 15,5 1 4-15,-5 3 0 16,3-3-7-16,3-5-53 16,-5-2-33-16,4-19-82 15,-3-10-56-15,-1-22-212 16,5-10 256-16</inkml:trace>
  <inkml:trace contextRef="#ctx0" brushRef="#br0" timeOffset="43897.05">21628 5457 1037 0,'-8'-3'186'0,"-3"3"129"0,0 8-112 0,1 6-26 15,4 10-75-15,-2 1-31 0,5 9-30 0,1 4-16 0,2 2-23 16,0 2-2 0,7-7-2-16,4-10-2 0,12-12 0 15,6-8 1-15,6-16 3 16,1-8 9-1,-1-15-64-15,-2-5-85 0,8-15 86 16</inkml:trace>
  <inkml:trace contextRef="#ctx0" brushRef="#br0" timeOffset="44597.2">20830 5675 649 0,'0'0'125'0,"3"4"115"0,1-1-16 0,1 2-25 0,5-5-43 0,-6-8-38 0,7 2-8 0,-3-11-18 16,-3-1-6-16,-5-4-23 0,-5-5-11 0,-7-3-25 0,-6-3-9 0,-2 2-8 15,-2-2-6-15,-11 3 0 16,-1 3-2 0,-2 8-4-16,0 10-5 0,8 10-5 15,-1 7 1 1,2 12-4-16,2 9 3 15,3 9 0-15,5 7-2 16,7 9 8-16,2 4 0 16,5 5 3-16,-2 7 3 0,2-10 0 15,2-3-1-15,-1-12-45 16,2-7-29-16,-2-14-111 16,1-8-92-16,1-16 156 15</inkml:trace>
  <inkml:trace contextRef="#ctx0" brushRef="#br0" timeOffset="44782.89">20377 5714 1067 0,'0'11'124'0,"-2"3"70"0,4 11-10 0,1 13-45 0,5 2-51 15,1 1-46-15,9-2-17 0,-4-14-19 0,5-3-2 0,12-9 1 0,-2-13 1 0,10-14-38 0,7-10-74 16,0-23 64-16</inkml:trace>
  <inkml:trace contextRef="#ctx0" brushRef="#br0" timeOffset="64042.04">6238 2705 1061 0,'29'-16'87'0,"4"-1"48"15,-5-2-1-15,-6 5-52 0,-6 3-1 0,-8 8-5 0,-6 4-5 0,-4 7-8 0,-4 5-13 0,4-2-28 0,2-3-13 0,5-2-9 16,8-1-2-16,12-5-1 0,10 0 0 15,29 0 0 1,17-4-1-16,29 3 0 0,12-1-2 16,16 1-1-16,15-4 0 15,26 3 0-15,8-1 1 16,23 3 4-16,6-1 0 16,-3-7 2-16,15-3 0 15,5-8 0-15,-6-6 1 16,8-4 0-16,-3-2 1 15,-20 4 0-15,-6 2 2 16,-18 6 3-16,-21 3 4 16,-39 8 12-16,-21 2 2 15,-50 4 6-15,-14 1-2 16,-31 1 15-16,-20 0 4 0,-28-2-1 16,-11 2 2-1,-51-2-19-15,-16 1-7 0,-37 2-7 16,-15 1-5-16,-26 9-10 15,-13-3-1-15,-15 1-1 16,-16 1 0-16,5-7 2 16,4-3 0-16,-9-5 2 15,16-4-1-15,7-4 1 0,7-1 0 16,37 8-1 0,10 3 1-16,32 3-2 15,18 3-1-15,32 3 0 16,11-1 0-16,20 6-4 15,13 0-3-15,9 0-11 16,15 5-6-16,23 4-5 16,18-1 0-16,36 3 6 0,23-4 5 15,65-4 6 1,30-5 4-16,62 2 16 16,31 3 15-16,26 7 27 0,21-2 10 0,6 4 6 31,2 3-4-31,-26-1-19 0,-10 0-7 15,-46-4-15-15,-34-2 12 16,-52-8 308-16,-51-11-242 0</inkml:trace>
  <inkml:trace contextRef="#ctx0" brushRef="#br0" timeOffset="65104.95">1914 3134 698 0,'-34'-3'123'0,"5"-5"133"0,5 0-98 15,9 2-17-15,1-4-18 0,1-2-15 0,0-1-18 0,1-3-38 0,2 1-15 0,7-4-25 0,3 3-10 16,8 0-12-16,8 3-6 16,14 4-6-1,17 0-1-15,32 2 3 16,20-4 1-16,32-3 4 15,25-7 3-15,48-7 17 16,9-2 11-16,49-8 26 16,6-4 13-16,11-2 15 0,8-4 3 15,-22 4-6-15,4 0-7 16,-36 8-19-16,-23 4-7 0,-40 10-9 16,-33 6 0-16,-48 8 4 15,-26 2 5-15,-60 6 11 16,-8 0-6-16,-58 10-11 15,-17-3-9-15,-34 6-18 16,-12 0-1-16,-35-4 1 16,-6 1 1-16,-18-7-1 15,-10 0 0 1,-7-5 0-16,-3-2-4 16,-23-4-7-16,6 1-1 15,0 1 0-15,-6 4 3 0,23 10 4 0,13 8-1 31,23 14 0-31,18 5 1 0,35 6 0 16,14 3-3-16,39-6-4 16,19-7-1-16,37 2-6 15,17-10-1-15,47-3 1 16,20-4 2-16,44-8 8 16,24-4 4-16,46-10 7 15,16-11 12-15,31-2 11 16,15-8 9-16,-15 2 6 0,5 1-3 15,-18 4-3-15,-26 1-1 16,-27 6-9-16,-22 0-2 16,-52 6 2-16,-16 2 1 0,-49 3 29 15,-25 2 6-15,-49 0-21 16,-36 7-42 0,-72 13 349-16,-50 7-276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7:53:21.2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1605 15958 891 0,'-2'0'131'0,"-5"0"91"0,2 5-32 0,-3-2-88 0,3 0-22 16,-3-1-16-16,7-2-3 0,1 0 3 16,6-3 0-16,2-7-7 0,1-1 0 0,14-9 2 0,2-5-1 15,8-12-3-15,11-1 0 0,7-1-16 0,5 1-9 16,7 10-10-16,-3 4-7 15,-12 15-3 1,-10 7 1-16,-15 12 1 0,-7 12 1 16,-10 11-2-16,-4 11 0 15,-5 8-6-15,-7 0-13 16,-7 5-18-16,-5 3-12 16,-5 3-17-16,2 1 5 15,-7 1 1-15,4 0 6 0,7-15 16 16,2-1 7-16,16-21 13 15,3-4 1-15,16-18 11 16,9-6 13-16,15-11 20 0,7-9 11 16,5-13-5-1,-1-3-9-15,-1-4-18 16,-3 4-8-16,-2-2-57 16,-4 2-62-16,-4 3-346 15,1-2 278-15</inkml:trace>
  <inkml:trace contextRef="#ctx0" brushRef="#br0" timeOffset="335.11">2553 15343 1280 0,'0'13'116'15,"5"6"68"-15,4 1-14 0,7 12-44 0,6 4-24 0,7 15-31 0,7 9-24 0,0 14-30 16,-4 3-6-16,-5-3-4 0,-5-6-20 0,1-16-65 0,-5-6-42 0,1-20-120 0,-5-5-91 0,-8-16 189 16</inkml:trace>
  <inkml:trace contextRef="#ctx0" brushRef="#br0" timeOffset="732.31">2632 15455 1282 0,'0'-31'108'0,"-2"-12"80"15,9 5-15-15,13-4-35 0,4 2-12 0,15 4-33 0,-7-3-15 0,3 9-21 0,3 0-8 0,3 14-13 0,-2 6-7 0,-4 15-14 0,-10 9-1 16,-11 23 2 0,-4 2-1-16,-10 16-3 15,-8 5-1-15,-8-3-18 16,-1-7-6-16,-9-15-4 15,4-10-2-15,3-18 10 16,7-3 1-16,12-15 1 16,3 0 7-16,11-4 10 15,2-3 8-15,11 6 6 16,6-3-3-16,9 7-6 16,7-1-2-16,8 1-1 15,5 7 5-15,-4 4 10 0,-6 6 6 16,-13 15 15-16,-10 6 0 15,-28 16-4-15,-5 9-5 16,-34 16-19-16,-9 1-5 16,-18 9-24-16,0-4-18 0,0-11-29 15,6-7-20-15,8-20-40 16,4-11-22 0,9-26-108-1,2-13-152-15,20-29 233 0</inkml:trace>
  <inkml:trace contextRef="#ctx0" brushRef="#br0" timeOffset="8179.84">2230 3847 386 0,'-5'-8'132'0,"2"0"146"0,0 6-47 0,-5 2-52 0,5 0-33 0,-4 0-45 0,1-3-17 0,0-9-3 0,4 1-3 0,4 1 2 15,4 5-1-15,5 12-19 0,-6 10-5 0,3 15-17 0,-4 9-11 0,0 17-14 16,0 8-4-16,1 19-3 15,-3-1-1-15,4 3-2 0,-4-7 0 0,-1-14-2 0,1-4 3 0,4-18-58 16,0-8-44-16,4-14-149 16,-4-12-168-16,8-12 238 15</inkml:trace>
  <inkml:trace contextRef="#ctx0" brushRef="#br0" timeOffset="8878.85">2564 3839 367 0,'-1'5'147'0,"-7"7"164"0,0 4-32 0,-5 6-46 0,4 3-35 0,-1 2-58 0,2 5-28 0,10-1-41 16,6 5-14-16,6 10-22 0,5 8-9 0,-3 3-14 0,-2 3-5 0,0-7-2 16,2 2-1-16,-2-14 0 15,2-4 1 1,-2-17-1-16,-8-12 0 0,2-10 5 16,-6-12-2-1,-2-16 1-15,-10-11-1 0,-4-22-5 0,-2-9 1 16,-4-15 1-1,3-1-1-15,4 2 0 16,5 9 2-16,16 14 7 16,6 6 5-16,11 18 9 0,5 6 0 0,8 11-6 31,0 8-5-31,8 12-8 0,-5 4-2 0,-8 13-1 16,-11 7 1-16,-9 13 5 31,-7-2 1-31,-6 8 0 15,-5 0 0-15,-12-1-3 16,-2-1 0-16,-13-7 0 16,6-4-2-16,0-9-2 15,3-7-1-15,12-8-3 0,9-4-2 0,2-4-3 16,17-2 0-16,10 0 1 16,2-2 1-16,10 3 7 15,4 2 4-15,4 3 3 16,2 2 3-16,-5 12-3 15,0 3 2 1,-12 16 1-16,-7 5 1 16,-19 14 8-16,-12 5-3 15,-21 5-2-15,-12-1-3 0,-7-3-8 16,-6-1 1-16,-2-6-1 16,-2-7 4-16,-6-16-58 15,7-9-51 1,0-28-159-16,12-13-180 0,21-24 245 15</inkml:trace>
  <inkml:trace contextRef="#ctx0" brushRef="#br0" timeOffset="11488">2042 7394 761 0,'0'-2'123'0,"-9"-3"102"0,1 4-9 0,-5 2-62 0,-4 6-20 0,9-1-30 0,2 2-13 15,4 6-11-15,0 3-5 0,7 13-25 16,3 5-7-16,3 15-21 16,2 12-10-16,-5 12-8 15,3 8-4-15,-2 2 0 16,0-1 0-16,3-7 5 16,-6-10 2-16,8-14-73 15,5-9-62-15,-2-28 71 16</inkml:trace>
  <inkml:trace contextRef="#ctx0" brushRef="#br0" timeOffset="12160.81">2506 7446 1025 0,'0'0'118'0,"-3"3"71"0,-4 6 11 0,-1 4-51 0,-1 6-26 0,4 11-31 0,-1 1-24 0,6 17-30 15,0 5-11-15,8 21-18 0,3-6-4 16,6 1-1-16,4-4-2 16,-1-11 1-16,2-5 0 15,-6-15 1-15,-5-7 1 16,-6-17 5-16,-5-10-1 15,-5-21 6 1,-6-12 0-16,-6-27-4 16,-8-14 3-16,-4-21-12 15,-1-9-2-15,14-6-1 0,7 4 4 16,17 12 22 0,14 5 11-16,16 18 21 0,4 7 1 15,12 21-3-15,-4 15-7 16,-1 17-21-16,-9 11-7 15,-15 19-12-15,-6 12 1 16,-16 13 5-16,-8 10 7 0,-10 3-5 16,-12-2-2-16,-13-6 0 15,-4-7-6-15,-2-15 2 16,1-6-1-16,13-15-5 16,4-3-3-16,15-6-5 15,10-2-3-15,20-3-4 16,12 0 0-16,20 1 2 15,4-3 0-15,17 5 4 16,1 2 2-16,-7 3 2 16,-8 3 2-16,-17 13 3 15,-9 6 2-15,-21 16 6 16,-9 5 2-16,-17 12 2 16,-14 5 1-16,-18 1-2 15,-8 1-1-15,-3-9-9 16,-9-7-23-16,5-14-80 0,4-2-47 15,5-11-106-15,16-4-112 16,18 7 213-16</inkml:trace>
  <inkml:trace contextRef="#ctx0" brushRef="#br0" timeOffset="47112.4">11766 2631 1434 0,'-19'22'75'0,"7"-2"39"0,7-10-86 0,3-7-8 0,-9-3-9 0,0 0-1 15,-11 0-2-15,-5 0-2 0,-12 6-4 0,-10 5-1 0,-17 13-1 0,-7 8 0 0,-10 7 3 0,-1 5 0 0,-1 15 6 0,6 1 3 0,0 12 6 0,-6 7 1 0,-8 11-5 16,-7 9-5-16,3 16-7 0,-1 11-2 0,11 12 0 0,5 7-2 15,9 9 0-15,10 4-2 0,8 11-1 16,0 10 1-16,3 12-1 16,8 10 1-16,6 8-1 15,5 11 1-15,12 11 1 0,2 7 1 16,11 12 1 0,-1 4 1-16,6-12-1 15,3 1-1-15,8-17-2 0,11-16-1 0,18-21-3 16,9-6 0-1,17-21-1-15,8-3-1 0,-1-17 1 16,-1-6 1-16,13-11 2 16,-1-9 0-16,18-15 1 15,8-12 1 1,8-25-1-16,-4-10 2 0,4-20 3 16,-9-13 1-1,4-16 0-15,8-15 0 0,-6-20 6 16,-6-14 3-1,-13-21 6-15,-4-10 0 16,-1-25-5-16,-1-13-1 16,6-21-1-16,-6-7 0 0,-4-18 0 15,-4-10 1-15,-16-20-3 16,-3-13 0-16,-8-11-2 16,-1-6-1-16,-10-17 1 15,-2-1 0-15,-4-6 0 0,-7-7 1 16,-4-1 0-1,-4 0 1-15,-7 3 2 16,-7 6 5-16,-6 8 11 16,-6 4 6-16,-15 11 4 15,-5 6-3-15,-15 22-9 16,-10 5-4-16,-9 19-7 16,2 3-2-16,-2 8-6 15,5 6-2-15,-5 5-2 16,-5 4 2-16,-8 17 3 0,2 6 2 15,2 18 11-15,6 7 3 16,6 8 5-16,5 14 1 16,-2 11-7-16,-2 11-4 15,-3 16-9-15,-5 5-6 0,-9 12-9 16,4 16-6-16,-4 20-7 16,1 20-14-16,2 32-6 15,-1 15-8-15,6 38-18 16,5 23 1-1,-3 44 3-15,-8 23 10 16,-19 48 28-16,-6 24 16 16,-14 27 12-16,6 14 14 15,17 13 13-15,10-4 0 0,25 4-3 16,6-5-12-16,13-7-13 16,0-1-2-16,14 2-23 15,11 4-117-15,3 4 92 0</inkml:trace>
  <inkml:trace contextRef="#ctx0" brushRef="#br0" timeOffset="66920.7">6314 10027 410 0,'0'-3'76'0,"-3"-2"74"0,-2 4-38 0,1 1-12 0,-1 1-10 0,-3 4 0 0,0 0-6 0,3 3-15 0,1-4-4 0,4-4-13 0,-4 0-8 0,3-4 11 0,6-7 7 0,-1-2 2 16,4 5-3-16,-5 3-28 0,0 4-11 0,1 4-11 0,0 2-2 0,0-1-1 15,-3 1-1-15,7-2 12 16,1-3 4-16,9-3 12 0,1-6 7 15,8 1 2-15,4 0 2 16,9 3 1-16,4 4-2 16,19 2-13-16,9 2-5 15,6 2-11-15,-1 1-3 16,-3 5-5-16,-6-6 1 16,-3 3-3-16,-2-3 0 15,-6-8 0 1,4-1 0-16,4-7 0 15,7-1 0-15,-1-4-35 16,0-6-61-16,-6 6 54 16</inkml:trace>
  <inkml:trace contextRef="#ctx0" brushRef="#br0" timeOffset="69486.82">6390 11939 597 0,'-8'11'106'16,"0"1"95"-16,-3 1-30 0,-3 1-44 0,-4 3-17 0,3 4-25 0,1-5-12 0,6-1-13 15,1-4-10-15,9-1-8 0,6-1-3 0,12-6-13 0,15 1-3 0,9-6-7 0,16-1-4 16,27-3-6-16,9-2-3 0,18-2-3 0,-1 1 0 0,-10-4 0 0,-1 2 1 0,-10 5 2 16,1 6 3-16,-24 0 2 15,-13 11 4 1,-33 0 9-16,-12-2 10 15,-22 2 9-15,-14-1 0 0,-21 2-6 16,-9-5-10-16,-13-1-13 16,-3 5-3-16,-6-11-5 15,-4 2-11-15,-16-4-26 0,-7-7-3 16,-5 6 0 0,8-2 8-16,22 2 23 0,19 3 4 0,31 1 2 15,7 1 7-15,21 4-3 31,4-3 5-31,19 5 11 16,14 0 5-16,27-3 9 16,16-5 2-16,25-11-16 15,8-11-9-15,-1-10-6 16,1-4-5-16,-10-4 7 16,1 3 6-16,-12-1-85 15,-10 5-143-15,-26 1 131 16</inkml:trace>
  <inkml:trace contextRef="#ctx0" brushRef="#br0" timeOffset="94028.09">11063 2650 1014 0,'25'-24'25'0,"2"4"-13"0,-2-1-11 0,-16 12 11 0,-7 6 42 0,-21 6 54 0,-6 3 5 0,-4-1-7 0,4-4-41 0,8-4-53 0,-2-6-5 0,6-1 18 32,1-2 17-32,-7 2 37 15,1 2 15-15,-15 13-4 0,-9 8-16 16,-21 15-36-16,-10 10-16 0,-4 19-18 16,-2 9-3-16,5 17-2 15,4 7-1-15,4 16-3 0,3 8-1 16,1 27-1-16,-1 23 0 15,-12 34 2-15,-4 19 0 0,6 31 1 16,1 9 1-16,12 24 0 16,8 2 1-16,9 9-1 15,8 5 1 1,12-9 1 0,8-2-1-16,9-6-1 15,4 0 0-15,14-6-3 16,3-4 0-16,15-5 1 0,8-7 0 0,3-13 2 15,2 5 1 1,6-10 2-16,-2-5 0 0,8 0 1 16,2-16 0-16,14-14-1 15,-5-12-1-15,2-28 2 16,5-16 3-16,7-26 4 16,7-21 1-1,17-25 1-15,6-15-2 16,-5-27-1-1,-4-15-1-15,-10-25 0 0,-1-20 1 16,1-32 4-16,12-14 0 16,1-36 4-16,-3-16 0 0,-11-31-1 15,-11-18 1-15,-5-26-4 16,-1-14 1 0,-6-15-1-16,1-18-1 0,-5-10-1 15,-3-6-2-15,-11-13 0 16,-8 9 0-16,-20-8 3 0,-9 2 0 15,-13 3 2 1,-10-5-1-16,-5 3-2 16,-3-4-1-16,-3-4-4 15,0 1 1-15,-2-2-2 0,4 3 2 0,-4 8 3 32,0 1 2-32,-1 23 4 0,-3 10-1 15,-1 29-1 1,-7 14-1-16,-7 26-4 15,-2 9-1-15,-1 25-3 16,-1 9-1-16,-5 25-4 0,-8 15-6 16,-10 30-14-16,-10 17-1 15,-13 29-9-15,-10 15 1 16,-6 35 4-16,-3 24 0 16,-12 41 8-16,5 30 3 0,-4 64 2 15,2 34-1 1,20 67 13-16,9 33-45 0,1 55-179 15,9 30 157-15</inkml:trace>
  <inkml:trace contextRef="#ctx0" brushRef="#br0" timeOffset="113984.16">16332 4064 316 0,'5'-19'104'0,"-5"4"121"0,0 2-2 0,-2 2-36 0,-6 5-19 0,5 1-31 0,-5 3-7 0,3-4-7 0,5 6-14 0,0-1-3 0,0-1-5 15,0-7-12-15,8 9 4 0,-5 3-28 0,-1 3-9 16,3 16-22-1,-1 11-7-15,4 24-13 16,3 11-6-16,-7 9-4 16,0-3-1-16,-4-6 0 0,2-8 0 0,1-11-3 31,3-8-23-31,-3-8-51 0,-3-3-32 16,2-11-80-16,0-2-40 15,5-14 129-15</inkml:trace>
  <inkml:trace contextRef="#ctx0" brushRef="#br0" timeOffset="114545.16">17168 3807 838 0,'6'8'156'0,"-1"3"74"0,-5 7-27 15,-6-3-26-15,1 3-55 0,-1-2-14 0,-1 1-8 0,-2 0-12 0,-7-1-26 0,-4-3-11 0,-7-2-22 0,0 0-4 0,-9-8-8 0,-5-2-4 0,-2-1-9 0,-3 2-6 16,8 3-4-16,1 3-2 0,10 6 1 16,8 6 0-1,9 6 0-15,9 2 1 16,4 8 4-16,6 2 3 0,-1 6 5 15,2 4 1 1,-7 4-2-16,0 4-1 16,-3 3-1-16,-3-3-1 0,3 1 0 15,8-6-1-15,6-12-1 16,8-9-1-16,8-8-2 16,6-8 0-16,2-9 0 15,-1-5-1-15,0-11-24 16,-5-2-24-16,3-7-85 15,-4-1-54-15,-9 2-186 16,-6-4 205-16</inkml:trace>
  <inkml:trace contextRef="#ctx0" brushRef="#br0" timeOffset="114733.33">16887 4457 1076 0,'2'5'140'0,"1"1"95"0,6-6-14 0,-5-6-53 0,18 1-42 0,4-9-42 0,8-5-18 0,10-6-39 0,-5-7-9 0,8-2-44 15,-1-9-41-15,9 0-205 32,-1-4 167-32</inkml:trace>
  <inkml:trace contextRef="#ctx0" brushRef="#br0" timeOffset="115065.19">17848 3921 1028 0,'17'-13'151'0,"-3"-1"144"0,-2 1-43 0,-12 7-23 0,-8 0-43 0,-11 4-59 0,-7 2-22 16,-10 11-44-16,-5 2-12 15,-9 7-24 1,-2 9-11-16,-13 2-6 0,3 7-7 16,7 8-3-16,2-2-3 15,19 8-3-15,11-1 0 16,20-2-1 0,4 1-1-16,20-1 4 15,4-3 0-15,16 2 3 16,5-5 0-16,-1-10 2 15,6-3-2-15,-7-11 0 16,-1-9-18-16,-4-10-54 0,-6-7-42 16,-6-9-135-16,-3-7-112 15,-1-4 202-15</inkml:trace>
  <inkml:trace contextRef="#ctx0" brushRef="#br0" timeOffset="115232.55">17572 4274 1325 0,'-3'-8'115'0,"15"2"57"0,6-5-6 0,21-2-65 0,5-1-37 0,-3-6-49 0,2 4-8 0,-1 0-74 0,1-4-77 0,6 2 81 15</inkml:trace>
  <inkml:trace contextRef="#ctx0" brushRef="#br0" timeOffset="115563.21">18454 3891 1308 0,'-22'0'147'0,"-4"2"88"0,-2-1-8 0,1 7-64 0,-9-5-45 0,-4 3-47 0,-8 2-13 0,-5 8-26 0,3 5-8 0,6 16-18 0,6 4-5 0,14 16-2 15,7 6-4-15,12 5 0 16,5-3 0-16,18-10 0 16,2-5 0-16,15-7 2 15,-1-5 1-15,6-5-1 16,-1-8-5-1,-2-11-37-15,-1-7-29 0,-3-10-60 16,-3-8-30-16,5-7-90 16,-10-10-66-16,-3-8 181 15</inkml:trace>
  <inkml:trace contextRef="#ctx0" brushRef="#br0" timeOffset="115699.43">18058 4269 1220 0,'-5'27'125'0,"7"-3"74"16,13-4-17-16,26-5-71 0,8-6-36 0,18-9-47 0,-6-9-30 0,4-7-192 0,6-8 136 0</inkml:trace>
  <inkml:trace contextRef="#ctx0" brushRef="#br0" timeOffset="117115.48">19242 3897 206 0,'-7'-1'64'0,"-4"1"66"15,-2 0 5-15,3 3 19 0,3 3 1 0,-1 0 23 0,5-1 5 0,3 0-2 0,-2-2-9 0,4 0-32 0,1-3-20 16,1-3-37-16,6 0-19 15,4-2-26-15,2-3-7 0,6 4-9 16,5-4-2-16,12 3-2 16,7-1-6-16,9 1-2 15,4 3-1 1,-7 1 0 0,1 1 1-16,-23 1 4 0,-8-1 4 15,-9 10 2-15,-15-1 1 16,-1 15-4-16,-5 4-4 15,-4 10-4-15,-3 8-3 0,-8 12-2 16,-2 10-2-16,-2 5-1 16,0-4 0-16,6-6 0 15,6-8 0-15,8-15 0 16,3-4-33-16,5-11-98 16,7-11-77-16,8-10 94 0</inkml:trace>
  <inkml:trace contextRef="#ctx0" brushRef="#br0" timeOffset="117715.28">20389 3853 1001 0,'4'0'143'16,"-1"0"155"-16,-3-1-68 0,0 1 9 0,0 0-43 0,-13 0-65 0,-4 0-29 0,-10 0-59 15,-17-5-19-15,-4 2-20 16,-2-2-3-16,1-5 0 15,6 6-1-15,10 1-5 16,8 6-4-16,11 6-4 16,3 10-1-16,6 9 2 15,-4 7 2-15,5 5 5 16,-3 1 3-16,3 6 0 16,-3-5 2-16,2-2 2 15,2-1-1-15,-1-10 2 0,4-7-1 16,7-11-1-1,5-8 1-15,6-6 1 16,9 0 2-16,9-5 3 0,8 3-1 16,10 5-2-1,-4 0-2-15,2 11-1 0,-6 5 0 0,-10 8 2 16,1 1 2 0,-14 2 4-16,-9-1 2 15,-12 6 6-15,-4-1 0 0,-10 3 1 16,-13-3-2-16,-15 2-5 15,-14 0-3 1,-17-3-6-16,-1 3-10 0,-7-7-41 16,10-9-30-16,18-8-69 15,9-5-49-15,19-14-108 16,12-6-86-16,21-14 213 16</inkml:trace>
  <inkml:trace contextRef="#ctx0" brushRef="#br0" timeOffset="118114.8">20907 3834 1589 0,'1'6'167'0,"-4"4"70"0,-6-1 4 0,-7 10-117 0,-4 2-40 0,-1 7-39 16,-3 5-19-16,-1 11-23 15,1 2-3 1,-1 8-5-16,0 3 2 0,6-7 8 16,0-7 1-1,6-9 0-15,2-13-1 16,10-1-9-16,1-2-2 15,11-6-4-15,9 3-1 0,14-11 3 16,14 3 1-16,17-1 3 16,9-6 0-16,2 0 3 15,-8 1 1-15,-8-2 0 16,-14-1 3-16,-2-6-45 16,-3 1-33-16,-14 0-118 15,-4-4-99-15,-9 2 161 16</inkml:trace>
  <inkml:trace contextRef="#ctx0" brushRef="#br0" timeOffset="118341.96">21060 4071 1303 0,'-3'0'177'0,"6"3"111"0,2 5-88 0,2 0 10 0,5 14-73 0,-11 5-23 0,1 18-34 0,1 9-24 0,-8 9-24 0,4 3-15 16,-6-1-6-16,2-4-1 15,2-5-43-15,-6-1-54 16,-1-6-191-16,7 3 159 16</inkml:trace>
  <inkml:trace contextRef="#ctx0" brushRef="#br0" timeOffset="157747.74">5052 3675 338 0,'-5'0'115'0,"2"0"122"0,2 0-9 0,-3-2-47 0,0-1-15 0,1-6-11 0,3 9-4 0,-2 0 2 16,-9 1-6-16,-2 13-32 0,-2-4-20 0,-9 15-43 0,3 5-17 0,-5 5-29 0,0 4-2 0,1 10-2 16,3-2 0-1,11 9 2-15,5-1-1 16,15 6-3-16,12 2 0 15,5-3 1-15,4-3-1 0,7-16 1 0,1-6-1 16,6-21 0-16,5-8 2 16,0-12 14-16,-1-7 7 31,-5-12 8-31,-4-3 4 0,-4-16-1 0,-6-8-4 16,-12-13-1-1,5-1-5-15,-14-5-8 0,-5 3-1 16,-16 3-4-1,-13 4 1-15,-22 15 1 16,-7 8-3-16,-8 15-2 0,-2 10-4 16,12 13-5-16,4 0-4 15,14 13-4 1,8 2-1-16,13 12-2 0,1 6-13 16,13 0-63-16,8 0-57 15,10-4-265 1,8 2 238-16</inkml:trace>
  <inkml:trace contextRef="#ctx0" brushRef="#br0" timeOffset="158047.57">5686 4011 1607 0,'-1'3'153'0,"-2"2"94"0,-2-5 5 0,3 1-108 0,1 2-20 0,2 1-60 0,2 2-14 0,1 5-16 0,-1 0-7 0,-3 5-4 0,-2-1-11 0,-3 6-5 0,4-5-7 15,-1-2-3-15,2-3 2 0,2-11-15 0,3-2-38 0,1-16-125 16,2-8-128-16,8-8 158 0</inkml:trace>
  <inkml:trace contextRef="#ctx0" brushRef="#br0" timeOffset="158398.76">6202 3511 979 0,'0'-2'159'0,"-1"-1"140"0,-1 3 17 0,2 3-65 0,-8 7-23 0,3 2-51 0,-7 4-29 0,-2 5-43 16,7 4-22-16,6 5-30 0,1 9-16 0,4 23-16 0,1 2-7 0,3 23-8 15,-3 3-2 1,6 8-1-16,-6 1 0 0,4-9-3 16,0-9-10-16,1-18-46 15,3-15-36-15,-6-24-111 16,11 1-92-16,7-31 164 15</inkml:trace>
  <inkml:trace contextRef="#ctx0" brushRef="#br0" timeOffset="159400.4">6991 4545 751 0,'0'0'168'0,"-3"-1"117"0,-2-4-38 0,-3 4-41 0,-1-3-43 0,-1 3-19 0,-4-7-29 0,-6 0-18 0,-7-1-39 0,-5-7-20 0,-1 11-27 16,6 5-6-16,0 14-8 15,2 10-5-15,13 15-3 16,2 7-1-16,18 0 1 16,9 0 2-16,7-10 1 15,1-8 1-15,4-10 3 16,-7-6 1-16,3-9 1 16,-1-9 2-16,-4-11 0 0,1-10 3 0,-1-16 1 31,-4-7 1-31,-2-10 5 15,-8-6 1-15,-6-12 3 16,0-5 0-16,-4 1-6 16,-4 5-3-16,3 20 6 15,2 14 6-15,-2 29 12 16,-6 4 5-16,6 22-15 16,5 11-6-16,8 20-11 15,8 7-4-15,0 13 3 16,1 2-1-16,-1 8 2 15,-2-4 0-15,2-1-2 0,4-5 2 16,1-14-2-16,9-7-2 0,-2-13 0 16,10-10-1-16,2-18 1 15,-1-4 0-15,8-17 2 16,-4-9 0-16,-2-7 4 16,-5-5 1-16,-14-3 3 15,-9-4 4 1,-13 7 4-16,-9 5 3 0,-17 14 2 15,-1 11 0-15,-10 20-10 16,-4 12-4 0,4 12-7-16,9 11-6 0,11-1-1 15,12 4-1-15,16-4-2 16,8-1 3-16,12-7 2 0,1-2 1 0,7-12 0 31,6-4 0-31,-3-14-14 0,-1-4-53 0,2-17-90 16,-5-2-100-16,6-17 125 15</inkml:trace>
  <inkml:trace contextRef="#ctx0" brushRef="#br0" timeOffset="159640.63">7893 4381 1463 0,'-22'16'161'0,"-5"-3"93"0,-1-1-15 0,1 1-127 0,4-4-38 0,2 7-44 0,7 0-19 0,9 5-10 0,2 8-3 16,6 5-8-16,8 2-2 16,8-6 1-16,6-3 0 15,10-8 2-15,4-7-4 0,9-9-53 16,-1-3-44-16,4-6-184 15,1-7-213-15,-7-7 288 16</inkml:trace>
  <inkml:trace contextRef="#ctx0" brushRef="#br0" timeOffset="159861.75">8378 4296 1129 0,'-8'13'206'0,"-2"7"115"0,-7 1-77 0,7 7-75 0,7 9-105 0,3-6-31 0,5 4-34 0,3-5-3 0,6-5-2 16,5-3 5-16,2-8-62 0,4-3-46 16,2-11-255-1,3 0 205-15</inkml:trace>
  <inkml:trace contextRef="#ctx0" brushRef="#br0" timeOffset="160030.29">8386 4198 1310 0,'-18'4'113'0,"6"-1"55"0,1-3-72 0,9-3-77 16,0-2-19-16,6-8-49 0,7-4-61 0,9 1-209 0,7 2 183 0</inkml:trace>
  <inkml:trace contextRef="#ctx0" brushRef="#br0" timeOffset="160762.99">8766 4378 816 0,'9'51'132'0,"-6"-9"126"0,-1 4-17 0,-4-16-71 0,-6-6-32 0,4-18-59 15,-4-8-27-15,8-13-17 16,-5-7-12-16,10-8-17 0,6 4-4 16,8 6-5-16,6 10-2 15,0 10 0-15,2 0 2 16,3 8 2-16,-2 5 1 0,2-2 1 16,-9 6 0-1,-7-7 0 1,5-2 1-16,-6-10-1 0,2-7 0 15,0-6-1-15,0-4 0 16,4 2 0-16,-4 3-1 16,-3 1 1-16,2 5 0 0,-1 7-1 15,1 1-1-15,10 1-1 16,1-1 1-16,10-3 2 16,-2-1-1-1,6-9 1-15,-2-3 4 0,-10-3 10 16,-5 2 13-16,-19-2 26 15,-3 3 9 1,-16 2-6-16,-9 1-11 0,-5 7-29 16,-7 3-13-16,9 4-9 15,4 7-7-15,12 3-16 0,4 4 0 16,14-1 0-16,4-2 3 16,9-7 16-1,-2-5 2-15,7-3-6 0,-4-5-4 16,-3-1-2-1,10-2-1-15,-1-2-2 16,8 2-6-16,-2-2-18 16,-4 2-4-16,1 2 13 0,-7-4 10 15,0 7 25-15,-6-2 5 16,2-3 5-16,-6-3 10 16,-6-10 21-16,3-3 11 15,-9-7 20 1,2-11 2-16,-13-7-4 0,8-4-5 0,1-6-24 15,2 7-2-15,5 14 4 16,-4 14 6-16,1 30 10 16,-2 11-9-16,3 29-17 15,-3 14-12 1,0 15-10-16,2 14-3 0,-2 7-7 16,3 6 3-16,5-3-92 15,-2-4-44-15,8-12-214 16,8-12 175-1</inkml:trace>
  <inkml:trace contextRef="#ctx0" brushRef="#br0" timeOffset="178723.38">4954 7094 986 0,'-12'16'132'0,"-1"-2"89"0,-3 0-53 0,-6 2-31 0,0 3-42 16,-5-3-21-16,2 7-42 0,1 4-13 0,-2 12-13 0,3 6-4 0,5 14-2 0,6 6-1 0,19 11-1 0,9 0 0 0,17-6 0 16,-2-2 0-16,9-16 2 0,2-9 0 0,4-19 16 0,-3-12 12 0,-1-23 29 0,-4-11 15 0,-5-20 13 0,2-12-1 15,-13-16-15-15,-6 0-14 0,-15-9-22 0,-2 1-7 0,-15 0-10 16,-8-1-1-16,-7 8-6 15,1 0-5 1,0 22-2-16,0 14-2 0,1 26 0 16,3 9-3-1,-7 20-4-15,3 9-2 0,3 10-23 16,1 4-26-16,15 4-85 16,10-3-70-16,15-6 113 15</inkml:trace>
  <inkml:trace contextRef="#ctx0" brushRef="#br0" timeOffset="179022.54">5549 7394 1323 0,'9'0'217'16,"-5"0"123"-16,2 6-18 0,-6 3-51 0,-5 7-74 0,4 3-38 0,-4-2-64 0,-1 4-24 0,-9-7-32 0,9-3-17 0,-5-6-13 0,8 0-3 0,3-5-44 0,5-4-53 0,6-8-437 0,6-7 344 0</inkml:trace>
  <inkml:trace contextRef="#ctx0" brushRef="#br0" timeOffset="179688.4">6029 7354 916 0,'-8'-8'99'16,"0"-1"74"-16,-2-5-2 0,1-1-59 0,1 0-19 0,0 0-32 0,2 3-10 0,-2 10 0 0,-5 5-5 0,-6 26-15 0,2 9-9 0,-3 23-17 0,5 13-3 15,11 11-2-15,4 4-2 16,12-17 0-16,9-10 0 15,17-31 1-15,7-12 2 16,9-24 33-16,-4-12 16 16,-7-19 26-16,1-7 10 15,-19-17-13-15,-4-1-19 16,-10-5-20-16,-11-1-9 16,-6 12-12-16,-16 0 2 0,-15 14-3 15,-1 6-3-15,-6 20-10 16,-3 11-9-1,4 23-7 1,1 13-12-16,13 7-52 0,14 4-39 16,15-1-101-16,12-5-55 15,31-14 149-15</inkml:trace>
  <inkml:trace contextRef="#ctx0" brushRef="#br0" timeOffset="180023.37">6636 7263 995 0,'0'9'196'0,"-5"5"153"0,-15 16-132 0,-4 7-68 0,0 11-84 0,7 11-29 0,8 9-30 16,7 4-6-16,16-7-2 0,13-8-2 0,20-23 1 16,9-12-1-16,5-22 7 15,1-12 16-15,-10-17 36 31,-5-9 20-31,-9-12 24 16,-8-7-2-16,-13-1-17 16,-4-4-9-16,-16 10-13 15,-15 5-12-15,-21 14-17 16,-7 3-12-16,-11 17-33 0,-3 12-18 16,5 21-44-16,-3 7-28 15,17 6-74-15,8 2-58 16,29-2-334-1,16-8 339-15</inkml:trace>
  <inkml:trace contextRef="#ctx0" brushRef="#br0" timeOffset="180315.58">7442 7406 1075 0,'-19'-1'131'16,"2"-3"102"-16,4 4-3 0,-7 11-90 0,1 7-25 0,-2 10-64 0,1 10-23 0,2 14-21 0,6-3-7 0,12-5 0 0,6-6-2 0,13-14-2 16,9-10 0-16,9-16 0 15,-1-9 2-15,8-16 2 16,-3-1 5-16,-6-15 13 15,-4 1 7-15,-15 1 7 0,-2 1 0 16,-18 4-10-16,-12 8-34 16,-16 6-133-1,-6 7-146-15,-6 15 148 0</inkml:trace>
  <inkml:trace contextRef="#ctx0" brushRef="#br0" timeOffset="180620.24">8027 7127 1187 0,'-22'27'168'0,"-1"6"110"0,1 6-46 0,7 4-108 0,1 4-47 0,6 1-43 16,2 7-13-16,-3 2-15 15,4 2-1-15,-2-8-48 16,4-7-54-16,5-11-212 16,9-6 176-16</inkml:trace>
  <inkml:trace contextRef="#ctx0" brushRef="#br0" timeOffset="180837.21">8513 7367 699 0,'10'1'148'0,"-7"6"144"0,2 2 0 0,-5 2-67 0,-7 3-28 0,1-1-71 0,-3-2-35 0,2-6-52 0,1-1-20 16,6-10-40-16,-2-7-78 15,4-5 60-15</inkml:trace>
  <inkml:trace contextRef="#ctx0" brushRef="#br0" timeOffset="181104.13">8695 7392 345 0,'-11'-11'117'0,"0"1"81"0,1 7 5 0,5 3-17 0,-4 13-17 0,-4 4-7 0,-6 18-9 0,0 4-7 0,2 9-35 0,-2-4-23 16,13-5-49 0,0-1-19-16,12-11-16 0,2-3-3 15,9-9-2-15,2-2 1 0,6-11-46 16,2-4-45-16,14-17-106 16,6-13-96-16,17-12 159 15</inkml:trace>
  <inkml:trace contextRef="#ctx0" brushRef="#br0" timeOffset="181237.27">9035 7330 996 0,'-12'7'50'0,"-1"-3"-35"0,-1-2 4 0</inkml:trace>
  <inkml:trace contextRef="#ctx0" brushRef="#br0" timeOffset="181394.74">9239 7551 1420 0,'5'22'132'0,"-1"-6"69"0,0-3-43 16,-4-5-67-16,0-5-37 15,0-3-34-15,0-3-19 16,1-5-91-16,2 6-87 15,16-7 95 1</inkml:trace>
  <inkml:trace contextRef="#ctx0" brushRef="#br0" timeOffset="181520.2">9741 7540 1124 0,'28'24'90'0,"-4"-2"40"0,-4 2-49 0,-7-9-149 0,-2-5-126 16,8-20 111-16</inkml:trace>
  <inkml:trace contextRef="#ctx0" brushRef="#br0" timeOffset="181646.37">10537 7521 1389 0,'24'32'45'0,"-7"-5"-80"0,-2-4-178 16,-1-20 126-16</inkml:trace>
  <inkml:trace contextRef="#ctx0" brushRef="#br0" timeOffset="181803.41">11437 7461 1790 0,'15'13'82'0,"-4"-4"-1"0,-7-15-426 0,-6-7 236 0</inkml:trace>
  <inkml:trace contextRef="#ctx0" brushRef="#br0" timeOffset="181936.58">11949 7510 1068 0</inkml:trace>
  <inkml:trace contextRef="#ctx0" brushRef="#br0" timeOffset="182097.23">12719 7356 1774 0,'14'6'46'0</inkml:trace>
  <inkml:trace contextRef="#ctx0" brushRef="#br0" timeOffset="182381.62">5824 8554 731 0,'-53'19'-144'0,"1"-3"106"15</inkml:trace>
  <inkml:trace contextRef="#ctx0" brushRef="#br0" timeOffset="182719.45">5467 8631 704 0,'0'19'152'0,"6"-1"144"0,2-2-57 0,17 2-86 0,1-3-48 0,21-3-62 0,7-5-22 0,26-7-17 16,29-4-3-16,39-11-2 15,18-1-1-15,28-6-2 16,17 4 1-16,12 0-1 15,24 0 1-15,22 6 0 16,0-3-1-16,30 3 2 16,-8 1-1-1,20 0-1-15,-3 1 3 0,12-1 25 32,8 2 5-32,-3-4 22 0,16 0 8 15,-5 1-8-15,2 1 1 16,1 8-8-16,-10-4-7 15,-11 7-9-15,-11 0-6 16,-28 8-7-16,-9-5 1 0,-58 8-4 0,-12 2 3 31,-45-2 0-31,-28 3-8 16,-34 0-116-16,-28-2 82 0</inkml:trace>
  <inkml:trace contextRef="#ctx0" brushRef="#br0" timeOffset="-212639.45">23639 3803 567 0,'0'6'112'16,"0"-1"118"-16,0-1-42 0,-3 0-22 0,3 0-25 0,-17-1-23 0,-5-1-11 0,0 1-15 16,-4-3-8-16,9 3-26 0,0-1-6 0,10 3-3 0,7-5-1 0,7 6 9 0,7-6 6 15,19-3-6-15,5-2-1 0,15 0-12 16,9 1-13-16,3 2 0 0,4-1-9 16,4 1-4-16,4 1-2 15,7 1-17-15,-2 0-1 16,-5-5-1-16,-8 3 0 0,-15-1 5 15,-19 2 1 1,-16 4 3-16,-18 0 2 0,-21 3 2 16,-15 2 1-16,-34 0 2 0,-10 3-2 15,-24-9-4 1,1 1-1-16,-3-3-4 16,0-2-2-16,1-2 0 0,3-3-2 15,14 6 1-15,11 1-1 0,34 0-1 16,12 8-3-16,26-2 3 31,15 5 3-31,27-2 10 0,16-4 7 0,31-7 5 31,11-2 0-31,18-10-5 0,1-5-1 16,11 1-5-16,12-1-1 16,-7 0 2-16,-4 5 1 15,-26-5 4-15,-20 2 7 16,-21 6 0-16,-16 3-2 15,-28 3 4-15,-10 5-8 0,-30-1-4 16,-14-1-8-16,-23 1-23 16,-5 1-15-1,-12 3-34-15,3 8-14 0,-4 5-37 16,8 6-28 0,12 9-92-16,9 2-235 0,20 7 284 15</inkml:trace>
  <inkml:trace contextRef="#ctx0" brushRef="#br0" timeOffset="-211541.9">22890 3136 899 0,'-11'12'100'0,"-7"2"60"0,3-1-6 0,-1-4-38 0,3 2-13 15,1-7-9-15,1 0-3 0,-4-2-8 16,1 3-8-16,-9-4-19 0,-3 4-9 0,0 3-25 0,-1 4-8 0,0 6-13 0,2 9-1 0,3 15 1 0,6 2 4 0,5 13 6 15,9 0 0-15,12-7-5 16,7-7-3-16,13-8-7 16,13-10 2-16,4-12-42 15,11-9-30-15,7-13-99 0,-2-9-106 0,2-10 159 16</inkml:trace>
  <inkml:trace contextRef="#ctx0" brushRef="#br0" timeOffset="-211051.84">23108 3314 978 0,'-5'12'108'0,"0"3"28"0,2 0-11 0,-2 0 11 0,4-6-68 0,1-1-16 0,3-7-15 0,6-1-5 0,7-6-7 0,1-2-8 0,2-4-3 0,0-6 4 0,0-1 12 16,0 0 5-16,-9 1 9 16,-6-3-1-16,-13 2-9 15,-4 0-6-15,-12 7-17 0,1 7-5 16,-1 13-8-16,0 7-4 16,1 15-3-16,4 7-1 0,2 12 2 15,7-4 1-15,16-1 4 16,11-4 0-1,15-15 4-15,2-4 2 0,4-12 2 16,5-7 11 0,4-7 8-16,3-8 8 15,-2-9 20-15,-1-5 7 0,-10-9 26 16,-6 1 0-16,-9-2-7 16,-9 0-13-1,-8 9-35-15,-4 6-11 0,-5 19-17 16,-5 9-6-16,-1 22-4 0,0 9 0 15,8 10 9 1,3 2-34-16,11-8-38 16,5-5-35-16,17-11-102 15,0-9-60-15,13-11 147 16</inkml:trace>
  <inkml:trace contextRef="#ctx0" brushRef="#br0" timeOffset="-210884.03">23382 3006 1322 0,'-13'-14'43'0,"1"-5"-16"0,9-1-32 0,1-7-33 0,7-8-150 0,6 2-159 0,6 3 184 0</inkml:trace>
  <inkml:trace contextRef="#ctx0" brushRef="#br0" timeOffset="-210426.06">23655 2839 1075 0,'22'51'128'15,"-6"1"81"-15,-2 3-39 0,-9 3-74 0,-5-6-29 0,0-9-30 0,3-4-9 0,6-17-11 0,7-4-6 0,-2-12 0 0,2-6-1 0,8-10 0 0,-2-2 1 0,-5-2-2 16,4 1 1-16,-9 5 1 0,-1 5-2 16,-3 6 0-1,-1 3-1-15,-3 9-3 0,4 4 0 16,-3-1-1 0,8 0-3-16,2-6 2 0,9-4 0 15,14-8 0 1,9-1 0-16,5-12-2 15,5-3 0-15,1 2 3 16,-2 0 6-16,-11 8 7 16,-11-1 9-16,-12 6 23 15,-11 1 7-15,-10 6 4 16,1 2-3-16,1 12-22 16,6 6-12-16,4 13-14 0,1 5-5 15,1 13-3-15,-3 1-1 16,-2 7-5-16,-6 0-18 15,-8-2-47-15,-11-2-22 16,-21-9-57-16,-6-4-28 16,-17-18-125-16,2-10-174 15,-3-18 270-15</inkml:trace>
  <inkml:trace contextRef="#ctx0" brushRef="#br0" timeOffset="-210259.16">24542 2856 1458 0,'4'41'51'0,"-13"-3"-27"16,-7-3-139-16,-1-2 74 0</inkml:trace>
  <inkml:trace contextRef="#ctx0" brushRef="#br0" timeOffset="-209376.57">23000 14528 1405 0,'0'0'124'0,"0"0"82"16,7 0-21-16,-4 2-56 0,9 4-23 15,12 6-37-15,3 7-20 16,22-1-17-16,11 2-1 15,49 4-12-15,23-8-2 0,34-5-5 16,7-8-4-16,10-11-4 16,-3-8 1-16,-19-7-1 15,-5 0-23-15,-47-2-59 16,-22 2-39-16,-34 4-229 16,-13 1 206-16</inkml:trace>
  <inkml:trace contextRef="#ctx0" brushRef="#br0" timeOffset="-208776.57">23343 15042 1109 0,'-8'-8'114'0,"-3"0"85"0,3-4-10 0,-5 1-34 0,2 0-23 0,-3 3-36 0,-5 1-15 0,-3 1-10 0,-8 0-9 0,5 14-5 0,-2 9-2 0,3 13-13 16,5 11-1-16,2 17-11 15,0 10-11-15,10 19-13 16,-2 6-8-16,-2 5-6 16,6-5 2-16,-6-11-32 15,8-2-21-15,6-14-76 16,-1-2-42-16,-2-12-172 16,-2-10 194-16</inkml:trace>
  <inkml:trace contextRef="#ctx0" brushRef="#br0" timeOffset="-208201.83">22655 15712 1131 0,'9'-12'185'15,"7"-4"183"-15,16 3-171 0,12 2 3 0,19-9-69 0,0-2-31 0,5-5-49 0,-5-9-20 0,-6 9-18 16,-2-5-6-16,0 1-3 15,-1-4 0 1,-1-1-1-16,-1 3 1 16,-12 0 3-1,-10 4 3-15,-16 5 12 0,-6 4 6 0,-10 4 11 16,-7 2-1 0,-2 5 8-16,-2 7 1 0,-1 10-9 15,-2 9-2-15,-4 21-30 16,2 9-15-16,-2 20-18 15,4 7-10-15,2 6-18 16,3-6-4-16,11-9-2 16,0-10 1-16,13-20 19 15,1-12 8-15,9-21 13 16,6-8 14-16,2-15 17 16,-2-9 10-16,-1-3 14 15,-3-5 2-15,-4 7-1 0,-4 2-3 16,-9 12-7-16,-6 14-3 15,-4-7-10 1,-7 23-13-16,-4 11-31 16,0 3-9-16,10 9-5 0,3-8 8 15,18-7 19 1,10-6 6-16,10-15 15 16,1-6 13-16,-1-10 25 0,-2 2 6 15,-15-8 1 1,-5 3-5-16,-15-1-16 0,-10-4-3 15,-10 7-41-15,-6-2-30 16,-13 1-107-16,2 4-89 16,7 11 134-16</inkml:trace>
  <inkml:trace contextRef="#ctx0" brushRef="#br0" timeOffset="-207927.82">23811 15482 1419 0,'11'16'185'0,"-9"3"140"0,-2 4-88 0,-13 6-94 0,-9 10-55 0,-2 2-60 0,1 7-15 16,7-9-24-16,5-1-10 0,17-15-10 0,12-8 0 0,10-15 9 16,2-8 10-16,8-10 28 15,-3 0 12-15,-7-3 14 16,-1-1 0-16,-15 6-6 15,-10-6-5-15,-15-2-9 0,-12-6-13 16,-8 2-58-16,-3 4-39 16,-2 10-123-16,8 6-83 15,9 8 162 1</inkml:trace>
  <inkml:trace contextRef="#ctx0" brushRef="#br0" timeOffset="-207457.92">23925 15501 841 0,'39'8'228'0,"1"5"201"0,-7 2-146 0,-3 6-41 16,-10 1-84-16,-7-5-19 0,-12 4-65 16,-2-6-22-1,-12 4-21-15,1 0-12 0,-3 7-15 16,3-1-4-16,9 3-9 16,4-1-3-16,15-5-5 15,9-9 0-15,15-13 8 16,10-7 1-16,7-10 20 15,0-5 9-15,-11-5 5 16,-12 0 8-16,-20-1-1 16,-7 1 0-16,-28 2 0 15,-1-3-4-15,-20 5-14 16,-1 8-8-16,0 5-12 16,4 9-5-16,20-1-17 0,16 2-6 0,-3 0 2 15,24 2 1-15,17-1 18 16,12 10 7-16,2 3 6 15,2 1 3-15,-10 5 1 32,-6-3-1-32,-10 10-4 15,-14 3-14-15,-6 2-32 16,-10 4-8-16,-5-1-15 0,1-4 11 0,-4-7 35 31,13-22 10-31,-4-7 26 0,4-20 9 16,9-23-4-16,4-12-3 15,10-12-12-15,10-5 1 16,5-4-73-16,5-1-59 0,12-3 74 16</inkml:trace>
  <inkml:trace contextRef="#ctx0" brushRef="#br0" timeOffset="-203596.61">23958 4063 1140 0,'-19'35'99'0,"3"6"94"0,2 6-114 0,0 5-6 0,0-2-2 0,-5-9 5 0,1-3 14 16,3-13 1-16,-4 1-4 0,0-11-9 15,-5 1-13-15,-9 2-30 16,-2-3-10-16,-12-2-17 16,0 0-3-16,6-10-3 15,-1-3-1-15,8-3 0 16,2-7 0-16,-1 1 0 0,3 1 2 16,-6-2-1-16,3 10-2 15,1 3-1-15,-1 7-4 16,6 15 0-16,0 8-1 15,4 11 0-15,2 8-1 0,1 19 0 16,2 10-2-16,3 21 0 16,2 12 0-16,-3 17 2 15,4 9-1 1,-1 12 2-16,0 5-2 0,10 9 1 16,5 1 0-1,6 10 1-15,6-1 2 16,2 13 0-16,-2 2 1 15,5 13 2-15,-2 1 1 0,-3 0 0 16,4 6 0-16,-10 4 0 16,-7-1 0-16,-1-1 1 15,-5 0-1-15,-3-14 1 16,-1 4 3-16,-10-3 2 16,2-1-1-16,-7 1 0 15,-1-1-5-15,-2-3 0 0,0-12-1 0,0-1 1 16,1-6-1-16,-1-10 1 31,5 0 0-31,-2-3 2 0,8 0-1 16,4-6 0-16,1-1-1 15,3-4 0 1,5-4 0-16,3-8 0 0,1-5-1 16,7 1 0-16,3-7 0 0,3-6 0 15,2 4 0 1,8-10 1-16,-5 1 0 15,1 0 0-15,-3-2 0 0,2-7 0 16,-3 4 0-16,6-2 0 16,-4-6 0-1,2-7 0-15,-3-8 0 0,9-15 0 16,-1-6-1-16,3-12 1 16,5-6 0-16,1-8-1 15,3-1 1-15,9-5-1 16,-2-5 0-16,4 1 0 0,2 1 0 15,2-5-2-15,2 0-1 16,6-5-3 0,-2-4-5-16,1-9-3 15,-6-5 0-15,10-9 3 16,-1-3 4-16,7-6 5 16,7-3 1-16,4-5 2 15,4-3 1-15,-15-6 5 16,-1-1 1-16,-22-1 2 15,-8-3-1-15,-3-5-1 16,-7-1-2-16,-3-8-5 0,4-10 0 0,-3-2-8 16,0-7 0-1,-3-3-2-15,3-5 1 0,-1-8-1 16,0-8 0-16,-3-6 4 16,-4-2 1-16,-3-13 5 15,3-5 3-15,-9-12-1 16,2-4 1-16,-1-18-1 15,-2-3 2-15,-4-8 2 16,-1-9-1-16,-3-4 1 16,-1-4-2-16,-4-10 0 15,-4-6 1-15,-1-4 3 16,4-6 3 0,-4-4 2-16,3-2 1 15,2-7 1-15,3-7-2 0,2 3-1 0,0-5-1 16,5-1-4-1,0 8-1-15,-2 1-2 0,-3-2 2 16,0 10 12-16,0-1 5 16,1 1 6-16,3 6-2 0,5 7-11 15,-1 3-6 1,-2 7-3-16,2 7 1 0,-8 10 6 31,0 6 5-31,-9 15 1 0,-2 3-1 0,-4 2-8 16,0 2-6-16,0 2-3 15,-2-1 0-15,4 6 0 16,1 10 0-16,-4 7 3 31,0 12 1-31,-3 20 0 0,2 4 0 16,3 14 0 0,-4 0 0-16,-2 6-1 15,-7-1 1-15,-3 0-4 0,-6 5-1 16,-8 6-5-16,6 6-6 15,-8 4-7-15,-3-1-3 0,-1 5 0 16,-2 0 1 0,3-3 8-16,5 2 3 0,6 1 5 15,-2 0 2-15,7 10-1 16,5-2-3-16,-1 9-14 16,-2 2-9-16,-7 12-27 15,-5-1-26-15,-7 11-52 16,-7 9-62-16,-27 22 106 15</inkml:trace>
  <inkml:trace contextRef="#ctx0" brushRef="#br0" timeOffset="-193366.8">23991 13329 1201 0,'5'19'197'0,"-4"7"131"0,-9 7-113 0,-4 12-29 0,-17 7-103 0,-5-1-30 0,2-15-91 0,-3-11-48 0,15-25-201 0,9-14 162 0</inkml:trace>
  <inkml:trace contextRef="#ctx0" brushRef="#br0" timeOffset="-193266.75">23712 12834 1806 0,'-25'8'151'0,"2"-2"-104"16,6-2 69-16,9-4-87 15,8-13-130-15,0-11-127 0,3-34 131 16</inkml:trace>
  <inkml:trace contextRef="#ctx0" brushRef="#br0" timeOffset="-192983.29">23726 11808 2415 0,'27'-32'68'16,"0"-14"-46"-16,-5-4-114 0,-5-16-97 0,-6-8-132 0,3-24 176 16</inkml:trace>
  <inkml:trace contextRef="#ctx0" brushRef="#br0" timeOffset="-192855.4">23840 10667 2046 0,'-18'-9'92'0,"1"-8"44"0,-4-17-303 0,1-7-96 0,-13-34 120 0</inkml:trace>
  <inkml:trace contextRef="#ctx0" brushRef="#br0" timeOffset="-192817.31">23767 9576 2305 0,'0'-3'102'0,"3"-5"87"0,7-5-186 0,1-2-14 0,-10-20-68 0,10-1-44 0,-11-31-170 0,2-22 157 0</inkml:trace>
  <inkml:trace contextRef="#ctx0" brushRef="#br0" timeOffset="-192683.46">23939 8296 2124 0,'-2'0'146'0,"2"1"151"16,2-1-246-16,-2-6-69 0,-3-15-56 16,-7-21-138-16,4-21-129 15,8-52 168-15</inkml:trace>
  <inkml:trace contextRef="#ctx0" brushRef="#br0" timeOffset="-192517.27">23945 7105 2473 0,'-19'9'97'0,"4"-7"41"0,15-19-190 0,3-10-27 16,3-28-60-16,-3-10-10 0,7-27-223 0,-1-5 223 16</inkml:trace>
  <inkml:trace contextRef="#ctx0" brushRef="#br0" timeOffset="-192384.43">23664 6406 2338 0,'0'2'114'0,"5"-1"75"0,2-1-156 0,-1-14-63 0,6-9-47 15,-4-45-164-15,5-25 132 0</inkml:trace>
  <inkml:trace contextRef="#ctx0" brushRef="#br0" timeOffset="-192217.65">23822 5052 2051 0,'13'45'207'0,"-1"-13"299"0,3-2-607 0,-7-16-86 0,-7-16-51 0,2-18 108 0</inkml:trace>
  <inkml:trace contextRef="#ctx0" brushRef="#br0" timeOffset="-192111.3">23900 4832 2596 0,'6'64'77'16,"5"-9"-28"-16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7:58:02.0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9280 5610 285 0,'-2'5'49'0,"2"1"52"0,7-6-18 0,4 0 10 0,6-6 24 0,0 4 11 0,6 0-21 0,-4 2-12 0,3 4-30 0,-5 2-16 0,3 2-22 0,-5 3-7 15,-1 0-11-15,2 2-1 0,-4-2-3 0,10-5 1 0,2-1-2 0,1-5 0 0,8-5-1 0,2-1-1 16,5-7 0-16,7 0 0 0,-1 1 0 0,7-1 1 0,2 5-1 0,-1 2 1 0,11 0 1 16,7 2 0-16,-1 0 0 15,3-4 0-15,-6-2-2 16,3 2-1-16,7-1 1 16,2 0-1-16,19 4 2 15,1-1 0-15,2 6 1 16,-2 3-1-16,-4-2-2 15,-4 1 0-15,5-2 0 16,11-2 0-16,5-6 7 16,-1 4 8-16,-5-6 12 0,-4 1 5 0,0 2-1 15,5 0-5-15,12 2-6 16,-3 3-1-16,-10-4-5 31,-4 1-4-31,-2-6-4 0,9-1-3 0,13-4-1 16,2-5 0-1,-7 2-1-15,2-3-1 16,-2 2 0 0,12 1 0-16,4 0 2 0,-2 2-1 15,-7 4 2-15,-7 2 0 0,7 6 1 16,9-4 1 0,-6 4-1-16,-5-3-1 0,-6-1-1 15,-5 1 0-15,19-5 2 16,4 0-1-16,-5 2-2 15,-4 4-1-15,-16 3-2 16,13 3-1 0,2 1 0-16,-5 1 1 0,-3 1 1 15,-12-2 0-15,-2 0 1 16,9-2 0-16,1-1 1 16,3 0 0-16,-9-6 0 15,-9-2 1-15,-5 1-1 0,5 2 0 0,4-3-1 16,2 5 0-16,-7 0 0 15,-3-4 0-15,-9 5 0 16,5-2-1 0,8 2 1-1,5 0-1-15,4 0 0 0,0 2 1 0,-14-5-1 16,2 4 1-16,0-9-1 0,9 3 1 31,12 3-1-31,1 2-1 0,0 5 0 0,-7 3 0 31,-4 6 1-31,1 1-1 16,12 4 1-16,-7-1 1 16,-11-2 0-16,-4-5 2 0,-16-1-1 15,7-5 0-15,12 0 0 0,-3-6 1 16,4 2-1-16,0 4-2 16,-12 0 28-16,-7 0 6 15,0 2 5-15,-10-2 6 16,3 3-22-16,3 5-5 0,-13-8-4 15,-5 2 0-15,-14-2-3 32,-16 0-2-32,-11-4-23 15,-4-2-52-15,-19-11 40 16</inkml:trace>
  <inkml:trace contextRef="#ctx0" brushRef="#br0" timeOffset="7527.09">8946 1044 331 0,'-2'0'87'0,"2"0"93"0,0 4-5 0,0-3-43 0,2 2-28 0,-4-1-51 15,0-1-6-15,-4-1 5 16,3 2 2-16,3-2 7 16,-2 0-5-16,1 0 4 0,-1 0 11 0,-1-8 20 31,6 5 1-31,-1 0-11 0,-2 3-11 0,0 6-25 31,-5 4-6-31,0 10-16 16,-3 2-6-16,4 10-5 15,-10 6-6-15,4 4-5 16,-1 7 1-16,2 8-1 16,2 3-1-16,1-5 2 15,-2 2-1-15,5-15 1 16,1-4 0-16,2-8-1 0,5-6 0 16,-2-8 0-16,3-4-1 0,2-6 0 15,3-1 1 1,4-5 4-16,2-3 1 15,-3 0 2 1,0-7-1-16,1 10-5 0,2 0 0 0,3 2-2 16,6 4 0-1,2-4 0-15,8-1 0 0,4 6 1 16,6 4 1 0,1 0-1-16,10 3-1 15,1 5 1-15,2-5-1 16,0 0 1-16,-5-3-1 0,-3-6 0 15,0-2 1-15,-4-6 3 16,-3-6 5-16,3-4 8 16,4-1 4-16,-11 1-1 15,3 5-7-15,-14 0-4 16,-5 5-2-16,-9-6 2 16,-5 3 5-16,-2-6 9 15,-7 0 7-15,-2-9 11 0,-3 1-1 16,-5-27-3-1,0-9-11-15,2-18-13 0,-5-12-2 16,6 8-9-16,-1 9 1 16,3 14-3-1,3 10-3-15,-2 22-1 0,2 7-15 16,0 16-77-16,0 0-70 0,3 5 84 31</inkml:trace>
  <inkml:trace contextRef="#ctx0" brushRef="#br0" timeOffset="8468.81">8919 2125 740 0,'0'0'121'15,"-3"1"121"-15,-2 1-3 0,-3-2-62 0,-1 5-27 0,-9-4-56 0,-1 4-21 0,-4 1-27 0,-4 5-10 16,-6 2-22-16,-12 1-7 16,3 2-5-16,2 6-2 15,7-2-4-15,14 1-2 16,13 3-5-16,6-4-3 15,22 4 9-15,5-2 2 0,20 0 11 16,7-3 9-16,0-5 1 16,-4-1 2-16,-11 1 1 15,-9-2-2-15,-11 3 0 16,-8 4 1-16,-12 4 2 16,-15 4 0-16,-11 9-3 15,-7 4-5-15,-15-2-10 0,-2-7-16 16,1-9-55-1,1-9-49-15,19-12-101 0,6-2-70 16,23-13 154 0</inkml:trace>
  <inkml:trace contextRef="#ctx0" brushRef="#br0" timeOffset="8708.08">9080 2199 985 0,'6'11'127'0,"3"1"92"0,-5 9-66 0,-1 3-34 0,3 9-51 0,-4 5-25 15,-1 3-33-15,1 0-2 0,-1-7-4 0,7-7-1 16,0-16-10-16,3-9-12 16,11-15-99-1,2-11-186-15,1-18 180 0</inkml:trace>
  <inkml:trace contextRef="#ctx0" brushRef="#br0" timeOffset="8828.69">9138 1912 699 0,'-13'16'58'0,"1"-2"28"0,4 0-59 16,6-1-9-16,12-2-19 0</inkml:trace>
  <inkml:trace contextRef="#ctx0" brushRef="#br0" timeOffset="9201.74">9622 2235 991 0,'5'8'138'0,"-5"-2"126"0,-5-6-10 15,-14-6-72-15,-4-2-42 16,-12-3-85-16,-3 3-24 15,-11 8-29-15,8 10-5 0,5 13-9 16,8 4-2-16,21 5-2 16,12-4-3-16,19-14 5 15,10-6 1-15,7-11 11 16,-1-8 9 0,-4-3 15-1,-4-4 12-15,-12-2 16 0,2 2 2 16,-11-4-4-16,-1 10-8 0,-5 13-17 15,-4 10-6-15,2 30-7 16,0 8 0-16,-3 18-4 16,-3 4-1-16,0-4 0 15,0 1 0-15,0-5 0 16,-5-3 2-16,-6-8 2 16,-5-3 4-16,-13-11-38 15,4-5-28-15,-15-17-71 16,2-15-62-16,8-21-220 15,-2-16 239-15</inkml:trace>
  <inkml:trace contextRef="#ctx0" brushRef="#br0" timeOffset="9494.32">9649 2304 291 0,'38'4'140'0,"0"13"167"0,-8 3-19 0,-5 17-68 0,-9 4-51 0,-10 1-89 0,-6-2-25 0,-8-13-26 0,5-4 0 0,3-21 15 0,-3-2 0 16,9-21-1-16,5-9-2 15,2-15-17-15,1-11 1 16,8 3 17-16,2 4 12 16,6 17 0-16,6 13 1 15,0 26-20-15,-1 10-13 16,0 22-5-16,-7 10-4 0,-4 2-20 15,0-5-32-15,2-12-262 0,4-8 201 32</inkml:trace>
  <inkml:trace contextRef="#ctx0" brushRef="#br0" timeOffset="10725.15">10714 1158 544 0,'8'-13'106'0,"3"-1"108"0,2 0-4 0,6-2-18 0,-5 7-16 0,-2 1-41 0,-1 8-25 16,-9 11-49-16,-4 13-21 0,-9 18-26 0,-4 7-3 0,-4 14-6 15,3 2-1 1,3 4-2-16,1 2 0 0,5-13-1 15,6 1 1 1,5-15-2-16,9-6 0 16,4-11-2-16,6-8-1 15,7-13-1-15,4 0 0 0,15-6 0 16,0 0 0-16,13-1 0 16,12-4 0-16,12 3 0 15,19 4 0-15,11 1 3 0,3-1 0 16,-4-4 1-16,-2-4 1 15,-5-1 0-15,5-2 0 16,13 6-1 0,-1-5 1-16,-7 5 0 0,-2-2-1 0,0 3 1 15,1 2 4-15,8 5 3 16,-10 1 1 0,-13 5 0-16,-5 4-4 0,-3 2-2 31,-1-1-1-31,8-2 2 0,-8-6 0 15,-4-3 0-15,-9-5 0 16,-10-5 3-16,-10-3-1 16,-5-3 1-16,-6 0-1 15,-8 0 1-15,-5 5-2 0,-6-2-2 16,-2 3 0-16,1 3-2 16,2 2 0-16,-2 0 0 15,-1 0 1-15,-6 0 2 16,-6-3 0-16,-2 3 1 15,-1-3 0-15,-2 1-2 16,1 1 0-16,-1 1-3 16,-3 0 0-16,5 0-1 15,4 0 0-15,-1 0 1 16,1 0 2-16,-1 0 2 16,-8-2 1-16,-2-6 4 0,1 2 2 15,-4-5 3-15,3-2 2 16,-3 1 0-16,1-2-1 15,-4-1 2 1,-2 0 1-16,2 1-1 0,-2-1-1 16,4-2-6-16,0-4-4 15,4-5-2-15,-3-4 0 16,0-7 16-16,2-4 4 16,-10-15 4-16,-1-3 0 15,-7-4-10-15,1-1-6 16,4 15-6-1,3 8-6-15,5 22-14 0,0 17-3 0,0 1-43 16,-2 12-53-16,1 3 67 16</inkml:trace>
  <inkml:trace contextRef="#ctx0" brushRef="#br0" timeOffset="11600.4">11774 2325 663 0,'-6'6'57'0,"-2"4"63"0,3 1-62 16,2 3 18-16,0 0 3 0,8 0 19 0,6 2-9 0,9-3-4 0,10-2 4 0,5-6-7 0,4-10 0 0,4-8 2 0,0-3-1 0,-2-9-8 0,-5-3-8 15,-11 1-26 1,-12-3-5-16,-15 6-8 0,-12 2-3 16,-21 3-8-1,-4 7-5-15,-12 4-3 16,-2 3-14-16,1 5-9 16,3 6-2-16,11 10-9 0,9 8 9 15,14 6 1-15,4 4 1 16,12 6 0-16,6 1 2 0,13-2 4 15,5-4 1-15,10-7 3 16,3-4 1-16,9-8 3 16,10-4 2-16,3-5 6 15,8-7 3-15,3-13 2 0,3-7 2 16,-6-10-4-16,-2-3 0 16,-6-8-1-16,0 0-1 15,-7 6 0 1,-2 3-3-16,-15 7 1 0,-7 9-7 15,-18 4-71-15,-8-1-78 16,-6 2 80 0</inkml:trace>
  <inkml:trace contextRef="#ctx0" brushRef="#br0" timeOffset="11850.4">12317 2122 1510 0,'1'14'48'0,"4"9"19"0,5 3-1 0,5 5 1 0,11 4-6 0,2-2-41 0,5 0-12 0,7 2-3 16,4 1-2-16,3-3 1 0,4 2-14 15,-1-7-48-15,5-3-39 16,4-10-110-1,-6-7-71-15,-2-10-125 16,-13-7 200-16</inkml:trace>
  <inkml:trace contextRef="#ctx0" brushRef="#br0" timeOffset="12209.21">12978 2427 727 0,'-5'-4'145'0,"-1"8"105"0,1 8-40 0,0 16-97 0,2 10-33 0,3 11-27 0,3 6-11 16,1 8-18-16,-4 2-8 15,1-1-10-15,2 2-1 16,4-7 0 0,-3-12-1-16,3-14 0 0,-7-9-3 0,0-23-2 15,-7 1-1 1,1-26 3-16,-2-10 2 16,-3-28 7-16,-2-14 2 15,7-18 30 1,-5-9 16-16,10 7 17 15,5 6-1-15,9 22-25 0,3 15-12 16,6 32-14-16,3 9 0 16,2 20-7-16,0 9-5 15,-1 10-5-15,1-2-1 16,0 5 0-16,-2-2 2 0,-7 4 5 16,-15-5 4-1,-19 3 3-15,-8 3 2 16,-12-5-36-16,-2 1-34 0,0-9-84 15,-1-10-67-15,-2-15 107 16</inkml:trace>
  <inkml:trace contextRef="#ctx0" brushRef="#br0" timeOffset="13699">12277 664 366 0,'5'7'136'0,"-5"-3"110"0,2-4-7 0,-4 0-5 0,-3-4-52 0,-1-4-29 0,-3 0-59 0,1-3-12 0,-10-2-32 0,-1 1-13 0,-7 1-20 16,-11 1-5-16,-4 5-9 15,-6 4-3-15,4 7-6 16,2 7-3-16,10 12-2 15,6 8-1-15,17 0 1 16,5 5-1-16,20-3 1 16,8-1 2-16,18-2 3 15,6-4 1-15,3-1 5 0,1 3 0 0,-15-5 3 16,-3 2 0 0,-19 0 2-16,-13-2 3 0,-9-7 3 15,-12-1 1-15,-12-12 2 31,0-4-3-31,-8-7-2 16,2-11-3-16,3-12-3 0,8-1-2 0,9-12-3 16,11 1 2-16,13 0 8 15,9-5 7-15,13 3 8 16,7 1-1 0,1 4-8-16,3 5-4 0,-13 8-6 15,4 4-5 1,-13 1-86-16,-5 4-104 0,11 0 106 15</inkml:trace>
  <inkml:trace contextRef="#ctx0" brushRef="#br0" timeOffset="14115.41">12535 466 1162 0,'1'3'100'0,"-1"8"44"15,2 9 6-15,-1 13-55 0,-1 12-39 0,0 8-45 0,0 10-4 0,2-3-3 16,4 2 0-16,-3-9 0 0,-1-5 0 0,0-7 0 0,1-7 0 16,-3-10 2-16,0-7-1 15,0-17 7-15,0-3 0 16,6-20-4-16,5-7 0 0,5-16-7 15,6 0 1 1,6-1 10-16,1 6 6 0,10 16 1 16,-1 7-1-16,0 18-10 15,0 16-4 1,-13 6 0-16,-1 10 0 0,-15-4 5 16,-7 7 1-16,-13-4 6 15,-13 4 1-15,-25 3 0 0,-5-2-2 16,-9-8-9-1,2-9-13-15,6-14-43 16,2-8-33 0,6-18-99-16,6-2-120 0,14-13 172 15</inkml:trace>
  <inkml:trace contextRef="#ctx0" brushRef="#br0" timeOffset="14698.96">9163 440 703 0,'-8'-6'115'0,"2"1"106"0,-3 4-38 0,4 6-51 0,-1 6-33 0,2 11-38 0,4 8-9 0,2 15-5 0,4 7-7 0,-1 13-14 16,3 6-7-16,-3 5-11 16,-1-5-2-16,4-10 2 15,3-7-29-15,0-15-121 16,2-7-147-16,1-12 148 15</inkml:trace>
  <inkml:trace contextRef="#ctx0" brushRef="#br0" timeOffset="15126.38">9420 302 1050 0,'0'-4'80'0,"0"3"62"0,0 2-30 0,4 17-21 0,-3 7-12 0,2 21-18 0,-1 6-16 0,-2 6-13 0,0 2-7 0,1-3-14 16,1-7-3-16,3-5-2 16,3-6-1-16,3-3 0 15,-3-9 0-15,1-8-1 16,-6-6-4-16,-3-13-2 15,5-5-1-15,-5-19-2 16,3-4 3-16,10-10 0 16,-1 0-2-16,12 5-2 0,0 3 3 15,1 16 6-15,2 8 3 16,-8 12 3-16,3 10 0 16,-10 10-1-16,-1 6 0 0,-7 1 2 15,-4 3 1-15,-13 1 3 16,-3 0-1-16,-7-2 0 15,-6-8 0 1,-1-5-2 0,0-6-1-16,-5-13-15 0,7-3-36 15,0-14-156-15,2-10 125 16</inkml:trace>
  <inkml:trace contextRef="#ctx0" brushRef="#br0" timeOffset="16669.71">14653 1084 802 0,'7'-3'93'0,"4"-4"83"0,1 1 14 15,2 4-9-15,1-2-34 0,-6 4-65 0,2 6-26 0,-9 15-34 0,-4 9-10 0,-10 15-6 16,-1 14-1-16,0 5-3 16,1 6 1-1,10 1-2-15,1-8 1 0,4-10 0 16,0-2-1-16,6-15 1 15,1-1 0-15,-2-7 0 16,4-3-1-16,2-9 0 16,4-2 0-16,5-3-1 15,0-7-2-15,10-4-1 16,6-2 0-16,8-4 1 16,6 1 0-16,2 0 0 15,3-4 0-15,8 6-1 16,5-4 1-16,27 7-1 15,9 2 1-15,9-2 0 16,0 0 1-16,-4-2 0 16,2 1-1-16,15-1 1 15,1-1 1-15,-1-5-1 16,-3 3 1-16,-6-6 0 0,6 3 0 16,12 1 0-16,-7-6 1 15,-8 0 1-15,-8 1 0 0,-8-1 0 16,8 2 0-16,2 0 0 15,-3 2-1 1,-10-6 0 0,-2-2 0-16,12 3-1 0,15-5 1 15,15 2-1-15,1 2 0 16,5-2 0-16,-2 1 0 16,5 4 0-16,2-3 0 0,-15 4 1 15,-4 5 0 1,-1 1 0-16,-5 5-1 15,-2 3 0-15,-13 1 1 0,-22 2 0 16,-2 2 0-16,2 0 1 16,8-5-2-16,0-3 2 0,-3 0-1 15,-5-2 0 1,-11-4 1-16,7 3-1 0,5 1 0 16,4 2-1-1,6 0 1-15,-6 0-1 16,-3 3 0-16,-12 1 0 0,-9 0 1 0,7-2-1 15,-4 1 2-15,2 2 0 32,-3-1 0-32,-13 3 1 15,-6 1 0-15,-18-2 1 0,-6-1-1 16,-6-1 0-16,-2-2 0 16,1-2 1-16,0-3-1 15,3 0 1-15,1-4 0 16,-5 4-1-16,2 0 0 15,-8 3 0-15,3-5 0 16,-5-1 1-16,4 4-1 0,-6-5 1 16,0 2-1-16,-4 2 1 15,-2-4 0 1,-7 6 3-16,-2-1 2 0,1 2 3 16,1-3 2-16,1-13 0 15,-3 8-2-15,0-9-2 16,0-3 2-16,0-12 8 15,0-7 3-15,0-12 5 16,0-7-2-16,-2-5-8 0,2 3-5 16,0 11-10-1,2 8-4-15,3 24-9 16,-5 13-3-16,0 0-24 0,-2-1-26 16,-4 16-101-16,3 2-124 15,3 4 159 1</inkml:trace>
  <inkml:trace contextRef="#ctx0" brushRef="#br0" timeOffset="17610.77">17299 437 693 0,'-3'-3'125'0,"-2"2"101"0,5 1-73 0,3-2-13 0,3 2-60 16,10-3-28-16,11 1-19 0,9 1-3 15,16 1-9 1,5 0-8-16,6 3-7 0,-6 6-3 15,-8 1 2-15,-13 2 1 16,-18 7 2-16,-10 0 3 16,-24 8 0-16,-3 3-1 0,-22 3-4 15,-14 7-1 1,-10 5-2-16,-1 4 0 16,12-3 0-16,18-2-1 0,22-16-2 15,10-6 3-15,19-10 20 16,15-8 8-16,18-8 6 15,12-14-2-15,5-12-24 16,-7-4-38-16,-1-9-146 0,-13-3-265 16,2 0 248-16</inkml:trace>
  <inkml:trace contextRef="#ctx0" brushRef="#br0" timeOffset="18052.53">17894 349 1047 0,'9'-13'100'0,"2"4"101"0,3-1-34 0,4 4 8 0,2 0-37 0,5 3-68 0,5 3-19 0,5 1-31 16,8 6-5-16,-1 0-7 15,-5 3-3-15,-14 7 0 0,-9 1 2 16,-18 7 1-16,-12 2-1 15,-20 1 1-15,-2 0-2 16,-2-2-1-16,4-6 0 16,17-7-5-1,8-2-1-15,16-5-5 0,14 2 1 16,12-5 5-16,10 2 3 16,10 0 7-16,2-4 1 15,0 2 0-15,-6 4-2 0,-11-3-3 16,-9 7 2-16,-16 0 6 15,-9 4 4 1,-18 4 2-16,-19 3-2 0,-12 3-8 16,-10 0-4-16,-9-1-12 15,4-7-20-15,10-9-37 0,5-8-21 16,18-11-59-16,7-5-32 16,14-6-109-16,7-3-69 15,13 0 191 1</inkml:trace>
  <inkml:trace contextRef="#ctx0" brushRef="#br0" timeOffset="18537.28">18682 229 738 0,'4'-17'122'0,"-4"-1"99"16,3-1 8-16,-2 7-70 0,2 6-29 0,1 18-43 0,-4 7-15 0,0 25-18 0,-2 10-6 0,-3 9-21 15,4 3-8 1,1-1-13-16,1-4-1 0,6-5-1 0,-3-3 0 15,4-7-1 1,-3-8 1-16,3-13-1 16,-3-12 0-16,3-13 1 15,-4-11 1-15,7-18 1 16,2-6 2-16,1-7 0 16,7-4-2-16,7 10-2 15,-4 4 0-15,4 15 1 16,0 9 0-16,-1 8 0 0,-1 8-1 15,-4 9 0 1,-8-2 0-16,-11 7 4 16,-8-2 2-16,-15 5 3 15,-9 4 0-15,-20 2-2 16,-1-4-1-16,-8-5-38 16,-1-9-27-16,13-21-107 15,2-6-201-15,17-23 219 0</inkml:trace>
  <inkml:trace contextRef="#ctx0" brushRef="#br0" timeOffset="19047.93">17917 1776 475 0,'10'-39'170'0,"-9"1"142"0,-1 9-43 15,-4 4-4-15,-12 9-73 0,-3 5-32 0,-6 5-70 0,-4 6-32 16,-2 10-22-16,1 5-10 16,1 18-18-16,-1 8-7 15,8 21-7-15,-1 7-3 16,4 17 2-16,5-1 1 0,6 3-39 16,1-3-45-16,7-4-200 15,-1-9 169-15</inkml:trace>
  <inkml:trace contextRef="#ctx0" brushRef="#br0" timeOffset="19413.13">17259 2122 1181 0,'32'-23'101'0,"4"6"93"0,12-3-48 0,7 7-12 0,6 2-32 0,4 6-54 0,0 4-21 0,-8 4-17 0,-12 8-3 16,-7 12-4-16,-11 6 1 15,-10 10 0-15,-1 7 2 16,-10-2-1-16,1 0 0 16,-6-11-4-1,1-4-1-15,-2-17-3 0,0-7 1 16,1-3 6-16,-1-13 4 15,2-16 3-15,4-8 0 16,4-14 4-16,2-9 2 16,12 0-4-16,3 1-1 15,3 16-13-15,0 8-5 16,8 17-1-16,1 2-9 16,8 7-87-16,1 3-75 0,1 4 93 15</inkml:trace>
  <inkml:trace contextRef="#ctx0" brushRef="#br0" timeOffset="19759.45">18481 2115 955 0,'-8'-5'137'0,"-5"-4"194"0,-6-7-154 0,-5-7-26 0,-1-4-41 0,-3 2-74 0,-1 1-19 0,-5 16-17 0,-1 8-6 15,-4 17-7 1,2 13-3-16,6 8-2 0,9 0-13 16,23-11-19-16,10-5-5 15,18-13 2-15,4-5 14 16,5-8 27 0,-2-10 7-16,-5-5 17 0,1 0 16 15,-10 5 29-15,-3-3 1 16,-13 10-12-1,-3 7-16-15,1 0-29 16,-4 15-2-16,0 10-1 0,-2 10 1 16,5-2-52-16,0-2-55 15,12-9 61-15</inkml:trace>
  <inkml:trace contextRef="#ctx0" brushRef="#br0" timeOffset="19996.82">18801 1902 1103 0,'-16'0'139'0,"-8"0"81"0,-4 10-77 0,-7 1 1 0,-4 9-77 0,-1 9-30 0,7 4-25 0,6 3-7 0,16-1-9 0,10-4-2 15,15 2-2-15,8-3 0 16,18-6-9-16,5-7-22 16,6-6-87-16,-2-3-107 15,1-3 125-15</inkml:trace>
  <inkml:trace contextRef="#ctx0" brushRef="#br0" timeOffset="20650.43">19373 1574 913 0,'0'-1'168'0,"2"1"109"0,-2 1-82 0,0 4 0 0,-2 0-65 15,-1 3-17-15,0 9-25 0,-3 11-15 0,-10 20-35 0,-3 8-15 16,-6 15-15-16,-2 8-2 16,-1 11-3-16,-4 5-1 15,1 6-23-15,1 0-37 16,3-11-85-16,5-12-44 16,4-24-140-16,7-18 175 15</inkml:trace>
  <inkml:trace contextRef="#ctx0" brushRef="#br0" timeOffset="21163.29">19410 2028 1034 0,'8'4'97'0,"1"7"145"0,-4 4-113 0,-2 12 3 0,-3 6-25 0,-3 8-68 0,-4 2-11 0,-4 1-12 15,-1-4-4-15,-1-12-3 16,2-4-1-16,3-10 1 16,7-14 2-16,-6 1 0 15,7-13-1-15,4-15-4 16,7-8-3-16,8-11-3 16,6-1 0-16,13 5-1 15,6 4 1-15,-3 14 0 16,-2 11 0-16,-12 17-2 15,0 10 0-15,-5 14 1 16,-5 5 1-16,-6 4-8 16,-6-1-2-16,0-11-5 15,-5-6 1-15,5-8 7 16,1-8 5-16,0-6 8 16,5-10 3-16,-6-10 5 0,3-7 0 15,1-8-1-15,6 0-1 16,2 8-2-16,5 2-1 0,3 14-3 15,-1 7-1 1,1 15-2-16,-4 11-3 0,1 13 1 16,-7 7 1-1,3 5-6-15,-2-4-18 16,-2-3-104-16,2 1-51 16,4-12-174-16,-3-6 173 15</inkml:trace>
  <inkml:trace contextRef="#ctx0" brushRef="#br0" timeOffset="21979.8">20508 2041 1347 0,'-21'-22'141'0,"1"5"59"0,-18 7-94 0,-6 7-21 0,-1 11-69 0,-5 11-7 0,0 8-7 0,10 6-2 0,13 9-5 32,7-2 0-32,20-10-3 15,9-7 1-15,16-12 3 16,5-4 1-16,10-9 4 16,1-7 2-16,0-10 0 15,-2-2 3-15,-4 1 9 16,-2-5 3-16,-8 7 9 15,-1 7 2-15,-11 8-1 0,-5 9 0 16,-8 9-7-16,-8 8-4 16,-3 7-7-16,-2 3-3 15,0-4-4-15,2-3-1 16,8-10-3-16,3-5-1 0,10-11 3 16,4-4 3-16,0-11 5 15,7-2 1-15,4-2-2 16,-1 2-1-16,5-2-1 15,0 1-2-15,-5 1-2 16,-1 4-2-16,-7 12-1 16,-3 2-2-16,-9 7 1 15,1 3 1-15,-3-4-2 16,-1 1 2-16,6-7 0 16,2-2 1-16,5-7 2 15,5-6 1-15,-2-2 2 16,4 0-2-16,-2-3 0 15,-2 5-2-15,4 4-2 16,-4 4-3-16,4 12-4 16,1 12 2-16,-2 15 1 15,4 11 2-15,4 2-11 0,4-2-2 16,1-16 2-16,3-9 1 16,1-16 18-16,0-6 2 15,-3-11 13 1,-3-6 6-16,2-14 9 15,-3-7 8-15,0-12 6 0,-3-9 5 0,-6-12 1 16,-7-2-3-16,-11-4-11 16,0 3-6-1,-3 23-5-15,0 8 0 16,0 43-11-16,0 2-4 16,-3 37-11-16,0 16-4 15,0 14 0-15,-1 7-3 0,-2-4-22 16,3 1-28-16,3-1-88 15,0-1-67-15,0-8 107 16</inkml:trace>
  <inkml:trace contextRef="#ctx0" brushRef="#br0" timeOffset="22228.84">21203 1965 1300 0,'27'-1'104'0,"8"1"46"0,3 3 16 0,6 8-29 0,2-3-38 0,-5 8-47 0,-2-1-12 0,-4 3-16 16,-4 4-4-16,-10 6-5 15,-4 10-1-15,-9 11-7 16,-8 1-2-16,-5 4-2 15,-2-5-9-15,8-10-49 16,9-9-50-16,9-14-89 16,4-8-116-16,9-11 171 15</inkml:trace>
  <inkml:trace contextRef="#ctx0" brushRef="#br0" timeOffset="22380.95">21691 1879 1388 0,'-24'12'59'0,"7"-1"37"0,6-8-98 0,12-4-44 0,10-7-55 0,15-5 50 0</inkml:trace>
  <inkml:trace contextRef="#ctx0" brushRef="#br0" timeOffset="22628.48">22065 1890 972 0,'-2'19'118'16,"-10"1"149"0,-9 2-81-16,-14-1-20 15,-10 1-35-15,5 0-78 16,2-5-23-16,16-1-30 0,10 1-7 16,12-2-8-1,4 2-1-15,22 8 3 0,0 0 3 16,8 8 5-16,-4-1 2 15,-13 3-1-15,-6-2-8 16,-14-2-25-16,-10-4-20 16,-14-3-51-16,-6-10-33 15,2-9-278-15,2-7 262 16</inkml:trace>
  <inkml:trace contextRef="#ctx0" brushRef="#br0" timeOffset="22912.5">22330 1915 826 0,'28'-8'138'0,"-12"3"167"0,-8 5-64 0,-24 0-42 0,-11 7-36 0,-15 10-85 16,-7-3-16-16,1 11-32 0,1-1-17 15,19 0-21 1,15-1-5-16,24 3-3 15,11-1-1-15,18 3 7 16,2 2 3-16,-4 2 1 0,-3 1-3 0,-23-2-8 31,-8 1-9-31,-23-2-27 16,-13-2-25-16,-18 2-48 16,-6-5-29-16,-3-9-179 0,2-2 199 15</inkml:trace>
  <inkml:trace contextRef="#ctx0" brushRef="#br0" timeOffset="23329.04">22645 2174 1337 0,'7'-21'132'16,"-9"-1"118"-16,-6-3-83 0,-9 0 3 0,-5-1-61 0,-5 9-71 0,-1 7-9 0,-1 14-28 0,-2 11-5 0,2 12-6 0,7 3-3 0,14-6-1 16,3-5-4-16,17-10 3 15,6-7 1 1,5-10 11-16,7-6 3 0,0-4 6 15,-1-5 5-15,3-6 16 0,-5-1 9 16,-2 4 7 0,-3 5-3-16,-8 12-19 15,-1 9-8-15,-8 25-11 16,1 14-1-16,-1 24 0 16,0 4-9-16,10-3-86 0,4-7-66 0,21-14-264 31,5-2 232-31</inkml:trace>
  <inkml:trace contextRef="#ctx0" brushRef="#br0" timeOffset="40839.22">6683 7485 161 0,'-17'13'47'0,"0"-1"68"0,-4-1 0 15,4-6 14-15,3 1 11 0,2-3 20 0,1-1 4 0,5 1-9 16,-3 2-14-16,-4-2-41 0,2 2-20 0,0 3-20 0,3-2-7 0,0 0-11 0,7-1-6 0,1-2-7 0,1 2 4 0,10-5 6 0,3 0 4 0,12 0 5 0,4 0-7 0,17-2-13 16,3 2-7-1,14 5-12-15,-1 5-2 0,3 2-3 16,8 1 1-16,5-1-1 15,11-2 5-15,19-4 11 16,9-1 13-16,11-7 3 16,-4-1-1-16,-2-5-6 0,16-4-4 15,0-1 9 1,3-1 0 0,-10-2-2-16,-7 0-6 15,3 4-16-15,3 1-1 16,-13 6-4-16,-6 0 0 15,-30 5 4-15,-9 0 0 16,-18 5 1-16,3-2 0 0,-15 2 0 16,2 3 0-16,-10 3 4 15,-2-2-1-15,-11 2-4 16,-3-1 0-16,-6-2-5 16,-2-5 1-16,-9-3 4 15,-2 0 9-15,0 0 0 16,-4-3-2-16,-7-7-14 15,-1 1-33-15,-14-7-109 16,-8-5-70-16,-9-7 101 16</inkml:trace>
  <inkml:trace contextRef="#ctx0" brushRef="#br0" timeOffset="74173.64">6278 7406 501 0,'0'2'109'0,"1"1"118"0,-1 5-49 0,-1-4-16 0,-2 4-15 0,0-3-23 0,-1-5-25 0,14-1-19 16,6-3-8-16,9-7-7 16,8 3-2-16,6 2-18 15,4 5-12-15,19 1-19 16,9 3-4-16,1 8-8 15,2-3 0-15,-12 3 2 16,-10-3 2-16,-16 1 5 0,-6-3 5 0,-14-4 10 31,-11-2 13-31,-1 1 0 0,-18-1-3 16,-14-1-10 0,-12 1-13-16,-28 6-7 0,-12-3-1 15,-15 2-4 1,-4 1 0-16,7-2 0 15,9 0-1-15,15 3 0 0,7-1-1 16,12 0 0-16,12-1 0 16,17-3-5-1,10 2 5-15,23-2 13 16,9 1 13-16,5 3 25 0,11-3 0 16,12-1-1-1,5 0-5-15,20 1-18 0,0 0-4 16,22-2-10-1,8-1-6-15,1-4-1 0,-15 2 0 16,-18 1 0-16,-16 1-2 16,-19 3 7-16,-8 3 4 15,-24 0 6-15,-9 2 3 16,-22 3-6-16,-18-4 2 0,-17-1-9 16,-13-6-2-16,-20 0-1 15,-4-2-7-15,5-7 1 0,1 3-4 16,18 1-3-16,16 2-1 15,21 4-3 1,14 2 1-16,20 4-2 16,13-4 0-16,21 2 9 15,10 1 5-15,15-1 7 16,16 1 2-16,14-3-3 16,6 3-2-16,-2 1-1 15,-6-4 0-15,-20 5-3 0,-15-2-4 16,-16 5 1-16,-11 0 3 0,-20 5 4 15,-6-2 6-15,-24-1-1 32,-9-1-3-32,-24-7-7 15,-11-3-3-15,-22-9-5 0,-5 1 1 0,8-7-2 16,12 1 1-16,25-1 1 16,12 4-1-16,21 6-3 15,17 3-1 1,1-2-1-16,16 4 1 0,13 1 5 15,10 1 2 1,5 1 3-16,9-2 1 16,13 0 4-16,4-3 1 15,-2-1 1-15,-4-1 0 0,-21 2 0 16,-13-1 0-16,-25 1 6 16,-1 0 2-16,-26 1-1 15,-13 4-1-15,-31 3-7 16,-11 1-1-16,-13 2-4 15,-2-3 0-15,18 0-1 16,10-1-3-16,23-1-1 16,12 0-4-16,27 4-5 15,11-2-1-15,23-4 0 16,14 4 4-16,19-6 5 0,11-2 0 16,18 0 6-1,2-7-49-15,-2 0 299 0,1-8-198 16</inkml:trace>
  <inkml:trace contextRef="#ctx0" brushRef="#br0" timeOffset="113831.72">4651 9411 568 0,'5'4'85'0,"-5"9"57"0,0-1-4 0,-1 7-30 0,-3 5-10 0,12-7 13 0,8 6-6 0,17-8-5 0,7-1-1 0,10 1-19 0,4-4-17 0,7-3-30 0,-4-4-9 16,3-2-13-16,-3-2-1 0,-5 0-107 15,-2 3 73 1</inkml:trace>
  <inkml:trace contextRef="#ctx0" brushRef="#br0" timeOffset="114600.48">7101 9496 150 0,'-12'15'50'0,"-1"4"79"0,2 0-17 0,5-8 12 0,1-3 12 0,2-6 6 0,3 1 8 0,3-1 0 0,2-1-11 0,1 2-35 0,2 7-19 0,12 2-27 15,1 6-9-15,17 4-5 16,9 3 0-16,16-3-17 15,7-5-8-15,16-6-11 16,-5-7-8-16,6-15 0 16</inkml:trace>
  <inkml:trace contextRef="#ctx0" brushRef="#br0" timeOffset="123790.5">7672 8423 442 0,'-12'16'127'0,"1"3"146"0,1-5-31 0,4-4-60 0,6-7-18 0,-2-3-36 0,-2 0-6 0,2-6-11 0,2 6-13 0,-6-2-34 16,-5 2-19-16,-2 8-28 0,1-7-8 0,-1 6-7 0,7-3-4 0,6-4 5 0,9 0 8 0,12-9 11 0,-4-5 15 0,8-2 1 0,5-3-1 0,2 0-10 15,1 5-10 1,0 1-4-16,-6-4-2 0,3 3-2 16,3-2-2-16,-3 0-5 15,6 2 0 1,2 1 0-16,-2 2 3 16,-14 5-56-16,-6 5-53 0,-16 1-175 15,-8 1 147-15</inkml:trace>
  <inkml:trace contextRef="#ctx0" brushRef="#br0" timeOffset="124085.18">7925 8149 1253 0,'-10'5'106'0,"1"-2"74"16,6-2-9-16,9-7-39 0,10-3-8 0,22-4-38 0,3 0-14 0,3 12-38 16,3 2-12-16,-9 15-12 0,-3 5-3 0,-5 5-1 0,-8 4 2 15,-3 5 1-15,-5 1 2 0,-12 4 3 0,-6-1 1 0,-16 2-3 0,-1-3 0 0,-12-6-52 16,5-7-32-16,3-11-85 15,-1-8-59-15,15-6-215 16,10-11 246-16</inkml:trace>
  <inkml:trace contextRef="#ctx0" brushRef="#br0" timeOffset="124335.7">8455 7764 762 0,'11'-17'160'0,"-5"9"164"0,1-2-48 0,-7 21-55 0,-5 18-27 0,-1 7-48 0,-2 13-26 0,3 8-43 0,-1-2-22 0,4 14-33 0,2 5-13 0,8-6-9 0,-2 2-2 0,5-12 2 16,2-6-14-16,1-9-88 15,2-12-73-15,1-18 88 0</inkml:trace>
  <inkml:trace contextRef="#ctx0" brushRef="#br0" timeOffset="124871.47">8905 8195 841 0,'6'-7'137'0,"2"-4"125"0,-8 0-11 16,-2 0-80-16,-7 0-20 0,-5 3-45 0,-12-1-19 0,-2 7-32 0,-8 2-12 15,-7 3-27-15,2 8-12 0,0 7-8 0,9 7-5 16,10 7-2-16,8-1 0 0,14-4-2 15,10-7 0-15,12-10 2 0,6-10 2 16,4-10 6 0,4-4 1-16,-8-11 3 15,1 0 2-15,-7 0 2 16,-6-1 1-16,1 12 1 16,-11 3 0-16,7 11-1 15,-4 3-2-15,-2 8 0 0,2 5-2 16,-4 1 1-16,0-1-1 15,-1-5-1 1,6-8-1-16,-1-4 1 0,4-10 1 0,-4-3 2 16,4-1 0-1,-2 4-1 1,2 3 2-16,-1 8-2 0,1 0 2 16,6 5-3-16,0-2 0 0,8 0-1 15,1 5-1-15,-4-1 7 16,1 2 3-16,-6 4 4 15,-2 1 3-15,-7 3 1 16,-7 1 0-16,-11-4 0 16,-5 2-23-16,-3-5-81 15,1-2-68-15,2-7 71 16</inkml:trace>
  <inkml:trace contextRef="#ctx0" brushRef="#br0" timeOffset="125068.46">9362 7679 972 0,'19'-2'199'0,"0"6"207"0,-2 11-211 0,-6 14-25 16,-1 15-63-16,1 8-26 16,-3 11-37-1,0 2-12-15,-4-2-21 16,-4-2 5-16,2-15-90 15,-2-3-75-15,1-17 85 0</inkml:trace>
  <inkml:trace contextRef="#ctx0" brushRef="#br0" timeOffset="125286.58">9166 7936 1424 0,'8'0'108'0,"7"-3"97"0,7-5-74 0,8 0 5 0,6-1-35 16,6-4-48-16,7 0-26 0,7 2-21 0,2 0 3 0,-3 2-86 0,0-1-74 0,-1-2-397 0,1-2 318 15</inkml:trace>
  <inkml:trace contextRef="#ctx0" brushRef="#br0" timeOffset="125732.79">10026 7528 1372 0,'-6'11'126'0,"-8"12"69"0,-5 9-10 0,6 15-85 0,-1 8-27 0,6 4-34 0,2 4-18 0,4 3-16 0,1-3-2 0,1-1-3 16,0-7-31-16,0-17-61 31,3-4-31-31,0-15-35 16,3-6 20-16,-1-13 60 15,3-3 30-15,-3-13 36 0,4-6 14 0,2-5 25 16,3 2 13-16,5 6 31 0,5 0 10 31,0 9 2-31,-1 6-3 16,1 4-22 0,0 4-10-16,-2 9-12 15,-2 1-5-15,-12 7-2 0,0 4-3 0,-11 2-5 16,-11 3-2-1,-10 3-8-15,-9-3-21 0,-7-3-78 16,1-5-47-16,3-13 60 16</inkml:trace>
  <inkml:trace contextRef="#ctx0" brushRef="#br0" timeOffset="125951.98">10383 7882 1129 0,'1'18'155'0,"-2"9"184"0,-2 7-150 0,-8 1-15 0,-2-4-47 0,2-5-63 0,3-7-26 0,6-5-33 0,2-6-6 0,8-2-4 15,-3-6-26-15,8-3-69 0,4-7-66 16,10-4-296-16,3-6 273 0</inkml:trace>
  <inkml:trace contextRef="#ctx0" brushRef="#br0" timeOffset="126068.08">10517 7635 1197 0,'-21'3'87'0,"-2"2"29"0,2 1-42 0,9-6-89 0,7-8-66 0,10-11 48 0</inkml:trace>
  <inkml:trace contextRef="#ctx0" brushRef="#br0" timeOffset="126317.22">10832 7496 981 0,'4'39'152'0,"-4"2"191"0,0 5-206 0,-8-3 0 0,-2 6-37 0,-2-2-32 0,2 7-20 0,-6 1-37 16,-4 3-2-16,1-4-7 15,-2-9-4-15,18-10-28 16,5-10-12-16,18-12-27 0,6-7-13 0,7-10-5 16,1-6-5-16,1-7-20 31,-3-5-42-31,-7-4-98 0,-1 0 136 15</inkml:trace>
  <inkml:trace contextRef="#ctx0" brushRef="#br0" timeOffset="126464.7">10716 7748 880 0,'0'5'123'0,"12"-3"110"0,13-2-50 0,26-3-57 0,3-7-22 0,7 2-40 0,-2-1-22 0,0-4-16 15,6-4-61-15,0-12 31 16</inkml:trace>
  <inkml:trace contextRef="#ctx0" brushRef="#br0" timeOffset="133631.79">4760 9440 843 0,'-9'7'124'0,"4"-2"79"0,-3 2-49 0,2 6-79 0,-4 1-25 0,-1 5-6 0,2 0 3 0,6 0-10 16,3 2-8-16,4 1-13 0,6-3-9 0,12 1-4 0,5-3-1 0,11-6 7 15,3-1 5-15,12-15 12 16,3-3 4-16,5-15-1 15,7-4-4-15,-5-8-4 16,3 5 6 0,-14 3 14-16,-9 5 7 0,-24 13 6 15,-19 6-5-15,-33 7-21 16,-16 7-8-16,-17 11-12 16,-10 5-3-16,-8 5-3 0,-6-1 0 0,-9-4-2 15,-4-3-2-15,7-10-3 16,17-5-2-16,38-9-5 15,21-4-3-15,43-4 1 32,22-5 0-32,24-3 5 15,11 2 4-15,7 0-33 0,-2 0-66 16,-15 3 63-16</inkml:trace>
  <inkml:trace contextRef="#ctx0" brushRef="#br0" timeOffset="134213.59">1832 10437 435 0,'-8'18'110'0,"4"2"79"0,0 4-61 0,4 1-20 0,10-1-31 0,4-7 11 0,24-4 13 0,12 1-1 0,26-3-2 16,13 0-17-16,16-5-40 0,18 2-14 0,33-3-22 31,15 1-4-31,13-4-1 15,3-1 0-15,-1 9-28 0,-6 2-64 16,-10 15 57-16</inkml:trace>
  <inkml:trace contextRef="#ctx0" brushRef="#br0" timeOffset="136719.6">7321 10325 259 0,'-5'-1'38'0,"-5"-1"43"0,-1 2 29 0,-3 5 6 0,-2 1 28 0,2-3-8 0,2 0-24 0,-1 2-12 0,4-5-28 15,2 0-11-15,7 0-23 16,-1 0-13-16,-3-1-14 16,12 1-1-16,10 0 14 15,7 1 6-15,18 4 1 16,7 4-3-16,12 4-18 15,5 1-5 1,4-3 7-16,4-5-52 16,-11-6 32-16</inkml:trace>
  <inkml:trace contextRef="#ctx0" brushRef="#br0" timeOffset="142256.7">7010 11506 427 0,'0'7'104'0,"-2"-4"95"16,2 6-46-16,-1-2-67 0,-1 1-24 0,4-2-11 0,-1-1 9 0,7-5 21 0,0 0 6 15,5-2-7-15,1 2-15 0,5 3-29 16,-2 3-12-1,7 5-15-15,4-1-3 0,7 3-1 16,4-2 0-16,6-7 6 16,3 3 2-16,3-11 3 15,-2 0 0 1,-13-4-5-16,-9 0-1 0,-10-3 1 16,-4 6 0-16,-8-4 2 0,-4 1 0 15,-13 3-2-15,-9-1-2 16,-9 3-2-16,-14 3-1 15,-11 1-2-15,-5 7-1 16,1-2-2-16,1 2-1 16,20 2-3-16,10-4 0 0,17 2-2 15,6-3-2-15,8 3 0 16,10-5-2-16,10 1 14 31,11 1 6-31,13-3 18 16,14-4 14-16,15-6 0 0,1-1-1 15,-9-2-13-15,-8 0-11 16,-20 3-9 0,-15 5 1-16,-14 4 2 0,-11 9-10 0,-14 2-76 15,-11 3-82-15,-12 0 80 16</inkml:trace>
  <inkml:trace contextRef="#ctx0" brushRef="#br0" timeOffset="152705.68">4489 14507 458 0,'-5'7'100'0,"0"-4"100"0,-2 0-28 0,2-3-49 0,0-1-17 0,-1-7-26 0,3 1-12 16,1 1-22-16,2 6-12 0,2 3-20 0,2 5-7 0,15 11-7 16,8 6-2-16,25 2-3 0,7-2-1 0,16-1 2 0,-2-11 0 15,3-13 4-15,-9-7 1 0,1-15-120 16,5-6 89-16</inkml:trace>
  <inkml:trace contextRef="#ctx0" brushRef="#br0" timeOffset="158734.43">2425 14862 260 0,'0'0'69'0,"-1"0"53"0,-6 5-51 0,3 3-18 0,-3 3-22 0,3-6 2 16,1-1 16-16,3 0 8 0,-2-4 26 0,-1 1 5 0,1-1 11 16,-9 5-3-16,5 3-26 0,3-3-15 15,-5 17-32-15,2 3-9 0,-2 14-9 0,-2 10-2 32,5 3-3-32,4 3-1 15,4-1-3-15,10-4 0 0,10-15-3 16,3-6 0-16,0-14 16 15,3-7 16-15,4-9 46 0,-3-10 21 16,0-15 16-16,1-4 0 0,-5-19-8 16,-7-1-10-1,-7-2-21 1,-4 6-11-16,-17 15-24 0,-6 5-5 0,-18 19-7 16,-6 7-4-16,-4 14-33 15,-1 3-20-15,13-7-35 16,7-4-21-16,19-9-13 15,7-10 9-15,12-11-40 16,10-1-40 0,9-8 108-16</inkml:trace>
  <inkml:trace contextRef="#ctx0" brushRef="#br0" timeOffset="159004.29">2900 14683 1261 0,'-8'12'100'0,"0"5"47"0,-10 9-10 0,2 10-71 0,-5 3-12 0,1 7-27 16,2 1-12-16,4 10-11 0,3 3-1 0,8 11-3 0,-2 3 0 0,7 5-25 0,9 5-63 0,14 4 54 0</inkml:trace>
  <inkml:trace contextRef="#ctx0" brushRef="#br0" timeOffset="159340.1">3096 14949 1025 0,'-2'-3'91'0,"2"0"77"0,3 3-98 0,5-2 11 0,3 1-17 0,7 1 0 0,9-2 3 0,10-3-17 16,12 1-8-16,13 2-15 15,-7 4-8-15,-4 10-5 16,-12 9 3-16,-25 10 3 15,-4 9 1-15,-23 10 0 16,-9 4-1-16,-19-2-16 16,-11-2-4-16,1-6-9 15,4-9-5-15,22-8 3 16,12-5-3 0,18-3-3-16,8-3-1 0,17-4 2 15,9 1 4-15,21-1 6 16,-5-7 3-16,8-5 24 15,-3 2-64-15,-5-10-178 16,1-6 156-16</inkml:trace>
  <inkml:trace contextRef="#ctx0" brushRef="#br0" timeOffset="159572.46">3990 15086 907 0,'13'7'109'0,"4"-4"66"0,5 1-25 0,5 1-63 0,3-5-32 0,2 0-31 0,-1 0-9 0,-1-1-8 0,-6-4 17 0,1 5-161 16,-4 0 108-1</inkml:trace>
  <inkml:trace contextRef="#ctx0" brushRef="#br0" timeOffset="159745.24">3952 15411 1288 0,'-1'16'82'0,"4"-4"28"0,8-7-24 0,14-5-35 0,15 0-12 0,10-11-12 0,2-3-9 0,10-3-14 0,-7-10 0 16,8-3-90-16,2-3-137 15,0-7 131-15</inkml:trace>
  <inkml:trace contextRef="#ctx0" brushRef="#br0" timeOffset="160069.13">4792 15105 1163 0,'-13'0'99'0,"-4"5"60"0,-5 4-19 0,4 4-62 0,3 3-20 0,7 9-32 0,6 5-13 0,5 8-10 0,8 6-3 0,13 0-2 15,1 2-1-15,12-13-4 16,0-9 1-16,4-20-3 15,2-10 2-15,-2-22 29 16,-5-5 24-16,-7-13 36 16,-4-5 16-16,-11 1 2 15,-3 3-8-15,-14 9-12 16,-11 1-5-16,-13 4-30 16,-9 5-18-16,-2 4-41 15,2 7-29 1,12 15-60-16,7 7-59 0,15 14 90 15</inkml:trace>
  <inkml:trace contextRef="#ctx0" brushRef="#br0" timeOffset="161212.16">5801 14908 1027 0,'-3'11'68'0,"-3"11"13"0,3 8-17 0,0 16-57 0,3 0-5 0,4 4-2 0,7-3 0 0,0-7 0 16,4-4 0-16,-9-11 2 16,0-3 2-1,-6-12 5-15,-1-4 8 0,-10-7 30 16,-2-12 12-1,0-12 11-15,-1-8-5 0,6-8-28 16,5 0-13 0,3 0-18-16,10 4-4 0,4 9-6 15,5 3-29-15,11 12-54 16,3 2-25-16,14 11-44 16,5 0 24-16,0 11 56 15,-1-1 25-15,-13 1 48 16,-7 0 28-16,-6-2 45 15,-6-7 29-15,-1 1 32 0,1-3-8 16,-5-6-26-16,-6-7-21 16,0-1-22-1,0-4-7-15,-4 4-12 0,4 0-4 16,-5 0-5-16,-1 0-2 0,-4 3 12 16,-6 0 5-1,-6 6-2-15,-5 3-4 16,-4 7-24-16,-3 12-8 0,4 18-9 31,8 6-3-31,1 11 0 16,13 3 0-16,8-11-5 0,10-6-1 15,12-16-2-15,1-14 2 16,2-11 6-16,1-10 3 16,-6-13 4-16,3-3 0 0,-2-5 13 15,-2-1 10 1,-8 6 8-16,1 6 2 0,-10 9-5 15,-9 12-6-15,2-1-5 16,-4 9-5-16,-9 10-12 16,2 0-4-16,-1 1-3 15,-2-1 0-15,9-8 5 16,2-7-1-16,2 1-3 16,6-8 0-16,1-5 3 15,9-2-1-15,-1 2 3 16,7 1 1-16,2 4 1 15,3-2 1-15,-1 5 1 16,1 1 1-16,-12 2 0 16,-3 0 2-16,-3 0 0 15,-3 0-1-15,-2 0 0 16,2-3-2-16,0-1-1 16,0 2-1-16,6 4 3 15,10 5 1-15,0 5 2 16,4 2 0-16,-1 5-2 0,1 0 0 15,5 1-27 1,-3-1-58-16,7 0 50 16</inkml:trace>
  <inkml:trace contextRef="#ctx0" brushRef="#br0" timeOffset="161624.53">7513 14970 1088 0,'-13'11'120'0,"-1"-2"71"0,0 4-79 0,0 1-35 0,9 3-39 0,0 4-8 15,5 4-20-15,10 5-6 16,4 9-5 0,5 1-1-16,6-7-3 15,-3-6 0-15,8-18-3 0,-1-9 0 16,-2-11 30-16,-4-13 22 0,-4-13 38 16,2-4 18-1,-9-11 5-15,1 1-2 16,-13 5-6-16,-11 5-8 15,-14 7-23 1,-9 5-16-16,-10 12-40 0,-1 11-32 0,-9 26-80 16,5 10-55-16,3 21 77 15</inkml:trace>
  <inkml:trace contextRef="#ctx0" brushRef="#br0" timeOffset="183283.79">7796 13913 426 0,'-4'0'83'0,"1"0"110"0,-3 2-9 16,1 9-25-16,-4 0-10 0,2 3-55 0,-2 0-14 0,1-1-25 0,2-1-10 0,6-9-6 16,0 4 2-16,11-4 11 0,0-3 7 0,14 6 4 0,5 7-10 0,17 9-24 0,13 6-10 15,13 7-13-15,4 0-2 0,-3-2-1 0,-7 0-1 0,-12-5-17 0,-3 2-17 0,-10-8-53 16,-8 2-46-16,-8-5-203 16,-4-7 196-1</inkml:trace>
  <inkml:trace contextRef="#ctx0" brushRef="#br0" timeOffset="183583.63">8408 13989 1079 0,'4'26'153'0,"3"1"100"0,5 13-98 0,1 2-41 15,4 1-64-15,8-1-20 0,4-5-21 0,4 1-5 0,8-5-2 0,-2 0 1 0,1 1 2 0,-5 1 1 0,-10 3 4 0,-13 1 1 0,-15 6 2 0,-14 0 1 0,-19-1 1 32,-10-4-1-32,-6-13-5 15,-3-10-4-15,7-6-27 0,3-9-26 16,15-2-113-1,8-5-146-15,17-9 174 0</inkml:trace>
  <inkml:trace contextRef="#ctx0" brushRef="#br0" timeOffset="184158.65">8835 14544 604 0,'0'14'157'0,"0"6"158"0,-1-1-52 0,-1 8-59 0,-1 5-40 0,0-2-65 0,-2 6-28 0,-3 7-46 16,3 2-16-16,1 4-8 16,-3 3-1-16,10-6 0 15,-3 0 0-15,5-10-2 16,0-8-2-16,1-17-5 15,1-9-2-15,0-15 6 32,-2-13 3-32,3-25 18 0,-5-10 8 0,5-12 3 31,-2-3 2-31,10 12 8 16,-2 5-4-16,4 20 0 0,-3 10-6 0,3 20-14 15,1 9-1-15,1 24-3 16,1 10 0-1,-1 23-3-15,-1 8-2 16,0 3-1-16,-5-2 0 16,1-16-2-16,-1-10-1 15,0-28-6-15,3-10 0 16,-3-23 0-16,2-13 2 16,6-17 3-16,-1-6 2 0,6-4 2 15,4 7 3-15,-1 9 6 16,5 8-1-16,-7 20 3 15,5 12 1-15,-7 21 2 16,-1 14 0-16,-8 30-2 16,-6 5-2-16,-6 15-6 15,1 7-2-15,-2-7-19 16,-1-4-34-16,9-16-109 16,-1-10-90-16,2-23 126 0</inkml:trace>
  <inkml:trace contextRef="#ctx0" brushRef="#br0" timeOffset="184552.64">9943 14552 1129 0,'6'3'146'16,"-5"8"125"-16,-4 1-41 0,-12 7-55 0,-8 3-29 0,-5 10-50 0,-5 0-23 0,-2 4-43 0,1-3-12 0,2 2-13 15,10-4-4-15,12-1-7 16,10-3-3-16,11-7-4 16,8 1 1-16,15-4 4 15,-3 1 1 1,4-4 5-16,1 0 1 0,-9 3 3 15,-2 4 5-15,-12 4 4 16,-7 0 1-16,-15 7 1 16,-12 6-2-16,-9 3-6 15,-6 3-4-15,-7-3 0 16,-3-3-25-16,9-15-42 16,8-5-18-16,9-17-35 15,2-2 3-15,12-12-51 16,4-1-88-16,12-11 148 15</inkml:trace>
  <inkml:trace contextRef="#ctx0" brushRef="#br0" timeOffset="184805.16">10345 14683 1069 0,'0'25'132'0,"0"0"143"0,-2 2-82 0,1 6-15 0,-7 2-36 0,5 2-68 0,3-2-24 16,-2 6-36-16,2 0-9 0,-1 6-3 0,1 2-16 0,0-1-72 15,0-3-56-15,1-4-288 16,-1-4 252-16</inkml:trace>
  <inkml:trace contextRef="#ctx0" brushRef="#br0" timeOffset="185258.29">10285 14817 1097 0,'13'-45'140'0,"4"4"98"0,2 13-74 0,5 11-23 16,5 7-38-16,5 5-17 0,0 7-31 0,-2 1-14 0,-2 7-18 15,-2 5-8-15,-10 0-2 16,-1 8-1-16,-9 9 4 0,-8-2 3 16,-10 16-7-16,-5-4-5 15,-11-2-8-15,0-3-7 0,2-18 1 16,0-3 1-1,8-14 3-15,5-2-2 0,11 0 2 16,8-5-1-16,8 5 1 16,6 3 2-16,2 0 1 15,-2 0 0-15,2 7 1 16,-1-4 1-16,-7 7 6 16,0 7 6-16,-8 7 7 15,-7 8 4 1,-7 6-2-16,-11 8-5 15,-9 3-7-15,-4-2-3 0,-9-6-5 16,-12-4-1-16,1-13-22 16,-1-9-37-1,3-18-130-15,3-3-223 0,-26-30 232 16</inkml:trace>
  <inkml:trace contextRef="#ctx0" brushRef="#br0" timeOffset="190122.88">6683 17002 449 0,'-4'-4'120'0,"-1"2"126"0,-5 4-56 16,-1 5-48-16,-3 6-27 0,0 1-31 0,0 2-3 0,3-3 4 0,6-2 1 16,5-7 2-16,2 1-8 0,12-5-20 15,0-1-4-15,8-4 3 16,-6 0 2-16,4-3 1 16,-4 2-3-16,-2-4-20 15,4 6-6-15,5 1-11 16,4-1 0-16,11 4 0 0,8 7 0 0,-2-3-7 31,11 9-6-31,7 3-1 16,2-4-6-16,26 6-2 15,13-2 1-15,15-4-2 16,2 1 0-16,-5-7 1 16,-6 0 0-16,9-4 0 15,2 0 1-15,-1-2 0 16,-9-2 1-16,-19 0-4 15,-13 1 0-15,-1 1 7 16,-1 0-4-16,-10 5 6 16,-3 4 1-16,-14 2-35 0,-9 2-39 15,-17 1-185-15,2 0 150 16</inkml:trace>
  <inkml:trace contextRef="#ctx0" brushRef="#br0" timeOffset="-200851.57">12647 14927 366 0,'7'-24'103'0,"6"2"114"0,0 3-18 0,-2 7-40 0,-5 1-10 0,-3 9-11 0,-6 4-8 0,-10 9-15 0,-1 0-16 0,-2 0-40 0,-4-2-19 0,3-2-20 15,2-1 0 1,3 0 7-16,2-4 3 0,7 4 4 0,3 7-3 0,0 10-7 0,0 10-3 0,2 19-9 0,-2 12-3 0,-5 14-5 31,-4 9-2-31,-2-2-16 0,1-1-24 16,4-16-58-1,-2-8-31-15,3-18-47 16,4-4-41-16,-1-14 129 16</inkml:trace>
  <inkml:trace contextRef="#ctx0" brushRef="#br0" timeOffset="-200421.51">12672 14744 1009 0,'-2'0'112'0,"-4"0"74"0,-7 8-86 0,-9 6-7 0,-3 16-50 0,-3 2-12 0,-7 12-21 0,3-2-6 0,6-2-4 0,5-1-4 0,10-14-4 0,9-4-2 0,6-18 1 0,5-3 1 0,8-13 4 0,4-13 3 0,4-12 1 0,5-8 1 0,2-6 3 0,-2 0 3 0,4 9 11 0,-5 6 6 0,-1 13 8 0,-1 13 9 0,-7 17 5 32,-2 12 0-32,-4 18-7 15,-1 5-11-15,6 11-16 16,-4 3-7-16,11 2-5 16,-1 0-50-16,5-7 36 15</inkml:trace>
  <inkml:trace contextRef="#ctx0" brushRef="#br0" timeOffset="-197223.55">9859 9422 320 0,'0'-2'65'0,"2"2"81"0,5 0-5 0,4 0-19 15,5-5 1-15,10 1-22 0,3 2-8 0,11-1-10 0,6 3-6 0,-2 3-15 16,5 3-13-16,-2 7-21 15,-6 4-10-15,0-1-9 16,-3 1-2-16,11-4-3 16,3-5 2-16,11-8 6 15,11 0 1-15,10-3 2 0,7-5-3 16,10 6-6 0,-1-4-2-16,-7 1-3 0,3 5 1 0,5 3-1 15,11 7-1-15,8 1 1 16,-5 3 0-16,-6 0 0 15,-3-1 2-15,-4-5 21 16,12-7 11 0,2-9 27-16,4-6 6 15,-3-8-11-15,-3 0-7 16,-4-2-25-16,4 1-6 16,-13 7-50-16,-19-1-110 0,-32 9 88 15</inkml:trace>
  <inkml:trace contextRef="#ctx0" brushRef="#br0" timeOffset="-193789.01">14593 9486 82 0,'-3'5'24'0,"-3"3"21"0,1-3 12 15,-4 1 20-15,1-1 45 0,-2 4 29 0,1-4 21 16,3 3-4-16,-1-5-16 16,7-2-18-16,0 1-27 0,0 0-10 15,0-2-21 1,0 0-9-16,2 0-22 0,-1-2-10 15,3 0-19-15,-3 1-6 16,10-4-4 0,-6 2 3-16,8 3 7 15,-1 5 3-15,12-4 4 0,3 4 1 0,7 1 0 16,6 1 4-16,7 1 3 16,4 1 0-16,5-3-4 15,-2 2-5-15,-2-2-7 16,3 2-4-16,2 3-6 15,-3-4 1 1,3 5-1-16,4-1 0 16,13 4-1-16,2-1-3 15,4 0-5-15,-4 3 0 0,-2-3-1 16,-6 1 0-16,1-4 5 16,2 0 0-16,5-7 1 15,2 0 0-15,0-4-1 0,11 0 0 16,-1 0 0-16,-9 0 0 15,-6 0 0-15,-7 1 0 16,0 2 0-16,10-1 1 16,3 0 0-1,1 1 0-15,4 3 1 16,-7-3 0-16,-11 3-1 0,-1 1 0 16,-11-7 2-1,-6 1-1-15,-3-1 0 0,-4 0-10 16,-11 0-26-16,-5-1-39 15,-12-6 37-15</inkml:trace>
  <inkml:trace contextRef="#ctx0" brushRef="#br0" timeOffset="-189278.37">14529 7535 306 0,'0'-11'104'0,"-2"0"103"0,2-1 8 0,-3 1-26 0,-2 3-19 0,0 0-29 0,2 3-16 0,-3 5-33 16,1 0-12-16,4 3-22 15,-4 4-8-15,5 4-8 16,5 6-3-16,-1 8-9 16,7 7-3-16,-1 20-13 0,-2 9-6 15,0 17-8-15,-5 10 0 16,-2 0-3-1,-1-4-4-15,0-8-20 0,0-10-21 0,0-14-70 16,0-8-63-16,0-16 98 16</inkml:trace>
  <inkml:trace contextRef="#ctx0" brushRef="#br0" timeOffset="-188855.22">14391 8016 723 0,'0'0'28'0,"-1"0"24"0,-2 7 58 0,-7-3 19 0,7 8 14 0,-5 0-26 0,7 2-32 0,2 5-17 0,7 0-23 0,8 6-7 16,4 9-14-16,-1-1-4 0,3 8-10 0,2 3-4 0,-5 0-3 0,1-1 0 0,-7-9 1 0,0-2 1 15,-9-12 0-15,3-4 0 0,-4-16 1 16,-2-9 2-16,6-18 6 15,-1-8 9-15,7-12 29 16,6-2 15-16,7 0 7 16,4 0-8-16,7 11-33 15,-4 8-16 1,5 7-102-16,-4 4-158 0,1 12 146 16</inkml:trace>
  <inkml:trace contextRef="#ctx0" brushRef="#br0" timeOffset="-170532.73">20263 6474 1169 0,'10'-6'129'0,"-10"1"98"15,9 3 5-15,-6 15-55 0,0-3-34 0,1 13-55 0,-4 6-19 0,1 15-20 16,5 17-10-16,-4 13-18 0,0 12-8 0,-4 7-10 0,0 3-1 0,-2 0-2 0,4-6-6 0,3-19-50 15,2-13-40-15,6-18-137 0,1-15-161 0,12-14 225 0</inkml:trace>
  <inkml:trace contextRef="#ctx0" brushRef="#br0" timeOffset="-170299.37">20713 6985 1619 0,'12'22'230'0,"-1"5"275"0,2-2-291 0,-8-14-87 16,-2 2-45-16,-9-23-59 0,-2-2-7 0,-6-7-42 0,-1-2-44 0,3-2-145 0,1 5 121 0</inkml:trace>
  <inkml:trace contextRef="#ctx0" brushRef="#br0" timeOffset="-169675.68">21388 6469 491 0,'0'-14'175'0,"0"-6"161"0,0 2-97 0,-5-2 8 0,2 7-32 31,0 4-15-31,-2 9-20 16,5 8-21-16,0 7-53 15,0 9-22-15,3 19-36 16,-1 7-10-16,1 24-9 0,0 7-3 16,5 9-11-1,-5 3-8-15,0-4-7 0,2 3-5 16,-5-13-14-16,0-3-12 16,0-15-42-16,-1-12-30 15,1-14-49-15,0-13-47 16,4-18-139-16,6-8 191 15</inkml:trace>
  <inkml:trace contextRef="#ctx0" brushRef="#br0" timeOffset="-168964.31">22073 6586 653 0,'0'-1'169'0,"-5"-1"124"0,-1 2-65 16,-1 0-40-16,-1-6-67 0,1 4-23 0,2 2-23 0,0 2-3 0,-3-1-11 0,-3 4-8 0,0-3-15 15,-1-1-2-15,-1 5-10 16,3 7-1-16,3 11-13 15,3 7-3-15,3 9-1 16,1 2-2-16,1 13-1 16,3 7-4-16,0 14 0 15,6 1 1-15,4-3 1 16,8-9-3-16,6-23-3 0,12-10-2 16,12-24 4-1,8-10 6-15,3-20 24 16,-2-5 4-16,-13-25 4 15,-4-3-1-15,-14-10-15 16,-8-3 9-16,-16-1-1 16,-6 0 2-16,-20 4-3 15,-12 5-15-15,-21 19-32 0,-15 13-18 0,-19 28-34 32,-3 12-8-32,2 17-29 0,12 9-52 0,22-1 97 15</inkml:trace>
  <inkml:trace contextRef="#ctx0" brushRef="#br0" timeOffset="-168603.14">22915 6474 1337 0,'-8'-13'157'0,"5"4"46"0,2 7-8 0,1 7-15 0,-4 9-80 0,4 13-15 0,-3 22-28 0,2 8-20 0,-4 23-12 0,-3 5-7 0,6 4-18 16,-1-3 2-16,8-16-35 15,6-7-38-15,0-20-105 16,6 2-68-16,1-15 126 16</inkml:trace>
  <inkml:trace contextRef="#ctx0" brushRef="#br0" timeOffset="-168390.81">23565 6821 1373 0,'24'6'109'16,"-1"-2"132"-16,-19 2-205 0,-8-1-11 0,-10-7-75 0,-6-9-83 0,17-8 70 0</inkml:trace>
  <inkml:trace contextRef="#ctx0" brushRef="#br0" timeOffset="-168152.93">24614 6878 1650 0,'10'23'91'0,"5"-4"49"15,0-8-255-15,-1-20 64 16</inkml:trace>
  <inkml:trace contextRef="#ctx0" brushRef="#br0" timeOffset="-166790.11">21410 7632 293 0,'-13'-7'123'0,"4"1"134"0,-2 0-11 0,3 4-18 0,5 1-12 0,1-3-10 0,2 8-14 0,0-3-31 0,0 2-23 15,0 7-45 1,0-4-28-16,0 13-39 0,-1 6-12 31,1 16-16-31,0 16-4 16,0 17-2-16,1 8 2 16,3 11 2-16,3-3 1 15,3 2 5-15,2-4-21 0,1-9-46 16,-2-2-27-16,-5-14-90 15,-6-14-48 1,-9-5 132-16</inkml:trace>
  <inkml:trace contextRef="#ctx0" brushRef="#br0" timeOffset="-166255.91">21290 7606 696 0,'3'-6'104'0,"-3"3"105"0,-1 3-104 0,-2 8-6 15,-12 11-38-15,1 3-19 0,-5 9-23 0,2 4-4 16,-4 1-7-16,3 7-3 0,-3-10-4 0,4 0 0 16,6-9-1-16,1-10 0 15,9-8-1-15,1-3-1 0,9-3 5 16,7-6 6-16,1-10 28 16,5-4 18-16,0-10 24 15,-3-5 1-15,3-1-22 16,-1 0-12-16,-4-1-11 15,-4 0 4-15,-1-1-2 16,1 3-3-16,1 7-3 16,4 1-1-16,2 8 5 15,1 2 4-15,-4 7 1 16,0 4-3-16,-4 7 4 0,-4 9 0 16,-9 2-7-16,2 3-5 15,0 8-10-15,4 1-5 16,7 12-12-16,4 8-2 15,16 4-5 1,2 2-1-16,3 1 5 16,-2-6-11-16,-5-8-86 15,-1 0-62-15,-12-7 79 16</inkml:trace>
  <inkml:trace contextRef="#ctx0" brushRef="#br0" timeOffset="-164622.08">20945 9502 464 0,'3'-3'142'0,"5"-7"89"0,6 4-8 0,0-5-1 0,10-2-53 0,1 4-25 0,3-1-37 0,4 3-9 0,0 2-31 0,-4 2-5 0,2 4-19 16,-3 7-10-16,0 5-10 15,-4 3-11-15,-5 7-3 16,-6 2-2-16,-9 5-1 0,-3 5 0 16,-6 1 0-1,-11 4 0-15,-5 2-8 0,-7 6-6 16,-2 2-4-16,1-3-2 16,-3-2 8-16,4-4 3 15,13-11 8-15,4-5 5 0,16-6 5 16,9-7 1-16,4-12 10 15,17 0-8 1,3-9-5-16,6-7-2 16,19-4-24-16,-6-12-25 0,4-6-89 15,0-6-78-15,-12-8 104 16</inkml:trace>
  <inkml:trace contextRef="#ctx0" brushRef="#br0" timeOffset="-164377.46">21532 9037 1425 0,'25'0'117'0,"0"0"47"0,-6 0-7 0,-3 1-73 0,1-1-35 16,-4 0-39-16,-5-1-9 0,3-7-67 0,1 0-67 16,1-1 75-16</inkml:trace>
  <inkml:trace contextRef="#ctx0" brushRef="#br0" timeOffset="-164189.11">21909 8729 1275 0,'9'0'160'0,"-6"2"193"0,5 9-132 0,-5 5-45 0,-6 6-46 0,2 11-79 0,1 2-28 0,0 10-15 16,1-2-20-16,5-2-74 15,4 0-51-15,1-3-205 16,3 7 190-16</inkml:trace>
  <inkml:trace contextRef="#ctx0" brushRef="#br0" timeOffset="-162947.75">21262 10527 227 0,'-5'10'102'0,"-3"-4"116"0,-3 6-17 0,-1 1-30 0,-3-3-16 0,4-1-22 0,2-3-1 0,3 4 0 0,1-1-5 16,0 5-21-16,0 1-18 15,-3 8-39-15,-4 3-17 16,-1 5-20-16,1 5-4 16,-3 5-6-16,11 5-1 0,0 0-2 15,4 3-2-15,12-2-3 16,6-8 0-16,3-13 0 16,3-9 2-16,-1-15 14 15,3-6 9 1,0-18 20-16,9-4 9 0,0-19 23 0,-1 0 5 15,-7-6 8-15,-5 1 8 32,-12 6-15-32,-13-5-6 0,-15 9-23 15,-8 4-16-15,-16 6-23 16,-2 6-13-16,3 9-27 0,0 2-16 16,11 15-40-16,0 2-26 0,15 14-81 15,4-4-61-15,12 5 139 16</inkml:trace>
  <inkml:trace contextRef="#ctx0" brushRef="#br0" timeOffset="-162639.2">21751 10798 1039 0,'-3'0'211'0,"6"7"238"0,-2-3-213 0,3 9 17 0,-4-2-63 0,-4-3-37 0,0-2-65 0,-3 1-23 0,7-7-43 0,-1 0-14 0,-2 0-31 16,-2-5-32-16,3-3-112 0,2 0-78 15,10 6 125 1</inkml:trace>
  <inkml:trace contextRef="#ctx0" brushRef="#br0" timeOffset="-161982.22">22147 10349 422 0,'19'-2'88'15,"1"1"92"-15,-2 1 26 0,-3 0 14 0,1 0-10 0,-3 6 2 0,-8 0 14 0,-9-1-10 0,-2 3-22 0,-11-5-61 16,-4 2-36-16,-9 0-52 16,-8-5-15-16,2 0-20 0,-2 0-7 15,2 1-11-15,4 5-5 16,9 5-2-1,5 7-2-15,10 2 4 0,8 2 1 32,7 7 2-32,1-2 3 0,4 3 5 15,3-7 1-15,-4 6 1 16,-2-4 0-16,-7-3 1 16,-2 0-3-16,-5-5-5 15,-3-1 0-15,3-6-3 16,2-7 2-16,3-2-3 0,-3-1 0 15,12-8 3-15,6 5 1 16,5-5 7-16,2 2 1 16,8 5 1-16,3 1 0 15,11 12-1-15,-1 2 0 16,0 4 1 0,-5 4 1-16,-4 5 2 0,-5-1 3 0,-9 9 9 15,-9-7 4-15,-14 4 8 16,-11 0-1-16,-11-3-5 15,-10 5-3 1,-24-6-12-16,-2-3-10 16,-5-3-39-1,-1-4-34-15,6-10-122 0,3-4-162 16,-2-5 204-16</inkml:trace>
  <inkml:trace contextRef="#ctx0" brushRef="#br0" timeOffset="-156905.39">14940 9332 649 0,'0'4'118'0,"0"4"105"0,-3 3-87 0,2-3-12 0,-6 2-38 0,4 1-12 0,6-8-12 0,-3-2 8 15,0 1 14-15,-3 4 1 16,-11-1-21-1,5 3-15-15,-7 3-30 0,-2 2-5 16,-2 1-7-16,-7-2-1 16,-3 1-4-16,-1-2 1 0,-1-6-1 15,-3 3-1 1,-3-8 2-16,-1 0-2 16,1-11 2-16,-1-4-1 0,6-13 2 15,3-5 2-15,4-16 4 16,3-6 4-16,7-10 12 15,-5-3 3 1,6 8-3-16,-1 1-2 0,0 7-13 0,-1 1-5 16,7 2-2-16,4 3-1 15,6-4-2 1,6 1-1-16,7-3 0 16,3 0 0-16,-1-5 3 15,6 5 0-15,-4 5 1 16,4 1-2-16,-2 15-2 0,1-3 0 15,5 12-4-15,5 5-2 16,5 4 2-16,6 6 0 16,3 2 3-16,4 2 0 15,4 6 1-15,-5 6 0 16,-6 7 2-16,-1 8 1 16,-14 1 1-16,-2 3 2 15,-2 9 0-15,-14-4 0 16,1 5 1-16,-4 3-1 0,-5 0-1 15,3 9-1 1,0-3-3-16,-1 7-1 16,9 1-3-16,2 0-1 0,3 5 1 15,4-1 1-15,-7-1 2 16,-9 3-4 0,-12-4-5-16,-7 3-2 15,-11-5-9-15,1-3-3 16,-2-4-22-16,4-9-8 0,4-7-31 15,-5-2-34-15,10-13-122 16,-5-1 137-16</inkml:trace>
  <inkml:trace contextRef="#ctx0" brushRef="#br0" timeOffset="-151620.99">21342 7600 1005 0,'16'0'127'0,"-6"5"109"0,-7 4-17 0,-8 9-54 0,-6-4-33 0,-2-2-61 0,1-2-24 0,8-9-15 15,3-1 6-15,6-3 4 0,7 0 1 16,4 3-21 0,3 3-12-16,-11 12-7 15,-2 5 0-15,-9 7 4 0,-6 0 0 0,-10 7 14 32,1-5 6-32,2 9-3 0,2 1 3 0,8 2-15 31,6 8-9-31,9-8-1 15,6 0-3-15,2-8 1 0,2-6 1 16,-5-4 1-16,3-4-1 0,-7-4-1 31,-1-6-3-31,-7-7-6 0,-2-2-3 0,5-8-7 32,-4-13-1-32,6-13 6 0,-4-12 4 15,6-24 10-15,-2-5 5 0,2-20 8 16,0-6 4-16,-2 0 9 15,1 5 5 1,-4 19 3-16,0 15-4 16,-1 29-9-16,-3 16-8 0,-8 25 4 15,3 6 4 1,-6 22-4-16,3 10 5 0,7 25-19 16,1 8-6-16,6 14 2 15,0 3-4 1,12-3-8-16,-3-3-12 0,0-7-37 15,-4-1-18-15,-11-3-50 0,-7 0-23 16,-7-5-49-16,-2-7-41 0,2-20-166 31,0-17 230-31</inkml:trace>
  <inkml:trace contextRef="#ctx0" brushRef="#br0" timeOffset="-150345.75">21300 7272 1192 0,'-11'6'75'0,"-5"9"63"0,-1 0-33 0,-4 12 6 16,-4 6-14-16,-8 5-33 0,4 6-25 0,-9 5-30 0,-3 3-19 0,5 0-23 15,-3-4-5-15,7-7 6 16,4-8 13-16,10-21 14 16,7-9 2-16,14-17 0 15,7-8 0-15,14-16 3 16,4-3 8-16,7-11 17 15,-1 0 9-15,-1-3 14 16,-3 3 2-16,0 6-4 0,-3 8-8 16,-6 10-6-16,-1 6-7 15,-7 14 2 1,1 2 7-16,-1 11 6 16,-2 1 5-16,0-1-7 15,3 4 0-15,-1 2-4 16,4-5 0-16,3 5 4 15,-1 0-4-15,4 2-4 16,-1 6-6-16,-2 13-8 16,4-1-7-16,9 10-11 15,0 3-1-15,6-4 1 16,6 2 1-16,-4-2 1 16,0-3 1-16,-3-3 0 15,-4-9 0-15,-7-8 2 0,-6-1 1 16,-10-8 3-16,-5 0 5 15,-6-8-5-15,-6-7-1 16,-12-4-6-16,-1-8-5 0,-11-6 1 16,-6-8-2-1,-5-11 0-15,-3-7-1 0,-8-7 2 0,4 3 2 32,7 11 0-32,7 6 0 0,15 17-5 15,1 12-3-15,6 11-1 0,-1 5-1 0,5 8 6 31,-3 4 2-31,5-4 3 0,1 1 2 16,4-3 0-16,-1-1 0 0,-3-2 2 16,1 1 1-1,0-8 0-15,-5 6-1 0,0-1-2 16,-9 7-1-16,-2 13-7 16,-6 3-9-16,-2 15-14 15,0 1-6-15,-5 2-12 31,3-1 6-31,1-17 14 0,5-6 7 0,13-17 16 16,5-8 5-16,9-15 2 16,0-7 0-16,8-13 3 15,2-5 0-15,1-2 1 16,5-6 2-16,2 6 8 16,2 1 6-1,3 5 6-15,-4-2-1 16,-5 5-6-16,4 1-6 15,-4 8-3-15,-4 2 2 16,-4 7 3-16,-6 2 2 16,-1 5 0-16,-2 3-4 15,-2 5-5-15,-6 2-3 0,2 4-6 16,-3-1-1-16,-4 6-5 16,-3 2 0-16,-4 7-4 15,-1 9-3-15,-6 4-7 16,2 5-5-16,0-4 4 0,1-5 4 15,10-7 9-15,1-8 7 16,7-5 1-16,6-4 0 16,2-5 3-16,4-5 3 15,8-14 2-15,-1-1 2 16,9-15 3 0,0-6 0-16,3-3 2 0,0 1-1 0,-3 6-5 31,-4 4-2-31,-6 12-4 15,1 7-3-15,-5 14-3 0,-3 5-4 16,1 18 0-16,-4 2 1 16,5 7 1-16,1 1 0 0,14-3-19 15,4 0-11 1,5-6-52-16,6-2-50 16,2-6 80-16</inkml:trace>
  <inkml:trace contextRef="#ctx0" brushRef="#br0" timeOffset="-140987.11">10148 9541 202 0,'-7'-4'67'0,"-2"2"114"0,-2 2 3 0,-10 2 25 0,1 2 3 0,-5 6-35 0,-2 1-21 0,-5 2-40 16,-4-2-20-16,8-5-38 0,1-3-14 0,13-3-26 0,2 0-1 0,11 0-1 16,-2-2-1-16,3-2-2 0,8 7-7 0,3 6-2 15,4 4 0-15,14 0 2 16,13-1 2-16,17-10 1 16,13-4 4-1,9-12 11-15,6-10 1 0,17-7 2 16,12-2-4-16,33 1-13 15,1 4-3-15,-4 9-4 16,-8 6-1-16,-7 7 0 0,1 1 1 16,1 5 0-16,-7-6 0 0,-8-2 0 15,-4-3-1-15,1-3 1 16,-2 0 0-16,-18 6 2 16,-14 3 1-16,-37 2 6 15,-10 8 2-15,-29-2 12 31,-8 5 3-31,-35-5 2 0,-12 3-4 0,-31 0-11 16,-13-4-5 0,-11-2-7-16,-2-2-1 15,-3-1-3-15,-1-5-2 0,-21 8-11 16,-1 3-22 0,-1 18 2-16,-1 4 1 0,8 2 10 15,0 0 19-15,5-5-19 16,-1-8-3-16,22-3 1 15,14-9 3-15,18-2 20 16,15-10 3-16,21-1-1 16,11-1 0-16,13-1-3 15,7 0-1-15,13 7 3 16,5-2-2-16,11 8 2 0,6 8-1 16,19 6-2-16,9-1 0 15,31 3 0 1,18-4 2-16,24-9 1 0,0-4 5 0,23-7 2 15,4-3 2-15,7 0 0 16,7 0-3-16,-14 3-2 16,-8 2 0-1,-15 4 1-15,-15 0 2 16,-22 2 1 0,-22 4 1-16,-32 2 3 0,-11 0 1 15,-22-1 15-15,-12 1 5 16,-16-4 5-16,-15-1 1 15,-27-1-16-15,-22-3-5 16,-29-8-9-16,-16-3-3 0,-13-8-30 16,-10 1-31-16,-22 1-108 15,-5 7-102-15,-15 18 143 16</inkml:trace>
  <inkml:trace contextRef="#ctx0" brushRef="#br0" timeOffset="-127055.53">15412 9500 598 0,'-13'16'54'0,"-2"-2"51"0,-6 1-1 0,4-6-8 16,-5-1 5-16,6-6 13 0,3-2 0 0,4-2 0 0,7 2-9 0,2 0-28 0,-12 0-5 0,9 8-5 0,-5 3-4 0,3 6-10 0,-3-1-8 16,8 4-6-1,3-2 3-15,18-4 8 0,6-5 4 16,28-12 1-1,20-3-5-15,17-10-14 16,3-6-7-16,7 0-9 16,-9-2-1-16,19 4-2 15,11 3-5-15,2 7-6 16,-2 1-4-16,-13 7-4 0,-10 4 2 0,-7 7 0 16,6-1 2-16,1 3 2 15,-15 0 0-15,-9-1-1 31,-10-6 2-31,-19-2 0 0,-6-2 1 0,-14-5 6 16,-10-1 1-16,-15 0 3 16,-5-2 2-1,-18 0-8-15,-6 0-5 16,-20 5-6-16,-10-4-5 16,-31 3-5-16,-5 1-1 0,-21-2-6 15,-1 2-4 1,0 6 4-16,-6 3 2 0,-9 5 9 15,1-1 2-15,7-3 4 32,9 1 0-32,29-6 1 0,10-2 1 0,14-2 0 15,6-4 0-15,4 1-1 16,1-1-1-16,11 3-1 16,8 1 1-1,13 1 1-15,4 1 0 0,8-7 0 16,5 3 0-16,11-4-3 15,5 1 0-15,19 1-1 16,6 1-2-16,17 5 2 16,7 4 0-16,14 3 3 15,6-2 1-15,22 3 0 16,13-5 2-16,16 2 1 16,-2 0 1-16,-3-2 2 15,-8 0 0-15,-5 5 0 0,-1 1 0 0,-8-1-1 16,-13 2 1-16,-23-2 2 15,-12-2-1 1,-26 0 2 0,-7-3 1-16,-26-3 2 0,1 7 3 15,-23-7-3-15,-9 3 0 16,-15-6-5-16,-16 0-1 16,-28-7-4-16,-13 2-2 15,-18-4-4-15,-5-1-5 0,4 0-3 16,-9 4-2-16,-10 6 1 15,5-2-5-15,4 8-7 16,15 0-2-16,30 8 3 16,6 0 8-16,21-3 11 15,14 0 3-15,18-3 1 16,15 0 0-16,24-5 11 16,12-4 8-16,13-2 13 15,3 0 3-15,20-2-4 16,6 0-6-16,21 3-11 15,18 1-4-15,22 2-6 16,1-1-2-16,-1-2 1 16,-2-4-1-16,-16 4 2 15,1-3 1-15,-9 5-2 16,-12 1 1-16,-27 2 0 0,-15 2-1 16,-31-1 3-1,-14-1 3-15,4 4 0 0,-20-4 4 16,-14-5-1-1,-14-5-9-15,-32-1-12 0,-12 0-15 16,-17 0-17-16,-4 2 5 16,-1 1-5-16,-13 3 3 0,-17 2 11 15,-4 3 2 1,2 6 13-16,15 4 5 16,35 4-2-16,12 0-4 0,17 4-21 15,8 2-28-15,16-1-130 16,4 0 117-16</inkml:trace>
  <inkml:trace contextRef="#ctx0" brushRef="#br0" timeOffset="-124850.18">9936 10574 295 0,'7'2'84'0,"-4"-4"92"0,3 2 7 0,2-4-26 0,-5 4-4 0,2 0-6 16,-4 0-7-16,-1 1-20 0,4 2-14 16,0-1-36-1,7 0-14-15,11 1-14 0,8 0 3 16,16 3 5-16,0 0 5 15,8 2 4 1,-7-3-11-16,10 0-14 16,7-4-11-16,17-2-7 15,12-1 0-15,27-6-6 16,1 0-1-16,7 2-6 16,3 5-3-16,-2 2 3 15,9 4 1-15,7 6 12 16,-6-2 6-16,-4 4 6 0,-5 1 9 15,1-4 0-15,-1-6-6 16,-10-4-2-16,-19-3-8 16,-22 3-23-16,-13-11-39 15,-21-5-199-15,0 5 155 16</inkml:trace>
  <inkml:trace contextRef="#ctx0" brushRef="#br0" timeOffset="-121208.7">14593 10529 368 0,'-1'-4'79'0,"-7"1"82"0,2-1-11 0,-9 4-33 0,-5 1-7 0,-2 5-22 0,1 6-13 0,-2 0-13 0,1 1-15 0,4 1-21 16,-2-3-5-16,2 2-12 15,6-4 0-15,4 2 11 16,6 2 4-16,12-5 13 16,4 3 6-16,13-8 6 15,11 0 5-15,12 0-3 16,10 0-8-16,9-3-15 16,7 0-8-16,-2 0-6 15,-7-3 0-15,-23 2-7 0,-13-3 27 16,-18 8 15-1,-13-4 1-15,-16 4 9 0,-14 1-29 16,-25-3-17-16,-10 1-4 16,-12-3-6-16,0 3-2 15,10-3-10 1,7 5-5-16,21 7-23 16,6 6-32-16,19 5-183 15,9-2 159-15</inkml:trace>
  <inkml:trace contextRef="#ctx0" brushRef="#br0" timeOffset="-98973.49">15564 10492 455 0,'15'0'80'0,"0"-1"72"0,-6-2-34 0,-9 3-17 0,-2-2 0 0,-15 4 2 0,0 2 3 0,-20 1-6 0,1 0-2 0,-2 6-2 0,0-2-7 0,16-1-25 0,-3 0-8 15,6-8-6-15,3 3-1 0,4-4 2 0,-2-7 6 0,1 5-7 16,2-2-2-16,1 0-6 0,3 5-7 0,0-5-5 0,4 4-3 0,3-5-5 0,10-1-3 0,5 4-5 16,12-3-3-16,13 4-6 0,13 2-2 0,17 5-3 31,-1 6 0-31,10 6-3 16,5 2 1-16,5 3-1 15,9 2 2-15,25-8 0 16,4 0 0-16,-1-7 1 15,-8 0 0-15,-15-5 1 16,-9-3 1-16,-5-1 3 0,-4 0 1 16,-25 0 4-16,-13-1 1 15,-28-1 6-15,-14 0 4 16,-23-1 1-16,-13-1-1 16,-23 2-3-16,-12-4-3 15,-16 4-5-15,-2-1-6 0,-18 0-1 16,2-2-7-1,-26-1-7-15,-3 3 2 0,7-1-1 16,-4-2 6-16,31 0 4 16,9 1 1-16,19-4-2 15,9 2-1 1,26 7-2-16,10-4-2 16,26 2 6-16,10-3 4 15,22 2 15-15,15-3 10 16,10 1-2-16,13-1-4 15,21 3-12-15,20 1-8 0,29 2-3 16,7 2-2-16,-4 4 2 16,-7-3 0-16,-6-1-23 15,-3 2-41-15,-24-4-155 16,-12-3-365-16,-25-9 347 16</inkml:trace>
  <inkml:trace contextRef="#ctx0" brushRef="#br0" timeOffset="-98018.21">11007 11500 746 0,'7'-1'83'0,"7"1"65"0,-1-5-6 0,7 6-36 16,-1 6-1-16,5-6-16 0,4 4-8 0,5-2-7 0,7-3-9 0,9 2-17 0,12 2-8 0,12 4-20 0,6 0-8 0,7 5-9 0,1 4-1 16,12-3-2-16,12 2 0 15,28-2-1-15,9-3 0 16,5-6 10 0,3-2 7-16,7-3 19 15,1-3 8-15,-10 0-6 0,-2 1-1 16,-29 2-20-1,-5 2-6-15,-17 1-20 16,-16 2-50-16,-22 0 40 16</inkml:trace>
  <inkml:trace contextRef="#ctx0" brushRef="#br0" timeOffset="-96998.81">14447 11486 368 0,'-10'0'71'0,"-2"-2"66"0,-1 2 17 0,0 3 17 0,2 2 15 0,2 5-10 0,1-1-28 0,-2-4-20 0,6 3-46 0,4-5-21 0,6-2-30 0,7 1-3 0,10 0 12 0,7-1 9 0,16-1 1 0,6 0-2 16,36 0-21 15,17 5-9-31,24-3-7 0,11 1-4 16,18-3-4-16,19-5 1 0,6-1-3 15,9 1 0-15,10 2 0 16,-9 3 0-16,-18 3-9 16,-8 8-58-1,-31 14 44-15</inkml:trace>
  <inkml:trace contextRef="#ctx0" brushRef="#br0" timeOffset="-93520.61">15333 11525 34 0,'0'2'104'0,"3"-2"66"0,-1-2 87 0,6-2 16 0,-5-1-58 0,2 2-49 0,3-4-84 16,0 3-27-16,-1-4-34 0,12 1-8 0,10 6 2 0,9-1 1 15,14 5 9-15,1 5 1 0,10 8 1 0,4-2 4 16,10-1-3-16,8 1 0 0,7-8 15 15,5-1 7-15,-2-6 19 0,-3-9 4 16,-29-1-18 0,-11 6-11-16,-38-6-12 15,-16 7-9-15,-24 0-6 0,-25 0-3 0,-23 5-14 16,-8 2 0 0,-16 5-13-16,-3-3-13 0,6 3-11 15,1-5-5-15,-4 5 10 16,8-2 13-16,0 7 12 15,14 3 7-15,23 1 2 16,12-3 2 0,27 0 1-16,7-1 4 0,21 0 12 15,18-2 5 1,31-7 6-16,19-2 3 16,22-7-11-16,10-6-5 15,15-1-8-15,10-4-3 16,6-5-4-16,-1 4-1 15,-23-2 1-15,-18 2 7 16,-37 4-93-16,-11-1-152 0,-31 17 143 16</inkml:trace>
  <inkml:trace contextRef="#ctx0" brushRef="#br0" timeOffset="-92472.97">10960 12571 275 0,'0'5'38'0,"0"-2"44"0,0 2-59 15,-3 1-12-15,-5 2 25 0,7 0 23 0,-7 1 50 0,3-4 21 16,5 0 5-16,0-5-13 0,0 0-29 16,0 0-12-16,5 3-7 0,6-3 5 31,1 0 3-31,7 0-3 0,0-3-17 15,0 1-11-15,3 7-19 0,2-2-3 16,4 2 3-16,5 1-1 16,4-6-6-16,2 1-3 15,5-1 1-15,8 0 3 16,8 0 9 0,5-1-3-16,3 1-13 0,1 0-5 15,-4 6-9-15,-8 0-1 16,3 9-3-1,-7-4 2-15,6 0-2 0,1-2-1 0,4-4 9 16,7-3 1 0,7-6 7-16,-1-5 3 15,0 1 4-15,0 0 1 0,1 2 4 16,4 3 2-16,5 3-5 16,7 0-2-1,-9 9-12 1,-6-1-4-16,-6 6-8 15,-18 4 0-15,-8-9 2 0,2 4 1 16,-6-7-2-16,3-1 1 16,-5-5-2-16,-2-2 0 0,-4-4-24 15,-4-5-17-15,6-2-64 16,-3-1-58-16,-15-11 91 16</inkml:trace>
  <inkml:trace contextRef="#ctx0" brushRef="#br0" timeOffset="-90735.3">14398 12502 631 0,'0'1'137'0,"0"2"163"0,1-3-151 0,2 2-11 16,2-2-30-16,-5 5-10 0,0-2-20 0,3 1-6 0,0 6-13 15,10 3-8-15,3 9-22 16,4-3-7-16,18 7-7 31,11-2 0-31,32 0 1 16,23 1-1-16,22-8-5 15,3 2-3-15,12-14 0 16,1-5 1-16,15-5 3 16,-5-7-1-16,-2-1-6 15,-16 0-3-15,-19-1-97 16,-14 0 70-16</inkml:trace>
  <inkml:trace contextRef="#ctx0" brushRef="#br0" timeOffset="-80310.58">11332 13550 290 0,'-4'10'120'0,"-4"-1"115"0,0 1-33 0,2-3-77 0,-2 1-31 0,3 0-37 0,-3-5-6 16,5-3-10-16,3 0-3 0,5 2 5 0,7-4 0 0,17 1 10 0,4-1 12 0,17-4 8 0,10 4-6 0,11 4-12 0,3 4-13 0,13 2-18 0,3 2-6 16,27-1-6-16,23-6-4 15,16-3-1-15,15-1-1 16,17-7-4-16,-1 3 2 0,1-4 0 16,-7-1 0-16,-20 1 11 15,-14-4-13-15,-16 2 1 16</inkml:trace>
  <inkml:trace contextRef="#ctx0" brushRef="#br0" timeOffset="-78377.21">14347 13631 693 0,'0'1'81'0,"7"-1"58"16,0-1-22-1,8-3-18-15,0-5-5 0,9-4 8 0,4-1 0 0,18-3-21 0,19 7-12 0,28 3-35 16,21 3-12-16,23 4-13 15,2 0-8-15,11-3-3 16,12-6-5 0,5-4-60-16,0-3-67 0,-12 1 73 15</inkml:trace>
  <inkml:trace contextRef="#ctx0" brushRef="#br0" timeOffset="-76595.03">11268 14534 746 0,'-13'10'86'0,"1"1"65"16,-1-2-30-16,5-4-19 0,2 0 0 0,6-2 1 0,0-3-1 0,14 0-17 0,13 1-18 0,33 14-29 0,20 4-15 0,31 14-22 0,8 6-2 0,31 2-4 15,18-1-1-15,26-6-1 16,11-7 3-16,17-10-102 16,-9-6 78-16</inkml:trace>
  <inkml:trace contextRef="#ctx0" brushRef="#br0" timeOffset="-68096.76">18323 13172 134 0,'0'0'39'0,"-5"0"55"0,2 1 18 0,1 1 7 0,2 1-12 0,-4-1-27 0,4-2-52 16,0 0-17-16,0 0-10 0,0 1-1 0,3 4 0 0,0 3 0 0,-2-3 36 0,6 2 24 0,-7 1 50 0,0 2 23 0,0-1 10 0,0-2-1 0,-5-1-3 15,0-3-5-15,5-3-13 0,0 0-11 0,-1 0-26 0,1-2-9 0,-2 1-28 0,-7-9-10 0,1 9-3 16,3 1-8 0,3 1 5-16,-9 3 4 0,0 0-9 15,-4-2 1-15,4 1-5 16,-2 5-4-16,-1-2-5 16,0 8-5-16,-15 4-4 0,-1 1-1 15,0 4-1-15,2 4-1 31,1 3-1-31,2 2 0 0,3 5-6 16,6 4-1-16,8 7-1 16,5 2 1-1,4 4 2-15,9-2 1 0,10 0 0 16,10 0-2-16,13-5 2 16,4-6 1-16,4-9 0 15,-5-5 2-15,-5-12 1 16,0-7-1-16,-11-11 2 15,0-11 2-15,-4-14 5 0,4-10 5 16,-3-17 10-16,-3-4 4 16,-7-4 12-16,-4-2-4 15,-12 1-2-15,-4-1 2 16,-13-3-17-16,-4-3-1 16,-5 8-8-16,1 8-9 15,7 9 3-15,-4 15 0 16,5 10 0-16,2 9 0 15,-10 10-3-15,1 8 0 16,-6 7-2-16,-2 3-2 16,-2 0-9-16,8 1-14 15,9 2-40-15,3 0-24 16,13 0-109-16,6-4-132 16,17-2 194-16</inkml:trace>
  <inkml:trace contextRef="#ctx0" brushRef="#br0" timeOffset="-67696.06">18821 13500 583 0,'-3'8'140'0,"3"0"102"0,5-2-18 0,0 0-8 0,-1 4-14 0,3-6-5 0,-1 6-19 0,-6-7-19 15,-2 8-47-15,-2 0-29 0,-6-3-39 0,4 1-11 0,-2-4-13 0,2 1-1 0,6-4-4 0,0-2 2 16,3 2 6-16,2-4 6 0,2 0 2 16,-5 2 1-16,-2-1-5 15,0-7-6-15,-8 6-5 16,0 2-6-16,-3 4-17 16,0 2-36-16,-1-5-86 15,4 1 76-15</inkml:trace>
  <inkml:trace contextRef="#ctx0" brushRef="#br0" timeOffset="-65348.24">15207 8218 319 0,'-2'11'145'0,"-5"4"99"0,3-3-37 0,1-1-28 0,-1 2-44 0,2-7-17 0,0 0-25 0,2 1-17 0,2-7-32 16,6 0-8-16,6-10 0 16,11-2 8-16,7-9 16 15,14 4 4-15,15-4-12 16,5 4-10-1,8-4-23-15,4 4-7 0,-14-8-8 16,-4 3-2-16,2 0-1 16,-10 0 3-1,-3 3 4-15,-8 1 2 0,-11 6-22 16,-11 1-49-16,-11 0-222 16,-7 9 179-16</inkml:trace>
  <inkml:trace contextRef="#ctx0" brushRef="#br0" timeOffset="-65055.26">15836 7846 929 0,'2'10'92'0,"4"1"97"0,1-8-48 0,8-3 16 0,8 0-33 0,3 0-49 0,11-2-25 0,7 2-29 0,3 0-5 16,7 0-7-16,-5 13-1 0,-7-2 2 31,-5 6 1-31,-19 12 5 0,-8 5 2 16,-16 10-2-16,-10 4-2 16,-20 1-10-1,-10-5-30-15,0 2-93 0,-3-4-121 16,3-10 126-16</inkml:trace>
  <inkml:trace contextRef="#ctx0" brushRef="#br0" timeOffset="-64598.87">16879 7606 838 0,'5'-3'114'0,"-3"-3"84"0,2-5 5 0,-4-3-36 0,-6-4-32 0,-7 1-24 0,-6 1-15 0,-6 5-20 0,2 5-8 0,-6 11-27 0,2 3-5 0,1 14-13 16,3 8 1-16,8 14-15 15,2 6-5-15,4 16-1 32,2 1-6-32,6-1 2 0,1 0 0 15,1-8-18-15,2-4-32 0,-1-7-84 16,-2-9-59 0,0-8-249-16,-2-3 254 15</inkml:trace>
  <inkml:trace contextRef="#ctx0" brushRef="#br0" timeOffset="-64321.82">16543 8048 807 0,'0'-25'131'0,"2"1"127"0,6 4-50 15,6-1-34-15,2 1-22 0,10 2-40 0,6-1-18 0,1 7-45 0,11 5-16 16,2 6-21-16,1 1-4 0,2 8-3 15,-19 1 6-15,-6 12 2 16,-11-2 6-16,-13 12 1 16,-2 1-8-16,-9 2-2 15,-2 3-7 1,13-7-6 0,0-2-1-16,8-8-25 0,8-7-39 15,-2-14-105-15,4-11-185 16,4-8 202-16</inkml:trace>
  <inkml:trace contextRef="#ctx0" brushRef="#br0" timeOffset="-64134.31">16942 7739 1148 0,'7'-5'27'0,"-1"-1"-25"0,5-7-3 0,6-7-5 0,5 2-29 0,8 4-50 0,5 6-62 0,1 16-119 16,1 8 143-16</inkml:trace>
  <inkml:trace contextRef="#ctx0" brushRef="#br0" timeOffset="-63921.87">17226 7895 525 0,'10'63'126'0,"-2"0"116"0,-8-11-92 0,0-9-25 0,-8-15-18 0,6-6-8 0,-7-11-12 0,2-11-5 0,0-8-13 0,2-6-9 16,0-13-10-16,5-3-4 16,8-14-16-1,3 0-1-15,6-3 8 0,7 3-4 16,1 7-6-16,4 14-2 0,-1 18-20 16,4 0-4-16,-1 5-60 15,9-6-67 1,10-13-178-16,10 0-119 15,0 7 217-15</inkml:trace>
  <inkml:trace contextRef="#ctx0" brushRef="#br0" timeOffset="-63686.29">17761 7805 470 0,'0'30'172'0,"-1"-6"191"0,-10-2-25 0,-7-8-59 0,-1-1-35 0,0-1-75 0,-3-4-43 0,0 2-71 15,-5-3-24-15,0 1-26 16,2 5-3-16,11 6-8 15,6-2-4-15,13 5-5 16,9 2 1-16,13 3 0 16,9-2 3-16,2 2 6 15,0 1 1-15,-10 1 4 16,-1 2 3-16,-13-4 3 16,-4 0 2-16,-15-2-2 15,-1-3-13-15,-21-6-66 0,-1-4-40 0,-18-8-181 16,-6-6 163-16</inkml:trace>
  <inkml:trace contextRef="#ctx0" brushRef="#br0" timeOffset="-63455.86">17837 7687 749 0,'19'-3'193'0,"0"6"201"0,-3 13-172 0,-9 1-10 16,-2 16-92-16,-3 3-35 0,-1 5-54 0,4 5-16 0,-2 6-6 15,-1 3-3-15,2-4-23 16,4-4-47-16,-3-7-143 16,3-4 123-16</inkml:trace>
  <inkml:trace contextRef="#ctx0" brushRef="#br0" timeOffset="-63283.6">17848 7873 1109 0,'33'-19'91'0,"3"-1"33"0,4 2-4 16,4 1-54-16,3-1-28 0,13 1-28 0,3-2 3 0,-3-4-122 0,0 0-96 0,-6-5 115 0</inkml:trace>
  <inkml:trace contextRef="#ctx0" brushRef="#br0" timeOffset="-62920.73">18634 7458 739 0,'0'-9'149'0,"-2"10"131"0,-1 10-75 0,-2 22-70 0,4 8-52 0,-1 26-47 16,2 7-13-16,2 6-18 0,-1 2-1 16,-1-6-2-16,0-7 0 15,-3-13-15 1,1-8-11-16,-4-14-40 16,3-6-22-16,1-14 7 15,2-12 9-15,-3-13 35 16,6-15 21-16,7-15 10 15,6-4 16-15,6 4 37 16,4 3 14-16,6 19 11 16,4 2-5-16,12 13-19 15,-3 4-10-15,3 10 0 16,-6 2 1-16,-10 3 4 16,-8 4 5-16,-18 1-4 15,-8 4-8-15,-23-1-20 16,-13 6-29-16,-14-6-90 15,-3-4-67-15,6-8 82 0</inkml:trace>
  <inkml:trace contextRef="#ctx0" brushRef="#br0" timeOffset="-62721.02">19123 7772 1076 0,'9'22'165'0,"-6"5"125"0,-1 11-100 0,-1-2-38 0,-2-4-74 0,2-2-38 0,10-15-35 0,12-2-9 0,3-15-38 15,9-7-41-15,6-15-207 16,3-4 177-16</inkml:trace>
  <inkml:trace contextRef="#ctx0" brushRef="#br0" timeOffset="-62582.35">19187 7409 1758 0,'-28'0'99'0,"7"0"9"0,4-1-27 0,11-7-75 0,10-3-16 0,7-7-37 0,10 3-47 0,11-4-219 0,1 1 191 0</inkml:trace>
  <inkml:trace contextRef="#ctx0" brushRef="#br0" timeOffset="-62382.83">19621 7394 1311 0,'14'39'142'0,"-3"2"102"0,-7 9-70 0,-11 12-79 15,-5 3-37-15,-4 9-34 0,6 3-11 0,1-4-8 16,6-1-3-16,7-9-20 0,9-6-22 0,12-13-30 15,4-9-18-15,4-13-55 16,0-6-35-16,3-10-264 16,1-6 263-16</inkml:trace>
  <inkml:trace contextRef="#ctx0" brushRef="#br0" timeOffset="-62217.79">19463 7777 1306 0,'45'0'88'0,"8"-8"44"0,10 5-20 0,11-4-9 0,-4-4-41 0,-5-3-15 0,-2-5-16 15,-13-17-12-15</inkml:trace>
  <inkml:trace contextRef="#ctx0" brushRef="#br0" timeOffset="-60061.09">19328 12975 405 0,'1'-7'126'0,"6"3"95"0,-6-3-46 0,1 6-28 0,-2 1-42 0,0 4-15 0,0 1-16 16,0-2-1-16,0 4-6 0,1-6-2 15,1 4 3 1,1-4 2-16,2 3 8 0,-4-4 4 0,1 0 6 16,-2 0-1-1,0 1-8-15,-3 4-3 0,-4 3-8 16,4-2-10-16,0 4-10 16,2 1-6-16,1 8-15 15,3 1-4-15,3 16-10 16,2 5-6-16,3 22-6 15,-2 4 0-15,1 23-3 16,-2 3 0-16,3 9-4 16,-5 2-6-16,0-12-2 15,-1-9-2-15,1-15-4 16,-1-10-2-16,0-15-18 16,3-8-8-16,-5-15-43 15,3-7-43-15,-3-16-168 16,7-10 172-16</inkml:trace>
  <inkml:trace contextRef="#ctx0" brushRef="#br0" timeOffset="-59621.25">19845 12905 793 0,'-6'5'182'0,"-2"0"204"0,5-1-169 0,1 3-8 0,2 4-12 16,-9-8-6-16,7 11-20 0,-1 5-9 0,-3 8-60 15,6 8-28-15,-2 13-45 16,2 14-20-16,-1 17-7 16,1 11-2-16,0 12-3 15,1 7-6-15,1-2-40 16,-2-1-22-16,0-8-52 15,-2-10-24-15,5-22-6 0,2 0-3 16,1-29-33-16,2-12-39 16,2-20 130-16</inkml:trace>
  <inkml:trace contextRef="#ctx0" brushRef="#br0" timeOffset="-59362.98">20427 13039 1681 0,'-1'-1'78'16,"-10"-4"11"-16,9 3 118 0,-6 4-14 0,7 11-5 0,-7 5-39 0,1 12-72 0,6 13-28 0,4 20-34 0,3 14-10 0,2 16-7 0,2 2-6 0,-7-3-39 15,-3-6-31-15,0-8-74 0,0-12-46 0,3-13-116 16,5-7-128-16,6-16 250 16</inkml:trace>
  <inkml:trace contextRef="#ctx0" brushRef="#br0" timeOffset="-58355.74">21000 13137 399 0,'5'0'94'0,"-5"5"99"0,0-4-29 0,-8 3-18 0,8-1-7 0,-5 0 1 0,-4-2-1 0,4-1-11 0,-8 0-1 0,4 2-15 15,2-2-4-15,1 5-10 16,3 3-7-16,-10 3-11 15,2 1-11-15,-4 6-18 32,-6 5-13-32,1 7-21 0,-3 6-7 0,1 12-12 31,8 4-7-31,8 12-4 16,9 4-3-16,18 0-8 15,12-3-17-15,12-12-6 16,4-8-1-16,8-17 10 15,-5-8 20-15,-5-16 13 0,1-8 5 16,-10-14 13-16,-2-5 7 16,-8-11 14-16,2-4 12 15,-6-3 14 1,-4-6 5-16,-16-9 7 0,-4 0-2 16,-24-14-12-16,-4-2-5 15,-10-6-17-15,-2 1-10 16,6 17-14-16,2 10-4 0,0 20-8 15,4 12 0-15,-2 15-24 16,2 8-11-16,-9 14-29 16,6 1-26-16,-10 12-48 15,3-4-47-15,6 1-203 0,2 1 222 16</inkml:trace>
  <inkml:trace contextRef="#ctx0" brushRef="#br0" timeOffset="-58038.7">21688 12848 1520 0,'-2'-1'208'0,"-6"-1"147"0,8 12-123 0,-8 7-13 0,-1 8-86 0,6 10-39 16,0 14-48-16,11 11-16 0,-5 19-23 16,-3 7-2-1,-3 12-5-15,-5 3-14 16,8-3-61-16,9-3-56 15,4-9-318-15,10-4 271 16</inkml:trace>
  <inkml:trace contextRef="#ctx0" brushRef="#br0" timeOffset="-57086.9">22076 13069 590 0,'-5'11'149'0,"-4"-1"146"16,5-6-120-16,1 4-15 0,3-4-44 0,0 2-6 0,5 6-18 0,-2 6-7 15,5 9-15 1,-5 12-18-16,7 18-33 0,-2 11-13 16,11 10-35-16,6 0-2 15,6-14 1-15,15-7 1 16,1-24 26-16,1-8 2 16,1-25 18-16,-7-1 8 15,-1-24 13-15,-11-12 5 0,-3-18-3 16,-3-8-1-16,-10-13 2 15,-9 2 5-15,-10 0-1 16,-8 5-3-16,-20 4-8 16,-2 7-9-16,-23 17-25 15,-7 14-17-15,-4 25-37 0,-5 9-21 16,12 23-55-16,9 4-41 0,20 4 97 16</inkml:trace>
  <inkml:trace contextRef="#ctx0" brushRef="#br0" timeOffset="-56746.44">22945 13162 1613 0,'-13'7'117'16,"1"-3"146"-16,-13 11-218 0,1 3 0 0,0 22-10 0,2 4-8 0,11 18-31 0,6 8-31 16,16 5-72-16,12-4-48 15,21-12-81-15,11-14 11 16,2-25 64-16,6-15 77 16,-3-21 147-1,-7-19 40-15,-1-12 42 16,-12-8 0-16,-12-5 8 0,-10 2 7 15,-26-7-7-15,-14-4-18 0,-19 1-56 16,-10 5-31-16,-10 19-53 16,-6 12-33-16,-13 32-89 0,-7 13-51 15,10 24 91 1</inkml:trace>
  <inkml:trace contextRef="#ctx0" brushRef="#br0" timeOffset="-56402.6">23705 13001 1620 0,'2'5'99'0,"-4"11"19"0,-5 9-51 0,-3 24-31 0,-2 11-32 0,5 11-28 0,6 0-13 16,12-8-38-16,12-11-36 0,4-24-22 0,11-9 11 16,5-25 54-16,2-11 50 15,0-15 87-15,-3-1 27 16,-12-11 42-16,-5 4 10 16,-18-4-4-16,-10-6-8 0,-29-1-36 15,-12-2-22 1,-11 4-44-16,-12 9-30 0,-4 25-54 15,-6 11-29-15,-2 31-95 16,13 11-173-16,19 6 209 16</inkml:trace>
  <inkml:trace contextRef="#ctx0" brushRef="#br0" timeOffset="-56056.84">24486 13055 1427 0,'0'11'63'0,"-4"6"19"15,8 12-39-15,-7 15-29 0,-1-1-3 0,4 1-11 0,-5-8-4 0,21-11-6 0,6-6-2 0,11-13 4 16,0-9 8-1,2-12 37-15,1-9 26 16,-1-8 57-16,-1-4 18 0,-7-3 16 16,-6-6 2-16,-20 1-9 31,-7-1-5-31,-15 4-34 0,-13 6-22 16,-6 14-67-16,-2 7-36 15,-10 16-81-15,-8 10-46 16,-5 18 72-16</inkml:trace>
  <inkml:trace contextRef="#ctx0" brushRef="#br0" timeOffset="-9986.21">16808 14687 765 0,'0'-4'111'0,"0"0"100"0,0-4-8 0,0 5-27 16,0-3-11-16,-6 1-19 0,4 5-13 0,1 0-31 0,-1 2-19 0,2-1-19 0,0 1-10 15,-3 6-3-15,5-2-1 0,1 7-3 0,0 1 6 0,3 14-11 0,-3 2-5 16,2 10-14 0,1 7-13-16,-4 4-4 0,-4-4 1 15,-4 5-4-15,3 2 1 16,1-1-1-16,-1 2-2 0,-3-1 2 15,1 0-1 1,-4-7 2-16,2 0-16 16,0-11-65-1,-1-9-43-15,5-14-154 0,3-12-187 16,9-21 270-16</inkml:trace>
  <inkml:trace contextRef="#ctx0" brushRef="#br0" timeOffset="-9490.26">17188 14815 431 0,'0'0'130'0,"0"0"109"0,0-2-69 16,0 1-2-16,-3 1-22 0,2 0-3 0,-7 3 4 0,0 5-8 0,-2-2-25 0,-1 2-14 0,7 2-36 0,-9-3-7 16,8 8-11-16,-1-3-5 0,-3 6-9 0,9-3-8 15,-8 3-13-15,0 5-4 0,8 6-5 0,0 4-2 0,3 5-1 0,10 0-1 0,6 1-1 0,-2 2 0 0,5-3 1 0,2-2-1 0,6-11 1 0,1-7-2 0,10-12 1 16,0-9 3-16,-3-15 31 0,3-5 19 0,-3-9 39 15,-2-7 9-15,-17-4-3 0,-6-2-15 0,-16-3-32 0,-12 4-10 0,-13-5-21 16,-8-1-3-16,-10 7-8 0,0 1-5 0,-1 12-7 0,9 8-7 0,10 17-24 16,2 5-24-16,14 17-66 15,1 15-51-15,3 2-173 16,8 14 195-16</inkml:trace>
  <inkml:trace contextRef="#ctx0" brushRef="#br0" timeOffset="-8892.54">17769 14760 415 0,'0'0'158'0,"0"3"114"16,-6 5-34-16,4-3-22 0,1 2-54 0,-6-2-16 0,4 0-20 0,2 0-11 0,-1-2-13 0,2 2-7 0,-3-1-6 0,3 3-6 15,-3 2-9-15,-2-1-7 0,6 8-25 0,-4-2-5 0,-5 2-15 0,5 7-8 16,-5 1-5-16,4 1-5 16,4 5-5-16,9 3-1 0,-4-3-1 15,9 5 0 1,5 3 0-16,-3-5 0 0,9-3-1 16,-3-5 0-16,8-9 0 15,2-7 1-15,2-9 4 16,3-4 5-16,-9-11 17 0,0-4 9 15,-4-12 15-15,-2-2 3 16,-9-10-9 0,-4-2-3-16,-12 2-8 15,-5-3-3-15,-15 0-1 16,-7 5-5-16,-13-3-7 0,0 3-5 0,2 11-10 16,0 8-6-16,13 14-10 15,9 8-4-15,5 7-32 16,4 10-24-16,6 2-64 31,-3 5-56-31,14 2-176 0,0 1 210 16</inkml:trace>
  <inkml:trace contextRef="#ctx0" brushRef="#br0" timeOffset="-8537.25">18357 14629 964 0,'0'1'217'0,"0"6"210"0,4-1-178 0,-3-1-20 16,-1 4-63-16,-8 2-23 0,7 8-40 0,1 5-17 0,0 11-32 0,4 4-18 0,-4 5-16 0,4 7-8 0,-4 5-8 0,0-2-1 0,0 4-3 0,0-2-11 0,3-6-49 0,3-3-36 0,-1-9-94 0,3-5-56 15,0-17 134-15</inkml:trace>
  <inkml:trace contextRef="#ctx0" brushRef="#br0" timeOffset="-8088.57">18793 14851 836 0,'0'-1'168'0,"-3"-9"116"0,1 10-70 0,-6-3-22 15,4 3-54-15,-4 3-17 0,3 7-28 0,-5 1-9 0,-1 3-14 0,4 2-8 16,-6 4-19-16,2-2-12 16,1 10-23-16,4 0-8 0,6 9-4 0,0 0-3 0,13 9-1 15,4 5 1-15,10-4 1 0,8 0-2 0,7-9 2 16,5-5-2-16,2-15 3 16,2-4 1-16,-13-14 5 0,-2-5 7 0,-8-19 28 15,-7-1 10 1,-1-14 19-16,-9-9 7 15,4 1-8-15,-12-7-1 0,-6-1-11 16,-10 0-5 0,-14-6-19-16,-4 9-11 15,2 14-16-15,-1 9-13 16,-1 21-59-16,2 12-40 0,-8 5-139 16,2 15-136-16,10 14 219 15</inkml:trace>
  <inkml:trace contextRef="#ctx0" brushRef="#br0" timeOffset="-7672.14">19670 14891 1216 0,'-17'8'144'15,"-2"1"108"-15,-3 8-58 0,-7 2-55 0,4 8-39 0,3 8-47 0,3 3-15 16,14 11-32-16,4-1-7 0,18 0-9 0,4-3-1 0,13-7-2 0,7-6 1 0,10-15-13 0,2-10 37 0,4-17 22 16,-5-10 12-16,-6-17 47 0,0-4-11 15,-7-9 26-15,-3-1 7 16,-12 1-1-16,-10-2-16 16,-28 5-34-16,-16 1-16 15,-17 0-47-15,-10 7-24 0,-1 18-78 16,-5 13-47-16,-5 19-111 15,9 18 131-15</inkml:trace>
  <inkml:trace contextRef="#ctx0" brushRef="#br0" timeOffset="-6881.12">20369 15159 1130 0,'1'9'185'0,"-2"-1"197"0,-12 0-41 15,12 1-42-15,-10-4-30 0,17-2-79 16,10-1-34-16,-5-2-50 0,6-3-28 0,-7 0-25 0,-9 3-15 0,-1-2-16 0,0 2-6 0,-5-9-8 0,-2 7-4 0,-1 2-16 0,1 5-8 0,4 1-14 0,-2 2-2 0,2-2 6 31,3-6 8-31,0 0 14 16,2 0 5-16,-1-6 5 0,-1-2 2 16,0-1 1-16,0-2 0 0,-3 6 0 31,-1 0-2-31,-7 8-6 0,-4 4-12 0,1 7-28 15,-5 5-17 1,8-2-51 0,5 4-33-16,6-12-55 0,0-6 96 15</inkml:trace>
  <inkml:trace contextRef="#ctx0" brushRef="#br0" timeOffset="-5540.84">21006 14619 889 0,'2'4'124'0,"-2"3"131"0,0 1-60 0,0 10-24 0,1-3-19 0,6 15-16 0,-3 5-1 0,3 12 3 0,-3 1-4 16,-2 7-27-16,-2 0-19 15,0 7-41-15,-2-6-17 16,-4 9-16-16,3 0-11 31,-3 4 1-31,-2-3 1 0,5-3-10 16,-5-4 2-16,6-15-18 16,1-11-16-16,2-11-39 15,2-9-33-15,7-12-61 16,-7-5-39-16,8-22-219 15,11-7 249-15</inkml:trace>
  <inkml:trace contextRef="#ctx0" brushRef="#br0" timeOffset="-5288.35">21397 14749 777 0,'21'-16'199'0,"-7"2"251"0,0 3-191 0,-3 11-69 0,-7 1-19 0,-4 10-29 0,0 4-14 16,-4 10-25-16,0 5-12 16,-1 17-26-1,2 2-11-15,-5 8-25 0,5 4-12 16,1 10-12-16,1 2-2 16,-1 2-3-16,2 0 0 0,0-11-33 15,3-10-23-15,0-15-56 16,5-10-41-16,-1-23-106 15,4 0-135-15,8-25 226 16</inkml:trace>
  <inkml:trace contextRef="#ctx0" brushRef="#br0" timeOffset="-5042.75">21868 14703 1353 0,'12'-2'190'0,"-5"4"135"0,-3 15-88 0,-4 7-33 0,-6 11-72 0,3 15-36 0,-4 7-50 0,0 1-15 0,-1 4-19 16,0-2-7-16,2-2-7 0,2 0-21 15,4-9-73-15,4-5-58 16,5-14-210-1,8-7 202-15</inkml:trace>
  <inkml:trace contextRef="#ctx0" brushRef="#br0" timeOffset="-4507.83">22495 14990 811 0,'4'-9'146'0,"-4"-1"140"0,1 5-31 0,-2 2-56 16,1 3-14-16,-15-1-21 0,4 4-25 0,-4 8-37 0,-3 3-32 0,9 16-49 15,-7 3-10-15,8 11-17 16,5 7 1-16,6 9-4 0,7-4-2 15,9-8 1-15,4-10-2 16,12-18 2-16,1-9 2 16,7-14 7-16,-1-10 10 15,3-15 35-15,-6-8 14 16,-14-12 28-16,-6-2 5 0,-11-4-8 16,-10 2-6-16,-16-1-15 15,-11 1-13-15,-12 0-26 16,-8 0-12-16,-1 12-44 15,2 9-24-15,9 24-69 16,4 12-32-16,-1 11-113 16,14 17-145-16,11 9 246 15</inkml:trace>
  <inkml:trace contextRef="#ctx0" brushRef="#br0" timeOffset="-4226.65">23166 14427 1394 0,'0'0'189'0,"-2"0"-61"0,2 3 217 0,-3 5-117 0,-5 9-25 0,4 10-20 0,-6 19-76 0,7 6-25 0,1 16-33 0,-1 6-13 0,6 10-18 16,-1-1-9-16,1 1-11 16,5-2-24-16,-3-7-71 31,4-5-50-31,-2-9 144 16,10-7-59-16</inkml:trace>
  <inkml:trace contextRef="#ctx0" brushRef="#br0" timeOffset="-1392.21">16520 15531 838 0,'-5'9'133'0,"-3"-2"143"0,2-1-143 0,-4 0-75 0,-4 2-19 0,-7 0-23 0,4 2-6 0,-5-3-8 0,6 0 0 0,4-1-2 16,4-4 4-16,12-1 22 15,8-1 24-15,13-1 43 16,9-2 12-16,19-7-9 16,11 2-20-16,32 0-41 15,9-1-14-15,14 3-15 16,5-2-2-16,5 8-2 15,10 0-1-15,14 6 0 16,0 0 0-16,1-1 0 16,-1 3 0-16,8-3 15 15,3 4 7-15,5 4 15 16,2-1 3-16,2-4-9 16,7 2-7-16,0-2-12 15,8-5-4-15,-12 5-4 0,2-5 0 16,-1 3-2-16,0 3 0 0,-16 3 0 15,1 0 1 1,-10 1-1-16,-9 1 2 0,12 2-2 16,-2-2 1-16,-3-3-1 15,0-3 0-15,9-8 4 32,0 0 2-32,12-3 7 15,-1-4 5-15,2 4 12 0,2 0-2 16,-6 0-2-16,0 1-7 15,-12 4-15-15,6 4 0 0,-17 7-4 16,-3-1 1-16,-14 1 0 16,0 0 0-16,1-7 3 15,-12 0 1-15,-13-6 2 16,-17-6 5-16,-10 0-2 16,-7-4 0-16,-14-1 1 15,-7 5-5-15,-19 0 2 16,-8 1 0-16,-15 5-1 15,-7 3 0-15,-13 6-1 16,-6 4-1-16,-16 4-2 16,-7 4 0-16,-5-1 2 15,-7 1 1-15,-3-4 1 0,2 1 1 16,-7-11 7 0,-1 3 2-16,-20-5 4 15,-10-1 1-15,-18-4-7 0,-1-4-2 0,8-3-10 16,-3 1-4-16,-19 0-4 31,-4 4-3-31,-10 1-4 0,1 1-3 0,5 0-1 16,-13 0 0-16,-6 0 6 15,0 0 4-15,6-5 4 32,-1 3 1-32,0-1 0 0,-5 2 1 0,4 4-2 15,11 1 0-15,-11 6 0 31,3-1 0-31,-11 4 0 0,12 0 0 0,5-7-1 16,-4 0 0 0,7-6 2-16,-5-3-1 0,24-8 2 15,-2-3-1-15,-6 1 0 16,-1 2 0-16,4 3-2 16,4 5 0-16,13 6-2 15,-8 5-1-15,-14 5-2 16,-1 3 0-16,4 1 1 15,12 0 3-15,10-4 1 16,-1-5 0-16,-6-2 3 0,-2-1 3 16,9-2 2-1,13 2 1-15,15-5-3 0,0-2-3 16,-2-9-4-16,-3-2-3 16,-9-2-5-16,3-6-4 15,7 5-1 1,3-3 1-16,13 4 5 0,-2 1 3 15,5 4 3 1,-1-1 1-16,-9 2 0 16,1-4 1-16,1-4-3 0,-1-1-5 15,6-4-3-15,6 3 0 0,5-3 0 32,4 6 3-32,17 5-1 0,1 3-3 15,11 7-3-15,-3 1 0 16,9 0-2-16,5 5-2 15,5-4-5-15,8 2-1 16,6 4 3-16,3-1 3 16,10 3 7-16,3-4 4 0,7 3 2 15,12-5 1-15,11-3 2 16,14 0 0-16,17-1 0 16,7-7-2-16,7 3 2 15,-1 0 0-15,2 1 1 16,1 0 1-16,21-2 1 15,4 1-1-15,-3 1 1 16,-3-3 0-16,0 4 0 16,8 0-1-16,13 3 1 0,4 0-1 0,-4 5-1 15,-4-1 1-15,12 4 1 16,-1 2-1-16,-4-4 1 31,-5 4 0-31,-4-1 2 16,1-3-1-16,-3 4 1 15,0-1-1-15,-15-2-1 0,5 2 1 16,13-3-1 0,-2 1 0-16,5-7 0 15,-3 0 0-15,8-8 3 16,11 0 2-16,-5-8 3 16,1 2 2-16,-2 1 1 15,4-1 0-15,-1 5-4 0,-6 1-2 0,-19 1-2 16,-2 3 0-16,9 2-2 15,-5 2 1-15,-4-3-1 32,-8-3 0-32,-6 3 2 0,10-5-1 15,6 3 0-15,-7-5 0 0,-3 1-1 16,-2 1 1-16,8 7-1 0,3-3 1 16,-1 8 0-1,-13 0 0-15,-22 7 0 0,-6-1 1 16,-13-2 1-1,-7 0 1-15,-7 1 5 16,-7-4 1-16,-12-4 5 16,-8-1-1-16,-17-1 21 0,-8-2 6 0,-14-7 3 15,-7 2 3 1,-12-1-23 0,-5-4-8-16,-13-3-6 15,-1 2 2-15,-17 3-5 0,-7 3-2 0,-17 0-7 16,-10 4-7-16,-31 2 0 15,-13-3 1-15,-13 10 4 16,6-3 2-16,-7 7 1 31,0-3 0-31,-4 4 2 16,-3-2-1-16,7-3 0 16,-4-1 0-16,0-2 0 0,-1-2 0 15,5 1 0-15,0-1 0 16,-8 5 0-16,3-5 0 15,-4 6-2-15,2 4-1 16,-5-1-4-16,-4-1-6 16,0 0-5-16,-4 0-5 15,5-2 5-15,4 2 4 16,5-5 8-16,7-1 5 0,1-2 4 16,6-2 1-16,9 1 2 15,7-2-1-15,14 3-1 16,-5 0-3-16,-10 3-3 15,4 5-3-15,13 1-6 0,7 1-2 32,0 1-6-32,-4-7 0 0,1-4-10 15,-3 0 0-15,22-4 5 0,11-7 4 16,8 3 15 0,11 1 5-16,-11 1 3 15,-5 5-3-15,-12 4-3 16,-10 3-20-16,-4 10-58 15,-6 4-21-15,3 10-28 16,-1 8-7-16,-11 5-94 16,5-1 146-16</inkml:trace>
  <inkml:trace contextRef="#ctx0" brushRef="#br0" timeOffset="13716.77">11708 13361 847 0,'-13'0'118'0,"-2"-3"90"0,-8 11-99 16,-7 4-26-16,2 10-33 0,-16 4 9 16,27-7 14-16,1-2 8 0,2-9 3 0,14 3-10 0,-8-3-26 15,8 3-12-15,8-5-2 0,1 4 8 0,1-4 22 0,1 0 10 0,-4-4 17 0,0 2-4 16,-7 1-10-16,-3-2-12 0,-1 2-30 0,1-5-11 0,2 0-19 0,7-3 0 0,7-2 5 0,2-6 4 16,11-3 10-16,0 1 3 0,12-6 4 15,2 8-2-15,10 3-8 16,2-3-6-16,8 11-11 0,7 8 0 0,-1 3-2 31,3 0 1-31,2 4 1 16,-17-15-1-16,4 6-5 0,-4 5 0 15,-4-6-1-15,9 10 1 16,-9-8 4-16,2-3 1 16,-1 4 2-16,-4-4 0 0,-6 0 5 15,-5 1-3 1,-6-11 6-16,-6 6-4 0,-10-3 3 15,-4-1 0-15,-7 3-5 16,-2-6 3-16,-1 1-9 16,5-3 4-16,-2 4-5 15,5-1-2 1,3 4-2-16,5 2 0 16,3 0 1-16,5 2 1 0,4 4 0 0,0-3 1 15,5 0-1 1,5 4 0-1,-8-7 1-15,5 3 1 0,3-3 0 16,4 3 0-16,9-2 0 16,3 4 0-16,-2-3 0 0,3-1 0 15,-1 1 1-15,1 0 0 16,-3 2-1 0,-5 1 1-16,-7-3-1 15,-6 1 0-15,-1-3 1 0,2 0-1 0,0-5 1 31,-7 0 1-31,4-1-1 16,1-2 1-16,-2 2-2 0,4-2 1 0,1 2 0 16,2-2-1-16,-3 5 1 31,4-4-1-31,4 4 0 0,4 1-1 16,-2 2 0-16,-1 5-1 15,-10 5 1-15,3 1-1 16,-1 0 2-16,-4 1 0 15,2-1 1-15,-2-4 1 16,-2 1 0-16,0-4 0 0,1 3-1 16,-1-4 1-16,3 2-2 15,-3 1 0 1,5-5 0-16,-3 1 0 0,6 1 0 16,3-1 0-16,4-2 0 15,4 3-1-15,-3-3 0 16,0 1 1-16,-5 1 0 15,-3-2 0-15,-1 3 0 16,-2-1 1-16,-2 2-1 16,4 0 1-16,0-1-1 15,0 0 1-15,-1 2-1 16,0-4 0-16,5 4 0 16,2 3 0-16,6-5 0 15,3 5-2-15,-8-2 1 16,-3 2-9-16,-11 5-47 15,-9-5-38-15,-1 7-113 16,-9-2 109-16</inkml:trace>
  <inkml:trace contextRef="#ctx0" brushRef="#br0" timeOffset="122402.37">14559 9329 760 0,'-7'-5'74'0,"-5"0"70"0,-2 5-67 0,-7 2 4 0,5 1 9 0,-4 2 5 0,7-2 2 15,0-3 2-15,6 0-3 0,5 0-3 0,-7-10 0 0,9 7-4 0,9-3 9 16,-1-1-5-16,12 12-21 0,2 1-11 16,4 1-34-16,4 9-13 15,11 4-4-15,8 1 0 16,14 1 6-16,1-3 9 16,4-12 4-1,-1 0 7-15,-11-4-9 0,-5-2 0 0,-21-1-4 16,-5 0-6-1,-14-3 8 1,-11 2-2-16,-24 1 2 0,-12 0-1 16,-32 6-10-16,-20 4-3 15,-27 5-10 1,-7 4-3-16,-1 6-12 0,8 1 0 16,1-6-4-16,9 1 3 15,16-7 9-15,11-3 1 0,38-6 3 16,16-1-3-16,26-4 3 15,20 0 3-15,32-4 11 16,10-3 8-16,30-4 3 16,3-1-2-16,3-2-7 0,-2-1-4 15,2 3-9 1,11 2-1-16,-7 4 0 16,-11-4 0-16,-17 4 6 0,-21 0 3 15,-22 0 4 1,-9 1 3-16,-23 5 8 15,-4-8 2-15,-20 3-3 16,-12 2-4-16,-25-6-13 16,-11-1-2-16,-25 4-9 15,-7-5-8-15,4 3-5 16,1 3-1-16,24 4 3 0,14-1 6 16,17 2 2-1,20-2-4-15,27-2-7 0,12-1 5 16,25-1 8-1,13 1 7-15,18 2 12 0,10-4 0 16,16 3-3 0,5 1-1-16,-9-1-2 0,-10 4 0 15,-27 7 0-15,-19 2 1 16,-26 1 7-16,-12 5 1 16,-25 0 0-16,-13 2-1 15,-26 0-8-15,-14 1-2 16,-12-7-4-16,-3-7 0 0,13-4-1 15,4-4-2 1,16-6-1-16,14-2 0 0,16 4-1 16,15 1-3-16,18 1 0 15,11 0 2-15,22-4 5 16,8-1 1 0,21-1 6-16,12 1 1 15,18 1 0-15,6 1 1 0,-10 7-1 16,-10-4 0-16,-31 6 1 15,-13 1 3-15,-26 9 6 16,-13 1 1-16,-31 3-1 16,-10 3-3-16,-34 1-9 0,-11-1-2 15,-16-1-1-15,-2-3 0 16,10-6-1 0,6 1-2-16,19-6 0 15,9-1-2-15,23 1-2 16,15 0-6-16,32-4-3 0,11-3 1 0,35-7 3 15,10-6 7-15,23-1 6 32,13 0 2-32,2 2 1 15,-4 3 1-15,-15 3 2 0,-18 8 1 16,-36 1 6-16,-23 5 2 16,-31 8-1-16,-21 4-1 15,-30 0-5-15,-4 6-2 0,-15-2-8 16,5 3-4-16,8-5-8 15,14-1-1-15,16-5 3 16,13-5 1-16,37-4-7 16,-3 1 0-16,40-5 4 15,14-1 2-15,19-8 11 16,9-1 0-16,16-3 0 0,8 0 0 0,-5-1 1 16,-14 3 2-16,-26 7-4 15,-20 3 2-15,-27 4 7 16,-10 4 1-16,-37 6-1 31,-12 5-4-31,-31 4-12 16,-14 4-4-16,5-2-9 15,5 2-1-15,22-2 2 0,6-3 1 16,31-3 3-16,13-8-1 16,22-2-4-16,17-6 2 0,24-6 5 15,10-2 6 1,22-8 5-16,8 0 3 0,0 0 4 15,-3 4 1 1,-29 4 3-16,-12 3 0 0,-34 5 4 16,-10 5 1-16,-27 7-6 15,-15 4-4-15,-27 2-15 16,-15 5-5-16,-7-4-1 16,-1 2 0-16,19-7 4 15,8-3 3-15,25-10 2 0,13-1 2 16,25-4 2-1,8-7-1-15,19-7 3 16,7-1 0-16,22 0 2 16,0 1 1-16,11 3 0 15,1 1 1-15,-10 3 1 16,-6 5 1-16,-25 4 5 16,-13 7 3-16,-28 3 1 15,-15 3 0-15,-12 3-9 0,-9 0-3 16,1 0-8-1,8-1-3-15,8-5 2 16,8 0 1-16,15-5 1 16,7-3 1-16,1-3-2 15,10-5 1-15,3-1 2 0,2-3 2 16,1 0 1-16,0 1 0 0,-3-2 1 16,-3 4 1-16,-3-2-1 15,-3 6 1 1,-2 5-2-16,0-3 0 0,-2 1-1 15,0 2-2-15,-1 0-1 16,0 0 0-16,0 0 0 16,1 0 1-16,-1 0 1 15,-1 0 1-15,0 0 0 16,3 0 0-16,-2 0 0 16,-1 0-1-16,3-1 0 0,-1-1 0 15,1-1-3-15,1 1-3 31,0-2-8-31,0 0-7 0,-2 3-14 0,1-1-4 16,1 2-9-16,0 0-5 16,-2 0-8-1,-3 5-6-15,2 3-15 16,0-3-7-16,-3 3-9 0,1-4 0 16,-3 4 17-1,2-5 17-15,-2 0 30 16,3-1 15-16,-1 1 17 15,3-3 3-15,1-3-2 16,-1 0-3-16,0 0-7 0,0-4-11 0,-1 1-28 31,1 3-15-31,2 3-48 0,-2-3-22 16,-1 1-56-16,3 1-78 16,-2 1 160-16</inkml:trace>
  <inkml:trace contextRef="#ctx0" brushRef="#br0" timeOffset="124100.93">14358 10352 564 0,'-19'13'97'16,"-3"1"110"-16,-1 3-89 0,-4-1 9 0,5 0-2 0,1-4 1 0,12-2-10 0,2-2-6 0,9-5-1 0,11 0-6 0,9 0-5 31,5-1-7-31,10 2-25 0,1 0-14 16,2 3-24-16,4 0-9 16,2 1-1-16,4 0 8 0,1-1 3 15,-3 1 6-15,-5-3-7 16,0 3-3-16,-7-3 4 15,-3 3 2 1,-9-4 11-16,-7-1 3 16,-17-3 11-16,-6 8 1 0,-21-8 0 15,-6 3-4 1,-18 2-21-16,-12 2-8 0,-11 2-11 16,-5-1-4-1,-9 1-4-15,4 2-2 0,4-4-3 16,10-3-2-16,28-2-7 15,12-2-5-15,35 0-2 0,17 0 2 16,27-2 6-16,12-4 7 16,13 1 5-16,-1-1 1 15,10-3 3-15,-2-2 1 16,7-4 2-16,1-2 1 16,-20 3-1-1,-12 1-1-15,-29 8 2 16,-17 4 1-16,-20 9-4 0,-15 3-3 0,-20 11-11 31,-13 2-4-31,-15 1 0 0,-7 3 3 16,0-4 4-16,9 1-2 15,10-1-5-15,15-8-1 16,19-10-5-16,23-6-3 16,0-6-3-16,30-7-1 15,22-8 7-15,16-2 8 16,18-1 13-16,2-6 4 15,10 3 2-15,-5 5-1 0,-25 5 0 16,-21 11 1-16,-40 6 4 16,-2 3-3-1,-40 12-11-15,-12 9-4 0,-29 11-15 16,-3 0 3-16,4 1 4 16,9-1 2-16,31-10 3 15,13-6-4-15,25-10-3 16,11-7-1-16,21-7-1 15,7-8 12-15,15-7-53 16,-2 3-67-16,-10-9 75 16</inkml:trace>
  <inkml:trace contextRef="#ctx0" brushRef="#br0" timeOffset="125107.95">14264 11506 1099 0,'-18'18'97'0,"-5"-6"81"0,7 1-22 0,3-8-31 0,1-4-18 0,23-1-31 0,1-1-10 0,18-10 1 0,5 1-1 16,4-7-3-1,13 4-12-15,12-1-19 0,5 0 2 0,15 6 2 16,-2 0 13-16,1 5 12 16,-5 3 5-1,-25-3-3-15,-15 4-7 0,-19 7-11 16,-10-6-6-16,-13 9-4 15,-17-2-1 1,-20-4-9-16,-14 6-4 0,-26 2-10 16,-4 2-1-1,-9 8-8-15,4-3-2 16,22 4-4-16,13-1-4 16,20-8 0-16,16-6-3 0,19-7-2 15,6-4 3 1,23-11 2-16,10-1 6 0,16-8 2 15,5-3 0-15,13 1 0 16,-4-1 2-16,-2 6 3 16,-11 6 1-16,-29 6 12 15,-16 7 1-15,-34 12-4 16,-18 7-5-16,-21 8-19 0,-7 4-4 16,-4 9-3-16,7 4 1 15,14-5 3 1,4-2-1-16,28-12-4 0,9-8-3 15,19-4 0-15,19-4-1 16,15-7 5 0,-1-2 4-16,8-11-55 0,-6-3-59 15,-9-10 71-15</inkml:trace>
  <inkml:trace contextRef="#ctx0" brushRef="#br0" timeOffset="156096.54">9302 5668 439 0,'-24'22'110'0,"7"0"107"0,9-9-47 0,5-5 4 0,3-5-3 0,0-3-2 15,-2-6-37-15,-1 3-17 0,-5-1-34 0,-3 0-14 0,-3 4-24 0,0 0-11 0,5 0-16 0,7 0-4 16,0 1 4-16,6 6 5 0,10-3 13 0,9 3 2 0,6-7 3 0,9 1 0 15,12-1-8 1,12 3-7-16,1 5-11 0,1-6-6 16,4 3-4-16,-5-4-1 15,16-1-1-15,10-1-1 16,18-4 1-16,6 5 1 16,3-3-2-1,-1 3 1-15,-2 1 0 16,3 1 0-16,16-1 0 15,4 3 0-15,-5-8 1 16,0-3 1-16,3-3 1 16,-2-6 0-16,10 2 14 0,-3-2 4 15,-8 1 3-15,5-8-1 16,6 5-14-16,3-6-5 16,-6-1-3-16,-1-2-2 15,0-3 1-15,5 2 1 16,1 4-2-16,-10 2 1 0,0 3-1 15,-2 5 0-15,12 1 5 16,3 2 0-16,-1 3 1 16,-4-1 2-1,13 2-3-15,0 1 2 0,-1-3 0 16,1-1-1-16,-2 2-1 16,6-4-2-16,-4 5-1 15,-10 3-1 1,-12 5-2-16,2 7-2 0,-10 0 0 15,-4 6 1-15,-7 3 0 16,-10-2 2 0,-3 4 0-16,11 0 0 0,3-4 1 15,0 3-1-15,-6-1 0 16,-2-3 0-16,4 2 1 16,4-2 0-16,13-1 1 15,0-1-2-15,-2-1 1 0,-5 0-1 16,17-6 1-16,2 3-1 15,2-5 0-15,0 2 1 16,-2 1 0 0,13 4 0-16,2 2 0 0,-4 3 2 15,-9 2 14-15,-9-1 2 16,7 3 5-16,-7-7-4 0,-2-6-13 16,-10 1-2-1,-10-6-2-15,1-1 2 0,-3-6-1 16,-5 1-1-16,-24-3-7 15,-10 1-28-15,-28-4-119 0,-12 1-261 16,-19-17 241-16</inkml:trace>
  <inkml:trace contextRef="#ctx0" brushRef="#br0" timeOffset="173545.99">20443 15430 154 0,'2'0'7'0,"1"-2"29"0</inkml:trace>
  <inkml:trace contextRef="#ctx0" brushRef="#br0" timeOffset="174298.07">20441 15061 774 0,'-3'-6'91'0,"-5"3"77"0,7-1-17 16,-10 4-37-16,-2 7-17 16,1 1-25-16,-3 4-10 15,3 6-6-15,4-1-11 16,2 5-19-16,2-3-9 0,8 0-13 16,0-5-2-16,10-3 5 15,-1-3 5-15,0-8 8 16,-2 0 5-16,1-6 7 15,-1-5-1-15,-6-5-6 16,3-5-3-16,-8 1-9 16,-3-4-2-16,-5 7 7 15,-6-1 7-15,-2 7-2 16,-3 4-2-16,-9 7-10 16,2 4-10-16,3 12-1 15,2 6-6-15,12 10-4 16,9 1 0-16,6 3-2 15,10-3 2-15,1-9 3 16,8-2 3-16,1-11 3 16,-4-8 3-16,-3-6 9 15,-5-10 3-15,-3-9 17 16,0-1 5-16,-8-4 10 16,-3 2 3-16,-3 4-5 15,-13 1-6-15,-9 5-15 0,-2 3-10 16,4 10-12-1,4 2-2-15,6 11-7 0,4 7 0 16,12 10-3-16,0 3 1 16,13-2 2-16,4-4 1 15,2-12 3-15,0-5 2 16,-1-10 2-16,1-4 2 16,-6-8 4-16,-2-5 0 15,-5-5 3-15,-6-1-1 0,-6 3 3 16,-6-2 0-16,-7 10-1 15,-4 1-2-15,-1 15-6 16,-4 9-3-16,3 16-3 16,-2 6-1-16,11 5-3 15,9-5-1-15,8-10 0 16,9-7 0-16,11-8 4 16,3-6 2-16,-2-12-38 15,-2-4-71-15,-4-11 68 16</inkml:trace>
  <inkml:trace contextRef="#ctx0" brushRef="#br0" timeOffset="179058.49">20448 15386 746 0,'-2'3'162'0,"2"2"156"0,-3 3-61 0,0 1-78 16,-3 1-33-16,2-1-50 0,4 0-15 0,0 4-14 0,0 4-3 0,0 2 2 0,4-1 2 0,3 5-6 15,0 3-1-15,2 5-7 16,1 2-1-16,-7 4-15 16,14 4-5-16,-6 1-10 15,7 9-7-15,2 9 4 16,-9-2 2-16,2 5 5 16,-1 0 0-16,-1 3-10 15,-4-3-5-15,2 0-6 0,2-7-2 0,-3 0 4 31,-2-4 5-31,4 5 1 16,-4 5 0-16,2 1-3 16,-3 3-9-16,0 3-2 15,-4-4 0-15,-2 1 1 16,-4-12 3-16,0-4 0 16,-6 1 6-16,5-9-9 15,-4 7 8-15,-1 2-5 16,0-1-7-16,-1 2 6 15,-3-1-6-15,-7-1 5 0,5-1 1 16,-7-5 0-16,2 2 0 16,3-7 0-16,-4 1 0 15,4-12 5-15,-2-1 0 0,-4 6-1 16,-2-4 0-16,-11-1-5 16,-1 7-2-16,-10-10-3 31,-2 2-2-31,3-7 0 0,-3 1 1 15,7-6 4-15,-2 3 0 16,4-4 0-16,1 0 0 0,1-6 6 16,-4 2-1-16,1-1-1 15,-4 0 0-15,-7-1-9 16,-2 2-5-16,-19 1-6 16,1 0-3-16,-3-2 1 15,1 2 3-15,10 2 8 16,1 1 3-16,2 2 3 15,6 0 1-15,-7-5 0 16,-9-3-1-16,1-4-1 16,-3-4-2-16,3-3 1 0,6-1 0 15,4-6-7-15,-3-3-5 16,4 1-2-16,4-2-2 16,-4-2 8-1,2 0 4-15,-2-4 4 16,-1-1 0-16,2-3 3 15,5-1-1-15,8 3 2 0,4 0 2 16,2 2-1-16,0-3-1 16,6-3-1-16,1-3-1 15,5-5-1-15,-2-1-1 0,2 0 1 16,2-1 0-16,2 1 2 16,-2-1-1-16,2 1 1 15,0-1 1-15,0-7-1 16,7 1 1-16,-4-5 0 15,10-2-1-15,-1-10 0 16,-3 6 0-16,4-6 1 16,-7 3-1-16,1 3 1 15,2 1 0-15,-1 0-1 16,1 2 1-16,8-1-1 16,-1 3 0-16,0-1 0 0,-1-2 1 15,4 5 0-15,-5-4-1 16,3 4 1-1,0 2-1-15,-2-5 0 16,4 0-1-16,-2 0-1 16,5 4 1-16,-2-3 1 15,4 6 0-15,-2 2 0 16,-2-2 2-16,-5 1-2 16,-1-2 1-16,2 4-1 15,1-5 0-15,0 1 1 16,0 1-1-16,4-3 0 0,0 4 1 15,-5 7 0 1,3 2 1-16,-4 5 0 0,-2 1-2 0,0 0-2 16,3 1 0-16,4-2-2 15,5 2 0-15,0 0 1 16,0 0 1-16,3 2 0 16,1 0 2-16,0 4 0 15,-1-2 2-15,-3 6 1 16,0-1 0-1,-1 5-1-15,-2 1-1 16,-2 4-1-16,2-2-1 16,1 3-3-16,1-1-1 0,1-2-3 15,0-1 2-15,3-4 0 16,-2 2 3-16,3 2 1 16,0 1 2-16,-4 0 1 15,2 3 0-15,-2-4-2 16,-2 1-5-16,1-2-5 15,-2-2-4-15,1-1-6 16,-1 0 2-16,3 2 4 16,0 4 2-16,0 7 7 15,0-2 0-15,-2 2-1 0,-1 8-1 16,-5 6-1-16,4 0 1 16,-3 5 1-16,4 2 2 15,0 1 1-15,-5-3 0 16,3 1-9-1,-3 4-12-15,4-5-12 16,-6 1-1-16,5-4 2 0,-2-3 15 16,2-7 11-16,-3-1 2 15,8-5 8-15,0 0 0 16,-3 1 0-16,6-2 1 16,-3-6 0-16,-5 3-1 15,-1 0 0-15,3 0-1 16,-4 2-2-16,7 2-4 15,-7 2-4-15,-3 4-13 16,5 2-22-16,-4 0 4 0,1 3-2 16,3-2 15-16,2-6 20 15,-2 1 3-15,5-4 6 0,0 0-2 16,0 0 3-16,-1-4 1 16,2-5 0-1,-1 3 0-15,0-2 0 0,0 0 0 16,0 3-1-16,-3 2-1 0,2-5 0 31,1 5 1-31,0 3 0 16,-5 0 1-16,5 0-1 15,-3 0-1-15,9 0 3 0,4 0 5 16,-1-8 18-16,-1 0 9 16,5-9 13-16,1 4-5 15,-6 1-11-15,-2 4-7 0,-6 1-11 16,0 6-3-16,-3-2-4 15,-8 1-4 1,6 4-5-16,-4 4-2 0,2 11-5 16,1 1-1-1,-4 4-12-15,-2 3-4 0,1 0 1 16,4-4 3-16,-2-2 13 16,7-11 3-16,1-5 1 15,-2-3-1-15,4-3-1 16,2-2 2-1,12 2 3-15,-4-15 2 0,0 1 0 16,1 1 1-16,-12-9 1 16,3 14 0-16,2-3-1 0,0 0 1 15,-3-1-1-15,1 1 1 16,8 2 0-16,0-4 1 16,-5 3 7-16,5 1 3 15,-9 2 3-15,-2 2 1 0,0 8-1 31,-2-1-1-31,1 1 2 0,-11 3-2 0,11 3-6 16,1-1-2-16,3 4-5 16,5 4-1-1,1 1 2-15,4 5 3 0,6 2 1 16,3 4 0-16,2-2-1 16,-1 6-2-1,-1-1-3-15,5-3 0 0,6 2 0 31,-3-8-1-31,-3-6 0 16,-3-1 2-16,-7-4-1 0,-4 0 1 16,-7-3 1-1,-3-5-1-15,2-6 2 0,-5-1 0 16,-5-4 1-16,2 0 1 0,-6-6 1 16,-5-4-1-16,-4-7 0 15,-9 1-2-15,-1 2-1 16,-5-5-2-16,6 2-2 15,2 2-1-15,4 0-2 16,2 3 2-16,4 8 1 16,-4-1 0-16,6 6 1 15,7 1 0-15,-4 6 0 16,10 3 0-16,0 0-1 0,-1 0-3 16,-6 1 0-1,7 4-1-15,5 1 2 0,-2 1 0 16,8 4 1-1,-1 0 0-15,1 3 1 16,-3 0 1-16,0 0 0 16,-2-4 1-16,-6 3 1 15,3-2-1-15,-5 0 0 16,-2 3-7-16,-9 2-16 16,0 2-6-16,-1-2-14 15,-6 2 0-15,6-3 1 0,-2 4 1 16,2 3-5-16,3-1 1 15,-2-2 4-15,0-3 1 16,2-2 11-16,7-2 5 16,-3-2 6-16,6-9 6 15,-1-2 6-15,2-9 1 16,3-1 5-16,2-1 0 0,0-4 1 16,-1 0 0-16,3-11 1 15,-3-1 0 1,4-4-2-16,3-1 1 15,-3 3 0-15,2 2-1 16,1 6 6-16,-7 0 0 0,6 4 1 16,-5 3 1-16,-1 4 2 15,-4 9 4 1,0 2 3-16,-1 2 0 0,-10 12-5 16,0 8-5-16,-8 8-5 15,0 5-2-15,2 4-3 16,-6 4-2-16,0-6-2 15,-1 0 1-15,8-10 1 16,2-5 0-16,5-10 2 16,7-4-1-16,2-8-1 15,5-1 1-15,7-10-1 16,7-5 3-16,0-5 5 16,3-7 2-16,-4 1 2 15,-6 2 1-15,-4 6-1 16,-5 6 0-16,-3 4 1 0,-1 6-1 15,-4 3-3-15,-3 6-2 16,4 5-3-16,-4 0 0 16,3 2 0-16,-3-2 1 15,3 3-1-15,-4-2 0 16,-4 4 0-16,2 5 0 0,-3-5-2 16,0-1 0-16,1 0-2 15,0-8 0-15,6-5-3 16,5 0-1-16,7-10-1 15,-1-5 1-15,9-6 4 16,0-6 1 0,3 0 3-16,4-2 1 0,-4-3 4 15,-4 3 3-15,-1 0 6 16,-9 4 1-16,0 4 0 16,-4 6-2-16,-3 7-6 15,5 6-2-15,-3 0-4 16,-5 3-1-16,4 6-3 15,0 2 1-15,1 4 0 16,-3-1 0-16,0 9-6 16,-5-2-4-16,1 4-9 15,2 2-9-15,-3-7-11 16,3 3 2-16,5-11 8 16,2-1 9-16,2-6 16 15,4-3 1-15,4-6 0 16,2-2 1-16,0-2 1 0,2-3 1 15,-5-3 2 1,5-3 0-16,-4-4 0 0,2-1 1 0,2-3-2 16,-1-2 1-16,6-1 0 15,-6 2 0-15,7 1 11 16,-8 3 5-16,-3 9 8 16,2 2 5-1,-10 11 1-15,0-1-2 0,-5 9-7 16,-3 3-5-16,8-2-10 15,0 2-3-15,5-1-4 16,4 1-2-16,5 1-1 16,7 1 1-16,4 4 0 15,0 5 1-15,4 2 1 16,-1 0 1-16,4-1 0 16,-1 1 0-16,-2 3 1 15,-6-2 0-15,-4-6 1 16,-1-3 0-16,-7-7-1 15,3-2 0-15,-3-7 0 16,-5-2 0-16,4-3 4 0,-10-6 1 16,-4 3 3-16,-7 0 2 15,-6-6-1-15,-5-2-1 16,-10-2-4 0,-4-9-1-16,-5-2-3 15,2-2-1-15,4 2 0 0,2 3-3 0,8 0 0 16,6 6-1-16,9 3-1 31,4 2 1-31,6 6 0 0,3 4 4 16,2 0 4-16,-2 4 1 15,-1 1 2-15,-2 6-2 0,4 0-4 16,-1 5-1 0,4 5-4-16,5 5-2 15,7 4-17-15,-5 0-19 0,7 5-50 16,0-5-85-16,10 2 100 15</inkml:trace>
  <inkml:trace contextRef="#ctx0" brushRef="#br0" timeOffset="187692.94">20277 14498 520 0,'-1'5'98'0,"1"-5"106"0,1 0-28 0,3 0-40 0,3 0-10 0,-5-7-27 0,0 1-15 0,-2 0-13 0,-2 0-12 0,2-1-9 15,-9 1-6-15,4-2-1 16,-5 3 5-16,6-4 10 15,-1 3 1-15,0-6-3 16,0 1-5-16,-6-1-17 16,-4-2-6-1,-6-2-14-15,5-3-4 16,-4 2-5-16,2 2 0 0,-2 1-2 16,4 3-1-16,-1-3 0 15,-2-2 0-15,3 4-1 16,0-3 0-16,2 7-1 15,-3-3 1-15,1 4 0 16,-1 2-1-16,-2 3 0 16,3-2 0-16,2 0 0 15,-2 1 0-15,-1 0 0 16,-1 0 1-16,1 1 1 0,-4 1-1 16,7 1 0-16,-8-2-1 15,3-1-1-15,0 3-2 16,2 0 0-1,-4 0 0-15,6 2-3 0,-3 4-1 0,-4 0 2 16,5 4-1-16,-2-4 4 16,2-1 1-16,5-1 1 15,-3 0-1 1,5 3-1-16,1 0-3 0,1 2-3 0,5 2 0 31,-4 3 3-31,0 1 1 16,3-1 3-16,-3 2 1 15,2-2 0-15,2 2 0 16,-7-1 0-16,2-2 0 0,0 0-1 16,-1 1-1-16,4 3-1 15,-3 2 0-15,5-2 1 16,0 6 1-16,-5-5 1 16,-1 3 1-16,1-5 0 15,-2-1-1-15,2-5-1 16,5-1-2-16,2-5 0 15,1-3-1-15,0 1 1 16,0-2 0-16,0 0 1 16,0 0 1-16,1 0 1 15,-1 0 2-15,2 0 0 16,-1-2-1-16,-1 2 0 16,0 0-1-16,2-1 0 15,1 1-2-15,-1-2 1 0,-1 2 0 16,1 0 1-16,3-2 0 15,-5 2 2-15,0 0 0 16,0 0 0-16,-2 0 1 16,0 0-2-16,1 0 0 0,1 0 0 15,-2 0-1-15,1 0 2 16,-1 0-1-16,-1 0 0 16,1-1 0-1,1-1-1-15,-6-9 0 0,7 2-1 16,-3 1 0-16,2 0 1 0,-1 0 0 15,1 3 0 1,1-4 1-16,-2 1-1 0,-1 0 1 16,-5 0 1-16,6 0-1 15,-5-3-1 1,0 0 0-16,1-3 0 16,0 1 0-16,-2-1 0 15,3-5 0-15,-3 2 0 16,3 3 1-16,-6 0 0 0,2-2 0 15,-2 2 0-15,-2-1 0 16,4 4 0 0,-2-1-1-16,0 4 1 15,0-3-1-15,-2 0 0 0,0 3 0 16,2 0 0-16,-1-3 0 16,-1 3 0-16,4 3 0 15,-4 4 1-15,-3 1 0 0,4 0 1 16,-1-6-1-16,-4-1 1 15,6 4-2 1,-5-6 0-16,2-1 0 0,-5 4 0 16,1-2 1-16,-2 3-1 15,1-1 1 1,-3 4-2-16,1 1-1 0,2 4-2 16,4 3 0-1,5 2 1-15,2 3 0 16,0 0 0-16,-3 3 1 15,0-1 1-15,5-2 1 0,-7 0 1 16,-1-5 0-16,-3 2 0 16,-1-6 0-16,6 1-1 15,-1 3 0-15,2-1-1 16,5 4-2-16,-2 6-2 0,3 0 0 16,-1 6-2-1,4-2 1-15,-1 3 1 16,-5 0 0-16,4-1 0 0,-6-3 0 15,4 0 0-15,-2 1-1 16,3-5 1 0,-1-3 0-16,4-3-1 0,1 0 2 15,1-8 0 1,0 1 2-16,0-1 2 0,0 0 0 0,0 0 1 16,-2 0 0-1,0 0 0-15,-1-1-1 0,2 1 0 16,-1 0 0-16,2-2 0 15,0-1 0-15,0 1 0 16,0 1 0-16,0-1 0 16,-1-9 0-16,1 7 0 15,0-4 0 1,0-5 1-16,0 0 0 0,0-4 1 0,0-3-1 16,-2-1 1-16,-4-3 0 15,1 4 1-15,-3 1 1 31,0-2-1-31,-3 4-1 0,-1-3-2 16,1 1 0-16,-1 0-1 0,5 0 1 16,-1 0-1-1,-2 2 1-15,5 2-1 16,-2 3 1-16,0 1 1 16,-1 0 1-16,2 0-1 15,-2 4 0-15,0-4-1 16,2 7 0-16,-5-3 0 15,1 6 0-15,1 1-1 16,-2 1 0-16,0 9 0 16,0-6 1-16,-2 4 0 15,1 2 0-15,-1-9 0 16,-1 1 1-16,1-5 0 16,1-4 0-16,2 4-1 0,5-3 0 15,-2 4 0-15,0 1 0 16,-2 2 0-16,1 7-2 0,-2-1 1 15,1 1-1-15,-2 3 0 16,0-5 1-16,9 3 0 16,-1 1 0-16,0-2 0 15,-2 0-1 1,0 4-2-16,-1 1-1 16,1 10-2-16,5-2 2 15,0 1 1-15,4 2 2 16,2-2 0-16,-5-3 0 0,3 1 0 15,-4-4 0-15,1 0 0 16,4 1-1-16,-8-1-2 16,3-4 3-16,-2-4 0 15,1-1 1-15,1-7 3 16,-4 1 1 0,-3-5-3-16,0-6-1 0,-1-1-5 15,5-2-2-15,-5 2-3 0,4-1-4 16,-1 1-4-16,-3 1-2 0,0-6 3 15,7 4 5 1,-3-1 9-16,1-3 4 0,-6 2 1 31,-4-2 2-31,-3-2 2 16,2 3-2-16,-8 1 1 16,0 0-1-16,-2-2-1 0,-1 2-1 15,3 0 0-15,-3 1-1 16,6 2 1-16,5 2 1 0,3 1 4 15,0 3 0 1,-1 2 1-16,0 1 0 16,-4-2-3-16,0 0 0 15,2 1-1-15,-3-3 0 0,-4 1-1 16,5-3-1-16,-4 7-1 16,1 1 2-16,2 1 0 15,2 9 1-15,1-1 0 16,2 4-2-16,1 3-1 15,1-2 0-15,-1 2 0 16,0-4-1-16,0 4 1 16,0-3 0-16,2 1 0 15,-1 0-2-15,1 0-2 0,1 5-1 0,3 2 0 32,5 2 0-32,0 3 2 15,0-3 2-15,3-4 0 16,-3 2 1-16,0-7 0 15,-3 2 0-15,1-7 0 0,-1 2-1 0,-3-8 1 32,3 0-2-32,1-3-1 15,-9 0 1-15,0-1 0 16,6-1 1-16,-4-7 1 16,1 4 0-16,3-8-2 15,-4 2 0-15,4-3 0 16,-1-2 1-16,1-4 1 0,3 4 0 15,-5-6 0-15,3 5 1 16,-3-5 0-16,3 4 0 16,1-4-1-16,-8 2 0 15,0-1 2-15,-1-2-1 0,-3 1 3 16,1 3 0-16,-3 1-1 16,-4 6 0-16,4-1-1 15,-4-1 0 1,7 6-1-16,2-3 0 0,-1 0-1 15,4 3 1-15,2-3 1 16,-2 3 4-16,-2-1 6 16,0 4 3-16,1-1 6 15,-2 4-2-15,-4 2-2 16,0 0-1-16,0-2-7 16,-3 1-1-16,7 1-3 15,1-2-2-15,3 4-2 16,0-1 0-16,3 4-1 0,0 5 0 15,-3 1 2 1,-1 1-2-16,-2 1 2 16,5 1-1-16,-4 0-1 0,4 0 1 0,-2 4-1 31,2-2-2-31,-1-4 0 16,4 2-2-16,3-1 1 0,0 3-2 15,2 0 1-15,-1 2 0 16,3 1 1-1,-1 3 2-15,-3 2 1 16,0-2 2-16,-3-3 1 0,-2 2-1 16,-3-6-1-16,3 0-1 15,0-1-1-15,2-3-1 16,2 0 0-16,1-3-1 16,0-4-3-16,0-2-2 0,6 1-36 15,-1-4-29-15,6-7-262 16,5-5 209-16</inkml:trace>
  <inkml:trace contextRef="#ctx0" brushRef="#br0" timeOffset="189520.28">16987 14143 540 0,'-4'2'148'0,"3"-1"139"0,-2 9-54 0,-7-4-95 0,-1 4-36 0,2 2-39 0,-2-1-1 0,0-8 1 31,11-1-4-31,0 0-9 0,0 4-2 0,9-5 8 32,-6 3 11-32,2-1 15 15,1 1-3-15,-6 4-15 16,3-1-7-16,-6 4-17 16,-5 1-9-16,-1-4-16 15,3 10-10-15,9-4-8 0,8 2-3 16,12 4 3-16,-5-6 3 15,2 0 9-15,1-1 1 16,-5-4-2-16,-4-4 2 16,-10-5-3-16,-1 0 1 0,9 0-3 15,-5-1-5 1,-4 1 2-16,-1 0-2 0,2 0 3 16,4 4 1-16,0 3-4 15,4-4 1-15,-7-2 1 16,-1-1 0-16,1 0-3 15,1-3 0-15,-4-3 4 0,5 0-1 16,0-7-4 0,1-3-3-16,8-3-5 0,1-4-7 15,2-3-103-15,0 0-93 0,12-6 112 32</inkml:trace>
  <inkml:trace contextRef="#ctx0" brushRef="#br0" timeOffset="196611.14">13437 17586 363 0,'0'1'112'0,"-8"-1"88"0,7 2-20 0,-1-2-11 0,0 0-13 16,2 0-8-16,2 3-26 0,-2-3-7 0,0 2-16 0,0-2-5 0,0 1-6 0,0-1-9 0,-5 8-20 31,-1-3-7-31,1 1-6 16,2 2 1-16,-2 2 7 0,4-1 5 16,-1 0 5-1,2 12-2-15,3-5-1 0,-4-7-7 16,-1 1-15-16,-6-12 2 15,-4 7-19-15,5 9-3 0,3 5-7 16,-3 14-7-16,3 13-8 16,-3 9 3-16,1 11-1 15,-2 4 1-15,2 1 6 16,-2 6-5 0,6-14 1-16,1-11-2 0,1-3 1 15,0-18 2-15,3-5-2 16,-3-3 1-16,0-10-2 0,0-7-2 15,-3-6-17 1,3 0-26-16,3-6-99 16,0-4-71-16,8-4 109 15</inkml:trace>
  <inkml:trace contextRef="#ctx0" brushRef="#br0" timeOffset="197337.14">13776 18061 516 0,'-5'7'114'0,"-2"1"95"0,0 6-50 0,-2 2-10 0,6 0-20 0,-7 3-10 0,7 0-30 0,1 0-17 16,1 1-35-1,2-4-12-15,1-3-18 16,3-2 7-16,1-8 24 15,0-3 18-15,2-5 26 0,-5-7-1 0,4-9-1 16,-6 1-5-16,-1-6-10 16,0 3 0-16,-11 1-12 15,0 3-7-15,0 3-21 32,-3 8-7-32,3 8-21 0,5 5-8 15,-1 15-4-15,4 4-1 0,6 4 3 16,5-4 3-16,6-8 4 15,1-2 3 1,0-6 3-16,3-5 1 0,-10-5 6 16,-2-6 2-16,-3-4 6 15,-3-4 5-15,0-6 4 16,-2-2-1-16,-5 4 1 0,2-5-4 16,-5 12-5-1,2 4-4-15,1 9-12 0,-4 7-4 16,9 6-56-16,2 1-54 15,5-1-283 1,14-10 235-16</inkml:trace>
  <inkml:trace contextRef="#ctx0" brushRef="#br0" timeOffset="198062.99">14423 17854 348 0,'-11'2'110'0,"-2"-1"128"0,1 4-6 0,-1-4-31 0,0 1-14 0,2 0-31 16,2-1-8-16,3 2-12 0,-2 0-8 0,3 1-18 0,-6-1-9 0,0 6-23 16,0-1-14-16,5 8-25 15,-7 1-13-15,2 7-17 16,-2 3-6-16,5 11-6 15,4 1-3 1,7 13-2-16,6 3 1 16,5 2-1-16,12-3 2 15,2-15-1-15,-1-3 0 0,6-17 1 16,-5-5 1-16,-1-10 0 16,3-9 2-16,-9-14 2 15,1-5 1-15,-8-10 5 16,-3-7 1-16,-5-10 3 15,-2-4 1-15,-12-8 9 16,-3-2 8-16,-8 0 11 16,-3 1 0-16,0 17-8 15,3 9-9-15,0 23-15 0,3 14-6 16,0 13-33-16,-3 14-26 16,0 8-85-16,2 6-54 15,7 2-251-15,10-1 256 16</inkml:trace>
  <inkml:trace contextRef="#ctx0" brushRef="#br0" timeOffset="198468.58">14898 17865 1177 0,'-11'3'160'0,"-3"7"126"0,-5 1-142 0,6 3-20 0,-1 9-57 0,9 6-16 0,4 9-18 0,2 6-10 0,15 8-16 16,3 0-4-16,11-3-5 16,4-3-2-16,0-18 0 15,2-4-1-15,-1-13 1 16,-2-8 4-16,0-14 22 15,-6-3 13-15,-5-13 30 16,-5-10 7-16,-3-11-4 16,-4-9-3-16,-10-14-3 15,0 3 1-15,-8 2-7 16,-8 1-3-16,-8 15-21 16,-6 6-11-16,2 23-9 15,-3 15-18-15,1 15-47 16,3 12-31-16,1 7-77 0,3-1-49 15,15-2-154 1,8-6 201-16</inkml:trace>
  <inkml:trace contextRef="#ctx0" brushRef="#br0" timeOffset="198718.91">15482 17575 854 0,'14'5'153'0,"-2"-1"185"0,-2 6-83 0,1 2-14 0,0 3-21 0,0 14-34 0,-11-2-14 0,0 19-47 0,-2 4-26 0,-7 14-55 15,12 8-25-15,-1 5-19 16,-2 2-8-16,12-8-50 15,-2-5-48-15,9-4-122 16,3-12-81-16,0-12 163 16</inkml:trace>
  <inkml:trace contextRef="#ctx0" brushRef="#br0" timeOffset="199401.7">16060 17833 1073 0,'-7'5'146'0,"-8"3"123"0,-5 8-34 0,-4 6-91 0,-4 5-40 15,3 7-70-15,1 4-20 0,10 10-20 0,7 2-4 0,11 4-4 0,5-4 0 0,12-4 0 16,12-7 0-16,3-17 0 16,7-9 2-16,7-18 2 15,-1-9 3-15,3-11 28 16,-14-13 19-16,-16-9 30 15,-5-2 11-15,-18-3 0 0,-7 3-6 16,-8 3-17-16,-11-1-10 16,-20 4-21-1,-4-1-11-15,-2 12-28 0,-1 10-30 16,16 18-93 0,4 10-78-16,15 19 111 15</inkml:trace>
  <inkml:trace contextRef="#ctx0" brushRef="#br0" timeOffset="199778.01">16466 17911 1062 0,'0'-2'146'16,"-5"4"105"-16,-3 4-59 0,-3 16-73 0,-1 6-43 0,5 17-44 16,1 13-14-16,6 8-22 0,6 4-4 0,7-7-13 15,3-7-8-15,11-24-1 16,9-10 3-16,5-22 10 16,8-13 17-16,-7-15 28 15,4-10 14-15,-13-12 43 16,-3-9 13-16,-17-4 18 0,-8-1 4 15,-18-3-21 1,-14 1-16-16,-11 5-36 16,-11 2-16-16,-3 12-57 0,2 17-51 15,7 19-125-15,7 14-122 16,9 27 172-16</inkml:trace>
  <inkml:trace contextRef="#ctx0" brushRef="#br0" timeOffset="200556.66">17168 17685 551 0,'0'-3'156'0,"2"0"176"0,-4 0-33 0,0 1-63 0,-2 7-28 0,0 4-45 0,0 4-23 0,-3 7-24 16,3-1-15-16,-3 10-40 15,3 5-19-15,-4 9-30 16,3 6-9-16,5 11-4 16,5 3 1-16,3 8 0 15,-2 1 0-15,-3 3-13 0,-3-8-10 16,0-2-34-16,-5-5-26 16,4-19-56-16,-1-5-25 0,2-22-90 15,0-12-72 1,0-5 188-16</inkml:trace>
  <inkml:trace contextRef="#ctx0" brushRef="#br0" timeOffset="200838.62">17428 17901 1179 0,'3'8'168'0,"-3"6"143"16,-3 5-55-16,-6 3-66 0,2 5-34 0,-4 3-59 0,5 5-29 0,1 6-44 16,4 3-15-16,1 6-7 0,0 2-2 0,1 4-1 0,1-3-1 0,0-2-47 15,2-4-47-15,-1-9-135 16,7-7-99-16,3-13 173 15</inkml:trace>
  <inkml:trace contextRef="#ctx0" brushRef="#br0" timeOffset="201057.11">17808 17865 1138 0,'2'0'199'0,"-2"6"188"16,-2 12-94-16,-4 8-89 0,1 8-58 0,1 11-76 0,1 6-23 0,-1 10-36 0,4-2-6 0,0 1-14 0,2-2-29 0,6-12-84 16,-2-2-58-16,2-19-295 15,6-3 277-15</inkml:trace>
  <inkml:trace contextRef="#ctx0" brushRef="#br0" timeOffset="201434.39">18133 18111 822 0,'-1'8'191'0,"1"1"185"0,-3 10-187 0,-4 6-32 0,3 12-91 0,-6 4-31 0,10 9-35 16,8-2-4-16,9 0-12 0,9-5-11 0,10-15-9 15,-3-4 1-15,11-19 5 16,-6-7 3-1,-3-12 42-15,-2-8 20 0,-8-10 45 0,-3-2 33 16,-11-6 13 0,-6 1 5-16,-6 1-14 15,-12-3-14-15,-16 5-31 16,-2 1-23-16,-13 18-39 16,0 6-25-16,-1 20-80 15,-3 7-42-15,13 3-92 16,8 1-214-16,16-6 274 15</inkml:trace>
  <inkml:trace contextRef="#ctx0" brushRef="#br0" timeOffset="201667.2">18764 18086 1260 0,'0'9'171'0,"0"7"167"16,0 4-92-16,0 7-78 0,-1 5-48 0,1 7-79 0,0 5-26 0,0 2-32 0,0 1-52 0,0 4-156 15,1-1-291-15,7-7 291 0</inkml:trace>
  <inkml:trace contextRef="#ctx0" brushRef="#br0" timeOffset="202359.41">20519 18018 872 0,'-3'11'180'16,"-4"3"180"-16,-4 0-56 0,-3 10-80 0,0 1-40 0,-8 4-61 0,-3 1-29 0,-4 3-42 16,1 6-14-16,-20 1-22 0,-2-3-8 15,-18 8-7-15,-9-8-13 16,9 1-39-16,3-1-31 15,15-9-57-15,1-3-32 16,22-12-131-16,0-7-179 0,18-19 279 16</inkml:trace>
  <inkml:trace contextRef="#ctx0" brushRef="#br0" timeOffset="202716.45">20012 18056 1042 0,'-3'14'212'0,"2"0"175"0,-7-1-142 0,5 1-40 0,-1-5-81 0,3-5-24 0,-1-1-36 0,4-2-10 0,4 6-5 31,7-1-6-15,10 13-10-16,9 6-7 0,12 15-13 16,7 4-7-16,10 6-1 15,-4 7-2-15,3-3-3 0,-8-2 0 16,-3-2-25-1,5-9-30-15,-6-6-102 0,-3-7-66 16,2-14 113-16</inkml:trace>
  <inkml:trace contextRef="#ctx0" brushRef="#br0" timeOffset="203466.06">21240 17964 971 0,'-3'2'118'0,"-5"-2"107"0,5 0-31 0,3-2-23 0,-2-4-14 0,4 1-14 0,-2-1-6 16,11 1-15-16,4 4-7 15,6-4-24-15,9 3-13 0,9 4-23 0,2 3-15 0,11 3-20 31,4 1-6-31,0 7-9 0,-2 1 2 0,-10 2-1 32,-11 2 0-32,-17-4 3 15,-5 5 4-15,-6-5-5 16,-8 5-7-16,-12 4-30 16,-11-1-26-16,-20 6-42 0,-9 4-21 15,-12 9-32-15,1 0 1 16,6 5 15-16,7-1 13 15,12-4 50-15,12-5 19 0,9-12 32 16,5-5 22 0,14-16 13-16,1-2 10 0,13-6 47 15,9-3 15-15,17-1 34 32,8 4 1-32,20 2-42 0,10 0-22 15,7 2-36-15,-1 1-11 16,-13-3-8-16,-17 0-2 0,-5-5-54 15,-9 2-51-15,-1-6-237 16,0-7 196-16</inkml:trace>
  <inkml:trace contextRef="#ctx0" brushRef="#br0" timeOffset="204055.81">22085 17119 1360 0,'-1'5'137'0,"-4"6"86"0,-1 5-34 0,-5 4-79 0,-2-3-36 0,0 5-45 0,-1 2-11 0,6-2-2 31,4 3 5-31,2-1 6 16,4 0 8-16,2-2 5 15,9-2 6-15,4-1 8 0,1-3-1 0,7-6-1 31,3 2-5-31,7-4-8 0,3 0-2 0,-10 3-1 16,-4 2 1 0,-15-2-4-16,-5 3-3 15,-12 5-16-15,-5 0-13 0,-6 7-32 16,-8 0-22-16,-6-9-56 16,3 7-43-16,-5-4-93 15,5-1-88-15,-1-9 179 16</inkml:trace>
  <inkml:trace contextRef="#ctx0" brushRef="#br0" timeOffset="204365.77">22062 17111 1092 0,'1'-3'132'0,"1"1"136"0,-2 1-40 15,3 1-33-15,-3 0-20 0,0 1-51 0,3 3-18 0,2 5-27 0,6-1-25 0,14 0-28 16,10 1-11-16,9-7-18 15,13-2-1-15,0-10-25 16,-2-4-48-16,6-13 46 16</inkml:trace>
  <inkml:trace contextRef="#ctx0" brushRef="#br0" timeOffset="-193865.11">23865 14099 866 0,'71'-39'67'0,"3"-4"79"0,-8 2-129 0,0 2 5 0,-13 12 41 0,-9 5 28 15,-16 12 45-15,-12 6 19 0,-16 8-7 0,-13 7-19 0,-23 10-26 0,-5-1-19 0,-21 7-29 0,-5 0-1 0,-9 6-8 0,-5 3-5 16,-12 4-11-16,-14 2-7 0,-16 4-13 15,-13-3-3-15,5-4-5 16,4-1 0-16,-1-8-1 16,-2-2 2-16,-5-10 2 15,1-3 5-15,6-7 1 16,2-5 0-16,-8-6 5 16,-4-8-4-16,-4-9 1 15,15-2 8-15,-1-10-4 0,-2-1-1 0,-5-5-2 16,1 0-6-16,4 2-2 15,3-2 2 1,-14 8 2-16,-2-1-1 0,-12 2-2 16,2 4 0-1,-11 3-4-15,0 1 1 16,-5 6-2-16,-11 2-1 16,-1 7-1-16,-1 3 0 0,4 1 0 15,-3 4 0 1,4 4 0-16,0 5 0 0,5 5 1 15,-3 4 0-15,8 4 0 16,-2-2-1-16,7 3 0 16,4 4-1-16,-6-1 1 15,3 3 0-15,-2 4 0 16,4 1 0 0,9-2 4-16,0-1 2 0,15-3 8 0,7-4 7 15,27-2 19 1,8 0 9-16,-3-2 5 15,4 2-5-15,2-6-21 16,3 5-10-16,12-3-14 16,4 2-4-16,8 2-2 15,1 1-4-15,10 2-5 0,2-2-1 16,-4 2-1 0,3 0 3-16,3-2-2 15,6 2 1-15,8-2-1 0,4 0-1 0,6 0 3 16,8 1 0-1,2 0 1-15,2 0 0 0,-3 0 3 16,0 6 2-16,2-2 2 16,0 5-2-16,7 3-4 15,0-5-1-15,6 9-4 16,0-1 2-16,6 10 3 16,-3 2 3-16,0 9 4 15,2 2 0-15,-2-5 1 16,0-2 0-1,5-5-7-15,-3-7-1 0,6 1-3 16,2 3-1 0,10-6 3-16,4 2-2 0,19-4-1 15,9-1 2-15,13 1 5 16,5 0 3-16,-4 1 5 16,-3-2 2-16,5-7 0 15,3 0 2-15,7-9-3 16,4-5-2-16,11-4-2 15,5 3-1-15,2-6-2 16,-2 2-1-16,-5-1 2 16,6 0-1-16,12-1 2 15,3-1 0-15,3-4-1 0,-8 2-1 0,1-9-1 16,15-3 0-16,9-6 1 16,5-1 0-16,0 5 2 15,-3-3 0-15,6 5 1 16,7 5 0-16,-7 3 0 15,-3 1 0-15,-8 5 0 16,2-3 0 0,2 0 0-16,0 1 0 0,-9-7 0 15,-1-2 1-15,9 0-1 16,5-8-1 0,3-3 1-16,-8 5-1 0,1-2 1 15,4 3 0-15,-7 5 1 16,6 0 0-16,-9 6 2 15,-2 1-1-15,8 4 0 16,3-4 0-16,-10 3-1 16,-2 1 1-16,2 0 0 0,3-5 0 15,7 1 3-15,-7-6 0 16,-2-4 4-16,-9-6 0 16,15-4-3-16,3 0-1 15,-8-1-4 1,1-5 0-16,-5 7-1 0,4-4 0 0,4 5 0 15,-11 3 1-15,-4-6 1 16,-5 1 0-16,10-3-1 16,9 1 0-1,-8-1 5-15,-3-3 2 16,-15-5 9-16,4-4 7 16,-9-2 0-16,4-2 2 15,-25-4-1-15,-9 0-5 16,-16-4-6-16,-13-1-2 0,-2-3-9 15,-6 2-3 1,-12 1 0-16,-8-4 0 0,-7 1 2 16,-2-5 1-16,-7-3-1 15,-2-1-2-15,-6-9-6 16,-4-2-3-16,-14-3-9 16,-9-5-1-16,-8 4 5 15,0 2 2-15,5-2 8 16,3 6 0-1,14-2-6-15,0-4 0 16,11 11-3-16,0 0-6 16,7 16-12-16,-3 8-25 0,1 6-71 15,-9-1-348-15,-37-3 304 16</inkml:trace>
  <inkml:trace contextRef="#ctx0" brushRef="#br0" timeOffset="-185897.78">13093 18723 1341 0,'-19'9'115'0,"0"-1"83"0,3 0-118 16,4-6-66-16,-1-2-21 0,1 0-25 0,4-2-1 0,3-6 8 0,2 3 9 0,-4-2 27 0,3 3 8 0,2 4 12 16,1 0 7-16,-1 0-5 0,-4 2-8 15,17 7-12-15,1-4-9 0,20 3-1 16,4-5 4-16,24-3 11 16,5 0 5-1,17-6 5-15,16 0-3 16,-5-1-5-16,8 1-11 15,3 6-8-15,-2 0 0 16,14 9-5-16,2-1 7 16,8 3-1-16,-1 0 2 0,-1-1-2 15,-1-4 1 1,0 2 0-16,-1-3-1 16,-15 3 5-16,-11 3-5 0,-25-2 4 15,-15 2 0-15,-19-3-1 16,-8 2 3-16,-15-9 1 15,-12-1 2-15,1 0 4 16,-8 0 1-16,-11 0-4 16,-11 0-5-16,-15 3-14 15,-9 0-8-15,-31 5-17 16,-11-3-19-16,-22-3-21 16,-6-2-12-16,-7-5-24 15,-8-5 6-15,-6-1 24 16,-9-3 19-16,10-5 58 15,10-1 20-15,27-4 26 16,3 4 13-16,13 1 9 16,9 6 4-16,10 8-2 0,10 4-10 15,20 1-26-15,6 0-14 16,15 1-16-16,17 1-6 16,1 6-2-16,16-3 3 15,21 4 6-15,17 4 10 0,31-1 15 0,5 2-1 16,16-2-9-16,9-5-6 15,10 0 14-15,15-6-60 16,21-18 32-16</inkml:trace>
  <inkml:trace contextRef="#ctx0" brushRef="#br0" timeOffset="-119540.3">14249 18571 794 0,'-15'13'114'0,"2"0"92"0,-6 1-117 0,-5-1-43 0,-6-2-53 15,0-7-19-15,8-4-21 0,5 0-7 0,14-6 9 0,3-5 14 0,5 0 22 0,3 0 12 0,-5 5 53 0,-3 2 28 0,0 3 46 0,-5-2 17 0,-6 6-16 16,0 5-17-16,-3-5-38 0,-2 3-18 0,6-3-27 0,-1-3-11 31,7-1-10-31,-4-4-3 16,6-1-4-16,-4-1-1 0,1 1 0 15,2-2-1-15,-7 5 4 16,1 5 7 0,1 7 23-16,-3 5 11 0,2 10 19 0,-1 0 0 15,5-2-15 1,5 0-10-16,0-3-21 15,4-7-9-15,3-5-7 16,-2 0-3 0,3-5 0-16,-2 1 1 0,1-3-1 15,-3-3 0-15,4-3-1 0,-3-2 0 16,3-5 1 0,-3 1 3-16,-4-3 1 15,1 4 1-15,-5 0 4 16,0 3 0-16,-7 2-1 0,5 0-2 15,-1-5-2-15,4 1-1 16,10-9-1 0,3 2 0-16,7-3 0 0,4 1-1 15,0 6 1 1,3 0 1-16,-3 12-1 0,0 2 0 16,-7 23 0-16,-8 4-1 15,-10 25-1 1,-6 11 0-16,-13 10-2 0,-2 2 1 15,4-11 1-15,7-15 6 0,13-20-1 16,5-13 0-16,9-13-2 16,2-9-4-16,4-19 1 15,-4-9 1-15,-16-21 2 16,0-7 0 0,-13-1 0-16,1 9 0 0,-1 13 2 15,-3 9 1-15,2 12-2 16,3 6-1-16,9 13 1 15,1-1 1-15,7 2 9 16,12 10 4-16,4 7 3 16,1 5-3-1,3 4-5-15,-12 2-3 0,-3 4-4 16,-6-2 0-16,-17 2-1 16,5 5-1-16,-14-2-1 15,1-4-1-15,-1-2-1 16,1-6-1-16,12-4 0 15,6-7-1-15,15 2-2 16,6-3 0-16,17-1-1 16,5-8-1-16,13-5 1 15,1-1-1-15,3-14 3 0,8 2 0 0,4-5 0 32,9-4 1-32,11-1 0 15,6-5 0-15,13 11 1 16,-8 2 0-16,-10 1 0 15,-9 8 3-15,-1 2 13 16,2 3 2-16,14 4 7 16,-1 2-1-16,-3 2-8 0,-8-3-2 15,-9-4-6-15,-7-6 0 16,7-3-5-16,6-1 0 16,11-1-1-16,0 7-1 0,-6 3 2 15,-4 3 0-15,-21 4-1 16,-5 6 3-16,-4 2-2 15,-4 1 0 1,8-4-2-16,5-1 14 0,7-8 2 16,8 0 1-16,-3-8 2 15,-6 1-14-15,-3-6-3 16,-5 0-4-16,-5 5-4 16,5 2 1-1,-3 8-1-15,1-2 5 0,7 9 0 16,0 1 2-16,-2-1-1 15,0 4 1-15,-5-4 0 16,-4-3 0-16,-2 1-1 16,-2-7 0-16,6 0 0 15,0 0 0-15,9-7-1 16,5 3 0-16,7 1 0 16,-1-7-1-16,-1 9 1 15,-7 1 2-15,-19 0 1 16,-10 4 1-16,-12 4 1 15,-8-3 0-15,2 3-1 0,-2-5-2 16,3 2-2 0,1 1 0-16,6-4-1 15,5 5 1-15,-2-3 0 0,3-4 0 16,-5 0 2-16,-2 0 0 0,-9-2 0 16,-2-3 1-16,-1 4-1 15,-3-1 0 1,1 4-2-16,2 4-2 0,7 0-2 0,3 5 0 15,-1-1-2 1,-1-2 1-16,-7 1 2 16,-4-3 2-16,-1-4 1 15,-2 0 1-15,-1-4-1 16,1-3-1-16,2-3-3 0,1-1-2 16,3-4 0-1,3-1 1-15,-1 0 1 0,6 1 1 16,-2-1-2-16,-6 0-8 15,0 1-7-15,-4 1-4 16,1 1 1 0,-2 0 8-16,-1 6 7 15,-6-3 3-15,3 5 5 16,-4-3 0-16,5 2 0 0,-4 1 0 0,6-6 0 31,-2 4 0-31,0-6 0 0,-5-2 0 0,-3 1-4 31,0-2 0-31,-5-7-1 0,-3-3 3 16,0-7 2-16,-3-2 3 16,2-7-2-16,-1-1 2 0,7-1-2 15,3-1-1-15,0 5-1 16,0 1 0 0,0 5 2-16,-1 2 0 0,-9 6 2 15,4 1 2-15,-2 10 0 16,3 2 3-16,5 11 4 15,-3 0 2-15,-2 3 2 16,5 7-1-16,3 5-6 0,7 4-3 16,1 5-3-1,3-2-2-15,-3 3-1 0,-1 1 3 0,-6 4 1 16,-2-2 1-16,-4-1 1 31,1 4-1-31,-7 1-2 16,5 4-3-16,1-1 0 15,2 3-1-15,2-1 0 16,6 0 1-16,-2-3 0 16,5-2 1-16,-6-5-1 0,1-4 1 15,-4-7 3-15,-1-3 0 16,-2-7 4-16,-9-3-1 0,-3-1-1 16,-2-2-2-1,-7-3-3-15,-2-2-1 0,-3-3 0 16,-3 3 0-16,-5-3-2 15,-2 5-1-15,-14-3 0 16,-4 1 0 0,-13-3-2-16,-5 2 1 15,-4 0-4-15,3-1 1 0,6-2 3 16,0 0 0-16,4 1 0 16,-9-3-2-16,-9 4-3 15,-8-1-2 1,-6 1 3-16,3 2 2 0,9-5 0 15,10 7-3-15,-3-3-6 16,1 3-1-16,-19 3 4 16,-1 0 4-16,-5 3 7 15,3 0 0-15,16-1 1 16,2-2-1-16,4 0 0 16,-3-5 0-16,-17 2-12 15,3 0-7-15,-8-1-15 0,2 0-6 16,13 4 6-16,1 1 6 15,-2 6 10 1,-2-4 1-16,-5 5 4 0,3-5 3 16,9 6 8-16,11-2 6 15,8 0 3-15,4 1 1 16,7 0-3-16,4 2 0 16,-3 2-3-16,-4-1-1 15,-2-1 0-15,-1 2 0 0,2 1-1 16,6-2 0-1,9-3 0-15,-2-5 0 0,7 2 1 32,-3 0-1-32,-4 2 1 0,2 4-1 0,-9 1-8 15,2 2 0 1,-9 3 0-16,-1-3 1 0,0-4 8 16,4-2 0-16,5-4 0 15,10-4 1-15,2-3 1 16,9-2 1-16,-2-1-2 0,5 0 1 15,-4 1-1 1,1 0-1-16,0 5 0 16,-2 2 0-16,-4 4 0 15,0-3 0-15,1 7 0 0,-2-2 0 16,8-2 0 0,5 2-1-16,5-5-1 15,6-3-1 1,11 0 1-16,-2-3 1 0,-1-7 4 0,6 1 1 0,3-2 1 31,1 0 1-31,-7-2 0 0,-3-2 0 0,-10 0 0 16,0 1-1-1,-4 2-3-15,3-1 0 0,3-1-3 16,6 0-2-16,5-9-1 16,2 0-1-16,-1-4 2 15,-1-1 1 1,2-5 2-16,-2 3 0 15,0-5 0-15,8 3 0 0,-8-2-2 16,4-1 1-16,4 5 1 16,-8 6 1-16,2 9 2 15,-5 2 1-15,-5 7 1 16,6 6-2-16,1-2-2 16,1 2-2-16,0 0-4 15,9 5 0-15,2-2 3 16,-3 0 1-16,5 0 4 15,-4 0 1-15,-7-6 4 16,-1 3 3-16,-1 0 2 16,0 0-1-16,-11 5-2 15,2-3-5-15,-2 2-5 16,1 7 0-16,7 7-4 16,3 5-1-16,0 10 0 15,2 4 2-15,1 7 0 0,0 3 1 16,5 5 1-16,-5-1 1 15,2-1 1 1,-1-4 0-16,-4-8 0 0,4-5 0 0,-3-10-1 16,5-7-2-16,-1-9-2 15,5-4 0-15,4-6-2 16,3-2 1-16,4-5 2 31,6 4-1-31,3-7 2 0,1 2 0 0,5 2 1 16,5 4-1-16,4-1 1 15,11 3-1 1,7 0 1-16,7-5 1 0,13 0 0 16,0-3 2-16,2-3 5 15,-3-5 2-15,-7 0 3 16,4-3-2-16,13 0-2 16,7 1 0-16,2 1-1 15,-8 4 0-15,-4 3-1 16,-12 2 1-16,0 10 2 15,2-3 0-15,8 4 0 16,4 0-2-16,7-4-3 16,-5-3-2-16,-6-5 1 15,-8-2-1-15,0-8 1 0,6-1 1 16,11-2 3-16,7 6 1 16,-4 0-1-16,-9 7 0 15,-16 9-1-15,-9 1-1 16,-2 5-1-16,2 2 0 15,3-2-2-15,9-3 0 16,3-6-1-16,4-1 0 0,-4-5-1 16,-5-2 1-16,-9 1-1 31,3 4 0-31,4 5 1 0,6 4-1 0,7 2 1 16,-4 3 1-16,-4 1 0 15,-9 0 0-15,-15 2 2 31,-5-3-1-31,-7 3 0 0,4-5 0 16,-2 0 0-16,7 3-1 16,-2-1 0-16,3 3-1 0,-2 0 1 15,1 1 0 1,-9-1 1-16,-2 0 1 0,-7-3 1 16,-11 1 3-1,-10-1 2-15,0-2 1 0,-8-1-2 16,-2-2-1-16,4 1-4 15,4 1-4-15,-1 3-1 16,-1-4-3-16,8 1 1 16,-8-2 0-16,6 0 1 15,0 0 2-15,-1 0 2 16,-1 0 0-16,1 0 0 0,-2 1 0 16,2 2-2-1,1 4 0-15,6-1-2 0,2 4-2 16,4 1 2-16,4 1 1 0,-5-1 1 31,-2-4 2-31,-7-1 1 0,-2-3 2 16,-6-1 9-16,-5-2 4 0,-9 0 9 15,-2-4-1-15,-6-2-8 32,0 0-6-32,-3-4-10 15,1-2-3-15,3-1-3 0,1-3-2 16,0-7 0-16,8-1 0 0,-3-3 2 15,4-1 0 1,2-5 3-16,-4 1 0 16,-3 1 2-16,0 1 0 15,2 1-1-15,-2-2 0 16,5 5-1-16,-2 1-2 0,5 6 2 16,0 5 0-1,0 5 1-15,0 2 0 16,2 1 0-16,-2 1 1 0,0-3 0 15,0 8 2-15,0-1 1 0,0-1 1 16,-8-4 0-16,8 4 0 16,-2 1-2-16,2-1-2 15,-1 1-1 1,-1-1 0-16,0 2-1 16,-1-1 1-16,3-3 0 0,-3 4 0 0,2 7 4 31,-1 2-1-31,-1 5-2 15,-2 2-1-15,7 12-7 16,4 6-2-16,3 3 2 0,4 4 2 16,-3 4 4-1,2 2 1-15,1 2 1 16,-4-5 1-16,2 3-1 16,-3-4 0-16,-3-7 3 15,-2-1 0-15,-4-15 2 0,-1-2 0 16,0-6-2-16,1-4 0 0,1-5-1 15,-10 0-1-15,2-6 0 16,2-5 1 0,-10-1 1-16,-1-4 0 0,-4-2-1 15,-5-1-1-15,-6-6-2 16,-3 0 1-16,-9 1-1 16,-6 2 0-16,-10 3 0 15,0 4 0-15,-2 2 2 16,2 4 0-16,4-3 0 15,-3 4-1-15,7-3-1 16,-1 2 0-16,0-5 0 16,3-2-1-16,-5-1-1 15,-5 1-1-15,-5 4 0 16,-1 1 1-16,0 5 0 16,-4 0 1-16,7 3 1 0,5 1 0 15,-4 2 0-15,7 4 0 16,-5-6 0-16,-5-1-1 15,-12 0 0-15,-5 0-2 16,0 3-3-16,0 5-4 16,11 0-4-16,2 2-2 15,1 1 6-15,-2 1 3 0,-1 1 6 16,-4 1 1-16,-7-3-2 16,1 2-1-16,2-4-1 15,-1-4-1-15,9 4-6 16,4-2-1-16,-5 1 0 15,-1 3 2-15,-12-2 6 16,-2 1 2-16,5 1 2 16,3 0 0-1,5-5 0-15,7 0 0 16,-4 1-1-16,4 0 0 0,3 1-1 16,-7-3-1-16,0 0-2 15,0 1 1-15,14-6 2 16,3 0 0-16,12 2 2 15,7-2 0-15,0 1 1 16,-1 1-1-16,4-1 0 16,-2 4 0-16,-9-2-1 15,0 0-1-15,-7 4 1 16,-5-4-1-16,-5 3 1 0,0 0 0 0,0-1 0 31,6 3 0-31,12 2-2 16,-3-4 0-16,17 3-2 15,-2-2-1-15,6-1-1 16,2 0 0-16,0 1-5 0,2-6 0 16,-7 4-3-16,-3 0-3 15,-2-2 2-15,-4 0 1 16,3-2 5-16,1 1 2 16,6-2 4-16,0 0-1 0,7-3 0 15,5-2-1-15,5-4 1 16,-1 1 0-16,1 0 2 15,6 2 0-15,-4-1 2 16,3-1 1-16,-9 2 0 16,-1-5 1-16,-7 8-1 15,4-3 0-15,1 1-3 16,7-3-2-16,4-6-4 16,2-2-2-16,6-15 2 15,0-1 2 1,-1-4 5-16,1-1 1 0,-2 4 1 15,3 0 3-15,-8 6 1 16,1 5 0-16,-1 5 2 16,-4 6-1-16,3 8 0 15,3 1-2-15,-6 2-7 16,8 7-5-16,8 7-5 16,2 6-1-16,7 4 6 15,-1-2 12-15,6 2-24 0,-5-1-15 16,4-1-62-16,-7-1-59 15,-1-4 90 1</inkml:trace>
  <inkml:trace contextRef="#ctx0" brushRef="#br0" timeOffset="-109161.41">14371 17289 547 0,'0'11'114'0,"0"0"107"0,0 2-60 0,-6 1-62 0,-1 2-27 0,-2 5-31 15,-5-4-15-15,1 2-18 16,0-2-4-16,1-4-2 15,7-5 0-15,2-5 2 16,1-2 13-16,1 1 29 16,-1-2 12-16,2-2 11 15,-8-9-10-15,11 2-24 16,2-4-11-16,0-4-10 16,1-2-1-16,-3-3-3 15,8-2 1-15,-1-1-4 16,2-2-1-16,4 2-2 15,-2 0-3-15,1-1-1 16,7 4-2-16,1 3 0 16,3-3 1-16,4 7 1 15,-4-4-3-15,4 6 15 0,4 2 2 16,0 2 6-16,-1 2 3 16,2 6-11-16,1 1-2 15,-3 4-5-15,2 3-2 0,3 4-2 16,0 0 0-16,0 3-1 15,0 2 0-15,-1 1 1 16,0 2 0-16,-3-5 0 16,4-3 0-16,0-6 0 15,0 1 0-15,5-4 0 16,-1-2 0-16,6 1 0 16,5 4-1-16,2 6 1 15,5 0-1-15,-1 4 0 16,-2-1 1-16,-10-2 6 15,2-2 7-15,-8-5 4 0,3-4 1 16,-1-4-5 0,4-7-6-16,-3 1-2 15,2-7-1-15,-5 0 1 16,-2-1 1-16,1 1 1 16,-2-3 0-16,-2 0 0 15,-1-3-2-15,-4 2-2 16,2-1 0-16,-4 1-2 15,2 3 1-15,-7-1 1 16,-2 6 0-16,-8 2 2 0,-3-1 2 16,2 3 8-1,-4 0 2-15,-4 2 0 0,6 3-4 16,-8 1-8-16,0 1-3 16,1 1-3-16,2 1 0 15,2 1-3-15,-5 3 0 0,6 4 0 16,-6 2 2-16,4 3 1 15,1 5 0-15,-4 10 2 16,3-1 0-16,-7 8 1 16,1 2 0-1,2-6-1-15,5 1-1 16,2-13-1-16,-2-1 0 0,9-11-1 16,0-2 0-1,7-6 1-15,4-1 1 0,2-10 2 16,5 1 1-16,0 1 1 15,-4 1-1-15,4 0 0 16,-3 2 0-16,6-4-2 16,1-1 0-16,4 0 0 15,-6-1-2-15,-3 4 1 0,2-2-1 16,-6 7 1 0,3 3-1-16,2 3 0 15,-5 2 1-15,3 4-1 0,-3 2 0 16,4 1 0-16,6-3 1 15,6-4-1-15,4-1 1 16,12-4 1-16,4-4 3 0,0-7 3 16,-1 0-1-1,-7-5-1 1,-7 3-3-16,-4 1-2 16,-3 1 0-16,4 6 1 0,-3 0 0 15,3 5 0-15,1 2 1 16,-5 2 0-16,5 0-1 15,1-3 0-15,2 1 0 16,-1-1 17-16,-7-1 3 16,-2 0 3-16,-7 0 2 0,0 0-18 15,1 0-1-15,-1 3-4 16,-5 1 0-16,4-1-2 16,-4 6 0-16,4 4 0 15,-4 1 0-15,-4 5 0 16,0 0 1-16,7 3-1 15,0-6-1-15,13 0 0 16,-4-2 4-16,9-2 13 16,-1-1 7-1,-6 2 13-15,-1 0-2 0,-8 2-6 0,-2 3-5 16,-10 1-8 0,-2 3-3-16,-12 5-4 15,2-1-1-15,-6 3-4 16,3-2-2-16,2-2-2 15,-3 0 0-15,3-1 0 16,1-1 0-16,2 3 1 16,-2-3-1-16,-5 2 1 0,3 2 1 15,-4-2 0-15,3 2-1 16,-8 5 0-16,2 1-2 16,-2 6-2-16,-2 2-1 0,-1-3-9 15,3-3-12 1,1-16-41-16,3-7-63 15,5-26-134-15,5-25 144 16</inkml:trace>
  <inkml:trace contextRef="#ctx0" brushRef="#br0" timeOffset="-105715.89">16491 16862 568 0,'-14'20'38'0,"-5"3"20"0,3-6-48 0,0 3-10 0,4-7 0 0,2-2 23 0,6-5 60 16,4-4 24-16,-2-2 54 15,1 0 7-15,-4-2-7 16,3 1-12-16,1-1-38 15,-10-1-22-15,4 3-41 16,-1 2-12-16,-1-2-17 16,-2 1 2-16,5-1 6 15,-5 0 5-15,9 0 10 16,2 0-1-16,-2 0 8 0,2-1 5 16,0-9 5-16,2 4 1 0,-2-5-12 15,0-5-9 1,0-6-16-16,0-5-7 0,0-8-7 15,0-4-3-15,2-7-2 16,-1-1-1 0,4-5 0-16,0 0 0 0,-1-3 11 15,4 4 3-15,-1 2 4 16,0-4 1-16,1-4-9 16,-3 2-4-16,8-10-5 15,-2-3-1-15,0-1-1 16,-5-5 0-16,3-3-1 15,4-1 0-15,1 1-1 16,2 0 0-16,6-1-2 16,3-2-1-16,15-7 0 15,-2-3 1-15,4 2 1 16,4 4 1-16,-6 9 0 16,-1 1 2-16,-1 6 2 15,-7-2-2-15,-1-2 1 0,-3-4-2 16,0-9-1-16,3 1-1 15,6-1-2-15,2 5 1 16,0 3 1-16,0-1 0 16,-2 6 1-1,-8 6 2-15,-1-4 1 0,0 2 1 0,-3 2 0 32,-1 0-1-32,-4 3-1 15,2-2-1-15,-5 0 0 0,3 2-1 0,-2-1 1 16,0 2-1-1,2 1 0-15,-5-5 0 16,2-1 1-16,0 1 0 16,1 3 0-16,-2 3 1 15,-1 2 0-15,-2-1 0 0,4-1-1 16,0 0-1-16,4-1 0 16,1-2 0-16,3 0 0 15,-1-5 0-15,-1-1 1 0,2-1-1 16,-7-4 0-16,7 3 0 15,1-3 0-15,-3 3 0 16,4 3 0-16,-6 0 1 16,2 2-1-16,3-3 0 0,2-1 0 31,3 6 6-31,5-2 6 16,0-2 6-16,-2 6 6 15,3 1-4-15,-1-1-3 16,4 5-6-16,-3-4-6 0,-2-2-2 15,2-10-2-15,0-1-1 16,4-5 0 0,4 2-1-16,-3 1 1 0,-3 4 0 0,1 1 0 15,-3 1 0 1,-2-1 1-16,5 2 0 16,0-8 0-16,1-5 1 0,9-3-2 15,3-2-1-15,17-3 0 16,1-5-2-16,5-12 2 15,-2 0-1-15,-7-5 1 16,-1 5 1-16,0 6 0 16,4 1 0-16,8 6 1 15,8-7-1-15,-2 0 0 16,-1 0 0 0,-10 8 0-16,-1 0 0 0,-3 6 0 15,5-1-1-15,4-5-1 16,8 0 1-16,10-7 0 15,-4 9 0-15,-3 6 0 16,-7 4 0-16,-5 4 0 16,4 1 0-16,7 1 1 15,4-3-1-15,9 3 1 16,-2-3 0-16,-8 0 0 16,-8 4 1-16,-7 3 0 0,3-2-1 15,2 7 2 1,7 1 0-16,1-6 1 0,-9 3-1 15,-6 2 0-15,-10-3-1 16,-6 2 0-16,4-2 0 16,5-3 0-16,2-3 0 15,9-2 1-15,5-2 0 0,-1-1 0 16,-5 1 1 0,-15-5 0-1,-10 9 1-15,-17 1 1 16,1 0-1-16,-5 1 1 0,2-1 0 15,-4 0 0-15,-3-7 1 16,-7 4 3-16,-1-2 2 16,-14 5 2-16,-3 3 2 0,-9 6-1 15,-6 1-1-15,-2-1-3 16,-5 2-1-16,-2-2-2 16,-1-1 0-16,-2-2 0 15,0 1 3-15,-14 0 6 0,5 3-4 16,-13 1 0-1,-4 4-5-15,-11 6-3 16,-5-1 3-16,-7 3 1 16,2 3-1-16,0 2-3 15,3-1 0-15,-1-1-2 0,-6 3-2 16,-10-1-1 0,-4 2 0-16,-10-1-4 15,-1 8 2-15,13 3-3 16,4 8-1-16,-4 2-2 15,-7 4-1-15,-15 5 2 16,-4 0-1-16,1 5 2 16,7 4 0-16,7 4 0 15,-8-1 0-15,-6 3-1 0,-5 5 2 16,5 0-1-16,8 1 3 16,9-1 1-16,-1-2 0 15,-4-3 2-15,-1-2 0 0,8-1-1 16,6 0 1-16,13 3-1 15,4 0 1-15,-1 0 1 16,-5 0 0-16,-9-3 1 16,-1 0 1-16,1-2 0 15,6-2 0-15,9 1-1 16,6 1-1-16,-3 1-1 16,-7 1-2-16,-12-2 0 15,-5 3 1-15,5-2-2 16,7 0-2-16,16-5-3 15,6 1 0-15,7-1 2 16,4-4 1-16,-3 0 4 16,-4-6 0-16,-11 2 1 15,-6-3 0-15,-3 2 0 16,4-4-1-16,5 5 1 16,6-2 1-16,4-2-1 0,5-2 0 15,9-6-1-15,-1-5-1 0,3-3-1 31,0-2 0-31,-6-1 2 0,-2-1 0 0,2 4 1 16,-1-3-1-16,7 1-1 31,5-4-2-31,9 1-1 0,4 1 0 16,0 0 0-16,6-7 2 0,-2 1 1 31,3 0 2-31,2-8-1 0,2 2 2 16,-1-3-2-16,2-6 0 0,6-2-2 15,-3-3-1 1,7-2 1-16,1 3-1 0,1-1 2 16,1 6 2-16,-2 3 1 15,-2-2 0-15,-1 6 1 0,0 2 0 16,-5 0-1-16,3 0 1 0,-1 0-1 16,1 0-1-16,4 1 0 31,-1 2-2-31,-1 8 0 15,6-1 0-15,-1 9-1 0,-2-2 1 0,0 11 0 32,-5 5 1-32,-1 1 0 15,3 2 1-15,-5 5 0 16,6-2 1-16,-6 1 0 16,3 0-1-16,4-2 1 15,-1-5-1-15,4-1-1 16,-2-1 0-16,1-2 0 15,-1 2-1-15,2 4 3 16,-2 1-1-16,0-1 1 16,-2 10-1-16,-7 0-1 0,3 5-2 0,-7 2-1 15,-1 3-1-15,-2 3 0 16,2 1 2-16,1 1-1 16,5-2 2-16,-3 3-3 15,0 4-1-15,-1 8-3 16,-6 4-2-16,-4 6-1 15,-3 7 2 1,1 2 6-16,5-1 2 0,-6-3 3 16,5-3 0-16,4-9 2 15,2-5 0-15,4-6 0 0,7-2 2 32,-5-10 2-32,3 2 1 0,-1-6 1 15,0 2-2-15,1-9-5 16,5-1-3-16,8-6-6 15,5-2-1-15,12-10-1 16,5-1 2-16,9-4 3 16,4-2 3-16,-2-4 1 15,-10 1 1-15,3-1 1 16,-6 2 1-16,-4 1 0 16,-4 0-1-16,-6 6 1 15,-6 6 2-15,0 2-1 0,-6 8 0 16,-1 5-1-1,1 9-2-15,3-4-6 0,-2 3 1 0,1 2-1 16,6 0 1-16,1 0 3 16,3-4 1-16,2-1 1 15,3 2 1-15,-3-5 0 32,3 3 0-32,-4 0 0 0,-5 2 0 15,-2 3 0 1,-7 3 1-16,-1 5-1 0,-1 2-1 0,2 7-9 15,7 7-2 1,6 6-4-16,5 9 1 16,8 7 7-16,5 0 2 0,-2 1 5 15,4-1 0-15,-4-13 11 16,-1-2-13-16,-6-15 422 16,3-10-306-1</inkml:trace>
  <inkml:trace contextRef="#ctx0" brushRef="#br0" timeOffset="-89456.21">19788 917 234 0,'3'0'94'0,"1"-2"49"0,-4 2 24 0,-2 2-1 16,-3-1 0-16,-3 2 10 0,4 2-17 0,-1 0-13 0,-3 4-20 0,3-4-15 0,-4 3-26 0,-2-2-15 0,8 10-37 0,-4 5-12 15,6 12-13-15,-1 3-5 0,-6 8 0 0,4 3-1 16,4-4 0-16,0-2-1 0,11-13-2 0,1-6-1 0,12-14 1 16,1-12 3-16,4-14 13 15,1-5 8-15,-4-9 20 16,0-6 7-16,-9 0-3 15,-8-1-6-15,-9 1-15 16,-4 5-7-16,-20 5-8 16,-3 4-6-16,-7 13-14 0,-1 6-8 15,0 10-30 1,7 4-19-16,14 4-80 16,6-2-72-16,19-5 121 15</inkml:trace>
  <inkml:trace contextRef="#ctx0" brushRef="#br0" timeOffset="-89100.63">20295 849 1286 0,'4'-2'105'0,"-10"-1"106"0,0 3-102 0,-13 5 8 15,-6 6-40-15,3 8-54 0,-4 6-9 0,6 18-15 0,4 1 0 16,14 8-4-16,10-3-2 0,19-15-3 0,9-2 1 0,10-19 1 0,-3-9 6 0,-5-8 9 16,-4-12 12-16,-5-9 22 15,-6-9 4-15,-8-3 16 0,-1-3 8 16,-14-1-12-16,-10 3-4 0,-7-6-23 15,-8 3-19-15,-5 10-14 0,-5 4-10 0,0 19-25 16,-1 10-21 0,9 16-43-16,5 0-25 15,16 4-119-15,17 2-87 16,14-12 185-16</inkml:trace>
  <inkml:trace contextRef="#ctx0" brushRef="#br0" timeOffset="-88786.66">20847 764 1341 0,'-6'6'107'0,"-12"3"96"0,-2 9-90 0,-7 9-8 0,-1 6-41 0,4 11-56 0,2 2-4 0,19-1-9 0,4 0-6 0,21-12-1 15,5-8 1-15,9-13 5 0,4-5 5 0,1-14 3 0,-3-4 3 0,-7-11 6 0,-1-6 9 0,-16-7 19 16,-6 1 4-16,-12-4-3 0,-14-6-6 0,-15 3-22 0,-3 1-15 0,-5 12-25 0,6 9-20 0,5 19-75 0,10 9-62 0,10 18 104 15</inkml:trace>
  <inkml:trace contextRef="#ctx0" brushRef="#br0" timeOffset="-88493.69">21278 955 1248 0,'3'-4'113'0,"-2"-5"30"16,-1 6 11-16,-4 3-54 0,-1 3-39 0,-3 14-32 0,0 10-12 0,5 16-20 0,1 2 1 0,4 4 1 0,9-5-1 0,5-17 2 16,6-8-1-16,9-16 6 15,4-4 7-15,1-17 14 0,4-5 11 16,-13-6 10-16,-4-7 2 15,-13 3-2 1,-10 0-7-16,-18-7-19 16,-4 6-34-16,-11 2-95 15,-6 2-91-15,-2 25 100 16</inkml:trace>
  <inkml:trace contextRef="#ctx0" brushRef="#br0" timeOffset="-72427.75">13473 17050 394 0,'-12'14'73'0,"-4"3"84"0,-3-4-23 0,8-12-13 0,-3-1-16 0,12-12-10 0,2-2 0 0,10-7 15 0,4 4 8 0,-9-2-3 0,1 0 1 0,-5 0-9 16,-8 0-9-16,-6 2-25 15,-4-2-18-15,-13-3-27 16,-4 1-9-16,-5-4-10 15,-8 0 0-15,-7-1-2 0,0 0 0 16,4 7-2-16,-2 3-1 16,11 16 1-16,-2 3 0 15,-1 16 5-15,5 8 4 0,-2 14-5 16,-7 8-2-16,9 15 0 16,-2 12-4-16,-2 14 3 15,12 0-2-15,-4 6-4 16,3 0-4-16,7-3-2 15,0 4 1 1,6-3-3-16,10 7 3 0,9-5 1 16,4-1-1-16,12-13 0 0,6-5 1 31,5-14 2-31,6-1 0 16,-1-10 1-16,4-2 1 0,5 4 0 15,8 0-1-15,3 4 0 16,-5-11 1-16,-4 0 0 15,-4-1 0-15,-4-8 0 16,-3-6-1-16,-4-9 0 16,5-1 0-16,-8-9-1 15,4-7 1-15,7-6-1 16,3-6 1-16,4-18 2 16,3-6 3-16,6-12 4 15,9-6 0-15,2 1-1 0,1-3-1 0,-11 6-1 16,-9 3-1-16,-7 7 1 15,-3-2-1-15,-5 6 0 32,-1 0 5-32,-3-5 11 0,-4-6 6 0,-7-11 2 31,0-3 1-31,-6-14-11 16,0-2-4-16,-2-6 2 0,-2-4-2 15,-3-4 6-15,-1 3-4 16,-5-3 4-16,-4 1-1 0,-2-1-3 15,0 0 4-15,3 3-3 16,-2 3 1-16,-2 5 2 16,-4 1 0-16,-6 10-2 15,0 0-2-15,-5 8-7 16,2 6 0-16,-7 10-3 16,-2 6-2-16,-18 3-18 15,-4 6-21-15,-15 2-55 16,-3 0-50-16,0-2-172 0,-2-4 179 15</inkml:trace>
  <inkml:trace contextRef="#ctx0" brushRef="#br0" timeOffset="-56640.19">9405 1104 335 0,'1'0'126'0,"1"0"94"0,-4 0-18 0,-7-3-19 0,4 3-40 0,-4-3-25 0,7 1-31 16,4-1-10-16,-2 3-22 0,0-1-6 0,1-4-13 0,-1 3-10 0,0-1-11 15,0 2-4-15,-5-7 5 16,-6 8 1-16,3 1-2 16,1 6-2-16,-3 5-8 0,-3 1-2 0,4 4-2 31,3 4-1-31,1-4 0 0,2 5 1 15,3-6 0 1,0 4 4-16,3-4 6 16,2 0 2-16,-2 5 2 0,2-4-4 15,-1 7-3-15,-1-6-3 0,1 3 0 32,0 3-1-32,1-4-2 0,0 1 1 15,3 1-3-15,4-5 1 16,4-3 9-16,5-1 6 0,2-5 16 15,-1-5 6 1,5-5 0-16,3-1-3 0,-5-8-9 31,-2-3-4-31,-3-7-1 0,-3-1-2 0,-4-4-2 16,-2-3-1-16,-1 1-4 16,-3-4 0-1,-2 4-3-15,0 3-2 0,-5 7 1 16,-2-1 1-16,-1 5 1 15,-5 0 2-15,2 3 0 16,-8-2 0-16,-5 1 0 16,0-1 0-1,-5-3-1-15,-1-1-3 16,1 0-4-16,5 1-1 16,-1 5-4-16,6 4 0 0,-1 4-3 15,0 3-2-15,-3 5-1 16,3 6-2-16,-1 6-2 0,2 5-8 15,1 4-52-15,2-3-43 16,5-4-266-16,-1 2 228 16</inkml:trace>
  <inkml:trace contextRef="#ctx0" brushRef="#br0" timeOffset="-54671.33">6251 7663 677 0,'-22'-9'129'0,"1"4"97"0,-1-3-35 0,7 3-76 0,4-1-19 0,4 1 1 0,6 5 2 0,-3 2-7 0,4 1-2 15,0 7-25-15,4 1-11 16,16 1-17-16,2 1-11 0,18-8-3 16,5-5 2-16,19-10 1 15,11-7 3-15,25-9-6 16,7-2-1-16,5-3 7 15,-5-3 9-15,-23 6 4 16,-16-3 6-16,-21 7 5 0,-14 7-6 16,-22 7 11-1,-12 5-7-15,-31 12-16 16,-17 8-6-16,-25 9-19 16,-14 6-6-16,-24 0 1 15,-5 0-2-15,6-6-2 16,6-4-1-16,37-3-3 15,11 1-2-15,21-4-1 16,11-5-6-16,23 1-6 16,7-2-2-16,28-8 10 15,8 0 8-15,20-8 10 0,10-3 5 16,26-8-6-16,4-3-2 0,3-2 1 16,-8 1-1-16,-25 5 4 15,-21 4 3-15,-34 6 11 16,2 7 4-16,-33 7 7 15,-11 2-4-15,-15 11-14 16,-27 0-4-16,-21 4-10 16,-2 1 1-1,1-2-3 1,8-5-1-16,36 1-6 0,10 1-2 16,25-2-11-16,11 0-3 15,25-9 0-15,13-1-22 0,31-14-112 16,18-10 179-16,8-32-69 15</inkml:trace>
  <inkml:trace contextRef="#ctx0" brushRef="#br0" timeOffset="-41821.69">22592 16614 416 0,'-5'-8'132'0,"-6"-1"139"0,1 1-34 0,1 2-62 16,-5 3-20-16,3 0-27 0,-3 1-8 0,-4 0-16 0,10-1-8 15,-11 2-18-15,-4-1-7 0,-7-1-8 0,-10 3-2 0,-9 3-1 0,1-1 1 0,-9 4-2 16,-5 2-5-16,1 3-16 0,4 0-1 0,3 3-13 0,-1 0-4 0,9 5-4 16,2 3-7-16,11 5-2 0,6 6-1 0,2 7 1 0,-5 2-1 0,0 10-4 0,-2 7 0 0,-4-1-2 0,1 8 0 0,1 5 0 0,4 5-2 0,3 1-2 0,11 4 0 0,8-3-2 15,10 4 2 1,14-9-1-16,6-2 0 0,14-6 1 16,3-4-1-16,10-7 1 15,-5-4 1-15,4-1 1 16,-7-5 0-16,8-3 1 0,1-1-2 15,1-9-2-15,4-2 0 16,6-18-3 0,7-11 1-16,21-15 0 0,7-11 2 15,0-11 2-15,2-7 2 16,-3-9 1-16,6-4 0 16,11-8 0-16,-7-6 0 0,-16 2 9 31,-18-10 10-31,-26-9 7 15,-13-2 7-15,-21-11 1 0,-10 0-6 16,-27-2-3-16,-15-1-4 16,-30 5-9-1,-24-2-2-15,-12 3-23 0,-10-1-20 16,5 18-55-16,-2 9-42 16,-17 28-57-16,-7 12 91 15</inkml:trace>
  <inkml:trace contextRef="#ctx0" brushRef="#br0" timeOffset="-38811.27">4285 3957 713 0,'-8'-14'44'0,"4"-5"33"0,-3-1 9 0,3-3 3 0,4 1 8 0,-2 5 6 0,1 6 5 16,-6 11-2-16,4 8-7 0,-6 9-9 0,1 7-10 0,-10 4-1 0,3 5-1 0,0-1-11 0,0 1-6 16,4 5-17-16,0 0-9 0,6 1-16 15,-2 2-7 1,7-5-7 0,-1-4-1-16,6-10-4 15,12-3 0-15,0-8 11 0,10-3-2 16,9-6 15-16,-1-2 4 0,8 0 1 15,3-4 5 17,-4 6 1-32,1 7-3 0,-7 7-7 0,-6 8 1 15,-14 1-3-15,-12 2 3 16,-18 11-3-16,-11 3-5 0,-13 8-36 16,-11-2-43-16,-1 0-112 15,-4-4-104-15,2-9 148 16</inkml:trace>
  <inkml:trace contextRef="#ctx0" brushRef="#br0" timeOffset="-38529.47">4159 3904 1663 0,'2'-7'120'0,"-2"-2"65"0,16-2-2 0,4-13-80 0,8-3-12 0,13-7-44 0,-7-9-18 0,5-3-17 16,7 4-19-16,1-7-122 0,13 8-103 0,17 1 118 0</inkml:trace>
  <inkml:trace contextRef="#ctx0" brushRef="#br0" timeOffset="-37095.64">5506 3965 1044 0,'8'3'84'15,"2"2"47"-15,4 0-41 0,5-5 19 16,-5 0-16-1,11 1 3-15,2 1-16 0,8 4-37 16,6 4-14-16,3 2-19 31,7 1-8-31,20 9-2 0,7-2 0 0,9 10 0 16,2-1 0 0,-7 7 4-16,-5-4 4 15,2 2 13-15,8-7 3 16,13-5 7-16,17 3 0 0,-2-15 3 15,-1 1 2-15,-8 2-7 16,-9-12-4-16,20 9-12 16,-2-1-7-16,5-1-3 15,0 3-2-15,-11-5-1 16,3-1 0-16,10-7 0 0,4-5-1 16,5-11 0-16,-4 1 0 0,-7-10 1 15,7-8 2-15,11 5 0 16,1-7 0-1,-8-1-2-15,-5 1 1 0,-4-2-1 32,4 1 2-32,-1 0 0 15,-9-1 0-15,-15-5 1 16,-8 0 2-16,-6-5 2 0,5-2 0 16,-9 1-1-16,-4-4-1 15,-11-3-2-15,-13-4 2 16,-9-4 3-16,-10 0 0 15,-7-1-1-15,-1-3-2 0,8 4 0 16,2-1 0-16,0 3-1 16,0 0 1-1,-10-5-1-15,5 2 0 0,-3-5 0 16,8 1-1-16,2 7-2 16,4 3 1-16,2 8-1 15,-2 3 0-15,-3 5 3 16,-8 3 6-16,0-1 15 15,-6-2 4-15,-2 1 2 16,0-4-5-16,1-5-15 16,-1 0-5-16,6-11-2 15,6 1-3-15,-1 1 1 16,-3 2-1-16,0 12 1 16,-4 6 0-16,-6 12 2 15,-7 4 2-15,-6 6 4 16,-3 7 1-16,-7 4-3 15,0 0-3-15,0 0-4 16,-3 2-1-16,3 4-2 16,0 2-1-16,0-1-2 15,3-1 0-15,4-7 1 0,2 2 1 16,4 4 2 0,-2 0 1-16,0 1 0 15,-6 1 1-15,-5 1 3 0,0-7 1 0,-8 6 0 16,-2-2-7-1,-2-2-18-15,-6 2-13 0,-5 3-27 16,1 1 0 0,-12 14-2-16,0 4 8 15,-1 7 24 1,-4 4 6-16,6 0 16 0,4-6 4 16,9-7 2-1,7-4 0-15,8-7 0 0,5 1 1 0,5-9 0 16,4-6 1-16,9-3 1 15,2-5 1 1,7-6-1-16,6 2 0 0,-1-4 0 16,6-1-1-16,0 1 0 15,-1 7 0-15,8-2 5 16,-3 3 3-16,-2 3 4 16,-3 2 2-16,-8 2 3 15,-2 3 0-15,-13 6 1 16,-3-2-2-16,-6 5-2 15,-1 7-2-15,-4 5-4 16,-4 9-2-16,-6 16-3 16,-6 5-3-16,1 12-2 15,-1 8-3-15,-5 1-39 0,2 3-40 16,4 5-240 0,-4 10 199-16</inkml:trace>
  <inkml:trace contextRef="#ctx0" brushRef="#br0" timeOffset="-19003.82">7545 3659 599 0,'-2'0'70'0,"7"0"60"0,7-8 69 0,-4-1 35 0,-3 1-22 0,-5-5-53 0,0 5-16 0,0 8-37 0,2 0-5 0,-12 10-24 0,4 7-23 0,-7 4-15 0,-12-2-13 0,14 7-19 15,-3-3-1-15,1 2-7 16,2 2-3-16,8-7 1 15,3 1 1-15,5-4-1 32,6-3 0-32,4-1 8 0,6-4 5 0,4-3 10 15,2 2 7-15,1-6 6 16,7 1 1-16,-5 0-1 16,0 2-4-16,-9 3-12 15,-4 4-3-15,-12 9-4 16,-5 4-2-16,-13 5-6 15,-7 6-16 1,-9 5-54-16,1 0-39 16,-7-3-92-16,5-5-52 15,2-10 138-15</inkml:trace>
  <inkml:trace contextRef="#ctx0" brushRef="#br0" timeOffset="-18751.02">7474 3741 1225 0,'-3'-1'128'0,"-1"-1"104"0,6-4-20 0,7-4-44 0,1-1-31 0,7-14-42 0,10 9-26 0,0-3-25 0,3 3-14 0,8 15-29 0,-7-5 2 0,-1 6-60 15,-1 4-56-15,-3-7-162 32,4 3-190-32,2 3 259 0</inkml:trace>
  <inkml:trace contextRef="#ctx0" brushRef="#br0" timeOffset="-18399.45">8124 3640 734 0,'3'0'130'0,"5"0"135"0,-5-1-43 0,2 7-19 0,2-4-30 0,-5 12-34 0,0 0-26 0,2 10-39 0,-4-4-17 0,8 15-36 0,3 3-6 0,0-1-11 0,2 11-2 0,-10-15-16 0,-1 0-24 0,1-5-73 0,-3-4-41 0,-3-8-155 0,0-2 169 0</inkml:trace>
  <inkml:trace contextRef="#ctx0" brushRef="#br0" timeOffset="-18103.78">8026 3779 1227 0,'-3'0'182'0,"1"8"102"0,2-5-64 15,0 3-51-15,5-1-71 0,3-14-23 16,1 7-32 0,5-3-3-16,5-4-21 15,5 9-11-15,4-11-9 16,2 1-4-16,0 4-9 16,0-5-23-16,0 5-89 0,0 4-56 15,-5-1-254-15,5 5 244 16</inkml:trace>
  <inkml:trace contextRef="#ctx0" brushRef="#br0" timeOffset="-17954.38">8509 3517 933 0,'-2'-5'156'0,"-3"4"110"0,2 1-55 0,3 6-35 0,3 4-54 0,4 7-21 0,-1 10-32 0,3 8-12 0,2 6-21 0,0 4-15 0,2 1-23 0,-2 1-21 0,0-4-65 0,2-1-50 0,-7-1-250 16,5 2 227-16</inkml:trace>
  <inkml:trace contextRef="#ctx0" brushRef="#br0" timeOffset="-17554.2">8748 3609 1156 0,'8'-11'117'0,"2"-2"77"0,2 8 2 0,3-4-57 0,-1 3-23 0,6 1-47 0,-2 2-16 0,1 3-30 0,-1 0-7 16,5 6-11-16,-8 2-1 16,-4 4-2-16,-6 4-1 15,-5 5 1-15,-3-2-6 16,-10 4-8-16,1 1-3 0,-10 3-3 15,1 1 6-15,4-1 6 16,3-2 3-16,10-4 1 16,4-6-1-16,5-5 0 15,12-4 0-15,2-6 0 16,7-1 1-16,5-4-1 16,-4-8 0-16,3 1-36 15,0-6-29-15,2-1-101 16,-4 4-122-16,0-6 166 15</inkml:trace>
  <inkml:trace contextRef="#ctx0" brushRef="#br0" timeOffset="-17237.8">9147 3536 1295 0,'-4'3'119'15,"2"-3"75"-15,2-1-5 0,6-7-67 0,7-2-20 0,4-4-39 0,9 2-14 0,2 0-17 0,7 3-9 0,-4 4-15 0,7-1 0 16,0 9-5-16,-3 0-1 16,-7 10-1-16,-6 0 0 15,-9 9 1-15,1 1 0 16,-12 10-1-16,-4 4-5 0,1 5-26 15,-9 4-17 1,4-2-61-16,-2 3-39 0,2-6-373 16,6 7 328-16</inkml:trace>
  <inkml:trace contextRef="#ctx0" brushRef="#br0" timeOffset="-7958.22">11197 1030 313 0,'-2'0'88'0,"1"3"63"0,-3 5-21 0,-3-5-9 0,2-1-13 0,0-2 0 0,-1-2-1 0,4 1 7 0,2-5-6 0,0 1-5 0,3 2-3 16,7-4-6-16,-4 6-9 0,2-2-4 0,2 6-10 0,-7 5-3 15,-2 9 1-15,1 10-6 16,-4 12-16-16,-1 9-12 15,-5 11-23-15,3 1-3 16,-6 3-5-16,5-1 0 16,-3-7-2-16,-1-6 0 0,9-10-32 15,-4-5-30-15,0-14-72 16,4 1-57-16,1-10-210 16,6-7 231-1</inkml:trace>
  <inkml:trace contextRef="#ctx0" brushRef="#br0" timeOffset="-7308.43">11602 1164 236 0,'-5'7'112'0,"-1"-3"128"0,0 4-15 0,-4-5-51 0,4 1-26 0,-2 0-49 0,-1-2-20 16,2-2-22-16,-4 1-8 0,2 6-8 16,-2 4-5-16,1 9-12 15,-2 5-6-15,4 13-12 16,-3 6-2-16,5 5-4 16,9-3 0-16,9-14-1 15,14-7 2-15,2-14 17 0,4-11 13 16,-3-8 23-16,-3-8 7 15,-9-9-4-15,-4-3-8 16,-10-7-15 0,-3 0-7-16,-11-1-7 0,-5 0-4 0,0 4-7 15,-3 1-4 1,0 10-8-16,7 5-7 0,-4 13-28 16,-1 6-32-16,12 10-79 15,5 0-47-15,9 1-206 16,9-2 226-16</inkml:trace>
  <inkml:trace contextRef="#ctx0" brushRef="#br0" timeOffset="-6975.23">11858 1207 659 0,'0'-3'105'0,"0"0"118"0,-2 1-34 16,-3 2-12-16,1 0-45 0,-1 11-69 0,-4 3-21 0,-2 11-24 0,6 7-8 0,6 9-7 0,6 0-3 0,12-9-2 31,1-1 0-31,10-15 2 16,0-5 2-16,3-11 11 16,-1-6 8-16,-5-12 14 15,-5-2 5-15,-11-7 8 16,-8-1-3-16,-11-2-8 0,-3-2-5 15,-13 4-19 1,-7 2-8-16,1 9-13 0,-3 4-9 0,7 13-34 16,4 5-29-1,6 11-109-15,9 3-115 0,8-3 170 16</inkml:trace>
  <inkml:trace contextRef="#ctx0" brushRef="#br0" timeOffset="-6625.77">12259 1202 452 0,'6'-3'160'0,"-5"1"98"0,1 4-24 0,-5 7-45 16,-7 12-90-16,-9 7-33 0,5 9-47 0,5 5-11 0,9-4-7 0,8-5-1 0,15-8-1 15,3-10 3 1,-1-12 20-16,2-10 15 0,-4-8 22 31,-1-1 8-31,-7-8-1 16,-4-3-7-16,-8 1-15 15,-6-4-9-15,-10 1-18 16,-4 1-10-16,-7 6-41 16,0 4-40-16,1 12-135 15,-7 6-227-15,12 10 253 0</inkml:trace>
  <inkml:trace contextRef="#ctx0" brushRef="#br0" timeOffset="-5843.25">12864 1219 108 0,'0'2'78'0,"3"0"78"0,2-1 6 0,0 4-4 0,1 1-20 0,-6 7-22 0,0-1-11 0,-1 14-38 0,-1 4-19 0,4 8-29 16,1 3-2-16,5-2 4 0,1-4 2 15,12-10 6-15,2-5 9 16,4-16 22-16,2-8 6 16,-3-19 9-16,-2-4 5 15,-3-6-1 1,-9 1-1-16,-7 1 1 15,-4 2-7-15,-10 3-18 16,-4-1-10-16,-6 1-22 16,-4 4-11-16,1 8-16 0,1 9-7 15,-1 7-18-15,-2 4-23 16,1 5-74-16,5 4-65 16,15-4 100-16</inkml:trace>
  <inkml:trace contextRef="#ctx0" brushRef="#br0" timeOffset="-5479.73">13271 1216 478 0,'7'3'119'0,"-3"1"104"0,-2-1-1 0,-2 6-51 16,-2 4-34-16,-7 6-50 0,3 6-15 0,-4 10-33 15,2 3-10-15,7-1-12 16,5 1-8-16,9-13 4 16,4-10 6-16,12-9 21 15,2-11 10-15,4-7 7 16,0-4 3-16,-1-9-4 16,-5 1-2-16,-15 0 5 15,-3 1-2-15,-19 1-12 16,-6-4-8-16,-14 1-21 15,-9 0-10-15,-5 3-13 0,2 8-25 16,6 7-75 0,7 7-47-16,14 5-180 15,5 0 182-15</inkml:trace>
  <inkml:trace contextRef="#ctx0" brushRef="#br0" timeOffset="-3776.95">13413 1033 463 0,'-6'-3'181'0,"-2"-3"143"0,7 3-82 0,-3 3-47 0,4 0-55 0,0 8-15 16,4 6-33-16,-3 9-11 15,-1 11-36-15,0 5-14 16,-9 12-18-16,-2 4-5 15,-7 1-4-15,2 4 0 16,1-6-2-16,-1-5 1 16,11-14-1-16,-3-5-1 0,8-18-4 15,3-10 0-15,2-15 0 16,0-1 2-16,3-18 6 16,-7-2 1-16,3-15 3 15,-1-10-1-15,-3-5 5 16,0-6 4-16,-3 4 7 15,3 0 3-15,0 12-6 16,0 10 1-16,0 22 3 16,0 19-3-16,-4 9-2 15,4 18-5-15,-1 22-15 16,1 9 0-16,3 10 0 16,3 9 1-16,-1 0 1 15,1-3 0-15,-1-7 0 16,-3-5 1-16,-1-18 0 15,4-5 1-15,-5-17 0 0,0-10 0 16,2-12-2 0,-1-19 0-16,4-19-1 15,4-8-1-15,2-14 0 16,0-5 0-16,-4-1 1 16,-1-2 3-16,-6 10 6 15,-8 5-1-15,7 18 1 16,-6 13 2-16,1 19-3 15,-2 15-2-15,0 24-3 16,-1 7-4-16,1 21-1 16,3 4 0-16,3 1 1 15,1 2 0-15,1-6 1 16,1-9 1-16,3-12 0 0,2-8 2 0,-1-20 0 16,-4-10 1-16,2-15-1 15,5-14-1-15,3-15 3 16,2-9-2-1,1-12-1-15,-1-1 2 16,-7 3-2-16,-6-1 3 16,-3 14 5-16,-8 7 4 0,-3 18 12 15,4 14 1-15,-4 11-7 16,1 15-8 0,4 15-14-16,1 9-5 15,0 17 2-15,3-1 2 16,4 5 0-16,-1-3-2 0,2-10-64 15,0-10-43-15,2-15-203 16,3-11 172-16</inkml:trace>
  <inkml:trace contextRef="#ctx0" brushRef="#br0" timeOffset="-3355.24">13681 1092 765 0,'-1'9'116'15,"-9"7"65"-15,-1 4 6 0,-3 14-77 0,0 3-35 16,5 14-39-16,2-1-10 0,9-4-14 0,6-6-4 0,9-11-3 0,7-11 4 0,1-15 23 16,2-3 9-16,-4-16 29 15,-2-4 11-15,-4-10-3 16,-4-5 0-16,-8-4-23 15,-5 1-11-15,-8 0-16 16,-2 3-11 0,-9 2-13-16,-1 5-5 0,-1 4-29 15,6 10-30-15,4 8-97 16,4 6-80-16,14 6 125 16</inkml:trace>
  <inkml:trace contextRef="#ctx0" brushRef="#br0" timeOffset="-3027.43">13967 1188 780 0,'2'-6'108'0,"1"-4"79"0,-2 2 2 0,1 4-59 0,-1 4-30 0,1 11-36 0,0 4-14 0,-4 18-13 0,0 5-8 0,-2 8-18 15,-1 1-5-15,13-7-2 16,-2-12-3-16,16-17 21 16,4-8 5-16,13-15 14 15,7-6 16-15,-5-7 6 16,-2 0 8-16,-17 0 21 16,-11-2 0-16,-17 3-14 15,-8-1-13-15,-19 1-35 16,-10-2-18-16,-4 3-48 15,3 6-27-15,6 6-133 16,11 8-205-16,11 12 238 16</inkml:trace>
  <inkml:trace contextRef="#ctx0" brushRef="#br0" timeOffset="13716.61">630 298 330 0,'0'4'112'15,"-1"-4"117"-15,-1 0-34 0,2-7-53 0,3-2-14 0,0-5-19 0,4 1-3 0,-9 0-12 16,2 6 3-16,-6-3 6 0,4 9-4 0,2 2 0 0,0 4-4 0,8 3-25 0,-11-10-3 16,1 1-12-16,2-1-11 0,-3-3 6 0,5 7-5 0,-1 1-14 15,-1-3-2-15,-4 9-11 16,0 4 6-16,0 8 4 15,0 10 0-15,0 12-5 16,-4 4-8-16,-2 18-1 16,-2-2 2-16,-2 3-3 0,-1 2-3 15,4-10-6-15,0-4-2 16,5-13 8-16,0-7 0 16,1-15-1-16,5-6-13 15,0-18-74-15,0-6-63 16,13-12-299-16,9-3 257 15</inkml:trace>
  <inkml:trace contextRef="#ctx0" brushRef="#br0" timeOffset="14250.8">988 480 506 0,'0'-2'184'0,"-6"1"141"0,0 1-69 0,-5 1-32 0,-4 4-68 0,3 1-31 0,-2-3-43 0,-7 8-15 0,7 4-23 0,0 8-6 0,-1 14-15 16,9 4-10-16,3 12-11 0,5 1-2 15,10-7 0-15,9-9-1 16,4-21 1 0,5-6 5-16,3-14 17 15,-1-14 4-15,1-16 11 0,-5-11-1 16,-4-10-7-16,-10 8-3 16,-9 7-4-1,-8 4-5-15,-15 8-6 0,-5 5-2 16,-7 8-9-1,-4 5 0-15,12 10-9 16,3 5-10-16,8 9-58 16,7-1-53-16,7-3-137 15,8 0-132-15,9-6 218 16</inkml:trace>
  <inkml:trace contextRef="#ctx0" brushRef="#br0" timeOffset="14559.68">1383 488 1100 0,'-7'0'131'0,"-2"3"97"0,1 3-27 0,-13 8-80 0,6 4-27 0,2 5-39 0,2 6-24 0,11 1-22 0,3 3-4 0,10-3-4 0,7-3 0 0,7-8 0 0,0-10 0 0,6-11 1 0,-5-4 2 0,-1-13 8 0,-3 0 11 0,-7-8 20 0,-3 1 8 0,-4-1 5 15,-7-2-4-15,-8 7-17 16,-7-1-9-16,-12 2-19 16,-1 5-7-16,3 9-26 15,3 0-28-15,8 7-95 0,-3 0-97 16,17 3 131-16</inkml:trace>
  <inkml:trace contextRef="#ctx0" brushRef="#br0" timeOffset="14893.98">1794 481 629 0,'0'7'169'0,"-1"-1"135"0,-7 3-70 0,0 4-28 0,-6 0-69 0,0 6-23 0,-1 6-50 0,6 2-13 0,9 3-23 0,9-4-9 0,15-5-14 16,6-5-4-16,14-16-3 16,4-7 5-16,2-11 17 15,-1-8 7-15,-6-7 30 16,-14 2 8-16,-14-4-4 0,-9 2-2 15,-14 3-20 1,-11 3-9-16,-11 5-13 16,-9 5-16-16,-10 6-64 0,0 3-45 15,8 16-179-15,5 9 159 16</inkml:trace>
  <inkml:trace contextRef="#ctx0" brushRef="#br0" timeOffset="16791.46">2978 668 390 0,'4'-10'101'0,"4"2"102"0,-5 2-9 0,0 4-27 0,1 2-26 0,-8 2-32 15,0 4-15-15,-1 5-31 16,-3 3-7-16,3 4-12 16,2-2-9-16,2 2-9 15,-1 1-5-15,0 2-12 16,1 4-3-16,-2 5-3 15,-2 2 0-15,-1 4-1 16,-4 0 0-16,7-7-1 16,-3-3-1-16,9-10 0 15,2-6-1-15,7-9 0 16,10-1 0-16,5-6-1 0,9-5 1 16,18-3 0-1,9 3-1-15,22 3 1 16,15 3-1-16,2 5-1 0,6 6 0 15,2 4-1 1,2 1 1-16,17 1 0 0,2-1 0 16,-6-4 2-16,-7 1 1 15,-18-2 0-15,-2 3 2 0,-9 1 5 16,-5-1-23 0,-18-2-237-16,-3 2 183 0</inkml:trace>
  <inkml:trace contextRef="#ctx0" brushRef="#br0" timeOffset="18985.7">3359 314 570 0,'-8'-6'136'16,"-4"1"135"-16,-7 7-27 0,-5 6-82 0,2 3-28 0,2 1-47 0,7-1-17 0,5 2-23 16,2 1-9-16,3 5-19 15,-1 6-7-15,3 13-7 16,-4 3-2-16,10 7-2 15,0-6-1-15,10-10 0 16,11-7-2-16,12-19 0 16,3-6 2-16,1-16 21 15,-6-7 10-15,-7-14 21 0,-10-5 13 0,-8-7-4 16,-3 3-3-16,-18 2-13 16,-2 6-11-16,-26 8-13 15,-2 8-7-15,-5 10-11 16,-1 7-3-16,11 17-39 15,5 1-30-15,11 11-112 0,11-4-115 32,8 1 162-32</inkml:trace>
  <inkml:trace contextRef="#ctx0" brushRef="#br0" timeOffset="19232.45">3656 365 992 0,'1'-13'170'15,"-1"0"95"-15,0 9-7 0,-7-6-41 0,0 15-66 0,-7-3-38 0,5 17-44 16,5 7-19 0,-3 7-25-16,10 12-10 0,0 3-9 15,0 3-4-15,0 3 1 31,7 2-2-31,-2 0-46 16,1-6-46-16,5-9-171 0,4-14 144 16</inkml:trace>
  <inkml:trace contextRef="#ctx0" brushRef="#br0" timeOffset="19763.59">4104 392 815 0,'-13'-2'120'0,"-4"4"105"0,3 7-41 0,-13 0-56 0,21 6-26 0,-13 0-47 16,3 4-19-16,3 11-28 0,1 2-6 0,7 7-2 16,7 4-1-16,13-10-3 15,9-1 0-15,8-18 1 16,2-8 2-16,4-11 23 16,2-10 13-1,-7-11 19-15,-5-5 14 0,-12-2 2 16,-8-5-1-16,-13 1-15 15,-1 4-14-15,-18 5-21 0,0 4-7 16,-12 10-33 0,3 11-32-16,-11 14-116 15,4 8-88-15,2 16 136 16</inkml:trace>
  <inkml:trace contextRef="#ctx0" brushRef="#br0" timeOffset="20063.87">4431 466 1321 0,'-15'6'74'0,"0"5"36"0,0 2-5 0,7 6-64 0,7-2-6 0,10 3-35 16,7-1-4-16,13-3-1 0,8-6-1 0,14-10 0 31,-1-5 10-31,4-13 46 16,-2-2 21-16,-14-5 38 0,-5-1 10 15,-17-5-3-15,-8 4-5 16,-19 7-28-16,-11-4-17 16,-16 11-38-16,-11-1-17 0,-6 13-52 15,-1 7-45-15,12 19-123 16,8 5-99-16,23 11 166 15</inkml:trace>
  <inkml:trace contextRef="#ctx0" brushRef="#br0" timeOffset="20612.12">4713 1021 622 0,'11'-7'102'0,"-2"0"95"0,-4 3-17 0,-2 4-20 0,4 0-15 0,-4 5-30 0,0 5-16 0,5 2-42 0,3 1-16 0,0-1-19 16,3 1-1-16,3-7-4 15,6 2-1-15,3-5 0 16,11-3-2-16,-6-11 2 16,4-4 3-1,-8-4 12-15,-2-5 8 0,-8 2 29 16,-1 0 14-16,-11 3 6 16,-5-5-1-16,-10-3-23 15,-1-2-16-15,-3-14-16 16,0-1-10-16,0-2-12 15,0 2-4-15,4 16-6 16,1 2-30-16,9 11-105 0,6 2-371 16,8-4 308-16</inkml:trace>
  <inkml:trace contextRef="#ctx0" brushRef="#br0" timeOffset="25343.42">321 598 415 0,'-6'8'109'0,"1"3"124"16,-6 2-39-16,0 1-72 0,-3 5-19 0,1 1-42 0,5 6-10 0,2-1-6 0,6 3-2 0,3 2 0 15,3 3-1-15,4 2 0 16,-2-4-3-16,1 6-12 16,-3 1-6-16,-1 3-10 15,-5 6-2-15,-2-3-2 16,-4 0-1-16,5-9-1 16,-1-4-2-16,5-16-1 15,5-4 0-15,3-11-2 0,5-2 1 0,6-3-1 16,8 2-1-16,8 3 1 15,4 2 2-15,10 4 6 16,8-1 1-16,4 3 2 16,-1 0-3-16,1-1-4 15,-2 1-3 1,3 0 0-16,-1-3 1 16,4-2-2-16,9-1 2 15,13-2-1-15,3 1-1 0,2 1 0 16,-8 1 0-16,-5 3 1 15,-13 1 1-15,-4 1 0 16,-2-4 0-16,-6 3 3 16,0-6-1-16,-10-1 1 15,0-3 1-15,-4-8-1 16,-8-6 2-16,-2-2-2 16,-8 1 0-16,0 1-1 15,-1 4 0-15,-5 7 0 16,1 0-1-16,-6 6 0 15,-1 0-1-15,0 0 0 16,-7 0 0-16,2 0-1 0,1 0 1 16,-2-3 0-16,2-1 0 15,1-3 3 1,-7-3 9-16,1-3 29 16,0-5 10-16,-4-16 9 15,0-5-9-15,-8-16-27 16,-2-5-11-16,2 0-13 15,2 3-2-15,6 18-73 0,3 9-87 16,13 6 92-16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14:23.8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14379 7387 534 0,'0'7'184'0,"3"-4"158"0,0 1-87 0,0 1-35 0,0-2-72 0,4 5-35 0,-6-3-51 16,7 3-16-16,-2-5-14 0,2 0 2 0,2-1 3 0,1 2-1 16,11-2-10-16,6-2-8 15,18-5-9-15,9 1-1 0,31-4 1 16,7 1 2-1,19-4 4-15,-4 2 2 16,4 3 1-16,7-1 1 0,15 6-1 16,2 2-3-16,1 6-4 15,-8-3-4-15,-4 4-3 16,4 3-2-16,2 2 1 16,0-4-2-16,-5 7-1 15,-1-2 0-15,7 4 1 16,6 2 0-16,-3 2 0 15,-5 0 0-15,-7 0 0 16,6 2 0-16,8-7-1 16,4 1 11-16,-9-4 10 15,-6 2 2-15,10-7 3 0,8 1-11 16,-2-4-9 0,0-5-1-16,-8-8-2 15,9-3 1-15,12-6-3 16,6 1 0-16,3 0-1 15,2 3 0-15,-4 2 1 16,5 4 0-16,4 1-1 16,-3 2 1-16,1 3-1 0,2 2 5 15,-3 4-66-15,0-1-154 16,2-15 137-16</inkml:trace>
  <inkml:trace contextRef="#ctx0" brushRef="#br0" timeOffset="2830.27">8442 8567 455 0,'-17'9'55'0,"0"2"55"0,2-8-82 0,0 1 7 0,4-9 13 0,3-5 26 0,8-2 49 0,0-2 9 0,6 1 3 15,-3 7-19-15,2 3-45 0,1 7-20 0,-3 3-33 0,4 2-4 0,-3 2 25 0,7-6 13 0,2 1 21 16,3-3 1 0,8-3-21-16,2 0-13 0,14-3-18 15,1-5-8 1,12 7-9-16,7-1-2 0,7 2-1 16,2 3-1-16,-6 4-1 15,-6-1 1-15,-2 3-1 16,2 4 0-16,-2-2 0 15,10 2 0-15,7-4 0 16,7 1 0-16,3 1 1 16,2-2 0-16,-5-6 1 0,-11-1-1 15,6-2-1-15,3-2 0 0,5 1 0 16,16 1 0-16,4 1-1 31,-2 2 0-31,1 2-1 16,-3-3 1-16,6-1 0 15,17-1 0-15,9 0 1 16,-4-3 0-16,-3-3 0 16,-3 3 1-16,0-1-1 15,9 0 0-15,-1 2 0 16,0 2 1-16,-13 2-1 0,-5-1 2 16,5 9-1-16,4-1 0 15,-4 7 14-15,-9 1 2 16,-7 2 3-1,-6-1 1-15,6-4-11 0,10-2-1 0,6-4 4 16,1 2 2-16,-11-9 1 16,1 2-1-16,1 1-5 15,10 2-4-15,1-1 0 16,-3 3 0-16,-4-5 0 16,-9 0 0-16,15-2-8 15,11-1 0-15,3-3-1 16,-2 0 1-16,-4-3 5 15,1-2-1-15,8-2 0 16,5-1 2-16,1 0 2 16,-4-1 3-16,-7-7 1 15,6 3-2-15,3-4 1 16,-8-2 3-16,-6 7 3 16,-4-2 0-16,8 6-4 15,9 3-4-15,-18 3-4 0,-14 4 3 16,-21-1 1-1,-16 1 2-15,-11-3-67 0,-9 0-469 16,-33-18 357-16</inkml:trace>
  <inkml:trace contextRef="#ctx0" brushRef="#br0" timeOffset="13518.16">6448 11469 486 0,'5'-2'114'0,"3"8"126"0,8 1-24 0,12 12-61 0,11 3-16 0,17 3-48 16,13 0-31-16,4-6-33 0,2-6-11 0,6-10 0 0,1-6-45 0,9-16 23 16</inkml:trace>
  <inkml:trace contextRef="#ctx0" brushRef="#br0" timeOffset="15166.71">8726 12456 692 0,'10'-2'84'0,"-6"-1"70"16,6 3-10-16,-10 0-61 15,0 3-18-15,-2 3-40 16,-6-2-13-16,10 2 7 16,4 0 8-16,7 4 13 15,4-1 5-15,1 2-5 0,4 0 7 16,3 2 15-16,0-4 6 16,7-1 2-16,9-1-8 0,0-6-14 15,5 2-6 1,9-1-9-16,5 1-6 15,14 0-15 1,11 0-5-16,8 5-4 16,-4-1 0-16,-7 2-3 15,-7 2 1-15,3 0 0 16,4-1-1-16,14-1 0 0,8 0 0 0,0-2 0 16,-1-3 0-1,-6 1 14-15,-2 2 2 16,3 0 2-16,3 3 2 15,-5-1-13-15,2-1 0 0,-19-3-1 0,-7 0 1 16,-18-5 1-16,-2 3 1 16,0-3 0-16,2 0-3 15,4-3 0-15,-4 0-2 16,-1-1 1-16,1-5-1 16,-5 1 1-16,0 2 2 0,-5-2-1 15,-3-2 5 1,-5 2-1-16,-3-3-1 0,-3 0-2 15,2 4-3-15,-4 3-2 16,-2 1 1 0,2 3-1-16,4 0 0 0,-4-1-1 31,4-3-1-31,7-7 0 0,7-3 0 0,9-6-1 31,8 2 0-31,10-1-1 16,-4 2 1-16,4 6 0 15,-6 6-1-15,8 5 0 16,-1 2 1-16,8 6-1 16,16 8 1-16,-1-1 1 0,1 3 0 15,-8 1 3-15,-11-5 5 16,-3-6 1-16,-1 0 2 16,4-8-4-16,8-2-6 0,-13-11-116 15,4-12 83-15</inkml:trace>
  <inkml:trace contextRef="#ctx0" brushRef="#br0" timeOffset="25864.53">9075 14496 75 0,'-2'0'0'0,"1"-3"-13"0,-2 0 1 0,3-5 37 0,-4 4 36 0,4-3 85 0,0 4 33 15,-1 3 22-15,-1 3-7 0,1 5-34 0,-2 2-20 0,1-1-45 0,2-1-23 16,-3 1-27-16,1-5-3 0,2-4 1 16,0 1 3-16,0-1-4 15,0 0-7-15,2 8-6 16,-2-2-2-16,0 12-6 16,0-1-3-16,6 8-11 15,0 0-4 1,7 1-5-16,1-3-1 0,7-5-3 0,4-1 1 31,10-8 0-31,6 1 0 0,11-8 2 16,12-4 1-16,9 0 4 15,0-4 4-15,4 1 5 16,-4 4 2-16,2-4-3 16,-1 2-1-16,4 0-4 15,1 1 0-15,-2 1-1 16,2-4 0-16,-15 3 0 15,-2 2 0-15,-19-1 0 16,-7 1 2-16,-8 0 1 0,-1 1-1 16,-5 2 0-16,0 2-1 15,-3-5 0-15,3 3 1 0,-4-6-2 16,2-5 0-16,-6 0 0 16,2-7 0-16,0 2 1 31,0 0 0-31,-8 1 0 15,1 4 0-15,-4 0-2 16,3 2 0-16,-8-2 1 16,3 5-1-16,-2-5 1 15,4 3 0-15,-2-1 3 16,-1-1 3-16,1-2 2 0,3-1 0 16,-3 1 2-1,4-2 1-15,-4-2 4 16,0-1 2-16,-1 2-2 0,-1-1-2 0,-1 2-6 15,0-2-2-15,2 1-5 16,1 1-3 0,0-2 2-16,0-1-1 15,5 0 7-15,-3-2 3 0,1-1 2 16,-1 1 7-16,-2 3 0 16,3 5-3-16,-4 7-5 15,0-1-5-15,-2 1-6 16,0 1-1-16,0 0 2 0,0 1-18 0,-2 7-43 31,0-5-28-31,2 5-76 16,4-3-45-16,3 3-229 15,-2 0 252-15</inkml:trace>
  <inkml:trace contextRef="#ctx0" brushRef="#br0" timeOffset="26851.47">10884 14517 487 0,'-9'-6'46'0,"-4"-2"55"0,1-3-78 0,-6 1 16 0,14 7 64 0,-4 2 23 0,5 2 52 0,-4 7 4 0,3 0-39 16,-3 3-14 0,6 3-56-16,5-1-26 0,4 1-32 15,2-1-7-15,-2-2-6 16,6 1 0-16,-6-1-1 16,3 2 0-16,1 1 0 15,-2 0 0 1,-5 0 0-16,2 4-1 15,-2-4-1-15,0-5 0 16,0 1-1-16,4-1 0 0,-3 1 0 16,4-5 0-1,3-2-1-15,-1-2-2 0,9-1 0 16,-2 0 0-16,11 0 2 16,3 7 1-16,6-3 2 15,1 4 0-15,2 5 2 16,4-4-1-16,-5-4 0 15,8 4 0-15,1-9 7 16,4 0 5-16,-4-6 11 16,1 1 5-16,-10-2 8 15,-3-5-2-15,-2 8-7 0,-4-6-4 0,2 9-13 32,-2 2-2-32,1 4-4 0,5-2-1 0,-2 3 0 15,2 1 1-15,-2-7 19 31,2 0 5-31,5 0 12 0,4-8 4 16,-1 2-12-16,4-5-6 16,-1 0-13-1,-5 1-4-15,1-1-6 0,-6 5-2 0,-1-1 3 16,-8 4-2-16,-3 3 4 16,-4 0 2-16,-2-1 1 15,-4-2 0-15,5-1-9 16,-3 0-1-16,0 0-2 15,-1 1 1-15,-7-3 5 16,0 1 1-16,-7 2 16 16,1-3 2-1,-3 0 3-15,-2-4 1 0,-5-3-17 16,0 1-3-16,0-2-4 0,-2-5-2 16,3 1 0-16,-2-4-1 15,3-1-1-15,1-4 0 16,2-5-6-16,2 4-2 15,9-2-1 1,0 8-6-16,2 1-59 0,-2 7-64 0,-3 5 75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13:59.0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13582 12847 688 0,'6'0'37'16,"1"-5"16"-16,1 2 5 0,-5-3 26 0,5-2 16 0,-4 5 45 0,0-4-2 0,3 14 8 0,-2-1-7 0,0 5-51 0,0 0-9 15,-4 0-32-15,1-1-2 0,1-7 24 0,-3-2 11 16,0 1 4-16,0-1-5 0,-8 1-23 15,-5-4-13-15,-10-2-23 16,-9 1-7-16,-25-7-12 16,-6 4-3-16,-12-2-10 15,-3 0-3-15,14 3-5 16,5-4 0-16,18 6 4 16,8-5 1-16,20 1 1 15,13 7 0-15,0-4 2 16,12 4 2-16,-1 6 5 15,1 5 1-15,-4 3 3 0,0 5-2 16,-8 6-1-16,-3 2-1 16,-7 6-2-16,-1 2 1 15,5-2-4 1,0 0-2-16,6-9-1 0,1-5-1 16,9-5 5-16,-6-3 2 15,7 0 2-15,1-1 1 0,2-7 0 16,5-2 0-16,-2-2 1 15,8-2 1 1,0-7 4-16,9 4 2 16,5 1 0-16,2 4 0 15,3 2-5-15,5 7-2 16,-11 0-1-16,0 3 1 16,-16 8 3-16,-16-2 1 15,-4 10 6-15,-7 3 1 0,-7 8-2 16,-12 0-1-16,-17 4-2 15,-10-1-1-15,-18-1 1 16,-8 1-1-16,-9-2-3 16,6-1-2-16,-5-5-16 15,3-12-14-15,-7-17-67 16,1-15-20-16,9-22-68 0,16-9-86 0,27-26 169 16</inkml:trace>
  <inkml:trace contextRef="#ctx0" brushRef="#br0" timeOffset="5264.2">19403 11634 358 0,'-9'8'14'0,"-5"1"-62"16,0-2 24-16</inkml:trace>
  <inkml:trace contextRef="#ctx0" brushRef="#br0" timeOffset="5668.43">19301 11680 205 0,'0'0'144'0,"0"1"78"0,0 1-16 15,3 3-37-15,3-1-62 16,2-2-10-16,3 0 2 16,2-2-1-16,0 0 6 0,-1-2 1 15,-1-1-3-15,3-2-3 16,13 0-23 0,5 4-17-16,10-1-27 0,9 1-11 15,1 1-13 1,0 1-5-16,9 2 0 15,-4 1 1-15,8-1 3 16,6 1 2-16,9-2 0 16,18 1-3-16,9 4-4 15,-2-3-2-15,-3 7 1 16,-9 2-1-16,0 1 0 0,5 2 0 16,6-2 0-16,11 0 0 0,-1-9 0 15,-2-7-1-15,13-13-1 16,4-3 1-16,18-7 0 15,4 0 1-15,5 1 3 16,2 5 6 0,8 3 18-16,-1 4 7 15,-4 1 11-15,-14 0 4 0,-5 4-11 16,-5 3-4 0,-34 1-12-16,-15 1-6 0,-44-1-10 15,-12 3-34-15,-24-3-169 16,-5 3 133-16</inkml:trace>
  <inkml:trace contextRef="#ctx0" brushRef="#br0" timeOffset="9162.92">17236 10775 855 0,'0'6'122'0,"0"0"106"0,0 1-111 15,-2-4-13-15,-1 1-25 0,-5 3-10 0,-1-4-11 0,-4 0-2 0,-1 3-13 16,-2-2-4-16,-6-3-12 0,-3 4-10 15,-7-2-7 1,-4-3-2-16,-11 0 5 16,-9 0 3-16,-11 0 1 15,-11-6 1-15,-10-2-8 16,0-3-5-16,7-5-3 16,-1-1 0-16,6-2 0 15,4-8 0-15,-10-5 1 16,1-4 2-16,4-8 3 15,0-5 2-15,9-6 0 0,-3-10 1 16,8-1 0-16,0-7 0 16,11 1 4-1,1-1 3-15,12-1 1 16,4 0 0-16,10-8 0 0,14 5-4 16,3-11 2-1,22 1-2-15,8 6-3 0,3 1 0 0,15 4-7 16,-7 1-2-16,14-1 1 31,10-5-5-31,14 6-2 0,11 1 2 0,21 12-5 16,4 10 0-1,10 13 2-15,-1 10 0 16,0 13 0-16,5 5 1 0,10 7 2 16,3 2 0-16,0 4 1 15,-1 6-1-15,-1 7 0 16,7 7 1-16,-2 7 0 15,-12 4 0-15,-23 6 0 16,-15 7 0-16,-14 14 0 16,-7 6 0-16,-12 12 0 15,-10 7-1-15,-25 12-14 16,-13 9-18-16,-30 11-33 0,-13 4-18 16,-17 4-36-1,-9 1-11-15,-8 0-31 16,-8 7-21-16,-25 10 103 15</inkml:trace>
  <inkml:trace contextRef="#ctx0" brushRef="#br0" timeOffset="12840.23">20760 13079 1170 0,'5'-2'111'0,"-2"1"58"0,2 4-23 0,-2 6 8 0,-3 12-22 0,-6 7-15 0,6 16-36 0,-4 5-21 0,3 8-36 15,-1 4-12-15,1-9-23 0,-4-1-24 16,5-12-53-16,3-2-31 16,2-11-124-1,-2 0-178-15,6-1 251 0</inkml:trace>
  <inkml:trace contextRef="#ctx0" brushRef="#br0" timeOffset="13365.88">21175 13044 1046 0,'5'-2'155'0,"3"-1"152"0,-7 3-83 0,2 0-56 0,5-1-35 0,0-4-40 0,2 2-9 0,12 0-15 0,3-4-11 0,8 3-25 16,7 2-11-16,-6 2-16 16,3 3-5-16,-11 10-4 0,-5 3-4 15,-18 6-6-15,-5 3 0 16,-15 2-4-16,-5 1-2 16,-8-3 1-16,0-1 5 15,11-8 8 1,0-4 2-16,16-4 3 15,3-1 0-15,16-1 1 16,6 0 4-16,6 5 5 16,7-1 2-16,6 4-2 0,2-2-1 15,2 0 3 1,3 0 3-16,-14 1 5 0,3 6 1 16,-15 6 0-16,-10 5-2 15,-12 1-3-15,-14 6-2 16,-9 1-9-16,-15 1-4 15,-16 2-14-15,-6-6-9 16,-6 1-20-16,1-8-20 0,11-12-49 16,6-6-7-16,14-14-50 15,14-8-30-15,20-9-295 16,11-1 297-16</inkml:trace>
  <inkml:trace contextRef="#ctx0" brushRef="#br0" timeOffset="13729.37">21918 13169 999 0,'-1'-13'149'0,"1"0"170"0,4 4-103 0,7 4-40 0,2 0-38 0,12 1-61 0,2 1-21 0,11 3-28 0,11 3-7 0,6 8-11 16,3 1-2-1,-4 7 0-15,-15 3 0 0,-23 11 0 16,-10 2-2 0,-29 9-3-16,-12 5-3 0,-19 0-6 15,-5 2-2-15,5-4 2 16,5-1 2-16,21-13 3 15,10-2 0-15,20-10-1 16,12-1 0-16,25-1 1 16,17 0 0-16,29-11-2 0,11-3 0 0,7-10-49 31,-1-8-55-31,9-6 61 0</inkml:trace>
  <inkml:trace contextRef="#ctx0" brushRef="#br0" timeOffset="79548.57">1261 836 564 0,'6'-4'104'0,"-1"-3"115"0,0 1-9 16,0-2-26-16,-2 0-8 0,-2 8-25 0,-1 0-9 0,4 8-13 0,-4-5-7 0,0-3-20 0,0 0 0 0,6-5-8 16,8 2-2-16,22 3-1 0,-10-8-9 0,13 4-14 0,10 4-18 15,9 3-21-15,16 5-8 16,5-2-7-16,5-1 3 16,0-5-10-16,4 0-1 15,-14 1-6-15,-12-1 0 0,-23 8-38 16,-11 3-58-16,-10 2 56 15</inkml:trace>
  <inkml:trace contextRef="#ctx0" brushRef="#br0" timeOffset="91781.41">3019 489 141 0,'-5'2'78'0,"-3"-2"92"0,3 0 20 0,-1-2 7 0,3 2-10 0,1-1-5 0,2-4-6 0,-3 5 5 0,-3 0-5 0,-1 8-31 0,-5 1-19 16,-7 6-45-16,1 0-21 15,-4 7-30-15,3-3-10 0,2 7-13 16,3 2-5 0,8 8-1-16,-2 7-1 15,6 7 0-15,2 7 1 0,8-2 0 16,-3 5 1-16,7-5-1 15,-1-3 1 1,5-6 0-16,5-8-2 0,4-16 2 16,5-5-1-1,-3-12 3-15,6-5 3 0,-3-11 1 16,0-6 3-16,5-16 5 16,-1-8 3-16,-4-10 4 15,-1-2 1 1,-7-9-2-16,-3 5-1 0,-15-6 6 15,-8 0 2-15,-15 11-2 16,-14 0-4-16,-5 13-10 16,-5 2-6-16,2 14-7 15,3 7 0-15,2 10-3 0,6 2-2 16,6 11-8-16,1 1-16 16,8 4-31-16,4 1-23 15,8 1-86-15,6-3-56 16,12-1 122-16</inkml:trace>
  <inkml:trace contextRef="#ctx0" brushRef="#br0" timeOffset="92476.9">3657 1136 153 0,'-9'8'48'0,"6"-3"87"0,-3 2 21 0,6-2 12 16,0 3 16-16,4-2-10 0,-1 4-6 0,2 1-17 0,0 0-12 0,-2-3-25 0,-1-2-9 0,4-6-7 15,-6 0 1-15,5-9-11 0,-4 1-4 0,-1-5-12 0,0 4-14 0,0-2-6 16,-1 11-8-16,1-2-16 0,-8-3-8 16,3 13-15-1,-3 3-2-15,3 2-2 0,1-1 1 0,4-7-2 16,3-2 1-16,0-4 0 31,6-6 0-31,-2-2 0 16,2-2 0-16,2 5-10 15,-8 1-54-15,7 5 42 0</inkml:trace>
  <inkml:trace contextRef="#ctx0" brushRef="#br0" timeOffset="95875.46">4478 543 294 0,'0'0'70'0,"-2"2"71"0,2-1-11 0,-1-1-6 0,1 2-5 15,0-2-6-15,-3 0-10 0,1 0-29 0,2 0-9 16,0 0-19-16,0 0-7 0,0 0-12 0,-2-2-3 0,2 1 0 0,0-1 5 16,0 0 17-16,0 2 3 0,-1 0 4 15,-9 0-1-15,7 2-8 16,-2 3-2 0,-2-1-6-16,-1 1-4 0,1 0-9 15,-2 1-5-15,3 0-10 16,-4 2-4-16,1 3-2 15,1 2-1-15,0 3-1 16,0 4 0-16,5 1 0 16,0 2 0-16,3 4 5 15,-2 2 4-15,2 4 9 0,2-2 1 16,-2 4-1-16,1 0-4 16,4 3-9-16,1 1-3 15,4 0 0-15,1 2-2 16,6-6 1-16,-1-2 1 15,4-3-2-15,1-5 0 0,1-6 1 16,8-4-1-16,5-9 5 16,3-5 6-16,3-8 10 15,0-12 6 1,-5-16 13-16,0-6 1 16,-6-13 8-16,-5-6 1 15,-3 0-6-15,-9 0-1 16,-13 2 6-16,-17 3 1 15,-8 9-5-15,-15 4-6 16,-21 7-23-16,-3 5-10 16,-11 8-7-16,10 3-3 15,22 13-7-15,10 4-4 0,18 12-35 16,3 7-35-16,8 16-130 16,1 3-323-16,10 4 325 15</inkml:trace>
  <inkml:trace contextRef="#ctx0" brushRef="#br0" timeOffset="99956.06">5233 560 857 0,'2'-6'149'0,"-2"-2"140"0,-2 3-23 16,1 4-70-16,-2-2-23 0,1 3-43 0,2 0-13 0,0 4-29 15,0 1-15-15,-3 8-32 16,0 2-15-16,-8 9-14 16,-2 5-5-16,-3 5-4 15,-1 9-2-15,4 1 0 16,4-3 0-16,4-5-1 15,5-6-2 1,13-9 3-16,9-9 4 0,14-4 15 16,12-3 9-16,10 0 9 15,7 1 0-15,-13-1-10 32,-13 6-3-32,-7 8-9 0,-15 4-1 0,-17 10 1 15,-2 7 0-15,-18 4-2 16,-7 5-3-16,-14 1-11 15,-8 1-20-15,-12-4-46 16,2-7-36-16,7-15-95 16,5-11-91-16,20-25 161 15</inkml:trace>
  <inkml:trace contextRef="#ctx0" brushRef="#br0" timeOffset="100156.63">5401 380 1773 0,'1'7'133'0,"-7"1"59"0,4 3-5 0,-1 3-106 0,6-1-25 0,15-7-48 0,-1 0-10 0,23-6-3 15,2-1 0-15,18-6-75 0,10-5-95 16,2 1 100-16</inkml:trace>
  <inkml:trace contextRef="#ctx0" brushRef="#br0" timeOffset="101306.18">6122 541 321 0,'-7'-4'141'0,"3"2"164"0,2 0-15 0,-3 1-36 0,2 1-25 0,2-2-53 0,-3 1-33 0,4-7-59 16,2 3-21-16,9-6-28 0,2 0-7 0,9 5-8 15,3-4-2-15,5 9-5 31,6 1-2-31,5 0-3 0,2 1-2 0,-1-1-1 16,-7 5-1-16,-11 3 27 16,-4 3 9-16,-16 6 12 15,-6 7 6-15,-11 11-24 32,-7 6-6-32,-5 15-16 0,-2 14-6 15,3 9-5 1,-1-2-2-16,6 3 1 0,-2-4-1 15,9-11-3-15,4-4-23 16,2-17-75-16,2-4-67 0,9-13 81 16</inkml:trace>
  <inkml:trace contextRef="#ctx0" brushRef="#br0" timeOffset="103548.94">7082 593 267 0,'4'4'105'0,"-3"2"129"0,2-3-25 0,5 0-37 0,-3-1-13 0,4-2-27 0,4-3-12 16,-2-2-13-16,2-5-3 16,-4 4-3-16,-4 0-4 0,-2-2-3 15,-1 3-3-15,-2-3-3 16,0 2-1 0,-7-3-2-16,-2 1-6 0,-10 1-27 15,-6 4-6-15,-18 3-30 16,-1 3-8-1,-8 10-4-15,1 6-8 0,9 12 0 16,-1 9-4-16,23 10-4 16,1 1 0-16,20-7 0 15,12-5 2-15,11-12 1 16,6-8 3-16,0-16 4 16,4-4 2-16,-4-14 2 15,-1-7 2-15,-3-6 6 16,-3-5 8-16,-6-2 9 15,-4-1 5-15,-7 3 4 16,-5 4-6-16,-4 9-9 0,-5 9-1 16,2 12-12-16,-2 14-4 0,-1 21-3 15,2 10-4-15,6 14 0 32,1 3 0-32,6 1 0 15,5-1 0-15,5-4-19 0,-2-1-24 16,-1-4-75-1,1-2-62-15,-6 1 95 0</inkml:trace>
  <inkml:trace contextRef="#ctx0" brushRef="#br0" timeOffset="161247.76">12666 955 305 0,'-10'14'104'0,"4"1"83"0,-2-5-9 0,5-1-7 16,1-9-14-16,-1 4-15 0,6-6-38 0,0-1-22 0,-1 0-26 0,6-5-1 0,-8 8-5 15,0 0 1-15,0-2 5 0,0 2 4 0,0 0 10 0,0 0 8 0,-3-6 7 0,3 4 1 0,0 2-7 0,0 0-11 0,0 2-15 16,0-1-10-16,0 1-17 0,0-2-5 0,0 8-14 15,0 1-4-15,-5 10-2 0,2 5-1 16,-5 12 0-16,3 1 0 16,-1 2-1-1,4-6 1-15,2-5 0 16,3-5 2-16,5-5-1 16,3-3 0-16,-1-3 0 15,-2-1 1-15,3-8 0 0,0 2 0 16,1 2 0-16,-1-6-1 15,4 4 0-15,-1 1 0 16,0-6 0-16,5 0 0 16,-2 0 0-16,2-6 0 0,6 0-1 15,-1-4-2 1,6 1 0-16,-3 1 4 16,6 0 1-16,5 3 2 0,6 5-1 15,0 0-5-15,11 6 1 16,5 2 0-16,8 2 0 15,5-6 1-15,3 1 0 16,-7-2 0-16,2-3 0 16,-5-6 1-16,-6 1-1 15,0-4 2-15,8-1 0 16,0 4 0-16,-5-3 0 0,-6 2 0 16,-7 1 1-16,-1 3-1 15,0-3-1-15,0 2-2 16,-10 1 0-16,-4 0 1 0,-5 0-1 15,-10 0 2 1,1 3-1-16,-2 0 0 0,-3 3 0 16,-1 3-1-16,-3-3 0 15,-5 5 0-15,1-5 1 32,0-1 1-32,-2-2 1 0,4-2 2 15,-4-2 9-15,-1-7 2 16,-5-8 2-16,0-2 0 15,-9-15-13-15,-3 0-1 16,6-4-6-16,-3 2-2 0,2 13-2 16,3 9-1-1,4 15-18-15,0-2-21 0,-11 0-84 16,9 9-53-16,2-3-213 16,3 8 217-16</inkml:trace>
  <inkml:trace contextRef="#ctx0" brushRef="#br0" timeOffset="163395.06">15002 962 176 0,'0'4'34'0,"-5"-4"30"16,0 1-17-16,2-1-25 0,-1-1-9 0,0 1-11 0,4 1 1 0,0-1 30 0,0 0 22 15,0 0 37-15,0 2 10 0,0-1-23 16,0 1-19 0,0 1-36-1,-1-1-9-15,-1-1-9 16,1-1-2-16,-1 0 14 15,1 0 16-15,-1 0 37 0,-1 2 22 0,1-2 26 16,2 0-1 0,5 1-15-16,-5-1-8 0,2 0-24 15,-1-1-12-15,1 1-12 16,-2 0-9-16,1 4-16 16,-2 8-3-16,-1 10-11 15,2 3-3-15,0 13-5 16,0 0 0-16,-1 3 0 15,-6 1 0-15,9 2 1 16,-2-6-1-16,8-6 2 16,3-1-1-16,1-15 2 15,6-3 8-15,1-12 11 16,-4 1 1-16,0-4 1 0,-1 1-9 16,-2-7-6-16,-1 5-4 0,1 3-5 31,-5 1-1-31,4 9-4 15,4-3 1-15,0 1 4 16,3 2 0-16,-1-5 6 16,5 4-1-16,2-6 4 15,1 3 2-15,2-2-2 16,1-1 2-16,7-2-2 0,-2 4-1 0,3-2 3 16,1-3 1-1,1 2-3-15,-4-2 0 16,-2 3-6-16,4 5-2 0,-6-5 1 15,2 5 0 1,-4-3 0 0,0-2 0-16,4 3 1 0,-2-3 4 15,6 2 5-15,1 0 1 0,-4-1 1 16,1 0-4-16,3 0-6 16,-1-1-1-16,3-1-2 15,4 4 1-15,3-2 1 16,3 2 0-16,0 0 0 15,-8-4 0-15,3-2 1 16,-8-2 0-16,-1-4 0 16,7 1-2-16,-2 0-1 0,-1 5 0 15,7 0-1 1,0 2 1-16,1 0-1 16,-1-2 1-16,1 0 2 15,2 0 1-15,2 0 5 0,-6-7 3 16,-1 4-2-16,-9-2 0 15,0-3-9-15,3 5-2 16,-2 2-2-16,2-6-1 16,-5 7 4-16,8 0 0 15,3 0-1-15,7 5 0 0,2-3 1 16,6 4-1-16,-3 3 1 16,8 1 0-16,-6-5 0 15,-3-4 1-15,-3-1 0 16,0 0 0-16,-1-3 0 15,4 3 1-15,3 0 0 16,-4 0 0-16,6 2-1 31,-2-1 1-31,4 4-2 0,-1-3 1 16,1 2-1-16,-8 4 0 16,-2-6 0-16,0 2 0 15,-7 0-1-15,9 0 1 0,0 4 0 16,1 0 1-16,-1 0 2 15,4-3-1-15,-8-1 2 16,1 1 0-16,-5-3 0 16,1-2-1-16,-8 0-2 15,-1 0 0-15,0-3-1 0,0-4 0 16,-2 9 0 0,-4-2 0-16,1 1 1 15,-5 4 0 1,-2-5 0-16,-3 0 0 0,-7 2 2 15,-3-2 0-15,-5 0 2 16,-4-2 2-16,-1-4 1 16,4 1 2-16,-4-4-1 15,2-2 0-15,2-5-3 16,-2 0 1-16,3-6-1 0,-3-5 1 16,-4-7 3-16,-2-4 2 15,-7-8 4-15,-3-3-1 16,-3-3 5-16,-4-2-3 0,3 4-2 15,0 3-4-15,1 6-11 16,2 8-2 0,5 12-6-16,3 2 1 0,4 19-1 15,0-1-4 1,0 1-3-16,-2 1 0 0,2 7-28 16,2 1-29-1,-1-2-89-15,1 1-72 0,6 4 123 16</inkml:trace>
  <inkml:trace contextRef="#ctx0" brushRef="#br0" timeOffset="164827.54">19659 876 665 0,'2'0'103'0,"-2"4"116"0,3 4-104 0,-3-1 15 15,0 2-9-15,0 1-13 0,-2 5-17 0,-1 3-12 0,1 7-38 0,1 6-14 16,-5 9-19-16,6 2-2 16,0 6-2-16,0-4-1 0,6 2-2 15,-1-1 1-15,-5 0-2 16,4 0 1-1,3-1-1-15,-3-1 0 0,7-8 0 16,2-4-1-16,3-2 0 0,3-9 1 16,4-4 1-16,-1-4 1 15,10-5 1 1,-4-2 0-16,-1-4 2 16,3 4 0-16,3-4 0 15,4-1-1-15,0 0-1 16,4 2-1-16,2 1 5 15,4-3 3-15,2 5 9 16,3 0 2-16,0-4-1 16,-3 7-3-16,-3-5-6 15,1 0-2-15,9 4-4 16,2-4-1-16,4 6-1 0,-3-2-2 16,1 0 3-1,4 5 0-15,0-8-2 0,1 6 0 16,-4-7-1-16,-1 0 0 15,-3-1 5-15,-6 1 2 0,2 0 3 16,-1-3-2-16,10 0 1 16,3 1-2-16,2 1-1 15,8 6 1-15,-8-5-2 16,3 2 0-16,-13 1-1 16,-7-6-1-16,1 0-1 15,1 0 0-15,3-1 0 16,6-4 3-1,2 2 0-15,1-2 1 16,2-1 0-16,-3 2-2 0,-3 3-3 16,-5 1 1-16,-8 0 0 15,1 0-1-15,-3-2 3 16,-2-7-3-16,3 7-3 16,-4-1-2-16,9-3-1 15,-2 6 2-15,3 0 2 16,2 0 0-16,4 1 2 15,-3-2 0-15,-3-1 6 16,-1 1 1-16,-12 1 2 16,1-2 0-16,2 1-5 0,4-3-1 15,8 1-3 1,5 3 0-16,5 0-2 0,2 0 0 16,5 2 0-1,0 4 0-15,-5-4 1 0,-3 1 0 16,-3-2 0-1,-3 1 0-15,4-2-1 16,4 3 1-16,0 0-1 16,3 0 0-16,6 4 0 15,-6-4 1-15,3 2 0 0,-8 1 0 16,-2-1 1-16,4 1-1 16,-7-4 0-16,5-1-1 15,4 1 0-15,2 2 0 0,8 3 0 16,4-4 0-16,-9-1 1 15,-4-2 0 1,-17-5-11-16,-10-2-39 0,-14 1-225 16,1-2 180-16</inkml:trace>
  <inkml:trace contextRef="#ctx0" brushRef="#br0" timeOffset="170360.13">22341 2046 307 0,'-6'-3'105'0,"1"-2"110"0,5 0-17 0,-8 0-37 0,3 1-7 16,4 4-7-16,-6 0-16 0,4 6-27 0,2-3-13 0,-7 7-6 16,3-4 5-16,-3 0 14 15,0-4 10-15,8-2-13 16,3 0-11-16,10-3-32 16,12-4-22-16,0 3-20 15,4-4-9-15,2 5-5 16,-4 1 3-16,-3 2-5 0,-5 5 0 15,-7 7-2 1,-1 4-4 0,-11 8-1-16,-3 3 0 0,-14 6-4 15,-4 5 0-15,-12 4-14 16,-6 4-8-16,-8 1-6 16,1-3 2-16,0-7 17 15,10-11 10-15,17-10 13 16,8-5 1-16,20-8 4 15,9-3 5-15,16-1 3 16,6-1 0-16,13 1-5 0,6-1-5 16,-4 2-12-16,0-3-35 15,-3-3-106-15,0 4-101 0,-3 4 122 16</inkml:trace>
  <inkml:trace contextRef="#ctx0" brushRef="#br0" timeOffset="170901.93">22877 1986 843 0,'30'-13'134'0,"0"4"107"0,3-2-24 0,-6 6-18 0,0 3-60 0,-2 9-63 0,0-2-15 16,-10 4-35-16,-4 2-7 0,-3-5-8 0,-5 5-4 0,0-1-4 15,-3 1-1-15,-3-3 1 16,-8 1-2-16,-13 4 2 0,-4-2-1 16,-10 1 0-16,0 1 1 15,3-7 0-15,18 1-1 16,15-1-2-16,7 2 3 16,22 5 12-16,3-2 8 15,5 6 13-15,1 5 0 16,0 3-9-16,0 2-7 15,-6 5-12-15,-1-1-3 16,-12-3-2-16,-4 2-1 16,-18 0 3-16,-8-3 0 0,-12-2-5 15,-6-1-2-15,-6-5-19 16,1-3-11-16,-5-8-24 16,2-8-20-16,2-11-44 15,1-11-30-15,9-8-127 16,8 1-105-16,7 10 212 15</inkml:trace>
  <inkml:trace contextRef="#ctx0" brushRef="#br0" timeOffset="171275.47">23494 1839 1370 0,'-5'-1'113'0,"2"4"58"16,3 6-25-16,8 12 15 0,5 12-56 0,2 16-55 0,4 3-14 0,0 11-28 0,5-3-10 0,-8 0-59 0,1-2-49 16,-9-6-185-16,-10-8 159 0</inkml:trace>
  <inkml:trace contextRef="#ctx0" brushRef="#br0" timeOffset="171612.95">23500 2319 753 0,'11'-16'202'0,"7"0"207"0,5 0-230 0,4-3 31 0,-5-3-79 0,4 7-28 0,-6 4-3 16,-6 3-11-16,5 8-22 15,-1-2-7-15,-1 7-23 32,-1 1-11-32,7 11-17 15,3 4-5-15,2 3-4 16,5 2 0-16,-3 6 0 0,-3-2 0 16,-5 5 0-16,-11-5 2 15,-8-2 2-15,-4-4 2 16,-12-4 6-16,-3-4 3 15,-14-7-3-15,2-2-3 16,-10-9-18-16,2-3-16 16,1-9-36-16,-3-3-18 15,5-2-74-15,8-3-77 0,11 8 135 16</inkml:trace>
  <inkml:trace contextRef="#ctx0" brushRef="#br0" timeOffset="172990.25">16900 2120 572 0,'14'-5'141'0,"0"-1"128"0,-1 1-25 0,3-3-45 0,-4-1-32 0,1-2-36 16,-1-3-5-16,-5-1-20 0,-4 0-14 0,-3 0-23 15,-5-3-9-15,-7-1-14 16,-11-2-7-16,-2 2-6 16,-8 5-5-1,-6 5-19-15,6 7-5 16,-1 7-13-16,8 9-3 0,13 11-4 16,3 5 1-1,17 2 6-15,1 4 1 0,9 3 5 16,0 4 1-16,1 3 0 15,1 2 1-15,-7-5 1 16,-2 0-1-16,-7-5 1 16,-6-2-1-16,-18-6 1 15,-6 0-3-15,-10-10-1 0,-3-1 2 16,5-14 5 0,5-5 9-16,7-19 15 15,2-5 4-15,17-12 2 0,5-2 7 16,23 3 6-16,10-2 0 15,17 2-1 1,4-3-12-16,5 11-17 0,-1-6-3 16,-14 9-16-1,-7 1-27-15,-6 2-95 16,-10 1-80-16,0 2 102 16</inkml:trace>
  <inkml:trace contextRef="#ctx0" brushRef="#br0" timeOffset="173192.94">17207 1809 896 0,'-11'-12'176'0,"3"2"271"0,4 10-302 0,4 7 3 0,0 15-37 0,1 8-38 0,9 17-32 0,-5 13-8 0,6 8-15 15,1 9-46 1,-7 0-134-16,4-3-119 0,-2-4 127 0</inkml:trace>
  <inkml:trace contextRef="#ctx0" brushRef="#br0" timeOffset="173465.09">17223 2148 1103 0,'3'-15'162'0,"2"2"197"0,1 2-134 0,7 9-21 0,6 2-44 0,9 3-65 0,5 2-10 0,10 2-24 0,3 4-12 0,1 3-24 16,0 9-9-16,-15 4-11 16,-16-3-1-1,-16-2 2-15,-16 2-5 0,-23-2-7 16,-9 1-9-16,-12 1-28 15,0-8-12-15,13-2-46 16,6-3-25-16,17-17-60 16,10-8-58-1,24-15 141-15</inkml:trace>
  <inkml:trace contextRef="#ctx0" brushRef="#br0" timeOffset="174491.49">13150 1685 713 0,'-8'3'182'0,"0"0"115"0,2 3-42 0,-2-4-29 0,5 3-74 0,1 2-27 0,2 8-47 0,0 7-20 0,2 8-31 15,1 6-12-15,3 13-10 16,-1 3-1-16,-4 6-1 0,4 5-21 16,-5-1-74-16,-5-2-47 31,4-10-176-31,1-6 169 16</inkml:trace>
  <inkml:trace contextRef="#ctx0" brushRef="#br0" timeOffset="174832.07">13620 1694 1191 0,'0'-9'144'0,"-3"7"112"0,0 4-55 0,-2 12-25 0,0 11-51 15,5 11-52-15,0 5-13 0,3 10-31 0,7 4-8 16,2 5-12-16,11 1 2 15,-9-7-54-15,1-2-42 16,-5-9-105-16,-5-4-105 0,1-7 167 16</inkml:trace>
  <inkml:trace contextRef="#ctx0" brushRef="#br0" timeOffset="175148.57">13629 2063 1225 0,'-3'-5'192'0,"3"1"101"0,3-6-84 0,-1 2-24 0,17 0-83 0,-3-3-9 0,12 4-26 0,2 3-14 0,5 8-16 16,3 3-18-16,0 9-3 15,4 5-6-15,-7-1-8 16,-8 4 4-16,-15 1-1 15,-9 0 5-15,-15-1 2 0,-10 1-4 16,-16 0-10 0,-5-1-4-16,-1-7-7 15,1-4 2-15,2-13 0 16,10-3-9-16,4-16-17 0,3-5-9 16,7-12-44-1,1-8-26-15,7-2-134 0,4 0 139 16</inkml:trace>
  <inkml:trace contextRef="#ctx0" brushRef="#br0" timeOffset="-130230.11">13464 198 536 0,'-3'3'106'0,"-5"3"113"0,3-4-14 15,3-2-29-15,4 0-5 0,1 0-18 0,7-7-12 0,-6 3-24 16,3 0-16-16,-4-5-29 0,-3 6-14 0,0 3-21 0,-2-2-8 0,1-1-7 0,-1 3 0 15,-6 5 8 1,7 1 4-16,-6 2 9 16,4 6 1-16,0 0-1 15,0 1-6-15,0 5-8 0,-2-3-4 16,5 9-10-16,-2 4-3 16,2 4-5-1,0 6-2-15,2 7-2 0,-2 3 1 16,3 4-1-16,-1 0 0 15,2-4 0-15,-2-4 0 0,0-7 1 16,1-2 0-16,-2-9 1 16,4 0 0-16,-5-7 0 15,0-8-1-15,-2-7-1 16,2-5-4-16,-3-1-59 16,2 0-54-16,-6-4-221 0,7 4 188 0</inkml:trace>
  <inkml:trace contextRef="#ctx0" brushRef="#br0" timeOffset="-119015.67">14950 4381 406 0,'-10'0'135'0,"7"0"115"0,-5 0-64 0,5 0-25 0,2-1-30 16,-3-5-2-16,6-2-6 0,-8-5-4 15,7 4-10-15,-2-1-11 0,-1 10-29 0,-9 3-14 0,-6 5-28 0,1 6-12 0,-5 5-8 0,3 0 2 0,5 2 1 0,5 2-1 0,11-7-2 0,7 0-2 16,7-8-2-16,4-7 1 0,-4-9 14 16,3-6 2-16,-1-9 6 15,-6-4 8-15,0-6-8 31,-2-4-3-31,-5-2-4 0,-3 3-7 0,-11 9-3 16,-6 6-2-16,-13 9-3 16,-4 10-1-16,-12 12-3 15,-1 7-1-15,6 13 0 32,0-2-1-32,21 2 0 15,7-3 0-15,18-8 0 16,10-3 0-16,13-10 2 0,10-3 1 0,0-7 1 15,-3-9 1 1,-8-3 0-16,-8-6 2 0,-9 2-2 16,-10-4 1-1,-13 0 1-15,-5 7-2 0,-12 0-2 16,0 4-1 0,-8 8 0-16,5 4-2 0,-1 10-1 15,10 5 1 1,9 5-1-16,2 6 0 15,13 2 1-15,7-1 1 0,12-1 1 0,-2-6-1 16,6-7 1 15,-3-4 2-31,-7-9 0 16,5-4 1-16,-9-12 1 16,-1-6-1-16,0-2 0 0,-8-6-1 0,-7 4 0 15,-6 0 0-15,-10 10-2 16,-4 3 0-16,-4 15-3 15,1 13 1-15,0 15-1 16,2 12 1-16,9 3 0 0,5-3 1 16,14-10-1-1,10-7 1-15,15-15 1 0,5-5 0 16,4-11 3-16,-6-5 0 16,-1-10 6-16,-9 0 7 0,-9-7 4 15,-6 1 1 1,-12 1-5-16,0 0-8 0,-13 8-6 31,2 8-1-31,-4 11-1 0,-3 11-2 0,12 13 0 16,2 4-1-1,9 2 1-15,5-8 0 16,11-4 1-16,0-9 1 16,4-6 0-16,-3-3 1 0,0-15 2 15,4-4 0-15,-2-11 1 16,-4-8-2-16,-1-5 1 15,-7 4 0-15,-6 7-2 16,-5 7 0-16,-12 14-1 16,-8 11-3-16,-15 20-23 15,-2 4-30-15,-6 6-91 16,10-3-83-16,21-11 119 16</inkml:trace>
  <inkml:trace contextRef="#ctx0" brushRef="#br0" timeOffset="-111695.15">14027 3768 388 0,'0'-13'95'0,"0"1"66"0,-3 4-57 0,1 2-25 0,-2 1-47 15,0 0-12-15,3 2-7 0,-1 0 1 0,2 3 16 0,-1-2 10 0,1 2 20 0,-5-12 10 16,11 5 3-16,-3 1 0 0,-3 0 7 16,-1-1 3-16,-9 7 6 15,-1 0 3-15,-3 5-2 16,-2 5-3-16,1 2-12 0,-4 5-11 0,1 6-23 31,-4 0-11-31,5 9-18 16,-2 4-5-16,5 11-7 15,6 4-1-15,5 7-3 0,3 2 1 16,9-3 0-16,5-2 0 16,10-14-1-16,1-3 1 0,8-13 1 15,-1-4 1 1,4-15 1-16,4-6 1 0,2-16 16 15,2-11 10 1,-3-17 27-16,-6-6 11 0,-14-7-4 16,1-5-1-16,-22 1-13 15,-10 3-5-15,-18 1-13 16,-12 2-8-16,-15 7-16 0,-2 6-6 16,4 15-9-16,1 3-8 15,14 12-20 1,5 9-20-16,14 3-65 15,6 7-60-15,13 12 100 16</inkml:trace>
  <inkml:trace contextRef="#ctx0" brushRef="#br0" timeOffset="-110890.42">13244 3864 470 0,'-7'0'127'0,"-3"0"170"0,-1 2-124 0,-8-1-29 16,2 4-34-16,3 3-46 0,-5 3-9 0,9 9-20 0,2 9-5 0,7 9-11 0,2 6-6 0,10 8-6 0,4 2-2 0,5-1-4 0,2-4-1 0,5-11-1 15,5-7-1-15,-2-16 1 0,7-14 1 0,9-13 34 0,1-15 15 0,1-17 43 0,-6-7 22 0,-12-9 13 0,-11 0 1 0,-12 3-17 0,-9-2-12 16,-17 13-30-16,-9 2-15 15,-21 14-26 1,-5 6-16-16,-12 11-31 0,-4 7-16 16,6 12-59-16,7 10-38 15,18 11-104-15,4 1-135 0,29 10 213 16</inkml:trace>
  <inkml:trace contextRef="#ctx0" brushRef="#br0" timeOffset="-87011.59">1018 3763 469 0,'-3'2'137'0,"-5"3"105"0,0 7-48 0,-3 7-40 0,-3 6-52 16,1 5-28-16,2 10-16 0,2 5 3 16,7 6 4-16,2 2 0 0,10 4-14 0,2-5-12 0,4-8-24 0,2-4-5 0,2-18 1 0,4-8 14 0,-1-14 26 15,4-12 11-15,0-12 12 0,-2-11-2 0,-6-7 0 16,-1-3 0-16,-14 3 3 31,-2-1-3-31,-16 4-15 0,-7-1-8 0,-10-1-20 16,-6 5-11-1,7 5-14-15,2 9-3 0,7 14-2 16,7 6-2-16,2 5-2 0,2 7-7 16,7-1-66-16,3-1-52 15,13 3-219-15,2-1 192 16</inkml:trace>
  <inkml:trace contextRef="#ctx0" brushRef="#br0" timeOffset="-86793.12">1529 3997 1321 0,'3'22'188'0,"-3"-5"97"0,0-4-77 16,-3-4-62-16,3-6-87 0,0-3-21 0,0-3-30 0,3-5-10 0,5 3-116 0,2-1-104 0,7 0 119 0</inkml:trace>
  <inkml:trace contextRef="#ctx0" brushRef="#br0" timeOffset="-85483.73">2003 3773 273 0,'-10'3'74'0,"5"2"77"16,2 1-1-16,3-5 1 0,2 1-2 16,1 0 3-16,-3-1 0 15,3 5-6-15,-1-2-4 16,-5 5-4-16,1 4-11 0,-9 1-29 16,0 0-19-16,-2 8-38 15,-1-1-13-15,3 7-20 0,8 4-3 0,3-1-5 16,12 4 0-1,11 0-2 1,2-6 0-16,6 0 2 16,6-4 0-16,-3-4 0 0,-5-9 1 0,-4-4 1 15,-8-3 1-15,2-10 1 16,-3-4 2-16,-2-15 0 16,-3-9-1-1,0-10 1-15,0-6 2 16,-3-4-3-16,2-1 1 15,-12 1 2-15,-9-1-4 0,-11 13 3 16,-5 5-2-16,-3 17-3 16,-4 9-2-1,-7 17-1-15,-1 5-4 0,-6 9-59 16,7 10-42-16,3-1-100 16,6 3-82-16,18-4 160 15</inkml:trace>
  <inkml:trace contextRef="#ctx0" brushRef="#br0" timeOffset="-84904.13">2624 3640 734 0,'0'7'110'0,"0"-1"121"0,0 0-27 0,5-3-56 0,-2 0-7 0,2 2-35 0,0-3-6 0,-4-1-9 16,1 4-7-16,-2 0-16 16,0 0-12-1,-2 7-18-15,-1-1 0 0,-2 7-12 16,5-3 1 0,-1 4-8-16,1 3-9 15,-2 7-4-15,0-4-5 0,-9 5 0 16,2 0-1-16,-2-7 4 15,5 1-1-15,2-11-1 16,4-4-1-16,4-4-2 16,10 1-1-16,3-4-2 15,7-1 9-15,11 6 4 0,1-1 1 16,-5 3 6 0,6-1-6-16,-11 5 2 0,-5 4 4 15,-5 1-5 1,-7 5 1-16,-15 3-1 0,-5 4-3 0,-19 4 1 31,-5-1-4-31,-6-1-59 16,2-4-47-16,1-10-123 15,6-9-80-15,7-12 163 16</inkml:trace>
  <inkml:trace contextRef="#ctx0" brushRef="#br0" timeOffset="-84717.28">2774 3623 915 0,'22'-2'157'0,"-6"1"127"16,6 2-67-16,-6 1-105 0,3-1-36 0,1-4-39 0,2-5-15 0,2-6-14 15,-2-2-8-15,8 2-163 0,-5-3 118 0</inkml:trace>
  <inkml:trace contextRef="#ctx0" brushRef="#br0" timeOffset="-84380.46">3200 3705 535 0,'2'-2'137'0,"4"1"82"0,0-2-19 0,4 1-40 0,4 0-53 0,8-1-18 0,6 0-28 0,7 2 2 0,1 1-6 0,-1 0-3 0,-5 4-12 0,-8 3-5 0,-1 0-9 16,-6 6-1-16,0 4-5 15,-3 2-4 1,-2 0-7-16,1 2-4 0,-5 4-3 15,0 2-1-15,-3 7 0 16,1 3 0-16,-4 2-1 16,-5 2-2-1,-5 5-57-15,-4-4-46 16,2 6-174-16,4-4 149 16</inkml:trace>
  <inkml:trace contextRef="#ctx0" brushRef="#br0" timeOffset="-83807.09">4159 3732 518 0,'11'-5'158'0,"-6"2"167"0,0-5-17 0,-12 3-91 16,-2 5-35-16,-10 0-57 0,-6 5-35 0,-13 4-40 0,-5 4-11 0,-1 4-27 0,3 7-9 15,14 6-7-15,7 1-2 0,18 4-2 16,10-6 0 0,16-6 3-16,3-7 0 0,6-7 3 15,9-5 2-15,-4-11 4 16,5-2 6-16,-2-13 8 15,-5-5 5-15,3-1 10 16,-9-6 2-16,-3 1 8 16,-5 7 6-16,-9 0-4 15,-5 6 3-15,-7 10 3 16,-1 10-7-16,-6 15-4 0,1 16-8 16,-7 10-16-16,-1 8-8 0,2 8-5 15,0 4-3-15,8 4 0 16,3 1 1-16,6-1-67 15,-1-2-52-15,0-2-296 16,6 4 237-16</inkml:trace>
  <inkml:trace contextRef="#ctx0" brushRef="#br0" timeOffset="-80845.15">5543 3866 448 0,'0'0'123'0,"0"0"139"0,-5 3-21 16,-1 5-45-16,1 0-17 0,-8 1-42 0,4 4-21 0,-2 2-28 0,-3 4-15 15,-1 0-26 1,-2 7-7-16,-2 2-13 16,-3 5-6-16,-14 6-10 0,-4 7-3 15,-2 0-6-15,-7 1-1 16,11-4-2-16,5-5-27 16,11-13-55-1,0-5-32-15,11-18-97 0,3-5-87 0,8-21 176 16</inkml:trace>
  <inkml:trace contextRef="#ctx0" brushRef="#br0" timeOffset="-80606.6">5133 3908 956 0,'3'2'134'0,"3"4"129"16,0-1-21-16,5 8-54 0,0 1-31 0,5 6-60 0,5 5-23 0,4 4-26 0,5 9-12 16,9 9-17-16,-2-1-8 0,5 3-7 15,-1-4-1-15,-4-12 0 0,0 2 1 0,-5-16-16 32,-2 0-29-32,-6-13-107 0,-6-6-81 15,5-6 115 1</inkml:trace>
  <inkml:trace contextRef="#ctx0" brushRef="#br0" timeOffset="-80165.23">5723 3866 949 0,'0'-2'126'0,"0"-4"112"0,0 1-25 16,4-3-73-16,6 0-18 0,7 0-44 0,7 5-4 16,7 3-12-16,2 3-11 0,7 7-16 0,1 1-10 0,3 5-12 15,-6-2-2-15,-8 8-4 16,-5 3 0-16,-14 2 1 0,-11 1 0 15,-11 4 1 1,-6 3 0-16,-19 4-4 16,-4 2-1-16,-6 0-11 15,5-5-3-15,14-3-1 16,7-1 0-16,14-2 5 16,6-5-1-16,17-6 2 0,10-3-1 15,23-7 4-15,9-1 1 16,10-5 1-16,4 1 1 15,-12-4 0-15,-2-2 0 0,-4-3-52 16,-9-6-78-16,-1 0 77 31</inkml:trace>
  <inkml:trace contextRef="#ctx0" brushRef="#br0" timeOffset="-79698.01">6672 3911 779 0,'0'4'129'0,"2"-3"124"0,-2 4-10 0,5-2-53 0,1 2-15 16,2 0-47-16,4 1-23 0,1-3-44 0,6 2-19 0,3-1-27 15,-1 0-7-15,12-4-5 0,-2-2 0 16,4 0-1 0,1-2 0-16,-6-1 0 0,-5 3 1 15,-7-4-38-15,-6 3-41 16,-5 0-127-16,-7 3-164 15,1 0 205-15</inkml:trace>
  <inkml:trace contextRef="#ctx0" brushRef="#br0" timeOffset="-79482.88">6682 4115 613 0,'-21'19'115'16,"9"-5"144"-16,10-8-102 0,7-1 17 0,14-5-18 0,15-6-23 0,12 3-22 0,6 1-52 15,7 0-17-15,-6-2-25 16,1 1-6-16,-5-1-92 16,-5 1 60-16</inkml:trace>
  <inkml:trace contextRef="#ctx0" brushRef="#br0" timeOffset="-77265.83">7814 3891 328 0,'-7'2'78'16,"2"-1"62"-16,-3-1-36 0,5 0-38 0,0-1-4 0,-2-1 16 0,3 0 10 0,-1 1-2 0,3 1-7 15,0 1-20-15,-12 4-12 16,7 3-14-16,-3 1-6 16,0 4-11-16,2 6-3 15,-7 3-5-15,0-1 1 16,4 12 2-16,-2-2 0 16,6 10-3-16,0 3-2 15,5-1-4-15,4-2-2 16,7-5 0-16,3-3-2 0,2-7 1 15,6-6 0-15,1-3 1 16,3-2 1-16,-1-14 1 16,-3 1 0-16,0-12 4 15,-5-4 3-15,4-10 15 16,3-2 11-16,-1-9 20 0,-1-6 8 31,-1-3 2-31,-9-3-2 0,-12 2-3 16,-12 1-5-16,-18 5-11 15,-5 6-7-15,-3 1-19 16,-1 5-9-16,4 15-10 16,4 5-8-1,7 12-47-15,-1 6-30 0,11 6-76 16,1 4-74-16,10-2 135 0</inkml:trace>
  <inkml:trace contextRef="#ctx0" brushRef="#br0" timeOffset="-75862.55">8302 4173 496 0,'0'2'120'16,"-3"3"106"-16,3 2-33 0,-5 4-56 0,5-4-44 0,0-1-38 0,2-3-15 0,2-1-8 0,-2-2 3 15,-1 0 7 1,-1 0 5-16,0-2 13 15,4-7 6-15,-3 2 10 16,1 1-1-16,-2-2-6 16,3 0-6-16,-3 7-19 0,0-1-8 0,-3 2-19 15,1 0-8 1,-10 0-8-16,12 7-1 16,-2 0-1-16,0 3-1 0,4-5-1 15,3-1 0-15,-2 0 2 16,2-3 1-1,3-1 1-15,-5 0 1 0,-2 0 3 16,-1-1 0 0,0-3-1-16,0 3-1 0,0-12-20 15,-1 10-32-15,1 1-92 16,0-4-83-16,11 5 116 16</inkml:trace>
  <inkml:trace contextRef="#ctx0" brushRef="#br0" timeOffset="-74591.23">8763 3757 595 0,'-8'-3'107'0,"3"0"94"0,-1 1-31 0,6-3-47 0,-2-1-14 0,2 0-17 0,0 1-2 0,6 3-13 16,-6 2-6-16,0 0-5 15,2 5-7-15,-7 1-5 16,5 2-3-16,0 3-9 16,5-1-3-16,0 7-5 15,1 2-2-15,-1 6-6 16,-4 2-3-16,1 9-8 15,-2-1-5-15,0 9-6 16,-3-1 0-16,-2 6-2 16,-3 0-1-16,0-1 1 15,2-2 0-15,-2-8-1 16,5-3-1-16,3-10 8 0,0-6-26 0,0-10-34 16,0-7-26-1,9 1-91 1,-6-8-51-16,5-4 123 15</inkml:trace>
  <inkml:trace contextRef="#ctx0" brushRef="#br0" timeOffset="-73543.34">9125 3842 239 0,'0'-2'65'0,"0"-1"82"0,4-1-4 0,-3-3 16 0,2-2 8 0,-1 1-12 0,-2 0-2 0,-2 6-22 16,-1 2-10-16,0 2-8 16,0 4-4-1,0 4-16-15,-2 1-11 0,2 5-23 16,0 4-15-16,-2 7-25 16,2 9-9-16,0 5-7 15,-4 8-1-15,3 3 0 16,2 0-1-16,-1 0-1 15,-3-1-18-15,4-12-48 16,0-9-32-16,2-9-92 16,4-9-85-16,3-10 159 15</inkml:trace>
  <inkml:trace contextRef="#ctx0" brushRef="#br0" timeOffset="-70901.85">9646 3757 451 0,'-5'0'117'0,"2"0"131"0,0 0-26 0,-5 5-45 0,-1-4-12 0,1 2-29 0,-2 4-15 0,7-3-27 0,-3 0-12 0,3 0-24 0,-2-1-14 0,-1 5-19 16,4 3-8-16,-9 7-11 15,2-4-1 1,-10 6-3-16,3 4-1 0,2 3 0 0,-2-2-1 15,11-3 0 1,5-1-3-16,2-7-1 16,9 0 3-16,6-3 7 15,4-1 8-15,1 1 9 16,4 0-2-16,0 3 0 16,-1 0-4-16,-3 3-2 15,-3-1-1-15,-10 2-2 16,-5 2 0-16,-11-1 0 15,-5 3-2-15,-7 3-20 16,-6 2-23-16,-4 0-57 16,-1-2-47-16,2-4-178 15,1-9 182-15</inkml:trace>
  <inkml:trace contextRef="#ctx0" brushRef="#br0" timeOffset="-70718.96">9596 3833 645 0,'18'0'128'16,"6"0"141"-16,-5 0-127 0,5-2-57 0,-1-1-33 0,9-8-34 0,3 1-8 0,-1 2 8 0,4-3-62 0,-11 10 36 0</inkml:trace>
  <inkml:trace contextRef="#ctx0" brushRef="#br0" timeOffset="-70153.37">10302 3883 797 0,'-1'-5'138'0,"-4"2"132"0,2-6-12 0,-7 2-42 0,-1 1-36 0,-6-3-63 16,-4 4-31-16,-7 0-46 0,-5 0-16 15,-13 7-16-15,2 6-5 16,-3 3-4-16,6 5-2 16,11 6-5-16,11 0-3 15,11 3 0-15,9 0 0 16,15 2 3-16,2 0 4 0,7 3 1 16,5-3-1-1,8 6 1-15,1 2 0 16,5 1 1-16,-6 0 1 15,-8-4 1-15,-3 1 1 16,-11 0 2-16,-7-2-19 0,-9-2-25 16,-5-1-5-16,-13-1-17 15,-1-2 8-15,-16-6 22 16,-3-5 7-16,-6-14 22 16,-4-9 17-16,7-20 25 15,5-12 5-15,22-22 4 16,12-12-4-16,23-9-20 15,17 5-8-15,20 15-11 16,5 10-3-16,-6 16-4 16,0 8 0-16,-5 5-52 0,-5 3-75 15,8 11 76-15</inkml:trace>
  <inkml:trace contextRef="#ctx0" brushRef="#br0" timeOffset="-58491.64">15866 3744 645 0,'-3'0'113'0,"-3"-4"106"0,-2 4-25 0,5 0-51 0,-7 0-16 0,9 1-32 15,-7-2-8-15,5-1-8 0,3 2-7 0,0 0 4 0,-13 2 3 0,4-1 5 0,1 2-2 0,-9 4-12 0,1 4-13 16,-3 1-21-16,-5-1-11 0,2 5-14 0,-2 1-4 0,5 7-4 0,2 1-1 0,3 4-1 16,3 4 0-16,5 0 1 15,-4 2 0-15,9 2 1 16,-1 1 0-16,0 3-2 16,4 3 0-16,-2-3-1 15,6 4-2-15,7-1 0 16,3-6 1-16,6-5-1 15,0-5 2-15,6-4 0 16,5-2 0-16,4-11 2 0,1 0 2 16,-5-16 18-16,1-3 8 15,-7-11 14 1,-3-6 3-16,-7-8-6 16,4-3-2-16,-6-12-8 0,-2-4 2 15,-2-9-4-15,-6-4-1 0,-4-1 7 16,-1 1-3-16,-4 10-2 15,-6 3 0-15,-4 14-6 16,-2 5-4-16,-6 16-5 16,-3 1-4-16,-3 7-11 0,-4 1-3 15,-1 8-22 1,-5 0-24-16,8 4-70 16,-2 0-56-16,12 2-406 15,14 18 363-15</inkml:trace>
  <inkml:trace contextRef="#ctx0" brushRef="#br0" timeOffset="-55177.44">7598 4547 452 0,'-9'5'107'0,"-7"1"111"0,5 5-55 0,-2-5-22 0,9 2-24 0,4 0 0 0,1-2 3 16,12-1-6-16,3 1 3 15,9-4-19-15,11 0-10 16,4-2-9-16,-1 0-4 16,7-2-13-16,-4 2-10 0,-2 0-24 31,-2 0-7-31,-13 0-8 15,-9 0 3-15,-16 0 1 16,-3 0 1-16,-13 0-4 0,-9-2-4 16,-10 2-3-16,-5 0-2 15,-2 2-3-15,-9 0-1 16,-1 2-3-16,0 3-1 16,5-3-1-16,9 4 1 15,14-5 0-15,10-1-2 16,14-2-3-16,13 0 1 15,15-3 2-15,12 0 2 0,16-4 6 0,0 3 3 16,4-3 2 0,-5 4 1-16,-8 0-2 15,-4 3 4-15,-16 0 3 16,-7 0-3-16,-17 2 8 0,-3 2-6 16,-20 3-3-16,-6-6 3 15,-13 9-10 1,-4-6 3-16,-6 6 1 15,-4-4-1-15,6 2-3 16,6-2-2-16,14 1-2 16,6-4-3-16,21-3-4 15,3 0-4-15,18-2-1 0,14-1 3 16,9 3 4-16,3-5 8 16,5 4 7-1,-1 1 2-15,-6 1 0 0,-2 6 0 16,-15 2-3-16,-4-3 2 15,-24 4-1-15,-13-4 6 0,-13 1-1 32,-9-4-5-32,-6 0 3 0,-6 2-8 0,-7-4-7 15,0 2-1-15,4 4-4 16,1-3 0-16,19 1 3 16,8 1-1-16,19-4-2 15,11-2 0-15,15-3 2 31,6-5 2-31,12-1 15 0,1 1-2 0,6-5 7 16,-4 0 4-16,-6 2-4 16,-4 2 4-1,-20 6-3-15,-12 3-3 0,-4-2-4 0,-20 2-1 16,-9 3 1-16,-4 5-7 16,-6-2-4-1,-2 4-2-15,-2 3-6 0,1-2 5 16,9-3 0-16,10-1-1 15,23-5-1-15,-6 1-1 0,29-4 1 16,7-6 0 0,12-4 4-16,7-1 1 0,-1-3 1 31,1 1 1-31,3 3 1 0,-9-1 1 0,-6 7 0 16,-8 0 0-16,-18 5 4 15,-7 2 1-15,-16 6 0 31,-16-1 0-31,-10 6-5 0,-2 3-2 16,-9 0-5-16,1-4-4 16,1 1-3-16,6-1-1 15,13-4 3-15,8-3 1 16,22-5 0-16,2 0-2 0,23-8 2 16,10-1 1-16,7-2 5 15,10-5 1-15,2 2 2 16,1-2 2-1,-11 3 1-15,-3 4 0 0,-18 4 2 16,-20 5 2-16,-3-1 2 16,-18 4-2-16,-18 5-3 15,-3-1-3-15,-9 3-2 16,1 1-3-16,6-5-2 0,8 1-1 0,9-4-1 16,13-2 0-16,11-1-2 31,8-4-1-31,13-6 0 15,8-3-10-15,6-4-86 16,8-2-41-16,-2 3 70 16</inkml:trace>
  <inkml:trace contextRef="#ctx0" brushRef="#br0" timeOffset="-42906.37">1028 5290 290 0,'0'0'112'0,"-5"0"122"15,-1 0-23-15,2-2-62 0,-2-4-18 0,5 1-24 0,-1-6-13 0,2 8-15 16,0 1-3-16,-2 2-21 0,-2 2-12 0,-4 9-14 0,-5 2-8 0,-1 7-7 16,0 2-4-16,-7 8-5 0,5 3-2 0,4 10-2 15,1 4-1-15,11 4-2 16,8 1-2-16,7-8 0 15,9 0 3-15,3-17 12 0,0-4 16 16,1-16 33-16,4-9 11 16,-5-7 14-1,-1-10-4-15,-7-14-16 16,-1-5-7-16,-12-11-7 16,2-5-4-16,-10 1-9 15,-6 1-3-15,-6 9-16 0,-6 1-3 16,-9 8-7-16,1 0-4 15,-5 15-4-15,4 1-4 16,6 20-35 0,4 9-37-16,3 14-112 0,0 8-84 15,11 5 141-15</inkml:trace>
  <inkml:trace contextRef="#ctx0" brushRef="#br0" timeOffset="-42593.86">1477 5488 1040 0,'-4'7'147'0,"-4"-2"73"0,-2 6 6 0,4-2-41 0,-4 4-57 0,6-2-24 0,-1-7-41 0,2 4-7 0,3-8-1 0,0 2-7 0,0-2-8 0,0 0-6 15,0-2-12-15,-3-7-4 0,4 3-12 16,-1-1-2-16,2 1-2 16,-1 1-6-16,-1 5-93 0,0-1-79 15,10-12 91-15</inkml:trace>
  <inkml:trace contextRef="#ctx0" brushRef="#br0" timeOffset="-41916.64">1872 5238 149 0,'0'1'70'16,"-5"1"97"-16,2-2 2 0,1 1-4 0,2-1 0 0,0 0-9 0,3 0-4 0,2 0-10 0,0-1-5 0,-5 1-10 0,0-2-8 0,0 1-19 0,-2 1-7 0,1-2-24 15,-1-1-8-15,-1 0-10 16,1 1-2-16,1 1-5 15,-1-1 4-15,2 7-5 16,0 6-2-16,-1 9-9 16,-1-4-9-16,2 14-9 15,2 3-6-15,-1 7-5 16,-1 4-1-16,0 11 0 16,0 2 0-16,-3 9 0 15,-2-3-1-15,2-3-1 16,2-10 0-16,1-16-22 0,4-3-16 0,4-15-63 15,3-5-33-15,-4-11-81 16,4-11-96 0,0-14 183-16</inkml:trace>
  <inkml:trace contextRef="#ctx0" brushRef="#br0" timeOffset="-41674.97">2233 5212 916 0,'-6'16'198'0,"1"8"183"0,-3 3-144 0,3 7-36 0,1 4-74 0,-4 2-28 0,6 2-63 0,2 7-15 0,0 3-14 0,2-1-1 16,-2 1-3-1,0-2-13-15,-2-6-69 16,0-3-59-16,4-11-242 16,8-6 216-16</inkml:trace>
  <inkml:trace contextRef="#ctx0" brushRef="#br0" timeOffset="-41349.06">2735 5230 1092 0,'3'12'160'0,"-5"4"72"0,-9 3-13 0,-9 0-44 16,-2 2-70-16,4 1-25 0,1-7-57 0,9 3-14 0,5 1-11 0,8-2-2 0,9 5 2 15,5 2 4-15,12-2 2 16,-2 2 2-16,8 1 1 16,1 0-1-16,-8 2 1 15,-1-2 2-15,-14 2 2 32,-10-2 5-32,-8 2-3 0,-10 4-5 0,-15-1-61 15,-5 3-65-15,-10-6-244 16,-4 3 208-16</inkml:trace>
  <inkml:trace contextRef="#ctx0" brushRef="#br0" timeOffset="-41151.74">2711 5302 1049 0,'27'-12'160'0,"1"2"130"16,5 4-98-16,0-3-79 0,2-1-45 0,3-7-33 0,1-2-14 0,-1 0-13 0,-1-3-11 0,-1 4-157 0,3 1 116 0</inkml:trace>
  <inkml:trace contextRef="#ctx0" brushRef="#br0" timeOffset="-40697.42">3572 5340 1374 0,'-6'-1'193'0,"-8"-6"91"0,-8-4-45 0,-5-1-54 0,-9-7-83 0,-1 0-25 0,-2 3-41 0,-2 0-10 0,3 8-14 0,3 7-6 0,10 10-5 0,8 7-2 15,7 8-5-15,5 6-1 16,5 6-1 0,5 3 2-16,8 9 1 15,7 1 1-15,10 3 0 0,8-2 0 16,8-6 1 0,-3-3 1-16,-7-4 2 0,-6-1 0 0,-8 0 2 15,-8-4 1-15,-14 1-3 16,-13-3-15-16,-10-2-27 15,-7 2-12-15,-19-11 2 16,-5-5 15-16,-3-15 31 16,7-15 14-16,15-17 20 15,12-10 7-15,21-9 3 16,13 0-2-16,29-6-15 16,13-1-10-16,12 3-5 15,0 2-4 1,4 8-1-16,-8-1 2 0,3 4-67 15,-1-4-78-15,3 8 82 16</inkml:trace>
  <inkml:trace contextRef="#ctx0" brushRef="#br0" timeOffset="-40266.42">4735 5479 1492 0,'-9'9'121'0,"-1"6"65"0,-4 2 2 0,-2 10-80 0,-8 1-23 0,-6 8-40 0,-9 2-25 0,-8 5 1 0,-2 1-37 0,5 0-66 0,-1 5-58 15,14-5-229-15,-4-7 218 16</inkml:trace>
  <inkml:trace contextRef="#ctx0" brushRef="#br0" timeOffset="-40098.09">4287 5604 1176 0,'2'-7'170'0,"-1"7"122"0,1 13-93 0,6 11-51 0,7 6-55 0,11 6-26 0,18 2-31 15,8 1-14 1,16 0-13-16,4 2-4 0,-2 2-36 31,-1 0-51-31,-4-9-281 16,-7 4 227-16</inkml:trace>
  <inkml:trace contextRef="#ctx0" brushRef="#br0" timeOffset="-39765.99">5019 5615 1213 0,'0'-5'115'0,"11"-3"99"0,2 3-103 0,6-1 42 0,6 4-31 0,8 9-8 0,0 1-28 0,3 11-46 0,2 7-11 0,-9 3-11 0,-9 7-1 16,-20 5-4-16,-13 5 4 16,-9 6-9-16,-6-2-2 15,4 2-4-15,4-4-5 16,9-4 0-1,6-5 0-15,15-3-1 16,10-9-1-16,16-9 1 0,10-6-1 16,16-13 5-16,1-9-22 15,-2-9-98 1,-1-6-84-16,3-11 97 16</inkml:trace>
  <inkml:trace contextRef="#ctx0" brushRef="#br0" timeOffset="-39516.4">5956 5664 1039 0,'3'-5'134'0,"8"-3"132"0,3 0-78 0,13 6-11 0,6 2-45 0,7 2-48 0,4 3-29 0,0-4-36 16,-3-1-5-16,2 0-10 16,-7 0 4-16,0-1-68 15,-3-1-74 1,-15-3 78-16</inkml:trace>
  <inkml:trace contextRef="#ctx0" brushRef="#br0" timeOffset="-39312">5977 5898 1696 0,'7'7'118'0,"1"-4"44"0,2-1-9 0,7 1-69 0,8-5-29 0,10-3-35 0,8 2-16 0,7-5-4 16,-4 5 11-16,11-2-79 0,-4-1-77 0,-2 5 88 0</inkml:trace>
  <inkml:trace contextRef="#ctx0" brushRef="#br0" timeOffset="-38350.61">7404 5520 779 0,'-11'5'127'0,"6"4"111"0,-6 2-51 16,-1 0-15-16,-4 7-41 0,-1 5-31 0,-2 9-60 0,-3 7-20 0,1 16-16 0,1 2-2 16,10 5-4-16,10-4-3 15,13-14 0-15,12-6 2 16,11-19 17-16,2-11 19 16,8-14 33-16,1-9 11 0,-7-15 7 15,5 0-3-15,-16-15-16 16,-7 1-5-16,-8-4-7 15,-14-4-8-15,-8 6-9 16,-11-1-5-16,-15 0-13 16,-6 4-8-16,-12 1-26 15,-2 9-31-15,4 9-49 16,4 5-35-16,19 14-103 16,12 5-302-1,12 2 332-15</inkml:trace>
  <inkml:trace contextRef="#ctx0" brushRef="#br0" timeOffset="-38117.18">8027 5851 1860 0,'-1'11'111'0,"-9"-6"57"0,-2-5-56 0,-4-6-7 0,-3-4-29 0,8 1-20 0,3-4-21 0,5 0-20 15,5 4-3-15,4 4-13 0,0 1-2 0,2 2-53 16,-3 2-29-16,4 0-113 16,-4 0-115-16,-8 6 179 31</inkml:trace>
  <inkml:trace contextRef="#ctx0" brushRef="#br0" timeOffset="-37117.75">8376 5526 368 0,'0'5'130'15,"-3"-2"164"-15,1-3-46 0,2 0-15 0,0 2-27 0,-3-2-45 0,3 0-26 0,-1-2-49 0,1-4-17 0,3-2-31 0,8 0-10 16,6-3 2-16,8 3 0 16,9 0 3-16,2 7-2 15,2 4-17-15,-7 5-5 16,-7 4-6-16,-5 7 1 0,-13 8 4 16,-7 6 3-16,-15 15-11 15,-8 0-6-15,-9 11-21 16,-2 2-4-16,4-7 7 15,5-5 3-15,12-10 11 16,6-2 1-16,16-11-3 16,6-7 0-16,15-8 7 15,6-3 1-15,9-9 4 0,6-9 3 0,1-6-52 32,1-4-65-32,-6-7 65 15</inkml:trace>
  <inkml:trace contextRef="#ctx0" brushRef="#br0" timeOffset="-36551.05">8968 5518 1104 0,'1'-12'158'0,"-1"1"96"0,-8-2-49 0,8 1-24 0,-1 2-70 0,1 4-17 16,11-1-51-16,-11 4-5 0,9 3-9 0,-1 2-8 0,2 3-9 15,2 1-2-15,1 5-7 16,1-3-1-16,5 1-3 16,0 4-2-16,5 0 3 15,-5 1 1-15,-1 0 0 16,-3-1 1-16,-4 1 2 0,0 0 1 15,-8-3 4 1,-2 0-1-16,-4 3 3 0,-8 4-1 16,-5 7-3-16,-6 2-1 15,-3 4-2 1,-5 1-3-16,3-10 1 0,7 3-1 16,7-16-1-1,10 2-2-15,3-4-3 0,5-1 0 0,7 0 4 16,4 4 3-16,6 1 4 15,4 0 1-15,2 6-2 32,7 2 0-32,-1 3 2 0,1 7 1 15,0-2 4-15,-7 1 0 0,-15 0 15 16,-8 5 8-16,-21-4 3 16,-13 1-1-16,-10-2-14 31,-8-3-8-31,-1-6-19 0,-1-6-19 0,2-12-50 15,6-4-29-15,13-17-86 16,4-7-59-16,13-9 138 16</inkml:trace>
  <inkml:trace contextRef="#ctx0" brushRef="#br0" timeOffset="-36268.12">9536 5488 1321 0,'-5'13'197'0,"-3"6"112"0,5 17-110 0,-4 5-39 0,4 11-98 0,2 0-24 0,1 5-25 0,-8 1-5 0,8-4-5 16,-2-3-8-16,2-10-64 0,10-5-52 16,-6-12-142-16,8-12-301 15,6-12 339-15</inkml:trace>
  <inkml:trace contextRef="#ctx0" brushRef="#br0" timeOffset="-35930.45">10212 5331 1580 0,'-4'3'170'0,"-14"8"75"0,-9 5 1 0,-23 14-114 0,-13 1-45 0,0 18-39 0,1 8-20 0,21 12-27 0,11 2-4 16,19 0-12-1,11-3-3-15,14-10 6 16,10-7-2-16,11-20 0 16,6-5 4-16,8-17 3 15,3-6 4-15,-5-14 3 16,0-6 2-16,-7-12 3 16,-4-5 3-16,-12-3 9 0,-12 6 12 15,-16-4 22-15,-14 7 3 16,-12 11-6-16,-15 12-15 15,-12 25-28-15,-6 12-15 16,1 14-65-16,9-1-52 16,18 3 66-1</inkml:trace>
  <inkml:trace contextRef="#ctx0" brushRef="#br0" timeOffset="-33136.18">7164 6320 789 0,'-15'6'115'0,"-11"-1"102"16,0 6-30-16,-7 0-55 0,7-2-28 0,10 10-19 0,5-8-6 0,13-3 7 0,6 0-1 16,8-5-14-16,9 5-1 15,13 5-14-15,8-10-3 0,12 0-14 16,7-3-1 0,4-6-6-16,-4-1-3 15,-20 6-5-15,-8 1-4 0,-26 6 0 31,-11-1 0-31,-22 7-1 0,-8 2-2 16,-21 1-7-16,-10-1-4 16,-4-2-7-16,0 1-6 15,16-2-6-15,8 2 0 16,22-2-1-16,7-2 2 0,15-4 4 16,11-2 0-16,19-4 5 15,10-6 2-15,14-5 20 16,6-6 9-16,0 3 7 15,-5 0 1-15,-26 6-11 16,-13 9-5-16,-30 6-4 16,-14 5-4-16,-24 5-51 15,-8 6-43-15,-3-5-137 16,6 1-180-16,18 7 230 16</inkml:trace>
  <inkml:trace contextRef="#ctx0" brushRef="#br0" timeOffset="-32236.29">16368 3809 692 0,'-12'5'162'16,"-1"1"110"-16,2 2-28 0,0 1-10 0,1-2-79 0,9 2-30 0,-7 7-53 0,2 6-16 0,-4 8-19 16,-1 9-9-16,0 18-16 0,5 3-5 0,6 13-3 15,3-1-1-15,17-7-2 16,2-10 1-16,12-11 7 16,-3-9 4-16,10-15 16 15,0-9 11-15,0-15 19 16,8-12 10-16,-3-14 8 0,0-13-3 0,-9-17-3 31,-8-4-3-31,-20-18-5 16,-9-2-8-16,-25-4-16 15,-16 3-13-15,-16 15-29 16,-3 10-14-16,-6 32-29 16,0 7-17-16,12 40-45 15,-12 0-34-15,6 16 78 16</inkml:trace>
  <inkml:trace contextRef="#ctx0" brushRef="#br0" timeOffset="-30545.43">759 7036 1013 0,'-4'9'119'0,"-6"4"85"0,-6-1-8 0,-4 4-71 0,3 5-26 0,-5 4-44 0,6 8-24 15,5 14-21-15,1 5-6 16,10 7-6-16,10 0-1 15,5-6 0-15,11-6 0 16,5-20 0-16,-1-10 3 16,5-17 35-16,-5-11 17 15,0-19 32-15,0-9 16 0,-11-10 6 16,-5-5-6-16,-14 2-15 16,-5-5-12-16,-18 4-29 15,-4 1-9 1,-8 9-18-16,2 5-11 15,-3 19-26-15,-1 14-23 0,3 21-62 16,2 11-39-16,7 5-7 16,14 7 58-1</inkml:trace>
  <inkml:trace contextRef="#ctx0" brushRef="#br0" timeOffset="-30370.58">1269 7244 1908 0,'-5'20'135'0,"1"-6"29"0,-4-1-26 0,1-10-101 0,1-4-19 0,3-14-59 0,3-7-54 0,6-8-497 16,4-3 383-16</inkml:trace>
  <inkml:trace contextRef="#ctx0" brushRef="#br0" timeOffset="-30037.97">1417 7061 779 0,'8'-13'188'0,"2"1"152"0,7-7-99 0,4 1 4 0,5 4-80 0,6 1-20 0,9 4-65 0,5 4-20 0,4 5-24 0,-1 7-9 16,-8 15-13-16,-6 4-3 0,-16 15-3 16,-11 5 0-16,-18 14 5 15,-10-2-8-15,-10 2-4 16,-3-1-1-16,4-2-6 16,5-5 5-16,15-7 1 15,1-1-3-15,11-10-1 16,7-3 0-16,10-12-2 0,4-3 0 15,11-16-9-15,9-10-17 16,11-13-65 0,-1-6-40-16,9-9-241 15,-3-1 222-15</inkml:trace>
  <inkml:trace contextRef="#ctx0" brushRef="#br0" timeOffset="-29622.37">2152 6942 1159 0,'5'-23'133'0,"5"1"100"0,-6 4 15 0,12 6-59 0,2 2-33 0,4 9-54 0,1 4-25 0,3 6-23 15,-1 4-11-15,-2 1-22 16,0 5-6-16,-12 5-6 15,-7 3-2-15,-13 6-9 16,-7 3-5-16,-9 3-4 16,0 2-1-16,-1-3 8 15,4-1 0-15,14-11 0 16,7 1-1-16,13-3 6 16,7-4 6-16,11-1 11 0,5-1 1 15,9 0 8-15,-1-2 1 16,1 6 4-1,0 4 3-15,-15 2-8 0,-14 8-2 16,-23 5-10-16,-15 0 0 16,-17 5-18-16,-5-3-21 15,4-4-53-15,-2-3-44 0,5-17-106 16,3-6-145-16,21-29 212 16</inkml:trace>
  <inkml:trace contextRef="#ctx0" brushRef="#br0" timeOffset="-29421.29">2859 6913 1506 0,'16'42'160'0,"-11"12"97"0,1 12-30 15,-11 16-102-15,-1 2-37 0,-7-7-47 0,-1-3-15 0,0-17-18 0,1-7-26 0,7-14-97 16,12-9-79-16,7-16 94 16</inkml:trace>
  <inkml:trace contextRef="#ctx0" brushRef="#br0" timeOffset="-29121.15">3411 6750 1404 0,'4'16'189'0,"-4"8"86"0,-21 26-82 0,1 15-53 0,-17 25-82 0,4 9-12 0,3 3-28 16,5-2-11-16,22-15 0 16,6-16-36-16,27-18-6 15,12-13 0-15,4-24-3 16,2-8 38-16,-9-17 23 15,-6-3 10-15,-4-10 23 0,-9-3 15 16,-7 1 19-16,-9-1 5 16,-21 3-13-16,-7 7-18 15,-20 9-40-15,-5 8-15 0,-6 13-50 16,0 2-31 0,11 9-80-16,14-5-85 0,30-7 132 15</inkml:trace>
  <inkml:trace contextRef="#ctx0" brushRef="#br0" timeOffset="-28893.02">4648 7182 1614 0,'-14'27'161'0,"-10"5"68"15,-18 1-72-15,-9 1-65 0,-9 3-56 0,4-1-11 0,-3 3-40 0,6-4-39 0,5-7-115 0,7-7-119 16,21-8 153-16</inkml:trace>
  <inkml:trace contextRef="#ctx0" brushRef="#br0" timeOffset="-28705.51">4189 7179 1178 0,'21'24'207'0,"4"14"199"0,-6 1-156 0,11 15-79 15,-3 1-46-15,-1-2-45 0,9 3-19 0,0-8-44 0,4-8-6 0,4-13-71 0,4-8-62 0,8-16-319 16,1-10 258-16</inkml:trace>
  <inkml:trace contextRef="#ctx0" brushRef="#br0" timeOffset="-28438.65">4899 7214 1673 0,'5'0'79'0,"4"0"29"0,5 0 10 0,10 4 16 15,3 3-13-15,1 1-23 0,1 9-29 0,-9-1-35 0,-6 4-8 0,-14 12-16 0,-3-1-7 0,-19 14-10 16,-3 3-5-16,0 6-14 16,-2 0-2-16,14 2 6 15,12-5 1-15,12-5-16 16,9-7-16-16,17-17-43 15,10-9-30-15,10-21-92 0,15-8-217 16,15-20 265-16</inkml:trace>
  <inkml:trace contextRef="#ctx0" brushRef="#br0" timeOffset="-28104.9">5712 7335 1358 0,'3'5'73'0,"6"-5"0"0,10-5 10 0,9 0-3 0,10-7-27 0,8 2-10 0,11 1-45 0,0 1-54 0,-7 3-249 16,-1 10 200-16</inkml:trace>
  <inkml:trace contextRef="#ctx0" brushRef="#br0" timeOffset="-27933.13">5710 7586 1741 0,'9'31'99'0,"9"1"36"0,9-10-83 16,9-9-27-16,10-7-19 0,17-12-27 0,9-12-53 0,18-8 45 0</inkml:trace>
  <inkml:trace contextRef="#ctx0" brushRef="#br0" timeOffset="-27490.86">7136 7433 1187 0,'-17'-3'98'0,"-4"3"71"0,-2 3-3 0,4 10-51 0,-3 5-17 0,4 12-49 0,2 10-22 16,4 20-22-16,5 12-6 0,4 10-6 0,6-3-1 0,20-20 0 16,5-20-4-16,13-25 43 15,8-9 30-15,0-26 53 16,-3-1 24-16,-9-17-16 15,-5-4-17-15,-24-10-31 16,-10-6-12-16,-25-4-17 16,-12-1-9-1,-21 4-38-15,-6 3-34 0,1 21-84 16,4 10-40-16,7 26-88 16,7 8-309-16,15 14 359 15</inkml:trace>
  <inkml:trace contextRef="#ctx0" brushRef="#br0" timeOffset="-27291.82">7584 7517 1745 0,'16'23'160'0,"-2"-1"100"0,-20-6-159 0,-4-7-47 0,-10-10-127 0,2-13-72 0,9-18 72 0</inkml:trace>
  <inkml:trace contextRef="#ctx0" brushRef="#br0" timeOffset="-26865.2">8188 7111 1052 0,'0'0'149'0,"-1"0"-47"0,1 2 182 16,-2 4-147-16,-4 4 9 16,3 2-4-16,0 1-41 0,-4 3-1 15,4 4-25-15,-8 5-19 0,-5 10-25 16,-6 4-12-16,-1 9-19 15,-3 4 1-15,6 8-28 32,1 0-18-32,13-10-8 15,6-7-6-15,14-17 20 16,3-5 13-16,16-19 9 0,-4-7 5 16,8-16 12-16,4-4 13 15,-1-3 25-15,-2 1 8 16,-8 5 18-16,-11 8 2 0,-8 14 6 15,-10 8-2-15,-9 21-19 16,2 11-8-16,-8 18-28 16,-2 12-9-16,-3 2-22 15,2-2 0-15,6-12-71 16,4-8-50-16,14-15-140 16,4-10-185-16,13-10 266 15</inkml:trace>
  <inkml:trace contextRef="#ctx0" brushRef="#br0" timeOffset="-26522.33">8900 7037 1683 0,'-3'17'112'0,"-12"15"25"0,-7 7-12 16,-19 17-45-16,-9 7-29 0,-4 11-20 0,1 5-7 0,7 7-19 0,14-4-5 0,20-6-46 0,12-14-22 15,22-23-18 1,9-15 3-16,25-24 50 0,0-7 30 0,9-12 44 16,-10-6 16-16,-12-3 30 15,-2-1 10-15,-32 3 22 16,-4 7 0-1,-27-2-17-15,-19 5-20 0,-19 15-57 16,-6 4-28-16,-8 18-61 16,12-3-35-16,19 0-155 15,18-12-249 1,33-17 294-16</inkml:trace>
  <inkml:trace contextRef="#ctx0" brushRef="#br0" timeOffset="-26072.35">9444 7094 1596 0,'-8'-6'154'0,"3"-4"94"0,5 5-59 0,2-3-66 0,1 1-40 0,11-4-32 0,5-7-8 0,8 12-16 16,0 3-4-16,3 6-14 0,-8 8-3 0,-1 8-4 0,-9 6-2 0,-12 8-18 16,-8 5-5-16,-17 5-9 15,-5 4 1-15,-3-8 17 16,3-1 1-16,8-17-1 15,12-2 0-15,17-7-1 0,10-1 8 16,18-1 8-16,3 2 5 16,3 6 7-16,-5-1 0 15,-5 5 8-15,-1 5 0 16,-14 0 0-16,-6 6-1 16,-17-5-5-16,-7 5-4 15,-9 4-12-15,-6-4-14 0,-9-3-27 16,0-5-31-16,-4-16-98 15,2-4-79-15,14-11 130 16</inkml:trace>
  <inkml:trace contextRef="#ctx0" brushRef="#br0" timeOffset="-25700.21">10042 7088 1185 0,'13'-2'196'0,"-4"-1"177"0,-3-2-181 0,-2 4 3 0,-3-6-81 0,12 1-26 0,12 1-41 0,3-4-12 16,17 9-10-16,-9-3 0 15,0 4-13-15,-1 5-5 16,-15 13-6-16,-1 5-1 0,-16 6-11 31,-4 6-5-31,-15 8-21 0,-9 4-7 16,-13 4 8-1,2 0 6-15,7-3 16 0,4-5 8 0,25-6-12 16,10-5 17-16,19-14 12 16,14-2 7-16,28-14 19 15,6-1-16-15,15-5-10 16,4-7-3-16,-6-1-57 15,-5-1-46 1,0 1 53-16</inkml:trace>
  <inkml:trace contextRef="#ctx0" brushRef="#br0" timeOffset="-24340.24">6821 8121 661 0,'-5'9'133'0,"0"0"124"0,-3 2 7 0,0-9-36 0,7 0-24 0,1-4-45 0,6 0-20 0,7-4-49 0,2 0-19 16,12 0-26-16,8-1-5 0,11 3-15 15,9-1-5-15,-1 5-9 16,-2 0-6-16,-15 5 3 16,-10 1 1-16,-14 0 5 15,-11 2 4-15,-15 3 1 16,-12 2-1-16,-15-1-7 15,-7-1-3-15,-4-9-4 16,4-1-6-16,3-2-5 16,6-5-1-16,11 1-2 15,10 2 3-15,14-4-3 16,6 3-1-16,16-4 3 16,11 0 3-16,16-5 7 15,6-2 4-15,8 0 2 16,1 1 0-16,-10 3 1 15,-10 3 1-15,-23 2 5 16,-13 4 4-16,-13 1 0 0,-17 5-4 16,-19 8-13-1,-11 2-6-15,-4 5-6 16,-1 0-5-16,10-1 1 0,7 0 1 0,18 1-4 16,12-7 0-1,15-2-15-15,14-4-4 16,17-6-57-16,8-9-41 0,22-6 77 0</inkml:trace>
  <inkml:trace contextRef="#ctx0" brushRef="#br0" timeOffset="-23473.81">17002 3788 915 0,'-1'0'119'0,"-9"4"89"0,-4 0 14 0,-6 6-45 0,1-1-33 0,-2 4-55 16,5 6-22-16,2 12-31 0,-2 6-14 0,7 16-20 0,1 6-3 0,14 10-4 0,10 0-1 0,17-6 0 16,8-3-2-16,10-23 13 15,2-15 18-15,-2-18 38 16,-9-15 14-16,-4-23 4 15,-5-9-7-15,-7-22-21 16,-6-5-4-16,-15-6 0 16,-13 5-1-16,-20 0-4 0,-12 6-6 0,-12 8-35 15,-8 10-20 1,-6 33-38 0,-7 14-19-16,-4 36-50 15,1 15-314-15,9 16 288 16</inkml:trace>
  <inkml:trace contextRef="#ctx0" brushRef="#br0" timeOffset="-22007.85">517 8794 565 0,'-10'-6'104'0,"4"-1"112"0,-2 1-26 16,3 1-30-16,-1 2-8 0,3 3-19 0,-1 0-13 0,-3 0-27 0,2 2-17 0,-3 4-32 15,3 0-10-15,1 5-9 16,-3 0-6-16,4 5-5 15,-3 11-2-15,-2 17-8 16,-2 11-1-16,6 24-4 16,0 0-1-16,14 1-4 15,10-9-1-15,12-26-1 0,9-12 0 16,13-29 4 0,-1-5 0-16,-5-18 25 0,-3-9 9 0,-8-12 22 15,-11-6 15-15,-8-10 8 16,-7-1 5-16,-11 5 1 15,-6 0-6-15,-17 8-31 16,0 4-10-16,-17 9-27 16,-1 2-8-1,-8 9-43-15,-3 9-30 0,16 11-61 16,9 1-93 0,24 13 134-16</inkml:trace>
  <inkml:trace contextRef="#ctx0" brushRef="#br0" timeOffset="-21790.05">1119 8985 1941 0,'3'-7'85'15,"-3"1"-19"-15,0-3 14 0,-4-4-79 0,0-3-32 0,3-4-122 0,1-4 92 0</inkml:trace>
  <inkml:trace contextRef="#ctx0" brushRef="#br0" timeOffset="-21424.92">1520 8474 1135 0,'1'3'183'0,"3"3"226"16,-1-1-259-16,-3 9 5 15,1 5-46-15,-2 6-28 0,-6 4-22 16,-10 4-35-16,-2 9-9 16,-5 4-12-16,2 1-3 15,11-2-10-15,8-3-12 16,17-10-14-16,10-4-5 15,4-12-7 1,10-10 8-16,2-9 13 0,-1-6 7 16,-3-9 17-1,-2-2 3-15,-15 2 7 0,-7 4 12 0,-4 6 32 16,-8 7 7 0,-5 13 10-1,1 12-7-15,-9 19-32 16,0 10-6-16,2 20-14 0,-1 7-6 15,2 4-2 1,5-5 1-16,4-13-57 0,1-11-38 16,9-17-170-16,4-11 138 0</inkml:trace>
  <inkml:trace contextRef="#ctx0" brushRef="#br0" timeOffset="-21082.1">2236 8538 1404 0,'-9'10'164'0,"-4"3"163"0,4 10-187 0,-14 13-21 0,3 10-42 0,-7 20-31 0,-1 9-15 0,1 16-25 0,2 4-4 0,12 2-4 16,10-7-8-16,15-22-26 15,14-13-1-15,8-29 4 16,4-20 10-16,0-22 35 16,2-9 10-16,-6-13 21 15,-5-8 14-15,-17 13 25 16,-5 0 6-16,-22 6-8 16,-7 21-20-16,-12 6-47 0,-7 8-28 15,1 25-60-15,2 8-31 16,0-2 479-16,21 9-314 15</inkml:trace>
  <inkml:trace contextRef="#ctx0" brushRef="#br0" timeOffset="-20675.76">2645 8851 1853 0,'-10'-16'114'0,"5"2"38"0,4 0 18 0,4 2-47 0,10 1-21 0,7 5-34 0,-1-2-24 0,8 8-22 16,-2 5-6-16,-1 12-9 0,-7 7-1 0,-15 14-4 15,-2 3-3-15,-19 9-9 16,-6 2-5-16,-9-7 3 15,4-1 3-15,16-13 0 16,10-4-1-16,13-6 0 16,12-3 1-16,5 3 9 15,4-2 5-15,3 5 11 16,-6 2 5-16,0 9 3 16,-5 3-1-16,-8 3-5 15,-7 0-3-15,-15-2-2 16,-5 4-2-16,-14-2-24 15,-3 0-27-15,2-5-77 16,0-6-54-16,2-16-394 0,6-7 350 16</inkml:trace>
  <inkml:trace contextRef="#ctx0" brushRef="#br0" timeOffset="-20350.76">2968 8934 1234 0,'16'-9'206'0,"1"-1"176"0,-4 6-164 0,3 0-41 0,6 0-64 0,8-1-13 0,12 2-42 0,9 1-14 0,7 4-9 0,0 10-6 16,-5 7-12-16,-6 11-3 0,-22 5-5 31,-11 9 0-31,-22 8-4 16,-20 0-2-1,-16 11-3-15,-7 0-1 0,-4-6-1 16,6 3-2-16,16-17-2 16,11-4-2-16,22-6-5 15,11-6 0-15,21-11-10 0,5-5-9 16,17-10-23-16,1-2-20 16,5-10-72-16,5-3 17 0,1 1 59 15</inkml:trace>
  <inkml:trace contextRef="#ctx0" brushRef="#br0" timeOffset="-20060.07">4246 9108 1069 0,'0'-46'120'0,"0"10"116"0,0 11 2 0,-2 20-33 0,-1 6-9 0,2 23-46 0,-3 6-33 0,-5 22-56 16,-2 8-16-16,-10 6-45 15,-4-1-17-15,-6-7-53 16,-1-3-47-16,-3-15-178 15,5-7 170-15</inkml:trace>
  <inkml:trace contextRef="#ctx0" brushRef="#br0" timeOffset="-19896.79">3867 8972 1776 0,'22'25'107'0,"8"16"36"0,5 11-23 0,14 13-69 0,1 0-8 0,3-7-18 0,-1-4-9 0,-2-16-80 16,-1-5-46-16,0-8 58 15</inkml:trace>
  <inkml:trace contextRef="#ctx0" brushRef="#br0" timeOffset="-19597.74">4642 8805 1379 0,'9'0'75'0,"10"0"58"0,5-2-58 0,11 2 49 0,3 0-13 0,9 5-19 0,3 6-28 0,-2 5-39 0,-6 6-7 0,-16 10-1 0,-9 1 2 16,-17 5 1-16,-6 3-2 16,-18 9-8-16,0 2-7 15,-3 0-10-15,5 3-5 16,18-9-4-16,5-2 2 0,21-12-7 16,3-7-13-1,9-17-48-15,8-3-44 16,6-20-185-16,7-5 180 0</inkml:trace>
  <inkml:trace contextRef="#ctx0" brushRef="#br0" timeOffset="-19308.86">5352 8876 1261 0,'22'-3'155'0,"0"3"108"0,0 0-29 0,6 8-79 0,-5-2-31 0,3 2-48 0,6-2-21 0,-2-6-35 16,9-3-9-16,-10-5-15 15,-6 0-38-15,-5-4-122 16,-6 1-112-16,-2 7 136 15</inkml:trace>
  <inkml:trace contextRef="#ctx0" brushRef="#br0" timeOffset="-19142.19">5346 8997 1522 0,'-30'15'228'0,"11"0"195"0,11-4-268 0,5-1-41 0,18-5-88 16,1-1-11-16,19-7-3 0,14 2-12 0,-2-4-47 16,10-5-46-16,0 6-129 15,3 0 121-15</inkml:trace>
  <inkml:trace contextRef="#ctx0" brushRef="#br0" timeOffset="-18266.36">6597 8931 1009 0,'-2'0'91'0,"-8"2"56"0,4 2 7 0,-10 12-36 0,4 6-20 0,-1 15-40 16,-1 7-24-16,1 14-38 0,1 10-16 0,7 0-14 0,5-5-1 0,9-16 9 15,9-11 9-15,18-20 17 16,4-8 24-16,10-17 66 16,-4-7 31-1,-4-14 45-15,-12-5 0 0,-6-12-31 16,-15-2-17-16,-15-2-35 15,-6 1-15-15,-26 3-31 16,-3 3-13-16,-15 10-45 16,-4 6-37-16,10 19-99 15,7-1-71-15,20 15 119 16</inkml:trace>
  <inkml:trace contextRef="#ctx0" brushRef="#br0" timeOffset="-18090.95">7138 9012 2013 0,'9'9'155'0,"-7"0"61"0,-7-2-51 0,-8-9-107 0,-6-7-39 0,5-9-63 0,-2-5-44 0,7-2-106 16,9 1 105-16</inkml:trace>
  <inkml:trace contextRef="#ctx0" brushRef="#br0" timeOffset="-17594.36">7885 8859 1067 0,'5'-13'120'0,"-5"-3"93"0,0-4-42 0,-8 2 2 0,-1-2-19 0,-9-1 1 0,-4-2-8 0,-8-3-34 0,0 6-18 15,-3 12-44-15,6 5-19 0,-1 16-26 16,-2 10-9-16,11 17-11 16,2 5-2-16,12 1-12 15,13-2-2-15,16-14-1 16,6-6 3-16,7-13 15 16,4-11 7-16,1-10 6 15,0-4 7-15,-7-3 16 16,1-2 9-16,-12 2 14 15,-7 2 6-15,-7 4-2 16,-9 11-1-16,-6 0-7 16,-6 18-12-16,-11 21-14 15,2 13-7-15,-2 22-9 16,-2 5 0-16,7 3-31 16,-2-5-30-16,11-17-51 0,0-8-56 15,10-15-49-15,2-11-66 16,6-8 153-16</inkml:trace>
  <inkml:trace contextRef="#ctx0" brushRef="#br0" timeOffset="-17150.77">8307 8896 863 0,'-4'-3'176'0,"-5"-1"234"0,-4 0-180 0,1 1-27 0,1-3-36 0,8-4-47 0,9-2-12 0,10-6-25 0,-1 3-9 16,20-1-26-16,3 5-14 0,9 8-22 15,10 3-6-15,-3 6-2 16,-2 8 0-16,-16 7 1 16,-9 2 3-16,-19 7-7 15,-14 7-2-15,-21 7-12 0,-11 8-8 16,-14 11-7-16,-3 8 0 16,6-2 9-16,11-4 3 15,16-15 11-15,11-10 0 31,17-13 5-31,7-7 3 0,13-9 4 16,11-9 2-16,7-10-7 16,8-9-14-16,9-10-77 15,7-5-71-15,5-4 81 16</inkml:trace>
  <inkml:trace contextRef="#ctx0" brushRef="#br0" timeOffset="-16645.21">9204 8627 768 0,'-3'-11'146'0,"-6"1"156"0,-1 4-110 16,4 0-59-16,-5 4-40 0,9 2-42 0,1 0-8 0,1 0-6 0,0 0 4 0,0 0 14 15,0-2 6-15,0 2 18 16,1 0 13-16,-5 10 8 16,-1 3-11-16,-6 2-22 15,1 7-16-15,-10 2-21 0,-4 4-8 16,-7 10-9-16,-9 6-6 15,-1 20-6-15,5 10-1 0,4 9 0 16,15 1-24 0,12-16-12-16,12-8-1 15,15-24-5-15,8-6 25 16,4-14 13-16,1-7 3 0,8-9 9 16,-4-8 5-16,0-8 13 0,1-1 8 15,-9-5 18 1,-5-2 10-1,-18-1 5-15,-16-2-6 0,-21 4-29 16,-9 4-31-16,-12 17-46 16,-2 4-27-16,0 9-52 15,11 1-30-15,20-4 84 16</inkml:trace>
  <inkml:trace contextRef="#ctx0" brushRef="#br0" timeOffset="-16225.31">9728 8617 1565 0,'8'2'158'0,"-5"6"90"0,-9 11-86 0,-2 9-18 0,-9 7-51 0,-1 7-20 0,-5-1-34 0,4 5-14 0,-2 0-20 0,7 3-2 0,4-10-6 0,7 1-6 16,3-15-14-16,8 0-6 15,2-11-26-15,7-3-1 0,5-12-14 16,6-10-16 0,13-10-19-16,5-3-20 0,5-1-25 15,1-2 8-15,-6 5 46 16,-7 0 29-16,-14 8 82 15,-4 1 50-15,-20 13 82 16,1 4 35-16,-10 19 35 16,-5 6-13-16,-4 18-63 15,-5 7-34-15,3 9-64 16,-2 0-21-16,9 1-18 0,1-7 0 16,6-8-89-16,2-3-11 15,3-18-100-15,3-1-17 16,3-8 139-1</inkml:trace>
  <inkml:trace contextRef="#ctx0" brushRef="#br0" timeOffset="-15165.32">17682 3930 453 0,'-14'-6'57'0,"-6"3"51"0,5 1 13 0,3 2 2 0,-1 3-4 0,12 2-1 0,-3-3-4 15,4 1-4-15,2 0 5 0,-2-1 14 0,0 1 1 0,2 3-13 0,-1 2-14 16,-10 0-33-16,1 5-12 16,-22 7-22-16,0 7-9 15,1 12-17-15,4 9-9 16,14 4-4-16,14 0-2 15,19-11-1-15,13-5 1 16,12-12 14-16,4-9 14 0,3-7 26 16,-4-8 11-16,-12-17 10 15,-3-4 3-15,-12-15 1 16,-4-3 0-16,-13-12 0 16,-6-2-8-16,-18-4-24 0,-5 3-10 15,-11 10-37-15,-1 3-22 31,-3 22-39-31,-6 11-23 16,5 26-99-16,-2 8-33 0,-2 11 116 16</inkml:trace>
  <inkml:trace contextRef="#ctx0" brushRef="#br0" timeOffset="-13869.21">6371 9735 521 0,'-2'2'154'0,"-1"1"168"0,-5-1-53 0,0 4-80 0,-1 2-32 0,-4 1-52 0,2-1-18 0,5-1-14 16,-3-4-15-16,9-2-21 15,6 7-3-15,16-5-4 16,9 2 2-16,6 0 4 15,9-5-5-15,-5 0-9 16,6 0 0-16,-12-2 4 16,-7-1 2-16,-12 3-1 15,-16 0 1-15,0-2-5 16,-14 1-3-16,-13 1-6 16,-10 0-6-16,-5 1-12 0,-5 6-3 15,4-4-2-15,-3 0 0 16,16 0 3-1,3 0 0-15,26-3-7 16,-9 5-1-16,23 3 8 16,6-2 6-16,19 2 10 15,11-1 5-15,11-6-5 16,7 2-3-16,0-3 4 0,-3-4-15 0,-13-1-88 16,-13-3 128-16,-16-9-64 15</inkml:trace>
  <inkml:trace contextRef="#ctx0" brushRef="#br0" timeOffset="-12947.95">493 10513 1038 0,'-18'16'104'0,"-4"3"73"0,-4-1-5 0,0 5-82 0,1-6-19 0,8 3-48 0,4 1-18 0,7 10-12 0,9 9-2 0,11 10-3 16,7 4 3-16,12 3 0 16,6-5 1-16,5-14 0 15,5-8 4-15,-1-23 50 16,-9-7 34-16,-11-15 59 15,-5-9 16-15,-12-14-22 16,-8-6-20-16,-2-10-34 16,-2-5-4-16,-10-5-11 15,-2 1-6-15,-12 2-20 16,-2 2-11-16,-9 9-16 0,1 11-5 16,2 17-18-16,3 12-27 15,8 20-74 1,1 10-50-16,13 5-197 15,10 4 203-15</inkml:trace>
  <inkml:trace contextRef="#ctx0" brushRef="#br0" timeOffset="-12804.24">1007 10612 1646 0,'3'8'197'0,"-6"0"83"0,-3-8-93 0,-4-2-74 0,-1-15-130 0,3-3-40 0,4-10-97 0,4 1-87 16,12-2 141-16</inkml:trace>
  <inkml:trace contextRef="#ctx0" brushRef="#br0" timeOffset="-12345.99">1656 10270 1707 0,'0'-22'180'0,"-12"3"110"0,-3 2-38 0,-18 7-106 16,-7-1-50-16,-4 5-63 0,-3 1-18 0,4 11-16 16,7 10-7-16,7 13-27 0,14 7-12 0,18 3-13 0,11 1-2 15,22-13 25-15,-1-9 13 16,12-13 19-16,1-11 5 16,-7-11 12-16,-2-6 5 15,-11-7 15-15,-1 2 8 0,-9-2 9 16,-9 5 3-16,-6 9 7 15,-6 10-2-15,-3 11-13 16,-5 17-9 0,-2 30-23-16,-3 17-6 15,-4 29-6-15,2 11 5 16,4 6-55-16,2-3-25 16,7-10-89-16,8-7-50 0,11-18-104 15,4-7 163-15</inkml:trace>
  <inkml:trace contextRef="#ctx0" brushRef="#br0" timeOffset="-11934.32">2093 10404 1309 0,'0'0'78'0,"0"0"-1"0,4 0 60 0,6-2 0 0,10-1-22 0,1 0-30 0,13 2-10 0,1 1-8 0,3 6-17 0,-3 8-6 0,-4 11-19 0,-7 7-5 0,-16 10-5 0,-8 9-1 16,-13 9-4-16,-7 1-4 16,-13 9-10-16,-2-2-3 0,6 3 1 15,6-7 0 1,16-12 1-16,9-9-2 0,12-13-2 16,13-8 2-16,9-13 5 15,5-9 2-15,8-14 11 0,3-10-21 16,10-12-64-16,4-5-74 15,11-12-236-15,-1-4 218 32</inkml:trace>
  <inkml:trace contextRef="#ctx0" brushRef="#br0" timeOffset="-11651.45">3047 10423 875 0,'-2'-13'252'0,"-1"5"232"0,-13 16-179 0,-6 8-64 0,-12 13-99 0,-1 8-38 0,-8 22-65 15,2 5-24-15,11 18-15 16,5 8-4-16,17 8-15 16,16 3-25-16,21-24-26 15,8-12-1-15,15-35 15 16,-1-16 26-16,9-19 38 16,-5-10 10-16,-6-11 28 31,-6 0 15-31,-18 2 20 0,-11 2 8 0,-28 4-13 15,-11-2-15-15,-23 4-38 16,-5 0-34-16,4 9-81 16,5 7-38-16,7 9-125 15,10 2 132-15</inkml:trace>
  <inkml:trace contextRef="#ctx0" brushRef="#br0" timeOffset="-11315.32">3684 10358 1609 0,'5'0'161'15,"-2"10"132"-15,-8 6-160 0,-7 20-59 0,-6 6-37 0,-7 15-25 0,2 5-2 0,5-4-9 0,6-6-8 16,13-12-34-16,9-11-5 0,10-13 0 15,7-9 9-15,6-11 33 32,2-13 13-32,-4-2 28 15,4 3 18-15,-10 4 29 16,-9 4 10-16,-11 16 4 0,-8 9-9 16,-13 21-27-16,-8 11-19 15,-6 9-46-15,0 8-27 16,8 1-55-16,2-7-45 0,12-8-145 15,6-8 155-15</inkml:trace>
  <inkml:trace contextRef="#ctx0" brushRef="#br0" timeOffset="-11115.33">4363 10710 1251 0,'11'17'216'0,"-7"5"229"0,-7 16-302 0,-17 8-47 16,-17 3-82-16,-7 0-21 0,-6-5-73 0,6-6-45 0,-1-13 65 16</inkml:trace>
  <inkml:trace contextRef="#ctx0" brushRef="#br0" timeOffset="-10962.63">4030 10694 1582 0,'23'22'108'0,"6"5"54"0,-1 11-24 0,10 6-67 0,3 2-16 0,6 3-43 0,-1-5-49 0,-2-5-134 15,-1-4-113 1,1-10 141-16</inkml:trace>
  <inkml:trace contextRef="#ctx0" brushRef="#br0" timeOffset="-10680.24">4713 10601 1194 0,'24'-12'184'0,"1"2"230"0,3 5-284 0,4 9-22 0,-13 2-26 0,1 11-9 0,-6 2-4 0,-9 13-28 16,-3 2-8-16,-10 12-30 15,-11 3-16-15,-6 3-31 16,1 2-12-16,7-5 0 16,9-10 6-16,14-8 16 0,10-5 8 15,17-14 11 1,2-5-1-16,15-15-25 15,5-10-48-15,2-16-160 16,-2-7-169-16,2-2 222 0</inkml:trace>
  <inkml:trace contextRef="#ctx0" brushRef="#br0" timeOffset="-10446.26">5276 10466 1611 0,'-8'11'157'0,"3"-2"146"0,18-1-228 0,8-3-23 16,9-2-19-16,11-2 9 0,7 3 11 0,0-1-10 0,2 0-18 0,-6-3-9 0,-1 0-64 0,-3-6-40 0,-7-2-164 15,-8-3-297-15,-3-4 329 16</inkml:trace>
  <inkml:trace contextRef="#ctx0" brushRef="#br0" timeOffset="-10296.16">5286 10776 1545 0,'14'5'166'0,"13"-2"224"0,12-3-323 0,7 2-10 0,0 4-11 0,-5-3-10 0,-4 3 1 0,3 1-70 0,-9-4-50 0,-2 6 49 0</inkml:trace>
  <inkml:trace contextRef="#ctx0" brushRef="#br0" timeOffset="-9110.14">6480 10436 1012 0,'12'-7'208'0,"3"1"198"16,-3-3-160-16,-1 4-20 0,-6 0-60 0,-3 5-18 0,-2 5-59 0,-4 7-21 15,-3 14-33-15,2 5-15 16,2 16-15-16,1 6-4 16,2 10-3-1,5-5-1-15,-4 10-27 16,6-4-26-16,-3-8-81 16,1-1-57-16,3-13-129 15,5-8-146-15,1-20 269 0</inkml:trace>
  <inkml:trace contextRef="#ctx0" brushRef="#br0" timeOffset="-8896.72">6917 10743 1801 0,'0'17'221'0,"0"2"218"0,1-9-265 0,-1-4-68 0,-1-6-54 0,-9-11-69 0,6-1-31 0,-3-15-92 16,6-2 457-16,16-9-259 15</inkml:trace>
  <inkml:trace contextRef="#ctx0" brushRef="#br0" timeOffset="-8129.77">7745 10279 728 0,'-3'0'176'0,"-2"-3"191"0,-6 2-84 0,-2-2-56 16,-4-1-40-16,-5-3-49 15,-3 0-19-15,0-2-42 16,-4-1-14-16,-4 7-33 0,3 2-12 16,-6 7-15-16,-1 10-5 15,11 6-7-15,0 9-3 16,22 12-5-16,5 3 1 0,13 1-1 15,12 0 2 1,13 1 7-16,1-6 2 0,-1-2 4 16,-1-3 2-16,-11 0-38 15,-5 1-14-15,-16-2-5 16,-3-3-1-16,-14-2 23 16,-9-2 8-1,-9-6 2-15,1-5 2 0,-5-12 40 16,1-6 42-16,2-19 26 0,-1-9 6 15,18-15-19-15,4-6-29 16,21-4-12-16,13-4-2 16,12 8-7-1,4 3-5-15,3 2-15 16,-1 9-25-16,1-2-106 16,1-3-107-16,6 2 122 15</inkml:trace>
  <inkml:trace contextRef="#ctx0" brushRef="#br0" timeOffset="-7732.79">8091 10259 1009 0,'7'2'140'0,"-3"2"139"0,-4 3-81 0,-2 4-46 0,0 3-22 0,1 3-40 0,-2 2-18 0,-10 5-32 0,-3 3-13 0,-1 10-17 16,-4 3-5-16,14-2-6 15,3 0-2-15,11-12-3 16,13 0 0-16,10-8 5 0,8 3-1 15,3 1 10 1,6-1 8-16,2-1 13 16,-5-1 5-16,-3 3-3 15,-6 2-3-15,-14 3-12 16,-13 3 6-16,-15 3-32 16,-10 6-21-16,-13 0-86 0,-6-1-89 15,-4-1 118-15</inkml:trace>
  <inkml:trace contextRef="#ctx0" brushRef="#br0" timeOffset="-7529.89">8125 10320 1595 0,'18'5'125'0,"2"3"33"0,8-5-30 0,7-1-88 16,3-4-25-16,11-9-9 0,-3-3-6 0,7-3-105 0,6-2-154 0,-7 6 149 15</inkml:trace>
  <inkml:trace contextRef="#ctx0" brushRef="#br0" timeOffset="-6931.93">8834 10306 1181 0,'18'0'134'15,"0"-1"94"-15,6-2-21 0,1 1-66 0,5 0-32 0,4-1-47 0,1 2-16 0,5 1-9 0,-7 0-3 0,-6 8-6 16,-7 3-6-16,-15 9-14 15,-5 7-6-15,-16 15-8 16,-6 7-7-16,-11 13-20 16,-5 3-16-16,2 4-14 15,-4-4 4-15,15-9 21 16,3-10 17-16,19-14 19 0,3-7 6 16,17-11 19-16,8-3 5 15,10-11 5 1,14-1-3-16,1-11-44 0,4-5-40 0,3-5-114 15,4-5 93-15</inkml:trace>
  <inkml:trace contextRef="#ctx0" brushRef="#br0" timeOffset="-6496.25">9809 10300 836 0,'-4'-24'381'0,"1"-2"-195"0,-6-4 262 0,-5 0-202 0,-13 4-61 0,-10 3-40 0,-2 13-54 0,0 9-27 0,-2 13-38 0,6 12-17 0,6 9-15 0,7 5-5 0,19 4-6 16,6-1 0-1,26 2 4-15,7 1 2 0,15-6 7 32,2-2 1-32,9-3 2 0,2 4 1 15,-2-4 2 1,-7 2 1-16,-19-1 0 0,-10 3 1 0,-25-6-13 16,-9 2-9-1,-19-4-18-15,-7-3-12 0,-10-5 5 16,-1-12 7-16,1-9 34 15,5-12 22-15,12-21 35 16,5-16 15-16,17-30-5 16,5-13-14-16,16-9-26 15,19 1-14-15,14 24-11 16,7 14 0-16,14 18-45 16,-1 6 35-16,1 12-7 15</inkml:trace>
  <inkml:trace contextRef="#ctx0" brushRef="#br0" timeOffset="-5464.89">6215 11182 329 0,'-5'-2'105'0,"-4"2"138"0,-4-3 2 0,3 0 2 0,6 3-10 0,-1 0-45 0,5 0-32 0,3 3-46 0,8 0-22 0,5 3-23 15,6 2-3-15,0 3-16 16,0-6-10-16,5 1-17 16,1-3-6-16,2-1-8 15,-9-4-1-15,-8 1 2 16,-10 1 7-16,-2 0 11 15,-7-5 1-15,-18 5-3 16,-4 3-8 0,-13 0-14-16,-8 2-2 15,3 1-4 1,0 1-1-16,12-1-3 16,12-3-3-16,19-3-6 15,10 2 3-15,22-2 10 0,15-2 8 16,8-1 18-1,0 1 3-15,2-5-5 0,-5 3-4 16,-16 0-5-16,-3-1 1 16,-22 5 20-16,-8-2 2 15,-16 4-4-15,-11 0-3 16,-8 1-26-16,2 1-15 16,8 3-21-16,4 4-13 0,21 3-28 15,8-1-7-15,21 1-36 16,12-5-27-16,22-20 80 15</inkml:trace>
  <inkml:trace contextRef="#ctx0" brushRef="#br0" timeOffset="-4429.37">18208 3792 1194 0,'-8'0'126'0,"3"1"59"0,-3-1 25 0,7 0-32 0,1-5-29 0,4 4-24 0,3-5-21 0,4 6-39 0,-5 7-5 0,2 9-17 16,1 14-10-16,-4 17-16 15,-7 9-8-15,-1 15-6 16,-1 4 0-16,-9 7-3 15,7 2 0 1,-4-13-1-16,1-5-2 16,9-20-4-16,9-8-2 0,1-16 1 15,-4-13 1-15,2-10 7 16,-8-7 1 0,0-24-1-16,0-9-1 15,-3-23-5-15,-1-14 0 0,0-12 6 16,1-1 7-16,-5 1 6 15,6 5 3-15,-1 20-2 16,1 15-2-16,7 25 2 16,3 10-4-16,1 17-1 15,3 7-3-15,-3 10-3 16,-1 10 5-16,-8 10 3 16,-5 2 2-16,-3 10 0 15,-8-1-3-15,-1 1 0 16,5-9-16-16,0-9-29 15,9-8-18-15,3-12-5 0,3-10 23 0</inkml:trace>
  <inkml:trace contextRef="#ctx0" brushRef="#br0" timeOffset="1631.83">578 11864 286 0,'2'-4'132'0,"1"-3"135"0,-3 3 2 0,-2 4-65 0,-1 0-42 0,-8 1-68 0,9 5-19 0,-9 1-15 0,2 2-10 16,1 2-12-16,-1 2-4 16,-1 1-4-16,5 5-4 15,2 11-2 1,0-2-3-16,3 12-13 0,6 6-5 15,4 10-4-15,-2-2-1 0,9 0-1 16,0-7-1 0,7-9-1-16,-3-11-1 15,-1-13 2-15,-3-5-3 16,2-17 31-16,-4-3 17 0,-3-14 39 16,-2-7 21-1,-6-12-14-15,0-8-9 0,2-4-25 16,-6-4-13-16,1 0-9 15,1 1-6-15,-2 9-11 16,0 7-4 0,-3 16-4-16,-5 2 0 0,2 13-1 15,-5 2-5 1,0 7-44-16,-2 3-30 0,3 5-89 0,3 7-58 16,-1 9 121-1</inkml:trace>
  <inkml:trace contextRef="#ctx0" brushRef="#br0" timeOffset="1916.81">1053 12088 1550 0,'-2'0'156'0,"2"0"95"0,0 0-101 0,0 0-2 16,0 0-58-16,-1 2-11 0,-4 4-45 0,3 2-38 0,2 3-102 0,7 3-82 0,10-7 90 0</inkml:trace>
  <inkml:trace contextRef="#ctx0" brushRef="#br0" timeOffset="2666.85">1734 11872 556 0,'0'0'184'0,"-3"-3"193"0,-1-3-139 0,-1-4-70 16,0-2-45-16,-4-4-21 0,-2 2 5 0,-2-2 1 0,-1-1-5 0,-4-1-13 15,-4 3-9-15,5 2-18 0,-2 2-7 16,5 8-17-16,-2 1-9 16,-1 4-16-16,-1 4-3 15,7 8-10-15,0 7-2 16,6 4-8-16,5 3-8 0,4 4 1 15,5-4 1-15,4 5 6 16,1 2 4 0,10 0 1-16,1 1 2 15,0-3 1-15,-1 0 0 16,-5 4-12-16,-4-4-1 16,-7 1-5-16,-6 3-7 15,-8-3-9-15,-13 1-7 16,-5 0 5-16,-3-8 9 0,-1-10 28 15,3-8 27-15,2-12 42 16,1-9 14 0,3-14-2-16,8-7-21 0,13-11-38 0,9-2-16 15,11-7 1 1,5 2 0-16,8 7-6 0,3 0-1 16,-4 12-5-16,7-1-8 15,-1 2-69-15,1-6-57 0,4 3 72 31</inkml:trace>
  <inkml:trace contextRef="#ctx0" brushRef="#br0" timeOffset="2965.05">2040 11724 852 0,'-11'24'176'0,"0"-1"186"0,7-1-199 15,4-3-7-15,3 0-70 0,8-1-15 0,5 2-30 0,-2-3-7 0,11 6-1 0,0-6 3 0,10 5 2 16,3-5 3-16,-2 5 16 16,5 4-2-16,-14-3-8 15,-3 4 0-15,-13 0-18 16,-8 0-7-1,-13 3-10-15,-4 3-23 16,-9 3-62-16,-3 0-52 16,-7 2-298-16,-2 8 257 0</inkml:trace>
  <inkml:trace contextRef="#ctx0" brushRef="#br0" timeOffset="3142.73">2108 11748 1007 0,'8'-3'180'0,"3"-1"215"0,5-4-262 0,9-3-27 0,5-4-42 0,8-9-25 0,2-1-5 0,-4-2-13 16,0 2-42-16,-3 7 18 15</inkml:trace>
  <inkml:trace contextRef="#ctx0" brushRef="#br0" timeOffset="3497.62">2552 11726 1253 0,'3'0'136'0,"5"0"108"0,3 3-111 0,1 0 13 0,12 3-51 0,9 7-14 0,-1 6-40 16,4 1-13-16,-11 10-11 15,-11-1-5-15,-6 8-1 0,-8 4 0 16,-16 8-11-16,-4 3-3 16,-8 4-4-1,-7 0-1-15,8-4 6 0,2-6 1 16,15-2-1-16,10-4-1 0,13-10-2 31,6-4 0-31,9-5-1 0,4-8-2 16,6-9 16-16,4-2-38 15,1-5-61-15,-1-4-48 16,4-10-210-16,-2 0 207 16</inkml:trace>
  <inkml:trace contextRef="#ctx0" brushRef="#br0" timeOffset="3930.83">3265 11946 1133 0,'0'-6'195'0,"-3"1"230"0,-7-3-176 0,-3 5-41 0,-4-3-44 0,-8-2-58 0,-2-3-27 0,-8 0-41 16,-1 3-9-16,4 8-16 0,-2 5-6 15,9 15-12 1,6 12-4-16,11 14-6 16,6 4-1-16,13 2 1 15,5-1 0-15,12-7-4 16,5-5-5-16,7-3-7 16,1-6-4-16,-6 4-7 15,-9-3-4-15,-13 4-5 16,-13-2-6-16,-13 5-11 0,-9-2-7 15,-11-4 5 1,-6-12 12-16,3-12 58 0,1-16 38 0,10-22 37 16,9-9 7-16,9-23-15 15,11-4-10-15,11 0-6 16,7-2 1-16,7 10-12 16,2-1-9-16,9 6-20 15,2 2-12-15,1 7-84 16,4-2-45-1,10 16-289-15,2 2 237 0</inkml:trace>
  <inkml:trace contextRef="#ctx0" brushRef="#br0" timeOffset="4286.78">3861 11991 1144 0,'2'3'150'0,"-2"3"156"0,1 2-43 0,-4 11-21 0,-6-2-33 0,-7 15-70 0,-8 2-38 0,-6 9-59 0,-3 3-17 0,-3 7-37 16,-2 4-16-16,6-6-53 16,1-3-41-16,12-14-73 0,5-11-57 15,14-15 137-15</inkml:trace>
  <inkml:trace contextRef="#ctx0" brushRef="#br0" timeOffset="4470.38">3572 12065 1410 0,'21'17'127'0,"1"4"84"0,14-3-100 0,10 6-24 0,6 4-21 0,10 4-6 15,-7 0-28 1,5 4-13-16,-11 2-111 0,-8 1-98 0,-5-1 105 16</inkml:trace>
  <inkml:trace contextRef="#ctx0" brushRef="#br0" timeOffset="4912.02">4347 12132 1081 0,'13'-14'156'0,"2"2"52"0,12 1 19 0,8 6-39 0,7 3-48 0,9 4-19 0,-7 4-36 0,2 7-16 16,-11 4-32 0,-13 1-9-16,-15 5-13 0,-7 2-4 15,-20 5-28-15,-10 5-26 16,-22 11-52-16,-3 6-39 15,-2 9-8-15,5 1 22 16,22-9 51-16,6-5 46 16,24-17 71-16,10-5 31 15,18-9 27-15,12-8-1 0,24-2-33 16,12-7-29 0,3 0-27-16,1 0-7 15,1-7-13-15,-12 3-39 16,1-1-253-16,1-6 201 15</inkml:trace>
  <inkml:trace contextRef="#ctx0" brushRef="#br0" timeOffset="5779.8">5541 11943 918 0,'0'7'151'16,"-3"2"118"-16,1-1-115 0,2 3-34 0,8-2-37 0,6 4-2 0,4-8 0 0,4 3-1 0,3-5-23 0,-1-3-14 15,3 0-27 1,-4-2-7-16,-5-4-30 16,-6 3-43-16,-9 0-126 15,-3 1-214-15,0 2 229 16</inkml:trace>
  <inkml:trace contextRef="#ctx0" brushRef="#br0" timeOffset="5946.64">5476 12229 1437 0,'13'6'94'0,"4"3"58"0,4 2-3 0,-1-7-29 0,6-1-23 0,0-2-51 0,4-1-20 0,-3-4-51 0,0 0-49 0,0-7 44 16</inkml:trace>
  <inkml:trace contextRef="#ctx0" brushRef="#br0" timeOffset="7357.03">6444 11724 343 0,'0'5'96'0,"-2"-2"139"0,2 0-37 0,0 0-3 0,-2 0-11 0,1-1-30 0,1 0-19 0,-5-2-20 0,5 0-7 0,-2 0-15 15,1 0-7-15,1 0-21 16,0 1-12-16,-3 9-20 0,4-6-2 16,1 10-2-1,3 5 1-15,-1 8-5 16,0 5-6-16,-3 14-10 15,1-1-2-15,-4 14-4 16,1 4 0-16,-7 1-3 0,3 4 0 16,0-6-26-16,-1-7-17 15,6-14-51-15,0-8-47 16,3-11-200-16,5-8 202 16</inkml:trace>
  <inkml:trace contextRef="#ctx0" brushRef="#br0" timeOffset="7612.72">6805 12235 1664 0,'3'-2'125'15,"0"1"45"-15,-1-2 6 0,-9-4-81 0,4 4-33 0,-2-3-47 0,-2 1-9 0,3 4-40 0,4 1-53 0,0 0-200 16,8 0 169-16</inkml:trace>
  <inkml:trace contextRef="#ctx0" brushRef="#br0" timeOffset="8374.64">7278 11705 855 0,'-11'6'121'0,"5"1"97"0,-4-4-11 0,10 0-42 0,-1-3-19 0,1 2-33 0,1 1-18 0,9 0-35 16,-1 2-11-16,13 3-12 0,11 1-1 15,10-4 1-15,4-2 0 16,9-3 0-16,-6 0-4 0,0 0-10 16,-7 0-6-16,-7 1-6 15,-7 6 0-15,-15 4 4 16,2 3 0-1,-13 6-1-15,-2 12-1 0,-4 9-6 16,-3 10-4-16,0 12-14 16,-2 3-15-16,5 8-35 15,-4-5-22-15,4-2-28 16,2-8-20-16,1-16-82 16,3-8-77-16,11-18 157 15</inkml:trace>
  <inkml:trace contextRef="#ctx0" brushRef="#br0" timeOffset="8771.69">8124 11910 1000 0,'0'0'170'0,"-7"-5"142"0,1 2-143 0,-5 2-6 0,2 4-55 0,2 5-14 0,-2 11-37 0,-1 6-21 16,1 14-31-16,1 16-7 15,9 9-30-15,9 2-3 0,15-5-5 16,2-9 1-16,12-17 25 16,1-3 2-16,7-21 4 15,-6-10 13-15,-1-18 18 16,-2-7 10-16,-10-12 27 0,-1-8-1 15,-13-10 13-15,-6-1 6 32,-10 1 5-32,-10-2-1 15,-15 10-21-15,-9-1-15 0,-7 9-36 16,-4 9-33-16,-5 15-62 16,3 12-33-16,6 6-88 15,7 7-74-15,23 3 164 16</inkml:trace>
  <inkml:trace contextRef="#ctx0" brushRef="#br0" timeOffset="9111.96">8928 11661 1124 0,'0'16'114'0,"-9"-1"92"0,-5 6-19 0,-5 9-29 0,0-2-36 0,3 7-57 0,6-2-16 0,-1 0-20 0,7-4-3 16,10-4 0-16,7 0 4 15,15 0 16-15,8 1 7 0,5-1-1 16,7 0-2-16,-1 3-17 15,-4 2-8-15,-10 2-3 16,-11 6-3-16,-14-2-3 16,-10 3-6-16,-20 2-41 15,-5 4-46-15,-12-1-117 16,-1-5-79-16,-9-10 140 16</inkml:trace>
  <inkml:trace contextRef="#ctx0" brushRef="#br0" timeOffset="9578.26">8805 11834 853 0,'25'0'196'0,"12"0"245"0,-1-7-238 0,11-6-65 0,12-6-33 0,5-8-33 0,12-4-16 0,12-1-30 0,4 1-7 0,-4 8-9 0,-7 5-2 16,-20 11-4-16,-12 3 14 16,-17 10 45-16,-9 8 24 15,-12 10 25-15,-6 2-1 16,-5 8-36-16,0 0-15 16,-6 9-19-16,-4 3-13 0,-4 7-12 15,-2 7-8-15,-4 8-17 16,4 6-16-1,-3 2-40-15,5 1-18 0,11-9-4 16,3-7 10-16,14-18 35 16,11-10 18-1,12-14 12-15,-1-10 4 0,10-12 11 16,2-11 11-16,-2-10 31 16,-5-7 15-16,-14-1 25 15,-13-1 10-15,-17 2 4 16,-17 5-6-16,-23 11-29 15,-9 4-21-15,-10 17-57 16,1 13-33-16,7 19-86 16,2 3-27-16,3 9 79 15</inkml:trace>
  <inkml:trace contextRef="#ctx0" brushRef="#br0" timeOffset="11230.94">18656 3795 576 0,'-4'0'87'0,"3"0"65"0,-1-2-28 0,2-1-11 0,2 0-16 0,4-8-2 0,-1 1 7 0,3 1 3 0,-5 3-3 15,-3 4 9-15,0 0-5 0,-13-2-16 0,1 8-10 16,-2 4-27-16,-1 5-8 16,4 0-17-16,0 7-9 15,10 4-5-15,1 4 3 16,8 15 1-16,-2 6 0 15,2 17-9-15,-5 6-6 16,-3 12-3-16,-3 4-30 0,-4-4-44 16,3-15 2-1,1-17 0-15,3-14 30 16,1-17 42-16,4-10 2 16,6-19 6-16,2-8 7 15,-1-16 13-15,2-10 6 16,-9-9 5-16,0-5 3 15,-11-17-3-15,-6 2-6 0,-5-3-7 16,-2 0-7-16,-1 9-3 16,4 4 0-16,8 20 0 15,6 8 0-15,7 17-9 0,8 11-1 32,6 7 1-32,0 6 2 0,4 10 10 0,1 8 3 15,-11 10 2 1,-6 2 0-16,-11 14-3 0,-12 1-3 15,-5 11-5-15,-1 0-4 16,-1-5-13-16,1-3-12 16,7-15-45-1,4-6-29-15,10-10-270 0,4 2 226 0</inkml:trace>
  <inkml:trace contextRef="#ctx0" brushRef="#br0" timeOffset="12757.11">6098 12746 1012 0,'-9'5'97'0,"1"1"73"0,3-6-27 0,3-5-44 0,10-1 2 0,11-4 1 16,2 6 5-16,9 2-4 15,0 2-19-15,-2 5-38 16,2 4-15-16,6 2-22 15,-1-1-4-15,-5-2-1 16,-3 3 1-16,-7-8 1 16,-6 3 2-16,-9-3 16 0,-3-3 12 15,-2 0 11-15,-7-3 1 16,-11-6-13-16,-5 2-11 16,-11 1-13-16,-7 3-5 15,-11-3-11-15,-8 1-10 0,0 3-7 16,1 2-1-16,17 2 4 15,13 3 6-15,26 1-4 16,14-3 3-16,16 10 11 16,8-2 4-1,7 1 13-15,7 1 1 0,2-3-2 16,-4-1-2 0,2-1 4-16,-3-3 2 0,-10-4 6 15,-4 1 5-15,-10-4 5 16,-8-1 6-16,-12 3 16 15,-2-3 1-15,-15-3-7 16,-8 1-8-16,-14-5-26 16,-7 4-7-16,-16 1-8 15,0-1-2 1,-6 8-7-16,9 2-1 0,8 3-2 16,13 4-1-16,28-8-8 15,13 3-1-15,25 4 2 16,12-1 2-16,14 4 12 15,0-4 2-15,6-4 3 16,0 0 0-16,-9-5 3 16,-1 0 3-16,-15-2 7 15,-9 2 5-15,-19-2 15 16,-7 1 2-16,-16-2-3 16,-7-4-5-16,-18 0-16 0,-4-3-4 15,-10 1-3-15,-4 4-2 16,9 5-1-16,1 0 0 0,20 0-3 15,5 1-3-15,21-1 3 16,12 4 3-16,23-3 8 16,6-1 4-16,13-1-1 15,1-4-5 1,1-6 3-16,1-3-28 16,-6-1 150-16,-7 1-101 15</inkml:trace>
  <inkml:trace contextRef="#ctx0" brushRef="#br0" timeOffset="14475.8">589 13161 549 0,'-6'8'153'0,"-1"4"142"0,-5 13-146 0,-4 5-27 0,-4 18-73 0,-4 7-15 0,7 16-33 0,2-2-5 15,7 4-3-15,8-7-1 16,15-11 3 0,8-7 1-16,14-17-1 0,2-9 8 0,8-19 55 15,-4-4 37-15,-11-18 66 16,-9-8 11-16,-9-17-31 16,-9-8-32-1,-5-16-60-15,-8-5-18 0,-3-7-19 16,-1 4-2-16,-6 10 1 15,-5 8 1-15,-4 23-3 16,-2 7-4 0,-1 26-18-16,2 16-20 0,7 30-96 15,-1 8-103 1,11 19 127-16</inkml:trace>
  <inkml:trace contextRef="#ctx0" brushRef="#br0" timeOffset="14644.87">1119 13493 1721 0,'-3'8'129'0,"-13"5"34"0,-7 0-35 0,-7-2-144 0,1-5-79 16,13-8 55-16</inkml:trace>
  <inkml:trace contextRef="#ctx0" brushRef="#br0" timeOffset="14926.13">1234 13001 1570 0,'13'-1'78'0,"4"1"30"0,16 1 20 0,5 10-9 0,3 2-13 0,13 6-39 0,-8 3-24 16,-1 5-23-16,-4 4-6 15,-11 7-3-15,-4 6 0 16,-17 8 0-16,-7 2 2 0,-13 12-2 16,-7 7-3-16,-4 3-11 15,-1-4-14-15,10-4-47 16,3-8-35-16,15-16-95 15,8-11-74-15,12-17 148 16</inkml:trace>
  <inkml:trace contextRef="#ctx0" brushRef="#br0" timeOffset="15232.44">2067 13287 1613 0,'-17'20'124'0,"-11"6"47"0,-4 4-13 0,-9 11-92 15,5 7-21-15,3 8-28 0,14-3-13 0,17-4-9 0,10-9-5 16,28-15-4 0,10-13 2-16,9-15 8 15,4-9 15-15,-11-17 36 16,0-2 16-16,-20-7 24 0,-6 2-1 15,-14 2-6-15,-14 6-10 16,-19 3-23-16,-5 4-11 16,-27 2-69-16,-2 2-42 15,-4 14-97-15,0 6-66 16,24 19 129-16</inkml:trace>
  <inkml:trace contextRef="#ctx0" brushRef="#br0" timeOffset="15493.24">2668 13050 1434 0,'-20'29'154'0,"-5"7"106"0,-18 18-133 0,-6 10-43 0,8 2-47 0,8-1-10 0,28-14-18 0,13-9-7 0,22-4 1 15,11-2 3-15,17 4 6 16,2-1 2-16,0 1 0 16,-8-4-1-16,-9 2-1 0,-13-2 2 0,-17 2 1 15,-12 0-17-15,-21 0-90 16,-4-2 66 0</inkml:trace>
  <inkml:trace contextRef="#ctx0" brushRef="#br0" timeOffset="15892.25">2605 13292 1404 0,'27'-8'159'0,"6"-5"138"0,2 0-120 0,4 1-46 0,4-1-34 0,0-1-36 0,-1 3-19 0,4 5-26 15,-4 6-6-15,-4 4-2 16,-1 9-1-16,-12 11 2 0,-6 3 1 16,-11 14 3-16,-8 11 1 15,-13 15-4 1,-4 11-3 0,-7 7-5-16,2 3-2 0,11-9-14 15,8-6-9-15,15-20-6 16,6-13 1-16,15-14 11 15,2-7 10-15,6-19 7 16,0-6 4-16,-5-18 3 0,-5-4 6 16,-8-7 22-1,-9 1 11-15,-16 2 19 16,-10 4-3-16,-28 7-21 0,-9 5-21 0,-3 16-72 31,-2 10-45-31,15 4-74 0,6 3 77 0</inkml:trace>
  <inkml:trace contextRef="#ctx0" brushRef="#br0" timeOffset="16075.1">3915 13388 1699 0,'17'11'159'0,"-12"20"79"0,-15 14-44 0,-28 21-112 0,-9 11-30 0,-8 10-74 0,-4-2-39 0,14-6-105 16,5-13 82-16</inkml:trace>
  <inkml:trace contextRef="#ctx0" brushRef="#br0" timeOffset="16252.06">3582 13454 1699 0,'17'33'100'0,"8"7"15"0,10 1-7 0,12 9-58 0,10 2-16 0,16 2-14 0,4-1-11 0,2-7-122 0,-2-8-27 16,5-19 63-16</inkml:trace>
  <inkml:trace contextRef="#ctx0" brushRef="#br0" timeOffset="16575.46">4419 13328 1843 0,'-3'19'92'0,"2"-3"60"0,15 1-129 0,10 2-14 0,15-7 9 0,13 6 12 0,8 4 9 0,-5 3-2 0,-15 7-10 0,-15 5-5 0,-23 8-4 16,-9-3-8-1,-28 9-23-15,-10-1-14 0,-6-1-14 32,7-6 4-32,16-6 12 15,13-2 6-15,25-6 3 0,22-6 0 16,16-9 2-1,6-6 7-15,12-12-40 0,-3-7-22 16,4-18-94-16,-1-7-121 0,3-13 168 16</inkml:trace>
  <inkml:trace contextRef="#ctx0" brushRef="#br0" timeOffset="16758.64">5382 13361 1619 0,'8'14'165'0,"-4"-1"111"0,7-4-122 0,5-7-88 0,8-2-32 0,11-2-22 0,2-1 0 0,1 3 0 31,-1 3-21-31,-7 0-115 16,0-1-103-16,-5 1 112 15</inkml:trace>
  <inkml:trace contextRef="#ctx0" brushRef="#br0" timeOffset="16925.39">5241 13681 1252 0,'30'24'157'0,"11"-7"239"0,10-1-246 0,6-5 1 0,-1-2-28 0,-3-9-60 0,-1 0-26 0,-4-1-99 16,-2-7 502-16,8-2-336 15</inkml:trace>
  <inkml:trace contextRef="#ctx0" brushRef="#br0" timeOffset="17535.84">6395 13265 1133 0,'0'3'151'0,"0"2"127"0,0 4-26 0,0 8-53 0,3 12-41 16,1 17-65-16,1 6-28 0,3 15-43 0,-5 6-7 0,0 3-6 31,-1 1-22-31,-4-11-87 16,1-3-77-16,4-20 82 15</inkml:trace>
  <inkml:trace contextRef="#ctx0" brushRef="#br0" timeOffset="17709.67">6893 13500 1914 0,'0'27'171'0,"-8"1"129"0,0 7-79 0,-7-9-78 0,-6-5-46 0,8-12-99 0,-1-7-41 0,6-13-82 0,5-8-39 0,14-8 90 0</inkml:trace>
  <inkml:trace contextRef="#ctx0" brushRef="#br0" timeOffset="18574.95">7560 13014 685 0,'0'5'170'0,"0"1"130"0,2-4-63 0,-2-1-26 0,3 2-45 0,0 5-19 0,0 0-33 0,-1 5-18 0,-5 10-39 0,-5 9-17 0,-8 12-26 16,2 11-5-16,-10 15-38 16,-6 4-24-16,-1-2-34 15,2 1-10-15,1-19 29 16,8-7 21 0,10-22 35-16,7-11 8 15,14-7 17-15,6-3 6 16,15-10 6-16,4 0 2 0,4-7-12 15,4-1-5 1,-3-5-5-16,0 3-6 0,-5 2-49 16,-4 0-63-16,-9-5 63 15</inkml:trace>
  <inkml:trace contextRef="#ctx0" brushRef="#br0" timeOffset="18767.68">7698 13323 1156 0,'-7'5'229'0,"1"4"190"0,-3 15-169 0,4 9-56 0,-3 18-101 0,3 4-33 0,-1 5-46 31,3 1-9-31,3-1-45 0,1 2-45 16,10-10-147-1,4-10 127-15</inkml:trace>
  <inkml:trace contextRef="#ctx0" brushRef="#br0" timeOffset="19312.18">8256 13240 1410 0,'-3'7'127'0,"3"4"83"0,-2 1-4 0,6 8-49 0,5 4-30 0,-3 15-54 0,7 8-28 0,-4 13-31 0,-7 7-4 0,-2-3-48 15,0-1-43-15,0-9-131 0,0-4-120 16,9-10 181 0</inkml:trace>
  <inkml:trace contextRef="#ctx0" brushRef="#br0" timeOffset="19630.91">8789 13147 1634 0,'-4'18'209'0,"-1"5"121"0,-1 10-102 0,2 6-57 0,0 5-97 0,4 4-35 0,4 4-33 0,3 0-4 0,-1 6 2 15,4-3-28-15,1-1-87 16,6-1-61-16,3-8-292 16,-1-8 266-16</inkml:trace>
  <inkml:trace contextRef="#ctx0" brushRef="#br0" timeOffset="20063.35">9154 13206 1293 0,'0'2'144'0,"1"-2"161"0,12 3-140 0,9 0-4 0,13 8-15 0,6 4-26 0,12 2-57 0,3-1-20 0,0 3-28 0,-7-2-1 0,-14 3-6 15,-11-1-1-15,-10-1 2 16,-8 1 7-16,-14-2-20 0,-3 8-11 16,-16 4-18-16,-1 5-8 15,-3 6 16-15,1 2 9 16,17 2 14-16,10-4 2 16,20-1 4-16,8-1 1 15,21-11 1 1,1-3-2-16,10-13-2 15,5-11-10-15,4-21-97 16,2-4 531-16,-2-7-343 16</inkml:trace>
  <inkml:trace contextRef="#ctx0" brushRef="#br0" timeOffset="21099.97">6044 14172 1329 0,'-6'22'101'0,"1"-5"48"0,5-1-17 0,13-7-47 0,4-4-12 0,21-5-15 0,6-8-10 0,5-5-16 15,-3 1-11-15,-2-1-15 16,-9 7-2-16,-10 4 1 15,-3 2 1-15,-22 0 13 16,3 8 5-16,-15-3 0 16,-6 1-1-16,-8-3-17 0,-9-3-5 15,-3-1-4 1,-3-10 0-16,3 1 2 16,3 2 1-16,16-1 1 0,7 6-4 15,12 3-8 1,6 1-1-16,16 7-1 15,3 2 5-15,9 6 5 16,-3-2-1-16,-1 3 19 16,0-4-35-16,-3-1-74 15,-3-7-206-15,4-10 160 0</inkml:trace>
  <inkml:trace contextRef="#ctx0" brushRef="#br0" timeOffset="21973.25">18968 3908 1019 0,'3'-3'89'0,"2"2"119"0,-2-1-65 0,2 2 34 0,3 0-20 0,-4 0-52 0,4 0-20 0,-6-3-36 0,3 3-16 0,-5 6-22 15,-2 5-2-15,0 14 4 16,2 5 5-16,0 21 12 15,7 12 1-15,-3 17-5 16,-2 7-7-16,3 1-13 16,0-1-2-16,-4-16-3 15,4-5-2-15,-4-7-74 0,-1-9-59 16,0-10 71-16</inkml:trace>
  <inkml:trace contextRef="#ctx0" brushRef="#br0" timeOffset="25904.27">20350 4443 1847 0,'-2'0'1'16,"-1"0"8"-16,2 5 34 0,-3-5 21 0,0-5-5 0,8-8-12 0,-4 1-24 0,15-4-81 0,10 5-67 0,3 0 73 0</inkml:trace>
  <inkml:trace contextRef="#ctx0" brushRef="#br0" timeOffset="26037.04">21114 4620 1830 0,'11'4'49'16,"4"-1"1"-16,3-3-109 15,-1-11-8-15,-3-6-43 16,7-8 62-16</inkml:trace>
  <inkml:trace contextRef="#ctx0" brushRef="#br0" timeOffset="26227.62">22215 4512 1738 0,'14'21'63'0,"-3"-4"15"0,0-6-113 0,-9-8-33 0,10-15-119 0,12-10 96 0</inkml:trace>
  <inkml:trace contextRef="#ctx0" brushRef="#br0" timeOffset="26340.34">23109 4558 1944 0,'21'24'48'0,"-4"-7"-38"0,-8-6-36 16,-1-17-67-16,3-15-68 15,15-18 73-15</inkml:trace>
  <inkml:trace contextRef="#ctx0" brushRef="#br0" timeOffset="26470.82">23985 4508 1861 0,'28'45'115'0,"-4"-7"80"0,-7-3-129 0,-11-23-156 0,-9-10-279 0,-3-22 234 16</inkml:trace>
  <inkml:trace contextRef="#ctx0" brushRef="#br0" timeOffset="39516.17">15661 4815 1065 0,'-4'0'67'0,"0"-3"49"0,-2-5 11 0,8-3-6 0,4-3-13 0,8-2-30 0,5 3-9 16,2 1 0-16,-1 4-5 0,-4 10-19 0,-5 9-10 0,-6 17-17 0,-5 7-3 0,-2 17-6 0,-7 6-1 0,-2-1-3 0,4-2-1 0,4-8-3 0,3-4 0 0,13-12 0 15,3-1 0-15,9-8-1 16,5-3 1-16,6-1 0 16,5-1-1-16,5-4 0 15,4-4 0-15,18-4 0 0,11-5-1 16,13 0-1-1,5-5 0-15,-4 2-1 16,4-3 0-16,16 6 0 0,18 0 0 0,11 8-1 16,-5-2 2-16,2 5-1 15,3 2-1-15,8 7 3 16,2-4 1-16,-6 3-1 16,4 1 3-1,8-2-2-15,6 1 0 16,3-5-1-16,10 1-1 0,-2 4 0 15,5-1 1 1,6-1 1-16,3 4-1 16,-6-7 1-16,5-3 0 15,8-10 1-15,-4-2 1 16,-1-13 1-16,3-5 1 0,6-2-2 16,-2-1 0-16,-11 8-2 15,4-2 0-15,-9 5 1 16,-9-1 1-16,-4 0 0 15,-5 3 0-15,-3-2-1 16,0-2 0-16,-8 5 0 16,-6-3 1-16,-10 4 0 15,5 0-1-15,-10 3 21 0,-7 0 3 16,-16 1 3-16,-10 2 4 16,4-6-18-16,4 1-4 15,-4-5-4 1,-9 0-2-16,3-3-3 0,-8 1 0 15,6-1-1-15,8 1 0 0,1 4 0 16,0 3 0 0,-6 1 0-1,-8 3 1-15,-21 1-1 16,-3-3 2-16,-7 4 2 0,-12-4 0 0,-1 2 1 16,-2 1-1-16,-3-3-1 15,3 4-2-15,7-1 0 16,2-2 0-16,-1-2-1 15,-3 2 2 1,-3 1-2-16,-5 2 2 0,-5-3 2 16,-9 0 3-16,-11 1 9 15,-7-1 5-15,-9 3 7 16,0 0 1-16,0-1-7 16,-8-9-6-16,4 4-8 15,2-2-3-15,-3-1-1 16,2-4-1-16,3 0 7 15,0-1 4-15,2-2 12 0,3 2 7 0,-5-10 4 32,-7-2-3-32,-4-15-10 15,-1-10-7-15,-6-7-16 0,1-2-15 16,0 6-42 0,4 9-24-16,7 16-73 0,-4 7-49 15,10 22 114-15</inkml:trace>
  <inkml:trace contextRef="#ctx0" brushRef="#br0" timeOffset="40699.62">21167 5813 1120 0,'3'2'142'0,"-1"-2"88"15,-2 1-47-15,-6-1 18 0,2-1-57 0,3-7-32 0,7 2-45 16,12-5-19-16,10-4-25 16,11 1-7-16,10-1-9 15,3 8-3-15,-1 10-6 16,-5 10-1-16,-13 9-1 15,-11 5 1-15,-25 3 2 16,-8 5 1-16,-23 6 2 16,-3 0 1-16,-4-2-1 15,-5-4 0-15,6-5 3 0,7-2-1 16,14-9-1-16,8 1-3 16,13-4-2-1,7 0-3-15,13-5-1 16,5-2 0-16,13-7 5 15,7-4-18-15,8-10-79 16,7-9-58-16,-5-7-233 16,1-2 214-16</inkml:trace>
  <inkml:trace contextRef="#ctx0" brushRef="#br0" timeOffset="41149.5">21793 5758 1200 0,'10'-14'102'0,"3"0"70"0,1 0 11 0,8 6 8 0,3 0-30 0,3 8-49 15,-1 0-24-15,2 6-47 16,-2 7-15-16,-2 1-17 16,-3 5-4-16,-8-3-3 0,-6 1 1 15,-16 0 4 1,-6 1 0-16,-11 5-2 15,-10 3-2-15,2-3-3 16,-2 2 0-16,21-12-4 16,8-2-2-16,17-8 0 15,11 7 1-15,6-4 5 16,7 3 6-16,3 4 3 16,-2-2 4-16,2 2 8 15,-7-1 1-15,-9-2 5 16,-9 1 2-16,-24 3-1 0,-14 0-1 15,-13 4-8-15,-6 2-7 16,-7 1-9-16,-6 2-6 16,9-4-25-1,3 0-14-15,15-6-54 0,8-9-26 0,13-10-57 16,10-14-48-16,9-17-114 16,6-4-155-16,18 0 281 31</inkml:trace>
  <inkml:trace contextRef="#ctx0" brushRef="#br0" timeOffset="41421.57">22972 5656 883 0,'11'-19'138'0,"-5"-2"134"0,-3 2-15 0,-3 8-48 0,-4 2-25 0,1 12-69 0,1 10-23 0,0 18-21 15,1 16-22-15,1 21-18 0,0 9-3 16,-5 2-20-16,3-1-3 16,1-14-6-16,-2-5-19 15,3-14-74-15,-5-4-54 16,2-9-204-16,-2-7 195 15</inkml:trace>
  <inkml:trace contextRef="#ctx0" brushRef="#br0" timeOffset="41663.91">22973 6121 949 0,'8'-32'203'0,"3"2"144"0,5 5-86 0,-2 5-37 0,4 7-90 15,-1 7-38-15,5 6-46 16,2 3-16-1,3 9-21-15,4 4-5 0,-2 8-5 16,1 3-1-16,-5 1 0 16,-5 4 0-16,-15-6 0 15,-6 3 1-15,-18-2 4 16,-13-1 2 0,-11-5 3-16,-9-2-5 0,-11-7-25 0,-11-5-27 15,-5-9-89-15,2-9-44 16,14-16 89-1</inkml:trace>
  <inkml:trace contextRef="#ctx0" brushRef="#br0" timeOffset="63707.41">14909 4730 288 0,'0'0'156'0,"0"0"99"0,-3 0-28 0,6 0-28 0,0 0-80 0,-3 0-28 0,0 2-49 0,-3 2-20 0,-2 1-6 16,2 3 11-16,0 1 26 0,-3 4 12 16,-1 4 18-16,-4-3 1 15,0 10-4-15,5-5-8 0,-4 3-24 16,4 3-11 0,1 2-19-16,2 0-4 15,3 1-3 1,0 4 2-16,5-2-1 15,1 6 3-15,2 2 5 16,2 1 0-16,1 4 0 0,1 3-4 16,4-5-6-16,4 1-1 0,-1-2-4 15,2-1 0-15,-2 4-2 0,3-4 1 16,2 2-2 0,-1 2 0-16,-1-1 1 15,0-2-1-15,2-6 0 16,-2 0 0-1,-4-4 0-15,2-1 0 0,1-2 0 16,2 2-1-16,6-3 1 16,1 1-2-16,4 2 0 15,3-1 0-15,4 0 0 0,6 1 1 16,-4 1 0 0,-1 1 0-16,-7-2 0 15,-2 1 1-15,-6 0-1 16,0-4-1-16,1 0 0 15,4-3 0-15,-1-4 0 0,5-1 0 16,4-1 0-16,1-3 0 0,5 2 2 16,-2 0-1-1,3-2 0-15,5 3 0 16,11-4-1-16,4 1 0 0,-1-1 0 16,-5-1 1-16,-7-1 0 15,-7-1 0 1,-4-1 2-1,1 1 1-15,-5 1 2 0,2-5-1 16,0 0-1-16,5-1-2 16,5-3-1-16,2-2 1 15,6 0-1-15,-1-2 1 16,-3-3 4-16,4 5 5 0,-9-4 3 16,4 0 2-16,-12 3-1 15,6-4-4-15,1-3-1 16,-4 0-1-16,6-1 2 15,-4-4-1-15,-3-1 5 16,1-2 1-16,-9-1-1 16,-1 4 1-16,-4-2-6 15,-7-1-3-15,3-1-2 16,-7-1-2-16,4-2 0 0,-2 1-1 0,5-5 0 16,-1 0 0-16,1 2-1 31,0 2 0-31,-2-2 0 15,2 3 0-15,3-3 0 16,-1-3 0-16,-3 2 3 16,0 5-2-16,-11-5 4 15,0 8 0-15,-4-7-1 0,0 3 1 16,0-3-3 0,3-2-1-16,-1 0 0 15,2-1 0-15,1 0 1 0,0 1 5 16,-7-1 8-16,4 4 2 15,-2-4 4 1,-2 0-4-16,4-2-9 0,0 0-3 16,-1-4-3-16,1-1-1 15,-2 4 1-15,-8-2 0 16,-1 3-1-16,6 3 1 0,-5 4-3 16,1-2-1-16,9 0-1 15,3-2-1-15,1 2 2 16,7-2 0-16,-8-1 1 15,-4 2 0 1,2 0 3-16,-2 5 0 0,-9-8 1 16,0 4-1-16,-3-5 0 0,-3-1-2 15,3 1 0-15,0-4-1 16,1 5-2 0,6 1 0-16,-3 8-1 15,4 1 1-15,-5 2 1 0,1 1 0 16,-4 1 1-16,1 1 0 15,2-4 0 1,0 3 0-16,2-7 0 0,1 0 0 16,-1 0-1-16,1 0 1 15,-4 5-1-15,0 1-1 0,-1 5 0 16,-1 7-1-16,0-1 0 16,0 1 1-1,0-1 2-15,0-3-2 0,8-9 1 16,-8 8 0-1,5-5 1-15,-2 3 0 16,2 2 1-16,-1-4 0 16,-2 2-1-16,-2 2 0 15,2 0-2-15,-1 4-2 0,2 1-2 16,-1-1-1-16,0 2-22 16,-1-2-6-1,-2 9-4-15,-3-1-1 0,1 0 23 16,-2 1 7-16,4 2 8 15,-2-4 2-15,0 3 0 16,3-5 0-16,0-2 1 0,0 1 0 16,0 0-1-16,0-1 1 15,-2 2 0-15,0-1-1 16,1-2-1-16,1 0-2 16,0 0 1-16,-2 0-1 0,1-2 0 15,-1-1 0-15,-4-6-2 31,9 1 0-31,-3 3-2 0,5-3-1 16,-5 3 0 0,0 2-1-16,0 2-4 0,0-1-3 15,0 1 1-15,1-1 0 16,1 0 10-16,-2 1 3 0,1-4 3 16,7-9 3-16,-6 9-1 15,-2-1 1-15,0 4-1 16,-6-2-2-16,4 4-1 15,-6-4 0-15,2 4-2 16,3 2-1-16,-1 1-1 0,1 5-1 16,3 0 1-1,-3 3 2-15,-3 3 1 0,-2 5 1 16,-6 2 0-16,0 4 2 16,-5-2-2-16,1 0 0 15,1-9 1-15,-2-5-1 16,14-6 0-16,4-3 0 15,2-1 1 1,4-9 0-16,3 2 0 16,-5 1 0-16,0-1 0 15,-3 6 1-15,0 1 0 16,0-1 0-16,-1 2-1 0,1-2-1 16,-2-7 0-16,5 7 0 15,2-6-1-15,-5 4 1 16,6-9 0-16,4 0 0 15,1-1 0 1,0-5 0-16,-3 2 1 16,1 1 0-16,1 2 0 0,-7 1 1 15,-2 4 2-15,-1-1-2 16,0 9 1-16,0-1-2 16,-1 1-3-16,1 1-1 15,0 0-1-15,0-5 1 0,6 3 2 16,2-1 1-1,-3 2 3-15,6-1 1 0,-5 2 2 16,0 0 1-16,-6 0 0 16,0 0-1-1,0 0-2-15,-1 0 0 0,1 0-2 16,0 0 0-16,0 0 3 16,0 0 1-16,6-5 3 15,0 4 1-15,2-2-1 16,-1 1-1-16,-3 1 2 15,-2 1 1-15,0 0 3 16,-2 0-1-16,0 0 0 16,0 0-1-16,0 0-4 15,0 0-3-15,0 0-3 16,0 0-2-16,0 0 0 0,0 0 0 0,1 0 4 31,-1 0 0-31,2 1 1 0,-1 1 0 16,1-1-3-16,-2 1-1 15,0-1 0-15,0 3-1 16,5 3-1 0,-2 0-1-16,6-1 0 15,1 4-1-15,1 1 0 16,1 3 1-16,6 3 0 16,-9 2 2-16,4 2 0 15,-1-1 0-15,1 2 0 0,1-3 0 16,-1 0 0-16,-1-2 0 15,-1-1 1-15,-1-2 1 16,-5-4 7-16,-1-1-26 16,-4-9-57-16,0 0-59 0,0 0 56 0</inkml:trace>
  <inkml:trace contextRef="#ctx0" brushRef="#br0" timeOffset="78968.87">14999 3352 215 0,'0'1'93'0,"3"2"47"16,-5-3-10-16,-1-1-23 0,-5-1-35 0,-1 1-4 0,1-1 1 0,0-1 4 0,-5 1-7 0,4-1 2 0,6-5-10 0,3-1-4 0,1-12-3 0,10 2-4 16,2-6 0-16,0 0-2 15,4-2 3-15,-4 2 2 0,6 1-2 16,-5 4-4-16,-3 2-18 16,0-4-11-16,3-3-9 15,2-2 0-15,6-1 0 16,3-1 1-16,4 4 5 15,-3 0 1-15,3 1 1 16,4 5 2 0,-5 5-1-16,4-2 0 15,-1 5-2-15,-4 0-1 0,-2 5-3 16,2 0-1-16,-1 1-1 16,-1 3 1-16,2 1 1 15,-2 1 1-15,-1 1 0 16,-1 3-1-16,-1 3-2 15,0 0-1-15,2 4-1 16,-10 0-1-16,7 5 6 16,-4-1 3-16,-4 4 3 15,1 0 0-15,-3 0-4 16,0-1-4-16,3 2-2 16,-1-3-2-16,4 5-1 0,4-6 0 15,-4 6-1-15,5-1 1 16,-8 2 1-1,2 3-1-15,-6-1 0 0,-1 0 1 16,-6 4 0-16,2 2 0 16,1-3-1-16,-1 6 0 15,4-6 0-15,-1-3 0 0,-1 2 1 32,2-5 0-32,-3-5 1 0,1 1 1 15,-4-7 0-15,2 0-1 16,-1-2 0-16,-1-2-1 0,-1 1 0 15,0-4-1 1,-1 4 0-16,-1-5 0 0,3 5-1 16,-3-5 1-16,2 1 1 15,-2-4-1-15,0 0 2 16,0 0-1-16,2 0 1 16,-1 0-1-16,2-5 0 15,4-3 1-15,-4 0-1 16,0-1-1-16,-2 2 1 15,-1 1-1-15,0 6-1 16,0 0 0-16,0-2-1 16,0 1-1-16,0-2 0 0,4 1 1 15,-3-1 0-15,1 1 0 16,-1-1 1-16,-1-2 0 16,0 2-1-16,-3-14 1 15,3 17-2 1,0-3 0-16,-1 1 0 0,1 1 0 15,0-1 0 1,0 0 0-16,0 1 0 16,1-12-1-16,2 7 1 0,-3 1 1 15,3 2 0-15,-1-5 0 16,1 3-1 0,2-2 0-16,-3 0 0 0,5-2 0 15,-2-2 0-15,3 0 0 16,-2-3 2-16,2-2-1 0,-1 0 0 15,4-6-1-15,1 1 0 0,7 1 0 16,0-4 0 0,5 4-1-16,3 1 1 0,-5 0-1 15,-5 3 1 1,2 0 0-16,-3 4 0 16,-2-1 1-16,-1-1 1 0,-1 1-2 15,-2-6 1 1,2 4-1-16,-2-1-1 15,1 0 0-15,8 5 0 16,-4 3 1-16,0 2-2 16,-1 1 0-16,-3 5 1 15,-3 0 0-15,-2 2 0 16,5 1 0-16,0-2 0 16,0 3 0-16,2 5 0 15,-5-4 1-15,3 4 0 0,0 1 0 16,0-4 0-16,0 3 1 15,-3 1 0-15,1-1-1 0,1 2 3 16,-6 4 1 0,3-3 3-16,-4 2 0 15,-2 5-1-15,3-1-1 16,4 2-3-16,1 4 0 16,-1-7 4-16,4 7-1 15,1-5 2-15,-2 3-1 0,0 3-1 16,-1-1 1-1,-6 1 1-15,1-1-4 0,1-4-3 16,-4 2 0-16,1 0 0 16,2-4 1-16,-4-4 3 15,3-2 0-15,-3-2 0 16,1-10 1-16,-1 1 1 16,3 1-1-16,-3 0-1 15,1-1-1-15,-1 2 0 16,-1-1-1-16,0 0 0 0,0-2-1 15,2 1 0-15,-2-1 0 16,1 0 0-16,7 0 0 16,-5 0-1-16,4 0 0 15,-6 0 2-15,1 0 0 16,0 0 3-16,-2-1 1 0,0-6 0 16,0 2-1-16,0 1 0 15,0-6-3-15,-2 2-1 16,2 2 1-16,0-2-1 15,2 3-1-15,-2-1 1 0,0 1-1 16,3-1 0-16,3-2 0 16,0 0-1-1,4 0 1-15,-6-1 0 16,4-2 1-16,-3 0 1 16,0-2-1-16,1-1 0 15,2-2-1-15,3-3 0 16,6 1-2-16,6-5-1 15,-1 5 1-15,3-3 1 16,-1 5 0-16,-2 0 1 16,0 1 0-16,-5 5 0 0,5-1-1 15,-5-1 0-15,6 2 0 16,-5 1 0-16,3 1 0 16,-2 0 0-16,0 3-1 15,-3 0-1 1,1 9 1-16,-4-3 1 15,-2 4 0-15,-2 4-1 16,1 1 1-16,-6-2-1 16,6 3 1-16,-4-2 1 15,4 4-1-15,2-2 1 0,1 1-1 16,-1 4 1-16,-1 0 0 16,-4 1 0-16,2 4 0 15,1 3 0-15,-6-2 0 16,4 0 0-16,-1 3 0 15,-1 2 0-15,-3 3 1 0,0-4 0 16,2 6 1-16,0-5-1 16,-2 3 0-1,5-8 0-15,-3-3 0 0,2-3 1 0,-3-5 1 16,3-2 0 0,-5-7 1-16,0-2-1 0,-2 1 0 15,0 1 3-15,0-1 0 0,0-1 0 31,3-6 1-31,-3-7-4 16,0 1 0-16,1-5-1 16,2-2-1-16,2-3 0 15,0-2-1-15,6-5 0 16,3-1 0-16,5-4 0 0,0 2-1 0,3-1 0 16,2 5 0-1,-1 3-1-15,3-1-1 16,-1 4 2-16,5 3-2 15,-3 0 2-15,-2 4-1 0,2 5 0 32,-11 2 0-32,6 4-2 15,0 4 0-15,-10 6-1 0,3 2 1 16,-6 3 2-16,-4 1 0 0,1 6 2 16,2-4 0-16,5 0-1 15,-6 2 1-15,6 1 0 16,-3 2 0-1,2 3 0-15,6-3 0 0,-4 5 0 16,0 1 0-16,-3 0 1 16,-6 0 0-16,3 1 0 15,-5-3 1-15,-2-4 1 16,2 3-1-16,4-7 1 16,-6-1-2-16,4-2 1 0,1-1 0 15,-2-1 0 1,2-7 0-16,-3 3 1 0,-3-6-1 15,2 4 1-15,-2-3-1 16,0 1 1-16,0-2-1 0,0 0 0 16,1 0 1-16,5-2 0 15,-1-4 0-15,-3-1 0 32,1-4 0-32,-1-1 1 0,1-2 0 0,-3 1 0 31,0 0 1-31,-7-2 0 0,4-3-2 0,0-1 1 31,-3-1-2-31,4 1-2 16,2-2 0-16,3 4-2 15,5-3-1-15,-1 4 1 16,2 2 0-16,-1-1 2 0,-5 1 0 16,0-2 2-16,4 4-1 15,-6-1 0-15,2 4 0 16,5-4-1-16,0-4 0 0,5 1-1 15,2 2 1-15,-4-2-1 16,2 2 0 0,-2-3 0-16,2 4 0 0,1 5 0 15,-1-3 0-15,-1 2 0 16,-1 4 0-16,2-3-1 16,3 5 0-16,3 1 0 15,-4-3 0-15,4 4 0 16,-5-1 1-16,-1-1 1 15,-3 2-1-15,5-1 1 16,-2-1-1-16,0 3 0 16,1 3 0-16,-10 0 0 15,4-1 0-15,-4 2 0 16,-3 3 0-16,7-4 1 16,-6 3 0-16,-2-6 0 15,1 2 0-15,9 4-1 16,-7 2 0-16,2-2 0 15,1 4 1-15,-3-1-2 16,-1 4 1-16,5-1 0 0,-5 3-1 16,1 2-1-16,3 5 1 15,-1 2-1-15,5 4 0 16,-4 0 3-16,5 1 0 0,-1 2 0 31,-3-4 0-31,3 2 1 0,1-3 0 16,-6-2 0-1,-1-2 2-15,-4-8 1 0,2-3-1 16,-2-11-5-16,2 0-25 16,1-4-84-16,1-11-95 15,11-10 107-15</inkml:trace>
  <inkml:trace contextRef="#ctx0" brushRef="#br0" timeOffset="80448.07">18343 3339 431 0,'2'0'114'0,"4"0"106"0,-3-2-12 0,7-2-39 0,-7-1-19 0,5 2-21 0,-3-2-15 0,-4 3-29 0,1 2-13 0,-2-1-25 16,-5 1-6-1,2 8-17-15,-2-3-8 16,8 6-8-16,-3 0-2 15,3 1 4-15,-3-1 1 0,5-3 10 16,6 2 3-16,0-1 6 16,3-3 0-16,-4 4-8 15,-4 1-4-15,2 3-11 16,-3 2-3-16,6 3-2 16,0-3-1-16,2-1 0 15,-1 1 1-15,1-2 0 16,-1-1-1-16,-2-4 2 0,-2 1 1 15,0-5 2-15,-4-4 5 16,1-4 5-16,-5-6 1 16,0-4 0-16,-5-3-3 15,4-1-6-15,-1-4-3 16,2-4-3-16,0 0-2 0,3-4 0 16,4 1 0-16,1-4 0 15,-1 4 2 1,4 1-1-16,-6 0 1 15,0 5 0-15,-5 2 1 0,0 3-2 16,2 2-1 0,-1 7-3-16,2 1-2 0,-3 7-3 15,3-4 0-15,1 11 1 16,-3 1 0-16,-1-2 4 16,0 3 0-16,-5 2 2 15,1 2 0-15,-4 3 1 16,0 0 2-16,-3 3-1 15,0 3 1-15,1-5-2 16,4 2 0-16,0-2 0 16,1 1 0-16,-4 2 0 0,5-1 0 15,-4 1 0-15,4-2 0 16,-4-4 2-16,3-5 1 16,-3-1 0-16,4-4 1 0,4-4 1 31,0 0-1-31,-8-10 1 15,8-1-1-15,-2-2-2 16,-1-2 0-16,1 0 0 16,-4 3-1-16,0 4-1 0,-1 3 0 15,-2 4-1-15,-2 1 1 16,0 0-1 0,0 1 1-16,0-2 1 0,3-1 1 15,0-6 0-15,-1 2 0 0,7-4 1 16,-1-4 0-16,0 2 0 15,-5-1-2-15,3 2-1 16,-4 3 0 0,-1 5-2-16,4 1 0 15,-1 4-3-15,7 4-1 0,0-3 0 16,5 2 0-16,0 1 3 16,8-2 2-16,-2-1 2 15,1 0 2-15,1 2 1 0,-2-5-1 16,3 4 0-1,-1 3-1-15,1 1-2 16,-3 1 0-16,3 4 0 16,-6 1 0-16,5-2 0 15,-2 3 1-15,-2-4 1 0,-1-2 1 0,-6-4 1 16,-2-4 1-16,0 1 4 16,0-2 3-16,-7-8 3 31,3-3-1-31,-11-8-3 0,-5 0-3 0,1-4-4 15,-14-3 3-15,9 3-7 16,0 4 0 0,6 0-4-16,8 9-4 0,4 4 1 15,6 6-2-15,0-2-4 16,4 2 1-16,11 10 1 16,0-2 4-16,6 8 3 0,-1-1 1 15,-2 3 2 1,-2 1 1-1,-2-4 4-15,-3 0-11 0,3-4-75 0,0 0 60 16</inkml:trace>
  <inkml:trace contextRef="#ctx0" brushRef="#br0" timeOffset="84445.98">12554 14632 364 0,'-2'-3'85'0,"-3"-3"90"16,0 2 5-16,4 1 1 0,-1 0-1 0,2 0 2 0,-3 0-2 0,2 1-21 0,1 2-18 0,-4 0-33 15,3-1-11 1,-1-2-12 0,1 1-4-16,-1 0-17 0,2 1-11 15,0-1-21-15,0 4-4 0,2 7-4 31,6 5 5-31,-1 12 9 0,3 5 1 0,-1 12-5 16,-2-1-5-16,-1 12-13 16,-3 4-5-16,-3 5-5 31,-3 4-2-31,-3-1-2 0,1 0 0 0,-1-3 1 31,3-6-2-31,3-11 0 0,0-7-1 0,1-14-1 16,5-3-1-1,-2-11-10-15,3-4-20 16,-2-7-84-16,0-5-69 16,8-14 95-16</inkml:trace>
  <inkml:trace contextRef="#ctx0" brushRef="#br0" timeOffset="84979.16">13077 15067 520 0,'-1'11'135'0,"-6"-1"155"0,4 1-133 0,2 0-10 0,1 0-53 0,0-2-21 0,3-4-27 0,2 1 6 0,-1-6 31 16,-1-3 17 0,2-3 20-16,0-3 3 15,-5-3-21-15,0 1-5 0,-2 2-20 16,-6-4-12-16,4-2-11 15,-4 4-14-15,6 7-22 16,-7 0-10-16,6 12-16 16,1 6-8-16,2 0-2 15,3 3 0-15,7-3 4 16,2-2 3-16,1-9 6 16,3-3 4-16,-5-3 8 15,1-2 3-15,-10-6 17 16,-2 1 5-16,-5-2 0 0,-4 1 0 0,-2 3-20 31,1 0-7-31,4 8-20 16,-2 0-29-16,3 9-113 15,5 4-128-15,10 0 155 16</inkml:trace>
  <inkml:trace contextRef="#ctx0" brushRef="#br0" timeOffset="85492.03">13566 14482 991 0,'-1'0'135'0,"-2"-1"137"0,1-1-41 0,-1 2-16 15,-2 0-32-15,5 0-54 0,0 3-14 0,2 5-16 0,7 5-6 0,-3 14-17 16,2 9-14-16,2 16-28 0,-5 5-12 16,-2 15-12-1,-2 4-3-15,-2 6-6 0,-2 5 0 16,-2 1-3-16,-1-6-1 15,4-8-2-15,7 0-5 16,-2-19-9-16,2-7-5 0,-2-17-30 31,1-9-23-31,1-15-80 16,0-7-47-16,3-15-199 0,0-10 221 16</inkml:trace>
  <inkml:trace contextRef="#ctx0" brushRef="#br0" timeOffset="85828.86">13899 14567 1565 0,'-1'-9'139'0,"-1"3"78"0,2-4-6 0,0 7-52 0,2-3-18 0,-1 3-18 0,1 3-13 16,1 3-22 0,0 5-7-16,0 7-13 15,-1 9-7-15,-2 8-18 0,0 4-10 16,0 10-21 0,0-1-4-16,1 14-8 15,-1-3 0-15,0 15-1 16,-1 2-12-16,1 4-33 0,-2-4-23 15,4-12-50 1,1-6-27-16,5-18-72 0,-2-9 92 16,2-26 44-16</inkml:trace>
  <inkml:trace contextRef="#ctx0" brushRef="#br0" timeOffset="92559.37">15499 14632 1046 0,'1'2'150'0,"-2"-1"139"0,-5 1-97 16,-4-1-45-16,2 4-33 0,-1-3-27 0,-1 1 4 0,6 3-8 0,0 2-9 0,-5 11-16 0,-4 6-10 0,-7 13-16 16,-7 3-3-16,-8 11-7 0,-6 5-7 0,-3 4-6 15,-5 4-2-15,3-5-3 16,1-6-4-16,2-18-31 16,5-9-16-1,11-18-46-15,7-12-42 16,17-18-68-16,3-5-43 0,6-14-263 15,8-9 297 1</inkml:trace>
  <inkml:trace contextRef="#ctx0" brushRef="#br0" timeOffset="92809.46">15040 14654 859 0,'-19'-9'180'0,"2"-2"166"0,2 7-109 16,6 0-29-16,7 4-50 0,2 4-28 0,16 11-48 0,5 2-21 0,13 22-26 0,6 12-8 0,1 15-15 0,1 5-5 0,6 6-2 15,-1-1 0-15,0-7 1 0,10-4 1 0,-2-13-12 0,-1-8-30 0,-2-18-126 16,-3-12-262-16,3-28 246 0</inkml:trace>
  <inkml:trace contextRef="#ctx0" brushRef="#br0" timeOffset="93343.14">16019 14671 740 0,'0'2'171'0,"0"0"220"15,0-1-134-15,-3 2-38 0,3-3-30 0,-3 0-48 0,-2 0-22 0,5 0-43 0,4-3-17 16,5 2-28-16,8-3-9 0,18 3-5 0,11 1-3 0,15 3-2 0,6 8-2 0,-3 5-3 16,-7 3 0-16,-10 6-2 0,-4-3 1 0,-13 10 3 0,-9-2 2 0,-14 6 2 15,-5 8 0-15,-11 7-1 0,-6 5-2 16,-8 3-6-16,-6 4-8 0,-7 3-16 15,-3 3-2-15,-7-2 3 16,-6-4 8-16,-5-14 12 16,5-8 2-16,14-16 1 15,11-5-1-15,21-9 3 16,7-4 1-16,26-3 13 0,6 3 5 16,23-6 11-1,0 12 1-15,8-8-8 16,-1 4-7-16,9 2-13 15,2-5-2-15,15 4-4 16,9-1 0-16,-5-4-2 0,-7-2-32 16,-21-6-117-16,-13 0 314 0,-1-19-177 15</inkml:trace>
  <inkml:trace contextRef="#ctx0" brushRef="#br0" timeOffset="94002.29">17143 14110 818 0,'-5'0'125'0,"3"2"112"0,-1 1-13 0,3-3-52 0,0 1-24 0,0 1-31 0,5 0-19 0,3 2-26 0,4 4-7 0,3 2-14 15,8-4-6-15,17 2-10 0,6-3-3 16,10-2-8-16,7 0-3 16,1-3-2-1,-9 1-4-15,-14-1-5 16,-10 0-21-16,-16 0-104 0,-14 0-74 16,-2-14 87-1</inkml:trace>
  <inkml:trace contextRef="#ctx0" brushRef="#br0" timeOffset="94403.82">17816 13798 1051 0,'8'-10'138'0,"-6"6"104"0,1-3-16 0,-1 12-58 0,-4 1-29 0,-3 9-46 0,-6 3-18 0,-1 5-34 0,-3 2-15 0,3-2-17 0,4 1-3 0,5-2-4 32,3-4 3-32,6-3 5 0,3 3 7 0,10-1 3 31,0 5 7-31,8-3 6 0,5 6-1 0,-4-4 0 31,-1 1-4-31,-8-2-6 16,-10 1-3-16,-9 6 0 15,-6-2-2-15,-18 11-5 16,-1-1-3-16,-3 1-15 16,-4 0-19-16,5-7-57 15,1-6-41-15,0-12-88 16,1-9-80-16,12-18 164 0</inkml:trace>
  <inkml:trace contextRef="#ctx0" brushRef="#br0" timeOffset="94612.1">17801 13771 1195 0,'0'-5'148'0,"0"1"177"0,3-4-135 0,6 1-33 0,4 3-24 0,9-4-59 0,6 6-22 0,12-4-31 16,5 1-12-16,4-4-37 15,10-4-62-15,16-14 54 16</inkml:trace>
  <inkml:trace contextRef="#ctx0" brushRef="#br0" timeOffset="119598.2">13386 15662 215 0,'-3'-10'43'0,"-6"1"54"0,-2 1-70 0,0 3-15 0,1-1 38 0,1 1 22 0,3 4 52 0,6 1 28 0,0-2 18 15,4-7 1-15,-1 7-1 0,2-3-7 16,-5 5-35-16,-1 5-21 16,-6 3-45-16,-2 6-20 0,-4 7-28 15,4 4-4 1,4 5-6-16,3 1-2 0,6 6-2 16,8-3 0-16,6 11 0 15,2-1 0 1,5 8 0-16,2 6-5 15,-2 4-31-15,-3-4-4 16,-4-6-1-16,-6-5 2 16,-1-9 31-16,0-8 6 0,-6-6 1 15,3-8 1 1,-3-7 0-16,1-4 2 0,-1-2 0 16,0-3 0-16,1 0 2 15,-4 0 1-15,5-3 5 16,0 3 0-16,4 6 0 15,1-3-1-15,-1 3-1 16,2-1 3-16,3 0 3 16,4 1 4-16,1-3 8 15,1 1 5-15,-3 2 12 16,1-5 0-16,4 4-1 16,-3 1-7-16,-1-2-14 15,4 4-3-15,1-7-8 0,3 4-1 16,2-2-3-16,3 0-1 15,-4 0-2 1,-2 2 0-16,3 3-1 16,0-2 0-16,7 1 0 15,-2-4-1-15,0 0 7 0,1 2 11 16,-11-5 5-16,4-2 1 16,-6-3-4-16,-2 1-10 15,4 2-6-15,-4-6-2 16,6 5-2-16,-7-3 0 0,5 4 1 15,-1 2-1-15,-4 0 1 16,6 5-1-16,-3-2 0 16,-1 0 0-16,1 0 1 15,-6 0 0 1,-3-3 2-16,-3 0 0 0,-6-4 3 16,-2 4 1-16,-3-2 1 15,0 0-1-15,-3-9-4 16,1 8-1-16,2-3-3 15,-1-2 1 1,1 3-1-16,1-1 0 16,1 0 0-16,3 1 0 15,-2 0 0-15,-2-3 0 16,2 4 0-16,2-4 1 16,-2 3 0-16,-3-3-1 15,0 5 2-15,0 1-2 0,2 1 0 16,1-12 0-16,2 5 0 15,-2 4-1-15,-1-1 1 16,2 2-1-16,1 0-4 16,-3-4-10-16,-2 4-37 0,0-5-44 15,1 5-209-15,2-2 186 16</inkml:trace>
  <inkml:trace contextRef="#ctx0" brushRef="#br0" timeOffset="120153.65">14720 15797 763 0,'-4'0'120'0,"-3"2"90"0,3-2-7 0,-4 6-58 0,5 2-24 0,0 8-32 16,2 5-11-16,1 5-21 0,0 6-14 0,4 4-21 0,-1 4-8 0,7 4-9 0,3-2-3 0,-2-2 1 0,-7-4 1 0,-4-9 1 0,-1-2 2 0,-12-3 3 31,-1-6 1-31,-8-2 2 0,-5-3 9 0,-1-6 7 16,-7-4-2-16,3-1-4 16,1 0-12-16,6 0-13 15,4 5 2-15,8 1-75 16,4 4-92-16,9 4 98 15</inkml:trace>
  <inkml:trace contextRef="#ctx0" brushRef="#br0" timeOffset="120879.66">14005 16271 1113 0,'1'0'129'15,"3"-4"90"-15,-1 0-32 0,-3 2-61 0,0 2-24 0,0 0-32 0,-2 0-7 0,1 13-16 0,-4 4-9 0,2 16-12 16,1 7-8-16,5 13-12 16,8 9-5-16,10 2-2 15,6 3-1-15,7-1 1 16,12-3 1-16,1-3-1 15,1-5 1-15,-1-6 0 16,-4 0 1-16,-5-10 1 16,-4-1 0-16,-5-5 0 0,-4-1-5 15,0-12-66-15,-1-1-45 16,0-12-182-16,-1-3 158 0</inkml:trace>
  <inkml:trace contextRef="#ctx0" brushRef="#br0" timeOffset="121153.54">14693 16864 702 0,'-24'0'204'0,"4"3"236"0,1 5-164 0,1 1-104 0,2 10-47 0,12 5-63 0,1 2-21 0,7 11-30 15,11-3-6-15,8 6-5 16,10 1-2-16,10 0 1 15,-2-3 1-15,-5-5 3 16,-7-2 2-16,-20-4 7 16,-10-5 2-16,-25-4 6 15,-10-4-1 1,-16-5-4-16,-6-4-13 0,1-10-75 16,2-7-59-16,10-9-236 15,14-4 204-15</inkml:trace>
  <inkml:trace contextRef="#ctx0" brushRef="#br0" timeOffset="121448.01">15502 16780 1029 0,'6'-32'175'0,"-6"4"126"0,-9 0-75 16,-12 7 1-16,-13 12-58 0,-1 9-22 0,-9 15-39 0,1 12-19 0,4 19-26 0,1 8-10 0,11 6-23 16,3 6-9-16,13 3-14 15,7 2-6-15,2 6-3 16,2 2-2-16,2 2-42 15,1 1-44-15,5-11-142 16,-2-5-151-16,3-11 209 0</inkml:trace>
  <inkml:trace contextRef="#ctx0" brushRef="#br0" timeOffset="121812.56">15027 17291 1224 0,'11'-2'180'0,"3"-1"185"16,13-5-185-16,2-1-17 0,12-10-55 0,6-5-31 15,8-6-35-15,10-1-9 0,11 12-15 16,-2 6-3-16,-8 18-5 16,-9 14-2-16,-19 12-3 15,-8 10-4-15,-5 7-11 0,-3 1-5 16,-9-7-7-16,-1-1 1 15,-5-9 11 1,-4-9 5 0,-3-15 9-16,-3 0 5 15,-4-14 4-15,-1-7 3 0,-4-14 6 16,-1-6 2-16,-1-17 1 16,1-1-3-16,13-5-9 15,5 2-4-15,12 10-8 16,1 0-2-16,10 11-6 15,7-4-6-15,4 4-80 16,9 2-96-16,5 2 105 16</inkml:trace>
  <inkml:trace contextRef="#ctx0" brushRef="#br0" timeOffset="122216.56">16349 17214 958 0,'0'-15'200'0,"-8"0"170"0,-1-11-137 0,-1 3-24 0,-13 1-69 0,-1 4-23 16,-4 7-43-16,-10 8-20 15,0 5-32-15,-3 9-15 16,6 12-42-16,5 7-24 0,14 19-32 15,7-1-16-15,9 1 10 16,6-8 10-16,16-16 33 16,5-8 20-16,9-17 30 15,-1-9 20-15,-5-15 35 16,0-4 20-16,-3-12 36 16,1 1 8-16,-7 1-4 15,-4 2-11-15,-4 14-29 16,-7 7-17-16,4 15-26 15,-6 8-9-15,6 19-15 16,1 11-8-16,0 4-52 0,2 7-42 16,4-8-127-1,5-6-184-15,8-22 238 0</inkml:trace>
  <inkml:trace contextRef="#ctx0" brushRef="#br0" timeOffset="122466.58">16840 16953 1389 0,'8'-11'182'0,"-8"8"149"0,-10 3-46 0,-10 14-77 0,-7 7-46 0,-6 10-67 0,-2 3-23 0,-1 10-37 16,4 8-14-1,5 11-15-15,5 3-5 0,14-1-8 16,13-4-6-16,17-15-8 15,11-13-2-15,23-17-2 16,5-11-19-16,12-18-64 16,-2-9-43-1,1-17 71-15</inkml:trace>
  <inkml:trace contextRef="#ctx0" brushRef="#br0" timeOffset="124162.95">20109 586 665 0,'14'-12'131'0,"-2"0"114"0,-1-1-15 0,-4 5-27 16,2-3-30-16,-4 8-20 0,0-2-2 16,-7 7-15-16,-6 3-15 15,2 6-37-15,-2 3-12 16,-1 10-25-16,5 4-8 15,4 15-10-15,2 7-7 16,11 15-13-16,2 7-3 16,3 4-5-16,-1 3 0 15,-3-8 0-15,-1-3 1 16,-2-12-1-16,-8-5 0 16,-3-9-11-16,-3-5-19 0,-7-14-48 15,4-5-41-15,-3-18-124 16,1-10-176-16,2-23 241 15</inkml:trace>
  <inkml:trace contextRef="#ctx0" brushRef="#br0" timeOffset="124749.62">20598 507 295 0,'0'0'75'0,"-2"0"95"0,0 0 17 0,1-2 14 0,-4 0 3 0,4 2-12 15,-1 0-11-15,2 0-30 16,0 0-18-16,0 0-19 15,0 0-12-15,0 0-21 16,0 0-3-16,0 0-16 16,0 0-3-16,0 13-2 15,0-7-4-15,0 7-12 16,0 1-8-16,0 5-10 0,0 3-8 16,5 7-6-1,3 8-2-15,3 9-3 0,0 6-3 16,-3 11 0-16,1 0 0 15,2 7-1 1,-1-1 2-16,-6-6-2 16,1 0 0-16,0-12 1 15,-2-7-16-15,-1-6-37 16,1-5-29-16,0-16-123 16,-3-14-64-16,5-4 142 0</inkml:trace>
  <inkml:trace contextRef="#ctx0" brushRef="#br0" timeOffset="128835.13">21185 841 382 0,'0'8'151'0,"-5"0"130"0,3 0 7 0,2 1-62 15,2 2-27 1,1 0-24-16,-3 7-24 0,-8 5-51 0,-6 4-24 0,-11 6-43 0,-5 3-13 16,-5 7-14-16,-3 0-4 0,3-7-2 15,5-5-11 1,4-9-63-16,5-6-30 0,19-14-153 15,-4 4-186 1,22-19 265-16</inkml:trace>
  <inkml:trace contextRef="#ctx0" brushRef="#br0" timeOffset="129027.28">20946 841 783 0,'-3'0'131'0,"0"0"167"0,8 8-70 0,6-3-16 0,5 7-15 16,6 10-55-16,-5 2-28 0,5 7-51 0,-6 6-26 0,0 5-27 0,-1 4-6 15,-2-3-5 1,1 1-30-16,2-8-62 16,8-3-38-16,2-9-199 15,1-5 194-15</inkml:trace>
  <inkml:trace contextRef="#ctx0" brushRef="#br0" timeOffset="129262.89">21765 967 823 0,'13'-1'137'0,"-9"1"149"15,1 9-97-15,-13 7-6 0,-6 4-66 0,-11 12-70 0,-4 1-13 0,-10 8-17 0,-5-2-6 0,-2-4-1 16,-3-3-44-16,7-2-144 16,1-5-148-16,14-3 156 15</inkml:trace>
  <inkml:trace contextRef="#ctx0" brushRef="#br0" timeOffset="129443.73">21443 926 970 0,'2'5'206'15,"1"4"214"-15,8 15-256 0,10 3 20 0,7 4-96 0,3 4-31 0,12 0-26 0,-2-4-14 0,-3-2-7 0,-2-4-38 16,-3-5-88-16,0-1-81 0,7-8 84 16</inkml:trace>
  <inkml:trace contextRef="#ctx0" brushRef="#br0" timeOffset="129659.46">22407 964 1223 0,'0'16'123'16,"0"7"79"-16,-11 1-45 0,-3 4-14 0,-7 2-62 0,-9 4-57 0,2-3-8 0,-18 5-28 0,2-1-51 15,-5-3-161-15,5-1-211 16,11-12 231-16</inkml:trace>
  <inkml:trace contextRef="#ctx0" brushRef="#br0" timeOffset="129842.83">22112 1071 1297 0,'24'43'152'0,"3"-1"21"0,14-2-37 16,3-2-13-16,5-5-102 0,-2-2-9 0,-4-2-16 0,-6-4-35 16,-2-3-165-16,3-5 133 15</inkml:trace>
  <inkml:trace contextRef="#ctx0" brushRef="#br0" timeOffset="130047.59">22932 1248 1670 0,'-12'12'107'0,"-1"-7"38"0,5-5-60 0,5-11-29 0,10-6-94 0,5-12-248 0,9-2 173 15</inkml:trace>
  <inkml:trace contextRef="#ctx0" brushRef="#br0" timeOffset="130213.01">23333 1182 1764 0,'0'0'32'16,"2"-10"5"-16,7-4-91 16,4-11-106-16,12-4 84 15</inkml:trace>
  <inkml:trace contextRef="#ctx0" brushRef="#br0" timeOffset="130291.52">23791 1059 1354 0,'-2'6'59'0,"2"-6"-23"0,2-6-39 0,9-12 11 0</inkml:trace>
  <inkml:trace contextRef="#ctx0" brushRef="#br0" timeOffset="130417.33">24204 1011 1467 0,'0'13'104'0,"0"-4"82"15,3-12-156 1,2-9-38-16,8-14-295 0,15-2 200 15</inkml:trace>
  <inkml:trace contextRef="#ctx0" brushRef="#br0" timeOffset="130841.9">25002 896 898 0,'8'10'179'0,"-8"4"235"16,-1 3-154-16,-17 4-18 0,-4 2-64 0,-16 4-99 0,-4 2-28 0,-7 0-46 0,-2 0-10 0,4-2-37 15,0 0-28-15,15-5-85 16,4-2-70-16,17-10 124 16</inkml:trace>
  <inkml:trace contextRef="#ctx0" brushRef="#br0" timeOffset="131009.19">24709 852 1756 0,'24'66'114'0,"-2"0"16"0,3-4 3 0,0-7-49 0,2-1-43 0,9-15-35 0,4-4 1 0,4-4-140 0,2-4 60 0,9-5 15 0</inkml:trace>
  <inkml:trace contextRef="#ctx0" brushRef="#br0" timeOffset="139316">12435 14220 824 0,'0'0'122'0,"-3"-1"119"0,-3-2-43 0,-1 7-7 16,-5 1-25-16,-2 8-35 0,-5-1-10 0,-3 9-36 0,-1-7-13 0,-6 3-13 15,-1 9-17-15,-11 2-19 16,3 5-9-16,-10 8-14 15,7 7-1-15,3 4-3 16,-1 9-1-16,17 10-3 16,1 3 2-16,4 11 1 15,1 0 0-15,2 7 2 16,1 4-1-16,1 7 2 16,7 2-1-16,2-2 2 15,6-4-2-15,5-12 0 16,9-15-1-16,12-12-1 15,7-8-1-15,10-11 1 0,3-4 1 16,1-11 1-16,2-2 2 0,-12-7 0 16,-1 1 1-16,-3-10-2 15,-4 0 1-15,3-7-3 16,-1-2-1-16,7-14-1 16,-1-7 0-16,2-12 4 15,7-6 2-15,-4-2 2 16,-3-1 2-1,1 4 1-15,2 2 1 16,-7 0 0-16,-1-1-1 16,-9-6 0-16,-6-5-2 0,-3-13 2 15,-3-4-1-15,-2-8 0 16,-3-4-1-16,-2 6-1 16,4 4 0-16,-2 8 0 0,-1 3 0 15,-7 9 3-15,-3 0 1 0,-10 4 2 31,1-2 2-31,-13-10 0 0,-8-6-2 0,-13-12-1 16,-4-5-3 0,-5 0 1-1,3 4-1-15,16 13 6 0,1 10 4 16,15 20-2-16,-5 7 1 0,1 14-13 16,-9 10-16-16,-9 4-26 15,-2 9-16-15,0 9-59 16,-2-4-29-1,2-1-137-15,3-3 152 16</inkml:trace>
  <inkml:trace contextRef="#ctx0" brushRef="#br0" timeOffset="139790.02">11935 15906 427 0,'14'-45'80'0,"2"-4"65"0,1 3-23 0,-2 10-42 0,0 3 2 0,-2 10 6 0,3 6 13 0,-7 6 35 0,1 8 4 0,-9 5 35 0,-1 1 7 0,-8 8-13 16,4 6-5-16,-12 4-34 16,-5 4-20-16,-7 3-39 0,-8 1-21 0,-2 8-31 15,-2 3-8 1,-2 4-8-16,-1-3-3 16,7 2-4-16,4 1-14 0,6-6-68 15,-1-4-43-15,3-4-111 16,4-5-103-16,5-9 199 15</inkml:trace>
  <inkml:trace contextRef="#ctx0" brushRef="#br0" timeOffset="140036.91">11549 15914 1096 0,'-4'3'157'0,"0"5"147"0,1 0-126 0,-7 13-82 0,-6 4-41 0,-6 17-48 0,-3 9-6 0,4 10-6 16,1 6-4-16,17-3-2 15,4-2 0-15,20-18-2 16,9-9 1-16,14-23-1 16,5-9-1-16,8-17-8 15,-8-8-24-15,-4-11-180 0,-2-3 147 0</inkml:trace>
  <inkml:trace contextRef="#ctx0" brushRef="#br0" timeOffset="140385.95">10152 16228 1571 0,'5'6'99'16,"1"2"69"-16,-1 14-124 0,-3 7 6 0,-2 9-29 0,-2 4-6 0,1 2-12 0,2 7-3 0,10 1-43 16,2 0-49-16,3-11-249 0,1-6 205 0</inkml:trace>
  <inkml:trace contextRef="#ctx0" brushRef="#br0" timeOffset="140538.13">10055 15875 1578 0,'-30'1'159'0,"3"1"211"0,5-2-323 0,6 0-26 0,2-2-41 0,4 1-32 0,10-7-119 0,3 3-202 0,16-1 213 15</inkml:trace>
  <inkml:trace contextRef="#ctx0" brushRef="#br0" timeOffset="141294.94">10329 16149 1465 0,'2'46'114'0,"-1"-5"66"0,2-6-111 0,-3-7-11 0,5-3-37 16,0-1-2-16,-4-8-12 0,6-4-1 0,-4 4-1 16,-1-3 0-16,-1-4-4 15,-1-7-4-15,6-5 27 0,-2-16 17 16,0-11 27 0,7-8 21-16,5 0 2 0,5-1-7 15,1 12-17-15,-5 1-19 16,0 17-36-16,4 6-11 0,-2 14-14 31,5 8-13-31,1 14-23 16,0 0-2-16,0 2 7 15,-1-2 13-15,-2-16 28 16,-6-4 2-16,0-12 2 0,-4-4 1 16,9-6 1-16,-6-4 2 15,3 4-3-15,1 1 0 16,-5 6-2-16,2-1-3 0,-2 9-2 15,5 1-9-15,-3 10-6 16,1 0 1-16,0 4 3 16,1-7 10-16,-6-8 8 15,1-4 5-15,1-10 22 16,-3-5 11-16,2-7 16 16,-1 3-1-16,-1 2-14 15,-3 6-10-15,2 18-16 16,1 9-6-16,0 24-5 15,-2 15-15 1,-1 17-39-16,2 5-23 0,-1 13-78 16,-3 4-29-16,-4-3-53 15,0-10 22-15,-4-21 76 16,-3-15 46-16,-4-29 136 16,1-15 28-16,-5-27 27 15,2-19 14-15,-3-31-18 16,1-19-18-16,6-12-11 15,5 1-1-15,13 14 4 16,3 12 4-16,13 26-13 16,1 11-13-16,9 21-28 15,1 14-6-15,-10 10 1 0,-4 3 2 16,-10 8 4 0,-3 3 0-16,-13 5-1 0,-6 4-4 0,-9 3-57 15,-8 5-52-15,-10-2-105 16,2-2-237-1,11-10 259-15</inkml:trace>
  <inkml:trace contextRef="#ctx0" brushRef="#br0" timeOffset="141622.63">11347 16212 1122 0,'1'10'197'0,"1"9"273"0,3 6-300 0,-2 19-79 0,-2 10-31 16,7 23-43-16,0 6-10 0,11 6-8 0,0-6-1 0,14-18-21 0,-1-19-6 0,2-23-1 0,1-12 2 0,-10-15 26 16,0-14 15-16,-9-10 34 31,-2 1 17-31,-2 2 41 0,-8 8 12 0,-2 15-5 15,3 2-16-15,-5 25-47 16,3 8-22 0,6 19-31-1,-1 5-28-15,13-3-76 16,-6-8-47-16,9-15-154 16,6-14 165-16</inkml:trace>
  <inkml:trace contextRef="#ctx0" brushRef="#br0" timeOffset="141770.18">11692 16430 1343 0,'-8'8'73'0,"5"-2"68"0,9 0-167 0,10-6-218 0,3 0 168 0</inkml:trace>
  <inkml:trace contextRef="#ctx0" brushRef="#br0" timeOffset="142057.03">12139 16638 1676 0,'-41'33'129'0,"-2"7"65"0,10 1-39 0,3 9-85 16,13 1-31-16,13-1-40 0,6 2-9 0,17-13-15 0,11-4-25 0,12-16-28 0,6-9-16 0,-2-14 12 0,-1-7 25 16,-15-14 34-16,-3-6 19 15,-5-3 8-15,-1-10 9 0,-7 11 33 16,-6 6 28 0,-2 15 47-16,-4 10 1 0,-2 16-31 15,0 8-30 1,0 10-55-16,3 4-15 0,3-7-69 15,2-4-35-15,11-11 53 16</inkml:trace>
  <inkml:trace contextRef="#ctx0" brushRef="#br0" timeOffset="142194">12304 16290 1334 0,'-12'15'20'0,"1"-2"102"0</inkml:trace>
  <inkml:trace contextRef="#ctx0" brushRef="#br0" timeOffset="142440.2">12642 16152 1917 0,'-14'59'159'0,"-1"5"84"0,0-1-71 16,2 12-82-16,4-5-41 0,7 11-41 15,4 4-8-15,7 3-12 16,4 5-30-16,4 2-104 16,7-3-13-16,-1-12-73 15,7-6 20-15,2-31 18 16,4-15-21-16,5-34 63 31,-5-20-13-31,-4-33-30 0,-11-16-49 0,-4-11 127 16</inkml:trace>
  <inkml:trace contextRef="#ctx0" brushRef="#br0" timeOffset="142620.38">12628 16422 1252 0,'-13'46'211'0,"7"1"175"0,18-6-194 16,14-5-48-16,24-17-87 0,8-9-27 0,9-18-11 0,-1-11-26 0,-6-17 230 15,-2-10-165-15</inkml:trace>
  <inkml:trace contextRef="#ctx0" brushRef="#br0" timeOffset="146632.24">17578 13233 361 0,'-8'10'130'0,"4"-2"94"15,-9 6-12-15,-6-2-13 0,3 7-39 0,-7 0-22 0,-1 0-36 0,2-3-18 16,-2-3-25-16,0 1-8 16,4 0-18-1,-1-1 0-15,-1 1 8 0,-1 5 3 16,-4 4 7-16,-2 7-4 16,1 10-20-16,-3 2-6 0,4 7-13 15,0 2-3 1,2 9-5-16,3 3-1 0,3 4-3 15,4 9-1-15,6 1-1 0,1 2 1 16,8-1 2-16,3-4 0 16,2-5 2-1,8 2-1-15,-4-13 1 16,5 2-1-16,2-6-1 16,5-2-1-1,-1-5-3-15,4-4 1 0,12-2-1 0,3-5 1 16,10-3 2-1,5-6-1-15,15-5 1 0,13-3-2 0,10-6 1 16,-2-1-1 0,-5-9 2-1,-3 2 2-15,-5-5 1 0,2-5 1 16,5-1 1-16,-12-2 0 16,-4-8 2-16,-11-4 2 15,-18-13 11-15,-2-10 11 16,-12-12 11-16,-8-8 7 0,1-6 1 15,-12-5-1 1,2-4-3-16,-6 3-3 0,-6-3-11 16,-4-2-6-16,-9 1-5 15,-5-5-3-15,-11 2 9 16,0 4 3-16,-15-3-3 16,-4 7 0-16,-1 0-10 15,-4 3-5-15,6 6 1 16,9 7 2-16,4 6 0 15,2 1 0-15,6 9-4 16,-3 9-2-16,4 7-4 16,-1 12-1-16,-1 13-16 15,-4 4-21-15,-12 14-64 16,-5 12-58-16,-16 13-118 16,-5 4-79-16,9 3 188 15</inkml:trace>
  <inkml:trace contextRef="#ctx0" brushRef="#br0" timeOffset="147867.3">18649 14301 423 0,'-1'0'104'0,"-2"0"121"0,-2 1-11 0,0 1-14 0,2 3-23 0,-3-4-52 0,1 1-27 0,2 0-51 15,3-2-15-15,-2 0-19 16,2 0-7-16,0 0-5 15,0 0 4-15,5-4 7 16,4 4 4-16,1-1 5 0,2-1-1 16,1 2-2-16,3-3 3 15,0 3 3-15,-1 0 0 16,8 0-5-16,-3-2-7 16,8-2-7-16,-1-4-3 15,3 3-1-15,8-4 0 16,-3 5 0-16,-2-3 0 0,-3 2 1 15,-8 3 0 1,2-4 0 0,-2 6-1-16,-5 0 2 0,2 0-1 0,-6 0 2 31,-5 0-1-31,1 0 0 0,-4 0 0 16,3-2-1-16,1 2-2 15,2 0 0-15,3 0-1 16,4 4-1-16,5 0-1 15,4 3 0-15,6 2 2 16,7 2 0-16,5 2 0 0,6-1 1 16,9 1 0-1,-8-5 1-15,3 0 0 0,-6-4 8 16,-3 3 3-16,-4-2 3 16,-4-1-1-16,2-1-5 15,-1 2-3-15,-1 0-3 16,0-2 0-16,-7 2-1 0,3 1 0 15,-6-3 1-15,0 2 1 16,-7 1-6-16,-5-6-20 16,-8 0-74-1,-7 0-55-15,1-6-186 16,-1-4 183-16</inkml:trace>
  <inkml:trace contextRef="#ctx0" brushRef="#br0" timeOffset="148249.83">20012 14164 948 0,'-4'6'84'0,"0"-1"56"0,4-1-57 0,4-4-11 0,0 0-5 0,6-4 18 0,1 2-1 0,3 5-2 16,0 7-5-1,0 4-12-15,5 6-6 0,-3 4-21 16,8-2-10-16,3 0-14 16,7 2-2-16,-1 0 4 15,2-4 0 1,-5 2 1-16,3-1-2 16,-7-2-3-16,-8 0 1 0,-3-2 2 15,-7 0 0-15,-8 1 18 16,-4-3 5-16,-13 4 1 15,-2 3-1-15,-20 5-18 16,-15 0-5-16,-19 3-8 16,-12-3-4-16,6 0-25 15,7-4-22-15,10-5-75 16,6-4-45-16,16-3 85 16</inkml:trace>
  <inkml:trace contextRef="#ctx0" brushRef="#br0" timeOffset="150386.86">20793 14425 103 0,'0'-4'65'0,"2"-1"65"16,3 2 11-16,-2-2 10 0,6 4 1 0,-2 1 25 15,2 4 6-15,0 1 0 0,-1 3-6 0,7-3-25 0,0 4-18 0,4-3-39 0,3 2-14 16,4 3-10-16,2-3-8 0,0 2-12 0,4-1-8 0,-2-1-21 16,-5-2-6-16,0-4-9 0,-9-2-15 0,-5-3-71 0,-3-4-47 0,-3 0 59 15</inkml:trace>
  <inkml:trace contextRef="#ctx0" brushRef="#br0" timeOffset="150566.75">21344 14252 1216 0,'1'0'146'0,"-1"0"150"0,2 0-80 0,-2 5-46 16,-3-4-34-16,0 7-61 0,-7-2-22 0,5 7-30 0,-6 3-9 16,4 6-12-1,0 6-2-15,-1-1-2 16,5 2 0-16,3-6 0 0,5 1-1 0,3-2 0 15,4-3 3 1,4 1 3-16,8-2 8 0,4 2 9 16,5-2 3-1,-1 4 4-15,6-5-3 0,-5 3-1 16,-3 4-2-16,-10-5-3 0,-12 3 0 16,-9 2-2-16,-12-5-2 15,-14 4-35-15,-3 1-24 16,-11-5-60-1,-3 0-56-15,3-5-94 0,2-3-116 16,7-9 204-16</inkml:trace>
  <inkml:trace contextRef="#ctx0" brushRef="#br0" timeOffset="150798.17">21314 14312 1404 0,'6'-2'144'0,"4"-1"95"16,2 3-28-16,2-3-71 0,5 0-29 0,3 0-35 0,4 0-7 0,4-2-24 0,0 3-14 0,6-1-24 16,-3 0-9-16,0-5-58 15,7 0-38-15,1-8-116 16,-3 2 107-16</inkml:trace>
  <inkml:trace contextRef="#ctx0" brushRef="#br0" timeOffset="151224.57">22107 14252 1391 0,'0'8'172'0,"-4"8"139"0,1-2-29 0,-5 6-81 0,3 6-49 0,3 0-80 0,1 6-29 0,1 6-31 16,0 4-9-16,0 1-3 15,1 0-14-15,-1-4-53 16,-1-4-35-16,-1-5-110 16,-4-8-50-16,3-7 142 15</inkml:trace>
  <inkml:trace contextRef="#ctx0" brushRef="#br0" timeOffset="151419.05">21931 14462 1330 0,'3'14'116'0,"5"-1"101"0,0-1-42 0,9-2-29 0,-1-4-23 0,11-3-55 0,-2-1-16 0,2-1-30 0,3-1-9 0,3 0-30 15,0 0-40-15,-3-1-160 16,-3-4 132-1</inkml:trace>
  <inkml:trace contextRef="#ctx0" brushRef="#br0" timeOffset="151616.3">22562 14227 1391 0,'0'19'202'0,"-2"0"240"0,-1 6-181 0,-6 6-97 0,4 3-47 0,-3 8-87 16,0-1-21-16,3 8-8 16,4 0-3-16,2 0-31 0,-1-4-37 15,11-13-136 1,-1-7-96-16,7-14 154 16</inkml:trace>
  <inkml:trace contextRef="#ctx0" brushRef="#br0" timeOffset="152016.5">22880 14258 1317 0,'7'0'124'0,"2"0"90"0,2 0-47 0,-3-1-19 0,0-2-32 0,11-1-33 0,1 0-10 15,12 2-26-15,1-4-10 0,3 6-18 16,1 3-6-16,-6 3-8 16,2 4-1-16,-9-2 3 31,-7 6 2-31,-9 5 3 0,-8 1-5 0,-11 9-12 16,-9-1-13-16,-9 8-21 15,-1 2 1-15,-6 2 6 16,3-1 9-1,6 0 15-15,8-1 2 0,13 0 1 16,11-6 0-16,10-6 2 16,-2-5 3-16,12-8 5 15,-1-7 3-15,6-11-2 0,6 0-1 0,4-14-43 32,4 1-38-32,0-6-106 0,-5-3-118 15,-1-9 167-15</inkml:trace>
  <inkml:trace contextRef="#ctx0" brushRef="#br0" timeOffset="152375.63">23404 14208 784 0,'2'-3'133'0,"1"-4"208"15,6 4-188-15,-1 3 19 0,5 0-2 0,7 7-25 0,9 2-50 0,9 2-26 0,11 0-38 16,3-5-9-16,-5 1-7 16,-3-3 9-16,-3-2 20 0,-8 0 10 15,-4 2 11 1,-6-4-5-16,-10 3-10 0,-4 7-3 15,-7 4-12-15,-5 3-5 16,-8 18-8-16,-3 5-8 0,-7 8-19 16,7 5-10-1,-2 0-43-15,5 1-30 0,2-7-58 16,-1-6-32-16,5-13 97 16</inkml:trace>
  <inkml:trace contextRef="#ctx0" brushRef="#br0" timeOffset="152830.86">20456 15706 1548 0,'-10'0'85'0,"7"0"60"0,-2 0-44 0,5 0-4 0,3 0-8 0,5-5-26 15,11 4-16-15,8 1-18 16,8 0-11-16,3 0-16 15,1 0-4-15,-4 0-60 0,1 0-33 16,-6-2-88-16,-3 1-72 0,-11-1 147 16</inkml:trace>
  <inkml:trace contextRef="#ctx0" brushRef="#br0" timeOffset="153026.76">20306 16012 1529 0,'19'13'96'0,"1"-7"79"0,5-6-82 0,9-10-20 0,0-1-20 0,1-3-67 0,8 2-49 0,-2-4-227 15,3 2 177-15</inkml:trace>
  <inkml:trace contextRef="#ctx0" brushRef="#br0" timeOffset="153499.23">21274 15496 1457 0,'0'0'143'0,"0"2"88"0,2 3-13 0,0 6-40 0,-2 4-35 0,1 9-45 0,5 4-20 0,-2 17-38 16,-3 5-14-16,-2 13-17 0,-6 3-4 0,3 5-25 0,0-6-20 0,4-2-42 16,0-11-37-1,4-14-67-15,0-6-41 16,4-21-332-16,3-8 338 0</inkml:trace>
  <inkml:trace contextRef="#ctx0" brushRef="#br0" timeOffset="154925.56">21573 15520 902 0,'-4'3'113'0,"-5"0"104"0,4 0-40 0,-3-3-46 16,0 2-18-16,5-2-22 0,2-2-11 15,2 2-10-15,9-3-1 16,4-1-14-1,8-3-1-15,6-4-10 0,4 3-7 16,1 4-7 0,-3 0-4-16,-6 4-3 0,-1 4-3 0,-7 5-7 15,3 5 0 1,-6 4-5-16,-7 2-1 16,0 2 2-16,-6 7-1 0,-6 0-7 15,-5 9-5-15,-8 3-10 16,-5 7-3-16,-10 4 7 15,5 0 4-15,3-2 7 16,-3-6 2-16,12-6 1 0,1-5 4 16,16-9 13-16,11-4 8 15,14-5 20-15,8-3-1 16,10-5-8 0,1-4-8-16,13-5-22 15,-2-6-3-15,8-1-21 16,0-10-23-16,-7-5-95 15,2-4-73-15,-9-4 106 16</inkml:trace>
  <inkml:trace contextRef="#ctx0" brushRef="#br0" timeOffset="155361.04">22169 15566 1526 0,'8'-8'127'0,"3"3"84"0,-2-3-41 0,9 3-32 0,4-2-21 0,9 3-32 15,10 1-8-15,5 3-22 0,-3 0-12 0,-1 0-15 0,-9 0-8 16,2 3-9-1,0 10 2-15,-13 1 2 0,0 2 3 16,-20 4 0 0,-4 1-10-16,-19 9-18 15,-1-2-14-15,-11 10-25 16,2-2-2-16,-9 5 12 16,-1 4 8-16,7 0 22 15,0 4 6-15,20-5 4 0,3 2 2 16,19-8 2-16,8-6 2 15,12-12 0-15,9-6 2 16,11-9-5-16,1-5 0 0,13-6-4 16,9-5 13-16,5 0-75 15,6-4-57 1,14-4 72-16</inkml:trace>
  <inkml:trace contextRef="#ctx0" brushRef="#br0" timeOffset="160754.67">15327 545 403 0,'8'-10'78'0,"1"-1"73"16,-2 3-31-16,4-1-8 0,0 5 1 0,-7 4 3 0,1 0 2 15,-8 4-8-15,-2 5-11 0,-7 2-12 16,-1 2-26-16,-3 1-4 31,2 0-10-31,5-1-1 16,2 3-11-16,4 1-7 15,2 2-10-15,1 3-5 0,-2 0-3 16,2 5-2-16,-2 3-2 16,-2 1-2-16,4 7-3 15,0 2 0-15,4 2-1 16,4 1-1-16,5-4 0 15,3 2 1-15,1-9 0 16,4-4 0-16,-4-11 2 16,-3-6 0-16,0-7 11 0,-1-8 4 15,1-10 9 1,3-6 5-16,1-12 0 0,1-9-1 16,3-3 0-16,-6-8-1 0,-5 0-1 15,-2 2-1-15,-18-3 8 31,1 9-2-31,-14 8-5 0,-11 0-2 16,-7 12-17-16,-3 5-4 16,4 7-4-16,3 2-1 15,12 10-9-15,5 8-2 16,7 13-30-16,1 5-33 16,1 12-135-16,5 8 121 0</inkml:trace>
  <inkml:trace contextRef="#ctx0" brushRef="#br0" timeOffset="163122.33">15769 625 389 0,'-11'5'75'0,"0"-4"64"0,3-1 19 0,3-1-20 0,3-6-13 0,2 3-14 0,4-3-2 0,3 3 7 16,-3 0-3-16,3 4-7 15,-3 0-2-15,-4 8 1 16,-4 3-2-16,-3 10-6 15,2 4-12-15,-1 5-38 16,4 5-13-16,2 6-25 16,3 6-4-16,7 4-3 15,-1 2-2-15,-1 4-19 0,1 0-49 16,-4-4-202-16,5 4 168 16</inkml:trace>
  <inkml:trace contextRef="#ctx0" brushRef="#br0" timeOffset="167211.05">16119 568 484 0,'9'0'144'0,"-6"-3"92"0,5 0-35 0,-3 1-26 0,-5-1-55 0,0 3-21 0,-8-1-37 0,3-1-17 16,4 2-25-16,1 0-7 15,1 3-1-15,11 5 5 16,0 5 15 0,2 2 8-16,-7 11 4 0,-1 10-4 15,-4 8-15-15,-6 8-6 16,-3 10-10-16,-3 2-3 0,-4 4-4 15,1 1-2-15,5-9-31 16,2-1-52-16,12-18-141 0,1-8-200 16,7-14 231-16</inkml:trace>
  <inkml:trace contextRef="#ctx0" brushRef="#br0" timeOffset="175356.33">16576 559 212 0,'-6'1'49'0,"1"4"47"0,-3-5-18 0,5 0 13 0,-3 0 13 0,3-3 6 0,1-2-2 0,2 0-10 15,0-2-14-15,3-1-2 16,-3 1-3-16,0 1-6 15,0 1-6-15,-3 1-2 16,3 4-17-16,0-4-4 16,0 3-8-16,0 1 1 15,-1 0 15-15,-1 1 8 16,4 6 15-16,-2 4 1 16,0 1-7-16,0 1-6 0,-2 11-13 15,1 1-9-15,1 8-17 16,3 8-6-16,-2 16-12 15,4 3-3-15,1 11-3 16,-3 1 0-16,4-2-45 16,-3 2-41-16,1-12-70 15,2-5-44-15,-4-17-108 16,5-10 171-16</inkml:trace>
  <inkml:trace contextRef="#ctx0" brushRef="#br0" timeOffset="177554.91">17403 720 343 0,'3'0'87'0,"-1"1"102"0,1-1-10 0,-3 2-16 15,0-2-12-15,-5 0-30 16,0-2-24-16,4 1-35 16,1 1-8-16,0 0-20 15,0 0-8-15,0 0-3 16,0-4-1-16,1 4 11 16,-1 0 5-16,7 7 3 0,-7-1 1 15,-5 3-5 1,0 4-5-16,-4 1-10 0,4 5-6 15,0 2-10-15,2 2-3 16,2 9-3-16,1-1 0 16,1 7 0-16,4 2 0 15,6 2-2-15,0 1 1 0,11-5-2 16,3-5 2 0,5-8 2-16,7-4 4 0,-7-14 13 15,1-2 13 1,-2-10 29-16,-6-4 8 0,-4-11 4 15,2-6-2 1,-7-10-17-16,-2-2-6 0,3-4-4 16,-11-7-4-16,-5-2-3 15,-5-4-2-15,-24 0-9 16,7 6-7-16,-11 14-15 16,-6 8-6-16,-2 18-17 15,-2 6-14-15,4 12-44 16,9 10-30-16,8 11-104 0,6-1-110 15,8 4 183 1</inkml:trace>
  <inkml:trace contextRef="#ctx0" brushRef="#br0" timeOffset="178162.42">17979 625 356 0,'1'-16'116'0,"1"4"182"0,1 1-85 0,0 6 20 0,-1 3-25 0,-2 7-42 0,-2 8-3 0,-2 13-27 0,0 12-27 0,3 13-53 16,1 10-24-16,5 7-27 0,2-5-1 0,0-1-4 16,2-6 3-16,5-10-50 31,4-2-40-31,-4-11-190 0,-1-3 153 0</inkml:trace>
  <inkml:trace contextRef="#ctx0" brushRef="#br0" timeOffset="179349.87">18234 712 582 0,'-3'-3'69'0,"0"-5"61"0,3 3-22 0,0 3 12 0,5 2-32 0,-2 3-23 0,-1 7 1 0,-4 4 19 16,2 3 8-16,-2 6-6 15,-1 2-6 1,0 6-32-16,2 1-13 0,5-5-15 15,3-2-3-15,2 0-6 16,-1 2-3-16,0-2-5 31,3 7 0-31,-2-1-1 0,-4-2 0 0,5-1-1 16,-3-4-1-16,1-2 1 16,3-8-2-16,0-3 2 15,-1-6 2-15,1-5 6 16,0-2 2-16,-3-6 3 15,-2 2 0 1,2-7-6 0,-3 1-1-16,3 1-5 0,-5 1 1 15,0 4 1-15,3-2 3 16,-6 3 1-16,-3-1 2 0,-5 1-5 16,3 2-2-1,5 3-3-15,-3 0-3 0,2-5-1 16,7 5-1-16,0-1 2 15,2-2 1-15,-3 3 3 16,-3 0 3-16,1 0 2 16,-2 0 4-16,1 0 0 15,-2 1-1-15,0-1-3 16,0 0-3-16,0 0-4 16,0-1 0-16,1-10 0 15,1 7 1-15,6 1 5 16,-5 0 4-16,2-2 3 0,-4 1 1 15,3-3 0-15,-4 1-3 0,3-2-2 32,-3 0-2-32,0-1-3 15,0-7 0-15,0-1 0 16,0-1-2-16,0-1 0 16,1 5 3-16,1-2 6 0,4 5 3 15,-6 0 1-15,2 0-2 16,-2 11-6-16,0-1-2 15,0-1-2-15,0 1-1 0,-2-1-1 16,-1 2 0-16,1-2 0 16,1 1 0-1,-2-10 1-15,1 3 1 0,2-1-1 16,-1 2 0-16,1 6-1 16,0 1-1-16,0-2 0 0,0-1-1 15,0 1 1-15,0 1 0 16,-4-1 0-1,3 2 0 1,-1-1 2-16,1-1-2 0,-1 2 1 16,2-2-1-1,0-1-1-15,0 0-1 16,0-9 2-16,3 8 0 0,-3 3 0 16,0 1 0-16,-4-3 0 15,2 3-1-15,2 0 0 16,-2 0-1-16,-1 1 0 15,3-1-1-15,-3 2 1 16,5-2 1-16,-2 0 2 16,0 0 1-16,0 0 0 15,1 0 0-15,-1 0-2 16,0 0 1-16,0-2-1 0,0 1 0 0,0-3 0 16,0 3 0-1,0 1 0-15,0-2 0 0,0 1-1 16,0-1-4-1,-3-4-32-15,3 11-22 16,-2-1-57-16,1 3-38 16,2-3-128-16,1 3-130 15,1-3 233-15</inkml:trace>
  <inkml:trace contextRef="#ctx0" brushRef="#br0" timeOffset="180849.76">17526 554 406 0,'0'0'144'0,"-6"0"150"0,3-5-33 15,-5-3-61-15,5-1-20 0,-2-5-32 0,2-1-7 0,3 6-20 0,-3 0-6 0,1 9-23 0,0 7-15 0,1 17-29 16,1 12-17-16,0 12-17 16,3 8-6-16,5 9-4 15,-3 1-2-15,-2-1-1 16,5-3-1-16,-7-17 0 15,2-2 0-15,-1-15-8 0,-2-10-3 0,0-9-5 32,0-7-1-32,-2-12 6 15,4-7 5-15,1-12 4 16,-3-8 1-16,0-14 2 16,-5-1-1-16,1-13 2 15,-3 2-1-15,3 11 0 16,2 2-1-16,-1 17 1 15,-2 6-1-15,0 6 0 16,2 2 0-16,-5 4 0 16,5 4 0-16,-3 6-4 15,4 5 0-15,1 0-3 16,-1 1-1-16,2 3 2 0,2 5 1 0,-1-4 3 16,-1 3 0-16,0-5 0 15,-1 0-8-15,1-3-20 16,0 2-8-1,-2-2-23-15,2 0-13 16,-1 0-53 0,-1-2-55-16,0 0-236 0,-10-2 240 15</inkml:trace>
  <inkml:trace contextRef="#ctx0" brushRef="#br0" timeOffset="181556.38">17551 584 591 0,'-6'-10'117'0,"1"1"199"0,-4-4-132 0,-1 4-1 0,6 6-28 0,-9 4-78 15,-1 3-18-15,-8 10-28 0,3 6-9 16,-2 10-11-16,1 11-5 15,7 18-7 1,7 5-1-16,6 6 0 16,11-1 0-16,6-9 2 15,7-8 3-15,9-8 1 16,0-6 0-16,0-18 1 16,5-1 0-16,-11-17 6 15,-3-4 5-15,-4-17 6 16,-3-3 6-16,-1-16 12 0,0-9 11 15,-3-5 13 1,-2-8 2-16,-10-4 4 16,-1-6-7-16,-15 1-11 15,-11 7-8-15,-15 12-15 0,-5 7-8 0,-10 26-11 16,-4 12-5-16,1 21-10 16,7 14-5-16,19 17-4 15,8 5 6-15,14 3-71 16,11 4-40-16,13-13-117 15,2-2-200-15,4-11 265 16</inkml:trace>
  <inkml:trace contextRef="#ctx0" brushRef="#br0" timeOffset="182502.28">18351 664 318 0,'-3'0'112'0,"-6"-3"84"0,-4 0-61 0,0-3-28 0,-4 3-44 0,4 1 0 0,5 2 13 0,7 0 7 0,-1 2 14 16,2-1 4-16,-1 4 2 16,5-5 0-16,6-5-2 15,3-1-3-15,1 0-9 16,0-1-2-16,-5-1-11 16,-5 8-13-16,-4 0-23 15,9 4-13-15,-3 8-18 16,4 9-3-16,1 5-6 15,1 9-1-15,4-5-1 16,0 2 0-16,6-4 1 16,2-4 1-16,-8-2-27 0,-7-2-40 15,-15-4-96-15,-7-2-147 16,-6 4 171-16</inkml:trace>
  <inkml:trace contextRef="#ctx0" brushRef="#br0" timeOffset="184683.79">18345 548 699 0,'-3'1'165'15,"0"4"145"-15,1-5-18 0,-6 2-76 0,5 1-32 0,-5 3-42 0,3 0-14 0,5 13-31 16,-3 5-18-16,6 22-32 0,-1 14-12 0,7 18-21 16,1 3-7-16,-1 6-5 31,1-1 0-31,-1-18-2 0,-4-3 0 16,1-16 1-1,-1-15-1-15,-2-13 2 16,-1-7-3-16,2-17-2 15,-4-11 2-15,0-19 0 0,4-7 4 16,-9-15 5-16,-3-5 0 16,-5-11-1-16,2-13-1 15,5 2-3-15,1-3-1 16,-1 18 2 0,0 14 5-16,-1 24 10 0,-4 13 4 15,3 16-1-15,1 11-4 0,-3 14-11 16,2 11-4-16,0 15-3 15,-1 4-2-15,9 10-2 16,0-1 0-16,9-4 1 16,4-1 1-16,1-14 1 15,-1-5 0 1,1-15 1-16,-6-9 0 0,0-15 1 0,1-5 0 31,4-23 1-31,-1-5 2 0,1-17 2 0,-7-11 1 16,-1-6 2-16,0-3 2 15,-8 1 0-15,-1 8-2 16,-2 24 0 0,-6 11 0-16,8 29-6 15,-3 18 1-15,-5 18-6 16,6 10-2-16,0 10 0 16,4 10 1-16,7-4 0 15,1 0 0-15,7-11 1 16,-2-7-1-16,0-14 2 15,0-9 0-15,-5-12-2 16,2-8 1-16,-5-12-2 16,4-11 1-16,-3-20 2 15,6-8 0-15,-5-22 2 16,3-3 1-16,-7-6 3 16,-1 0 1-16,-5 14-2 15,1 11 1-15,-3 26 1 0,-1 18-1 16,1 29-1-16,-6 12-4 15,0 24-4-15,-2 6-1 16,2 3 1-16,8 2-1 0,4-8-1 16,4-5-1-1,6-16-6-15,-4-5-2 0,8-17-5 16,-6-4 1-16,0-13 4 16,-1-5 2-16,-1-20 7 15,0-12 0-15,-1-21 6 0,-1-8 0 16,-3-10 1-1,-4-3 3 1,-1 13 2-16,2 12 8 0,-5 26 9 0,3 17-2 0,0 25-4 31,-2 16-8-31,3 17-10 16,-3 9-1-16,2-3-1 16,-1-2 1-16,1-12-46 15,5-4-42-15,1-10-104 16,4-5-64-16,16-5 134 15</inkml:trace>
  <inkml:trace contextRef="#ctx0" brushRef="#br0" timeOffset="185097.89">18723 697 1269 0,'-4'2'179'0,"-4"3"74"0,-2 6-69 0,-1 8-13 0,2 12-101 0,-4 4-28 0,5 17-20 0,-1 3-10 0,7 5-12 16,5 2 0-16,10-15-2 16,8-1-2-16,5-18 0 0,12-6 0 15,10-12 3-15,-1-10 2 16,7-11 26-16,-12-8 18 16,-6-10 37-16,-6-7 16 0,-6-10-3 15,-8-4-2-15,-16-9-15 16,-13-4-13-16,-23 3-18 15,-10 4-19-15,-18 26-32 16,-9 20-22 0,-3 24-48-16,1 13-33 0,18 10-63 15,11 8 85 1</inkml:trace>
  <inkml:trace contextRef="#ctx0" brushRef="#br0" timeOffset="197996.54">990 14952 1177 0,'-5'14'146'0,"-3"1"105"0,0 0-40 0,2-2-89 0,0 0-31 0,1-6-42 0,5-2-20 0,3-5-21 0,5-5-4 15,8-4-4-15,6-5-2 0,19-4-4 16,12-2-1-16,33-2-3 16,10 3-2-16,25-2 0 15,6 6 0-15,21 5-1 0,16 4 2 0,14 9 3 31,12 2 6-31,18 0 14 0,-2-2 1 16,26-3 5-16,22-3-3 0,8-5-12 16,30 3 0-16,16 5-3 15,10 1-1-15,9 9 1 16,-1 4 0-16,-2 7 0 16,-10 4 1-1,-2 5 0-15,-12-5-8 0,3-11 35 16,-14-11-1-16,-1-14 36 15,-7-8 18-15,-14-14-28 16,-7 5 7 0,-39-5-21-16,-15 4-5 15,-26 4-6-15,-14 0-4 16,-35 6-14-16,-17-1-34 0,-48 2-127 16,-11-5-428-16,-22-22 352 15</inkml:trace>
  <inkml:trace contextRef="#ctx0" brushRef="#br0" timeOffset="199862.44">15761 4714 1048 0,'8'16'61'0,"-2"4"47"16,2-1-19-16,-5 3 43 0,0 2-4 0,-3-8 2 0,0-2-15 0,-3-6-32 0,3-6-9 0,2 1-28 15,1-8-13 1,5-8-13 0,-5 2-7-16,5 3-10 15,-5 5-3-15,3 10-4 0,-3 4-2 16,-4 17 1-16,-4 7 1 16,0 10 3-16,1 3 1 15,0-9 1-15,4-7 1 16,0-9 1-16,7-5-1 15,-3-4-1-15,4-6 0 16,3-4-4-16,4 1-3 0,5-5-7 16,8-8-1-16,6-1 1 15,10 1 3-15,9-1 4 16,12 7 3-16,6 5-3 16,5 5 0-16,4 5 0 0,-2-1-2 15,4-5-5-15,9-1-3 16,18-6-7-16,6-5-3 15,-3-1 2 1,-1-4 4-16,-12 6 8 16,-6-4 5-16,-3 6 6 15,3 2 0-15,3 8 1 16,-4-3 0-16,-12 3-1 16,-4-7 1-16,-7-1 0 0,5 0 1 15,12-1 0-15,5-7 0 16,2 0-1-1,8 2-1-15,0 2-19 0,-8 4-7 16,8 2-10-16,5 6-23 16,19 9 5-16,2-1 7 15,4 8 9-15,0-1 23 16,5-7-54-16,6 6-130 16,17-8 122-16</inkml:trace>
  <inkml:trace contextRef="#ctx0" brushRef="#br0" timeOffset="209744.59">21192 16720 1153 0,'-31'22'105'0,"2"-5"73"0,6-1-100 16,4-2-35-1,5-3-2-15,14 5 6 0,4-6 22 0,26-7 10 0,11-6-9 0,30-11-12 16,15-5-21-16,33-8-28 0,9 0-5 0,16 0 2 0,3 2 6 0,9 8 20 0,5-2 2 15,-16 6 25-15,-5 8 1 0,-25 2-8 16,-15 0 11-16,-25 1-18 16,-18 2-4-16,-32 0-3 15,-18-1-14-15,-40-1-32 0,-24 1-24 0,-46 1-53 16,-17 3-17 0,-47 11 1-16,-16 7 19 15,-3 15 45-15,-14 3 21 0,20 7 40 16,22 1 23-1,30-4 30-15,27-1 12 0,51-13 3 16,17-9-15-16,39-9-24 16,22-4-9-16,54-7-20 15,42-11-6-15,41-18-40 16,24-18-46-16,34-29 37 16</inkml:trace>
  <inkml:trace contextRef="#ctx0" brushRef="#br0" timeOffset="-183792.75">15283 7364 689 0,'1'-8'112'0,"1"-2"107"0,-2 4 1 0,-3 0-33 0,-7 1-17 0,-1 5-28 0,-1 3-6 0,-4 6-24 0,2 6-19 16,-2 0-41-16,2 3-19 0,-7 5-12 0,9 9-1 0,-3 7 4 0,4 6-2 0,8 13-12 0,-2 5-2 0,13 2-8 0,6-5 0 15,12-7-1-15,7-12 0 0,6-14 1 16,4-14 4 0,9-20 22-16,0-7 17 0,-3-17 32 15,-2-7 10-15,-17-14 1 16,-5-10-9-16,-12-2-23 16,-11-3-8-16,-20 4-14 0,-16 3-4 15,-20 10-11-15,-9 4-8 16,4 15-16-1,1 12-11-15,11 14-53 16,6 11-30-16,12 13-81 16,7 3-63-16,14 3 139 15</inkml:trace>
  <inkml:trace contextRef="#ctx0" brushRef="#br0" timeOffset="-183088.56">15909 7166 119 0,'-3'-3'20'0,"-2"2"46"0,4-6 14 0,-7 3 19 16,3 4 20-16,-3-3 6 16,3-1-1-16,-4 4 25 15,4 0-3-15,-4 0 6 0,6 5 5 16,-4-3-6 0,6-2-6-16,-1 1-19 0,0 1-14 15,2-2-37-15,-1 0-12 0,1 0-23 16,-3-6-3-1,3-1-2-15,1 1-1 0,1-4 4 16,-2 9 1-16,0 1-1 16,0 0 1-16,0 0-11 15,0 0-5-15,0 0-6 16,0 0-3-16,3 1-1 16,0 9 3-16,4 4 1 15,-6 0 0-15,1 10-4 16,1 4-3-16,0 15-5 15,-1 4-3-15,-2 24-2 16,-2 5 1-16,2 17-1 16,0 5 1-16,2-2-1 15,-1-8 0-15,1-14-1 0,-1-9-15 16,-1-16-16-16,0-10-13 31,0-17-60-31,-1-9-33 0,-1-15-181 0,4-5 179 0</inkml:trace>
  <inkml:trace contextRef="#ctx0" brushRef="#br0" timeOffset="-182340.88">16297 7124 734 0,'0'0'137'0,"-3"3"130"0,-5 0-27 0,5 2-64 15,-3 0-41-15,2-7-66 0,3 2-24 0,1-8-28 0,-2 2-3 0,5 1-3 16,1 0-1-16,0 4 9 15,-4 1 4-15,0 0 4 16,0 1 5 0,-3 4 2-16,3 1-1 0,-3-1 5 15,0 3-3-15,3 5 10 16,1-1 6 0,3 12 0-16,7 6 1 15,-11 6-19-15,0 0-9 16,-2 4-8-16,-7-1-3 0,7 10-5 15,0 0-1-15,1 11-5 16,1 6-1-16,-2 7-1 16,2 2-1-16,0-4 1 15,7-3-1-15,-1-14 1 16,0-12-1-16,5-8 3 16,0-12-19-16,0-7-33 15,0-11-27-15,-7-6-164 16,-6-11 150-16</inkml:trace>
  <inkml:trace contextRef="#ctx0" brushRef="#br0" timeOffset="-181432.15">16712 7176 1172 0,'-6'5'196'0,"-4"4"149"0,-2 1-21 0,2 2-112 0,2-4-59 0,2 9-67 0,4 2-21 0,2 16-26 16,5 6-7-16,3 22-17 16,1 6-6-16,-2 9-6 15,2 2-1-15,2-6-13 16,-1 0-33-16,-2-17-38 15,1-9-38-15,-3-19-91 16,2-13-108-16,-8-19 180 16</inkml:trace>
  <inkml:trace contextRef="#ctx0" brushRef="#br0" timeOffset="-180453.88">17805 7209 677 0,'-1'-2'197'0,"-2"1"183"16,-1 1-124-16,0 1 3 0,1 9-51 0,1 6-22 0,-6 6-39 0,6 12-24 0,1 17-55 16,-2 6-22-16,4 20-31 15,-1 5-6-15,0 5-6 16,0-1-2-16,0-5-35 16,2-4-25-16,-1-17-67 15,4-6-48-15,-3-18-53 16,-1-9-91-1,10-15 186-15</inkml:trace>
  <inkml:trace contextRef="#ctx0" brushRef="#br0" timeOffset="-178747.07">18477 7201 217 0,'0'0'98'0,"0"2"105"0,-1-1 25 0,-6 2 0 0,4 2-19 0,-8 0-24 0,2 4-11 0,-1 2-45 15,-1 4-30-15,-3 0-40 16,-2 4-17-16,-1 7-17 0,1 3-2 0,-4 12-17 31,7 13-6-31,5 19-6 16,2 4-1-16,12 3 1 15,4-4 2-15,9-13 2 16,-2-11 0-16,8-14 0 16,-3-8 1-16,5-11 1 15,-5-11 2-15,-4-10 12 16,-1-9 8-16,-1-17 16 16,-2-10 11-16,2-24 9 0,-2-9 3 0,0-15 0 15,-3-4-4 1,-11 2-7-16,-5 6-8 15,-14 11-17-15,-3 12-9 16,-5 21-18 0,1 12-11-16,-4 16-33 0,-3 12-14 0,1 7-31 15,0 5-18-15,12 2-79 16,1 3-81-16,17 0 149 16</inkml:trace>
  <inkml:trace contextRef="#ctx0" brushRef="#br0" timeOffset="-177924.05">18929 7222 1190 0,'-7'8'169'0,"3"3"114"0,-1-5-23 0,0 2-109 0,5 1-38 0,0-2-35 0,0 2-10 0,3 13-14 16,0 5-12 0,-1 20-26-16,0 12-8 0,-2 16-7 0,-2 9-1 15,2 10-54 1,-5-4-32-1,5-8-73-15,-5-6-28 16,5-22-55-16,2-10-31 16,4-17 161-16</inkml:trace>
  <inkml:trace contextRef="#ctx0" brushRef="#br0" timeOffset="-176740">19441 7285 543 0,'-1'-2'148'0,"-6"-1"180"0,4 1-64 0,2 2-34 0,-7-1-27 0,1 4-40 0,-4 6-20 0,-4 6-40 0,-3 4-24 16,-2 6-44-16,-2 8-16 0,4 8-16 15,1 9-4-15,12 10-3 16,5 2-2-1,5-1 2-15,6-1-1 16,13-9 1 0,1-9 1-16,2-7 2 15,3-10 1-15,-2-6 0 16,-1-6 3-16,-2-9 6 0,4-7 4 16,-3-12 10-16,1-9 6 0,3-14 9 15,-1-8 2 1,-7-10 8-16,6-1 6 15,-14-3 19-15,-1 0 8 0,-21-2 0 16,-6 2-5-16,-15 12-30 16,-5 10-10-16,-10 19-20 15,-13 11-16-15,-6 14-40 0,-5 5-38 16,9-1-62-16,12 2-62 16,20-2 110-16</inkml:trace>
  <inkml:trace contextRef="#ctx0" brushRef="#br0" timeOffset="-157732.46">15390 631 1181 0,'-28'14'94'0,"-7"4"126"0,5 5-199 0,0 3-2 0,5-4-5 0,6-8-1 0,19-9-5 0,11-5-5 0,27-13-4 15,17-3-1-15,32 1 3 16,7-4 6-16,18 9 17 16,7 2 8-16,8 10 20 15,20 10 0-15,9 11-13 16,-1 2-7-16,14 2-7 16,1-1-1-16,7-4 17 0,1-7 11 15,13-12 7-15,-5-3 2 16,-3-14-9-1,3-1-4-15,-14-11-6 0,-11 0 2 16,-17 1-1-16,-16 0-2 0,-37 3-12 16,-18 3-7-16,-23 3-11 15,-15 7-4-15,-19 1 3 16,-16 5 2-16,-26 3-2 16,-8 0-3-16,-26 1-3 15,-13 4-4 1,-23 1 1-16,-15 1 0 0,-24-3 0 15,-6-2 0-15,-9-7 0 16,-14 0 2 0,-14 2 2-16,-11-1 0 0,-18 4 0 15,2 0 0-15,9 0-3 16,1-2 0-16,10-1 0 16,16 0 0-16,15-5 1 15,13 0 1-15,36-2 1 16,5-2-2-16,12 2-2 15,-2 4-1-15,10 0-12 16,7 6-3-16,29 1-7 16,11 6-12-16,26-1-4 15,12 5 0-15,28 5 7 16,18 3 11-16,37 6 17 16,13 3 3-16,25 4 5 15,12 2 6-15,24 3 8 16,10-1 2-16,17 3-4 0,7-4-3 15,9-6-9-15,0-6-2 16,5-5 0-16,4-3 0 16,-18-2 2-16,-5-2 2 15,-17-2 1-15,-17-1 1 0,-26-1 1 16,-14 2-2 0,-40-6-1-16,-25 0-1 0,-31-3-4 15,-18 0-2-15,-19-3-9 16,-12 0-4-1,-34-6 0-15,-12-2 0 16,-22-4 9 0,-16 1-1-16,-6-6-1 0,-5 2 1 15,-30-4-1-15,-10 3 4 16,-20-6 0-16,-11 0-2 16,-14 1 0-16,3 4 0 15,-24 9 2-15,0 6 1 0,22 7-1 16,12 7-1-16,24 7 1 15,17 3 0-15,34-2 2 16,22 0 0-16,48-1-2 16,26 0-3-16,40-3 3 0,30 4 2 15,50-3 4-15,21-1 3 16,37-1-4-16,17-4-2 0,27-5-1 16,11 2-2-16,32-5 0 15,16 3 0-15,-5-3 0 31,20 0 3-31,-17 0 0 16,-2 2 2-16,-6 10 1 16,-24 1-2-16,-26 8 0 0,-17 4 2 15,-36-6 0-15,-23 1 1 16,-33-7 1-16,-23 3 0 0,-38-12-3 16,-18-1-3-16,-31-4-14 15,-16-4-1-15,-41-7 1 16,-12-1 2-16,-26 0 9 15,-11 1 1-15,-23-4 0 32,-18 5 0-32,-25 0 1 0,-14 3 0 15,-37 5-2-15,-4 1-2 0,-24 2 2 16,-1 0 5-16,12 2 7 16,2-2 3-16,31 0-1 15,19-3-5-15,24-5-3 16,22 1-1-16,39 0-1 0,18-3-1 15,52 7-5 1,25 1-9-16,33 2-13 16,25 2-2-16,48 0 3 15,28 4 8-15,44-5 11 16,15 4 4-16,45 3 8 16,3-5 5-16,32 2 2 0,16 1 1 15,-3-7-3 1,12-4-1-16,-6-8 0 15,-10-6 0-15,2-1 1 0,-20-5-1 16,-29-1-2-16,-14-2 0 16,-46-2-1-16,-19-1-1 15,-46 2 5-15,-20 5-3 16,-61 2-14-16,-32-1-8 0,-53-1-18 16,-29 2 2-1,-33 6 9-15,-19 2 3 0,-19 0-5 16,-2 0-2-16,-16-2 3 15,2 5 4-15,10 0 17 16,-5 0 2-16,3 1-2 16,3 4-2-16,9 1-2 15,4 5 1-15,13 7 1 16,13-1 0-16,24 11-1 16,13-1-2-16,46 1 0 15,18 5-8-15,39 1-5 16,27-1 14-16,56 0 21 15,38 0 20-15,63-11 25 16,25-5-6-16,46-9-8 16,2-7-4-16,23-5-2 15,3-6-4-15,-17 1-5 0,2-4-3 16,-43 4-14-16,-24 1-4 16,-45 6-10-16,-32-1-3 15,-49 3-21-15,-20 1-19 0,-45 6-25 31,-28-1-9-31,-47 8-12 16,-31 2 2-16,-53 6-16 0,-22 1-7 16,-28 4 19-16,-15 2 20 15,14 2 55 1,8 4 18-16,24 1 11 0,24 2-2 16,36 1-12-16,19-1-57 15,44 4 40-15</inkml:trace>
  <inkml:trace contextRef="#ctx0" brushRef="#br0" timeOffset="-155312.78">15041 6805 1279 0,'-3'5'73'0,"-6"1"60"0,-4 2-49 0,1-1 26 0,-3-4-7 0,3-3-12 0,-3-3-15 0,1-5-30 0,3 0-7 0,-11-2-23 16,-1 6-6-16,-12 0-10 15,-13 8-5-15,-5 10-2 16,-7 5-2-16,8 15-1 15,0 9-1-15,6 22-2 16,7 9 0-16,9 17 1 16,1 7 2-16,6 6 3 15,5 8 2-15,-2 5 3 16,7 3 1-16,0-5 1 0,-1-8 2 16,6-14 0-16,4-13-1 15,4-13-2-15,14-4-2 16,13-14-2-1,9-7-2-15,16-7 1 0,8-5 1 0,22-6 1 16,19-1 1-16,14-2-2 31,7-2 2-31,1 6-20 0,3 3-17 16,16 5-38-16,1 2-10 16,15-3 20-16,5-7 16 15,7-14 52-15,8-8 13 16,10-12 17-16,4-3 4 0,4-5 7 15,1 3 5-15,16 1-5 16,-4 4-3 0,-8 6-18-16,1 0-8 0,-1-1-10 15,-4 4-3-15,-13 0 4 16,4-1-17-16,-14-12-2 16,-1-4-6-16,-13-10-7 15,-9 0 20-15,-14 2 3 0,-12-7 8 16,-11 6 14-16,-10-1 9 15,-27-3 16 1,-9-3 6-16,-22-7 12 16,-9-2-4-16,-13-9-8 15,-8-2-3-15,-5-17-21 16,2-2-6-16,2-15-8 16,6-4-3-16,2-7 8 0,1 3 14 15,-2-1 13 1,-1 1 8-16,-7 9-11 15,-3-4-12-15,-17-2-12 16,-9 2-9-16,-16 0-4 16,-10 5-3-16,-8 14-4 0,-8 10-1 0,2 12 0 15,1 6 1-15,1-1 0 16,5 5 1-16,9 6-2 16,1 1 0-16,3 12 1 15,-4 5 0-15,-8 8-1 16,-10 2 0-16,-8 8 2 15,-3 3 0 1,-14 7 1-16,-5 6 0 16,-29-2 0-16,-15 4-1 0,-16-2-3 15,-9 1-4-15,-16-7-2 16,-5-1 1-16,-3 1 3 16,-3-5 1-16,-1 3-1 15,-2 0 1-15,-2 8-1 16,-9-2 3-16,-13 8 5 15,6 4 0-15,-24 4-2 16,-9-3-5-16,11 5-8 16,1-4 0-16,6-3 4 15,17 2 4-15,22-1 8 0,11-1 1 16,25 10-3-16,7 1 1 16,25 7-3-16,19-5-25 0,39-1-74 31,17-4-42-31,26-8-171 0,11-2 171 15</inkml:trace>
  <inkml:trace contextRef="#ctx0" brushRef="#br0" timeOffset="-154697.85">20110 7578 1207 0,'8'-2'137'16,"5"2"261"-16,9 0-391 0,11 5-7 0,-3 3 0 0,0 3 0 0,-6 8-4 0,-6 6 0 0,-5 18-1 15,-3 9 1-15,-6 11 3 16,1 3 0-16,1-6 1 16,-4-5 1-16,6-11 1 15,-5-7 1-15,6-10-11 16,-2-5-31-16,1-11-214 15,-7-10 168-15</inkml:trace>
  <inkml:trace contextRef="#ctx0" brushRef="#br0" timeOffset="-154077.76">20678 7526 880 0,'-17'9'40'0,"3"1"59"0,3-1 1 15,9-1 51-15,2 2 6 0,6-2-24 0,5-2-25 0,3 2-27 0,4-2-4 0,-4 0-11 0,0 1-11 0,0-6-22 16,1 1-13-16,2-2-14 16,3 1-5-16,7 4-2 15,8-2-2-15,8 10 2 16,6 0-1-16,-5 5 2 16,-6 1 1-16,-16 5-2 15,-8 1-1-15,-20-1 0 16,-15 8 0-16,-29 2 2 15,-17-1 0-15,-12 7 2 0,-6-2 1 16,17-2 1-16,10-1 2 16,28-9 4-16,5 0 5 15,23-7 8-15,7 3 1 16,15 1-4-16,10 1-1 16,19-8 4-16,10-4-3 0,23-10-12 15,8-4-24 1,3-10-81-1,-3-10-73-15,-16-5 90 0</inkml:trace>
  <inkml:trace contextRef="#ctx0" brushRef="#br0" timeOffset="-153584.49">21535 7655 781 0,'4'0'119'0,"4"-1"184"0,-3-1-205 0,1 2 21 0,-6-1 14 0,2 1 4 0,6-8-22 0,1 3-20 0,12-5-33 15,6 1-18-15,9 3-25 32,2-1-9-32,1 4-10 0,-4 3-1 15,-5 2-4-15,-3 6-10 16,-11 3-34-16,-7 3-6 16,-12 10-30-16,-15 2 7 15,-15 11 32-15,-11 4 9 0,-14 4 37 31,-12 1 5-31,1 1 5 0,0-7-1 16,10-2-3-16,9-5-1 16,18-5-1-16,7 4 3 0,15-9 6 15,12 0-1-15,22-5 34 16,14-3 9-16,33-12-1 0,18-3 0 16,27-13-48-1,11-6-39-15,20-9-104 16,19-5 81-16</inkml:trace>
  <inkml:trace contextRef="#ctx0" brushRef="#br0" timeOffset="-115884.27">16950 11338 1157 0,'7'-10'36'16,"-7"-7"15"-16,1 1 4 0,-9-8 25 0,11 12 10 0,-6 4-5 0,-1 0-6 0,4 11-20 16,-13-3-7-16,3 11-2 0,-23 2-5 0,-6-1-5 0,-5 6 0 0,-7 2-8 0,4 1-9 0,-2 7-4 0,3-6 8 15,2 4-6-15,3-3 0 0,11-1-2 0,-3-3-10 16,11 5-7-16,4 4-2 16,6 7 1-16,1 4-2 15,-2 7 5-15,2-2 1 0,0 5 0 16,2 2 1-16,-1-1-1 15,1 1 1-15,1 1-1 16,-2-7-1-16,1-1 1 0,6-1 0 16,1-4-1-1,5-1 0-15,10 2 3 16,-2-2 3-16,5 1 8 16,4 4 2-16,1-2-6 15,4-2 2-15,0-1-8 16,2-2 2-16,8-4-1 15,1 1-6-15,7-6 5 16,6-1-1-16,6-8 6 16,6-2-2-16,6-5-4 15,4-2-3-15,-5 0-2 16,-5-4 0-16,-1 2 3 16,-1-6-1-16,4-1-1 0,-2 0 2 15,1-8-2-15,6 3-1 16,-5-6 1-16,-5 2-2 0,2 0 3 15,-11-1 0-15,-6-3-2 16,-4-1 1 0,-9-6-1-16,3-1 1 0,-3-2 2 15,2-7-1-15,-2-2 0 16,3-1 5-16,-3-5 7 16,-3-3 4-1,-5-8 4-15,-5-3-3 0,-6-1-2 16,-3 1-2-16,-6 4 7 0,-4 4-3 15,-6 3-5-15,-5-6-3 16,2-4-10 0,-3 1-1-16,2-10-1 0,1 0 0 15,6-3-1 1,2 1 0-16,-1 10 0 16,3 7 1-16,-7 13 5 15,-8 4 2-15,-6 2 4 16,-8 4 0-16,-3 0-3 15,-8 0-1-15,-6-1-6 0,-7-4-1 16,-17-8-4-16,0 7-5 16,-6-5-16-16,1 4-11 15,3 9-33-15,12 4-21 0,9 6-57 16,8 9-58-16,3 1 114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26:53.36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0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4-02-13T18:29:37.593"/>
    </inkml:context>
  </inkml:definitions>
  <inkml:trace contextRef="#ctx0" brushRef="#br0">1468 13700 516 0,'-5'-2'46'0,"-4"-1"24"0,7 2-178 15,-6-1 62-15</inkml:trace>
  <inkml:trace contextRef="#ctx0" brushRef="#br0" timeOffset="612.49">1693 13415 509 0,'5'0'88'16,"1"3"86"-16,-4 5-7 0,-4 4-19 0,-5 1 1 0,-5-1 1 16,0 4-10-16,-4 0-16 15,-6-2-15-15,3 5-27 16,-6-5-9-16,-2 8-11 16,-5-1-5-16,-2 4-17 0,-4 5-8 0,-9-2-19 15,-7 1-6-15,-8-4-2 16,-1 0-1-1,-1-3-4-15,-1-6-4 16,2 0-15-16,3-3-1 16,6-2 2-16,2 0 3 15,10 0 13-15,1 1 1 16,7 3 1-16,6 0 0 0,3 6 4 16,4-2 4-1,1 6 4-15,1 2 2 0,8 7 0 0,-2 3-5 31,8 10-6-31,4 10-3 16,2 15-6-16,3 10 2 16,4 16 1-16,-4 9 2 0,4 8-1 15,-2 5 0-15,5 3 1 16,-1-4-2-16,1 12 2 16,-5 6 1-16,-6 11 0 15,-1 2-1 1,-6-5 1-16,-2-6-1 0,6-15 1 0,-2-7 0 15,7-24 0 1,4-9-1-16,8-21-1 16,-1-10-1-16,4-7-4 0,4-2-1 15,4-8-4-15,5-4 0 16,0-4-1-16,-3-4 1 16,3 1 4-16,-7-1 0 15,9 1 2-15,4 0-1 0,13 7 1 16,11 3 0-1,13 6 2 1,13 4 2-16,15 1-1 0,8 1-2 0,22 1-10 16,8-6-8-1,36-2-115-15,8-6-111 16,27-8 138-16</inkml:trace>
  <inkml:trace contextRef="#ctx0" brushRef="#br0" timeOffset="1384.15">13516 14720 86 0,'-14'7'9'0,"-2"1"12"0,2-2-22 0</inkml:trace>
  <inkml:trace contextRef="#ctx0" brushRef="#br0" timeOffset="1863.19">13451 14739 363 0,'0'-11'73'0,"-5"-1"64"16,-4-1-28-16,-8 5-34 15,-5 0-4-15,-8 8 32 16,-4 7 30-16,1-1 33 16,2 3 8-16,9 1-25 0,4-9-30 15,7-1-54-15,10 0-15 16,1-1-18-16,-3-10-6 16,9 1 7-1,6 2 7-15,7 1 6 0,7-5-3 16,8 1-10-16,14 0-9 15,7 5-12-15,5-3-2 16,-3 7-6-16,-2 4 0 0,-11 10-3 16,-3 4-1-16,-6 12-1 15,-7 7-1 1,-6 9-1-16,-3 5-1 16,-13 8 0-1,-4 8 0-15,-7 12 3 0,-3 5 1 0,7 16 0 16,-5 4 2-16,6 4 0 15,-4-4 0-15,4-4 0 16,-1-6 0-16,-1-4 1 16,2 2 1-16,-5-7 1 15,-2 1 2-15,-3-8 2 16,-4-10 2 0,0-8-1-16,-7-1 1 0,2-11-1 0,2 1 3 15,-11-8 6 1,1-2 1-16,-14-3-1 15,-10-2-4-15,-15 3-10 16,-11 1-2-16,-15 2-9 16,1-4-9-16,4 0-26 15,-3-6-17-15,-3-15-60 16,-10-6-58-16,-10-46 100 16</inkml:trace>
  <inkml:trace contextRef="#ctx0" brushRef="#br0" timeOffset="15437.88">2722 15536 831 0,'-13'31'167'0,"1"-7"162"0,1-7-106 0,6-9-59 0,-3-8-33 0,-5-9-19 0,2-2-4 0,-8 3-17 16,-7 1-12-16,-12 9-28 0,-8 9-12 0,-1 6-18 0,-2 15-4 0,6 9-1 16,9 11 1-16,2 16-4 15,7 6-3-15,9 13-9 0,5 1-3 0,11 10-2 16,6 4 0-16,10 1 0 0,3-2 0 16,16-13 0-16,6-8 0 0,17-16 1 15,8-8-1-15,2-26 2 16,3-8 0-16,-8-22-3 15,-9-17 2-15,-10-24 9 16,-9-14 16-16,-8-35 32 16,-12-19 10-16,-5-19 9 15,-4-4-9-15,-14 4-19 0,-6 11-4 16,-21 13-14-16,-6 14-1 16,-23 15-6-16,-14 13-6 15,-10 34-37-15,-2 12-46 16,13 27-132-1,12 18-144-15,32 23 186 0</inkml:trace>
  <inkml:trace contextRef="#ctx0" brushRef="#br0" timeOffset="16481.45">9129 1161 920 0,'-2'3'155'0,"0"4"156"0,2-6-20 16,0 4-32-16,0 0-31 0,4-4-53 0,5-1-15 0,12 0-36 0,9 0-18 0,22 0-36 0,15 3-18 16,23 5-21-1,2-1-9-15,1 0-8 0,-11 1-5 16,0-1-2-16,6-3 0 16,-2 1 0-16,-9-3 1 15,-22-1-12-15,-12 1-28 16,-26-2-97-16,-9-2-79 15,-41-10 104-15</inkml:trace>
  <inkml:trace contextRef="#ctx0" brushRef="#br0" timeOffset="21819.28">16237 15132 147 0,'0'-3'39'0,"-3"-2"30"0,0 2-31 16,-5 3-36-16,6-2 9 0,2 2 53 0,-7 0 32 0,10-6 59 0,-3 1 19 15,0 1-3-15,3-3 1 16,-2 3-5-16,-1-3-1 16,0 6 5-1,0-1 2-15,0 1-4 0,0-1-5 16,-3-3-10-16,-1 10-5 15,4 6-15-15,-2 2-12 16,8 9-36-16,-3 6-23 16,-4 7-31-16,2 9-10 15,-2 8-9 1,-5 11-2-16,2 5-7 16,0 8-1-16,-6-1-1 0,-2-2-1 15,-1-4-1-15,-1-6-4 16,4-15-23-16,7-7-17 0,3-21-53 15,5-9-28-15,7-14-113 16,7-16-84-16,-3-8 180 16</inkml:trace>
  <inkml:trace contextRef="#ctx0" brushRef="#br0" timeOffset="22501.58">16568 15619 1104 0,'0'0'141'15,"-1"0"108"-15,-2 0-28 0,-2 7-74 0,2 0-39 0,3 6-51 0,-2 0-21 0,2 1-21 0,2 0-5 0,3-3-8 0,1-3 6 0,-1-5 10 16,1-3 13-16,-3-3 12 15,0-3 2-15,-1-7 4 0,1-1-2 0,-3 0 3 32,0 0-1-32,-3 4-6 15,3 8-8-15,-2 1-12 0,-9-1-4 16,6 7-12-16,5 8-3 16,0-2-6-1,2 0-3-15,9-5 2 16,-1-1-1-16,-3-4 4 0,3 1 2 0,-9-2 1 15,1 0 4-15,-2 0 0 16,-3 0-1-16,-2 0-3 31,-1-2-28-31,6 2-100 0,-3-8 354 16,11 7-212 0</inkml:trace>
  <inkml:trace contextRef="#ctx0" brushRef="#br0" timeOffset="26166.83">7835 16468 697 0,'-3'11'150'0,"-2"-7"125"0,2 3-79 0,-3-4-22 0,4 0-38 0,2-1-9 0,2-2-30 0,1 0-10 0,5 6-17 0,-4 5-8 0,4 10-23 16,-1 12-10-16,0 9-15 31,3 7-5-31,3 6-4 16,2-1-3-16,11-8-1 15,2-7-1-15,11-6 0 16,1-6 0-16,-2-8 0 0,-2 1 0 16,2-7 0-16,0 1 0 15,6-3 2-15,2-8 2 16,3 1 4-16,-1-4 3 15,8-5 0-15,8-3-3 0,23 5-3 16,9 1-2-16,12 2-3 16,-1 3 0-16,-3 1-2 15,6 3 2-15,10 4-2 16,8 2 2-16,3-2 0 16,-3-1 0-16,-2 1-1 15,7 1 1-15,12-5-2 16,-2-3 0-16,4-2 0 15,-7-2 0-15,7 5 1 16,0-2 1-16,-18 1 1 16,-3 8 1-16,-17 3 0 15,2 4-1-15,5 5 0 16,-4-5-1-16,-7 0 2 16,-14-5-2-16,-10-6 2 15,-1 0 1-15,-14-7 0 16,0-1 1-16,-12-1 1 15,0-2 1-15,-5-7 0 16,-5 2 1-16,-13 0 1 16,-1-3-1-16,-9 3 1 0,-1 0 2 15,-10-1 1 1,-2-2 2-16,-5-5-3 0,-2-4 0 16,1-10-5-16,3-10-2 15,-2-13-39-15,2-9-39 0,-1-15-131 16,0-11 111-16</inkml:trace>
  <inkml:trace contextRef="#ctx0" brushRef="#br0" timeOffset="27854.92">17282 15222 346 0,'0'-2'90'0,"0"-2"98"0,0-1-28 0,0 3-25 0,-5 1-10 0,2 1-17 0,1 0-5 0,-1 1-11 16,3-1-1-16,0 0-7 0,-3 2-2 16,1-1-10-1,1 1-5-15,-1 0-8 0,-6 4-4 16,3-1-7 0,-6 1-2-16,2-3 1 0,1 5 2 0,-3 0-10 15,3 1-1 1,3 2-10-16,-3 2-8 0,2 1-2 15,-3 3-4-15,2 4-6 16,-2 6-4-16,-2 4-4 16,1 6-2-16,-1 10-3 15,3 2 0-15,-1 1 0 16,6-1 0-16,3-2 1 31,1 1 1-31,12-6 0 0,0-2 0 0,4-7-1 16,2-6-1-16,0-15 1 15,8-5 4 1,4-14 29-16,2-15 16 16,1-9 37-16,2-12 10 15,-8-3 0-15,4-4-8 16,-12-2-16-16,-7-2-10 0,-13-2-18 16,-13-3-7-1,-14-9-15-15,-6 1-4 0,-5 2-7 16,4 11-2-16,1 16-7 15,4 15-8-15,6 20-35 16,7 3-24-16,2 12-80 16,4 6-54-16,9 7-170 15,1 3 201-15</inkml:trace>
  <inkml:trace contextRef="#ctx0" brushRef="#br0" timeOffset="28165.2">17821 15119 1591 0,'0'-1'155'0,"0"1"108"0,0 0-18 0,0 1-68 0,0 3-26 0,0 5-49 0,2 4-8 0,-2 10-29 16,0 4-10-16,1 22-18 15,-1 6-17-15,0 16-15 0,-6 6-4 16,3 5-18-16,1-4-20 0,2-7-63 16,0-2-30-16,3-15-71 15,4-5-17-15,-3-21-152 16,7-4 207-16</inkml:trace>
  <inkml:trace contextRef="#ctx0" brushRef="#br0" timeOffset="29058.89">18351 15335 770 0,'3'0'157'0,"-3"0"120"0,-6-6-47 0,-5 3-25 0,1 0-36 0,-1 1-24 0,5 5-35 0,-5 7-18 16,-3 9-42-16,4 8-15 15,-7 10-27-15,0 11-8 0,7 13-7 16,-1 5-7-16,13 5-12 16,9 2-2-16,8-10 4 15,8-9 2 1,7-21 13-1,4-13 1-15,2-20 9 0,-3-8 16 0,1-22 31 16,-8-6 15 0,-4-16 30-16,-3-5 1 15,-12-6-13-15,-4 0-11 0,-11 0-29 16,-7-2-9 0,-14 4-11-16,-5 3-4 0,-9 10-33 15,1 12-27-15,0 25-65 16,-3 9-37-16,8 23-165 15,4 9 181-15</inkml:trace>
  <inkml:trace contextRef="#ctx0" brushRef="#br0" timeOffset="32618.56">19754 15425 809 0,'6'0'187'0,"7"3"190"0,-9 5-64 0,-4 2-69 0,0 9-31 0,-14-2-47 0,3 5-34 0,-2-3-38 16,-1 0-19-1,-6 5-26-15,-1 1-9 16,-15 6-17-16,-2 4-9 15,-14 8-11-15,-8 6-2 0,-3 11-4 0,3-4-5 16,13-1-27 0,4-6-20-16,16-20-62 15,5-12-50-15,10-28-130 16,5-17-131-16,15-29 238 16</inkml:trace>
  <inkml:trace contextRef="#ctx0" brushRef="#br0" timeOffset="32814.41">19288 15376 1030 0,'0'2'227'0,"-1"7"223"0,-1 6-115 0,2 10-121 0,3 3-51 0,19 9-58 0,8 0-34 0,19 6-36 0,8 4-10 0,5-3-19 0,1 2-3 0,-7-2-34 0,-7 4-35 16,-4-1-111-16,-3-3-82 15,7-1 136 1</inkml:trace>
  <inkml:trace contextRef="#ctx0" brushRef="#br0" timeOffset="33540.86">20819 15375 171 0,'-18'11'95'0,"-4"-5"74"0,6 4 19 0,-3-1 5 0,4-6-11 0,0 2-9 15,4 1-7-15,0-4 4 16,7 1 9-16,0 5-3 16,4-8-22-1,0-5-16-15,4-1-37 0,7-7-9 16,3 1-12-16,3-1-7 0,13 0-12 16,8 6-6-16,6-1-9 31,8 4-7-31,0 8-5 0,-11-3-9 0,10 17-14 15,-4 0-3 1,-7 5-8-16,-3 3 0 16,-16 6 10-16,-12 3 0 0,-2 6-4 15,-7 4-6-15,-11 11-32 16,-11 0-13-16,-16 12-17 16,-6 3 2-16,-21 3 24 15,-1-4 14-15,-5-10 23 0,8-8 10 16,18-19 12-16,9-3 7 15,20-16 14-15,10-2-1 16,19-7-5-16,10 3-4 16,28 5-13-16,13-2-2 15,11-2-9-15,2 4-4 16,-9-5-6 0,-5 0-4-16,-2-7-43 15,1-2-35-15,-4-6-117 0,4-2-367 0,-10-1 356 16</inkml:trace>
  <inkml:trace contextRef="#ctx0" brushRef="#br0" timeOffset="37578.99">3516 16389 740 0,'-8'1'77'0,"-5"6"36"0,-1 2-19 16,0 4-50-16,-2-2-10 0,5-2 10 0,1-2 7 0,7 1 23 0,2 1 13 0,2 5 0 15,4 5-9-15,3 9-29 0,1 9-9 16,-4 8-17-16,3 4-3 16,-5 10-9-1,-3 4-3 1,0 0-4-16,0 0-2 0,-2-13-1 15,6-5-1-15,0-12 0 16,4-10-2-16,6-8-1 16,2-9 0-16,5-6-1 15,2 0 7-15,3 0 13 16,0 0 2-16,3 5 10 16,1-2-6-16,5-2-8 15,4 2-3-15,10 4-6 0,6-4-3 16,16 0-2-1,-3 3 0-15,8-4 18 0,-4 3 7 16,-6 3 9-16,1-4 4 0,-3 3-20 16,4-6-5-16,17 2-9 15,5 1-2-15,8 2-1 16,-3-5-1 0,-7 3 1-16,-6-1 0 15,-5 0 0-15,1-3-1 16,7-3 0-16,5 0 1 15,0-2 0-15,0-5 2 16,-11-1 6-16,-8-1 1 0,-13-1 4 16,4 5 2-16,-1 0-5 15,2 0-2-15,10 8-2 16,-1 0-3 0,-2 5 0-16,1 1 0 0,-19 2-1 15,0-1 0-15,-11-1 1 16,-2-4 1-16,-4-1-1 15,1 1 1-15,-6-1-1 0,2 2-1 16,-1 1-2 0,10-3-1-16,15 5 0 15,4-1 0-15,12 3 0 0,-7 0 0 16,-8 0 0-16,-7-5 2 16,-11-3 1-16,-5-2 1 0,-6-2 7 15,-4-4 2 1,-4-2 0-16,-2 2 1 15,-4-1-6-15,-2 0-2 16,-1-2-1-16,-1 4-1 0,-4-1-1 31,4 4-1-31,1-3-2 0,1 3 1 0,1-3-1 16,1 1 0-16,0 4 0 16,2-4 0-16,-3 1 1 15,-1 1 2-15,-2-1 2 16,-7 2 2-16,-3 1 4 15,2 1 0-15,4-18-2 16,-5 6-1-16,1-3 11 16,0 2 4-16,1 1 13 15,0 4 7-15,-2 0-9 16,-1 2 3-16,0-4-2 16,-4-1-4-16,-1-9 3 15,-4 1-8-15,1-9-11 16,-2-6-5-16,-1-1-6 0,2 2-4 15,4 4-26-15,3 3-31 16,1 6-102 0,2 2-37-16,3-9 95 15</inkml:trace>
  <inkml:trace contextRef="#ctx0" brushRef="#br0" timeOffset="42654.92">5472 17311 821 0,'0'-1'115'0,"0"-4"108"0,0 2-17 0,6 3-33 0,-3 0-13 0,-3 9-32 0,8-1-9 0,-8 11-22 0,0 5-18 0,0 7-30 0,-5 6-16 0,5 7-23 15,0 0-6-15,0 0-4 16,0 2-3-16,0-8-55 16,5 0-31-16,-2-7-96 15,0-4-110-15,8-10 174 16</inkml:trace>
  <inkml:trace contextRef="#ctx0" brushRef="#br0" timeOffset="43163.12">5756 17411 1103 0,'-5'-3'131'0,"0"1"106"0,0 2-17 0,2 3-67 0,2 4-22 16,2-3-38-16,7 3-17 0,6-3-22 0,4 1-11 0,9 0-21 0,4 1-8 15,2 2-9 1,5-2-1-16,-2 1 1 15,-7 2 2-15,-10 0 4 16,-8 7 2-16,-16 2 1 0,-6 1-2 16,-8 4-5-1,-8-2-4-15,-1 2-2 0,-2-2 0 16,6-1-1-16,4-1 0 0,4-3 0 16,0 0 0-1,11-5-2-15,4 1-1 0,4 1-1 16,8-5-1-16,2 3 0 31,6-2 0-31,6-4 1 16,8 1 0-16,10-2 1 0,12-1 0 15,-3-3 0-15,0 1 3 0,-8-1-56 16,-6-3-55-16,-2-2-206 16,-6-6 174-16</inkml:trace>
  <inkml:trace contextRef="#ctx0" brushRef="#br0" timeOffset="43643.07">6491 17453 1050 0,'0'-12'134'0,"-2"-1"120"0,-2 1-31 0,0 2-49 0,-4 4-13 0,-6-4-38 0,-1 1-21 0,-9 4-41 16,-5-1-17-16,-4 6-21 0,3 5-8 0,4 4-15 16,5 7-4-16,12 6-10 31,1 1-2-31,9 6-2 0,10-1 3 0,3-7 4 31,4-1 3-31,5-7 2 0,0-10 2 0,0-5 2 16,1-7 1-16,-5-8 2 15,5-5 0 1,-9-8 2-16,4-5 1 0,-8 2 2 31,-3 4 1-31,0 12 6 0,-6 3 4 0,-2 14 8 16,0 0 0-16,0 17-7 15,0 8-3-15,0 13-9 16,0 5-1 0,-2 1-2-16,2 0-1 0,2 2-2 15,1-2 0 1,5 2-1-16,-5-4-1 0,2-1-27 16,-1 2-25-16,-1-8-116 15,2-2-189-15,1-5 209 16</inkml:trace>
  <inkml:trace contextRef="#ctx0" brushRef="#br0" timeOffset="45891.56">3823 15686 585 0,'-11'11'36'0,"-2"1"56"0,1 1 23 0,4-5 22 0,2 0 7 0,2-4-32 0,0 1-23 0,4-5-23 16,1-5 1-16,4-3 14 15,-2-3 17-15,2-9 26 16,0-9-3-16,-2-13-12 0,-2-5-17 16,6-16-35-16,-3-7 4 15,0-15-4-15,0-7 0 16,-2-5 0-16,0-3-4 0,2-2-11 15,7-5-3 1,7-2 1 0,4-2-14-16,6 6-6 0,10 2-4 15,1 13-8-15,-5 4 5 16,3 16-3-16,-10-1 1 16,-5 7-2-16,-1 4-4 0,-10-2 1 15,-5 5-1-15,-1 9-1 16,3-1-2-16,-13 4 5 15,15 6-2-15,-3 6-1 16,1 3 2-16,11 14-9 16,-16 0 0-16,-1 7-1 15,-4 3-4-15,2 6-14 16,-1-4-17-16,-1 3-35 16,2 1-15-16,-1 0-13 15,-2 0 8-15,1 0 29 16,2 0 17-16,0 0 15 15,-2-2-10-15,-2-2-34 0,-6 4-18 16,-2 0-8 0,-3 0 17-16,-10 0 43 15,3-2 20-15,-2 2 26 16,-1 2 2-16,11 1 8 16,-2 5 4-16,7-5 18 15,4 8 12-15,3 1 16 16,-1 1 8-16,-2 3 2 15,2 1-1-15,-1-6-12 0,-1-1-12 16,5-10-22-16,8-3-8 16,4-15 8-16,6-2 3 15,13-15 3-15,-1-1-1 16,8-1-11-16,-3 3-2 16,-4 9-1-16,2 1 0 0,-7 11-8 15,-1 1-2-15,-9 10 0 16,-2 2-1-16,-1 8-1 15,-2 9 1-15,0 9 0 0,-5 0 0 32,2 12 0-32,-2 0-1 0,0 3 0 15,-1 2-2-15,3 1-16 16,-5-5-23-16,2-9-81 16,0-6-45-16,-1-19 80 15</inkml:trace>
  <inkml:trace contextRef="#ctx0" brushRef="#br0" timeOffset="46096.08">4391 12943 1411 0,'-2'6'96'0,"-1"5"50"0,-3 5 12 0,6 11-59 0,0 9-16 0,6 8-43 0,-3 4-16 0,-1 2-15 0,3-1 0 0,1-8-39 16,0-3-53-1,4-14 48-15</inkml:trace>
  <inkml:trace contextRef="#ctx0" brushRef="#br0" timeOffset="46426.98">4495 12929 953 0,'11'-5'88'0,"2"-3"101"0,3-1-60 0,9 1 22 0,2 5-23 0,3 3-39 0,-5 3-21 0,-6 11-28 0,-2 2-7 16,-6 8-12-1,-1 4-5-15,-10 5-4 0,0 3 1 16,-8 4-4-16,-2 1-1 16,-1 0-3-1,0 0-1-15,10-7-3 16,1-4-1-16,9-4-2 16,1-7-1-16,9-7 1 15,-1-4-1-15,8-5 3 16,-4-6 3-16,1-6-30 0,-4-10-70 15,7-11 59-15</inkml:trace>
  <inkml:trace contextRef="#ctx0" brushRef="#br0" timeOffset="46830.77">5092 12927 1307 0,'-7'-3'116'0,"-5"-3"71"0,-3 1-17 0,0-1-55 16,-7 3-29-16,3 3-39 0,-5 8-16 0,-3 6-14 0,3 9-3 0,2 10-9 0,11 7-2 0,11 6-5 16,10 1-1-16,10-6 2 15,1-3 1-15,6-8 3 16,3 3 2-16,-4-6 0 15,0-2 1-15,-11 0 3 16,0-7 1-16,-14 5 4 16,-2-5-1-16,-12-1-11 0,-1-1-14 15,-7-10-17-15,1 0-2 0,-1-9 9 16,6-10 11-16,2-23 11 16,7-8 2-16,10-13 13 15,4-6 9-15,13-1 19 31,4 2 0-31,10 4-9 0,3-2-9 0,-5 5-12 16,5-2-44 0,6 5 22-16</inkml:trace>
  <inkml:trace contextRef="#ctx0" brushRef="#br0" timeOffset="48265.29">6975 15545 486 0,'-3'11'107'0,"0"2"105"0,3-1-41 0,1-1-5 16,-1-4 2-16,2-1-9 0,-2-4-35 0,-2-2-11 15,2 0-22-15,0-2-11 0,0 2-18 0,2-6-13 16,-7-12-23-16,-1-8-1 16,3-12 10-1,1-14 8-15,5-19 7 16,-3-13-4-16,2-20-18 16,-7-9 1-16,-6-3 11 15,6 3 3-15,-6-1 8 16,4 7-10-16,3 0-22 15,3 0-7-15,4 4-9 16,5 2-3-16,4 5 0 16,1 1 1-16,0 18 0 15,-4 17 1-15,-3 24 1 0,-6 11 1 16,0 25-7-16,-3-3-2 16,0 6-10-16,2-2-6 15,1-1 3-15,0 0-1 16,0-4 11-16,4-6 4 15,-1-6 5-15,2-4 2 0,0-2 0 32,-2 1-1-32,-3 1 2 0,0 4 0 15,-6 2 1-15,-1 1 0 16,0 2-1 0,2-2-2-16,3 1-2 0,2-2 0 15,0-5-1-15,0 0 0 16,0-5 1-16,0-1 3 15,2 0 4-15,-1 6 1 16,1 0 2-16,-2 5-2 0,-3 9-2 16,-2-1 0-16,-3 6-2 15,0 1-3-15,-4 17-5 16,-2 4-7-16,-13 14-9 16,0 10 2-16,-8-2 1 15,5 1 3-15,3-8 9 0,10-10-2 16,9-20-3-1,8-3 1-15,3-14 1 0,8-9 1 16,4-9 4 0,0-2 1-16,9-11-1 15,3-3 2-15,3-5 5 16,0 2 1-16,-5-2 2 16,2 0 2-16,-4 14-1 15,0 5 1-15,-8 14-1 16,-2 8-3-16,-4 16-4 15,-1 3-1-15,5 16-1 0,0 6-1 16,-1 11 2-16,-1 8 0 16,0 1 4-16,-4-3 0 15,0-11 1-15,1-9-4 16,-1-11-54-16,2-9-50 0,4-13-200 16,1-12 168-16</inkml:trace>
  <inkml:trace contextRef="#ctx0" brushRef="#br0" timeOffset="48483.45">7264 12618 1082 0,'-6'11'196'0,"1"3"213"0,5 15-245 0,0 6-26 0,5 13-72 0,1 8-22 0,5 5-30 16,3 2-4-16,0-4-7 15,4 0-29-15,2-5-109 0,-4-5 88 16</inkml:trace>
  <inkml:trace contextRef="#ctx0" brushRef="#br0" timeOffset="60784.1">20063 9472 1078 0,'0'0'143'0,"0"2"128"0,0 2-56 16,-5 4-43-16,2 2-44 0,-3 5-48 0,4 4-6 0,2 15-17 0,8 3-9 0,5 14-18 0,2 2-11 0,3 11-14 0,4 0 1 0,-8 1-3 15,-3 3-1-15,-8-8-18 16,-3 0-43-16,0-12-85 16,0-5-44-16,6-21-160 15,-4-6 193-15</inkml:trace>
  <inkml:trace contextRef="#ctx0" brushRef="#br0" timeOffset="61226.5">20479 9543 717 0,'-6'-8'166'15,"0"0"214"-15,-4 5-127 0,1 5-37 0,1 1-36 0,-2 5-50 0,-1-5-15 0,7 2-25 0,-4-1-6 0,8-4-22 0,3 3-11 0,8-4-10 16,6-2-7-16,10-4-12 0,8 3-5 0,11 4-11 0,4 1-3 15,-4 10-3-15,0 8 0 16,-13 6-1-16,-10 9 0 16,-16 5-2-16,-7 7-1 0,-18 9-9 15,-5-3-2-15,-10 2-1 16,1-7 3-16,5-14 9 16,7-1 4-16,7-12 0 15,10 2-1-15,8-5 0 16,6 1 0-16,11-4 1 15,6-1 2-15,7-2 0 16,3-7-2-16,6-4-35 16,3-3-51-16,-4-6-145 15,6-2-177-15,-8-3 221 16</inkml:trace>
  <inkml:trace contextRef="#ctx0" brushRef="#br0" timeOffset="61710.95">21251 9592 1363 0,'-11'-25'129'0,"-2"-4"85"0,4-1-14 16,-1-3-52-16,2 5-25 0,-1 6-43 0,1 8-13 0,-8 12-32 0,-1 8-14 0,-10 18-16 0,-1 11-6 0,-6 15-7 0,8 2 0 0,4 2-1 15,9-4 0-15,13-9 0 16,8-6 2-16,17-13 4 16,0-14 3-1,4-8 2-15,-2-8 4 0,-5-16 4 16,0 1 5-16,-3-12 11 15,1-1 1-15,-6-7 9 32,1 2 6-32,-1 2-4 0,-3 4-1 0,-2 16-5 15,-4 3-9-15,0 19-7 16,-2 4-3-16,-3 24-7 16,0 6-5-16,-5 19-1 15,2 7 0 1,-8 8-1-16,5 4-1 15,-2-1-23-15,-2-7-17 16,6-7-40-16,-3-6-35 16,6-11-74-16,1-7-69 15,8-11 143-15</inkml:trace>
  <inkml:trace contextRef="#ctx0" brushRef="#br0" timeOffset="64368.2">17028 12435 855 0,'-15'13'151'16,"-4"1"110"-16,1-1-86 0,-9 4-31 0,-8 2-61 0,-4-3-18 0,-12 0-36 0,1-1-5 0,-2 3 0 31,-2-3 2-31,-3-4 5 16,2-6 1-16,3-8 10 15,-2-10 2-15,1-15 11 0,-3-8 4 16,-7-16 2 0,3-5 4-16,-4-6 6 0,0-3-2 15,12-1-6 1,4 4-5-16,11 8-14 0,9 5-9 15,7 4-13-15,6 2-3 0,5 1-10 16,4-3 0-16,6 5-4 16,1-6-1-16,12 3-1 15,1-5 0-15,11 0 0 16,5 0-1-16,15 4-1 16,8-3-1-16,15 4-1 15,5-3-1-15,-2 7 1 16,-2 1 0-16,-15 12 1 15,1 3 0 1,2 4 1-16,-2 4 0 16,5-1 0-16,8-2 0 0,9 0 0 15,2-5-1-15,-2 2 1 16,-3 0-1-16,-6 6 0 16,-5 9-2-16,7 8 0 15,-4 12 2-15,-6 7 3 16,1 5 2-16,-2 5 0 15,-7-1 1-15,-2-4-1 16,1 2-2-16,-7-2 0 16,2-1 0-16,-5-4-2 0,-3 5 1 15,1 2-1-15,2 6 1 0,2 8 2 16,-2 5 1 0,-8 8 8-16,-6 7 0 15,-5 1 2-15,-2 1-1 0,-2-2-6 16,0 1-1-1,1-7-3-15,-4-1-1 16,2-4 0 0,2-4 1-16,-8-2 1 15,-5 0 2-15,-9-3 7 0,-14 2 1 16,-29 2 3-16,-9 4 0 0,-29 5-4 31,-4 0-3-31,-12 4-4 0,-10-4-2 0,-10-2-8 16,-8-3-3-16,7-16 0 0,7-2 1 15,21-18 5-15,6-12 1 16,-7-7-3-16,7-8-8 16,3-5-39-16,4-2-24 15,23 3-81 1,8-3-55-16,21 1 116 0</inkml:trace>
  <inkml:trace contextRef="#ctx0" brushRef="#br0" timeOffset="65712.81">12601 10103 618 0,'0'0'106'0,"-2"-2"91"0,1 1-29 0,-2-6-59 0,3 3-18 0,0-4-17 0,4 3 4 0,-1 3 9 0,4 1-2 0,1-2-2 16,0 3 0-16,1-3 2 0,8-1 0 16,2-5-9-16,11-1-7 15,5 1-22-15,8-2-11 16,1 0-16-16,-6 1-6 15,3 6-6-15,-7-1-1 16,-5 10-4-16,1-2-1 16,-11 11 2-16,-5 5 1 15,-3 0 3-15,-10 6 3 16,-4 2 1-16,-5 5 2 16,-7-1 0-16,-9 5-2 0,-6 2-2 15,-5 2-1-15,-7-3-4 16,-3-5 0-16,3-8-1 15,2-4-2-15,12-7-1 16,8-5-1-16,15-2-5 16,3-1-1-16,10-1 5 15,5 0 6-15,14-3 16 16,4 1 6-16,12 1 3 16,4 0-5-16,7-3-11 15,-1-3-6-15,12-2-7 16,3 0-1-16,9-1 1 0,5 3 8 15,2 3-54 1,-4 0-39-16,-12 0-114 16,-11-6 92-16</inkml:trace>
  <inkml:trace contextRef="#ctx0" brushRef="#br0" timeOffset="69509.16">21393 14687 469 0,'0'0'125'0,"-2"-1"104"0,1-1-42 0,-4 1-14 0,2 1-31 16,1 0-18-16,-3 1-15 0,5-1-1 0,0 0 2 15,-3 0 2-15,3 0-7 16,0 0-9-16,0-3-14 16,3-5-4-16,2-3-7 0,0 3-3 0,7-4-5 15,3-4-6-15,7 3-9 16,5 1-2-16,7 4-21 15,3 0-8 1,-1 8-12-16,-1 4-6 16,-5 6 1-16,-10 4 0 15,-6 8 0-15,-3 2-1 0,-6 3 0 16,-5 3-3-16,-8 1-2 16,-3-2-1-16,-3-3 0 15,-2 3-1-15,-8-4-8 16,-9 0-6-1,0 0-11-15,-3 1 0 0,-2-4 4 0,8 0 5 16,2-2 9-16,7 1 3 16,5-2 8-16,4 0 1 15,4-4 3-15,5 0 1 16,6-7 1 0,2-4 3-16,6-2 13 15,1-1 8-15,7-1 10 16,0 0 0-16,10-4-5 15,4 1-7-15,9-7-7 0,9 2-4 0,7 0-7 16,0-1-3-16,2 3-3 16,-4-4 0-16,5 1 0 15,2 2-26-15,-6-2-79 16,-3-1-55-16,-12 6 71 16</inkml:trace>
  <inkml:trace contextRef="#ctx0" brushRef="#br0" timeOffset="78943.82">16692 15925 603 0,'-5'2'101'0,"2"1"76"0,-7 8-60 0,2 5-35 0,-3 0-20 0,2 1-5 0,6-9-22 0,1 0-7 0,5-4 5 15,2 3 6-15,6-4 20 16,0 2 8-16,-2-1-9 16,-2 1-7-16,-2 3-9 15,-2 5-6-15,-3 1-9 16,1 0-5-1,-1 3-11-15,0 2-3 0,3 2-5 16,5 1-1-16,7 6 5 16,-1 4 2-16,6 6 2 15,-1 1 1-15,0 5-6 0,-2 2-1 16,-1-5-2-16,0 0-1 16,4-2-2-16,-4 1 1 15,10-6-1-15,-1 1-1 16,6-8 1-1,-1-2 0-15,0-6 1 16,0 0 0-16,-3-6 0 16,-2-5 1-16,-4-2 0 15,1-5 0-15,-8-2 1 16,2-7 0-16,1-5 2 16,-1 1-1-16,3-4 1 15,1 0 0-15,3 0 8 0,-6-3 10 16,-3 2 17-16,-1-5 9 15,-4 0-2-15,-4 0 0 16,0-2-18-16,-5-1-9 0,0-5-6 16,-4 0-8-16,4-5-1 15,5 4 0-15,3 1-2 16,2-2 0-16,1 6 1 16,-2 0 1-1,-4 9 1-15,3 6 2 16,-7 1 3-16,-1 9 3 15,0 1 1-15,0-2 0 16,0 1-3-16,-1 1-4 0,-1-2-3 16,-1-1-3-16,3 1-2 15,0 2 0-15,0-1 2 16,3-1 2-16,-1 1 4 16,-1-1 5-16,-1 2 8 15,0 0-1-15,0 0-5 16,0 0-4-16,0-1-9 0,0-3-1 0,0 3 0 31,0-1-1-31,0 1 0 0,0-1 0 16,0 2 1-1,0 0 0-15,0 0 0 16,0 0 1-16,0 0 0 16,0 0 0-16,0 0 1 0,0 0-1 0,0-2 0 15,0 2-1-15,0-1 0 31,2 1-1-31,-2-3 1 16,0 3 0-16,0 0 1 0,0 0 1 16,1 0 0-16,-1 0-1 15,0 0-2-15,0-2 0 16,0 2-1-16,0 0-1 0,2 0 1 0,0 0 1 16,-1 0 1-1,-1 0 0 1,3 2 6-16,-1 1 0 0,-1 2 1 15,-1-2 0-15,2 3-6 16,0 0 0-16,4 5-2 16,-1 5-2-16,4 3 0 15,2 2 0-15,2 2 1 0,1 4-1 16,2 3 1-16,0-2 0 16,4 7 0-1,-3-3 1-15,2 6 0 0,-6-1 0 16,1 1 0-16,-4 0 0 0,2 0 0 15,4-2-1 1,-7-4 0-16,9-4-1 0,-2-3 0 31,-1-6 1-31,4-5 0 0,-1-7 0 16,-1-1 1 0,0-1 1-16,1-4 1 15,-3 4-1-15,3-5 0 0,-6 0 0 16,3-5-1-16,-3-1 1 15,4-3 0-15,-2-4 0 16,2-3 2-16,3-4 0 0,-3-5 8 31,-2-1 2-31,0-5 6 0,-3-2 3 0,0-2-4 16,-1-6-2-16,-4 1-3 16,3 3-1-16,-5 2-1 15,4-1 1-15,-1 4 1 16,3 2-1-1,1 3-1-15,2 2-2 16,-2 3-3-16,-4 5-1 0,0 6-1 16,-7 0 1-1,0 6-1-15,0-3-1 16,0 2-1-16,0 6-2 16,0 0-1-16,-2 0-1 0,2 0-5 15,0 0-9-15,-1 0-29 16,-3 0-18-16,-5 0-66 0,0 0-42 15,4 1-134 1,-3-1-184-16,8 0 280 16</inkml:trace>
  <inkml:trace contextRef="#ctx0" brushRef="#br0" timeOffset="79323.59">18096 16140 1123 0,'-4'0'144'0,"-5"6"103"0,-5 0-61 0,-2 7-89 0,-5 3-44 0,6-1-44 0,2 1-3 0,2 2-4 0,-2 2 0 15,2 2-2 1,-1-1 1-16,-2 1-1 0,3 0 0 16,4-8-2-16,1-3-1 15,6-11-5-15,1-5 0 16,7-7 3-16,2-6 5 0,2-7 12 15,3 0 8-15,-4-3 16 16,-2 2 5-16,-1 11 10 16,2-6 0-1,-6 10-12-15,4 6-8 0,0-3-11 16,5 8-5-16,4 8-9 0,-1 2-1 16,3 5-2-16,1 1-2 15,-4 5 2 1,6-4-1-16,-9 5 2 15,-1-3-2-15,-2 0-5 16,-5-5-32-16,-1 2-85 16,4-5-83-16,3 2 99 15</inkml:trace>
  <inkml:trace contextRef="#ctx0" brushRef="#br0" timeOffset="79962.58">16556 17316 969 0,'0'-1'183'0,"1"-1"153"0,-1 2-106 15,2 2-21-15,-2 9-69 0,0 3-27 0,0 17-51 0,-2 7-16 0,1 17-23 0,-2 7-9 0,-4 14-12 16,4 4-2-16,0 4-16 15,-2 2-18-15,4-16-62 16,1-6-44-16,6-21-134 16,2-15-179-16,9-26 263 15</inkml:trace>
  <inkml:trace contextRef="#ctx0" brushRef="#br0" timeOffset="80405.44">17007 17524 961 0,'2'5'125'0,"-7"0"113"0,2 7-75 15,-10 3-28-15,-1-1-24 0,-3 6-21 0,2-4-20 0,-4-3-29 0,8 10-9 16,-3-7-12-1,2 5-6-15,10 5-7 0,-6 1-3 0,16 11-5 16,1 3-1 0,1 5-1-16,6-5 0 15,6 1-1-15,8-1-1 0,12-7-1 16,-4-11-2-16,6-9-1 16,-6-12 1-16,-3-7 8 15,6-11 12-15,-9-6 32 16,1-9 27-1,-7-12 25-15,-8-7 1 16,-9-12-11-16,-6-1-18 16,-10-1-20-16,-14 0-7 0,-12 8-13 15,-5 4-5-15,-6 15-12 16,3 14-10-16,0 21-42 16,-5 13-32-16,4 19-59 15,-1 3-18-15,15 7-88 16,12-4-72-16,19-6 182 15</inkml:trace>
  <inkml:trace contextRef="#ctx0" brushRef="#br0" timeOffset="80825.42">17684 17305 693 0,'1'-12'176'16,"3"4"180"-16,-3-2-31 0,-4 9-42 0,3 1-22 0,8 1-35 0,-10 5-27 0,5 10-65 0,-4 2-28 0,-7 5-50 16,5 7-11-16,6 8-22 15,5 3-8-15,-3 10-8 0,6 5-1 16,-10 1-3-16,2 5 0 16,1 2-3-1,-4-7-11-15,3-5-41 0,-2-8-24 16,12-15-55-16,-8-7-34 0,3-16-73 31,-7-6-67-31,-1-13 168 16</inkml:trace>
  <inkml:trace contextRef="#ctx0" brushRef="#br0" timeOffset="81238.33">18100 17800 989 0,'-3'7'227'0,"0"-1"302"0,-5-3-270 15,5-3-116-15,0 2-28 0,-2-1-57 0,4 4-22 0,1-2-27 0,0 3-7 0,1 7-4 0,2 3-1 0,2 0 1 32,0-4 0-32,3-4 13 0,4-3 14 15,-9-13 41-15,10 3 17 16,-4-7 12-16,1-4-7 15,1 3-31-15,-11-3-14 16,-5 9-17-16,0-5-7 16,-9 11-24-16,0 2-35 0,-2 12-106 15,4 3-79 1,9 4 111-16</inkml:trace>
  <inkml:trace contextRef="#ctx0" brushRef="#br0" timeOffset="81858.78">18648 17496 1187 0,'-3'0'140'0,"-7"0"121"0,-2 0-65 0,-3 2-59 16,-7 5-28-16,5 6-45 0,-2 4-16 0,3 7-28 0,5 4-12 0,6 13-12 15,2 4-5-15,10 13-3 0,7 0 2 16,16 4 2-16,0-9 1 16,11-15 3-16,6-9 0 15,-1-20 9-15,3-9 16 16,1-16 49-16,-3-6-8 16,-10-11 45-16,-10-2-9 15,-13-15-6-15,-5 1 16 0,-15-3-32 16,-7-11-3-1,-25 5-30-15,-7-5-7 16,-17 3-21-16,-1 11-6 0,8 27-36 16,3 15-42-16,11 28-86 15,6 12-48-15,15 30 99 16</inkml:trace>
  <inkml:trace contextRef="#ctx0" brushRef="#br0" timeOffset="85010.85">19932 17567 1141 0,'0'-3'129'15,"0"-4"102"-15,-2 6-22 0,2-5-39 0,0 1-17 0,3 3-41 0,4 1-22 0,5 2-42 0,4-1-12 16,16 5-14-16,9-2-3 0,11 2-7 16,3-2-5-16,0-1-3 15,-4-2 0-15,-12-4 0 16,-14 1-23-16,-14-8-95 16,0 2-113-16,-15-13 117 15</inkml:trace>
  <inkml:trace contextRef="#ctx0" brushRef="#br0" timeOffset="85211.27">19935 17761 1596 0,'8'25'150'16,"5"-4"129"-16,1-1-83 0,9-4-47 0,3-2-36 0,2-4-65 0,5-7-20 0,7-3-24 0,7-5-23 0,3-8-104 0,1-7-66 16,10-9 85-16</inkml:trace>
  <inkml:trace contextRef="#ctx0" brushRef="#br0" timeOffset="86007.15">20984 17185 1019 0,'0'0'155'16,"-1"3"136"-16,-3 1-41 0,0 5-73 0,-1 2-42 0,-6 11-68 0,-2 0-17 0,-4 10-31 15,-4-2-8-15,7 4-7 16,3-2-2-16,8 0 2 0,3-7 0 15,11-8 5-15,5 2 3 16,9-6 5 0,0-5 7-16,4-1 2 15,2 1 24-15,1 2 7 16,3 1 2-16,-4-2 14 16,-1 5-25-16,-9 5-6 15,1 0-4-15,-5 8-18 16,-4-5 1-16,-5-1-5 15,-4 5-4-15,-5 6 0 0,-6-4-2 16,-5 9-32-16,-10-1-20 16,-2-1-47-16,-1 4-29 15,-5-3-43-15,1-3-24 16,-7-7-104-16,3-7-195 16,-6-19 290-16</inkml:trace>
  <inkml:trace contextRef="#ctx0" brushRef="#br0" timeOffset="86232.8">21003 17198 1595 0,'-6'-8'183'0,"3"0"115"0,3-1-121 0,0 2-27 0,9 1-76 0,7-2-20 0,11 2-29 0,3-5-9 16,12 1-9-16,-1-1-4 0,8-4-5 15,5-3-8-15,6-5-55 16,8-4-42-16,-8 3 55 16</inkml:trace>
  <inkml:trace contextRef="#ctx0" brushRef="#br0" timeOffset="87440.98">21375 17753 1268 0,'0'6'99'0,"0"-3"87"16,0 1-31-16,4-1-26 0,-3 1 0 0,2-2-23 0,2 0-16 0,-3-2-32 0,-1 0-11 0,1 0-28 15,-2 0-1-15,0 0-5 32,-2 0-6-32,-9-2-22 0,2-4-8 0,4 1-5 15,-1 3 0 1,6 2 19-16,0-1 3 0,0-10 5 16,6 5 1-16,0-1 3 15,-1 6 0-15,-5 1 3 16,2 0 5-16,-10 4-96 15,3 4-122-15,-3 6 121 16</inkml:trace>
  <inkml:trace contextRef="#ctx0" brushRef="#br0" timeOffset="88025.12">21820 17252 761 0,'0'3'183'0,"-4"3"210"0,-3 2-202 15,3 4-29-15,-8 12-55 0,5 3-24 0,-11 9-49 0,2 7-16 0,4 6-22 0,-2 9-7 0,4 4-21 0,5 2 0 16,9 2 2-16,5-7 4 16,12-12 9-16,1-11-1 15,11-21 0-15,5-12-17 16,6-17 49-16,8-10 27 15,-2-14 57-15,1-16 40 0,-9-7 6 16,-4-9-11-16,-11-10-34 16,-8 4-9-16,-30-7-18 15,-13 7-10-15,-25 11-21 16,-6 13-30-16,-8 22-103 16,2 16-58-16,-3 28-347 15,16 23 297-15</inkml:trace>
  <inkml:trace contextRef="#ctx0" brushRef="#br0" timeOffset="110462.49">12322 1735 428 0,'-4'-22'129'0,"1"5"138"0,5-1-54 0,3 10 32 15,2 2-14-15,-3 6-7 0,-1 6-37 0,-2 1-19 0,1 4-47 0,4 5-29 0,-3 3-33 0,8-1-8 0,2 12-11 0,0 0-2 0,-1 10-15 16,1 2-9-16,-4 6-8 0,-5 4-2 16,-4 1 0-16,0-2-1 15,0-5 1-15,0-7 0 16,0-14 0-16,3-6-2 0,6-8 4 15,5-8-3-15,15-6-4 16,7-2 1-16,18-9-5 16,17 3 2-16,8 0 4 15,11 2 4-15,1 6 2 16,-3 1 2-16,15-1 2 16,3-3-4-16,28 2-7 15,8-2-2 1,-5 0-5-16,11-1 0 15,4 1 5-15,2-2 0 0,10 5 0 16,-1 2 1-16,10 1-1 16,6 4-1-16,-3 3 1 15,7 0-2-15,0 0 3 0,-3 4-1 0,0-5 3 16,-2 2 0-16,-9-3 2 31,-2 1-1-31,-14-4 1 0,-11-2 0 0,-22-7 1 31,-6 1 2-31,-13-3 2 16,-13-1 1-16,-33 2 4 0,-12-1 2 16,-29-1 7-16,-8-4 3 15,-7-10 3 1,-2-2 1-16,-8-19-5 16,-7-5-2-16,-4-15-4 0,-5-12-2 15,4-21-3-15,5-6-2 16,9-9-4-16,7 2-3 0,7 21-7 15,6 13-4-15,2 23-5 0,-1 15-11 16,3 12-77 0,-8 8-55-16,8 13 78 15</inkml:trace>
  <inkml:trace contextRef="#ctx0" brushRef="#br0" timeOffset="111598.4">14779 2721 392 0,'15'-3'138'16,"-1"-1"151"-16,-1 1-13 0,-2 2-45 0,-7 1-25 0,-1-2-29 0,-1-1-6 0,-2 3-14 0,0 0-13 0,-8-8-29 0,-6 2-14 16,-8-5-32-16,-7 1-10 0,-5-7-23 15,-1 0-11-15,-4 1-11 31,-1-1-5-31,7 9-9 16,0 3-5-16,9 10-3 0,7 1-4 16,9 7-7-1,8 7 0-15,19 5 1 0,0 2 3 0,14 11 9 16,3 3 3-16,4 6 3 16,1-1 0-16,-5-2 2 15,-6-3-1 1,-14-5 1-16,-7 4 1 0,-20-7 0 15,-8-1 1-15,-15-4-1 16,-7-6 1-16,-5-14 2 0,3-5 4 31,4-17 4-31,2-11 9 0,12-23 8 16,9-4 5 0,18-11 5-16,7 3-5 0,21 10-5 15,5 7-5 1,9 15-14-16,7 6-5 0,2 8-9 0,7 2-2 15,-8 3-63-15,-3-4-61 0,-6 1 72 32</inkml:trace>
  <inkml:trace contextRef="#ctx0" brushRef="#br0" timeOffset="112009.98">15177 2377 1555 0,'-8'6'80'16,"7"7"86"-16,1 4-50 0,1 10 19 0,4 5-30 0,3 13-75 0,3 7-14 0,-5 4-9 15,2 4-1-15,-3 1-1 0,-4-3-1 16,-2 2-4-16,-4-8-3 15,2-11-4-15,-3-12 1 16,6-25-1-16,-4-2 6 16,6-32 9-16,7-6 12 0,7-21 23 15,8 2 16-15,6 4 20 16,6 12 0-16,4 17-9 16,1 9-13-16,-2 16-27 15,-1 7-9-15,-8 12-12 16,-3 2-2-16,-16 7-2 0,-7 4 3 15,-18 1 6-15,-9 2 1 16,-22-8-14 0,-10-2-16-16,0-7-49 15,-7-10-28-15,18-17-74 16,6-12-82-16,20-39 144 16</inkml:trace>
  <inkml:trace contextRef="#ctx0" brushRef="#br0" timeOffset="112681.03">13614 1238 932 0,'-5'-3'143'0,"3"2"126"0,-1-1-24 0,-8 4-70 0,6 1-38 0,-2 9-62 0,5 6-18 0,5 2-21 16,5 4-2-16,-2-8 13 0,12-1 0 15,7-7 10-15,6-8 14 16,9-6-6-16,-5-8 4 15,1-7-13-15,-8-4-18 16,-7 0-11-16,-5 1-6 16,-20 4-9-1,-7 1-3-15,-15 6-21 0,-9 5-19 16,-8 16-11-16,-3 10 0 16,7 23 13-16,0 11 9 0,10 17 9 15,7 2 2-15,17-2 2 16,10-4 1-16,17-21 3 15,7-8 1-15,10-18 14 16,8-9 12-16,12-18 17 16,12-12 9-16,12-18 9 15,15-12-5-15,6-7-10 16,-4-2-9-16,-17 3-25 16,-9 5-4-16,-26 14-6 15,-10 10 0-15,-16 14-42 16,-10 3-35-16,-12 9-101 15,-1-1-95-15,-6 5 151 16</inkml:trace>
  <inkml:trace contextRef="#ctx0" brushRef="#br0" timeOffset="112895.93">14218 1213 1209 0,'-8'6'157'0,"5"2"173"0,0 3-113 0,11 11-42 0,4 4-38 0,12 12-71 16,9 1-23-16,0-1-22 0,2 1-10 0,4-6-8 0,4-1-28 0,3-7-96 0,3-6-59 16,1-13-409-16,7-12 358 15</inkml:trace>
  <inkml:trace contextRef="#ctx0" brushRef="#br0" timeOffset="113281.96">14923 1248 1442 0,'-13'25'131'0,"-7"15"70"15,6 10-24-15,3 19-53 0,-2 2-49 0,10-1-54 0,1 1-6 0,2-8-13 0,3 1-1 0,9-12-1 16,0-7-2-16,-1-17 1 15,-1-9 0-15,-9-17 6 16,6-1 4-16,-7-20 11 16,7-12 7-16,-5-23 11 15,-2-25 7-15,0-20 12 16,2-13 3-16,10-11 5 16,2 11 4-16,10 17-1 15,0 18-2-15,3 41-17 0,1 20-15 0,0 19-23 16,4 11-10-16,-5 10-3 15,-2 3 1-15,-8 7 2 16,-2 1 2 0,-11 8 4-16,-8-2 1 15,-15 0-7-15,-13 0-1 16,-9-8-22-16,-3-10-16 0,-8-10-52 31,4-10-32-31,-13-15-98 0,7-10-192 0,-3-13 251 16</inkml:trace>
  <inkml:trace contextRef="#ctx1" brushRef="#br0">14695 1263 0</inkml:trace>
  <inkml:trace contextRef="#ctx0" brushRef="#br0" timeOffset="-201222.56">19580 440 809 0,'-19'0'146'0,"7"2"132"0,-3 1-13 0,-2-3-56 0,3 5-27 0,-4-10-26 0,11-1-18 16,8 4-24-16,2-2-10 0,8 10-29 0,0 5-17 0,2 17-24 0,3 10-10 0,-4 25-15 0,6 10-2 16,-1 12-3-16,-7 3-1 0,5 1-3 0,-8-9 0 15,2-6-3-15,-4-5-8 16,-5-10-4-16,-2-7 0 0,-2-13 5 31,-8-9 9-31,0-17 7 16,4-7 3-16,0-20 2 0,-1-10 0 15,5-14-1-15,0-1-2 16,4-10 7 0,8 2 1-16,6-2 13 0,3 3 0 15,13 15-4-15,-3 10-3 16,3 18-12-16,-3 6-3 0,7 18-5 16,-2 2 1-16,4 10-2 15,4-1 0-15,-10 1 0 16,-2 2-1-16,-14-7 1 15,-9 2-1-15,-10-3 10 0,-15 0 2 16,-20-5 3 0,-7 0-4-16,-11-14-20 15,1-5-13-15,5-14-34 0,-2-13-24 0,15-10-62 16,9 2-34-16,30-3-163 31,3 4-203-31,30 9 317 0</inkml:trace>
  <inkml:trace contextRef="#ctx0" brushRef="#br0" timeOffset="-200766.52">20637 425 1298 0,'2'-13'145'0,"-2"2"90"0,-5-10 3 0,-8 6-22 15,-2 4-47-15,-6 4-49 0,-4 7-21 0,-5 2-43 0,0 11-15 0,3 13-10 0,2 6-5 0,9 18-7 16,-3 9 0-16,8 16-11 0,2 9-3 0,9 14-7 0,1 3-4 0,2-5 6 0,0 0-23 0,1-14-34 16,-3-3-23-16,-1-16-65 0,5-8-46 15,-13-18-178-15,-3-8 212 0</inkml:trace>
  <inkml:trace contextRef="#ctx0" brushRef="#br0" timeOffset="-200546.34">20101 1101 962 0,'8'-39'203'0,"7"6"318"16,9 1-244-16,15 18-51 0,-1-3-32 0,10 6-90 0,2-2-40 0,-7-3-40 15,7 2-10-15,2-5-28 0,-1-1-20 0,2-9-87 0,-1-4-69 0,-6 0-378 0,-3 3 340 0</inkml:trace>
  <inkml:trace contextRef="#ctx0" brushRef="#br0" timeOffset="-200146.25">20825 368 1291 0,'0'11'126'0,"-5"11"202"0,5 14-138 0,5 21 2 0,-7 16-36 0,2 16-107 0,-3 6-17 0,6 3-15 0,0-13-6 0,12-16-5 0,10-15-2 0,5-18-4 0,6-9 0 0,-1-14 4 0,-10-13 10 0,-17-14 13 0,8-7 10 0,-12-9 20 16,3-1-2-16,2 5-2 0,-7 1-10 0,-2 23-29 0,-3 1-8 15,3 28-10-15,0 6-2 16,8 9 6-16,6-2 0 16,11-10 0-16,3-8 0 0,12-13 4 15,-2-7 8 1,4-4 17-16,2-6 11 16,-4-3 24-16,-4-6 6 15,-18 0-6-15,-6-4-5 16,-23-6-24-16,-8 1-13 15,-22-6-19-15,-3-4-16 0,-7 11-40 16,7 1-24-16,0 8-61 16,11 7-32-16,8 6-83 15,9 4-77-15,21 13 189 16</inkml:trace>
  <inkml:trace contextRef="#ctx0" brushRef="#br0" timeOffset="-199576.11">21872 1100 1800 0,'-1'-4'164'15,"-4"0"41"-15,-11-7 3 0,-4-2-87 0,-1 2-65 0,-2 2-44 0,0 7-11 0,0 13-13 0,2 11-4 16,9 6-1-16,7 1 1 0,10-5 6 0,7-7 2 0,14-11 5 0,4-7 2 0,3-12 6 0,1-7 10 0,-1-4 10 0,-1-1 6 0,-8-4 6 0,-9 4-9 16,-5 11-15-16,-7 11-8 0,-4 18-13 15,-4 14-4-15,-3 15-3 16,3 0-7-16,8 2-31 15,10-7 2-15,14-12 6 16,4-3 12-16,6-18 37 16,2-3 15-16,-1-11 24 15,-2-9 11-15,0-10 24 16,-4-4 0-16,-4-21-4 16,-1-13-6-16,-11-25-17 15,-3-14-13-15,-9-16-16 16,-2 5-9-16,3 28-1 15,-5 18 5-15,0 44-5 16,0 20-4-16,-8 30-9 16,1 18-9-16,0 29-1 15,-1 12 3-15,6 18 3 16,2 7-17-16,6-2-51 16,5-6-33-16,4-9-81 15,0-9-35-15,1-15-163 0,3-6-111 16,2-18 271-16</inkml:trace>
  <inkml:trace contextRef="#ctx0" brushRef="#br0" timeOffset="-199392.4">22188 895 1762 0,'1'4'122'0,"12"-8"98"0,8 4-77 0,13 0 6 0,9-4-56 0,7 8-73 0,-1-8-10 15,-1 1-108-15,-1 3-74 0,3 5 91 0</inkml:trace>
  <inkml:trace contextRef="#ctx0" brushRef="#br0" timeOffset="-198838.15">23010 440 1086 0,'0'-1'185'0,"-2"1"167"0,-7 6-176 0,7 13 34 0,-6 17-68 0,8 10-28 0,10 20-18 15,-4 12-19-15,2 7-39 0,-2 1-11 0,-6-7-14 0,-4-9-4 0,-1-9-36 0,-5-6-33 0,4-10-80 0,-2-8-57 0,5-16-152 0,1-2-136 0,10-19 272 0</inkml:trace>
  <inkml:trace contextRef="#ctx0" brushRef="#br0" timeOffset="-198486.58">23463 516 1076 0,'-2'0'223'16,"-1"0"296"-16,-11 5-328 0,-10 3 28 0,-11 8-76 0,-4 7-37 0,-2 15-40 0,-8 11-17 0,9 19-25 0,4 11-10 0,9 4-9 0,13-2-4 0,14-12-3 15,8-4 3-15,13-15-3 16,10-4-19-16,12-18 2 16,9-4-3-16,11-12 6 15,0-4 21-15,3-8 5 16,-6-6 2-16,-8-5 23 15,-11-2 13-15,-19-4 22 16,-9-3 6-16,-26-4-20 16,-13 3-11-16,-23 12-32 15,-11 9-15-15,-11 16-31 0,-3 6-26 0,10 5-84 32,6-2-63-32,28 3 110 0</inkml:trace>
  <inkml:trace contextRef="#ctx0" brushRef="#br0" timeOffset="-197976.35">19908 1858 690 0,'-41'16'126'0,"-1"0"83"0,-7 1-9 0,1 4-15 0,6 2-43 16,7-2-17-16,11-2-19 15,7-5-2-15,15-2-20 16,12 1-12-16,25-2 3 16,17-3 4-16,46 0 8 15,32-3-7-15,65-9-30 16,32 1-15-16,66-6-17 15,21 1-4 1,36 8-6-16,4 3-2 0,-6 3 3 16,-12 2 1-16,-30-1 2 15,-17-1 4-15,-36-5-2 16,-17 4-1-16,-43 2-3 16,-26-4 0-16,-54 0-46 0,-29 2-55 15,-48-4 53 1</inkml:trace>
  <inkml:trace contextRef="#ctx0" brushRef="#br0" timeOffset="-93271.77">15185 15173 455 0,'-5'8'168'0,"-1"-7"-183"0,1-1 45 0,4-4-81 16</inkml:trace>
  <inkml:trace contextRef="#ctx0" brushRef="#br0" timeOffset="-93070.03">15120 15083 583 0,'-3'5'143'0,"-6"1"147"0,5 4-49 16,4-4-69-16,4 3-24 0,8-2-45 0,2-1-21 0,5-4-36 0,-1-2-12 0,1 0-6 15,0-2 3 1,1 2-1-16,-3 0-3 0,9 6-16 16,-1 4-6-16,10 4-5 15,7 5-3-15,13 0 3 16,12 3 12-16,4-5 35 16,1-3 9-16,13-7 0 15,4-7-7-15,12-5-24 16,0-1-55-16,-27 3 26 0</inkml:trace>
  <inkml:trace contextRef="#ctx0" brushRef="#br0" timeOffset="-91399.43">20648 17669 306 0,'-11'4'27'16,"2"0"25"-16,4 3-35 0,0-7 21 0,0 1 21 0,2-1 55 0,-1 0 22 0,-4 0-4 0,-3 0-9 0,-5-1-45 15,-5 1-24-15,1 0-31 16,-2 0-3-16,9 4 46 16,2-1 22-16,9 4 35 15,2-2 12-15,4-2-23 16,5 3-7-16,8-4-8 15,4-2-14-15,3-4-19 16,2 0-18-16,1-3-29 16,3 1-14-16,5 3-91 15,0-3-84-15,-7-2 94 16</inkml:trace>
  <inkml:trace contextRef="#ctx0" brushRef="#br0" timeOffset="-90663.8">15504 17726 1118 0,'-15'3'192'0,"9"-3"239"0,6-3-303 0,24 0-107 0,-2-3-8 0,25 1-5 0,1-3-3 0,13 7-13 15,18-1-60-15,5 5 46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37:37.1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2607 8611 333 0,'-2'-6'64'0,"-4"1"66"0,4 3-30 16,1-1-7-16,-1-2 34 0,2 2 12 0,5 3-9 0,3-1-15 0,4 1-40 0,9 1-17 0,7-1-18 16,5 2 1-16,21-2 9 15,4-2 3-15,18 1-7 16,14-4-7-16,25 2-20 16,18 0-7-16,26-4-9 15,7 1-2-15,31-2-2 16,0 3-1-16,16 5-1 15,14 2 2-15,-12 6 19 16,-10-5 5-16,8 3 18 0,-11 1 5 16,-24-3-11-1,-3 4-1-15,-23-3-13 16,-12 3-4-16,-12-3 1 16,-16 1 7-1,-36-1-123-15,-20 3 80 0</inkml:trace>
  <inkml:trace contextRef="#ctx0" brushRef="#br0" timeOffset="885.59">8239 8652 418 0,'5'-8'97'0,"4"3"84"0,8-6-13 0,4 7 0 0,1-4-18 15,3 5-21-15,5-5-44 16,8 6-18-16,16-1-31 0,10 3-9 16,33 0-9-1,8 0 3-15,17 0 2 0,6 0 5 16,25 2-2-16,11 4-3 15,25 2-9 1,7 4-7-16,10-1 0 0,-2 2 3 16,12-8 2-1,13-1 4-15,-16-10 4 0,14 0 1 16,0-4-1 0,-16 4-1-16,-9 9-5 0,-9 5-1 15,-29 9-74-15,-16 6-347 16,-20 11 269-16</inkml:trace>
  <inkml:trace contextRef="#ctx0" brushRef="#br0" timeOffset="15577.44">18690 6378 1131 0,'-1'3'52'0,"9"-17"63"0,-8-8 44 0,-7 4 26 16,-5-2-32-16,-9 6-64 0,-10 0-25 0,-1 7-15 0,-4 6-5 0,-4 7-27 0,6 10-7 0,2 17-13 15,-1 6-3-15,9 15 0 0,7 0-1 0,12-4 0 0,5-3 1 0,10-17 1 16,9-6 3-16,4-19 4 0,6-5 12 0,1-15 33 0,0-8 13 0,-8-10 26 0,1-4 2 15,-7-11-14-15,2-3-8 0,-7 4-23 16,-7-5-5-16,1 20-7 16,0 10 2-1,-2 17-4-15,-1 13-7 0,1 25-7 0,3 15-6 16,-1 16-7 0,4 7-1-16,1 14 0 15,-2 2-35-15,3 5-78 0,0-2-64 16,0-13-202-1,3-1-168-15,0-24 305 16</inkml:trace>
  <inkml:trace contextRef="#ctx0" brushRef="#br0" timeOffset="15756.92">19110 6693 1422 0,'5'-4'185'16,"-5"-6"140"-16,-3 5-192 0,-1-2-23 0,-5-3-86 0,6 1-50 0,1-9-126 15,5 2-117-15,13 1 133 0</inkml:trace>
  <inkml:trace contextRef="#ctx0" brushRef="#br0" timeOffset="16090.47">19686 6329 1189 0,'5'-22'128'0,"-1"-3"112"0,-10-2-26 0,-8-1-15 0,0 2-48 0,-12-1-69 15,-1 7-28-15,-7 15-30 0,-2 5-10 0,-6 25-13 0,9 7-3 0,8 20-6 16,5 3-1-16,20-9 0 15,9 1 0-15,10-21 3 0,11-8 1 16,2-13 5 0,4-13 0-16,0-12 5 15,-4-9 1-15,-4-12 6 0,-7-3 5 16,-1-5 15-16,-3 0 3 16,-2 20 6-1,8 6-1-15,-13 28-16 16,-4 19-1-16,-8 31-9 0,-12 7-3 0,3 27-3 15,-1 3-3 1,7 1-17-16,2 0-27 0,3-19-101 16,8-5-45-16,4-20-190 15,1-11-141-15,15-24 303 16</inkml:trace>
  <inkml:trace contextRef="#ctx0" brushRef="#br0" timeOffset="16499.09">20299 6301 1124 0,'7'-37'177'0,"1"0"90"0,-10-1-40 0,-3 0-36 0,-1 5-76 0,-16 3-24 0,-6 14-47 0,-7 8-12 0,-9 21-23 15,4 15-7-15,6 24-8 16,2 11-2-1,11 5 1-15,12-3 1 16,14-20 2-16,7-7 1 16,7-19 2-16,5-13 1 15,0-10 4-15,-1-10 3 0,-2-13 6 16,2-10 7-16,-2-8 15 16,-5-1 9-16,0-3 3 15,-9 8-2-15,3 17-14 16,-4 10-8-16,-6 30-8 15,0 20-6-15,-1 27-5 16,-1 10-3-16,2 14-1 16,3-1 0-16,11-2-29 15,1-4-39-15,5-15-83 0,4-7-39 0,-7-20-195 32,5-9 221-32</inkml:trace>
  <inkml:trace contextRef="#ctx0" brushRef="#br0" timeOffset="16911.14">20948 6092 989 0,'-5'-9'164'0,"-11"-2"173"0,-7 0-86 0,-14 9-51 0,-7 2-50 16,-2 13-76-16,-4 11-21 0,6 18-35 0,0 13-9 0,14 8-10 0,8 2-6 16,17-19-1-16,8-7-2 0,14-21 2 15,5-12 2-15,13-17 5 0,-2-10 2 16,5-12 5-16,0-6 3 15,-3-10 20-15,4-1 9 16,-14 2 18-16,-2 9 3 16,-17 20-9-1,-9 11-11-15,-10 32-20 16,-1 15-7-16,1 29-12 16,1 9-3-16,4 8 5 15,6-1-28-15,10-8-84 16,0-5-66-16,9-8-252 15,-12-5 240-15</inkml:trace>
  <inkml:trace contextRef="#ctx0" brushRef="#br0" timeOffset="17447.09">18686 7422 1485 0,'0'28'73'0,"-8"12"10"0,3 9-1 0,-6 15-9 16,1 7-32-16,4 2-33 0,-3-1-4 0,6-2-58 0,-1-6-73 0,4-7 73 0</inkml:trace>
  <inkml:trace contextRef="#ctx0" brushRef="#br0" timeOffset="17526.68">19047 7815 1384 0,'1'0'128'0,"-1"0"174"0,5-5-205 0,-11-3-35 16,4-5-50-16,2-10-198 15,5-4-213-15,11-16 212 16</inkml:trace>
  <inkml:trace contextRef="#ctx0" brushRef="#br0" timeOffset="17860.18">19446 7513 1466 0,'-16'2'138'0,"-1"4"59"0,-5 5-65 0,-5 7-21 16,0 19-68-16,0 12-18 0,5 27-28 0,10 8-2 0,8 13 5 0,8 1-45 16,16-17-4-16,10-15-8 0,13-28-10 0,7-19 45 0,9-19 12 0,-3-5 17 15,-7-19 34-15,-9-1 19 16,-18-5 43-1,-16-5 14-15,-9 7 2 0,-11 1-17 0,-19 8-51 16,-7 7-33 0,-13 12-75-16,0 6-33 15,3 8-101-15,9 0-119 16,17 5 179-16</inkml:trace>
  <inkml:trace contextRef="#ctx0" brushRef="#br0" timeOffset="18082.82">19968 7457 1607 0,'-5'-5'124'0,"-1"2"73"0,3 4-31 0,-5 9-11 0,3 6-56 0,-3 17-64 0,5 8-13 0,-1 23-18 31,-1 9-2-31,2 1-31 0,3 2-26 0,0-5-167 16,4-8-168-1,9-7 217-15</inkml:trace>
  <inkml:trace contextRef="#ctx0" brushRef="#br0" timeOffset="18603.18">20495 7433 874 0,'-11'5'116'0,"2"1"83"0,4-3-12 0,-3 5-38 0,5-2-41 0,0 5-51 0,3 5-10 0,-2 5-15 0,-3 4-10 0,9 6-11 0,-8 6-3 0,12 10-7 0,5-3-1 0,4 0-3 0,4-11 0 0,6-9 2 0,-1-8 3 16,7-16 45-16,-1 0 25 15,-4-16 59-15,2-8 19 0,-4-6 5 16,-6-4-4 0,-1-9-22-16,-3-1-10 15,-13-8-35 1,-5-3-18-16,-13 1-31 15,-7 8-15-15,-10 18-16 0,-4 12-14 0,-5 21-42 16,-7 9-26-16,1 19-59 31,3 5-34-31,9 5-126 0,12 4-199 16,15-9 292-16</inkml:trace>
  <inkml:trace contextRef="#ctx0" brushRef="#br0" timeOffset="22523.95">5596 8493 575 0,'-14'15'71'16,"-2"-2"75"-16,1-11-78 0,0 2 16 0,6 6 21 0,-1 1 19 0,4 2-17 0,5-1-21 0,1 1-45 15,7 1-19-15,14-1-16 0,7-1 1 16,15-6 9-16,1-6 4 15,13-7 20-15,1-6 3 16,4-4 9-16,-1 1 1 16,-9 0-16-16,-11 3 5 0,-20 4 20 15,-18 3 2-15,-27 1 0 16,-12 5-11-16,-19 2-33 16,-10 4-5-16,-1-1-7 15,-7 2-1-15,1 3-4 16,1-4 0-16,-2 4-4 15,5-4-2-15,18 5-3 16,9 0-6-16,36 2-12 16,18-1-1-16,34-1 8 15,13-4 10-15,17-7 23 16,4-8 10-16,6-6 2 0,1-5 4 0,-1 4-5 31,0 6-2-31,-20 4 2 16,-16 5 7-16,-45 2 14 15,-20 4-1-15,-46 10-3 16,-9-3-12-16,-15 5-19 16,4 3-2-16,10-10-7 15,4 3-2-15,12-1-3 16,12-1-4-16,23-4-15 0,11 2-5 16,33-4-1-16,11-3 1 15,21-4 21-15,16-10-22 16,21-15-155-16,26-2 128 15</inkml:trace>
  <inkml:trace contextRef="#ctx0" brushRef="#br0" timeOffset="23356.13">11471 8485 383 0,'-22'11'116'0,"-1"-8"120"0,4-1-62 0,0-2 0 0,8-4-15 0,7 3-12 16,14 1-35-16,4 0-14 0,16 3-31 31,10 6-10-31,15-2-21 16,2 1-8-16,14-5-2 15,6-3 2-15,8-11 1 16,13 0 1-16,4-10-4 0,-1-4-1 16,-19 3 3-16,-15 6 3 15,-29 7 29-15,-23 1 14 16,-27 3-2-16,-20 2 2 16,-36 5-36-16,-12 9-18 15,-23 7-12-15,-7 3-7 16,10-8-8-16,15 10-1 0,16-2-5 15,15-1 2-15,26-1-5 16,9-8-3-16,30-3 0 16,17-6-1-16,23-12 12 15,14-6-35 1,17-12-153-16,7-10 132 16</inkml:trace>
  <inkml:trace contextRef="#ctx0" brushRef="#br0" timeOffset="33252.51">2735 9398 367 0,'14'-13'116'15,"0"1"90"-15,-1 2-46 0,-2 4-27 0,-3 6-34 0,-4 1-11 0,-2 11-21 0,-1-1-6 0,6 4-13 0,-6-2-4 0,4 0-4 16,1-7 1-16,7 0 0 16,3-1-1-16,1-5 4 15,5 1 1-15,3-1-5 16,4 2-5-16,4 3-14 0,-5-4-6 15,9 4-7-15,-1 1-2 16,3-4-1-16,4 1 0 16,7-3-2-16,3 0 1 15,11-5-1-15,4-2-1 16,5-6 1-16,-4 2-1 0,-1-2 0 16,-3 1 1-1,7 2 0-15,5 1-1 16,7 6-1-16,3-7 1 15,-5 2-1-15,-3 0 1 0,-5-4-1 32,-6 1 0-32,0-2-1 0,1 5 1 15,8 3-1-15,5 2 0 16,2 8 0-16,-2 4 0 16,-8 6 0-16,-6 4 0 0,-7 0 1 15,1-1 0-15,-8 1 3 16,2-3 1-16,4 1 1 15,10 1 2-15,-1-2-2 16,5-2-1-16,-6 0-1 16,-6-3-2-16,-9 0 0 15,-1 0 0-15,5-1 0 16,0 2 1-16,6-2 0 16,6 1-1-16,9-2-1 15,4-3 0-15,-3 1-1 0,-2-6 1 0,-12 3 0 16,-4-3 0-16,1 1 0 15,-1 1 0-15,12-3 0 32,3 1 0-32,6-1 0 15,0-1 0-15,-11-7-1 0,-5-2 0 16,2-1 0-16,-2-1 2 0,2 2-1 16,9-2-1-16,7 1 0 15,1-2 0 1,5 4 0-16,-5 2 1 0,-8-1 1 0,-4 5-1 31,-7-1 3-31,-3 2 2 0,5 0 8 16,9 2 3-16,-1 2 1 15,1 3-2-15,-12-2-7 16,-3 3-2-16,-10 2-1 16,1 3-1-16,-4 2 0 15,0-1-1-15,2 1-1 0,5-2-1 16,7-2 0-1,2 4 0-15,9 0-1 16,-7 1 2-16,-6 3 1 16,-6 2 0-16,-4 2 0 15,-1-2 0-15,2-5-2 16,4 2 0-16,7-12 0 16,6-1 1-16,12 2 2 15,-1-3 1-15,5-1 6 0,-4 2 0 16,-1-1 0-1,5 3-2-15,15-4-5 16,7 4-2-16,0-2 14 0,2 2 13 16,-16 0 18-16,0-2 8 15,-8 3-7-15,2 0-10 16,6-6-14-16,-6 5-7 16,-3-6-5-16,-2-4 1 15,-13 0-8-15,-1-3 5 0,0 4-4 16,-5-3-3-16,-2 2 8 15,-1 2-5-15,-6 2 0 0,0-2-2 32,-12 1 1-32,-4 0-1 15,-16 1 3-15,-6-1 0 16,-3 2-18-16,-9 0-14 16,4 2-32-16,-6-1-24 0,1 3-62 15,-1 0-42-15,-2-4 100 16</inkml:trace>
  <inkml:trace contextRef="#ctx0" brushRef="#br0" timeOffset="44246.83">11713 8453 431 0,'-18'8'78'0,"1"3"78"0,-7 2-15 0,9-5-17 0,-1 1-11 0,0-7-7 0,13 4-6 0,3-6-1 15,1 0-2-15,20-2-12 0,3-5 1 16,7 8-13-1,13-1-8-15,8 3-19 0,4 2-5 16,16 8-19-16,10-1-8 16,13-1-6-16,3 2-4 15,-5-7 1-15,-11 1 12 16,-13-4 13-16,-1 3 7 16,-18 0 14-16,-2 1-4 0,-26 2 3 15,-13 1 2-15,-18 1-3 16,-18 1-2-16,-22 2-13 15,-11 1-8-15,-16-4-12 32,-6-3-3-32,-22-2-5 0,-8-6-2 0,2-5-3 15,4-1-1-15,30-7-2 16,13-1-2-16,29 1-4 16,10 1-2-16,18 2-8 15,14 4 1-15,15-2 8 16,15 5 4-16,19 3 11 15,15 0 4-15,20 0 0 16,7 0-1-16,-1 0-1 16,-2 0-2-1,-25 0 0-15,-9 2 1 16,-16 4 2-16,-8 2 3 0,-20 1 6 16,-7 2 5-16,-25-8 8 15,-9 8-1 1,-17-3-6-16,-10 0-2 0,-17 3-15 15,-15-9-2-15,-20 4-5 16,-5-7-4-16,7 1 0 16,10 1 0-16,27-4-1 15,17 12-3-15,24-2-6 16,21-7-5-16,10 3-3 16,20-11 1-16,27 0 8 0,20 2 7 15,27-7 7 1,7-1 4-16,-1 3 3 15,-11-5 0-15,-26 4 0 16,-13 5 0-16,-25 1 3 16,-8 4 5-16,-26 7 8 15,-16 5 0-15,-25 13-3 16,-14-2-10-16,-24 7-10 0,-13 0-1 16,-13-5-12-1,4-3 0-15,19-4-4 0,18 0-3 16,35-5 3-16,14-3-4 15,28-2 0-15,14 0 5 16,28-3 11-16,16-1 6 16,17-7 6-1,2-1-3-15,-11-2-1 0,-11 0 1 0,-19 3 1 16,-11-1-6-16,-15 3-77 16,-4 0-70-1,-6-2 77-15</inkml:trace>
  <inkml:trace contextRef="#ctx0" brushRef="#br0" timeOffset="45347.02">12864 8286 341 0,'-12'3'113'0,"-4"-3"89"0,2-3-11 0,-2 0-8 0,3-3-26 0,1-4-15 0,1-4-33 16,1 0-17-16,7-7-25 0,3 4-5 15,5-2-8-15,3 3 1 16,4 0-2-16,1 4-6 16,3 1-10-16,6 5-7 15,5 1-5-15,-1 5 0 16,9 1 1-16,-5 7 0 16,5 0-5-1,-7 5-6-15,2 6-7 0,2 4-3 16,6 4-1-1,1 2 0-15,2 5 1 0,8 1-1 16,-11 3 1 0,0 3-2-16,-2 0 2 15,-6 0-1-15,6 3 1 16,-7-1 1-16,-7-2 2 0,-8 3 2 16,-13-2 2-16,-1-1 0 15,-6-4-1-15,-2-4 0 0,-8 0 0 16,-6 5 0-16,-9-5 1 15,-2 1 0 1,-5 1-2-16,-6-2-1 0,1 0-2 16,-1 2-2-16,-2-2-3 0,4 0 1 15,5 0-2-15,1 1 0 16,6-5-1-16,-5 3 1 16,-4-5-1-16,9 1-1 15,-6 1-1 1,1 1 0-16,7-2 0 15,1-4 0-15,3-5-1 16,4-1 1-16,7-8-3 16,5-1-8-16,0-2-36 15,8-6-34-15,-1-1-121 16,-1-1-114-16,11-12 175 0</inkml:trace>
  <inkml:trace contextRef="#ctx0" brushRef="#br0" timeOffset="45777.54">12680 9242 634 0,'8'3'147'0,"-2"2"101"0,7 3-27 0,1-4-31 0,-2 3-63 15,3 4-27-15,-6 0-48 0,-6 3-12 0,-3 3-16 0,-3 5-6 0,-11 5-8 16,-2 5-4-16,-4 5-4 15,4 8-1-15,0-3-1 16,3 1 0-16,5-7 1 16,5-4-1-1,6-15-4-15,9-4 0 0,11-6-2 16,6-5 1-16,21-8 2 16,1-1 2-16,2-5 1 15,1-2 8-15,-5-7-124 16,0 4 89-16</inkml:trace>
  <inkml:trace contextRef="#ctx0" brushRef="#br0" timeOffset="55657.08">11508 10549 704 0,'-21'6'56'0,"-1"2"46"0,1-8-4 16,4 3 27-16,0-3 10 0,6 2 16 0,4-2-8 0,3 6-35 0,2 2-16 0,4 6-35 0,4 5-21 0,10-4-19 15,6 5 5-15,16-10 13 16,7-4 16-16,15-6 15 16,8-11-4-16,19-2-16 15,5-3-13-15,18-7-21 16,2-2-6-16,-6-2-1 16,-13 1 3-16,-36 1 4 15,-13 6 3-15,-30 5 10 16,-14 5 3-16,-25 2-4 15,-13 4-4-15,-32 3-17 16,-21 2-5-16,-13 1-5 16,-7 2 2-16,12-4 1 0,14 2 0 15,28 4-1 1,10 2-3-16,29-1-5 16,12 3-3-16,26-8-1 15,15-3 0-15,28-3 7 16,10-13-3-16,29-12 9 15</inkml:trace>
  <inkml:trace contextRef="#ctx0" brushRef="#br0" timeOffset="57413.06">8919 8321 637 0,'-13'11'44'0,"1"1"41"0,-1 0 12 0,8-5 33 0,2 3 4 0,8-1-3 0,3 1-18 15,9-2-38-15,2 4-13 0,8 2-31 0,1-1 0 0,16 0 1 0,0-2 2 0,29-2-1 0,14-4-8 16,23-3-13-16,9-4-3 15,-1-6 8-15,0-1 10 16,-12-4 9-16,6 2 2 0,-10 3-4 16,-13 5-6-16,-28 3 3 15,-23 3 6-15,-33 8 13 16,-7 2 1-16,-43 7-5 16,-15-1-6-16,-26 0-18 0,-18-2-5 15,3-6-7-15,0-3-1 16,0-8-3-16,5-8-1 15,-2-4-1 1,10 1-2-16,30 4-2 0,15 1 3 16,41 6-1-16,1-3 2 0,42 5 3 31,17 5-2-31,21-2 1 16,6 0-1-16,-3 0-3 15,-6-1 0-15,0-4-2 0,-2 0-47 16,-5 0-177-1,-1-1 148-15</inkml:trace>
  <inkml:trace contextRef="#ctx0" brushRef="#br0" timeOffset="58473.63">8655 10535 502 0,'-12'2'121'0,"-3"1"115"0,1 5-39 0,8-4-53 0,-4 3-18 0,10-3-20 0,0 1-8 0,7 1-11 16,2-4-7-16,12 1-11 16,4 0-7-16,13 4-23 15,3-6-9-15,11 9-16 16,0-7-8-16,3 1-6 0,5 4 0 15,10-3 0-15,7 1 6 16,18-2 6-16,7 0 3 16,7-1 2-16,-2 1-3 0,-11-1-4 31,-2-2-2-31,-1 6-1 16,1-6-2-16,9 2 1 15,-10 5 0-15,-16-3 3 16,-11 3 2-16,-20-3 3 15,-17 3 1-15,-7-1 2 0,-10 1 2 16,-10 2 5-16,-2-4 1 16,-11 4 0-16,-5-7-1 0,-8 3-10 15,-13-3-4-15,-27-3-6 16,-11 0-4-16,-23 0-2 16,-14 0-1-16,-2-8 1 15,-2 7 0-15,-14-2-3 16,2 1-2-16,-3 2-3 15,5 2-2-15,25-2 3 16,10 0 3-16,12 0 2 16,5-2 2-16,9-8 0 15,13 3-2-15,25-1-6 16,15-3 0-16,18 4 6 16,14-1 4-16,20 2 11 15,9 0 4-15,14 6-4 0,5 0-4 16,7 12-5-16,11 3-2 15,18 7 0 1,14-3 0-16,8-4 1 16,-4 0 1-16,-10-4 2 15,-16-2 10-15,-16 2-81 0,-7 0-76 0,-18 5 83 16</inkml:trace>
  <inkml:trace contextRef="#ctx0" brushRef="#br0" timeOffset="66721.85">14322 8564 224 0,'-2'-8'93'0,"1"1"91"0,-1-4-5 0,2 8-15 0,0-3-8 0,0 3 7 16,0 1-11-16,-3 2-26 15,-2 0-6-15,2 5-22 16,-5 3-10-16,11-5-15 0,-3 3-10 15,0 1-9 1,0-4-7-16,-1-3-19 16,-1 3-3-16,1-3-10 15,-12 3 3-15,13 7 6 0,0-1-2 16,0 12-6-16,-8 2-6 16,4 15-6-16,-1 1-1 15,-3 13-2-15,3 4 0 16,-4 5-1-16,-1 2 0 15,2-1 0-15,-1-7 1 0,-1-11-2 16,1-6-19-16,1-14-45 16,-3-5-34-16,0-19-133 15,2-8-139-15,9-16 212 16</inkml:trace>
  <inkml:trace contextRef="#ctx0" brushRef="#br0" timeOffset="66999.37">13923 8734 699 0,'-3'0'100'0,"-4"0"89"0,6 2-5 0,1 4-31 0,0-6-11 16,9 1-18-16,5-1-3 0,10 0-18 0,6-1-12 0,21 1-34 15,4 0-17-15,17 1-21 16,-1 3-10-16,-4 0-6 0,-7-1 13 16,-13 4-104-1,-6-1-88-15,-8-1 104 0</inkml:trace>
  <inkml:trace contextRef="#ctx0" brushRef="#br0" timeOffset="67666.78">14857 8540 526 0,'1'-2'131'0,"-2"-2"73"0,2-7 17 0,1 4-7 0,0-1-49 0,9-3-19 0,0 5-35 0,0 0-18 0,6-2-23 15,-1 2-8 1,11-5-15-16,6 3-3 16,3 5-10-16,2 3-5 15,-2 11-15-15,-1-2-5 0,-10 7-3 16,-1 4-1-16,-16 6 2 16,-7 2 2-16,-10 5 0 15,-5 5-1-15,-15 9-2 16,-6 2-3-16,-12-2-5 15,3 5-9-15,-5 0-7 16,3 2 0-16,4-7 2 16,4-1 9-16,8-10 7 15,9-6 0-15,23-8-1 16,9-9 2-16,24-7 8 16,4-4 2-16,13-4 2 15,8 2-3-15,0-4-8 16,2-6-1-16,-2-2-24 0,-5-4-56 15,-2 2 48-15</inkml:trace>
  <inkml:trace contextRef="#ctx0" brushRef="#br0" timeOffset="73677.19">9089 7330 198 0,'-1'2'93'0,"-1"1"87"0,0 2-3 0,1-4-52 0,-2-1-17 0,3 2-6 0,-2-2 1 0,2 0-8 0,0 0-11 0,0 0-29 16,0 0-13-16,0 0-14 15,0 0-1-15,0-2 11 16,2-12 3-1,1-1 7-15,-3-1 3 16,1-9-8-16,-1-2-4 0,0-2-8 16,-1 3-4-1,-7 0-6 1,-3-2-4-16,0 3-6 0,-2 1-1 16,4 0-5-16,-2 7 0 0,1-2-2 15,1 2-1-15,1-1-1 16,-2 3 1-16,-2-3-1 15,-1-1 0-15,-1 5 1 16,3 3-2-16,-3 3 2 16,0 2-1-16,-4 3 0 15,-1 0 0-15,3 3 0 16,-1 0 0-16,-2-2 2 16,7 2 1-16,-11 0 0 0,8 2 0 0,-7 5-2 15,3 1-2-15,-5 5-1 16,2 0-1-16,6 7 1 15,-4-3-1-15,7 7 0 16,4-3 0 0,-1 2-1-16,1 2 0 15,2 4 2-15,-1 2-1 16,4 6 2-16,-4-4 0 16,2 0 0-16,-2 2 0 15,-2-4 0-15,-1 2 1 0,5-4 0 16,-5-6-1-16,8-8 0 15,-4 0 1-15,6-4-1 16,-2 0 0-16,3-6 0 16,0-3-1-16,0-2 1 15,0 0-1-15,0-5 1 16,1-5 0-16,1-2 1 16,-2-1 1-16,0-1-1 15,-2-2 0-15,1-4-1 16,1-4 0-16,0-4-1 15,0-4 1-15,0-2 0 16,0 0 0 0,0-2 0-16,0 0 0 0,-2-2 2 15,-3 0 0-15,-1 11 1 16,-4-3 0-16,-4 7 2 16,0 1-2-16,-2 3 0 15,-3 1 0-15,2 3-2 16,1 0 1-16,2 1-1 15,-3 2 0-15,4-1-1 16,0 2 0-16,-1-2 0 16,2 4 0-16,-1-1 0 0,0 4 0 15,-1 5 1-15,0-4 0 16,-3 8 0-16,-4-1-1 16,5 2 1-16,-4 3-1 15,1-1 1-15,-3 2 0 0,1-4-1 0,2 6 0 16,-1-5 0-1,4 3 0-15,0-1-1 16,-4 3 0-16,2 3 0 16,-5-1 0-1,1 2 0-15,1 1 1 16,-1-1 0-16,8 1-1 0,3-2 0 0,5 0 0 16,-2 2-2-16,3 0 0 0,0 7 0 15,2 0 0 1,3 9 0-16,0-2 1 15,0 7-1-15,2-1 0 0,6-1 1 16,-5 3 0-16,5-1 2 16,-4 2 0-16,-2-2 0 15,4 2 1-15,-1-5-1 16,3 2 1-16,-3-8 0 16,-1-4 1-1,-2-10 0 1,-2-2 0-16,0-10-3 15,0-1-25-15,-5 0-95 0,4-11-80 0,-4-3 99 32</inkml:trace>
  <inkml:trace contextRef="#ctx0" brushRef="#br0" timeOffset="74017.35">7745 7278 350 0,'3'8'126'16,"0"2"109"-16,2 9-72 0,3 0-37 0,-2 6-64 0,2 3-32 0,0 8-21 15,-2 1-3-15,4 1-4 0,-1-4-1 16,1-16-1-16,4-4-1 16,2-14 1-1,-1-10 16-15,8-12 36 16,3-12 17-16,4-6 16 16,5-4-14-16,-7 6-33 15,-2 5-15-15,-7 6-96 0,0 2-183 16,-4 6 158-16</inkml:trace>
  <inkml:trace contextRef="#ctx0" brushRef="#br0" timeOffset="75166.81">8255 7772 441 0,'-4'2'67'0,"-5"1"57"0,3-3-27 0,-2 0-46 0,-2 0-7 0,4-3-5 0,-2 1 7 0,5 2 14 0,-5 2-4 0,5 4-14 16,-2 5-14-16,-4 3-20 16,4 3-2-1,-3 10-3-15,5 6-1 16,-3 5-1 0,1 3-1-16,6 2-1 15,3-4-1-15,7-7-2 0,8-7 0 16,0-11 0-1,4-3 3-15,4-12 23 0,-5-10 18 16,-6-13 37-16,0-3 14 16,-5-12-1-16,0-7-4 15,-5-4-16-15,2-2-8 16,-8 6-14-16,-8 2-9 0,-1 11-17 0,-7 6-5 16,-5 11-16-16,-2 10-29 15,-3 6-97-15,1 11-124 16,0 3 133-1</inkml:trace>
  <inkml:trace contextRef="#ctx0" brushRef="#br0" timeOffset="78771.03">7866 7904 135 0,'-1'4'57'16,"1"0"73"-16,0 3-5 0,1-6-12 0,1-1 1 0,3 0 2 0,3-1-1 0,-5 1-1 15,3 1-8-15,-4 2-32 16,-2 5-20 0,0-3-29-16,-2 3-10 15,2-7-3-15,0-1 0 16,0 0 14-16,-1-1 3 0,4-9 13 15,-2-1 6-15,-1-1 0 16,0 2 3-16,-1 2-5 16,-6-1-8-16,1 6-12 15,-3 3-10-15,2 0-10 16,-1 3-2-16,4 2-4 16,1 1-1-16,1 5-2 15,2 0 0-15,0-3 1 16,5 1-1-16,-1-2 2 15,4-4-1-15,-1-6 1 0,4-2 1 16,-7-4 3 0,4 1 3-16,-6-5 3 0,-2 0 0 15,-2 2 1 1,-2-1-2-16,-4 4-2 0,-3 2 0 0,6 6-5 31,-3 0-1-31,5 12-2 0,1-4-1 0,1 5-1 31,1-1 1-31,4-5 0 0,4 2-1 0,0-9 3 32,2 0 0-32,2-8 2 15,1 0 3-15,-8-1 5 16,3-2 5-16,-10-2 14 0,-4 2 7 16,-2 5 0-16,-3 1-3 15,0 5-16-15,-2 3-10 16,2 5-6-16,2 3-4 0,5 3-2 15,3-1 0 1,4-4 0-16,5-1 1 16,1-1 2-16,-1-4 1 0,2-3 4 15,-1 0 2-15,-6-2 4 16,0-4 3-16,-3 0 2 0,-1-1 0 16,-4 1-5-1,-4 0 0-15,-2 3-94 16,-4 3-127-16,0 6 125 15</inkml:trace>
  <inkml:trace contextRef="#ctx0" brushRef="#br0" timeOffset="89530.57">7868 3610 676 0,'-5'13'133'16,"-1"-2"133"-16,3 2-7 0,-5-7-58 0,2 2-26 0,-5-5-59 0,-2 3-26 0,0 0-33 0,1 4-10 0,-2 6-14 0,1 6-9 16,0 16-18-16,2 4-4 0,7 18-6 0,-4 3-2 0,9 2 3 0,7-7 2 0,6-10 0 15,10-11 0-15,4-21-1 0,4-10 6 16,4-23 25-16,7-11 18 0,-2-20 29 15,0-10 4-15,-10-11-15 16,-5-2-10-16,-22 1-21 16,-12 6-8-16,-28 10 5 15,-10 10-7-15,-7 16-10 0,-4 9-9 16,16 22-23-16,6 9-24 16,15 15-68-16,9 9-54 0,11-2-241 15,4-8 234 1</inkml:trace>
  <inkml:trace contextRef="#ctx0" brushRef="#br0" timeOffset="89728.51">8457 3973 1972 0,'3'8'179'0,"0"-2"83"0,-3 0-29 0,-2-2-130 0,-1-3-37 0,-5-1-48 16,3 0-6-16,1-3-69 0,4 0-65 0,8-5-201 0,11-1 174 0</inkml:trace>
  <inkml:trace contextRef="#ctx0" brushRef="#br0" timeOffset="90280.1">9043 3782 628 0,'0'-1'153'0,"0"-4"170"0,0-5-84 0,0 4-49 0,-4-5-37 15,4 2-34-15,-4 5-10 0,4-3-7 0,0 7-6 0,-9 1-23 16,6 10-20-16,-5 11-25 0,2 7-8 0,-9 18-11 31,8 5-9-31,5 14-4 16,5 0-4-16,19-3-1 0,-1-9 5 0,9-19-1 16,0-10 2-1,8-15 11 1,6-10 10-16,-3-19 27 0,0-7 10 15,-5-10 5-15,-9-5 3 16,-13-2-10-16,-11-4-1 0,-19 3-6 16,-10-3-4-16,-15 4-13 15,-8 1-9-15,-2 13-15 16,2 12-9-16,11 17-36 16,4 5-27-16,12 13-81 15,6 0-56-15,16-1-207 16,9 1 228-16</inkml:trace>
  <inkml:trace contextRef="#ctx0" brushRef="#br0" timeOffset="90557.45">9854 3453 1214 0,'-1'9'232'0,"1"4"166"0,-5 2-139 0,3 4-45 0,4 16-93 0,-2 3-22 15,5 17-43-15,-4 7-12 0,-1 12-21 0,0 0-14 0,0 3-9 16,0-1 2-16,2-5-55 15,1-13-50-15,8 0-156 0,2-23-215 16,1-29 267-16</inkml:trace>
  <inkml:trace contextRef="#ctx0" brushRef="#br0" timeOffset="90943.31">10498 3419 1211 0,'0'-1'188'0,"-8"2"176"0,-6 12-114 0,-19 8-25 16,-5 7-71-16,-5 13-69 0,2 9-28 0,11 20-32 0,5 2-12 0,3 6-14 15,9 0-2-15,13-5-5 16,7-2-2-16,19-11-1 15,3-11-3-15,18-18-1 16,8-9 2-16,7-17 3 16,3-6 7-1,-2-9 17-15,-5-7 9 0,-7-2 26 16,-6-3 6-16,-29 1 9 16,-16 2 6-16,-27 5-15 15,-20 1-15-15,-11 13-27 16,-7 4-14-16,-3 18-30 0,10 5-26 0,10 3-84 31,12 3-68-31,22-13-237 0,15-1 250 0</inkml:trace>
  <inkml:trace contextRef="#ctx0" brushRef="#br0" timeOffset="91342.48">11277 3427 1167 0,'-6'14'171'16,"1"4"161"-16,-3 1-68 0,5 6-47 0,3-8-52 0,0 7-59 0,10 1-21 0,-2 2-13 0,1 14-18 0,2 13-30 15,-6 7 4 1,-4 13-15-16,-4 4-2 16,-3-1-35-16,-4 2-60 15,7-13-168-15,-3-1 143 16</inkml:trace>
  <inkml:trace contextRef="#ctx0" brushRef="#br0" timeOffset="92460.54">12626 3815 447 0,'6'-12'165'0,"2"-3"137"0,-5 3-50 0,5-1-23 0,-5 1-40 0,-1 4-16 0,1 9-42 0,-3-1-14 0,-5 18-33 0,-6 5-18 16,-7 12-22-16,-8 14-15 15,-13 6-15-15,-5 3-6 16,1 7-5-16,-3 1 2 16,8-4-31-16,5-2-27 15,-3-19-79-15,1-5-65 0,15-20 106 16</inkml:trace>
  <inkml:trace contextRef="#ctx0" brushRef="#br0" timeOffset="92692.67">12241 3837 985 0,'3'-4'160'0,"8"2"160"0,-4 5-81 0,5 16-60 0,6 3-48 0,1 14-73 0,3 10-20 0,4 11-27 0,0 1-6 0,2 4-1 16,5-4 0-16,4-1-27 0,2-5-36 0,-1-9-130 15,1-4-125 1,-10-7 166-16</inkml:trace>
  <inkml:trace contextRef="#ctx0" brushRef="#br0" timeOffset="92977.44">13085 3788 820 0,'3'4'228'0,"-3"5"185"0,-1 16-155 0,-9 5-35 0,2 18-113 16,2 4-36-16,-2 6-44 0,5 5-12 0,1-1-13 0,2-4-3 0,2-12-1 15,7-7-26-15,3-9-68 16,3-11-69-16,4-10 76 16</inkml:trace>
  <inkml:trace contextRef="#ctx0" brushRef="#br0" timeOffset="93344.95">13486 3760 1387 0,'-16'13'107'0,"-4"6"47"0,-6 6-17 0,-2 13-41 15,1 6-34-15,10 5-33 0,9 1-18 0,16 1-14 0,14-6-3 0,24-11 2 0,-1-5 2 16,9-19 18-16,3-5 12 16,-13-20 27-16,3-8 18 15,-9-13 15-15,-8-4 9 16,-8-4 2-16,-15-2-2 16,-14 0-22-16,-13 2-17 0,-18 0-24 15,-6 2-16-15,-15 4-14 16,-2 3-8-16,-4 15-41 15,7 4-31-15,14 6-70 16,12 9-45-16,30 1-223 0,6-10 243 16</inkml:trace>
  <inkml:trace contextRef="#ctx0" brushRef="#br0" timeOffset="93574.38">14077 3221 1276 0,'4'3'189'0,"2"3"83"0,-9 18-52 0,0 9-53 0,-8 13-87 0,0 10-28 0,-2 9-21 0,-1 3-10 0,7-2-14 16,-2-3-3-16,7-11-91 0,2-1-105 16,0-6 109-16</inkml:trace>
  <inkml:trace contextRef="#ctx0" brushRef="#br0" timeOffset="112217.58">3866 6561 200 0,'-5'6'30'0,"-6"4"47"0,0-1 19 0,1-6 18 0,4 4 12 16,5-6 5-16,1-1-8 0,3 0-12 0,1 0-9 15,6 0-16-15,1 0-7 0,-2 2-12 0,1-2-3 0,-1 4-1 0,1 3-5 0,1-6-8 0,1 4-6 0,9-3-18 0,6-1-6 16,6-1-2-16,8-5 0 0,8 1 2 0,-5-3 2 0,10 1-6 0,-5-2-4 15,-4 7-5-15,9-1-3 0,6 2-4 16,1 0-1-16,14-1 1 16,5 1-1-16,-1-5 1 15,-2 0 1-15,-6 3 0 0,-1 2-1 16,-6 0 0-16,3 2 0 16,-6 6 0-16,2-3 0 15,13 6 0-15,-2-2 1 16,3-4 0-16,1 4 0 15,-12-5-1-15,-8 0 1 16,2 3-1 0,-3-4 0-16,5 0 1 15,1-2-1-15,11 4 0 16,3-5 1-16,0 0-1 16,-1 0 1-16,-10-9 1 0,-2 1-1 15,-1 0 0 1,0 0 0-16,6 3-1 0,5-1 1 0,7 6-1 15,1 0 1-15,0 3-1 16,-8-1 0-16,-5-7 1 16,4-1-1-16,-4-5 0 15,9-4 0-15,10 1 0 16,2-3 0-16,9 7 0 16,-2 1 0-16,-6 9 0 0,-3 2-1 15,4 2 1-15,9 4 0 16,6-5 0-16,2-1 1 15,0-4-1 1,-16-6 0-16,-2-3 1 16,1-1 0-16,6 2 1 15,4-1 1-15,-10 3-18 16,-13-4-76-16,-5-12 59 16</inkml:trace>
  <inkml:trace contextRef="#ctx0" brushRef="#br0" timeOffset="116732.25">7504 4333 389 0,'-4'1'80'0,"3"-1"89"0,-5 3-16 0,1-3-25 0,2 0-6 0,-4 0-24 0,3 3-12 0,-3-3-23 0,-2 2-4 16,4 1-3-16,-1-1-4 0,3 2-5 15,0 4-9 1,-2 2-16-16,2 1-6 0,-2 3-11 15,-5 2-2-15,3 3-1 16,-1 1 0 0,1 4-2-16,3-4 0 0,4-4 0 15,1-2-2-15,10-4-3 16,3 1 1-16,4-8-1 16,2 2 0-16,10 1 3 15,13-1 1-15,1 3 1 16,5-5 0-16,5-2 7 0,-4-1 3 15,10 0 3 1,0 2 2-16,8 3 0 16,-3-2-2-16,-13 3 2 15,-8-1 5-15,-19-4 9 16,-5 1 7-16,-13-2 12 0,-6 0 4 16,1 0-5-16,-4-5-7 15,-2-7-15-15,-9-7-9 16,2-6-3-1,5-5-2-15,-2-16-1 16,6 2-1-16,1-4-4 0,-6 7-2 0,7 15-2 31,0 5-1-31,0 15-4 0,2 1-1 0,-4 10-44 16,-1 3-69 0,2 7 70-16</inkml:trace>
  <inkml:trace contextRef="#ctx0" brushRef="#br0" timeOffset="117819.55">8846 4435 283 0,'-3'5'84'0,"3"-2"87"0,-5-2-8 0,2-1-35 0,3 2-26 0,-1-4-49 0,1 1-15 0,0-1-23 16,0 2-6-16,0 0 5 16,0 0 8-16,-4 2 10 15,8 3 5-15,-3 3 0 16,4-1-9-16,-4 1-9 15,-1 2-3-15,2-2-9 16,1 1 0 0,2 4-2-16,0 1-1 0,-5-1 1 0,3 1-2 15,-3-2 0-15,-3-1-1 16,3-1-2 0,0-1 0-16,8-1-1 15,-4 0-1-15,9 3 0 16,0-3-1-1,2 0 1-15,7 3-1 0,2-3 0 0,1 1 2 16,5-1 0 0,-1-6 3-16,5-2 14 0,-2 0 4 15,-4-3 14-15,1-4 10 0,-10 3 4 16,1-6-1-16,-6 2-7 31,-6 0-9-31,-3-1-14 16,-5-1-1-16,-2 1-5 15,-4-7-2-15,0 0-8 0,-4 1-25 0,9-7-68 16,1 1-58 0,14-3-179-16,5-1 182 0</inkml:trace>
  <inkml:trace contextRef="#ctx0" brushRef="#br0" timeOffset="118299.21">9649 4509 192 0,'-1'-28'98'0,"-1"-1"55"0,-1 10 37 0,3 8 2 0,0 8-44 0,-2 5-16 0,2 9-47 16,2 3-22-16,1 8-22 15,2 3-14-15,4-1-17 16,-4 1-3-16,4-1-2 16,-5-2-1-16,-3 0-1 0,2-5 0 15,5-1-2-15,-3 2-1 16,11-7 0-16,-2-4-2 0,14 0 1 15,2-7-1-15,8 0 2 16,3-7 7-16,2 0 23 16,-2-6 4-16,-5 0 5 15,-3-1-3-15,-14 2-12 16,-11-4-1 0,-10 3-1-1,-9 1-4-15,-3-1-9 16,-3 0-18-16,1-2-60 0,5-3-39 0,5-2-130 15,6 1-110-15,9 5 197 16</inkml:trace>
  <inkml:trace contextRef="#ctx0" brushRef="#br0" timeOffset="118862.71">10348 4411 546 0,'0'-9'125'0,"-2"-1"125"0,1 9-35 0,1-1-66 0,-3 2-30 16,3 2-43-16,0 4-13 0,3 8-18 0,2 7-11 0,1 3-18 0,-3-4-7 0,3 4-4 16,1-2-1-16,4 0-2 15,1-6-1-15,1-4 0 16,4-1 0-16,4-8 0 15,-5 2 0-15,4 1 0 16,-4-6-1-16,9 7-1 16,2-1-1-16,9-4 0 15,13 6-1-15,11-8 1 0,5-4 0 16,6-2 2-16,-10-3 2 16,-15-2 3-1,-8-2 2-15,-18 2 1 16,-5-2 2-16,-14 4 2 0,1-4-1 15,-5-4 0 1,-8-2 0-16,-4-8-5 16,-5-6-1-16,1-6-4 15,3-4-2-15,7-1-5 0,6 6-16 16,7 8-75-16,7 3-168 16,7-1 154-16</inkml:trace>
  <inkml:trace contextRef="#ctx0" brushRef="#br0" timeOffset="140675.81">11665 1453 321 0,'11'-8'103'0,"0"-3"71"0,-3 3 42 0,2-3-6 0,-1-5-25 0,-1 0-24 16,0-2-53-16,-3 3-17 0,-1 1-29 0,-2 2-10 0,-4 1-12 0,-4 3-5 0,-2 6-2 0,-3 2 0 0,-3 10-3 0,-5-1 1 0,2 8 1 0,-7 9-4 0,-4 13-7 0,-7 10-5 16,-4 19-10-16,-4 6-3 0,-6 9-2 0,0 1 2 0,5 4 1 0,3 5 1 0,13 10-3 15,7 2-1-15,5 3 0 16,7-6 0-16,1-17 1 0,5 1 0 16,-2-20 1-16,3-5-1 15,1-17 0-15,-1-4-1 16,1-16-34-16,-2-6-43 15,3-16-116-15,-5-8-108 0,6-16 159 16</inkml:trace>
  <inkml:trace contextRef="#ctx0" brushRef="#br0" timeOffset="141071.82">11036 2263 290 0,'0'4'116'0,"1"3"132"0,1 5-9 0,0 3-36 0,-1 9-29 0,4 6-60 15,-5 6-25-15,3 5-39 0,-1 3-12 0,7 1-11 0,2 2-8 0,5-6-14 16,8-3-2-16,2-12 0 0,0-7 4 0,0-11 14 0,0-5 17 0,-1-9 26 0,0-11 8 0,0-16-2 15,1-7-14-15,-3-10-26 0,-1-4-10 0,2 2-13 16,1 2-5-16,4 7-43 0,4 10-47 16,5 8 49-16</inkml:trace>
  <inkml:trace contextRef="#ctx0" brushRef="#br0" timeOffset="157457.66">8923 10757 498 0,'-18'-1'77'0,"-6"2"61"16,-3-1-17-16,-6 5-32 0,-5 1-7 0,-3-2-2 0,2 3-3 0,-2-3 0 0,1 2 2 0,4 0-5 0,-2-4-9 0,10 2-22 0,2 3-5 0,7 2-13 0,10-2 0 15,6 2 3-15,8 2 4 0,9-5 18 0,5 2 14 0,15-5 4 0,6 2-5 0,23 0-21 16,6-5-15 0,15 0-18-16,4-5-5 0,4-1-3 15,7 0 0 1,24-2-1-16,22 1-1 0,10 1 0 0,7 3 0 15,15 3 0 1,0 1 1-16,3 3-1 0,-7 2 1 16,-1 0 11-16,-11-3 8 15,-3-1 25 1,-8-2 14-16,-15-6 4 16,-5-1 0-16,-4-2-20 15,-16-2-12 1,-13-2-14-16,-20 1-4 15,-17 1-3-15,-5 4-1 16,-17 3-4-16,-8 2 0 0,-17 2 3 16,-10 0 2-16,-21 0 5 15,-10 0 0-15,-21 0-4 16,-11 0-1-16,-14-2-1 0,-10-4 0 16,-21-5-1-1,-10 2 0-15,-15-10 0 16,-4 0 0-16,-16-5-3 15,-9 2-2-15,-12 5-3 16,1 6-4-16,6 7 1 16,8 4-1-16,15 4 1 15,3-3 1-15,27 7 1 0,13-8 1 16,-1 0 1-16,0 0 1 0,2-5 0 16,3 4 0-1,16-2 1-15,9-1-2 0,17 0 0 16,0-1-1-16,3 5-2 15,8 3 0-15,5 3-5 16,7-1-3-16,18 5-9 16,14-1-1-1,26 2 2-15,9-1 2 0,23-3 9 16,10 1 1-16,24 0 2 16,28 5 1-16,22 1 0 15,5 5 1-15,14 0 2 16,3 3 1-16,7 2 3 15,6-5 4-15,10 3 5 16,0-7 1-16,-4-2 0 16,2-2-2-16,-5-5-2 15,-5-1-2-15,-12-5 1 16,-10-1-1-16,-25-4 0 16,-8 2 0-16,-18 1-1 15,-5 0 3-15,-31-4 2 16,-17 6-4-16,-28 2 5 15,-19 1 1-15,-20 2 0 0,-10-1 4 16,-21 3 1-16,-15-4-8 16,-20-2-2-16,-13 4-2 15,-6-3-6 1,-7-2 6-16,-13 0-3 16,-11-5-2-16,-22-8-8 0,-3 1-8 15,-3-1-11 1,-2 5-2-16,-2 2 3 0,-2 1 4 15,7 4 10-15,7 1 3 16,9 1 5-16,1 2 1 0,15-1 0 16,20 0 1-16,23-2 0 15,12 0 0-15,19 0 1 16,3 0-1-16,16-2-4 16,18 0-7-16,25 4-12 15,20 4-1-15,38 2-1 16,15 3 6-16,47-1 9 15,32 1 2-15,34-13 3 16,20-6 3-16,32-9 1 0,-10-7 5 16,13-6-510-16,10-6 374 15</inkml:trace>
  <inkml:trace contextRef="#ctx0" brushRef="#br0" timeOffset="-189201">11467 3080 677 0,'4'-8'64'16,"-2"1"56"-16,-2 2 22 0,0 2 4 0,-6-4-15 0,-2 4-44 0,-7 2-8 0,-8 1-28 0,-2 0-1 0,-13 4 1 0,-2 6-12 15,-1 6-4-15,2 4-1 0,1 10-1 0,0 3-1 0,0 10 4 0,0 6-10 0,2 14-11 16,3 12-3-16,5 17-13 0,-1 14-2 0,4 21-2 0,1 6-1 0,5 26 5 16,0 0 1-16,11 5 0 15,1 0 1-15,10-23-1 16,6-14-2-16,10-27-1 16,6-10-2-16,7-22-4 15,0-15-1-15,7-24-2 16,5-14 1-16,7-19 6 0,1-14 6 15,1-29 13 1,4-11 3-16,-2-26 4 0,1-17-1 16,-6-14-3-16,-3-10 1 0,-14-6 5 31,-6-6 2-31,-6-6 8 0,-5-1 5 16,-9-1 8-16,-3 3-2 15,-4 8-7-15,-2 5 0 16,-7 20-14-16,4 7 0 0,-14 8 5 15,0 14-4 1,-3 14 5-16,-5 3 1 0,-8 15 0 16,7 6-6-16,-10 15-3 15,5 13-5-15,-3 12-11 16,-2 9 0-16,2 15-6 16,-2 4-3-16,6 12-1 0,-4 5 0 15,0 7 0-15,1 9-1 16,6 5-1-16,3 10 0 15,0 12-2-15,11 10 1 16,0 17-1-16,8 7 2 16,8 21 2-16,2-1 0 15,10 11-32-15,-2-2-23 16,2-9-35-16,2-3-4 16,1-22 31-16,3-11 15 15,6-23 22-15,4-9-1 0,5-21-1 31,0-12 7-31,-3-21 11 0,7-18 7 0,0-29 10 16,4-20 5-16,6-33 5 16,1-20 3-1,0-26-1-15,-4-12 7 16,-4-15 12-16,-1-1 6 16,-20-3 16-16,-7 4 0 15,-13 13-6-15,-11 10-4 0,-13 18-13 16,-3 13 0-16,-14 21 7 15,-4 6 6 1,-9 17 1-16,0 5-2 16,4 17-11-16,6 8-3 15,7 20-8-15,4 5-7 0,8 19-15 0,0 12-6 16,3 18-7 0,-10 16 0-16,7 27 5 0,1 17 2 15,7 24 0 1,6 13 0-16,6 9-9 15,0-8-6-15,12-3-14 16,-1-7-12-16,14-9-9 0,6-10 2 16,10-27 8-1,3-11 9-15,2-36 17 16,8-12 2-16,2-28 8 16,2-12 5-16,3-35 6 15,2-17 5-15,-9-31 3 16,-6-14 2-16,-13-32-1 0,-7-12 7 15,-13-10 13-15,-7-3 18 16,-10 8 10-16,-13 7-2 16,-10 23 1-1,-13 17-8-15,-13 34 7 0,-9 13 1 0,-11 37-21 16,-1 14-12 0,0 43-24-16,4 15-11 15,13 46-4-15,8 22-2 0,5 36-2 0,6 21 1 31,6 33-44-31,7 13-63 16,28 0 73-16</inkml:trace>
  <inkml:trace contextRef="#ctx0" brushRef="#br0" timeOffset="-168033.52">17826 11754 959 0,'1'-9'167'16,"1"1"118"-16,-4 1-56 0,1 1-14 0,-7 4-51 0,3 1-21 0,-3 1-32 0,4 3-15 0,4 8-33 16,-2 5-15-16,4 11-30 0,1 9-8 0,3 10-8 0,-3 6-1 0,2 9 0 0,1-1 0 15,-6-3 0-15,0-5 0 0,-1-9 2 0,-4-9-1 16,5-9 2-16,-3-10 2 0,0-15 2 0,-1-10 1 16,0-21-1-16,4-14-1 0,1-14-2 15,6-11 1-15,4-6-1 16,0 4 2-16,8 3 6 15,4 10 4-15,12 17 14 16,-2 13 2-16,2 18-4 16,1 11-5-16,-4 19-13 15,2 11-5-15,-2 21-4 16,-4 8 0-16,-10 9-2 16,-1 6 1-16,-4-4-10 15,-2-6-16-15,3-5-41 16,3-15-21-16,4-16-51 0,2-10-27 15,3-18-74 1,-4-11-37 0,-2-15-39-16,4-7 28 0,-4-9 116 15,-1 1 83-15,-8-5 176 16,-1 7 63-16,-9 9 80 16,-1 6 13-16,0 11-24 15,-4 9-30-15,-3 7-59 0,6 9-29 16,1 15-38-1,1 9-13-15,9 9-19 0,1 0-8 16,8-4-15-16,8-3-1 16,4-14 10-1,9-5 13-15,1-13 27 0,1-6 14 0,2-11 17 16,-7-3-3 0,-15-7-11-16,-8 1-7 15,-17-5-23-15,-13-1-10 16,-20 0-19-16,-5 2-9 15,-8-1-18-15,0 4-18 16,14 10-43-16,4 3-34 16,17 4-104-16,6-3-88 15,16-7 163-15</inkml:trace>
  <inkml:trace contextRef="#ctx0" brushRef="#br0" timeOffset="-167779.17">18940 11145 1664 0,'11'-22'188'16,"-2"5"113"-16,-1 23-112 0,-3 13-22 0,-1 28-75 16,-4 9-28-16,2 22-33 0,-8 8-9 0,1 15-17 0,2 6-3 0,-2 13-33 0,10 3-17 0,0-11-41 15,7-16-21-15,4-32-12 0,1-13-18 0,4-27-23 0,-1-13-39 0,-7-27-153 0,-4-14 202 0</inkml:trace>
  <inkml:trace contextRef="#ctx0" brushRef="#br0" timeOffset="-167627.79">18839 11492 1082 0,'-15'-12'226'0,"4"4"305"0,24 11-330 0,6 8-14 0,14-3-56 0,7 0-34 16,7-7-49-16,-3-2-19 0,6-6-32 0,1-1-57 0,4-12-345 0,10 3 272 0</inkml:trace>
  <inkml:trace contextRef="#ctx0" brushRef="#br0" timeOffset="-166986.79">20135 11614 746 0,'2'-5'200'0,"0"2"222"16,-2-2-184-16,-5-1 12 0,-11 1-58 0,-6 2-29 0,-13 3-63 0,-6 5-27 0,2 13-44 0,-4 12-15 16,5 22-16-16,4 12-3 0,7 18-4 0,6 4-1 15,20-5 1-15,12-9 1 0,19-20-1 16,6-15 2-16,24-23 3 16,3-8 3-16,7-17 6 15,5-8 9-15,-10-9 18 16,-13-10 13-16,-20-6 20 15,-14 0 1-15,-16 1-5 16,-15 0-11-16,-2 12-24 0,-3 9-10 16,-7 22-16-16,5 11-8 15,2 25-5-15,-1 5-1 0,21 8 1 16,15-3 3-16,15-10 3 16,7-9 2-16,8-10 5 31,-4-12 1-31,-3-10 7 0,-1-11 8 0,-6-4 15 15,-6-4 5 1,-7-3 2 0,-13-7-6-16,-14-7-16 0,-15-5-11 15,-8 0-37-15,-4 5-31 16,-4 8-77-16,0 11-51 16,6 16-149-16,2-1-164 0,19 11 287 0</inkml:trace>
  <inkml:trace contextRef="#ctx0" brushRef="#br0" timeOffset="-165981.08">20678 11705 1382 0,'40'6'123'15,"-7"12"81"-15,-7 4-62 0,-14 11-61 0,-8 8-30 0,1 9-32 0,-5 1-5 0,2-4-6 0,1-6-1 0,1-17 16 0,4-8 15 0,3-13 37 0,2-8 18 0,0-17 5 32,-1-5-5-32,4-14-24 15,6-3-12-15,3-2-18 16,5 1-9-16,-1 13-15 16,4 8-8-16,-8 23-8 15,2 4-5-15,-10 19-4 16,-3 3-14-16,2 5-2 15,-8 5-1-15,5-5 3 16,1-3 15-16,-3-8 8 16,0-13 2-16,2-8 4 0,-4-4 1 0,4-16 5 15,1 0 3-15,3-7 6 16,7 3 3-16,0 4-2 16,-1 6-1-16,-2 14-9 15,1 7-4-15,-2 20-5 16,-2 10-3-1,-4 6-1-15,3 0-8 0,9-14-23 16,7-8-14-16,11-19-24 16,5-8 5-1,0-11 4-15,-7-6 8 0,-9-9 23 16,-9 0 4-16,-7-1 20 16,-2-1 8-16,-3 9 3 15,1 3 0-15,-4 16 0 16,1 12 4-16,-7 19 6 15,0 14 1-15,-3 16-2 16,0 6-4-16,-3-6-6 16,3-2-2-16,2-17-1 0,1-10 0 15,6-21 2-15,2-3 5 16,2-14 15-16,-1-10 11 0,7-9 19 31,2-11 2-31,4-8-12 0,2-2-10 16,-2 4-25-16,2 12-5 0,-3 24-2 15,-7 11-3-15,-6 25 0 16,-3 11-1 0,-7 6-3-16,1 5 2 15,1-6 2-15,7-5-2 16,4-18 4-16,6-6 2 16,7-9 2-16,2-9 5 0,-1-6 13 15,8-4 6-15,-6-6 8 16,-3-3 4-16,5 1-11 15,-7-1-7-15,-6 13-12 16,4 6-7-16,-11 20-6 16,-5 6-2-16,-3 15-3 15,-3 3-7-15,9-5-4 16,1-5-3-16,8-16 4 16,3-6 10-16,3-9 9 15,-1-8 7-15,-2-8 15 16,1-5 7-16,-1-4 10 15,-3-6 2-15,-3 7-10 0,-3 0-7 0,-7 18-16 32,-3 10-3-32,-4 23-5 15,-3 15-1-15,0 18-2 16,-1 7-2-16,13-9-18 16,8-8-9-16,10-19-20 15,11-2-21-15,1-19-54 16,1-2-58-16,8-8 99 15</inkml:trace>
  <inkml:trace contextRef="#ctx0" brushRef="#br0" timeOffset="-165680.14">22962 10912 1812 0,'-3'24'140'0,"0"12"51"0,-5 16 16 0,5 27-57 0,3 14-45 0,0 22-57 0,3 8-13 0,5-2-21 16,-3 2-6-16,6-6-38 0,3-11-22 15,2-18-185-15,9-8 143 0</inkml:trace>
  <inkml:trace contextRef="#ctx0" brushRef="#br0" timeOffset="-165542.25">22749 11694 1688 0,'4'-9'160'0,"8"2"85"15,18-1-93-15,13 4-21 0,14-6-72 0,7 2-29 0,-1 2-23 0,1 0-20 0,-3-1-102 0,-1 6-64 0,9 1 85 0</inkml:trace>
  <inkml:trace contextRef="#ctx0" brushRef="#br0" timeOffset="-164751.73">22819 11699 932 0,'-14'0'114'0,"-1"0"83"0,1 0-4 0,3 1-30 16,3 4-23-16,8 1-19 15,5 5-17 1,5 12-33 0,5 2-15-16,3 5-30 0,-3 4-11 0,-3 4-13 0,-1 0-4 15,-11-2-58-15,0-4-51 32,-2-2-177-32,-1 0 157 0</inkml:trace>
  <inkml:trace contextRef="#ctx0" brushRef="#br0" timeOffset="-163977.64">23343 11787 747 0,'15'6'174'0,"-2"-4"199"0,-3 0-42 0,-9-4-43 0,-1-6-34 0,-5-6-73 15,-6-2-33-15,-9-6-63 0,-4 3-25 0,-3-1-35 0,2 7-12 0,0 13-15 0,4 14-6 0,1 21-7 16,6 4-6-16,10 9-17 0,4-6-3 15,15-10 0-15,4-7 3 16,7-16 24-16,4-9 7 0,-3-4 10 31,0-9-3-15,-5-9 22-16,-5-2 10 16,-4-2 14-16,0-4 12 0,-4-2-22 15,-3 7-8-15,-2 11-19 16,-1 9-6-16,-3 24-6 15,-3 14-4-15,-1 21-4 0,4 6-7 16,10-4-15 0,4-5-7-16,15-17-5 15,7-10 10-15,11-16 20 16,-1-6 12-16,-3-10 13 0,-10-13 6 0,-3-10 18 16,-7-14 12-16,-2-11 21 15,-4-11 5-15,-6-19 4 16,-1-7-5-16,-10-18-13 15,0 2-7 1,-4 1-13-16,-3 11-3 16,5 33 1-16,-6 16 1 15,3 47-14-15,1 14-9 16,-1 35-18-16,5 12-10 0,6 27-4 16,1 6-13-16,4 10-56 15,3 1-39-15,-2-5-143 16,3-1 146-16</inkml:trace>
  <inkml:trace contextRef="#ctx0" brushRef="#br0" timeOffset="-163714.23">23638 11722 1038 0,'26'-34'179'0,"3"5"269"0,4 3-193 0,0 10-22 0,0 2-19 0,5 7-64 0,0 3-29 16,-5 5-34-16,3 7-14 0,-9 6-24 0,0 4-14 0,-5 13-24 16,0 2-7-16,-6 8-17 0,3 2-16 15,-3-10-51-15,-1-6-47 16,11-10-149-16,-1-14-159 15,10-12 242-15</inkml:trace>
  <inkml:trace contextRef="#ctx0" brushRef="#br0" timeOffset="-163533.47">24019 11377 1660 0,'-34'-17'150'0,"5"4"95"15,10 12-167-15,4-4-58 0,11-1-142 0,3-1-91 0,10-1 109 0</inkml:trace>
  <inkml:trace contextRef="#ctx0" brushRef="#br0" timeOffset="-163068.45">24218 11557 1500 0,'14'47'93'0,"1"4"33"0,2-1-7 0,-1-7-25 16,6-4-37-16,5-12-43 0,-1-5-4 0,4-8-4 0,-4-3 7 0,-3-9 14 0,-5-4 11 16,-7-7 44-16,-2-5 14 0,-9-9 21 0,0-5 3 0,-11-11-36 15,2-2-22-15,1 6-31 16,-2 10-9-16,10 17-10 15,5 5-2-15,14 9-6 16,2-3-6-16,16 3-2 16,4-4 3-1,13-4 1-15,0-4 2 16,-1 0 9-16,1-4 8 0,-7 1 26 16,-9-1 13-16,-11-2 20 15,-11-2 6-15,-18-2 0 16,-9 0-1-16,-19-6-14 15,-6 5-11-15,-8 10-29 16,-8 15-16-16,4 32-17 16,6 12-7-16,13 20-3 15,17 1 0-15,18-4-4 16,10-10-10-16,30-15-35 16,9-14-28-16,20-13-53 15,6-6-17-15,-1-6-26 0,-7-5-12 16,-18-10-132-1,-9-1 190-15</inkml:trace>
  <inkml:trace contextRef="#ctx0" brushRef="#br0" timeOffset="-161597.23">18006 13866 981 0,'-2'0'214'0,"-4"1"-120"15,1-1 129-15,0 0-38 0,-7 0-6 0,-3 0-30 0,-5-1-42 0,-2-4-19 0,-3-5-30 0,-2-2-14 0,0-4-24 0,0-4-9 16,0 4-8-16,2 6-4 0,-3 21-9 15,1 16-4-15,3 35-5 16,1 15 1-16,12 22-34 16,9-4-5-16,16-18 2 15,11-17 0 1,12-30 41-16,2-11 17 0,-1-25 42 16,1-12 16-16,-1-20 18 15,-1-10 0-15,-7-15-10 16,-4-5-3-1,-13-8 5-15,-2 0 0 0,-8 9-17 0,-3 8-12 16,0 28-17-16,0 12-9 16,-3 31-12-1,3 20-1-15,0 31-5 0,2 11-2 16,12 11 2 0,8 2-19-16,17-16-81 15,12-8-40-15,15-24-143 16,7-12-79-16,7-24 210 0</inkml:trace>
  <inkml:trace contextRef="#ctx0" brushRef="#br0" timeOffset="-161430.05">18865 13733 1275 0,'10'-22'237'0,"-5"9"165"0,-5 37-175 0,-10 20-51 0,4 34-121 0,-5 10-27 16,1 11-23-16,6 4 7 15,4-17-64-15,9-8-64 16,8-25-223-16,-2-10 182 16</inkml:trace>
  <inkml:trace contextRef="#ctx0" brushRef="#br0" timeOffset="-160938.34">18586 13869 2062 0,'10'9'105'0,"2"7"25"0,9 3-43 0,10-6-58 15,15-7-11-15,14-12-15 0,13-9-1 0,10-16-25 16,2-2-42-16,-4-15-127 16,-4-4-88-16,-1-8-122 15,-4-3 22-15,3-1 129 16,-6-1 123-16,-14 2 285 15,-12 5 82-15,-27 20 114 16,-13 14-2-16,-16 35-123 0,-1 24-61 16,-13 33-115-16,0 14-33 15,5 25-14-15,2-1-3 16,10 2-2-16,4 1-2 0,12-13-34 16,4-9-11-16,-2-21-12 15,1-15 3-15,-7-28 35 16,-2-19 13-16,-2-12 15 15,1-25 4-15,5-18 6 16,17-4 6 0,15 1 11-16,7 5 3 15,9 24-3-15,0 5-3 16,1 21 0-16,-2 12-3 16,-7 15-2-16,-11 1-4 0,-14 9-7 15,-13 1-1-15,-13 4-8 0,-14 1-13 16,-20-3-53-1,-6-2-59-15,-7-14-261 16,0-1 231-16</inkml:trace>
  <inkml:trace contextRef="#ctx0" brushRef="#br0" timeOffset="-160739.45">20495 13702 1299 0,'17'44'130'0,"-4"2"97"0,-2 6-116 0,-12 3-49 0,-10-5-66 0,-2-10-327 0,2-10 233 0</inkml:trace>
  <inkml:trace contextRef="#ctx0" brushRef="#br0" timeOffset="-160553.54">20192 13937 1871 0,'59'-11'89'0,"-3"-2"40"0,6-3-69 0,9-6-17 0,-3 2-12 0,9-7-15 0,5-2-41 16,8 1-140 0,6 0 112-16</inkml:trace>
  <inkml:trace contextRef="#ctx0" brushRef="#br0" timeOffset="-160315">21462 13568 1850 0,'-39'0'115'16,"-12"3"41"-16,-4 6-23 0,1 15-58 0,-1 6-23 0,9 28-35 0,5 8-9 0,15 24-11 0,5 3-6 0,27-9 1 0,15-15-24 0,17-21-58 15,11-18-31-15,19-18-115 16,6-12-55-16,23-17 165 16</inkml:trace>
  <inkml:trace contextRef="#ctx0" brushRef="#br0" timeOffset="-160097.55">22325 13579 1984 0,'-5'14'94'0,"-1"8"71"16,0-3-82-16,-1 9-1 0,-2 7-2 0,6 14-29 0,-5 6-18 0,2 11-21 0,-7 4-14 15,-1-7-76-15,1-7-58 0,4-13-195 16,6-10 176-1</inkml:trace>
  <inkml:trace contextRef="#ctx0" brushRef="#br0" timeOffset="-159914.85">21924 13826 1627 0,'21'-3'127'0,"4"0"136"0,26 0-190 16,12 3-8-16,22 0-25 0,6 0-13 0,4 3-9 0,-3-3-29 0,-2 0-147 16,1 1-164-16,13-7 163 15</inkml:trace>
  <inkml:trace contextRef="#ctx0" brushRef="#br0" timeOffset="-159526.1">23339 13733 1943 0,'-26'-6'167'0,"-9"0"95"0,-9-1-150 0,-4 7-37 0,0 16-63 0,5 11-15 0,-6 19-13 0,-1 13-1 0,5 11-44 32,14-5-27-32,31-10-65 15,25-14-26-15,19-26 6 0,5-8 31 16,5-26 83-1,-5-11 44-15,-2-21 95 16,-4-7 32-16,-5-11 48 16,-2-9 16-16,-19-11-13 15,-6-1-10-15,-22-21-28 16,-9-10-25-16,-18-10-33 16,0-6-19-16,5 26-28 0,8 23-5 15,13 55 2-15,8 22-4 0,4 49-8 16,-2 28-3-16,7 49-12 15,6 22 4-15,3 13 4 16,4 1 1-16,-3-12-20 16,4-8-21-16,11-19-86 15,3-13-67 1,18-26-400-16,2-15 359 0</inkml:trace>
  <inkml:trace contextRef="#ctx0" brushRef="#br0" timeOffset="-158927.41">17108 12979 1679 0,'-54'48'109'0,"-12"8"40"0,-8 15-48 0,-16 26-37 0,0 15-23 0,16 28-16 0,17 13-19 0,40 20-15 16,23 6-4-16,53-1-42 0,38-9-66 0,44-26-324 16,16-15 272-16</inkml:trace>
  <inkml:trace contextRef="#ctx0" brushRef="#br0" timeOffset="-158581.85">19313 12855 1482 0,'26'-2'81'0,"-1"4"46"0,3 4-6 0,13 16 9 0,10 7-7 16,21 19-39-16,7 14-15 0,11 28-36 0,0 12-18 0,10 20-10 0,1 4 0 16,-8 3 3-1,-11 2 1-15,-30 9 2 16,-18 12-7-16,-35 1-85 0,-20 3-51 15,-23 0 63-15</inkml:trace>
  <inkml:trace contextRef="#ctx0" brushRef="#br0" timeOffset="-158098.55">21274 12748 772 0,'0'4'206'0,"0"9"174"0,-6 9-123 0,-5 11-23 0,-8 18-73 0,-9 10-30 0,-16 37-53 0,-10 19-24 0,-15 37-36 0,-7 13-9 16,6 24-11-16,15 0-2 16,38-13-7-16,22-9-4 0,45-30-13 15,23-20-25-15,21-27-54 16,6-20-62-16,18-37 89 15</inkml:trace>
  <inkml:trace contextRef="#ctx0" brushRef="#br0" timeOffset="-157653.66">23653 12867 1966 0,'11'-1'75'0,"4"7"27"0,11 0-60 0,11 23 12 0,5 15 1 0,21 24-12 0,12 19-7 0,16 24-20 0,12 8-5 0,-1 8-5 0,-12 0 3 15,-28 0 1 1,-23 3-13-16,-47 7-56 0,-20 10-37 16,-56 17-76-16,-26 7 5 15,-27 20 39-15,-12 3-4 0,-32 7 106 16</inkml:trace>
  <inkml:trace contextRef="#ctx0" brushRef="#br0" timeOffset="-147419.31">17619 15635 740 0,'-3'2'169'0,"-2"-2"116"0,-6 0-38 0,-1-5-31 0,-3-5-66 0,1-1-30 0,-2-4-41 0,-1-1-9 0,-5-1-14 0,-3 1-7 0,-4 5-17 0,-4 4-11 0,2 9-15 0,-4 9-6 0,2 16-9 16,1 12-3-16,5 21-3 15,4 10-6-15,10 8-21 16,10-2 0-16,11-13 3 15,12-12 8-15,6-26 29 0,0-14 5 0,4-25 28 16,2-16 9 0,0-21 17-16,4-7 13 0,0-8 8 15,0-2 5 1,-10 8-2-16,-11 2-10 16,-7 15-31-16,-8 8-12 0,-8 21-17 15,-4 14-7 1,-2 25-10-16,-1 12-19 0,4 15-51 15,11 4-29-15,18 3-100 16,13-2-104 0,21-13-211-16,0-13 274 15</inkml:trace>
  <inkml:trace contextRef="#ctx0" brushRef="#br0" timeOffset="-146728.56">17982 15818 1136 0,'8'-27'169'0,"-7"4"158"0,-7 2-47 0,-13 8-78 15,-11 4-45-15,-8 9-83 0,-1 11-30 0,4 19-37 0,7 13-9 0,9 10-6 0,6 2-2 0,13-1-10 0,5-8-6 16,11-21 1 0,0-11 2-16,7-17 13 15,2-16 10-15,1-17 11 0,1-10 6 16,-9-17 10-16,3-10 5 0,-5-7 16 31,-2-4 8-31,-5-5 6 16,-4-9-3-16,-2-5-10 15,-3 1-11-15,0 18-17 16,-3 21-4-16,2 44-4 0,1 19-3 16,-2 41-6-16,-1 22 2 15,1 38-34-15,-4 8-18 0,8 14-59 16,4 3-54-1,11-11-110-15,10-4-58 0,19-21 36 16,7-15 40 0,12-27 133-16,-2-17 76 0,-8-26 48 15,-6-11 42 1,-12-21 62-16,-12-10 33 0,-5-4 29 16,-15 2-6-16,-5 4-35 15,-5 8-30 1,-7 15-42-16,-1 10-18 0,-6 18-25 15,7 12-4-15,-3 13-12 16,7 0-6-16,8 0-6 16,0-7-1-16,12-15 0 15,2-7 3-15,6-12 7 0,2-5 3 16,-1-17 5 0,1-8 2-16,-5-11 10 15,4-6 9-15,-5-3 19 16,2-4 9-16,-2-9 2 0,-2-2 0 15,-1-1 7-15,-2-7 1 16,-9 1 11-16,-5-1-1 16,-12-9-11-16,-2 3-3 15,0 15-11-15,-4 10-3 0,4 38-7 16,-4 18-10-16,2 60-19 16,-4 23-8-16,-3 39-17 15,9 15-13-15,8 1-71 16,9-6-66-16,33-9 86 15</inkml:trace>
  <inkml:trace contextRef="#ctx0" brushRef="#br0" timeOffset="-145971.36">20675 15646 1230 0,'5'-16'114'0,"-2"-7"73"0,-8-1-5 0,-9-4-63 0,-2 2-22 0,-9 1-33 0,-2 1-8 16,-8 17-10-16,-2 7-8 16,0 23-23-1,6 18-22-15,5 22-32 16,6 8-13-16,15 10-17 16,4-9 11-16,13-18 18 15,6-13 14-15,13-32 37 0,4-10 20 16,3-23 34-1,1-12 15-15,-4-13 24 0,-2-3-2 16,-11-3-3-16,-3 1-4 16,-13 8-22-16,-1 5-14 15,-5 15-21-15,-2 11-9 16,2 19-21-16,2 10-5 16,3 22-9-16,4 7-20 0,5 13-42 15,2-4-37-15,11 2-171 16,6-5-143-16,5-10 229 15</inkml:trace>
  <inkml:trace contextRef="#ctx0" brushRef="#br0" timeOffset="-145777.17">21200 15909 1377 0,'11'16'150'0,"2"-2"140"0,-2 2-110 0,-6 6-55 0,-5-1-39 0,-8 9-62 0,-6-2-33 0,-5 7-84 15,-7-2-52-15,1 0-257 16,3-6 235-16</inkml:trace>
  <inkml:trace contextRef="#ctx0" brushRef="#br0" timeOffset="-145399.12">21475 15055 1636 0,'30'11'165'0,"-3"6"104"0,-12 35-144 0,-11 21-28 0,-8 24-64 0,-10 11-14 0,0-4-10 0,0-8-12 15,6-19-23-15,9-7-40 0,10-18-3 16,4-11 10-16,5-21 20 16,-4-14 38-16,0-17 19 15,-4-12 11-15,-5-13 20 16,-3-10 2-16,7 5-1 0,5 3 4 0,9 14-3 31,2 10 1-31,5 14-14 16,-4 10-11-16,2 8-16 0,-6 8-1 15,-2 7-3 1,-9-3-3-16,-13 6-10 0,-10 2-10 16,-14-2-18-1,-4-3-29-15,-15-9-79 0,-5-4-96 16,-27-16 128 0</inkml:trace>
  <inkml:trace contextRef="#ctx0" brushRef="#br0" timeOffset="-144992.52">20288 15850 1078 0,'4'15'226'16,"-1"6"214"-16,3 7-244 0,-6 2-42 0,-13 16-103 0,-12-2-35 0,-13 8-62 0,-7 0-38 0,0-5-169 0,8 1 144 0</inkml:trace>
  <inkml:trace contextRef="#ctx0" brushRef="#br0" timeOffset="-144583.7">19823 15556 1036 0,'0'-16'151'0,"-6"-4"173"0,3 3-113 0,-12-1-50 0,-4 9-34 0,-3 6-59 15,-8 7-26-15,0 20-27 16,-6 9-11-16,1 24-20 16,10 4-9-16,9 9-27 15,15-4-9-15,18-17-4 16,5-13 9-16,18-26 31 15,1-14 17-15,1-21 28 16,-1-11 5-16,-1-14 18 16,-10-6 9-16,-7-5 11 15,-4 4 6-15,-11 5 6 16,-1 5-4-16,-9 23-8 16,-6 11-7-16,-5 34-26 15,2 17-11-15,-3 31-38 16,3 15-25-16,6 10-60 15,4 9-60-15,15 7 89 16</inkml:trace>
  <inkml:trace contextRef="#ctx0" brushRef="#br0" timeOffset="-143886.21">17556 16851 1412 0,'2'-21'149'0,"-1"-2"76"0,-4-9-60 0,-2 2-13 0,-12-1-45 0,-2 2-13 0,-13 10-42 0,1 8-17 0,-5 15-20 16,-1 13-6-16,6 21-16 16,-2 12-13-16,7 21-44 15,6-3-16-15,7 3-3 16,9-10 11-16,13-16 37 16,7-15 17-16,12-21 24 15,5-9 15-15,5-24 30 0,2-9 14 16,-2-11 17-16,-2-8 1 15,-8-2-14-15,-10 4-9 16,-12 12-23 0,-5 14-13-16,-8 24-35 0,0 16-23 15,4 33-52-15,3 14-26 0,16 18-94 16,8 4-74-16,23-5 160 16</inkml:trace>
  <inkml:trace contextRef="#ctx0" brushRef="#br0" timeOffset="-143216.22">18072 17136 1049 0,'16'-50'150'0,"-12"1"155"0,-13 5-33 0,-19 4-61 0,-9 7-33 0,-2 16-68 0,1 8-32 0,8 27-52 16,5 14-16-16,6 26-50 16,8 2-25-16,16 3-28 31,2-4 2-31,16-21 30 15,5-12 21-15,5-27 47 16,-3-15 21-16,5-20 35 16,-5-13 18-16,4-16 18 15,-4-11 0-15,-3-20-3 16,-2-11-5-16,-6-10-4 16,-8 1-6-16,-7 16-17 15,-4 18-14-15,-10 33-18 16,4 24-8-16,-4 39-20 15,2 23-4-15,4 41-31 16,1 23-19-16,6 33-37 0,8 12-8 16,16-3-136-16,7-12-11 15,15-27 38-15,6-17 12 16,4-37 151-16,-1-18 52 16,-7-31 32-16,-6-15 14 15,-8-30 37-15,-1-16-4 16,-11-17 19-16,-9-4 8 0,-16-2 6 15,-5 6-15-15,-15 20-29 16,-6 11-9-16,-2 38-31 0,0 19-15 16,1 33-35-16,3 16-27 15,5 10-23 1,7-3 0 0,12-16 9-16,8-12 11 0,9-23 22 15,3-16 8-15,7-24 23 16,0-15 12-16,5-22 17 15,-2-7 8-15,-4-25 10 0,0-7 2 16,-1-20 6 0,-6 2 2-16,1 13-15 15,-2 16-8-15,-6 43-8 0,1 26-11 16,-5 45-8-16,-5 27-4 16,2 41-24-16,-4 21-15 15,2 18-52-15,5 9-35 0,13-4-56 16,17-5-462-16,17-21 419 15</inkml:trace>
  <inkml:trace contextRef="#ctx0" brushRef="#br0" timeOffset="-142305.43">21035 16939 941 0,'1'-11'156'0,"-1"-1"137"0,0 2-17 0,-3-2-64 0,-5 0-30 0,-4 0-50 16,-6-2-20-16,-9-2-41 15,-7 2-17-15,-7 1-28 16,0 4-10-16,-7 12-14 16,4 9-9-16,6 20-28 0,5 6-9 15,16 15-22-15,4 4-9 0,13 0 19 16,6-7 9-16,17-16 27 15,2-11 14-15,13-17 17 16,0-10 13 0,1-17 22-16,4-9 13 15,-7-8 14 1,-1-6 1-16,-15 2 3 16,-4-1-3-16,-11 15-12 0,-5 10-7 15,-2 18-18-15,-4 8-12 16,1 24-22-16,3 9-10 15,4 16-32-15,-2 3-22 16,11-1-71-16,3-2-77 0,8-6 116 16</inkml:trace>
  <inkml:trace contextRef="#ctx0" brushRef="#br0" timeOffset="-142120.78">21352 17266 1127 0,'4'15'187'16,"0"4"236"-16,-4 5-226 16,-8 3-91-16,-11 0-35 0,-5 4-77 0,-4 1-38 0,1-4-109 0,3-3-107 0,10-9 138 15</inkml:trace>
  <inkml:trace contextRef="#ctx0" brushRef="#br0" timeOffset="-141885.58">21809 16594 1333 0,'5'-21'200'16,"-11"9"179"-16,-10 9-65 0,-11 20-95 0,-9 14-59 0,-13 22-89 0,5 11-35 0,-4 6-35 0,15 1-9 0,22-16-19 16,13-10-18-16,28-18-45 15,14-14-28-15,0-23-133 0,3-7 144 16</inkml:trace>
  <inkml:trace contextRef="#ctx0" brushRef="#br0" timeOffset="-141305.84">20388 17054 1412 0,'5'10'177'0,"-5"6"121"0,-2 6-128 0,-6 9-31 0,-5 9-80 0,1 4-20 0,-1 6-71 16,-4 1-49-16,-7-4-205 0,2-1 165 0</inkml:trace>
  <inkml:trace contextRef="#ctx0" brushRef="#br0" timeOffset="-140873.05">20000 16766 623 0,'0'-2'145'0,"0"5"-56"0,0-9 185 0,0-2-94 0,-2-4 18 0,-1 7 4 0,-8-5-51 0,-3 6-31 0,-4-1-44 0,-5 5-19 0,-4 6-24 0,-1 10-11 0,-6 14-34 0,8 5-10 0,7 14-30 15,12 3-13-15,12-4-2 16,14-3 5 0,8-15 19-16,1-15 15 0,5-15 21 15,-3-8 10-15,5-12 31 16,-3-8 12-16,-1-12 23 15,-4-2 9-15,-11-1 8 16,-5-4 3-16,-10 10-3 16,-2 11-9-16,-10 19-16 15,-2 14-17-15,-4 30-35 16,-2 17-15-16,6 20-54 16,7 3-24-16,9-2-74 15,8-4-46-15,13-15 110 16</inkml:trace>
  <inkml:trace contextRef="#ctx0" brushRef="#br0" timeOffset="-140173.16">17805 17881 1475 0,'-4'0'121'0,"-1"-2"82"0,-3 1-54 0,-6-9-49 0,-2 4-32 0,-8-4-40 0,-4 2-17 0,-4 10-13 0,4 6-13 15,0 17-20-15,1 7-9 0,5 10-3 0,9-2 10 16,8-9 16-16,7-7 8 16,14-15 11-16,1-9 14 0,13-20 27 15,0-7 13-15,-5-16 32 16,2-2 7-16,-6-3 5 16,-4 3 2-16,-4 10-19 15,-6 10-18-15,-2 18-27 16,-3 7-16-16,-1 26-34 15,4 15-31-15,0 20-65 16,6 13-42-16,8 7-137 0,11-1 162 16</inkml:trace>
  <inkml:trace contextRef="#ctx0" brushRef="#br0" timeOffset="-139824.21">18302 18187 850 0,'13'-43'193'0,"-2"-4"158"0,-13 4-63 0,-9 1-28 0,-17 10-69 16,-10 5-45-16,-11 16-75 16,0 11-31-16,8 27-41 15,7 11-16-15,16 14-42 16,10 5-23-16,21-5-22 16,12-3-7-16,22-19 19 15,7-15 22-15,6-19 36 16,-6-12 18-16,-12-17 50 0,-7-13 17 15,-10-17 29-15,-4-11 13 16,-7-11-11-16,-6-10-5 16,-2 0-1-16,-3 4-3 15,-4 7-13-15,-1 13-7 16,-3 27-20-16,1 22-2 16,2 36-17-16,-3 23-14 15,2 34-33-15,3 15-24 0,7 28-42 16,-3 3-27-16,18 9-184 15,2-10-22-15,17-23-126 16,11-18 186-16</inkml:trace>
  <inkml:trace contextRef="#ctx0" brushRef="#br0" timeOffset="-139490.9">18851 18311 450 0,'60'-53'170'0,"-12"-4"151"0,-17-11-40 0,-14-4-14 15,-15 4-40-15,-8 8-25 0,-16 17-67 16,-12 15-28-16,0 28-50 15,-3 16-31-15,1 28-64 0,9 14-23 16,7 5-23-16,12-3 2 16,14-19 19-16,15-13 12 0,7-21 17 15,10-10 14-15,0-21 38 32,-7-12 11-32,1-23 24 15,-8-13 5-15,-2-15 16 16,-2-6 10-16,-4-8 15 15,1-1 5-15,-12-6 0 16,-3 6-4-16,-2 15-21 16,-2 18-12-16,-1 40-2 0,-3 20-15 15,3 47-22-15,1 23-14 0,-1 37-68 16,0 17-27-16,3 22-65 16,-2 4-30-16,19 7 99 15</inkml:trace>
  <inkml:trace contextRef="#ctx0" brushRef="#br0" timeOffset="-136170.27">20049 17824 422 0,'-2'0'55'0,"0"2"34"0,1-2-17 0,-2 0-24 0,0 1-7 0,-1-1-6 0,4 3-3 0,0-1-19 0,0-2-7 16,2 1-6-16,0 3 0 15,1-3 2-15,-2 1 1 0,1-2 1 16,-1 0 1-16,1 0-1 16,0 0-2-16,-1 0-2 15,2 0-3-15,-1 0 0 16,0 0-1-16,-1 0 2 15,-1 0 1-15,2 0 1 16,-2 0-1-16,0 1-36 16,0 1-68-16,0-1 63 15</inkml:trace>
  <inkml:trace contextRef="#ctx0" brushRef="#br0" timeOffset="-135671.41">20060 17871 448 0,'0'0'111'0,"0"0"83"0,0-3-54 0,1 0-19 0,1-5-24 0,3 0-3 0,-2-1 13 0,-2-1 2 0,-1 4-10 0,0-4-8 16,-1 4-25-16,-2-2-11 15,-7 2-17-15,1 0-8 16,-6-2-9-16,1 3-4 16,-3-3-5-16,-4 3-2 0,7 5-7 15,0 5-3-15,0 9-13 16,3 10-15-16,0 11-30 16,0 6-24-16,6 20-69 0,0-2-23 15,5 2 23-15,7-7 29 31,-1-18 80-31,3-11 37 0,2-17 43 0,4-8 14 16,5-17 31 0,2-5 19-16,3-16 11 0,-1-6 11 0,-2-4 20 15,-8-1 1-15,-4-1-20 32,-9 3-18-32,-7 7-27 0,0 9-15 0,-7 12-17 31,-1 11-6-31,3 16-26 15,0 12-8-15,8 23-21 16,0 9-13-16,6 9-27 16,3 3-19-16,13-9-76 0,3-3-74 0,8-13 123 31</inkml:trace>
  <inkml:trace contextRef="#ctx0" brushRef="#br0" timeOffset="-135423.28">20443 18136 1086 0,'13'8'159'0,"-1"0"109"0,2 11-92 0,2 1-32 0,-5 12-70 0,-4-4-29 0,-12 9-23 0,-3-4-15 0,-8 5-82 0,2-1-87 16,1-3 89-16</inkml:trace>
  <inkml:trace contextRef="#ctx0" brushRef="#br0" timeOffset="-134507.79">21136 17881 372 0,'-2'0'128'0,"-3"0"145"0,2-2-8 0,0 1-48 0,0-1-22 0,-3-3-44 0,1 2-18 0,-5-2-23 0,-1-2-8 0,-6 2-30 31,-7-3-14-31,-4 6-23 16,-7 5-12-16,-1 16-13 15,1 8-7-15,-1 14-30 16,6 11-20-16,14 8-30 16,10-1 0-16,12-9 24 0,13-9 13 15,9-21 29-15,4-8 5 0,4-20 19 16,-1-10 13-16,-8-10 31 16,-2-7 15-16,-11-6 16 15,-1 0 5 1,-5-3 0-1,-4 1-2-15,0 9-16 0,-3 7-11 16,-2 16-7-16,-3 8-12 16,4 19-17-16,2 12-9 15,8 22-34-15,1 9-20 0,-4 4-51 16,6-3-35-16,8-7-100 16,-2-10-72-16,14-13 162 15</inkml:trace>
  <inkml:trace contextRef="#ctx0" brushRef="#br0" timeOffset="-134308.64">21440 18146 1025 0,'5'14'175'0,"3"6"184"0,0 2-141 0,-1 2-75 0,-5 0-32 15,-2-1-41-15,-8-2-27 0,-1-1-40 31,-9-1-31-31,1-1-88 16,-4-4-76-16,6-6 97 16</inkml:trace>
  <inkml:trace contextRef="#ctx0" brushRef="#br0" timeOffset="-133870.5">21932 17930 976 0,'18'-11'194'0,"-1"0"149"0,-14-2-82 0,-1 2-29 0,-5-2-46 0,-12 4-21 16,-7-1-47-16,-6 4-25 0,-7 9-46 0,5 7-17 0,5 10-24 0,1 7-7 15,12 8-20-15,1-2-12 0,11 0-25 16,11-6-7-16,4-12 1 16,11-5 5-16,2-12 26 15,2-9 9-15,0-9 17 16,-5-5 7-16,1-12-1 16,0-10 13-16,0-11 20 15,-1-7 9-15,-3-6 27 16,-2 0 0-16,-5-8 9 15,-6 0 4-15,-7 1-6 16,-4 0-6-16,-4 21-10 16,-4 18 1-16,2 33-2 15,2 10-8-15,-3 41-21 0,-1 11-22 16,5 31-37-16,2 8-19 16,3 17-75-1,5 9-21-15,6 7 360 0,2 6-217 16</inkml:trace>
  <inkml:trace contextRef="#ctx0" brushRef="#br0" timeOffset="-61207.04">9170 10653 732 0,'-37'-9'70'0,"-4"4"62"0,2-3-9 0,-4 5-4 0,2 3 2 0,0-3-2 0,3 3-3 16,0 0-14-16,-1 1-11 0,1 4-28 0,0 1-16 15,8 2-15 1,10 2-2-16,12 1 8 0,13 3 7 15,22 2 11-15,15-4 5 16,31-2-3 0,13-7-5-16,50-6-22 0,30-7-10 15,42-5-16-15,30-1-4 16,26-5-2-16,12 4 1 16,23-5 0-16,9 6 0 15,17-3 4-15,-5 5-2 16,-1 3 2-16,-14-2 0 15,-39 6-45-15,-6-3 31 0</inkml:trace>
  <inkml:trace contextRef="#ctx0" brushRef="#br0" timeOffset="-53027">20636 5429 1335 0,'18'1'96'0,"8"4"46"16,5 1-70-16,-4-3 12 0,-10 2-6 0,-2 0 11 0,-11-2 3 0,-5 0-12 0,-18 5-22 0,-2 0-13 0,-12 11-28 0,-5 6-5 15,0 13-9-15,-3 8-1 0,-4 18-2 16,2 10 0-16,-3 15 0 15,2 10 9-15,-11 16 10 16,-8 7 5-16,-25 20 14 16,-10 6-1-16,-13 6 8 0,-5 4 4 15,-17 6-5-15,-7 2-5 16,-10 1-15 0,-2-2-8-16,4-4-8 15,8 0-3-15,5-10-3 16,1-9-1-16,26-17 0 15,10-5 0-15,30-16-1 16,14-11-1-16,7-25-12 16,11-11-14-16,6-29-46 15,1-6-41-15,4-22-174 16,0-19-150-16,-8-46 237 16</inkml:trace>
  <inkml:trace contextRef="#ctx0" brushRef="#br0" timeOffset="-52610.9">18428 5503 1371 0,'-1'9'165'16,"2"5"334"-16,18 13-499 0,2 5 1 0,6 13-1 0,4 4-3 0,6 5-1 0,13 4 0 16,18 7-2-16,14 9-1 0,24 16-1 0,6 12 1 0,11 17 1 0,6 13 1 0,19 13 2 0,5 5 0 0,10 14 3 15,-7 5 0-15,-9 3 17 0,-1-4 13 0,-16-5 33 0,-13-5 8 16,-26-13-5-16,-15-8-11 0,-23-27-29 16,-13-6-1-1,-31-17-89-15,-17-6 52 16</inkml:trace>
  <inkml:trace contextRef="#ctx0" brushRef="#br0" timeOffset="-48546.63">22680 6126 734 0,'-3'7'160'15,"-5"-2"100"-15,-5 6-54 0,-2-3-28 0,-1 2-73 0,3-1-23 0,1-4-10 0,7 1 1 0,2-6 9 0,1 0 5 0,1 0 2 0,-9-8-2 16,9 2-8-16,-1-7-11 16,0-4-20-1,-2-2-10-15,-9-3-19 0,-6-2-5 16,-5 4-6-16,-2-1-2 15,-12 12-6-15,-3 6-2 0,-8 17-5 16,-3 10-3-16,1 15-2 16,7 8-1-16,9 5 2 15,15 0 0 1,23-3 4-16,11-9 2 0,23-12 2 16,0-4 1-16,4-18 3 15,0-3 5-15,-3-14 11 16,0-11 5-16,-8-8 10 15,-3-6 6-15,-7-5-3 16,-7-3-3-16,-5 3-6 16,-5 4-10-16,-4 18 3 15,-6 7-2-15,-1 20-4 16,-1 14 0-16,-4 20-10 16,1 12-1-16,4 14 1 15,1 3-3-15,7 11 0 0,0-3-2 16,4 4 0-16,3-1 0 15,-3-5-15-15,2-1-24 0,0-11-61 16,-3-7-45-16,-1-14-139 16,0-7-93-16,9-34 208 15</inkml:trace>
  <inkml:trace contextRef="#ctx0" brushRef="#br0" timeOffset="-48353.67">22808 6545 1763 0,'11'8'184'0,"-2"0"52"16,-7-8-58-16,-2 0-58 0,0-6-85 0,-8-4-25 0,3-10-104 0,-4-3-85 0,10 1 92 0</inkml:trace>
  <inkml:trace contextRef="#ctx0" brushRef="#br0" timeOffset="-47724.39">23287 6212 655 0,'0'-8'132'16,"0"-1"98"-16,0 1 16 0,0-6-63 0,2-2-33 0,-2 0-24 0,0 1-7 0,-5-1-7 15,2-3-6-15,-3 2-20 16,-5-2-13 0,-7 4-16-16,-1 3-10 0,-6 6-18 15,3 6-8 1,-2 12-18-16,4 12-5 0,-4 9-6 16,7 11-1-16,0 7 2 15,2-4 1-15,14-3 2 16,1-6 0-16,5-11 2 15,4-7 0-15,5-10 2 16,4-4 2-16,-1-16 3 16,5-4-1-16,-1-11 2 15,1-8-1-15,-5-3 2 0,2-4 0 16,-6-1 2 0,-1-1 0-16,-6 5 7 0,4 11 3 15,-8 13 13 1,1 10 0-16,0 11-7 0,0 11-7 0,0 18-13 15,5 8-2-15,-3 19-1 16,3 7 0-16,-5 8-1 16,-2 1 1-16,-1 1-1 15,2-4 2-15,-2-14-22 16,0-8-19-16,0-17-58 16,2-9-38-16,2-17-99 15,1-7-114-15,6-21 199 16</inkml:trace>
  <inkml:trace contextRef="#ctx0" brushRef="#br0" timeOffset="-47111.52">23802 6115 700 0,'1'-11'132'0,"1"-1"130"16,-2 0-17-16,-3-2-50 0,-4-2-27 0,0 0-44 0,-1 0-13 0,3-3-18 0,-3 4-4 0,-5-1-18 0,-1-3-10 15,-14 6-20-15,-5 5-14 16,1 5-16 0,-4 11-7-16,-4 17-12 0,1 12-2 15,4 15-2 1,12 3 3-16,13-1 3 0,10-4 1 15,21-12 1-15,4-7 2 0,11-13 2 32,5-6 0-32,-1-12 3 0,-3-1 0 0,-2-15 3 15,-6-8 1 1,-4-13 2-16,-2-3 2 16,-7-9 11-16,-5 0 7 0,-3 7 6 15,-3 2-1 1,-7 15 2-16,-1 8-5 15,-5 17-16-15,2 16-5 0,1 18-13 16,1 14-5-16,4 19 5 16,0 7 1-16,-4 12-1 15,4-3 3-15,0 1-40 16,-3-9-32-16,6-10-61 16,5-10-42-16,2-14-102 0,-2-8-80 15,14-18 199-15</inkml:trace>
  <inkml:trace contextRef="#ctx0" brushRef="#br0" timeOffset="-46630.12">24357 6122 871 0,'0'-14'147'0,"0"-6"175"0,0-1-104 0,-2-1 1 0,-4-1-31 0,-6 4-45 0,-7 0-16 0,-15 8-52 0,-5 7-25 16,-13 11-39-1,1 12-13-15,3 14-11 16,5 6 0-16,19 5 1 0,10-4 1 16,22-12 3-16,6-4 1 15,13-13 3 1,3-5 3-16,6-11 2 0,4-7 4 0,-6-9 7 31,-2-4 9-31,-12-3 21 0,-1 1 12 0,-12 5 11 31,-7 5 1-31,-7 13-14 0,-10 8-14 16,1 24-19 0,-6 16-12-16,5 16-8 0,4 9-1 0,9 1 1 15,10-4-1 1,6-9-18-16,7-5-30 0,5-6-87 16,-2-4-128-16,-3-2 147 15</inkml:trace>
  <inkml:trace contextRef="#ctx0" brushRef="#br0" timeOffset="-46082.32">21610 7507 1132 0,'7'-11'149'0,"1"3"130"0,-7 5-45 0,-1 5-67 0,-1 10-47 0,1 13-70 0,0 12-17 0,8 13-16 16,-4 4-6-16,-1 6-8 16,-1-4 1-16,-2-5-71 15,0-1-60-15,-5-10-238 16,-6-2 198-16</inkml:trace>
  <inkml:trace contextRef="#ctx0" brushRef="#br0" timeOffset="-45914.93">21347 7752 1439 0,'16'1'167'0,"1"4"73"0,15-2-56 15,10-5-24-15,13-1-82 0,9-6-24 0,0 2-33 0,-2 0-11 16,-12 2-45-16,-6 2-55 16,5-5 51-16</inkml:trace>
  <inkml:trace contextRef="#ctx0" brushRef="#br0" timeOffset="-44963.81">22379 7532 1049 0,'-2'2'134'15,"-4"1"98"-15,3 6-5 0,-7-1-50 0,-2 5-34 0,-6 6-49 0,-5 8-22 0,-4 6-38 0,0 9-13 0,3 14-20 16,9 7-3-16,8 1-3 16,12-1 0-16,12-11 0 15,9-9 1-15,13-18-1 16,-3-11 1-16,4-14 12 15,-2-7 20-15,-10-15 33 0,0-7 12 16,-7-10 19 0,-4-4-8-16,-7-3-13 15,-7-6-4-15,-9-4-23 16,-12-4-8-16,-7 0-20 0,3 6-11 16,-2 23-20-16,-1 10-23 0,-2 18-68 31,-1 4-46-31,7 12-170 0,9 1 177 0</inkml:trace>
  <inkml:trace contextRef="#ctx0" brushRef="#br0" timeOffset="-44754.35">22844 7799 1838 0,'5'-2'203'0,"-5"2"167"0,-6-4-164 0,-7-3-70 0,2-1-66 0,1-3-61 0,6 2-8 16,2-1-17-16,-1 2-27 0,5 7-95 0,1-5-72 16,14 4 105-16</inkml:trace>
  <inkml:trace contextRef="#ctx0" brushRef="#br0" timeOffset="-43843.14">23237 7446 638 0,'-3'0'142'0,"1"0"231"0,1 0-123 0,1 0 5 0,-2 0-16 0,0 1-63 0,-4 2-22 0,-2 8-48 32,0 5-30-32,-3 8-45 0,3 4-14 15,-1 12-14-15,-2 4-3 16,6 6 0-16,-4-1-1 16,9-3 0-16,0-5-1 15,8-11-2-15,9-3 0 16,7-21 0-16,2 0 2 0,6-14 15 15,3-9 14-15,1-8 26 0,0-8 13 16,-7-7 11-16,-6 2-3 16,-16-4-8-1,-3-4-7-15,-19 0-18 0,-4-4-9 0,-18 3-22 16,-2 9-9 0,0 17-30-16,-1 10-21 0,5 19-58 31,5 8-40-31,10 6-116 0,7 3-173 0,23-1 256 31</inkml:trace>
  <inkml:trace contextRef="#ctx0" brushRef="#br0" timeOffset="-43565.99">23795 7387 1595 0,'-4'8'156'0,"-3"5"62"16,1 4-5-16,-3 10-83 0,5 4-49 0,1 10-42 0,0 7-15 0,3-1-18 0,0 5-5 15,3-5 1-15,-1 1-14 16,1-9-76-16,8-7-39 15,-1-12-145-15,4-7 137 16</inkml:trace>
  <inkml:trace contextRef="#ctx0" brushRef="#br0" timeOffset="-43058.31">24393 7113 1081 0,'-9'11'169'0,"-1"1"83"0,1 6-46 0,-2 4-23 0,-8 2-59 0,2-2-15 0,-9 9-15 0,-7 5-13 0,0 5-33 16,-5 10-15-16,2 7-22 0,3 5-8 0,14 8-4 31,8-4-3-31,22-6-3 16,8-7-1-16,22-12-2 15,11-4 1-15,5-13 4 16,6-4 1-16,0-15 6 16,-8-4 10-16,5-7 26 15,-8 0 16-15,-5-7 31 16,-7-1 9-16,-13-4 4 0,-10 2 2 16,-15-2-4-16,-9 3-6 15,-19 1-22-15,-9 4-17 0,-14 20-37 16,-5 13-15-16,-12 20-44 15,-7 6-29-15,-1 4-71 16,8 3 62 0,22-10 24-16</inkml:trace>
  <inkml:trace contextRef="#ctx0" brushRef="#br0" timeOffset="-41687.77">24690 7677 425 0,'5'0'129'0,"-1"-1"142"0,-2 1-85 16,-4 0-38-16,-4 0-30 0,1 0-24 0,-3-2-4 0,5-1 25 0,-5 3 6 0,8 0 3 15,-1 0 0-15,1-2-35 16,-3-5-19-16,4-4-21 16,4 0-19-16,-5-2-15 15,-2 0-2-15,-5 2-1 16,-8 0-2 0,-5 3-1-16,-4-1 1 0,-1 7-4 0,-5 1 0 15,-3 1-3-15,4 1-1 16,-1 2-1-16,4 1 1 15,4 2-2-15,1-1 0 32,4 3-3-32,4 3-2 0,2 3-2 0,-3 3 1 0,1 13 1 31,1 6 1-31,-3 9 3 0,3-3-1 16,5 1-3-16,1-4-1 0,16-3-18 15,2-3-24-15,9-6-100 16,9-3-403-16,9-10 348 31</inkml:trace>
  <inkml:trace contextRef="#ctx0" brushRef="#br0" timeOffset="-40754.35">3667 6720 475 0,'-8'-3'-96'0,"-3"1"70"0</inkml:trace>
  <inkml:trace contextRef="#ctx0" brushRef="#br0" timeOffset="-39611.88">3364 6733 769 0,'0'0'69'0,"0"-2"41"0,2 1-48 15,9-1-46-15,-8 2 8 16,5 3 31-16,-2 5 22 16,-3 0 38-16,0 5 9 15,-3 4 0-15,0-3-11 16,2 0-33-16,3-1-16 15,7-7-26-15,2-1-5 16,9-5 8-16,3 0 4 0,9 0 3 16,1 0-4-16,7 0-16 15,3-2-8 1,14-2-10-16,11 0-2 0,20-3-5 16,12-1 0-1,1-2 4-15,5 1 6 16,-7 2 12-16,4 7 4 15,14 0 0-15,6 4-5 16,2 5-15-16,-8 1-3 0,-4-1-6 16,11 0 0-16,10-1-1 15,5-4-1-15,-2-4 1 16,-6-4 0-16,15-2 3 16,5 1 2-16,4 4 2 15,3 1 0-15,-3 3-2 0,-2 3-2 16,6 4-1-1,-7 1 1-15,-10 1 0 0,5 1-1 16,-10-2 0-16,-2-5 2 16,-23 1-1-16,-9-6 1 15,-1-1 1-15,2-1-1 0,-7-7 2 16,-2 3-1-16,-23-4 1 16,-7 2-1-16,-3-1 0 31,-4 4 0-31,-2-1-1 0,6 3-2 15,4 2 0-15,-3 2 1 16,-3-1 2 0,-11 4 2-16,-15-3 4 0,-18 1 3 15,-12 3 6-15,-7-3 3 16,-12 1 2-16,-10 2 2 16,-21-3-4-16,-15 3-2 0,-24 1-1 15,-11-1 1-15,-13 0-2 16,-3-1-2-16,-30 3-5 15,-7-2-3-15,-17 2-3 16,-6-3-1 0,-11-4-3-16,-1-1-1 0,-10-1 0 15,-1-4 0-15,-7-1 1 0,3-2 1 16,4-5 0-16,-10 1 1 16,17-10-1-1,7-2-1-15,6-1-1 16,2-1 0-16,10 7 0 15,1-1 0-15,9 4 0 16,10 4 0-16,-5 2-2 16,-4 4-2-16,10 1 0 0,7 4-1 15,25-1 3 1,1 0-1-16,11-1-1 16,4-3 0-16,17 1-1 15,17 2 1-15,22 1-2 16,10-1-3-16,25 3-9 0,0-1-2 15,31 1-4-15,18 0 3 0,40 0 8 16,20 1 5-16,20-1 5 16,3-1 4-16,26 1 6 15,5 0 3-15,13 0-2 16,7 0-3-16,13-2-5 16,6 1-4-16,8 1 1 15,19 4-1-15,-5 3 3 16,-2 5 0-16,23 1 0 15,-17-1 1-15,1 1-1 16,14-7-1-16,-21-4 0 0,2-4 2 16,5-9 3-1,-14-3 2-15,-9-5 1 16,3-1 0-16,-23 1 1 16,-16-5 0-16,-22 4 12 15,-17-1 381-15,-45-4-282 16</inkml:trace>
  <inkml:trace contextRef="#ctx0" brushRef="#br0" timeOffset="-33914.03">21136 8644 888 0,'4'-1'100'0,"4"-4"116"0,3 3-86 0,2-4-5 0,1 1-26 0,3-4-37 0,7-1-6 0,6 2-5 15,8 0-1-15,9 5-3 16,7 0-8-16,18-3-11 16,9 0 1-16,12-4 10 0,8-3 7 15,19-2 6 1,12-6-9-16,28-6-18 0,5 1-9 16,23-8-10-16,8 3-2 15,7 3-1-15,13 2-2 16,18 6-1-16,-15 6 0 15,10 6-2-15,-5 1 1 0,-22 1-8 16,-8 0-40-16,-17-7-157 16,-9-7 132-16</inkml:trace>
  <inkml:trace contextRef="#ctx0" brushRef="#br0" timeOffset="-31658.18">24384 8657 1085 0,'-2'-5'89'0,"1"-3"65"0,-6 3-29 0,3 5 1 0,-7 0-19 0,-2 5-32 0,4 6-14 0,-7 2-29 0,5 7-16 0,0-2-14 15,3 4-2-15,1-2 1 16,3 4-1-16,4-2 11 16,4 3 2-16,8 2 4 15,6 0 2-15,3-2-4 16,1-1-2 0,6-1-1-16,1-2-1 0,1 1-4 0,-2 2 0 15,-4-1-1-15,-8-1 0 16,-13 2 0-1,-6 3 0-15,-21 1 0 0,-6-6 0 16,-11 5-32 0,-8-2-49-16,-12-6-134 15,-3-3-114-15,8-5 165 16</inkml:trace>
  <inkml:trace contextRef="#ctx0" brushRef="#br0" timeOffset="-31454.18">24340 8646 893 0,'19'-15'197'16,"3"3"254"-16,-7 9-287 0,-2 3-15 0,0 0-66 0,-1 0-26 0,10-3-33 0,4-5-7 0,4-10-1 15,4-5-43 1,-4-10-200-16,8-1 160 0</inkml:trace>
  <inkml:trace contextRef="#ctx0" brushRef="#br0" timeOffset="-30910.52">23650 4974 829 0,'11'-8'144'0,"0"1"107"0,-9 10-88 0,-7 6-30 0,0 16-55 0,-7 7-19 0,1 14-27 0,6 4-10 15,-1 10-12-15,3-2-5 0,12 1 1 16,-1-4-20-16,8-5-165 16,3 3 127-16</inkml:trace>
  <inkml:trace contextRef="#ctx0" brushRef="#br0" timeOffset="-29852.66">23818 8554 1279 0,'-4'0'95'0,"0"8"51"0,-7-5-48 0,4 18-18 0,-2-2-26 0,6 15-27 0,4 4-6 16,7 11-13-16,2 5-6 0,-1 2 10 16,2 4-47-16,-1-6-104 15,-6-5-187-15,9-11 164 16</inkml:trace>
  <inkml:trace contextRef="#ctx0" brushRef="#br0" timeOffset="-29252.42">22997 4881 561 0,'10'0'128'0,"2"10"204"0,-4 2-156 0,6 18-24 0,-1 11-40 0,-4 19-72 0,4 8-24 0,-5 6 18 0,-5 2-69 0,7 0 34 15</inkml:trace>
  <inkml:trace contextRef="#ctx0" brushRef="#br0" timeOffset="-27222.44">23280 8728 164 0,'0'-2'74'0,"0"2"111"16,0-3 2-16,0 3 15 16,-2-2-4-16,0 2-27 15,-2-1-9-15,-1 1-25 16,2 0-9-16,-8 0-24 15,-2 1-14 1,-7 4-27-16,1-2-10 0,-5 8-19 16,-1 3-8-16,1 7-17 15,4 9-5-15,4 11-6 16,3 8-1 0,10 3 2-16,3 0-1 15,11-3 0-15,2-7-3 16,10-12 2-16,-2-11 3 0,10-16 18 15,-2-7 15-15,1-20 22 16,3-3 9-16,-8-12 4 16,0-8-3-16,-10-2-9 15,-11 0-6-15,-12 1-16 16,-12 0-9-16,-12 2-30 16,-2 3-31-16,-7 9-53 15,0 4-43-15,1 15-235 0,-2 1 227 16</inkml:trace>
  <inkml:trace contextRef="#ctx0" brushRef="#br0" timeOffset="-26665.13">21935 4520 1413 0,'-11'19'152'0,"-1"5"107"0,7 12-171 0,5 5 13 0,2 13-66 0,10 4-13 16,7 7-2-16,-1-2-5 0,4-2-24 0,-2-7-49 0,4-2 37 15</inkml:trace>
  <inkml:trace contextRef="#ctx0" brushRef="#br0" timeOffset="-26065.09">21535 8805 764 0,'-2'0'192'16,"-4"3"225"-16,12 8-237 0,-1 3-13 0,12 15-73 0,2 5-33 0,6 14-33 0,1 5-6 0,-6 3-17 15,1 3-2-15,-2-11-58 16,-4-4-64-16,0-14 67 0</inkml:trace>
  <inkml:trace contextRef="#ctx0" brushRef="#br0" timeOffset="-25703.57">22073 8781 1305 0,'-11'11'63'0,"-4"10"12"0,1 7-19 0,2 13-7 0,1 5-24 0,11 11-19 16,11 4-6-16,4-7-2 15,9-8-1-15,11-10 1 16,-1-14 4-16,12-13 21 15,-2-5 29-15,-3-14 43 0,-9-6 17 16,-7-15 24-16,-9-5-14 16,-7-18-20-16,4 0-7 15,-11-6-25 1,-5-1-11-16,-12 7-22 0,-8 4-17 16,-12 18-31-1,5 15-17-15,-14 17-40 0,1 12-45 16,4 17-137-16,2 7 143 0</inkml:trace>
  <inkml:trace contextRef="#ctx0" brushRef="#br0" timeOffset="-25273.19">22615 8833 1202 0,'-6'26'95'0,"-2"-3"47"0,3 1 9 0,4-8-8 0,-2-4-10 0,3-10-12 0,4-1-1 0,0-2-20 0,0-2-15 0,3-8-12 16,-1-2-3-16,2-3 2 15,0-3-3-15,-2 2-13 0,2 3-8 32,-5 3-16-32,-3 1-8 0,0 7-14 15,-9 3-5-15,1 3-7 16,-2 5-4-16,1-2-1 15,4 2 1-15,3-1 0 16,2-3 0-16,5-2-1 0,0 1 1 0,1 0-37 31,-3 0-37-31,-3 1-104 16,0 3-62-16,-1 9 127 0</inkml:trace>
  <inkml:trace contextRef="#ctx0" brushRef="#br0" timeOffset="-17347.85">2990 13107 698 0,'-3'-3'117'0,"-5"-2"112"16,-1 4-21-16,1 1-50 0,-5 6-26 0,1 5-41 0,-1-2-22 0,7 2-31 0,4-1-13 15,16 3-15-15,11 1 7 0,24 8 13 16,18 3 12-16,35 5 3 16,13 3-8-16,21-8-14 15,-3-7-10-15,-6-15-6 16,11-6 0-16,-6-13 8 16,1-5-24-16,-18-2-202 0,-16-2 154 15</inkml:trace>
  <inkml:trace contextRef="#ctx0" brushRef="#br0" timeOffset="-16143.42">2632 14312 376 0,'0'-2'75'0,"-2"1"75"0,-1-1-24 0,3-1 4 0,-3 1 7 16,3 2-2-16,0 2-26 0,3 1-17 0,2 0-15 0,0-3-5 0,7 0-4 0,6-6-3 0,10 0-10 0,10-4-7 0,1-1-16 0,4-1-6 0,1 4-10 16,-6-2-4-16,3 9-5 0,0 1-1 0,0 0-2 15,5 3-1-15,-2 2-1 0,5-1-1 0,5-1-1 16,6 1 0-16,3-4-2 31,1-4-1-31,3 1 14 16,-4-1 1-16,1 2 3 15,-1 0 3-15,1 2-13 16,2 4 0-16,3 0-2 16,5-1 1-16,-1 1 0 0,-5-3-1 0,-5-1-1 15,0-3 1 1,-8-3-3-16,2-5 0 15,1-4 0-15,4-2 0 0,15 8 0 16,5-4 0 0,-3 7 2-16,-8 3 3 15,-11 3 5-15,-8 0 3 0,-3 0 0 16,-2 0-1-16,1-4-5 16,1-3-3-16,3 2-2 15,3-6 0-15,17-2 0 16,6 1 0-16,2 1 1 0,1 1 0 0,-10 7-1 31,-7 1-1-31,3 2 0 16,4 0 0-16,-2 0 0 15,11 0 0-15,7-9-1 16,-2 4 21-16,-4-1 13 0,-12 1 0 16,-7 5 3-1,-1-1-21-15,-5-1-11 16,7 2-2-16,11-3-2 15,5 3 1-15,7-2-1 16,0-1 1-16,-15 0 0 16,-4 1 1-16,-8 2 1 0,-4 2 1 0,-3 6-6 15,-5 1-30-15,1 4-23 16,-6-1 26-16</inkml:trace>
  <inkml:trace contextRef="#ctx0" brushRef="#br0" timeOffset="-9856.42">3710 6629 1193 0,'-11'0'86'0,"4"-2"43"0,1-3-5 0,6-7-45 0,6 1-11 0,8 3-22 0,7 6-15 0,21 15-9 16,4 4-5-16,24 13-7 15,7-3-2-15,5-3 13 16,3-7 6-16,-6-8 16 15,-10-7 7-15,-5-4 1 16,-4-4-2-16,-21-2 1 16,-11-1 7-16,-21-1 5 15,-15 4-2-15,-27 0-12 16,-8 3-15-16,-21 6-19 16,-12 5-4-16,-30 4-2 0,-14 1-1 0,-4-5-3 31,1-4 0-31,39-5-4 0,16-10 0 0,38-5-11 15,15-6 3-15,29 0 8 32,13 0 10-32,28 1 19 0,19-1 3 15,25 8 0 1,9 5-8-16,2 7-7 16,-12 2-6-16,-22 8-1 0,-18 0 0 0,-28 4 9 15,-10 6 8-15,-29-4 10 16,-8 6 0-16,-26-1-5 15,-9-3-9-15,-14 0-11 16,-12-5-3 0,4-8-6-1,14-4-3-15,26-6-10 16,23-4-4-16,47-3-5 0,19 0 1 0,44-19 9 16,10-8 9-16,40-18 223 0,18-26-162 0</inkml:trace>
  <inkml:trace contextRef="#ctx0" brushRef="#br0" timeOffset="13636.79">2970 15665 971 0,'-16'22'71'0,"2"-1"44"0,1-9-18 0,-1-10 21 0,4-2-11 0,7-8 2 0,3-3-14 0,11 1-29 0,-4-2-5 0,15 5-20 0,0 7-14 0,16 15-20 0,11 5-6 15,23 7-1 1,18 0-2-16,22-7 1 16,3-7 0-16,0-13-1 15,-4-6 2-15,4-10 2 16,6 2 3 0,-4-4-51-16,-5 6-242 0,-20 7 190 15</inkml:trace>
  <inkml:trace contextRef="#ctx0" brushRef="#br0" timeOffset="14642.65">2525 16879 365 0,'-13'-1'96'0,"2"-2"70"0,-2-2-6 0,2 3-11 0,0 5-33 0,0 5-18 0,-1 5-32 0,-2 0-9 0,1 1 0 0,0 0 0 0,7-6 4 0,-2 3 2 15,8-11 6-15,-1 1 7 0,1-1-1 0,-4-6-6 0,4 0-19 0,2 3-13 0,1-4-22 16,7 6-6-16,1-4-6 0,-2-3 0 0,8 0 0 16,1 2 1-16,5-5 2 0,6 6 2 15,7-1 0 1,4 3-1-16,10 0-2 0,-3-4-1 15,7 3 5-15,0-3 5 0,-2 4 3 16,0 3 0-16,-3 0-4 16,3 5-5-1,1 4-3-15,10 2 0 0,4 4-1 16,7-3-1-16,2 1 0 16,-4-4 0-16,1-2-1 0,-7-4 0 15,2-6-1-15,-3 1-16 16,6-1 42-1,11 3 2-15,11 0 2 0,8 0 18 16,-10 9-42-16,-3-4-1 16,-20 4 2-16,-6-1 0 15,-10-1 3-15,-3-4 2 16,-11 3 0-16,-7-3 0 0,-7-1-37 31,-7-1-69-31,-9-5 57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46:00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13639 14405 1396 0,'-14'-6'72'0,"-4"-9"46"0,15-5-102 0,3-2 7 0,-1 5 21 16,1 4 14-16,-2 8 29 0,2 5-6 0,0 3-25 0,-2 4-14 0,2 10-27 0,0 0-7 0,5 5-6 0,6-3-2 0,11-3-1 15,10-3-1 1,22-7 1-16,18-4 1 0,27-7 3 15,21-6 0-15,26-5-2 16,11-3 0 0,28 0-1-16,7-3-2 0,17 0-1 0,19 2 0 15,6-1-2-15,7 4 0 16,34-2 0 0,-2 1 0-16,26 6 0 0,9-1 1 15,20 4 6-15,7 9 4 16,13 6 8-16,9 2 5 15,7 11 3-15,5-5 1 0,-6 0-1 16,2 0 0-16,-17-3 2 16,2-4 2-16,-17-2 11 15,-9-5 10-15,-17-5 9 16,-21-2 1-16,-35-4-15 16,-7-1-12-16,-53-4-28 15,-22-3-45-15,-51 0-567 16,-33-20 431-16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3T18:46:20.5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7190 8321 403 0,'-11'0'86'0,"0"-5"103"16,4-4-25-16,-2-4-5 0,4 0-2 0,-1 2-4 15,1 2-12-15,-3 4-25 0,2 5-4 0,-5 5-15 0,6 3-11 0,0 4-15 0,5-1-5 0,11-1 3 0,13-5 5 0,25-2 11 0,22-2-3 0,33 6-22 16,18-3-14-16,18 6-29 0,18-1-5 0,20-7-9 16,2-2 0-16,8-5 2 0,-5-3 0 0,-11 0-2 0,-5 4-55 15,-9 2 37-15</inkml:trace>
  <inkml:trace contextRef="#ctx0" brushRef="#br0" timeOffset="1280.17">2612 7624 689 0,'-18'14'106'0,"-2"-1"111"0,1 1-6 0,-2-3-40 0,4 1-15 0,6-8-36 0,6-4-18 0,5 0-13 0,3-4-10 0,11-2-25 0,9 3-13 0,13 0-19 0,11-2-3 0,21 5-3 0,11 5-3 0,19 6-7 15,12 3-2-15,43 3-1 0,10-1 1 0,24-6 3 16,20-9 1-16,11-9 28 15,9-12 9-15,30-7 4 16,-3-5 1 0,5 1-10-16,1 3-4 0,-34 4-4 15,-15 10-2-15,-23 7-17 16,-24 14-5-16,-32 10-35 16,-16 11-77-16,-41 12 64 15</inkml:trace>
  <inkml:trace contextRef="#ctx0" brushRef="#br0" timeOffset="2158.05">15005 6137 689 0,'-3'-2'199'0,"1"-3"-62"0,1 1 196 16,1 2-125-16,0 2-22 0,-5 2-13 0,0 9-25 0,5 6-45 0,0 7-11 0,0 17-21 15,5 11-18-15,3 17-13 0,-2 10-7 0,2 12-19 0,2 9-6 16,-6 4-4-16,4 3-1 0,-1-8 0 0,2-4 0 0,4-21-42 0,-2-12-56 0,3-26-276 16,11-22 225-16</inkml:trace>
  <inkml:trace contextRef="#ctx0" brushRef="#br0" timeOffset="2367.19">15672 6701 1824 0,'7'16'150'0,"-7"-3"95"0,-3-2-102 0,-2-5-16 0,2-6-57 15,-4-8-46-15,3-11-10 0,4-9-98 0,0-4-97 0,17-9 99 0</inkml:trace>
  <inkml:trace contextRef="#ctx0" brushRef="#br0" timeOffset="2668.36">16291 6482 1239 0,'8'-8'115'0,"-7"3"118"0,1 1-48 0,-4 2 34 16,-4 0-34-16,-5 4-60 16,-6 4-20-16,-2 15-42 31,-10 3-20-31,-2 13-23 15,2 11-9-15,6 7-8 0,7 8-3 16,17 5-3-16,10 3 0 16,21-8-1-1,11 1 1-15,9-15 3 16,0-14 2-16,0-16 3 0,-3-14 1 16,-5-13 5-16,3-13 3 15,-4-7 8-15,1-10 5 0,-12-6 23 16,-6 0 7-16,-15-2 13 15,-11-1-1-15,-12-5-21 16,-13-3-11-16,-12 4-24 0,-2 5-11 16,-4 18-20-1,-1 6-21-15,0 19-58 0,3 0-37 16,5 7-119-16,6-1-92 16,26-1 193-16</inkml:trace>
  <inkml:trace contextRef="#ctx0" brushRef="#br0" timeOffset="3329.28">17092 6264 933 0,'0'-1'127'0,"-1"-2"130"0,-6-1-21 0,4 1-9 15,-5 2-39-15,4 1-57 0,-6-2-19 0,5-1-22 0,-1 3-3 0,1 3-14 0,5 0-9 0,0 0-16 16,0 5-6-16,0-1-10 0,-3 4-3 0,5 9-6 0,-1 7-3 0,9 16-2 0,2 12-1 0,3 19-3 0,-1 10-1 0,-3 7-4 16,-3 4-2-16,-4 2-2 0,0 4-1 0,-4-12-2 0,0-11 1 0,0-14-33 15,-2-19-36-15,0-13-106 16,4-10-78-16,9-16 130 15</inkml:trace>
  <inkml:trace contextRef="#ctx0" brushRef="#br0" timeOffset="4309.37">18873 6320 637 0,'5'-5'137'0,"3"0"157"0,-3 5-35 0,-5 3-8 0,-5 2-29 0,-5 9-31 0,-2 2-6 0,-10 11-38 0,1 4-26 0,-10 2-61 0,1 8-27 0,-8 2-21 0,-6 4-2 0,-2 5-4 16,-5 0-1-16,6 0-3 15,2-3-26-15,4-8-79 16,2-1-55-16,6-23-192 16,2-6 192-16</inkml:trace>
  <inkml:trace contextRef="#ctx0" brushRef="#br0" timeOffset="4533.53">18373 6416 1018 0,'0'0'124'0,"8"6"198"0,3 7-160 0,14 9-11 0,12 8-9 0,5 12-60 0,10 4-19 16,13 14-25-16,8-3-14 0,13 6-18 0,3 3-1 0,-7-4 4 0,-2 1-23 0,-20-13-111 0,-3-4-116 0,-7-11 120 16</inkml:trace>
  <inkml:trace contextRef="#ctx0" brushRef="#br0" timeOffset="5133.32">19952 6387 922 0,'-9'-6'101'0,"4"-3"93"16,-3-1-5-16,4 2-35 0,4-4-24 0,0-1-51 0,4 0-21 0,9 2-11 0,4 2 2 15,15 6-5-15,1 3-5 0,13 11-15 0,1 6-8 0,0 7-10 0,5 6 0 0,-7 3-3 0,-4 3 2 0,-15-6 1 0,-2 5 0 0,-11-7 0 16,-13 2 1-1,-7 2 0 1,0-5 0 0,-17 2 1-16,-5 3-2 0,-16 0 0 15,-9 2-1-15,-11 1-1 16,4-2 1-16,10 0 0 0,12-6 0 0,22-8-2 16,9 0-2-16,23-7 7 15,14-1 5-15,15-7 7 16,16-4 2-16,13-10-6 15,9-2-5 1,-4-6-8-16,0-2-1 0,1-6-29 31,-2 1-32-31,2-5-104 0,-5 3-175 0,-14 1 195 16</inkml:trace>
  <inkml:trace contextRef="#ctx0" brushRef="#br0" timeOffset="5466.81">21013 5162 1124 0,'-5'-13'119'0,"0"-6"-66"0,5 4 124 0,2 2-36 0,-1 7 8 0,2 6 21 0,-1 5-32 0,3 21-49 0,-1 18-10 0,1 23-17 0,3 12-9 0,2 10-16 0,-3 5-7 0,11-6-15 0,-2-8-2 15,1-10-4-15,2-15-1 0,-5-14-12 16,-1-5-38-16,-7-12-106 15,8-1 89 1</inkml:trace>
  <inkml:trace contextRef="#ctx0" brushRef="#br0" timeOffset="7060.29">6215 6195 357 0,'-7'6'83'15,"1"-4"97"-15,1-2-15 0,-2-3 25 0,5-5-25 0,-1-3-24 0,3-2-17 0,1 1-31 0,1-4-11 0,6-2-26 0,1-5-12 16,9-4-21-16,1-6-4 15,7-3-2 1,4 1-1-16,3-5-2 0,4 3-2 16,9 0-6-1,1-1-4-15,22 2-2 0,9 0 0 16,10-2-1-16,5-1-1 16,-3 1 2-16,-2 0 1 0,2 5 6 15,5-2 2 1,15 7 0-16,1 3-2 0,7-1-3 15,-9 1-1 1,-5 3-1 0,11-2 0-16,10 4-1 0,3-4 1 15,-2 4-2-15,-9 1 1 16,-4 0-1-16,5 3 0 16,13 7-1-16,-1 1-1 15,-12 8 0-15,-8 0-2 0,-10 11 0 16,6 3 11-16,-1 10 7 15,-1 4 4-15,-9 11 2 16,-16 6-12-16,-3 10-3 16,1-2 0-16,7 3-1 15,12-1 0-15,0-2 0 16,2-1-1-16,-11-6 0 16,-7 0 0-16,-1-7 1 15,-2-6 0-15,1 1 2 0,-3-6 1 16,-12-3-1-16,2 0 2 0,-13-1-1 15,-3 0 0 1,-19-4 2 0,-5 4-1-16,-11-4 0 15,-4 2 0-15,3-4 0 16,-4-4-1-16,-1-5 1 0,0-1-18 16,-8-8-64-1,0 0-57-15,9-8-353 16,-2-10 298-16</inkml:trace>
  <inkml:trace contextRef="#ctx0" brushRef="#br0" timeOffset="7533.83">11037 5905 662 0,'-4'-7'94'0,"-4"1"80"0,0-5-53 0,5 3-36 0,1 2-8 0,2 6 0 0,0 0-10 0,0 6-18 0,0 8-7 0,0 9-9 16,0 3-6-16,3 7-9 15,4 4-7-15,4-3-8 16,3 3-2-16,6-1 1 16,10 0 1-1,0-3 2-15,7 0 0 0,-11-4 2 16,-3-2 1-16,-14-5 13 15,-3 1 17-15,-17-4 18 32,-6 2 3-32,-21 2-7 0,-11-5-14 0,-4-4-18 15,-9-6-29 1,-12-10-107-16,-8-4-57 16,-29-14 75-16</inkml:trace>
  <inkml:trace contextRef="#ctx0" brushRef="#br0" timeOffset="10447.7">19345 8885 209 0,'6'4'40'0,"-4"-3"46"0,1 2-30 0,3-3 34 0,-2 0 21 0,5 0 26 0,-1 0-4 0,1 0-34 0,-1 0-11 0,-5 2-6 16,-1 4 17-16,-2 2 29 15,0-2 8 1,2 1 15-16,-2-7-1 0,0 1-18 0,0-1-17 0,0 0-25 16,0 0-11-16,-5-1-13 31,-3 2-3-31,-6 10-16 15,-5 3-13-15,-11 15-21 16,-3 7-6-16,-13 16-6 16,-3 8-1-16,-8 6-3 15,-3 5-4-15,-4-1-38 16,2-6-17-16,5-8-59 0,5-8-29 16,14-11-19-16,2-7-17 15,23-15-57-15,12-11-72 16,-7-9 179-16</inkml:trace>
  <inkml:trace contextRef="#ctx0" brushRef="#br0" timeOffset="10688.51">18891 8972 808 0,'11'-39'161'0,"-2"6"180"0,-2 7-77 0,0 14-53 0,-3 7-29 0,-4 5-51 0,4 5-25 0,7 14-35 0,5 3-10 16,16 14-25-16,6 11-10 0,10 13-15 16,8 6-7-1,8 1-3-15,10-1-1 16,7-5-1-16,9 1-2 0,0-12-48 16,-16-5-46-1,-9-11-135-15,-15-8-200 0,1-14 246 16</inkml:trace>
  <inkml:trace contextRef="#ctx0" brushRef="#br0" timeOffset="11397.48">20418 8881 417 0,'-16'-7'106'0,"2"3"92"0,-2 2-36 0,7 0-8 0,-4 2 3 0,0 0-1 0,4 0-11 0,1 0-12 0,8 0-25 0,-2-3-8 15,-4-6-14-15,8-1-5 16,2-4-6-1,6 0-4-15,4-5-14 0,0 0-8 16,8-5-12-16,4 1-5 16,4 1-8-1,9 3-4-15,8 5-7 16,2 3-3-16,0 7-1 16,-3 4 1-16,0 8-2 15,-4 11 1-15,-4 6-2 0,-2 2 1 16,-10 3 2-16,-7 0 1 15,-13 6 2 1,-12 5-1-16,-18 7-1 0,-8 2-2 16,-10 12-3-16,-7 1-1 0,-8 3-3 31,-3 0 1-31,2-6-1 16,6-8 0-16,14-11 0 0,9-4-1 15,17-11-3 1,7-4-3-16,10-9-2 0,11-5-1 15,18-6 2-15,10-2 3 0,18-8 2 0,9-3 1 16,8-2-2-16,3 0 2 16,5 1-54-1,-10-6-66-15,-11-2-283 16,-4-4 235-16</inkml:trace>
  <inkml:trace contextRef="#ctx0" brushRef="#br0" timeOffset="11980.46">21208 8015 946 0,'0'-2'123'0,"-3"-1"116"0,8 0-37 0,-2-3-14 0,6 3-32 0,9-4-40 0,2 2-12 0,12 7-28 0,6 1-13 0,3 13-27 0,3 0-14 0,-11 7-12 16,-1 3-2-16,-18 2 2 31,-10 0 4-31,-18 2 0 0,-13 2 2 0,-9-2-3 16,-6-2 0-1,4-6-3-15,1-3-1 16,15-12-4-16,8 0-4 15,14-5-5-15,11 1 1 16,14 5 3-16,13 0 4 16,13 6 4-16,10 5-1 0,7 3 0 15,-5 2 3-15,-9 6 10 16,-13-3 3-16,-21-2 8 16,-9 2 1-16,-30-2-5 15,-10-1-2-15,-31-6-11 16,-8 3-14-16,-13-13-56 15,4-3-55-15,8-13-143 0,9-8-147 0,12-27 219 32</inkml:trace>
  <inkml:trace contextRef="#ctx0" brushRef="#br0" timeOffset="12631.41">21790 5736 725 0,'0'0'87'0,"-4"-3"85"0,-3 0 20 16,6-2 11-16,-2-3-28 0,1 3-43 0,4-1-14 0,1 1-32 0,6 4-9 0,7 1-26 0,9 6-16 0,15 11-14 0,10 2-7 15,18 19-10-15,14 5-1 16,14 18-4 0,7 9 0-16,-4 10 1 0,-11 10 0 0,-21 9 3 31,-9 7 0-31,-15 1 0 0,-15 4 0 16,-18-3 1-16,-14 4 1 15,-18 8 0-15,-12 3-1 16,-15 5-1-16,-3 0-2 0,-2-13-2 31,0-2-2-31,-2-18-6 0,2-7-4 0,3-17-22 16,9-9-16-16,12-23-68 15,6-9-56-15,13-23 96 16</inkml:trace>
  <inkml:trace contextRef="#ctx0" brushRef="#br0" timeOffset="12899.39">21995 7770 1012 0,'27'34'104'15,"-3"-6"31"-15,-5 2 3 0,-2 0 0 0,-7-2-55 0,-1-1-27 0,2-3-22 0,0-4-8 0,8-7-12 16,8-7-3-16,17-7-7 16,3-10 0-16,7-16-4 15,0-5-40-15,-1-12-139 16,-4-5-168-16,3-19 178 0</inkml:trace>
  <inkml:trace contextRef="#ctx0" brushRef="#br0" timeOffset="13364.61">23314 6722 939 0,'-6'-8'102'0,"1"-2"82"0,-4 6 9 0,7 5-22 16,-3 2-24-16,2 10-27 0,3 9-14 0,0 11-27 0,7 11-14 0,-6 8-38 0,1 5-10 15,-2 9-12-15,-2 2-1 16,-1-3-2-16,-6-2-5 0,4-13-49 15,0-9-42-15,2-12-177 16,3-7-198-16,0-11 264 16</inkml:trace>
  <inkml:trace contextRef="#ctx0" brushRef="#br0" timeOffset="13596.57">23109 6969 1168 0,'-1'0'110'15,"-3"0"108"-15,3 0-59 0,1 2-3 0,1-2-24 0,-1 0-42 0,5-2-15 0,0-2-28 0,6 2-16 16,6 2-19 0,7-2-5-16,12-1-6 15,5 2-1-15,16-4-2 16,0 0 1-16,6 4 4 15,2-3-21-15,-13-2-102 16,-2 3-68-16,-18-6 85 0</inkml:trace>
  <inkml:trace contextRef="#ctx0" brushRef="#br0" timeOffset="14017.22">23788 6788 716 0,'0'-3'149'0,"0"-2"138"0,0 3-112 0,0-1 17 0,4-1-58 0,9 0-23 16,9 3-40 0,0 1-17-16,11 3-25 15,-3 6-7-15,5 6-11 16,1 4-1-16,-3 4-6 15,2 4 0-15,-8 1 2 16,-4-1 1 0,-13 0 7-16,-10-3 3 0,-13 3 0 15,-12-1-1-15,-11 7-7 16,-7 4-3-16,-3 2-4 16,5 4 0-16,15-4-2 0,4 1-3 15,20-9-5-15,2 2-1 0,24-6 1 16,1-3 2-1,16-7 3-15,6-1 2 0,7-4 1 32,3-4 0-32,4-3-16 15,2 1-20-15,-8-4-94 0,-6-2-111 16,-11 2 133-16</inkml:trace>
  <inkml:trace contextRef="#ctx0" brushRef="#br0" timeOffset="16844.89">15660 6061 370 0,'1'3'130'15,"3"5"141"-15,-4-3-34 0,-4 3-57 0,-2-1-26 0,0 1-42 0,-1 0-9 0,0-5-12 0,5-1-7 0,0-2-11 16,2 0-8-16,-3-5-18 0,3-4-4 16,2-5-6-1,4 1 2-15,2-11-6 16,5-1-3-16,-2-5-10 16,-5-6-6-16,3 1-3 15,-1-1-1-15,-8 3 0 16,0-2 0-16,-9-1 0 15,-2 4 0-15,-2-6-4 16,1 1-2-16,-3-1-1 16,1-2-2-16,0 7 1 0,-5 2-1 15,0 4 1-15,-5 2 1 16,-4 1-1-16,-7 0 0 16,-1 2-2-1,-2 2 0-15,5-4-1 16,0 0 0-16,8 4-1 15,-1 3 1-15,6 7-1 16,-4 4 0-16,1 3 1 16,-3 3 1-16,4 3-1 15,2-2 1-15,-5 4 0 16,-1 1 0-16,0-4 1 0,-3 0-1 16,2 2 0-16,0 3-1 15,1-1-1-15,2 3-1 16,3 2-2-16,-1 0 1 15,5 4 1-15,-5-3 1 0,-2 1 2 16,-3 1 1-16,2 2-1 16,0 3 0-16,0-2-1 15,0 4-1-15,6 1 0 16,-2 1 0-16,8 4 0 16,-1 0-1-1,3 3 0-15,3 0-1 16,4 5 1-16,2 2 0 0,-1 0 1 15,-2-4 1-15,4 0 1 16,-1-3 0-16,0-5 0 16,2-3 0-16,-1-1 2 15,-2-9 0-15,-2-1 0 16,2-3 1-16,1-3-2 0,2-5 1 16,0 2 0-16,-1-2 1 15,-1 0-1 1,-1 0-1-16,1 0 1 0,-9-2-1 15,8-3 1-15,3 5-1 16,-1 0-1 0,1-1 0-16,-2-1 0 0,0-1 0 15,1 1-1-15,1 1 0 0,0-2 1 16,0 3 1 0,0-4 0-1,-3 1 1-15,1 2-2 16,0-2 0-16,1-8 0 0,-1 6 0 15,2-2 0-15,0 1 0 0,-1 0 1 16,1 6 0-16,0-2 1 16,-2 1-1-16,-7-12 1 0,7 2-2 31,-3 3 0-31,1-3 0 0,2-1 0 16,2 0 0-16,-3-2 0 0,0-6 0 15,3-4 0 1,3 2 0-16,-3-8 0 0,0 6 1 0,-3 1 0 15,-2-6 1-15,-1 7 0 32,-2-3-1-32,-5 0 1 15,1 1-1-15,-1-1-1 16,0 1 0-16,2 2 0 16,5 3 0-16,-3-3 0 0,-3 5 0 0,3 1 0 15,0 0 0-15,-1 8 0 31,1-1 0-31,-2 1 0 16,-2 0-2-16,-1 2 1 16,0 0-1-16,-2 1 1 15,0-1 1-15,-4 4 0 16,-3 0 0-16,1-1-1 0,-3 3 0 0,1 0 1 16,-1-1-1-16,2-1 0 15,-4-1 0 1,3 0 0-16,0-4 0 15,5 3-1-15,-1 2 1 0,4 2 0 16,-3 0 0-16,0 2 1 16,-3-1 0-16,-3 7-1 15,-2-3 1 1,2 1-1-16,0 2 0 16,6 2-2-16,-3-6 1 0,7 4-2 15,1 3 2-15,2-4 0 16,1 2-1-16,6 1 1 15,-3-1 0-15,5 0 1 16,-3 4 0-16,-2 0 1 16,0-1 0-16,-2 6 0 15,4-1 0-15,-4 0-1 16,3 5 0-16,0 2-1 16,1 1 0-16,1-1-1 15,1 6 1-15,-1-3 0 16,-2 1 1-16,4 7 1 0,-5 1-1 0,4 0 0 15,-3 7-1-15,6-7-1 16,1 4 1 0,0-7 1-16,0 0 1 0,0-5 0 15,-2 1 0-15,2-4 0 16,0 0 0-16,-1-1 1 31,1-2 0-31,0-8 0 0,1-3-5 16,-4-8-31-16,3-3-24 15,-3-3-70-15,0-8-67 16,3-2 111-16</inkml:trace>
  <inkml:trace contextRef="#ctx0" brushRef="#br0" timeOffset="17339.77">13312 5832 610 0,'0'-1'87'0,"2"1"109"0,3-2 11 0,-1 2-15 0,7 3-21 0,0 7-77 0,2-1-30 0,1 9-45 0,2 5-8 16,3 4-6-16,3 1-2 16,0 2-2-16,3 0 0 15,2-4 0-15,-3-6-1 0,1 2 1 16,4 2-1-16,-6-7 1 15,1 2 0-15,-2-5 2 16,-8-1-1 0,-1-7 17-16,-5-4 7 0,6-9 22 15,-2-4 8 1,0-8-4-16,5-6-5 0,-11-8-21 16,8 2-9-16,-1-4-10 15,-2 2-3-15,0 3-19 16,-1 5-34-16,-1 9-144 0,-1 2 119 15</inkml:trace>
  <inkml:trace contextRef="#ctx0" brushRef="#br0" timeOffset="18300.93">13592 6925 490 0,'0'-3'93'0,"-2"0"100"0,2-2-24 0,0 2-31 16,-6 0-14-16,3 1-24 0,1 2-9 0,0 0-9 0,2 3-10 0,-3 8-22 16,-5 2-8-16,4 6-19 31,-4 0-9-31,8-2-12 15,1-1-2-15,9-7 3 0,2-1 7 16,3-8 16 0,-3 0 6-16,1-9 11 0,-5-1 3 15,-4-4-2-15,6-2-1 16,-9 2-5-16,-2-6-2 0,-9 4-9 16,-5 0-4-1,-7 5-8-15,1 2-9 16,-3 9-6-16,1 4-2 0,1 7-7 15,7 10-2-15,9 4 0 16,6 0 2-16,11 1 2 16,7-3 2-1,0-8 2-15,6-3 1 0,-7-9 2 16,4-4 5-16,-4-10 10 16,1-2 4-16,-4-4 8 15,-8-4 0 1,-6 2-2-16,-1-1-3 0,-14 2-3 15,1 0-3-15,-9 5-6 0,-1 3-5 16,3 10-6-16,-2 2-4 16,4 12-4-16,6 0-2 15,13 4 0 1,5 1 1-16,11-5 4 0,1-2 3 16,4-4 3-1,-4-1 0-15,-6-7 3 16,-2-3 1-16,-2-9 2 15,2 0 1-15,-4-9 7 0,0 1 3 16,-5-4 4-16,-7 2 0 16,3 6-6-16,-7 4-2 15,0 4-6 1,4 6-4-16,-4 9-5 0,2-3-16 0,4 7-53 16,5-4-51-16,6-1 62 15</inkml:trace>
  <inkml:trace contextRef="#ctx0" brushRef="#br0" timeOffset="19194.62">14212 6521 359 0,'0'2'114'16,"-5"1"77"-16,0 0 0 0,-3 0-9 0,0-1-20 0,5 0-10 0,-3 4-22 0,-5 2-15 0,-8 1-38 0,-2 7-18 15,-9 5-28-15,4-3-7 16,0 12-9-16,4 2-3 16,3 6-8-16,5 3-3 0,11 6-4 15,1-3-2-15,7 2 1 16,9-7 0-16,10-5 0 16,1-4 0-16,12-12 0 15,-4-2 2-15,1-11 5 16,3-5 5-16,-11-13 11 15,4-7 9-15,-6-9 18 16,-3-4 6-16,-7-11 13 16,-8-5-1-16,2-4 0 15,-6-3-5 1,-7-2-15-16,-6 3-7 0,-10 11-18 16,1 6-4-16,-2 17-10 0,-2 9-14 15,-3 13-53 1,-1 21-45-16,-5 4 54 15</inkml:trace>
  <inkml:trace contextRef="#ctx0" brushRef="#br0" timeOffset="20879.75">14451 9057 854 0,'-3'5'161'0,"-8"-2"143"0,0 7-87 0,-5-4-26 0,-3 7-76 0,2 1-39 0,-3 5-60 16,4 7-13-16,-5 11-3 15,1 8-1-15,7 17-4 0,5 6-1 16,11 1 1-1,7-4 0-15,10-15 5 0,6-10 1 16,5-15 3-16,2-11 4 0,4-14 14 16,-9-9 12-16,-1-18 32 15,0-11 12-15,-5-8 13 16,-3-9 1-16,-7-3-1 31,-4 1-14-31,-9 7-18 0,-10 1-11 0,-15 6-28 16,-2-1-3-1,-8 8-12-15,-4 7-5 16,5 17-13-16,2 7-20 16,5 13-63-16,1 12-48 0,14 2-134 15,12 5-93-15,23 8 203 16</inkml:trace>
  <inkml:trace contextRef="#ctx0" brushRef="#br0" timeOffset="21110.91">14978 9442 1701 0,'0'-2'207'0,"-3"-1"118"0,2 0-106 0,-6-2-28 0,4-1-70 0,1 1-20 0,-1-1-37 0,3 6-20 0,0 0-28 0,-3 0-10 0,-6-1-17 15,1 4-26-15,6 3-88 16,2-4-65-16,14-2 95 16</inkml:trace>
  <inkml:trace contextRef="#ctx0" brushRef="#br0" timeOffset="21875.65">15696 8993 810 0,'-8'-2'127'0,"0"0"123"16,-1 2-9-16,-1 2-44 0,-4 4-16 0,-3 7-40 0,-5 3-21 0,-7 12-38 0,-1 5-23 0,-3 11-36 15,3 5-12-15,8 10-11 16,5-3-1-16,18 6-4 15,14-7 0-15,18-4-1 16,12-3 2-16,6-16 3 16,-4-5 1-16,-3-16 13 0,2-6 14 15,-3-18 37-15,-1-9 16 16,-4-8 11-16,-3-8 1 16,-16-8-18-16,-3 2-8 15,-16-5-16 1,-8-1-7-16,-17-10-20 15,-12 3-7-15,-4 0-19 0,-9 5-22 16,6 21-37-16,-2 7-22 16,6 23-66-16,7 7-39 15,14 13-177-15,10-2 203 16</inkml:trace>
  <inkml:trace contextRef="#ctx0" brushRef="#br0" timeOffset="22292.25">16131 8781 892 0,'0'-3'174'0,"2"-2"131"0,-2 5-65 0,0 5 0 0,-3 1-45 0,0 2-23 0,-2 5-49 0,5 0-27 0,5 1-36 15,-5 8-10 1,0 11-20-1,0 6-7-15,3 20-14 0,-2 7-4 0,4 11-1 16,-5 1-2 0,3-3-1-16,2-4-1 0,0-14-12 15,7-5-16-15,1-16-42 16,-2-7-34 0,5-14-65-16,3-5-37 0,4-12 111 15</inkml:trace>
  <inkml:trace contextRef="#ctx0" brushRef="#br0" timeOffset="22809.31">16796 8947 855 0,'-2'0'183'0,"-3"-2"191"15,-7 4-197-15,-1-1 9 0,-4 9-49 0,-2-2-17 0,3 9-19 0,0-1-18 0,4 12-37 0,-1 7-14 0,2 8-21 31,2 7-6-31,4 2-5 16,5-1 0-16,5-3-1 0,10-3 0 0,11-6-2 16,4-6-1-16,17-8 0 15,5-6 0-15,5-11 3 16,-2-6 1 0,-5-12 14-16,-1-2 13 0,-11-15 30 15,-2-2 16 1,-9-2 14-16,-6-8 1 15,-15-2 0-15,-6-5-8 0,-17-6-27 16,-10-8-12-16,-19 0-34 16,-1 8-11-16,-7 19-15 15,-1 14-14-15,0 19-43 16,0 6-26-16,10 5-84 16,11-3-36-16,21 0-130 15,11-5-233-15,17-6 354 16</inkml:trace>
  <inkml:trace contextRef="#ctx0" brushRef="#br0" timeOffset="23083.76">17648 8702 1430 0,'-4'7'198'16,"-5"2"104"-16,4 15-84 0,-4 4-33 0,7 13-99 0,4 7-26 0,7 8-38 0,7 7-8 15,0 8-9-15,6 4-3 0,-6 2-30 0,4 2-53 16,-6-2-544-1,2 6 421-15</inkml:trace>
  <inkml:trace contextRef="#ctx0" brushRef="#br0" timeOffset="24524.88">14442 10365 1259 0,'8'3'65'0,"-2"0"10"0,4-1-32 0,5-2-11 0,4-2-7 0,11-9 6 0,14-3 3 0,24-12-9 0,14 1-3 15,30-2-2-15,11 1-1 16,13 0-1-16,20 1-3 15,18 6-6 1,9 3-4-16,31 7-4 16,-2 3 0-16,12 3 18 0,12-2 11 15,9-1 34 1,4-2 20-16,34-2 10 16,-11 1 4-16,27-2-17 15,2-2-15-15,7 4-20 16,5 5-10-16,-6 4-12 15,0 2-2-15,-24 7-6 0,7-2-4 16,-24 1-3-16,-1-2-2 16,-9-6 1-16,-29-2-1 15,-22-4-7-15,-19-5-15 16,-45-3 7-16,-10-8-3 16</inkml:trace>
  <inkml:trace contextRef="#ctx0" brushRef="#br0" timeOffset="29439.3">16632 11759 1335 0,'1'-13'113'0,"1"0"89"0,1 1-33 0,-3 2-8 0,3 4-27 0,-3 5-44 0,0 1-19 0,3 6-32 16,-1 10-15-16,7 20-15 0,-2 10-6 16,5 20-3-16,-1 10 0 15,0 4 0-15,0 5 0 16,-6-4 2-16,3-1 0 16,-5-11-22-16,5-10-25 15,-2-15-72-15,2-16-57 0,0-17 92 16</inkml:trace>
  <inkml:trace contextRef="#ctx0" brushRef="#br0" timeOffset="29637.2">17184 12068 2531 0,'0'-2'16'0,"-2"5"-7"0,-1-7 10 0,-5-7-17 0,8-4-46 0,0 0-60 0,5-6-235 0,14-2 201 0</inkml:trace>
  <inkml:trace contextRef="#ctx0" brushRef="#br0" timeOffset="29922.84">17752 11569 1594 0,'-5'8'169'0,"-8"7"121"16,1 3-54-16,-2 14-49 15,2 3-56-15,3 9-66 16,6 8-16-16,-3 9-25 16,2 6-11-16,4-1-10 0,0-1-1 15,2-7-47 1,7-1-40-16,4-7-150 16,8-3 126-16</inkml:trace>
  <inkml:trace contextRef="#ctx0" brushRef="#br0" timeOffset="30488.13">18334 11789 389 0,'6'-5'119'0,"4"3"163"0,-7-4-59 0,0 6 7 0,-2 2-21 0,-2 4-40 0,-4 5-16 0,-6 3-35 0,-3 5-19 16,-7 13-41-16,4 4-19 15,3 11-32-15,1 10-8 16,4 8-6-16,9 12-1 16,9 0 2-1,-2 0 1-15,15-13-7 0,0-12-6 16,5-19-15-16,3-11-3 0,3-16 8 15,-3-14 5-15,4-14 20 16,-4-6 6-16,-6-13 23 16,-2-2 15-1,-9-12 38-15,-7 0 15 0,-6-5 14 32,-5-5-6-32,-15-4-30 0,-7-7-14 15,-11 8-33-15,-3 4-11 0,-6 15-25 16,-1 16-18-1,1 18-60-15,-5 12-34 0,5 17-99 16,14 10-77-16,7 5 169 16</inkml:trace>
  <inkml:trace contextRef="#ctx0" brushRef="#br0" timeOffset="31455.37">19222 11697 603 0,'-2'0'120'15,"2"-1"102"1,-4-1-19-16,-1 0-56 0,5 2-22 0,-5 0-26 0,0 2-3 0,2 0-12 16,-1-1-7-16,-3 2-21 15,6 2-15-15,-2 3-21 16,1 1-6-16,-3 7-5 0,2 3-1 15,2 10-4 1,-1 5-4-16,5 17-4 0,2 2-2 16,7 10-1-16,4 2-2 15,2-8 3-15,4-4-10 16,-5-10-2-16,-1-11 1 16,6-9-2-16,-3-5 10 15,6-11 4-15,3-3 0 0,-1-12 5 16,2-13 4-1,2-10 27-15,2-12 16 0,2-9 32 16,-7-5 9-16,-10-1 12 16,2 3 6-16,-29-7-15 0,-9 5-10 15,-21 2-35 1,-13 8-19-16,-3 15-50 16,0 12-25-16,6 10-62 15,4 9-34-15,12 7-71 16,7 7-68-16,16 6 164 15</inkml:trace>
  <inkml:trace contextRef="#ctx0" brushRef="#br0" timeOffset="31876.86">20019 11738 1009 0,'-11'-6'151'0,"-2"0"179"0,-1 2-116 0,-2 6-47 0,2 6-38 0,-2 5-69 0,3 9-22 0,4 11-24 0,-4 12-8 0,5 8-9 16,5 5-3-16,6 2-2 15,10 0-4-15,8-13-1 16,5-3-5-16,12-19-7 16,5-6 5-16,7-14 2 15,4-5 7-15,0-17 10 16,1-4 15-16,-20-15 38 16,4 1 20-16,-14-1 45 15,-7-5 5-15,-6 0 8 16,-18-9-5-16,-10-6-36 0,-11 4-17 15,-20 7-55-15,-5 7-31 16,-14 22-61-16,-1 5-22 16,6 14-72-1,7 5-41-15,18 3 124 16</inkml:trace>
  <inkml:trace contextRef="#ctx0" brushRef="#br0" timeOffset="33285.12">22264 11864 452 0,'1'-4'146'0,"1"-6"112"0,2 5-49 16,4-1-18-16,-3 1-25 0,-2 5 0 0,-1-1 0 0,-4 2-7 0,2 4-21 15,-4 3-15-15,-11 6-37 16,-4 4-18-16,-17 4-33 16,-8 4-7-16,-8 9-34 15,-5 1-22-15,-6 2-48 16,0-1-37-16,9-1-96 16,4-11-93-16,15-6 170 0</inkml:trace>
  <inkml:trace contextRef="#ctx0" brushRef="#br0" timeOffset="33471.19">21797 11754 1325 0,'11'9'117'0,"11"12"74"0,5 10-31 0,12 15-75 0,10 8-27 0,6 7-43 0,10 1-7 0,18-5-6 15,-2-4 16-15,7-5-95 0,-3-3-99 16,-10-15 108-16</inkml:trace>
  <inkml:trace contextRef="#ctx0" brushRef="#br0" timeOffset="33820.85">22962 11784 1798 0,'8'-2'89'0,"8"1"23"0,6-6-5 0,5 3-10 0,9 2-22 0,-3 2-27 0,2 2-2 16,3 6-14-1,-3 4-6-15,-7 6-13 16,-4-3-2-16,-13 6 0 15,-8-1 1-15,-14 12-4 16,-6-4-2-16,-12 10-7 16,2 3-3-16,1 0 1 15,8 3 0-15,10-6-1 0,8-5-1 16,13-6-3-16,7-5 0 16,15-6 0-16,6-8 0 0,14-8-2 15,8-11-20 1,4-11-73-16,5-7-51 0,-4-13 74 15</inkml:trace>
  <inkml:trace contextRef="#ctx0" brushRef="#br0" timeOffset="34276.68">23792 10634 1639 0,'11'-3'70'0,"-3"2"19"0,8-1 7 0,3 2 18 0,8 6-21 0,7 2-36 0,3 5-12 15,-1 6-25-15,-3-2 0 0,-6 10-4 16,-5-2-1-16,-19 5-1 15,-6 5 1-15,-21-4 1 16,-2 1-1-16,-4-2-1 0,-2-3-2 0,13-7-1 16,5-6-4-16,11-1-1 15,6 0 3-15,14-1 10 16,8 2 1-16,17 5 4 31,8 3 0-31,5 7-2 0,0 1 2 0,-12-2 5 16,-7 2 4-16,-22 0 2 15,-14-3 2 1,-23 0-5-16,-13 1-9 0,-17-1-30 16,-5-2-21-16,-2-1-58 0,-5-8-77 15,2-5-340 1,-11 0 312-16</inkml:trace>
  <inkml:trace contextRef="#ctx0" brushRef="#br0" timeOffset="34843.37">15079 13156 1285 0,'-1'-11'134'0,"1"6"116"0,-3-1-13 0,-4 6-50 16,4 6-31-16,0 2-70 0,3 6-21 0,3 18-33 0,3 7-10 16,4 16-15-16,-1 10-2 0,2 11-3 15,-6 1 0 1,3-4-28-16,-3-4-41 0,-2-9-115 15,-2-8-98 1,4-14 144-16</inkml:trace>
  <inkml:trace contextRef="#ctx0" brushRef="#br0" timeOffset="35061.56">14772 13607 1427 0,'-2'0'115'0,"5"-2"91"0,10 2-24 0,14 0-41 0,4 0-18 16,12 2-54-16,-1 0-20 0,9-1-26 0,-1 1-12 0,7 2-6 0,-2-2 6 0,4-2-89 15,9-2-73-15,1-5 84 16</inkml:trace>
  <inkml:trace contextRef="#ctx0" brushRef="#br0" timeOffset="35976.28">16701 13298 910 0,'-16'6'138'0,"-1"1"140"0,-4-3-52 0,2 4-52 0,-3 3-32 0,-3 3-61 0,0 8-21 16,3 10-34-16,4 14-13 16,6 14-14-16,1 11-7 15,11 6-3-15,9-1 0 0,13-16-3 16,10-12 0-16,6-21 1 15,3-8-5-15,4-17 32 16,-3-5 15-16,-3-16 30 0,-4-3 19 16,-10-13-3-1,-8-11 2-15,-14-6-7 0,2-2-9 0,-17-1-11 16,-11-2-11-16,-3 5-14 31,-12 4-6-31,5 14-13 0,3 8-3 16,6 15-41-1,5 7-42-15,2 8-121 16,4 3-222-16,11 11 245 16</inkml:trace>
  <inkml:trace contextRef="#ctx0" brushRef="#br0" timeOffset="36155.96">17133 13605 1609 0,'2'0'179'0,"-2"0"117"0,1 0-151 0,6 0-30 0,-9 0-75 0,-1-1-17 0,1-1-47 0,2 2-55 0,0-8 46 16</inkml:trace>
  <inkml:trace contextRef="#ctx0" brushRef="#br0" timeOffset="37088.12">17856 13326 774 0,'-5'8'73'15,"-3"-2"52"-15,-6 4-26 0,1 10-20 0,-1 3-4 0,0 11-1 0,4 9-10 0,4 4-22 16,-2 5-11-16,8 3-23 16,7-3-4-16,5 4-6 15,4-4-2-15,3-3 2 16,5-5-1-16,2-8-1 0,0-6 2 16,-1-14 7-16,-1-12 17 15,-2-15 35 1,-2-11 19-16,2-19 39 15,5-4 4-15,0-12 1 16,0-5 3-16,-7-4-11 16,-6-2-3-16,-15 2-4 0,-12-2-8 15,-17 5-24-15,-4 8-14 0,-7 12-23 16,-4 9-11-16,6 18-13 16,-1 5-5-16,7 14-27 15,0 8-28-15,13 10-56 16,2 4-45-16,12 3-124 15,6 8 150-15</inkml:trace>
  <inkml:trace contextRef="#ctx0" brushRef="#br0" timeOffset="37469.82">18509 13117 1189 0,'0'0'193'0,"5"3"107"0,-2 8-77 0,-3 6-37 0,3 8-77 0,3 8-29 0,-1 13-28 0,4 9-11 0,-7 8-27 0,-2 5-4 15,0 10-9 1,-5-3-23-1,4 1-112-15,-1-10-80 0,10-14 103 16</inkml:trace>
  <inkml:trace contextRef="#ctx0" brushRef="#br0" timeOffset="38048.19">19460 13270 1224 0,'-3'1'127'0,"-3"4"110"16,-7 4-46-16,-11 9-27 0,1 5-40 0,-6 12-62 0,-1 3-28 0,8 14-30 0,2 9-6 0,15 12-9 0,5 4-2 15,13-3-2-15,7-6-2 0,15-21-2 16,6-9-3-16,9-20 0 31,6-10 4-31,-1-20 27 16,-5-10 18-16,-12-12 51 15,-9-10 15-15,-15-8 17 0,-2-4 3 16,-23-2-13-16,-6 0-5 16,-27-2-28-16,-11 1-14 15,-12 9-29-15,-5 4-16 16,10 22-39-16,10 9-27 0,21 13-90 16,7 4-35-16,19 12-183 15,5 5 198-15</inkml:trace>
  <inkml:trace contextRef="#ctx0" brushRef="#br0" timeOffset="38334.49">20240 13109 1183 0,'-2'0'104'0,"4"1"-9"0,-4 6 190 0,-8 8-37 0,-5 18 22 0,-7 8-24 0,1 11-119 0,2 12-46 0,13-1-58 0,6 3-20 0,6 0-5 0,7-4-2 0,-1-7-38 0,1-3-42 0,8-5-95 16,-6-7 91-1</inkml:trace>
  <inkml:trace contextRef="#ctx0" brushRef="#br0" timeOffset="38921.37">22525 13285 1084 0,'0'2'122'0,"0"3"134"0,0-1-48 0,-4 11 7 0,-4-3-27 0,-5 12-55 0,2 3-23 16,-8 1-44-16,-1 11-20 16,-10 4-27-16,-10 6-7 15,-9 9-36-15,-7-4-23 16,-9 1-76-16,5-3-58 0,10-14-106 16,5-8 144-16</inkml:trace>
  <inkml:trace contextRef="#ctx0" brushRef="#br0" timeOffset="39125.49">21994 13296 1374 0,'11'15'125'0,"3"3"97"0,7 14-50 0,15 12-47 16,13 11-33-16,19 12-51 0,7-3-20 0,-4 2-14 0,-4-1-2 0,-15-8-31 0,-5-2-52 0,7-12-271 0,-2-7 219 0</inkml:trace>
  <inkml:trace contextRef="#ctx0" brushRef="#br0" timeOffset="39704.61">23366 13375 923 0,'-1'0'112'0,"-2"-1"105"16,1-1-31-16,2 0-23 0,0-1-19 0,2 2-37 0,2 1-6 0,3-5-26 15,2 5-6 1,5-2-15-1,7-4-13-15,4 6-11 0,8 0-9 16,14 0-8-16,6 6-7 16,0 7-1-16,1 1 1 0,-15 11 0 15,-7-6 1-15,-10 5 4 16,-8 4-2-16,-6-1-2 16,-3 5 2-16,-10 1-16 15,-12 2-16-15,-18 4-32 16,-8 7-18-16,-32-1-18 15,-6 6 9-15,4-4 30 16,1-4 19-16,27-10 31 16,10-5 3-16,17-6 8 15,11-1 1-15,17-1 10 0,7 1 6 16,18-4-2-16,12-3 0 16,12-6-10-16,10-6-7 15,10-10-15-15,0-6-12 16,-8-8-75-1,1 0-90-15,-17-24 107 16</inkml:trace>
  <inkml:trace contextRef="#ctx0" brushRef="#br0" timeOffset="40298.8">24042 12654 913 0,'0'-12'180'0,"-2"2"124"0,2 3-62 0,5 0-23 16,-2 6-45-16,0-6-23 0,8 6-38 0,2 1-19 0,6 0-40 0,6 0-14 0,8 1-18 16,5 6-6-16,3 5-9 15,-3 2 1-15,-5 2 1 16,-11 0 0-16,-13 3 6 15,-2-5 2-15,-15 2-10 16,-5 3-4-16,-20-2-7 16,0 0-4-16,0 1 4 15,4-2 1-15,20-5-4 16,4 1-2-16,12 1 1 0,5 1 2 16,17 0 5-1,0 8 2-15,13-3 2 16,-1 2 0-16,-2-2 2 0,-1 1 1 15,-13-2 3 1,-1 0 2-16,-16-3 6 0,-8 0 3 0,-11 3 0 16,-5 1-3-16,-11-2-17 15,-6 4-17-15,-14-3-41 16,-10 3-34 0,-16-7-88-16,-7 2-39 0,-10-8 112 15</inkml:trace>
  <inkml:trace contextRef="#ctx0" brushRef="#br0" timeOffset="59360.16">15734 14389 1028 0,'-3'0'96'0,"-4"0"55"0,4 0-29 16,0 0-48-16,-2 2-17 0,1 1-18 0,-4 2-7 0,1-4-13 0,-2 4-3 0,3 1-1 0,1-1-1 15,3 0 0-15,4-1 6 0,4 0 18 0,-3 0 15 16,5 1 16-16,0 0-4 0,5 3-16 15,1-2-16-15,3 3-18 16,-1 3-4-16,8-1-7 16,4-2-2-16,9 0-2 15,4-1 0-15,12-1 2 16,9-1 6-16,15-3 16 0,3-1 9 0,9 4 10 16,-7-3 6-1,0 10-15-15,8-1-4 16,8 3-4-16,17 0-11 0,6-5 1 15,5-5-6-15,2-5-9 16,-2 0 2 0,15-7-2-1,-4 1 1-15,0 1 0 0,-4 4 0 16,-7 4 0-16,11 8 0 16,8 8 2-16,4 1 0 15,-1 5-3-15,4 2 2 0,8-5-4 16,1-4 0-16,5-7 2 15,0-2 0-15,1-7 3 16,0-4 0-16,3-4 4 16,6 1-3-16,-6-3 4 0,3 2-5 15,1 1-5-15,1 2 2 16,5 6-4-16,-10 0 3 16,4 1-1-16,-1-3-1 0,-5-2 1 15,7 1 0 1,0-15 1-16,0 3 1 0,10-6 1 31,-1 3-1-31,13-1 3 0,-6 3-2 16,-1 2 5-16,2 2 2 0,-3 1-7 15,-10-2 2-15,-9 3-5 16,-4-1-3-16,-15-2 4 16,4 4 3-16,-15-4 4 15,-7 3 1-15,-14 3-1 16,-7 3-1-1,4 2-9-15,-6 4-2 0,-20 1-10 16,-17-1-18-16,-25-3-86 16,-11 1-387-16,-26-19 323 15</inkml:trace>
  <inkml:trace contextRef="#ctx0" brushRef="#br0" timeOffset="61199.76">20470 14993 893 0,'8'0'143'0,"-5"0"139"0,-2 0-59 0,9 2-41 0,-5 1-17 0,-5-3-17 0,3 3-15 0,-6-1-31 0,1 1-22 0,4 17-42 0,1 7-10 15,3 25-20-15,-3 11-2 0,4 21-5 32,-4 6-1-32,-2-4-2 0,1 0-6 0,0-22-40 15,2-7-38 1,-1-14-86-16,-3-9-59 0,-3-16 122 15</inkml:trace>
  <inkml:trace contextRef="#ctx0" brushRef="#br0" timeOffset="61775.12">19626 15034 1240 0,'1'13'84'0,"-1"6"45"16,0 1-41-16,-4 10-34 0,1 2-11 0,-2 17-16 0,5 7-9 0,0 15-2 0,6 7-4 0,13-7-3 16,6-11-3-16,18-15-10 15,-2-16 10-15,0-20 41 16,2-9 24-16,-6-16 54 16,0-1 10-16,-9-11-5 0,-3-10-12 15,-7-13-30 1,-10-10-11-16,-13-2-19 0,-13 1-5 15,-15 5-16 1,-6 5-10-16,-15 13-34 16,-4 1-32-16,-5 11-67 0,3 5-49 15,6 8-253 1,-3 0 246-16</inkml:trace>
  <inkml:trace contextRef="#ctx0" brushRef="#br0" timeOffset="62274.79">18826 14949 1490 0,'0'0'133'0,"2"3"120"0,-1 0-57 0,-1 10-45 0,0 9-29 0,0 14-67 0,-3 5-20 0,0 21-22 16,-5 6-6-16,3 14 3 0,-1 1-39 0,1-12-137 0,5-1-78 0,-3-23 102 15</inkml:trace>
  <inkml:trace contextRef="#ctx0" brushRef="#br0" timeOffset="62819.78">18097 14859 442 0,'2'0'184'0,"2"-3"158"16,-4 3-67-16,-3 0-23 0,0 0-46 0,-2 11-26 0,1-2-28 0,1 6-21 0,3 8-44 0,3 3-19 15,5 13-41-15,-1 11-10 16,3 14-15-16,-2 8-2 16,1 13-21-1,-6 0-41-15,-1-14-129 0,4-4-133 16,-14-22 169-1</inkml:trace>
  <inkml:trace contextRef="#ctx0" brushRef="#br0" timeOffset="63321.04">17300 15228 1334 0,'-4'6'220'0,"-3"1"288"0,7-7-381 0,5 0-13 0,0 0-52 0,-2-2-13 0,3 1-11 16,-4 1-18-16,-2 0-12 16,0 0-28-16,0 0-126 15,0 0-99-15,0 0 119 16</inkml:trace>
  <inkml:trace contextRef="#ctx0" brushRef="#br0" timeOffset="63683.78">16873 14810 1778 0,'0'3'135'0,"2"2"73"0,-2 5-18 0,0 5-58 0,-2 6-34 0,0 14-55 16,2 6-20-16,2 17-21 0,4 11-3 0,5 10-6 0,0 8-36 0,15 17-129 16,-12-14-71-16,-3 9 108 15</inkml:trace>
  <inkml:trace contextRef="#ctx0" brushRef="#br0" timeOffset="64357.19">22488 15119 1107 0,'14'13'159'0,"2"1"98"0,-10 4 1 0,-5 0-22 16,-5 6-31-16,-10 1-36 0,-9 4-62 0,-3-2-22 0,-12 9-52 0,-8-5-15 15,-12 4-25-15,-7 0-13 0,-6-5-36 16,5 0-25-16,9 0-70 15,8-4-50-15,11-8-134 16,5-4 176-16</inkml:trace>
  <inkml:trace contextRef="#ctx0" brushRef="#br0" timeOffset="64573.7">21934 15146 1710 0,'14'24'115'0,"3"1"72"0,1 8-45 0,9 11-33 16,1 7-23-16,10 1-46 0,9 0-13 0,10-6-20 0,6-2-6 0,8-13-8 0,-5-1-36 0,-3-14-140 15,4-2-202-15,1-4 207 16</inkml:trace>
  <inkml:trace contextRef="#ctx0" brushRef="#br0" timeOffset="65204.12">23598 15154 811 0,'-12'-8'141'0,"-7"5"140"0,4-2-34 0,0 5-47 16,2 5-22-16,8-3-37 0,-3 1-28 0,12-2-40 0,10 1-6 15,9 3-19-15,7-4-4 0,10 2-12 0,1 5-10 0,0 0-13 0,6 9-2 0,-6 1-2 16,-6 4 1-16,-5 0 4 16,-10 2 1-1,-15-1-8-15,-5 6-4 0,-20 4-16 16,-6 6-12-16,-8 10-22 15,-12 2 0 1,-6 2 12-16,1 2 8 0,10-7 29 16,5-4 2-16,22-11 11 15,11-8-1-15,17-1 4 16,14-10 9 0,20-8-8-16,2-2-1 0,9-11-8 0,2-5-23 0,4-6-43 31,3-5-63-31,-4-4-178 0,-4 0 175 0</inkml:trace>
  <inkml:trace contextRef="#ctx0" brushRef="#br0" timeOffset="65722.92">24340 14880 1204 0,'4'0'110'0,"4"0"90"0,-1 0-38 0,7-5-29 0,14 5-11 0,-6-6-21 0,10 1-4 16,-2 2-9-16,-11-2-12 0,14 11-22 0,-6-4-12 0,-5 10-20 0,-6 0-3 0,-9 0-1 15,-5 1-8-15,-7 1-10 0,-4-1-7 16,-15 1-21-16,-3 2 0 16,-4 4 4-16,2 1 3 15,12-3 13-15,3 1 6 16,9-4 2-16,5-3 3 15,14-1 4 1,8-1 1-16,4-1 4 0,7 4 1 16,-3-2 1-1,-2 1-1-15,-1 3 2 16,-5-1 0-16,-5-2-2 0,-2 1 1 16,-17 1-9-1,-11 4-6-15,-9 2-19 16,-9 5-13-16,-10 2-53 0,-5 0-41 15,-20-2-184-15,-23-7 175 16</inkml:trace>
  <inkml:trace contextRef="#ctx0" brushRef="#br0" timeOffset="71354.42">18004 15878 95 0,'2'-2'4'0,"1"1"1"0,3-10-5 0,-3-2 0 0,2-1 24 0,-2-5 26 0,-6 3 34 0,-2 2 7 16,-3 3-11-16,1 2-8 16,-3 5 29-16,1 4 34 15,2 2 57-15,-4 6 17 16,2 1-4-16,1-2-19 16,0 4-38-16,0 0-24 0,3 1-45 15,4-1-20-15,-2-1-31 16,-1-1-9-16,1 1-12 15,0 1-2-15,-6 3-4 16,-1 3-1-16,6 15-4 16,-4 7-1-16,8 20-3 15,3 7 2-15,3 8 0 16,5 0 1 0,2-1 2-16,-1-7 2 15,-2 2 1-15,1-1 3 16,-3-5 0-16,1-2-1 0,2-11-1 15,-4-8-1-15,2-11 4 16,4-7-1-16,4-10 0 16,8-2-2-16,13-9-6 15,11 2-1-15,11 4-1 16,5 3 1-16,1 4 0 16,2 2 0-16,4 2 4 0,6 6-3 15,10-4 4 1,8-1 2-16,16 2-3 15,-1-6 2-15,-6-5-1 0,-8-5 1 16,-8-4 15-16,8 1 0 16,5-3 6-16,4-3-2 15,-2 3-10 1,-5 0-1-16,-12 0-5 16,-5 0 0-16,2-7 1 15,-2 4-2-15,6-3 2 16,-7 3 1-16,-12-3 2 0,-12-1 1 15,-18-1 2-15,-2 2 0 16,-12-3 22-16,-1-2-1 16,-9-5 19-16,-2-5 4 15,-2-6-7-15,-5-4 11 16,1-15-5-16,-6-11 2 0,-1-17-10 16,2-8-8-16,1-6-21 15,6 4-7-15,1 12-8 16,-2 4-2-16,0 13-21 15,-4 3-33-15,-4 12-124 16,-1 7-100-16,-4 2 145 16</inkml:trace>
  <inkml:trace contextRef="#ctx0" brushRef="#br0" timeOffset="72721.2">19673 16875 1481 0,'19'14'93'0,"5"6"29"0,3 4-36 0,3 3-46 0,-8 3-17 0,-2 1-11 0,-2 6-3 0,-3 5-2 0,-5 5 1 0,-6 7 6 16,-4 6 5-16,-6 3 9 16,-2-3 8-16,-4 5 21 15,-4-2 9-15,-3-3 26 16,-3-5 0-16,1-8-11 16,-4 0-12-16,0-9-29 15,0-5-9-15,-7 2-13 16,4-3-5-16,-20-1-6 15,-4-2-1-15,-16 1-2 0,-7 1-2 16,2 5-2 0,-1 2-2-16,-3 3 1 0,-5 3 1 15,-11 2 3-15,-5-5 3 16,0-9 4-16,-6-2-1 0,6-10 2 31,0-1 0-31,-7-2-4 0,-11-1-2 16,-15 0-9-1,-6-2-5-15,6 0-3 0,5-1 0 16,-8 0-1-16,-8-4 1 16,0-3 3-16,-3 2 3 15,12-5 6-15,-5-1 7 16,-4-4 4-16,7 1 3 16,12-9 0-16,10-4-2 0,-6 0-6 15,-7-5-2 1,-5 3-4-16,0 4-3 0,8 1-4 15,-3 4-3-15,-8-4 0 16,-3 2 1-16,3-5 4 16,6-1 3-16,2-7-1 15,-2 2 1-15,-1-5-2 16,1-5 2-16,9 0 2 16,7 1-1-16,-12 4 0 15,1 3-1-15,-10 8-4 16,1 0 0-16,15 3-8 15,-3 1-3-15,-11 5-4 16,2 4 0-16,1 5 10 0,8 4 5 16,16 5 6-1,-3 4 2-15,-2-1-1 0,5 1 0 16,9-4-1-16,10-7-2 16,19-1-3-16,3-2-2 15,7-3-16-15,-2 0-7 16,-2 2-9-16,3-2 1 0,-1 3 14 15,4 3 9-15,10-1 11 16,1 3 2-16,13-5 2 16,4 0-1-16,10-3-1 15,-3-1 0-15,9-9-3 16,-1 1 0 0,2-9-1-16,-1-2 1 15,7-12 4-15,-5-4 0 16,5-10 3-16,2-4-1 0,-4-4 2 15,-1-4 0 1,1-4 0-16,-1-1-1 0,1-8-2 16,-1-6 0-16,-1-7 1 15,-1 1 0-15,4-1 1 16,-1 9 1-16,0 16-1 16,5 10 2-16,0 19 5 15,-1 0-1-15,1 4-3 16,0-4-3-16,1-3-8 0,1-1 2 15,1 6 0-15,-6-2 4 16,1 11 3-16,-1 2 0 0,0 9-3 16,3 8-2-16,-2 0-5 15,-1 0-4 1,-2 2-11 0,4 9-5-16,-2 3-16 0,-5 5-6 15,5 0-4-15,-4-7-4 16,4-2-36-16,3-9-33 15,0 1-72-15,8-10-56 16,-2-9 139-16</inkml:trace>
  <inkml:trace contextRef="#ctx0" brushRef="#br0" timeOffset="73186.19">11793 16613 856 0,'-6'19'182'0,"-1"-3"199"0,1 2-250 0,3 3-40 0,0-4-63 0,-5 4-11 0,0-4-11 0,-3 2-3 16,-5 5-29-1,1-5-19-15,-12 12-37 0,0 2-6 0,-5 5 27 32,-1 2 18-32,8-6 41 15,-3-4 9-15,15-9 17 16,3-9 0-16,12-12-3 15,14-1 5-15,1-17-9 16,-1-1 0-16,9-15-1 16,-1-6-6-16,1-7-6 15,3-7-1-15,-2-9-1 0,-3 3 0 16,-1 2 1-16,-1 6 0 16,-1 14-1-16,-1 11 11 15,-1 13 29-15,-7 6 12 16,-5 10 17-16,0 4-6 15,-4 7-16-15,0 4-8 16,-4 8-12-16,-4 7-7 16,3-2-12-16,-2 6-5 15,6 0-7-15,6 4-3 0,12-1-3 16,6 4-2 0,17 4 0-16,11-3 1 15,25 2-13-15,8-3-53 0,7-9 49 16</inkml:trace>
  <inkml:trace contextRef="#ctx0" brushRef="#br0" timeOffset="75904.34">11123 16214 777 0,'-10'14'84'0,"-1"3"52"0,-3-4-58 0,1-4-72 0,1 1-31 0,1-5-33 0,6-1 0 0,-5-4 20 16,7 0 27-16,3 0 59 15,-1 0 20-15,-6 5 46 16,7 1 16 0,0-1 12-16,-1 5-4 0,-2-3-35 15,-2 5-20-15,0 0-42 16,0 2-14 0,-2-1-18-16,2-2-3 0,2-2-5 15,0 1-2-15,3-5-2 16,1 4 1-16,4-4 1 15,-2 4 1-15,-1 4 0 16,-1 4 0-16,1 12 0 16,-2 5 0-16,0 15-2 15,0 8 0-15,-5 5 1 16,-3-3 1-16,5-10-1 16,1-11 1-16,2-16-2 15,7-3-1-15,-1-11 0 0,3-3 0 16,6-5 2-16,0 0 0 15,9-7-1-15,3 4 0 16,9 2 0 0,4-2-2-16,5-5 0 0,14 5 0 15,9-7 0-15,6-1 0 0,3 3 1 16,-1-4 1-16,-8-6 1 16,-2 6 0-16,3-3 1 31,-1 0 3-31,13 0 4 0,7-3 0 15,7-1 0-15,-1 4-2 16,-4-4-2-16,-5 4-1 16,5-1-1-16,2-5-1 0,18 2 0 15,13-3 0-15,-11 2-1 0,-4 1 1 16,-6 5-1-16,1 3 1 16,12 6 2-1,2 0-1-15,-12 2 1 16,-4 2-2-16,-1-1 0 0,1 2-1 0,17 2 0 31,10 2 1-31,-2 4 0 0,-3 3-1 0,-9 2 1 16,-2 1-1-16,6 3 1 15,-3 4 0-15,-1-2 0 32,-10 0 2-32,-13-3-1 15,4-2 0-15,7-2-1 16,6 1 0-16,4-4 1 15,-2 6-1-15,-3-3 0 16,-6 1 1-16,7-1-1 16,4 1 1-16,-5-5 0 15,-1 1 0-15,-12-2 1 16,-12-6-1-16,0-1 1 16,2 2 1-16,6-2-1 0,0-2 2 15,-3-2-1-15,-4 0 0 16,-1 1-1-16,-1 2-2 15,5 1 0-15,6 0 1 16,12 4-1-16,2 4 1 16,-5-5 0-16,-11 2-1 0,-11 1 1 15,-5-2 1-15,-5-3 0 16,4 1 5-16,-5-4-4 0,4-3-1 31,-3-1 2-31,-4-2-2 0,-5-1 5 16,-5-2-2-16,-6 4 1 15,0-2-1-15,-9 6 2 16,2 1-4-16,-6-1 1 16,1 3 0-16,-7-1-3 15,-2-1 4-15,-6 2-3 16,3 0 0-16,2 3-1 0,5 3-1 16,1-2 0-1,3 3-2-15,5-3 0 0,3 2 1 16,-4-1 1-16,-1-4 1 15,-2-1 3-15,-6 0-1 16,5-1 0-16,1 1 2 0,-3-2 2 16,-4-3 1-16,-6 2 10 15,-8 0 9-15,0 1-1 16,-4-1 0-16,2 3-8 16,-1 0-11-1,0 0-2-15,-1 3-1 16,-1-1-4-16,2-2 0 15,0-5-1-15,-2 2 1 16,0-2 3-16,-5 2 2 0,2-3 11 16,-5 3 3-16,-3 3 10 15,2-2 1-15,-2 1-4 16,3-15-2-16,-2 3-9 16,-1-2 1-16,0-11-4 15,0-2 1-15,2-5-4 16,1-2-2-16,5-3-3 15,-3 4-3-15,4 5-1 16,-4 5 1-16,3 9-19 16,-7-4-33-16,-1 5-55 15,-3-2-53-15,-9-5-236 0,-7-5 240 16</inkml:trace>
  <inkml:trace contextRef="#ctx0" brushRef="#br0" timeOffset="78568.03">24931 15288 762 0,'-9'3'69'0,"-1"2"113"16,7-5-289-16,-6 0-80 0,-4-3 95 0</inkml:trace>
  <inkml:trace contextRef="#ctx0" brushRef="#br0" timeOffset="81186.66">24860 15234 551 0,'2'2'157'0,"3"1"143"0,-4 4-123 16,2-4-45-16,-3 1-65 15,0 3-18-15,0-6-29 16,-4 6-6-16,-6-3-4 16,2-2 0-16,4 3 13 15,2 1 7-15,2 2 26 0,3 1 19 31,7 5 22-31,-3 4 6 0,11 1-14 16,-2 3-14 0,1 5-30-16,3-2-10 0,-2 3-11 15,-6-1-5-15,1 0-8 16,0 4-3-16,-4-4-5 16,4 2-2-16,-4 5-2 15,2-1 0-15,0 10 0 16,5 1 1-16,-8 11 0 15,0 5 2-15,-3 8 1 16,-5 3 2-16,4 5 11 16,-4-5 10-16,-8-5 7 0,-1-1 0 0,-7-5-9 15,0-1-10-15,-7-2-6 16,-2 2-3-16,-9-7 0 16,3 0-1-16,-7-3-1 15,0-2-1-15,-1 2 2 16,-2-2 0-1,-5-6 2-15,3 2 1 16,4-5 1 0,-5 1 1-16,4-4-2 0,1-1 0 15,-4-4-4-15,2 2 0 16,-3-4-3-16,0-1-4 0,-10 0 0 0,-1 0 0 16,-2-2-2-1,-6 2 3-15,8 1 1 16,-3 2 0-1,4 0 2-15,-1 0 0 0,3 2 2 16,0-4 0-16,-5 0 0 16,-5-1 0-16,-4-5 0 15,1 2 0-15,-1-5-1 16,1 0 1-16,2-4-2 0,-1 0 1 16,4-4 0-1,4 3 1-15,-4-3 2 0,5 0-1 0,-17 2-1 31,-6 1-2-31,-4 2 0 16,-8 2-1-16,8 1-1 16,3 3 0-16,2 4 1 15,0-1-1-15,-10 2 2 0,-9-2 0 16,-4-1 0 0,4-5 2-16,8-1 0 0,7 0-1 0,4-1 2 15,3 2 0-15,-11 6 1 16,-4-1 1-1,-4 3-1-15,-1 0-2 0,12 1-2 16,4-1-1-16,1-2-2 16,1 2 0-16,-14-5 1 15,-4 0 1-15,4-3 1 16,-3-2 0-16,6 1 2 0,10-1 2 16,-1 2 1-16,1-2 4 15,-11 2 0-15,-4 0 1 16,-4-2-4-1,6 1-3-15,10-10-10 16,2 0-3 0,7-4-2-16,-6-2 1 0,-10 4 7 15,-1-1 1-15,-2 6 2 16,2 3 1-16,7 7 0 16,6 2 1-16,-3 1 2 15,2 4-1-15,-9-6-1 16,0-1-1-16,0-4 0 0,-2 1-1 15,16-9-1-15,0 1 0 16,5-3 1-16,3-2 0 16,-5 5 1-16,-8-6-1 15,-11 4 1-15,-1-1-1 16,0-1 1-16,6-3 0 16,14 0-1-16,-6 2 1 15,6-2 1-15,-6 0 0 0,-15 5-2 16,0-5-3-1,-5 5-6-15,8-3-4 16,8-2-3-16,1 3 0 16,4 1 5-16,-7-1 4 15,-10 5 6-15,0-5 1 16,-8 4 1-16,7 2 1 0,10-1 0 16,-2-4-1-16,-1 2-1 15,-6 1-3-15,-9-6-7 16,-1 1-2-16,4 1-8 15,6-4 1-15,10-2 7 16,-2 0 4-16,-2-2 9 16,-6 2-2-16,-6 0-1 0,3 0 0 15,6 0 6-15,8 0 5 16,7 0 8-16,2 0 2 0,-2-1 0 16,-1 1 0-16,-10 0-5 31,-4-5 0-31,5 5-6 15,1-3-3-15,7 0-4 16,6 0 0-16,-3-7-2 16,0 1 0-16,-14 2 2 0,0 1 0 15,1 4 3-15,-1 2 2 16,6 2 4-16,2 1 1 0,0 2-2 16,4-2-2-16,-7-3-4 31,-1 0-2-31,-6-5-1 0,2-1 1 15,3 1 0-15,7-4 1 16,8-1 1-16,-1 1 0 16,-1-1 0-16,-2-1 1 15,-16 7 2-15,-3-4 2 0,0 6 0 16,0 2-1-16,10 0-2 16,-4 3-2-16,-5 4-2 15,-6-3-1-15,-9 4-4 16,-5-3 0-16,13-3-4 15,1-2-1-15,13-4 2 0,-2 1 1 0,2-3 5 16,-3 1 2 0,3 1 2-1,3 0 2-15,3 1 2 16,9 2-1-16,4-1-1 0,1-3 0 0,0 2-2 31,1 2-1-31,-7-3-1 0,-1 0 0 0,-1-1-1 31,4 2 0-31,6-3-1 16,2 1 0-16,1 3 1 16,5-4-1-16,11 1-1 15,8-3 1-15,3 4-1 0,0-6 1 0,0 4 0 16,-3-4 2-16,4 2 0 16,1 1 1-16,-5-3 0 15,3 1-1-15,-7-2-2 16,1 1-1-16,3-1 1 31,3-1 0-31,6-1 2 0,1 0 0 16,4 1-1-16,-3-1 2 15,1-1 2-15,-1 1 2 0,-2-4 0 16,1 3 0-16,2-5-2 16,-1-2-1-16,0 2 0 15,0-4-1-15,0-3-2 16,-3 3-1-16,1-6-2 15,-1 1-1-15,7-7 0 16,0-3 0-16,3-1 2 16,1-2 2-16,2-8 3 15,-3-3 2-15,4-9 1 0,0-6-2 16,2-8-3 0,2-4 0-16,-4-2-1 0,-1-4 0 15,-6-3 1 1,0 1 0-16,3-6 0 15,1 3-1-15,3 8 0 16,2 2-1-16,1 12 2 16,-3 5 2-16,0 12 1 15,-4 7 3-15,3 11-1 16,-1 13 0-16,-1 2-3 0,1 12-2 16,2 6-5-16,-1 0-3 15,4 6-4-15,3 2-3 16,0 3 2-16,1 2 2 15,2 1 6-15,-1-3 2 16,-3 3 2-16,-1 1-7 0,-1 8-2 16,0 2-1-16,-4 4-6 15,-2 2 0-15,-4 1-10 16,3-5-6-16,2-2 2 16,0-1 6-16,2-7 14 15,3-3 7-15,-1-4 4 16,-2 1 2-16,3-8 1 0,3 1 0 31,4-4-1-31,-1 0-2 0,1 0-3 16,-4-7-4-16,10-4-6 15,-1-5-2-15,9-11 1 16,3-5 1-16,6-7 5 0,3 1 4 16,2-1 2-1,-2-1 1-15,3 4 0 0,4 5 1 16,-4 4 2-16,-1 5 1 0,-5 7 3 31,-3 3 1-31,0 9 0 16,-5 0 1-16,-6 6 3 15,-1 0 2-15,-6 3 2 0,-1 8-1 0,0 8-9 32,0 12-4-32,10 16-8 0,2 7-16 15,23 14-67-15,9-2-64 0,19 0 79 16</inkml:trace>
  <inkml:trace contextRef="#ctx0" brushRef="#br0" timeOffset="83081.45">21268 17389 773 0,'6'0'124'0,"-2"-2"136"0,3-3-41 0,0 1-16 0,1-7-16 0,0-2-22 0,-1 4-16 0,-5-2-25 0,-2 11-7 0,2-2-30 16,-6 11-11-16,-2 15-22 16,3 3-16-16,3 15-18 15,6 7-7-15,4 3-13 16,7-3-3-16,0-5-3 16,-1-1-6-16,-3-13-36 15,-4 0-26-15,-7-10-88 16,-1-5-48-16,-5-19-221 0,-6-8 239 15</inkml:trace>
  <inkml:trace contextRef="#ctx0" brushRef="#br0" timeOffset="83303.6">21065 17480 1078 0,'-13'19'133'0,"4"0"121"0,1-8-80 0,6-3-14 0,7-2-5 0,0-4-14 0,12-5-27 0,5-8-19 0,6-7-40 16,12 7-15-16,-2 2-34 15,1 7-1-15,-1 4-41 16,0-1-31-16,-2 7-105 16,-3-5-66-16,2-6-230 15,3-6 255-15</inkml:trace>
  <inkml:trace contextRef="#ctx0" brushRef="#br0" timeOffset="83501.67">21672 17146 1092 0,'-6'1'209'0,"3"10"255"0,-7 7-182 0,7 10-98 0,0 8-28 0,-2 10-74 15,10 2-26-15,3 7-37 16,-4-2-19-16,12 4-6 31,-3-5-9-31,-1-9-53 16,3-9-33-16,-12-10-106 15,6-3-105-15,1-7 176 0</inkml:trace>
  <inkml:trace contextRef="#ctx0" brushRef="#br0" timeOffset="83865.46">21756 17204 1229 0,'9'-6'139'0,"4"-2"119"0,1 0-64 0,8 2-46 0,-2 3-25 0,9 1-38 0,-1 0-14 0,1 2-24 0,-1 2-6 0,2 3-15 0,-2 4-6 16,-4 4-10-1,-5-1-5-15,-8 4 3 16,-6 0-9-16,-7 1-13 16,-4-1-8-16,-11 9-9 15,-1-1 6-15,-4 3 12 16,5 0 6-16,7-4 7 16,4 3 0-16,6-9-2 15,3 3 5-15,11-4 7 16,8-3 1-16,2-7 4 15,6 2-5-15,8-6-7 0,1-4-1 16,9-7-30-16,-4-6-38 16,-5-4-82-16,1-4 76 15</inkml:trace>
  <inkml:trace contextRef="#ctx0" brushRef="#br0" timeOffset="84234.59">22355 16900 1797 0,'0'0'101'0,"3"3"76"0,10-3-108 0,-2 0 9 0,5 2-2 0,-2-2-12 0,6 0-25 0,6 1-11 0,0 1-18 15,0-2-5-15,4 1-5 16,1 2 0-16,-4 2-1 16,-3 6 0-16,-16 2-16 15,-8 3-1-15,-16 7 0 0,-8 4 1 16,-6 9 18-16,-5 2 3 16,7 3 0-1,4 2-2-15,9 2-1 0,7-3-5 16,8-1-2-16,4-4-2 15,9-2-6-15,1-7-14 16,-3-4-71-16,-6-8-61 0,8-5 80 16</inkml:trace>
  <inkml:trace contextRef="#ctx0" brushRef="#br0" timeOffset="84820.63">21380 18385 1139 0,'-3'-1'127'0,"-5"-1"83"15,-1 2-38-15,-1 3-49 0,-2 2-21 0,2-2-15 0,1 0-10 0,9-3-26 16,6-1-5 0,11-4-18-16,10-4-3 15,11-6-2-15,11 4-13 0,3 4-6 16,3-1-3-16,-6 6-19 31,-10-6-23-31,-16 5-80 0,-9 1-54 0,-17 2-228 16,-5 2 228-16</inkml:trace>
  <inkml:trace contextRef="#ctx0" brushRef="#br0" timeOffset="85040.61">21363 18545 972 0,'0'8'175'16,"0"-2"199"-16,5-1-161 0,7-5-81 0,2 0-13 0,10-4-24 0,3 0-24 0,8-4-36 0,4-2-13 0,5 2-33 0,5-3-34 15,-2-1-122 1,-1-1-248-16,1-1 240 0</inkml:trace>
  <inkml:trace contextRef="#ctx0" brushRef="#br0" timeOffset="85308.54">22047 18108 1505 0,'2'0'162'0,"-2"6"144"0,0 2-57 0,0 14-53 0,-2 5-24 0,1 8-61 0,-5 7-27 0,2 2-47 0,3 4-14 16,1 5-17-16,1-1-6 0,3-3-20 15,2-5-17-15,-3-9-48 32,0-5-30-32,2-9-76 0,-4-7-35 0,-1-6-271 15,2-7 291-15</inkml:trace>
  <inkml:trace contextRef="#ctx0" brushRef="#br0" timeOffset="85884.04">22271 18355 1046 0,'0'-23'207'0,"0"-2"218"0,-3-5-194 0,2 3-9 15,-6-5-53-15,9 12-30 0,6 1-20 0,0 5-14 0,9 7-34 16,-3-4-14-16,5 2-30 16,-1 4-7-16,7 5-8 15,-1 2-2-15,-1 7-5 16,-4 1-5-16,-2 4-5 15,-4 2-2-15,-10-1-6 16,-3 4 0-16,-8 2-5 0,-1-2-2 16,-8 0-2-16,-1 3 0 15,-4-7 7 1,0 0 2-16,8-1 3 16,4-2 2-16,4-2 0 0,8-2-1 15,7 0 6-15,2 0 3 16,10-5 5-16,-1-3 3 0,5 0 1 31,4-2 0-31,2 2 5 0,-1 6 0 16,-4 5 2-1,0 4 0-15,-11 4-3 0,-4 0 0 16,-8 6 1-16,-6 0 0 16,-12 3-1-1,-5 2-2-15,-2-1-7 0,-3-4-4 16,-4-6-20-16,4 0-5 15,4-13-8-15,-2-6-2 16,2-6-5-16,4-8-17 16,3-2-59-16,1 2-36 0,13 6-118 15,3-2 141-15</inkml:trace>
  <inkml:trace contextRef="#ctx0" brushRef="#br0" timeOffset="86275.96">22805 18179 1536 0,'-15'5'196'0,"0"7"174"0,2 4-208 0,2 0-21 15,0 7-59-15,6 1-17 0,1 0-24 0,4-2-12 0,0 5-22 0,4 1-5 0,1 0-9 16,8 2-3-16,2-6-4 16,7-2-1-16,8-8-3 15,7-9 2-15,1-10 6 16,-1-4-1 0,1-10 27-16,-3-3 5 0,-7-7 27 15,-4-5 15 1,-10-4-7-16,-7-3 4 0,-9 5-1 15,-3 1 0 1,-18 3-7-16,-10 5-8 0,-10 13-40 0,-9 3-25 16,0 16-52-1,1 6-32-15,6-2-83 0,11-2-9 16,20-10 101-16</inkml:trace>
  <inkml:trace contextRef="#ctx0" brushRef="#br0" timeOffset="88663.51">8236 16490 212 0,'-4'6'77'0,"0"2"63"0,-1 0 7 0,0-2 4 0,1-1 5 0,0 0-4 16,4-4-12-16,0-1-12 0,0 0-19 0,0 0-9 0,0 0-20 15,2 0-8-15,-2 0-12 0,2 0-3 16,-2 0 5 0,3 3 7-16,-2 8 0 0,-1 0-4 15,2-1-19 1,-4 6-11-16,4 3-20 16,3 6-7-16,-1 11-4 15,6 5-2-15,-9 8-1 16,3 1-1-16,-6 6 0 15,0 2 0-15,-2-1-11 16,-4 1-13-16,0-4-21 16,2-4-10-16,-4 2-4 15,2-8 9-15,0-7-7 0,4-6-26 16,-1-17-115-16,5-12-245 16,5-2 259-16</inkml:trace>
  <inkml:trace contextRef="#ctx0" brushRef="#br0" timeOffset="88976.2">8065 17140 767 0,'-4'0'140'0,"-8"0"159"0,3 1-184 0,1 7-78 0,-1 3-25 0,9 13-15 0,4 2-2 0,17 8 1 0,4 2 1 16,2-3 2-16,6-5 1 15,-4-4 2-15,-3-8 5 16,0-7 17-16,-1-6 9 16,-8-12 16-16,-3-8-1 15,4-12-15-15,-6-9-9 16,-2-3-33-16,6-3-46 15,-4 6-253-15,-2 7 202 16</inkml:trace>
  <inkml:trace contextRef="#ctx0" brushRef="#br0" timeOffset="89305.54">7889 17685 1515 0,'-5'0'111'0,"2"6"56"0,0 2-55 0,-2 5-39 0,3 0-24 0,2 4-19 0,2 5-10 0,3 6-11 0,-1 7-7 0,6 9-28 15,-4 0-53-15,5 2-188 16,2-2 161 0</inkml:trace>
  <inkml:trace contextRef="#ctx0" brushRef="#br0" timeOffset="89613.03">8163 17729 974 0,'2'0'149'0,"7"0"150"0,2 2-130 0,3 1-56 0,1 0-34 0,0 2-36 0,1 3-9 0,5 1-13 0,-7-2-6 16,-3 5-4 0,-2 1-1-16,-10 4 0 0,-4 2 0 15,-6 6-10 1,-8-1-2-16,0 1-2 16,3 2-1-16,7-8 4 15,6 1 0-15,4-4-3 16,7-2 0-16,3-1-4 15,7 0 1-15,7-2 6 16,3 0-41-16,4-10-123 16,-4-1-60-16,1-8 92 0</inkml:trace>
  <inkml:trace contextRef="#ctx0" brushRef="#br0" timeOffset="89973.55">8611 17788 901 0,'-3'-16'148'16,"-7"-1"138"-16,-2 10-42 0,-2-1-71 0,-2 8-28 0,-5 10-57 0,1 1-24 0,3 3-38 15,2 3-14-15,3 2-14 16,9 0-3 0,4 3-5-16,9 2-1 0,7-2 0 15,8 2 1-15,10 6 1 16,6-3 2-16,3-1 3 15,3 3 3-15,-12-4 1 16,-8-1-13-16,-24 1-34 0,-11-6-26 16,-20 1-57-16,-10-2 0 15,-6-7 40 1,-4-3 46-16,9-20 89 0,3-10 25 16,12-17 20-16,5-10-7 15,13-9-15-15,9-5-9 16,11 0-21-16,7 1-15 15,2 8 1-15,6 1-33 0,4-9 10 32</inkml:trace>
  <inkml:trace contextRef="#ctx0" brushRef="#br0" timeOffset="90676.27">10383 15496 283 0,'-5'11'69'0,"-3"-3"85"0,8-6-13 16,0-2 11-16,0 0 27 0,5 0-5 0,-2 0-13 0,-3 0-7 0,0-2-24 15,2-9-17-15,-7 3-45 16,0-8-17-16,-4-9-19 0,2-3-1 15,-2-13 0 1,4-8-5-16,0-5-14 16,7 2-4-16,4 8-6 0,-1 6-2 0,5 15 0 15,-7 4 0-15,-2 9-37 16,-1 6-47-16,-6 4-158 16,-4 0-173-16,9 3 224 15</inkml:trace>
  <inkml:trace contextRef="#ctx0" brushRef="#br0" timeOffset="91055.42">10373 14990 978 0,'-15'-5'119'0,"2"2"83"0,-1 6-77 0,1 2-36 0,0 9-46 0,1 4-18 0,-1 5-19 0,4 2-3 0,1 2-3 16,-2 0 0-16,3-5-4 16,7-6-3-16,1-8-3 15,5-5 0-15,-2-6 2 16,5-10 3-16,2-9 3 16,2-3 1-16,1-11 2 15,0 1 2-15,-3-3 8 16,0 0 5-16,-3 5 12 15,2 5 8-15,-1 9 6 0,2 11-1 16,5 9-11-16,0 11-7 0,6 6-11 16,-3 8-3-1,0 8-1-15,-4 3-2 16,-4-6-4-16,-1 1-4 0,-4-13-54 16,5-4-57-16,-1-10 62 15</inkml:trace>
  <inkml:trace contextRef="#ctx0" brushRef="#br0" timeOffset="91479.3">10365 14272 607 0,'-11'-11'73'0,"2"4"93"0,-4-3-1 0,10-1 21 0,-3 2 1 0,4-2-26 0,2 3-26 0,7-2-35 0,-6-9-7 0,13 15-21 16,2 0-13-16,11 4-28 0,9 7-14 15,0 1-13-15,-1 1-2 16,-6 4-1-16,-4 2 2 16,-9 1-1-16,-4 5 1 15,-10-4 2-15,-4 0-2 16,-7 4-3-16,-2-4-1 16,1 5-6-16,2 0-1 15,7-3 1-15,4 3-1 16,11 2 1-16,8-5 0 0,8 0-33 15,10-8-31-15,12-8-136 16,4-3 116-16</inkml:trace>
  <inkml:trace contextRef="#ctx0" brushRef="#br0" timeOffset="93338.81">8095 16329 588 0,'0'-5'138'0,"-1"-6"121"16,1 3-110-16,-3 2-39 0,1-2-22 0,0 5 5 0,1 1 1 15,1 2-7-15,0 4-24 16,0 7-14-16,0 7-25 0,0 5-3 16,-3 3-11-16,1 3-5 15,-1 1-4-15,0-2 0 16,6-3-1-16,0-1-1 15,2-8-1-15,3-2 0 16,-2-5-1 0,3-5 1-16,6-1 1 0,2-3 0 15,7 0 0 1,1 0-1-16,11 3 0 16,-6-3 0-16,8 0 0 0,1 0 0 15,7 0 0 1,8 0 0-16,9 3 1 0,3-1-3 15,10 4 15-15,-2 0 5 16,-6-1 11-16,-5 3 8 0,-12-2-9 16,-4 0-3-16,-5 1-10 15,6-3-5-15,-6 3-4 16,10-1-2 0,5-3 0-16,9 5 0 15,5-5-2-15,7 7 0 16,-6-7 16-16,-7 0 8 15,-11 0 18-15,-9 0 6 16,-5-3-8-16,-2 0-7 0,-4-3-16 16,3 0-5-16,-1 3-6 15,2-1-2-15,-2 1-1 16,5 3-1-16,3 1-1 16,12 0 1-16,-6 0-1 15,-3 4 0-15,-1-3 1 16,-11 3 1-16,-2-7 0 15,-2 3-1-15,-10-6 13 0,3-1 2 16,-7-2 4-16,2-1 0 16,-2 3-10-16,5-4-4 15,4 3-4 1,2 4 1-16,0-7 0 0,2 4-3 0,-3 0-1 31,-2 0 0-31,4-2-4 16,2 0 4-16,6-3 0 0,-1 2 0 15,0-7 2-15,-4 1 0 16,-9-1 0-16,0 1 1 16,-5-1 1-16,-2 4 1 0,-2-1 0 15,-3 4 1 1,-3 3 0-16,-1-2-1 0,-3 2 0 16,1 1 0-16,1 2-3 15,1 0 0-15,-1 0 0 16,5 0-1-16,-6 0 1 15,-4 0-1-15,1 0 2 16,1 0-1-16,2-9 0 16,-2 6 0-16,-1-1-1 15,6-2-1-15,-1 3-1 16,1 1-1-16,2-2 0 16,2 0 1-1,-5 1 5-15,2 2 1 0,1 1 1 16,-4-2 1-16,2 2-5 0,1-3-2 15,-4 1-1-15,-2 1-1 16,3-2 0-16,-6 3 2 16,2 0 2-16,-2 0 0 15,2 0 0-15,-1-2 0 0,1 2-2 16,1-1 0 0,2-6 0-16,-2 6 2 15,-3 1 8-15,1-2 6 16,-1 1 9-16,-1-12 2 15,-2 5-4-15,1-3-5 0,-4-3-3 16,1-2 1-16,-6-6 3 16,2-6 1-16,-1-7-7 15,2 2-4-15,5 8-7 16,1 9-3-16,2 6-4 16,0 7-3-16,0 3-17 15,4-3-17 1,-3 9-65-16,-1 1-46 0,2 0-172 15,9 11 178-15</inkml:trace>
  <inkml:trace contextRef="#ctx0" brushRef="#br0" timeOffset="94105.67">8532 15193 155 0,'3'-18'77'0,"2"2"102"0,0 2 13 15,-4 3 5-15,-1 6-13 0,0 0-31 0,0 4-12 0,0 1-14 0,0 0 9 0,0 0 26 0,0 1 14 0,2 1 2 16,3 4-4-16,1-3-43 16,-1 7-25-16,4 2-43 15,-1 4-20-15,0 12-20 0,1 9-6 0,4 12-9 16,0 4-4-16,1 7-2 16,0-6 1-1,8-4-7-15,-6-9-21 0,6-11-52 16,-3-5-44-16,2-7-109 31,-4-10-68-31,3-10 160 16</inkml:trace>
  <inkml:trace contextRef="#ctx0" brushRef="#br0" timeOffset="94626.74">8922 15134 906 0,'-5'-8'111'0,"-4"0"105"0,-1-2-12 0,2 1-22 0,0 3-6 0,7-2-17 0,1-2-8 16,0 2-24-16,1-4-14 15,7-1-30-15,0-1-17 0,10 3-25 16,-1 3-11-16,-1 5-19 15,3 3-6-15,-5 5-5 16,2 2 0-16,-7 8-1 16,4 4 0-16,-10-2-1 15,-2 7-4-15,-1 2-6 16,-3 0-1-16,-3 2 1 16,1-1 4-16,2-7 6 15,2-4 2-15,-3-5 0 16,3-5 0-16,2 1-1 15,7-3-3-15,3 3 2 16,3-1-1-16,7 4 2 0,1 1 0 16,8 4 1-16,0 3 0 0,2 2 1 15,-1 2 1-15,-9 0 3 16,-4 4 2-16,-18 4 3 31,-8-2 1-31,-13-1-3 16,-9 3-2-16,-3 1-13 15,-3-4-11-15,7-2-36 16,-2-7-28-16,10-12-40 0,1-9-7 16,7-7-65-16,8-7-61 15,10-11 154 1</inkml:trace>
  <inkml:trace contextRef="#ctx0" brushRef="#br0" timeOffset="94986.52">9433 15100 953 0,'8'4'176'16,"-5"-3"151"-16,-3 5-107 0,-3 2-39 0,-13 5-54 0,7 0-22 0,-2 1-33 0,1 5-13 0,12 3-21 0,9 6-12 15,5 12-20 1,4 1-2-16,5-2-4 0,-1-1-2 15,3-11 1 1,0-8-1-16,-4-13 1 16,4-6 14-16,-8-14 22 15,0-10 10-15,-5-19 12 16,-6-5-4-16,-2-8-3 16,-2 3 7-16,-8 10 18 0,-5 5 0 15,-15 10-15-15,-4 0-17 16,-13 12-43-16,-5 8-24 15,-8 13-51-15,2 9-28 16,5 10-62-16,11-1-9 16,15 2 93-16</inkml:trace>
  <inkml:trace contextRef="#ctx0" brushRef="#br0" timeOffset="172742.83">12897 12326 651 0,'11'7'84'0,"1"-4"81"0,-6 2-47 0,5 1-7 0,-2 0-5 0,-2 2 0 0,1 2 5 15,-7-6 7-15,-1 4-5 0,0-3-18 0,0-3-11 0,0-2-19 0,-3-4-3 16,-5-8 5-16,-1-2-3 16,-9-10-15-1,2 3-12-15,-9 1-22 16,-8 1-6-16,-9 8-9 15,-4 8-6-15,0 17-5 16,0 13-2-16,13 19-1 16,3 10 2-16,14 9-7 0,13-2-3 0,14-12 2 15,8-14 3 1,14-16 13-16,0-10 7 16,10-11 23-16,1-8 7 15,-6-14 15-15,0-5 6 16,-10-14-2-16,-6-3-5 0,-11 0-12 15,-3 3-8-15,-4 16-19 16,-9 9-3-16,2 17-7 16,-1 12-4-16,4 15-1 15,5 12-2-15,14 7 0 16,0 2-19 0,14-10-52-16,-3-7-33 15,6-12-71-15,4-7-20 16,4-13-39-16,3-13 11 15,1-12 74-15,-7-3 43 16,-10-8 108-16,-2 6 53 0,-12 3 72 16,-6 2 34-16,-8 6 58 15,-4 0 0-15,-7 6-27 16,1 4-23-16,-11 1-60 16,0 5-27-16,-2 6-42 15,-1 8-16-15,-3 14-15 16,1 13-7-16,5 12-1 15,4 7-2-15,11 1-2 16,9-5-3-16,17-16-16 16,3-8 3-16,4-17 5 0,3-7 6 15,-3-11 22 1,-3-13 4-16,-2-16 3 0,-1-14 1 16,-8-28 0-16,-3-7 1 15,-2-15 20-15,1 0 9 16,-9-2 22-16,2 1 5 15,-5 9-20-15,-6 3-12 16,4 31-26-16,1 16-9 16,-3 41-7-16,-2 20-1 15,-3 40-1-15,1 8 2 16,0 22-1-16,6 3 0 0,17 2-52 16,10-2-24-16,17-7-97 15,4-10-13 1,3-25 27-16,0-17 18 0,3-16 93 15,0-17 14-15,-6-9 30 16,-4-6 10-16,-13-13 33 16,-10-1 23-16,-18-10 45 15,-7 0 16-15,-19 0 7 16,-5 2-16-16,-14 5-47 16,3 5-24-1,6 22-38-15,2 13-12 0,11 37-7 0,7 11-1 16,6 18-6-16,9 4-22 15,19-8-25 1,8-17-1-16,12-23 14 16,1-10 27-16,-1-23 47 15,-3-9 16-15,-4-20 24 16,-4-12 5-16,-7-22-10 16,-7-9-1-16,-11-17 1 0,-6-9 6 15,-13-19 21-15,-3 5-7 16,-3-3-12-16,0 1-7 15,8 26-20-15,0 3-5 16,12 43-15-16,2 19-7 16,6 37-11-16,6 26-2 0,3 39 1 15,6 20 1 1,-4 26 3-16,4 4 3 16,-1-7-41-16,5-8-15 0,9-24-7 15,3-20-1 1,4-28 45-1,5-13 18-15,-5-20 13 0,-5-7 5 16,-13-12 5-16,-3-15 2 16,-6-12 11-16,-1-9 4 0,-5 6 6 15,-7 4 4-15,-1 20-7 16,0 15-9-16,-6 29-14 16,3 13-11-16,-2 21-8 15,2 3-2-15,8-9-34 16,11-12-37-16,9-21-113 15,9-18-32-15,0-22-101 16,0-17-102-16,3-21 270 16</inkml:trace>
  <inkml:trace contextRef="#ctx0" brushRef="#br0" timeOffset="172943.53">14320 11962 1139 0,'-25'0'148'0,"0"-3"151"0,4 0-195 0,6-5-195 0,8-6-123 0,12-19 119 0</inkml:trace>
  <inkml:trace contextRef="#ctx0" brushRef="#br0" timeOffset="173082.41">14546 11588 1447 0,'-3'27'177'0,"-3"13"129"0,-4 5-79 0,-1 15-98 0,-2 7-44 0,4 5-51 16,4 4-15-16,2-5-7 16,3 0-34-16,3-5-115 15,7 0-121-15,5 0 125 16</inkml:trace>
  <inkml:trace contextRef="#ctx0" brushRef="#br0" timeOffset="173272.04">14451 12303 1365 0,'-4'-43'105'0,"-3"2"70"0,10 2-75 0,7 6-17 0,6 3-12 0,9 11 5 0,7 1-2 0,9 7-8 16,7 7-7-16,3 4-17 15,3 6-10-15,-12 13-16 16,-2 8-2-16,-17 11-4 15,-7 4-1-15,-8 9 1 16,-8 1-16-16,-5-5-43 16,5-8-28-16,3-15-132 15,4-11-126-15,15-20 192 16</inkml:trace>
  <inkml:trace contextRef="#ctx0" brushRef="#br0" timeOffset="173808.83">14887 12032 1298 0,'-48'-40'164'0,"4"10"131"0,6 3-103 0,5 7-95 0,11 6-47 0,11-2-96 0,3 0-50 0,16-6-85 0,8 0-31 0,11 5 20 15,11 4 11-15,4 13-22 16,7 13 0-16,-6 13 30 15,-5 9 72-15,-13 14 222 0,-3 6 85 16,-9 2 87 0,-2 3-9-16,-2-8-74 15,-6-2-39-15,2-13-67 16,4-9-26-16,7-14-38 16,3-7-4-16,8-11-4 15,0-2-1-15,0-14 3 0,3 2-7 0,-10-5 0 31,-3 1 6-31,-12-1 12 0,-8 6 1 16,-16-7 1-16,-6 1-9 16,-12 1-15-16,1-5-7 0,6 10-14 15,5 4-4 1,14 8-11-16,9 5-5 16,13 5-7-16,8 3 1 15,11 4 8-15,3 3 5 16,5-4 10-16,2 3 1 0,-4-3 2 15,0-3 2-15,-7-3 4 16,-2-5 2-16,-9-10 3 16,-2-4 1-16,-3-7-5 0,1 2-4 15,3 7-12 1,4 12-5-16,-1 28-5 0,1 12 1 16,3 20-34-1,-2 6-60-15,6 9 67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E3E3E9A-A222-4FA3-8CC5-76DAE091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EEC7C91-E1B9-46ED-A5BD-DE4CF2489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A36C80F-C73B-44FF-B544-891154C42C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68AA3AA5-78FC-49D1-AFB2-03AE0BA347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9F9479D6-630D-4814-B576-AFDF30541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A58B22-185F-48E6-A53E-52A4C0229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83302-8ED1-44FD-B34C-183C29554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CBB5DB-B20A-4A85-995B-95D902C6D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104D6D-7D0B-4CFB-900C-5E1141442635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8D74237-5F15-4F71-BB44-DBC4F38B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F97312-C686-4A0C-B31B-D5B94F14E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7452E73-3DAE-450B-A367-69DE2D932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48673A-93C8-40A3-89CC-21CA5F8D11B3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8F9226A-BE4C-49D0-9680-1C4E1BD79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C044101-A25E-4287-9F5A-2646445A4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646915C-5B81-4368-8B47-52F8798E0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C0F753-8E97-4C31-921D-5B74D005D67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C51FB92-2F4D-434D-B068-2CB4DB900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C8D86E-2709-478B-B362-5B01660F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49D383B-2422-4093-A08B-DAC337A84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7A14A-C1C9-40CF-AC29-EDE991E960AF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7592BBD-D728-431C-9902-78D07CE63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600B9BE-BAF7-4FB5-B2A8-4AC9168A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AAD1076-BB87-49D0-A9A3-CC86B55C5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B9254-DD8E-4710-B776-F4BDBB4C93A0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EB7A2CB-7F12-49D3-B1E7-2BAA67D082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E758E66-7287-4541-B9BE-83EDF0637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1FE72D2-8048-4298-826D-69255B07D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6609A-E485-4E2F-9B32-C1B95830147C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45964D6-2D7E-4DA1-81B4-EF1EC2035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F421A58-B4B9-4244-968B-AEE1F7F6A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1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396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74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6B1A84E-F649-4327-8BBB-24DDA7490D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B98FA7-3BF1-4505-B597-D7C4D4C86686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9633F53-D2D5-4A14-B173-57E9C842A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2DC8EB7-DFF7-461E-9B0C-48C2349D4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CB088B9-4BF9-45D0-A406-C4529BBF7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E163C1-AC46-4CFA-9616-C35635A1D6E2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13DDF6E-EBA5-4CF3-817B-FF8425062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FB94B57-7F95-48E5-9ABB-98B277A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0A0A5-8D47-4779-95EF-E3440BA18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DDE5E-3947-45B0-A010-E0595AACE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81EC9-9D3F-45EC-9D1C-0FCDBB83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A8D75-D622-4E93-9FDB-F3D7B9980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8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6732B8-64B3-4C9D-A838-D537691A6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0375F0-C597-4CFF-93D0-AF637F0C9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48C4A-135C-4963-9F84-33A7BE5BD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1A7D-CBAB-4AA1-999B-5A454826F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D9951A-C759-4DD2-95F3-B310C89BE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F618F-4F66-48E0-8736-676CFAB0C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FD886E-3EFE-4BE3-9E51-3EDB5EBE1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9689-88F5-4798-AFE6-40E7E5804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67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B3688-14C3-4506-A792-6E377291E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AC58B-F770-4CE1-86A9-2639C3FB6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F33B4-CC29-4AA1-82C9-BC5957972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255-B4A2-4BC9-8730-D313E7023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18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BC0189-A80A-43EF-BC93-2A74CB405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FF9F7-D949-4C03-A43B-66BA0ACEF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8F4AF7-9A85-49CE-BC91-ADAD0C236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979A-4ECF-4871-B1EE-E4256F257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02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319FFB-A1B9-4C96-BD55-6893E09AC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56F91-B936-4E72-B7D4-DD8BEEBB0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4B23A-3CE9-4AD7-9E2F-9F1DEA2B5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758F0-1F72-447B-B2C4-2B1294417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2BA1C6-A5F6-4A43-9C78-679C85303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D5C7E4-B6FB-4D8D-B46B-5AB2F7CD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313357-3BCD-49BE-A7A1-EAAFFC397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D1CF-42CC-45A2-9912-AD01EE09A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7053B1-FE80-40FA-B276-41A79932E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3A447C-910D-4295-987A-3AD91CBC4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FD8F1C-9BE5-4C00-9A7C-DD4E7D1A4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609B2-3EC7-41DD-BC6C-AC2F726E8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8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EBD39C-53F9-45B8-AE42-08762DE79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01C017-B790-4C55-B125-DBE2E7F6E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D84B2-A85E-41EB-9FA1-AB1B32BFE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7B1F-D504-4AAB-BD54-FCF85F512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F204A-81A0-4A51-AFAF-8D9FE92DD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7174A-1A19-4D51-9B0F-C6B1DF115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A734C-AE27-424E-A58B-F689B1F74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F87B-8ADB-4AB0-8E0C-CBBD0E3F6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5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F7804E-47D1-42CF-BD55-3D7DC03EC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0B15F-B77B-45EF-ACDC-F8EADA016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6A663D-A50D-4380-A930-D779DA6C1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5AD2-4004-4219-9E66-185444B33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3E0BED-4C1B-4D2E-8449-F54D8BA53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06DB19-8846-4694-A1E9-717158C5E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7C7008-BF36-4A48-9C84-A38ACA94E2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42213-ECB9-48FD-BF38-F6601D220C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F1CE41-490B-47DF-A05E-15596A56AF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11E95AD-E03A-4C87-8F05-72F67DE17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D7E857-49A0-451E-9E64-ED3D00EE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575FA-6406-4FD7-A43A-9F0EF179E01D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A53E3A1-7306-40D9-BF7F-0B246F516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08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11: Floating Point, Digital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72CDC31-C954-4383-A72E-565C54290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61F00D59-5750-4628-932F-20ADB0BD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172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formats, arithmetic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Intro to Boolean functions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B638F3-415B-E2E7-D037-FEFCB57B4F14}"/>
                  </a:ext>
                </a:extLst>
              </p14:cNvPr>
              <p14:cNvContentPartPr/>
              <p14:nvPr/>
            </p14:nvContentPartPr>
            <p14:xfrm>
              <a:off x="1926720" y="3203280"/>
              <a:ext cx="1638720" cy="66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B638F3-415B-E2E7-D037-FEFCB57B4F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17360" y="3193920"/>
                <a:ext cx="1657440" cy="84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BF7938-02EC-4E8B-A0BF-E8ABEEC3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285B6-5887-4FF6-8555-D26CDF794EF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25084FA-8488-4ED6-B6D4-3B90C49A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651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 – Binary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67D00AC-6505-4547-8171-02E96D8E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7E29843D-D7FB-4558-A2D1-E64E0FC03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82508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binary example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1.010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0.0101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  <a:endParaRPr lang="en-US" alt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IEEE 754 format: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0 10000010 11010000000000000000000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364F6A5-9297-A88C-387A-F7DC718D1FB3}"/>
                  </a:ext>
                </a:extLst>
              </p14:cNvPr>
              <p14:cNvContentPartPr/>
              <p14:nvPr/>
            </p14:nvContentPartPr>
            <p14:xfrm>
              <a:off x="900360" y="1834560"/>
              <a:ext cx="8163360" cy="495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364F6A5-9297-A88C-387A-F7DC718D1F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1000" y="1825200"/>
                <a:ext cx="8182080" cy="497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60DD34-3ACA-431D-B846-BFE1680E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39BA3-F8BA-4295-97D7-35D10D330A07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A2B451F9-FF4C-4A14-BB46-AF800DA3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6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Multiplication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1576239-7D84-4F57-9039-1892EBA7D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2FD7885-DA66-41B5-8AE2-56F49088B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33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Similar steps: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Compute exponent  (careful!)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Multiply significands (set the binary point correctly)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Normalize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Round (potentially re-normalize)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Assign sign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FF10A0C-8822-6DA2-37D2-E0F284A6F57C}"/>
                  </a:ext>
                </a:extLst>
              </p14:cNvPr>
              <p14:cNvContentPartPr/>
              <p14:nvPr/>
            </p14:nvContentPartPr>
            <p14:xfrm>
              <a:off x="3942360" y="197280"/>
              <a:ext cx="4902480" cy="3224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FF10A0C-8822-6DA2-37D2-E0F284A6F5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33000" y="187920"/>
                <a:ext cx="4921200" cy="3243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AC55CA-981D-4F1B-9E8F-4E218480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11E2C-2869-4545-B8F3-9E97B9EED71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21946EB-3493-4E04-AFA9-C2B32704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B27BE79E-DA08-48EE-A9B8-ACFDC9C63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992A0B3-FA8A-4167-88BD-611C21DE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9838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usual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sub,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div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Comparison instructions: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c.neq.s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c.lt.s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These comparisons set an internal bit in hardware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then inspected by branch instructions: bc1t, bc1f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Separate register file $f0 - $f31  :  a double-precision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is stored in (say) $f4-$f5 and is referred to by $f4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Load/store instructions (lwc1, swc1) must still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integer registers for address computation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9266FC-7800-FF37-1BF6-D23250E8EB14}"/>
                  </a:ext>
                </a:extLst>
              </p14:cNvPr>
              <p14:cNvContentPartPr/>
              <p14:nvPr/>
            </p14:nvContentPartPr>
            <p14:xfrm>
              <a:off x="500040" y="209160"/>
              <a:ext cx="8496720" cy="519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9266FC-7800-FF37-1BF6-D23250E8EB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0680" y="199800"/>
                <a:ext cx="8515440" cy="5215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4D2F0B1-19AB-48ED-AF56-B0AAB5F4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AFE64-1AD2-47CF-B690-1D66354AF015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8F93142-4047-4953-A70E-412958D6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DA638BC-8A3F-47AF-B0C2-C01FDCDE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7528005C-D4F9-4F5E-8C29-F1928B2F0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0"/>
            <a:ext cx="383938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float  f2c (float fahr)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return ((5.0/9.0) * (fahr – 32.0));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(argument fahr is stored in $f12)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$f16, const5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$f18, const9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div.s   $f16,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$f18, const32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sub.s  $f18, $f12,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mul.s  $f0,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jr       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8289BC8-DDBD-CF6A-7074-7B2BA2FB0784}"/>
                  </a:ext>
                </a:extLst>
              </p14:cNvPr>
              <p14:cNvContentPartPr/>
              <p14:nvPr/>
            </p14:nvContentPartPr>
            <p14:xfrm>
              <a:off x="1618200" y="2033640"/>
              <a:ext cx="4777200" cy="4023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8289BC8-DDBD-CF6A-7074-7B2BA2FB07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8840" y="2024280"/>
                <a:ext cx="4795920" cy="404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4DD171-2102-4E82-9891-9E7A8AA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E24DE-4DE5-4869-8B53-72F285C8CFFF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4BB4B815-1341-4FE4-83AA-12F4BBBB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133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 Point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95FDD4F7-2F9F-404E-A604-2928B83FA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B0824BC9-15EA-4B0B-8EC5-624564FF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370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operations are much slower than integer 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point arithmetic uses integers, but assumes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every number is multiplied by the same factor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with a factor of 1/1000, the fixed-point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representations for 1.46, 1.7198, and 5624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respectively           1460, 1720, and 5624000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programming effort and possibly lower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for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4141A2-CC2C-8447-108B-4B3DF41266CD}"/>
                  </a:ext>
                </a:extLst>
              </p14:cNvPr>
              <p14:cNvContentPartPr/>
              <p14:nvPr/>
            </p14:nvContentPartPr>
            <p14:xfrm>
              <a:off x="307080" y="150120"/>
              <a:ext cx="7370640" cy="4759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4141A2-CC2C-8447-108B-4B3DF41266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7720" y="140760"/>
                <a:ext cx="7389360" cy="4778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579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referred to as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subword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E1DF4C9-31D5-971B-8AA5-815E05132D17}"/>
                  </a:ext>
                </a:extLst>
              </p14:cNvPr>
              <p14:cNvContentPartPr/>
              <p14:nvPr/>
            </p14:nvContentPartPr>
            <p14:xfrm>
              <a:off x="628920" y="111960"/>
              <a:ext cx="8071200" cy="2770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E1DF4C9-31D5-971B-8AA5-815E05132D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9560" y="102600"/>
                <a:ext cx="8089920" cy="2789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6289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00..0 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58" y="3636775"/>
            <a:ext cx="4651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3EB7DE4-8AC8-D2C4-6932-0BE35BD4D1B3}"/>
                  </a:ext>
                </a:extLst>
              </p14:cNvPr>
              <p14:cNvContentPartPr/>
              <p14:nvPr/>
            </p14:nvContentPartPr>
            <p14:xfrm>
              <a:off x="564840" y="714960"/>
              <a:ext cx="8371440" cy="5200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3EB7DE4-8AC8-D2C4-6932-0BE35BD4D1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480" y="705600"/>
                <a:ext cx="8390160" cy="521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6496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single-precision format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/ 2 = 18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 / 2 = 9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9 / 2 = 4   rem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4 / 2 = 2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 / 2 = 1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1 / 2 = 0   rem 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4A11B3-21E0-49B1-BC8D-E22B791880DD}"/>
              </a:ext>
            </a:extLst>
          </p:cNvPr>
          <p:cNvCxnSpPr/>
          <p:nvPr/>
        </p:nvCxnSpPr>
        <p:spPr>
          <a:xfrm flipV="1">
            <a:off x="2590800" y="5332988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86D9B30-863F-45C4-B21D-CA99848DB6EE}"/>
              </a:ext>
            </a:extLst>
          </p:cNvPr>
          <p:cNvSpPr txBox="1"/>
          <p:nvPr/>
        </p:nvSpPr>
        <p:spPr>
          <a:xfrm>
            <a:off x="1752600" y="5791200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36 is 100100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BDBA3-007F-4466-B9BC-F923E22D2962}"/>
              </a:ext>
            </a:extLst>
          </p:cNvPr>
          <p:cNvSpPr txBox="1"/>
          <p:nvPr/>
        </p:nvSpPr>
        <p:spPr>
          <a:xfrm>
            <a:off x="3429000" y="3023692"/>
            <a:ext cx="29225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0.90625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.81250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0.8125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.6250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0.25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0.0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79B867-B05C-4202-92FE-E7639CEF22BA}"/>
              </a:ext>
            </a:extLst>
          </p:cNvPr>
          <p:cNvCxnSpPr/>
          <p:nvPr/>
        </p:nvCxnSpPr>
        <p:spPr>
          <a:xfrm flipV="1">
            <a:off x="5257800" y="5257800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DD890D-83ED-47CC-B5BF-C84CD21C0618}"/>
              </a:ext>
            </a:extLst>
          </p:cNvPr>
          <p:cNvSpPr txBox="1"/>
          <p:nvPr/>
        </p:nvSpPr>
        <p:spPr>
          <a:xfrm>
            <a:off x="4800600" y="5751871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0.90625 is 0.1110100…0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115636-D75F-7261-9FFD-0B10DE3F239A}"/>
                  </a:ext>
                </a:extLst>
              </p14:cNvPr>
              <p14:cNvContentPartPr/>
              <p14:nvPr/>
            </p14:nvContentPartPr>
            <p14:xfrm>
              <a:off x="88920" y="56520"/>
              <a:ext cx="8827560" cy="6801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115636-D75F-7261-9FFD-0B10DE3F23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560" y="47160"/>
                <a:ext cx="8846280" cy="681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610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4707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We’ve calculated that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 100100.1110100…0 in binary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Normalized form = 1.001001110100…0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(had to shift 5 places to get only one bit left of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sign bit is 0 (positive number)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fraction field is  001001110100…0  (the 23 bits after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exponent field is  5 + 127 (have to add the bias) = 132,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which in binary is  10000100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IEEE 754 format is   0   10000100  001001110100…..0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              sign  exponent     23 fraction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75521D-CDA3-D2D7-3433-3DFBC21F07F3}"/>
                  </a:ext>
                </a:extLst>
              </p14:cNvPr>
              <p14:cNvContentPartPr/>
              <p14:nvPr/>
            </p14:nvContentPartPr>
            <p14:xfrm>
              <a:off x="2321280" y="2658960"/>
              <a:ext cx="5185080" cy="266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75521D-CDA3-D2D7-3433-3DFBC21F07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1920" y="2649600"/>
                <a:ext cx="5203800" cy="268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462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C049C16-0842-FFE2-B542-CD08BC1A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F36EBDE-20EB-752E-F2DD-A34BE3643B47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D55ADE4-EEE1-C13C-52B5-5012B070EF93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4DE27B2-CE55-0217-0EDD-2D0E5B0B0196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82846C-22D9-0B9C-B071-C7AA8079BC0E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86835F0-4E17-C943-7080-7D0263339EA2}"/>
                  </a:ext>
                </a:extLst>
              </p14:cNvPr>
              <p14:cNvContentPartPr/>
              <p14:nvPr/>
            </p14:nvContentPartPr>
            <p14:xfrm>
              <a:off x="122400" y="63720"/>
              <a:ext cx="8974080" cy="6265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86835F0-4E17-C943-7080-7D0263339E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040" y="54360"/>
                <a:ext cx="8992800" cy="628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334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26CF2A-89B4-6BD5-E615-B253B7FEE927}"/>
                  </a:ext>
                </a:extLst>
              </p14:cNvPr>
              <p14:cNvContentPartPr/>
              <p14:nvPr/>
            </p14:nvContentPartPr>
            <p14:xfrm>
              <a:off x="221760" y="124920"/>
              <a:ext cx="8428320" cy="6376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26CF2A-89B4-6BD5-E615-B253B7FEE9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2400" y="115560"/>
                <a:ext cx="8447040" cy="6395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3C830F9-F3C6-4E3B-BD33-AF3926BD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8049-BA66-4B77-A95F-3022132E6E08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BFC332BF-D12B-4980-BA25-F546DB1E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0375622B-A9C0-4CB9-9B06-AA7CA4110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2D8FAD48-E3E3-4D7F-9587-307BA4A6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ABAE03F-D07B-8D0A-AE48-227405FA1F8E}"/>
                  </a:ext>
                </a:extLst>
              </p14:cNvPr>
              <p14:cNvContentPartPr/>
              <p14:nvPr/>
            </p14:nvContentPartPr>
            <p14:xfrm>
              <a:off x="858240" y="469080"/>
              <a:ext cx="8187840" cy="616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ABAE03F-D07B-8D0A-AE48-227405FA1F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8880" y="459720"/>
                <a:ext cx="8206560" cy="618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DCCAB43-9E3F-4193-A370-CE48AB23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134E1-42FD-4C93-A3F1-99ABE3C656E3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EC3ED47-64AE-4DFB-98E2-218082AE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BD708D-1319-4339-A018-4853171C6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7CC79B8A-2E60-4B34-BD07-57DACC67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F25A21FC-B50F-47FE-B8D6-FA00D347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550" y="4267200"/>
            <a:ext cx="3606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had more fraction bits,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errors would be minimized</a:t>
            </a:r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02A8240-E456-4A6D-9B5B-C51C77B5DF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6576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7">
            <a:extLst>
              <a:ext uri="{FF2B5EF4-FFF2-40B4-BE49-F238E27FC236}">
                <a16:creationId xmlns:a16="http://schemas.microsoft.com/office/drawing/2014/main" id="{3B1BC040-90AF-4903-8D7A-7DAC681DAC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006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24D3E4-57EF-54CC-6700-CFFEEDE3FF71}"/>
                  </a:ext>
                </a:extLst>
              </p14:cNvPr>
              <p14:cNvContentPartPr/>
              <p14:nvPr/>
            </p14:nvContentPartPr>
            <p14:xfrm>
              <a:off x="4895640" y="5096160"/>
              <a:ext cx="3239280" cy="98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24D3E4-57EF-54CC-6700-CFFEEDE3FF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86280" y="5086800"/>
                <a:ext cx="3258000" cy="117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50280</TotalTime>
  <Words>1515</Words>
  <Application>Microsoft Office PowerPoint</Application>
  <PresentationFormat>On-screen Show (4:3)</PresentationFormat>
  <Paragraphs>296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273</cp:revision>
  <dcterms:created xsi:type="dcterms:W3CDTF">2002-09-20T18:19:18Z</dcterms:created>
  <dcterms:modified xsi:type="dcterms:W3CDTF">2024-02-13T19:05:39Z</dcterms:modified>
</cp:coreProperties>
</file>