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ppt/notesSlides/notesSlide10.xml" ContentType="application/vnd.openxmlformats-officedocument.presentationml.notesSlide+xml"/>
  <Override PartName="/ppt/ink/ink9.xml" ContentType="application/inkml+xml"/>
  <Override PartName="/ppt/notesSlides/notesSlide11.xml" ContentType="application/vnd.openxmlformats-officedocument.presentationml.notesSlide+xml"/>
  <Override PartName="/ppt/ink/ink10.xml" ContentType="application/inkml+xml"/>
  <Override PartName="/ppt/notesSlides/notesSlide12.xml" ContentType="application/vnd.openxmlformats-officedocument.presentationml.notesSlide+xml"/>
  <Override PartName="/ppt/ink/ink11.xml" ContentType="application/inkml+xml"/>
  <Override PartName="/ppt/notesSlides/notesSlide13.xml" ContentType="application/vnd.openxmlformats-officedocument.presentationml.notesSlide+xml"/>
  <Override PartName="/ppt/ink/ink12.xml" ContentType="application/inkml+xml"/>
  <Override PartName="/ppt/notesSlides/notesSlide14.xml" ContentType="application/vnd.openxmlformats-officedocument.presentationml.notesSlide+xml"/>
  <Override PartName="/ppt/ink/ink13.xml" ContentType="application/inkml+xml"/>
  <Override PartName="/ppt/notesSlides/notesSlide15.xml" ContentType="application/vnd.openxmlformats-officedocument.presentationml.notesSlide+xml"/>
  <Override PartName="/ppt/ink/ink14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63" r:id="rId2"/>
    <p:sldId id="643" r:id="rId3"/>
    <p:sldId id="668" r:id="rId4"/>
    <p:sldId id="669" r:id="rId5"/>
    <p:sldId id="637" r:id="rId6"/>
    <p:sldId id="644" r:id="rId7"/>
    <p:sldId id="679" r:id="rId8"/>
    <p:sldId id="638" r:id="rId9"/>
    <p:sldId id="645" r:id="rId10"/>
    <p:sldId id="647" r:id="rId11"/>
    <p:sldId id="663" r:id="rId12"/>
    <p:sldId id="646" r:id="rId13"/>
    <p:sldId id="676" r:id="rId14"/>
    <p:sldId id="664" r:id="rId15"/>
    <p:sldId id="665" r:id="rId16"/>
    <p:sldId id="677" r:id="rId17"/>
    <p:sldId id="678" r:id="rId18"/>
    <p:sldId id="675" r:id="rId19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97221C-9611-4F0C-BF9A-1C09CD904550}" v="1" dt="2024-02-08T19:03:09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93" autoAdjust="0"/>
    <p:restoredTop sz="87105" autoAdjust="0"/>
  </p:normalViewPr>
  <p:slideViewPr>
    <p:cSldViewPr>
      <p:cViewPr varScale="1">
        <p:scale>
          <a:sx n="74" d="100"/>
          <a:sy n="74" d="100"/>
        </p:scale>
        <p:origin x="77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d1fdae7ed13c9a74" providerId="LiveId" clId="{CA97221C-9611-4F0C-BF9A-1C09CD904550}"/>
    <pc:docChg chg="modSld">
      <pc:chgData name="Rajeev Balasubramonian" userId="d1fdae7ed13c9a74" providerId="LiveId" clId="{CA97221C-9611-4F0C-BF9A-1C09CD904550}" dt="2024-02-08T19:03:09.692" v="0"/>
      <pc:docMkLst>
        <pc:docMk/>
      </pc:docMkLst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363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363"/>
            <ac:inkMk id="2" creationId="{04AD0A3A-D044-D377-46FE-129F36B725C9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38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38"/>
            <ac:inkMk id="2" creationId="{7D63EB80-3BD8-5771-562B-A8C9026143B2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43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43"/>
            <ac:inkMk id="2" creationId="{62511B8A-3824-564B-83A7-18843E26478C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44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44"/>
            <ac:inkMk id="2" creationId="{133B0316-6D65-D16E-EB2C-620936BC3A07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45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45"/>
            <ac:inkMk id="2" creationId="{283191AC-BAA3-7401-1FDB-F62606DE58F6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46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46"/>
            <ac:inkMk id="2" creationId="{B2F872C8-7F3D-F47A-893E-C98795D73917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47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47"/>
            <ac:inkMk id="2" creationId="{D6F47EEB-EF39-CB4E-8C63-5B4D9C0CAD69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63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63"/>
            <ac:inkMk id="2" creationId="{39A0ECF1-CA0C-9FF5-F58E-CA80FEFCC04C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64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64"/>
            <ac:inkMk id="2" creationId="{80409F34-C56B-3FA4-FD45-22E3355ECB1D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65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65"/>
            <ac:inkMk id="2" creationId="{DA21FFFC-23AA-B672-DCF3-2F88264924E2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68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68"/>
            <ac:inkMk id="2" creationId="{F54FA6ED-55C4-7B72-BCA7-E86D6626D55B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0" sldId="669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0" sldId="669"/>
            <ac:inkMk id="2" creationId="{97908F2C-DAE4-F865-A5A2-9421F13F36F2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3028455016" sldId="676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3028455016" sldId="676"/>
            <ac:inkMk id="2" creationId="{644BC1AB-8C51-3D14-2760-59AF7B9EE38B}"/>
          </ac:inkMkLst>
        </pc:inkChg>
      </pc:sldChg>
      <pc:sldChg chg="addSp">
        <pc:chgData name="Rajeev Balasubramonian" userId="d1fdae7ed13c9a74" providerId="LiveId" clId="{CA97221C-9611-4F0C-BF9A-1C09CD904550}" dt="2024-02-08T19:03:09.692" v="0"/>
        <pc:sldMkLst>
          <pc:docMk/>
          <pc:sldMk cId="3263022836" sldId="679"/>
        </pc:sldMkLst>
        <pc:inkChg chg="add">
          <ac:chgData name="Rajeev Balasubramonian" userId="d1fdae7ed13c9a74" providerId="LiveId" clId="{CA97221C-9611-4F0C-BF9A-1C09CD904550}" dt="2024-02-08T19:03:09.692" v="0"/>
          <ac:inkMkLst>
            <pc:docMk/>
            <pc:sldMk cId="3263022836" sldId="679"/>
            <ac:inkMk id="2" creationId="{6635E104-6DB6-B6D0-F28C-6FC35856D15F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8FAE4227-AFFE-40FE-8012-87DFD136C3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567EF929-0EA6-415D-BAD7-64C6A39167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80876EC7-6EFA-454A-82C5-33318A6999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254B8EEF-68E9-4BE3-9B30-9FE28EFA74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02F3C8-D516-410F-A6BB-99B9C8E84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7:46:40.4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12519 7837 501 0,'-8'19'95'0,"-3"-7"96"0,3-1-12 0,3-9-21 0,4-1-8 0,1-7-12 0,1-2-5 0,2-3-13 0,-3 0-4 0,0 11-9 15,0-1-7 1,-1-1-16-16,-2 2-11 16,9 0-13-16,11 0-1 0,13-2 2 15,8-1-3-15,25-3-11 31,11 4-9-31,20-6-22 0,5-6-2 16,-12 0-11-16,-4-8-4 0,-16 3-13 16,-6 0-35-16,-10 5-100 15,-14 6-86-15,-19 2 116 16</inkml:trace>
  <inkml:trace contextRef="#ctx0" brushRef="#br0" timeOffset="611.02">13913 7509 1399 0,'10'4'120'0,"-5"7"61"16,2 4-27-16,-5 8-69 0,1 9-30 0,2 18-34 0,-5 10-11 0,-3 16-10 0,-2 4-20 0,0 7-55 0,-3 1-24 15,5-14-13-15,2-3 19 16,1-15 54-16,0-11 26 16,0-15 18-16,-3-11 6 15,-2-19 14-15,2-11 4 16,-7-22 13-16,1-9 4 15,1-23 9-15,-2-11 8 0,2-7 15 16,2-14 2-16,0 1-3 16,4 2-7-16,12 12-13 15,4 4-5-15,8 15-12 16,6 10-2-16,4 4-11 16,11 9-3-16,10 12-7 15,1-8-3-15,17 17-3 16,-3 1-2-16,-13 9-2 15,-1 4-1-15,-18 4-4 16,-6 2 1-16,-13 5-57 16,1 9-47-16,-12 0-149 15,-6 0-138-15,0 2 215 16</inkml:trace>
  <inkml:trace contextRef="#ctx0" brushRef="#br0" timeOffset="816.38">13967 7666 1245 0,'-6'40'133'0,"-2"-4"97"0,14-14-82 0,8-8-24 0,10-9-35 0,6-5-16 0,13-3-43 0,5 1-13 0,6-7-60 15,1-2-57-15,1-10-400 16,2-17 316-16</inkml:trace>
  <inkml:trace contextRef="#ctx0" brushRef="#br0" timeOffset="1281.32">14644 7294 1334 0,'0'5'125'0,"0"4"55"0,-2 13-70 0,-1 12-16 0,-5 24-61 0,3 10-17 0,-4 23-14 0,6 10-7 16,1 8-78-16,5-5-45 15,10-13-88-15,3-12-34 16,9-23 49 0,3-12 43-16,9-19 91 0,-3-11 46 15,0-14 64-15,0-13 13 0,-7-13 31 16,-5-11 20-1,-8-4 10 1,-7 2 16-16,-7 6 14 0,3 8-9 16,-13 17-35-16,-2 9-25 0,1 15-47 15,4 9-18-15,9 12-11 16,9-4-3-16,13-2 0 16,-1-6 0-1,10-12 19-15,-3-10 23 0,-1-6 35 16,4-11 22-1,-8-8 21-15,-11-3-1 16,-4 1-16-16,-9-4-12 16,-12-1-36-16,2-4-17 0,-13-3-21 0,-10-7-11 15,6 16-27 1,2 7-29-16,3 12-86 16,6 10-80-16,2-2 115 0</inkml:trace>
  <inkml:trace contextRef="#ctx0" brushRef="#br0" timeOffset="1830.83">15557 7925 1257 0,'0'-5'153'0,"-6"-6"140"15,-7 2-82-15,-14-2-64 0,-1 6-45 0,-7 3-60 0,-2 2-20 0,2 11-20 16,0 5-4 0,16 20-12-16,3 2-2 0,16-5-1 0,8-3 0 15,16-20 8 1,4-5 3-16,10-12 6 16,8-8 6-1,-7-11 14 1,2-4 9-16,-12-4 27 0,-9 5 3 15,-2 7-7-15,-9 6-9 16,-9 16-26-16,10 4-7 0,-10 18-10 16,3 14-7-16,-3 10-25 15,3 4-7-15,10-3-9 16,-1-9 7-16,13-22 22 16,4-7 8-16,4-16 17 15,2-11 6-15,-2-18 11 16,1-5 6-16,-2-17 5 15,0-5 3-15,-10-10 15 16,-5-7 10-16,-9-6 7 16,-7-2-1-16,-5 5-18 15,-1 10-10-15,3 27-4 16,2 16-7-16,0 30-6 16,-7 2-7-16,5 26-16 15,0 18-4-15,4 22-3 16,4 12 0-16,1 15-2 0,4-2-27 15,1 8-116-15,1-11-97 16,1-7 121-16</inkml:trace>
  <inkml:trace contextRef="#ctx0" brushRef="#br0" timeOffset="2133.67">15808 7998 873 0,'33'-23'183'0,"7"0"167"0,15-6-136 0,3 3-24 0,16 0-55 0,4 1-21 0,-4 6-41 0,-8 0-16 0,-17 13-26 0,-10 6-8 0,-15 13-8 16,-10 7-2-16,-11 16-2 15,-3 5-3-15,-1 11-26 16,-9 0-20-16,7-3-46 16,3-1-34-16,8-18-103 15,8-5-81-15,0-14 164 16</inkml:trace>
  <inkml:trace contextRef="#ctx0" brushRef="#br0" timeOffset="2309.12">16401 7641 1089 0,'-1'-1'28'0,"2"-3"-32"0,2-4-62 0,15 4 40 16</inkml:trace>
  <inkml:trace contextRef="#ctx0" brushRef="#br0" timeOffset="2818.64">16796 7845 966 0,'17'64'125'0,"-6"-2"102"0,-11-6-79 15,-3-7-49-15,-7-9-35 16,1-15-33-16,6-9-5 31,3-16-6-31,0-7 7 16,12-11 29-16,6-3 18 15,7-3 8-15,5 5-2 0,3 15-24 0,3 4-20 32,2 16-18-17,2 6-6-15,-1 1-7 0,4 1-1 16,2-11 10-16,3-9 11 0,2-13 34 16,-1-10 14-1,5-10 28-15,-8-7 6 0,-10-8-11 16,-9-3 1-16,-16-2-15 15,-11 2-15-15,-10 12-10 16,-2 13-10-16,-4 27-27 16,-5 20-3-16,2 35-18 15,-1 17-8-15,4 16-20 16,4 9-20-16,8 12-72 16,1-7-33-16,-1-9-61 15,0-2-11-15,-5-17 47 16,-7-11 23-16,-8-13 56 0,-7-15 31 15,-5-20 62-15,1-15 31 16,2-23 85-16,0-16 35 16,4-20 37-16,2-7-2 15,15-6-42-15,10 6-31 0,18 10-62 16,9 9-20-16,8 6-17 16,8 1-7-1,16 2-10-15,6-4-37 16,26-4-156-16,7-6-260 15,13-2 257-15</inkml:trace>
  <inkml:trace contextRef="#ctx0" brushRef="#br0" timeOffset="3217.8">18648 7780 1094 0,'-2'24'209'0,"-4"-1"149"0,4 6-71 0,2 2-34 0,0 15-82 0,7 7-42 0,-1 22-71 15,2 7-19 1,-3 15-31-16,2 7-1 0,-5 2-43 15,-2-5-53-15,-2-3-218 16,-1-18 180 0</inkml:trace>
  <inkml:trace contextRef="#ctx0" brushRef="#br0" timeOffset="3483.37">18493 7791 1718 0,'17'-84'121'0,"10"17"70"0,6 13-10 0,13 29-49 0,3 6-18 0,9 23-47 0,6 6-16 0,-3 18-20 0,-7 2-7 0,-9 11-12 0,-7 7-2 15,-17 4-3 1,-5 0-10-16,-20 3-18 15,-11 3-16-15,-22-4-50 16,-7-1-29-16,-13-13-71 16,-4-9-60-16,7-20-201 15,2-14 250-15</inkml:trace>
  <inkml:trace contextRef="#ctx0" brushRef="#br0" timeOffset="3804.6">19137 7766 1489 0,'6'39'100'0,"-3"7"48"0,-1 7-31 0,-4 6-26 0,-1 1-36 0,3-8-39 0,2-6-9 0,10-17-6 16,4-13 1-16,11-14 18 15,1-8 13-15,4-18 41 16,-1-8 19-16,4-1 18 16,-5-9 7-16,-8 2-7 15,-6 6-7-15,-19-4-24 16,-13 8-18-16,-17 9-36 16,-7-1-19-16,-1 17-61 15,-3 1-47-15,0 4-121 16,6 8-139-16,24 4 203 15</inkml:trace>
  <inkml:trace contextRef="#ctx0" brushRef="#br0" timeOffset="4000.91">19597 7843 1562 0,'46'33'126'0,"-16"8"29"0,-3-1-11 0,-14 1-86 0,-5 0-33 0,-1-8-53 0,3-8-51 0,4-16-197 0,7-2 162 15</inkml:trace>
  <inkml:trace contextRef="#ctx0" brushRef="#br0" timeOffset="4166.17">19621 7483 1105 0,'-1'4'-41'0,"-1"-3"-115"0,4 1 20 0</inkml:trace>
  <inkml:trace contextRef="#ctx0" brushRef="#br0" timeOffset="4657.64">19951 8199 311 0,'1'0'138'0,"4"-11"155"0,3-14-21 0,1-19-22 15,4-8-4-15,3-6-16 16,0-4-22-1,1 13-71 1,5 8-32-16,2 27-41 0,1 8-14 0,-1 20-11 16,2 16-11-16,4 9-20 0,-4 10-4 31,4 2-12-31,1-4-8 0,2-8-19 16,0-7-5-16,7-13-1 31,-5-8 7-31,3-11 20 0,3-10 8 15,0-10 13-15,0-12 6 16,-5-12 21-16,-1-8 10 16,-7-20 32-16,0-10 5 0,-7-26 3 15,-7-2 3-15,-14-18-9 16,-9-1-9-16,2 14-18 16,-2 12-9-16,7 39-9 15,2 26-6-15,2 38 2 16,1 19-6-16,5 36-23 15,-5 6 3-15,8 23-11 16,-1 11-2-16,-3 7 6 16,4 7-8-16,4-2-27 15,-1-6-35-15,5-11-44 16,4-11-35-16,9-16-80 0,4-11-15 16,2-19-111-16,2-8-157 15,1-22 314-15</inkml:trace>
  <inkml:trace contextRef="#ctx0" brushRef="#br0" timeOffset="4864.43">20634 7463 1644 0,'52'9'80'0,"11"-4"2"0,7 0-1 0,12-11-13 0,-8-6-44 0,0-8-152 0,-5-5-228 16,1-8 208-16</inkml:trace>
  <inkml:trace contextRef="#ctx0" brushRef="#br0" timeOffset="12091.42">3722 7316 144 0,'0'0'71'0,"0"-4"78"0,3 0 14 0,4 0-2 0,-3-4-21 0,6 5-26 16,-5 1-11-16,4 8-25 0,-3 7-11 0,2 4-20 15,5-1-4-15,1-3-6 16,8-1 3-16,7-4 7 0,7-2-2 15,17 1 12-15,7-2 3 16,11 1-6 0,7 0 2-16,1-3-4 0,9 5-6 0,29-6 2 15,15-2-4-15,18-7-19 16,0 3-3-16,-10-4-14 31,5 2-5-31,-6-4 0 16,-1 1 0-16,-22-4 0 15,-19-1 3-15,-17-5-19 16,-7-6-66-16,-1-5 52 16</inkml:trace>
  <inkml:trace contextRef="#ctx0" brushRef="#br0" timeOffset="51086.9">14107 8971 61 0,'37'-18'0'0</inkml:trace>
  <inkml:trace contextRef="#ctx0" brushRef="#br0" timeOffset="51543.18">14230 8881 474 0,'12'-8'156'0,"-3"5"137"0,-3 3-106 16,-3 0-39-16,1 4-65 0,2 3-22 0,3-6-33 15,6 1-9-15,5-4-6 0,7-9 4 16,11-1 1-16,4-1 0 0,14 0-5 15,10 2-2-15,21 5-4 16,9-2-4-16,10 5-1 16,-1 1-1-16,-5 2 14 15,-3 2 14 1,15 1 22-16,5 5 9 0,9 0-8 16,2 0-10-16,-3 3-23 0,-2-5-8 15,19 2-8-15,1-3-2 16,4 3-1-16,-5-5 0 0,2 5-1 31,7-4 0-31,8 7-1 16,4 2 0-16,6 0-2 0,6-1 0 15,-3-2 0-15,8-4 1 16,7-4 4-16,3-2 1 16,5-4 2-16,9 0 0 15,1-6-3-15,-3-1 7 0,11 2 11 16,3 2 9-16,-17-5 13 31,1 2-4-31,2 1-11 0,-16 1-9 0,-8-1-9 16,-1 1-1-16,-16 1-3 15,2 1 0-15,-20 0-12 16,-14 3-27-16,-29-1-126 16,-12 3-167-16,-15 7 179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38:39.4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15571 8452 722 0,'-1'0'80'0,"2"-2"126"0,14 2-157 15,0 0 21-15,0-5 26 0,2-6 13 0,8 2-6 0,5-2-17 16,16 8-33-16,3 0-15 0,4-4-20 0,4 3-9 0,0 2-5 0,-3-4 0 0,-2-1-2 0,-2-2 3 0,-10 3 6 0,-7-4 1 0,-25-1 15 16,-2 2 6-16,-28 1-1 0,-8-2-5 0,-22 9-13 31,-13 1-10-31,-7 0-5 0,-6 3 1 0,14 5-2 15,4-5 0-15,20 6-4 16,15-2-3 0,19 8-6-16,7 3 1 0,23 2 14 15,6 2 14-15,22 2 24 16,8-5 14-16,11-8 2 16,13-3-3-16,-4-5-16 0,2-1-9 15,-16-1-10-15,-12 1-3 31,-35-5-1-31,-14 3-30 16,-13-2-136-16,-30-1-239 0,-32 1 220 0</inkml:trace>
  <inkml:trace contextRef="#ctx0" brushRef="#br0" timeOffset="797.24">15832 10056 478 0,'-10'12'67'0,"-1"2"61"0,2-1-16 0,2 0 20 0,3-4 14 0,2 1-1 0,10-6-32 15,6 4-14-15,11 0-34 0,12 1-9 0,12 1-4 16,9-5-1-16,22-4 4 16,15-1-1-16,-2-4 0 15,0-4-2-15,-12-2-1 16,-13-6-3-16,-12 7-12 0,1-2-6 15,-22 1-10-15,-10 9 0 16,-25-1-7-16,-9 2-7 16,-24 13-42-1,-8 4-32-15,-10 15-99 16,-1 2-111-16,1 12 158 0</inkml:trace>
  <inkml:trace contextRef="#ctx0" brushRef="#br0" timeOffset="6024.85">7439 8900 828 0,'17'-30'133'0,"-2"4"145"0,-6 6-86 0,-11 15-19 0,-4 5-27 16,-5 13-32-16,-6 1-21 0,1-1-25 0,2-1-3 0,11-10-19 0,-5 2 3 15,19 0-18-15,14-3-4 0,7 6 0 16,13 2-10-16,14 7-11 15,5 4-1 1,23 4-5-16,19-4-1 16,31 3 4-16,8-1-2 0,21-10 3 15,7-4 5-15,20-8-6 16,1-6 6-16,27-7-2 16,0 1-2-16,-5 2 8 15,11 7-4-15,-19 6 7 16,-15 5-2-16,-15 9 5 15,-14 7 1-15,-13 12-7 16,-7-9 1-16,-37 0-1 16,-15-10-1-16,-37-17 6 15,-8-1-4-15,-17-20-98 16,-8-10-66-16,-20-25 76 16</inkml:trace>
  <inkml:trace contextRef="#ctx0" brushRef="#br0" timeOffset="6778.47">7157 10776 786 0,'3'3'133'0,"1"1"125"0,6 5-34 0,4 5-48 0,2 2-27 16,17 8-50-16,6 1-27 0,18-5-27 0,27 6-16 0,22 4-4 0,10-4 3 0,48 4-11 0,-1-4 2 0,23-12-9 15,18-6-5-15,16-10-1 16,8-9 2-16,29-5 2 16,1-3 1-16,-2 4-3 15,12 0 19-15,-23 3-122 16,-4 4 78-16</inkml:trace>
  <inkml:trace contextRef="#ctx0" brushRef="#br0" timeOffset="20129.9">2337 10931 903 0,'-8'8'68'0,"2"0"38"0,-4-7 11 0,1-1-2 0,1-5 10 0,-5-2 1 0,-2-1-23 16,-6 4-36-16,-4 6-20 0,-13 12-25 0,0 8-6 0,-6 16-10 0,-3 8-4 0,1 14-2 16,2 6 0-16,6 8 0 0,3 3 0 0,5 10-1 15,5 3 0 1,3 11-1-1,5 9 0-15,4 13 1 16,-1 5 0-16,-1 1 2 16,-2 1 2-16,9-4-2 0,-1-6-1 0,10-15-2 31,12-11-2-31,11-27 1 0,4-10-1 0,19-14 0 16,7-10 3-1,22-10 4-15,12 1 3 0,4-10 0 31,2-1-2-31,12-4-1 16,1-5 0-16,10-3 13 0,1-2-41 16,-6-3 22-16</inkml:trace>
  <inkml:trace contextRef="#ctx0" brushRef="#br0" timeOffset="45506.54">18315 4060 523 0,'0'-2'83'0,"0"-1"134"0,-2 0-50 0,2 3 17 0,0 0-16 0,-1 6-36 0,-2-4-5 0,-7 1-4 0,-1 2-7 0,-2-4-27 0,-2 1-14 0,-9-1-23 16,-9 2-5-1,-8 5-9-15,-8-3-4 0,-2 3-5 16,7 5-9-16,2-1-11 16,5 2-3-16,11 5-8 15,2-1-1-15,16 2-3 16,6 1 4-16,14 4 2 15,8-1 0 1,7-2 3-16,4 3-1 0,9-1 0 0,6-2 1 16,-5 0 0-1,0-2 2 1,-15 1 1-16,-8 1 3 16,-23 1 7-16,-12 6 2 15,-21-1 0-15,-13 2-2 0,-1 2-9 16,-3-6-4-16,3-2-23 0,5-3-21 15,10-9-60-15,7-4-43 16,13-9-133 0,11-6-170-16,15-10 257 0</inkml:trace>
  <inkml:trace contextRef="#ctx0" brushRef="#br0" timeOffset="45810.73">18351 4165 830 0,'14'-1'138'0,"-1"-1"49"0,-5 5 11 0,-8 7-21 0,-6 13-59 16,2 6-16-16,-8 9-26 0,5 1-13 0,1-3-29 0,6-9-15 0,14-3-18 0,1-12-1 0,13 0-2 0,-3-9-1 0,5-13-110 0,-1-1-146 0,-1-20 148 0</inkml:trace>
  <inkml:trace contextRef="#ctx0" brushRef="#br0" timeOffset="45905.79">18402 3916 1628 0,'-2'0'55'0,"-3"-8"-1"0,8-1-29 16,2-2-10-16,8-8-25 15,4 3-132 1,4 0-122-16,9 8 138 0</inkml:trace>
  <inkml:trace contextRef="#ctx0" brushRef="#br0" timeOffset="46481.93">18747 4175 849 0,'6'50'149'0,"-1"-4"56"0,-8-11-2 16,-3-1 13-16,-7-16-82 0,-1-2-27 0,1-4-34 0,1-9-20 0,2-1-19 16,7-2-9-16,3-5-9 0,5 4 0 0,9-4 1 0,6-1 4 0,6-7 12 15,2-3 2-15,12-1-4 0,-1-7-5 16,5 7-12-16,-3-1-3 0,-14 4-2 0,1 3 0 0,-6 6-4 16,-6 4-1-16,0 6-4 0,3 6-2 0,-6 3 0 0,1 0 1 15,0 5 2 1,0-6 0-16,5-7 3 15,-5 2 3-15,-3-8 22 0,-4 0 21 16,-9-11 28-16,-1-5 11 31,-7-6-4-31,-2-2-17 0,4 7-28 16,3 6-12-16,4 14-22 16,2 8-6-16,4 24-4 15,3 4 1-15,4 15 3 16,1 6 0-1,0-4 1-15,-1 4-1 0,-4-8 2 16,-8 0-1-16,-8-4 2 16,-4-7 0-16,-12-10-5 15,-1-5-5-15,-4-19-12 0,-1-7-12 16,7-31-24-16,4-8-12 16,5-21-26-1,10-10-9-15,4 1 5 0,10 4 1 16,3 12-18-16,-1 7-41 15,9 6-302-15,1-5 282 16</inkml:trace>
  <inkml:trace contextRef="#ctx0" brushRef="#br0" timeOffset="46888.78">19370 3620 1781 0,'-6'0'120'0,"-5"1"35"0,0 7-17 0,0 10 7 0,-2 8-40 0,7 12-35 0,-2 13-7 0,5 15-36 0,3 10-14 16,3 9-9-16,6 3-1 16,10-4-2-16,7-6-1 15,10-16 0-15,5-12-2 16,14-21 1-16,-3-12 5 15,13-17-1-15,-7-6 1 16,2-18 4 0,0-4-1-16,-19-15 7 0,-9 1 6 0,-21-1 15 15,-10 5-3-15,-18 16 7 16,-8 11-4-16,-12 33-15 16,4 18-5-16,0 21-9 15,6 4-5-15,21-2-1 16,11-5 3-16,22-10-1 15,11-7 0-15,14-8 0 16,0-10 3-16,12-10-45 16,4-7-52-16,5-11-121 15,-1-2-355 1,12-9 347-16</inkml:trace>
  <inkml:trace contextRef="#ctx0" brushRef="#br0" timeOffset="47351.37">20599 4347 890 0,'-1'9'138'0,"1"1"219"0,0-4-161 0,8-6-9 0,1 2-25 15,12-6-76-15,5-2-15 0,7-5-27 16,2-3-17-16,3-8-62 0,6-3-67 0,0-4-189 0,5-6-167 15,6 5 237 1</inkml:trace>
  <inkml:trace contextRef="#ctx0" brushRef="#br0" timeOffset="47699.12">21175 4139 605 0,'8'23'177'0,"-2"4"189"0,-3 9-67 0,-3 7-94 0,0 6-48 0,0 12-65 0,-4 2-34 16,2 4-37-16,-4 2-4 0,3 0-12 0,1-6-2 0,2-9 0 16,2-11 0-16,-1-15 5 15,1-7 5-15,-2-20 10 0,-5-4 3 16,-6-21 14-16,2-14-2 16,-7-21 12-16,9-11 3 15,0-18 9-15,5-5-3 16,13 3-20-16,3 11-3 15,10 22-24 1,3 18-2-16,1 21-4 0,5 12-6 16,5 17-1-16,2 11 0 0,-9 10 3 15,1 6 2-15,-18 1 2 16,-11 1 0-16,-16-4-27 16,-10-3-27-1,-15-2-86-15,-3-1-94 0,8-15 126 31</inkml:trace>
  <inkml:trace contextRef="#ctx0" brushRef="#br0" timeOffset="48144.79">21650 4112 1226 0,'28'41'85'0,"-7"4"78"0,-7 0-47 0,-12 2 12 0,-2-6-34 0,-5-6-53 0,-5-9-17 0,-1-7-10 0,5-8 0 16,-3-3 3-16,-1-8 0 0,4-9-3 16,-4-5-2-1,9-13-3-15,4 2-2 16,6-2 2-16,9 2 0 16,7 10 1-16,0 1 6 0,5 6 6 15,-1 5 1 1,5 3 3-1,12 0 6-15,3-3 3 0,6-6 1 0,-1-7-3 16,1-3-10-16,-5 1-4 16,-7 0 4-16,-16-1 27 15,-11 4 13-15,-24-2 14 16,-10 3 2 0,-16 6-15-16,-9 2-11 0,-1 14-24 0,-2 6-10 15,7 17-19 1,1 6-6-16,21 7-3 15,6-5-2-15,15-6 0 16,12-1 1-16,14-18-40 16,8-1-37-16,8-13-102 15,10-13-79-15,15-7 143 16</inkml:trace>
  <inkml:trace contextRef="#ctx0" brushRef="#br0" timeOffset="48344.21">22701 4009 1007 0,'-7'-3'253'0,"-2"-2"254"0,-26 13-247 0,-4 8-28 0,-12 16-99 0,-2 1-36 15,10 11-49 1,11-2-17-16,18-2-29 16,14-4-8-16,14-9-8 15,12-5-1-15,23-8-26 16,6-4-27-16,17-7-96 0,7-3-101 15,13-11 146-15</inkml:trace>
  <inkml:trace contextRef="#ctx0" brushRef="#br0" timeOffset="48889.98">22803 4935 944 0,'5'-19'143'0,"-5"-1"150"0,-2 4-8 0,-10 6-16 0,-4 4-41 0,-5-2-71 0,1 3-28 0,-4 1-44 0,-1 2-17 16,0 8-40-16,-1 7-12 16,6 17-16-1,3 6-8-15,2 23-1 0,4 4 1 16,11 8 3-16,0 0 0 15,2 0-17-15,6-2-32 16,-5-3-76-16,2 0-63 16,-2-12-171-16,-3-8 200 0</inkml:trace>
  <inkml:trace contextRef="#ctx0" brushRef="#br0" timeOffset="49445.88">22442 5441 1192 0,'11'-31'101'0,"5"5"109"0,1 7-25 0,15 7 12 0,-1 1-33 0,20 8-78 0,1-4-28 0,11 1-35 0,1-5-10 0,6-8-6 16,-2-6-2-16,-10-5 5 0,-7-5-1 16,-15 0 3-16,-11-1 1 15,-12-2 4-15,-2 4 0 16,-10 2 13-1,1-3 5 1,-2 18 7-16,0 4 5 0,-2 17-12 0,1 10-6 16,-9 22-15-16,6 10-8 15,-6 14-5-15,1 6 0 16,5-1 0 0,4-4-1-16,2-12-3 15,8-6-3-15,4-15-1 16,-2-7 2-16,7-14 3 0,0-7 3 0,-5-11 4 31,1-8 3-31,0-4 3 16,-2 1-1-16,0 0-2 0,-6 6 0 0,-3 8-8 31,-3 8-2-31,4 9-3 16,0 4-2-16,7 1 2 15,10-3 2-15,10-9 2 16,9-2 1-16,6-8 2 0,4 0 3 0,-9-5 13 15,-2 1 6 1,-17-1 16-16,-5 1 9 16,-29-3-2-16,-11-5-6 15,-18 1-26-15,-10-3-25 16,-5 8-56-16,-2 4-35 16,6 10-132-16,7 5-108 15,24 12 189-15</inkml:trace>
  <inkml:trace contextRef="#ctx0" brushRef="#br0" timeOffset="49993.81">23866 5309 1559 0,'13'-10'136'0,"-13"-7"65"0,-8 1-34 0,-8 3-45 0,-7 2-51 0,-3 10-47 0,4 4-10 0,2 10-18 0,7 6-4 0,4-1-7 0,7 1 1 0,9-11 6 0,2-1 0 15,11-7 8-15,-2-7 1 16,7-5 2-16,-3-4 12 16,-4-3 22-16,4-3 14 15,-8 1 13 1,0 2-8-16,-3 8-22 0,-9 10-15 0,-2 1-18 15,-4 17-4 1,3 15-3-16,-4-1-2 0,11 7 0 16,6-3 0-1,8-16-1-15,15 0 3 0,4-16 6 16,1-3 4 0,1-11 8-16,-7-5 6 15,-4-12 30-15,0-9 12 0,0-21 16 16,-3-7 5-16,-3-23-7 15,-8-14-8-15,-10-20-16 16,-6-1-11-16,-5 25-15 16,2 16-2-16,-5 44-2 15,0 20-5-15,-11 24-17 16,2 16-10-16,3 25-9 0,1 12 2 16,11 24 8-16,2 6 3 15,4 4-18 1,7-2-25-16,1-7-87 15,2-6-53-15,1-11-112 0,-4-4-209 0,0-13 312 16</inkml:trace>
  <inkml:trace contextRef="#ctx0" brushRef="#br0" timeOffset="50189.59">23882 4932 1502 0,'18'5'115'0,"15"1"96"0,8 2-65 0,17-4 6 0,7-4-54 0,7-7-68 16,2-3-12-16,-9-3-56 0,-5-1-90 0,-5 0 77 0</inkml:trace>
  <inkml:trace contextRef="#ctx0" brushRef="#br0" timeOffset="54043.55">2815 14307 234 0,'-24'10'27'0,"4"-2"56"0,-4-4 2 0,12-4 48 0,-1-1 26 0,0-4 22 15,9-3-2-15,-6 3-27 0,-2 2-15 0,0 3-39 0,1 3-20 0,-1 4-11 16,-1 2-4-16,1 1-6 0,4 1-3 0,0-2-23 16,6 1-9-16,4-1 1 31,10 2-1-31,11-6 9 0,6-2 6 0,17-5-3 16,3-4 3-16,17-8-8 31,1-3-6-31,12 2-10 0,10 4-7 0,19 7-5 0,12 4-1 15,3 12 0 1,-2 2-1-16,-1 4-1 16,6 1-2-16,15-7 7 15,2-5 4 1,-1-3 19-16,7-2 12 0,0-2 21 16,3-2 5-16,-2 4 3 0,-8-1-6 15,-8 12-24-15,6 1-7 16,-1 10-20-1,-6 3-3-15,-15 7 1 0,-11 0-1 0,-1-3 2 32,6-10-1-32,-11-14 0 15,-7-5 4 1,-21-16-48-16,-16-7-57 0,-10-20 56 16</inkml:trace>
  <inkml:trace contextRef="#ctx0" brushRef="#br0" timeOffset="68146.5">4282 17018 529 0,'2'-1'166'0,"-2"-12"197"0,3-1-60 0,2 1-42 0,1-6-32 16,-3 8-66-16,0 3-32 0,-3-3-48 0,0 11-18 0,0 3-28 0,0 7-8 0,5-2-14 0,4 7 6 0,12-5 20 16,7-4 15-16,26-4 24 15,19-7-8-15,37-8-14 16,15-2-12-16,21-12-25 15,7 2-6-15,29-8-9 16,-1-4-3-16,7-1-1 16,4 5 0-16,-21 10 4 15,-4 7-14-15,-25 19-84 16,-17 7-53-16,-23 8-496 0,-9-2 400 16</inkml:trace>
  <inkml:trace contextRef="#ctx0" brushRef="#br0" timeOffset="69311.75">12371 17023 424 0,'-23'9'76'0,"4"4"54"0,-4 1-25 15,-1 0-63-15,2 0-18 0,3-6-13 0,5 3 20 0,0-7 48 0,3-1 17 16,1 1 14-16,2-4-14 0,8 0-28 0,-3 4-10 0,3-4 7 0,2 0 10 0,3 7 20 0,-4-2 14 0,12 2 7 0,-1-1-8 0,4-6-28 0,14 3-15 0,8-1-33 0,11 1-12 15,27 5-14-15,6 3-7 0,41 1-1 0,6 1 1 0,22-1 2 0,9 1 2 0,18-5 6 16,8-2 13-16,0-7 19 16,2-7 8-16,-8-3 4 15,-8-2-10-15,-8 4-18 16,-6-1-8-16,-21 10-12 16,-8 0-36-16,-15 7-254 15,-12 2 197-15</inkml:trace>
  <inkml:trace contextRef="#ctx0" brushRef="#br0" timeOffset="99454.95">12025 17275 881 0,'13'-9'45'0,"4"-2"19"0,5-2-28 0,8-1-10 0,5-2-6 0,-2 0-3 0,-2-3 9 0,3 4 38 15,-12 2 21-15,8 8 37 16,0 1 2-16,7 4-22 15,4 1-16-15,19 4-17 16,10 3-11 0,28 0-6-16,6-1-2 15,13-2-10-15,-2-3-2 16,6-2-8-16,10 0-3 0,5-3-13 16,3 3-5-16,-8-2-6 0,-5 2 1 31,-13 3-2-31,10 5 1 0,-7-2 1 0,-11 2 0 0,-12-5 0 31,-14-1 1-31,-19-2 1 0,-8 0 1 0,-22-2 4 16,-6 1 5-1,-24 1 8 1,-5-8 0-16,-30 3-17 16,-13-3-13-16,-30 4-26 15,-23-4-3-15,-30 5 13 16,-12 3 10-16,-12 0 15 15,1 1 4-15,-12-1-2 16,-6 0-1-16,6-1-2 16,1-1 0-16,8 2-1 15,12 3 0-15,13 3 4 16,15-2 0-16,30 0 11 16,21 1 0-16,20-3-3 0,15-2 7 15,31 0-13-15,0-7-3 16,39 3-1-16,15-4-7 15,45 3 2-15,23-1 4 0,32 4 12 16,12 1 4-16,22 1 14 16,6 1 5-16,-2-1 3 15,9 0 2-15,-11 0-7 16,-10-3-4-16,-13 0-9 16,-20 1-3-16,-28-2-3 15,-19 2 1-15,-27-1 0 16,-15 1 0-16,-32 2-3 15,-18-5-6-15,-38-1-31 16,-21-3-17-16,-34-2-15 16,-18 1-1-16,-28-2 18 15,-17 1 12-15,-21 3 7 16,-7 3 4-16,-9 5 5 16,-9 6 2-16,6 2-6 0,2 3-11 15,5 0-11-15,10-1 2 16,36 1 18-16,18 0 14 15,59-2 5-15,26-6-8 16,32-3-24-16,17 0-6 16,39-3 3-16,21 2 9 0,49-6 17 15,16 4 5-15,27 2 12 16,19-3 6-16,7 0 11 16,7 2 5-16,5-1 3 15,3 0-2 1,-19-3 1-16,-7 2-1 0,-31 3-6 15,-20-1-3-15,-34 2-5 16,-19 3 0-16,-40-3 8 16,-20 4 6-16,-42-3 0 15,-28-1-11-15,-51 0-46 16,-27-1-17-16,-50 2-13 16,-18 4 8-16,-22 1 31 0,-6 5 8 15,-15 7 3-15,10 0 2 16,21 9 2-1,9-2 5-15,59 5 5 0,18-1 1 16,46-4-5-16,26-4 0 16,50-2-7-16,25-2-5 15,51-3-1-15,28-3-2 0,28-9 1 16,18-5 0-16,29-13-24 16,8-3-45-16,15-6-153 15,8-4 135-15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41:40.8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5839 5446 267 0,'0'0'106'0,"0"-2"84"0,0 2-50 0,2 0-25 0,-1 0-28 0,1 2-4 0,3-2-8 0,-1-2 1 16,9-6-2-16,0 2-3 0,7-2-5 0,2 4-3 0,0 4-11 0,16 4-7 15,-1 9-6-15,11 6-5 0,11 0 0 0,-1 4 5 16,10-1-3-16,-5-7-1 0,3-9 12 0,2-6-2 16,10-3 6-16,-1-7 4 0,-5-4-10 15,-4 0 2-15,-28 1-13 16,-7 2-3-1,-33 5-8 1,-13 1-6-16,-25 10-4 0,-23 0-3 16,-24 6-5-16,-12 3-3 0,-5-1-1 15,-1-2-1 1,-4-2-2 0,-10-4-1-16,1-2 0 0,7 2 1 15,30-2 1-15,19-2 1 16,31 3-3-16,15 0-1 15,17-1 4 1,20 2 0-16,21 5 7 0,19 1 2 16,41 0-3-16,11-5-2 15,18-6-3-15,1-5-1 0,8-17 0 16,8-1-3 0,3-7-88-16,-8 3-108 0,-24-2 112 15</inkml:trace>
  <inkml:trace contextRef="#ctx0" brushRef="#br0" timeOffset="4219.37">5519 6297 202 0,'-8'7'33'0,"3"4"55"0,4 0 2 0,-7-3 10 0,5 1 22 0,0 1-10 15,1-7-32-15,2-2-10 0,3 1-25 0,4-4-10 0,4-1-5 0,6-3 1 0,2 1 13 0,1 2 5 0,7-2 4 0,-2 2-4 16,1 2-9-16,4 1-5 16,-4 0-5-1,9 3-2-15,1 5-10 0,-1-5-1 16,11-2 10-1,3-1 3-15,15-1 4 0,3-2-5 16,5 1-15 0,-1 2-5-1,-6-3-6-15,0 3 0 0,-1 5-2 16,3-2-1-16,7 2 1 0,6-1-1 0,7 3 1 16,-5-1 1-16,-8-1-1 31,-1 6 0-31,-9 0-1 0,9 1 0 0,-4 1 0 31,10 1 0-31,10 2-1 16,1 3 0-16,6-2 0 15,-6-1 1-15,-7-2 2 16,7-4 0-16,13-6 3 16,7 4-1-16,5-8-2 15,-1 0 2-15,-18 0-3 0,-3-1 1 16,5 2 1-16,-3-1-1 15,12 3-1-15,-1 4 0 16,-2-7-1-16,-3 1 0 16,0-1 0-16,3 0 0 0,16-1 3 15,-5-10 0-15,5 4 1 16,-13 1 1-16,-7-3 3 16,4 9 2-16,-2-5 1 15,-1 2 1-15,-14-5-4 16,-7 3 0-16,-24-4 1 15,-6 7-1-15,-9-4 1 16,3 4-1-16,-9 2-22 16,-5-5-38-16,-13 5-209 15,-4-1 166-15</inkml:trace>
  <inkml:trace contextRef="#ctx0" brushRef="#br0" timeOffset="43664.07">3667 10808 555 0,'-6'1'78'0,"4"4"86"0,-3-5-3 0,1 0-2 0,0-5 0 0,0 1-15 0,-3-6-17 16,6 1-26-16,-1-1-12 0,2 4-25 0,2 0-12 0,6-1-19 0,-2 6-7 0,7-1-7 31,2 2 2-31,11-3 10 0,7 3 6 0,19 0 7 0,11 0-4 16,25 0-12 0,4 0-7-16,12 0-14 15,0-2-2-15,11-1-3 0,21 2-1 16,9-1-1-1,10 2 1-15,2 0-3 16,4 3-2-16,8 7 0 0,-3 1-1 16,3-3 1-16,7 4 2 15,-2 2 1-15,2-1 1 0,12 4 8 16,-6-2 2-16,-4 0 3 16,-5 3 1-16,-7 2-4 15,-5 4-2-15,-13 1 0 16,-9 0 0-16,-16 4-14 15,-19-2-68-15,-22-10 49 16</inkml:trace>
  <inkml:trace contextRef="#ctx0" brushRef="#br0" timeOffset="48699.86">18968 10795 820 0,'-28'3'53'0,"-6"5"37"0,4-6-64 0,4 4-19 0,0-3 7 0,11-6 37 0,-3 0 22 0,12-3 36 0,1-4 6 0,8-2-25 15,2 2-19-15,9 5-36 0,7-1-17 0,14 6-15 0,10 0-1 0,18 0 4 16,7 5 1-16,18-4 4 16,18 4 0-16,42 6 7 0,12 2 0 15,37 9-1 1,16-5-1-16,19 4-11 0,15-4-2 0,28-1-3 31,-9-5-2-31,15-2-176 16,2-6 130-16</inkml:trace>
  <inkml:trace contextRef="#ctx0" brushRef="#br0" timeOffset="54134.45">11869 10694 835 0,'0'0'100'0,"0"3"88"0,1 5-92 0,1-1-11 0,1 0-21 0,7 1-5 0,7-4-8 16,13-6-2-16,16-6-2 0,15-1-4 0,17-4-15 0,10 4-8 0,19 2-18 0,10 6-2 0,41 2-5 0,10 7 0 0,23-5 7 0,10-1 6 0,4-1 9 0,0-4 6 0,5 3-4 15,-4 2-3-15,-18-1-5 16,-3 6 16-16,-17 10-18 16</inkml:trace>
  <inkml:trace contextRef="#ctx0" brushRef="#br0" timeOffset="57398.45">11825 12166 791 0,'20'-19'60'0,"-4"3"26"0,3 6-12 0,-11 6 1 0,1 4 19 15,-6 1 50-15,4 9 3 0,-1-2-24 16,5 0-24-16,13 3-43 0,6-7-12 0,22-1-7 0,8-3-4 0,20-7-8 0,7-1-5 0,3 1-11 15,11-1-2-15,8 8 1 16,12 0-3-16,9 10-2 0,-1-1-1 16,14-2-3-16,14 2-3 15,18-7 0 1,12-2-1-16,12-3-2 0,2-12 5 0,-6-8-11 16,2-7-38-16,-1 5-317 31,0 7 250-31</inkml:trace>
  <inkml:trace contextRef="#ctx0" brushRef="#br0" timeOffset="63416.54">2260 13124 1124 0,'-22'4'87'0,"3"-8"34"0,9-3-61 0,7-4-33 0,2-1-27 0,4 0 0 0,-2 6 2 0,2-4 5 0,12 10 24 16,4 10 7 0,17 5 30-16,17 11 13 0,41 0 0 0,29 0-5 0,34-12-33 15,22-9-18-15,27-18-19 0,9-12-15 0,6-16 6 16</inkml:trace>
  <inkml:trace contextRef="#ctx0" brushRef="#br0" timeOffset="92828.13">13338 15657 292 0,'0'3'95'0,"1"0"139"0,4 4-39 0,-2-6 11 16,-1 6-13-16,-2-1-27 0,0-1-16 0,-2-1-29 0,0 1-19 0,-4-2-37 15,1 2-18-15,-4-2-18 0,-4-3 3 0,-1-1 4 0,-2 1 6 0,-9-7 2 0,0 4-10 0,-10 3-12 0,2 3-9 0,1 10-11 16,6 9-6-16,10 14-6 0,2 5 0 0,6 13-3 0,8 1 3 0,8 0 1 0,4-9 0 0,12-11 0 16,4-10 1-16,9-14-1 0,4-8 1 15,-5-12 4-15,-1-7 5 16,-4-13 9-16,-4-5 5 16,-2-9 16-16,-3-9 9 15,-14-9 9-15,0-7 2 16,-14-17-4-16,-8 1-5 15,-5-14-4-15,-5-6-1 16,-1 2-1-16,-2 1-2 16,5 19-5-16,6 11 0 15,3 30-6-15,4 9-2 16,6 24-5-16,3 8-4 0,8 21-9 16,1 17-1-16,9 26-3 15,1 14-2-15,14 27 1 16,6 7-2-16,15 11-9 15,1-3-18 1,3-11-48-16,-6-13-35 0,-7-20-66 16,0-11-39-16,-5-26-163 15,-6-12 216-15</inkml:trace>
  <inkml:trace contextRef="#ctx0" brushRef="#br0" timeOffset="93832.5">13786 15663 1172 0,'0'10'59'0,"3"3"61"0,3-2-30 0,0 0 18 0,4 1-8 0,4-2-45 0,5-2-20 0,6-7-18 15,4-2-3-15,-1-9 5 16,5-3 4-16,-3-5 8 15,0-5 18-15,0-2 20 16,-8 0 5-16,-6 0 18 16,-11 6-5-16,-18 2-6 15,-11 1-5-15,-15 5-28 16,-5 6-19-16,-7 11-30 0,1 16-9 16,6 24-13-16,9 11-3 15,14 26-11-15,10 1 1 16,18 1 3-16,8-8 3 15,20-25 16 1,8-10 3-16,9-22 7 0,3-14 1 16,10-15 5-16,4-10 6 15,-1-14 8-15,-5-7 2 0,-11-4 17 16,-9-5-2-16,-12 8-5 16,-5 5 0-16,-8 16-14 15,-5 12-3 1,1 19-2-1,-1 11-3-15,-4 22-3 0,1 8-2 16,-5 13-5-16,1-1-3 0,-5-1-4 16,-1-6 1-16,0-22 10 15,0-8 0-15,0-26 4 16,-4-5-3-16,4-28 2 16,4-11-1-16,4-21 7 15,5-4 5-15,11-5 11 16,7 7 1-16,2 17 0 15,7 11-6-15,-1 19-12 16,-1 8-4-16,-3 24-1 16,-2 12 1-16,-8 18 1 15,-8 9 1-15,-4 11-2 0,-3 8-3 16,-4-2-17 0,6 1-17-16,11-10-30 15,-1-13-26-15,9-19-69 16,4-10-32-16,3-23-76 15,1-11-14-15,-1-30 57 16,0-9 46-16,0-9 108 16,-5-7 44-16,-5 11 61 0,-2 1 38 15,-14 22 78-15,-4 8 38 16,-8 24 32-16,-8 7-18 16,0 14-70-1,-3 11-38-15,2 12-67 16,2 7-17-16,7 7-13 15,2-2-4-15,12-2-3 0,5-8-3 0,13-13-5 16,4-7-2-16,10-21 2 16,6-10 2-16,6-17 11 15,-4-7 11-15,-7-9 40 16,-9-4 25-16,-10-7 39 16,-10 2 2-16,-9 2-2 15,-9-1-16-15,-12 12-31 16,-9 6-10-16,-12 18-45 15,-6 12-29 1,-14 22-73-16,3 13-38 0,3 10-78 16,7 4-36-16,28-14-161 15,12-12 228-15</inkml:trace>
  <inkml:trace contextRef="#ctx0" brushRef="#br0" timeOffset="94083.96">15731 15820 791 0,'47'-2'118'0,"-1"10"87"0,-5 11-55 0,-8 22-76 0,-6 5-31 0,-10 15-27 0,-1 7-23 15,-5 1-6-15,0-4-1 0,-1-11-2 0,-4-15 19 0,2-12 38 16,-5-10 31-16,-2-17 67 16,3-8 27-16,-9-17 26 15,-1-13 4-15,-4-19-48 16,2-4-29-16,15-13-56 15,4 4-36-15,12 10-23 16,7 0-1-16,8 10 0 16,5 6-34-16,9 6-146 15,-3 11-205-15,4 10 202 16</inkml:trace>
  <inkml:trace contextRef="#ctx0" brushRef="#br0" timeOffset="94655.28">16464 15771 1045 0,'-8'-5'189'0,"2"3"147"0,1 10-160 0,5 6-21 0,-1 15-102 15,1 10-29-15,1 13-20 0,-1 7-1 0,0-9 0 16,-1-4 0-16,-2-16-1 0,1-11 15 16,2-18 33-16,0-5 9 31,0-22 15-31,2-13-13 0,9-19-12 0,5-6-8 16,7-2-11-1,2 3 1-15,13 17-22 16,2 9-1-16,-2 13-5 0,3 13-3 15,-5 12 0-15,0 14-7 0,-4 15-32 16,1 1-18-16,-14 16-23 31,0-2 4-31,-13 0 35 0,-6-5 21 0,-2-15 29 32,1-11 13-32,-2-14 23 15,1-12 7-15,-1-23 5 0,0-11-8 16,12-15-27-1,4-9-1-15,14 4-10 16,7 8 0-16,4 12 5 0,5 10-8 16,-1 17-3-16,3 5-2 0,-3 17-3 15,-2 9 0-15,1 20 1 16,-2 12 1-16,-6 7-8 16,-4 5-15-16,-15 11-16 15,-5 2-26-15,-9 0-75 16,-3 2-71-16,-6 0 110 15</inkml:trace>
  <inkml:trace contextRef="#ctx0" brushRef="#br0" timeOffset="95021.9">13248 16949 1517 0,'-15'11'94'0,"12"-2"42"0,8-4-41 16,31-8 14-16,26-2-8 0,39-9-4 0,17-3-19 0,51-2-47 16,36 0-14-16,52 1-15 0,51 3-2 0,61-11 3 0,10 0 0 0,58-14-36 15,-4-6-52-15,19-3-178 0,10-3 150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44:30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15559 16121 870 0,'-14'0'71'0,"-1"0"64"0,1 0 5 15,2-2 18-15,2-6 1 0,10-3-14 0,5-3-5 0,7-3-14 0,4 1-16 0,8-6-26 0,1 8-18 0,7 3-37 0,4 7-8 0,2 6-14 0,0 4-3 0,0 9-3 16,1 2 1-16,-11 8 1 16,-4 2 0-16,-22 11 1 15,-5 3 1-15,-23 11-1 16,-10 5 0-16,-11 4-14 15,-4 2-6-15,-6-1-3 0,4-1 0 16,2-10 12 0,10-7 6-16,21-13 8 0,18-4 6 15,18-13 14-15,15 1 9 16,12-11 4-16,-3 1-4 16,7-8-13-1,-5-3-10-15,9-9-52 0,4-4-65 0,7-9-248 16,12-2 208-1</inkml:trace>
  <inkml:trace contextRef="#ctx0" brushRef="#br0" timeOffset="814.98">17226 15618 923 0,'-8'-8'118'16,"-3"-2"78"-16,4 4-40 0,2 3 16 0,2 4-8 0,-4 6 9 0,6 7-7 0,1 6-16 0,0 18-43 0,0 6-28 0,0 31-51 0,0 13-14 0,-8 24-11 0,2 5-2 15,-9 1-13 1,-4 0-15-16,4-15-11 0,0-9-2 16,6-35 14-16,4-15 14 15,4-43 15 1,-6-2 5-16,7-32 17 0,2-8 6 15,9-13 11-15,0-6 4 16,11 5-11-16,-3-2-5 16,6 15-7-16,8 5-6 15,4 20-4-15,-3 6-2 0,0 11-4 32,-6 6 0-32,-8 15 0 15,-5 4 2 1,-14 14 0-16,-6 7 0 0,-13 9-2 15,-8 7-1 1,-10 1-4-16,-3 2-6 16,2-12-17-16,4-1-12 0,8-20-28 15,3-9-11-15,6-19-39 16,5-11-27-16,11-20-77 16,0-4-64-16,13-12 156 15</inkml:trace>
  <inkml:trace contextRef="#ctx0" brushRef="#br0" timeOffset="1175.79">17719 16340 1386 0,'4'3'134'0,"1"7"96"0,3 1-50 0,-8 6-57 0,3 7-28 0,-5 2-44 15,2 8-13-15,-1 3-28 0,1 3-6 0,5-1-19 0,-5 1-12 0,12-9-23 0,1-1-26 0,4-14-16 0,1-3-16 0,-1-21-53 0,3-6-50 0,1-23 118 0</inkml:trace>
  <inkml:trace contextRef="#ctx0" brushRef="#br0" timeOffset="1301.71">17786 15984 1529 0,'-23'26'173'0,"-4"-2"127"0,2-2-93 0,-1-9-96 16,11-7-52-16,4-9-80 0,6-11-39 15,5-13-133 1,1-6-210-16,17-8 231 0</inkml:trace>
  <inkml:trace contextRef="#ctx0" brushRef="#br0" timeOffset="1835.91">18075 15687 927 0,'0'0'125'16,"-1"-1"66"-16,1-1-42 0,0 2 2 0,0 2-38 0,6 2-6 0,0 14 0 15,4 4-8-15,-1 22-31 0,-3 13-15 0,4 21-38 0,-5 15-7 0,-1 5-5 16,-1 10-2-16,1-11-1 0,2-5-2 0,5-18-22 15,5-16-8-15,7-31-6 0,-1-14 1 0,10-24 22 0,-5-13 11 16,-2-17 6-16,0-11 2 0,-4-14 11 16,4-10 11-16,-3-14 25 15,-6-11 17-15,-3-9 29 0,-6-2 4 16,-5 12 4-16,4 11-8 16,-2 35-23-16,-3 18-13 15,1 29-28-15,2 18-11 16,0 34-18-16,-4 10-4 15,0 33-3-15,0 11-1 16,0 9-35-16,3-4-16 16,8-18-22-16,3-15-21 0,5-26 29 15,1-12 16-15,6-18 22 16,0-15 23-16,0-17 9 16,4-11 4-1,-4-5 11-15,3-2 11 0,-12 0 23 16,4 8 10-16,-10 10 7 15,-3 4-8-15,-4 17-19 16,-4 10-11-16,-3 22-19 16,0 10-6-16,-3 12-3 15,1 4-18-15,5-10-37 16,5-13-23-16,12-22-99 16,0-15-63-16,18-22-247 15,5-15 267-15</inkml:trace>
  <inkml:trace contextRef="#ctx0" brushRef="#br0" timeOffset="2056.21">18965 15797 1410 0,'-36'-11'157'0,"-2"11"88"0,-2 5-84 0,2 13-123 0,10-4-77 0,7-13-316 0,18-1 231 16</inkml:trace>
  <inkml:trace contextRef="#ctx0" brushRef="#br0" timeOffset="2528.03">19239 16002 1441 0,'-6'32'155'15,"-5"0"143"-15,-2-6-160 0,-1 0 0 0,-3-1-48 16,3 5-21-16,6 6-34 15,0 4-17-15,8 4-15 16,0 0-4-16,11-6-4 16,3-8-1-16,10-15 2 15,1-5 2-15,0-18 24 16,2-9 16-16,1-13 37 0,-1-7 14 16,-3-2 2-16,-4 1-2 15,-16 5-17 1,-8 1-10-16,-19-1-18 15,-9 7-12-15,-9 3-19 16,2 9-10-16,9 13-13 16,0 2-6-16,22 9-6 0,6-2-2 15,17-7 1 1,13-1 3-16,15 0 8 0,15-5 3 0,11 5 6 16,5 5 1-16,-1 8 0 15,-11 7-23-15,-18 12-27 16,-17 6-14-16,-20 7-8 15,-7 6 25-15,-11-2 33 16,-8-3 15-16,4-18 11 16,-7-14-1-16,15-15 11 15,6-12 8-15,13-14 17 16,9-6 6-16,14 0-5 16,2-2-5-16,6 8-14 15,4 7-4-15,-2 14-4 16,0 7-5-16,-4 26-8 15,-4 11-10-15,-7 25-51 16,0 6-30-16,-12 16-117 16,3 5 320-16,-7 2-129 15</inkml:trace>
  <inkml:trace contextRef="#ctx0" brushRef="#br0" timeOffset="17708.5">991 7611 610 0,'-1'-12'89'0,"-7"-1"87"0,0 2-14 15,-3 3-35-15,0 2 3 0,6-4-11 0,-6 1 2 0,10 2 2 0,-1 0 0 16,-1 3-4-16,6 4-16 0,-3 11-38 16,0 4-17-16,5 19-23 15,3 7-4-15,-2 10 4 0,5 12-9 16,3 2-9-16,-1-2-1 15,-1-3-7 1,1-2 1-16,0-12 0 0,1 1 0 16,0-12-47-1,0-9-39-15,0-10-160 16,4-6-167-16,-4-10 231 16</inkml:trace>
  <inkml:trace contextRef="#ctx0" brushRef="#br0" timeOffset="18377.49">1733 7494 617 0,'1'2'165'0,"1"4"131"0,6 9-49 0,-2 3-41 16,5 11-62-16,0 6-34 0,3 9-62 0,1 9-16 15,-1 9-21-15,-2-1-6 0,0 2-1 0,-1-1 14 0,1-10-71 0,-1-6-49 16,0-12-137-16,-4-5-133 0,-1-9 210 0</inkml:trace>
  <inkml:trace contextRef="#ctx0" brushRef="#br0" timeOffset="18743.84">1739 7666 726 0,'5'-41'160'0,"-2"3"156"0,5 5-35 0,0 7-74 15,3-1-36-15,9 2-53 0,7-1-22 0,14 9-30 0,7 3-15 0,7 14-21 0,-5 3-11 0,-7 19-11 16,-8 0 0-16,-17 10 2 0,-7 2 1 0,-9-2 3 0,-7 4 0 0,-17 0-1 16,-3-4-3-16,-14-5-7 0,-4-5-2 15,8-10-4-15,5-4 0 0,16-6-3 16,13-2-3-16,4 0-2 16,19 0 2-16,12 5 9 15,11 3 9-15,4-5 10 0,4 8 2 16,-4-5-3-16,-6 7-5 15,-9 9-3-15,-8 3 0 16,-12 10 4-16,-9-1 2 16,-10 9 2-16,-13-1 1 0,-13 7-4 15,-7 0-3-15,-12-8-4 16,-7-9-3-16,-6-13-8 16,0-15-18-16,1-18-44 15,12-14-33-15,15-13-95 16,13-8-77-16,14-3 149 15</inkml:trace>
  <inkml:trace contextRef="#ctx0" brushRef="#br0" timeOffset="19469.03">764 3801 436 0,'-14'-2'88'0,"1"-2"89"15,4-1 2-15,1-3 6 0,5 3-15 0,3 4-15 0,0-5-21 0,3 9-27 0,0 1-13 16,3 18-27-16,-2 5-12 0,0 13-25 0,6 5-7 0,1 14-9 0,6 9-3 16,4 14-3-1,-5 0 0-15,2 4-2 0,-8-5 0 0,-1-9 0 0,1-9-7 0,-5-17-56 16,1-10-47-16,0-15-300 0,8-15 245 0</inkml:trace>
  <inkml:trace contextRef="#ctx0" brushRef="#br0" timeOffset="19761">1219 3855 906 0,'1'9'171'0,"4"4"167"0,3 4-182 16,4 8 4-16,-1 12-73 0,2 0-10 0,1 9-51 0,-1 3-10 0,1 9-8 0,-3 2 0 0,-3-3 13 15,-2-3-52-15,4-5-110 0,-2-5-111 0,0-6 105 0</inkml:trace>
  <inkml:trace contextRef="#ctx0" brushRef="#br0" timeOffset="20133.15">1231 3853 1287 0,'0'-19'111'16,"2"2"74"-16,9-4 6 15,8 2-55 1,8 2-11-16,10 0-38 0,1 4-19 0,10 10-30 15,-6 1-11-15,-2 13-17 16,-4 4-4-16,-11 10-1 16,-4 2-1-16,-18 9 4 15,-3 2-1-15,-13 4 1 16,-7 4-3-16,-12-5-4 16,-3-2-1-16,4-13-3 15,-1-9 2-15,18-11-1 16,8-9 0-16,14-5-1 15,7-1 0-15,14-1 2 16,4 4 1-16,6 3 9 16,7 0 4-16,0 9 2 15,-2 7 4-15,-3 12-6 16,-5 2 1-16,-15 11 0 0,-8 3-1 16,-21 6 0-1,-10 3-1-15,-16-2-2 0,-6 4-2 16,-10-3 1-16,-4-4-26 15,-11-5-84-15,1-4-71 0,-17-9 77 16</inkml:trace>
  <inkml:trace contextRef="#ctx0" brushRef="#br0" timeOffset="39426.33">20456 6444 291 0,'-3'0'88'0,"-4"2"81"0,1-2-33 0,0 0-50 0,2 0-18 0,4-2-22 15,5 2-4-15,3-5 12 0,3 1 17 0,-8 1 34 0,5 3 4 0,-3 0-18 0,-4 3-15 16,1 0-25-16,-2-2 2 0,9 3 12 0,-7-9 3 0,9 0 11 0,6 4-4 0,2-14-15 0,5 4-7 16,1-4-21-16,1-1-11 0,4 8-12 0,-1-3-3 15,9 8 0-15,0-8 4 16,3 6-1 0,3-1 1-16,2 4-1 0,0-1-1 15,-4-3 0-15,4 1-3 16,-6-5-1-16,1 6-1 0,0-4 1 15,-2 5 0-15,2 3 0 16,0 1-1-16,0 12-3 16,3-1 1-16,1 3-1 0,-4 2 1 15,1-4 1-15,7-2 0 16,2-5 1 0,1-5 0-16,-2-1 0 15,-7-4 0-15,-1-1-1 16,-4-3-1-16,5 2 0 0,-2 3-1 15,5-2 1 1,-1 5-1-16,-1 0 1 16,-3 0 0-16,4 0 0 15,4 0 0-15,3 0 0 0,4 0 1 16,-2-2-1-16,-5-2 0 16,-6 2 0-1,-6-4-1-15,1 6 0 16,-3 0-1-16,0 1 0 0,1 6 0 0,3-4 1 31,1 5 0-31,2-5 1 0,-1 2 0 0,4 1 0 31,2-5-1-31,7 1 1 0,1-2-1 0,-5 0 1 16,1-3 0-16,-4-3 0 16,-4-2 0-16,6-3 0 0,1-2 0 31,10 0-1-16,-2 4 0-15,4 3 0 0,-2-1 0 16,-2 7 0-16,2 3-1 16,-6 4 0-16,-4-1 1 15,-1 0 0 1,-1-2 0-16,-1-4 1 0,3 1 0 0,-1 1 0 16,-3 4-1-16,-2 0 0 15,2 2 0-15,-2 2-1 16,-3-4 0-16,3 2 0 15,0 0 1-15,2-2-1 16,-5-3 1-16,-1-3-25 16,-9-1-36-16,-7-3-152 15,-5-5 126-15</inkml:trace>
  <inkml:trace contextRef="#ctx0" brushRef="#br0" timeOffset="57589.46">5712 5394 813 0,'11'-10'158'0,"-4"-2"163"0,4 1-39 0,-3 1-76 0,-6-2-24 0,0 2-70 0,-4 2-23 0,-6 5-25 0,2 3-11 0,-1 0-2 15,4 5-1-15,5 6-6 16,6 8-3-16,3 8-12 15,3 4-3-15,0 7-14 16,2 1-6-16,-3 4-2 16,-1-2 0-16,-1-3-2 15,0-5 0-15,-4-8-32 16,0-4-26-16,3-4-85 16,-4 0-87-16,2-4 127 15</inkml:trace>
  <inkml:trace contextRef="#ctx0" brushRef="#br0" timeOffset="57866.83">6202 5470 1422 0,'13'0'154'0,"-2"3"64"0,-8 3-61 0,-5-1-54 0,1-2-63 0,-4 0-17 15,2-3-75-15,3 0-47 0,0-5-200 0,9 2 166 0</inkml:trace>
  <inkml:trace contextRef="#ctx0" brushRef="#br0" timeOffset="58249.6">6739 5351 950 0,'0'-3'139'0,"-2"3"104"15,-4 3-2-15,-1 0-83 0,-4 10-24 16,-3 3-47-16,1 7-18 16,1 14-33-16,7-1-16 15,10 3-18-15,7-1-2 16,14-9 0-16,1-3 0 0,1-10 1 15,3-5 4 1,-4-11 7-16,-1-4 2 16,-6-17 11-1,-1-4 4-15,-8-7 12 0,-8-2 7 16,-11 2 3-16,-6 1-7 0,-13 1-18 16,2-2-12-1,-11 5-19-15,4 4-19 0,1 8-41 16,2 9-43-16,15 9-143 15,-2 7-207-15,5 12 261 16</inkml:trace>
  <inkml:trace contextRef="#ctx0" brushRef="#br0" timeOffset="58594.53">7136 5520 1156 0,'2'6'83'0,"-2"12"33"0,-2-3 11 0,0 6-49 16,1 7-23-16,1 1-36 0,5-1-13 0,7 0-5 0,6-4-1 0,10-11-1 15,7-5 0-15,12-16 29 0,4-6 21 0,2-10 45 0,-2-1 21 0,-18-5 6 0,-11 3-4 0,-17 2-16 16,-15-1-18 0,-18 1-31-16,-10 6-17 0,-22 5-31 0,2 6-7 15,-1 8-19 1,9 2-23-16,17 6-61 0,4 0-49 16,21 1-173-16,7-4 186 15</inkml:trace>
  <inkml:trace contextRef="#ctx0" brushRef="#br0" timeOffset="58929.2">7712 5391 1385 0,'-8'6'98'15,"-5"7"38"-15,-1 2-5 0,2 6-50 0,-1 3-30 0,11 1-35 0,4-2-12 0,11-5-7 0,7-4-1 16,1-8 0-16,7-4 3 0,-6-8 2 0,3-2 3 0,-3-8 4 0,-1 0 7 0,-7-1 15 0,-6-4 7 0,-8 2 7 0,-11-3-6 0,-13 7-18 0,-7-3-28 0,-7 9-66 0,0 1-35 16,8 9-148-16,5 7 145 0</inkml:trace>
  <inkml:trace contextRef="#ctx0" brushRef="#br0" timeOffset="59245.6">8089 5389 902 0,'-5'0'121'0,"-6"2"65"0,10 12-54 15,1 5-39-15,1 11-43 0,9 1-15 0,4 2-11 0,0-4 2 0,11-10 7 0,1-7 15 0,0-15 33 16,0-8 16-16,-1-12 28 0,0-7 4 0,-11 1-11 0,-9-2-14 16,-8 4-42-16,-13 0-24 0,-20 7-78 0,-5-3-36 15,-26 5-87-15,-7 2-72 0,-5 13 137 16</inkml:trace>
  <inkml:trace contextRef="#ctx0" brushRef="#br0" timeOffset="59885.2">9343 5405 969 0,'11'-2'107'0,"-5"-1"147"0,-4 2-96 0,-7 1 31 0,-9 6-26 0,-3 2-45 0,-4 8-24 16,-6 4-34-16,-1 12-14 0,-10 7-26 0,-4 7-11 0,-3 3-7 0,0-4-19 0,5-5-53 0,6-4-48 15,4-14-226-15,9-1 206 16</inkml:trace>
  <inkml:trace contextRef="#ctx0" brushRef="#br0" timeOffset="60102.26">8898 5373 1211 0,'21'16'132'0,"-5"1"60"0,12 15-31 0,5 6-24 16,8 8-57-16,8 1-27 0,0-6-28 0,-2 1-11 0,-3-4-10 0,-1-1-5 0,-7-6-72 16,2 1-65-16,-11-4 74 15</inkml:trace>
  <inkml:trace contextRef="#ctx0" brushRef="#br0" timeOffset="60829.16">9868 5479 595 0,'0'-3'103'15,"-1"-3"210"-15,-1-4-172 0,4-4 32 0,-1 0-7 0,4-5-52 0,5 0-18 0,4 3-25 0,5-3-5 0,1 3-2 0,9 2-4 0,7 2-5 0,5-1 0 0,5 0-3 0,1 5-1 0,-6 4-10 16,-9 4-6-16,-7 12-14 15,-5 6-4-15,-13 9-8 16,-1 4-1-16,-9 7-2 16,-3 0-4-1,-7 0-4-15,-3-1-4 0,-9-3-7 16,-5 0-4-16,-8-2 0 16,0-1 2-16,0-5 6 15,2-1 5 1,11-9 4-16,3-4 1 0,17-1-1 15,5-8 1-15,16 5 8 16,7-5 5-16,20 7 13 16,6-5-2-16,11-1-5 0,-2 1-5 15,5-3-11 1,7-4 0-16,-2-3-24 0,-1 1-58 16,-13-6 48-1</inkml:trace>
  <inkml:trace contextRef="#ctx0" brushRef="#br0" timeOffset="62229.79">10682 4396 793 0,'-6'6'159'0,"-6"-3"113"0,-9 10-48 0,-3 2-13 0,-4 11-65 0,-2 2-30 15,3 16-48-15,-1 2-30 0,6 9-11 0,3-1-5 0,14 1-7 0,7-1-2 0,12-9-10 0,8-2-2 16,3-15 4-16,0-7-27 0,4-12-58 0,1-7-60 16,1-10-229-16,-2-2 216 0</inkml:trace>
  <inkml:trace contextRef="#ctx0" brushRef="#br0" timeOffset="62509.66">10832 4508 1048 0,'0'-2'157'0,"2"4"120"0,-8 10-21 0,-1 13-81 16,4 5-33-16,-5 11-54 0,7 5-21 0,-1 5-36 0,2-6-14 0,5-1-11 15,4-3-3-15,2-6 2 0,-7-8-24 0,5-3-90 31,-9-10-60-31,-2-6 74 0</inkml:trace>
  <inkml:trace contextRef="#ctx0" brushRef="#br0" timeOffset="62929.82">10995 4591 1002 0,'-3'-1'118'0,"3"-1"75"0,0 2-6 15,6-2-40-15,0 1-31 0,10 1-25 0,1 3-12 0,7 5-24 0,1 3-9 16,-6 5-22-16,-5-1-9 0,-10 8-6 0,-11-5-1 0,-12 5-2 0,-4 0-1 0,-3 1-2 16,3-2-2-16,7 0-1 0,5-1 0 0,8-6 0 0,-2-2-1 15,13-2 0-15,-2 0 1 0,10-6 0 16,1-1 0-16,10 0-2 15,8-8 8-15,1-2-61 16,4-6-54-16,-7-3-299 0,2 3 237 16</inkml:trace>
  <inkml:trace contextRef="#ctx0" brushRef="#br0" timeOffset="63264.31">11260 4547 505 0,'0'-2'137'16,"3"2"209"-16,0 0-139 0,-1 0 10 0,1 4-47 0,5-1-66 0,-2-2-14 0,7 2-19 0,6-1-8 0,1-2-21 0,4-2-9 0,9-1-16 0,-5 3-5 0,2 0-6 0,3 3-1 15,-7 2-2-15,-4 3-1 16,-8 5 3-16,-6 2 3 16,-8 9 4-16,0 1 1 15,-10 4-2-15,-5 1-4 16,0 3-4-16,-3-3-3 15,6-3-10-15,0-4-19 0,9-2-63 32,3-7-53-32,0-6 75 0</inkml:trace>
  <inkml:trace contextRef="#ctx0" brushRef="#br0" timeOffset="63664.06">11795 4665 839 0,'-5'7'134'0,"-5"-4"113"0,1 0-15 15,6-2-72-15,1 1-39 0,2-2-46 0,3-2-11 0,10 1-16 0,3 1-9 0,9 0-23 0,2 1-11 0,8 6-5 0,2-3-2 16,3 4-63-16,-1-1-55 16,1-1-197-16,-4-1 170 0</inkml:trace>
  <inkml:trace contextRef="#ctx0" brushRef="#br0" timeOffset="63966.09">12345 4526 1510 0,'-6'0'129'0,"0"4"55"0,-1 0-3 0,4 9-79 0,3 6-22 15,3 9-27-15,4 2-13 0,-3 8-18 0,1 0-11 0,0 0-14 0,6-2-12 16,-2-8-62-16,1-1-55 16,-1-8-213-16,1-1 193 15</inkml:trace>
  <inkml:trace contextRef="#ctx0" brushRef="#br0" timeOffset="64303.66">12440 4571 990 0,'0'-7'141'0,"5"1"202"0,-2 1-200 0,9 1 16 0,4 0-35 0,9 1-51 0,5 0-6 0,7 6-27 16,1 4-7-16,-2 5-9 16,-3 4-7-16,-8 4-5 15,-7-4-3-15,-14 6-1 0,-5-4 0 16,-15 2-1 0,-5 4-1-16,-5-2-3 0,-1 3-1 15,8 5-2 1,5-3-2-16,14-2-1 0,4-4 0 15,15-2-2-15,7-5 1 16,8-8-20 0,6-1-17-16,1-10-73 15,-2-1-75-15,-1-7 104 0</inkml:trace>
  <inkml:trace contextRef="#ctx0" brushRef="#br0" timeOffset="64646.53">12910 4542 642 0,'3'-3'135'16,"-3"0"144"-16,2 1-56 0,4 1-44 0,-3 1-48 16,10 0-57-16,-1-3-9 0,3-2-4 0,7 2-2 0,-2 3-14 0,6 0-9 0,-3 4-19 15,-1 3-7-15,-4-1-6 0,-4 4-2 32,-5 4-2-32,-2 5 1 0,-11 6-1 0,0 3 0 15,-9 5 0 1,4 2 2-16,1 3-30 0,-2-3-30 15,9-10-109 1,-2-6-101-16,6-5 145 16</inkml:trace>
  <inkml:trace contextRef="#ctx0" brushRef="#br0" timeOffset="64955.93">13066 4228 746 0,'11'0'132'16,"7"8"164"-16,5 5-106 0,14 14 5 0,4 1-39 0,7 19-44 0,1-4-17 0,0 9-31 0,-3 2-15 0,-10 2-29 0,-10 0-6 0,-23 0-8 0,-14 3-2 15,-21-2-24-15,-14 2-30 16,-6 0-79-16,-3-6-65 16,-6-7-201-16,4 0 219 0</inkml:trace>
  <inkml:trace contextRef="#ctx0" brushRef="#br0" timeOffset="65800.83">11743 5354 767 0,'0'0'155'0,"0"0"86"0,6 0-24 0,3-1-24 0,10-1-58 0,0-1-16 16,7 3-23-16,0 3-8 16,3-1-19-16,4-1-13 15,3-1-21 1,5 0-7-16,-1 0-15 0,1 0-6 0,-11 0-14 15,-11 0-24-15,-18 0-93 32,4 2-84-32,-16 3 107 15</inkml:trace>
  <inkml:trace contextRef="#ctx0" brushRef="#br0" timeOffset="65989.22">11752 5578 935 0,'0'7'115'0,"3"-4"111"0,2 5-25 0,8-4-4 0,6 1-30 0,7 0-47 0,4 0-18 0,10 1-41 0,6-4-22 15,-2-2-29 1,6 0-6-16,1 0-76 0,-2 0-66 15,-7-2 75-15</inkml:trace>
  <inkml:trace contextRef="#ctx0" brushRef="#br0" timeOffset="66389.75">12796 5310 796 0,'-4'5'208'0,"-6"0"185"0,2 3-117 0,2 0-13 0,0 3-76 0,6 3-30 0,3 5-52 0,3 6-21 0,1 14-29 16,-3 4-13-16,7 18-25 15,-9 2-7-15,3 2-17 16,-5-2-28-16,1-9-77 15,9 1-55-15,-1-8 81 16</inkml:trace>
  <inkml:trace contextRef="#ctx0" brushRef="#br0" timeOffset="82367.14">20574 2897 360 0,'-2'-1'122'0,"-5"1"113"0,-3 0-86 0,-3 5-24 0,-4-4-45 0,0 2-12 0,-1 0 1 15,1-1 5-15,1 3 9 16,5-4-6-16,5 1-21 15,1 3-8-15,5 1-8 16,3-1 7-16,4 1 14 16,5-3 7-16,4 2-2 0,8-5-11 15,7 0-18 1,-1-2-9-16,10-1-8 16,2 2 1-16,6-6-3 0,2 1-3 15,13-2-5 1,2 5-5-16,-2 3-5 15,0 0 2-15,-9 3-1 16,-4-3-1-16,-4 5 2 0,0-4-2 16,6 1 1-16,3 0 0 15,5-2 1-15,3 0 0 16,6-2 2-16,2-4 1 16,-4 2 0-16,-6 1 0 15,-9-3-2-15,0 4-2 16,8-1 0-16,5 0-1 0,3 2 1 15,4-6 0 1,1 4 0-16,1 2 1 16,-8-1-1-16,-3-3 0 0,-12 2 1 15,-2 0-1-15,0-3 1 16,-2-1 1-16,4-2-2 16,-1 3 1-16,-1-1-1 15,-3 4 0-15,-2 3-1 16,5 0 0-1,-5 2 0-15,5-1 0 0,3 1 1 16,-3-2-1-16,1-2 0 16,-6 2 0-16,4 8-1 15,1-5 0-15,6 8 0 16,6 0 1-16,-7-6 0 16,4 6 0-16,-1-6 1 15,3 1-1-15,-1-6 1 16,4 2-1-16,-3-1 0 15,0-1 0-15,6 3-1 16,2-1 1-16,6 1-1 16,1 0 0-16,3-1 0 15,-1 1 1-15,-1 5 0 16,-5 1 0-16,-6-5 2 16,-4-1-1-16,-15-3 1 0,-7-3 0 15,-17 1 0-15,-4 0-8 16,-17 2-89-16,1-3-85 15,-15 0 95-15</inkml:trace>
  <inkml:trace contextRef="#ctx0" brushRef="#br0" timeOffset="104296.13">5126 2934 214 0,'-12'0'26'16,"-3"1"27"-16,3-1-7 0,1-1 19 0,3 1 26 0,-3-3 49 0,1-2-3 15,6-2-5-15,2 7-16 0,0-1-38 0,-1-1-15 0,-1-6-19 0,7 2-7 0,6 1-8 0,4 1-1 16,9 4-3-16,5-2 0 0,4 2 8 0,9 2-5 0,20 1-7 15,6 6-4-15,18 5-10 0,1-2 1 0,0-8-1 0,-5 1-1 16,7-10 18-16,3-1 12 16,8-5 12-1,-3 0 2-15,-10 5-17 0,-16-2-13 0,-26 8-11 16,-10 0-1-16,-24 1 0 16,-9 1 0-16,-11 4-1 15,-12-1-2 1,-25 1-2-16,-12 0-3 0,-26 6-9 15,-9-3-13-15,-3-1-20 16,-1 1-3-16,2-9 10 16,-10 0 10-16,-8-3 19 15,5 3 4-15,2 3-15 16,14 5-3-16,21 2 1 16,8-1 0-16,24-1 16 15,5-5 3-15,35-3 15 16,-4-8 7-1,25-4 20-15,13-2 10 0,10-2 4 0,11 3 1 16,14 0-4-16,10 7-5 16,19 0-12-16,2 4-8 15,5 2-16 1,-6 0-5-16,-5 0-4 16,2-3 0-16,4 2 1 15,4-4-2-15,-10 6 2 0,-8 7-1 16,-30 3 0-1,-9-1 2-15,-24-4 2 0,-8 4 3 0,-15-9 5 16,-12 2 1-16,-20-4 0 16,-11-4-2-16,-37-6-7 15,-4-2-2-15,-19 2-15 16,-5 3-16-16,18 4-25 16,1 2-5-16,17 7 10 15,10 3 13-15,23 9 17 16,18 4 1-16,27-1 2 15,17 2 1-15,21-3 5 16,10-6 5-16,18-10 2 16,10-3 6-16,14-11-121 15,15-5 86-15</inkml:trace>
  <inkml:trace contextRef="#ctx0" brushRef="#br0" timeOffset="115886.01">2578 2068 225 0,'-4'-10'83'0,"2"1"61"0,2-2-17 0,0 3 2 15,-1 2-13-15,-4 3 1 0,-14 4 3 0,0 7-10 0,-5 3-23 16,4-3-11-16,12 0-16 0,6-2 6 0,23-6 20 0,14-1 8 0,26-4 8 0,10 2-5 16,16-4-23-16,9 4-16 0,10 2-28 0,10-1-10 0,19-4-14 0,-9 1 0 15,-5-1-3-15,-17 3-1 0,-37 3-23 16,-6 4-56-16,-34 7-306 15,-10 7 248-15</inkml:trace>
  <inkml:trace contextRef="#ctx0" brushRef="#br0" timeOffset="116759.63">2444 1055 168 0,'5'0'73'0,"-2"4"86"0,-1 2 16 0,-2-1-16 0,0 4-3 16,0-1-14-16,1 3-19 16,1 0-27-16,4 0-8 15,8 0-20 1,4-5-4-16,17-1-2 0,6-5-2 16,22-5 1-16,8-2-2 15,11-11-14 1,3-1-8-16,0 2-19 0,7-4-7 15,-6 10-67-15,3 8-120 0,-18 14 108 16</inkml:trace>
  <inkml:trace contextRef="#ctx0" brushRef="#br0" timeOffset="146271.66">20765 10032 192 0,'3'-13'68'0,"-3"4"82"0,0-1-7 0,-3 7-11 15,-10 0-9-15,-1 12-23 0,-8-1-3 16,-2 5-4-16,-3 1-10 0,7-1 0 0,1-1 2 0,8-2-5 0,9-9-2 16,1 1-10-16,-1 0-9 0,12-7-7 0,-2-3 1 0,3 0-5 0,1 2-1 0,-1-2-7 0,2 2-6 0,-5 6-11 0,-2-5-6 0,0 8-11 0,-1-1 2 15,3-2 17-15,-2 4 7 0,9 4 8 0,5-3 0 31,7 3-16-31,9-5-6 0,7 2-7 0,6 1-3 0,-4-3-3 32,1 0 0-17,-8 1-1-15,-2-3-1 0,-7 2 1 16,-4 0 0 0,-3 5-2-16,-5 5 0 15,-1-8-1-15,3 4 1 0,-2-4 13 16,6-4 11-16,5-2 9 15,5-4 3-15,3-1-11 16,5-2-10-16,-1 0-8 16,2 2-1-16,-1-2-4 0,-1 5 0 15,-1 3-3-15,-7-3-1 16,-4-1 0-16,-1 3 0 16,-2-4 1-1,1 2 1-15,0 0-1 0,0 1 0 16,-1 4 0-16,0 2-1 15,0-2 1-15,2 1-1 16,2 0 1-16,2 4-1 16,-2-6 1-16,2-1-1 0,2 2 0 15,2-2 1-15,4-2-1 16,2 1 1-16,0 1 1 16,5-2-1-16,-8 2 0 15,-8-1 0-15,-5-3-1 16,0 4 0-16,2-3 1 0,2 3 0 15,4-3-1-15,-3-3 1 16,6-1-1-16,2 1 0 16,-2 1 0-16,4 2 1 15,-4 2-1-15,-3-4 1 16,-1 5 1-16,-4 0-1 16,4-2 0-16,2 1 1 0,12-7-2 15,0 2 1-15,3-2 0 16,1 1 0-16,-6 7-2 31,-1-1 0-31,-10 1-2 0,2 1 1 16,1-1 2-16,0 2 1 0,5 0 1 15,0-6-1-15,5 4 0 16,-3-1 0-16,-2-4 0 16,4 5 0-16,-4 0-1 15,1 2 1-15,3-2-1 16,-5-2 0-1,1-1 0-15,-2 0 1 0,1-5-1 16,1 3 0-16,3 2 0 16,-2-5 0-16,6 5 0 0,-4-5 0 15,3 6 0 1,-3 1 0-16,-1 1 0 0,-4 0 1 31,-1 6 0-31,-3-1-1 0,-2-2 2 0,-1 2-1 16,-2-5 0-16,-2 0 2 15,0-2-2-15,7-1 2 0,-3 2-1 16,-2-6 1-16,1 4 1 16,-2 0-1-16,-3 3 1 15,4 0-1-15,-12-2-1 16,-2 2 0-16,-7 2-1 31,-3-2-1-31,-6 5-3 0,-3 3-3 0,-2-7-15 31,2 7-11-31,2-6-30 0,-2-1-25 0,1-1-111 32,-3 11 116-32</inkml:trace>
  <inkml:trace contextRef="#ctx0" brushRef="#br0" timeOffset="160202.79">6699 10013 315 0,'5'3'114'0,"0"-1"120"0,1-2-32 0,0-3-71 0,-1-1-29 16,-5 4-51-16,0 4-12 0,-11 5-18 0,1 2-7 15,-5-2-6-15,-1 9 3 0,0-6 11 0,-1 1 8 16,1-3 8-16,0 2 1 0,-4-2-7 16,1 2-6-16,-5-1-8 0,-3 0-4 15,0 0-7 1,-4 0-3-16,1-3-2 0,0 3-1 0,-3-1 0 31,6-2 0-31,-3 0 1 0,3 1-1 16,4-6 0-16,-3 0 0 0,3-4 1 15,5-4-1 1,-1-9-1 0,4-5 12-16,0-2 16 0,-2-1 6 15,-2-3 10-15,-5 5-12 16,-2 1-15-16,-4-3-6 16,-5 3-6-16,0-3-1 15,5-2 3-15,5-1 2 16,9-5 8-16,-3-5 2 0,3-4 0 15,2-2-2-15,-1-7-2 16,-3-1 0 0,2 2 2-16,2-2 0 15,5 0 1-15,2 2-1 0,0 3-1 16,5-5-1 0,2 5-3-16,5-4-2 0,4-4-4 15,2 5-1-15,5-5-4 16,4 2 0-16,-2 9 3 15,4 0 1-15,-3 14 3 16,3-3 2-16,6 5-5 16,7-1 0-16,0 3-3 15,3-1 6-15,-1-1 8 16,-2 1 3-16,9 4 8 16,-3 1-2-16,2 0-1 15,3 0 3-15,-5 5 0 16,1-2 1-16,4 3-3 15,-2 4-4-15,4 1-9 0,7 3-4 16,6 5-5-16,6 0-2 16,4 2 1-16,-5 1-1 15,3 5-1-15,2 1 0 16,-3 1 0-16,-2 1 1 0,1 3 1 16,-3 3-1-1,-2 1 1-15,-4 5-1 0,-7 3 1 16,-10-1 0-16,-5 2 1 15,-5 3 0-15,-2 1 0 16,-2-1-1-16,-2 3 0 16,-6-3-1-16,5 5 1 0,-6-2 0 15,1 0-1 1,-1 3 0-16,-1-7 1 16,-3 1 1-16,-3 4 0 15,-3-4 1-15,0 4 2 16,-6-5 1-16,2-3 0 15,1-3 0-15,-3-1-4 16,-1-1-3-16,-1 3 1 16,-1 4-1-16,-6 2 1 0,3 0 1 15,-6 6 2-15,2 4-1 16,-9 1 1-16,1 4-3 16,-1-4 0-16,-5-3 1 15,-2 0 0-15,-1-6 1 16,-4-4 3-16,0 2 1 0,-19-8 2 15,-2-1-1-15,-21 1-3 16,-3-7-1 0,-7-4-4-16,1 0-16 0,13-4-44 15,1-2-33-15,1-5-108 16,-4 0-183-16,-22 0 230 16</inkml:trace>
  <inkml:trace contextRef="#ctx0" brushRef="#br0" timeOffset="208865.79">20494 12714 637 0,'-38'10'95'0,"1"1"79"0,9-2-47 16,0-4-20-16,2 3 2 0,6-8 24 0,10 2 0 0,9-4-4 0,1 2-8 0,9 0-12 16,5-2-11-16,2 2-25 0,3-3-10 0,-3 3-14 0,0 3-4 0,14 1 8 0,-2-4 11 0,15 0-2 0,7 0 0 0,10 0-5 0,8 1-11 0,8 4-5 0,4-5-3 0,8-2-17 15,-1-1-5-15,-8 2-9 0,0 1-3 0,5 3-2 16,2 6-1-16,14 4 0 0,2 3 0 0,-5 4 1 15,-8-4-1-15,1 1 1 16,0-3-1-16,13-1 0 16,12 0 1-16,0-7 1 15,2-5 1-15,1-1 0 16,1 2 1-16,16 3-3 16,-1 1 0-16,-6 5-1 0,-2 3-1 15,-17 8 1 1,0 0-1-16,8 4 2 0,-4 1-1 15,-16-4 1 1,-7-1 0-16,-13-6 2 0,-5-5 1 16,6-9 2-1,1-5 1-15,-5-12 1 16,-5 1-1-16,-11-10 0 0,-7 2-2 0,-13-1 0 16,-10 2-2-16,5-2-1 15,-7-1-2 1,4-1 0-16,0-4-1 0,1 1 1 15,-2-4 0-15,-3-1 2 16,0-3 0-16,-9-3 2 16,2-6 1-16,-5 0 4 15,0-11 0-15,0-2 0 16,-1-7-3-16,-2 2-2 16,2 3-3-16,-5 12 2 15,-4 3 0-15,-4 12 0 16,0 3 2-16,-9 8-2 0,-4 3-2 15,-6 5 0 1,-4-5-2-16,5 7 0 0,-1-1 0 16,8-1 1-16,5 3-1 15,-3-5 1-15,5 7 0 16,-3-1-1-16,2-1 0 0,-3 3-1 16,-2-3 0-1,-1 5-1-15,-6-4 0 0,-10 1 1 16,2 4 1-16,-8-7 1 15,0-1 2-15,-7-3-1 16,-5-4 0-16,-8-1-2 16,0-1-2-1,-6-2-10-15,-4 4-1 0,2 4-4 16,-4 2 0-16,-4 11 8 16,-1 3 2-16,-4 4 3 15,-6 8 3-15,-13 3 1 16,-4 3 0-16,3-3 2 15,4-2-2-15,14-4 2 16,8-5-1-16,8-4 0 0,0-4 1 16,-3-5-2-1,-6-2 0-15,-7 6-2 0,4-1 0 0,1 4-1 16,0 4 0 0,1 4 2-16,2-3 0 0,-6 4 0 31,-2-1 1-31,-13-6 1 0,0 0 1 0,10-9 0 15,4-2 0-15,10-4 0 32,3-2-1-32,9 3-2 15,2-4-2-15,7 11-1 16,-5-3 0-16,-12 9 1 16,-1 1 0-16,-7 4 2 15,-2 4 1-15,3 2 0 0,2-4 1 16,7 2 0-16,4-5 0 15,3-1 0 1,3-2 1-16,-6-4-2 0,-4-2 1 16,0 0-1-16,-5 3-1 15,1-2-2-15,2 3-2 16,6 4-2-16,-4 4 1 16,9 2 0-16,1 3 0 0,8 5-1 15,8 1 0 1,1 2-1-16,8 6-1 0,7 2-1 15,1 5-2-15,8 4-1 16,5 5 0-16,3 9 2 16,10 4 2-16,-2 8 1 15,3 1 1-15,1 4-2 16,1-2-2-16,0 0-4 16,4 1 0-16,3-6-12 15,-4-8-15-15,17-11-33 16,-3-6-19-16,19-20-33 15,6-5-33-15,27-29 94 16</inkml:trace>
  <inkml:trace contextRef="#ctx0" brushRef="#br0" timeOffset="210616.46">848 12893 778 0,'-2'-2'101'0,"-1"-4"-11"0,6-4 79 0,4-1-72 0,0-3-1 0,8 11-21 0,-14-5 2 0,7 6 27 0,3 4-2 0,-1 4-16 0,9 4-14 0,4-1-31 0,6 1-12 16,13 1-14-16,12-5-5 0,23 7-1 16,13 1-2-1,19 3-5-15,-5-1 1 16,10 1-4-16,-2 1-2 0,9-4 3 16,7-2-1-16,-4-5 1 15,-10 1 1-15,-16-8 2 16,-3 0 1-1,2-7 1-15,1-4-3 0,3-4 0 16,-6-4-1 0,-12-7 1-16,-2 1 1 0,-13-13-2 15,3-1 1-15,-7-12 2 16,-7-9 1-16,-3 5 3 16,-5-9 1-16,-5 7 2 15,0 0 9-15,-19 7 21 0,-11 2 9 16,-14 4 20-16,-14-2-2 31,-16 1-14-31,-8-15-6 0,-6 5-27 0,2-4-7 16,1 1-9-1,6 7-5-15,3 1 0 0,-1 3 2 16,6 15 2-16,-7 2 0 16,-3 14 0-16,0 5 0 0,-11 7-1 15,-2 4 1-15,-12 0-1 31,-2 0 0-31,-3 0 0 0,-5-2-1 0,2-3 0 16,1 1 0-16,6-1-1 31,6-2 0-31,2 3-1 0,3 2 1 0,-5-4-1 16,-5 4 0 0,-4 2-1-16,-5 0 0 15,-8 3 0-15,4 2 1 16,-1 1-3-16,0 4 1 15,0 6-2-15,1-1 0 16,-6 4-3-16,-4 3-2 16,5-6 3-16,1 5-1 15,12-4 5-15,9 0 1 16,8 4-1-16,5 1-1 0,3 3 0 16,-2 7 1-1,-2-2 0-15,0 3 0 16,-3 5 0-16,7-5-1 15,-6 0 1-15,7-1-1 16,5 1-5-16,3 4-1 0,12 9-6 16,1 9-1-16,15 8 3 15,7 4-1-15,21 1 4 16,17-2-1-16,26-3 3 16,11-3 1-16,23-11 2 15,4-8 1-15,24-13 2 16,15-4-19-16,12-12-91 15,6 1-142-15,-18-7 139 0</inkml:trace>
  <inkml:trace contextRef="#ctx0" brushRef="#br0" timeOffset="-205482.06">6185 10087 185 0,'-11'5'85'15,"1"3"106"-15,4 0-3 0,-2 1-31 0,3 1-19 0,-3-3-40 0,4 0-17 0,2-4-24 0,4-2-4 16,6-2-13-16,7-4-6 0,11-3 10 0,0 4 3 0,8-1 4 0,0 3 2 16,9 4-10-16,3 1-8 15,7 0-12-15,10 2-5 0,13-4-9 16,8 3-4-16,6-4 1 16,-5-7-1-16,-8 4-1 15,-3 3 0-15,-9 5-1 16,-2 4-1-16,-9 9 0 15,-5 2 0-15,-8 4 1 16,-5-1 1-16,-8-4 0 0,-4 0 3 16,-11-11 3-16,-4 0 4 15,-14-8 4 1,-6-5 0-16,-14-6-3 16,-10-6-3-16,-10 0-4 15,-6-5-3-15,-3 7-2 16,-5 3-1-16,-5 7-1 0,0-1-1 15,-9 6 0-15,-9 0-1 0,-8-2 0 16,0 1 0 0,10-3 1-16,6-4 0 15,18-3 0-15,6 0 0 16,12-1-1-16,3-1 1 16,9 5 0-16,2 0 0 0,5 4 3 15,3 4 2-15,5 0 2 16,2 0 0-16,9 4-4 15,1 0-1-15,13-1-2 16,7-3 0-16,15-5 2 16,5 2 1-16,19-2 1 0,5-1 1 15,17 3 0 1,14-2 0-16,10 2-1 16,-2-2-1-16,-11 3 0 0,-9 1 0 0,-20 1 1 15,-8 1 2-15,-19 4-79 16,-10 5-160-1,-16 9 142-15</inkml:trace>
  <inkml:trace contextRef="#ctx0" brushRef="#br0" timeOffset="-169478.84">21962 10224 408 0,'-1'3'86'0,"1"-3"77"0,1-7-60 0,6-4-57 0,-1-4-18 0,-1 1-12 0,-4 0 10 0,-1 3 24 15,-3 1 6-15,-5 6 5 0,0 2-7 0,-4-3-13 0,-3 4 3 16,1-1 17-16,0-1 5 0,0 2 14 16,0 1 4-16,-5-5 0 15,3 2-3-15,-1-2-17 16,-4 0-9-16,-3 0-22 15,2 2-10-15,-6 3-15 16,0 0-3-16,-6 0-2 16,-3 3 1-16,-11 5 0 15,6-3 0-15,-3 5 2 16,4 4 2-16,8-2 2 16,3 3 2-16,4-1 5 15,2 1 0-15,5 4 6 16,-3 2 2-16,4 3 3 15,-2 2 2-15,-4 7 0 16,5 5-3-16,0 11-5 16,4-1-4-16,4 10-6 15,0-6-1 1,7 9-3-16,1-4 0 0,3 2 0 16,2-3-1-16,-2 0-1 0,-2 2 1 15,-7 5-1-15,-1 3 0 16,-2 8-1-16,-2-3 0 15,-2 0-2-15,2-3-1 0,-2-2-1 32,3 2 1-32,2-2 0 0,3 5-1 15,7 3 0-15,1 5-1 0,4 0 0 16,3-2 0-16,-4-6 2 16,-3-4-1-16,0-6 0 15,1-6 0-15,-1-3 2 16,0-4-1-16,5-6 1 15,-5-2-2-15,5-7 0 16,6-3-1 0,3-3 0-16,-1-5 0 0,4 0 0 15,0 1 0-15,-1-2 0 0,-2 1 1 16,-1 2 0 0,0 2 0-16,-2 0 1 15,-5-1 0-15,0 2 1 16,-3-8-1-16,2 1 0 15,2-6-1-15,-3-3 1 16,4 0 0-16,2-7-1 0,-1 3 0 0,7-3-1 16,-2 2 0-16,2 0 1 31,-2 7-1-31,2-4 0 16,-2 4 2-16,-3-5-1 0,-1 1 1 0,-3 1 0 15,-2-4-2-15,3-3 0 16,0 2-1-16,5-5 0 15,1 0 0 1,6 1-1-16,-1 3 2 0,3-3-1 0,2 4 1 16,3-4 0-1,0 3 0 1,4-1 0-16,-2-3 0 0,-1 0 0 0,-3 0 0 16,0-3 14-16,1 1 3 15,-11 0 0-15,9 2 2 31,-8 0-14-31,3 2-2 16,-5 1 0-16,0 4-1 16,0-4 0-16,1 3-1 0,8 0 1 15,-1-3-2-15,0 4 1 16,4-4 0-16,-4-3-1 16,1 0 2-16,-4 0 0 15,2-3 0-15,-1 0 1 16,-2-1-2-1,1 3-1-15,6-1 0 0,8 1 0 16,2-1-1-16,6-1 0 16,-2 1 0-16,1 1 1 15,-3 1-1-15,-2-2-1 16,-3 2 2-16,-4 2-2 0,-3-1-1 16,-1 1-4-16,-2-2 0 15,-8 0 0 1,2 0 3-16,0-2 5 0,1-2 1 15,-1 4-1-15,-3-2 0 16,1-4-1-16,2 4 1 0,3-1-1 16,-2 0 1-1,3-2-1-15,-1 2 0 16,0 0 1-16,-3 3 0 0,-2-2 1 16,-1-2 0-1,-1 0-1-15,-1 1 0 16,1-1-1-16,2 0 0 0,-3 1 0 15,0 3 0-15,-2-1 1 16,-1 1 1-16,5-5 0 16,-2 0 0-1,-6 2-1-15,4 1 0 0,-6-5 1 16,5 3-1-16,-5-3 0 16,2 0 0-16,4-1 0 15,-5 5-1-15,3-5 0 0,-3 2 0 16,-3 1-1-16,7-1 0 15,-5 4 0 1,5 1 0-16,-3-4 1 0,3 0 0 16,-5-1 2-16,5 1-1 15,-3 1 1-15,-4-6-1 0,2 1-1 16,2 1 1 0,-2-2-1-1,2 2 0-15,0 4 0 0,-2-7 0 0,2 3 0 16,1 0 0-16,-3-3-1 15,3 1 0-15,1 2 1 16,-4-1 0-16,-2 1 0 16,-2 0 0-16,-4-1-5 15,2 1 1-15,-3 0-1 16,4 0 0-16,0 0 4 16,2-1 0-1,0-5 1-15,-1-2 0 0,-5-3 2 16,6-3-1-16,0 3-1 15,0 0 1-15,0 3-1 16,-4 4-1 0,1-1 1-16,-3 0-1 0,6 1 1 0,-2-4 0 15,1-3 1-15,-1 0 0 16,-3-1 1 0,-2 1-1-16,2-2-1 15,-2-2 0-15,4-3 0 0,-3-1 0 16,4-2 0-16,1 0 0 15,-1-6 1-15,1 1 1 16,-6 2-2-16,3 1 1 16,1 1-1-16,-9 0 0 15,0-7 0 1,7 0 0-16,0-4 0 0,5-4 0 0,2 0 0 16,-2-4 0-16,6 0 0 15,-3 0 1-15,5 5-1 16,-1 4 1-16,-6-1 0 15,-1 4 0 1,0-3 1-16,0-2 1 16,0 4 4-16,-1-5 2 0,-6 2 3 15,-2-3 0-15,-7 1-3 16,-1 4-2-16,-1 3-3 16,-4 3-1-16,5-4-2 0,1 3-1 15,7-1 0-15,7 0 0 16,2-1 6-16,3 0 2 15,5-1 3-15,3 1 2 16,-1 3-3-16,-2 0-1 16,-2 3 0-16,-1 2 1 15,-5-6 1-15,-2 3-2 16,-3-5-2-16,2-4-3 0,2 1-1 16,-4-4-2-16,2 9-1 31,1-3 0-31,2 7-3 0,0 4 2 0,-1 7 0 15,-1-2 0-15,0 7 1 32,-4 3 0-32,1 3 0 0,-4-3 0 0,-4 3 1 15,1 2 2-15,-3-4 1 16,3 1 0 0,-2 1-1-16,-1-3-1 0,3-2 0 31,-2 1-1-31,1-1 0 0,0 2 0 0,1 2 0 15,-2 2 0-15,-2-2 2 16,-3 1 2-16,1 2 5 16,-4-4 0-1,-1 4 0-15,-3-5-2 16,1 0-3-16,-2 0 0 16,-3 0-3-16,-6 0 0 15,-5 4-2-15,-13 6-3 16,-20 2-3-16,-9 9-3 15,-21 7-21 1,-4 10-31-16,-19 12-93 0,-26 10-78 16,-18 19 119-16</inkml:trace>
  <inkml:trace contextRef="#ctx0" brushRef="#br0" timeOffset="-158681.56">10657 12309 356 0,'-9'0'117'0,"1"0"96"0,0-1-23 0,3-4-11 0,5 2-18 0,0-1-19 0,0 3-49 0,0 1-24 0,2 0-46 0,-1 0-5 0,1 6 22 0,-5 4 12 0,3 1 16 0,0 0-1 0,8-5-25 0,4 2-12 0,9-6-12 16,9 1 2-16,11-3 18 16,1 0 8-16,6-2 5 15,-9-1-4-15,-2 1-21 16,-8 2-8-16,-3 2-10 31,-1 1-3-31,0 7-2 0,5-4-2 0,6 0 0 16,5-1-1-1,5-2 8-15,6 2 4 16,4-5 4-16,5 1 1 16,5-1-6-16,-3 0-4 0,1 0-4 15,-5 2 0-15,-5 0-1 16,-2-1-4-16,-3 5 22 15,0-2 2-15,1 5 2 16,6-3 5-16,-1 7-21 0,6-2-1 16,4 2 2-16,-2-4 0 15,-1-6 3-15,-7-1 0 16,-3-5-2-16,-2-1-1 16,1-2-3-16,3 3 0 0,-2 3-3 15,6 5-1 1,-4 3 0-16,2 3-1 15,4 1-1-15,2 1 1 16,1-5 0-16,-6-2-1 16,1-4 0-16,-4-4 10 15,7-4 6 1,6-2 1-16,4-3 3 16,9 1-11-16,-3 4-6 15,2-2 0-15,-12 7-2 16,-4-1 1-16,-10 2-1 15,-1 0 0-15,4 0 0 16,3 0 0-16,3 3 0 16,0 2-1-16,4 1 0 0,3 1 0 15,4-1 1-15,-1-3-1 16,-10-1 1-16,-2-2 1 16,-10 1-1-16,-2 2 1 15,-6 1 0-15,-1 0-1 16,-1 4 1-16,-1 2 0 15,-4-4 1-15,-2 3 0 0,-5-5 1 16,-2-3 0-16,-7-1 0 16,-1-3-3-16,0-5-22 15,1-1-17-15,-2-10-40 16,5 0-38 0,-6-5-112-16,-7-3 131 0</inkml:trace>
  <inkml:trace contextRef="#ctx0" brushRef="#br0" timeOffset="-146710.03">22275 12629 287 0,'3'-11'126'0,"0"2"98"0,-1 4-30 0,4 2-10 16,-5 0-16-16,-1 3-6 0,0 4-20 0,0-2-14 0,-1 4-35 0,-4 1-11 16,5-4-11-16,-1 2-5 0,7-1-4 0,5 4 1 0,-5-2-6 0,8 5-3 0,-1 5-9 0,-4 6-7 0,4 5-14 15,-7 6-5-15,1 2-7 0,-6 4-1 16,4 6-2-16,-2-4 2 15,2 3 1-15,-4 1 0 0,7 7-2 16,-3 2-1-16,5 8-5 16,-6 2-1-1,4 2 0-15,-6 2 0 16,1 0 1-16,3-3 0 16,-4-4 0-16,-1 2 0 15,4 7-1-15,1-4 1 0,-1 8-2 16,3-3 1-16,0 0-1 15,0-2 0 1,3 1 1-16,-2-4-2 0,-4-1 0 16,3 1-1-16,-3 6 0 15,4-1 0-15,-3 7-1 16,1 1 1-16,-4-1 0 16,0 4 0-16,2-11 1 15,-2 0 0-15,-1-6 1 0,-2-3-1 16,0-9 0-16,0 1-1 15,0-9 0-15,1-4-12 16,1-14-15-16,-2-3-12 0,0-10-59 16,-3-1-29-1,-7-12-97-15,4 1-83 0,-12-8 172 16</inkml:trace>
  <inkml:trace contextRef="#ctx0" brushRef="#br0" timeOffset="-146200.46">22292 15104 438 0,'2'-4'87'16,"-2"1"69"-16,0 3-49 0,0-1-50 0,3 1-13 0,-3-2 17 0,4 1 16 0,-5 1 22 0,1 0 5 0,0 0-14 0,-3 0-15 0,-2 0-19 15,5 6-7-15,0 11-6 16,0 4-4-16,13 12-13 16,1 6-8-1,9 7-11-15,4 4 1 0,-1-1 3 16,-3-1 2-16,-1-14-2 16,-3-5 10-16,2-12 22 0,-2-6 17 15,4-12 31-15,1-9 6 16,6-20-3-1,6-8-13-15,2-23-25 16,2-7-19-16,-7-11-23 0,-5-4-14 0,-1 13-31 31,-3 7-32-31,-10 13-163 16,-5 1 140-16</inkml:trace>
  <inkml:trace contextRef="#ctx0" brushRef="#br0" timeOffset="-141980.83">23092 16189 699 0,'-2'-2'95'0,"1"2"91"0,-1 0-26 0,1 0-14 0,-6 2-10 0,-1-2-23 15,0 0-14-15,-1 0-34 0,-1 1-18 0,1 5-24 0,-4 1-8 16,6 7-10-16,2 5-4 16,-3 9-3-16,8 10-2 15,5 9 0-15,1-2 1 16,13-1-2-16,-2-10 1 15,7-8-1-15,1-7 1 16,0-18 12 0,1-2 15-16,-1-18 31 0,-1-2 13 0,-7-9 10 15,-8 2-7-15,-12-4-17 16,-3-1-9-16,-15-3-15 31,1-2-7-31,-2 5-15 0,-3-3-5 0,7 10-10 16,1 9-17-16,-1 9-64 31,7 10-61-31,-1 12-377 0,5 13 325 0</inkml:trace>
  <inkml:trace contextRef="#ctx0" brushRef="#br0" timeOffset="-141648.89">23527 16201 1250 0,'-11'-6'62'0,"-8"1"15"0,-6 5-15 0,0 6-12 0,-2 9 4 16,10 7-5-16,-1-2-7 0,15 5-23 0,3 1-14 0,13-3-9 0,6 1-3 0,9-11 1 15,4-2-1-15,10-10 5 16,4-4 12-16,1-10 34 16,-7-9 14-16,-13-4 21 15,-10-1-6-15,-11-3-20 16,-12 1-10-16,-11 4-18 16,-7 2-10-16,-11 4-44 15,2 4-34-15,-2 11-127 16,7 4-116-16,6 15 167 0</inkml:trace>
  <inkml:trace contextRef="#ctx0" brushRef="#br0" timeOffset="-141362.81">23836 16217 1340 0,'0'3'129'0,"-4"-1"148"0,-9-1-243 0,-1 10-21 0,-3 10-31 0,-1 6-5 0,13 7 6 16,5 4 4-16,18 2-14 0,9-6 0 0,12-8 2 15,5-11 2-15,-3-13 28 16,2-5 20-16,-8-11 28 16,-9-5 11-16,-11-10 10 15,-11-1-12-15,-15-8-21 16,-11-1-11-16,-6 1-58 15,-9-6-44-15,3 11-192 0,4 4 152 16</inkml:trace>
  <inkml:trace contextRef="#ctx0" brushRef="#br0" timeOffset="-141216.22">24157 16413 1350 0,'22'-10'-5'15,"-6"-1"26"-15</inkml:trace>
  <inkml:trace contextRef="#ctx0" brushRef="#br0" timeOffset="-141092.27">24553 16375 1287 0,'4'-2'41'0,"-2"-1"-3"0,0-3-54 0</inkml:trace>
  <inkml:trace contextRef="#ctx0" brushRef="#br0" timeOffset="-140950.3">24715 16326 1537 0,'6'1'69'0,"2"1"-10"0,-6-2-70 0,-2-10-353 0,0 1 245 0</inkml:trace>
  <inkml:trace contextRef="#ctx0" brushRef="#br0" timeOffset="-140801.02">24942 16277 1147 0,'16'17'218'0,"-2"1"265"0,-9-12-342 16,0-5-52-16,-5-8-144 0,-7-8-101 0,4-7 77 0</inkml:trace>
  <inkml:trace contextRef="#ctx0" brushRef="#br0" timeOffset="-140443.75">25136 15906 891 0,'-9'-3'103'0,"1"2"126"0,3-3-101 0,5 4 7 0,0 4 17 0,0 2 33 0,0 3 7 0,3 9-12 0,4 2-13 0,-3 10-51 0,1 6-26 15,0 13-46-15,-3 3-17 0,-1 10-22 16,1 1-6-16,-1 3-29 16,-1 4-29-1,-1 1-102-15,-2-1-97 16,1-2 138-16</inkml:trace>
  <inkml:trace contextRef="#ctx0" brushRef="#br0" timeOffset="-136204.75">24963 16813 723 0,'14'-11'146'0,"5"-2"155"0,-5-2-139 16,0 2 3-16,-1 8-15 0,-10 4 4 0,-4 7-12 0,-4 2-18 0,-8 11-31 15,-4 6-20-15,-8 5-31 16,-4 6-9-16,-9 7-14 16,-3 4-5-16,2 12-8 15,1-4-3-15,2 2-2 16,4-1-1-1,-1-8-21-15,6-4-18 0,8-13-67 0,2-9-50 16,12-12-140 0,5-10-113-16,-3-6 226 0</inkml:trace>
  <inkml:trace contextRef="#ctx0" brushRef="#br0" timeOffset="-135994.39">24597 17174 1120 0,'-18'21'151'15,"3"1"123"-15,1 3-58 0,1 5-84 0,3-3-28 0,4 0-44 0,6-1-19 0,0 3-22 0,3 1-10 0,8 1-8 16,0 6-2-16,5-6-5 16,1-2 0-16,6-6-3 15,0-4-2-15,4-13-6 16,0-4-22-1,3-8-56-15,0-9-47 0,-11-7 69 16</inkml:trace>
  <inkml:trace contextRef="#ctx0" brushRef="#br0" timeOffset="-135310.87">23664 18243 1137 0,'-1'4'150'0,"-5"-8"113"0,6-2-97 0,4-2-25 0,7 2-32 0,-1-2-12 0,7 5-25 16,-1 3-10-16,0 0-23 15,6 1-9-15,5 9-11 16,-1-4-9-16,4 5-5 15,4 0-1-15,-9-1 0 16,-6 2 0-16,-8 1 1 0,-6 3 1 16,-13 3-2-1,-5 3-6-15,-11 3-14 0,1 3-3 16,-10 6 2-16,-4-3 5 16,-1 5 12-16,4 1 4 15,8-6 4-15,9-1 0 16,6-11 0-16,9 0 1 0,10-10-3 15,5 1-2 1,15-2 1-16,1-8-2 0,13-2-3 16,4-7 1-16,3-4-63 31,-2-1-53-31,-1-2-224 0,-3-3 187 0</inkml:trace>
  <inkml:trace contextRef="#ctx0" brushRef="#br0" timeOffset="-134742.42">24092 17799 207 0,'-5'1'68'15,"-6"2"85"-15,2 2-15 0,-4 5-4 0,-1-1-7 0,3 1-15 0,5-3-8 0,2 1-7 0,4-8 9 0,7 4 16 16,4-4-2-16,9-2-20 16,1 0-20-16,6 1-43 15,6 1-16-15,-2 0-62 16,2 1-45-16,-6 1-203 15,-3 1 165-15</inkml:trace>
  <inkml:trace contextRef="#ctx0" brushRef="#br0" timeOffset="-134265.6">24452 17698 601 0,'12'-10'158'0,"-2"6"184"0,2-4-106 0,-2 6-76 0,-5 2-38 0,1 10-59 0,-1-1-27 0,-5 7-26 15,-2 0-4-15,-4 3-3 16,1 3-1-16,3 0-6 16,1 1-14-16,-5-1-24 15,2 2-5-15,-7 0 3 16,-3-1 14-16,-2 3 28 15,-7-4 11-15,2-5 26 16,4 2 11-16,4-3 7 16,4-2-4-16,7-6-26 0,2 0-12 15,14-4-9 1,7 3 4-16,6-4 5 0,0-2 1 16,7-4-3-1,-4-1-9-15,5-9-63 0,-7-4-59 0,-2-1 65 31</inkml:trace>
  <inkml:trace contextRef="#ctx0" brushRef="#br0" timeOffset="-133739.68">24791 17679 1290 0,'-6'0'128'0,"2"0"83"0,3 3-46 0,1-1-68 0,5-2-17 0,7 0-11 0,2 1 1 16,8 1-1-16,4 2-11 0,2 3-25 15,-3 1-9-15,-3 0-14 16,-6 1-3-16,-6-4-1 0,-6 4 0 0,-7 2-7 31,-11 0-8-31,-8 2-13 16,-5-2-1-16,-1 2 5 16,1-1 8-16,3-1 10 15,9-3 1-15,5-3-1 16,10-4-1-16,0 4 1 15,10-2 1-15,4 2 3 16,5 1 1-16,6 4 0 0,8-4-2 16,3 4 2-1,-6 2 0-15,-8-1 1 16,-6 2 2-16,-16 1 2 0,-9 0 2 16,-7 5-2-1,-11 0-4-15,-11-2-15 0,-8-2-15 16,2-4-56-16,-1-5-36 0,10-11-82 15,-1-1-41 1,10-11 129-16</inkml:trace>
  <inkml:trace contextRef="#ctx0" brushRef="#br0" timeOffset="-133250.41">24562 17609 455 0,'-1'-1'112'0,"-6"2"116"0,3 3-88 0,-9 4-46 0,0-2 2 16,1 0 22-16,4-1 18 0,3-5 11 15,2-3 0-15,3-7-8 0,1-2-18 0,-1-1-44 16,0 0-23-16,-6 6-37 16,3-1-6-16,-10 6-1 15,-2 2 0-15,-9 0-3 16,-3 3-1-16,0 5-3 16,-6-3-4-16,3 1-10 15,-5-3-18-15,5-1-51 0,8 1-47 16,8 3-276-1,13-4 247-15</inkml:trace>
  <inkml:trace contextRef="#ctx0" brushRef="#br0" timeOffset="-122703.71">22481 18341 723 0,'3'2'170'0,"-3"-1"173"0,4-1-61 0,-4-3-78 0,1 0-36 0,-1-2-56 0,0 5-23 16,-1 3-36-16,-6 2-16 0,-5 11-22 0,-3 4-6 0,-8 10-1 16,-2 5 0-16,-12 9 1 0,1 4-2 0,-8 4-5 0,-5 0-11 0,-3-2-60 0,3-3-30 0,10-12-117 0,7-6-141 15,13-17 214 1</inkml:trace>
  <inkml:trace contextRef="#ctx0" brushRef="#br0" timeOffset="-122392.93">22062 18398 1136 0,'0'-2'152'0,"0"1"177"16,3 1-207-16,0 0-5 0,0 3-22 16,0 2-5-16,2 1-12 0,3 7-10 0,8 10-18 0,6 6-15 0,20 16-22 0,7 4-6 0,19 10-7 0,3 1-1 0,-6-8 0 15,1-3-1-15,-4-20-50 0,-7-2-59 0,-5-13 63 16</inkml:trace>
  <inkml:trace contextRef="#ctx0" brushRef="#br0" timeOffset="-120398.65">20066 18286 611 0,'-3'0'109'0,"1"2"115"0,-1-1-13 0,-6 2-15 0,2 4-11 0,-2-6-27 15,-1 2-19-15,7-3-49 0,2-1-21 0,2-7-19 0,4-5-2 0,8-4 16 0,6 1 9 0,4-1-4 16,2 3-5-16,7 6-20 0,6-2-12 0,3 9-18 16,0 2-6-16,-3 12-7 0,-4 0 0 0,-7-1 1 15,-3 4 0-15,-8-2 0 0,-5-1 0 16,-3 2-2-16,-5 3-4 15,-6 1-15-15,-7 1-10 0,-10 7-20 0,-1 3-4 32,-15 9 1-17,-5 7 8-15,-16-3 21 16,2 4 8-16,1-4 13 0,4-4 2 0,10-6 1 16,4-4 1-16,14-9 1 15,6-6 1-15,10-6 6 16,6-5 9-16,5 0 23 15,6-3 11-15,12-1 8 16,7-4-2-16,16 0-21 16,11 2-10-16,17-3-16 15,2 3-6-15,-1 0-6 16,-4 3 0-16,-4 0 1 0,-3-2-18 16,-4-3-52-16,-5 2-52 15,-9-6-195-15,-3-1 184 16</inkml:trace>
  <inkml:trace contextRef="#ctx0" brushRef="#br0" timeOffset="-119406.03">20366 17595 797 0,'0'2'119'0,"0"-2"100"0,-7 0-23 0,6 0-34 0,-2 1-20 0,3 3-23 0,4 2-14 0,0 0-15 15,0 1-4-15,6-4-8 16,-2-2-5-16,9-1-16 16,0 0-7-16,7 0-15 15,-5-1-5-15,3-2-15 16,-1-2-7-16,-6 0-42 16,3 2-47-16,-6-5-117 15,3 3-112-15,5-7 164 16</inkml:trace>
  <inkml:trace contextRef="#ctx0" brushRef="#br0" timeOffset="-119129.86">20800 17278 1113 0,'3'0'155'0,"-2"0"143"0,2 3-58 0,-3 5-53 0,-3 5-40 0,-1 9-57 0,-1 3-24 0,0 8-32 0,5 7-11 0,0 6-18 16,0-1-4-16,0 1-13 15,0-3-23-15,3-4-80 16,2-1-55-16,-2-7-189 15,0-2 193-15</inkml:trace>
  <inkml:trace contextRef="#ctx0" brushRef="#br0" timeOffset="-118716.81">21009 17330 1184 0,'-1'-1'147'0,"-1"1"85"16,-1-3-78-16,5 1-23 0,4-4-34 0,7 1-2 0,7-1-6 0,-4 3-10 0,4 3-33 15,-2 7-16-15,-1 6-23 16,2 0-5-16,-5 4-2 15,0 5-11-15,-10 3-19 16,-3 2-11-16,-9 3-32 16,-9 3-4-16,-2 2-13 15,-5-2 5-15,9-3 29 16,0 2 15-16,6-14 32 16,6 5 6-16,6-6 5 15,5-5 1-15,8-2-2 16,-1-5-1-16,11-2-58 15,0-3-27-15,6-10-233 0,1 1 185 16</inkml:trace>
  <inkml:trace contextRef="#ctx0" brushRef="#br0" timeOffset="-118353.2">21475 17162 951 0,'-2'15'137'0,"-1"4"155"0,-6 2-95 0,-6 9-48 0,-2 3-27 0,-7 13-51 0,-1-1-16 0,5 12-32 0,2 0-8 0,10-3-15 16,7-4-3-16,10-7-2 15,5-6-1-15,12-8-2 16,1-10 0-16,6-8 6 16,-2-8 3-16,2-8 18 0,-4-7 15 31,-7-4 25-31,-8-5 9 0,-12 1 0 0,-6-1-9 16,-10 4-22-16,-6 1-11 15,-6 8-17 1,3 0-8-16,5 13-39 15,4 1-33-15,3 12-94 16,0 1-101-16,10 9 149 16</inkml:trace>
  <inkml:trace contextRef="#ctx0" brushRef="#br0" timeOffset="-117703.04">18659 18160 1085 0,'6'3'130'0,"2"5"114"0,3-5-36 0,0 0-56 0,2 0-36 0,6-3-63 0,4 0-22 0,14-1-24 16,2 1-5-16,5-5-2 15,2 3-2-15,-7 2-30 16,-5-4-27-16,-8 4-93 16,-8 0-93-16,-6 0 134 15</inkml:trace>
  <inkml:trace contextRef="#ctx0" brushRef="#br0" timeOffset="-117533.4">18649 18398 1370 0,'26'0'113'0,"2"0"72"0,5-2-55 0,3 2-55 0,4-1-29 0,-4 1-113 0,-1 0-187 0,11 9 155 0</inkml:trace>
  <inkml:trace contextRef="#ctx0" brushRef="#br0" timeOffset="-116310.8">16397 18059 424 0,'-8'0'137'0,"-3"2"112"0,1 2-76 0,2 1-31 0,-1 3-35 0,4 0-9 0,-1 0 5 0,3-2 1 0,3-6-14 16,0-2-4-16,9-2-1 15,4-7 1-15,2 0 1 16,3 1-8 0,7 2-30-16,7-1-13 15,5 2-24-15,6 3-6 0,-2 4-5 16,0 8-1-16,-6 6 0 15,-8 3 0-15,-12 8 0 16,-5 4 1-16,-10 7-11 16,-5 0-17-16,-17 7-48 0,-6-2-17 15,-18 5-19 1,0 2 5-16,-6-2 33 0,2 2 19 16,2-7 28-1,10-2 14-15,12-7 21 0,10-6 10 16,14-10 19-16,7-2 20 15,14-4 31 1,6-1 5-16,19-6 1 0,2-3-18 0,16-1-39 31,9-6-16-31,9-4-42 16,7-1-51-16,-4-4-163 0,3-1 139 16</inkml:trace>
  <inkml:trace contextRef="#ctx0" brushRef="#br0" timeOffset="-115734.18">16722 17568 773 0,'0'2'141'0,"-4"-2"111"0,3 3-55 0,-2-3-21 0,3 3-26 0,4 4-12 0,4-4-19 16,6 5-11-16,12-5-28 16,7 6-20-16,6-2-35 15,-1 1-11-15,2-1-43 16,-4 1-51-16,-8 0-196 15,7-2 164-15</inkml:trace>
  <inkml:trace contextRef="#ctx0" brushRef="#br0" timeOffset="-114929.67">17315 17351 494 0,'-2'0'143'0,"2"0"157"0,-1 1-34 0,-1 4-54 16,-3 3-23-16,0 3-41 0,2 2-23 0,-3 9-47 0,1 8-24 0,4 9-39 0,-2 4-10 16,-1 4-5-16,4 2-3 15,0-6-44-15,4-1-36 16,-3-4-91-16,1-3-96 16,2-12 151-16</inkml:trace>
  <inkml:trace contextRef="#ctx0" brushRef="#br0" timeOffset="-114378.22">17573 17291 336 0,'4'8'79'0,"-8"-2"90"0,0 2-25 0,2-5-15 0,-4 0 9 0,6-3 22 0,3 0 8 0,0 0-1 16,-1-1-16-16,-2 1-39 31,0 0-21-31,0 1-34 16,-3 6-12-16,-5 7-21 0,1 8-8 15,-5 6-10-15,-4 5-2 0,-1 10-2 16,-1-2 0-1,-4 2-1-15,5-4-1 0,4-7 0 16,5-4-2 0,8-11-1-16,5-1-1 0,12-10-1 15,2-1 0-15,10 0 1 16,2 0 1-16,-1-2-1 0,2 1-16 16,-2-4-47-1,-8-9-47 1,-3-2-140-16,1-2-141 0,4-2 219 15</inkml:trace>
  <inkml:trace contextRef="#ctx0" brushRef="#br0" timeOffset="-114167.83">17714 17434 1121 0,'-11'11'133'0,"6"4"113"0,-4 4-45 0,4-2-51 0,3 5-28 16,1 3-41-16,-2 4-22 0,3 7-31 0,0 3-9 0,0 2-16 15,3 2-10-15,-2 1-76 16,2 0-46-16,10 0 64 16</inkml:trace>
  <inkml:trace contextRef="#ctx0" brushRef="#br0" timeOffset="-113578.7">18001 17357 832 0,'-3'-11'116'0,"3"-3"90"0,-2 0-21 0,-1-4-64 0,1 3-21 0,-9-4-26 0,0 1-2 0,-4 6 3 0,-11-2-4 0,1 6-15 0,-2 4-12 16,5 16-29-16,6 3-12 15,5 14-13-15,8 5-3 16,3 7 1-16,2 2 1 16,6-7 4-16,-2-3-9 15,7-17-10-15,2-5-1 16,6-11 4-16,-4 0 11 0,2-12 13 15,-3-3 4-15,-3-7 1 16,1 0-1 0,-3-5 4-16,-6 2 6 0,-1 6 9 15,-1-1 8-15,-1 9 17 16,-2 9 5-16,0 1 1 16,0 1-3-16,-2 9-18 15,2 2-11-15,2 8-13 16,1 3-4-1,7 14-5-15,-2 2 0 0,-4 9-3 16,4 10-1-16,-8 2-29 0,0 8-31 16,-8 1-98-1,4 2-100-15,-3 7 141 0</inkml:trace>
  <inkml:trace contextRef="#ctx0" brushRef="#br0" timeOffset="23153.73">20651 12800 627 0,'-11'-2'32'0,"-1"-3"7"0,2-1-4 0,-1-5 28 0,0 0 20 0,2 1 30 0,-1-2-1 0,2-4-39 0,-4 2-20 0,-4 4-32 16,-3 1-9-16,5 1 9 0,1 5 9 0,4 3 30 0,7 0 20 15,0 0 24-15,2 0 7 16,-1 0 3-16,4 1-8 16,8-1-17-16,2 4-12 15,7-4-24-15,2 0-10 0,10 0-14 16,1-4-1 0,14 1 0-16,5-5-3 15,23 4-6-15,3-3-5 16,9 4-6-16,-6-2-2 15,-6 1-1-15,1-1-2 16,6-3-1-16,10 3-1 16,18-7 0-16,0 2 0 15,-1 1-1-15,3-1 2 0,-6 9 0 16,11 1 1 0,9 3 0-16,-5 8 1 15,-9 2-2-15,-7 1 0 0,-8 5-1 16,-4 0 0-1,19-7 0-15,1 1 1 0,-9 0 0 16,-3-6 4-16,-5 4 12 16,2-1 1-16,7 1 0 15,10 2-4-15,-10-1-11 0,-8 4-2 16,-13-2 0 0,-8 0 1-16,-5-3 2 15,-5-3 1-15,-9 0 0 0,1-2 1 16,-14 4 0-1,-4-4 0-15,-15 4 1 0,-8-4 1 0,-15 2 9 16,-8 1 10 0,-15-2 14-16,-10 1 3 0,-15-1-2 15,-13 1-9-15,-7-3-13 32,-8 1-5-32,-5-6-7 0,0 0-3 0,-25-1-3 15,-8-7 0-15,-16 3 0 31,-1-7 0-31,14 2-1 0,1 4 1 0,-2-7-1 16,-3-3-1-16,-7 4 2 16,9 2-1-16,16-1 1 15,-3-1-1-15,-9 4 1 16,-6-3 1-16,-9 6 5 0,2 3 0 16,8 4 0-16,-10 7-2 15,-11 1-4 1,-1 7-1-16,3 2-1 0,6 2 0 15,9-6-1-15,-2 3 1 0,7-2-1 16,6-4 1-16,31-4-1 16,12 0-2-1,22-6-2-15,15-1-1 0,18-1-9 32,13-3-4-32,14 1-5 0,12 1 0 0,23-6 6 31,7 4 5-31,25 0 5 0,17-5 2 0,15 5 1 31,6-5-1-31,8 4 0 16,6-4 0-16,29 1-1 15,2-4 1-15,23 2 0 16,11-1 0-16,1 4 3 16,13-2 2-16,10 7 0 0,-7 1 1 15,-17 1-2 1,4 9 1-16,-9 1 1 0,-13-5 0 15,-13 2 5-15,-17-3-3 16,-30-2 3-16,-7-3 0 16,-25 0 3-16,-10 0 2 0,-36 0 5 15,-8 0 3-15,-33 0 10 16,-7-3 1-16,-23 1 0 16,-15-1-2-16,-27 1-11 15,-12-1-3-15,-18 0-4 16,0 3-4-16,-13 0-2 15,-12-2-2-15,-19 2-3 16,-10-3 3-16,-1 3 0 16,-5 3 0-16,-6 4 3 15,-2-1-5-15,-8 3-2 16,-4 3-1-16,3 0 1 16,4 1 1-16,2 3 1 15,6-1 0-15,9 3 0 16,2-3 2-16,15 0 0 15,21-3 0-15,9 1 1 16,3-4 0-16,6-2 0 0,0 0-1 16,22-3-1-16,5-1 0 15,19 2-2-15,6-5-2 16,17 0-4-16,10 0-4 16,9 0-13-16,12 0-8 0,-1-4-9 15,15 4-2-15,25 0 7 16,15 5 6-16,26-2 11 15,24 7 3 1,26-1 5-16,12 2 1 16,21 2 1-16,7-1 0 15,14 3 3-15,9 0 3 16,21-2 5-16,8 1 2 0,2-1 2 16,5-1 0-16,3 3-3 15,-12-1 1-15,2 5-3 16,-2 1 1-16,-33 4 1 15,-17-4 1-15,-40 3-8 16,-26-1-53-16,-35-7-458 0,-24 1 356 16</inkml:trace>
  <inkml:trace contextRef="#ctx0" brushRef="#br0" timeOffset="69149.36">4017 1470 317 0,'0'0'72'0,"-1"0"56"15,-6 3-66-15,3 2-20 0,-1-3-33 0,2 1-5 0,3-3 3 0,4 0 5 0,3 0 19 0,1 0 14 0,-2 3 29 16,0 2 8-16,-6-1 0 0,0 3-6 0,0-1-24 0,-6 2-13 0,4-2-18 0,-1 1-9 0,3-7-10 15,0 1-3-15,-1-1-4 0,-1 0-1 0,2-1-86 16,-6-12-107-16,4 5 114 0</inkml:trace>
  <inkml:trace contextRef="#ctx0" brushRef="#br0" timeOffset="78470.12">22765 1117 416 0,'27'-16'126'0,"0"0"83"0,-2 5-36 0,-4 2-36 0,-13 4-10 0,-7 5 5 0,-14 2-5 0,-5 4-4 16,-8 2-28-16,3-2-13 15,8 1-3-15,4-1 2 0,18-1 4 0,7-1 4 0,25 1 1 0,13 0 2 0,27 1-4 0,3-1-8 0,21 1-27 0,10-4-16 0,33 2-24 16,5 1-4 0,0-5-4-1,-7 0-2-15,-21 0 2 0,-3 0 0 16,-17 2-9-16,-14-1-30 16,-29 3-105-16,-22 2-94 0,-12 0 116 15</inkml:trace>
  <inkml:trace contextRef="#ctx0" brushRef="#br0" timeOffset="117517.61">911 14053 577 0,'-6'-12'145'0,"-1"-1"160"0,-4 5-52 0,-1 7-21 0,-3 1-23 0,3 7-29 0,-4-2-17 0,7 3-40 0,1-3-12 0,3 3-29 0,5 4-10 0,8 7-16 0,-2 8-7 0,5 17-10 0,0-1-8 0,-6 17-15 16,-2-2-6-16,-3 5-3 0,-1 2-2 0,-4-2 0 16,2-2-2-1,-4-5-8-15,4-8-15 16,3-11-38-16,0-10-30 0,10-15-71 15,-4-7-31-15,8-11-210 32,7-12 232-32</inkml:trace>
  <inkml:trace contextRef="#ctx0" brushRef="#br0" timeOffset="117866.68">1299 14586 2182 0,'0'0'83'15,"0"0"-19"-15,0 3 59 0,-2-1-53 0,-1-2-32 0,-1 0-21 0,-1-2-8 16,5-1-23-16,0 2-38 0,5-1-149 0,6-1-149 0,11 0 182 0</inkml:trace>
  <inkml:trace contextRef="#ctx0" brushRef="#br0" timeOffset="118774.29">1924 14323 526 0,'-5'-5'94'0,"2"1"79"0,1 0-37 0,2 1-32 16,-1-2-15-16,-2 4-14 15,-5 1-10-15,-2 3-25 16,-2 3-9-16,2 1-15 16,-1 1-5-16,2 3 3 15,1-4 12-15,5 1 22 16,1 0 11-16,-1-5 8 15,1 4-9-15,2 2-21 16,-3 2-9-16,3 2-15 16,-2 1-5-16,1 3-4 15,-2 2-2-15,3-1-1 16,0 2-1-16,4 1-1 16,9-1-1-16,9 4-1 15,3 3 0-15,12-1 1 16,-1-2 0-16,3-2 3 15,1-8 6-15,-12-9 21 0,-2-3 10 16,-14-13 18-16,-6-8 0 16,1-19-3-1,-6-3-4-15,-1-16-6 0,0 0 2 16,-4 2-6-16,-6 0-3 16,-4 11-12-16,-10 6-7 15,-4 14-13-15,-2 8-15 16,-2 18-50-16,-1 7-26 15,8 9-78-15,4 5-49 16,10 6-262-16,8 7 279 16</inkml:trace>
  <inkml:trace contextRef="#ctx0" brushRef="#br0" timeOffset="119826.44">2447 14258 440 0,'-3'-9'18'0,"2"-1"33"16,-1 4 12-16,1-3 50 0,1 4 23 0,0-1 25 0,-2 4-8 0,0-1-3 0,2 3-2 0,0 0-5 0,0 0 1 0,0 0 7 0,0 0-6 0,-1 8-19 0,1 3-16 15,-3 11-46-15,-2 5-16 0,0 11-27 0,-4 9-9 16,-1 5-11-16,6 3-2 0,2 0-39 0,4-6-42 0,4-8-40 16,3-5-37-16,4-14-104 0,0-3-178 15,-4-15 255-15</inkml:trace>
  <inkml:trace contextRef="#ctx0" brushRef="#br0" timeOffset="120393.02">837 15197 991 0,'-2'-10'119'0,"-7"1"112"0,4 1-54 0,-4 8-1 16,2 0-14-16,2 17-22 0,4 8-26 0,1 23-48 0,1 7-21 0,1 13-26 0,4 1-8 0,-4 1-11 15,6-1-15-15,-2-11-66 0,-3-4-53 0,8-12-214 0,-1-10 196 0</inkml:trace>
  <inkml:trace contextRef="#ctx0" brushRef="#br0" timeOffset="120644.03">1182 15529 1459 0,'-3'13'216'0,"-6"1"229"0,1 2-258 0,-2-5-73 15,1 0-60-15,1-11-66 0,5-9-44 0,11-9-124 0,6-2-104 0,14-4 148 16</inkml:trace>
  <inkml:trace contextRef="#ctx0" brushRef="#br0" timeOffset="120974.15">1823 15402 1400 0,'-22'-13'135'0,"1"4"60"0,1 4-57 15,-2 5-30-15,6 11-45 16,2 5-12-16,6 9-30 31,3 6-13-31,5 15-12 0,5 0-4 0,12 0 1 0,4-7 1 16,10-11 0 0,1-9 1-1,4-15 2-15,0-6 0 16,-4-12 22-16,-2-11 13 15,-13-9 31-15,-6-5 14 16,-11-5 1-16,-9-5-3 16,-13 2-21-16,-4 2-13 15,-5 11-18-15,2 9-34 16,3 20-87-16,2 8-54 16,5 21-254-16,10 9 234 15</inkml:trace>
  <inkml:trace contextRef="#ctx0" brushRef="#br0" timeOffset="121321.92">2417 15517 1395 0,'-28'3'108'15,"3"6"35"-15,0 4-28 0,9 0-85 0,2 2-12 0,6 7-9 0,8-1-3 0,6 4-5 0,8 2-1 0,7-5-2 16,9 0 2-16,3-16 29 0,9-2 26 0,4-11 40 0,3-5 13 0,-9-6 7 16,-4-2-10-16,-20-9-18 0,-5 1-11 0,-11-5-26 0,-13 3-13 0,-12-5-16 0,-8 4-7 0,-7-2-41 15,1 4-38 1,7 13-128-16,9 9-138 16,10 16 182-16</inkml:trace>
  <inkml:trace contextRef="#ctx0" brushRef="#br0" timeOffset="121526.07">2949 15318 1645 0,'2'6'147'0,"-1"10"58"0,-1 9-14 0,3 16-112 0,4 7-31 0,1 5-32 0,4 7-8 0,7-1-27 16,-3-1-39-16,4-3-168 0,-2-1 139 16</inkml:trace>
  <inkml:trace contextRef="#ctx0" brushRef="#br0" timeOffset="122390.24">950 16176 974 0,'-9'2'213'0,"-5"4"284"0,-1 6-297 0,-5 7-45 0,-2 2-44 0,0 10-44 0,4 4-23 0,3 12-35 0,5 5-9 15,4 13-6-15,6 0 6 16,13-4-86-1,7-7-73-15,2-10-325 0,7-6 266 16</inkml:trace>
  <inkml:trace contextRef="#ctx0" brushRef="#br0" timeOffset="122547.29">1155 16509 1898 0,'-1'9'142'0,"-5"-3"34"15,1 1-22-15,-2-2-111 0,6-5-51 0,6-7-106 0,4-7-94 0,12-8 103 0</inkml:trace>
  <inkml:trace contextRef="#ctx0" brushRef="#br0" timeOffset="122903.48">1823 16444 1575 0,'-11'-13'120'0,"-3"9"67"0,-1 2-17 0,-4 10-69 0,0 13-33 15,5 16-53-15,2 12-18 0,12 3-13 0,8-4-5 0,14-14-1 16,4-10 3-16,8-19 6 16,2-5 6-16,-3-7 9 31,2-7 8-31,-9-6 25 0,-5-6 12 0,-16-4 11 31,-7 1 0-31,-20-5-18 0,-2 8-9 0,-9-1-17 16,-1 5-14-1,4 11-67-15,0 4-65 16,17 9-330-16,8 11 277 0</inkml:trace>
  <inkml:trace contextRef="#ctx0" brushRef="#br0" timeOffset="123205.03">2400 16556 1287 0,'-12'28'151'0,"0"7"179"0,8 5-282 0,-1 4-4 0,8 6-47 0,7-3-3 0,12-9-6 0,11-6 0 0,13-13 1 15,7-8 1-15,7-14 10 16,-6-10 18-16,-5-6 57 15,-13-8 30-15,-12-4 42 16,-9-2 9-16,-16-5-22 0,-10 5-22 16,-16 0-42-1,-9 1-24-15,-8 7-58 16,-2 4-46-16,8 12-125 16,8 7-128-16,17 16 165 15</inkml:trace>
  <inkml:trace contextRef="#ctx0" brushRef="#br0" timeOffset="123684.09">3241 16608 1300 0,'-9'-2'104'0,"-4"1"58"0,2 1-18 0,0 9-75 0,8 10-19 0,4 8-37 0,6 9-14 0,10 4-7 0,2 1 0 16,9-6 2-16,5-9 1 16,2-15 2-16,-2-6 1 0,-3-10 24 15,-3-9 24-15,-8-9 46 16,0-7 24-16,-16-5 11 15,-3-3-12 1,-16 0-38-16,-6 0-20 0,-13 4-36 31,4 7-15-31,-2 11-72 0,4 7-63 0,20 10 69 32</inkml:trace>
  <inkml:trace contextRef="#ctx0" brushRef="#br0" timeOffset="123913.46">3916 16543 1880 0,'3'-7'132'0,"2"5"57"0,-2 5-25 0,-1 13-90 0,3 6-21 0,2 17-37 0,-2 9-9 0,6 10-32 0,3-3-43 0,5-4-134 32,-3-2 116-32</inkml:trace>
  <inkml:trace contextRef="#ctx0" brushRef="#br0" timeOffset="124170.09">4765 16761 668 0,'0'2'239'0,"0"-1"-137"15,2-1 205-15,4-9-372 0,-3-5 40 0</inkml:trace>
  <inkml:trace contextRef="#ctx0" brushRef="#br0" timeOffset="133094.43">5622 14788 459 0,'-4'10'126'0,"-3"-4"103"15,7 0-43-15,0-3-28 0,0-1-47 16,6 1-16-16,-14-6-22 15,3 9-6-15,-3 8-7 16,-3 4-13-16,8 24-25 16,-6 1-11-16,-1 7-11 0,7 1 0 15,5-10-3 1,7-8-2-16,12-12 15 16,-4-10 17-16,0-11 35 15,4-8 20 1,-5-10 24-16,-2-7 0 0,-3-8 1 0,-2-5-5 15,-9-3-20-15,0 2-11 16,-8 2-28-16,1 6-11 16,-9 7-16-16,0 4-4 15,-5 12-9-15,1 2-9 0,-4 6-42 16,5 1-43 0,11 5-117-1,8-6-115-15,4-7 175 0</inkml:trace>
  <inkml:trace contextRef="#ctx0" brushRef="#br0" timeOffset="133335.5">6033 14929 1738 0,'0'17'207'0,"-1"0"112"0,-10-12-122 0,1-3-63 0,-4-6-91 0,1-3-23 0,2-1-89 0,3-3-74 16,8-2 81-16</inkml:trace>
  <inkml:trace contextRef="#ctx0" brushRef="#br0" timeOffset="133584.46">6406 14875 1060 0,'-4'0'182'0,"-7"-3"158"0,10 9-174 0,-2 7-19 16,3 9-80-16,4 16-19 16,1-1-32-16,3 4-10 15,6 8-6-15,0-4 0 16,10-9-4-16,1-8-1 16,7-17 7-1,6-9 24-15,-2-15 53 16,0-10 23-16,-10-9 23 15,-11-7-11-15,-8-1-37 16,-6 1-18-16,-13 4-22 16,-12 8-6-16,-11 8-16 15,-4 7-15-15,-1 12-67 16,3 8-54 0,10 14-193-16,8 6 176 0</inkml:trace>
  <inkml:trace contextRef="#ctx0" brushRef="#br0" timeOffset="133790.79">6994 14900 2273 0,'0'0'71'0,"-1"0"-2"0,-7 5 47 0,3 9-38 0,-3 7-32 0,5 10-33 0,1 7-9 0,7 16-5 0,4 6-21 0,6 6-94 0,5 5-79 0,-1 3 96 0</inkml:trace>
  <inkml:trace contextRef="#ctx0" brushRef="#br0" timeOffset="134289.76">5929 15690 929 0,'0'0'117'0,"-1"0"109"0,-1-1-42 16,-4 5-67-1,-2 3-30-15,-3 7-58 0,1 6-16 16,6 7-10-16,0 9-1 15,12-1-3-15,2 0-3 16,6-10 26-16,3-4 21 16,3-17 43-1,0-2 29-15,-7-7 19 16,-2-7-6-16,-13-9-17 0,-1-3-12 0,-15 2-26 16,-6-1-5-16,-4 4-19 15,-5 3-14-15,1 11-26 16,3 1-9-16,5 8-35 15,3 4-32-15,8 9-108 16,8-1-93 0,9 0 142-16</inkml:trace>
  <inkml:trace contextRef="#ctx0" brushRef="#br0" timeOffset="134696.89">6500 15812 706 0,'7'-2'224'0,"-4"-3"203"0,-5 12-153 16,1 4-38-16,-6 3-95 0,3 3-35 0,2-1-48 0,4 1-23 0,7-4-18 0,2 1-11 0,5-1-4 31,1-1 0-31,5 3-1 16,2-6-1-16,-4-6 5 0,1-1 7 0,-4-4 20 31,-1-9 10-31,-8-5 10 16,1 2 0-16,-7-8-5 0,-4 0-2 15,-10-3-6-15,-6 0-4 16,-13 4-10-16,1-1-7 16,-2 13-12-16,2 4-6 15,15 6-63-15,2 7-62 16,13 0-273-16,5 3 231 0</inkml:trace>
  <inkml:trace contextRef="#ctx0" brushRef="#br0" timeOffset="135265.34">7032 15747 569 0,'-2'-13'214'0,"-4"6"179"0,-2 3-100 0,-4 6-61 0,1 7-92 16,-2-1-41-16,2 5-53 0,8-2-14 0,-2-3-15 0,3 1-1 15,2-4 2-15,0 3 0 16,2-2-4-16,-2 5-2 16,3 0-2-16,-1 0 7 15,-2-4 6-15,1 1 2 0,1-4-2 16,1 3-7-1,5-4-8 1,-2 3-3-16,2 0-2 0,-3-3-2 0,0 4 2 16,-5-7 1-16,0 1 4 15,0 1 1-15,0-2 1 16,-4 11-2-16,3-6-7 16,1 4-1-16,6 5-6 15,-1 2 0-15,7 5 2 16,3-2-2-16,5-1 3 15,-2-3-1 1,4-4-2-16,0-8 1 0,0-5-1 16,1-7 1-16,1-9 9 15,-3-2 10-15,-7-5 23 0,-6-4 7 16,-8 1 5-16,-3-7-5 16,-12 7-14-16,-2 0-7 15,-5 7-8 1,-3 10-21-16,3 13-63 0,1 9-44 15,4 15-112-15,6 3-88 16,11-1 175 0</inkml:trace>
  <inkml:trace contextRef="#ctx0" brushRef="#br0" timeOffset="135595.7">7586 15674 1299 0,'0'-3'155'0,"-2"0"125"0,2 0-27 0,0 9-73 0,-3 7-33 0,-5 9-59 0,6 6-24 0,-5 15-38 15,7 6-9-15,1 3-20 16,7 2-51-16,5-7-99 16,12-14-83-16,-11 0 106 0</inkml:trace>
  <inkml:trace contextRef="#ctx0" brushRef="#br0" timeOffset="136110.61">5865 16714 36 0,'-2'1'17'0,"-8"12"195"0,-4 22 86 0,-1 6-38 16,2 9-93-16,5 4-34 0,17 2-44 15,4-10 6-15,11-10 15 0,3-12 18 0,3-18 33 0,7-7 3 0,-2-15-17 16,-3-6-21-16,-9-10-47 16,-10-4-19-16,-2 0-8 15,-19-2 1-15,-8 10-1 16,-9 6-4-16,-16 6-16 16,3 10-8-16,-4-1-30 15,-1 4-28-15,16 5-79 16,7-1-72-16,20-1 98 15</inkml:trace>
  <inkml:trace contextRef="#ctx0" brushRef="#br0" timeOffset="136852.56">6429 16941 1320 0,'-1'31'163'0,"-6"-5"125"0,3-6-71 0,-7-7-83 0,0-2-50 0,4-10-60 0,-2-1-14 0,6 0-16 0,3 0-5 0,3-1-4 15,6 2 1-15,5 7 5 0,2 2 0 16,2-2 1-16,2-1 0 0,-6 0 4 16,5-6 2-16,-5 4 4 15,1 1 4-15,-9-1-7 16,3 3 28-16,-7-5 26 15,-2-1 10-15,2-2 23 16,-1-2-20-16,-1-9-18 16,3-3-8-16,2-10-10 15,0-1-4-15,1 3 2 16,-3 1 9-16,-3 7 20 0,-4 5 5 16,-9 7-4-1,-4 2-10-15,-1 5-24 0,2 4-8 16,1 2-11-1,2 2-2-15,2-2-3 0,3-1-3 16,5-6-7-16,3 1 0 0,3 4 0 16,5 4 0-16,0 3 8 15,0 4 2-15,0-4 0 32,-4-2 0-32,1-1 0 0,0-5 0 0,-4-7-1 15,1 1-1 1,-2-2 0-16,11-3-1 0,-6-2-1 15,6 0-1-15,0 2 1 16,1-3-1-16,3 1 3 16,2 4 1-16,-3-3 2 15,-1 0 1-15,-5-1 2 16,-7 3 0-16,2-4 0 16,1 1-1-1,-3-3-3-15,2 4 0 0,2-7-2 31,5-2-1-31,1 0 0 0,3-2-1 0,5 1 2 0,-5-5-1 32,0 6 0-32,-6 0-1 0,0 7 2 0,-7 0 2 15,-1 6 2-15,0-2 1 16,0 1-2-16,-1-3-5 0,1 3-28 16,-13-10-30-16,9 8-95 31,-4 0-65-31,12-1 116 15</inkml:trace>
  <inkml:trace contextRef="#ctx0" brushRef="#br0" timeOffset="137418.77">6999 16840 1765 0,'-3'3'147'0,"-5"5"72"0,0 5-35 0,-8 7-97 0,-1 8-36 0,6 13-44 0,4 8-9 0,9-1-8 16,6-3-3 0,9-16-4-16,5-12 0 0,8-12 2 15,3-10 5-15,-4-11 31 16,-1-4 20-16,-14-10 34 16,-1-3 13-16,-10-4-6 15,-4-2-7-15,-12 3-18 16,-6 3-10-16,-14 3-18 15,1 4-12-15,-2 12-50 16,5 11-48-16,10 6-130 16,13 8-120-16,19 2 176 15</inkml:trace>
  <inkml:trace contextRef="#ctx0" brushRef="#br0" timeOffset="137737.05">7542 16878 1862 0,'-8'0'143'0,"-5"0"48"0,0 1-51 0,-1 10-95 0,0 4-33 0,12 10-24 0,2 2-4 0,18 6-6 0,5-2-14 0,11-4-6 15,8-3 3-15,4-13 6 16,0-11 17-16,-5-11 21 15,0-5 18-15,-7-12 42 16,-4-6 20 0,-8 6 31-16,-9-5-3 15,-18 6-20-15,-15 8-13 0,-12 2-37 16,-10 6-20-16,-1 16-62 16,2 7-45-16,10 17-93 15,4 1-73-15,25 4 136 16</inkml:trace>
  <inkml:trace contextRef="#ctx0" brushRef="#br0" timeOffset="138049.44">8253 16909 1576 0,'-13'16'160'0,"-2"0"90"0,0 3-71 0,1 3-113 0,6 3-36 0,7 5-34 0,2 2-7 0,23-2-7 16,-4-4-1-16,18-5 3 16,2-5-1-16,2-12 8 15,-1-4 40-15,2-9 52 32,0-13 36-32,-10-3 43 0,-2-2-19 0,-15-5-14 31,-13 9-19-31,-17-1-32 0,-11 3-16 0,-18 15-40 31,-3 0-29-31,5 15-80 16,2 5-61-16,15 7-94 15,15 3 115-15</inkml:trace>
  <inkml:trace contextRef="#ctx0" brushRef="#br0" timeOffset="138422.52">9006 16800 1806 0,'-4'0'197'0,"1"0"124"0,2 4-82 0,-1 8-109 0,0 4-49 0,2 16-45 0,-4 1-15 0,2 16-33 16,2 9-47-16,2 7-105 16,4 4-253-16,7-3 241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56:13.98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39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4-02-08T19:01:14.587"/>
    </inkml:context>
  </inkml:definitions>
  <inkml:trace contextRef="#ctx0" brushRef="#br0">2422 16941 802 0,'-23'16'83'0,"-1"-1"52"0,2-2-39 0,6-4-46 0,3 1-6 0,6-12-8 16,7-6-5-16,6-7-19 0,3 0-6 0,6-3-5 0,-1 2 12 0,0 6 23 0,3 4 18 0,1 1 29 0,-3 8-2 15,0-1-4-15,-1 0-10 0,5 2-15 16,3 3-6-16,11-6-9 16,6 2 2-16,2-4-3 15,7-1-1 1,2 2-8-16,-7-6-8 15,10 6-8-15,-2 0-2 16,-2 0 10-16,1 6 2 16,-1 1 2-16,2 0 3 0,2 4-3 15,-1-4 7 1,5 5 3-16,2-1-1 0,2 0-5 16,-3 4-10-1,4-6-7-15,-4-4-3 0,-1 1-3 16,-2-1-2-16,4-2-1 15,5 3-1-15,3-1 0 16,8 1 0-16,12-1-1 16,-2 0-1-16,2-5 0 0,-3-2 0 15,-4-4 0-15,1-7 0 16,18 1 0-16,5-7 1 16,3 0 1-16,2 3 0 15,-14 0 3-15,3 4-1 16,-2 4 0-16,13-2 1 15,3 4-2-15,-2-3-1 16,-6-4 0-16,-6 0-1 16,-2-1 1-1,7-3 0-15,15 1 0 0,-6 0 0 0,-1 2 1 16,-10-2 0-16,-10 5-1 16,7 0 0-16,9 10 0 15,1-4 0 1,2 5 0-16,-11 3 0 0,-7 0 0 15,-2 0 0-15,1 4 0 16,12-6 1-16,-1-1-1 0,3 0 0 31,-5-8 0-31,-6 4 0 0,3-4 0 0,9 5 0 16,6 3 0 0,3 4 1-1,-7 7-1 1,-11 2 0-16,-4 3 0 15,2 1 0-15,17-6 0 16,3-1 0-16,2-9 0 16,-2-1-1-16,0 3 1 0,4-3 0 15,15 2 0-15,-3 1 1 16,-5 2 11-16,-3 0 3 16,0 2 0-16,9 1 0 0,6 2-11 15,-10-9-3 1,9 3-1-16,-2-1 0 0,17 0 0 15,3 0 0-15,-6-1 0 16,-3 2 0-16,2 3-7 16,-1 5-14-16,1 2-60 15,-5 8-77-15,-7 13 85 16</inkml:trace>
  <inkml:trace contextRef="#ctx0" brushRef="#br0" timeOffset="17229.55">16532 16160 342 0,'-3'-1'67'0,"-2"-3"66"0,-1-2-19 0,3 5-10 0,0 1 5 0,-2-2 19 15,2 2 7-15,1-2-6 0,2 2-2 0,0-1-10 0,0-2-3 0,2 1-3 0,-2 1-4 16,1-1-16-16,1 0-7 0,3 2-12 0,-10 4-6 0,3 3-12 15,1-2-1-15,1-2-3 16,0 4-2-16,5-6-6 0,1 2 0 16,8-1-4-1,3 4-5-15,17-4-4 0,5 3-7 0,13 2-10 16,11 3-3 0,7-4-4-16,2 7-1 15,-2-4-1-15,-9 4 1 16,-4 0 17-16,-11-2 5 15,-9-7 4-15,0 4 5 0,-18-6-11 16,-4-2-1-16,-13 0 3 16,-4 1-4-1,-13-1-6-15,-4 2-1 0,-8-4-8 16,-8-1-1-16,-6-6-3 16,-1-1 0-16,-15-2 0 15,-5 1-1-15,-20-7-1 16,-5 4 0-16,-2 6-3 15,3 5 1 1,19 11-2 0,7 0 0-16,15 9-2 0,9-1-1 0,17-3-3 15,7-1 1 1,15-2-1-16,6-6 0 0,13 1 3 16,4 0 2-16,8-10 1 15,10 2 1-15,10 0 0 0,9-5-1 16,11 5-1-1,8 1 1-15,-3 2-59 0,-3 0-42 16,-13 2-144-16,-9 2-107 16,-5 15 196-16</inkml:trace>
  <inkml:trace contextRef="#ctx0" brushRef="#br0" timeOffset="34497.67">8091 16493 1103 0,'-13'28'130'0,"8"-2"122"0,7-4-164 0,10-7-48 0,3 6-27 0,0-5-10 0,6-2-1 15,4-3 9-15,5 0 6 0,6-11 5 0,1-2 4 0,13-9-8 0,10-3-3 0,17-5 8 16,18 2-4-16,30-2 0 16,2 3-3-16,9 5-14 15,5 3-2-15,15 8-1 16,8 0 0-16,9 7 1 15,-2 2 1 1,-6-7 29-16,-1 1 11 0,-3-6 19 16,0-1 7-16,-12-3-19 15,2 2-10-15,-23 0-15 16,-15 4-5-16,-29 1-5 16,-15 4 0-16,-17-1 1 0,-12 2 0 15,-18 0 3-15,-20-4 4 16,-2 1 3-16,-19-5 0 15,-19-7-3-15,-5-2-4 16,-20-2-7-16,-5-1-4 0,-33 3-2 16,-11 1-1-16,-31 6 1 15,-2 5 3 1,-9 5 7-16,-10 1 4 0,-4 4 3 16,-7 1-2-1,-8 0-7-15,1-5-5 0,10 2-7 16,5-3 0-16,15 2-2 15,4 0 0-15,11 2 0 32,4 5 1-32,26 7 0 0,9-2 1 0,23 3 1 15,10 2 1-15,16-10-1 16,19 2 2-16,17-9 1 16,13-3 4-16,27 0 13 0,16 1 4 15,28-3 2 1,9-2-5-16,31 0-12 15,20 0-4-15,22 0-6 0,3 3 0 16,19 8 0-16,3 6-1 16,-1 10 0-16,7 4 1 15,-1 1 0 1,-4 1 2-16,-10-6 0 16,4-3 2-16,-14-12 6 15,-6-2 3-15,-3-10 1 16,-17-7 0-16,-16-7-7 0,-15-2 1 15,-12-4-1-15,0-2 0 16,-22 1 1-16,-8 7-2 16,-32-3-5-16,-7 7-1 0,-28 2-4 15,-10-1 0-15,-30 4 2 32,-10 2 1-32,-24-2 1 0,-7 5 3 0,-11 5 1 15,-15-3 0-15,-26 4-2 16,-16 0-3-16,-21 2-11 15,-6-2 0 1,-18 4-11-16,14-5-5 0,-14-1 0 0,7 6 1 16,27-1 11-1,11-1 10-15,38 2 8 0,20-7 3 16,36-3 9-16,13-3 7 16,27 0 2-16,16 1-1 15,30-3-7-15,17 4-4 16,31 2-2-16,17 4 0 15,43 1-7 1,21 5-2-16,29 3-1 16,16 1-2-16,12-4 0 0,14-2 7 0,36-9-92 15,1-11-86-15,24-24 99 16</inkml:trace>
  <inkml:trace contextRef="#ctx0" brushRef="#br0" timeOffset="36698.87">17786 15730 287 0,'0'-2'112'0,"-1"1"120"0,-1-3-19 0,2 3-35 0,0-2-4 0,0-4 2 0,2 4-4 0,-2-5-17 0,1 4-4 0,-1 4-18 15,-1-7-20-15,1 7-29 16,-2 0-13-16,-3 0-27 16,-2 7-4-16,-1-4-5 15,6 6-5-15,2 2-1 16,-1 3 2-16,1 12-2 15,0 10-2-15,0 10-7 16,0 12-4-16,1 13-8 16,-1 5-2-16,0-2-2 15,-1 0-1-15,-1-11 0 16,-4-6 0-16,3-5-2 0,-2-3-1 16,-3-8-6-16,5-3-8 15,1-10-40 1,2-6-29-16,5-11-71 0,3-9-52 15,0-12-210-15,1-6 239 16</inkml:trace>
  <inkml:trace contextRef="#ctx0" brushRef="#br0" timeOffset="37171.73">18197 16222 1439 0,'-2'12'165'0,"-9"3"138"0,8-6-20 0,-2-3-51 0,2 2-27 0,3-8-51 0,0 0-18 0,-2 2-42 16,2-2-19-16,-1-2-33 0,-9-10-15 0,9 2-20 16,-4 5-3-16,-1-3-8 15,2 4-19-15,3-7-57 16,1 3-46-16,3-3-136 15,7 3-94-15,15-3 193 16</inkml:trace>
  <inkml:trace contextRef="#ctx0" brushRef="#br0" timeOffset="38021.78">18596 15950 437 0,'-3'-3'169'0,"-2"2"133"0,0-2-61 0,0-1-32 0,-1 4-42 0,3 0-10 0,-3 2-22 0,1 3-15 0,2 3-21 0,-2 1-13 16,3 4-26 0,-2 2-13-16,0 9-24 0,-3 1-9 15,0 8-12-15,-1 4-2 16,4-1-4-16,0 3 0 15,9-2-3-15,3-6 1 16,13 4-2-16,5-5 0 16,9 0 3-16,3-8 0 15,1-11 3-15,1-2 2 16,-2-10 3-16,0-10 12 0,-7-10 19 16,1-5 10-16,-12-12 21 15,-6-3-2-15,-6-8-8 16,-8-8-7-16,-8-8-17 15,-9-4-4-15,-13 3-7 16,-5 3-5-16,-1 18-8 16,8 12-6-16,-1 18-12 15,-1 11-14-15,4 14-33 16,-1 4-20-16,3 11-66 16,5 1-42-16,8-4-116 15,8-2-116-15,14-9 233 16</inkml:trace>
  <inkml:trace contextRef="#ctx0" brushRef="#br0" timeOffset="38462.42">19284 15548 772 0,'0'0'186'0,"-4"2"216"0,3 1-143 0,-1-1-56 0,2 1-36 0,0 0-39 0,0 3-6 0,0 12-16 16,7 5-15-16,-3 17-30 15,1 10-16-15,6 24-25 16,0 8-10-16,3 24-9 15,0 3-23-15,1-4-117 16,-3-5-70-16,4-23-215 16,1-9 212-16</inkml:trace>
  <inkml:trace contextRef="#ctx0" brushRef="#br0" timeOffset="42439.82">20640 15870 1091 0,'8'-13'122'0,"-8"6"88"16,0-3-24-16,0 8-41 0,-8 2-16 0,4 2-8 0,-1 3-12 0,-3 1-18 0,6 5-9 15,-9 3-24-15,-1 5-9 0,-9 13-14 16,-7 9-5-16,-10 16-11 16,-3 4-5-16,-8 8-9 15,-6-1-2-15,-8-3-3 16,-7-2-11-16,-6-6-40 15,6-8-29-15,16-11-95 16,8-13-58-16,24-25 127 16</inkml:trace>
  <inkml:trace contextRef="#ctx0" brushRef="#br0" timeOffset="42691.84">20145 15749 1374 0,'-11'-2'177'0,"0"0"125"0,1 4-100 0,4 3-21 0,6 14-51 0,3 3-22 0,21 17-30 0,6 7-14 0,20 15-31 16,10 6-9-16,3 7-20 15,2-5-3-15,6-6-1 16,2-1-6-1,1-10-53-15,-2-2-45 0,-10-4-152 16,3-3-150-16,-4-15 226 16</inkml:trace>
  <inkml:trace contextRef="#ctx0" brushRef="#br0" timeOffset="43791.4">21480 15905 667 0,'-2'-10'119'15,"-3"-4"119"-15,5 0-38 0,0-3-29 0,8-2-16 0,-2 0-19 0,7 3-3 0,4-1-8 32,1 2-9-32,5 3-21 0,1-1-13 15,4 8-26-15,4-4-11 0,3 4-18 16,3-1-3-16,3 3-5 0,0 3 1 16,9 3 3-16,-1 5-2 15,0 3-4-15,-5 1-4 16,-12 3-4-16,-7 0 1 15,-16 7 1-15,-7-1 0 16,-15 11 0-16,-10 5-2 0,-12 8-4 16,-6 7-2-1,-5 6-4-15,2 2-6 16,-3-2-4-16,2-1 0 0,0-8 3 16,2 0 5-16,-3-7 3 15,4-2 0-15,13-9 1 31,4-4 0-31,11-3-1 0,9-7 0 0,16-3 1 16,13-3 3-16,22-8 9 16,4-3 3-16,10-4 5 15,11-4-2-15,13 0-8 16,10-5-3-16,25 1-6 16,2-2-2-16,-9 1-26 15,-6 0-44-15,-23 5 256 16,-5 4-169-16</inkml:trace>
  <inkml:trace contextRef="#ctx0" brushRef="#br0" timeOffset="62290.9">3856 16707 1259 0,'8'-20'94'0,"-3"4"31"0,3 2-33 0,-8 5-55 0,0 7-11 0,-8 8 6 0,-5 7 5 0,-4 7 9 0,3-1 3 16,3-8-14-16,9-3-11 0,13-17 0 0,5-5 1 0,14-2 25 0,6-5 13 0,18 4-10 0,7-4-8 0,10 6-26 0,-1-1-11 16,2 5-7-16,-2 1-1 0,13 1-1 0,10 1 1 15,16-5-1-15,3 2 0 0,3 3 0 16,-10 2-1-16,2 5 0 15,10 1 0-15,2 1 1 0,6 9 0 16,-16 5 1-16,-13 4 0 16,-15 8 1-1,-4-2 1-15,11-1 0 0,4-3 1 16,7-15-1-16,-7-5 0 0,-15-5 1 16,-8-7 0-1,-12-5 11-15,-6 2 3 0,-10-5 8 16,-10 3 3-16,-12 2-2 15,-9 3 4-15,-17 3 4 16,-7-3-3-16,-14 0-8 16,-12 1-9-16,-15 4-11 15,-2 0-3-15,-17 4-3 16,-9 2 1-16,-20 5 2 16,-9 4 1-16,2 6 4 15,2 5 1-15,-2 4-1 16,-13 4 1-1,-16 4 0-15,0-1 0 0,5-6-2 0,11 1 0 16,8-12-2 0,-2 0 0-16,10-3-1 0,4-3-1 15,18-2 0-15,17 1-1 16,8-3 1-16,7-2-1 16,-1-2 0-16,5-2 1 15,2-2-2-15,7-1 2 16,12 2 2-16,3-4 1 15,9 6 1 1,14 1-1-16,-9 1-5 0,11 6-4 0,3 5-5 16,1 2 1-1,10 2-1-15,6 3 1 16,10-5 0-16,8-1-1 0,16-10 2 16,3-3 1-1,12-1 4-15,7-6 1 0,22 1 0 16,9 0 1-1,17-1-1-15,4-2-1 0,-8 6 1 16,-2 1 1-16,7 4 1 16,4 9 1-1,2-2 2-15,-6 2-1 0,-7 2-1 16,-4-4 0-16,15-7 0 16,7-1 0-16,-8-7 0 0,-5-2 1 15,-25-1 2-15,-10 1 0 16,-9 2 4-1,-11 1 0-15,-16 3 4 0,-11 2 0 16,-24 0 4-16,-4 0 3 16,-16 2 3-16,-8-2 0 15,-13 1-3-15,-9-1-4 16,-8 0-4-16,-5 0-2 0,-9-3 1 16,0-3-1-1,-7 1 0-15,-6 1 1 0,-8-3-3 31,-14 4 0-31,-15 3-2 0,-10 0-2 0,-2 3-7 16,5 4-6-16,0-4-5 16,1-3-1-16,-12 0 4 15,7-7 3-15,10-5 6 16,7-6 3-16,21-4 2 16,3-3 5-16,7-2 4 15,3 2 2-15,-4 1-1 0,1 2-2 16,0-1-5-1,-3 4-2-15,14 3-3 0,-3 5-2 16,7 3-2 0,1 0 0-16,-2 5-1 15,2 0 0-15,1-2 2 16,7 0-1-16,11-2 1 16,3 0-2-16,21-2-4 0,-1 4-4 0,16-1-9 15,18 4-2 1,17 4-1-16,10 6 3 0,18 6 8 15,2 2 4-15,14 6 3 32,19 1 1-32,26 3 0 15,12-4 0-15,17 0 2 16,0 0 0-16,12-6 2 16,2-1 0-16,-9 0 1 15,-4-4-4-15,-18-4 31 16,12-2-21-16</inkml:trace>
  <inkml:trace contextRef="#ctx0" brushRef="#br0" timeOffset="63963.8">3763 16755 387 0,'-1'1'52'0,"-3"4"59"0,-2 1-3 0,3 1-4 0,-2-1 11 0,1 0 16 16,0-4 4-16,3 3 0 0,-1 1-7 0,-3 2-23 15,2 1-13-15,2 1-21 16,-1 2-11-16,1-1-17 16,-1-1-4-1,2 2 2-15,-2-1 2 0,2 8-3 16,4-1-3-16,-1 5-15 15,5 6-5-15,-2 5-8 16,3 4-3 0,2 2-4-16,0 2-2 0,4 7 0 15,2 0 0-15,7-5-2 0,3 0 0 16,7-14 0 0,4-1-1-16,8-9 0 0,3-7-1 31,1-2 2-31,-7-9 1 0,-5-1 0 15,-4 2-15-15,-7-3-58 0,-2 2-39 0,-9-2-120 16,-2 0-72-16,-3 0 169 16</inkml:trace>
  <inkml:trace contextRef="#ctx0" brushRef="#br0" timeOffset="64281.89">4262 17215 495 0,'1'0'149'0,"1"0"131"0,-1 2-80 0,4 4-26 0,-2 0-59 0,5 5-26 0,-3 1-34 0,4 0-5 0,-2 1-12 0,4-2-3 16,1 3-14-1,3 2-7-15,-4 4-4 0,0-1 1 0,-7 3 11 32,-4 2 4-17,-3 1 0-15,-6 2-1 0,-9 1-11 16,-5 1-3-16,-6-2-11 16,-4 1-23-16,0-12-95 15,-2 1-93-15,10-9 108 16</inkml:trace>
  <inkml:trace contextRef="#ctx0" brushRef="#br0" timeOffset="64947.56">4713 17289 640 0,'1'8'146'0,"-1"2"142"0,0 4-68 0,-3 3-64 0,0 1-43 0,-2 4-53 0,1-3-21 0,4 3-27 16,-2 0-8-16,2 1-4 15,2-1-5 1,1 5-48-16,3 3-55 0,-3 0-277 15,-1-1 230-15</inkml:trace>
  <inkml:trace contextRef="#ctx0" brushRef="#br0" timeOffset="65328.81">4864 17356 662 0,'3'-2'107'0,"1"-1"95"0,4-2-26 0,3 2-24 0,-5-2-17 0,10 4-21 16,-1-4-12 0,3 5-34-16,2 5-9 0,-2 3-22 15,2 3-10 1,-6 4-10-1,-3 4-4-15,-7 5 2 0,-4 1 0 16,-5 4-1-16,-6 1 0 16,-7 3-6-1,0-3-1-15,-3 1-4 16,4-4-2-16,4-7-1 16,5-1-3-16,5-8-4 0,5-4 0 15,7 1-2-15,2-7 0 16,5-1 3-16,4-1-1 15,2-9-1-15,7 1 3 16,1-2-48-16,6-4-33 0,2-2-112 31,-3-5-156-31,9-8 205 0</inkml:trace>
  <inkml:trace contextRef="#ctx0" brushRef="#br0" timeOffset="65754.92">5480 17340 925 0,'0'-2'168'0,"-8"2"142"0,5 0-53 0,-12 0-90 0,6 2-27 0,-2 1-30 0,1 0-14 15,-2 2-35-15,-4-2-17 16,-1 2-29-16,1 1-11 16,5 7-9-16,0 1-5 15,12 5-5 1,9 3-2-16,9 6 3 0,3 2 1 15,11-3 4-15,-3 0 2 16,5-2-24-16,-2 0-7 16,-6-1-5-16,-7-4-3 0,-6 1 28 15,-6-4 9-15,-8 2 5 16,-9-3 2-16,-17-3-4 16,-2-1 1-16,-18-9 1 15,4-3 2-15,2-11-1 16,4-3-2-16,16-3 0 15,8-2 0-15,16 0 4 16,4 3 1-16,14-6 0 16,3 3 1-16,10-4-1 15,-2-9 0-15,5-4-5 16,4-7 10-16,-4-4-136 16,-3-5-349-16,7-3 306 15</inkml:trace>
  <inkml:trace contextRef="#ctx0" brushRef="#br0" timeOffset="66400.25">6923 16636 628 0,'0'0'175'0,"-1"2"117"15,-3 6-81-15,1 5-37 0,-6-1-68 0,1 4-12 0,5-2-16 0,0 0-7 16,4-1-13-16,4 0-7 15,1 5-17-15,4 1-10 0,2 10-13 32,4 7-4-32,6 5-6 0,0 5-1 0,8 3-1 15,0 0-2 1,5-7-1-16,-4 1-7 0,1-10-41 31,-4-5-39-31,-10-4-120 0,-3-8-87 0,-7-7 159 16</inkml:trace>
  <inkml:trace contextRef="#ctx0" brushRef="#br0" timeOffset="66682.13">6969 17154 523 0,'-11'15'105'0,"8"-5"113"15,1 1-48-15,7 0-18 0,7 2-7 0,11 4-14 0,3 0-24 0,3 1-47 0,5 1-18 16,0-7-29-16,2-2-6 16,0-4-3-16,0-6 0 15,-9 0 21-15,2-3 9 16,-9-7 9-16,-4 3 4 16,-8-8-20-16,-3 0-9 15,-4-8-22-15,2 3-18 16,2-4-65-16,-2 2-87 0,11 6 99 15</inkml:trace>
  <inkml:trace contextRef="#ctx0" brushRef="#br0" timeOffset="66996.59">7661 17149 1330 0,'-6'14'131'0,"3"7"71"0,0-1-44 0,3 12-83 0,0-2-34 0,0 6-32 0,5 5-6 0,2 0-26 16,0-2-57-16,2-1 50 0</inkml:trace>
  <inkml:trace contextRef="#ctx0" brushRef="#br0" timeOffset="74895.5">5121 13217 1072 0,'-7'2'179'0,"0"1"114"16,-5 5-48-16,-3 0-40 15,1 3-69 1,2 3-26-16,-1 2-43 15,4 6-15-15,-1 10-19 0,4 2-10 16,1 17-17-16,2 1-3 16,3 6-2-1,1 0 1-15,6-4-2 16,-2-8-15-16,4-10-80 16,0-6-53-16,1-13-186 0,4-10 174 15</inkml:trace>
  <inkml:trace contextRef="#ctx0" brushRef="#br0" timeOffset="75262.8">5323 13322 1415 0,'-9'3'94'0,"4"-2"57"0,0 2-2 0,10-6-34 0,3-3-7 0,19-5-37 0,8-3-17 0,6 3-31 0,9 3-9 0,-3 6-11 0,-6 5-1 16,-7 15 1-16,-15-1-1 0,-13 18 4 0,-6 4 2 0,-21 10 0 0,-5-3-1 0,-17 3-12 0,-4-5-7 15,-5 0-13 1,3-1-3-16,9-9 8 0,10-4 3 15,21-8 5-15,10-6 3 16,25-8 2-16,8-2 0 16,10-1 5-1,2-3 1-15,0-2 1 16,1 0 7-16,-4-7-91 0,3-4-88 16,-1-6 98-16</inkml:trace>
  <inkml:trace contextRef="#ctx0" brushRef="#br0" timeOffset="75690.28">6275 13240 1336 0,'-11'-16'157'0,"-4"0"93"16,-8 2-61-16,-7 1-39 0,-14 4-59 0,-1 4-25 0,-8 5-43 0,-2 3-11 0,12 19-12 0,4 5-5 0,18 9-8 0,12-1-1 0,13 1 4 0,11-4 2 0,15-15 3 0,3-1 2 15,6-14 3-15,4-4 0 0,-2-17 5 0,-5-8 0 16,0-15 9-1,-3-4 5-15,-6-5 15 16,-3 4 8-16,-8 9 4 16,-1 8-2-16,-4 18-9 15,-1 12-8-15,-7 15-6 16,0 19-4-16,-3 19-5 16,0 10-1-16,-4 10-5 15,0 1-1-15,-2-3-2 16,3-5 0-16,-2-9-22 15,2-2-34-15,3-9-102 16,0-2-84-16,13-8 121 0</inkml:trace>
  <inkml:trace contextRef="#ctx0" brushRef="#br0" timeOffset="76258.23">5790 13574 957 0,'-1'0'135'16,"-4"0"128"-16,0 3-48 0,2 0-18 0,0 2-27 0,-2 1-31 0,2-1-16 0,2-3-25 15,-1 4-9-15,-4-3-24 16,1 8-10-16,2 2-19 0,-5 6-3 16,3 11-6-16,-1 3-3 15,3 16-6-15,1 9-4 16,-3 11-5-1,1 10-2-15,-1 13-5 16,-1 4-1-16,1 6-1 0,-3 1 0 0,3 4 0 16,1 5 1-1,0-3 1-15,3 0 0 16,-1-7 0-16,2-7 0 0,0-7 0 16,2-1-1-16,-1-7 0 15,3-1 1-15,-4-3 1 16,-5-10-1-16,2-8 1 15,-5-4-1-15,3-13 1 16,0-2-1-16,-3-5 0 16,5-8 0-16,-3-7 0 15,1-6-8-15,0-10-37 16,-2-9-27 0,5-12-124-16,2-2-66 0,9-12 138 15</inkml:trace>
  <inkml:trace contextRef="#ctx0" brushRef="#br0" timeOffset="76667.88">5401 15334 753 0,'-10'16'155'0,"9"1"182"0,-1 5-175 0,5 5-38 0,10 1-34 0,7 4-28 0,7-4-15 0,8 1-27 16,3-1-5-16,1-3-8 16,-1 0 0-16,-3-4 1 15,-1-5 2-15,-5-2 2 16,-2 0 1-16,-2-3 3 31,-8-1 11-31,-4-4 17 0,-4-1 10 16,-2-10 18-16,-3-3-3 15,0-17-9-15,2-8-9 0,5-10-21 16,-2-4-12-16,12-2-13 16,4 2-4-16,7-6-43 15,7-2 30 1</inkml:trace>
  <inkml:trace contextRef="#ctx0" brushRef="#br0" timeOffset="80475.28">19389 11798 572 0,'-22'0'117'0,"0"0"98"0,2-3-46 0,1-6-58 0,6-1-12 0,8-3 8 0,-3 6 2 0,4-4-6 16,-1 7-9-16,-3 4-27 15,0 4-13-15,3 5-19 16,1 4-2-16,4-4 5 15,3 2 10-15,9-1 21 16,4-1 8-16,19-6 6 0,6 0-1 16,24-1-9-16,7-1-6 15,4 4-17-15,4-3-11 16,1 4-17-16,-1 2-7 16,13 1-10-16,2-2-2 15,20 1-2-15,3 1-1 0,13-7 0 16,10-4 1-1,24-7 0-15,15-1 1 0,22 4 2 16,19 0 2-16,-2 13 5 16,9 6 1-16,5 12 3 15,-18 2 0-15,-20 2-2 16,-15 0-1-16,-28-3 0 16,-12-3 1-16,-25-4 1 15,-22-6 1-15,-36-8 2 16,-24-5-2-16,-14-2-15 15,-13-4-19-15,-6-4-51 16,-3-1-36-16,-8-6-85 16,0 1-71-16,3-1 147 15</inkml:trace>
  <inkml:trace contextRef="#ctx0" brushRef="#br0" timeOffset="81244.97">21443 10065 130 0,'-1'9'58'0,"-1"-2"103"0,2-1 21 0,0-4 45 0,3-1 17 0,0 1-11 0,4-2-18 0,-3-2-34 0,0 1-19 16,-3 1-30-16,2 0-11 16,-1 0-35-16,1 1-22 15,-3 10-33-15,2 2-11 16,1 12-15-1,5 4-1-15,-7 7-3 0,6 5 2 16,-3 0-1-16,1 0-1 0,0-5 0 16,-2-3-7-1,-3-6-63-15,0-10-54 0,-2-9-254 16,1-8 217-16</inkml:trace>
  <inkml:trace contextRef="#ctx0" brushRef="#br0" timeOffset="81715.78">21710 10087 573 0,'3'-6'174'0,"-1"1"154"0,2 2-122 0,3-3-26 0,-3 1-58 0,6-1-15 0,1 2-16 0,-2 3-8 16,6 1-32-1,-3 5-20-15,1 4-23 0,1 4-3 16,-1 1-4-16,-2 0-1 16,-2 2 0-16,-1 0 1 0,-8-1-1 15,0 1 1-15,-13 0 2 16,1 1-1-16,-12-1 0 15,5 3 1-15,-3 3-1 16,2 0 1-16,5-3 0 16,4 3-2-16,7-1-1 15,4-3-2 1,3-2 1-16,6-2 1 16,13-6 2-16,4-3 3 0,7-7 0 15,11-4 1-15,0-5-3 16,3-3-1-1,-6-2-44-15,-3-3-58 0,-11 3-219 16,1 1 183-16</inkml:trace>
  <inkml:trace contextRef="#ctx0" brushRef="#br0" timeOffset="82142.52">22406 10139 382 0,'11'-24'132'0,"-5"1"167"0,2-4-56 16,-5-1-26-16,-3 1-28 0,-5 3-46 0,-4 2-23 0,-12 6-44 0,-1 7-22 0,-13 10-38 15,-1 10-11-15,-5 13-9 16,3 3-2-16,5 6 2 15,11-3-1-15,13 0 2 16,5-3-1-16,11-7-1 16,9-2 1-16,12-12 2 15,3-1 2-15,6-8 3 16,2-7 4-16,-6-6 7 16,-3-1 7-16,-1-5 10 15,-9 0 3-15,-6 1 8 0,-1 1 5 16,-10 15 2-16,0 5-3 15,-4 16-14-15,-4 11-12 16,-4 12-12 0,-1 2-1-16,4 3-1 0,-1-3-3 15,3-3-2 1,4-2-5-16,-2-6-63 0,2-3-47 16,0-10-288-16,0 1 238 0</inkml:trace>
  <inkml:trace contextRef="#ctx0" brushRef="#br0" timeOffset="83284.89">12033 11655 670 0,'-8'6'116'0,"3"0"101"0,1 1-33 0,2-1-50 0,4-3-15 0,4 0-10 0,0 2-6 0,7-4-13 0,6 3-13 16,6 5-33 0,7-1-14-16,10 5-21 0,7-1-2 15,11 1 4-15,3-4 3 32,16 1 4-32,12-2-1 0,29-4-3 0,13-2-2 31,-2-2-3-31,9-3-2 0,-10-4-3 15,2 4 2 1,-4 2 1-16,-16 1 1 0,-32 3 3 16,-21 6 1-16,-32-1 2 15,-13 3 6-15,-17 2 4 16,-15 1 2-16,-13-1 2 16,-15-1-5-16,-31-4-5 15,-10 2-3-15,-25-10-5 16,-11-2-2-16,3-7-4 15,-3-4-3-15,-11-6-2 16,-2 2 0-16,16 1-2 16,18-1 1-16,45 7-2 15,13-1-2-15,29 5-1 16,15 1-3-16,16 5 8 16,16 3 5-16,28 8 5 15,15 2 4-15,41 0-7 0,13-1-3 16,11-2-2-16,6-3 0 15,-11 0 3-15,4-2 0 16,-24 2 3-16,-17-2 2 0,-43 1 6 16,-25-2 7-1,-30-1 10-15,-12 5 1 16,-37-7-5-16,-25 2-8 0,-35 2-31 16,-11-2-23-16,-6 4-84 15,1 2-59-15,-17 19-196 16,-2 15 203-16</inkml:trace>
  <inkml:trace contextRef="#ctx0" brushRef="#br0" timeOffset="91707.63">12549 10144 629 0,'-8'0'100'0,"5"1"95"0,-7-1-31 0,7 2-27 0,-3 1-7 0,3-1-1 0,3-1-8 0,0-1-27 0,3 0-12 0,3-1-30 0,4-1-9 0,4-6-6 0,3 4-4 0,10-4-10 15,5 3-3-15,9 0-8 16,-2 2-4-16,2 5-6 16,0 4-1-16,-14 3 0 15,-8 2-1-15,-18 10 1 16,-12-2 2-16,-11 6 2 15,-9 5-1-15,-7-2-6 16,-2-1-10-16,1 0-3 0,1-2 0 16,8 1 5-16,-1 0 7 15,5-2 4 1,6-2-1-16,9-6 0 16,4-2-2-16,17-1 6 15,7-2 4-15,18-5 16 0,3-1 6 16,19-8-1-16,12-4-3 15,8-5-12-15,2-3-6 16,-9 0-66-16,-10-3-82 16,-2 1 80-16</inkml:trace>
  <inkml:trace contextRef="#ctx0" brushRef="#br0" timeOffset="95064.43">22421 14940 590 0,'-1'6'169'0,"-4"3"137"0,-1-1-58 0,4-3-33 0,-7 0-57 0,4-1-23 0,-1-4-26 0,4 0-3 0,4 0 1 16,-2 0-2-16,3 0-19 15,2-7-12-15,2 2-19 16,-5-8 0-16,6 2-16 15,11 6-5-15,-2-6-7 16,12 10-7-16,-1-7-3 0,-9 0-3 16,8 6-8-1,-2 2-5-15,0 7-1 0,-1-2 1 16,-8 7 0-16,-4 1 1 16,-5 9 1-16,-7-2 1 15,-10 6 0-15,-4 4-1 16,-11-2-4-16,-8 7-8 15,-1-1-7-15,0 4 1 0,1-3 5 16,9 1 6-16,2-11 4 16,8-4 1-16,7-2-3 15,6-7-3-15,12 3 3 16,5-3 2-16,15-2 6 16,7-6 2-16,17-4-2 15,10-1-4-15,12-10-2 16,4-5-13-16,4-8-126 15,-6-2 113-15,-16-9-30 16</inkml:trace>
  <inkml:trace contextRef="#ctx0" brushRef="#br0" timeOffset="104597.15">17876 17302 764 0,'5'-2'151'0,"0"2"154"0,-2 0-122 0,0 0-3 16,0 2-26-16,0 7-10 0,-1 1-22 0,1 6-14 0,-3 3-14 0,0 6-14 0,0 10-30 15,0 6-15-15,-1 12-23 0,-6 9-4 0,3 15-7 0,-8 2 0 0,8 4-1 16,-4-4 0-16,6-17-2 0,2-15 1 0,3-20-2 0,2-8-4 15,-2-13-35-15,-3-6-22 0,2-3-91 16,-1-10-80-16,9-4 133 16</inkml:trace>
  <inkml:trace contextRef="#ctx0" brushRef="#br0" timeOffset="105455.27">18441 17444 1137 0,'-9'3'116'0,"-2"5"78"0,-5-3-27 0,2 7-65 0,1 2-23 15,-1 7-36-15,1 4-14 0,1 11-18 0,0-1-5 0,12 14-7 0,2 3-2 0,8 3-1 16,4-1 0-16,3-13 2 0,7-2-1 0,1-13-1 0,-1-6 1 16,1-17 4-16,0-6 6 0,0-21 20 0,-1-6 11 0,-3-15 27 0,-1-7 12 0,-4-10 15 0,-2-1 2 15,-8 6-13-15,-7-1-8 0,-13 8-20 0,-7 5-10 0,-7 8-18 0,-5 10-8 0,3 13-14 16,-2 6-4-16,4 12-22 15,2 9-31-15,11 11-72 16,2 4-44-16,22 10-167 0,-7 6 187 16</inkml:trace>
  <inkml:trace contextRef="#ctx0" brushRef="#br0" timeOffset="105759.87">18929 17395 1320 0,'6'-5'145'0,"-3"-1"135"0,-3 1-57 0,-9 4-30 0,2 2-38 0,12 10-55 0,0 7-15 0,14 13-28 16,-13 1-9-16,5 10-26 0,-3 7-10 0,-3 10-9 0,-5 7-3 0,3 6-19 16,-2-1-27-16,6-6-79 0,2-5-47 0,8-19-101 0,-2-8-102 0,5-20 221 0</inkml:trace>
  <inkml:trace contextRef="#ctx0" brushRef="#br0" timeOffset="106034.38">19340 17844 2086 0,'-8'2'141'0,"4"-2"51"0,-6-6-73 0,5-7-87 0,-2-6-24 15,3-8-37-15,4-1-48 0,5 4-145 0,6-1-218 0,8 12 243 0</inkml:trace>
  <inkml:trace contextRef="#ctx0" brushRef="#br0" timeOffset="106455.06">19747 17505 1023 0,'-4'2'198'0,"-1"3"165"0,0 3-132 16,-11 1-34-16,10 5-82 16,-7 0-34-16,6 10-48 15,2-3-12 1,5 12-18 0,0 5-4-16,0 7-7 15,9 9-16-15,-1-5-19 16,5 1 0-16,9-10-3 15,-2-9 12-15,4-15 18 0,4-7 1 16,-5-15 10 0,0-11 11-16,-2-13 25 15,-7-8 13-15,-3-8 31 16,-6-1 8-16,-5 1 2 16,-3-3-2-16,-13 11-22 15,-5 2-11-15,-2 6-25 0,-3 7-13 16,-1 10-43-16,4 8-38 15,4 12-79-15,0 7-54 16,13 5-259-16,6 11 273 16</inkml:trace>
  <inkml:trace contextRef="#ctx0" brushRef="#br0" timeOffset="106928.91">20164 17597 482 0,'0'-2'106'0,"0"2"96"0,-2 0-10 0,-3 7-41 0,-1 4-16 0,0 1-10 0,-4 1 1 0,-1 6-1 0,2-3-10 16,1 2-31-16,-1 3-21 0,-1-2-36 0,4 1-12 0,1 2-13 0,3 4-3 0,9 1-2 0,-1 3-2 0,15-2-3 15,2-1 0-15,6-7-1 16,9-4-1-16,-1-8 1 15,1-8 2 1,-6-10 1-16,-1-5 14 16,-9-12 25-16,-4-8 21 15,-7-3 44-15,-3-3 14 0,-4 2 15 16,-2-2-7-16,-8 5-28 16,-5 1-19-16,-5 8-36 0,-3 8-13 15,-6 10-43-15,-5 2-38 16,-2 14-98-1,-1 4-76-15,2 6 120 0</inkml:trace>
  <inkml:trace contextRef="#ctx0" brushRef="#br0" timeOffset="109837.73">13882 638 575 0,'30'22'-39'0,"-5"4"-11"0,-1 0-16 0,-12-3 25 0,-1-4 19 0,-1-14 17 0</inkml:trace>
  <inkml:trace contextRef="#ctx0" brushRef="#br0" timeOffset="110267.16">13954 753 362 0,'-17'33'66'0,"0"-2"68"0,-2-1-18 0,1-8 13 0,4 0-13 31,3-4 7-31,0-2 8 0,8-7 19 16,-2 0 10-1,2-1 6-15,2-1-5 0,1 1-35 0,0-5-18 16,0 5-35-1,0-8-15-15,7 3-12 0,1 0-5 0,13-3-14 32,6 0-7-32,10-6-10 0,8-5 0 0,16-8-1 31,4 4 1-31,3 3-2 16,-7 4-1-16,-21 8-3 15,-7 2 1-15,-19 10 3 16,-5 5 1-16,-7 18 2 15,-5 9 0-15,-13 16-3 16,-1 8-1-16,-8 19-3 16,-1 14-1-16,1 14-1 15,0 0 0-15,1-8 0 16,7-14-1-16,3-25-26 16,3-13-28-16,11-23-105 15,12-12-110-15,1-21 147 0</inkml:trace>
  <inkml:trace contextRef="#ctx0" brushRef="#br0" timeOffset="110458.52">14639 1406 1653 0,'-5'9'150'0,"1"2"122"0,-3-6-119 0,1-4-41 0,1-4-49 0,1-9-51 0,4-4-51 16,9-9-196-16,4-4 157 0</inkml:trace>
  <inkml:trace contextRef="#ctx0" brushRef="#br0" timeOffset="110807.55">15067 1199 1041 0,'-5'-11'107'0,"0"-5"123"0,5 0-66 0,11-7 8 0,5 1-32 0,9 4-60 0,7 6-17 16,-2 7-31-16,6 8-14 0,-6 11-17 15,0 7-1 1,-14 14 5-16,-10 4 3 0,-14 19 3 15,-12 5 0 1,-12 15-6-16,-6 4-3 0,0-2-2 16,2-3 0-16,11-15-1 15,8-12-1-15,13-13-5 16,12-7-2-16,17-10-1 16,2-7 1-16,14-10 5 0,5-6 8 15,8-10-67-15,6-9-56 16,7-8-233-16,8-5 189 15</inkml:trace>
  <inkml:trace contextRef="#ctx0" brushRef="#br0" timeOffset="111140.44">15919 1183 1114 0,'-2'-23'169'0,"-11"8"129"16,-12 3-65-16,-19 12-83 0,-10 11-64 16,-9 14-65-16,0 7-13 0,5 13-12 0,14-1-3 0,15 4-6 0,16-10-3 0,23-15-2 15,15-9 1-15,15-15 10 16,4-10 9 0,-2-14 22-16,3-9 9 0,-3-7 24 31,-2 0 4-31,-3 2 4 0,-5 3-8 15,-4 18-25 1,-7 7-11-16,-8 18-15 0,-4 13-1 16,-9 29 2-16,-5 11 2 15,-4 19-3-15,-4 8 0 0,2-4-11 16,2-6-34 0,7-12-103-16,1-16-82 15,8-8 107-15</inkml:trace>
  <inkml:trace contextRef="#ctx0" brushRef="#br0" timeOffset="111586.06">17753 1249 1502 0,'-4'0'162'0,"-9"0"80"0,3 5-26 0,-4 8-88 0,0 6-39 0,-8 11-39 16,-3 8-8-16,-21 15-29 15,-11 10-8-15,-8 7-16 16,-2-3-33-16,15-10-95 15,3-8-71-15,17-14-388 0,5-8 357 16</inkml:trace>
  <inkml:trace contextRef="#ctx0" brushRef="#br0" timeOffset="111779.62">17198 1344 1030 0,'0'-28'156'0,"5"6"157"0,6 4-73 0,14 21-52 0,10 15-32 0,7 21-59 0,9 12-22 0,6 15-36 0,-4 8-16 0,1-3-13 16,-4 0 0-16,-9-17-7 15,3-6-26-15,-2-18-147 16,-1-6-203-16,9-18 203 16</inkml:trace>
  <inkml:trace contextRef="#ctx0" brushRef="#br0" timeOffset="111948.96">18343 1259 1867 0,'-3'6'164'0,"-3"16"50"0,-4 8-4 0,-5 18-113 0,-6 7-41 0,5 3-33 0,-3-3-7 0,10-4-4 0,3-9-32 0,7-9-94 16,9-4-81-16,12-7 85 15</inkml:trace>
  <inkml:trace contextRef="#ctx0" brushRef="#br0" timeOffset="112237.33">18783 1210 1174 0,'-3'-11'170'0,"-1"2"222"0,-9 5-197 0,-4 8-50 0,-7 7-47 0,-3 23-80 0,-3 10-11 0,10 27-9 16,-1 7-1-16,21-9-4 15,10-9-2-15,24-22-2 16,9-16 2-16,20-27 4 0,3-7 9 31,5-25 32-31,-5-2 18 16,-18-8 32-1,-6-9 10-15,-21 1 4 16,-13 0-8-16,-22-5-27 16,-15 3-16-16,-28 5-42 0,-6 6-23 15,-5 21-71-15,4 9-40 0,13 13 43 16,13 5 8-16</inkml:trace>
  <inkml:trace contextRef="#ctx0" brushRef="#br0" timeOffset="112586.51">19430 619 1278 0,'0'-7'130'0,"0"1"96"0,0 4-58 0,0-2-3 0,3 1-57 0,10 3-58 0,9 0-2 0,3 7-16 0,2-2-10 0,2 5-11 0,-4 2-1 0,-3 1-4 15,-8 3 1-15,-14 1 1 16,-9 5 2-16,-13 6 0 16,-10 4-3-16,4 1-3 15,2 0-2-15,18-6-5 16,12-3-4-16,24-4-3 0,8-1 0 15,16 3 2 1,4-3 2-16,5 3 0 0,2-3-66 16,-3 0 51-1</inkml:trace>
  <inkml:trace contextRef="#ctx0" brushRef="#br0" timeOffset="116495.92">14376 2175 548 0,'11'-3'107'0,"-7"3"120"0,3 3-15 0,-7 8-22 0,0 2-33 0,0 3-51 0,0-4-7 0,1 1 4 16,12-4-3-16,0-9-10 15,10 0-9-15,6-3-23 16,8-6-8-16,16-2-15 16,3-2-8-16,18 2-13 15,4-2-5-15,-6 7-1 16,-7 1 4-16,-26 5 7 16,-10 8 0-16,-17 14 5 0,-7 5-2 15,-11 17 1 1,-8 7-1-16,-12 9-5 0,-2-5-6 15,-7 5-7-15,1 3-1 16,2-5-3 0,4 2-4-16,6-3-41 0,4-8-26 15,10-10-89-15,8-6-57 16,10-19 119-16</inkml:trace>
  <inkml:trace contextRef="#ctx0" brushRef="#br0" timeOffset="116951.91">15270 2448 611 0,'11'-6'199'0,"3"-5"177"0,2 6-135 0,5-1-14 0,4-1-80 0,5-2-33 0,9 7-42 0,7-2-17 0,8 7-29 0,-1 1-8 15,-5 6-9-15,-3 2-4 16,-8 3-2-16,-9-1-1 15,-14 8 4-15,-11-2 3 16,-14 7 4-16,-11 6 1 16,-17 10-4-16,-4 3-2 15,-18 4-4-15,-1 1-1 16,5-7-1-16,12 0-1 0,23-11-3 16,15-5-2-1,21 1 3-15,13-7 2 0,19-3 4 16,9-5 3-16,2-11-3 15,3-3-2-15,5-11-31 16,-2-8-52-16,5-6-306 16,3-10 246-16</inkml:trace>
  <inkml:trace contextRef="#ctx0" brushRef="#br0" timeOffset="117351.41">16406 2566 1480 0,'0'-9'163'0,"-8"-5"75"0,-3-5 5 0,-14 0-92 0,-4-5-47 0,-16-1-48 0,-9 1-18 0,-9 7-22 16,-5 0-14-16,10 23-16 0,14 10-4 0,17 17-5 15,8 1 3-15,20 3 7 16,10-3 3-1,13-5 3-15,4-4 2 0,10-11 2 16,8-6 1-16,6-19 2 16,3-5 0-16,4-18 3 15,-6-4 1-15,-8-5 1 16,-3-1-1-16,-9 11-2 16,-6 8 9-16,-8 23 11 15,-11 5 5-15,-10 24 5 16,-2 11-7-1,-15 12-13-15,4 10-4 0,-2 0-5 16,4 0-1-16,9 0-33 16,-3-6-33-16,6-2-92 0,-2-8-64 15,-2 8 115-15</inkml:trace>
  <inkml:trace contextRef="#ctx0" brushRef="#br0" timeOffset="117571.04">16791 2781 2020 0,'-2'9'171'0,"-6"4"62"0,-3-2-44 16,-6 0-75-16,4-8-59 0,7-6-42 0,0-8-9 0,6-2-64 0,0-1-55 15,8-6-164 1,6 5 147-16</inkml:trace>
  <inkml:trace contextRef="#ctx0" brushRef="#br0" timeOffset="118091.15">17340 2491 1036 0,'-5'0'142'0,"-4"1"73"0,-4 4-91 15,0 4 5-15,1 10-86 0,1 5-19 0,5 15-13 0,-1 5-3 0,6 2-5 0,2 2-2 0,9-9-1 0,4-4-3 16,10-12 1-16,2-9 2 31,14-15 9-31,7-10 15 0,7-16 33 0,3-4 13 16,-5-6 35-16,-7-2 8 16,-10-4 6-1,-13 1 6-15,-12-7-14 16,-7 3-14-16,-16 5-28 15,-6 11-24-15,-20 16-39 16,-16 14-21-16,-18 19-67 16,-4 12-44-16,4 9 49 0,8 2 4 0</inkml:trace>
  <inkml:trace contextRef="#ctx0" brushRef="#br0" timeOffset="128746.84">16695 17535 793 0,'-15'13'126'0,"4"-4"120"0,2-4-37 0,7-10-35 0,6-7-14 0,5-7-18 0,4-2-11 0,2 7-40 0,8 5-21 0,3 12-41 0,7 14-13 0,8 4-11 0,8 6-2 0,8 3 8 0,6-7 4 0,4-4 1 16,-3-3 1-16,9-8-10 0,-4-7 3 0,-7-1-71 15,-9 0 48-15</inkml:trace>
  <inkml:trace contextRef="#ctx0" brushRef="#br0" timeOffset="131387.29">21096 17687 237 0,'-11'4'141'0,"-3"4"162"0,4 3 13 0,-1 2-52 0,5-2-36 15,5 2-64-15,-7-4-16 0,9-1-18 0,10 1-8 0,3-9-10 0,5-7-8 0,11 2-37 0,-3-3-16 0,9 5-31 16,4 4-14-16,-5 3-2 0,-2 3-2 0,0 4-33 0,-6-4-35 16,-13 2-102-16,-1 1-89 0,-13-1 137 0</inkml:trace>
  <inkml:trace contextRef="#ctx0" brushRef="#br0" timeOffset="131569.57">21031 18043 1695 0,'16'6'172'0,"5"2"104"15,7-8-102-15,-3 0-27 0,4-6-74 0,1 1-32 0,6-4-33 0,5 1-5 0,6 0-98 16,5 0-78-16,4 0 96 0</inkml:trace>
  <inkml:trace contextRef="#ctx0" brushRef="#br0" timeOffset="132701.63">23808 17718 677 0,'-13'0'148'0,"2"3"110"16,10-3-55-16,1 0-21 0,5-3-15 0,-1 0-3 0,1 0 7 0,6 0-5 0,5 0-24 15,-5-2-10-15,14 5-33 0,2 3-14 0,8 3-19 0,10 7-15 0,3-8-23 0,4 4-8 16,6-4-14 0,-1 3-3-16,-7-3-21 0,-2-4-26 0,-18 5-111 0,-11-6-89 0,-18 4 126 15</inkml:trace>
  <inkml:trace contextRef="#ctx0" brushRef="#br0" timeOffset="133422.39">24753 17146 1451 0,'2'0'161'0,"1"1"122"0,0 1-28 0,-5 1-64 0,-4 3-32 0,-13 1-60 0,-8 2-27 0,-6 2-42 0,-11 2-13 0,1-7-13 0,1 4-1 0,4-4-5 16,3-1-2-16,12 1-3 0,8 2-1 0,11 3-2 0,5 3-1 0,7 3 3 15,5 7 2-15,-4 3 6 16,1 4 1-16,-7 6 2 0,-3-3-1 16,-2 3 0-16,2-3-1 15,-6-4 1-15,4-4-1 16,2-12-1-16,0-3 0 0,5-10-4 15,3-2 0 1,6-5 1-16,7-7 3 0,4-3 6 16,2 0 2-1,6 5 6-15,0 3-1 16,8 4-1-16,3 5-2 0,-1 7-1 16,-2 6-1-1,0 5-1-15,-5 0 0 0,0 6 0 16,-1 2 0-16,-10 8 1 15,-6 1 1-15,-3 5 2 16,-11 0 1-16,-8 5 4 16,-12-2 2-16,-22 5 1 0,-11 1 1 15,-13 3 0 1,-6-3-1-16,1-9-5 0,-2-5-4 16,0-12-28-16,4-10-22 0,-2-14-57 31,-1-5-67-31,-16-25 92 15</inkml:trace>
  <inkml:trace contextRef="#ctx0" brushRef="#br0" timeOffset="139591.46">18695 15264 488 0,'3'21'118'15,"0"-7"102"-15,4-4-51 0,-3-6-9 0,0-2-10 0,-1-2-4 0,-3 1-21 0,-5 6-15 16,-1-1-35-16,-5 2-19 0,-2-3-27 0,0 1-7 0,2-9-3 16,-3-3 1-16,2-9-1 0,-1 0 3 0,-1-9 3 0,0-8 0 0,1-7 6 0,3-5 1 15,6-10-1-15,-1-7 3 0,5-13 1 0,2-5-1 16,2-13 4-16,1-7 2 0,3-7 4 15,-3-3-2-15,3 2-10 16,-4 3-6 0,6-8-10-16,-1-3-3 0,7-6-3 15,-2-7-3-15,8-6-4 32,0 4-1-32,4-4-1 0,4-3-1 0,1 3 0 15,10-6-1-15,8 1-2 0,5-3-1 16,7-11-1-16,1-3-1 15,4-8 3-15,0-3 0 16,8-2 3-16,4 2 0 16,10 1 0-1,2 6 0-15,-6-1 0 0,-2 5 0 16,-18 4 0 0,-9 9 0-16,-4 15 2 0,-2 2 0 0,-2 9-1 15,2 3 1-15,8 10-2 16,6 5 0-1,6 6 1-15,4-3 0 0,-11-2 1 16,-6-1 2-16,-8 6 4 16,-7 4 3-16,6 6 1 15,-3 1-1-15,5 1-5 16,2-5-1-16,2-7-4 16,7-2 1-16,5 3-2 15,1 6 0-15,-3 7 0 31,-8 5-1-31,-6 7 0 0,-8 4 1 0,-6 11 0 16,-7 7 0-16,-5 8 0 16,-8 9 1-16,-5 7-1 15,-6 7 0-15,1 5-4 16,-2 9 0-16,-1 0-3 16,0 0 1-16,-2 0 2 15,1 0-3-15,1 0-16 0,-1 0-6 16,1-2-15-16,1 1-10 15,-1-1-63-15,-2 2-57 0,-7-14 94 16</inkml:trace>
  <inkml:trace contextRef="#ctx0" brushRef="#br0" timeOffset="140142.25">21140 8054 322 0,'-12'2'51'0,"-4"3"86"15,2-1-4-15,-2 4 50 0,3-5 4 0,2 5-10 0,5-3-22 0,4 3-44 16,-1-3-20-16,5-1-25 0,-1 1-2 0,7-3 1 0,2-2 4 0,2 0 5 0,6-4-5 0,9-8-15 0,6-7-9 0,9-5-21 16,2 1-4-16,10 2-3 15,0 2-3-15,-2 13-4 16,-6 6-3-16,-13 6-4 15,-7 12-1-15,-13 8 1 16,-11 11 1-16,-17 7 2 16,-3 8-2-16,-16 11-1 15,-2 8-2-15,5 1-15 16,-1 3-13-16,8-11-48 16,5-1-44-16,12-14 66 15</inkml:trace>
  <inkml:trace contextRef="#ctx0" brushRef="#br0" timeOffset="142757.17">20837 5708 336 0,'0'-5'116'0,"-3"0"144"0,0-1-25 0,0 1-25 0,-2-1-3 0,-3 0-14 0,4-1-15 0,-3 1-28 0,6-4-8 16,1 7-23-16,3 0-13 16,6 5-22-16,-1 2-15 15,-1 11-19-15,2 4-7 16,-1 6-17-16,0 6-2 15,1 10-8-15,-1 5-4 16,-3 8-3-16,-5-1-3 16,-5 6-2-16,-1-3 0 0,-4 1 1 31,9-5-2-31,-2-11-6 0,-2-3-27 0,8-11-80 16,-8-10-63-16,5-7 83 15</inkml:trace>
  <inkml:trace contextRef="#ctx0" brushRef="#br0" timeOffset="143183.35">21483 5660 816 0,'4'-11'148'0,"0"3"207"0,-3 2-118 0,-2 1 2 0,-3 2-31 0,3 3-74 0,-2 8-23 0,3 3-30 0,-5 5-21 0,2 9-21 15,3 2-7-15,8 12-18 16,0 4-5 0,6 9-4-16,2 3-1 0,-2-3-1 15,-2 2 1-15,-1-4 0 16,-9 1-1-16,-2-12-25 16,-5-1-34-16,-3-11-91 15,4-5-48-15,-6-16-208 16,1-3 226-16</inkml:trace>
  <inkml:trace contextRef="#ctx0" brushRef="#br0" timeOffset="143434.72">21267 5962 1096 0,'-2'0'121'0,"0"-2"169"0,4-1-99 0,3-3 22 0,3-1-30 0,3 1-78 0,0 1-19 0,3 5-33 15,0 2-20-15,5 1-21 0,6 3-6 0,7-6-6 32,6 2 0-32,7-2-2 0,12-2-1 0,3-4-30 31,-1 0-39-31,-6-2-136 0,-12 0-255 15,2 0 269 1</inkml:trace>
  <inkml:trace contextRef="#ctx0" brushRef="#br0" timeOffset="144291.88">22271 5656 872 0,'-11'3'158'0,"-6"-2"96"0,6 4-84 0,3 3-30 0,-4 6-76 0,4 7-22 0,4 12-22 0,-2 6-7 0,6 10-9 0,5 2-4 0,6-6-1 31,9-1-1-31,12-14 1 0,0-1 1 0,4-10 18 16,-1-7 15-16,-5-12 36 16,-2-6 11-16,-6-11 15 15,0-5-3-15,-6-10-18 16,-7-3-6-16,-4-4-15 15,-3 0-9-15,-6-1-13 16,-7 1-7-16,-11 1-15 16,-3 3-5-16,-3 5-7 15,-4 7-3-15,2 8-6 16,2 4-2-16,9 10-23 16,6 1-13-16,5 9-45 0,7-3-36 15,6 9-66-15,6-1-50 16,9-2 136-16</inkml:trace>
  <inkml:trace contextRef="#ctx0" brushRef="#br0" timeOffset="144529.96">23089 5597 1601 0,'0'5'158'16,"-2"3"45"-16,1 0 13 0,-11 3-116 0,0 1-46 0,-4 9-37 0,-8 4-5 0,-6 13-12 15,-6 1-2-15,-13 6-43 16,7-1-39-16,2-6-128 31,7-1-172-31,8-8 219 0</inkml:trace>
  <inkml:trace contextRef="#ctx0" brushRef="#br0" timeOffset="144703.94">22768 5611 1264 0,'21'5'162'0,"3"5"59"0,7 15-47 0,5 6-30 0,2 14-82 0,0 5-17 0,2 1-25 0,-6-1-10 0,-1-6-33 0,-1-4-52 0,-4-7-169 16,1-5 143-16</inkml:trace>
  <inkml:trace contextRef="#ctx0" brushRef="#br0" timeOffset="145067.57">23306 5457 1499 0,'13'-13'159'0,"1"-1"63"0,8 5-61 0,2 4 8 0,3 2-85 0,4 3-23 0,12 6-28 0,3 4-12 15,7 4-13-15,-1 0-3 16,-7 8-2-16,-8 0-3 15,-19 5-1 1,-7 4 1-16,-21 3 2 0,-2 2 3 0,-18 6 2 16,-3-1 0-16,-1-3-3 15,0 2-1 1,21-7-4-16,8-3-2 16,20-3-3-16,5-7 2 0,15-4 1 15,4-4 1-15,2-10-17 16,2-7-25-16,-5-10-86 15,-4-3-117-15,9-20 137 16</inkml:trace>
  <inkml:trace contextRef="#ctx0" brushRef="#br0" timeOffset="145274.76">23859 4974 1361 0,'-4'10'174'0,"-4"1"105"0,8-5-105 0,2 4 29 0,11-7-101 0,6 0-38 0,7-6-31 0,3-4-13 0,6-5-18 16,-2-1-37-16,0-3-149 0,1-2-186 15,-5-12 195-15</inkml:trace>
  <inkml:trace contextRef="#ctx0" brushRef="#br0" timeOffset="145478.31">24382 4599 1442 0,'2'0'170'0,"1"2"116"0,3 9-145 0,1 11 14 0,-1 11-86 0,5 9-27 0,-6 12-20 0,3 3-6 16,0 3-11-16,1-2-15 0,2-7-127 15,-3-1-80-15,12-1 106 0</inkml:trace>
  <inkml:trace contextRef="#ctx0" brushRef="#br0" timeOffset="146078.42">22335 6793 1142 0,'0'-2'167'0,"3"2"136"0,-3 0-131 0,-3 5 13 0,-1 7-75 0,1 7-32 0,-3 11-36 0,3 10-10 0,1 13-23 0,2 6-7 16,-1 2-1-16,1-4-3 15,0-8-85-15,-4-3-58 16,0-12-342-16,-3-1 278 0</inkml:trace>
  <inkml:trace contextRef="#ctx0" brushRef="#br0" timeOffset="146257.6">22060 7086 1367 0,'13'2'124'0,"9"-1"88"0,11 1-45 0,19-4-12 0,8-3-44 0,5-6-51 15,-4-3-19-15,-7 0-28 16,-7-2-5-16,-4 0-51 16,-5 2-70-16,1-2 66 15</inkml:trace>
  <inkml:trace contextRef="#ctx0" brushRef="#br0" timeOffset="146588.67">22825 6919 1588 0,'-16'16'99'16,"1"7"5"-16,-1 2-5 0,3 15-45 0,2 9-33 0,10 1-19 0,1-2-2 0,15-6-4 0,12-10-2 0,19-10 6 0,8-10 11 0,6-12 28 16,-5-9 8-16,-14-8 17 15,-6-13 5-15,-13-3 6 16,-8-5 7-16,-11-11-4 16,-5-2-12-16,-10-5-26 15,-10-6-14-15,-13 10-23 0,-6 3-7 16,-13 21-26-16,-6 15-25 15,4 16-61 1,2 11-38-16,16 12-165 0,10-1 180 16</inkml:trace>
  <inkml:trace contextRef="#ctx0" brushRef="#br0" timeOffset="146832.9">23718 6700 1439 0,'-3'15'133'0,"-7"9"78"0,-4 3-40 0,-9 11-7 0,-9 1-60 0,-15 10-52 0,-2 1-20 0,-6-1-27 0,4-1-31 0,4-3-97 15,4-5-101-15,15-15 112 0</inkml:trace>
  <inkml:trace contextRef="#ctx0" brushRef="#br0" timeOffset="147024.28">23398 6739 1524 0,'11'16'105'0,"3"11"99"16,7 7-72-16,7 7 5 0,2 7-40 0,9-3-67 0,6 1-14 0,-3-2-9 0,-4-4 8 0,-2-6-62 0,2 0-49 16,-8-16-284-1,8 0 217-15</inkml:trace>
  <inkml:trace contextRef="#ctx0" brushRef="#br0" timeOffset="148733.71">22920 6679 872 0,'11'-30'129'0,"0"-5"145"0,-2 1-32 0,-1 1-1 0,2 11-20 0,-7 6-44 0,-3 6-18 0,-5 20-39 0,-6 6-29 16,0 25-46-1,3 17-15-15,5 19-19 16,0 12-5-16,3 13-3 0,1 4-1 31,1-4 1-31,6-7 0 0,-5-24 0 0,2-14-1 0,4-21 3 16,-9-11-8-16,5-15-17 31,-2-9-6-31,-3-15-18 16,-3-13 5-16,1-28 13 0,2-11 5 0,-1-29 17 31,4-11 7-31,-8-9 22 15,-3-1 11-15,-6 13 13 0,-3 13 4 0,0 35-3 32,-2 17-7-32,1 38-19 15,-2 14-8-15,2 30-17 16,-2 12-7-16,4 27 3 16,5 9 2-16,6 13 1 0,4 3 1 15,4-7 1-15,3-7 0 16,7-26 0-16,6-11 0 15,-2-23-4-15,4-11-11 16,-6-20-20-16,-4-8-12 16,0-30-14-16,1-14 5 0,2-26 22 15,0-17 11 1,-1-20 22-16,-6-3 6 0,1 2 21 16,0 10 5-16,-3 31 22 15,0 19 7-15,-5 52-19 16,-2-1-7-16,-14 42-23 15,2 13-10-15,-8 29-1 16,-2 10 1-16,5 15-1 16,0-3 0-16,10-8-1 15,6-3 0-15,9-23-2 16,7-7-3-16,-1-22-1 16,-1-6-7-16,-4-23-15 15,-1-12-2-15,-4-25-5 0,-1-11 5 16,2-27 19-16,-3-13 4 15,7-22 10 1,-12-14 3-16,0-5 16 0,-3 2 7 16,-6 27 19-16,3 20 8 15,-2 38-14-15,1 19-11 16,-2 30-27-16,-1 17-10 0,1 27-5 16,0 10 4-16,1 23 6 15,1 7 0-15,9-1 1 31,3-7 0-31,3-18-3 0,8-12 0 0,3-18-7 16,0-9-4-16,-1-19-11 16,-2-10-1-16,-6-23-4 15,3-13 1-15,-5-25 9 16,8-14 4-16,1-32 9 16,1-12 7-16,0-13 20 15,-10 0 12-15,3 19 21 0,-4 17 9 16,-5 41-2-1,-4 20-13-15,-2 40-33 16,-4 19-10-16,-6 36-16 16,-3 10 2-16,5 19 10 0,3 0 1 15,12-9-3-15,5-6-4 16,13-25-6 0,4-8-5-16,2-15-3 0,-1-10-1 15,0-20-2 1,-4-8-1-16,-5-26-7 0,1-13 4 0,-8-31 11 15,1-13 4-15,-6-19 15 16,-8-8 12-16,4 9 15 16,-9 3 7-1,7 32 21 1,6 13-4-16,3 41-21 0,0 18-10 0,-2 36-21 16,-1 16-6-1,5 26 5-15,0 7 3 16,-5 4 1-16,0-1 0 0,-5-14-6 0,5-6-21 15,7-17-57 1,-6-8-49 0,10-15 275-16,-3-7-157 0</inkml:trace>
  <inkml:trace contextRef="#ctx0" brushRef="#br0" timeOffset="149287.17">23936 6652 1399 0,'-6'-3'143'16,"-2"-5"59"-16,6 2 24 0,4-7-66 0,7 2-45 0,8 2-38 0,7 3-18 0,14 6-35 0,5 3-8 0,7 9-16 0,1 12-1 0,-6 3 0 16,-10 3 1-16,-13 4 0 15,-8 4 0-15,-15 2-2 16,-9 9-7-16,-18-4-21 15,-8 4 2-15,-9 0 5 16,-4-8 8-16,13-1 21 0,8-6 0 16,12-9-2-16,10-6 4 15,15-6 8-15,13-4 2 16,11-5 3-16,10-4-5 16,4-7-8-16,4-4-5 15,2-9-74-15,-7-5-73 16,-3-13 79-16</inkml:trace>
  <inkml:trace contextRef="#ctx0" brushRef="#br0" timeOffset="149540.29">24352 6231 1196 0,'18'5'177'0,"1"-2"64"15,4 2-53-15,1-2-34 0,4-3-107 0,5-3-23 0,-4-2-68 0,-2-3-75 0,1-4 69 0</inkml:trace>
  <inkml:trace contextRef="#ctx0" brushRef="#br0" timeOffset="149888.88">24680 5891 1461 0,'0'-4'-1'0,"8"1"9"0,8-6 169 0,-2-5 4 0,7 7 38 0,-4-2-34 0,7 9-90 0,-2 3-27 0,-3 3-32 0,5 2-10 0,-6 3-21 0,1 7-4 0,-6-1-3 0,-7 8-3 16,-7 4-1-1,-6-3-1-15,-10 8 3 16,1-5 1-1,2 6 3-15,9 0 1 0,7-7 0 16,11-1-1 0,12-3-1-16,6-7 0 0,15-3 1 15,0-3 1-15,0-3-5 0,-5-6-25 16,-2-1-129 0,-15-1-109-1,4-9 134-15</inkml:trace>
  <inkml:trace contextRef="#ctx0" brushRef="#br0" timeOffset="150581.43">21994 8190 897 0,'1'0'117'0,"1"0"110"0,1 1-30 0,2 3-6 0,-2-3-30 0,6 4-40 0,6-3-15 0,2 2-18 16,8 3-13-16,12-3-25 15,2 1-10-15,10 1-23 16,-5-1-7-16,0 0-5 15,-4-4-23-15,-15 1-100 0,-8 1-75 16,-4-1 89 0</inkml:trace>
  <inkml:trace contextRef="#ctx0" brushRef="#br0" timeOffset="150781.07">22051 8408 1105 0,'1'12'173'0,"2"-1"114"0,10-3-92 16,4 2 5-16,10-3-86 0,9-3-36 0,4-1-37 0,4-2-15 0,-1-1-31 16,-1-3-35-16,-1-5-187 0,0-7 149 0</inkml:trace>
  <inkml:trace contextRef="#ctx0" brushRef="#br0" timeOffset="151222.63">22871 7908 1364 0,'9'0'167'0,"-5"0"109"0,2 1 3 0,-1 12-77 0,-2-1-46 0,3 14-61 0,-4 0-17 0,-4 11-37 0,2 5-11 15,0 9-15-15,0 2-4 16,0 1-7-16,-1 1 0 15,-4-7-4-15,2-3-20 16,1-10-72-16,4-7-67 16,-1-12-432-16,7-14 368 15</inkml:trace>
  <inkml:trace contextRef="#ctx0" brushRef="#br0" timeOffset="151459.1">23254 8177 1936 0,'0'7'194'0,"-3"0"167"0,-2 1-94 0,2-6-30 0,2-2-72 0,1-8-96 0,0-1-26 16,4-4-31-16,1-1-16 15,-3 1-49-15,-1 2-43 0,-1 5-128 16,3 4 434-16,10 2-206 16</inkml:trace>
  <inkml:trace contextRef="#ctx0" brushRef="#br0" timeOffset="152580.5">23726 7895 911 0,'-8'0'187'0,"-1"0"128"0,5 2-58 0,0-4-8 0,-3 2-56 0,7-3-25 0,4-7-42 0,0 4-21 0,9-2-42 15,1-4-15-15,7-3-11 16,1 3-4-16,11 2-9 16,-2 6-6-16,6 7-12 15,-4 6-4-15,-9 7-4 16,-7 9-1-16,-9 5 1 15,-8 5 0-15,-10 7-4 0,-13 4-8 16,-4 0-7-16,-6 1 2 16,-2-4 7-16,5 1 8 15,0-6 8 1,6 0-1-16,12-5-1 0,1 0-2 16,15-8 3-1,4-6 2-15,14-3 2 0,8-5 4 0,13-3-3 16,0-8-2-16,7-3 4 15,1-8-24-15,-1-8-92 16,4 0-56-16,-2-8-179 16,-2-8 173-16</inkml:trace>
  <inkml:trace contextRef="#ctx0" brushRef="#br0" timeOffset="152896.45">24346 7911 1663 0,'-6'14'127'0,"-4"2"63"0,-2-5-23 0,1 8-17 0,-4-5-49 0,3 0-50 0,5 8-13 0,7-3-17 0,7 3-2 0,15 3 0 16,5 1 3-16,1-1 4 15,7 5-1-15,-2 5-2 16,2 2 0-16,-5 3-5 16,-7-4-2-16,-7-4 0 15,-8-1-1-15,-19-9 1 16,-3 3-13-16,-12-4-41 16,-11 1-30-16,-1-6-111 15,-2-4-61-15,-12-12 130 0</inkml:trace>
  <inkml:trace contextRef="#ctx0" brushRef="#br0" timeOffset="153088.01">24385 7914 1413 0,'10'5'202'0,"-4"-2"269"0,1 6-214 0,5-4-31 16,-1-2-60-16,8-8-105 0,5-7-23 0,6-9-25 0,3 2-20 0,3-4-101 0,4-1 417 16,1-18-260-16</inkml:trace>
  <inkml:trace contextRef="#ctx0" brushRef="#br0" timeOffset="164356.5">21235 1664 678 0,'-9'0'129'0,"1"-1"127"0,-2-4-20 0,1-3-44 0,1 5-12 0,5 4-31 16,1 7-9-16,2 2-23 0,0 6-10 0,-6 4-23 0,4 10-11 15,-1 9-29-15,-2 6-15 0,-3 8-11 0,-1 6-7 16,6 2-5-1,0-3 0-15,6-6 1 0,2-4 0 0,2-18-72 16,3-3-69 0,-4-20-312-16,12-10 254 0</inkml:trace>
  <inkml:trace contextRef="#ctx0" brushRef="#br0" timeOffset="164547.1">21483 1863 1508 0,'8'6'108'0,"-1"-1"43"0,3-5-85 0,-5-5 2 0,1-1-51 0,-1-7-51 0,4 1-367 0,1-3 277 0</inkml:trace>
  <inkml:trace contextRef="#ctx0" brushRef="#br0" timeOffset="164942.84">21879 1563 609 0,'11'-3'162'16,"-5"3"244"-16,-4 0-180 0,-2 3-21 16,0 2-40-16,0-5-70 15,7 3-16-15,6-1-11 16,1-1-17-16,12 6-19 16,5 4-7-16,2 3-18 15,-3 0-4-15,-5 7 1 16,-4-1-2-16,-18 5-2 15,-3 5 1-15,-14 5 0 16,-5 4 2-16,-11 2 2 16,0-1 0-16,-6 4-3 0,4-3 0 15,4 5-2-15,10-5 1 16,11-2-1-16,7-9 0 16,11-8 1-16,8-6 2 15,9-10 4-15,8-9 0 16,5-10 4-16,7-5-17 0,2-5-71 15,-1-3-66-15,5-4 69 16</inkml:trace>
  <inkml:trace contextRef="#ctx0" brushRef="#br0" timeOffset="165252.04">22383 1596 1103 0,'-14'2'148'0,"0"4"33"0,5 4-5 0,2 2-22 0,3 7-68 16,2-1-10-16,16 5-16 0,-6 1-9 0,9 0-9 0,6-2-2 16,-3-2-1-16,8 4-5 15,2-2-11-15,-1-2-5 16,1 4-10-16,-2 0-1 15,-12-2 0 1,-5-2 1-16,-20 6 0 0,-9-4-1 16,-7 3-19-16,-8-5-30 15,1-2-106-15,4-7-57 0,1-11-313 16,8-11 295-16</inkml:trace>
  <inkml:trace contextRef="#ctx0" brushRef="#br0" timeOffset="165451.59">22382 1593 1303 0,'13'0'130'0,"-6"-5"76"0,6 4-23 16,3-5-45-16,0-5-49 0,9-4-51 15,0-4-10-15,10 1-15 0,-2-6-4 0,13 0-50 0,-1 4-78 0,12-1 71 0</inkml:trace>
  <inkml:trace contextRef="#ctx0" brushRef="#br0" timeOffset="165681.26">23475 1618 992 0,'8'2'159'0,"-6"1"54"0,-13 11-35 0,-5 2-5 0,-17 8-93 0,-5 7-20 0,-8 1-24 16,-4 4-12-16,2 0-15 16,7-2-4-16,11-4-19 15,5-5-41-15,6-8-160 16,3-3-240-16,16-12 252 15</inkml:trace>
  <inkml:trace contextRef="#ctx0" brushRef="#br0" timeOffset="165884.35">23138 1555 1082 0,'-8'-4'129'0,"3"7"171"0,3 9-142 0,1 15 3 0,4 2-33 0,11 7-67 0,8 3-5 0,11-2-22 0,7 0-14 16,10-3-10-16,9-1-1 15,-4-3-29-15,6 1-51 16,-1-4-211-16,-6-5 172 0</inkml:trace>
  <inkml:trace contextRef="#ctx0" brushRef="#br0" timeOffset="166399.98">24029 1593 951 0,'-5'-9'184'0,"-3"1"95"0,4-5-48 0,0 1-21 0,4-4-84 16,4-1-26-16,8 4-35 15,6 2-19-15,10 1-24 16,2 4-5-16,6 6-5 15,4 0-3 1,1 13-4-16,0 1-2 0,-5 11-3 16,-9 0 0-16,-13 1-1 15,-6 4 0 1,-14 3 1-16,-7 0 0 0,-14 3 2 31,-4 4 0-31,-14 4-1 0,1-3 1 0,2 0 0 16,4-2 0-1,17-4 0-15,12-8-1 0,20-5 1 16,11-7 2-16,16-4 2 16,11-6 2-1,7-6-1-15,8-7 0 16,-6-6-18-16,-1-4-23 0,-2-7-108 16,-5 0-78-16,2-2 113 0</inkml:trace>
  <inkml:trace contextRef="#ctx0" brushRef="#br0" timeOffset="166861.1">24450 854 831 0,'0'-18'138'0,"-1"4"109"0,1 1-10 0,3 6-31 0,0-1-43 0,2 3-43 0,-4 0-14 0,10 5-33 0,3 0-16 0,8 3-28 0,5 8-11 0,2 2-14 16,4 0-1-16,-5 6-2 16,-1 1-1-16,-2 2 1 15,-7 0-1-15,-12 0 0 16,-8 2 1-16,-17 1 2 16,1-7 1-16,-12 7 2 0,1-3-1 15,10 1-2-15,0-4-2 16,16 2-1-1,3-4-2-15,13-1 1 0,12 1 2 16,13-4 2-16,8-4 2 16,7 1 12-1,1-2-29-15,-5 0-103 0,-2 0-78 0,-7 1 83 16</inkml:trace>
  <inkml:trace contextRef="#ctx0" brushRef="#br0" timeOffset="167381.01">20456 1912 985 0,'-7'-10'81'0,"3"-1"38"0,0 3 11 0,-5 4-7 0,6 1-15 0,-3 3-28 0,4 0-13 0,10 1-29 16,4-1-15-16,20 2-9 15,7-2-1-15,18-2-5 16,8-4 26-16,12-2-126 16,4 3 79-1</inkml:trace>
  <inkml:trace contextRef="#ctx0" brushRef="#br0" timeOffset="168685.16">20511 3691 605 0,'-13'-8'136'0,"-3"-2"208"0,4 4-129 0,-1 6-12 0,-3 0-32 0,10 5-57 0,1-5-13 0,4 1-28 0,2-1-9 0,12 0-20 16,1 0-11-16,13-6-5 16,8 0-4-16,-4-1-9 15,2 0-6-15,-6-1 1 16,-3 1-23-16,-8 1-109 15,-2 6-85-15,-8 2 97 16</inkml:trace>
  <inkml:trace contextRef="#ctx0" brushRef="#br0" timeOffset="168877.85">20405 3867 967 0,'-5'8'131'0,"1"-5"96"0,8 0-31 0,9-3-8 0,4 0-46 0,15-4-46 0,4-3-19 0,10 3-43 0,-7-7-15 0,1 8-45 16,-4-5-78-16,2 8 64 16</inkml:trace>
  <inkml:trace contextRef="#ctx0" brushRef="#br0" timeOffset="169581.18">21290 3471 1285 0,'-1'8'128'0,"-1"3"58"0,2 2 6 0,2 4-77 0,-1 9-40 0,4 13-45 0,3 8-13 0,-5 7-9 0,0 3-2 15,3-5 0-15,-2-3-7 16,5-8-76-16,2-5-46 0,5-11 60 16</inkml:trace>
  <inkml:trace contextRef="#ctx0" brushRef="#br0" timeOffset="169738.02">21740 3765 1682 0,'-2'-2'119'16,"-1"-1"7"-16,0-6 4 0,1-10-115 0,4-3-78 0,6-12-410 0,6-5 311 0</inkml:trace>
  <inkml:trace contextRef="#ctx0" brushRef="#br0" timeOffset="170036.34">21942 3475 996 0,'-5'0'172'0,"5"-2"253"0,8-3-254 0,12-9-2 0,7 0-43 0,6 1-62 0,7 2-16 0,6 10-25 0,-5 2-11 0,-5 10-12 16,-5 3 0-16,-23 7-3 15,-8 9-1-15,-25 3 2 16,-11 5 2-16,-5 6 0 16,-2-3 2-16,8-1 0 15,9-4-1-15,13-5-1 16,11-7-1 0,18-2 1-16,6-8 0 0,13-7-25 0,11-7-30 15,7-10-129-15,6-12-162 16,7-11 194-1</inkml:trace>
  <inkml:trace contextRef="#ctx0" brushRef="#br0" timeOffset="170288.17">22530 3423 1241 0,'-11'18'105'0,"0"0"35"0,2 2 8 0,7-2-12 0,5 2-34 0,10 1-25 16,9 1-13-16,8 1-26 16,6 3-3-16,4-3-8 15,-1-1-1-15,-7 0-13 16,-9 1-6-16,-18 2-1 16,-10 0-1-16,-25 3-3 0,-9 2-19 15,-13 2-68-15,0-2-58 16,8-8 69-1</inkml:trace>
  <inkml:trace contextRef="#ctx0" brushRef="#br0" timeOffset="170481.32">22497 3396 1193 0,'30'-16'173'0,"3"0"51"0,5 10-25 0,1 0-45 0,1 1-98 0,1-3-22 0,3-3-18 0,-1-2-24 0,-4-1-99 16,-3 2-104-16,-29 5 106 15</inkml:trace>
  <inkml:trace contextRef="#ctx0" brushRef="#br0" timeOffset="170869.67">20894 3736 883 0,'-1'0'127'0,"-1"4"132"0,2-1-29 0,6-3-18 0,5 0-29 0,13-3-68 0,1-2-22 0,2-1-52 0,2 1-19 31,-3 0-17-31,0 2-41 0,-1 1-482 0,10-1 367 16</inkml:trace>
  <inkml:trace contextRef="#ctx0" brushRef="#br0" timeOffset="171372.6">23862 3519 1307 0,'-5'8'127'0,"-5"4"34"0,-5 6 14 0,-6 2-69 0,-6 9-42 0,-12 2-29 0,-4 5-12 0,-18-6-16 31,-1 3 0-31,5-12-51 0,5-2-55 0,15-7-214 0,3-10 176 0</inkml:trace>
  <inkml:trace contextRef="#ctx0" brushRef="#br0" timeOffset="171529.81">23328 3505 1142 0,'8'12'104'0,"8"4"80"0,5 8-43 16,12 2-1-16,8 11-41 0,9-6-51 0,10 1-14 0,-1-4-22 0,1-1 12 15,-12 0-89-15,-5-4-66 0,1 3 77 16</inkml:trace>
  <inkml:trace contextRef="#ctx0" brushRef="#br0" timeOffset="171835.04">24332 3285 1326 0,'3'13'130'0,"3"1"37"0,-4 2 19 0,-4 6-88 0,1 3-37 0,-15 7-29 0,-1 6-10 15,-13 11-12-15,-5-4-4 0,-1 3-2 0,6-3-1 0,14-13-2 0,8-4 0 16,17-7-2-16,7-7-3 15,16-5-18-15,4-9-15 16,5-6-80-16,3-8-66 16,-6-11 100-16</inkml:trace>
  <inkml:trace contextRef="#ctx0" brushRef="#br0" timeOffset="171987.19">24474 3467 925 0,'-11'3'161'0,"-2"11"164"0,-3 7-72 0,7 10-47 16,1 9-49-16,2 8-71 0,7 4-23 0,4-4-33 16,0-4-10-16,6-6-9 15,-8-5-35-15,8-3-140 16,-8-3 112-16</inkml:trace>
  <inkml:trace contextRef="#ctx0" brushRef="#br0" timeOffset="172499.26">21072 4415 889 0,'15'0'154'0,"0"-4"69"0,12 1-40 0,-1 0-9 0,4-3-100 0,-4-1-27 0,1 1-31 0,0 1-6 0,0 2-67 0,0-1-71 0,-5 2 73 0</inkml:trace>
  <inkml:trace contextRef="#ctx0" brushRef="#br0" timeOffset="172656.72">21126 4558 1226 0,'-3'3'167'0,"3"0"63"0,6-4-61 0,10-2-35 0,9-5-83 0,4-5-10 0,12-4-32 0,1-4-36 0,17 1-149 16,5-4 117-16</inkml:trace>
  <inkml:trace contextRef="#ctx0" brushRef="#br0" timeOffset="172878.19">21890 4303 1363 0,'-10'0'148'0,"7"0"95"0,3-2-76 0,16-4-31 0,0 3-53 0,9-2-39 15,3 0-9-15,4 2-27 0,-2 0 6 0,3 4-88 0,0-1-84 16,10-1 93-16</inkml:trace>
  <inkml:trace contextRef="#ctx0" brushRef="#br0" timeOffset="173449.26">22898 4031 1166 0,'0'2'246'16,"-2"1"22"-16,-7 5-70 0,-5-5 8 0,-16-1-103 0,-8 1-67 0,-5-3-17 0,-4 0-6 0,-5 6-25 0,1 0 11 0,9 5-6 15,5 0 0-15,18 5-2 0,10-2-2 0,9 7 0 16,5 3 1-16,4 1 4 15,-1 5 3-15,0 1 3 32,-3-1 1-32,-5 2 2 0,-5-4 0 15,-3-6 1-15,0-3 0 0,-1-6-1 16,4-7 1-16,2-4-2 16,1 1-1-16,2 0-1 15,8-5-1-15,5 1 0 31,3-5 0-31,10 6 1 0,9 3 4 16,4 6 1-16,4 2 8 0,3 5 2 16,-4 5 0-16,3-6 5 15,-9 7-7-15,-5-1 1 16,-13-1 2 0,-20 4 7-16,-10 0 3 0,-25-2 3 0,-4 3-3 15,-14-1-20-15,-10-1 6 16,-7 1-7-16,-5-5-34 31,-6-3-97-31,-3-7-161 0,-20-4 149 0</inkml:trace>
  <inkml:trace contextRef="#ctx0" brushRef="#br0" timeOffset="198182.46">6276 7856 230 0,'-1'0'73'0,"-6"0"69"0,0 3-42 0,-3 5-19 0,-3-2 8 16,6 3 10-16,2-7 18 0,-5 0 12 0,6-2-15 0,-6 0-14 15,9 0-32-15,-1 0-11 0,-3 6-16 0,-3 0-4 0,0 4-7 0,1-4-5 0,-3 5 3 0,-1-3 1 0,2-3 2 16,4 2-2-16,-3-2-10 0,8-5-5 16,0 2-3-16,0 3 4 15,9-5 8 1,2 0 7-16,13 1 3 0,-6-1-3 15,15 0-9 1,8 11-7-16,3-5-1 16,16 9-2-16,16 4 10 0,6-12-1 15,20 3-2 1,10-2-1-16,5-11-7 0,-5-2-2 0,0-1-1 31,-2-5 0-15,4 0-1-16,-8 3 1 15,-18 3 1-15,-16 2 1 0,-27 0 4 16,-12 1 3-16,-19 2 8 16,-11-2 3-16,-14 2 0 15,-8-4-2-15,-16-3-10 16,-4 1-4-16,-18-5-4 16,-7 2-2-16,-31-4-3 15,-4 0-2-15,-15 2-16 0,-11-3-10 16,-14 3-19-1,-7-2-18-15,-6 7-18 16,9 5-4-16,20 1 1 16,15 6 17-16,11 2 31 15,10-2 13-15,27 0 19 0,13-4 2 16,32-2 8-16,15 0 9 16,26 0 23-16,15 0 12 0,33-2 7 15,6 2 0-15,20 0-16 16,2 0-9-16,26 2-9 15,12-2-6-15,12-3-2 16,-2-7-1-16,-12 2-2 16,-2-1 0-16,-8 3-2 15,-8 4 0-15,-27 2 0 16,-17 0 2-16,-29 3 3 16,-20 4 3-16,-18-6 12 15,-9 5 6-15,-20-1 2 0,-9-2 0 16,-29 1-13-1,-15-4-8-15,-32-4-9 0,-10 0-2 16,-10-7-4 0,-1-2-1-16,9 0-1 15,-1 1-4-15,15 9-9 16,18 3-4-16,34 7-10 16,26 8-4-16,39 2 0 15,24-3 1-15,38 0 9 0,12-1 6 16,20-10 7-16,4 3-23 15,6-9-135-15,21-1 112 16</inkml:trace>
  <inkml:trace contextRef="#ctx0" brushRef="#br0" timeOffset="207639.1">4792 5637 544 0,'1'1'159'16,"3"2"135"-16,-11 2-55 0,2-2-22 0,-4 2-27 0,6 3-18 0,-7-5-34 0,6-1-13 0,-3-2-29 0,6-2-11 0,-1 2-12 0,2-1-1 0,2 8-5 0,-1 0-4 0,1 7 7 0,-2 5-3 0,5 6-11 0,-2 3-8 0,2 10-21 15,2 5-9-15,-2 7-11 16,0 6-2-16,-5 7-4 16,0 3-1-16,-6 5-25 15,4 3-20-15,2-8-58 16,0-3-46-16,5-19-136 16,11 4 156-16</inkml:trace>
  <inkml:trace contextRef="#ctx0" brushRef="#br0" timeOffset="211060.15">5618 6192 403 0,'2'-3'106'0,"1"-4"124"0,0 1 4 0,4 6-25 0,-4 0-31 0,-3 6-69 0,-2 5-26 0,-6 0-20 15,2 8-3-15,-5-6 10 16,11 3 0-16,0 3-8 0,0 0-10 0,3 7-18 0,-1 0-10 0,1 0-17 0,-2 0-1 16,3-11-6-16,0-2 0 0,7-8 1 0,2 0-1 0,6-5 1 0,-2-2 0 15,4-1 1-15,-1 1-1 0,12 7-1 0,-1-2 0 16,15 0-3-16,9-1-2 16,23-5-1-16,4-2-1 15,15-6 2-15,-2-2 0 16,-5 1 3-16,3-1 1 15,5 5 2-15,5 3 1 0,-12 4 0 16,-6 1 1-16,-15 0 0 16,-12 0-1-16,2 5 0 15,-3 1-1-15,3-1 1 16,0-1 0 0,7 3-1-16,1-3 1 0,0 3-1 15,-5-6 0-15,0 1 0 16,-1-2 0-16,-2 1 1 15,0 6-1-15,-8-6 1 16,5 2 0-16,-7 4 0 16,7-2-1-16,6 6 0 15,-3-2 0-15,-5 2 1 0,-8-3 0 16,-7 1 1-16,1-5 0 16,-2-4 0-16,2 1 1 15,5-1-1-15,-5-1 1 16,2-3 2-16,1-2 0 0,-1 5-1 15,-1-1 2 1,1 2 1-16,-5 3 2 0,-1 3 11 16,-3-2 2-1,-6 0 0-15,-3-2-1 16,-6-4-10-16,-3 1-1 0,-5-2-1 16,0 3 0-16,-9 0-1 15,2-4 0-15,3 0-3 16,-4-3 0-16,6-1-2 15,-4-3 3-15,4 0 8 16,-5-3 5-16,2-2 18 0,-3 1 3 16,-6-9 0-1,-5-1-3-15,-3-10-15 0,-3-6-6 16,1-1-11-16,2-4-3 16,-5 8-8-16,7 8-4 15,-5 16-11-15,-1 7-6 16,6 14-49-16,1 9-36 15,3 7-135-15,2 2 130 16</inkml:trace>
  <inkml:trace contextRef="#ctx0" brushRef="#br0" timeOffset="213250.39">9482 6034 522 0,'-10'0'101'0,"1"0"101"0,6 0-48 0,-2-1-7 0,-1-4-12 0,3 3-6 16,0-1-6-16,1 2-23 0,2 1-13 0,0 0-23 15,-3 1-16-15,3 9-23 16,-2 2-12-16,7 6-8 15,-8 5-5-15,8 7-3 16,-2 3 2-16,0-1 2 16,5-1 0-16,-4-5 1 15,6-6 1-15,-4-1-2 16,2-2 0-16,0-2-1 16,0-1 0-16,4-2-2 0,6 1-1 15,-1-2 0-15,2-3 2 16,10 0-1-16,-3 0 2 15,6 3-1-15,3 0-1 16,9 1 1-16,5 3-1 16,11-3-1-16,6 1-1 15,6-1 0-15,1-4 1 16,6 0 0-16,-8-3 1 16,-11-2 2-16,-5-3 1 0,7 2 2 15,-4-2-1-15,5 0-1 16,3 0 0-16,2 1-1 15,0 1 0-15,5-1 0 16,-2 6 0-16,-8-3 0 16,-3 1 1-16,-8 1 0 15,-2-1 1-15,1 3-1 16,1-8 1-16,-2 5 0 16,4-5-1-16,1-5-1 15,8-1 0-15,-1-2 0 16,-1 3 1-16,-6 4-1 0,-6-3 1 15,-3 4 0 1,1 2 0-16,-2 0 0 16,2 5 0-16,-1-3 0 0,-1-1 0 15,1 3 0 1,-2-4-1-16,10 2 0 0,4 1 1 0,-4 0-1 16,0 3 0-16,-5-7 0 15,-5 7 0-15,0-3 0 16,-5 0 0-16,10 1 0 15,3-3 0-15,10 0-1 16,2 4 0-16,14-4 0 16,1 0 0-16,-2-3 1 0,0 0 4 15,-14 0 5 1,2-2 2-16,4 1 3 0,-1-6-5 16,0 3-3-1,2-4 0-15,-6 5-2 0,-1-1 2 0,-4 3-1 16,-9-1-1-16,-7-2 0 15,-2 2-2-15,3-3 0 16,-3 4-1-16,3-4 0 16,2 3 1-16,3-2-1 15,0-1 1 1,-4-3-1-16,4 6 0 0,3-1-1 16,7-1 1-16,-2 0 0 15,3 3-1-15,-8-4 1 16,-7 4 0-16,3-1-1 15,-1 2 1-15,-4 0-1 16,4 8 0-16,-1 4 0 16,1-4 0-16,-3 5 1 15,4-2 1-15,4-2-1 16,0-4 1-16,1 2-1 16,-1-6 0-16,-1-1-1 15,-1-3 1-15,2 0 0 16,-1 1 1-16,-4 1 2 0,4 1 2 31,-4 0 0-31,5 3-1 0,3 3-2 0,7-3-1 16,-2 4 0-16,0-4-2 15,-2 0 2-15,-6 3 0 16,0-3 1-16,-1 2 0 16,4-2-1-16,0 2 0 15,7-2 0 1,4 2-1-1,8 0 0-15,2-4 1 0,-2 2 0 16,-5 0 1-16,-7 1 1 16,-10-4-1-16,0-5 1 15,0-1-1-15,0-1 0 16,0 3 0-16,-3 2-1 16,0-4 1-16,-8 1-1 15,-2 2 1-15,-4-4 1 16,-8 3 1-16,-10-3 12 15,-3 3 3-15,-6-1 2 16,0-5 2-16,-8 1-8 16,0-5-1-16,-4-2-1 15,0-6-2-15,4-6 2 16,-1-7 1-16,-1-8 6 16,2-4 0-16,-5-7 5 0,2 1-1 15,0 1 0-15,-3 1 1 16,-2 7-5-16,0 11-3 15,3 8-7-15,-4 1-2 16,9 10-6-16,-5 0-1 16,2 7-4-16,3 6-3 0,-2-1-8 15,1 2-12-15,-12 0-59 16,10 5-45-16,-8 4 66 16</inkml:trace>
  <inkml:trace contextRef="#ctx0" brushRef="#br0" timeOffset="-206669.04">6754 7630 265 0,'-6'0'76'0,"-3"0"82"15,4 0-4-15,-3 0-20 0,5 2-11 0,-7 2-21 0,2-4-8 0,2 0-20 0,-3-1-8 0,9-6-10 16,9 4 7-16,5-3 12 0,4 1 7 0,7 5-6 0,5 8-12 0,9 5-23 0,4 4-16 16,12 5-12-16,7-4-6 0,12-3-2 0,6-2 2 0,15-7 6 0,3-4 0 0,0-2 5 15,-10-3-1 1,-17 3-1-16,-10 0-2 0,-18 3 2 15,-8 0 8-15,-20 0 10 16,-8 3 8-16,-14 1-5 16,-8-1-6-16,-20 7-13 0,-9-1-6 15,-29 1-5-15,-7 1-2 16,-26-1-2 0,-4-1 1-16,1-4-1 15,3 0-1-15,16-5 0 0,7-1-2 16,7-2-1-16,10 0-2 15,15 5-3-15,13-1-1 0,30 6-7 16,13 1-1-16,23-3 9 31,13 4 6-31,21 1 12 16,3-2 2-16,14-2-5 16,6 2-2-16,8-9-4 15,9-2 1-15,1-3 1 16,-10-7 1-16,-14-1 0 0,-11 7 1 15,-30-4 2-15,-10 5 2 0,-26 3 6 16,-1-2 1-16,-18 2-4 16,-13 2-5-1,-18-1-11 1,-11-1-2-16,-17 0-1 16,-5-1 3-16,2-7 0 15,7 5-3-15,23-2-5 16,17 0-3-16,31 5-12 15,-7-3-2-15,33 6-4 16,8-1-16-16,16-2-58 0,11 0-74 0,24-2 95 16</inkml:trace>
  <inkml:trace contextRef="#ctx0" brushRef="#br0" timeOffset="-180168.43">7308 623 324 0,'-6'-3'122'0,"-2"0"86"0,5-3-21 0,0 1-17 0,3 2-26 0,0-3-13 0,0 2-19 0,0 4-6 0,0 0-14 16,0-1-1-16,-2-10-7 0,-6 11-10 0,-6 1-13 0,-2 7-7 0,-3 0-10 0,3 6-4 15,-1 5-7-15,-2 5-5 0,5 4-4 0,0 5-5 16,1 10-9-16,4 4-1 15,4 10-1 1,-1-2 4-16,6 5 1 0,3-1-1 16,5-4-5-1,6-8-4-15,11-11-2 16,5-7 1-16,5-10 5 16,4-8 3-16,-3-10 7 15,1-4 8-15,-4-16 12 16,-6-4 1-16,1-17-2 0,-3-6-7 0,2-15-12 15,-2-2-1 1,-12-3 2-16,-4 2 0 16,-20 3 3-1,-12 6-1-15,-20 9-3 16,-6 8-4-16,-12 19-8 16,1 5-2-16,6 9-8 15,5 10-4-15,18 8-4 0,4 6 0 16,11 6-44-1,8 2-33-15,11-5-120 0,12-7-145 16,16-11 203-16</inkml:trace>
  <inkml:trace contextRef="#ctx0" brushRef="#br0" timeOffset="-179773.05">7920 940 896 0,'2'2'127'0,"-2"6"133"0,0-2-40 0,-3 8-29 16,-7 0-33-16,5 5-49 0,-1 0-19 0,1 2-20 0,5-5-15 0,0-5-23 0,2 0-3 0,7-11 8 0,-4 0 5 0,5-5 1 0,1-3-4 0,-8-6-16 0,1-5-6 0,-4 5-7 0,0 1-3 0,-4 8-5 0,-1 5-2 0,-3 4-23 0,3 5-37 0,4 4-161 0,1-2 136 0</inkml:trace>
  <inkml:trace contextRef="#ctx0" brushRef="#br0" timeOffset="-179202.06">8417 496 846 0,'-2'-4'191'0,"-1"3"120"0,2 1-34 0,-1 0-37 0,1 0-70 16,-1 3-27-16,2 3-42 0,-2 2-12 15,1 6-21-15,-1 5-10 0,-1 7-19 16,2 5-8-16,-1 15-13 15,0 6-6-15,2 14-7 16,-3 8-1-16,-3 7-3 31,3 4-1-31,0-6 1 0,-4-4-1 0,6-10-10 16,-1-11-13-16,2-13-44 16,0-7-35-16,3-21-101 15,4-10-64-15,7-19 142 31</inkml:trace>
  <inkml:trace contextRef="#ctx0" brushRef="#br0" timeOffset="-178934.52">8968 431 1075 0,'0'0'161'0,"-5"2"133"0,-1 7-4 0,-5 13-75 0,-2 5-38 0,0 12-69 0,1 12-27 0,4 12-42 0,0 2-13 0,6 12-16 15,4 0-4-15,1-3-4 16,8-3 0-16,-6-6-30 15,4-4-38-15,4-7-144 16,-2-5-212-16,6-10 239 16</inkml:trace>
  <inkml:trace contextRef="#ctx0" brushRef="#br0" timeOffset="-169131.77">6789 1894 654 0,'-13'-4'80'0,"2"-3"80"0,8 3-8 0,2-4-1 16,1 1-18-16,3 4-25 0,1-3-19 0,4 6-14 0,5 2 3 0,1 5-6 0,2 3-3 0,14-5-12 16,6 3-1-16,23-7-9 15,10-1 2 1,34 0-10-16,24-1-10 16,33-4-9-16,8 2-10 15,31 1-5-15,2-1-2 0,-1-3-1 16,8-1 1-16,-11-2 1 15,-10 1 1-15,-20 0 2 16,-9 0 3-16,-29 7 2 0,-6-1 2 16,-22 4 5-1,-22 4 2-15,-35-1-89 0,-12 3-87 16,-25-1 86-16</inkml:trace>
  <inkml:trace contextRef="#ctx0" brushRef="#br0" timeOffset="-168257.88">8352 1600 629 0,'-1'0'123'0,"-4"0"125"0,2 1-33 0,-5-4-41 0,5 0-31 15,1-7-26-15,2 1-13 0,2-1-16 0,-2-1-7 0,0-1-32 0,-2 2-3 0,-1 10-16 0,-3 7-8 16,1 16-7-16,-6 10-15 0,8 23-7 0,-3 2 2 0,4 5 3 0,4 2 1 15,2-4 1-15,3-4 2 0,4 4 1 0,0-7 0 0,-5-3 1 16,-1-7-9-16,-5-6-68 16,0-7-46-16,0-10-170 0,0-4-145 15,0-17 244-15</inkml:trace>
  <inkml:trace contextRef="#ctx0" brushRef="#br0" timeOffset="-168040.2">8198 2139 729 0,'-7'0'134'0,"-4"1"126"0,7 7-62 16,1 10-63-16,3 2-34 0,7 12-38 0,4-1-19 0,8-1-21 16,0 3-8-16,7-7-11 0,2-1-1 0,-1-11 6 0,-4-1 4 0,-2-12 16 15,-7-2 7-15,-1-10 2 16,-1-4-1-16,3-11-14 15,0-6-8-15,7-7-7 16,2 1-26 0,0 5-100-16,1 1-108 0,-8 13 114 0</inkml:trace>
  <inkml:trace contextRef="#ctx0" brushRef="#br0" timeOffset="-167194.71">7800 3807 462 0,'-8'7'138'0,"4"-1"142"0,-3 0-28 0,6-3-58 16,1-3-23-16,0 0-37 0,0 0-19 0,0-3-31 0,3 2-12 15,5-10-21-15,0 3-9 0,7 3-17 0,3-6-5 0,13 9-10 0,7 2-3 16,11 0-2-16,6 7-4 0,-11 7 1 16,-2 3 1-16,-22 2 5 15,-7 3 5-15,-13 5 4 0,-10 3 1 16,-15 5-2-1,-5 3-2 1,-19 1-5-16,-1-1 0 0,9-2-4 0,6-4-3 0,21-4-6 31,10-7-4-31,9-1-5 16,13-6 1-16,16-7 5 16,10-1 3-16,10-12 5 15,0-2 3-15,-4-16-5 0,-4-1-29 16,-5-13-132-16,-2-3-118 15,1-6 140-15</inkml:trace>
  <inkml:trace contextRef="#ctx0" brushRef="#br0" timeOffset="-166962.28">8310 3617 1063 0,'-3'-2'102'0,"1"-3"52"0,0 2 7 0,6-8-65 0,7 2-26 0,1 2-41 0,3-1-8 0,-1 7-11 0,-3 1-3 0,1-2-68 0,1-6-102 15,9-3 96 1</inkml:trace>
  <inkml:trace contextRef="#ctx0" brushRef="#br0" timeOffset="-166765.4">8676 3347 973 0,'-2'0'173'0,"-4"3"165"0,1 3-106 0,-4 15-71 0,1 4-53 0,-2 8-59 0,1 7-20 0,6-3-25 16,1 0-4-16,7-4-12 16,6-6-49-16,11-4-277 15,-5-7 224-15</inkml:trace>
  <inkml:trace contextRef="#ctx0" brushRef="#br0" timeOffset="-165863.68">9166 1913 436 0,'-1'-19'99'0,"-2"1"120"15,0-5-24-15,-5 6-2 0,4-2-15 0,-2 7-29 0,3 1-11 0,3 4-17 0,0 7-18 0,0 0-36 16,0 2-12-16,8 20-31 15,8 5-6-15,9 23-4 16,5 10-6-16,17 28-8 16,2 10 0-16,6 17-1 15,5-1 1-15,-6-5 4 16,-8-4 2-16,-7-12 0 0,-7-8 1 16,-5-14 2-16,-7-12-18 15,-9-18-43-15,-1-13-35 16,-4-20-90-16,-5-8-59 15,-7-17-117-15,-2-10-4 16,-12-16 92-16,2-4 108 16,-8-3 259-16,2 5 96 0,0 12 106 15,10 13-4-15,3 17-79 16,11 11-48 0,0 15-101-16,9 6-24 0,7 12-24 15,0 0-7-15,9-7-8 16,4 1 3-16,-1-19 27 15,0-4 18-15,-1-12 33 16,-3-9 5-16,1-8-12 16,2-9-13-16,-7-12-31 15,1-1-9-15,-12-7-53 16,-1 2-56-16,3 8-138 0,2 9-144 16,3 21 191-16</inkml:trace>
  <inkml:trace contextRef="#ctx0" brushRef="#br0" timeOffset="-165439.08">9555 3719 1093 0,'-2'-6'125'0,"-1"3"119"15,1-1-70-15,2 3-29 0,0 2-38 0,7 6-46 0,8-1-20 0,6 4-15 0,6-1-1 0,7 2-9 0,1 0-4 16,3 3-4-16,1 0-2 0,-10 10 4 15,-4-2 1-15,-17 13 2 16,-11 4 1-16,-16 13-4 16,-8 8-1-16,-6 6-4 31,6-2-1-31,11-9-3 0,7-9-1 16,9-20-8-16,11-7-2 0,14-16 0 15,11-10 4-15,9-19-40 31,7-8-39-31,8-14-122 0,3-8-182 0,3-4 224 16</inkml:trace>
  <inkml:trace contextRef="#ctx0" brushRef="#br0" timeOffset="-165258.14">10187 3675 807 0,'3'0'161'0,"0"1"125"0,10-1-104 16,3 0-33-16,4-1-84 0,2-1-30 0,2 2-36 0,-3-3-54 0,1-5 38 0</inkml:trace>
  <inkml:trace contextRef="#ctx0" brushRef="#br0" timeOffset="-164963.08">10550 3445 1199 0,'11'-4'130'0,"2"-2"63"0,1 0-31 0,3 0-36 0,2 4-55 0,-3 2-27 0,-7 9-28 0,-5 4-3 15,-12 9-2-15,-5 0 2 16,-6 10-5-16,3-1-2 0,2 1-3 16,5-2-3-16,7-5-4 15,5-1-4-15,18-2-1 16,2-8 1-16,15 0 4 16,10-3 2-16,10-9-37 15,0 6-96-15,4-8 85 16</inkml:trace>
  <inkml:trace contextRef="#ctx0" brushRef="#br0" timeOffset="-141492.37">6811 1210 426 0,'8'0'84'0,"0"0"82"0,-5 2-19 0,-5-2-12 0,2 0-19 16,-3 0-16-16,-5 0-7 0,5-4-10 0,-8 3-5 0,-1-4-12 0,1 4-5 0,-5 1-2 0,-2 3 4 0,-15 3-2 0,-6 3-3 0,-15 4-16 0,-6 3-8 16,-1 8-12-16,1 1-3 0,0 5-7 0,-2 4-3 0,-1 0-2 15,0 3-3-15,-6 8-3 16,1-4 0-16,-3 1-2 16,8 4 1-16,9-7-2 15,7 4 1-15,9-2 2 16,3-2-1-16,1-2 2 15,5-4 0-15,-4 3-1 0,0-5 1 16,-5 4 1-16,-3 5-1 16,-2-3 1-16,2 3-2 0,-9-1 0 15,-1-1 0-15,-1 0 0 16,2 0 0-16,10-7 0 16,3 2 0-16,5 1-1 15,-3-1 0-15,2 3 0 16,2 2 1-16,-3-8-1 15,5 5 1-15,-5-4 0 16,4 2 0-16,-6 5-1 16,6-2 0-16,-1-1 0 15,1 0 0-15,4-1 0 0,3-4 0 16,2-1 1-16,1 2 0 16,-1-6 1-16,1 2 0 15,-6-1 0-15,0 0 0 16,-6 4 0-16,2-1-1 15,5 2 0-15,3-4-1 16,4-3 1 0,3 1-1-16,4-8 0 15,0 2 0-15,6-11-63 16,5-6-47-16,0 1-175 0,3-9 151 16</inkml:trace>
  <inkml:trace contextRef="#ctx0" brushRef="#br0" timeOffset="-141192.72">4501 2852 436 0,'-7'0'85'0,"-4"0"84"0,4-2-26 0,-4 2-25 0,0 5-13 0,0 9-19 0,-1 2-12 15,0 14-32-15,-2-2-10 0,0 12-15 0,0 1-9 0,1 6-7 0,1 3 0 0,2-5 0 0,5-1 0 0,2-11 0 0,3-2 2 0,5-5 8 0,3-9 11 0,8-6 17 0,3-2 7 16,14-9-2-16,3-7-9 16,14 0-16-1,6-4-7-15,5 0-18 16,-1-1-75-16,8 0 55 15</inkml:trace>
  <inkml:trace contextRef="#ctx0" brushRef="#br0" timeOffset="-140350.18">1668 3714 613 0,'-3'-8'123'15,"-3"-1"138"-15,3-2-40 0,-5 3-34 0,3 3-20 0,-1 4-35 0,1-4-13 16,5 5-26-16,0 0-12 0,0 5-15 0,1 1-11 0,-1 13-19 0,0 6-6 0,0 16-18 16,0 10-5-16,0 7-5 0,0 4 1 15,2-1 1-15,3 1 1 16,-1-9 2-16,0-2 1 0,5-9-8 16,-7-7-31-16,7-16-116 15,-3-5-127-15,10-22 141 16</inkml:trace>
  <inkml:trace contextRef="#ctx0" brushRef="#br0" timeOffset="-140112.25">2064 3902 1427 0,'2'0'146'0,"-2"2"97"0,1-1-42 0,-5 2-81 15,-4 0-40-15,-2-4-49 0,7-2-16 16,0-2-48-16,3-6-79 0,16-2 68 0</inkml:trace>
  <inkml:trace contextRef="#ctx0" brushRef="#br0" timeOffset="-139812.8">2424 3628 1436 0,'0'12'141'15,"-2"7"103"-15,-4 0-28 0,0 13-70 0,-2-2-24 0,-2 9-56 0,4 8-16 0,-5-1-32 0,3 6-8 0,2-1-4 0,-2 4-1 0,5-3-2 16,1-5 4-16,2 2-55 0,2-5-43 0,9-9-117 0,3-4-135 0,10-20 196 0</inkml:trace>
  <inkml:trace contextRef="#ctx0" brushRef="#br0" timeOffset="-139229.09">3635 3872 933 0,'-4'3'133'0,"-7"3"123"0,-2 4-42 15,-9 7-40-15,-2 4-34 16,-7 6-51-16,-4 3-23 16,-9 7-33-16,-5 9-11 15,-13 6-16-15,9 2-2 16,-7-2-21-16,8-3-24 16,17-16-82-16,2-9-69 0,20-18 100 15</inkml:trace>
  <inkml:trace contextRef="#ctx0" brushRef="#br0" timeOffset="-139023.74">3214 3870 1279 0,'6'13'135'0,"-1"8"73"0,14 7-17 0,3 7-32 0,16 10-40 0,-2 4-30 0,5 10-44 0,-3-1-18 0,-3-1-13 0,0-10-5 16,1-3-1-16,-1-12-39 16,3-9-136-16,-2-7-176 15,6-11 175 1</inkml:trace>
  <inkml:trace contextRef="#ctx0" brushRef="#br0" timeOffset="-138553.58">4180 3918 1083 0,'0'-10'128'16,"0"-1"105"-16,-3 2-19 0,6 1-65 0,1-2-25 0,11 6-45 0,7 2-10 0,3-3-16 0,2 5-10 16,3 4-19-1,4 0-9-15,-4 7-6 0,5 0-2 16,-8 2-2-16,-2 0 0 16,-11 1 0-16,-3 0 1 15,-11 8 2-15,-11-1-1 16,-11 7-1-1,-8 5 0-15,-6 6-3 16,-3 3-1-16,2 2 0 0,6-5-1 0,9-9-1 16,7-3 0-16,15-7-2 31,2-4 0-31,17-5 0 0,3-6 2 0,13-4 0 16,3-2 3-1,9-2-1-15,0-2 2 16,12-1-2-1,2-1 4-15,-4-4-60 0,1 0-83 16,-2-11 82-16</inkml:trace>
  <inkml:trace contextRef="#ctx0" brushRef="#br0" timeOffset="-138117.92">4932 3621 511 0,'0'0'123'0,"2"2"143"0,-2 1-15 0,0 5-41 0,4-5-20 0,1 7-52 0,6-7-28 0,7 0-39 16,4 2-19 0,-2-2-27-16,-1-3-7 0,2 3-11 15,-6-2-11-15,0-1-158 16,-1 0 116 0</inkml:trace>
  <inkml:trace contextRef="#ctx0" brushRef="#br0" timeOffset="-137833.61">5476 3419 1370 0,'-11'5'142'0,"0"0"88"0,0 3-14 0,7 3-100 0,-3 1-25 0,6 10-42 0,1 5-17 0,0 8-17 0,9 3-5 0,-4 1-6 16,1 1-18-16,2-4-99 15,2-9-69-15,5 0 87 16</inkml:trace>
  <inkml:trace contextRef="#ctx1" brushRef="#br0">9633 9725 0,'0'0'0,"0"0"0,0 0 0,0 0 0,0 0 0,0 0 0,0 0 15,0 0-15,0 0 0,0 0 0,0 0 0,0 0 0,0 0 0,0 0 0,0 0 0,0 0 0,0 0 0,51 36 0,-47-25 0,4 1 0,4 0 16,-8 0 0,-4-4-16,12 0 15,-12-4 1,0 0-16,0 0 15,0-1-15,0 1 16,0 0 0,0 0-16,0 0 15,0 0 1,0 0 0,0 0-16,0 0 0,0 0 15,0 0 1,0 0-16,0 0 15,0-4-15,0 0 16,0 0 0,0 0-16</inkml:trace>
  <inkml:trace contextRef="#ctx0" brushRef="#br0" timeOffset="-128112.83">2260 4607 280 0,'0'-8'109'0,"3"0"75"16,2-1 10-16,1-1-25 0,-4 7-27 0,2-2-16 0,-7 10-20 0,-2 0-5 0,5 3-28 15,0-7-12-15,2 1-13 0,9-4 0 0,13-4 7 0,1-5 1 0,13-2 3 0,4-1-2 0,10 1-13 16,2 4-6-16,-5-4-13 0,-6 2-5 0,-20-1-1 0,-5 4 1 0,-22 6 1 0,-8 2-2 16,-18 8-6-16,-13 0-3 0,-12 9-7 0,0-1 0 0,3 3-2 0,0 0 0 15,3-5 0-15,6 0-1 0,4-3-1 0,2-4-1 0,17-1-3 16,10 0-2-16,17 1-2 0,15-4 0 0,8-3 3 16,8 1 3-16,9-2 10 0,5-2 3 0,2 0 3 15,7-4 1-15,2 4-5 31,-4 1 0-31,-9 2 0 16,-10 2 2-16,-23 1 5 0,-15 4 1 0,-25-3 1 0,-5 6 0 16,-24-4-7-16,-6 2-3 15,-5 3-5 1,-4-5 1 0,12 2-2-1,1-2 0-15,9 1-2 0,8-6 0 16,20-1-6-16,8 0-2 15,23-3-2-15,11-6 6 16,22-1 7-16,5 1 6 0,16-5 13 16,8 1 0-16,6 0-2 15,-8 4-2-15,-12-1-7 16,-18 4-1-16,-27 6 7 16,-12 0 2-16,-26 8 2 15,-16 3-1-15,-27-1-9 16,-11-3-4-16,1 0-2 0,4-4-2 15,18-5-2 1,10-1-1-16,23-8-5 0,11 0-3 16,19-2-2-16,12-1 0 15,15 2 4-15,5-1 2 16,17 4-24-16,5 2-59 16,-6 9 54-16</inkml:trace>
  <inkml:trace contextRef="#ctx0" brushRef="#br0" timeOffset="-126735.71">9935 5712 384 0,'1'-7'100'0,"1"0"79"0,-5 4 1 0,-4 3 4 0,-5 10-2 0,-4 1-9 0,0 4-13 0,2 6-14 16,3-1-36-16,0 4-18 15,8 0-31-15,1 1-8 16,5 8-8-16,5 5-4 15,-3 4-13-15,4 9-10 0,-4-2-10 16,3-5-3 0,-3-3-2-16,3-6-1 15,-2-12-41-15,2-4-53 16,0-12-271 0,-2-7 220-16</inkml:trace>
  <inkml:trace contextRef="#ctx0" brushRef="#br0" timeOffset="-126103.61">10345 5840 627 0,'-11'3'85'0,"-2"0"40"0,2 4-4 0,3-3-28 0,0 6-23 0,7 7-11 0,1 9-18 0,5 5-6 16,2 2-17-16,6 3-8 0,1-6-9 0,2-3 0 16,8-8 6-16,4-6 19 0,5-12 31 15,-1-2 14-15,-4-13 22 16,-7-7-1-1,-6-9-12-15,-2-5-5 0,-7-6-23 16,-6 2-12-16,-15-5-17 16,-7 8-6-16,-15-1-9 15,-2 10-5-15,-1 15-7 16,3 6-22-16,13 18-66 16,6 9-52-16,7 9-306 15,11 4 269-15</inkml:trace>
  <inkml:trace contextRef="#ctx0" brushRef="#br0" timeOffset="-125754.8">10936 5913 928 0,'-9'-2'112'0,"-4"1"94"0,-6 8-103 0,-6 1-4 0,8 11-51 0,0 5-16 0,12 6-27 0,6 5-5 0,12-2-4 0,9 0 0 0,6-8 0 15,10-1 2-15,-1-16 19 16,-9-7 16-16,10-9 29 16,-8-8 14-16,-2-6 15 15,2-4 3 1,-19-4 1-16,-6-3-5 0,-19 4-23 15,-15-7-16-15,-7 7-28 16,-8-1-12-16,1 10-13 0,4 7-8 16,-1 13-41-16,4 5-33 15,14 11-77-15,16 3-52 16,20-5-200 0,14 2 234-16</inkml:trace>
  <inkml:trace contextRef="#ctx0" brushRef="#br0" timeOffset="-125439.33">11410 5925 730 0,'16'-14'178'0,"-5"1"153"0,-11-1-113 0,-5 8-48 0,-8 6-76 0,1 2-28 0,-7 16-47 16,4 5-10-16,9 11-11 15,6 4-2-15,14-3-2 16,7 0-1-16,17-10 3 15,0-5 0-15,4-15 18 32,-1-5 13-32,-3-8 27 0,-8-5 16 0,-6-7 14 15,-7-1 3-15,-15-2-8 0,-7 1-9 32,-19-2-28-32,-4-1-14 0,-18 0-22 0,2 1-18 15,-7 10-39-15,9 7-33 16,9 11-111-1,9 2-100-15,19 7 162 0</inkml:trace>
  <inkml:trace contextRef="#ctx0" brushRef="#br0" timeOffset="-125136.96">11926 5933 640 0,'-5'8'122'0,"-3"0"165"0,0 8-215 0,0 7 7 0,7 7-43 0,2-1-9 15,12-1-19-15,11-4-5 0,4-8 4 32,10-7 18-32,6-11 32 0,5-7 16 15,-2-5 28-15,-7-7 2 0,-17 2 11 0,-9-4 7 31,-14 2 0-31,-9 1-13 16,-18-6-37-16,-11 1-22 16,-14 3-38-16,-1 5-10 15,-1 12-60-15,7 3-52 0,17 10-162 16,6 7 146-16</inkml:trace>
  <inkml:trace contextRef="#ctx0" brushRef="#br0" timeOffset="-124931.06">12798 5982 1478 0,'2'13'77'16,"-6"1"43"-16,-7-8-97 0,0 1-3 0,7-7-71 0,-1-8-53 0,8 0 55 0</inkml:trace>
  <inkml:trace contextRef="#ctx0" brushRef="#br0" timeOffset="-124804.58">13270 6036 1430 0,'11'1'38'0,"-3"-4"-33"0,4-9-142 15,1-4-139-15,4-6 145 16</inkml:trace>
  <inkml:trace contextRef="#ctx0" brushRef="#br0" timeOffset="-124647.31">13924 5960 1045 0,'21'22'166'0,"-2"-6"227"0,-3-4-312 0,-4-8-89 0,2-6-104 15,4-11 67-15</inkml:trace>
  <inkml:trace contextRef="#ctx0" brushRef="#br0" timeOffset="-124505.52">14653 6111 1708 0,'-1'-6'40'0,"5"17"-13"0,9 3 39 0,-3-4-63 0,-4-9-70 0,3-5-82 16,6-12 76-16</inkml:trace>
  <inkml:trace contextRef="#ctx0" brushRef="#br0" timeOffset="-123829.87">16158 5988 1200 0,'-25'0'99'0,"-2"2"89"15,2-2-2-15,-2-5-5 16,4 2-19-16,-1 2-34 15,0-4-14-15,2 6-22 16,-3 7-18 0,3 6-43-16,-5 9-16 0,2 13-16 15,-1-2-3-15,14 11-1 16,4-1-1-16,17-5-3 16,15-3-2-16,12-10 0 15,9-6 2-15,16-9 2 16,7-8 3-1,8-4 5-15,-1-10 6 0,-8-5 10 0,-7-6 9 16,-21-3 21-16,-12-2 13 16,-16-8 11-16,-13-3-2 15,-26-7-19 1,-15-6-16-16,-25 4-38 0,-10 9-21 0,-11 22-67 16,1 15-54-1,17 15 80-15</inkml:trace>
  <inkml:trace contextRef="#ctx0" brushRef="#br0" timeOffset="-121352.93">1307 4422 470 0,'3'0'96'0,"0"-1"129"0,3-2 0 0,-4 0-10 0,-2-4-11 0,2 6-46 0,-2 1-28 0,-8 9-47 0,0-1-21 0,-9 9-30 0,-1-1-2 0,1 9 1 16,-5 5 4-16,0 14-1 31,-5 10-7-31,-3 14-12 16,-6 11-6-16,-2 17-6 0,5 2 0 0,1 4 0 31,5-1-2-31,2-9 2 16,0-7 0-16,4-11 0 15,4-9 0-15,4-15 1 0,2-6-1 16,10-12-15-16,-1-10-24 16,4-14-66-16,-1-8-57 15,2-10 81-15</inkml:trace>
  <inkml:trace contextRef="#ctx0" brushRef="#br0" timeOffset="-121086.59">745 5498 758 0,'-20'5'80'0,"2"-1"74"0,6 7-18 0,1-1-13 0,9 9 2 0,2 4-17 0,8 11-44 15,-2 8-15-15,5 12-25 16,2-2-8-16,0 0-10 16,4-2-3-16,3-18 0 15,3-5-2-15,5-16 5 16,2-11 4-16,8-16 7 0,1-8 1 16,2-6-3-16,2-4-2 15,-5 4-74-15,-5 3-138 16,0 0 121-16</inkml:trace>
  <inkml:trace contextRef="#ctx0" brushRef="#br0" timeOffset="-120737.74">461 6384 1009 0,'-1'-1'124'0,"1"-1"117"0,1 2-29 0,-1 3-39 0,0 7-44 0,-1 13-65 0,-4 4-35 0,5 13-23 0,3 1-2 0,0 1-2 0,5-1-1 0,5-11-22 0,4-3-45 0,2-10-132 16,2-4-178-16,-2-13 204 16</inkml:trace>
  <inkml:trace contextRef="#ctx0" brushRef="#br0" timeOffset="-120610.65">491 6190 1173 0,'-12'-1'80'0,"-1"-1"37"0,8-4-74 15,-1-1-37-15,14-5-151 0,4-1 102 0</inkml:trace>
  <inkml:trace contextRef="#ctx0" brushRef="#br0" timeOffset="-119881.02">886 6291 1225 0,'3'46'87'0,"0"3"42"0,-3-3-15 0,0-4-59 0,-5-4-3 0,2-10-8 0,-3-6-5 0,3-11 7 0,3-11 1 0,-4-9-5 31,6-8-7-31,0-18-13 16,2-3-2-16,7-4-2 15,0-3-2-15,8 12-3 16,-3 8-3-16,-2 12-3 16,4 13-1-16,-6 10-4 15,3 6 1-15,-3 1-1 16,1 5 0-16,3-5 1 15,-2-2-1-15,3-6 0 0,0 1 0 16,4-7-1-16,4 0 1 16,-6-3 0-16,3 0 0 15,0 1 0 1,-4 4-2-16,5 8 1 0,-2-2-1 16,-4 3 1-16,-3-1 0 0,-1-7 1 15,0 5 1 1,-2-11 3-16,-2-2 1 15,-4-12 0-15,3-6-1 0,0-6-2 16,3 1 3-16,3 3 10 16,0 0 3-16,-3 9 4 15,0 4-5-15,0 17-11 16,-1 6-3-16,-2 24-2 16,-7 8-1-16,5 23-1 15,-6 5-1-15,-1 8-5 16,1 5-14-16,-6-16-3 15,4-6-2-15,-1-23-1 0,0-14 12 16,-4-26 1-16,4-11 3 16,0-25 9-1,3-14 2-15,2-30 4 0,-1-13 0 16,12-20-3-16,6-1-3 16,12 16 8-16,2 13 4 15,8 35 5-15,-3 14 0 16,-8 31-9-16,-1 7-3 0,-10 25 2 15,-10 7 2 1,-6 7 1-16,-8 2 1 0,-6-2-4 16,-3-5-21-16,-2-8-70 15,-1-11-60-15,9-19 67 16</inkml:trace>
  <inkml:trace contextRef="#ctx0" brushRef="#br0" timeOffset="-119544.05">1805 5651 1177 0,'5'11'126'0,"1"9"68"0,1 21-35 0,-1 7-44 15,-1 24-37-15,-2 9-14 0,-1 13-38 0,1-1-13 0,6-17-8 0,7-10-5 0,12-26-5 16,2-17-1-16,7-18 1 15,0-10 3-15,-7-15 4 16,4-7 2-16,-8-6 2 31,-4-8 7-31,-1 8 20 0,-4 1 9 16,-7 18 3-16,-1 9-4 0,-6 21-21 16,1 13-7-1,0 10-5-15,-4 5-2 0,5-11-3 16,6-1-1-16,2-18 0 15,9-6-19 1,-3-14-79-16,4-9-70 0,6-15 81 16</inkml:trace>
  <inkml:trace contextRef="#ctx0" brushRef="#br0" timeOffset="-119384.67">2230 5818 1447 0,'-10'5'50'0,"-1"-5"-17"0,10 0-51 0,7-7-247 0,14-8 178 0</inkml:trace>
  <inkml:trace contextRef="#ctx0" brushRef="#br0" timeOffset="-119149.27">2624 6026 1430 0,'-28'27'101'0,"-1"3"31"16,-1 0-12-16,7 6-97 15,4-4-7-15,16 1-16 0,11-3-2 16,9-10-3 0,8-2-12-16,7-10-38 0,2-8-27 15,6-10-49-15,-2-6-8 16,0-9-4-16,-4 0 5 15,-5-7 23-15,-1 4 16 16,-9 4 39-16,-3 5 22 16,-12 8 25-16,-4 10-27 0,0 1 29 15</inkml:trace>
  <inkml:trace contextRef="#ctx0" brushRef="#br0" timeOffset="-118944.3">2708 5700 936 0,'0'-18'22'0,"-2"-2"-19"0,5 4-1 0,-3-3 0 0,5 7-179 0,6 1 130 16</inkml:trace>
  <inkml:trace contextRef="#ctx0" brushRef="#br0" timeOffset="-118467.48">2897 5857 541 0,'-3'4'159'0,"1"5"169"0,-1 4-103 0,-6 4-60 0,2 4-35 0,6 1-43 0,-2 0-24 0,7-2-43 0,7 4-11 0,-1-7-6 32,1 4 0-32,0-2-97 15,0 0-149-15,5-5 144 0</inkml:trace>
  <inkml:trace contextRef="#ctx0" brushRef="#br0" timeOffset="-118132.64">3061 5392 1178 0,'-1'0'155'0,"-3"3"96"0,1 20-56 0,-5 13-43 0,2 21-63 0,-3 9-27 15,5 13-45-15,3-2-7 0,2-3-6 16,4-1-1-16,9-17-2 0,7-2-1 15,4-18-2 1,5-11-8-16,6-12-2 0,2-7-9 16,2-17-39-16,1-3-37 15,-2-17-109-15,-4-1-167 16,1-12 212-16</inkml:trace>
  <inkml:trace contextRef="#ctx0" brushRef="#br0" timeOffset="-117991.6">3061 5667 1370 0,'6'8'100'0,"9"-8"53"0,10-10-24 0,22-9-70 0,8-11-13 0,21-3-26 0,1-3-6 0,-1-4-11 0</inkml:trace>
  <inkml:trace contextRef="#ctx0" brushRef="#br0" timeOffset="-106639.15">5197 3984 233 0,'-12'9'48'15,"-1"2"84"-15,0-4 15 0,2 1 10 0,0-2 8 0,5 0-20 0,-2-3-6 0,6 5-15 16,2-3-8-16,8 0-19 0,7 0-10 0,15-4 0 15,20-1-5-15,19-3-19 0,15-3-12 0,6 2-33 32,-10-2-5-32,-4 1-103 15,-2 4 68-15</inkml:trace>
  <inkml:trace contextRef="#ctx0" brushRef="#br0" timeOffset="-104611.79">12666 12968 432 0,'-8'5'108'0,"0"-2"104"15,-3-1-12-15,-3 1-30 0,1 2-11 0,-1-2-4 0,1 2 6 0,4 1 1 0,-2-1-4 16,0 2-22-16,1-2-22 0,4 3-40 0,-4-3-11 0,10-4-16 16,0 1 0-16,8 0 17 0,5-6 3 15,15 1 5-15,7 2-2 0,15-4-20 16,10 5-11-1,3 0-20-15,-1 0-6 16,-10 5-8-16,-11 3-1 16,-6 1-1-16,-8 2-1 15,-5 3 0-15,-8-1-23 16,-9-2-81-16,4 0-55 16,-9-11-213-1,0 2 202-15</inkml:trace>
  <inkml:trace contextRef="#ctx0" brushRef="#br0" timeOffset="-104233.89">13475 12768 1085 0,'-5'-11'165'0,"-3"2"154"0,-3 1-33 0,-1 1-43 0,1 6-26 0,-1-4-37 0,6 5-14 0,3 0-41 0,0 3-21 0,8 5-38 16,1 6-19-16,7 18-25 0,4 6-7 0,0 14-11 0,7 11-3 0,-7 6 0 15,2 2-1-15,-5-3-18 0,-3-5-25 0,4-6-69 0,-1-5-63 0,-2-8-395 16,3-8 356-16</inkml:trace>
  <inkml:trace contextRef="#ctx0" brushRef="#br0" timeOffset="-97133.98">21741 12784 238 0,'-1'0'94'0,"-1"0"113"0,1 1-9 0,1 3-15 0,0-4-14 0,0-2-28 0,1 0-21 15,-1 1-31-15,2 1-13 0,-2 0-24 0,0 0-7 0,0 0-10 0,0 0 2 16,1 0 6-16,-1 5 3 15,0 2 8-15,0-5 4 16,0 6 7 0,0-3 3-16,-1 1 3 0,1 2-2 15,0 1-3-15,-2-4-5 16,1 8-12-16,-1 1-4 16,2 8-10-16,3 5-5 15,-1 12-9-15,-1 8-5 16,-1 9-10-16,2 4-2 0,3-2-1 15,-5-1 0 1,0-12-3-16,-3-2-6 0,1-15-37 16,2-4-26-1,2-10-107-15,1-6-91 0,3-8 149 16</inkml:trace>
  <inkml:trace contextRef="#ctx0" brushRef="#br0" timeOffset="-95973.14">22025 12899 390 0,'0'-2'138'0,"0"-2"126"0,0 0-67 0,0 1-2 0,-1 3-33 16,-1 0-10-16,1 0-20 0,1 0-11 0,0 0-19 0,0-1-11 0,1-9-15 0,4 6-2 0,8-6-3 0,2 2-5 0,3 0-9 0,7-3-9 0,5 3-18 0,5 4-7 31,4 5-11-31,-3 4-6 0,-7 8-4 15,-2 1-2-15,-7 6 0 32,-9 4 1-32,-5 3 1 0,-6 0 1 15,-9 2 0 1,3 1 0-16,-21 4-4 0,0 0-1 16,-9 3-2-1,-8 2 1-15,7-1 2 0,3-5 1 16,8-3 2-1,14-8-2-15,10-5 0 0,4-2-2 0,12-1 2 16,10-2 2 0,12-1 2-16,8 0-1 15,8-6-3-15,2 3 0 16,-5-8-25-16,-10 0-27 0,-6-6-87 16,-6-1-78-16,-2-10 114 15</inkml:trace>
  <inkml:trace contextRef="#ctx0" brushRef="#br0" timeOffset="-95166.4">22855 12694 671 0,'2'0'128'15,"-1"0"114"-15,1 0-33 0,-2 0-61 0,1 0-16 0,4 0-20 0,-2 3 0 0,1 0-7 0,-4-3-5 0,-4 3-5 0,0 1-6 0,-7-3-10 16,-2 4-6-16,-6 3-14 0,2 1-5 15,-4-1-6 1,2 6-6-16,-4 2-12 0,4 3-7 16,-2 9-11-16,-1 4-6 15,3 4-4-15,-3 0-2 32,6 9-1-32,4 0-2 0,10 3-3 0,2 2 0 15,13-3 0-15,2-2-1 0,9-6 2 16,1-3 0-1,2-11 0-15,0-2 1 16,9-16 0 0,5-7 2-16,2-7 6 15,6-6 9-15,-8-11 16 16,-6-1 11-16,-18 0 22 0,-8 1 5 0,-12 1 3 31,-11 4-6-31,-22 6-21 16,-12 2-14-16,-7 19-26 15,-8 4-12-15,11 17-44 16,2-1-31-16,10 2-89 16,12-5-59-16,17-15 125 15</inkml:trace>
  <inkml:trace contextRef="#ctx1" brushRef="#br0" timeOffset="36584.37">13104 11791 0,'0'0'0,"0"0"0,0 0 16,0 0-16,0 0 16,0 0-1,0 0-15,0 0 16,0-39-16,0 35 15,-4 0 1,-4 0-16,4 4 16,0 0-1,4 0-15,-4 0 16,-4 0-16,4 0 16,0 0-1,0 0 1,4 0-16,-8 0 15,4 0-15,0 0 16,0 0 0,4 0-16,0 0 15,0 0-15,0 0 16,0 0 0,0 0-16,0 0 15,0 0 1</inkml:trace>
  <inkml:trace contextRef="#ctx0" brushRef="#br0" timeOffset="-89526.49">5661 6182 453 0,'-5'5'141'0,"-4"1"105"0,-2-6-32 0,1-3-35 0,4-8-57 0,-2-3-21 15,5-3-22-15,1-2-3 16,-1 1-7-16,-3 3-5 16,1 4-18-16,-1 1-3 0,0 7 0 15,-2 3-3-15,-2 6 9 16,1 4-2-16,-1 1-4 16,7 1-5-16,3-2-15 15,2-5-3-15,6-2 0 16,-1-2 4-16,5 2 3 15,-3 1-1-15,-3 8-5 16,4 7-6-16,-6 14-4 16,4 8-4-16,-4 10-1 15,-1-2-1-15,3 3-1 16,-3-10 1-16,5-7-2 16,-5-5 1-16,4-10-2 15,0-4 1-15,1-6 0 16,0-9 0-16,2-9 0 0,-1-6 1 15,2-2-2 1,2 2 1-16,1-2-2 16,3 1-1-16,5 7 0 0,4 0-3 15,2 5 0-15,7 4 0 16,9 1 0-16,8-1 2 16,14 4-2-16,7-5 1 15,-7 0 0-15,0 0 1 16,-1 0 0-1,-3 0 1-15,2 0 0 0,7 2 0 0,5-2 0 16,6 0 0-16,0-2 0 16,2-4 0-1,-13 1 0-15,-2 5 2 0,-4-8-1 16,-1 4 0-16,3 4-1 16,7-2 0-16,3 4 1 15,2-1-1-15,-3 2 1 16,-8 5 0-16,-4-2 0 15,-7 1 0-15,-2-6 0 16,-3-1-1-16,4-1 1 16,3 1 0-16,14-2 0 15,-4-3 0-15,6 5 0 16,-11 0-1-16,-9 8 1 16,-1 2 0-16,-8-4 1 0,1 4 0 15,-14-1 1-15,2-4 0 16,0 3 0-1,-5-5 0-15,-2-3 0 16,4 0 1-16,-6-2-1 0,3-4 1 16,-1 4-2-16,4-4 1 15,-2-2-1-15,-3 5 1 0,-1-3-1 16,1 3 0-16,-9 3 3 16,-4 0 0-16,-14 0 6 15,0 0 0 1,0 0 1-16,0-2-2 0,0 0-5 15,0 2-3-15,3-12-3 16,6 5-1-16,-2 0 0 16,1-1 2-16,-2 5 0 15,-1-4 1-15,-2 4 1 16,2-2 1-16,-1-3 0 16,-1-1 0-16,-1-7 1 15,1-1 1-15,-4-8 0 16,1-4 1-16,-2-13 2 15,-1-1-2-15,-2-6 0 16,-1-1-1-16,-5 7-3 16,-3 7-2-16,4 12-3 15,4 10-4-15,3 14-3 0,-4-3 0 16,7 9 2-16,0 1 2 16,0 2 3-16,0-1 1 15,2 3 1-15,3 2 0 16,-1-1 1-16,-2 2 0 15,1-1-1-15,-1 1-1 16,6 5-1 0,1-2 0-16,1 7 0 0,1 1 1 0,0 2 1 15,0 0 1 1,-8 0 1-16,5 0 0 16,-7-4 1-16,-1 1 1 15,-1-5 1-15,-2 0 0 0,-2-7-1 16,5-2 1-16,0-9 1 31,-2 1 2-31,-9-1 3 0,3-1 1 0,-7-3-2 16,-6-3-1-16,-12 3-3 15,-5 1-2-15,-6 2-1 32,0 0-1-32,-1 0-1 0,3 0 1 15,-2 2 0-15,3-2 0 16,0-2 0-16,-3 2 0 0,4-3-1 0,-3-2 1 15,4 5-1 1,-7 0-1-16,-4 5 0 0,4 0 0 16,-14 0 0-16,-1 1 1 15,5-3 0-15,3-1 0 16,7-1 1 0,7 1-1-16,5-4 1 0,0-1-1 15,5 0 1-15,-5-5 0 16,-4 2 0-16,-2-4 0 0,-5 6-1 15,-1-3 0-15,-8 6 0 16,-6 1-2-16,-4 4 1 16,-1 3 1-16,2-4-1 15,6-2 1-15,3 6 0 16,2-6 0-16,2 4 0 16,1 3 0-16,-5-7 0 15,-3 6 0-15,-7 1 0 16,-10 0 0-16,-5-5 1 15,6 0-1-15,8-3 0 16,7-3 0 0,6 1 0-16,3-3 0 0,8 2 0 15,-3 2-1-15,1-2 0 16,-7 1 1-16,-7 4-1 0,-3 1 0 16,-1 1 1-1,4 4-2-15,-2 0 1 0,7 0-1 16,10 0 0-1,-4 1 0-15,18-4 0 0,1 5-1 16,5-6 0-16,8 6-1 16,-1-7 1-16,6 3 0 15,3-3 2-15,-4-1 0 0,-1-2 1 16,6 2 0-16,-4-6 0 16,4-2-1-16,-1-2 0 31,1-6 0-31,2-5 1 15,0 0 0-15,-2-4 1 16,3-6 0 0,-1-6 0-16,-3-1-1 0,4-3 1 15,1-2 0-15,-5-7-1 16,2 1 1-16,3 1-1 16,-4-1 0-16,2 9-1 15,-2 7-1-15,5 12 1 16,0 6 1-16,0 10-1 15,-3 5-1-15,-2 12-2 16,4 5-1-16,1 8 3 0,0-2 0 16,4 5 0-1,1-2 0-15,0 0 1 16,3 1 0-16,1-1 0 0,-6 1 0 16,8 2 0-16,-1-1 1 15,-4-1 0-15,5 2 0 16,-8-6 2-16,-1-3 0 15,4-4-1-15,-3-6 0 16,-1-5 1-16,4-1-2 16,-1-4-1-16,-2-2 1 15,7-2-2-15,-2-1 1 0,1 1-1 16,2 2-1-16,6 5 0 16,1-2-2-16,9 3 0 15,7 1 0-15,12-4 1 16,6-2 0-16,19 4 1 15,8 0 1-15,6 0 1 16,5 3 0-16,-9-1 0 16,-3-2-1-16,-2 0 0 15,2 0 0-15,11-4 1 16,3 2 1-16,4-3-1 16,-9-1 1-16,-7-7-1 15,1 2 0-15,-2-5 0 16,7 1 0-16,8 2 1 15,2-3-1-15,-3 2 2 16,-6 1 0-16,-16 5 0 0,-8-1 1 16,-11 4-1-16,-3 0 0 15,-5 0 0-15,2 0-1 16,7 0 0-16,7 2 1 16,-1-2-1-16,1 0 0 15,-4-3-1-15,-2 3 1 0,-2 0-1 16,0 1 0-1,-6 4 2-15,-4 2 0 16,-7-7 2-16,-2 4 0 16,-7-5 0-1,-1-1 0-15,-2-1 0 0,-2-8-1 16,3 8-2-16,-1-4 0 0,2 6-2 16,1 2 0-16,-1 6-1 15,0 2 1-15,-4 1 1 16,1 1 0-16,-2 0 2 15,-5-8 1-15,-1 0 2 16,-6-1 1-16,-4-7-2 16,9 0 2-16,-8-7-3 15,3-6-2-15,-2 2-4 16,-1-1-3-16,-2-5 2 0,0 5 1 16,-1-5 4-1,4 1 0-15,-5-4 2 0,1-2 0 16,-2-4 3-1,-3-4-4-15,-8-3-16 0,-3-1-14 16,-10 1-51-16,-1 1-41 16,-5 11-255-16,-8 10 230 15</inkml:trace>
  <inkml:trace contextRef="#ctx0" brushRef="#br0" timeOffset="-87211.82">6390 5392 349 0,'0'-8'108'0,"1"2"86"0,1-3-4 0,3 1-11 0,-2 5-23 0,-3 1-18 0,-3 5-27 0,-2 5-7 0,-1 3-10 0,-2 5-7 15,0 6-14 1,3 0-10-16,2 10-21 0,3-6-9 16,3 9-16-16,0-2-5 15,5 3-7-15,-6 4-1 16,-2 1 0-16,0 1 0 16,-3-8-12-16,3-3-30 15,1-14-79-15,1-4-60 16,6-5 86-16</inkml:trace>
  <inkml:trace contextRef="#ctx0" brushRef="#br0" timeOffset="-86733.5">6579 5463 420 0,'-9'0'131'0,"-2"0"136"0,0 0-28 0,4 5-58 0,1-3-32 0,6 2-35 0,8-2-12 0,6 1-18 0,5-3-4 16,6 3-21-16,7 3-13 15,-4 7-21-15,2 1-8 16,0 5-8-16,0-1-2 0,-1 0-3 16,-4-3 0-16,-3-4 1 15,-8-2 1 1,-6-1 1-16,-8 2 2 16,-10 4 1-1,-8 1-1-15,-11 9-3 0,-9 1-1 0,-3 1-3 16,2 0 0-16,9-4-2 31,9-3-2-31,17-4 0 0,7-3-2 0,19-2 4 16,5-2 0-1,7-5 3-15,4-3 0 16,-3-8-2-16,3 3 3 0,-3-6-73 16,-4-3-106-1,10 0 103-15</inkml:trace>
  <inkml:trace contextRef="#ctx0" brushRef="#br0" timeOffset="-86272.38">7354 5339 664 0,'0'-16'134'15,"0"0"100"-15,-8 3-30 0,0 2-25 0,-9 8-29 0,-1 3-19 0,-10 11-31 0,-4 8-14 0,1 10-30 31,-7 4-13-31,3 11-27 16,5 3-8-16,5 10-8 16,1 6-1-16,13-3-1 0,3-2-1 15,12-7 0-15,5-13 1 16,13-12-1-16,8-7 1 16,8-14 4-16,6-5 4 15,3-14 8-15,-2-3 3 16,-12-2 4-16,-6 1 1 15,-24 1 5-15,-6 1 1 0,-23 7-5 16,-10 4-5-16,-11 10-15 16,-4 6-7-16,7 14-47 15,5 7-53-15,13 5 58 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9:02:02.4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3787 10836 324 0,'-18'8'29'0,"-2"-2"30"0,3 2-93 0,-5-3-24 0,1-3-1 0,4-6 15 0,2-3 52 0,3-6 91 0,-1 2 45 0,2-2 80 16,5 4 11-16,-5 7-26 15,0 1-28-15,0 4-62 0,-3 0-25 16,3 5-35-1,1-5-12-15,8-1-9 0,-1-2-4 16,18-7-5 15,8-9-2-31,18-1-7 0,13 0-2 16,22-2 2 0,23 6 6-16,19 1 3 0,10 1 2 15,12 3-6-15,6 0-9 16,11-2-7-16,4 4-3 0,13 3 8 15,-5-7 0-15,4 9 0 16,-1 1 1-16,-9-2-11 16,-6 2 1-16,-15 2-1 15,-6 4 0-15,-18 5 2 16,-20 0 2-16,-32 2 2 16,-17 3 0-16,-16-4 5 15,-14 1 4-15,-11-4 17 16,-8-6 11-16,-11-3 0 15,0 0-2-15,-1-1-19 16,-1-1-10-16,0 1-9 16,-2-1-4-16,0-1-2 0,-4 3-1 15,2-2 0-15,-3-1-2 16,-1 2-45-16,-3-7-40 16,-1 2 47-16</inkml:trace>
  <inkml:trace contextRef="#ctx0" brushRef="#br0" timeOffset="1131.61">4801 11066 1226 0,'5'-15'126'0,"0"-4"89"0,-4 0-12 0,-1 6-65 16,-8 4-27-16,2 7-50 0,-5 2-20 0,2 8-17 0,2 0-2 0,6 6-1 15,1 3 1-15,4 10-8 16,9 3-2-16,1 13-7 16,2 4-1-16,-7 0-4 15,4-4 5-15,-3-10-59 16,-7-11-47-16,5-11-124 16,-5-4-173-16,0-20 230 15</inkml:trace>
  <inkml:trace contextRef="#ctx0" brushRef="#br0" timeOffset="1505.68">5088 10943 1563 0,'-1'-3'118'0,"-2"0"54"0,3-5 7 0,3 0-75 0,6-3-10 0,9-1-33 0,2 1-20 0,2 9-24 0,0 4-9 0,2 10-8 16,0 6 0-16,-2 5 0 16,-10 4 0-16,-12 6 0 15,-11 7 3-15,-17 1-2 16,-5 1 1-16,-2-4-1 16,2-3 1-16,9-8-1 15,8-4-1-15,15-9-3 16,6 1 0-16,15-3-1 15,2-1 1 1,10 2 1-16,1-4 0 0,3-6-10 16,10 1-29-16,-2-11-73 0,3-7-52 15,-2-11-190-15,-6-10 199 16</inkml:trace>
  <inkml:trace contextRef="#ctx0" brushRef="#br0" timeOffset="1805.67">5686 10899 893 0,'0'0'179'0,"-4"2"184"0,-3 4-174 0,2 0 13 0,-7 10-63 0,-1 3-19 0,-7 13-54 0,-4 7-20 0,-3 12-26 15,-3 7-12-15,8 0-9 16,10 1-3-16,12-9-6 15,14-4 0-15,13-13-2 0,6-6 0 16,6-18 6-16,1-6 2 16,-1-11 6-1,-1-6 4-15,-7-1 4 16,-5-4 4-16,-17 0 21 16,-9 0 7-16,-12 0 9 0,-11 8-1 15,-13 4-23 1,-3 7-12-16,-7 7-43 15,5 12-31-15,2 8-138 16,7 4 114-16</inkml:trace>
  <inkml:trace contextRef="#ctx0" brushRef="#br0" timeOffset="3342.39">11476 8059 355 0,'-3'0'81'0,"3"0"96"16,0 0 11-16,0-5 15 0,1 1 1 0,-1 2-21 0,-3-3-28 0,-5 4-47 0,4 1-18 0,4 0-13 16,-2 1 0-16,2 2 0 15,0-1 2-15,3 11-8 32,7 1-5-32,2 13-23 0,-2 9-13 0,-1 19-17 31,-1 8-8-31,-6 10-5 0,-1-4 0 0,1-7-19 15,-2-10-15 1,3-13-68-16,5-12-58 0,-3-11 87 0</inkml:trace>
  <inkml:trace contextRef="#ctx0" brushRef="#br0" timeOffset="3497.13">11780 8244 1634 0,'0'7'163'16,"-3"0"105"-16,-1 1-103 0,-1-7-62 0,-5-1-55 0,7-12-40 0,3-3-14 0,0-5-98 0,10 3-80 0,9 2 94 15</inkml:trace>
  <inkml:trace contextRef="#ctx0" brushRef="#br0" timeOffset="3811.59">12180 7838 1277 0,'4'-8'135'15,"4"2"125"-15,-5 6-24 0,-3 13 5 0,-4 6-36 0,-9 12-57 0,-9 7-31 0,0 16-47 0,3 7-19 0,2 12-31 16,-1 4-7-16,10 6-8 16,2 0-3-16,12-13-2 15,1-3-3-15,7-20-47 16,5-3-46-16,-3-15-129 15,7-11 117-15</inkml:trace>
  <inkml:trace contextRef="#ctx0" brushRef="#br0" timeOffset="4206.83">13453 8064 1185 0,'9'9'137'0,"-1"4"130"15,-8 1-12-15,-13 10-22 0,-7 2-49 0,-16 8-96 0,-7 5-32 0,-9 10-41 0,-6 3-9 0,2 0-16 16,3-6-19-1,13-8-78-15,4-8-62 0,14-15-297 16,6-7 271-16</inkml:trace>
  <inkml:trace contextRef="#ctx0" brushRef="#br0" timeOffset="4366.92">13073 8119 1478 0,'14'9'106'0,"5"9"51"0,12 7 0 0,9 14-57 0,2 9-14 0,10 10-39 0,4 2-16 16,2-3-22-16,7-4-5 15,-10-13-48 1,0-4-68-16,-9-11 66 0</inkml:trace>
  <inkml:trace contextRef="#ctx0" brushRef="#br0" timeOffset="5046.13">14369 8111 545 0,'0'0'117'0,"-4"2"129"0,0 1-26 0,3 0-7 0,-1-1-20 0,-2 1-27 0,2-3-21 0,7-5-25 0,-1-1-11 15,11-1-23 1,5 1-6-16,4 0-17 0,-1 1-12 16,12 3-18-1,5 2-9-15,1 4-15 0,4 5-4 16,-13 4-5-16,-1 4 0 0,-18 10-3 16,-11 6-2-16,-17 9-7 15,-11 6-7 1,-14 10-20-16,-7 7-16 0,-4 3-17 15,-1-5 8-15,8-8 22 16,6-5 18-16,10-15 26 16,14-7 1-16,14-9 9 15,11-4 1-15,20-3 18 16,9 1 6 0,15-1-4-16,8-1 0 0,14-1-19 15,10-4-6-15,-6-6-51 16,-3-1-65-16,-16-7-341 15,-12 0 275-15</inkml:trace>
  <inkml:trace contextRef="#ctx0" brushRef="#br0" timeOffset="5459.34">14969 7766 1172 0,'16'0'116'0,"-4"3"76"0,7-2 1 0,3-1-46 15,-3 0-48-15,5-1-67 0,-2-1-20 0,-6 1-42 16,-1 1-59-16,-2-2 53 0</inkml:trace>
  <inkml:trace contextRef="#ctx0" brushRef="#br0" timeOffset="5669.9">15545 7564 1665 0,'6'0'140'0,"-3"5"51"0,0 6-10 0,-6 12-83 0,3 12-30 0,-5 6-33 0,2 8-10 0,3 3-29 15,3 0-27-15,2 0-106 16,-3 2-135-16,-12 6 147 15</inkml:trace>
  <inkml:trace contextRef="#ctx0" brushRef="#br0" timeOffset="8874.9">12030 8795 363 0,'6'0'107'0,"-4"0"119"0,7 2-53 0,-6 0-20 0,-3-1-4 0,0 4 1 0,-8-5-8 0,-1 3-34 0,-4 2-25 15,-4 3-43-15,1 1-16 16,4-1-14-16,-1 2 2 0,5-1 9 16,5-3 3-1,1 1 9-15,2-3 2 16,5 3-4-16,-2-4-3 16,0 8-9-16,-3-3-4 15,0 3-8-15,0 1-2 0,3 1-3 16,9 0-2-16,5-1-1 15,7-1-1-15,10-3 2 16,6-5 1-16,7-3 12 16,-3 0 4-16,-4-6 15 15,-4-2 4-15,-6-3-4 16,-8-3-2-16,-2 1-11 16,-7-1-4-16,-7-3 1 15,-4 1-1-15,-2-1-2 16,-2-5-1-16,1-1-6 15,2 3-3-15,6-1-1 16,-3 3-2-16,9-1-2 16,0 4-1-16,-4 6-3 15,2 4-1-15,-9 5-41 0,1 2-43 16,-3 7-165 0,3 2 144-16</inkml:trace>
  <inkml:trace contextRef="#ctx0" brushRef="#br0" timeOffset="10713.31">12191 8985 517 0,'0'3'100'0,"1"2"112"0,1-5-3 0,-4-2-17 0,2-1-19 0,-9 0-48 0,4-2-22 0,-1 3-38 0,4 2-16 0,1 0-25 16,-3 7-6-16,6 1-4 0,6 3 2 0,-2 6 4 15,-3-1 1 1,5 9-6-16,-6 0-3 0,-1 7-6 16,4 1 0-16,-5 5-3 15,0-2-1-15,0 3-1 16,2 1 0 0,-2-1-1-16,3-1 1 0,0-6 0 15,3 1 0-15,2-5-1 16,-5 2 1-16,2 2 0 15,-5-4 0-15,0 0 0 16,3-1 0-16,-3-1 0 16,2-1 0-16,-2 2 1 15,-3-2-1-15,-2-3 1 0,-3 0 1 16,-5-3-1 0,2 1 0-16,-1 4-1 15,-1-2-1-15,5 8 0 0,-4-3 1 16,1 1-1-16,0 5 1 15,-2-4-1-15,-1 1 0 16,-5 3 0 0,-2-3-1-16,-2 5-1 0,5-2-2 0,-2 3 1 31,2 0 0-31,-1 4 0 0,4-3 3 16,-3 1-1-16,3 2 1 0,-1 1 0 15,2 0 1-15,-2 1-1 16,-6-2 1-1,-2-2-1-15,-3-2 2 0,0-8 0 16,4-3 1-16,2-1 0 16,-1-5-1-16,0 3 0 15,0-1 0-15,-6-1 0 16,1 1 1-16,-9-1-1 16,-5 1 0-16,-2-1-1 15,-4 1 0-15,-1 1 0 16,4-5-1-16,-3 0 1 15,1 1-1-15,-1-1 1 16,-2-1 0-16,0 0-1 16,2-1 1-16,-1-2 0 0,6 0 0 15,-4-1 1-15,-3-4 1 16,-6 0-1 0,-7 1 0-16,-2-4 0 0,-1 5 0 15,2-4 0-15,-2 0-1 16,0-4 1-16,1-2 1 0,7-2 0 15,-3 1 1-15,-3-4 2 16,-3 3-1 0,-10 1 0-16,2-2 0 0,6 1-2 15,-5-6 0 1,10 2-2-16,3-4 0 0,-1-2-1 16,2 1-2-16,1 1 0 15,-7 4-1-15,-1-5 2 16,-2 3 0-16,11-5 1 31,2-1 0-31,8-3 1 0,7-2-1 16,1-1 2-16,0-6 0 15,4 1 0-15,0 1 0 0,8-2 1 16,4-1 0-16,1 0-2 16,1-3 0-16,8 8-2 15,4 0 0-15,6 9 1 16,1 4 0-16,2 9-1 15,0 0 0-15,-1 0-2 0,1 1 0 16,-8 6 1-16,5-3 2 16,3 4 0-16,-4-3 1 0,-2-3 0 15,1 2 1 1,4-4-1-16,-1 0 0 16,-9-1-1-16,7-7 0 0,-3-2 0 15,4 3-1-15,0-9 0 16,1 2 0-16,1-4 1 15,-2-2 1-15,-1 4 2 16,-2 2 2-16,5 3 7 16,-1 0 3-16,2 3 11 15,0 0 3-15,0 6 0 32,-2 1-5-32,-9 1-12 0,3 4-7 0,-7 11-9 15,0 7-4-15,1 11-1 16,-5 2-1-16,4 4-3 15,0 2 0-15,3-6-1 16,5-2 2-16,1-11 8 16,5-6 2-16,1-10 3 15,0-4 3-15,0-2-2 0,-4-7 0 32,4-4-2-32,0-5 0 0,5-9-1 0,5-6 0 15,2-4 1-15,6-3 2 16,5-1 1-16,-1 1 3 15,2 5 13-15,-7 6 6 16,-4 11 14 0,-2 2 3-16,-8 3-8 15,0-2-6-15,-3 5-14 16,2 0-5-16,1 1-4 16,-1-1 0-16,6 8-3 15,1 4-2-15,15 11-4 16,1 8-2-16,13 4 1 15,1 3 1-15,12 3 2 16,1-4 0-16,5-4-3 16,2-2-33-16,3-8-105 15,-4-1 91-15</inkml:trace>
  <inkml:trace contextRef="#ctx0" brushRef="#br0" timeOffset="15529.38">4629 11705 147 0,'-3'5'44'0,"2"-2"64"0,-3-3 11 0,4 0 65 0,2-2 18 0,0 1 39 0,2-1-7 0,1 4-44 16,0 6-27-16,12 9-55 16,2 5-24-16,16 5-26 15,4 1 3-15,23 4-1 16,4-5 2-16,21-8-9 16,6-4-13-16,25-10-23 15,8-5-10-15,1-12-11 16,-11-3-46-16,-13-2 34 15</inkml:trace>
  <inkml:trace contextRef="#ctx0" brushRef="#br0" timeOffset="18280.79">15911 7674 533 0,'-8'3'131'0,"-2"4"106"0,1-1-69 16,-2 3-26-16,0-2-30 0,3 1-11 0,6-7-15 0,2 1-1 0,10-4-1 0,-1 1 2 0,4-6-9 15,-4 4-12-15,-1 2-25 16,0 1-10-16,-5 1-13 16,0 2-5-16,1 4-7 15,3-4-1-15,6 5 2 16,4-4 2-16,13 7 1 0,0 4 1 16,13 2-2-1,6 4-2-15,6 1-2 16,3 0-1-16,-2 8 0 0,0 1 0 15,-5 5 1-15,-4 2 3 16,1 3 4-16,-6 2 1 16,2 1-2-16,-3 0-2 0,-1 8-4 15,1 5-1-15,-2 1-1 16,5 5 0-16,-3-1 0 16,-1 1-1-16,-2-1 0 15,-8-6 1 1,-3 4 0-16,-2-5-1 15,-3 5 0-15,-2 5-1 0,-4 6 1 16,-2 5 1-16,1 1 0 16,-1 0 0-16,0-6 1 15,-6-3 0-15,3-8 2 16,-6-3 1-16,-5-4 6 16,0 3 4-16,-5-4 2 15,-6 3 1-15,-5 5-5 16,-4-5-2-16,-6 3-2 15,-4-1 2-15,-6 0 1 0,-5 0 1 16,-11-1 0 0,-8 3-1-16,-6-4-3 0,-7 8-1 15,-3 6-1-15,4 5-2 16,-4 10-1-16,-3-5 0 16,-14-3 0-16,-1-7 0 15,-9-6 6-15,-1-3 0 16,6-8 3-16,3 0-1 15,4-6-5-15,-10-2-2 16,-14-3-1-16,0-2 0 16,-10-2-2-16,7-1 0 0,1-8 0 15,-11 1-1-15,-4-1 0 16,-2 0-2-16,6-2 2 16,8-1-2-16,-10-6 1 15,-4 3-1-15,2-5 2 16,3-1 0-16,23 0 3 15,3-4 2-15,4-7 8 16,0 0 4-16,-2-5 7 16,1-2 1-16,13-1-6 15,2 2-5-15,0-6-8 16,-8 6-3-16,-13 2-3 16,-6 2-1-16,5 4-1 15,8 1-2-15,10-2-2 16,7 3-1-16,5 2-1 15,1 0 0-15,11-4-4 0,10-1-4 16,13-3-21-16,10-3-13 16,12 0-13-16,5 0 0 15,9-6 16-15,1 1 12 16,4-4 8-16,1 1-11 0,0 0-61 16,1-1-47-16,3 4-145 15,-3-2-191-15,2 0 279 16</inkml:trace>
  <inkml:trace contextRef="#ctx0" brushRef="#br0" timeOffset="18611.12">11992 11156 824 0,'-5'-3'137'0,"0"-5"180"0,-2 2-198 0,2 0 10 0,-8 4-11 0,-3 4-9 0,-3 9-35 0,-4 6-17 0,-7 11-30 15,-8 6-7-15,-3 5-10 0,-3 7-4 16,4-4-6-16,6 4-2 16,12-8-1-16,3-3-1 15,17-1-2-15,8 3 3 16,13 0 6-16,10 4 5 15,16-1 4 1,9-4-3-16,12-4-5 0,12-4-3 16,8-11-14-16,4-4-34 15,-1-11-169-15,-7-2 138 16</inkml:trace>
  <inkml:trace contextRef="#ctx0" brushRef="#br0" timeOffset="19208.8">13612 10783 689 0,'-8'0'145'0,"3"-2"125"0,1 2-70 0,1 0-16 0,3 2-53 0,0-2-22 0,7 1-34 0,3 2-13 16,9 2-6-1,5 0-8 1,2 6-23-16,1-2-10 0,2-2-12 0,-3 2-1 15,0-4-23-15,-3 1-47 16,-5-4-262-16,1 2 211 0</inkml:trace>
  <inkml:trace contextRef="#ctx0" brushRef="#br0" timeOffset="19507.56">14115 10570 1221 0,'5'-11'119'0,"1"4"79"0,-6 6-10 0,-1 9-49 0,-6 4-23 0,3 10-36 0,-1 4-18 0,5 8-24 0,5 6-11 0,1 2-18 0,4-1-4 16,1 2-5 0,-4-5-20-16,3 0-61 0,1-4-43 15,0-2-144-15,2-5-187 16,2-9 267 0</inkml:trace>
  <inkml:trace contextRef="#ctx0" brushRef="#br0" timeOffset="19791.3">14693 10500 1014 0,'6'-6'188'0,"4"1"140"0,-3 5-103 0,-3 10-38 0,-1 7-70 0,0 10-29 0,3 12-42 0,-3 5-15 0,4 2-20 0,-3 0-5 0,1-8-3 0,3-5-5 16,-3-9-42-1,1-4-38-15,-4-7-139 0,-2-5-129 16,0-8 192-16</inkml:trace>
  <inkml:trace contextRef="#ctx0" brushRef="#br0" timeOffset="19995.57">14518 10716 903 0,'9'-6'77'0,"2"1"121"0,5-3-42 0,8 2 42 16,2-3-9-16,1 7-57 0,8 0-30 0,1 2-50 0,-3 4-18 0,8-3-24 15,7 1-6-15,-3-1-4 16,3 3-19-16,-6-9-57 16,-10 0-63-16,-2-3 69 15</inkml:trace>
  <inkml:trace contextRef="#ctx0" brushRef="#br0" timeOffset="20262.43">15194 10402 1268 0,'0'-1'127'0,"0"1"120"0,-1 0-84 0,1 8-37 0,0 6-33 0,1 11-46 0,4 11-9 0,5 10-15 15,2 2-6-15,-1 0-14 16,2-5-7-16,-2-7-41 16,-3 1-47-16,0-11-183 15,-4-7 160-15</inkml:trace>
  <inkml:trace contextRef="#ctx0" brushRef="#br0" timeOffset="20681.7">15351 10333 694 0,'7'-8'143'16,"1"2"125"-16,2-4-77 0,1 3-8 0,3 0-39 0,0 1-18 0,5 1-36 0,0 2-16 0,3 3-28 0,-1 0-13 0,-1 6-19 0,4 4-6 0,-8 7-8 15,-2 4-1-15,-5 9-8 16,-6 4-5-16,-6 4-12 15,-6 0 0-15,-2-2 7 16,-5-9 7-16,5 0 11 16,0-3 1-16,11-10 0 15,8 0-2-15,6-5 2 16,11-2 0-16,10-3 2 0,-5-2 0 16,6-4 3-1,-1-7-22-15,-5-4-100 0,1-1-129 16,3-6 129-1</inkml:trace>
  <inkml:trace contextRef="#ctx0" brushRef="#br0" timeOffset="21173.97">15777 10087 489 0,'-7'2'117'0,"-1"1"121"0,5 0-14 0,3-3-33 0,0 0-29 0,2 0-38 0,6-3-9 0,4 0-19 15,2 3-6-15,2-3-17 16,2-2-8-16,4 2-11 0,1-1-5 15,1-2-12-15,0 1-6 16,1-1-8 0,-1 1-4-16,-2 4-8 0,-2 1-2 15,-6 9-7-15,-3 4-2 16,-7 14-1-16,-3 3-3 16,-1 19 0-16,-1 3 1 15,-3 9-13-15,-3-1-21 16,5 0-84-16,0-5-65 15,4-3 94-15</inkml:trace>
  <inkml:trace contextRef="#ctx0" brushRef="#br0" timeOffset="23655.02">11473 11396 306 0,'14'-11'65'0,"-3"9"101"0,-1 4 35 0,-15 12 38 0,0 4 13 0,-6 0-11 0,-3 1-21 0,1-8-56 15,2-1-29-15,2-9-51 16,4-2-20-16,-3-12-12 15,0-1-5-15,-1-3-5 0,-7 3-2 16,-8-1-6-16,-1 1-7 16,-16 8-12-16,-11-2-2 15,-11 8-7-15,-8 3 0 16,-2 2 0-16,1 0 1 16,-17-2 2-16,-2 1 2 15,-10-4 0-15,-3-4 1 16,1 2-1-16,10 2-1 15,2 0-2-15,-4 0-1 16,-6 3-1-16,-5 4-2 16,-7 0 0-16,2 1-1 0,6 2-2 15,-4-4 0-15,-2-1-1 16,-4-5-1-16,5 0-2 16,6-5-2-16,17 4-2 15,3-3 1-15,1 3 1 16,-7-7 3-16,-8 5 2 15,5 0 1-15,6-2 1 16,8 3 1-16,10 1 0 16,-1-1 1-16,3 1 3 15,0-1-1-15,-10 0 1 16,0-2-1-16,-2 1-3 16,0-2-1-16,14-3-1 15,1 0 1-15,-3 2 4 16,-2-5 0-16,-13 3 1 15,0 5-6-15,-8-2 0 0,2 5-4 16,9-6-2-16,3-5 3 16,16 1-4-16,6-2 6 15,9-1 0-15,7-4 3 16,3 4 2-16,10-1-1 16,1-2-1-16,0 5-1 15,7 3-1-15,0-1-1 16,-1 7 1-16,1 0-1 15,-7 2 0-15,1 4 0 0,-7-4 1 16,-2 1 0-16,4-1 0 16,3-1-1-16,7-1 0 15,-1-4-2 1,8 3-3-16,-1-1 0 0,4 0-18 16,0 2-21-16,8 2-84 15,-2-2-66-15,2 1 102 16</inkml:trace>
  <inkml:trace contextRef="#ctx0" brushRef="#br0" timeOffset="24228.77">6824 10885 691 0,'6'-8'107'0,"0"3"100"0,-1 4-19 0,-7 1-33 0,-4 1-16 0,-6 3-32 0,-6-1-19 0,4 1-28 0,-11-2-12 0,-2 4-18 16,-1 1-5-16,-21 5-11 15,-5 1-3-15,-6 1-5 16,-3 5-2-16,11 2-1 15,0 2 0-15,11-1 8 16,5-3 4-16,13-1 14 16,8-1 8-16,4-9 2 15,7 3-1-15,6-2-11 16,1 1-7-16,5-1-5 16,5 2 2-16,-1 3 3 15,3 4 2-15,0 1 3 16,4 6 3-16,-1 6-4 15,7 3-3-15,0 3-9 16,2 3-6-16,9-4-6 16,4-1 0-16,7-8-29 15,5-5-46-15,3-7-102 16,7 6 94-16</inkml:trace>
  <inkml:trace contextRef="#ctx0" brushRef="#br0" timeOffset="29160.45">6316 7241 330 0,'-5'0'89'0,"-4"6"82"0,4-1-64 0,-2-4-13 16,6-1-7-16,-1-6 15 0,4 3 23 0,1 1 8 0,3 1 0 0,-4 2-7 0,-2 4-10 15,-2 3-9 1,-4 1-22-16,0-2-16 0,1 0-35 16,5-7-7-16,-3 4-7 15,3 0 0-15,3 3-3 16,2 4-2-16,-5 1-1 16,0 2 3-16,-10 9 2 15,-1-3-1-15,-6 5-2 16,-5 2-4-16,-7 5-3 15,-4-6-2-15,3-2-1 16,-8-5 0-16,-4 0 2 16,-5-5-1-16,-6-4 6 15,3-1 5-15,-1-1 2 16,3-2-1-16,-3 2-5 16,-1-3-4-16,-2 3-6 0,1-2-1 15,-6 2-2-15,-4 1-1 16,-9-1 2-16,-4 0 0 15,0-3 3-15,12 1 4 16,8-6 7-16,6 0 5 16,6-6 4-16,1 0 0 15,1-4 5 1,-4-3-1-16,-3 1-7 0,3-1-3 0,-4 1-12 16,-1 2-4-16,-15 2-1 31,-2-1-1-31,0 6-1 15,0 1 1-15,8 2-1 0,-1 0 0 16,3 2 1-16,-2-2-1 0,-5 3 0 16,-3-2 2-16,-6-1-1 31,-7 0 0-31,6-1 1 0,4-1-1 0,12 1-1 16,4 1 0-1,8-5 1-15,0 3-1 0,4 1 0 16,-1-2 1-16,-2 1-1 15,-6 2 0-15,-3-2 1 16,1-2-1-16,0-1 1 16,4 2 1-16,6-5 0 15,-4 3 1-15,11-4 0 0,0-1-1 16,-1 4 0-16,2-2-1 16,1 3 0-16,-1 4-1 15,5 1-1-15,1 0 0 0,6 3-1 16,-4 3 1-1,4 2-1 1,2 3-2-16,6 0 1 16,8 0-1-16,0 5 1 15,-1 0 0-15,3 4 1 16,-6-1 1-16,1 6-1 16,4 1-1-16,2 8 1 15,0 0-2-15,-1 2 1 16,4 8 1-16,1-1 0 0,-7 4 0 15,5 0 0 1,1 0 0-16,0 2 0 16,4-3 1-16,-2-2 0 0,3 0 1 15,3 2 0-15,-4 0 0 16,0 3 0-16,-1 3 0 16,-1 6 1-16,0-1-1 0,2 1 0 15,-1-7 0-15,4-4 0 16,-3 0 1-1,-2-4-1-15,-2 3 1 0,-4-2 1 16,1 5-1-16,-4 1 1 16,-2 1 0-16,-2-2 0 15,0-1-1-15,2-7 0 16,7-3-1-16,4-1 0 16,0-7 0-16,1-5 2 15,2 2 1-15,-3-2 1 16,3-2 1-16,-7 3 2 0,1 0 1 15,-9 0 3 1,1-1 2-16,4-6-1 16,-5-2-1-16,5-10-3 0,3 0-2 15,4-7-1-15,0 2 0 16,0-2-4-16,0 0-1 0,-1-6-19 16,2-1-24-1,-1 4-84-15,0-5-110 0,0 8 131 16</inkml:trace>
  <inkml:trace contextRef="#ctx0" brushRef="#br0" timeOffset="29571.82">2332 9357 541 0,'-9'0'99'0,"1"3"115"0,3 2-25 0,4 1-47 0,1-3-7 0,4-1-23 0,7 3 7 0,0-4 8 16,2 1-11-16,1 7-30 0,2-1-20 0,0 6-30 15,1 7-11-15,-1 2-13 0,-3 4-3 16,-1 5-4 0,2-1-2-16,4-1 0 0,1-1-1 0,-2-9-1 15,2-6 9-15,-5-6 18 32,0-8 8-32,1-12 13 0,5-12-5 0,5-14-16 15,1-6-8-15,7-5-13 16,6-5-5-16,10 1-53 15,6-4 116-15,15-19-62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7:48:05.1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2813 7619 651 0,'4'-9'36'0,"-1"-1"2"0,2 2-2 0,-5 8-25 0,0 5 14 0,0 1 32 0,1 5 11 0,1 5 22 0,-2 5-7 0,0 9-26 0,0 3-12 0,0 11-26 0,-2 6-11 0,1 13-6 0,-3 11-2 16,-7 10 1 0,0 6 0-16,-3 12 1 0,-8 7 0 15,-6 8 0-15,-6 4-1 16,-5-5 0-16,0-3-1 16,-4-7 0-16,5 1 0 15,5-3 1-15,3-9 0 0,16-10 0 16,0-14 0-16,7-24-1 15,7-9-2-15,7-24-1 16,5-12-1-16,4-23 2 16,6-21 1-1,8-26 0-15,2-14-1 16,4-29 0-16,2-4 1 16,6-17 2-16,0-2 1 0,3-14 2 15,-2-9 1-15,0-5 1 16,-5-2 2-16,-2 9 4 15,0 9 6-15,-8 12 11 16,3 15 4-16,-8 37 14 16,-8 18 8-16,-6 34 17 15,-11 17 0-15,-12 46-9 16,-10 18-12-16,-12 45-27 0,-5 25-3 16,-11 25-5-16,-10 10 0 15,0 17-2-15,-5-3-3 0,-1 5-8 16,3-4-3-1,-4-2-63-15,11-4-34 0,5-1-102 16,5-8-117-16,19-19 187 16</inkml:trace>
  <inkml:trace contextRef="#ctx0" brushRef="#br0" timeOffset="1558.66">2938 14096 1167 0,'-9'68'120'0,"4"1"65"0,-6-3-30 0,0 10-97 0,1 6-23 0,-4 16-28 0,8 4-3 0,-15 12-4 0,4 3-1 15,-5 10-14-15,-2 6-9 0,1 21-22 16,-6 9-14-16,-6 5 9 16,1 1 10-16,-4-17 23 0,8-15 15 15,2-44 7-15,10-22 2 16,9-52 1-16,6-21-1 16,9-50-2-16,6-25-2 15,12-32-2-15,5-11 0 16,8-17-2-16,11-3 1 15,-1-18-1-15,5-5 0 0,2-10-1 16,-7-11-1 0,-3 2 3-16,-3-1 1 0,2 13 1 15,-2 4 2 1,-10 20 1-16,1 12 1 0,-16 31 5 16,-10 24 3-16,-12 41 9 15,-12 24 1 1,-15 41-2-16,-8 23-3 0,-6 47-11 15,-5 24-2-15,-2 27-4 16,1 15-1-16,-11 17-1 16,1 4-2-16,0 4 0 15,0 3 3-15,11-10-31 16,10-8-13-16,7-16-43 16,10-22-20-16,12-37 27 15,5-21 14-15,8-44 44 16,6-23 17-16,7-47 13 15,4-26 8-15,12-45 11 0,9-33 0 16,12-35-8-16,10-10-6 16,3-8-10-1,0 7-1-15,-1 30 4 16,-7 16-2-16,-3 50-59 0,-8 23-197 16,-1 57 161-16</inkml:trace>
  <inkml:trace contextRef="#ctx0" brushRef="#br0" timeOffset="76560.5">3902 7975 480 0,'0'-1'129'0,"0"-1"112"16,-2 2-73-16,1 0-23 0,-5 0-37 0,2 0-15 0,1 0-7 0,3 0-4 0,0 0-18 15,0 0-10-15,0 2-16 16,3 3 0-16,2 1 3 16,6-3 5-16,3 0 4 15,8-3 4-15,13-3 11 0,5-2 3 16,10-7 1-1,1-1-2-15,2 4-9 16,-4-4-9-16,-5 5-19 0,-1 2-9 16,-1 4-12-1,1 2-3-15,8 0-3 0,5 3 0 16,15-3 9-16,-1 4 5 0,5-3 4 16,-4 2 3-1,-4 0-4-15,-3 4-3 0,-12-3-6 16,1 8-5-16,-1-5-4 15,1 0-2-15,12-1 3 16,6-1 2 0,6-5-1-16,4 0 2 0,-10 1 0 15,-8 2 0-15,-8 2 0 16,-5-2 0-16,12 1-3 16,-5-8-1-16,11-5 0 0,12 3-2 15,2-2 1-15,6 1 1 16,-6 6-1-1,-11-4 1-15,-6 4-1 16,-3 1 0-16,1 4 1 16,5 4-1-16,9 5 0 0,0-10 1 0,5 2-1 15,-4-1-1-15,-7-12 0 16,-2-1 0-16,2-5 0 16,8 0 2-16,11 4 1 15,9 4 0-15,-6 6-1 16,-3 1 0-16,-11-1 0 31,-8 2 0-31,-13 6 1 0,4-7 1 0,-8 6 1 16,-6-2 1-1,-7-9 2 1,-3 4 0-16,-9 0-29 0,-6 5-44 16,-12-18-183-1,-9 7 149-15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7:49:16.1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7985 9183 460 0,'-10'-1'82'0,"-5"2"84"0,0 1-42 0,-7 4-12 16,5-3-5-16,4-3 7 0,1-3-11 0,2-5-20 0,4 2-5 0,0-5-11 31,2 0-5-31,4-3 6 0,5 0 5 0,1 1 6 0,1 0 1 0,2 12-5 0,5 1-9 0,9 8-12 16,3 4-4 0,11 9-11-16,2 1-3 15,8-2-9-15,1 3-4 0,9-8-1 16,1-4 5-1,13-1-2-15,5-9-7 16,15 1-7 0,13-2-9-16,11 0-2 0,2 2 2 0,-10 4-1 15,-7 2 1 1,-12 4 1-16,-3 1 0 16,-7 0 2-16,-9 1 2 15,-11-2 3-15,-12-1 2 16,-19-3 5-16,-6 0 4 15,-29-3 6 1,-7-2 1-16,-29-1 4 0,-16-4-7 16,-17 0-15-16,-13 1 3 0,-8-1-17 0,-7-1-3 15,-15 3-10-15,-7 0-8 16,-2 6 9-16,6 6 0 16,28 2 14-16,9-2-1 15,16 3 0 1,7-1 1-16,13-5-1 0,13-3-2 15,23 1-5 1,6-4-4-16,18 2-6 0,13 1 8 16,25-4 9-16,7-2 11 15,30-10 8-15,10-4-6 16,23-3 3-16,21-7-7 0,3-3 2 16,0-1-1-16,-14-7-10 15,-15 0-72-15,-12-7 52 16</inkml:trace>
  <inkml:trace contextRef="#ctx0" brushRef="#br0" timeOffset="1486.63">2766 8338 813 0,'0'-3'176'0,"0"-2"136"0,-3-1-73 0,1 1-37 0,-9-1-64 0,-1 3-31 0,-17 1-56 15,-10 2-20-15,-15 14-20 0,-10 7-4 0,-1 12-4 0,-3 10-1 0,14 4-2 16,2 3-1-16,16 1-1 0,6-5-2 0,17-7-3 0,6-1 1 0,13-10 7 16,0-1 6-16,15-3 12 31,6-1 9-31,7-5 9 0,3 2 2 16,-4-6 3-1,1 5-6 1,-10 5-5-16,-7 3-1 15,-13 12 0-15,-8 7 0 16,-18 11-7-16,-8 7-4 0,-9 9-8 16,-8-1-4-16,2-5-13 15,-2-9-18-15,3-12-45 0,4-7-37 16,7-17-83 0,10-14-66-16,18-14 140 0</inkml:trace>
  <inkml:trace contextRef="#ctx0" brushRef="#br0" timeOffset="1876.9">2739 8684 1078 0,'24'6'121'0,"-5"0"93"0,-6 7-45 0,-9 4-26 0,-4 0-5 0,0 7-14 0,0 4-24 0,-9 10-43 16,7 11-24-16,1 10-22 0,1 1-7 0,11 1-5 16,4-6-4-16,14-7-2 15,6-7 1-15,2-13-1 0,1-6 1 16,-3-11 14-16,-5-13 12 16,-3-16 23-16,3-12 16 15,-8-27 16-15,2-3 2 16,-13-19-7-16,-5-6-7 15,-3 6-20-15,-8-3-8 16,-3 17-10-16,-3 9-9 0,-1 22-9 16,-1 9-5-16,4 19-10 15,4 11-16 1,0 6-79-16,5 9-58 16,10-4-226-16,2 4 213 0</inkml:trace>
  <inkml:trace contextRef="#ctx0" brushRef="#br0" timeOffset="2507.27">3492 8556 1253 0,'0'-3'128'16,"0"3"90"-16,-5 1 14 0,-1 10-65 0,-4 2-20 0,4 4-45 0,-3 7-14 0,2 7-28 0,1 9-11 16,6 12-26-16,3 11-13 0,7 16-5 0,2 8-3 0,2 2-1 0,1-3 1 15,-4-11-1-15,-2-5 0 0,-6-18 2 0,-1-13 0 0,-2-22-3 0,-2-9 0 0,-1-27-1 16,-5-14-2-16,-1-28 1 0,-2-16 2 0,-4-26 0 31,3-9 2-31,7-8 5 0,5 5 2 16,6 6 18-1,18 23 7-15,6 24 9 0,6 12 2 0,7 29-14 16,-5 8-4 0,0 18-10-16,0 11 2 0,-4 11-5 0,-4 7 0 15,-14 9 0 1,-8 6-6-16,-19 8 3 15,-11 1-2 1,-8-6-5-16,3-11-1 0,2-17-3 16,1-12-4-1,13-18-3-15,9-8-1 16,6-5 0-16,13 0 3 16,10 3 5-16,4 4 8 15,18 8 16-15,2 4 7 0,10 10 9 16,-1 1 2-16,-3 17-7 15,-13 2 0-15,-14 14-12 16,-13 10-5-16,-21 6 0 16,-14 5-8-16,-23 7 2 15,-12 1-4-15,-15-2-14 16,-3-3-20-16,1-5-78 16,-2-3-61-16,14-12 85 15</inkml:trace>
  <inkml:trace contextRef="#ctx0" brushRef="#br0" timeOffset="17055.66">7909 11803 889 0,'10'-6'104'0,"1"-1"76"0,3 1-6 0,2 3-64 0,3-4-18 16,1 6-39-16,4 1-11 16,4 9-7-16,4 4 2 0,7 11 2 0,4 2 0 0,15 3 8 15,0 2 0 1,18 1 9-16,11-7 4 0,20-7-13 16,13-4-8-1,0-5-18-15,-6 1-8 0,-25-7-1 16,-10-3 8-16,-14 1-123 15,-10-2-170-15,-20-10 162 0</inkml:trace>
  <inkml:trace contextRef="#ctx0" brushRef="#br0" timeOffset="19556.16">9584 5687 625 0,'-4'-5'96'0,"-1"4"95"0,2-1-23 0,-7 4-35 0,6 3-13 0,-3-4-21 0,3 2-4 0,5 7-2 16,4-4-1-16,19 15-16 0,9 1-4 0,14-3-8 0,21 4-3 0,23-10 4 0,25-4-9 16,24-9-21-16,4-9-11 0,10-7-18 0,-4-6-3 0,-2 2-25 0,-6-1-76 0,-25-14 63 15</inkml:trace>
  <inkml:trace contextRef="#ctx0" brushRef="#br0" timeOffset="38460.3">14443 11789 643 0,'18'8'122'0,"2"3"104"0,17 0-104 0,13 3 1 0,23-6-30 0,7 0 0 0,21-7-1 16,6-1-3-16,5 3-13 0,-1 7-9 0,9-1-25 16,4 4-12-16,-5 0-17 0,-7-6-3 0,-21 4-3 0,-10-3 0 0,-17 2 21 0,-1-7 12 15,-25 0 26-15,-11-3 13 0,-24-3 2 0,-11 3-8 0,-26-8-19 0,-17 2-15 16,-18-1-20-16,-15 0-4 16,-31-1-8-1,-14 3-1-15,-13 5-7 16,1 3-4-16,4 13-9 0,9 8 0 0,8 1 1 15,4 0 3 1,30-1 6-16,22-10 0 16,34 3-2-16,9-1 3 0,20 0 7 15,9-1 7 1,15-2 13-16,15 1 6 0,27 0-3 16,17-1-1-16,33-2-6 15,0-9-8-15,14 1-2 16,10-3-2-16,0-3-7 15,5 1 0-15,-28 1 2 16,-13-1-17-16,-35 0-69 16,-16-1-66-16,-17 8 72 0</inkml:trace>
  <inkml:trace contextRef="#ctx0" brushRef="#br0" timeOffset="61250.58">8073 11667 544 0,'-16'-11'137'0,"-1"2"122"0,-13 6-81 0,2 1-32 16,-9 4-44-16,1 2-20 0,9 3-21 0,2-1-5 0,6 0-7 0,-1-1-3 15,5-3 11-15,3 2-2 0,10-4-2 0,-1 0-5 0,11 0-18 0,14-1-5 0,17-6-4 16,20 4 1-16,23 0-11 0,9 0-4 0,13 3-7 0,-7 6-3 0,-3-3 1 0,12 4 1 0,9-4 5 0,7 2 5 0,-12 2 10 0,-10 0 4 16,-25 2 3-16,-7 1-1 15,-17 2-1-15,-4-1 2 16,-23-6 3-16,-9 3 18 15,-15-5 10-15,-15-1-5 0,-15-2-3 16,-15-2-19-16,-8-4-12 16,-9 0-4-1,-20-7-8-15,-12-1-2 0,-17 1-54 16,-4 4 5 0,12 5-5-16,10 4 1 0,27 7 47 15,12 1-3-15,17 1-1 16,8-4 2-16,28 4-1 15,7-2 2-15,24 2 6 16,11 2 0-16,13-1 2 16,9-3 0-16,17-3-4 0,10-4 2 15,13-2 2 1,1-3-4-16,-10-7-97 0,-7-1-83 16,-14-9 93-16</inkml:trace>
  <inkml:trace contextRef="#ctx0" brushRef="#br0" timeOffset="64244.55">16837 9226 442 0,'-24'14'120'0,"8"-4"138"15,4 1-43-15,12-5-5 0,1-4-13 0,20-1-20 0,1-1-14 16,12-1-42-16,4 1-23 0,7-2-31 0,5-3-18 0,13 5-23 0,11-1-3 0,16 7-20 0,24-3-2 15,17 10-1-15,9 1-7 0,4-1 5 0,4 6-1 16,8-4 4-16,3 1 2 0,-1 5 4 16,-9-6 2-16,-12 7 1 15,-5-4 0-15,-9 1 3 0,-14 0 5 16,-24-5 8-16,-17-3 5 0,-20-6 6 31,-11-4-3-31,-21-4 3 0,-5-2 0 0,-14-7-5 31,-11-6-5-31,-22-2-12 0,-10-5-7 0,-20-1-9 16,-12 0-5 0,-27-4-4-16,-12 0-4 0,-13 1-15 15,-2 2 0-15,-1 2 4 16,-9 0 4-16,-11 0 17 0,2 4 3 16,20 7-3-16,21 12-1 15,10-1-2 1,4 3-1-16,14 0 3 15,0-8 2-15,35 8 2 0,9-4 1 16,17 5 5 0,7 4 2-16,14 1 5 0,11 2 3 15,6 3-1-15,12 8 2 32,15 0 0-32,10 8 2 0,18-7 0 15,9 7-1-15,10-3-5 16,-1-8-3-16,16 6 2 15,4-7 1-15,20 0 6 16,-3 4 0-16,-10-4-4 16,-16-2-3-16,-22 0-3 15,-8-1-2-15,-27-4 3 16,-4 8-27-16,-29-4-121 16,-15 1-198-16,-32 4 184 15</inkml:trace>
  <inkml:trace contextRef="#ctx0" brushRef="#br0" timeOffset="154314.64">2287 17345 951 0,'11'0'110'0,"4"0"56"0,4 0-52 0,-3 0-76 16,1 4-26-16,2 3-10 0,-1 2-2 0,-3 5-3 0,6-1 0 0,-4-1 1 0,9 4-1 0,11-6 3 15,8 1-1-15,11-7-1 16,8 3 1-1,3-2-1-15,6-1 0 16,4 9-1-16,-1-4 0 16,9 1 1-1,8 1 2-15,16-2 2 0,6 1 1 0,-1-1-3 32,-4 4-4-32,-4-8-2 15,9-1-1-15,14-7 5 16,4 2 1-16,6-4 2 15,0 3 2-15,14 2 1 0,1-1-1 16,2-2 3-16,-1 1-1 0,-2-1 2 16,3 1 0-16,-4-1-2 15,-1-5-1 1,-14-9-1-16,13 3-1 16,3-5-1-16,-4 1 1 15,-7 6 0-15,-2-6 0 0,2 3 0 16,5 4-1-16,4 4 0 15,-7 6-1-15,9 2 0 16,-8 1 1-16,9 3-1 16,-2-1 0-16,7-5 1 15,1-6-1-15,-1 1 1 16,2-10-1-16,-7-4 1 16,12 1 0-16,0-2-1 15,3 3 0-15,21 3 0 16,0 3-1-16,7-2 0 15,8-2 0-15,2 0 0 0,7-1 1 16,17 1 0-16,4 6 1 16,-7 4 1-16,4 0-1 15,0 7 19 1,-6 6 4-16,15-1 7 0,1 7 1 16,-6-2-19-16,10 1-2 0,-14 1-7 15,0-4-1 1,16-2 1-16,-16-3-1 15,17-4 0-15,7 0-1 0,-10-4 7 16,22 2 15 0,2 0 14-16,-4 1 3 15,18 2 5-15,-11 6-7 0,22 1-8 16,0 0 0-16,13 4-13 16,3 1-5-16,12-1-4 15,7 1 1-15,7-2 10 16,2-1 4-16,-1 5 3 15,0-1-2-15,-7 2-13 16,2 8-6-16,-2 6-102 16,7 5 70-16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7:54:21.4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17851 3929 499 0,'0'0'180'0,"-3"-5"131"0,-2 5-36 0,0 3-14 0,4 0-53 0,-2 4-16 0,3 4-39 0,-3 6-16 0,3 10-44 0,3 8-23 0,-2 17-39 0,2 9-13 0,-1 13-15 0,-2 4-4 0,0-4-31 0,-2-5-28 0,2-11-44 16,0-7-37-16,2-18-77 15,-2-8-65-15,2-11 155 16</inkml:trace>
  <inkml:trace contextRef="#ctx0" brushRef="#br0" timeOffset="315.52">17801 3869 1319 0,'0'-35'158'0,"4"-3"86"0,4 5-32 15,5-5-18-15,3 12-42 0,3 0-22 0,1 12-42 0,4 5-17 0,-1 10-34 0,4 9-13 0,2 5-13 0,1 8-3 0,-5 2-3 0,-3 6-2 16,-13 10 1-16,-10 2 2 0,-17 1 1 16,-7 3 0-1,-13-2-5-15,-6-3-10 0,2-12-32 16,-9-5-25-16,13-14-64 16,3-8-36-16,18-15-124 15,5-7-220-15,23-6 303 16</inkml:trace>
  <inkml:trace contextRef="#ctx0" brushRef="#br0" timeOffset="660.98">18159 4006 908 0,'22'21'165'0,"-5"1"134"0,8 4-139 0,-10 1 0 0,-4 8-92 0,-2 3-28 15,-6 3-25-15,-3 3-7 0,2-3-1 0,-4-5-3 0,-1-7 37 0,3-10 14 0,-6-10 37 16,3-7 25-16,-7-9 7 16,4-13 4-1,1-7-11-15,5-6-15 0,6-13-36 16,4-1-21-16,7-12-25 15,10 1-9-15,0 9-9 0,0 7-2 16,0 13-6-16,-5 6-5 16,1 10-66-16,3 4-53 15,-3 5-162 1,2 4-159-16,5 4 251 0</inkml:trace>
  <inkml:trace contextRef="#ctx0" brushRef="#br0" timeOffset="1294.09">18684 4225 1281 0,'0'24'124'0,"2"-10"70"0,5 2 11 0,3-15-66 0,9-2-26 0,1-12-39 0,6-4-12 0,5-7-9 0,1 1-4 0,2-4 3 16,1 0 0-16,-14-5 0 15,-7 4-3 1,-16 1-10-16,-9 4-7 0,-20 4-5 31,-7 0-5-31,-13 14-8 0,-2 5-6 0,2 25-13 16,1 12-5-16,12 16-3 16,8 10-3-16,13 7 3 15,13 2 2-15,19-9 0 16,8-8-1-16,14-12-20 15,4-11-14-15,9-18-38 0,5-5-22 16,5-21-49 0,3-9-30-1,-3-15-18-15,-9-8 20 0,-9-5 74 0,-7-3 47 32,-13-2 94-32,-3 4 39 0,-13 10 55 15,2 6 21-15,-6 18 4 16,1 9-11-16,-1 20-26 15,4 9-16-15,-1 18-33 16,4 5-17-16,2 7-29 16,2-1-7-16,1-9-6 15,2-2-4-15,4-9 1 16,-2-9 3-16,2-3 26 16,1-4 15-16,1-14 29 15,3-1 18-15,3-11 12 16,5-6 4-16,8-15 2 15,4-6-15-15,2-12-36 0,-1-4-19 16,-4-1-29 0,-4 1-8-16,-6 17-5 0,-2 4 0 15,-11 7-46-15,-2 7-40 16,-6 5-132-16,11-3-114 16,5 1 180-16</inkml:trace>
  <inkml:trace contextRef="#ctx0" brushRef="#br0" timeOffset="1875.65">20688 4123 1358 0,'-2'6'148'0,"-12"0"125"0,-8 4-56 0,-18-4-21 0,-5 2-61 0,-4 0-79 0,-2 1-22 0,12 4-25 15,6 3-4-15,15 3-4 16,6-5-1-16,15 8 3 0,6-6 4 16,16 4 18-1,7 5 11-15,15-2 17 0,4 2 0 16,4 2-8-16,-3-2-6 16,-11 6-14-1,-6 1-3-15,-24 4-2 16,-11-4-2-16,-24 2-4 15,-9 3-6-15,-14-4-26 0,-10 1-24 16,0-7-58-16,4-5-41 16,5-11-117-16,9-9-115 0,21-16 209 15</inkml:trace>
  <inkml:trace contextRef="#ctx0" brushRef="#br0" timeOffset="2272.73">20907 3680 1815 0,'19'3'132'0,"-10"6"37"0,4 5 0 0,-4 23-36 0,-7 15-54 0,1 30-44 0,-5 11-11 16,-2 9-21-16,1-1-2 0,7-20-15 0,7-14-9 15,16-27-8-15,5-9 0 16,1-20 13 0,2-9 10-16,-5-11 16 15,-2-9 9-15,-1-10 29 0,-2-5 16 16,-8-7 15-16,-2 4-1 16,-11 9-14-16,3 7-5 0,-6 28-20 31,-2 12-4-31,-4 21-17 0,2 10-9 0,3 1-8 15,4-3-3-15,14-15-24 32,1-9-10-32,9-17-38 15,5-8-28-15,-4-11-53 0,-3-6-53 0,-3-18-224 16,2 1 253 0</inkml:trace>
  <inkml:trace contextRef="#ctx0" brushRef="#br0" timeOffset="2402.51">21416 3632 1100 0,'-22'-4'182'0,"-3"4"123"0,1 7-112 0,7 5-113 0,1-1-51 0,8-7-29 0,7-1-59 15,10 4 37-15</inkml:trace>
  <inkml:trace contextRef="#ctx0" brushRef="#br0" timeOffset="3020.32">21844 4194 1325 0,'0'16'278'0,"-5"-2"303"16,-15-13-350-16,-7-1-10 0,-3-1-124 0,-5-1-43 0,-3 5-38 0,2 15-15 15,3 16-18-15,1 10-5 16,20 5-24-16,12-1-22 0,17-9-38 16,10-7-8-1,11-13 13-15,1-10 24 0,2-14 51 16,-1-3 23-16,-1-17 33 16,-1-6 20-16,0-10 39 15,-2-13 8-15,-7-19 0 16,-6-10-5-16,-10-29-11 15,-10-5-8-15,-5-4-8 16,-5 10-8-16,-1 28-12 16,-2 24-1-16,2 39-13 15,0 22-8-15,-1 35-21 0,-2 22-12 16,5 23-1 0,-2 17 2-16,8 8 2 15,4 4 0-15,15-17-5 0,8-8-6 16,13-28-10-16,10-14-2 15,15-19 6 1,7-9 6-16,-4-16 9 0,-2-5 4 16,-7-14 3-16,-15-4 2 15,-8-6 10-15,-9-1 5 16,-14-4 13-16,-9 2 5 0,-8 1 3 16,-14 7 1-16,-7 22-19 15,1 12-10-15,-1 26-17 16,2 16-9-16,8 10 4 15,6-2 1-15,18-2-12 16,10-8-13-16,19-12-41 16,13-11-24-16,21-11-68 15,7-7-41 1,22-7-207-16,11 1 236 0</inkml:trace>
  <inkml:trace contextRef="#ctx0" brushRef="#br0" timeOffset="4448.27">14090 11716 668 0,'2'0'172'0,"-4"0"174"0,-4 0-32 0,1 0-50 0,-8 0-21 0,-1-3-40 15,-11-2-18-15,-5-4-69 16,-5 1-32-16,-14-6-49 15,-3-4-21-15,-9 3-9 16,1-1-4-16,1 5-5 16,9 8-2-1,7 4-4-15,7 7-1 0,11 9-1 32,4 4-3-32,15 9 3 0,0 5 0 0,10 9 4 15,1 6 3 1,-2 10 4-16,1 10 1 0,-9 5 0 0,-3 4 0 15,-2-2 0 1,3 2-1-16,2-5-1 0,8-3-1 16,10-8 1-16,6-4-2 15,7-14-2-15,3-7-1 16,5-14-2-16,1-10 0 0,5-14-9 31,1-3-22-31,0-14-72 16,-2-9-55-1,1-18-137-15,-4-1-194 0,-6-17 291 16</inkml:trace>
  <inkml:trace contextRef="#ctx0" brushRef="#br0" timeOffset="4649.3">13540 12170 1330 0,'15'10'101'0,"11"-10"61"0,15-7-53 0,9-8-8 0,12-14-52 0,9-4-69 0,3-9-231 0,6-4 164 0</inkml:trace>
  <inkml:trace contextRef="#ctx0" brushRef="#br0" timeOffset="4858.91">14704 11525 1791 0,'-22'-11'131'0,"-11"-3"75"15,-1 1-36-15,-5 2-57 0,0 8-27 16,9 5-39-16,9 10-12 16,8 18-10-1,4 10-8-15,9 20-12 0,3 11-5 16,8 11-4-16,2 1-2 15,1 1-54-15,-1-4-42 16,-4-2-149 0,-6-4-214-16,-1-8 271 0</inkml:trace>
  <inkml:trace contextRef="#ctx0" brushRef="#br0" timeOffset="5017.35">14245 12158 1060 0,'11'-5'195'0,"9"-6"300"0,4-3-302 0,11 0-46 0,4-9-34 0,-1 0-56 0,14-4-57 0,3-9-158 16,8-2-245-16,19-14 221 0</inkml:trace>
  <inkml:trace contextRef="#ctx0" brushRef="#br0" timeOffset="5255.47">15161 11546 1848 0,'-33'-6'197'0,"-5"2"119"0,-3 1-139 0,-1 3-45 0,12 8-73 0,8 8-19 0,15 15-26 16,6 12-9-16,9 25-10 0,9 11-2 0,3 12-17 15,3 1-25-15,-5-3-91 0,-2-3-83 16,-6-6 115 15</inkml:trace>
  <inkml:trace contextRef="#ctx0" brushRef="#br0" timeOffset="5493.72">14989 11918 1446 0,'32'-2'146'0,"-2"4"119"0,0 4-22 0,6 7-58 0,-1 0-28 0,0 7-54 0,-1 4-20 0,-9 6-33 16,1 0-8-16,-14 12-22 16,-2 4-6-16,-7 9-8 15,-1 7-14 1,-2 1-23-1,1-7-16-15,5-11-50 0,1-14-27 16,5-21-138 0,4-12-121-16,6-31 210 0</inkml:trace>
  <inkml:trace contextRef="#ctx0" brushRef="#br0" timeOffset="5649.94">15399 11546 1891 0,'-22'36'104'16,"3"-3"31"-16,2-9-59 0,9-12-88 0,3-5-56 0,15-9-248 0,17-1 194 0</inkml:trace>
  <inkml:trace contextRef="#ctx0" brushRef="#br0" timeOffset="6019.03">15849 11950 1484 0,'-13'-7'198'0,"-7"-1"137"0,-10 0-128 0,-6 5-32 0,-4 10-80 0,2 12-30 0,8 18-38 16,5 9-16-16,9 12-15 15,10-1-11-15,17-2-3 16,11-9-1-16,11-11 5 16,5-5 2-16,10-16 6 15,5-8 1-15,4-18-4 16,3-12 15-16,1-17 6 0,3-6 7 16,-3-7 28-16,-7 5 4 0,-18 13 34 15,-11 6 8 1,-18 21 1-1,-9 5-14-15,-3 20-37 0,-4 9-15 16,-4 20-26-16,5 2-15 0,7 5-31 16,7-5-22-16,8-11-91 15,16-10-65-15,-1-23-190 16,5-6 218-16</inkml:trace>
  <inkml:trace contextRef="#ctx0" brushRef="#br0" timeOffset="6179.35">16275 11620 1320 0,'-33'8'247'0,"0"3"283"0,0 5-395 0,12-4-60 0,9-5-135 16,13-4-69-16,13-8 72 0</inkml:trace>
  <inkml:trace contextRef="#ctx0" brushRef="#br0" timeOffset="6907.99">16646 12080 1200 0,'25'5'116'16,"2"-5"95"-16,3 0 2 15,5-3-26-15,2 1 0 16,-2-1-6-16,-3-5-7 0,-6-1-17 31,-2 1-14-31,-10-5-36 0,-4 6-14 16,-18-1-23-16,-6-2-11 0,-13 9-21 16,-5 1-12-1,-10 8-21-15,-1 10-14 0,2 12-23 31,3 8-11-31,13 11-21 0,9 2 0 0,15-1 8 32,5-1 10-32,17-10 22 0,6-6 11 15,7-6 10 1,9-5 2-16,1-6 3 16,0-5 1-16,-1-8 2 15,-5-4 5-15,-7-15 4 16,6-3 1-16,-9-14 0 15,4 0-4-15,-6-2 2 16,-10 0 3-16,-2 12 1 0,-4 7 0 16,-9 16-6-16,6 2-11 15,-4 20-20-15,-2 3-8 16,11 6-20-16,-1 3-11 16,8-4 7-16,9-2 5 15,10-9 16 1,8-7 16-16,6-10 8 0,3-4 3 0,8-10 11 15,0-2 5-15,-5-13 19 16,-6-8 11 0,-9-6 16-16,-8-6 6 0,-7-2 4 15,-1-6-5-15,-7-7-10 16,-2-6-5-16,-10-9-19 16,-4 0-5-16,-4 7-9 15,0 12-4-15,0 27 1 16,0 12-1-16,4 22-1 15,-3 16-2-15,7 22-5 0,-3 9-2 16,4 20-12 0,2 4-10-16,-1 12-29 0,-5 0-14 15,-5 0-51-15,0-2-45 16,-4-16-119-16,3-10-121 16,6-20 219-16</inkml:trace>
  <inkml:trace contextRef="#ctx0" brushRef="#br0" timeOffset="7084.7">17701 12055 1819 0,'30'8'149'0,"5"5"100"0,7-5-47 15,15 1-82-15,5-7-30 0,9-13-57 0,3-7-13 0,0-9-85 0,-5-9-82 0,17-13 84 0</inkml:trace>
  <inkml:trace contextRef="#ctx0" brushRef="#br0" timeOffset="7795.5">19213 12090 1333 0,'4'-2'149'16,"3"-2"135"-16,-3 2-59 0,4 8-35 0,-5-3-45 0,8 20-69 0,0 5-22 0,5 21-33 0,8 15-21 16,6 9-42-16,5 3-13 0,9-12-9 15,1-7 8-15,3-19 33 16,-4-8 16-16,-9-16 24 15,-10-11 13-15,-6-11 30 16,-2-15 17-16,-3-18 24 16,2-10 0-16,-8-18-22 15,-3-2-17-15,-2-2-37 16,0 6-8-16,-4 15-54 16,-3 6-56-16,1 19-175 15,3 10 147-15</inkml:trace>
  <inkml:trace contextRef="#ctx0" brushRef="#br0" timeOffset="8346.19">19935 12263 1250 0,'28'10'89'0,"6"-9"60"0,7-5-4 0,17-15 6 0,3-6-16 0,-4-15-21 0,2 12 1 0,-21-2 11 0,-10 6-2 0,-19 10-2 16,-12-7-6-16,-17 7-30 15,-17 0-11-15,-21 11-28 16,-7 3-19-16,-7 20-34 16,-1 13-12-16,21 18-23 15,6 10-10-15,29 4 0 0,12-2 1 16,15-16 8-16,15-2 5 15,24-23 10 1,12-5 9-16,25-17 19 0,-1-6 5 16,0-8 22-16,-6-4 4 15,-3 6 8-15,1-1 6 16,-3 7-13 0,-4 6-6-16,-18 12-19 0,-7 10-15 15,-16 13-44-15,-12-2-22 16,-11 2-20-16,-4-2 11 0,-7-8 40 15,-3-7 32 1,0-7 38-16,4-11 23 0,2-13 46 16,2-9 10-16,5-19 22 15,4-10-10-15,15-16-35 16,4-6-18-16,10 5-36 16,0 5-12-16,-2 19-12 15,-6 11-22-15,-4 9-65 16,0 9-51-16,1 3-137 15,3 5-81-15,7 3 189 16</inkml:trace>
  <inkml:trace contextRef="#ctx0" brushRef="#br0" timeOffset="8644.37">21642 12052 1808 0,'9'-8'171'0,"-9"3"138"0,-9 2-73 0,-19 0-73 0,-12 8-48 0,-12 3-80 16,-3 11-19-16,0 11-24 0,6 4-8 0,19 12-15 0,12-2-4 0,25-3 4 16,13 7 4-16,18-6 14 15,2 4 5-15,5 0 5 16,-4-1 3-16,-12-4-4 15,-12 2-3-15,-20-7-22 16,-13-1-24-16,-22-8-64 0,-3-2-39 16,-8-12-97-16,2-9-3 15,9-16 135-15</inkml:trace>
  <inkml:trace contextRef="#ctx0" brushRef="#br0" timeOffset="8839.27">21800 12200 1970 0,'27'44'172'0,"-2"7"102"0,-11-5-62 0,-9-1-103 0,4 0-43 0,-4-20-62 16,1-6-23-16,5-19-54 15,7-7-54-15,2-16-246 16,10-10 225-16</inkml:trace>
  <inkml:trace contextRef="#ctx0" brushRef="#br0" timeOffset="8959.17">21969 11721 1746 0,'-29'0'260'0,"-4"8"223"0,8 4-279 0,3 1-59 0,6-10-147 0,10-3-69 0,-1-16-126 0,6-3-88 0,23 4 152 16</inkml:trace>
  <inkml:trace contextRef="#ctx0" brushRef="#br0" timeOffset="9541.12">22262 12104 1225 0,'9'63'94'0,"3"-1"83"0,-5-1-51 0,4-10 11 0,-4-9-34 0,7-20-50 0,16-11-10 0,-3-15-8 16,11-9 14-16,3-12 43 15,-4-2 24-15,3-11 31 16,-10 3 12-16,-11 4-3 16,-14-5-6-16,-21-4-38 15,-13-1-21-15,-18 8-44 16,-5 11-30-16,-14 22-44 15,-13 11-20-15,-3 11-27 16,11 3 0-16,31-3 3 16,25-6 6-16,48-10 25 15,19-1 4-15,31-10 29 16,7 1 14-16,5 1 25 0,0 3 12 16,2 14 8-16,4 5-2 15,-7 17-17 1,-11 5-9-16,-26 6-22 15,-11 2-13-15,-31 0-30 16,-4-3-14-16,-11 0-2 16,-3-4 12-16,0-9 29 0,2-8 15 0,2-20 15 15,9-6 10-15,1-23 19 16,3-9 12-16,5-16 20 16,3-13 1-1,11-12-12-15,6 2-11 0,6 10-5 16,7 9-1-1,0 32 3-15,-3 10 4 0,-8 30-13 16,-3 14-10-16,-13 19-16 16,-2 10-11-16,-12 7-30 15,-6 4-17-15,-3 1-39 16,-4-5-27-16,10-7-50 16,2-13 372-16,7-12-186 31</inkml:trace>
  <inkml:trace contextRef="#ctx0" brushRef="#br0" timeOffset="12226.78">7431 10395 95 0,'-27'15'13'0,"-1"3"41"0,-4 1 5 0,5-5 41 0,5-2 22 0,5-1 26 0,3-3 16 0,-2 2 3 0,3 2-3 16,-1 3-26-16,-2 0-17 0,4 3-11 15,-1-2 2-15,5-5 1 16,7-11-10-16,-2 4-16 16,15-8-12-16,21-9-11 15,16 0 3-15,27 1-13 16,14-1-11-16,16 10-16 16,1 3-13-16,25 3-11 15,6 3-1-15,12 7-2 16,-2-2-1-16,-16 5 1 15,-10 3 15-15,-7-2-106 16,-3 5-123-16,-11 7 128 16</inkml:trace>
  <inkml:trace contextRef="#ctx0" brushRef="#br0" timeOffset="26368.7">3904 16851 647 0,'0'8'38'0,"-2"4"1"0,-6 11-31 16</inkml:trace>
  <inkml:trace contextRef="#ctx0" brushRef="#br0" timeOffset="26761.74">3818 17099 590 0,'0'9'133'0,"4"-3"164"0,-3-3-179 0,1-3-66 16,-1 0-24-16,1 0-18 15,1 0 10-15,5 0 10 16,3 0 5-16,2 0 26 16,1 2 4-16,9 0 17 15,4 2 4-15,16 3-16 16,1-4-7-16,8 2-11 0,-1-1-2 16,1-1-3-16,3 2-3 15,5 0-14-15,4-2-5 16,6-5-8-16,17-2-7 15,17-4-9-15,9 2-1 16,6 1-3-16,-6-5 0 16,17 6 0-16,7-7 0 15,11 3 1-15,2 1 0 0,3-2 0 16,0-4 2-16,5 2 10 16,0 3 9-16,-15-1 9 15,-18 7 3-15,-8 4-10 16,1 4-4-16,-14 4-6 15,-13 1 3-15,-24 6 1 16,-12 2 1-16,-19-2 1 16,-3 7 4-16,-17-2-66 15,-5-3-84-15,-6 0 77 16</inkml:trace>
  <inkml:trace contextRef="#ctx0" brushRef="#br0" timeOffset="28592.53">5866 17018 819 0,'3'0'133'0,"2"0"124"0,-5 11-66 16,-6 8-54-16,1 8-34 0,-6 8-40 0,-2 1-14 0,4 5-24 0,3-3-8 0,4 1-10 15,-1 2 1-15,3 5 12 0,0 6 6 0,-5 3 29 0,-3 3 10 16,-9 9 6-1,-8 0-1-15,-9 6-20 0,-2 4-11 16,-14 1-14-16,-10-1-4 0,-21 2-9 16,-20 0-3-1,-14-2 0-15,-6-6-2 16,2-13-2-16,10-6 1 16,-6-16-6-16,-8-2 3 0,2-19-1 15,-2-10 0-15,9-11 6 16,5-13-4-16,-12-13 5 15,-7-4 0-15,0-14-5 16,5-6 0-16,10-13-4 16,1-5-1-16,-7-14-2 15,-1-7-1-15,8-11-2 16,7-6 0-16,16-9 0 16,4-7 1-16,3-12 4 15,-3-4 1-15,3-4 0 16,5-8 2-16,15-5 0 0,8-9 1 15,21-5 5-15,6-10-1 16,13-1 4 0,2-3-1-16,7-5-2 0,-3 0 0 0,5-5-3 15,-2 2 0 1,0-8-2-16,5 8 0 0,-1-2 0 16,1 7 0-16,1 10-1 15,1 3-1 1,9 10-1-16,5-1-2 15,6-1 2-15,5 9-1 0,1-2 1 16,8 9 1-16,12 1 0 31,5-1-1-31,9-4 0 0,-2 1 0 0,8 15 0 32,-5 2 0-32,-2 15 0 0,-1 6 0 0,5 5 1 31,8 5 0-31,5 9-1 15,11 5 2-15,-1 4-1 0,-6 4 0 16,-6 15 2 0,-11 15 1-16,-10 15 2 15,2 12 0-15,-1 10 0 16,7 9-1-16,2 10-3 16,9 5 1-16,2 15-3 15,-2 7 1-15,-4 14-1 16,-7 12 0-16,-11 15 4 15,-8 10 1-15,-11 9 4 16,-8 10 2-16,-14 5 0 16,-4 6 0-16,-7 3-1 0,-5 1-2 15,0-6-1-15,-4-3 0 16,-1-11-3-16,4-5 0 0,-2-17-2 16,6-9 0-1,2-22-3-15,0-7-8 0,4-20-42 16,2-10-24-16,-1-13-118 15,4-9-134-15,2-17 191 16</inkml:trace>
  <inkml:trace contextRef="#ctx0" brushRef="#br0" timeOffset="29408.03">4126 11767 354 0,'3'0'98'0,"-1"0"71"0,1 0-16 0,-3 3-15 15,-2 3-36-15,-4 2-11 0,-2 5-17 0,0-1-6 0,-1-1-1 0,1 0-3 0,0-3-11 16,5 2-3-16,3-1-5 0,11-1-2 0,0 3-4 0,-2 2 1 0,10 9-1 0,-6 1-4 0,9 6-11 16,0 1-5-16,5 8-12 0,1 3-1 15,1 4-3-15,-4 4 1 16,-5-8-2-16,1-1-1 0,-4-15 0 16,1-8-1-16,-4-11 6 15,0-6 13 1,0-20 25-16,2-7 12 0,3-17 22 15,-3-8-2-15,6-5-14 16,0 4-9-16,8 5-25 16,-2 3-10-16,1 4-9 15,-1 1 5-15,-4 7-107 16,-2 6-350-16,-17-1 287 16</inkml:trace>
  <inkml:trace contextRef="#ctx0" brushRef="#br0" timeOffset="34211.01">7986 10888 502 0,'-3'0'61'0,"-5"0"67"15,4-1-26-15,-6-1 12 0,7 2 27 0,-2-2 10 0,7-4-21 0,3 6-11 0,9 6-11 0,-5 7-5 0,-6 12-8 16,-1 5-2-16,-10 19-9 16,-1 3-7-16,-4 13-27 15,2 4-15-15,1 7-20 16,3 1-5-16,-3 8-3 15,1 4-2-15,4 4-1 16,-3 1-1 0,5-7-1-16,1-5-1 15,2-16 0-15,0-9-1 0,5-8 0 0,3-6 0 32,-3-7 0-32,1-5 0 0,-4-15-19 15,-1-3-30-15,-2-15-93 0,1-14-130 16,-5-14 150-16</inkml:trace>
  <inkml:trace contextRef="#ctx0" brushRef="#br0" timeOffset="34489.16">7628 11615 1352 0,'-1'16'91'0,"-1"11"17"0,1 7-27 0,1 19-54 0,7 8-20 0,4 5-6 0,10 1-2 0,7-11-4 0,6-7 1 16,3-20-2-16,4-11 1 0,4-16 22 0,8-7 23 15,-4-17 42-15,2-3 18 16,-7-13 0-16,-13-3-20 15,-4-20-38-15,-5-4-18 16,2-11-48-16,1-4-65 16,2 6 54-16</inkml:trace>
  <inkml:trace contextRef="#ctx0" brushRef="#br0" timeOffset="38765.33">11271 17792 553 0,'6'-6'86'0,"-4"-3"73"0,-2 1-35 0,-6 3-56 0,1 3-7 0,-8 7-5 0,2 3 8 0,0 0 14 0,5 0 0 31,-2-7-9-16,8-1-8-15,0 0-11 0,0 0 3 16,-2 7 14-16,2-3 3 16,-1 12-1-16,-6 5-7 0,-2 9-25 15,-4 4-13-15,-4 4-18 16,3 5-4 0,6 3-5-16,2-2-2 15,12 3-5-15,7-4 1 0,5-7-1 16,11-1 2-16,10-20 3 15,9 0 0-15,12-15 3 16,-2-4 1-16,3-8 1 16,-7-9 9-16,-5-2 21 15,-3-6 17-15,-24-7 34 16,-2-7 1-16,-13-12-7 16,-4-8-10-16,-3-11-26 15,-7 1-5-15,-8 6-10 16,-12 2-3-16,-20 10-6 0,-5 4-4 15,-19 20-6-15,-8 6-11 16,4 25-41 0,0 7-28-16,13 23-88 15,9 13-50-15,13 7-138 0,15 6-113 16,19-1 260-16</inkml:trace>
  <inkml:trace contextRef="#ctx0" brushRef="#br0" timeOffset="39051.66">11187 17897 714 0,'2'-7'167'0,"-2"2"143"0,-2 2-113 0,-6 3-50 0,2 3-60 0,-3 5-18 0,1 2-27 16,5-2-6-16,3-4 0 16,11-4 0-16,3-7 24 15,8-6 14-15,8-4 22 16,6-5 5-16,8 9-19 15,8 10-15-15,5 9-33 16,-5 15-16-16,-6 18-14 16,-3 10-3-16,-12 17-22 0,5 8-19 15,-7-1-48-15,-1-2-20 16,-2-19-58 0,-3-14-24-16,2-16-89 0,-1-16-127 15,1-17 237-15</inkml:trace>
  <inkml:trace contextRef="#ctx0" brushRef="#br0" timeOffset="39444.83">11911 17826 1248 0,'4'39'100'0,"2"0"77"0,-3 9-125 0,3-3-25 0,-1 3-22 0,6-6-4 0,2-10-4 0,3-13-2 0,9-10-1 15,0-9 5-15,7-12 16 0,2-9 12 16,3-9 29-16,-11-3 14 16,0-2 17-16,-4-1 13 15,-8 3 8-15,-3 1-2 16,-11 7 2-16,0 2-19 15,-10 12-25-15,9 7-11 16,-1 19-35-16,-4 11-5 0,15 23-13 16,4 8-6-1,6 8-2-15,9-1-14 0,2-7-29 16,8-11-43-16,0-23-109 16,-2-8-47-16,-1-20-155 15,0-9-90-15,-2-26 283 16</inkml:trace>
  <inkml:trace contextRef="#ctx0" brushRef="#br0" timeOffset="39715.87">12563 17783 1196 0,'-21'16'150'16,"-2"-1"122"-16,4 11-66 0,-3 1-95 0,6 3-32 0,7 3-47 0,5-2-14 0,4 2-16 0,10 2-4 31,7-7-6-31,7-2-1 0,14-15 3 0,3-10 8 16,9-12 26-1,10-3 23-15,-8-11 32 16,-6 1 7 0,-14 4 6-16,-18-1-15 0,-22 2-22 15,-9 0-13-15,-26-4-23 0,-11-4-7 0,-3 0-45 31,1-1-39-31,8 4-121 16,6 2-101-16,21 0 153 16</inkml:trace>
  <inkml:trace contextRef="#ctx0" brushRef="#br0" timeOffset="39941.86">12897 17299 1331 0,'7'25'238'0,"-1"2"258"0,-4 9-323 0,1 5-52 0,2 8-76 0,2 6-12 0,11 8-20 0,-1 8-5 0,-4 7-5 0,4 4-1 0,-3 3-29 16,-1-5-40-1,0-14-142-15,-4-10-117 16,-1-22 169-16</inkml:trace>
  <inkml:trace contextRef="#ctx0" brushRef="#br0" timeOffset="40221.71">12935 17852 1164 0,'18'2'165'0,"2"0"120"16,9-2-111-16,-1-2-30 0,2 0-56 0,0-1-20 0,0 3-17 0,3 3-5 0,-6 10-6 0,-4 1-4 15,-8 10-11 1,-6 1-3-16,-3 3-11 0,4 9-3 16,-5-6-4-16,4 4 0 15,-4 1-3-15,0-4 0 16,-2-2-44-16,1-10-37 15,4-7-130-15,-1-13-113 0,-1-30 177 16</inkml:trace>
  <inkml:trace contextRef="#ctx0" brushRef="#br0" timeOffset="40347.83">13257 17621 1459 0,'-17'15'90'0,"1"-4"13"0,8-4-121 0,7-11-321 0,4-2 213 0</inkml:trace>
  <inkml:trace contextRef="#ctx0" brushRef="#br0" timeOffset="41049.62">13554 17832 1008 0,'-5'22'100'0,"0"-5"65"0,5-7-77 16,5-7-59-16,0-2-1 0,7-2 40 0,6-4 26 0,5-4 18 0,4 4 16 0,0-6-14 0,-2 3-16 15,-3 2 4-15,-6-5-21 16,-6 6-14-16,-1-5-1 0,-12-2-10 15,-5-2-1-15,-5-2-9 32,-4-1-6-32,1 6-11 0,4 7-8 15,-6 8-13-15,2 7-7 0,-6 14-34 0,0 8-16 32,3 6-8-17,5 1 1-15,8-4 29 0,3-9 10 16,12-15 10-16,-1-4 1 0,5-4 17 15,4-4 10 1,-3-5 9-16,0-2 2 16,4-2-12-16,1 0-7 0,0-1-9 15,3-1-1-15,1 2-4 16,3 5-1 0,-3 3-12-16,-1 2-16 0,4 12-44 15,-3 1-17-15,3 5 4 16,0 0 16-16,1-3 45 15,5-7 20-15,-5-7 9 16,-2-5 6-16,2-13 14 16,-1-3 4-16,8-6 8 15,-4-2-5-15,1-1-3 16,2-4 0-16,-4-1-3 16,-1-3 1-16,-6-4 3 15,2 1 2-15,-12 1 15 16,3 2 12-16,-8 7 15 15,-7-1 6-15,-7 8-3 16,2 0-5-16,-6 16-15 0,0 4-11 16,-2 17-24-16,2 13-15 15,6 21-32-15,-1 19-17 0,3 25-76 16,3 9-51 0,-2-1-160-16,2-11 170 0</inkml:trace>
  <inkml:trace contextRef="#ctx0" brushRef="#br0" timeOffset="41237.08">14331 17725 1366 0,'21'11'167'0,"9"0"122"0,0-3-137 0,8-4-106 0,1-4-33 0,9-11-30 0,4-9-40 0,0-12-146 16,1-12-303-16,-13-21 293 0</inkml:trace>
  <inkml:trace contextRef="#ctx0" brushRef="#br0" timeOffset="41858.1">9706 15810 445 0,'-6'14'28'0,"-5"0"25"16,1-9-82-16,5 2-42 0,1-9 38 0</inkml:trace>
  <inkml:trace contextRef="#ctx0" brushRef="#br0" timeOffset="42685.3">9706 14828 1142 0,'0'12'165'0,"0"1"192"0,0 6-265 0,0 3-16 0,-3 16-48 0,-5 7-9 0,2 11-10 0,-5 2-6 0,3 2-26 0,3 0-50 0,5 1-218 16,5-5 183-16</inkml:trace>
  <inkml:trace contextRef="#ctx0" brushRef="#br0" timeOffset="42827.25">9816 15772 938 0,'5'41'141'0,"1"0"162"0,-1-1-235 0,-3-4-105 0,-4-1 15 0</inkml:trace>
  <inkml:trace contextRef="#ctx0" brushRef="#br0" timeOffset="42970.93">9813 16400 1497 0,'0'54'136'15,"2"-1"90"-15,-1-6-141 16,1-7-46-16,0-12-74 15,-1-6-61-15,5-11-296 16,-1-7 242-16</inkml:trace>
  <inkml:trace contextRef="#ctx0" brushRef="#br0" timeOffset="43112.41">9905 17075 1191 0,'-8'58'117'0,"3"-6"75"0,-4 0-86 0,4-9-207 0,-1-2-175 0,2-6 161 0</inkml:trace>
  <inkml:trace contextRef="#ctx0" brushRef="#br0" timeOffset="43226">9916 17647 1048 0,'6'52'217'0,"2"5"213"15,0 8-149-15,-2 6-133 16,-3 1-63-16,-1 2-135 15,-2 2-225-15,-17 8 177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06:05.1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2820 8072 751 0,'0'1'73'0,"1"1"45"0,1 1-17 0,0 0-42 0,5 2 5 0,-7-5 4 0,5 3-2 0,-3 2-1 16,-4 1-8 0,2 5-14-16,-3-1-9 0,-2 2-6 15,4 1 3-15,-1-4 13 16,4-1 11-16,7-5 8 16,-1 0 6-16,6-3-4 0,2-1-8 15,1-2-9-15,5 0-11 16,2-4-15-1,0 2-4 1,1 1-13-16,5 1-3 16,6-2 2-16,1-3-1 0,8 3 3 15,3-4 0-15,10 6-1 16,13 3 0-16,-11 0-2 16,6 6 0-16,-9 2 3 15,-8 1 2-15,11-1 10 16,-5 2 3-16,3 1 0 15,1 1-2-15,4 1-8 16,3 1-4-16,4 2-1 16,-3 0-1-16,-2 1-3 15,-5-3 1-15,-2-4-2 16,2-6-1-16,3 1 1 16,5 0-1-16,19-4 0 15,3 1 0-15,0 0 0 0,-2-2 0 16,-10 3-1-16,-7 1-1 15,1 0 1-15,-4-1 0 16,6-2 0-16,5 1 0 16,9-2 1-1,2 0-2-15,-5 3 2 16,-6-1 0-16,-8 2-1 0,2 4 1 16,6 5-2-16,8 1 2 0,12 0-2 15,-3 2 1-15,4-2-1 16,-11-3 0-16,-7-1 0 15,7-4-2-15,13 0 1 16,10 1 0 0,4 1 2-16,-9-1 0 0,-9 0 1 15,-7 2 0-15,4-6-1 16,11 4 0-16,7-4-1 16,2-3-1-16,-3-6-2 15,2 2 0-15,14 0 1 16,3-4 0-16,7 5 2 15,-5-4 1-15,-8 4-1 0,2 2 1 16,15-1 1 0,3 2 0-16,5 0 0 15,2 2 0-15,7 1-3 16,5-3-1-16,8 0-1 16,2 0 1-16,2 0 1 15,-2 0 0-15,7 1 2 16,4 2 1-16,-4 1-1 0,1-1-1 15,-2 3 0-15,4-3 0 0,-7 8 1 16,0-6 2 0,-10 6 1-16,-8 0 1 0,0 2 0 15,-2 1-1-15,-11 0 1 16,-1 2-1-16,-3-2 0 16,4 5-1-1,-4-6 0-15,4-1-1 0,1 2 1 16,8-3 1-16,7-3-1 15,-6 2 2-15,0-7-1 16,9 3-2 0,2-6 13-16,2 0 6 0,-4-6 1 15,-5 1 3-15,-7 2-12 16,-4-3-6-16,-22-1-3 16,-12 1 0-16,-6 1-45 15,1 4-53-15,-7 1-319 16,-4 1 257-16</inkml:trace>
  <inkml:trace contextRef="#ctx0" brushRef="#br0" timeOffset="40491">3530 9619 508 0,'11'-5'122'0,"-8"3"123"0,10-2-38 0,-6 7-67 0,0 0-21 0,8 11-31 16,-10 2-16-16,-2 8-23 0,2 1-5 0,-6 3-13 0,7 4-2 0,0-5-2 0,7-2 1 0,9-3 3 15,3-3 12-15,11-2 15 0,7 0-2 16,12-7 2-1,15-2-7-15,10-7-9 16,10-1-5-16,1 0-7 0,-2-1-5 16,-7 1-5-16,1-2 4 15,4 1-3-15,5-6-3 16,-1 1-8-16,2 0-5 16,-6-1-2-16,-6 0 0 15,2 3-2-15,-4 3 0 16,0 1 1-16,8 1-1 15,1 3 0-15,-3-3 0 0,-4-4-1 16,-10 0 0 0,-3-11 0-16,4-2 0 0,9 0 1 15,13-1 2 1,9 4 1-16,-5 1 1 0,-1 4-2 16,-10 6-1-16,-10 2 0 15,4 3 0-15,4 2-1 16,5-3 0-16,3 1 0 15,-5-3-1-15,-4 1 0 0,-4 1 1 16,-2-4-1-16,4 2 0 16,5-1 0-16,6-1 1 15,-3 2 1-15,0 2 0 16,-8 4 0-16,-4-3-1 16,-5 0 1-16,3 4-1 15,12-4 0 1,2 1-1-16,1 3 1 0,1-2-1 15,-7-1 0-15,-6 1 1 16,9-3-1-16,2-2 0 16,16 0 1-16,6-2 1 0,-5-3 1 15,-3 1 1 1,-10 2 2 0,-1 2-1-16,1 5 0 0,14 1-1 0,-9 5-2 15,-1 2-1-15,-18-4 1 16,-6 7 1-16,2-2-1 15,-3-3 0-15,9 3 0 16,6-6-1-16,0 2 0 16,2-1 0-16,-11-1 0 15,-2 1 0-15,2-1-1 16,5-1 2-16,6 1 0 16,3 3-1-16,-2-8 2 15,-1 1-2-15,-12 3 2 0,-7-7-1 16,-4 4 1-16,0 4-1 15,5-6 0 1,9 3-1-16,-4 1 0 16,4-6 0-16,1 2-1 0,-5-1 1 15,2-4-1-15,0 1 0 0,9-5 0 16,3-1 5-16,10 1 15 16,2 1 2-16,-8 3 3 15,-5 0-5-15,-5 0-12 16,-3 3-3-1,12-10-2-15,6 2 0 0,9 2-3 16,-5-8 0-16,-11 0-1 16,3 2 1-16,-1 0-2 15,9 2 2-15,13 9-1 16,-9-1 0 0,-7 2 1-16,-6 7 0 15,-3-3 0-15,9-1 0 0,14-4 0 16,0-4-1-16,0-3 1 15,0-3 0-15,-12 3 1 16,1 0 0-16,2-1 0 16,-2 4 0-16,-2 2 0 15,-9 3-1-15,-19 6 0 0,-3 7-12 0,-15 4-40 32,-4 2-40-32,-13 7-204 0,-3 2 178 0</inkml:trace>
  <inkml:trace contextRef="#ctx0" brushRef="#br0" timeOffset="53152.08">17015 8978 524 0,'2'2'174'16,"-2"-2"156"-16,0-5-99 0,0-3-5 0,1 1-59 0,-2-6-17 0,1 0-47 0,-2 1-15 0,-8-1-23 15,6 4-17-15,-4 4-15 0,6 5-7 0,-20-5-4 0,11 10-1 0,-17 6 3 0,-1 5-2 0,-9 9-13 0,-9 13-4 0,6 6-6 0,2 2-3 0,13 4-1 16,8-3-1-16,13 4-2 0,6 6-2 16,18-7-1-1,7 2-1-15,13-8-2 16,7-6 2-16,12-13-2 16,-6-10 5-16,3-19 4 15,-4-10 5-15,-4-17 14 16,-9-15 14-16,-8-6 22 15,0-10 13-15,-14-2 12 16,-4 9-6-16,-13-4-20 0,-10 6-12 16,-13 12-28-16,-3 6-13 15,-11 30-18-15,-3 18-10 16,-6 37-16-16,-3 16-13 16,-4 24-16-16,0 2-20 0,4-13-1 15,6-5 21-15,17-33 34 16,10-11 27-16,13-21 38 15,6-7 10-15,9-16 19 16,8-12 9-16,17-11 17 16,2-6 3-16,14-1-5 15,3 9-9-15,4 18-30 16,-3 15-16-16,-8 26-15 16,-6 11-1-16,-8 10-5 15,-8 1-22-15,1-5-66 16,-2-2-48-16,2-13-112 15,3-6-86-15,-1-20 189 16</inkml:trace>
  <inkml:trace contextRef="#ctx0" brushRef="#br0" timeOffset="53690.01">17637 9029 1207 0,'-5'6'163'0,"-5"10"146"0,1 12-115 0,-7 12-82 0,2 13-38 0,1 9-50 0,4-2-13 0,9-2-18 0,6-14-5 0,13-18-2 0,6-14 0 0,5-17 7 16,-3-6 4-16,-2-11 8 16,-6-4 10-16,2-9 26 15,2 8 7-15,-10-1 17 16,-4 7-4-16,-1 10-23 15,-8 10-6 1,0 4-21-16,2 14-5 0,0 13-7 16,4 3-1-16,0-3-23 0,5-5-34 15,11-12-77 1,-1-5-19-16,14-18-3 16,1-9 27-16,-5-9 76 15,4-2 23-15,-8 5 32 16,-3-2 28-16,-9 13 54 15,-4-5 21-15,-11 14 22 0,-8 7-17 16,-7 9-50 0,-1 9-23-16,0 12-32 0,4-1-4 15,10 6-5-15,5-1-2 16,19-12-1-16,7-9 1 16,12-10 3-16,9-5 12 0,-15-5 45 15,7 2 15 1,-21-8 41-16,-4 6-1 0,-3-4-19 15,-23-4-9-15,6 4-40 16,-16-4-11-16,-3 9-33 16,-2-3-32-16,-3-1-92 15,-3 4-88 1,2-3 112-16</inkml:trace>
  <inkml:trace contextRef="#ctx0" brushRef="#br0" timeOffset="54036.6">18533 9169 1116 0,'14'-1'119'0,"-2"-2"100"0,1 3-5 0,-2 12-58 15,2-7-21-15,-2 9-49 0,3-6-17 0,2-8-25 0,9 3-11 16,11-6-23-16,7-3-6 0,14-9-5 0,-1 1-2 0,6-5-58 0,-7-3-68 0,-8 5-303 0,-9-4 254 0</inkml:trace>
  <inkml:trace contextRef="#ctx0" brushRef="#br0" timeOffset="54226.01">18676 9406 1246 0,'10'8'114'0,"4"0"102"0,5-7-51 16,15-2-23-16,9-12-36 0,0-11-61 0,12 4-19 0,-2 2-71 0,-7-8-86 0,11 11 79 0</inkml:trace>
  <inkml:trace contextRef="#ctx0" brushRef="#br0" timeOffset="54748.75">20120 8862 1115 0,'8'-5'191'0,"1"5"106"0,-3 0-56 0,-6 9-50 16,-4 2-92-1,-4 7-29-15,-10 7-39 0,1 2-8 16,-8 12-11-16,-5 5-6 0,-7 12-6 16,0 0-5-16,-1 4-1 15,0-4 0-15,11-8-2 16,0-10 1-16,16-12 4 15,3-8 0-15,13-7 2 16,9-1 1-16,5-10 3 16,8 0 3-1,11 0 0-15,4-2 0 0,11-2-6 16,2 0-2-16,6 1-15 16,-4 3-33-16,-8 0-111 15,-13 0-66-15,-15 0-298 0,-1 2 292 16</inkml:trace>
  <inkml:trace contextRef="#ctx0" brushRef="#br0" timeOffset="54952.8">20257 9280 1462 0,'-3'-11'166'0,"-2"-2"111"0,2 4-46 0,6 4-63 0,-3 5-39 0,2 12-31 0,2 12-15 0,4 17-35 0,-1 10-13 0,-1 8-25 0,-5 9-3 0,-2 0-77 16,1-2-40-16,0-6-103 15,0 2-123-15,1-17 198 32</inkml:trace>
  <inkml:trace contextRef="#ctx0" brushRef="#br0" timeOffset="55530.36">21719 9083 1348 0,'3'15'118'0,"-1"1"65"0,0 9-6 0,-1 4-32 0,1 7-35 15,4 18-43 1,-4 5-23-16,-1 19-30 0,1 2-10 0,-5 2-42 0,-2-6-42 0,2-11-121 0,0-13-130 0,-5-16 178 0</inkml:trace>
  <inkml:trace contextRef="#ctx0" brushRef="#br0" timeOffset="55854.82">21573 9194 1290 0,'22'-36'141'0,"8"5"81"0,6 5-67 0,-5 4-37 0,20 19-47 0,-7 2-17 0,11 16-32 0,2 22-5 0,-11-6-6 0,-5 2-3 0,-19 4 1 16,-13-15-6-16,-16 6 1 16,-8 7-3-16,-21-10-6 15,-5-3-3-15,-5-8-10 16,1-11 3-16,0-9 6 15,12 3 3-15,10 3 10 0,8 5 4 16,22 25 5-16,2 1 2 16,9 15 1-16,2 4-3 15,4 2-5-15,6-1-6 16,9-9-13-16,5-10-36 16,-3-10-117-16,-1-9-133 15,-4-21 152-15</inkml:trace>
  <inkml:trace contextRef="#ctx0" brushRef="#br0" timeOffset="56554.65">22185 9442 1274 0,'1'11'92'0,"2"-3"69"15,8 1-12-15,12-4 20 0,3-2-31 0,9-3-38 0,-11-3-12 0,3-6-17 0,-10-2-5 0,-1 1-8 16,-1-6 1-16,1 9-7 16,-8-12-1-16,-5 1-10 15,-1 3-3-15,-19-9-11 16,4 13-8-16,-17 5-12 0,-5 6-12 16,-3 15-14-1,-1 6-4-15,3 12 1 16,7 3 1-16,18 0 4 0,11-4 2 15,22-8 7-15,5-5 3 16,13-10 8-16,1-6 6 16,4-9 8-16,-2-5 3 0,6-5 9 15,-3-3-2 1,9 5-1-16,0 8-3 0,-5 6-10 16,-9 1-2-16,-17 12-4 15,-10 1-2-15,-14 3-5 16,-3 2-4-16,-9-3-2 15,-3 1 1 1,1-6 4-16,3-3 2 0,2-8 1 16,6-6 1-16,4-2 0 15,9-3-2-15,4-1 0 16,3 2-1-16,5 5-2 16,2-1-2-16,4 11-2 0,-1-2-1 15,6 10-2-15,0-1-3 16,0-1-16-16,-4-3-4 15,-1-2 1 1,-3-6 5-16,-1-9 21 0,0-4 6 16,-10-4 8-16,3-8 1 15,-2-2 17-15,-3-3 8 16,6 5 7-16,-4 4-1 16,0 12-16-16,2 6-10 15,-2 15-11-15,-5 6-2 16,-1 18-2-16,-5 6-11 15,-1 4-59-15,6-5-31 16,5-11-115-16,2-11-66 0,6-10 161 16</inkml:trace>
  <inkml:trace contextRef="#ctx0" brushRef="#br0" timeOffset="56835">23552 9267 1280 0,'0'3'148'0,"7"7"189"0,4-7-205 0,3 2 9 0,5-2-24 0,3-6-23 0,3 9-46 32,-1-1-18-32,-4 2-40 0,6 4-44 15,-3-9-112-15,1 1-85 0,3 0 125 16</inkml:trace>
  <inkml:trace contextRef="#ctx0" brushRef="#br0" timeOffset="56991.58">23598 9510 1321 0,'16'13'171'0,"8"-1"162"0,10-4-189 0,-4 1-14 0,0-5-61 0,5-3-27 0,-7-9-64 15,9-4-69-15,5-7-303 0,2-2 246 0</inkml:trace>
  <inkml:trace contextRef="#ctx0" brushRef="#br0" timeOffset="57260.14">24344 9231 1196 0,'24'4'219'0,"-8"3"262"0,-7 5-280 0,-1 1 1 0,-1-2-71 0,-1-1-30 0,10-6-60 0,-1-1-20 0,6-3-19 0,12-3-11 0,3-5-70 16,1 2-60-16,4-5-241 15,-2-3 210-15</inkml:trace>
  <inkml:trace contextRef="#ctx0" brushRef="#br0" timeOffset="57463.62">25013 8792 2221 0,'0'13'110'0,"-9"11"42"0,1 7-60 15,-3 16-28-15,-3 6-10 0,4 16-19 0,1 8-14 0,4 13-13 0,-6 2-79 0,9-6-69 16,2-2-97-16,0-10 94 16</inkml:trace>
  <inkml:trace contextRef="#ctx0" brushRef="#br0" timeOffset="74061.25">3504 12221 308 0,'-34'11'78'0,"-3"1"79"0,-2-5-31 15,1-1-2-15,15-4 14 0,4-1 1 0,17-1 0 0,2-1 2 0,16-1-7 0,11 2-6 0,20 6-17 0,8 5-18 0,15 2-40 0,-1 1-19 0,19-4-23 16,12-6-4-16,15-7-71 0,8-3-107 0,6-7 100 0</inkml:trace>
  <inkml:trace contextRef="#ctx0" brushRef="#br0" timeOffset="74839.16">8513 12287 331 0,'-31'22'87'0,"-6"2"70"0,7 1-41 0,1 0-16 0,10-9-12 0,3-5 1 0,8-9 1 16,8-2-3-16,3-2-2 0,8-7-1 0,21-2-17 0,7-1-10 0,29 6-27 0,22 5-14 0,31 2-14 0,7 7 0 0,9 2 15 16,7-1 12-16,18-7 32 0,6-2 17 0,26-8 10 0,16-7-3 15,10-8-24-15,12-4-17 0,18-3-25 16,-19 2-7-16,1 4-128 16,5 7 87-16</inkml:trace>
  <inkml:trace contextRef="#ctx0" brushRef="#br0" timeOffset="75749.08">12913 12233 1214 0,'0'-1'74'16,"10"-5"41"-16,5-1-39 0,20-2-11 0,3 4-3 0,28-3-11 0,13 7-12 0,47 4-22 0,20 5-11 15,14 7-6-15,9 1-1 0,8 6-43 0,-2 0-108 16,2 2 95-16</inkml:trace>
  <inkml:trace contextRef="#ctx0" brushRef="#br0" timeOffset="79647.16">17094 11644 446 0,'-3'4'128'16,"-5"1"145"-16,6-5-75 16,2 0 5-16,-1-5-8 15,-10-1-18-15,9 0-42 0,2 1-16 16,-6 0-33-16,9 5-13 15,-9 0-21-15,-9 2 0 16,-7 3-15-16,0 4-2 16,-16 5-12-1,2 7-15-15,1 7-8 16,1 5-5-16,7 10-3 16,6 1-1-16,9 6 0 15,7 4 0-15,14-5-1 0,6 0 2 16,16-10 0-16,2-7 1 15,5-13 2-15,3-13 0 16,2-11 4-16,-9-9 1 16,1-13 14-1,1-7 8-15,-9-9 20 16,0-6 14-16,-3-4 4 0,-8-6-5 0,-7 9-12 16,-4 6-13-1,-10 12-11-15,-1 10-3 16,-5 11-10-16,-5 5-6 0,-2 12-12 15,-2 10-10-15,-1 10-24 16,-2 9-11 0,7 8-8-16,-3 4 4 0,3 2 17 0,5-8 15 15,5-3 18 1,1-10 4-16,12-7 7 16,0-6 0-16,6-13 6 15,6-2 6-15,5 0 5 16,1-2 0-16,3 4-3 15,1 0-3-15,5-1-5 0,3 4 0 0,2-4-3 32,4 1-2-32,-1 0 0 0,6 2-1 0,1 6 1 31,-7 2 0-31,2 3 1 0,-7-3-1 0,-4-2 2 31,-10-10 0-31,-1-3 25 16,-4-10 7-16,-4-12 12 0,3-5 4 15,-6-8-12 1,0 5-9-16,1 1-9 16,-5 7-6-16,0 17-10 15,-1 8 2-15,-1 21 0 16,1 4-4-16,4 10-1 16,1 1-2-16,3-9-2 15,8-2 1-15,5-16 1 16,3-7 0-16,1-10 5 0,-2-8 9 15,-12-7 12-15,2-4 7 0,-13-3 2 16,4-3-7-16,-2 4-6 16,-1 9-15-16,3 15-4 15,-1 5-2-15,2 17-12 16,4 10-5-16,2 5-48 16,7 4-33-16,-1-1-102 15,17-8-36-15,4-4-330 16,-3-16 332-1</inkml:trace>
  <inkml:trace contextRef="#ctx0" brushRef="#br0" timeOffset="79919.88">18495 11959 856 0,'-3'-5'222'0,"-5"2"205"0,-7 3-187 0,-2 0-54 0,-2 2-78 0,0 4-28 0,5 5-35 0,0 10-16 0,6 15-23 0,3 2-5 0,8 14-7 0,10-2-4 0,12-7-2 16,5-9 0-16,11-18 5 16,3-11 2-16,2-18 19 15,0-9 20-15,-8-11 29 16,-11 2 12-16,-20-4 6 16,-10 8-10-16,-16-4-25 15,-14-1-12-15,-5 5-24 16,-1-4-15-1,9 9-56-15,5 0-34 0,12 9-111 16,12 3-78-16,10-1 158 16</inkml:trace>
  <inkml:trace contextRef="#ctx0" brushRef="#br0" timeOffset="80153.23">18944 11850 844 0,'13'0'170'0,"3"-1"193"0,-8-3-110 16,15 6-59-16,-9 0-33 0,5-2-55 0,15 3-28 16,-9-3-41-16,6 0-17 0,2-2-20 0,-6 1 9 0,0-3-78 15,-2-3-65-15,-3-3-319 31,-7 2 251-31</inkml:trace>
  <inkml:trace contextRef="#ctx0" brushRef="#br0" timeOffset="80327.38">19108 11924 1348 0,'-4'37'108'0,"-4"-7"73"0,13 0-40 0,4-12-29 0,-1-7-15 0,12-4-33 0,-1-6-27 16,7-1-17-16,2-4-56 0,-1-7-191 16,0-13 160-16</inkml:trace>
  <inkml:trace contextRef="#ctx0" brushRef="#br0" timeOffset="81035.88">20203 11472 660 0,'13'-10'148'0,"-4"-1"158"0,4 2-23 0,-13 4-43 0,0 2-21 0,3 3-57 0,-1 1-27 0,2 6-49 16,-4 4-17-16,-7 5-25 16,-8-1-8-16,4 3-22 15,0 5-8-15,3 4-6 16,-1 5-4-16,-10 7 4 15,-2 5 0-15,-5 7-38 16,-6 1-24-16,5-3-16 16,2-4-3-16,9-7 39 15,4-6 23 1,12-12 18-16,3-6 0 16,16-6 5-16,6-1 5 0,10-4 9 0,9-3 0 15,9 1-6-15,1-1-4 16,4-6 3-1,-7 0-31-15,-8-5-105 0,-4-3-74 16,-4-2 85-16</inkml:trace>
  <inkml:trace contextRef="#ctx0" brushRef="#br0" timeOffset="81273.14">20356 11713 1314 0,'-4'19'183'0,"4"5"214"16,14 2-246-16,5 6-6 0,1 6-55 0,-7 6-25 0,-8 3-43 0,1 10-11 0,-5-2-44 0,-1 7-38 0,0-4-134 15,2-1-177-15,1-7 215 16</inkml:trace>
  <inkml:trace contextRef="#ctx0" brushRef="#br0" timeOffset="81799.58">22088 11565 1140 0,'4'-8'128'0,"0"3"99"0,-4 5 3 0,4 5-49 0,-3 4-21 0,5 15-46 16,-1 3-23-16,0 17-38 15,-2 11-16-15,-1 13-26 16,-2 4-6-16,-8 1-40 15,5 0-35-15,-8-6-107 16,1 3-84-16,4-4 141 16</inkml:trace>
  <inkml:trace contextRef="#ctx0" brushRef="#br0" timeOffset="82210.55">22071 11743 890 0,'11'-27'114'0,"7"-4"94"0,2 2-5 0,1 1-3 0,5 1-11 0,7 3-21 0,2 1-24 0,11 7-57 0,0 3-24 0,-1 12-29 16,-5-2-12-16,-10 9-12 15,-3 8-3-15,-16 7-5 16,3 7-1-16,-8-1-1 16,-4 0-3-1,-7-2-11-15,0-2-11 0,-17-5-11 16,-8-6 2 0,-12-2 11-16,-4-10 12 15,-14-3 13-15,6-4 1 0,4 3 0 0,4 4 6 16,29 4 5-16,7 12 5 15,20 9 16-15,7 7-3 32,19 6-6-32,10 3-4 0,9 9-17 0,1 6-5 0,-14-15-10 31,-10-7-28-31,-5-1-95 0,-5-18-71 0,15 5 101 16</inkml:trace>
  <inkml:trace contextRef="#ctx0" brushRef="#br0" timeOffset="82973.48">22666 11885 1291 0,'0'3'93'0,"6"7"60"0,0-3-20 0,7 0-2 0,3-1-19 0,4-6-29 0,4-3-1 16,4-7-22-16,7 3-7 0,0-8-3 0,3 3-12 16,-16-7-1-16,-6 1-2 15,-12-1 3-15,-10 2-4 16,-10 1-1-16,-11 1-5 16,-20-3-19-16,1 10-2 15,-4 12-23-15,3 8-7 16,6 26-14-16,3 6-10 0,14 13 3 15,8 1 3-15,16-1 9 16,11-11 10-16,18-13 11 16,7-6 2-16,7-15 5 15,4-5 2-15,6-14 2 16,4-8 2-16,6-9 3 16,-1-8 8-16,-12 4 16 15,-9-2 10-15,-15 5 12 16,-6 9-1-16,-15 5-9 15,1 9-10-15,-4 10-13 0,-4 13-7 16,-4 2-17 0,-4 4-12-16,-2-2-13 0,7 1-3 15,0-7 7-15,1-4 6 16,4-10 11-16,0 0 3 16,8-15 4-16,1-4 5 15,8-5 5-15,-1-1 2 16,6 2 3-16,3 4-2 0,-1 5-3 15,1 7-4-15,-4 7-10 16,-1 4-16 0,-9 7-39-16,-4-2-14 0,-3 4-13 15,-4-3 13-15,-3 0 40 16,2-4 15-16,1-10 23 16,-2 1 3-16,-1-5 4 15,5-10 3-15,2-1 6 16,7-7 5-16,11 4 10 15,5-2-1-15,10 7 0 16,-4 5-2-16,5 14-13 16,-5 8-1-16,1 7-7 15,-4 8-2-15,-14-1-16 16,5-1-19-16,-17-1-63 16,1-3-59-16,-8-7 79 15</inkml:trace>
  <inkml:trace contextRef="#ctx0" brushRef="#br0" timeOffset="83620.46">23847 11787 865 0,'21'2'130'16,"3"-1"91"-16,6-1-78 0,4 3-12 0,-1-3-66 0,2 0-16 0,-10 0-65 0,1-4-63 0,-26 4 47 0</inkml:trace>
  <inkml:trace contextRef="#ctx0" brushRef="#br0" timeOffset="83762.82">23830 12032 1244 0,'40'0'88'0,"-3"-2"27"0,3-1-15 0,1-8-47 0,0-2-29 0,1-3-193 0,1-6 123 0</inkml:trace>
  <inkml:trace contextRef="#ctx0" brushRef="#br0" timeOffset="84001.5">24565 11639 1763 0,'3'28'133'0,"2"5"60"0,-3 8-37 0,-1 7-78 0,4 1-28 0,0 1-34 0,-4-3-7 16,1-6-19-16,-4-3-28 0,1-9-92 15,-1-6-68-15,-3-9 99 16</inkml:trace>
  <inkml:trace contextRef="#ctx0" brushRef="#br0" timeOffset="84175.17">24374 11943 1531 0,'24'11'135'0,"0"-3"71"0,1-3-46 0,10-8-61 0,-5-8-36 0,11-7-35 0,-2-7-11 0,1-2-69 0,2-3-68 16,-2 4 67-16</inkml:trace>
  <inkml:trace contextRef="#ctx0" brushRef="#br0" timeOffset="84398.13">25024 11590 1605 0,'4'24'165'0,"0"4"149"16,-1 18-185-16,-1 9-26 0,-2 10-55 0,-5-2-25 0,-3-3-30 0,5 1-33 15,-11-4-129-15,3-8-158 31,-11 12 178-31</inkml:trace>
  <inkml:trace contextRef="#ctx0" brushRef="#br0" timeOffset="101386.22">19913 13399 636 0,'-5'0'40'0,"2"0"16"0,-2-6-14 0,2-2 52 0,2-7 17 0,1-2 45 16,4 3 5-16,0 3-22 0,-4 9-16 0,0-1-38 0,0 2-22 0,1-1-28 0,-1-3 5 15,11-3 35-15,-1 0 21 0,7 5 21 0,13-5-3 0,9 2-29 0,10 1-17 16,3 7-27-16,2 6-15 15,-10 12-15-15,-17-4-3 0,-11 22-7 0,-15 0 5 0,-21 23-3 0,-12 10-1 16,-21 14 1-16,-7 7-4 0,3-2-1 0,8 0-2 16,17-10 2-16,9-7 0 0,13-12 1 15,9-7-1-15,5-4 1 16,9-6 0-16,15-3 1 16,4 2 0-16,6-8 9 15,3 3 3-15,-13-5 6 16,-6-2 1-16,-15 2-2 0,-15 2-2 15,-27 9 0-15,-12 3-5 16,-13 18-7-16,-8-2-2 16,11 2-7-16,16 1-1 15,13-11 0-15,7 4 0 16,20-10 2 0,-4-5 2-16,19 8 1 0,15 9 2 0,-4 7 2 15,8 5-1-15,-13 7 2 16,-1-3 0-1,-6 8 1-15,-8-3 3 0,-10 10 3 16,-12 6 3-16,-24 6 0 16,-11 1 2-16,-35-8 1 15,-24-15-26-15,-26-22-301 16,-18-23 225-16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7:56:43.2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968 5302 65 0,'-16'7'18'0,"3"-1"54"16,2 0 28-16,8-4 51 0,2-2 22 0,1-5 6 0,1 2-6 0,1-2-28 0,-2 5-21 15,1 5-39-15,1 1-18 0,-2 12-24 0,0-1-8 0,0 10-15 16,3 1-1-16,3 5 1 0,7 5 3 0,7-6 2 0,1 1-2 0,6-11-7 15,6-11 1 1,3-11 11-16,5-8 5 0,11-23 10 16,2-4 4-16,11-24 7 15,6-8 0-15,6-9-9 16,-1-4-8-16,2-2-20 16,1 3-7-16,11 0-5 15,3 3-3 1,11 10-35-16,4 4-88 0,-6 17 75 15</inkml:trace>
  <inkml:trace contextRef="#ctx0" brushRef="#br0" timeOffset="125349.23">793 7928 273 0,'-8'19'101'0,"-3"5"86"0,1 3-2 0,-1-1 8 0,-6 1 9 0,4 0-5 0,-1-5-35 16,8-1-21-16,1-4-44 0,3-9-13 0,1-2-26 0,-1 0-9 0,2-1-11 0,-1-2-5 0,1 7-8 16,3-2-6-16,5 12-11 0,-2 4-2 0,7 12-5 15,6 2 0-15,-2-3 0 16,5-2-1-16,3-11 4 15,-3-6 3-15,4-15 9 16,-4-1 8-16,3-12 10 16,-1-14 5-16,7-15 9 15,9-11-4-15,21-16-12 16,12 2-9-16,18 0-17 16,10 0-3-16,-9 3-3 0,-3-2-44 15,-14 10-223 1,-6-10 181-16</inkml:trace>
  <inkml:trace contextRef="#ctx0" brushRef="#br0" timeOffset="145018.76">16322 8412 402 0,'7'-4'147'0,"1"-3"91"0,-2 3-1 0,0 2-32 0,4 4-40 16,-2 7-19-16,1 11-26 0,4 6-25 0,9 13-44 0,9 7-16 0,26-8-32 0,14 0 0 0,41-15-1 16,17-4 0-16,15-9-1 0,7-7-1 0,2-6-127 0,-4-10 93 0</inkml:trace>
  <inkml:trace contextRef="#ctx0" brushRef="#br0" timeOffset="147162.73">21450 8490 427 0,'12'-5'116'0,"-1"2"120"15,3 0-12-15,-1 3-50 0,0 4-20 0,9 4-32 0,-6 2-13 0,18 12-16 0,6-5-7 0,1 5-14 0,11 2 0 16,22-4-24-16,17 5-11 0,43 1-7 15,13-3-12-15,11-13 3 16,6-4 0-16,2-9-17 16,-1-6-3-16,-23-1-60 15,-22-6-77-15,-39 8 78 16</inkml:trace>
  <inkml:trace contextRef="#ctx0" brushRef="#br0" timeOffset="148242.89">21740 6842 349 0,'5'0'157'15,"-1"-2"115"-15,1-3-42 0,-2-1-38 0,5-4-55 0,0 1-11 0,-6-4-26 0,1 1-8 16,-3 4-21-16,-5-3-13 0,-6 11-16 0,-2 0-3 0,-20 11 1 0,-5 5-2 0,-11 15-14 0,-4 7-8 16,4 17-16-1,5 8-5-15,9 10-1 16,10 1 1 0,17-9 5-16,5-7-5 0,20-23 0 0,10-10-2 15,14-17-2-15,9-8 6 16,13-21 4-1,-1-9 5-15,-8-9 10 0,-4 0 10 16,-10-2 22-16,-6 3 4 16,-9 8-6-16,-7 8-10 0,-15 14-21 15,-1 11-6-15,-7 19-9 16,-3 14 0-16,5 4-3 16,6-1-1-16,17-4 1 15,7-13-1-15,11-13 3 16,5-6 1-16,6-7 3 15,1-10 3-15,-3-7 7 16,-4 2 9-16,-13-9 15 0,-6-1 8 16,-15 1 8-16,-14-4-5 15,-17-1-14 1,-9 3-10-16,-15 4-22 16,-1 2-19-16,-4 11-37 15,2 7-20-15,7 12-36 0,2-4-26 16,23-1-154-16,7-1-187 15,23-14 265-15</inkml:trace>
  <inkml:trace contextRef="#ctx0" brushRef="#br0" timeOffset="148727.97">22385 6823 978 0,'24'30'88'0,"-5"0"58"0,-13 6-49 0,-6 3-63 0,0-1-9 0,-2-10 0 16,-6-4 12-16,7-14 19 0,-2-10 7 0,3-8-1 0,0-6-8 0,-3-10-11 0,-2-3 3 0,3-3 5 0,10 0 4 0,-2 5 4 0,4 4-6 16,4 7-18-1,-1 3-10-15,6 11-19 0,-2 5-3 31,4 17-4-31,-7 3-1 0,5 8 1 0,1 0 0 32,7-4 0-32,1-4 0 0,9-15-2 0,2-10 0 15,4-13 0-15,4-9 0 16,2-11 3 0,-3-10 1-16,1-12 4 15,-6-5 0-15,-6-11 5 16,-10-11 3-16,-12-5 0 0,-7-3-1 15,-6 7-6-15,-5 17-3 0,-4 26-4 32,4 15 2-32,-3 31-2 15,2 13-3-15,-2 25-1 16,2 15-7-16,4 16 4 16,4 11-11-16,1 8-33 15,-2-2-47-15,12-9-138 16,-13-9-165-16,-2-15 218 15</inkml:trace>
  <inkml:trace contextRef="#ctx0" brushRef="#br0" timeOffset="149254.26">22959 6676 1266 0,'29'-3'133'0,"2"0"70"0,-1 15-78 16,0 12-33-16,-6 9-50 0,1 6-12 0,-3 1-14 16,-4-1-8-16,2-2-2 15,-6-4-1-15,-1-5-2 16,-8-7 0-16,-4-7 0 0,-1-13-3 16,-1 3-11-16,-6-8-1 15,-5-10-1-15,-1-3 4 16,-3-5 9-16,7-3 3 15,9-5 8-15,3-4 2 16,21-3 14-16,2 0 4 16,15 1 1-16,7 3 6 15,4 12-9-15,-3 9-2 16,-10 12-6-16,-3 3-8 0,-15 14-2 16,-4 4-2-16,-15 9-1 15,-4 4-1-15,-9 4-3 16,2 3-3-16,9-8-3 15,11-4-4-15,17-12 1 16,9-6-1-16,15-11 6 16,-3-1 4-16,1-15 5 15,-9-6 5-15,-14-3 20 16,-2 1 6-16,-12-3 9 16,1 5 3-16,-14 2-4 15,-10-4-11-15,-18 2-16 16,-10-2-17-16,-17 5-49 0,-8 0-10 15,0 5-36 1,8 1-50-16,23 1-173 0,16-2 184 16</inkml:trace>
  <inkml:trace contextRef="#ctx0" brushRef="#br0" timeOffset="149491.48">24084 5969 1249 0,'8'5'87'0,"-3"31"160"0,-4 17-165 0,-9 33-3 0,-3 10 14 0,-1 15-37 0,2 4-7 0,4-6-18 0,3-8-12 15,3-10-54-15,1-10-54 16,3-20-127-1,5-6-121-15,4-12 174 0</inkml:trace>
  <inkml:trace contextRef="#ctx0" brushRef="#br0" timeOffset="170098.43">947 13673 333 0,'-6'2'96'0,"3"-1"80"0,-5 3-13 16,3-3-4-16,-3 2-18 0,0 2-11 0,-1 0-25 0,1-4-6 0,2-1-2 0,6 0 1 0,-2 0-8 0,-9-1-7 0,9 2-30 0,1 10-13 15,4 15-22-15,8 11-10 0,2 19-5 0,1 8-1 0,0 10-1 0,7-4 1 16,-6-12-2-16,3-14 0 0,4-20 0 15,0-11-2-15,8-15-3 16,6-9 1-16,11-17 4 16,15-20 10-16,20-16 25 15,3-6 9-15,15-12 8 0,-1 2-5 16,-1 4-21-16,11-1-7 16,11 9-14-16,6 2-2 15,-2-7-106-15,-5-2-171 0,-6-17 163 16</inkml:trace>
  <inkml:trace contextRef="#ctx0" brushRef="#br0" timeOffset="179987.85">15193 14399 597 0,'-6'-5'145'0,"-2"5"170"0,-2 3-70 0,-2 2-41 0,-3 1-30 15,3 0-45-15,1-2-24 0,6-3-24 0,-1 1-8 0,4 2-19 0,2 1-4 0,2 14-23 16,-1 10-8-16,6 26-16 16,-4 17-6-16,1 23-5 0,7 11 1 15,2 2-25-15,1-7 0 16,5-25 3-16,-1-21-1 16,2-25 31-16,-3-11 3 15,-2-17 9-15,-3-4 8 16,-2-22 19-16,-1-2 11 0,-4-14 14 15,3-6 0-15,-3 1-17 16,7 2-13-16,1 15-22 16,3 14-12-16,15 29-6 15,1 14-2-15,17 27-18 16,4 8-5-16,4-8-8 16,-5-4 1-1,-1-22 17-15,-6-15 11 16,-4-27 18-16,2-13 19 15,-15-16 28-15,-4-11 17 16,-16-17 29-16,0-5-10 0,-13-11-13 16,-4-5-17-16,-7-11-34 15,-3 5-8-15,1 12-17 16,1 16-3-16,9 32-29 16,-1 15-32-16,9 29-92 15,11 8-69-15,8 19-248 16,15 9 264-16</inkml:trace>
  <inkml:trace contextRef="#ctx0" brushRef="#br0" timeOffset="180475.64">16490 14984 803 0,'-10'4'166'0,"-1"-2"208"0,-6-8-122 0,3-1-40 0,-5-5-28 16,-3-4-59-16,3 0-29 0,-8 1-46 0,-2-1-18 0,-2 14-23 0,2 7-7 0,1 20-10 0,3 10-13 0,11 17-24 0,3 3-5 0,22 3 3 15,4-6 12-15,11-18 24 0,2-12 9 0,-6-16 4 0,2-12 4 0,-10-18 13 0,-1-6 4 16,-7-9 13-16,2-6 4 0,-3 0 0 0,-1-4 0 15,1 8-3-15,1 8-4 0,1 17-7 16,0 14-5-16,0 26-10 16,1 11-6-16,1 21-5 15,4 8-2-15,4 0-25 16,2-1-18-16,9-12-56 16,1-10-35-16,-1-25-92 15,2-10-131-15,3-25 211 16</inkml:trace>
  <inkml:trace contextRef="#ctx0" brushRef="#br0" timeOffset="180695.56">16731 14301 1400 0,'-3'1'124'0,"-2"12"78"16,4 11-29-16,-1 23-58 0,0 10-31 0,6 28-45 0,-1 8-16 0,6 10-16 0,5 10-21 0,8 1-74 0,4-9-75 0,16-10 81 16</inkml:trace>
  <inkml:trace contextRef="#ctx0" brushRef="#br0" timeOffset="180885.87">17042 14107 1318 0,'-2'-3'141'0,"1"11"103"0,1 17-41 0,0 33-60 0,3 16-37 0,0 29-57 0,-3 7-16 0,3 16-27 0,5 2-18 0,5-3-86 15,4-9-74 1,5-18 88-16</inkml:trace>
  <inkml:trace contextRef="#ctx0" brushRef="#br0" timeOffset="181277.58">17715 14954 832 0,'0'-33'191'0,"0"4"240"0,-6-4-183 0,-18-3-63 0,-1 1-40 0,-16 7-52 0,2 12-24 16,-7 19-30-16,5 19-15 0,9 26-32 0,7 15-15 0,17 19-22 15,8-5-4-15,18-17 3 0,10-11 10 0,4-27 17 0,1-10 7 0,-5-21 12 0,-1-7 18 0,-5-11 34 0,-6-10 14 0,-7-11 26 0,-2-2-2 0,-1-2-16 0,-1 9-9 0,-2 12-20 0,1 12-10 0,1 20-18 16,6 17-6-16,2 24-19 15,1 9-23-15,3 10-67 16,6 4-61 0,0-8-268-16,4-9 252 0</inkml:trace>
  <inkml:trace contextRef="#ctx0" brushRef="#br0" timeOffset="181701.71">18137 14758 1546 0,'-27'5'128'0,"-8"3"65"0,2-2-16 0,-3 15-60 0,-1-4-34 0,11 22-52 0,0 12-14 0,14 14-20 16,10 1-6-16,13-6-1 15,13-8-3-15,15-18-2 16,10-8 1-16,17-22 3 16,4-7 3-16,2-16 4 15,-5-3 3-15,-12-9 3 16,-5-1 2-16,-5-6 13 16,-11 0 11-16,-12-1 29 15,-6 1 16-15,-13 5 16 16,-6 9-2-16,-13 17-15 15,-1 11-17-15,-5 29-32 16,-3 10-14-16,10 22-23 0,1 7-8 16,16-4-22-16,12-5-18 15,16-19-34-15,8-11-13 16,11-18-36-16,3-9-34 16,9-14-216-16,2-5 233 15</inkml:trace>
  <inkml:trace contextRef="#ctx0" brushRef="#br0" timeOffset="182128.23">20009 14478 1493 0,'-1'12'154'0,"-3"5"114"0,4 15-127 0,2 6-5 0,3 15-63 0,4 12-21 0,5 12-38 16,1 4-6-16,2 2-63 15,-6-2-47-15,0-18-217 16,-1-5 175-16</inkml:trace>
  <inkml:trace contextRef="#ctx0" brushRef="#br0" timeOffset="182348.47">19643 14712 1060 0,'0'-6'205'0,"14"-16"-83"0,4-5 184 0,5-6-103 0,7 2-14 0,5-4-29 0,5 7-59 0,7 1-33 0,-1 2-47 0,9-1-11 0,3-1-64 0,10-4-49 0,14 4-188 16,-5 3-271-16,-1 18 325 0</inkml:trace>
  <inkml:trace contextRef="#ctx0" brushRef="#br0" timeOffset="182632.43">20468 14842 850 0,'27'58'29'0,"0"-4"-5"0,-3 3-13 0,-7-9-42 0,-4-3-35 0,-4-17-8 0,-1-6 8 0,-8-14 87 0,0-5 48 0,-8-11 39 16,0-6 14-16,-1-19 1 16,-1-7 3-16,7-13-4 15,3-12-9 1,13 1-34-16,4-1-16 15,13 3-26-15,3 7-15 0,7 0-45 16,5 5-53-16,-4 15 44 16</inkml:trace>
  <inkml:trace contextRef="#ctx0" brushRef="#br0" timeOffset="183230.07">20972 14799 711 0,'18'3'111'0,"8"-3"88"0,2 0-24 0,8-6-31 0,-2 0-25 0,2-7-20 0,0-1-10 0,-4-3-20 0,2-9 3 0,-8 1-3 15,-3-2 1-15,-12 1 4 16,-8-3-3-16,-15 7 2 15,-12 2-5-15,-7 5-16 16,-4 7-6-16,-3 20-22 16,3 19-12-1,2 21-12-15,-3 6-9 16,20 20-10-16,0-1 2 0,21 0 2 16,12-1 2-16,12-18 4 15,7-6 0 1,10-23 0-16,1-7 2 0,15-22 1 15,7-13 1-15,13-12 3 16,8-10 2-16,-5-9 4 16,-4-5 7-16,-9-9 14 15,-7 1 8-15,-7-3 15 16,-9-4 11-16,-12 7 16 16,-17-3 6-16,-20 16 0 15,-6 7-5-15,-19 22-20 16,-10 8-14-16,-8 26-17 0,-3 13-9 15,4 29-16-15,2 17-3 16,14 13-7-16,4 8-2 16,18-13-5-16,14-6-1 15,18-25-5 1,12-8-1-16,15-24-8 0,10-11-12 16,7-13-44-16,2-6-32 15,2-15-100-15,-3-3-126 0,-1-5 199 16</inkml:trace>
  <inkml:trace contextRef="#ctx0" brushRef="#br0" timeOffset="203107.02">11963 13810 1150 0,'-3'19'52'0,"-5"0"0"0,2 2-20 16,-3 4-28-16,-1-4-1 0,4-6 0 0,0 6 1 0,4-16 13 0,4 2 11 0,5-2 13 16,5-5 3-1,11 0-8-15,7 0-10 0,17-5-13 16,7-7-2-1,4-7 2-15,13-2 6 0,-1-1 9 0,2 0 6 16,14 8 3 0,-4 3-5-16,20 6-4 15,12 4-6 1,-2 2-10-16,-5 2-2 0,5 5-6 0,8-6-3 16,24-2 7-1,10-2 11-15,13-2 20 0,7-4 6 16,11-2-4-1,7 5-10-15,10 1-21 16,8 4-6-16,-10 8-3 0,5 4-1 31,10 15 0-31,-16 9 0 0,2 8 0 16,6 4 1-16,-3-6 0 0,-7-5 1 0,9-15-2 16,4-10 5-16,-16-15-153 15,7-14 110-15</inkml:trace>
  <inkml:trace contextRef="#ctx0" brushRef="#br0" timeOffset="-111579.91">879 9914 224 0,'0'-11'37'0,"0"-2"69"0,-1 3-5 0,-2 1 13 0,-1 0 0 16,-3 7-39-16,0 2-21 0,-5 8-33 0,1-2-11 0,-4 8-8 0,1-3 0 0,6-1-1 0,-4-2 20 0,10-4 34 16,2-4 19-16,-1 2 37 0,-6 9-6 0,4-8-7 0,0 7-10 0,-8-6-27 0,-2 0-13 0,1-4-23 15,12 0-4-15,0 0 5 16,-2 0-1-16,2 3-2 16,-2 6-6-16,7 2-14 0,17 14 0 15,-4 4-1-15,1 1 0 16,6 1-1-1,-5-4 0-15,2-6 1 16,2-4 0 0,-8-4 2-16,0-4 1 0,-2-3 1 0,-2 2-2 15,1-5-1-15,1 4-1 16,4-7-2-16,-1 0 3 16,8-11 10-1,8-3 9-15,12-20 23 16,10-8 7-16,20-12 2 0,11-9-2 15,5-13-10-15,5-2-11 0,1-12-12 16,4-2-3 0,17-6 1-16,7 1-78 0,5-28 49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09:25.7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1756 13438 934 0,'-1'0'108'0,"-2"0"36"0,0-3 27 0,1 5-69 16,0 1-4-16,-4 8 32 0,1 5-61 0,-4 7-10 0,3 6-14 0,-4 5-21 0,5 4-7 15,4-6 5-15,1-1 4 0,11-10 23 0,9-7 15 0,18-8 23 0,14-4 6 16,24-2-10-16,6-2 10 16,8-1-55-16,0-5-14 0,-3 0-14 15,6-1-41 1,20-2 31 0,10 1 1-16,7 4 0 0,-2-2 21 15,-7 7-4-15,4 1 11 16,17 9 3-16,8 5 1 0,1 7 0 15,4 4-7 1,4 8-6-16,2 0-8 16,-2 4-11-16,0 4-1 15,1 0 3-15,-6-2 1 0,-7-6 5 16,-2-1 3-16,-22-15-113 16,8-9-84-16,5-43 97 15</inkml:trace>
  <inkml:trace contextRef="#ctx0" brushRef="#br0" timeOffset="37977.51">1698 2787 747 0,'-5'8'122'16,"-3"0"104"-16,4 1-30 16,-3-4-29-16,3 4-14 0,-1-4-7 0,0 1-20 0,5-6-30 0,2-1-15 0,7 1-18 0,4 0-4 0,9-3-8 0,3 0 0 0,4-1-1 0,9 3-1 0,3-1-12 0,6-1-3 15,10 3-5-15,-4-3-4 0,10 3 5 0,-3 0-1 0,-1-2-5 16,1 1 0-16,1 1-2 16,5 0 1-16,20-2 3 15,5 1 0-15,15 1-5 16,3-3-6-16,-12 7-5 15,0 1-1-15,-4 6-3 16,0 3 0-16,5 2-2 16,-4 1 0-1,-7 1-1-15,1-4 0 0,-12-2-1 0,3-2-1 16,9-5 0-16,5-1-1 16,13-4 0-1,5-3 0-15,-9-1 0 16,-1-1 0-16,-9-3 0 15,10 5 1-15,10 1-1 16,0-3 1-16,2 4-1 0,-10-1 0 16,-3 2 1-16,1 2-1 15,10-2 1 1,5-2-1-16,0-6 2 0,-4 1-1 0,-7-6 0 16,8 2 3-16,12 3 2 15,3 2 0-15,-10-1 0 16,-7 6-2-16,-21 1-1 15,5 0 0 1,9 0-1-16,0-3-1 16,-2-2 1-16,-9-1 0 15,-10-1-1-15,-7-2 1 16,-6 6 0-16,0-7 0 0,-4 9 1 16,-3-4 0-1,-5 0 0-15,-4 2 2 0,-16-3-1 0,-1-1 2 16,-13-2 1-16,-4-1 2 15,-12 4 4-15,-1-2 2 16,-6 4 8-16,-5-4 2 16,-16 3 0-16,-2-5-6 15,-23 4-8 1,-8-3-4-16,-19 2-3 16,-14 3 1-16,-7 2-2 0,-4 2-2 0,-3 5 0 31,-12 3-1-31,-21 3 0 15,-7 3 1-15,-1-1 0 16,1-1-1-16,-2 1-1 0,-1-5 1 0,-1-2-2 31,1-3 2-31,14-1 0 16,-1-2 1-16,-7 0 0 16,2-5 0-16,3 2-1 15,8-5 1-15,6-2-1 16,-8 3-1-16,-4-4 0 15,1 3 0-15,2 3-3 16,9 2-2-16,-6 3-3 16,-6 0-1-16,-2 3 1 15,8 3 2-15,9 1 2 16,1 4 2-16,-4-5 3 16,0 2 1-16,2-7 0 15,11-1 0-15,14-1-1 0,5-7 0 16,-3 0 1-1,4-3-1-15,-11-2-1 0,1-4-1 16,7 3-19-16,2 0-17 16,-8-1-60-16,-5 4-37 15,-32 7-225-15,-8 4 213 0</inkml:trace>
  <inkml:trace contextRef="#ctx0" brushRef="#br0" timeOffset="76141.62">12569 767 811 0,'-4'9'112'0,"-1"1"122"0,-3-2 12 0,0 3-6 0,3-5-3 0,4 10-36 0,-2 1-14 15,-2 12-36-15,0 4-21 0,4 4-41 0,-6 4-24 0,7 5-28 16,2 3-12-16,4 5-10 15,4 3-5-15,-4 1-4 16,5 0-2-16,-2-6 0 16,-2-4-1-1,-3-12-1-15,0-1-1 0,-4-13-42 16,0-5-38-16,0-11-108 16,0-6-95-16,6-20 154 15</inkml:trace>
  <inkml:trace contextRef="#ctx0" brushRef="#br0" timeOffset="76660.56">13054 1087 1716 0,'14'2'145'16,"-5"2"102"-16,-6 3-33 0,-6 2-65 0,-1 2-43 0,-6-1-69 0,-1-4-19 0,0 2-10 0,-2-7-26 0,1 3-106 0,2-4-91 0,10 0 104 0</inkml:trace>
  <inkml:trace contextRef="#ctx0" brushRef="#br0" timeOffset="77044.37">13672 671 1301 0,'8'-7'179'0,"-7"6"74"0,-12 10-29 0,-6 9-37 0,-19 13-85 0,-10 9-34 0,-11 13-36 0,-4 9-15 0,6 13-18 0,7 4-6 0,29 10-3 15,18 0-1-15,23-7 1 16,16-6 1-16,22-18 1 16,6-17 2-16,0-22 3 15,-3-11 3-15,-11-14 17 31,-6-10 8-31,-16-7 17 0,-5-3 7 16,-14 0 5-16,-11 0 3 0,-14 6-7 16,-13-5-3-16,-14 4-21 15,-5 5-11-15,-2 10-15 16,2 6-6 0,6 5-42-16,6 6-34 15,10-5-91-15,10 0-75 16,14-6-184-16,12-4 234 15</inkml:trace>
  <inkml:trace contextRef="#ctx0" brushRef="#br0" timeOffset="77504.06">14117 838 1193 0,'-13'-6'163'16,"1"-1"82"-16,7-4-42 0,5 2-27 0,8-5-61 0,9-4-23 0,13 6-31 0,6 2-6 0,7 10-16 0,8 8-5 0,-4 6-11 31,-5 10-7-31,-5 3-8 0,-12 1 1 15,-19 5 5 1,-6-1 2-16,-19 7 5 16,-7-3-2-16,-12 2-13 15,-3-2-3-15,8-10-9 16,3-7-5-16,20-8-1 0,13 0 0 16,21 0 1-16,14 0 4 15,9 1 10-15,4 4 5 16,1 3 15-16,0 3 2 15,-11 3-1-15,-2 4 3 0,-22 2-3 16,-9 1 2-16,-23 7 5 16,-20 5-3-1,-17 5-8-15,-11 5-9 0,-16 0-36 16,-14 1-52-16,-32 3-267 16,-3 7 215-16</inkml:trace>
  <inkml:trace contextRef="#ctx0" brushRef="#br0" timeOffset="79308.42">17630 1721 720 0,'-6'-10'134'0,"3"3"133"0,-10 0-42 0,-1 7-35 0,-7-1-39 0,4 2-51 16,0 2-18-16,6 1-28 0,3 3-2 0,8-3-5 0,12 0-7 15,17-4-10-15,5-3 3 16,20-3 8-16,5-4 12 31,5-4 0-31,10-2-4 0,7 2-12 0,6-8-11 0,-4 10-6 16,-6 7 7-1,-18 6 2-15,-18 12-3 0,-22 1-1 16,-8 7-11-16,-11 10-8 16,-8 9 0-1,-13 10-1 1,-2 12-2-16,-10 15-1 0,-5 7-1 0,-2 13-1 31,-1 4-1-31,10-8-11 16,9-4-22-16,15-20-51 15,3-11-34-15,12-25-92 0,6-7-87 16,11-25 171-16</inkml:trace>
  <inkml:trace contextRef="#ctx0" brushRef="#br0" timeOffset="79484.33">18676 2011 1870 0,'5'30'194'0,"-4"-2"71"0,-5-2-90 0,-4-7-32 0,-6-8-99 0,-5-8-25 0,1-9-100 0,-4-9-94 0,18-8 93 0</inkml:trace>
  <inkml:trace contextRef="#ctx0" brushRef="#br0" timeOffset="79989.63">18996 1734 1316 0,'-15'6'139'0,"-6"0"69"0,1-3 11 0,5-3-74 0,11-1-39 0,10-6-39 0,8-2-11 0,13-7-13 0,1 10 4 0,18 0-8 16,-3 9-5-16,7 13-14 15,-2-2-6-15,-11 11-7 16,-3 5-2-16,-14 5-1 16,-10 4 0-16,-17 13 3 15,-7 8 0-15,-14 9-1 16,-9 9-1-16,-1-3-2 16,1-1 0-16,8-9-2 0,7-6 0 15,17-11-1 1,7-2-3-16,17-14 1 15,11-6 2-15,12-7 5 16,6-11 0-16,10-8 5 0,7-8-21 16,9-7-58-16,6-7-58 15,-5-16-262-15,2 3 232 0</inkml:trace>
  <inkml:trace contextRef="#ctx0" brushRef="#br0" timeOffset="80407.62">20045 1896 1625 0,'-17'-32'130'0,"-11"-4"43"0,-2-3 11 0,-7 6-77 0,0 9-33 0,-1 21-40 0,-6 14-16 0,-4 27-17 16,9 9-8-1,7 10-3-15,10 1 0 0,24-14 1 16,9-7 1-16,24-20 2 16,6-8 9-1,3-13 19-15,3-14 11 0,-9-8 16 16,1-6 3-16,-4-7-1 31,-2 1 1-31,2-2-4 16,-7 6-6-16,-6 10-7 0,-4 10-7 15,-9 23-10 1,1 16-1-16,-10 29-7 0,-8 14-3 0,-5 26-3 16,-1 4-2-1,0 5-1-15,-4-7-7 16,9-19-42 0,-1-9-23-16,9-21-75 0,2-6-54 0,3-9-205 15,3-7 230 1</inkml:trace>
  <inkml:trace contextRef="#ctx0" brushRef="#br0" timeOffset="80795.96">21232 1879 884 0,'-2'9'163'0,"2"2"176"0,-4 3-52 0,0 5-21 0,-5 5-51 0,-4 12-79 0,-1 2-28 0,-11 14-49 15,-10 6-21-15,-9 6-26 16,-16-1-6-16,-5-5-34 16,1-6-34-16,8-11-102 15,9-5-69-15,17-17 122 16</inkml:trace>
  <inkml:trace contextRef="#ctx0" brushRef="#br0" timeOffset="80990.97">20749 2047 1150 0,'-5'-3'162'0,"2"5"137"0,3 7-65 0,10 17-65 0,5 3-38 16,26 19-39-16,12 4-9 0,13 3-20 0,3 3-11 0,-4-7-22 0,-4-7-14 0,-7-6-14 16,-3-2-24-16,-1-11-91 15,2-1-74-15,0-8 91 16</inkml:trace>
  <inkml:trace contextRef="#ctx0" brushRef="#br0" timeOffset="81290.97">21950 1877 1235 0,'-7'5'197'0,"-7"4"203"0,5 15-239 0,-4 7 1 0,11 22-68 0,1 10-27 0,1 19-21 0,0 1-9 0,-2 4-23 0,2-7-4 16,2-17-35-16,4-9-42 16,12-18-88-16,-1-9-77 15,8-14 119-15</inkml:trace>
  <inkml:trace contextRef="#ctx0" brushRef="#br0" timeOffset="81657">22379 1954 1333 0,'-2'-1'89'0,"-3"-4"176"0,-1 5-140 0,-8 13 16 0,-8 6-11 0,-3 14-85 0,1 9-19 16,7 10-13-16,6 0-9 0,14 4-7 0,6-9-2 0,26-14-2 0,4-3 1 0,12-17 8 0,6-7 6 0,10-12 27 15,6-7 15-15,1-4 37 31,0-4 19-31,-12-3 12 16,-10-2-3-16,-22-7-7 0,-18-5-15 31,-32-10-28-31,-12-8-14 0,-23 5-43 16,-11 12-15-16,-7 25-24 16,-1 14-19-16,3 15-62 15,13 4-38-15,18-3-122 16,7-3-103-16,33-13 215 0</inkml:trace>
  <inkml:trace contextRef="#ctx0" brushRef="#br0" timeOffset="82196.24">23010 857 1281 0,'1'-3'96'0,"7"-2"180"0,-3-3-154 0,9 2 14 0,2-2 4 0,9 5-67 0,5-2-19 0,10 11-25 0,1 5-9 0,-4 14-7 0,3 4-1 0,-18 7-4 0,-11 5-1 0,-19 0 4 16,-8 6 1-1,-21-7 1-15,-4-1-1 0,-4-9-2 16,7-8-2-16,21-11-7 15,5-1-4 1,15-9-3-16,9 3-1 0,12 3 7 16,6 3 7-1,9 12 20-15,6 5 9 0,-3 9 10 16,-2 4 1-16,-12 1-1 16,-8-2-4-16,-23-1-4 15,-17-2-4-15,-21-1-13 16,-13-7-9-16,-6-1-49 0,-1-3-42 15,-12-10-143 1,-12 8 122-16</inkml:trace>
  <inkml:trace contextRef="#ctx0" brushRef="#br0" timeOffset="86511.72">17646 3121 1264 0,'0'5'66'0,"2"5"17"0,1-6 7 0,0 3-19 16,-6-4-10-16,11 1-19 0,6 1-16 0,11-2-18 0,13-1-3 0,12-4 2 15,12-1 1-15,29-5 10 16,21 2 4 0,32 0-2-16,11 1 1 0,39 3-2 15,20 1 4-15,21-9 3 16,27 2 4-16,19 1-8 16,14-3-7-16,30-2 14 15,3 2-3-15,14 1 10 16,-6 1-1-16,2 6-20 31,-8 2-3-31,-26 5-8 0,-20 7-2 0,-35 4 6 16,-31 3-1-16,-46-3 3 15,-27 1 1-15,-56-4 0 16,-23-2-3-16,-41-3-59 16,-25-7-34-16,-50-1 41 15</inkml:trace>
  <inkml:trace contextRef="#ctx0" brushRef="#br0" timeOffset="87596.24">18201 3347 1628 0,'0'16'45'0,"-1"-4"14"0,-1 4-66 0,-3-5 22 0,-2-5 7 0,5 1-5 16,2-6-6-16,2-1-9 15,10 0-11-15,13 0-21 16,10-1-2-16,22-1 1 0,15-1 6 16,29 0 19-16,19 0 8 15,46-5 13-15,15 1 5 16,45-5 22-16,14-6 3 15,26 0 9-15,21 0 0 16,16-4-10-16,14 6-5 16,-4 5-13-16,-1 2-3 15,-23 6-7-15,-27 3-3 16,-22 6 6-16,-34 3 10 0,-54 6 5 16,-25-1 4-16,-68 0-5 15,-23 0-2-15,-37-3 0 16,-28 0-8-16,-48-1-13 15,-38 1-11-15,-60 0-15 16,-13-3-3-16,-49 0-8 16,1 3-6-16,-20-7-7 15,-25 1 1-15,11 0-10 16,-15-2 1-16,2-1 14 16,9 1 3-16,6-3 29 15,30 0 6-15,26 0 4 16,18 0 2-16,46 3 7 15,11-3 8-15,48 1 11 0,26-1 1 16,38 4-9-16,17 4-13 16,22 4-21-16,19 4-7 15,45 1 4-15,32 2 4 16,46-6 8 0,18-8 2-16,47-5 8 0,4-4 8 15,36 3 13 1,11-4 6-16,-2 2 2 0,14 3-3 15,-19 0-3-15,-6 0-6 0,-14 0-9 16,-31-3-4 0,-28-4-12-16,-23 0 1 0,-54-4 3 15,-13-1 1-15,-54 1 3 16,-18 2-6-16,-49-7-20 16,-26 2-9-16,-50-2-6 15,-19-3 5-15,-47 2 9 16,-27 1-3-16,-20-4-1 15,-29 2-1-15,-10 3 5 16,15-3 8-16,-13 7 6 16,32 5 3-16,49 4 0 15,17 2-1-15,59 0-1 16,25 5-1-16,47 1-21 16,22 1-14-16,47 5 18 15,31 2 8-15,67 2 39 16,35 2 26-16,58-6 7 15,41 2 5-15,40-3 9 16,17 0-9-16,23-6-17 0,-4-2-11 16,-15-3-25-16,-9-6-4 15,-61-16 341-15,-24-5-258 16</inkml:trace>
  <inkml:trace contextRef="#ctx0" brushRef="#br0" timeOffset="90818.28">2231 5313 837 0,'-9'19'164'0,"1"2"198"0,8-10-271 0,6-8-35 0,5-3-33 0,2 0 4 0,-2-9 3 16,2-1-3-16,-5 2-11 15,1 2-6-15,-6 4-8 16,-1 2 15-16,-1 4 15 16,2 0 7-16,1 1 18 15,5-3-8-15,7-6 5 16,3-5 1-16,12-8-4 16,2-1-5-16,12-7-18 15,7 1-7-15,0-1-10 16,3 1-4-16,-5 10-3 15,-1-6-1-15,-3 9 0 16,-3 4-1-16,-4 1-1 16,-1 3 1-16,9 0-4 15,-3-4 3-15,10 6 14 0,5-4 5 16,2 5 5 0,8 2-2-16,7 2-11 15,-2 4-7-15,-3 3 0 0,-6 0-3 16,-2 2 0-16,-1 1 0 15,2-1 0-15,4-1 0 16,5 0 0-16,6-3 0 16,6 4 1-16,-3-1 0 15,5-1-1-15,-10-3-1 16,2-6 0-16,3-2-1 0,14-2 1 16,7 1 2-1,-1 1 4-15,-2 1 1 0,-15 4 4 16,-3 3-7-16,-3-2-2 15,-2 0-1-15,13 7-5 16,1-5 4-16,9-2-1 16,-6-3-1-16,-5-3 1 15,-7-3-1-15,3 2 1 16,13 1 1-16,1 1-1 16,1 6 1-16,-9 2 0 15,-9 0 0-15,-9-2-1 16,-1-3 1-16,15-4-1 15,14-4 0-15,5-4 0 16,2-5 0-16,3-1 0 16,-15-3 1-16,2 4 0 15,1 4-1-15,-1 1 1 0,0 5 1 16,-3 3-1-16,-10-2 0 16,-6 2 0-16,-2 0-1 15,0 0 1-15,13 0-1 16,10 0 0-1,-3-5 0-15,-2 5 0 0,-8 5 0 16,-11-2 0-16,-4 7 0 0,4-3 0 16,3 3 0-1,14 3 0-15,-3-1 0 16,0 1 0-16,-7 3 0 0,1 3 0 16,-4-1 1-16,7 5 1 15,6 2-1-15,5 0 0 16,-3 0 0-16,-4-6-1 15,-2 2 0-15,0-10 0 16,11-5-1-16,13 0 2 16,6-3 0-16,-9 4 2 15,-1 1 1-15,-6 3-2 16,-4 1 0-16,8 1 0 16,5 1 0-16,-6-1 1 15,-4-1-1-15,-10-5 0 16,-4 2 1-16,-6-6 1 0,4 4 0 15,-8-4-12-15,-2 0-42 16,-14-3 33-16</inkml:trace>
  <inkml:trace contextRef="#ctx0" brushRef="#br0" timeOffset="142121.79">2088 9644 278 0,'-8'-2'67'0,"-5"2"87"0,5 2 8 0,-1 6 15 0,-4-2 10 0,-2 7-15 0,0 4-20 16,1 0-55-16,-2 2-26 0,7-3-37 0,3-6-7 0,6-7 13 15,3-2 12-15,9-5 22 16,6-4 4-16,2-5-17 0,-1 4-10 16,2-1-15-16,2 4-7 15,-4 6-4-15,2 0-1 16,-2 0-4-16,-2 5-2 15,2 2 3-15,1 1 0 16,1 3 2-16,7 2 0 0,1-2-6 31,-1 2 0-31,7-1 0 0,4 1 2 0,7-4 5 16,11 4 1-16,4-8 1 16,6 3 0-16,0 3-1 15,-2-5-3-15,1 3-4 16,-2 4-8-16,-3-2-3 15,4 3 3 1,1-1 2-16,8-1 6 0,7 1-4 16,5-5-3-16,-7 0-4 15,-1 1-2-15,-12-6 0 16,-5-1 0-16,1-5-2 16,3 0 1-16,1-5-2 15,8 3-1-15,5-1 0 16,6 3 1-16,-6 3 0 15,-3 4 0-15,-10 3-1 0,-5-3 0 16,3 3-1-16,2-4 1 16,9-3-1-1,6-2 1-15,-1-7-1 0,4-1 1 16,-13 3-1-16,0-5 0 16,-6 1 0-1,-4 4 1-15,-2 0 0 0,2 7-1 16,9 0 1-16,2 0-1 15,5 5 0-15,-1 3 0 16,-3-2 0-16,-12 0 0 0,-2-6 1 16,1 0 0-1,-1-7-1-15,11 2 0 16,10-6 0 0,7 1 1-16,-5-1 0 0,-3 2 2 0,-16 3-3 15,-4 2 1-15,-12 4-1 16,-1 0 2-16,-5 2-1 15,-2 6 0-15,-4-5 1 16,3 0 0-16,-1-1 0 31,1-2 1-31,-5 1 1 16,1-1 0-16,-17 0-24 16,-11-6-50-16,-29-21 43 15</inkml:trace>
  <inkml:trace contextRef="#ctx0" brushRef="#br0" timeOffset="163826.09">17753 2733 462 0,'-1'-3'104'0,"-4"3"105"0,-5 0-26 0,-1 7-56 0,-3 4-22 0,-5 3-42 0,-3 2-19 0,-3 4-22 0,0-1 1 0,4-5 22 0,9 0 10 0,7-3 9 0,6-3-1 0,23-1-6 0,0-1-2 0,20 7-3 0,3-9-3 0,13-1-13 0,10 2-4 0,13-11-4 15,12 4 0 1,3-2 6-16,-4-1-4 15,-24-3-5-15,-18-3 5 16,-28-2 2-16,-15-3 3 0,-17 4 5 16,-8 1-8-16,-28 0-17 15,-19 3-8-15,-25 3-10 16,-16 2-4 0,-8 8 2-16,-4 6-1 15,-3 6 0-15,-3 2 0 0,13 5 1 16,11-5 0-16,40-5 0 15,20-3 0-15,37-8-1 16,15-5 0 0,36-5 5-16,20-9 3 0,27-5 11 15,6-1 2-15,-4-3 2 16,-2 0 1-16,-20 1-3 16,-8 4-1-16,-17 1-1 15,-15 6 2-15,-29 7 6 16,-19-1-3-16,-27 7-5 15,-16 5-5-15,-15 8-9 0,-4 3-1 16,-14-1 5-16,2 7 0 16,1 2-2-16,6-3-1 15,21-1-6-15,16-4-1 16,30-4 0-16,17-2-1 0,27-5 2 16,16-5 2-1,24-4 3-15,7 1 0 16,1-6 1-16,-1 3 1 15,-7 2 0-15,-4 4 2 16,-19 7 1-16,-10-1 0 16,-32 2 5-16,-10 5 1 0,-26 1 1 15,-23 1-2-15,-13 6-3 16,-12-2-3-16,-6 1-2 16,-3-1 0-16,-2-1-1 15,11-12 0-15,34-3-1 16,16-3-3-1,42-3-4-15,19-6-1 0,30-9 1 0,10 1 4 16,10-7 7-16,-2 1 4 16,-6 2 5-16,0 2 3 15,-11 5-2 1,-3 1-2-16,-26 5 0 0,-14 4 2 16,-34 4-1-16,-15 3-3 0,-33 8-6 15,-9 3-3 1,-12 8-4-1,-7 3-1-15,-1 2-3 16,6-3-1-16,17-8 2 16,16-4 1-16,43-12-1 0,23-8 3 0,38-9 4 15,10-7 2-15,16-4 12 16,4-7 4 0,-5-3 2-16,4 5 1 0,-7-3-3 15,-9 4-1 1,-25 7 2-16,-15 5 3 0,-38 1 1 15,-18 6-5-15,-30 8-14 16,-18 4-7-16,-4 7-8 16,-6 2-3-16,14 5 0 15,9-1 1-15,20-1 3 0,16-6-3 16,35-5-1-16,16-1 2 16,20-9 8-1,14-1 10-15,12-6 18 0,6 1 4 16,12-5 5-16,2 2 0 15,-13 2-5 1,-11 0-2-16,-33 9 0 16,-17 2 10-16,-41 10-27 0,-18 9-13 15,-37 17-15-15,-16 3-14 0,-5 13 21 32,9-2 12-32,24 2-1 15,18-7-6-15,28-3-22 0,20-7-4 16,26-6-2-16,9-5 5 0,24-9-35 31,1-1-71-31,-4-30 80 0</inkml:trace>
  <inkml:trace contextRef="#ctx0" brushRef="#br0" timeOffset="173243.91">17993 928 647 0,'0'-7'123'0,"2"3"198"0,-1 1-187 0,-1 1-33 0,-3-4-4 0,1 2-17 0,-4 4 11 16,0-7 19-16,-4 3-2 0,-5-2-17 0,-11-5-9 0,-8 0-26 0,-4 0-14 0,-2 13-46 0,-1 9-12 0,-9 20-8 16,-13 13-1-16,-22 7 27 0,-9 2 0 15,0 9 0-15,5 3-2 16,25 17-6-16,1 12-2 0,14 24-2 15,6 9 0-15,-4 7 4 16,4 3 2-16,1 2 2 0,-4-1 0 16,3 12-1-1,4 5-2-15,15-2-6 16,12 3-18-16,24-8-20 16,15-7-2-16,25-18 2 15,11-10 18-15,8-23 20 16,2-5 4-16,2-22 4 15,4-9 1-15,5-23 1 0,11-9-5 16,2-22 2 0,0-14 1-16,-12-25 7 0,-16-13 10 15,-4-27 6-15,-2-11 2 16,3-24 1-16,5-7-2 16,-3-10 17-16,5-1 5 15,-7 4 0-15,-1 3 5 0,-10 17-2 16,-5 3 0-1,-4 9 3-15,-8 2 5 16,-10-3-3 0,-9 3 5-16,-12-4 0 0,-6-3-3 0,-10-6-13 15,-4-7-8-15,-7-6-4 16,-2 2-2-16,-2 3-5 16,-1 6-2-16,-1 21 22 15,0 9-59-15,-9 24-1 16,-8 9 0-16,-20 18-30 15,-11 4 56-15,-13 13-2 16,-7 3-8-16,10 13-30 16,-6 11-17-16,-12 17-12 15,-7 14 5-15,-2 15-37 0,4 7-31 16,25 8 70-16</inkml:trace>
  <inkml:trace contextRef="#ctx0" brushRef="#br0" timeOffset="174235.35">17081 2683 350 0,'0'-10'147'0,"2"3"110"0,-1 3-5 0,6 1-22 0,-6 3-27 0,-1 2-15 0,0 3-39 0,-1 1-19 0,-9-5-25 16,9 4-12-16,1 2 5 15,-10-6 3-15,9 2-12 16,-3 4-10-16,-13-1-26 16,8 6-8-16,-26 11-19 15,-11 2 2-15,-25 14-12 16,-16 5-4-16,-12 15-3 16,-4 5-5-16,9 11-1 15,1 0 0-15,3-2-2 16,1-2 0-16,12-15-1 0,5-7-2 15,23-11-1-15,14-9 0 16,13-9-4-16,6-6-3 16,7-4-48-16,7-9-39 0,-6-1-115 15,8-11-69-15,6-11-149 16,2-6 217 0</inkml:trace>
  <inkml:trace contextRef="#ctx0" brushRef="#br0" timeOffset="174487.66">16204 3099 707 0,'6'-1'191'0,"-4"-1"218"0,-15 8-212 0,-12 10-22 0,-19 13-67 0,-8 4-28 0,-10 9-27 0,2-2-3 0,4 4-15 0,4-3-14 0,14 1-8 16,5-2-3-16,21-2-3 15,12-2-1-15,19-8 1 16,8-2-5-16,13-7-3 16,7-12-3-16,10-7-1 15,6-9-30-15,3-15-119 0,5-2-154 16,-25-19 158-16</inkml:trace>
  <inkml:trace contextRef="#ctx0" brushRef="#br0" timeOffset="175492.77">13352 3770 840 0,'8'-7'124'0,"3"4"91"0,-7-2 4 0,4 10-65 0,-8 1-22 0,-6 16-39 16,-7 5-23-16,-4 16-39 15,-3 6-10 1,2 0-15-16,6-1-3 0,7-16-2 15,0-8-1-15,5-13 0 16,5-8 0-16,0-6 4 16,-1-7 3-16,6-7 8 0,1-8 3 15,1-10 4-15,4-1-2 16,11-5 2-16,8 0-2 16,1 8 7-16,5 4 1 15,-8 15-9-15,-6 9 2 0,-2 15-12 16,-15 13-2-1,5 25 4-15,-7 2-6 0,0 5-2 16,-3-6-2-16,1-12-1 16,7-11-3-16,3-18 0 15,1-8 0-15,13-12 1 32,-11-10 3-32,6-15 6 0,0-2 4 0,-4-2 9 15,-4-2 6 1,-4 16-6-16,-4 10-2 0,-5 17-9 15,0 16-4-15,4 22 4 16,-2 11-3-16,13 1-3 16,5 1 1-16,12-23-2 15,5-6 6-15,4-20 10 16,3-9 9-16,-7-10 14 16,-6 0 4-16,-19-6 5 0,-8 3-4 15,-27-5-5-15,2 6-9 16,-23-6-15-16,-7-2-6 15,6 2-19-15,-11-4-10 16,3 6-39-16,6 4-25 16,7 11-67-16,9 0-43 0,16 13-106 31,3-1-105-31,16-2 227 0</inkml:trace>
  <inkml:trace contextRef="#ctx0" brushRef="#br0" timeOffset="175778.84">14062 3825 392 0,'47'25'144'0,"-1"3"127"0,-12 5-59 0,-13 8-91 0,1-1-42 0,-11-2-35 15,-5-5-9-15,4-8 8 16,-7-9 8-16,3-11 21 16,-1-5 10-16,-2-13-6 31,4-6-5-31,-4-8-9 0,0-3 1 0,8-1 5 31,3 2 2-31,7 10 5 0,-2 2-8 16,9 17-23-16,-6 8-11 15,2 16-17-15,1 2-4 16,-6 11-3-16,-2 2-1 16,-3 2-38-16,-1-5-44 15,-2-1-187-15,2-11 155 16</inkml:trace>
  <inkml:trace contextRef="#ctx0" brushRef="#br0" timeOffset="176313.71">15004 3866 624 0,'4'3'165'16,"3"3"116"-16,-4 0-83 0,3 2-9 0,-1-3-78 0,-5-5-15 0,14-1-22 0,8-3-10 16,6-7-13-16,15 11-10 15,3-3-19-15,-2 3-4 16,2 3-8-16,1 7-3 16,-15 4 3-16,-9 0 5 0,-13 5 10 15,-15 5 2-15,-17-1 1 16,-8 4-3-16,-8 0-15 15,-3-2-4 1,9 4-6-16,3-4-2 0,14-1 0 16,9 1-1-16,8-3 3 15,4 3 0-15,11 2 5 16,2-8-2-16,8-2-1 16,6-9-1-16,7-8-1 15,1-6 3-15,14-15-57 16,2-9-51-16,1-14-153 15,-3-3-153-15,0-15 227 16</inkml:trace>
  <inkml:trace contextRef="#ctx0" brushRef="#br0" timeOffset="177006.53">15748 3864 959 0,'-6'17'140'16,"-2"6"49"-16,-3-8 0 0,8 3-21 0,3-10-58 0,3-5-12 0,17-8-22 15,2-4-6-15,10-9-25 16,3-7-15-16,-5 0-18 16,0-4-3-16,-7 7 2 15,-1 6 3-15,-12 5 11 16,-7-1 7-16,-12 9 5 16,-6 3-1-16,-13 12-8 15,-7 7-10-15,-4 16-17 16,1 7-5-16,8 7-7 15,6 5 0-15,15-5 4 16,7-7-1-16,13-15-2 16,8-8-1-16,16-17 4 15,6-4 4-15,6-10 4 16,4-6 3-16,2 6 1 16,6 5-1-16,9 14 0 15,-2 10 0-15,-11 8-1 0,-8 2 1 16,-24 0-1-16,-11 0 1 15,-13-12 0 1,2 3 3-16,-1-12-11 0,-5-3-8 16,5-3-11-16,-1-9-3 15,1-15 6-15,6-6 7 16,8-3 8-16,4 0 4 16,7 3 6-16,2 5 1 0,4 4 2 15,-2 5-4 1,-2 7-4-16,-1 3 0 0,1 7 0 15,-3 7 1-15,-7 8 2 16,-1 1 2-16,-11 12 1 16,-4 4-1-16,-1 3-1 15,-1 2-2-15,4-14-4 16,9-6-3-16,11-10-1 16,5-12 4-16,10-11 9 15,1-5 11-15,10-13 26 16,0 1 14-1,-9-6 17-15,-9 2 4 0,-18 0-2 0,-13 6-7 16,-18 9-14 0,-20 6-18-16,-17 16-47 15,-6 13-26-15,-6 8-53 16,11 4-22-16,23-12-81 0,7-5-97 16,28-15 164-1</inkml:trace>
  <inkml:trace contextRef="#ctx0" brushRef="#br0" timeOffset="177823.24">17671 4017 892 0,'7'0'124'0,"-4"0"106"0,-3-3 2 0,-7 0-74 0,-16-2-33 0,-6-3-71 16,-5 3-23-16,-18 5-26 15,7 7-5-15,-4 15-11 16,7 8-5-16,10 12-5 15,12-1-5-15,14-9-6 16,10-8 0-16,17-18 6 16,7-12 6-16,16-12 24 15,0-7 14 1,4-7 29-16,-2-2 11 0,-12-12 11 16,-2-4 5-16,-7-6-3 15,-8-2 4-15,-4-11-4 16,-2 2-10-16,-8-2-14 15,5 11-8-15,-5 21 0 16,-3 14 6-16,-1 29-14 16,-10 19-6-16,0 27-23 15,-5 15-9-15,0 26-3 0,-1 6-15 16,10-9-2 0,4-11-1-16,13-29 1 0,10-12 15 15,7-25 3-15,3-4 3 16,2-18 8-16,-6-10 4 15,0-11 4 1,-1-7 3-16,-1-2 10 0,-6 0 4 16,-2 9-1-16,-3 4-4 15,-10 25-2-15,0-4-4 16,-12 37-3-16,2 7-1 16,0 13-12-16,3-6-2 15,12-8-6 1,11-8 0-16,3-21 1 0,0-4-5 0,-3-15-70 15,-3-7-90-15,-8-21 94 16</inkml:trace>
  <inkml:trace contextRef="#ctx0" brushRef="#br0" timeOffset="177980.84">17990 3621 1530 0,'-2'33'48'0,"-4"-4"-1"0,3-12-46 0,1-12-39 0,2 1-75 0,5-6 67 0</inkml:trace>
  <inkml:trace contextRef="#ctx0" brushRef="#br0" timeOffset="178405.08">18419 3853 1322 0,'-17'-27'147'0,"-7"2"100"0,-6 11-108 0,-6 4-14 0,-4 20-60 0,-5 4-21 0,5 11-35 0,13 2-9 0,18-2-13 0,15-4-1 0,19-10 7 16,5-5 5-16,7-12 12 16,-6 0 6-16,1-9 4 15,-15-4 5-15,-6 4 15 16,0-1 4-16,-8-1 18 16,0 4-5-16,1 5-17 0,-3 8-5 15,1-5-25 1,3 13 0-16,6 14-2 0,0 4 5 15,4 13-2-15,3 7-1 16,-9 3 0-16,2-1-4 16,-4 3 3-16,-7-2 1 15,-8-7 0-15,-7 4-1 16,-7-13-23-16,-6 4-26 16,-11-9-46-16,-4-6-34 15,-12-6-111-15,0-8-93 0,13-8 181 16</inkml:trace>
  <inkml:trace contextRef="#ctx0" brushRef="#br0" timeOffset="178625.58">18607 3839 1158 0,'14'30'180'0,"-3"5"52"0,-6 4 3 0,-2-1-45 0,0 1-95 0,0-1-29 0,2-11-31 0,1-8-6 0,1-14-22 0,2-5-17 0,7-8-63 16,4-10-71-16,6-15 78 16</inkml:trace>
  <inkml:trace contextRef="#ctx0" brushRef="#br0" timeOffset="178782.87">18711 3571 1333 0,'-18'17'98'0,"-2"2"117"0,4-9-183 0,5-10-32 0,0-5-11 0,11-17-146 0,5-8-186 0,7-14 198 0</inkml:trace>
  <inkml:trace contextRef="#ctx0" brushRef="#br0" timeOffset="179018.34">19022 3486 1241 0,'1'31'84'0,"1"-1"15"0,-2 6 27 0,-5 4 11 0,-1 10-33 0,-4 4-26 15,-10 12-40 1,2 5-12-16,-1-3-20 0,4-3-5 16,13-13-24-16,10-10-9 15,11-13-8-15,6-10-18 16,7-12-33-16,-4-7-26 16,-4-14-146-16,-4-6 150 15</inkml:trace>
  <inkml:trace contextRef="#ctx0" brushRef="#br0" timeOffset="179160.27">18883 3814 1412 0,'36'30'63'0,"10"1"28"0,3-1-17 0,8-6 10 0,-2-10-21 15,3-14-38-15,-4-3-47 0,-5-15 13 0</inkml:trace>
  <inkml:trace contextRef="#ctx0" brushRef="#br0" timeOffset="181847.98">2083 8195 388 0,'-3'8'117'0,"-8"4"104"0,0 9-94 0,-5 1-43 0,2 0-43 0,4-3-10 0,7-11-16 0,3-4 7 0,11-8 37 15,-4-4 15-15,5 1 23 16,-2-2-4-16,-6 6-26 16,0 3-11-16,-4 0-20 15,-5-3-4-15,-2-2-12 16,1 0-2-16,5-7 13 15,-1-3 10-15,2-7 18 16,2-1 6-16,5-7 2 16,1-5-2-16,3-3 1 15,2-6 2-15,8-2-7 16,-3 2-6-16,6-10-14 16,5 1-8-16,5-2-4 0,-1-2-3 15,8 5-2-15,-1 3-4 16,-1 11-4-1,1 10-3-15,-6 10-3 0,-5 10 2 16,-7 7-57-16,-3 1-55 16,-3 0-173-16,1 0-155 15,-4-16 231-15</inkml:trace>
  <inkml:trace contextRef="#ctx0" brushRef="#br0" timeOffset="182256.24">2354 7218 494 0,'-1'-1'115'0,"-2"-1"139"0,3 1-29 0,1 1-57 0,6 1-21 0,5 4-67 0,2 3-18 0,8 5-33 0,10 1-9 16,12-3 11-16,8-3 5 15,21-8 11-15,-1 0 13 0,1-5-7 16,-2 2-1-1,-17 3-10-15,-7 0-11 0,-19 12-7 16,-6 7 4 0,-17 14 3-16,-8 10 0 15,-19 20-7-15,0 5-7 0,-16 15-10 16,3 1-30-16,1 1-123 16,-4 2-110-16,17-10 126 15</inkml:trace>
  <inkml:trace contextRef="#ctx0" brushRef="#br0" timeOffset="185146.27">3774 6946 726 0,'0'-8'166'0,"-1"0"126"0,-3-3-86 0,0 1-43 0,2 2-42 0,1 4-9 0,-1 4-31 0,2 9-16 0,-6 18-35 0,1 12-18 0,-3 18-8 15,-1 6-1-15,-1 2 1 16,1-4-2-16,4-12-1 15,-1-9 2-15,3-15-1 16,1-8 1-16,-1-10 3 16,3-7-3-16,-7-11-3 15,7-5 0-15,7-20-2 0,1-4 0 16,3-7 2-16,8-4 0 16,1 1 1-16,12 6 2 15,-1 6 1-15,6 11 0 16,-4 16 0-16,-2 9 1 15,-4 17 3-15,1 8 2 16,-7 17-3 0,-7 4-1-16,-11 13-2 0,-4 1-1 15,-2-1-3-15,-1-7-2 0,4-15-19 16,5-8-6-16,12-21-11 16,4-7 0-16,7-22 14 15,1-5 5-15,1-11 14 16,-2 1 2-16,-4 0 3 15,-7 2 0-15,-4 17 7 16,-2 3 5-16,-11 16 10 16,0 11 1-16,-2 14-7 15,2 10-5-15,3 6-10 16,8-2-1 0,5-6-2-16,5-7-1 0,-1-20 9 15,5-3 7-15,-1-11 16 16,-2-11 8-16,0-7 14 15,-4-6 9-15,-9-1 7 0,-6 3 7 16,-12 8-13-16,-7 5-10 16,-11 2-19-1,-1 1-15 1,-8-2-9-16,-1-1-19 0,9 4-56 0,1 9-40 16,11-3-153-16,13 6-96 15,20-12 194-15</inkml:trace>
  <inkml:trace contextRef="#ctx0" brushRef="#br0" timeOffset="185430.34">4568 7020 1004 0,'27'20'113'0,"-15"13"67"0,-7-1-51 0,-11 11-81 0,-9 1-22 0,-2-5-16 0,0-3-3 0,9-12 3 16,3-7 3-16,5-15 19 15,10-5 15-15,2-13 26 16,4-6 12-16,6-6 6 16,-3-9-2-16,8-2-13 15,1 3-7-15,1 6-18 0,1 4-11 16,-2 15-20 0,-3 10-5-16,-1 13-7 15,-7 9 1-15,1 14 0 0,-3 6-15 16,3 1-65-16,1-2-61 15,-2-14-327-15,8-2 278 0</inkml:trace>
  <inkml:trace contextRef="#ctx0" brushRef="#br0" timeOffset="186404.54">5383 6991 779 0,'-6'7'129'0,"-3"2"78"16,7-7-32-16,2-1-27 0,13-1-27 0,9-6-17 0,11 0-15 0,11 3-13 0,5-1-23 15,-5 8-9 1,-4 0-14-16,-4 6 3 0,-13 2-14 15,-7 7 0-15,-16 8 2 0,-3 6 0 16,-17 5 0 0,-6 1-5-16,-4 4-8 0,-1 0-3 15,-1-9-3-15,7-1-2 16,12-4-4-16,1-6-3 16,17 1-1-16,6 0-2 15,11-7 1-15,4 0 2 16,11-10 8-1,2-7 6-15,5-10 8 0,13-7 2 0,5-7 4 16,7-4 1-16,8-8 1 16,-1-1 2-16,-2 0 4 15,-15-4 8 1,-21-4 13-16,-12 3 5 0,-15-1 11 16,-11 5-8-16,-9 15-5 15,-8 9-4-15,-15 14-22 16,0 11-7-16,-1 17-17 15,2 11-6-15,9 12-5 16,9-1-1-16,18-2-3 16,7-12 1-16,15-11 2 15,0-6 1-15,8-6 5 16,-4-7 1 0,4-8 1-16,-7-2 1 0,6-9 0 15,-1 4 0-15,3 4 0 0,2-1 0 16,-3 7 1-16,-9 7 1 15,-8 3 0 1,-6 5 2-16,-5 6-6 0,-7 3-5 16,-7 2-5-1,4-8 0-15,0-11 4 0,-2-7 3 0,5-16 4 16,2-11 1 0,4-8 2-16,0-3 3 0,10-2 3 15,2 1-2 1,10 3-2-16,7-1-2 0,7 9-3 15,7 4-2-15,-5 12 1 32,1 9 1-32,-19 7 2 15,-8 9 3-15,-7 11 1 16,-8 5-1-16,2 5-2 16,-2 3-2-16,5-5-2 15,6-6-3-15,6-12-1 16,6-5 1-16,4-12 2 15,-4-6 3-15,1-12 2 16,0-5 4-16,-3-12 4 16,-5 0 3-16,-8-3 9 15,-2-6 5-15,-17 10 6 16,-4 5 0-16,-17 15-10 0,-10 6-2 16,-1 15-38-16,-10 14-27 15,9 9-86-15,6 1-80 16,12-7 117-16</inkml:trace>
  <inkml:trace contextRef="#ctx0" brushRef="#br0" timeOffset="187017.4">7598 6808 1088 0,'-3'-14'178'0,"-3"3"104"0,-10 3-32 0,14 4-45 0,1 13-81 0,1 8-36 0,13 28-58 0,-10 11-12 0,0 20-8 16,-2 11-2-16,-1 0-3 15,0-7-1-15,0-17-4 16,0-11-7-16,5-20-1 16,-5-10 1-16,2-13 0 15,-2-9 4-15,0-12-1 16,1-12-1-16,-1-16 2 16,2-8 0-16,9-1 3 15,6 5 6-15,9 10 8 16,3 14 1-16,-2 15 2 15,2 11-4-15,-4 9-5 16,-1 10 0-16,-5 2 2 16,-5 3 1-16,-8 8 4 15,-8-1 0-15,-16 4-6 0,-6 4-9 16,-9-1-41 0,-7-3-34-16,2-13-147 15,-3-11-169-15,10-24 219 0</inkml:trace>
  <inkml:trace contextRef="#ctx0" brushRef="#br0" timeOffset="187222.48">8084 7141 1550 0,'5'51'136'0,"-7"2"69"0,-4 4-35 0,-5-10-102 0,3-1-27 0,8-18-40 0,6-7-8 0,7-18-61 0,6-6-58 0,6-21 69 15</inkml:trace>
  <inkml:trace contextRef="#ctx0" brushRef="#br0" timeOffset="187363.93">8143 6802 1248 0,'-27'13'151'0,"8"-9"163"0,5-2-232 0,9-15-110 0,5-4-61 0,6-16 45 0</inkml:trace>
  <inkml:trace contextRef="#ctx0" brushRef="#br0" timeOffset="187599.78">8565 6521 1345 0,'-8'64'103'15,"-9"0"56"-15,-5 4-9 16,-8 9-69-16,0 2-20 16,2 8-43-16,4 1-13 15,8-1-48-15,12 0-63 16,7-26-93-16,6-14-21 0,18-23 38 15,1-22 61 1,13-15 95-16,0-6 24 16,5-19-1-16,-2 2-20 0,-3-5-182 15,-3-2 140-15</inkml:trace>
  <inkml:trace contextRef="#ctx0" brushRef="#br0" timeOffset="187765.73">8356 6938 1277 0,'11'-3'121'0,"4"1"64"0,23-6-43 0,10-4-24 0,19-4-46 16,9-8-21-16,14 0-34 0,2-2-7 0,-9-4-7 0</inkml:trace>
  <inkml:trace contextRef="#ctx0" brushRef="#br0" timeOffset="203901.55">5965 9535 334 0,'-1'-5'73'0,"1"1"71"0,-3 2-32 16,1 4-10-16,-6 4 12 0,-7 5 1 0,-3 3 9 0,-5 4 2 15,2-1-30-15,0 5-18 0,-2-2-39 0,5 3-18 0,-2-1-2 0,4-7 5 0,4-4 9 0,2-1 4 0,10-9-6 0,-1-1-4 0,7-6 0 16,6 0 4-1,14-7 6-15,5 4 3 0,15 2-2 16,8 3-5-16,9 4-10 16,-3 1-6-16,-4 6-9 15,-7 2-3-15,-14-1 4 16,0 0-4-16,-10-5 0 16,-4 0 0-16,-9-3-2 15,-6 0 10-15,-6 0 3 16,-1 0 4-16,-12 2 0 15,-4 1-4-15,-16-2-5 16,-5-1-4-16,-25 2-4 0,-5-4-2 16,-11-2-1-16,3-4-1 0,16-3 0 15,15-2-1 1,21-1-4-16,11 3-2 16,20 0-1-16,15 1-1 0,16 6 3 15,14 1 2-15,20 3 2 16,7 0 4-16,5 3 5 15,-4 1 3-15,-13 3 3 16,-11-1-4-16,-15 0 4 16,-1 5-5-16,-20-4 5 15,-6 1 4-15,-14-8 2 16,-3 3 4-16,-22-3 0 16,-8-2-9-16,-11 1-6 15,-7 1-4-15,-13-7-6 16,-11 3 0-16,-8-1-7 15,-2-3 0-15,18 5 0 16,18 3 1-16,34 0 1 16,7 0-2-16,22 0-1 15,19 0 0-15,26 0 5 16,13 1 3-16,12 3 3 0,-2-3 6 16,-13 5 5-16,-1-2 0 15,-13 3 5-15,-7 1-2 16,-18 7 0-1,-10 2 1-15,-18 2 3 0,-12 4 0 0,-14 1 0 16,-7-2-2-16,-16-8-6 16,-5-6-2-16,-8-1-4 15,-7-7-2-15,-8-8-3 32,4-2-1-32,11 1 0 15,14-2-2-15,29 4-4 0,15 4-1 16,24 3-1-1,11 3 0-15,27 4 6 0,5-6 4 0,12-1 4 16,0 2 7 0,-1-5 0-16,0-4-2 0,1 0 1 0,0-4-3 15,-15 4 3 1,-8 2 2-16,-31 5 6 0,-18 4 6 16,-30 5-1-16,-15 2-2 15,-23 5-9-15,-5-2-7 16,-6 0-3-16,6-3-2 0,12-3-7 15,5 3-1-15,24-4-3 16,13 0-3-16,24-2 2 31,13 1 0-31,18-9 6 0,10-1 2 0,2-9 3 16,11-1 0-16,-3 0-18 16,5-1-48-16,-9-5 41 15</inkml:trace>
  <inkml:trace contextRef="#ctx0" brushRef="#br0" timeOffset="-195355.43">1829 9371 296 0,'-6'14'46'0,"-4"0"31"0,2 2 22 0,-1 2-2 16,3-12 11-16,2 2 10 0,6-8 8 0,6-7 7 0,6 1-2 0,2-2-17 0,15 4-52 0,3-3-23 15,13 7-28-15,-3 5-4 16,3-2-2-1,4 3-4-15,-12-1 26 16,4-5 9-16,-10 0 29 16,-6-5 15-16,-15 2-4 15,-10 3-1-15,0 0-20 16,-6-1-11-16,-16 9-21 16,-12-2-7-16,-21 7-6 15,-7 2-1-15,-24 6-26 16,1 2-16-16,5 7-31 15,9 2-15-15,31-4 15 16,8-2 13-16,25-12 20 16,8-2 12-16,26-5 27 15,9-3 18-15,22-8 32 16,8-4 14-16,6-2-8 0,1-1-10 16,-24 5-20-16,-12-2-9 15,-36 8 1-15,12 2-4 16,-23 9 0-16,-22 6-2 15,-22 7-21-15,-18 6-7 16,-7-2-16-16,1-3-3 0,27-6 6 16,12-5 3-16,22-7 3 15,14-4-2-15,18-3 0 16,8-3 1-16,24-10-28 16,13-6-140-1,15-20 120-15</inkml:trace>
  <inkml:trace contextRef="#ctx0" brushRef="#br0" timeOffset="-194205.45">8706 9731 643 0,'0'-8'74'0,"0"1"67"0,-7 7 6 0,0 0-4 0,-1 0 5 0,3 4-14 0,7-3-20 15,5-1-30 1,6-1-12-16,12 1-20 15,1 0-5-15,10 0-16 0,-1 1-9 0,2-1-9 16,-2 0-3-16,0 0-5 16,-7-3 1-1,-6 0 2-15,-4-3 2 0,-7 2 5 16,-10 4 12-16,-2-1 6 16,-10 2-1-1,-11 10-5 1,-7 1-14-16,-15 2-9 15,-14 5-2-15,-12 3-1 16,-4 0-1-16,11-5-7 16,11 0-3-16,25-5-6 15,8-3-2-15,22-1 2 0,11-5 1 16,16-1 4-16,10-4 4 16,21 2 6-16,3-9 3 15,-3 2 3-15,-6-4 3 16,-17 3 2-16,-11 2 3 15,-14 3 7-15,-9 6 4 16,-21-1 1-16,3 10-6 0,-26 4-10 16,-5 6-6-16,-9 5-6 15,-8-10 0-15,10-1-3 16,8 1-2-16,24-2-4 16,12-1-4-16,19 0 0 15,14 2 1-15,22-5-52 16,12-3-71-16,21-8 81 15</inkml:trace>
  <inkml:trace contextRef="#ctx0" brushRef="#br0" timeOffset="-189597.72">2903 9292 521 0,'-9'25'127'0,"1"7"133"0,-9 3-38 0,-1 3-82 0,1-1-30 0,-4-3-53 0,6-3-15 0,0-3-2 0,4-4 6 16,4-2 12-16,7-6 4 16,0 0 1-16,0 1-4 15,6 2-11-15,-3 0-6 0,6 3-7 16,-1 0-2-16,3 2-10 15,4 3-1-15,0 1-9 16,1 8-3-16,-3 4 3 16,-5 2-1-16,1 6-3 15,1 0 0-15,1 0-5 16,0-1 0-16,1 4-2 16,-2 1 0-16,6 1-1 15,-1-2 1-15,1-4-1 16,6-9-1-16,2-8 0 15,3-3-1-15,4-7 0 16,6 4 1-16,4-7-1 16,3 5 1-16,5-3 0 15,4 2 0-15,4 4 0 16,-3-5 0-16,-1 2 0 0,1 0 0 16,-7-4 0-16,5 4 1 15,-3-6-1-15,3-1 1 16,5 4-1-1,0-4 1-15,8 0-1 0,6 1 0 0,-4-5 0 32,0-1-1-32,-4-1 1 0,1-1-1 0,-4-2 1 15,4-1 0-15,0 1 0 16,7-3 0 0,8 7 0-16,6-4 0 0,-7 2 0 15,-6-5 1 1,-1 0-1-16,-5-1 0 0,7 3 0 15,0-4-2 1,5 6 1-16,11 2-1 16,1 1 0-16,-2 2 1 0,-6 1 0 15,-13-1 0 1,-1 4 1-16,-1-2 0 16,0-1 0-16,9-2 0 0,14-5-2 0,0 2 0 15,-2-3 0 1,-4 0 0-16,-8-1 1 15,-1 0 0-15,9 0 0 0,1-4 1 0,11 0 0 16,-4-6-1 0,-2 0 1-16,-10-5-1 15,-4 0 1 1,1 1-1-16,5 1 1 16,2-1-1-16,7-2 0 0,6 1 0 0,-4-2 0 31,-2 2 1-31,-7 0 0 15,-4 0 1-15,9 3-1 0,2 0 1 0,5 3 0 32,1-3-1-32,-9 4 0 15,-11-3-1-15,-3 3 1 16,1-1 0-16,2-1 0 16,11 1 0-16,4-3 0 0,1 3 0 15,-8-6 0-15,-8 3 1 16,-4 0-1-16,-5-1 0 15,4 1 0-15,7 2 0 16,8-2 0-16,-5 2 0 16,0-2 1-16,-11 1 0 0,-6-2 1 15,1-2-1 1,-5-3 0-16,3 0 0 0,-1 1 0 16,-7 0 2-16,3 4 0 15,-2-2-1-15,-4 0 0 16,-4-2-1-16,-6 2 0 15,-9-5 1-15,-4 1 1 16,-1 0 1-16,-12 0 0 16,-3 0 2-16,-3 0 1 15,-1-4 1-15,-1-3-3 16,-2-5 0-16,4-6-5 16,3-4 0-16,5-7 0 0,-2 0 1 15,5-5 4-15,-1-4 4 16,-2-1 9-16,0-3 2 15,-2 5-1-15,-1 3-1 16,-2 4-3-16,0 4 3 16,-1 6 11-16,-4 5 6 15,-6 6 7-15,-1 2 0 16,-2 6-13-16,-2 1-7 0,1-4-9 16,1 1-3-16,1-2-10 15,7 1-2-15,2 0-4 16,1 3 0-16,0 5 6 15,0 5 1-15,-6 0 2 16,-2 6 0-16,-2 0 1 16,1 0 0-16,0 0-3 15,-2 0-1-15,0 0-2 16,0 0-2 0,0 0-37-16,0 0-33 0,0 0-117 0,-8-2-98 15,1 0 158-15</inkml:trace>
  <inkml:trace contextRef="#ctx0" brushRef="#br0" timeOffset="-189075.04">10496 9453 865 0,'-11'8'81'0,"-4"5"46"0,-11 2-56 0,-4 7-23 0,-1 5-27 15,-2 3-9-15,6 5-9 0,0 1-2 0,6 4-1 0,4-9-2 0,6-9-4 16,11-1-2-16,8-18 1 0,5-3 10 31,9-11 51-31,-2-5 24 16,15-9 41-16,1-4 6 15,5-4-22 1,5 2-18-16,-7-4-32 0,-4 0-16 16,-7 5-9-16,-5 5 4 0,-3 9 4 15,-6 5 0 1,0 7-9-16,-1 2-8 15,-2 4-9-15,2 4-4 0,-1 5-1 16,4 3-5-16,3 2 20 16,-2 5 3-16,-1 4 2 15,2 2 4-15,-1 1-22 16,0 8-3-16,2 4-2 16,2-1-1-16,-1 4 0 15,-2-4-3-15,1-4-115 16,-5-1-141-16,0 6 146 15</inkml:trace>
  <inkml:trace contextRef="#ctx0" brushRef="#br0" timeOffset="-181445.69">21847 3140 765 0,'-8'-8'130'0,"-3"-3"79"0,0-3-15 0,10 3-26 0,2 11-38 0,1-3-20 0,10 6-41 0,-1-1-14 0,4 1-29 0,10 6-9 0,11 9-1 16,5 4-1-16,8 12 9 15,5 6 12-15,17 9 1 16,0 6 5-16,6 14-2 16,-12 2-7-16,-7 13 1 15,-8 3-9-15,-9 4-1 16,4 5-2-16,-19 0-6 15,-2 5 4-15,-11 11-6 16,-5 2-3-16,-15 3-4 16,-1-2-1-16,-14-2 0 15,-1-4-1 1,-6 3 1-16,-4-6 0 0,-11-1 0 16,-5-1 1-1,-16-6-2-15,-2 0 0 0,-9-6-1 0,2-4 0 16,9-6 2-16,5-6 0 15,8-10 0-15,0-6 1 16,9-11-1-16,7-4-1 16,8-8-2-16,6-1-2 15,6-6-1-15,2-2-2 16,1-3-2-16,0 1-15 0,4-3-25 16,-2-1-16-16,6-4-45 15,-6 2-23-15,0-7-97 16,-2-2-79-16,1-8 165 15</inkml:trace>
  <inkml:trace contextRef="#ctx0" brushRef="#br0" timeOffset="-181114.71">21470 5936 837 0,'-2'2'127'0,"-1"-2"65"16,3 3-20-16,-4 0-2 0,-1-1-59 0,-1 1-22 15,-2 3-32-15,-2-1-9 16,2 6-22-16,0 2-9 16,-3 6-10-16,-3 6-3 0,-9 8-2 15,-1 5-1-15,0 8-1 16,-1 2 0-1,9 0-1-15,4-1-2 0,12-9-3 16,11-2 0-16,14-4 1 16,13-4 2-16,17-11 5 15,17-4 5 1,15-18 2-16,0-9 5 0,8-19-82 16,-5-6 51-16</inkml:trace>
  <inkml:trace contextRef="#ctx0" brushRef="#br0" timeOffset="-178741.26">16179 6720 285 0,'5'-3'93'0,"-2"1"96"16,-2 1-25-16,-2-1-33 0,-2 2-15 0,-10 2-11 0,2-1-3 0,-5 4 7 0,3 3 14 0,-2 1 21 16,-4-2 6-16,1 5-9 15,-5 1-21-15,-7 9-30 16,-6 2-25-16,-4 10-32 15,1 11-7-15,2 19-22 16,3 10-4-16,10 19-4 16,7 4-2-16,17 2 0 15,4-6 0-15,22-9 3 16,7-6-15-16,6-13-81 0,7-7-73 16,-2-18 86-1</inkml:trace>
  <inkml:trace contextRef="#ctx0" brushRef="#br0" timeOffset="-178207.3">16218 6960 677 0,'-8'5'139'0,"2"2"169"0,-3 4-88 0,1-4-13 0,3-1-46 16,3-3-55-16,2-1-21 0,5-2-25 15,6-2-9-15,7 1-19 16,2-1-7-16,5 2-15 0,2 0-2 16,3 3-3-16,3 0-1 15,-1-3 0-15,1 2 0 16,-5-2 2-16,-2 0 1 16,-4 0 1-16,-8 0 2 15,-5 0-1-15,-6 0 2 16,-3 9 0-16,0 6-1 15,-7 11-2-15,0 6-3 16,-4 17-2-16,-1 5-1 16,2 4-2-16,-1 10 0 0,2-1 0 15,-1 1-1-15,2-1-4 16,3-4-14-16,5-18-39 16,5-5-34-1,0-21-118-15,0-4-115 0,7-26 180 16</inkml:trace>
  <inkml:trace contextRef="#ctx0" brushRef="#br0" timeOffset="-177830.35">17059 6931 926 0,'2'2'169'0,"4"3"96"0,-4 1-36 0,-1-1-35 0,1 7-63 0,-2 10-21 0,-2 7-39 0,1 10-17 0,-4 9-29 16,2 4-14-16,7 4-9 16,1 0-2-16,6-12-18 15,2-5-25-15,-4-10-95 16,-4-4-89-16,4-5 121 15</inkml:trace>
  <inkml:trace contextRef="#ctx0" brushRef="#br0" timeOffset="-177583.67">16822 7242 1113 0,'0'2'160'0,"2"-1"67"0,12 1-6 0,4 3-29 0,16-5-66 0,3-2-32 0,2-7-40 0,0-2-13 0,4-2-27 16,3 5-4-16,-4 5-52 16,3 3-82-16,-4 1 74 15</inkml:trace>
  <inkml:trace contextRef="#ctx0" brushRef="#br0" timeOffset="-176575.25">17756 6974 482 0,'-7'-2'102'0,"-3"1"102"0,-3-2 11 16,13-4-30-16,-4 4-14 0,7-3-31 0,13 6-11 0,-5-5-21 0,8 2-11 0,-4-5-14 16,3 2-10-16,5-2-19 15,4 6-11-15,8 6-22 16,-7 8-8-16,-2 10-11 0,-6 3 0 16,-15 5 0-16,-5 5 0 15,-11 8-1 1,-5 4-1-16,-12 5-22 0,-9-8-17 15,3 0-21-15,-6-7 1 16,12-9 21-16,3-1 17 16,2-15 21-16,20 4 2 15,6-9-1-15,5-6 9 16,16 1 11-16,-10-5 6 16,13-4 4-16,1 1-8 0,9 0-13 15,4 2 5-15,-3 3-104 16,-1 1-104-1,3 0 113-15</inkml:trace>
  <inkml:trace contextRef="#ctx0" brushRef="#br0" timeOffset="-176322.3">18503 7102 1345 0,'-7'16'134'0,"-4"2"44"0,-1 6-6 15,-7 0-102-15,-3 6-36 0,-4 1-24 0,1 2-6 0,-3 4-4 0,1-6-41 0,2 4-160 16,-1-5-169-1,4-5 186-15</inkml:trace>
  <inkml:trace contextRef="#ctx0" brushRef="#br0" timeOffset="-176086.19">18227 7088 1083 0,'4'-2'130'0,"-2"-4"135"0,1 6-64 0,11 9-41 0,4 7-26 0,12 14-59 0,6 5-20 0,-6 9-30 0,-2 0-10 15,5 2-12 1,-14-7-5-16,6-3-51 16,-6-6-45-16,-1-1-168 0,-1-9 147 15</inkml:trace>
  <inkml:trace contextRef="#ctx0" brushRef="#br0" timeOffset="-175881.32">18676 7032 1100 0,'-3'16'172'16,"1"9"228"-16,-1 4-215 0,-1 7-53 0,2 5-37 0,2 2-64 0,0-6-13 0,0 0-10 0,3-4-33 0,7-6-105 15,2-1-94-15,9-2 107 16</inkml:trace>
  <inkml:trace contextRef="#ctx0" brushRef="#br0" timeOffset="-175565.77">18903 7034 1411 0,'-11'11'89'0,"0"8"7"16,6 6-3-16,2 10-56 0,8 6-24 0,6 0-13 15,3-3-2-15,16-10-2 0,2-6 0 0,6-12 9 0,0-7 24 0,-8-6 38 16,-2-5 23-16,-8-10 20 16,-4 3-12-16,-16-17-20 15,0-3-15-15,-11-7-20 32,-6-7-11-32,-10 5-18 0,-6 3-10 0,-8 8-31 15,1 11-26-15,-4 15-58 16,3 6-41-16,13 2-284 15,10 10 269-15</inkml:trace>
  <inkml:trace contextRef="#ctx0" brushRef="#br0" timeOffset="-175329.19">19140 6720 918 0,'16'-6'147'0,"-4"1"158"0,-4 0-101 0,0 4-62 0,-3 2-43 0,1 4-65 0,0 1-17 0,4-1-119 15,-1 1-193-15,9-4 178 16</inkml:trace>
  <inkml:trace contextRef="#ctx0" brushRef="#br0" timeOffset="-175137.11">19421 6496 1189 0,'0'11'131'0,"-3"8"142"0,-2 10-113 0,-5 15-30 0,3-2-44 0,2 4-61 0,5-3-15 0,0-4-54 0,5-3-71 0,12-6 67 0</inkml:trace>
  <inkml:trace contextRef="#ctx0" brushRef="#br0" timeOffset="-174335.29">20017 6909 742 0,'5'0'193'0,"4"2"183"0,-2 7-159 0,0 6-23 0,-7 15-90 0,0 6-34 16,-1 17-43-16,-5 7-9 0,-1 3-13 0,-1 1-3 0,5-14-31 0,2-9-32 16,1-13-92-1,1-1-119-15,4-8 153 16</inkml:trace>
  <inkml:trace contextRef="#ctx0" brushRef="#br0" timeOffset="-174115.72">19926 7132 1017 0,'0'6'142'0,"-4"-1"164"0,1 3-135 0,2 1-44 0,-1-1-45 0,2-2-61 0,5-4-7 0,9-2-7 16,8 0-1-16,13-3-3 16,6-2-3-16,8-1-40 15,0-5-46-15,7 4-272 16,4 1 220-16</inkml:trace>
  <inkml:trace contextRef="#ctx0" brushRef="#br0" timeOffset="-173675.66">20724 6983 1053 0,'-3'-12'170'0,"-2"-1"105"0,0-3-55 0,-4-4-27 0,-4 3-53 0,-3-5-21 15,-10 4-46-15,-3 2-22 0,-9 12-41 0,0 8-10 0,4 19-15 16,4 5-4-16,12 10 1 16,14-2-1-16,10-1 5 15,11-8 2-15,7-10 8 16,3-6 3-16,3-11 6 15,-2-2 2-15,-3-9 4 16,-2-4 2-16,-5-6 10 16,1 2 3-16,-4 3 2 15,-4 4 3-15,-7 5-5 16,4 9-2-16,-6 18-4 16,-1 10-7-16,-1 21-8 15,-1 4-4-15,-4 7-4 16,-3-2-2-16,7-12-23 0,-1-3-22 15,2-8-71-15,0-3-71 16,3-12 103-16</inkml:trace>
  <inkml:trace contextRef="#ctx0" brushRef="#br0" timeOffset="-173407.12">21293 7051 1344 0,'7'-3'147'0,"-4"3"71"0,-3 0 4 0,-5 5-103 0,-3 9-43 0,-8 16-48 0,-6 8-11 0,-1 9-11 0,-4 2-1 0,0-2-55 15,2-4-46 1,-4-10-174 0,7-6 148-16</inkml:trace>
  <inkml:trace contextRef="#ctx0" brushRef="#br0" timeOffset="-173185.92">21065 7099 930 0,'3'-2'174'0,"-2"4"237"0,7 9-200 16,5 6-63-16,4 7-28 0,10 1-66 0,-2-1-14 0,8 4-20 0,5 3-12 0,2 7-5 0,4-1-32 31,-3-3-95-31,-3-5-91 16,0-6 102-1</inkml:trace>
  <inkml:trace contextRef="#ctx0" brushRef="#br0" timeOffset="-172997.99">21704 7051 1470 0,'-4'22'159'0,"1"2"62"15,-2 8-68-15,5-6-47 0,7 15-73 0,-2 2-14 0,4-4-17 0,-6 4-11 0,5-8-115 16,-5-7-97-16,10-1 115 16</inkml:trace>
  <inkml:trace contextRef="#ctx0" brushRef="#br0" timeOffset="-172652.77">21885 7067 1439 0,'-5'-2'49'0,"4"2"32"0,1 2-31 16,1 11 7-16,4 7-5 0,3 18-38 0,1 0-7 0,1 11-7 0,2-3 1 0,4-10-3 0,2-8-3 16,7-15-1-1,3-7-1-15,7-11 16 0,1-4 25 16,-1-8 58-16,-2-4 25 16,-5-10 20-16,-2 1-8 15,-11-10-29 1,-8-4-18-16,-21-2-25 0,-10-4-14 15,-17 9-35-15,1 9-11 16,-2 21-42-16,-2 11-26 0,-5 13-82 16,0 6-55-1,17-2 111-15</inkml:trace>
  <inkml:trace contextRef="#ctx0" brushRef="#br0" timeOffset="-172415.28">22129 6725 1194 0,'12'-5'155'0,"2"0"80"0,9 2-88 0,3-5-10 0,5 5-86 0,-1 0-20 0,-6-2-54 0,-4 2-90 0,2 2 70 16</inkml:trace>
  <inkml:trace contextRef="#ctx0" brushRef="#br0" timeOffset="-172084.35">22537 6316 829 0,'17'0'153'0,"0"5"148"0,4 3-89 0,-1 5-42 0,-2-1-44 0,-3 9-53 15,-7 2-19-15,-8 1-37 0,-4 3-8 0,-15 4-2 0,0-1-3 0,-10 7-2 0,-2 1 0 16,7-7-1-16,7-3 0 16,12-7-1-1,5-4-1-15,14-1 6 0,10-5 6 16,17 0 1 0,5-1 1-16,10-3-7 0,3-5-15 15,-1-2-124-15,-1 0-341 16,0 0 293-16</inkml:trace>
  <inkml:trace contextRef="#ctx0" brushRef="#br0" timeOffset="-156662.77">23125 6157 367 0,'0'0'127'0,"2"-3"129"0,1 0-8 16,5-3-54-16,-2 1-19 0,2 2-23 0,4-4-11 0,-13 4-31 0,-9 2-13 0,-1-1-28 0,-8 2-6 16,5 0-14-16,2 3-4 0,2 3-6 0,2-1-4 0,7 6 4 0,-1 2 5 0,10 7 7 0,3 4-6 0,8 8 5 15,5 1-8-15,2 9-16 16,8 4-2-16,-1 11-14 15,5 0-4-15,-1 10-3 0,1 4-1 16,-13 7 0-16,-4 2 0 16,-18 8 1-1,-4 10 5-15,-17 0 0 0,-2 1 0 16,-12 1 1-16,-7-9-5 16,-4 2-4-16,-6-1 0 15,-4 2-2-15,1-7-3 0,-12-7-7 16,1-13-9-16,-1-15-22 15,8-15-8 1,17-18-41-16,11-12-31 0,20-7-118 16,6-19-85-16,15-13 176 15</inkml:trace>
  <inkml:trace contextRef="#ctx0" brushRef="#br0" timeOffset="-155923.27">24008 6972 1020 0,'4'-1'147'15,"0"-1"121"-15,-1 2-3 0,-3 5-66 0,-4 4-39 0,-7 9-61 0,-4 5-30 0,-5 12-34 0,-10 5-11 0,-2 5-20 0,-5 6-1 0,-9-1-14 0,6-1-19 0,-2-6-62 0,-1-7-43 0,8-11-102 16,-1-4-87-16,14-20 183 16</inkml:trace>
  <inkml:trace contextRef="#ctx0" brushRef="#br0" timeOffset="-155683.97">23693 7002 1002 0,'6'-4'169'0,"-1"2"113"16,3 4-78-16,4 12-29 0,14 13-50 0,-7-7-14 0,17 23-27 0,-1-2-10 0,-7 6-35 16,5 16-16-16,-3-11-12 0,-5 3-6 0,-4-6-22 15,-1-6-35-15,-1-8-104 16,2-10-67-16,-4-13 110 15</inkml:trace>
  <inkml:trace contextRef="#ctx0" brushRef="#br0" timeOffset="-155481.22">24367 6840 1806 0,'3'35'126'0,"1"9"29"0,1 8-2 0,-10 0-83 0,7 11-28 0,3-5-23 0,-4-1-8 0,10-5-23 0,-9-14-23 15,-5-10-109-15,11-4-90 0,-2-11 119 0</inkml:trace>
  <inkml:trace contextRef="#ctx0" brushRef="#br0" timeOffset="-155150.12">24584 6859 1363 0,'3'11'105'0,"-3"5"61"0,2 6-31 0,-2 16-14 0,-2 4-42 0,4 15-46 15,-2 0-11-15,5-4-11 0,4-5-1 0,5-10-6 0,10-13 1 0,12-11 7 0,2-8 11 0,5-12 24 0,-5-10 15 16,-2-7 25-16,-5-3-2 0,-8-2 6 16,-5-8-6-1,-25-12-21-15,-9-5-9 0,-20-9-27 16,-10 7-11-1,2 14-19-15,-5 8-7 0,9 22-17 16,4 9-18-16,11 10-52 16,6 3-32-16,8 3-162 15,8-1-231-15,12-11 309 16</inkml:trace>
  <inkml:trace contextRef="#ctx0" brushRef="#br0" timeOffset="-154564.36">24731 5895 1139 0,'6'0'133'0,"-1"-3"81"0,-3 3 25 0,4 0-53 0,-1-1-28 0,6-3-26 0,4 1-19 16,11 2-33-16,0 1-16 0,11 3-36 0,1 5-13 0,-7 6-12 16,-1 2-3-16,-9 4 0 15,-10 1-1-15,-13 1 0 16,-7 3 0-16,-20-3 0 16,1-1 1-16,-4-6-2 15,7-5 1-15,17-4-3 16,3-1-2-16,21 3 0 15,5-3-1-15,15 7 8 16,3 5 3-16,2 6 8 0,-4 3 2 16,-14 4-2-16,-2-3 0 15,-16-3 0-15,-5 1 1 16,-13-3 0-16,-12 2-2 16,-29 4-23-16,-11 2-22 0,-9-2-69 15,0-1-54 1,11 2-215-1,6 1 212-15</inkml:trace>
  <inkml:trace contextRef="#ctx0" brushRef="#br0" timeOffset="-148877.43">2914 9351 525 0,'-3'-2'79'0,"-3"0"97"15,0-1-10-15,-4 3-25 0,2 2-6 0,2 3-36 0,-3-1-13 0,2 3-3 0,-2 2 3 0,-2 5 2 0,0 4-3 0,3 1-18 16,0 4-11-16,5 4-21 16,1 3-10-16,7 9-16 0,3 9-3 15,6 10-4 1,2 10 1-16,3 9-31 15,1 2-42-15,1-8-35 16,-4-8-2-16,4-20 30 0,-7-15 40 16,-6-17 37-16,1-11 0 15,-4-27 2 1,1-14 2-16,-4-20-1 0,1-13 0 16,-5-7 2-16,1-2 2 15,-12 2 16-15,-1 7 7 0,-3 13 17 16,-4 9 10-16,4 23 12 15,1 15-3-15,8 27-12 16,0 12-7-16,7 41-20 16,1 21-6-16,0 28-4 15,1 8-4-15,2 0-6 16,2-10-1-16,8-29-3 16,2-13-2-16,6-33-16 15,1-16-7-15,-5-25-6 16,-2-15-1-16,-8-26 12 31,1-16 3-31,-6-28 4 0,0-14 2 0,-7-25 5 16,-6 1 2-16,-13 10 4 0,0 10 6 15,-4 32 27 1,0 20 16-16,1 40 15 0,2 15 3 16,1 39-18-1,10 15-14-15,3 24-15 16,7 6-8-16,8 14-10 0,5 2-2 15,8-4-1 1,6 0 1-16,0-8 0 16,-1-7-1-16,7-10-19 0,-1-9-26 15,4-17-52-15,2-7-38 16,4-15-117-16,2-3 141 16</inkml:trace>
  <inkml:trace contextRef="#ctx0" brushRef="#br0" timeOffset="-147339.2">10062 9395 172 0,'-20'16'94'0,"-1"-2"100"0,1-3 2 0,4-2-19 0,0-2-14 16,5-4-19-16,0 1-19 0,7-4-20 0,4 0-5 0,-4 0 0 0,3 0 2 16,1 0-12-16,0 0-8 0,5 0-27 15,1-1-10-15,10 1-10 16,7 0-6-16,10 1-5 15,5 4 0-15,8 5-11 16,5 2-3-16,1 2-5 16,3 4-1-16,3 1-2 15,7-2-1-15,9-1 0 16,8-4 1-16,13-1-1 16,-1-3 1-16,4-1-1 15,-13-1 1-15,-7 2-1 16,-7 3 2-16,-2 2 0 15,4 1 0-15,-1-3 2 16,-2-3 0-16,-7-5 0 16,-2-3 2-16,-20-5 1 0,-8-4 1 15,-14-2 3-15,-8-2 0 16,-6-1 3-16,1 0 0 16,-12 1 0-16,-2-1-2 15,-19 3-11-15,-10 0-8 16,-23 4-14-16,-7 1-2 15,-15 1 2-15,-1 4 5 16,-1-6 11-16,2 3 3 16,-8-4 3-16,-5 0 1 15,-15-5 0-15,-5 2-2 0,8-1-1 16,9 1 0-16,25 4 1 16,16 3 2-16,20 0 1 15,7 0 2-15,12-1 3 16,9 0 0-16,9-3 0 15,5 4-3-15,12-3-3 16,5 3-1-16,14 4-2 16,10 3 0-16,31 11-3 15,21 5-2-15,43 9 2 16,-1 2 0-16,0 3 4 16,-9 0 1-16,-17-3-11 15,-1-3-52-15,-15-3 40 0</inkml:trace>
  <inkml:trace contextRef="#ctx0" brushRef="#br0" timeOffset="-143159.23">3407 9332 209 0,'8'-13'108'0,"3"0"76"0,-5 2 2 0,-5 2-6 16,-1 9-25-16,-7 6-18 0,-9 10-37 0,-3 8-24 0,2-5-32 0,5 0-7 15,3-5 5-15,7-8 6 16,7-3 12-16,3-3 2 0,8-6-3 16,1 3-9-16,1 3-17 15,-3 1-5-15,-2 10-9 16,-2 0 0-16,-6 2-3 15,3 4-2-15,-8 5-6 16,3-1-2-16,6 7-2 16,-1-1-2-16,8 0-2 15,-2-3 8-15,3-4 10 16,4 1 1-16,-2-4 7 16,3 5 0-16,3 2-4 15,-1-2 0-15,-2 8-3 16,-2 0-8-1,3-2-6-15,0 4-2 0,6-9-1 16,8-5-1-16,3-1 0 16,7-4 0-16,1 1-1 15,2 3 1-15,2-4 1 16,2 2 1-16,-9 3 1 16,-3-4 0-16,2 3-2 15,-6-2 0-15,-4 0-1 0,1 0 0 16,1-4 0-1,4 0 0-15,2 3-1 16,6 0 1-16,4-1-1 16,3 1 0-16,2-3 0 0,-5 0 0 15,-3 0 2-15,-5 2 0 16,5-6 0-16,1 4 1 0,-1 1-2 16,-3 0 0-16,1 2-1 15,5 4 1-15,2-3-1 16,12 0 1-16,10 0-1 15,1 1 0-15,0 2-1 16,-4-3 0-16,-8 1 0 16,-4 3 0-16,2-2 0 15,4 5 1 1,2-1-1-16,15 1 1 0,-1 2-2 16,4 1 1-16,-8-3 0 15,-5 5 0-15,-6-5 1 16,0 0 0-16,6-3 1 0,11-7-1 15,8-5 11-15,7 1 7 16,2-8 1 0,-10 0 1-16,1-7-12 15,4 1-4-15,15 0-1 16,2 1-1-16,-4 3 2 16,-1 1-1-16,-22 1-1 0,1 0 1 15,10-5 0-15,8 2-1 16,6-5-1-1,-5-1 1-15,-7-2-1 0,-7-4 2 0,6-4-1 16,13 2 0-16,6-5-1 16,7-2 1-16,-10 1 3 15,-9 2 1-15,0-1 2 16,9 5-1-16,3 3-2 16,2-4-1-16,-17 6 0 15,-9-3-1-15,-2 0 0 16,7-3 0-16,8-7 1 15,1 0 1-15,-11-2 1 16,-5 2 2-16,-4 1 5 16,-1 4 1-16,3 9 5 15,5 3 0-15,-9 8-3 16,0 0-3-16,-9 1-6 0,-9 2-2 16,3 1-3-1,0 0 0-15,8-2-1 0,7 1-1 16,7-1 1-16,1-1 0 15,-1-1 0-15,-11-4 2 16,0-1 7-16,-2-2 8 16,2 4 3-1,10 0 0-15,5 0-7 0,-7 3-7 16,-9 5-2-16,-9-2 0 0,-20 5-2 16,2-2 1-1,-2 0 0-15,2-2 0 0,-1-1 1 16,-5-2 1-16,-1 1 1 15,-6-1 1-15,-3-1 1 16,-2-1 2-16,-10-4-2 31,0 2-1-31,-2-5-2 0,-8 5-2 0,4-7-2 16,-2 1 1-16,5 3-1 16,-4-8 0-16,2 1 6 15,-4 2 0-15,0-2-5 16,1 4 0-1,-6 1-5-15,4-3 0 0,-3-3 3 16,-2-4 2-16,3-1 0 16,2 2 1-16,6-3 0 0,3-6-1 15,2 1-1-15,1-3 0 16,1 4-2-16,-2 0 1 16,-5 7-1-1,1 0-1-15,-4 2 2 16,-3 4 2-16,-3 4 3 0,-5-4 0 15,-4-1 2-15,-4 0 0 16,5-5-2 0,3-7 1-16,-2-5-2 0,5-5-1 15,2-4-1-15,-4 2-1 0,4 6-2 32,-4 4 0-32,-9 12 0 0,2 5 1 0,-10 7-2 15,-3 2-9-15,-5 5-25 16,-1 3-17-16,-5 3-42 15,5 0-17-15,4-3-44 16,0 0-30-16,12-7-62 16,-2-1-53-1,1 0 167-15</inkml:trace>
  <inkml:trace contextRef="#ctx0" brushRef="#br0" timeOffset="-142688.52">13297 9472 876 0,'-2'5'104'0,"-1"-2"61"0,-2 2-27 0,0-4-61 0,-3-1-20 0,-4 7-7 0,-2-1-8 0,-5 5-14 0,-7 2-6 0,-2 4-14 15,-2 3-7-15,11-4-1 0,0-3-1 0,15-7-1 16,4-3 4-16,6-6 15 16,6-3 7-16,12-8 9 15,6-4-4-15,2-1-10 16,5-1 5-16,0 2 1 16,-1 4 4-16,5 3 13 15,-1 6-4-15,-4 5 2 16,-3 2 0-16,-11 1-9 15,-1 7-5-15,-7-7-5 16,-8 2-5-16,5-2 10 16,0-2 7-16,-6-1 6 15,-2 0 1-15,-3 2-16 16,-9-2-6 0,-2 9-10-16,-2 1-4 0,0 10-6 15,1 6-5-15,4 10-4 16,6 5-26-16,13 11-41 15,5 1-65-15,9 6 71 16</inkml:trace>
  <inkml:trace contextRef="#ctx0" brushRef="#br0" timeOffset="-132956.81">5066 9231 690 0,'-14'12'96'0,"-2"4"78"0,2 5-75 16,3-4-25-16,5 2-22 0,-1-10 7 0,11-2 5 0,0-4 12 0,4-3 26 0,-1 3 2 0,0 3-24 0,-3 2-16 0,-4 10-27 0,0-4-7 0,0 3 0 15,0-4-1-15,3-2 3 16,5 1 1-16,6-2-8 0,5-2-1 16,4 4 5-1,3-1 7-15,-1 2 10 0,0 7-3 16,2 4-13-1,0-2-10-15,6 7-11 0,5-3-1 16,1 1-3 0,4 0 1-16,1 3-6 15,-1 3 0-15,2 3-4 16,-1-1-1-16,10 0 1 0,-3 1-2 16,10 0-3-16,4-4 26 15,20 6 0-15,0-8 1 16,10-2 7-16,-5-1-25 15,-16-7 1-15,-2 7 1 0,-5-3-1 16,4 3 1-16,8-5-1 16,9 0-1-16,3-5 1 15,-1 4-1-15,-8-7 0 16,-6 0 0-16,-2 2 0 16,2-2 0-16,0-1 0 15,4-1 1-15,9-1-1 16,2-1 0-16,-3-4 0 15,-6 0-1-15,0-6 1 16,-4-3-2-16,15-5 2 0,6 0 0 16,4 2 1-1,-2-3 0-15,-16 5-1 16,-9-2 1-16,-2 3-1 0,-2 3 1 16,6 0-1-1,13-2 0-15,4-2 0 0,1-4 0 16,-9-2-2-16,-7 4 2 15,-7 4 0-15,9 2 0 0,9 2 1 16,4 1-1 0,6 2 0-16,-5 0 0 15,-15 3 0-15,-4-2 0 0,0 5 0 16,5-5 0 0,18 5 0-16,4 0 0 15,-5 0 0-15,-7 2 0 0,-4-2 11 16,-3-2 6-16,8 4 2 15,10-2 0-15,6 0-10 16,0 0-5-16,-8 0-2 16,-7 0 0-16,-4-6-1 15,3 0 0-15,19-5-1 16,3-3 0-16,1-5 7 16,-4-2 4-16,-8-1 3 0,0 2 0 15,13 4-6-15,2 3-2 16,-7 2 0-1,-7 2 0-15,-16 3-1 16,-2 1 0-16,6-3-3 16,11 0 1-16,2-3-2 15,-6 0-1-15,-11-3 1 0,-3 0 0 16,-4-5-1-16,6 5 2 16,19 0-2-16,-3 3 1 15,-6-3 0-15,0 3-1 0,-10 3 0 16,1-3 1-16,7 3 0 15,5-3 0-15,8 3 1 16,-7 0 0 0,-9 2 0-16,-11-3-1 0,-3-2 1 15,3 0-1-15,7-10 1 16,5 1 0 0,-2-1 1-16,-4-1-1 0,-12 2 1 15,-3 4 0-15,-9-1 0 16,1 3-1-16,3 1 1 15,11-1-1-15,7-4-1 16,-2 1 0-16,0-3-1 0,-7-1 1 16,0 1 0-1,0 1 0-15,6-3 0 16,3 3 0-16,6 0 1 0,-2-3 1 16,-7 0 1-16,-10 0-1 15,-15-2 0-15,-1 2-1 0,1-1 0 16,6-1 0-1,-3 5-1-15,4-1 1 0,-1 2 1 16,0 3 0-16,-8 1 0 16,-2-1-1-1,-5-3 2-15,-3-3-1 0,-4-1 2 16,-4-3 0-16,-6-2 1 16,1-4 3-1,-6-1 0-15,1-1 1 0,2 5-5 16,0 2-1-16,-3 4-1 15,0 2 1-15,4 1 1 0,1 0-4 16,2 2-1-16,-5 0-2 16,-4-6 1-16,-1 8 4 15,-9-6 2-15,9-2 0 16,-7-3-1-16,2-3 0 16,-1-5 1-1,-1-5 0-15,-1-2 1 0,-4 2 1 16,-4-1 1-16,0 1 0 0,-5 6 0 15,5-2-1-15,-6 1-2 16,1 1-1-16,2 1 0 16,0-3 0-1,2 1-1-15,3 2 0 0,1 2-7 32,2 5 0-32,-4 5 3 0,-6 2 0 0,-3 7 6 15,0-3 1-15,0 2-3 16,2-1 0-1,-1 0 0 1,1 1-3-16,-2 1 3 16,0-2-1-16,0 1 0 15,3-2 0-15,-1 1-2 16,-1 0 0-16,1 1-3 16,-2-1 0-16,0 2 0 0,0-1 1 15,0-1 0 1,0 5-1-16,-3 8-1 0,-4-3-1 15,-1 3-6-15,1 0 1 16,-5-1 2-16,6-6 1 16,-2 0 7-16,0-1 1 15,4-3-1-15,-4 0 1 16,3-3-1-16,0 3 1 0,-4 0 2 16,-2 0-1-16,-3 0-7 15,-8 3-6-15,-7 0-12 16,-2 3-5-16,-6-1 1 15,3 3 2-15,10-2 7 16,7-4 3-16,15-2 1 16,-4 0 1-16,14-3 3 15,-2-4 3-15,6 1 7 16,1-2 2-16,1 2 2 16,5-1 0-16,-5 3-1 15,2-1-2-15,5 2-2 16,-6-2 0-16,11 2-1 15,-1-2 0-15,-1 0 7 16,-1 5 3-16,-4-1 4 0,-3-1 1 16,0 2-2-16,-8 0 1 15,-2 2 1-15,-3-1 2 16,-3-1-1-16,2 2 0 16,-1 0-2-16,-1-1-2 15,0 1-4-15,0 1-1 16,0-1-2-16,2-1-1 15,4 10-1-15,-4-6 0 0,1 4-2 16,3 4-1-16,-3 1 1 16,2 0-1-16,1 8 1 15,-1-3-1 1,3 3 6-16,-3 4-33 0,4-1-48 16,-2 0-31-16,10 0-112 15,-1-1-63-15,11-10 160 16</inkml:trace>
  <inkml:trace contextRef="#ctx0" brushRef="#br0" timeOffset="-51127.82">21126 9679 757 0,'3'-7'72'0,"0"3"55"0,-3 0 11 0,-7 0-2 0,-6 1 2 0,-6 1 8 0,-5 2-6 0,1 0-20 0,-3 0-21 0,9-2-46 16,14 2-20-16,8-6-16 15,15 0 8-15,18-2 22 16,6 2 9-16,13-1-2 16,11 4-8-16,12 3-25 15,9 3-8-15,1 4-8 16,-1-3-2-16,-24 4-2 15,-18-1 1-15,-17-1 3 0,-17 0 0 16,-13 0 3-16,-8-2-1 16,-15-3-2-16,-7 1-1 15,-24-5-3-15,-9-2-1 0,-14-11-2 16,-7 2 1 0,8-3 1-16,8-1 0 15,13 1 0-15,8 1 0 0,18 7-1 16,6 4-2-1,20 5-5-15,6 5 1 0,17 3 0 16,7 3 2-16,8 0 5 16,11-2 3-16,10 1 1 15,12-1 1-15,11-9-2 16,1 2 0-16,-5-4-1 16,-12-1 1-16,-22-5 2 0,-13 0 1 15,-17 2 4 1,-11-5-1-16,-17 3-3 0,-18 2-1 15,-30 2-5 1,-10 0-2-16,-23 4-1 16,2 1 0-16,9 6 1 0,11 4 0 15,18-4 1-15,10 4-1 16,22-3-2 0,7-1-2-16,30-1 0 15,11-3 4-15,19 0 3 16,9 2 3-16,17-3 3 0,8-2-1 15,12 0 2 1,5 0-1-16,-7-2-2 16,-16-1-2-16,-23 3-3 0,-21 3-11 0,-30 0-61 15,-10 7-59-15,-25-1-198 16,-12 7 181 0</inkml:trace>
  <inkml:trace contextRef="#ctx0" brushRef="#br0" timeOffset="-49883.07">7086 9447 399 0,'-5'11'108'0,"-5"1"111"0,1 3-25 0,-5-3-34 0,0 1-15 0,1-8-12 0,0 1-5 0,9-3-12 15,-1 0-14-15,2 5-37 16,3-3-15-16,0 4-34 0,1 2-7 16,9 2-7-16,1 0 1 15,12-1 6 1,7-2 6-16,11-4 7 16,8-6-1-16,8 0 2 15,5-8-3-15,2-3-5 0,-2-2 4 16,-13-1 7-16,-11 3 2 0,-35 5 7 31,1 4-4-31,-21 4-14 0,-11 7-6 0,-23 6-13 16,-21-1-9-16,-9 5-18 15,-4 0-17-15,12 1-18 16,6 1 5 0,19 1 13-16,14-3 17 15,23-5 18-15,11-2 2 0,23-7 15 16,9-8 12-1,21-6 28-15,6-10 8 16,15 1-5-16,2-4-12 0,-2 5-21 16,-5 3-8-16,-21 3-86 0,-14 3-132 15,-13 3 125 1</inkml:trace>
  <inkml:trace contextRef="#ctx0" brushRef="#br0" timeOffset="-191258.82">9340 9387 1292 0,'-22'19'57'0,"8"-7"17"0,3-5-17 0,1-4 37 0,5-3 17 16,-4 1 25-16,1-1-13 0,2 0-43 0,1 0-18 0,5 0-34 15,-2 0-8-15,-1 0-15 0,3 0-2 0,0 5-3 0,8-2 0 0,10 0-1 0,13-3 1 16,21-1 1-16,13-4 3 0,12-11 2 0,4 1 1 0,5-1-4 0,4 2-1 16,14 11-2-16,10 1-1 0,0 4 0 15,-6 9 1-15,1-2 0 0,-5 4-1 16,5-5-1-16,16-1 0 16,1-3 0-1,-6-4 1-15,3 0 1 0,-5-2 0 16,9 0-1-16,4 2 0 15,4 2-1-15,-1-2 1 16,4 0-1-16,5 0 0 0,13-2 1 31,-3-5 0-31,10 3 0 0,-2-4 1 0,1 8 0 16,-4 2 1-16,1 3-1 16,-7 0 0-16,7-1 0 15,0-1-1 1,5-3 0-16,2 0-1 0,12-9 1 15,2 3-1-15,10 1 0 16,5 3 1-16,-2 9 1 16,-1 4 0-16,1 4 0 15,-4 3 1-15,-17-1-1 16,8 2 0-16,-5-6 1 0,-5-4 0 0,-3-3 1 16,1-6 0-1,-1 5 1 1,-1 0 0-16,-1 1-1 15,-6 5 0-15,-4 3-2 0,0 2 1 0,-4 5 0 32,-1-2 0-32,-16 0 0 0,0-2-1 0,2-4 1 31,3-4-1-31,-2-7 0 0,-9-2 0 16,-7-4 2-1,15-3 1-15,0 2 1 0,-1 0-1 0,-7 5 20 16,-3 5 7-16,4 3 10 15,-4 3 1-15,-15 0-19 32,-12 1-9-32,-30 6-50 0,-16-1-53 15,-27-1 51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16:39.86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27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4-02-08T18:27:28.654"/>
    </inkml:context>
  </inkml:definitions>
  <inkml:trace contextRef="#ctx0" brushRef="#br0">1774 8113 328 0,'-3'1'88'0,"-7"2"95"0,1 5-22 0,-4-1-53 0,1 2-20 0,-1 0-26 0,3-1-1 0,1-1 13 0,-1 2 4 0,7-4 8 0,2 0-5 0,2 2-14 0,4 5-6 0,11 0-19 0,3 1-7 0,9-2-5 0,12-2 0 0,16-2 1 16,3-3-1-16,15 1-4 15,0-3-6-15,-8-2-8 16,-4-2 0-16,-13-1 0 15,-8 1 6-15,-14 1 10 16,-5 1 4-16,-14 1 11 16,-7 4 6-16,-7-2-5 15,-10 3 1-15,-14 4-21 16,-5 1-11-16,-21 3-6 16,-14 0-5-16,-21 1 6 15,-4-1 0-15,5-8-1 16,14-4-2-16,29-4-6 15,9-6-2-15,24 5-8 16,8 1-2-16,17 4-3 0,4 3 1 16,20-2 9-16,8 0 6 15,20-6 6-15,9-7 6 16,9-1 5 0,6-1 0-16,-10-4-1 0,-9 2-2 0,-16 0-5 15,-11-2 1-15,-16 8 3 16,-6-1 6-16,-19 5 10 15,-11 4 2-15,-16 0-3 16,-11 4-5-16,-17 0-12 16,-19 1-1-16,-24-2-5 15,-6 2-3-15,0 0-2 16,14-2-2-16,28 0-1 16,12-3-3-16,31-2-7 15,10-1-4-15,26-6-3 0,16-4-4 16,24-4 27-1,17-2 19-15,24-3 18 16,6-2 11-16,-5-3-15 16,-6 5-14-16,-28 2-9 15,-10 4-2-15,-20 11 0 16,-19-1 2-16,-15 12-52 16,-5 5-70-16,-12 7 64 0</inkml:trace>
  <inkml:trace contextRef="#ctx0" brushRef="#br0" timeOffset="5590.27">4104 8050 327 0,'-11'1'90'0,"1"2"108"0,4-4 32 0,1-1-19 16,4-1-8-16,-1 3-59 0,7 0-32 0,1 2-47 0,4 7-11 0,9 5-1 0,6 2 3 0,13 4 7 16,6-1 3-16,14 3-3 0,10-1-7 15,36 3-14 1,15-4-12-16,19 1-17 16,9-1-6-16,-3 4-8 15,15-2 2-15,0 0 3 16,-7 0 5-16,-20 2 9 0,-16-2 2 15,-23-2 1 1,1 2-4 0,-12-3-1-16,-12 0-4 0,-25-6-46 0,-13 1-78 15,-12-3 64 1</inkml:trace>
  <inkml:trace contextRef="#ctx0" brushRef="#br0" timeOffset="6797.93">12953 8132 478 0,'-4'-4'86'0,"-5"1"92"0,14 3 3 0,-5-4-28 16,-3 2-3-16,3-1-26 0,3 0-9 0,1 1-10 0,6-3-15 0,-4 5-25 0,4 0-11 0,6 10-19 16,6 1 0-16,8 1 3 0,18 1 2 0,30 0 0 15,23-2-4 1,27-7-7-16,-1 0-6 0,12-6-3 16,-5-3-3-1,10-3-3-15,6 1-1 0,-23-5-49 16,-11 3-116-16,-28 6 93 15</inkml:trace>
  <inkml:trace contextRef="#ctx0" brushRef="#br0" timeOffset="10323.45">16157 3782 720 0,'0'-6'135'0,"-2"-2"133"0,-3 0-13 0,13 2-40 16,-5-4-15-16,12 4-19 0,-3-2-9 0,-9 2-26 0,1 1-18 0,-14 10-49 0,1 6-21 0,2 14-20 16,-2 8-9-16,6 18-7 0,-4 9-2 0,3 7-7 15,-1 7-4-15,-5 4-4 0,-1-3-1 16,0-8-1-16,4-7-1 0,-3-15 0 16,-1-4 0-16,6-9-32 15,-3-5-31-15,8-16-95 0,0-13-90 16,11-7 135-16</inkml:trace>
  <inkml:trace contextRef="#ctx0" brushRef="#br0" timeOffset="10552.07">16393 4198 2173 0,'0'4'136'0,"0"0"38"0,-4-5-27 0,-4-4-74 0,1-4-31 0,-4-7-36 15,4 2-38-15,5-2-134 0,-3-5-93 0,18-4 123 0</inkml:trace>
  <inkml:trace contextRef="#ctx0" brushRef="#br0" timeOffset="14531.86">16938 3859 495 0,'-7'-1'149'16,"1"-4"110"-16,-3 2-27 0,7-2-13 15,-6 0-28 1,3 2-15-16,-3-6-19 0,4 6-21 16,1-4-36-16,3 7-22 15,-5 7-43-15,0-1-11 16,-4 18-20-16,1 6-2 15,-11 19-3-15,3 10-3 16,3 17 1-16,6 3-1 16,18-5 1-16,11-8 1 15,17-17 0-15,-1-12 1 16,6-19 10 0,-3-7 8-16,-9-15 21 0,6-4 7 15,-12-17 9-15,4-8 2 0,-9-13-8 16,-5-14-3-1,-15-3-6-15,-4 1-3 0,-22 7-9 16,-5 3-4-16,-17 11-13 16,-6 3-8-16,5 16-9 15,5 6-3-15,7 8-3 16,17 7-11-16,14 2-21 16,5 7-20-16,19 5-71 15,-5 0-55-15,5-1-341 16,11 7 320-16</inkml:trace>
  <inkml:trace contextRef="#ctx0" brushRef="#br0" timeOffset="14843.27">17441 3724 1086 0,'3'-19'190'0,"-1"2"89"0,-2 13-18 0,-4 4-18 16,0 7-67-16,-4 18-31 0,5 10-28 0,-7 7-18 0,10 20-47 15,2-6-14-15,4 12-21 0,-3 0-7 0,-3 5-6 0,0-4-3 0,-1-4-51 0,-6-4-39 16,3-15-114-16,-4-11-87 15,5-4 158-15</inkml:trace>
  <inkml:trace contextRef="#ctx0" brushRef="#br0" timeOffset="15348.87">18003 3768 865 0,'-2'-2'146'0,"-6"1"139"0,-3 1-65 0,-5 8-58 0,0 4-49 0,-6 7-64 0,5 8-17 16,-2 12-19-16,3 7-8 0,13 6-7 0,5 5-4 0,12-5 0 0,8-3-1 15,8-10-5-15,5-7 3 0,6-18 3 0,1-8 2 16,-1-12 32-16,8-7 16 15,-8-12 38-15,-8-8 15 0,-3-5-3 0,-3-6-3 0,-19-5-27 16,-8-8-6-16,-11-1-25 0,-17-2-11 0,-10 11-15 16,1 11-10-16,-8 18-40 15,-4 17-29-15,0 15-80 16,6 20-68-16,9 12 123 16</inkml:trace>
  <inkml:trace contextRef="#ctx0" brushRef="#br0" timeOffset="15727.71">18600 3918 1238 0,'-4'-7'191'0,"-7"1"126"0,-5 5-158 0,-3 1-12 0,3 11-104 0,4 4-20 0,5 17-16 0,-1 1-6 0,7 8-3 0,2 0-2 0,9-3-1 16,4-5 0-16,8-8-1 15,3-6 0-15,7-8 4 16,4-3 1-16,-1-13 10 16,-4-4 12-16,7-15 26 15,-1-1 21-15,-7-11 21 16,1-2-2-16,-15-3-2 0,-13-3-12 15,-14 0-20-15,-16 1-10 16,-14 4-30 0,0 5-27-16,-8 20-60 0,-3 13-35 15,3 15-97-15,7 13-69 16,13 6 156-16</inkml:trace>
  <inkml:trace contextRef="#ctx0" brushRef="#br0" timeOffset="16074.94">19101 3831 1183 0,'4'0'120'0,"-4"3"92"0,-6 3-73 0,-2 7-20 0,-5 4-51 0,1 12-50 0,1 6-6 0,3 6-8 16,6 3-3-16,15-11-3 0,9-2-2 16,10-18 5-16,7-8 5 15,8-12 39-15,1-12 26 16,-1-6 46 0,0-3 8-16,-12-7-9 15,-7 4-10-15,-24-7-30 0,-9 1-6 16,-31 1-22-16,-7-6-15 15,-14 4-42-15,2 8-27 0,3 17-47 16,-2 13-34 0,18 22-87-16,8 7-79 0,9 5 156 15</inkml:trace>
  <inkml:trace contextRef="#ctx0" brushRef="#br0" timeOffset="16468.3">19791 3583 1360 0,'-1'0'159'0,"-2"0"52"0,4 2-34 0,-1 6-11 0,3 6-84 0,1 0-22 0,-1 18-16 0,-6-9-9 0,7 25-17 0,4 4-7 0,-8 11-12 16,10 16-8-16,-10 3-60 16,-2 3-55-16,2 5-335 15,-3 9 274-15</inkml:trace>
  <inkml:trace contextRef="#ctx0" brushRef="#br0" timeOffset="18793.73">21155 3889 1046 0,'3'0'188'0,"-2"-1"119"0,-1 1-65 0,0 1-29 0,-9 1-94 0,1 4-36 0,-6 8-35 0,-12 4-10 0,-5 13-13 16,-13 10-4-16,-24 16-17 16,2 9-5-16,-10 8-25 15,2 4-29-15,19-10-58 16,3-5-33-16,17-16-100 15,10-8-107-15,12-15 208 16</inkml:trace>
  <inkml:trace contextRef="#ctx0" brushRef="#br0" timeOffset="19014.16">20588 3921 1396 0,'5'-5'129'0,"0"-1"105"16,3 4-54-16,7 5-20 0,6 10-34 0,14 11-47 0,4 7-13 0,15 12-27 0,4 7-7 0,4 7-15 15,-4 3-12-15,-1 0-15 16,-5-8-26-16,-3-8-82 16,-4-8-64-16,4-7-346 15,7-9 314-15</inkml:trace>
  <inkml:trace contextRef="#ctx0" brushRef="#br0" timeOffset="19440.61">21830 3946 779 0,'22'-3'170'15,"1"0"280"-15,7 0-235 0,-3 3-23 0,6 3-37 0,2 3-72 0,5 4-24 0,5 5-28 0,-1 1-6 0,-6 5-19 0,-5 4-1 0,-21 5 1 31,-12 5 0-31,-26 9 0 0,-10 0 0 0,-14 2-6 16,-3-1-2-16,1-2-1 16,-1-4 0-16,9-2 4 15,10-3 0-15,17-7-1 16,12 1 4-16,20-4 24 31,11 0 2-31,14-12 18 0,12 4-6 0,9-6-19 31,10 1-1-31,7-10-36 0,-3-5-26 0,-7-12-156 16,2 3-193 0,-10-6 215-16</inkml:trace>
  <inkml:trace contextRef="#ctx0" brushRef="#br0" timeOffset="19786.46">22600 3743 1157 0,'11'0'185'0,"1"0"91"0,2 0-70 0,4 1-30 0,4-1-99 0,3-4-20 0,0 4-39 32,5-4-8-32,-3 3-46 15,2 1-72-15,-3-5-330 16,0 5 273-16</inkml:trace>
  <inkml:trace contextRef="#ctx0" brushRef="#br0" timeOffset="20117.46">23190 3459 991 0,'0'0'171'16,"-8"1"118"-16,3 7-106 0,-8 3-1 0,-2 5-87 0,-6 1-29 0,-3 7-34 0,9-3-15 0,5-2-17 16,10-2-6-16,10-4 5 0,-1-2 12 0,8 6 6 15,6 0 6-15,5 5 0 16,4 4 2-16,-3-6-4 15,3 5-2-15,-11-6 2 16,-6-3-10-16,-13 1 4 16,-7 1 0-16,-20-3-19 15,-3 3-16-15,-12-1-53 16,-4-3-39-16,1-1-136 16,1-5-137-16,-13-2 216 15</inkml:trace>
  <inkml:trace contextRef="#ctx0" brushRef="#br0" timeOffset="20321.91">23089 3443 1477 0,'15'5'125'0,"1"3"68"0,2 3-26 0,4-7-41 0,3 0-46 0,11-8-54 15,8-2-11-15,7-6-22 16,2-4-41-16,0 2-316 16,-3 1 245-16</inkml:trace>
  <inkml:trace contextRef="#ctx0" brushRef="#br0" timeOffset="25363.95">15207 3738 289 0,'0'-11'73'0,"0"0"92"0,-2 0 0 0,-4 5 12 16,3-2-6-16,1 5-6 0,1 3-10 0,-1 0-3 0,1 7-1 0,-2 0-20 0,1 2-12 15,2-9-20 1,0 2-17-16,5 9-12 0,-4-6 1 0,-1 13-10 16,0 0-5-16,-1 18-21 15,-6 5-10-15,1 19-17 31,-2 3-5-31,0 6-2 16,4 6 0-16,0-4 0 0,0-7-1 0,4-12-10 31,0-9-16-31,3-21-51 0,0-3-43 0,-1-10-189 32,-2-12 181-32</inkml:trace>
  <inkml:trace contextRef="#ctx0" brushRef="#br0" timeOffset="26023.36">14814 3921 414 0,'5'-6'112'0,"-2"-2"78"0,-9 3-31 0,4 5-12 0,-6 0-21 0,-3 2-8 0,0 9-1 0,-3-5-5 0,5 5-23 0,5 0-7 16,4-6-11-16,4-1 2 0,14-4 14 16,3-4 3-1,14-1 1-15,1 2-6 16,2 0-13-16,3 3-7 15,-2 4-15-15,1 0-4 0,7 3-15 16,-3-3-3 0,5-1-4-16,3-2-7 0,-1 4-4 15,1-3-4-15,-10 4-6 16,3 2 0-16,-19 4-2 16,-10 1-1-16,-14 1-40 15,-7 0-41-15,-11-1-145 16,-4-2-180-16,-2-9 227 15</inkml:trace>
  <inkml:trace contextRef="#ctx0" brushRef="#br0" timeOffset="31037.28">1709 7908 514 0,'-14'19'67'0,"-3"-1"67"16,-4 1 12-16,1 2-1 0,-1-4 9 0,-3 1 5 0,1-3-4 0,1 0-12 0,3-3-15 0,3 1-35 0,3-1-15 15,12-5-26-15,2 1-6 16,15 3 19-1,6-5-5-15,13 7 7 0,11-1-3 16,15 1-27-16,12-2-1 16,25-5-17-16,9-6-4 0,8-9-7 15,-5-4-3-15,-10-7-2 16,-7 1 0 0,-3-3 1-16,-3 6 2 0,-31 2 6 15,-10 4 3-15,-43 9 14 16,2-6 2-16,-32 7-2 15,-19 0-1-15,-26 0-14 16,-10 5-2-16,-13-5-5 16,2 0-2-1,-9-5-30-15,-9-1-4 0,4 0-2 0,7 1-1 32,29 2 27-32,19 1-1 0,30-4-10 15,18 1-5-15,21-1 3 0,15 3 4 16,37 3 17-1,13 1 8-15,27 1 1 0,1-2-1 16,-1-5-4 0,-5 2-1-16,-1-8 0 15,-7 5 0-15,-3 1 0 0,-12 0 2 16,-31 2 5-16,-17 0 6 0,-28 0 10 31,-16 3 0-31,-29-2-4 0,-13 1-7 0,-28-6-18 16,-10 1-9-16,-10-5-10 15,-2 0 1-15,-4 3 6 32,1 2-6-32,4-2 3 0,13 1-3 0,37 1-8 31,19 1 7-31,38 2 13 0,11-5 3 16,36 5 10-1,16-3 9-15,20 6-8 16,5 0 0-16,-3 0-2 0,-2 0-1 15,-2-5 1-15,-1-1-1 16,-17 3 5-16,-15 3 3 16,-29 1 13-16,-23 6 4 0,-26-1 0 15,-22 0-1-15,-19 2-11 16,-12 0-4-16,-5-6-7 16,-6-2-1-16,-7-4-37 15,1 1-31-15,-1 0-100 16,9 9-73-16,15 5 127 15</inkml:trace>
  <inkml:trace contextRef="#ctx0" brushRef="#br0" timeOffset="37121.51">2034 3866 434 0,'-5'0'122'0,"-4"4"92"0,4-4-34 0,-6 0-22 0,8-1-25 16,-2-2-10-16,1-4-4 0,4 7-3 0,-13-3-9 0,3 6-12 0,-5 10-22 15,-7-2-14-15,0 10-24 16,-1-1-4-16,-2 2-13 16,9 7-2-16,4 2-2 15,-1 5-3-15,7 5-3 16,1 11-2-16,7 2 0 15,6 4 2-15,7-4-1 16,7-10-1-16,13-6-2 16,8-3-2-16,3-13 0 15,4-6-1-15,-4-15 1 0,1-2 3 16,-3-14 13 0,-3-8 13-16,-3-15 33 0,-3-13 8 15,-7-9 5-15,-3-6 2 16,-10-2-18-16,-3 4-4 0,-12 2-1 15,-9 7-5-15,-18 9-16 16,-11 4-3-16,-12 10-20 16,-6 12-9-16,-7 21-9 15,-6 21-9-15,-8 19-60 16,1 11-41-16,16 13-150 16,16 0 140-1</inkml:trace>
  <inkml:trace contextRef="#ctx0" brushRef="#br0" timeOffset="50213.95">6275 6734 608 0,'-8'0'164'0,"2"5"193"0,-7 0-92 0,-8 4-61 0,6 2-31 0,-1-3-47 0,5 0-21 0,9 0-36 0,-3-6-5 16,23-4 1-16,2-3 11 0,15 0 23 0,8-1 1 0,2 5-18 0,-2 1-19 0,-5 4-32 0,-3-1-13 0,-17 2-10 0,0 2-14 0,-10-6-70 0,0-1-47 0,-4-9-184 16,4-1 167-16</inkml:trace>
  <inkml:trace contextRef="#ctx0" brushRef="#br0" timeOffset="50624.56">6955 6482 1223 0,'-4'2'128'0,"-3"4"75"0,-6 6-14 0,-8 11-71 0,-7 0-37 0,1 6-49 0,5-1-16 0,8-3-10 0,8 2 0 0,4-8 6 0,2-2 4 0,10 2 5 16,8-5 2-16,5 2 12 0,-3-2 6 0,13-1 17 16,-4 0 8-16,8 1 3 15,3 0-4-15,-15 3-9 16,0 1-8-16,-10 2-7 15,-8 1-4 1,-11-1-14-16,-9 4-3 0,-7-2-10 16,-12 6-3-16,-4-1-32 0,-4 3-23 15,-2-3-62-15,5-5-36 16,7-9-77 0,5-10-52-16,11-16 154 0</inkml:trace>
  <inkml:trace contextRef="#ctx0" brushRef="#br0" timeOffset="51003.78">7022 6367 678 0,'-17'14'187'0,"-2"2"266"0,11 4-168 0,-1-12-36 0,6 2-41 0,3-6-68 16,3 0-25-1,14-3-28-15,5 1-18 0,11-1-31 0,1-2-12 0,10-2-20 0,3-4-3 0,10-5-47 0,1-1-55 0,2-6-475 16,2-8 373-16</inkml:trace>
  <inkml:trace contextRef="#ctx0" brushRef="#br0" timeOffset="72634.02">15682 4690 589 0,'16'-3'140'0,"-4"2"109"0,-9-4-49 0,-3 3-41 0,-4 2-45 0,-7 5-17 16,-5 3-30-16,-5 2-3 0,1 2-9 0,-2 2-6 0,9 1-14 0,2 0-6 0,6 7-10 0,5 2-5 15,8 11-6-15,-5-5 1 0,12 9-3 16,-9 1 0-16,-6-7 3 0,5 0-3 0,-8-8 1 0,-1-1 0 0,14 9-4 16,-5-17-2-16,9-4 9 0,-2-9 11 0,9-3 11 15,-2-9 12-15,6-10 3 0,21 11-9 0,-7-11-10 16,15 8-8-16,11 8-14 15,-4-14-1-15,15 13-4 16,0-2-1-16,1 6 0 16,0 2 0-16,-15 2-1 0,1 6-1 15,-8-4 0-15,-3-1 0 16,5-7 2-16,6-4 0 16,10-5 2-16,1 5-2 15,-2-5 0-15,-1 1 0 0,-6 5 0 16,-10-2 0-1,-4 3 1-15,5 3 0 16,1-1 0-16,3 2 0 0,5-1-1 16,3 1 1-1,-4 0 0-15,3 1 0 16,-6 1 0-16,-6-2 1 16,-3 0-2-16,-6-3 1 15,5-4-1-15,-1 4 0 0,2-3 0 16,5 1 0-16,3 2 0 15,5-2 0 1,-1 2 2-16,-1 3-1 0,-1 2 1 16,-13-2 0-16,-5 1 0 15,-1 2 0-15,-6-7 1 16,6 4 3-16,0-2-2 16,1 1 3-16,3 1 1 15,4-2-2-15,-2 2 2 16,-4 0-2-16,1-2-3 15,3 4-1-15,-6 0-1 0,-4-2 1 16,2 3-1-16,-6-5 0 16,3-3 1-1,3 1-1-15,0-4 6 0,0-2-4 16,-5 7 10-16,0-5-4 16,4 7 0-1,-1 1-1-15,5 0-8 16,-3 0 1-16,-3 1-4 0,3 6 5 15,-5-4-1-15,-1 2 1 0,-8 1 0 16,-7-3 0-16,3 2-1 16,0-1 2-16,2-4-1 15,2 2 0-15,-2-2-1 16,2 0 0-16,2 0 1 16,1 2-1-16,-8-1 0 0,1 2 2 15,-4 5 0-15,-1-3 1 31,-6 1-1-31,1 1 1 0,3-1-4 0,6-3-3 16,1 0 0-16,3 2-1 16,-7-2 1-16,1-1 4 0,-6 1 4 31,-1 0-1-31,-8-3 1 0,3 2 0 0,-7-2 0 16,1 0-1-16,-1 0-1 15,1 0 0-15,1 0 0 31,-1-2 0-31,-1-1 3 0,1 1 2 0,-2-1 2 32,0-10-2-32,0 2 1 0,0-4-3 0,11-12 0 15,0-8 1 1,1-3 0-16,4 0 0 0,-3 5-1 16,-4 2 1-1,-4 12 2-15,0 0 0 16,-5 11-1-16,3-1-2 15,-1 2-4-15,-2 3-1 16,3-1 0-16,-5-3 0 16,1 5 1-16,1 1 2 0,-10-6 0 15,5 5-1-15,-4 2-1 16,-1-7 1 0,4 5-2-16,-2-2 0 0,8 5-3 15,-1-2-3-15,1 2-5 16,-5 2 0-16,0 6-1 15,2 1 1-15,-2 4 4 16,-1 1 1-16,1 0 2 16,-1-1 1-16,3-1-1 15,0 1 1-15,-5-4-19 16,6-4-11-16,-3-2-54 16,-2-3-54-16,2-1-117 0,-5-4-175 15,-4-8 245 1</inkml:trace>
  <inkml:trace contextRef="#ctx0" brushRef="#br0" timeOffset="79110.85">16285 3203 650 0,'6'5'109'0,"2"1"85"0,-5 4-25 0,-3 2-69 15,-3 3-26-15,-5 0-21 0,3 1 5 0,-4-5 15 0,13-3 3 16,-2-5 0-16,1-1-3 15,-1-2-9 1,-1 0-5-16,-2 1-13 16,1-1-6-16,-2 0-1 0,-11-3 0 0,10 0 7 31,-8-3 2-31,10-2-3 16,-7-6 0-16,8-7-4 0,6-2 1 15,-4-18-2 1,-1 0 0-16,9-10 4 0,-2-1 2 0,4-2 0 15,13-7-3 1,-10-10-5 0,-4-2-3-16,12-7-11 15,-7 0-2-15,8-2-7 16,6-4-5-16,-2 4 0 16,2-6-2-16,8 1-4 15,3-1 1-15,8-2-2 16,3 3 1-16,14 7-8 15,4 6-1-15,1 12 0 0,0 1 1 16,-16 3 7-16,-3 1 0 16,-6 3 0-16,-5 2-1 15,-8 6 1-15,3 10-3 0,-3 11 1 16,-3 6-1 0,-5 6-1-16,-4 4 0 0,-5 4-3 15,-2-3-5-15,2 4-7 16,6-6-1-16,1 1 0 15,3 1 4-15,2-2 3 16,7-1-2-16,-7 2-33 16,-1 1-16-16,-6-3-35 15,-10-2-25-15,1-1-60 16,-2 0-73-16,-9 3 143 16</inkml:trace>
  <inkml:trace contextRef="#ctx0" brushRef="#br0" timeOffset="79720.64">17351 964 617 0,'0'3'116'0,"0"-1"94"0,3-2 20 0,3-7-46 0,2 0-33 16,3-3-42-16,2-1-15 15,3 8-27-15,0 1-8 0,1 5-19 16,3 5-4-1,7-3-6-15,3 3-3 0,6-6 3 16,1 9 2-16,5-7 12 16,-5 6 0-16,1 1-7 15,-2-5 1 1,-14 4-16-16,0 2-2 0,-9 4-2 16,-13 3-6-1,-8 9 0 1,-8 9-1-16,-14 5-5 0,-6 10-4 15,-9 8-7-15,-5 3-15 0,-5 0-44 16,1-4-26 0,10-7-70-16,1-3-38 0,18-7-204 15,11 1 231-15</inkml:trace>
  <inkml:trace contextRef="#ctx0" brushRef="#br0" timeOffset="80565.32">18506 729 986 0,'3'-3'92'0,"2"3"142"0,-4 1-106 0,-2 10-5 16,-7 5-24-16,-3 19-69 15,-2 6-14-15,-6 16-10 16,-4 7-4-16,-4 3-4 16,-3-1-1-16,4-5-4 15,6-7 0-15,6-16-1 16,1-3 0-16,7-21 3 16,6-11 3-16,5-6 5 15,4-21 5-15,10-19 8 0,-5-15 9 16,10-18 29-16,-1 1 14 15,3-6 27-15,-7 1 4 16,6 6-11 0,-5 6-8-16,-4 16-14 0,3 14-2 15,-6 18-23 1,4 9-9-16,0 17-17 16,4 8-10-16,1 24-3 0,0 11 1 15,-5 22-3-15,1 12 0 16,-13 1-29-16,1 3-21 0,-5-9-70 15,1-5-53-15,-2-16-157 16,0-8 180-16</inkml:trace>
  <inkml:trace contextRef="#ctx0" brushRef="#br0" timeOffset="80782.23">18430 863 1429 0,'2'11'133'0,"2"0"70"0,0-8-48 0,2 4 16 0,14-1-71 0,2-6-36 0,10-2-46 16,-2-9-6 0,3-11-50-16,3 0-48 0,1-3-144 15,0 4 125-15</inkml:trace>
  <inkml:trace contextRef="#ctx0" brushRef="#br0" timeOffset="81002.89">19004 373 1884 0,'0'6'124'0,"-9"14"11"16,3 7 6-16,-12 22-57 0,6 5-36 0,-4 10-27 0,2 7-6 0,6 5-27 0,1 0-35 0,14-2-118 0,12-6-87 0,-4 1 127 0</inkml:trace>
  <inkml:trace contextRef="#ctx0" brushRef="#br0" timeOffset="81413.69">19211 806 1195 0,'0'-20'217'0,"0"6"233"0,-2 14-307 0,-1 7 1 0,-5 19-94 0,4 7-26 0,0 8-12 0,8 6-3 0,5-7-9 16,4-4-3-16,9-14-1 0,-5-9 1 0,2-13 2 0,3-4 2 0,-3-8 7 16,5-6 6-16,-7-5 7 15,0-4 16-15,-9-5-1 16,0 7-5-16,-5 8-12 31,1 14-20-31,3 14-11 0,3 11-2 0,7 19-11 16,7 0-7-1,18-5 1-15,7-8 1 16,7-13 17-16,-6-9 12 16,-6-6 8-16,-4-6 13 15,-15-12 26-15,-3-4 19 16,-11-14 25-16,-6-3-7 16,-13-9-23-16,-6-4-22 15,-10-5-45-15,-3 1-20 0,-1 10-58 16,-1 6-35-1,14 18-109-15,-1 8-158 0,16 14 227 16</inkml:trace>
  <inkml:trace contextRef="#ctx0" brushRef="#br0" timeOffset="82102.02">20167 721 1284 0,'-11'-27'97'0,"-11"4"53"0,-7 1-26 0,-5 15 22 0,-3 9-53 0,1 18-58 0,5 15-9 0,4 17-22 0,5 2-6 0,11-9-4 0,8-7 1 0,7-22-1 0,7-6 2 0,13-15 7 15,1-3 3-15,11-17 16 16,1-2 13-16,-6-6 32 16,-4-5 11-16,-8 6-1 15,-6-2-11-15,-9 10-36 16,-2 8-11-16,-4 15-21 16,-2 4-9-1,-4 20-5-15,3 12-1 0,5 6 7 16,5 5 4-16,11-11 3 15,6-4 2-15,9-15 1 16,2-11 4-16,-4-4 3 16,-2-7 1-16,-9-7 10 15,-2-2 3-15,-5-8 0 16,-4 1 1-16,-1 5-10 16,-5 8-5-16,-1 10-11 15,0 10-5-15,-3 24-3 16,2 6 0-16,1 9 4 0,8-4 2 15,11-13 0-15,1-9-1 16,12-15 7-16,-4-7 2 16,4-10 11-16,-4-1 8 15,-11-10 25-15,-4-3 13 16,-10-2 10-16,-4-3-5 16,1 3-25-16,1 9-16 15,5 10-19-15,4 10-4 0,-1 21-1 16,4 11 0-16,-4 15 0 15,-2 6-2-15,-4-1-6 16,-6 1-18-16,-5-1-41 16,-6-2-29-16,-8-4-67 15,-4-6-23-15,0-18-110 16,0-9-205-16,14-25 304 16</inkml:trace>
  <inkml:trace contextRef="#ctx0" brushRef="#br0" timeOffset="82401.14">20983 697 1441 0,'4'4'147'0,"-12"5"58"0,-11 2 2 0,-22 10-55 0,-7 4-53 0,0 0-38 0,2-1-20 16,21-4-38-16,13-2-10 0,23 2-11 0,8-1-1 0,17 6 9 16,8 8 6-16,-1-3 3 15,-7 7 1-15,-11 0-8 16,-14 0-10-16,-19-4-43 16,-14 0-21-16,-22-8-93 15,-13 0-112-15,-7-7 171 16</inkml:trace>
  <inkml:trace contextRef="#ctx0" brushRef="#br0" timeOffset="83118.34">21814 376 1055 0,'3'1'235'0,"-1"-1"115"0,-4 5-29 0,-6 5-37 0,-4 8-122 0,2 11-41 0,1 20-47 0,1 9-20 0,8 26-16 0,5 6-7 0,1 1-13 32,5 2-4-32,2-13-9 15,1-7-2-15,0-11-12 0,0-10-27 0,2-15-87 32,0-8-72-32,4-7 97 15</inkml:trace>
  <inkml:trace contextRef="#ctx0" brushRef="#br0" timeOffset="101559.47">19613 1841 1101 0,'10'3'210'0,"-7"-1"119"0,-6 2-100 0,7-4-24 0,-8 0-103 16,5-4-21 0,-1-1-25-16,-4 2-22 0,-1 11-16 15,3 4-7-15,2 21-13 16,-3 8 2-16,3 13-5 16,2 4 4-16,7-3 1 0,2-7 0 15,0-17 5 1,2-5-22-1,-13-25-134-15,3 4-131 0,-1-21 143 0</inkml:trace>
  <inkml:trace contextRef="#ctx0" brushRef="#br0" timeOffset="101705.7">19534 1704 1572 0,'2'-18'128'16,"-2"4"53"-16,0 0-47 0,-2 1-36 0,-1 4-55 0,-5-5-78 0,0 3-67 0,1 7 60 0</inkml:trace>
  <inkml:trace contextRef="#ctx0" brushRef="#br0" timeOffset="102560.99">19807 1670 1213 0,'3'13'143'0,"2"1"19"0,-5 12-27 0,0 5 2 0,2 9-97 0,-4-1-13 16,5-3-9-16,-1-3 0 16,1-7 8-16,0-1 9 31,-1-11 17-31,-7-3 12 0,-1-11 4 15,3-6-9-15,-7-13-8 16,10-6-10-16,3-4-11 16,5-7-1-16,6 6-11 15,5 3-6-15,-1 10-8 16,5 6-8-16,-7 14-2 16,1 6 0-16,1 12 1 15,-4-2 1-15,0 1 3 16,2-4 0-16,-2-5 2 15,0-5 1-15,-3-6 4 16,2-4 1-16,-4-11 1 16,4 1 1-16,-5-6-1 0,-3 1-2 15,1 6-4-15,0 2-4 16,1 11-8-16,2 5-2 16,5 12 1-1,4 2 3-15,1 2 5 0,3-4 2 16,8-7 2-16,1-7 1 15,2-8 4-15,2-11 1 0,-10-6 1 16,-1-3 0-16,-8-2-2 16,-2 3-1-16,-6 4-3 15,-2 4 1-15,-3 11-6 16,5 5-4-16,-5 16-2 16,5 5-1-16,2 12 5 15,-4 5 1-15,5 4 2 16,-1 4 1-16,-3 9 0 15,3 5-1-15,-10 5 1 16,0-1-6-16,-8-2-23 16,2-7-15-16,-4-8-28 15,2-7 2-15,4-20 27 16,-3-7 18-16,1-18 33 16,4-9 17-16,2-22 24 15,2-12 11-15,3-23 17 16,-1-12-9-16,7-13-27 0,4-2-15 15,16 17-18-15,2 9-4 16,10 23 4-16,1 13 0 16,-6 20-2-16,1 11 2 15,-7 16 1 1,0 7 0-16,-15 4 2 0,-9 3 2 0,-18 3 0 16,-13 4-1-16,-12-2-6 15,-6 1-22-15,-5-1-57 16,-1-4-34-1,9-14-121-15,10-10-133 0,21-15 212 16</inkml:trace>
  <inkml:trace contextRef="#ctx0" brushRef="#br0" timeOffset="102938.56">20934 1415 932 0,'19'-14'196'0,"-5"1"321"0,-8 7-280 0,-4 7-28 0,6 15-51 0,-10 13-102 0,-6 13-19 0,2 32-22 15,-16 11-7-15,11 12-8 0,4 0 0 16,9-16-4-16,9-7-8 16,9-22-9-16,7-9 1 15,5-20 6-15,-2-5 8 16,-3-18 16-16,-5-5 5 0,0-12 16 15,-6-9 6-15,-2-10 14 16,-2 1 8-16,-1 7-7 31,-4 3-1-31,-1 17-9 0,-4 8-12 16,-2 22-6 0,1 11-5-16,1 8-11 0,4 8-1 0,-1-10-7 15,6-6-2 1,3-12-43-16,3-8-35 15,2-15-136-15,-3-9-156 0,6-21 210 16</inkml:trace>
  <inkml:trace contextRef="#ctx0" brushRef="#br0" timeOffset="103068.32">21274 1645 1695 0,'-17'14'41'0,"8"-4"-42"0,2-5-47 0,17 3 33 0</inkml:trace>
  <inkml:trace contextRef="#ctx0" brushRef="#br0" timeOffset="103392.84">21691 1825 1714 0,'-28'5'170'16,"2"4"25"-16,-15 2-52 16,5 3-43-16,-7 12-96 15,-1 1-5-15,27 10-13 0,7 3-9 16,29-6 3-16,11-7 1 16,18-13 9-16,7-1 4 15,-3-13 8-15,0 0 3 16,-9-9 11-16,-7-4 16 15,0-4 11-15,-1-4 11 16,-4 2 4-16,3-1-14 16,-8 13-8-16,-7 7-16 0,-6 16-15 15,-5 9-3-15,-7 13-4 16,1 0-2-16,4-11-51 16,2-2-50-16,13-23-185 15,1-4 161-15</inkml:trace>
  <inkml:trace contextRef="#ctx0" brushRef="#br0" timeOffset="103559.17">21935 1699 1696 0,'-7'-16'57'0,"0"-1"-38"0,7-1-15 0,8 6-217 16,3 2 146-16</inkml:trace>
  <inkml:trace contextRef="#ctx0" brushRef="#br0" timeOffset="103826.15">22436 1248 870 0,'-4'0'184'16,"-5"12"-68"-16,4 17 262 0,-3 17-218 0,4 20 34 0,2 11-28 0,-7 11-80 0,-1-1-17 0,-4 6-33 0,-2 0-15 0,0 0-14 0,2-6 0 15,9-11-6-15,10-10-3 0,17-25-10 16,11-8-9-16,11-27-39 0,7-7-25 15,12-15-83-15,2-4-48 16,-4-10 119 0</inkml:trace>
  <inkml:trace contextRef="#ctx0" brushRef="#br0" timeOffset="103984.91">22447 1743 1634 0,'-2'8'135'0,"15"3"46"0,9 0 7 0,19 0-103 0,4-6-27 0,17-5-33 16,0-3-5-16,13-10-112 15,3-1 72 1</inkml:trace>
  <inkml:trace contextRef="#ctx0" brushRef="#br0" timeOffset="113606.18">16786 4574 195 0,'-1'-2'94'0,"-1"-1"102"0,5-5-5 0,5 3-27 0,0-2-4 0,1 2-1 0,-5-3-9 0,-4 5-22 16,0 3-11-16,-13-3-20 16,-3 6-9-16,0 0-6 15,-6 6-7-15,7-4-5 16,2 3 2-16,3 0-14 16,9-3-3-16,1-5-15 15,3 6-8-15,3-6-7 16,-2 0-3-16,-3 0-11 15,4 6-2-15,0 2-8 0,-4 8-2 16,2 4 0-16,5 6-1 16,-3 2 0-16,6 0 2 15,-2-7-1-15,2-2 1 16,2-13 2 0,-5-4 2-16,1-7 9 0,4-8 1 15,-3-10-3-15,-7-4 0 0,-3-1-8 16,-10-6 2-16,-6 4 2 15,1 2 0-15,-9 1-1 16,-1 4-2-16,9 5 3 16,2 9 2-16,14 9 5 15,0 0-4-15,-3 1-4 16,11 7-4-16,-4 11-3 16,4 5 2-16,-3 4 6 15,-4 8 1-15,-1 2-7 16,0 2-1-16,4-7-2 15,-3-2-2-15,2-10 6 16,2-4 0 0,3-9 1-16,-3-3 1 0,-1-11 3 15,0 1 6-15,-4-8 2 16,-2 1 2-16,-4 2 9 16,3 1 0-16,-1 4-2 15,4 5-4 1,0 3-15-16,5 7-1 0,9 2-7 15,-1 4 1-15,6-2-1 16,-3-1 0-16,6-2 11 16,5 0 0-16,1-2-4 0,8 4 0 15,8 0-7 1,1 1 0-16,7 2 2 0,-2-1 1 16,7 3-1-16,8-6 1 15,7 1 0-15,9-7 0 0,5 2 1 16,1-6 0-16,-6-4 0 15,-4-7 0-15,-3-2 0 16,-1 1 1 0,7 2-1-16,2 7 1 0,3-3-1 15,-3 4-1 1,-8 5 1-16,-6-2-1 16,-9 7 1-16,-6-5 0 0,4 1-1 15,3-5 2-15,8 3-1 16,4-3 1-16,3 2 0 15,2 0 0 1,-9-3 0-16,0 0 0 16,-5-6 1-16,-5 1 0 0,0-2 1 15,2 0 0-15,0 1 2 0,0 3 0 16,5 3 0-16,0 3 0 16,-9 5-4-1,-2-5 1-15,-11 2-2 16,-1-1 1-16,-7 0 1 15,-2-3 0-15,-5-2 4 0,-5-3 0 0,-6-5 4 32,-3 1 5-32,-6 0-6 0,0 2 1 0,-7 1-2 15,1 4-7-15,-2 1 2 32,2-2 0-32,-2-3-5 0,11-9 0 0,-5 9-1 31,2-1-1-31,-2 1 0 15,2 2 2-15,-5-5 1 0,2 4 0 16,-2-4 2 0,-1-3-6-16,-1-5 1 15,2-9-2-15,4-12-2 16,-6-5 6-16,2-6-1 16,-3 4 2-16,0 5 0 0,-1 1-1 15,-1 10-2-15,2 2 1 16,0 9 0-16,0 6 1 15,0 9-1-15,0 2 1 16,-8 0 0-16,4 5 1 16,-4-3 3-16,6-1 3 0,1-1 1 15,-1 0 2-15,2-6 0 16,2 0 2-16,1-2-2 16,2 3-2-16,-5 5-1 15,1-1-1-15,1 13-2 16,-2 7-1-16,3 8-3 15,2 4-1-15,1 3 1 16,3 0 1-16,1 1 0 16,-2 1 0-16,1-7 1 15,1-4 0-15,-6 0 0 0,0-6 2 16,-4 0 0-16,-5-5 0 16,-5-1 1-16,-1-1 0 15,-3 1 1-15,1 0-2 16,1-1 0-1,-2-1-1-15,-2-1-1 0,2 1 1 0,-7-3 0 32,5 3 1-32,-9-5 0 0,-5 0 0 15,-5-1-5-15,-4 4-1 16,-15-4-5-16,-2 3-2 0,-12-3 3 16,-6-2-2-16,6 2 5 15,5-4 1-15,7 1 2 16,1 1 0-16,10 2 0 15,-6-2 0-15,2 2 0 16,-3-1-1 0,-11-1-4-16,-5 1-4 0,-8-3-8 15,2-1-3-15,6 5 0 16,5-3 3-16,5 2 8 16,6 4 2-16,8 0 5 15,-2 1 2-15,13-4 2 0,0 0 2 31,6-11 1-31,3-1 0 0,-4-10 0 0,-2 1-1 16,-6-1-1-16,-5-2-1 16,-12 2-1-16,1 2-1 15,-4 4-5-15,-1 0-2 16,5 7-3 0,-3-4 0-16,9 3 5 15,5 2 1-15,-2-7 6 0,1 2 1 0,2 1 0 16,-9-4 0-16,5 1-2 15,-2 2 0-15,-1 0 0 32,3-1-1-32,4 4-2 15,-1-1 1-15,4 1-1 0,2 4-1 0,11-4 1 16,7 0 1 0,6 3 0-16,0-4 0 0,-2 3 0 15,-1 1-3-15,-10 2-18 16,-3 0-10-16,-7 0-17 0,4 0 1 31,-5 0 15-31,5 2 11 0,3-2 17 16,2 0 5-1,1-3 3-15,5-5 2 0,7 2 6 16,-9-7 1 0,17-4 6-16,-3-1 0 0,7-4-2 15,7 0-2-15,-6 2-3 16,-2 4-2-16,-7 3-1 15,-3 1-1-15,-2-1-1 16,-1-1-2-16,0-5-1 16,3 0-1-16,4-8-1 15,7-3 0-15,2-1 4 16,3-4 0-16,4 8 1 16,-3 4 0-16,-3 8 1 0,-6 11-1 15,-6 5 0-15,-7 4-2 16,0 9-3-16,1-1-2 15,2 4 0-15,2-3-1 16,9-1-1-16,2 1 0 16,3 0 2-16,5 4 2 15,-3 7 1-15,0 3 2 16,-4 5-1-16,-1 4 0 16,-4 5 0-16,0 4-2 15,3-3 1-15,1-4-1 16,1-6 0-16,11-9 0 0,5-15 0 15,8-2 0-15,13-9 4 16,9-4-1-16,1-2 3 16,-1-3 0-16,0 4-2 15,-7 3-1 1,-2 4-2-16,-1 3 0 0,-7 5-1 16,4 3 0-16,-3 1 0 15,5 3-1-15,5-1 1 16,7-2 0-16,4-1 1 15,6-7-1-15,10-4 0 0,-2 0 0 16,2-2-1 0,0 0 1-16,-10 1-1 0,5 1 1 15,1 1 0 1,0 1 0-16,15 1 0 0,6-1-1 0,7-4 1 16,1-4-1-1,-2-7 1-15,4-4 0 0,-2 1 0 16,10 2 0-1,7 4 0 1,-4 4 0-16,-15 5 1 0,-6 1-1 0,-17 6 1 16,-5 3-1-16,-1 4 1 15,-1-2 0-15,-1-3 1 16,5 0 0-16,-10-2 1 16,-4 0 0-1,-12-6 1-15,-6 0-1 16,-3 0-1-16,-3-6 0 0,3-2 0 15,-2-4-2-15,1-1 1 16,2 2-1-16,-1 1 1 16,-4 3 0-16,-4-3 1 0,-5 7 0 15,-3-5 1-15,-1 3-1 16,-2-1 2 0,-2 0 1-1,-4-4 2-15,1 2 2 0,-2-4-3 0,-3-4-4 16,-1-9-8-1,2-5-5-15,1-5-1 0,3-1 2 16,-3 0 6 0,2 4 2-16,-2 5 2 0,-6 0 1 15,-6 5 2 1,-6 3-1-16,0 7-2 0,-1 1 0 0,3 3 0 31,2-2 0-31,3 2 0 0,-1-3 0 0,7-3 0 16,2 2-1-16,3-3 0 15,2 4 1-15,3 5 1 32,0 3 1-32,-5 9 3 0,-1-1 2 0,-2 9 4 15,0 7 1-15,-2 5-4 16,2 3-2 0,3 7-6-16,7 2 0 15,4 1 0-15,6 2 0 0,3 0 2 0,2 0-1 31,-3-3 2-31,-6-3 0 16,-7 0 0-16,-7-5 2 16,-4-4 0-16,-6 1 1 15,-1-6 0-15,-4-4-1 16,-4-6 2-16,-1-3 0 0,-4-6 2 16,-1-2 0-16,-6 0 0 15,-2 0-2-15,-15 0 0 16,-1 0-2-16,-10 0-1 15,-3 0-1-15,-3 0 0 16,-7 0 0-16,1 1 0 16,-4-1 1-16,2-3 0 15,5-3 1-15,1 1-2 16,7 2 0-16,-14-3 0 16,-1 2-1-16,-14 3-2 15,-1-1 0-15,0-1 0 0,-1 1 0 16,18-1 1-16,5-1-1 15,4-3 0-15,6 3 0 16,-11 2 0-16,-5-3 0 16,-9 5-2-16,4 2-1 15,1 4 0-15,4 4-2 16,12-4 1-16,1 2 0 0,9-5 0 16,7 2 3-16,2-1 0 15,-4-2 1-15,5 0 0 16,-2-2 2-16,-7 0-2 15,1-2 0-15,-1 0 1 16,4 1-1-16,-3-7 0 16,3 5-1-16,2-7 0 15,4 6-2-15,5-4 0 16,1-2-8-16,-5 4-2 16,7 1-5-16,-5-1-6 15,-2 4 4-15,-2 2-2 16,-5 2 2-16,0 4-2 0,6 1 3 15,4-1 7-15,10-1 2 16,11-5 10-16,6-2 0 16,5-7 5-16,3-1 2 15,0-4 2-15,0-2 3 16,-2-4-3-16,-1 1-1 16,-11-2-3-16,-5 4-2 15,1 4-5 1,0-1-3-16,7 3-7 0,4 3-5 0,4 2-9 15,5-2-2-15,9-6 2 16,1-2 5-16,10-8 10 31,2 1 11-31,1 1-36 16,1 3-54-16,-11-2 56 0</inkml:trace>
  <inkml:trace contextRef="#ctx0" brushRef="#br0" timeOffset="114415.83">18416 4380 637 0,'1'-2'130'0,"1"2"125"0,0 3-4 0,-2 10-39 0,-5 3-17 0,5 7-40 0,0 1-17 0,5 1-42 15,6 4-14 1,-2-4-18-16,4 3-10 0,1 5-12 0,-5-3-7 15,4 10-8-15,-10-1-3 16,-3 7-2-16,-1 4-4 16,-10 1-5-1,-2 6-2-15,-4-1-5 0,-6-2 0 0,-2-2-2 32,0-1 0-32,-3-6 1 15,-9 3 0-15,-5-1 1 16,-10-4 0-16,-11-1 0 15,-1 1-1-15,-2-2-3 16,3 0 0-16,5 0 0 16,4 3-2-16,4-6 1 15,1 0-1-15,-2-8 1 16,-1-2-1-16,-3-4 0 16,0 1 1-16,-2-2-1 15,8 3 0-15,8-6 0 0,5 2 0 16,9 2 1-16,0 0 0 15,2 1-1 1,-2 2 1-16,5 1-1 0,3 5 0 16,5 0-3-16,1 5 0 0,2 9-3 15,2-2 1 1,2 2 1-16,-1 2 0 0,7-8-1 16,-2-3 4-1,3-13-51-15,0-3-29 0,0-17-72 16,0-5-65-16,0-2 126 15</inkml:trace>
  <inkml:trace contextRef="#ctx0" brushRef="#br0" timeOffset="114789.24">16955 6028 709 0,'-5'-2'178'0,"-1"2"182"0,6 5-163 0,8 3 11 0,9 6-65 0,-9 3-9 0,9 5-39 16,2 4-20-16,-4 7-27 0,11 5-23 15,-11 4-17-15,0 4-2 31,-5-7-2-31,2 2 0 16,4-4-1-16,-2-7-1 0,7-5-2 16,-7-5 7-16,2-13 24 15,4-3 15-15,7-11 20 16,2-9 0-16,8-5-19 16,5-6-13-16,5-10-22 15,3-3-1-15,-4-4-80 16,1-3 462-16,-13-1-302 15</inkml:trace>
  <inkml:trace contextRef="#ctx0" brushRef="#br0" timeOffset="120579.66">9228 6681 649 0,'-10'4'133'0,"-1"-2"89"0,-4 0-28 0,0-1-14 0,3-1-25 0,7 0-10 0,-1 0-32 0,6 0-22 15,-2 0-43-15,-3-1-17 0,-4 10-20 16,0 2-3-1,-4 11-2-15,-6 5-1 0,0 12-6 16,6 7-1-16,7 6-2 16,6 3 0-1,3-1 3-15,8-4-1 0,5-10 2 32,5-4-1-32,-1-12 1 0,9-5 1 0,1-13 3 15,4-6 5-15,6-16 30 16,1-9 19-16,-5-16 26 15,2-6 6-15,-8-5-5 16,-5 4-7-16,-14 7-14 31,-14 0-9-31,-18 10-16 0,-5 2-10 0,-23 4-14 16,1 5-3-16,-8-1-9 16,4 5-3-16,9 4-7 15,5 2-8-15,14 10-52 16,4 10-40-1,12 7-137-15,3 7-119 0,16 4 200 16</inkml:trace>
  <inkml:trace contextRef="#ctx0" brushRef="#br0" timeOffset="120942.46">9857 6648 1239 0,'0'-8'102'15,"0"-3"70"-15,2 6 16 0,-2-5-9 0,0 6-24 0,-2 5-43 0,-1 2-24 16,-5 13-25-1,4 6-13-15,-3 13-21 0,4-3-10 0,5 15-13 0,6 3-3 0,-2 12 0 0,3-1-2 0,-1 4 2 0,-3-2-1 0,-3-1-31 16,1-7-42-16,0-11-105 0,2-6-84 0,4-24 134 16</inkml:trace>
  <inkml:trace contextRef="#ctx0" brushRef="#br0" timeOffset="121399.08">10462 6819 533 0,'-2'-3'142'0,"-6"-1"152"0,-1 2-30 0,-4 4-49 0,-7 4-29 0,5 5-50 15,3 5-22-15,-1 7-35 0,2 1-21 0,2 6-30 0,1 6-13 0,6 5-15 0,-3 8-4 0,13-3-3 0,7-2-1 16,13-19 2-16,10-6-1 0,9-14 12 0,-4-5 12 0,-7-10 29 16,-1-4 12-16,-15-11 15 0,2-8-1 0,-11-11-12 0,-9 0-5 0,-10-2-12 0,-9 2-8 15,-10 0-13-15,-9 3-6 0,-7 6-13 16,-6 10-8-16,6 20-34 16,4 6-27-16,14 29-75 15,3 7-60-15,22 8 109 16</inkml:trace>
  <inkml:trace contextRef="#ctx0" brushRef="#br0" timeOffset="121765.37">11090 6909 1366 0,'-15'-11'99'16,"0"3"36"-16,-3-1 2 0,2 11-41 0,4 7-29 0,5 8-39 0,-2 9-15 16,9 19-19-16,0 3-2 0,11 7 0 0,5-6-1 0,17-18 0 0,8-5 1 0,8-22 4 15,5-7 2-15,-4-11 17 0,-3-10 17 16,-4-6 40-16,-4 0 17 15,-18-3 24-15,-12-5-7 0,-20 0-33 16,-17-7-14-16,-15 2-37 16,-6 4-9-1,0 12-20-15,2 3-21 16,12 23-50 0,1 5-34-16,12 20-113 0,9 4-124 0,23 2 201 15</inkml:trace>
  <inkml:trace contextRef="#ctx0" brushRef="#br0" timeOffset="122124.99">11768 6816 1178 0,'-10'-1'135'0,"1"-2"32"0,-1 7-15 0,-10 7-37 0,6 7-78 0,4 7-16 0,4 13-23 0,8 4-6 0,9 6 1 16,4-7 0-1,20-15 0-15,6-5 1 0,11-24 11 16,3-13 20 0,5-14 48-16,-4-5 21 15,-4-7 32-15,-13 1 4 16,-17 1-6-1,-20 1-6-15,-31 3-24 0,-12 4-24 0,-25 2-36 16,-2 3-18-16,2 16-32 16,1 8-19-16,12 16-58 15,2 10-43-15,21 4-92 16,8-1-99-16,25-4 185 16</inkml:trace>
  <inkml:trace contextRef="#ctx0" brushRef="#br0" timeOffset="122395.74">12402 6629 1318 0,'-6'25'199'0,"-5"3"189"15,1 7-230-15,2 3-22 0,8 1-86 0,5 2-25 0,6 5-21 0,2 0 0 0,-4 3-71 0,1 4-67 0,4 4 76 16</inkml:trace>
  <inkml:trace contextRef="#ctx0" brushRef="#br0" timeOffset="126523.72">13090 6611 395 0,'-14'16'118'0,"-7"1"108"0,5 1-17 0,2-4-57 0,0-1-27 0,6-4-26 0,5-1-9 0,1 0-21 0,2 3-4 16,2 5-19-16,0 9-12 16,-2 14-18-16,-2 12-9 0,2 12-11 15,9 3-2-15,7-3-2 16,6-9 1 0,5-18 0-16,-2-14 1 0,8-20 30 15,2-4 28-15,-5-17 44 16,-5-12 19-16,-14-12-2 15,-3-3-22-15,-12-14-37 16,-6 12-10-16,-10-3-26 16,-6 5-4-16,-2 10-10 15,0 11-12-15,-2 17-18 16,9 11-13-16,2 13-52 16,3 8-36-16,9 2-124 15,3 1-131-15,14-2 216 16</inkml:trace>
  <inkml:trace contextRef="#ctx0" brushRef="#br0" timeOffset="126854.54">13541 6946 974 0,'-1'3'120'0,"-11"3"216"0,6-1-223 0,-2 6-21 0,-1 1-16 0,9 15-65 0,6 11-12 0,8 21-5 0,1-3 1 0,7 1-3 15,4-8 1-15,3-24-2 16,7-1 0-16,4-23 17 16,-9-12 18-16,5-8 45 15,-1-3 19-15,-16-14 22 16,2 0-7-16,-20-4-27 15,-4-8-12-15,-16 5-29 16,-8-1-9-16,-8 1-17 16,-1 10-15-16,-3 11-67 0,4 11-27 15,2 19-102 1,5 8-102-16,12 20 181 16</inkml:trace>
  <inkml:trace contextRef="#ctx0" brushRef="#br0" timeOffset="127184.97">14066 6925 1225 0,'10'-5'129'0,"-7"4"72"0,-3 1-7 0,-8 8-77 0,-1 9-43 0,-1 15-57 0,4 13-12 0,9 18-10 0,11 4-4 15,12-11 0-15,11-5 0 16,9-23 0-16,3-9 1 0,5-19 5 16,-16-12 7-16,-2-14 30 15,-8-10 20-15,-9-3 36 16,-3-1 14-16,-16-1-4 16,-8 3-13-16,-20-6-35 15,-7 6-19-15,-12 7-48 16,-9 6-48-16,0 21-52 15,2 6-56-15,15 25-133 0,5 0-153 16,23 1 252-16</inkml:trace>
  <inkml:trace contextRef="#ctx0" brushRef="#br0" timeOffset="127562.51">14887 6950 596 0,'-3'-12'213'0,"-7"-1"190"0,-1 8-131 0,-3 9-36 0,-13 18-98 0,-3 4-45 16,-3 23-55-16,3 10-18 0,8 12-20 0,9-4-4 0,24-8-7 15,8-15-1-15,25-17-2 16,7-15 0-16,4-15 7 16,0-8 3-16,-3-12 31 15,-6-4 25-15,-8-10 36 0,-11 3 14 16,-13-2-2-16,-6-5-13 16,-19-2-26-16,-13 2-15 15,-15 3-40-15,-4 8-30 16,-7 17-73-16,2 12-35 15,6 9-152 1,7 9 158-16</inkml:trace>
  <inkml:trace contextRef="#ctx0" brushRef="#br0" timeOffset="127766.85">15559 7111 945 0,'19'3'239'0,"-18"-3"262"0,-1 8-264 0,-1-3-30 0,-13-3-117 0,4 7-53 0,1-9-38 0,-2-2-12 16,11 2-95-16,6-7-104 0,5 2 117 16</inkml:trace>
  <inkml:trace contextRef="#ctx0" brushRef="#br0" timeOffset="127892.58">15966 7203 1034 0,'11'0'33'0,"-5"-2"-6"0,5-4-59 0,-1-5-77 0,2-3 66 0</inkml:trace>
  <inkml:trace contextRef="#ctx0" brushRef="#br0" timeOffset="128082.08">16548 7070 1164 0,'0'0'50'0,"5"-3"13"0,-2 0-3 15,8-3-1 1,2-4-18-16,4-2-57 0,5-3-55 16,5 4 40-16</inkml:trace>
  <inkml:trace contextRef="#ctx0" brushRef="#br0" timeOffset="128240">17080 7021 947 0,'6'26'141'0,"3"-11"221"0,2 0-276 15,4-14-36-15,-3-2-17 0,2-15-48 16,5-9-58-16,8-15 46 16</inkml:trace>
  <inkml:trace contextRef="#ctx0" brushRef="#br0" timeOffset="128380.96">17753 6990 1636 0,'16'30'107'0,"-2"-8"63"0,-4-10-112 0,1-5-36 0,0-15-20 0,1-6-6 0,10-12-61 0,-1-4-68 15,12 7 73-15</inkml:trace>
  <inkml:trace contextRef="#ctx0" brushRef="#br0" timeOffset="128522.36">18485 7001 1167 0,'41'20'163'0,"-4"-9"176"0,5 2-231 0,-12-10-69 16,-3-3-25-16,-3 0-23 0,-9-12-34 0,4-14-207 0,-3-1 164 0</inkml:trace>
  <inkml:trace contextRef="#ctx0" brushRef="#br0" timeOffset="128683.26">19389 6894 1512 0,'38'14'30'0,"-11"2"42"0,-8-2-59 16,-10-5-32-16,-1-1-50 0,0-13 39 0</inkml:trace>
  <inkml:trace contextRef="#ctx0" brushRef="#br0" timeOffset="128822.21">20170 6935 1511 0,'17'15'45'15,"4"-5"-46"-15,-7-7-57 16,-1-8-102-16,3-9-137 16,6-11 174-16</inkml:trace>
  <inkml:trace contextRef="#ctx0" brushRef="#br0" timeOffset="128964.5">20790 6922 1540 0,'35'17'81'0,"-10"1"46"0,-11-4-124 0,-12-8-98 0,-5 0-117 0,-8-9 105 0</inkml:trace>
  <inkml:trace contextRef="#ctx0" brushRef="#br0" timeOffset="129593.94">21596 6831 1022 0,'-8'0'146'0,"0"-2"88"0,-12 2-62 15,-5 0-21-15,-10 2-52 16,5 4-11-16,2 5-15 16,4 3-12-16,0 7-19 15,2 4-16-15,5 13-15 16,0 1-2-16,4 16-5 15,3 4-1-15,12-4-6 16,11-2-5-16,13-16-1 16,11-4-1-1,23-19 3-15,0-14 7 0,4-13 27 16,20 2 18-16,-29-14 35 0,2 0 12 16,-10-3 6-16,-21-23-2 15,-3 2-9 1,-12-4-6-16,-19-12-22 0,-11-5-11 15,-25 11-27 1,-8 10-15-16,-25 31-30 0,-15 18-25 0,-16 19-76 16,-4 16-42-1,22 4 86 1</inkml:trace>
  <inkml:trace contextRef="#ctx0" brushRef="#br0" timeOffset="158362.97">7183 17650 219 0,'-6'12'65'0,"1"-1"65"0,-4 3-29 0,-1 2-6 16,1-1-16-16,-2 4-14 0,-2-5-32 0,2-3-12 0,0-1-12 0,-1-7 1 0,-3-3 1 0,3 0 3 0,-2 2 23 15,-1-2 12-15,4 0 33 0,0-2 11 0,8 0 0 0,2-5-5 0,4-4-12 0,-2 0-3 0,10-4-8 16,0 1-3-16,4 0-9 0,-1 3-5 0,0 5-11 0,0-4-6 0,0 9-11 15,4 1-5-15,-3 0 1 16,3 0 0-16,4 3 4 16,5-2 4-16,7 1 0 15,6 4 1-15,1-6 5 0,8 3-1 16,0-1 1-16,-4-1-2 16,4-1-3-16,-1 0-4 15,-1-4-8 1,0-1-3-16,-1-4-10 0,-3 1-2 15,-2 3 0-15,4 5 0 16,1 2 2-16,11-1 2 16,-2 1-2-16,-1 2 0 15,6 0 0-15,-7-3 0 0,6 2 0 16,-1-3 0-16,7 0 2 16,1 0 1-16,7-4 2 15,6 2-1-15,9-3-2 16,0 5-1-16,-4 0-1 15,0-1 1-15,-9 1-1 16,3-2 0-16,8-1 0 16,11 3 0-1,8-10-1-15,4 6 1 0,-8-3 0 16,-6 7 0-16,-2 2 1 16,5 4-1-16,9-1 0 15,0 3 0-15,-7-2 0 16,-4 2 0-16,-8 2 2 15,2-4 0-15,-3 0 0 16,6-1 1-16,-2 0-1 0,-1-2 0 16,0-8-1-16,-9-1 0 15,-6-7 0-15,-2 1 0 16,-2 1 0-16,2 1 1 16,-1 7 0-16,-1 1 0 15,0-4 0 1,-8 3 1-16,-4-2 5 0,-3-1 2 15,-4 1 0-15,4 2 0 16,-1-5-6-16,2 3-2 16,-1-3-1-16,4 5 1 0,2-3-1 15,-1 3-1 1,1 0 2-16,-5 1-2 0,-10 2 2 16,-7 0 1-16,-9 0 2 15,-4-1 2-15,-13-3 3 16,-1 3 2-16,-9-2 3 15,-4 3 4-15,0-2 4 16,-4-11 1-16,-10 10-3 16,-7-6-3-16,-9 3-7 15,-8 1-2-15,-12-3-5 16,-12 2-1-16,-14 2-2 16,-4 0-1-1,-8 4-1-15,2 4 1 0,3 1 0 16,1 3 3-16,-3-5-1 15,-7 2-1-15,-7-3 1 0,2 1-2 16,-2-3 2 0,6-3-1-16,8 3-1 15,-5 0 1-15,-5 3-1 0,-4 1 0 16,-5 6-2 0,-8 2-3-16,12 4-3 0,4 0-1 15,-6 5 4-15,1-3 1 16,-4 0 4-16,-3-2 1 15,11-5 5-15,9-5 5 0,11-3 8 16,4 0 5-16,-3-6 6 16,-1-5 0-16,-5 5 0 15,0-5-3-15,8 3-7 16,0-2-3-16,6 3-7 16,-3-4-2-16,5 4-2 15,-8-6-2-15,-7-1 3 16,4 2 2-16,-1-1 3 15,4-1 4 1,18 0 3-16,0 0-1 0,11 2-1 16,-3-1-2-16,4 4-6 15,-6 1-1-15,-2 5-4 16,-4 0-2-16,-8 2-2 16,-1-1 0-16,7 4-2 15,-1-2 0-15,20-3 0 16,6-3 1-16,4 0 0 0,9-2 1 15,1-1-2-15,3 0 0 16,-1-1 1-16,-5 3 0 16,-2 0-1-16,-1 4 1 15,-2 0-2-15,5 4-1 16,-8 5-1-16,3-4-1 0,-11 7-3 31,0 1 3-31,-1 4 1 0,-4 2 3 16,4-6 2-16,1 0 1 15,5-6 0-15,6 0 0 16,2-3 0-16,0 3 0 0,2 1-1 16,1 0 1-1,-6 3-1-15,0 1-2 16,-1 1-1-16,4 1 0 0,8-1-1 16,-1-2-1-16,13-7-1 15,5-2-2-15,-1 0-5 16,1-2-3-16,1 3-2 15,9-3 0-15,6 3 4 16,1-2 2-16,5 4 3 0,3 0 0 16,4-2 4-16,2 2 0 15,4-1 2-15,9 0-1 16,7-1 2-16,4 0-1 16,10 2 0-16,-2-2 0 15,1 0 1-15,1 2 1 16,0-4 1-16,1-1 0 15,8 0-3 1,16-4 1-16,5-1-1 0,10 2 1 0,-5-8 1 31,-4 1 1-31,-6-2 0 0,0-3 0 0,9 6 1 16,5-1 0-16,4 1-1 16,-4 6 0-1,-5-3 0-15,-6 6-1 16,7 3 0-16,7 1 0 15,5 1 1-15,2-3 0 16,-14 4 1-16,-6-4 0 16,-5 2 1-16,3 4 0 0,7 3-1 15,-6-3 1-15,1-2-1 16,-11-1-1-16,7-6 0 16,0-3 0-1,1-5 0-15,12 0 0 0,1-4 0 16,-1 0 0-16,-10 5 1 0,-5-3 0 15,-7 10 1-15,-4-1 0 16,2 4 0-16,1 3-1 16,-4 1 1-16,1-3-1 15,-7-3 0 1,-3-2 0-16,-7-7 1 0,-3-1-1 16,0 1-1-16,3-2 1 0,-3 0 0 15,4 1 0-15,2 6 0 16,-3-3-1-16,-3 7 1 15,-6 2-1-15,-12 4 1 16,-3-3 0-16,-9 5 2 31,-5-1-15-31,-4 2-58 0,-4 2-52 0,-3 0-285 32,0 14 245-32</inkml:trace>
  <inkml:trace contextRef="#ctx0" brushRef="#br0" timeOffset="182909.56">9135 17805 655 0,'-6'0'145'0,"1"0"130"0,-6 2-67 0,1-1-100 0,2 2-35 16,-3-3-44-16,0 0-12 0,-1 0-14 0,-4 0-2 15,2 2-1-15,-2-1 1 0,3 6 9 0,4-1 9 0,1 0 15 0,6 1 7 0,1-4 7 0,2 3 2 0,6-3 6 0,1-1 5 0,15-2-4 0,3 0-8 0,11-5-20 31,12-3-11-31,13 0-14 0,15 1-1 0,19 0-4 16,-3 1 0-16,8 1-1 16,0 4 0-1,2 1 0-15,10 6 1 16,4 2 1-16,-5 0 1 0,-12 3 10 16,-14-7 11-16,-10 3 17 15,-6-6 4-15,-20-1 0 16,-11 0-6-16,-26 0-3 15,-14 0 1-15,-39 0-26 0,-14 2-17 16,-23 0-40 0,-18 1-14-16,-18 6 16 15,-9 2 17-15,-7 3 31 16,8-1 13-16,16-8-1 16,6-5-2-16,0-5-8 15,2-3-3-15,0 0 0 0,7 3-1 16,20 2 1-16,9 0 0 15,24 2 3-15,11-3 1 16,24 4-5-16,2-4-4 16,27 8-1-16,12 3-2 0,35 9 5 15,16 2 1 1,21 8-3-16,12-1-1 0,8 0-52 16,3-3-107-16,3-15 100 15</inkml:trace>
  <inkml:trace contextRef="#ctx0" brushRef="#br0" timeOffset="-129929.85">6417 6219 542 0,'1'0'134'0,"-1"-2"142"0,0 2-34 0,-4 3-73 0,-6 2-30 15,1 0-40-15,-4-2-11 0,5 3-15 0,-5-6 2 0,4 0-4 0,0 0 3 16,-1-8 2-16,8-4-1 0,4-17 5 0,6-12-9 0,12-25 0 0,-1-19-3 16,15-16-7-16,3-11-2 0,11-14-6 0,10-7-7 0,8-7-19 0,2 3-5 0,6 3-13 0,-1 1-2 0,-10 10-5 15,-5 7 0-15,-4 15 0 0,-5 17 0 0,-10 24 3 16,-6 16 0-16,-18 22 3 16,-12 20-1-1,3-4-28-15,-14 14-28 0,-1 3-71 31,-1-5-46-31,1 1-120 0,-2-3-149 0,3 4 252 16</inkml:trace>
  <inkml:trace contextRef="#ctx0" brushRef="#br0" timeOffset="-129521.45">6879 4482 55 0,'-13'-1'21'0,"1"-4"11"0,-3 5-1 0,0 5-25 0,-4-1 0 16,3 4 59-16,3 3 33 0,4-1 75 0,6-1 34 0,6 2 13 0,5-1 1 0,11-9-18 0,3-1-13 0,8-7-42 15,1-5-21-15,2-3-34 0,2 1-17 0,5-2-27 0,-1-5-9 0,2 4-15 0,2-2 2 16,-2 3-2-16,0 4 2 0,-5 2-4 16,-8 5 0-16,-7 5 1 15,-10 8 0-15,-11 8 5 16,-8 9-5-16,-8 16-20 15,-6 10 8-15,-1 13-10 16,-4 6 2-16,3 10 15 16,-1-1-19-16,6-2-32 15,3-3-51-15,7-21-187 0,7-1 162 16</inkml:trace>
  <inkml:trace contextRef="#ctx0" brushRef="#br0" timeOffset="-127385.89">5850 3727 786 0,'-6'5'107'16,"1"-1"108"-16,-3 1-40 0,4 3-30 0,-1-5-16 0,2 5-25 0,6 0-11 0,2-2 4 0,7-3 6 0,12 1 6 15,4-4-2-15,17 4-17 16,0-1-12-16,4-3-20 15,0 5-16-15,-13 5-15 16,-1 1-16-16,-11 1-38 16,-8-4-40-16,-12-3-158 15,3 6-196-15,8-2 231 16</inkml:trace>
  <inkml:trace contextRef="#ctx0" brushRef="#br0" timeOffset="-127087.1">6469 3522 1217 0,'1'-3'147'0,"2"3"108"0,-3 5-33 0,-1 17-85 0,-1 3-31 0,1 28-50 0,-1-12-19 0,1 5-27 0,-1 6-8 0,-3-14-3 15,5 14-3-15,0-6-10 16,0-4-34-16,2-10-137 16,3-5-124-16,1-10 159 15</inkml:trace>
  <inkml:trace contextRef="#ctx0" brushRef="#br0" timeOffset="-126694.11">6743 3626 734 0,'3'-9'187'0,"-6"-1"144"0,2 2-83 0,-1 5-40 0,1 0-57 0,2 3-22 0,7-5-30 0,3 2-5 15,6 1-25-15,1 1-9 32,7-9-18-32,2 10-12 0,4 0-15 0,-2 2-5 0,-4 18-8 31,-9-8 0-31,-8 6-2 15,-7 8 0-15,-9-3-10 16,-6 9-3-16,-6-1-9 16,-2 3-1-16,-1-3 8 15,12-4 2 1,5-5 7-16,-2-6 1 0,18-7-1 16,-2-3 0-16,12 2 2 15,12-3 1-15,-6-5-35 16,-2-3-31-16,6-5-93 15,-6-6-78-15,3-2 130 16</inkml:trace>
  <inkml:trace contextRef="#ctx0" brushRef="#br0" timeOffset="-126379.37">7144 3486 981 0,'-3'0'116'0,"3"-2"97"0,3 2-23 0,2-2-31 0,-1 1-28 0,14-1-39 0,-1-2-12 0,8 2-10 0,9 2-12 0,-1 8-14 0,3-3-5 16,-1 12-22-16,-13-4-2 0,-3 9-12 15,-7 9-3-15,-12-1 4 16,2 13-1-16,-15 1 5 16,5 6 0-16,-11 1-8 15,-6-7-7-15,5-3-35 16,-6-9-33-16,20-7-129 16,5-8-160-16,8-11 205 15</inkml:trace>
  <inkml:trace contextRef="#ctx0" brushRef="#br0" timeOffset="-125626.56">8146 3678 251 0,'-16'0'100'15,"14"5"125"-15,-9-4-23 0,11 1-20 0,0 4-7 0,-4-7-27 0,7 1-8 0,1 1-20 0,6-1-7 16,10 7-4-16,-2-6-2 0,18 10-11 16,0-3-9-16,13 0-16 15,3 1-10-15,10-1-17 16,4-1-12-16,13 4-16 15,6-5-8-15,-3 3-7 16,-3 2 3-16,-17-3-1 16,-13-3-3-16,-19 3-40 15,-10-5-33 1,-9-3-112-16,-8 0-85 0,-1-6 147 0</inkml:trace>
  <inkml:trace contextRef="#ctx0" brushRef="#br0" timeOffset="-125312.53">8881 3648 998 0,'0'-1'114'0,"1"-4"78"0,11-3-27 0,5-2-56 0,2 1-13 0,-3 3-13 0,4-2-9 0,-12 5-17 0,3 4-6 0,-3 6-8 0,-7 0-6 0,3 14-4 16,-4-2-1-16,8 6-6 16,-1-3 1-16,4 0 9 15,13 3 0-15,-3 1 0 16,1 2-4-16,0-11-12 16,-8-2-7-16,-3-3-3 15,-9-2 3-15,-9 2-11 16,-13 4-18-16,-9 5-74 15,-10-3-65-15,-5 3-192 16,1 1 190-16</inkml:trace>
  <inkml:trace contextRef="#ctx0" brushRef="#br0" timeOffset="-124635.15">9731 3462 627 0,'0'3'174'0,"-1"0"130"0,1 4-77 0,0 2-47 0,0 5-67 0,0 4-27 0,1 10-38 0,1 2-13 0,3 16-21 16,-5 4-6-16,0 4-6 16,0 4-1-16,-7-1-28 0,4-5-32 15,1-11-107 1,1-3-93-16,1-15 137 0</inkml:trace>
  <inkml:trace contextRef="#ctx0" brushRef="#br0" timeOffset="-124286.02">9586 3697 556 0,'2'0'176'0,"-2"2"167"0,4-2-129 0,0 0-16 0,0 1-60 0,-1-1-23 0,7-1-33 0,3 1-13 0,1-2-21 0,6-3-14 16,2 2-19-1,2 0-8-15,8-7-21 0,-1 7-39 16,7 2-148-16,0-4-204 16,0 3 218-16</inkml:trace>
  <inkml:trace contextRef="#ctx0" brushRef="#br0" timeOffset="-123958.36">10143 3481 572 0,'8'0'179'0,"-7"0"197"0,9 5-84 0,-12 6-89 0,-2 8-52 0,0 7-86 0,0 4-24 0,5 13-31 16,-1 3-6-16,0 4-2 16,0-6-24-16,-1 5-49 15,1 0-65-15,1-13-223 16,-1-4 215-16</inkml:trace>
  <inkml:trace contextRef="#ctx0" brushRef="#br0" timeOffset="-123552.75">10328 3623 383 0,'-4'-3'136'15,"8"-7"153"-15,-4-1-57 0,1-3-44 0,2-2-32 0,2-1-20 0,4 1-3 0,4 2-10 0,3 1-15 0,12 2-45 31,1 5-21-31,1 4-29 0,3 4-7 0,-13 9-6 16,-1 3-2-16,-14 8 6 31,-3 4-3-31,-10 7 0 0,-10 6 0 16,-4 4-2-16,-6 1 2 0,9-6-1 16,0-7 1-16,17-7-1 15,7-4-1-15,12-12 0 0,6 0-1 16,5-8 1-16,0 0 1 31,5-6-36-31,-3-2-40 0,0-5-155 16,4 4 130-1</inkml:trace>
  <inkml:trace contextRef="#ctx0" brushRef="#br0" timeOffset="-123032.09">11063 3465 735 0,'3'-22'168'0,"-3"2"206"0,-5 1-93 0,-6 6-59 0,2 0-36 0,1 7-73 0,-2 3-30 0,-2 5-41 15,-7 5-14-15,1 8-21 0,4 2-4 16,0 3-5-16,4 3-2 16,7-5-2-16,2 5-1 15,4-6 1-15,6 3 1 16,4 6 2-16,3-7 2 16,-2 3 0-16,2 1 1 15,1-2 0-15,0 2 0 16,1 0-1-16,1 0-2 15,-7 1-13-15,1-2-10 16,-10 3-30-16,-3 0-10 0,-5-4 0 16,-10 3 3-16,-3-7 31 15,-1 2 8-15,-4-8 16 16,-3-3 8-16,-5-8 6 16,2-3 9-16,7-12 35 15,5-8 6-15,9-4 8 16,13-5 3-16,8 1-22 15,2-4-4-15,12 5-12 16,0 5-10-16,4 0-14 16,-1 1 6-16,-1 2-90 15,-1 6-80-15,2-15 91 0</inkml:trace>
  <inkml:trace contextRef="#ctx0" brushRef="#br0" timeOffset="4778.74">18387 10942 846 0,'0'0'133'0,"-6"0"131"16,5 0-33-16,-1 0-70 0,0 5-27 0,6-4-44 0,-6-1-12 0,2-1-8 0,0 1 4 0,11-8-5 0,6 6 4 0,9-4-1 0,7 1-2 16,3-1-7-16,5-4-7 31,5-1-17-31,9 3-13 16,-1 0-16-16,-2-1-7 0,-8 6 4 15,-6 1 0-15,-15 4 1 16,-4 9 1-16,-17 9 4 15,-4 12 0-15,-13 18 0 16,-4 10-3-16,-3 18 1 16,-2 2-2-16,7-1-7 15,1-7 1-15,5-8-3 0,4-6 0 16,7-17 2 0,0-13-4-16,4-14-76 15,0-14-76 1,4-20 84-16</inkml:trace>
  <inkml:trace contextRef="#ctx0" brushRef="#br0" timeOffset="4988.14">19194 11251 1699 0,'3'19'145'0,"1"-2"-96"0,3-3 82 0,-6-10-107 0,-1-20-104 0,0-6-99 16,5-27 96-16</inkml:trace>
  <inkml:trace contextRef="#ctx0" brushRef="#br0" timeOffset="5287.41">19465 10865 1445 0,'0'1'90'0,"-5"-9"25"0,2 2 63 0,14-2-17 16,5-1-33-16,20 1-48 15,2 1-10-15,5 1-20 16,6 6-9 0,-1 3-22-16,-3 0-11 0,0 7-4 15,-7-1-3-15,-11 13 1 16,-6 7 6-16,-21 12 1 15,-16 8 0-15,-16 11-2 0,-6 4-7 0,-9 6-4 16,3-1-1-16,8-7 0 31,9-7 2-31,14-14-1 0,15-7-2 0,18-10-1 16,5-7-1-16,20-6-2 16,-4-6 3-16,9-10-78 15,2-4-71-15,-3-13-271 16,2 1 233-1</inkml:trace>
  <inkml:trace contextRef="#ctx0" brushRef="#br0" timeOffset="5735.69">20495 10939 1646 0,'-5'-22'148'0,"-7"1"68"16,-17-14-55-16,3 7-13 0,-9 1-50 0,-5 2-16 0,4 12-26 16,-11 5-6-16,7 18-25 0,2 15-13 0,12 16-18 0,10 11-5 0,14 7-2 0,7-6 1 0,20-12 1 0,4-8 2 0,9-17 3 0,1-10 1 15,-3-9 5-15,-3-8 2 0,-6-8 7 0,-6-11 7 0,-1-1 10 0,-6-6 5 16,-6 0 5-16,0 7-7 0,0 4 4 0,-6 6 6 16,-2 20-7-1,3 6 1-15,-6 19-13 0,6 12-12 16,-3 16-6-16,1 4 0 15,6 14-3-15,-7 0-2 16,0 3-12 0,-2 0-15-16,-3-9-42 0,4 0-37 15,-2-9-101-15,-4-5-121 16,14-2 187-16</inkml:trace>
  <inkml:trace contextRef="#ctx0" brushRef="#br0" timeOffset="7651.47">16363 12408 840 0,'-4'4'276'0,"-9"-3"-129"15,-9 4 3-15,9 1 13 0,-7 2-35 0,14 2-8 0,-6 4-38 0,-5 3-22 0,-2 5-27 16,0 10-14-16,11 13-22 0,5 6-3 0,10 6-3 0,8-7-2 0,14-12-4 0,2-13 0 16,15-17 1-16,-5-8 0 15,0-16 41 1,-3-6 27-16,-10-9 53 15,1-6 26-15,-20-5-3 16,-3-5-13-16,-18-2-37 16,-9 3-18-16,-9-1-31 0,-11 6-10 15,-6 4-17-15,-2 4-10 16,3 14-32-16,7 7-29 16,6 12-59-16,12 12-44 15,17 15-136 1,4 2-167-16,23 4 267 0</inkml:trace>
  <inkml:trace contextRef="#ctx0" brushRef="#br0" timeOffset="8017.86">16851 12519 963 0,'-8'5'197'0,"-6"-2"266"16,-4-2-295-16,-7 9-76 0,-5-1-38 0,0 9-47 0,8 5-15 0,10 9-19 0,5 4-8 0,18 2-3 0,10-10 4 0,20-10 14 0,5-10 7 0,6-13 33 15,-2-13 21-15,-14-8 41 0,-7-4 16 0,-12-10 34 0,-11 4 3 0,-9-3-16 0,-8 4-10 0,-14 5-51 0,-5 1-20 0,-16 9-26 16,4 9-16-16,-7 14-62 0,8 14-34 16,11 13-105-16,8 7-69 15,20 4 153-15</inkml:trace>
  <inkml:trace contextRef="#ctx0" brushRef="#br0" timeOffset="8287.82">17218 12528 948 0,'18'-8'213'0,"-15"1"222"15,-5-1-82-15,-13 8-134 0,-9 1-64 0,2 12-105 0,4 7-37 0,7 10-28 0,10 8-7 0,10 8-9 16,12-5-35-16,23-10 4 0,10-7 2 0,18-16 11 0,6-8 40 15,-9-13 9-15,-1-7 8 0,-21-10 27 16,-11-5 25-16,-23 1 46 0,-16-1 12 16,-21-3-10-16,-12 2-18 15,-27-1-44 1,-7 9-17-16,-5 15-26 16,-1 12-26-16,19 26-56 0,11 11-39 15,13 18-117-15,16 1-115 0,18 7 198 16</inkml:trace>
  <inkml:trace contextRef="#ctx0" brushRef="#br0" timeOffset="8910.59">18103 12278 1057 0,'-4'-2'115'16,"2"-4"73"-16,5-2-7 0,15-3-52 0,5-3-22 0,17-1-23 0,2 0-7 0,12 0-5 0,-4 3 1 0,1-1-3 16,-2 5-6-16,-13 8-6 15,-6 0-2-15,-8 8 2 16,-9 0 3-16,-12 2-10 15,-1 4-6-15,-11 3-8 16,2 0-12-16,-5 7-6 16,0 6-4-16,-2 16-13 15,2 1 0-15,-1 21-6 16,3 3-2-16,4 8-39 16,0 4-28-16,5-5-95 15,-7-9-56-15,9-12-140 16,10-10 185-16</inkml:trace>
  <inkml:trace contextRef="#ctx0" brushRef="#br0" timeOffset="9126.76">18779 12809 2380 0,'1'24'147'0,"-4"-5"33"0,-6-4-44 16,-1-10-99-16,-1-13-30 0,0-14-89 0,8-6-63 0,6-10 78 0</inkml:trace>
  <inkml:trace contextRef="#ctx0" brushRef="#br0" timeOffset="9618.72">19545 12251 1029 0,'0'-8'147'0,"-1"-5"161"16,-9 2-106-16,4 0-29 16,-2 2-36-16,13 1-49 15,3 0-9-15,14 6-20 31,3 6-13-31,13 11-24 0,6 4-10 0,-1-1-7 16,4 4-3-16,-8 3 0 16,-5 3 1-16,-17 5 0 0,-9-1-4 31,-25 4-15-31,-13 4-15 16,-18 2-32-16,-9 2-12 15,-9 2-14-15,0 0 12 0,4-5 32 16,10-3 17-1,22-8 28-15,15-7 7 16,26-4 13-16,6-5 9 0,27-1 4 16,7-2-5-16,9-8-16 15,3-3-9-15,0-3-117 16,0-10-121-16,-2-5 132 16</inkml:trace>
  <inkml:trace contextRef="#ctx0" brushRef="#br0" timeOffset="9987.12">20333 12396 1632 0,'-19'-44'125'0,"-16"6"47"0,-1 6-4 0,-10 12-65 0,0 10-28 0,5 18-47 0,6 14-14 0,9 19-34 15,8 8-10-15,15 3 0 16,9-8 3 0,21-12 18-16,10-15 1 0,8-17 6 15,4-6 6-15,5-18 23 16,-15-9 13-16,-7-8 31 16,-5-1 10-1,-15-4 14-15,2 5 4 0,-4 16-8 16,-8 10-1-1,-2 17-27-15,0 17-13 0,-5 25-26 16,-5 18-13-16,1 23-12 16,1 11-19-16,-3 2-71 15,0-4-55-15,12-16-146 0,1-12-110 16,15-17 221-16</inkml:trace>
  <inkml:trace contextRef="#ctx0" brushRef="#br0" timeOffset="10366.92">21038 12393 1506 0,'-14'-13'151'0,"-5"7"101"0,-7 6-53 15,1 17-75-15,-3 15-58 0,12 18-66 0,11 5-11 0,19 8-8 16,16-1-2-16,16-23 0 0,9-12 1 16,2-21 7-16,-3-9 6 15,-4-12 11-15,-9-8 9 0,-6-3 32 31,-14-3 12-31,-21-2 18 0,-18-2-1 0,-18-2-25 32,-8 0-10-32,-15 7-34 15,-2 10-31-15,-7 18-72 16,3 7-70-16,18 13-290 0,9-1 275 0</inkml:trace>
  <inkml:trace contextRef="#ctx0" brushRef="#br0" timeOffset="10660.57">21770 12448 1659 0,'16'3'150'0,"-12"6"84"16,-4-1-74-16,-14 11-80 0,-2 5-43 0,4 11-39 0,2 4-8 0,12 8-32 0,15-1-44 0,21-16-45 0,13-8 2 15,21-19 32 1,-2-9 58-16,2-10 103 0,-6-1 35 16,-15-10 54-16,-13 0 19 15,-29-4-12-15,-18 1-16 0,-32-10-41 16,-11-1-28-16,-18 3-43 16,-4 4-31-16,3 23-75 15,3 11-50-15,10 22-111 16,20 6-80-16,30 1 173 15</inkml:trace>
  <inkml:trace contextRef="#ctx0" brushRef="#br0" timeOffset="10921.45">22630 12475 1943 0,'4'0'126'0,"-15"0"44"0,-8 0-65 0,-11 14-86 0,-4 0-32 16,16 16-38-16,4 3-26 0,24-3-94 0,15-3-52 16,22-18 8-16,13-10 28 0,17-12 162 15,9-7 106 1,-14-7 108-16,-7 2 38 16,-27-5-2-16,-16 1-23 15,-38-7-67-15,-19-2-34 16,-34-3-58-16,-16 0-46 0,-5 11-112 15,-5 10-97-15,35 21 107 16</inkml:trace>
  <inkml:trace contextRef="#ctx0" brushRef="#br0" timeOffset="11079.23">23276 12520 1503 0,'8'11'19'15,"-1"-4"36"-15,-7-29-115 0</inkml:trace>
  <inkml:trace contextRef="#ctx0" brushRef="#br0" timeOffset="11230.22">23857 12516 1957 0,'20'1'3'0,"-5"-12"-118"0,-7-14-267 16,3-18 208-1</inkml:trace>
  <inkml:trace contextRef="#ctx0" brushRef="#br0" timeOffset="11348.83">24639 12473 1281 0,'18'-11'38'0</inkml:trace>
  <inkml:trace contextRef="#ctx0" brushRef="#br0" timeOffset="95405.67">23190 5954 783 0,'-10'0'103'0,"4"0"84"0,-5 0-28 15,4 0-9-15,4-5-26 16,6 5-32-16,4-2-2 16,2 1-25-16,4-1-6 0,6-10 8 15,9 8 0-15,18-3-1 16,8 2 6-16,12 5-17 15,11-11-5 1,10 9-19-16,-2-4-10 0,-6 6-10 16,-13 0-3-16,-14-5 3 15,-11 0 1-15,-12 4 9 16,-9-1 13-16,-20 2 16 16,-4 0 2-1,-28 0-8-15,-6 0-12 0,-17 2-14 16,-13-2-5-16,-20-3-1 0,-7 0-3 15,-3-5-3-15,-1-2-3 16,22 2-1-16,7-1-1 16,23 3-1-16,9-1-1 15,14 7-1 1,10 0-1-16,9 2 3 0,5 4 1 16,15-1 3-16,2 3 0 0,19-4-1 15,7 0-2 1,21-4-2-16,12 4-1 0,17-7 1 15,5 8 1 1,0-2 0-16,-13 2 2 0,-23 3 3 16,-10 0 1-16,-26-7 5 15,-5 4 3-15,-21-5 9 16,-8 0 1-16,-17-3-1 16,-8 0-2-16,-27-7-10 15,-18-1-3-15,-24-2-4 16,-13 1-2-16,3 2-5 15,9 6-1 1,26 5-4-16,9 9-1 0,21 2-1 16,12 3-2-16,18-1-6 0,15-2-1 15,26 3 3-15,10-6 3 16,11-3 11-16,7-3 3 16,12-10 7-1,11-3-1-15,13 4 0 16,3-5-2-16,-2 8-1 15,-14-4 0-15,-21 4 2 0,-16 3 0 16,-24 2 4 0,-4-1 1-16,-21 6-3 0,-13-6-4 0,-23 2-7 31,-12 2-6-31,-17 0 0 0,1 1 1 16,5 0 4-16,6-4 2 15,18 1 1-15,11-3 0 16,23 2-4-16,12-1 1 15,19-1 4-15,12-3 1 16,29 0 3-16,8 0-1 16,22 0-2-16,0 3-1 15,-5 3 0-15,-9 0 0 16,-31 0-12-16,-7 5-20 0,-16-6-70 16,-7 1-53-16,-14-3-366 15,1 0 320-15</inkml:trace>
  <inkml:trace contextRef="#ctx0" brushRef="#br0" timeOffset="96927.91">23280 5142 456 0,'0'-2'116'0,"0"-1"119"0,0 3-16 0,0-2-41 0,0 1-23 0,-2-4-25 0,0-1-14 16,2 4-27-16,-1-6-9 15,1 8-25-15,0-1-11 16,0-1 3-16,0 2 1 16,0 0 4-16,1-2 5 15,4-9 1-15,5 5-2 0,1 0 0 16,4-2-1 0,3-3-8-16,4 1-5 0,3-1-11 15,0-1-7-15,1 4-10 16,-3 3-3-1,4-1-6-15,0 4-3 0,0 7-2 16,3-2-2-16,-8 11-1 16,-2 2 0-16,-13 5 2 15,-6-1 0-15,-6 5 3 16,-7 2 2-16,-12 5 0 16,-3-4 1-16,-11 5-1 15,-1-1-2-15,-2 1 1 16,0-3-1-16,0-3 0 0,8-4 1 15,9-4 1 1,7-3 1-16,12-8-3 0,7-2-1 16,10-3-4-16,12 2 1 15,12 0 3 1,5-4 2-16,11 1 0 0,5-1-1 16,1 1-1-16,2-2 3 0,-8 0-56 15,-11 0-47 1,-7-3-144-16,-23 1-130 0,6-4 205 15</inkml:trace>
  <inkml:trace contextRef="#ctx0" brushRef="#br0" timeOffset="97991.93">23890 4530 571 0,'-3'-10'149'0,"1"9"169"0,-1-9-24 0,-8 7-52 0,8 3-22 0,-6 2-48 0,5 1-29 0,-2 6-46 0,3-3-16 0,3 6-27 31,0 3-11-31,1 14-15 0,4 1-8 0,-5 12-11 15,-5 1 2-15,5-1-2 32,-3 1-1-32,0-8-11 0,5 1-20 15,-2-9-67 1,0-2-57-16,1-12-203 0,-1-13 197 0</inkml:trace>
  <inkml:trace contextRef="#ctx0" brushRef="#br0" timeOffset="98420.58">24019 4514 663 0,'-7'6'123'0,"-1"-1"103"0,3 3-6 0,5-8-28 0,0 0-30 0,9 0-34 0,2-7-8 16,2 4-28-16,4 0-12 0,-1-3-20 16,6 1-13-16,0 4-22 15,-1-3-8-15,3 6-11 16,-4 1-4-16,-4 8-2 0,-2 0-1 15,-11 3 1-15,2 4-1 16,-11 2 2-16,-5 1 1 16,-7 1 1-16,-7 3 0 15,0-1-1-15,1 1 1 16,8-1-1 0,8-9-2-16,8 0 0 0,8-6-2 15,6-1 1-15,9-3 0 0,3-5 1 16,1 0-4-16,5-10-70 15,1 1-57-15,-5-5 68 16</inkml:trace>
  <inkml:trace contextRef="#ctx0" brushRef="#br0" timeOffset="99007.79">24598 4511 739 0,'2'-3'142'0,"-2"-1"144"0,-3-3-58 0,-5-3-30 0,-2 2-41 0,-1-9-56 0,-3-2-14 0,-3-2-26 0,0 2-13 0,-4 5-15 16,1 2-8-16,1 12-14 0,3 3-6 0,-2 8-5 15,1 8-3-15,4 3-1 16,4 2-1-16,6 1 5 16,3-6 3-16,9 1 4 15,2-1 4 1,7-2 1-16,-1-1-1 0,5 3 1 15,3 3-2-15,-7 2-3 16,-1 4-1-16,-11 1-1 16,-4 1-1-16,-7-4 1 15,-7 1 0-15,-1-2 1 0,-3-7 1 16,-6-9 1 0,6-6 1-16,-6-7 1 0,8-10-1 15,1-12 0-15,1-8 0 16,12-7 11-16,1-7 4 15,20 6 9-15,-2-4 3 0,11 11-10 16,-3 1-5 0,1 5-12-1,-1 4 1-15,-5 3-76 0,-6 6-70 0,-5 3 77 32</inkml:trace>
  <inkml:trace contextRef="#ctx0" brushRef="#br0" timeOffset="104215.4">23216 16389 461 0,'-14'1'143'0,"2"3"139"0,-1 2-54 0,-3-6-98 16,5 1-36-16,2 3-41 0,-1-4-6 0,15 3 6 0,-5-3 10 15,0 0 15-15,5-2 8 0,3 1 15 32,3-1 3-32,9 4 2 0,2-1 5 0,13-1-15 31,11 3-16-31,17 1-24 0,17-4-18 0,15-4-16 16,-2-2-8-16,6-5-8 0,-7 0-2 15,-7 0-6-15,-4 1 4 31,-15 1 1-31,-5 0 2 16,-24 5 5-16,-17 3 4 16,-18 1 3-16,-7 1-5 15,-22-1-11-15,-11 4-6 0,-12-8-8 16,-5-2-1 0,-15-3-1-16,2-4 3 15,-31-4-3-15,-7-1 2 0,-18 7 5 16,-4 0-1-16,22 11 9 15,15 8 0-15,26 3 4 16,14 3 3-16,14-1 0 16,13-2 0-16,24-5 1 15,9-3 6-15,28-6 11 16,7-3 8-16,32-10 7 16,17-1-5-16,31 1-13 15,15 0-7-15,-11-3-10 16,-11 4-2-16,-32 5-1 0,-16 5 1 15,-20 5-34-15,-16 4-39 16,-22 0-142-16,-11 1-174 16,-15-5 216-16</inkml:trace>
  <inkml:trace contextRef="#ctx0" brushRef="#br0" timeOffset="105151.95">21093 16922 866 0,'-9'3'111'16,"-4"-3"92"-1,7 0-17-15,1 0-53 0,3-5-10 0,4 1-7 0,10-3-2 0,1-1 9 0,4-3-4 0,4 2-15 0,3 4-19 0,4 0-41 31,0 5-11-31,9 7-23 16,-4-1-5-16,0 7-2 16,2-2-2-16,-8 8 0 15,-2-2 0-15,-9 5 1 16,-7 2-2-16,-9 1-6 16,-11 2-5-16,-13 0-2 15,-4 1 0-15,-8 0 7 16,-2 1 4-16,8-1 2 0,3-1 1 15,13-5 0 1,4 0 0-16,10-6 6 0,5 1 3 16,17-6 12-1,11-3 1-15,10-2-6 0,10-4-4 16,3-4-12-16,4-7-3 16,-8-4-73-16,6-1-51 15,-17-6-471-15,-13-1 372 16</inkml:trace>
  <inkml:trace contextRef="#ctx0" brushRef="#br0" timeOffset="105757.15">21424 16441 991 0,'7'0'126'0,"-4"0"106"0,3 1-35 0,-1 1-49 0,7-2-20 0,4 2-37 0,6-1-12 0,8-1-32 16,5 0-14-16,3-5-16 15,1 1-9 1,-1-6-8-16,-6 2-33 0,-1-3-122 16,-7 2-174-16,-7 1 176 0</inkml:trace>
  <inkml:trace contextRef="#ctx0" brushRef="#br0" timeOffset="106608.11">21970 16088 420 0,'0'8'132'0,"0"-2"116"0,0 0-44 0,2-3-6 0,-1 4-4 0,4-6-5 0,-5 1-18 0,0-2-17 0,0 0-35 16,0 5-13-16,0-5-25 16,2 7-15-16,-2 0-19 15,1-1-8-15,-1 8-18 16,0-1-7-16,2 14-10 15,-2 1-4-15,1 8-3 16,3 5-1-16,0 3-18 16,-1-3-20-1,-1-1-59-15,0-2-41 0,1-8-84 16,0-7-44 0,-2-8 150-16</inkml:trace>
  <inkml:trace contextRef="#ctx0" brushRef="#br0" timeOffset="107032.06">22092 16184 717 0,'6'-13'141'0,"-1"1"149"0,4 2-39 0,2 7-40 0,0 1-24 0,2 1-51 0,-1-4-26 0,4 4-47 0,0 1-21 0,8 3-29 16,-1 3-6-16,-1 5-5 16,-4 0-2-16,-6 2-4 15,-1 2-8-15,-9 3-22 16,-4 2-14-16,-9-1-20 15,-9 3-11-15,3 7 3 16,-4 2 10-16,4-2 25 16,4-4 17-16,8-1 21 15,7-7 2-15,14-3 2 16,6-3 2-16,6-3 1 0,1-5 0 16,4-6-2-16,-3-6-23 15,-2-4-160-15,-3-1 125 16</inkml:trace>
  <inkml:trace contextRef="#ctx0" brushRef="#br0" timeOffset="107597.93">22469 16025 686 0,'3'4'100'0,"5"1"101"0,-2-2-39 0,2-3-4 0,-3 0-12 0,3 0-22 0,-5-1-11 0,5 1-33 0,-2 0-11 15,2 0-18-15,-2-2-11 0,7 0-14 16,-1-1-6-16,9 2-7 16,-1-2-3-16,4 3-3 15,0 0-1-15,-4 4 2 16,-6-4 3-16,-10 5 9 16,-4 3 8-16,-4-2 3 15,-5 5-4-15,-5 11-10 16,1 2-10-16,-4 11-8 15,-2 7-4-15,5 6-27 16,-2 4-31-16,-2 3-97 16,9-2-106-1,4-2 143-15</inkml:trace>
  <inkml:trace contextRef="#ctx0" brushRef="#br0" timeOffset="128297.78">18955 11696 917 0,'-20'9'44'0,"-2"-6"11"0,-2 0-33 0,-7-4-28 0,5-4-17 0,4-6-4 0,-1-2 1 0,7 4 28 0,-2 3 35 0,1 6 64 0,0 4 39 0,-7 17 47 16,-3 1 3-16,2 10-36 0,-2-4-28 0,7-4-40 0,-1-1-15 0,16-10-10 0,5-5-5 0,26-8-7 16,12-2 1-16,36-10 0 15,19-3-2-15,28 3-17 16,7 1-12-16,9 9-14 16,12 4-4-1,-3 9 1-15,6 3 1 16,-20 6 2-16,-13-2 0 15,-9 1 2-15,-7-5-1 0,-6-3 4 16,-16-6 3-16,-31-4 6 16,-20-2 11-16,-27-7 12 15,-12-6 3-15,-37-5-5 16,-22-5-10-16,-40-3-29 16,-12 4-11-16,-22 5-9 15,-19-2 0-15,-10 7 9 16,3 7 2-16,11 1-2 15,19 5-2-15,26 8-1 16,17 5 4-16,29 4 12 0,18 2 6 16,39-2 6-16,18 4 3 0,45-4 9 15,20 3-1-15,30-4 7 16,15 0-6-16,30-6-14 16,15-7-4-16,8-6-7 15,0-2-2-15,-15-3-98 16,-15-5-74-16,-21 1 91 15</inkml:trace>
  <inkml:trace contextRef="#ctx0" brushRef="#br0" timeOffset="129168.57">18471 7914 566 0,'-8'5'106'0,"-1"-4"141"0,2-1-140 0,3 0 13 0,2 0-14 0,2 0-3 0,0 0-10 0,3 3 1 0,-1 5 7 0,-2 0-5 0,0 0-29 0,0 3-20 0,1-3-23 0,7 1 0 0,5 1 17 16,3-7 9-16,10 7 1 0,9-1-3 0,16 0-14 15,4 4-11-15,8 0-8 16,3-1-5-16,-7 2-7 16,-10 4 2-16,-16-4-64 15,-11 5-49-15,-13-5-300 16,-15 2 240-16</inkml:trace>
  <inkml:trace contextRef="#ctx0" brushRef="#br0" timeOffset="129580.33">19224 7843 1091 0,'0'13'167'0,"-2"-1"147"0,2 1-45 0,-5 1-71 0,1-1-56 0,2 4-69 0,0 8-29 0,1 16-28 15,-4 8-6-15,2 14-11 0,1 2 2 0,-1-4-48 0,2 1-32 16,1-18-70-16,3-3-50 15,1-20-222-15,6-12 252 0</inkml:trace>
  <inkml:trace contextRef="#ctx0" brushRef="#br0" timeOffset="131550.11">19673 7950 1083 0,'2'0'157'0,"-1"-1"123"0,-1-3-37 0,-3 4-68 0,3 0-50 0,-3 8-63 0,3 8-13 0,5 11-24 0,-4 8-11 15,6 10-7-15,-6 6-3 16,-1 2-4-16,-3-1-3 15,-5-6-18-15,5-6-1 16,-6-15-1-16,5-5 4 16,4-16 8-16,-1-3 1 0,6-21 7 15,-1-9 4-15,7-13 21 16,0-12 12-16,0-11 15 16,5-1 6-1,-6-3-1-15,1 3-5 0,-3 13-12 16,-5 12-7-16,5 23-12 15,-2 11-3-15,-3 14-9 16,-1 8-4-16,9 22-2 16,-7 0-2-16,7 14 0 15,5 1 2-15,-8-14-1 16,8 0 0-16,1-23-1 16,-1-2-1-16,1-13 1 0,6-8 1 15,-8-11 3-15,6-3 2 16,-4-9 6-16,0-7 2 15,4-2-1-15,3 1 1 16,-5 12 0 0,1 5 0-16,-6 16 2 0,1 4-1 0,-4 10-3 15,1 8-1 1,1 11-3-16,-1 7-2 16,3 14-2-16,-3 0 1 0,-2 11-2 15,-9 4-8 1,-4 0-32-16,-6 2-28 0,-6-15-82 15,1 2-69-15,2-8 118 16</inkml:trace>
  <inkml:trace contextRef="#ctx0" brushRef="#br0" timeOffset="153989.88">24128 6539 821 0,'-4'1'92'0,"-4"-2"36"0,6-6 45 0,4-4 31 15,4-3 2-15,0-5-1 0,2 5-43 0,-5 3-35 0,-6 3-56 0,-6 5-27 0,-15 1-29 0,-4 2-4 0,-10 0-3 16,-2 2 9-16,2 3 23 0,-1 1 9 16,0 2 4-1,-1 3-11-15,1 3-22 16,-4 8-7-16,-1 5 1 15,-5 1 5-15,-5 2 8 16,1 4 5-16,5 3-3 16,9 4-7-16,14 10-12 15,3 6-6-15,7 18-5 0,3 10-1 16,-1 18 1-16,1 4 0 16,-4 18 1-16,0 3 0 0,-6 18 0 15,0 15 3-15,-3 9 0 16,4 9 2-1,-1 8-1-15,3-1-1 0,0 5-1 16,5 2 1-16,0 1-2 16,0-4 1-1,1 4-1-15,2 2-1 16,-2-12 0-16,4 1 0 0,4-4 1 16,-3 1-1-16,7 2 1 15,-1-2 0-15,1 7 0 16,-7-2 1-16,-7 11 0 15,-2 3 0-15,-11 3 0 16,-5-4 0-16,3-7 0 16,-2-7-1-16,13-11 1 0,-1-7-1 15,10-13 1-15,5-7 0 16,2-15-1-16,3 1 0 16,0-2 0-16,2-4-1 15,-2-4 1-15,0 3-1 16,1-3 0-16,1 1-1 15,7-8-1-15,-2-7 1 16,5-1-1-16,4-7 1 0,0-4 1 16,-2-2 0-1,5-4 0-15,2-4 0 0,2-9-1 16,1-2-1-16,-2-4-1 16,0 2 0-16,3-4 0 15,1 2-2-15,7-4-2 16,-3 1 1-16,9-14-2 15,10 3-1-15,5-12 2 16,7-3 0-16,5-4 2 0,1-2 2 16,2-7-1-16,-3-1-2 15,-10-14-3-15,2-4-4 16,-4-10-1 0,-1-10 0-16,7-14 3 0,5-10 3 15,4-10 4 1,12-12 1-16,-4-15 2 0,-3-8 1 0,-11-13 0 15,-8-5 1-15,-6-14-1 16,-9-6-2 0,-4-8 2-16,-6-11-1 0,-9-9 2 15,1-4 1-15,-8-8 0 16,-3-7-1-16,-3-7 2 16,0 2-1-1,3-8-1-15,0 3 1 0,3 0-1 16,2-1 0-16,7-1 2 15,-4 2 0-15,0 2 13 16,-3-2 1 0,-5 2 2-16,-6 0 1 15,-4-9-11-15,-4 1-3 0,-1-3-1 16,-8-1-1-16,0-5 0 0,-4 4 0 16,-1 1 1-16,3 4 0 15,-2 5-1-15,-2 4 1 16,-2 2 0-1,-1 0-1-15,6 0 0 16,0-1-1-16,6 1-1 0,1 0-1 16,0 6 1-1,3 5-1-15,-1 9 1 0,3 12 0 16,0 7 0 0,-4 0 1-1,3 5 0-15,2-3-1 0,-4 9-1 16,1 2 2-16,-6 2 2 0,0 2 0 15,0 7 11 1,5 5 3-16,6 9 3 0,1 3-1 16,9 2-11-1,-2 3-4-15,0 5-2 16,-5 1 3-16,-5 15 7 16,-7 5 5-16,-12 9 7 15,-10 6-3-15,-7 2-8 16,-5-1-6-16,-11-5-9 15,-7-1-2-15,-1 0-5 0,4 2-7 16,8 6-7 0,2 7-6-16,7 7-25 15,0 3-18-15,-3 4-85 0,5 1-84 16,-20 12 133-16</inkml:trace>
  <inkml:trace contextRef="#ctx0" brushRef="#br0" timeOffset="173661.45">23789 14963 963 0,'0'-4'284'0,"0"-3"299"0,-1 7-232 16,-7-1-48-16,3 1-103 0,-3 1-52 0,-1 4-79 0,4 1-25 0,-3-3-24 0,8 2-8 0,0 0-11 0,5-2-3 0,-1 2-7 16,1 1-7-16,3 5-106 15,3-5-90-15,10 5 112 16</inkml:trace>
  <inkml:trace contextRef="#ctx0" brushRef="#br0" timeOffset="174086.05">23818 14353 2032 0,'-7'13'145'15,"1"1"69"-15,0-2-111 0,-1-1-12 0,-2-6-57 0,2 0-19 0,1-7-15 0,1-6-31 0,-1-3-132 16,1-1-118-16,4-4 139 16</inkml:trace>
  <inkml:trace contextRef="#ctx0" brushRef="#br0" timeOffset="174306.57">23750 13492 1636 0,'0'9'197'0,"1"7"163"0,1 1-129 0,-2-4-92 16,0 4-51-16,-10-12-53 16,-1 0-13-16,-3-2-27 15,1-6-35-15,2-7-141 16,4-9-283-16,-12-18 270 15</inkml:trace>
  <inkml:trace contextRef="#ctx0" brushRef="#br0" timeOffset="174565.29">23789 12787 1490 0,'3'2'248'0,"0"4"340"0,-1 2-470 15,3 4-6-15,-13-1-73 0,2-3-16 0,-2-8-65 0,-3-4-62 0,1-17-220 0,5-7 183 0</inkml:trace>
  <inkml:trace contextRef="#ctx0" brushRef="#br0" timeOffset="174733.36">23715 11786 2209 0,'0'7'126'15,"0"0"31"-15,0 1-33 0,-3-1-53 16,-7-2-30-16,2-6-31 0,4-9-13 15,-6-10-94-15,7-7-71 16,0-16 86 0</inkml:trace>
  <inkml:trace contextRef="#ctx0" brushRef="#br0" timeOffset="174968.39">23791 10734 2014 0,'-11'11'157'0,"-5"-2"94"0,5-1-139 16,1 3-22-16,9-5-57 0,2-2-18 0,-1-12-17 0,-3-5-32 0,3-7-105 0,-3-12-114 15,9-22 130-15</inkml:trace>
  <inkml:trace contextRef="#ctx0" brushRef="#br0" timeOffset="175226.23">23832 9660 1889 0,'-16'3'105'0,"-6"2"13"0,8 6-13 0,-1 0-31 16,8-5-16-16,5-6-13 0,2-3-15 15,2-8-38-15,-2-5-46 0,6-16-179 16,-1-7 148 0</inkml:trace>
  <inkml:trace contextRef="#ctx0" brushRef="#br0" timeOffset="175411.08">23818 8650 1735 0,'-12'-1'199'0,"3"2"237"0,4 4-345 0,1 5-10 15,-4-6-46-15,3 1-3 0,0-8-18 0,0-7-1 0,4-7-82 0,-4-3-85 0,8-14 90 0</inkml:trace>
  <inkml:trace contextRef="#ctx0" brushRef="#br0" timeOffset="175568.86">23791 8001 1709 0,'1'-3'139'0,"-1"1"100"0,3 0-97 0,-1 9-44 0,-2 2-36 0,-3 2-38 0,-2-3-11 0,-4-6-30 0,-4-2-50 0,2-10-423 0,2-4 326 32</inkml:trace>
  <inkml:trace contextRef="#ctx0" brushRef="#br0" timeOffset="175710.92">23824 7256 2287 0,'-10'2'106'0,"-5"-1"-16"0,-3 3-7 0,-1-11-64 0,-1-2-11 16,2-12-61-16,-4-5 428 0,-12-34-284 0</inkml:trace>
  <inkml:trace contextRef="#ctx0" brushRef="#br0" timeOffset="198569.18">23884 14266 480 0,'-7'5'153'0,"-4"1"94"0,-3 7-28 16,-5 6-38-16,5-3-79 0,0-1-28 15,4-2-34 1,7-4-10-16,3-9-12 0,2 4-5 16,3-6-2-16,-1-1-1 15,3-5-2-15,-3 3 0 0,0-4 9 16,0 1 9-1,-4-2 26 1,2-1 9-16,3-3 8 0,-5 0-4 16,1 1-12-16,-4 1-6 0,3 12-12 15,-3-3-2-15,-2 1-18 16,5 8-6-16,-9-3-9 16,7 5-6-1,-1-3 1-15,3 6-1 0,3-6-55 16,3 3-69-16,2-5 75 15</inkml:trace>
  <inkml:trace contextRef="#ctx0" brushRef="#br0" timeOffset="199276.32">23985 14209 442 0,'-10'0'85'0,"4"0"83"0,-2 2-1 0,5 0-12 0,1 1-17 0,2-3-26 0,3 0-3 16,1 0-15-16,4 0-10 0,-5-3-16 16,5 1-8-16,-7-1-18 15,1 3-5-15,2-2-10 16,3 1-1-16,4-2-3 16,3-2 1-16,5 2-7 15,5-4-5-15,9-1-5 16,0-1-3-16,6-5-1 15,1-4 1-15,1-2 21 16,-7-5 7-16,-8-7 16 16,-4 1 3-16,-13-2-16 15,-6-1 1-15,-14 0-17 16,0 2-4-16,-14-4-4 16,-6 0-7-16,-6-5 2 15,-5-4-1-15,7 3-3 16,2 4-1-16,12 10 12 0,-1 6 3 15,5 6 3-15,-5 3 0 16,1 10-10 0,2 0-4-16,2 12-6 0,-2 4-1 15,5 1-7-15,1 0-13 16,10-3-31-16,2-3-20 16,5-5-78-16,6 1-69 15,1-8 126-15</inkml:trace>
  <inkml:trace contextRef="#ctx0" brushRef="#br0" timeOffset="199721.01">24001 13541 770 0,'-2'1'116'0,"0"7"125"0,-4 3-14 0,0 8-36 0,-4-1-16 0,2 4-60 0,-3-2-34 0,2-1-49 16,-1 3-15-16,7-3-14 0,2 2-2 16,2-4-2-16,4-1 0 15,3-7-1-15,-3-1 0 16,2-8 2-16,5-5 13 15,-6-7 24-15,2-6 11 0,-7-10 13 16,-1-8-10 0,-3-4-20-16,-5-1-10 15,-3 0-12-15,2-3-2 16,-4 3-3-16,4 3-2 16,-1 15 5-16,9 5 6 15,1 10 10-15,4 8 3 0,7 8-1 16,7 3-2-16,2 3 0 15,7 1-2-15,8-4-3 16,1 1-6-16,0-7-10 16,4 4-12-16,1-7-97 15,-2 0-78-15,1-7 94 16</inkml:trace>
  <inkml:trace contextRef="#ctx1" brushRef="#br0">25357 14642 0,'0'0'0,"0"0"0,0 0 0,43-24 0,-3-4 0,-40 28 0,59-31 0,4-9 0,12-15 0,12 0 15,-24 12-15,-12 11 0,-51 32 0,40-20 0,-9 8 0,-31 12 0,24-3 0,-4 3 0,-20 0 0,19 0 16,-7 0-16,0 0 16,4 0-16,-8 0 15,3 0-15,-7 0 16,4 0 0,0 0-16,-4 0 15,-4 0 1,4 0-16,0 0 15,0 0 1,4 3-16,-4-3 16,0 0-1,0 0-15,4 0 16,-8 0-16,4 0 16,-1 0-1,1 0-15,4 4 16,-8 0-1,0 0-15,4 0 16,-4 0-16,0 0 16,0-4-1,0 0 1,0 0-16,0 4 16,0 0-16,0 0 15,0 0-15,0 0 16,0 0-1,0 0-15,0 0 16,0 0 0,0 0-16,0-1 15,0 1-15,0 0 16,4 0 0,0 0-1,4 0-15,-4 0 16,-4 0-1,0-4-15,0 0 16,0 0-16,0 0 16,0 0-16,0 0 15,0 4 1,0 0-16,0 0 16,0 0-16,0 0 15,0-4 1,0 0-1,0 0-15,0 0 16,0 0 0,0 0-16,0 0 0,0 0 15,0 0 1,0 0-16,0 4 16,0-4-1,0 0-15,0 4 16,0-4-16,0 0 15,0 0 1,0 0 0,0 4-16,0 0 15,0 0-15,0-1 16,0 1-16,0 0 16,0 0 15,0 0-31,0 0 0,0-4 15,0 0-15,0 0 32,0 0-32,0 0 15,0 0 1,0 0-16,0 0 16,0 0-16,0 4 15,0-4 1,0 0-16,0 0 15,0 4 1,0 0-16,0 0 16,0 0-1,0-4-15,0 0 16,0 0-16,0 4 16,0-4-1,0 0-15,-83 55 16,63-47-1,20-12-15</inkml:trace>
  <inkml:trace contextRef="#ctx0" brushRef="#br0" timeOffset="-200011.79">18496 9868 410 0,'-4'12'86'0,"-7"3"98"0,3-1 9 0,1 0-6 0,-1-1-18 0,5-2-19 0,2-8-8 15,-1 2-25-15,-4-1-15 0,1-2-48 0,5-1-23 0,-3 11-21 0,1-8-4 16,2 6-6-16,0 1 7 0,5 0 29 16,1-2 17-16,13-1 47 15,3-5 13-15,7-1-9 16,7-5-10-16,2-8-36 15,3 4-20-15,-5-7-16 16,-4 3-8-16,-9 10-6 16,-7-4 0-16,-14 5 2 15,6 6 0-15,-15 2-1 16,3 9-2-16,-1 2-3 16,-5 3-1-16,3 7-1 15,-1 2 3-15,-11 9-1 16,0 5 0-16,-11 12-1 15,0 2-1-15,3 5-2 16,2 1 0-16,9-5-11 0,2-5-14 16,8-9-44-1,4-8-20-15,8-19-69 0,1-8-60 16,7-16 129-16</inkml:trace>
  <inkml:trace contextRef="#ctx0" brushRef="#br0" timeOffset="-199679.36">19124 10190 1996 0,'2'-5'164'0,"-2"5"82"0,0 1-6 0,-2 7-92 0,-4 2-40 0,-4 2-64 0,1 3-14 15,6-4-18-15,0-5-8 0,3-4-8 0,4 1-3 16,6-8-43-16,-4 0-40 0,11-7-116 0,1-3 108 0</inkml:trace>
  <inkml:trace contextRef="#ctx0" brushRef="#br0" timeOffset="-199061.39">19574 9887 802 0,'-8'1'209'0,"-2"4"221"0,-1-2-204 0,2-1-8 0,6-2-73 0,1-2-29 0,4 1-30 0,3-6-8 0,6 1-10 15,9-2 4-15,4 3-8 32,4-2-6-32,4 5-13 15,-4-1-11-15,4 3-17 16,-9 1-6-16,-9 4-4 0,2 5 0 15,-14 7 3-15,-5 7-1 16,-12 2-1 0,-10 6-1-16,-2-4-5 15,-7-1 0-15,2-3 0 0,-1-7-1 16,9-4 1-16,9-4-1 16,8-2-3-16,9-3-2 15,14-1-1-15,-4 1 0 0,20 2 4 16,-1-3 1-1,-1 7 0-15,7 1 1 0,-11 3 1 16,-2 2 1-16,-11 6 2 16,-10 3 1-16,-9 6 0 15,-5 6 1-15,-13 2-5 16,-1-1-4-16,-12-3-13 16,-2-7-2-16,-2-15-9 15,-5-4-3-15,4-18-6 16,5-13-17-16,14-5-46 15,15-2-28-15,14 6-111 16,11 2-155-16,4 2 233 16</inkml:trace>
  <inkml:trace contextRef="#ctx0" brushRef="#br0" timeOffset="-198649.14">20099 10040 1207 0,'-1'0'166'0,"-1"0"125"0,-4 3-28 0,-1 5-83 0,-1 1-28 0,2-1-46 0,-5 5-23 0,-2 7-41 16,-1-1-17-16,-1 11-19 15,-1 0-5-15,11 6-4 16,2 4-2 0,9-4-2-16,12-6-2 0,4-8-1 15,11-8 1-15,6-14 3 16,1-3 3 0,5-14 11-16,-5-1 11 0,-7-8 30 15,-9-1 13-15,-5-3 14 0,-13 2 0 16,-9 1-12-16,-12 1-7 15,-18 1-18 1,-5 0-10-16,-3 6-23 0,4 2-8 0,10 10-48 16,2 9-44-1,10 7 127 1,-2 9-68-16</inkml:trace>
  <inkml:trace contextRef="#ctx0" brushRef="#br0" timeOffset="-165909.6">21213 4971 64 0,'0'10'2'0,"0"-7"-7"0,1 0 2 0</inkml:trace>
  <inkml:trace contextRef="#ctx0" brushRef="#br0" timeOffset="-165402.75">21208 4996 297 0,'-6'5'61'0,"4"-5"38"0,2 3-30 0,3-11-50 0,4 1-14 0,-4-8-10 0,-2 1-53 0,3 2 39 16</inkml:trace>
  <inkml:trace contextRef="#ctx0" brushRef="#br0" timeOffset="-164468.26">21191 2607 499 0,'-5'5'86'0,"-6"1"116"0,0-3-59 15,-3-3 9-15,0 0-15 0,4-3-22 0,2-3-7 0,0 3-11 0,8 3-7 0,0 0-15 0,-12 3-7 0,12-3-4 0,0 0 9 16,0 2 11-16,4-4 6 0,12-3 7 0,6-6-5 0,5-1-9 31,6-1-6-31,5 2-28 0,-2 1-11 16,4 4-22-16,1 3-7 15,-8 0-5-15,-5 6-1 0,-12 3-1 32,0 7 1-32,-14 9 0 0,-4 2 1 0,-14 4 1 15,-1 4 1-15,-10 4-4 16,-6 2-1-16,0 7-3 16,-4-4-2-16,4-1 1 31,7-4 1-31,2-6 0 0,10-1 1 15,4-11 1-15,7 1-2 16,3-8-1-16,2 0 0 16,10-3-1-16,9-5 1 0,9-1 2 15,9-4 1-15,16-5 0 16,5 0 0-16,7-4-1 16,-6 3-4-16,-3 2-70 15,-2 1-68-15,-20-3-214 16,-1 4 191-16</inkml:trace>
  <inkml:trace contextRef="#ctx0" brushRef="#br0" timeOffset="-163562.02">21765 2391 602 0,'0'-5'110'0,"0"-2"75"0,0-1 4 0,0 0-59 16,0-2-27-16,8 2-15 0,0 4 0 0,3 4 4 0,2 0-5 0,2 4-14 16,6 3-7-16,2-1-18 15,3 0-9-15,-6 5-15 16,-1-3-7-16,-14 5-8 15,-5 1 1-15,-13 3 0 16,-6-1 0-16,-6 5-4 16,-5-2-1-16,5 3-4 15,0 5-1-15,9-2-1 16,3 0-1-16,13 2 0 16,10 0 0-16,2-7 0 0,6-4 0 15,4-8 0-15,5-3 0 16,6-10-14-1,-3-3-29-15,3-11-95 0,-3 0-85 16,-2-8 113-16</inkml:trace>
  <inkml:trace contextRef="#ctx0" brushRef="#br0" timeOffset="-162867.07">22139 2440 654 0,'0'0'148'0,"-2"0"147"0,-2 3-45 0,-1 0-61 0,2 4-36 0,3-6-59 15,3 2-14-15,5 4-28 16,-2-4-12-16,5 0-11 16,3 5-2-16,-1-3-5 15,-2-1 0-15,0 1-2 16,-3-3-5-16,-3 2-4 16,-2 3-4-16,3-3-4 15,-3 4 0-15,5-3-1 0,-3 3 0 16,-4-6 2-16,1-2 2 15,-2 1 5 1,-3 2 1-16,-2-3 2 0,-3 0-1 16,7 0-4-16,-1-1 2 15,-6-6-4-15,8 4 0 16,0 2-2-16,0-1-1 0,0 1-2 16,0-1 0-1,-1 0-1-15,1 1 0 0,-3-2 0 16,-2 1-1-16,2 0-1 15,1 1 0-15,0 1 0 16,1 0 1-16,-1 0 0 16,-1 0 1-16,-9 3 0 15,5-3-1-15,7 0 2 16,0 0-2-16,-1 0 0 16,-1 0 0-16,2 0 0 15,0 0-1-15,0 0 0 16,0 0 1-16,-3 0-1 15,1 0 1-15,1 0 0 0,-1 2 1 16,1 1-1-16,1-2 0 16,0-1-2-16,0 2-1 15,0-2 1-15,4 2 0 16,4-2 1-16,-1-2 1 16,2 2 0-16,0 2-1 15,1 5 1 1,-2 0-2-16,3 2 0 0,0 4 1 0,0 1 0 15,-6 0 2 1,-7 0 1-16,-4 1 1 0,-10-1-1 16,-3 2-1-1,-9-4-34-15,-2 1-25 0,0-5-82 16,-3 0-75 0,11-8-257-16,-1 0 270 0</inkml:trace>
  <inkml:trace contextRef="#ctx0" brushRef="#br0" timeOffset="-162378.58">22120 2355 1034 0,'-6'3'167'0,"1"3"88"0,0-1-85 0,4-3-5 0,9-2-88 0,4 0-24 0,10-2-17 0,5-3-12 16,8 5-17-16,3 0-3 15,4 0-4-15,-2 10-1 16,-6-4-1 0,4 2 1-16,-5-5 1 0,-1 0 2 15,-2-3 2-15,-10-4 2 16,1-3-4-16,-7 4 21 16,-3 0 22-16,-6 0 9 0,-5-2 19 15,-6 2-19-15,-5 8-24 16,-2 7-13-16,0 12-17 15,-1 3-2-15,-5 6-1 16,3 5-1-16,7 1-1 16,3 4-1-16,7-4-1 15,10-4 1-15,7-11 1 16,4-7 2-16,3-9 4 16,0-8 3-16,-1-8 7 15,-4-3 3 1,-4-3 14-1,-8-4 6-15,-8-4 6 16,-3 0-1-16,-15 2-19 16,-4 2-9-16,-4 10-13 15,-3 2-7-15,1 11-32 0,6 3-38 16,0 9-109-16,7-1-79 16,4 7 139-16</inkml:trace>
  <inkml:trace contextRef="#ctx0" brushRef="#br0" timeOffset="-160163.13">19489 18157 541 0,'0'-3'119'0,"4"-2"114"0,-2 2-51 0,-1-4-70 0,-1 7-29 0,-3 0-40 16,-1 2-5-16,-3 4 7 0,4-3-5 0,3 4-4 15,0-4-3-15,10-2 10 16,4 1 8-16,6-2 21 16,10 0 13-16,5-2-1 0,8 2-11 15,1 2-28 1,-2 0-15-16,3-2-20 15,-6 0-7-15,-4-4-29 16,-2 3-41-16,-8-7-148 16,-1 3-216-16,-4-9 242 15</inkml:trace>
  <inkml:trace contextRef="#ctx0" brushRef="#br0" timeOffset="-158649.29">19758 17941 623 0,'-8'11'106'0,"1"1"85"0,-1 3-88 0,-5-1-80 0,-1 0-19 0,1-1-11 0,-1-7-2 0,6-3-1 0,-1-3 3 16,7 0 6-16,2-3 2 15,-1-3 24-15,5-1 23 16,7 4 60-16,4 0 24 15,7 1 8-15,0-4-11 16,3 3-30-16,3 0-15 0,7-2-4 31,4 0 0-31,4 2 4 0,-2-2 0 16,-1 5-11-16,-4 5-7 16,-9 1-24-1,-7 7-5-15,-18 6-8 0,-4 0-5 0,-20 8-22 16,-5 4-19-16,-11 7-44 15,-1 1-19-15,-10 10-10 16,6 0 13-16,-5 6 36 16,7-4 17-16,3-10 24 15,5 0 3-15,12-14 8 16,4-5 8-16,12-16 10 16,3-1 7-16,7-11 17 15,8-1-3-15,12-4 3 16,2-5-4-16,15 4-21 15,1-1-7-15,6 2-13 0,3 3-4 16,2 5-20-16,-2 2-30 16,1-1-87-16,9-4-73 15,-12 1-303-15,2 2 295 16</inkml:trace>
  <inkml:trace contextRef="#ctx0" brushRef="#br0" timeOffset="-158049.46">19967 17521 362 0,'-2'5'95'0,"2"-5"117"0,-2 0-45 0,6-5-8 0,0 4 5 0,7-1 12 0,5 2-6 0,6 0-41 16,3 2-25-16,4 9-57 15,4-3-25-15,3 1-14 16,4 4-32-16,-9-4-56 0,7 1-41 15,-13-7-223-15,1 0 209 16</inkml:trace>
  <inkml:trace contextRef="#ctx0" brushRef="#br0" timeOffset="-157387.37">20405 17406 693 0,'11'2'135'0,"0"-2"80"0,7-2-18 0,-1-1-31 0,8 3-71 0,0 0-32 0,1 1-43 0,-3 6-9 15,-7 5 0-15,0 1 0 0,-11 6 2 16,-5 0-1-16,-4 3-20 16,-7 2-20-16,-11 6-35 15,2 1-11-15,-12 1 11 16,7 1 17-16,8-6 33 16,3-7 13-16,6-3 15 15,4-2 6-15,6-4 3 16,3-5-1-16,7-4-10 15,3-4-6-15,2-3-4 16,0 2 0-16,5-2-1 16,-3 2-1-16,2 0-1 15,-7 1 0-15,2-7-70 16,-2 0-75-16,3-6 81 0</inkml:trace>
  <inkml:trace contextRef="#ctx0" brushRef="#br0" timeOffset="-156206.52">20830 17275 912 0,'4'0'125'0,"-1"0"120"0,-3 2-59 0,-4 7-79 0,-1-2-32 0,0 4-59 0,-3 0-11 0,8 1-5 0,0 2 0 16,0 1-1-16,5 4-1 16,0-4 1-16,-2 1 0 0,3 0-2 15,1-2 1-15,4-3 1 16,-5-3 1-16,3 1 1 15,4-2 1-15,-2 1 10 16,3-1 6-16,2 1 17 16,3 0 6-1,-3 3-6-15,-2 0-4 16,-5 4-14-16,-5 3-7 0,-9 1-25 16,-3 2-30-16,-6-2-80 15,-2-2-58-15,-8 2-261 16,2 2 259-16</inkml:trace>
  <inkml:trace contextRef="#ctx0" brushRef="#br0" timeOffset="-155777.15">20913 17313 945 0,'8'0'109'0,"2"2"98"0,1-2-91 0,-8-2-30 0,1 2-32 0,12 0-25 0,-9 0-7 0,8 0 4 16,-4 0 6-16,10 0 2 16,3 0-3-16,1 0-11 15,3 3-7-15,-10 5-5 16,-11-3 1-1,-3 0 3-15,-1 2-3 0,-8 1 0 16,7 0-1-16,-4 6-6 16,-6-1 2-16,3 3-3 15,5-7-1-15,0-1-2 16,2-2-2-16,7 2 2 16,4 2 0-16,3 1 9 15,0 1 6-15,4 3 21 16,-6-3 6-16,-1 1-2 0,0-4-1 15,-4 4-17 1,-6 4-4-16,-6-3-26 0,-5 9-37 16,-5-5-105-16,-1 5-118 0,5 2 143 15</inkml:trace>
  <inkml:trace contextRef="#ctx0" brushRef="#br0" timeOffset="-155602.4">21084 17248 1440 0,'12'-1'134'0,"2"-6"79"0,-3 3-79 0,4-9-89 0,-4 0-26 0,3-7-68 0,-2-10-81 0,11-8 76 0</inkml:trace>
  <inkml:trace contextRef="#ctx0" brushRef="#br0" timeOffset="-152949.3">20413 16389 1350 0,'-6'11'103'0,"7"2"58"0,-2 2 2 16,-4 4 0-16,5 8-14 0,-9 8-15 0,5 9-9 0,-5 8-42 0,-5 3-18 0,-2 7-37 0,-8-7-12 0,-10-2-8 16,-4-4-2-16,-11-6-1 15,1 1 0-15,-4-6 3 16,0-5 3-16,7-3 2 16,2-8 1-16,8-11-4 15,2-6-6-15,5-23-12 16,1-11-5-16,3-22-5 0,-1-15-1 15,8-22 5-15,3-13 3 16,1-24 0 0,2-11 2-16,9-17 1 15,-4-11 0-15,12-14 2 0,1-3 0 16,4-12 2-16,0-2 1 16,0-5 2-16,3-5 1 15,-1-2 0-15,-4 0 13 0,-4 7 13 16,3 0 8-16,-5 6 15 15,0-6-11-15,5 2-9 16,-7-3-9-16,-1-8-12 16,4 4-3-16,-3-3-2 15,7-3-1-15,1 4 0 16,3 1-1-16,3-2 0 16,1 1 0-16,0 5 0 15,6-1 7-15,3 1 4 16,2 2 3-16,-2 1 5 15,-3 2-3-15,-7 4-2 16,-3 3 0-16,-6-3-2 16,2 5-4-16,-3 2-5 0,5-1-1 15,2 1-1-15,1-5-1 16,4 9-1-16,4-2 1 16,-4 4-1-1,4 7 2-15,-6 1-1 0,7 3 1 0,-6 10 1 31,-2 3-1-31,2 7 1 0,-8 6 1 16,3 3-1-16,-6 4 1 16,3 3 0-16,-5 4-1 0,0 9-1 31,3-1 0-31,-3 10-2 0,8-1 0 0,-1 10 0 16,3-1 0-1,-6 6 0-15,0 2 2 0,-4 8 1 16,-1 5 1-1,1 7-1-15,1 0 0 0,0 1-1 16,-3 3-1 0,5-6-1-16,-1 3 0 15,0 0 0-15,1 3 1 16,-3 2 1-16,4 2-1 16,-6 6 2-16,-1 1-2 15,2-3 0-15,-2 0-1 0,6-4-2 16,2 0-1-16,6 0 2 15,0 1 0-15,-1 2 1 16,1 4 1-16,-4 4 1 16,-6 6 0-16,0 1 1 15,-3 5 0-15,-1 0-1 16,2 1-2-16,7 2-2 16,-2 0-2-16,7-5-1 15,2 1 1-15,2-3 2 16,-2 3 0-16,3 2 1 15,-3 2 1-15,-2 3 0 16,0 0 0-16,1 4-1 0,0-3-1 16,6 0-1-1,2-3-1-15,3 1-1 0,-1-1 0 16,3 4 1-16,4 3 1 16,1 4 2-16,2 0 0 15,-5 2 0-15,-2-2-1 0,2 3-2 16,-2-1-1-1,1 1-5-15,-4 1 1 16,4 3 2-16,-1 3 1 0,-4 0 5 16,-1 2 0-16,2 4 1 15,2 2-2 1,11 2 1-16,2 4-1 0,7-3 0 16,2 5 1-16,4 2 1 15,1 1 0-15,-3 3 1 16,-2 0 1-16,-18 9 0 15,-7 1 2-15,-7 9-3 16,-4 3 0-16,-5 8 0 16,-1 1-1-16,-2 11 1 0,3-1 0 15,-3 10 0 1,3 3 1-16,-4 6-1 16,-4 2 0-16,4 1 1 15,-4 6 0-15,6 1 0 0,-3 3-1 16,-1-1 0-16,4 1 0 0,-1 4-1 15,-2 4 1-15,2 1 0 16,-4 4 1-16,-2 2 0 16,-6 4 0-1,1 2-1 1,-4 6 0-16,-1 4-1 0,4-3 1 0,-1 3-1 31,0 4-1-31,5-2 1 0,1 3-1 0,0 4 1 16,-4-1 0-16,5 10 1 15,-7-5 0 1,-5 6 1-16,4 5 1 0,-13 5-2 16,-4-4 1-16,-4 10-1 15,-3 3 0-15,-6 5-1 16,-1 6 0-16,2 0 0 0,-3 5 0 16,2 5-1-16,1 1 1 15,-1 5 0-15,2-4 0 16,9 4 0-1,-2 0 0-15,8 3 0 0,-2-4 1 0,-3 5 0 32,1-2 0-32,0 1 0 15,-5 1-1 1,1 4 0-16,-3-6 0 0,0 5 0 16,-1 4 0-16,8-1-1 15,-1-3 0-15,5-7 0 16,6 3 0-16,5-4 1 15,0-3 1-15,3 4 2 16,-5-5 0-16,-6-3 1 16,1 2 0-16,-12 0 1 15,0-1-1-15,1-2-2 16,-2-1-1-16,5-6-1 16,1-4 0-16,5-1 0 0,-2-1-1 15,-1 3 0-15,6 0 0 16,4 0 1-16,2 1 0 15,11 1-1-15,-1-5 0 16,1-2-1-16,5-5-1 16,4-5 1-16,4-3 0 0,1-4 1 15,5-2 1-15,-8-4 2 16,-3 1 1-16,-5-1 1 16,-3-1 1-16,-10-5-2 15,-1-1-1-15,-9-6 1 16,3-5-2-16,1-6 1 15,0-6-1-15,3-7 0 16,-1-4 1-16,0-7-1 16,-2 2 2-16,0-4-1 15,2 3-1-15,-3-3-1 0,1-2 0 16,0-5-1-16,-4-8 0 16,6-10-1-16,-2-6-1 15,3-12-6-15,2-5-12 16,-13-7-57-1,1-1-19-15,-32-6 44 0</inkml:trace>
  <inkml:trace contextRef="#ctx0" brushRef="#br0" timeOffset="-149656.85">20000 16083 2068 0,'0'-8'66'0,"-3"25"6"0,-4 10 62 15,-2-14 0-15,2 3-17 0,1-1-33 0,6-13-32 0,0 4-15 0,3-9-25 0,0-6-4 0,2-4-11 0,-5 0-35 0,-1 2-151 0,-6-4 16 0,4-25 53 0</inkml:trace>
  <inkml:trace contextRef="#ctx0" brushRef="#br0" timeOffset="-149374.65">20023 15159 1619 0,'5'12'199'0,"-8"-1"308"0,0-3-317 0,-2 2-62 0,-4-1-11 0,-1 4-57 0,-1-4-25 0,3-4-24 0,-3 5-7 0,6-7-23 0,2-2-34 0,2 1-101 0,10-7-89 0,7-17 126 16</inkml:trace>
  <inkml:trace contextRef="#ctx0" brushRef="#br0" timeOffset="-149099.85">20217 14228 1857 0,'4'11'122'0,"-1"-3"71"0,-3-5-83 0,0-3-31 0,-3 0-33 0,-7-4-100 16,-1-1-98-16,-6-16 90 0</inkml:trace>
  <inkml:trace contextRef="#ctx0" brushRef="#br0" timeOffset="-148882.47">20217 13030 2748 0,'4'-2'5'0,"-14"9"-4"0,-4-4-24 0,-5-10-109 16,6-7-89-16,-2-22 105 0</inkml:trace>
  <inkml:trace contextRef="#ctx0" brushRef="#br0" timeOffset="-148661.51">20651 10551 1702 0,'0'0'411'16,"-3"6"-213"-16,-3 7 13 15,-5 6-94-15,-5 1-53 0,-3 1-46 0,-3-1-25 0,3-15-83 0,-3-2-104 0,13-24 101 0</inkml:trace>
  <inkml:trace contextRef="#ctx0" brushRef="#br0" timeOffset="-148439.62">20800 8729 2516 0,'1'10'74'0,"-9"2"12"0,0 1-76 0,-14-5 2 0,-6 0-24 0,-2-16-109 0,0-10-330 0,6-34 281 0</inkml:trace>
  <inkml:trace contextRef="#ctx0" brushRef="#br0" timeOffset="-148278.87">20688 7263 2470 0,'4'17'49'0,"4"2"-1"0,3-13-107 0,-9-3-20 0,-2-7 60 0,-8-20-20 0</inkml:trace>
  <inkml:trace contextRef="#ctx0" brushRef="#br0" timeOffset="-148074.33">20890 6039 2454 0,'18'8'33'0,"-7"-5"-59"0,1-2 1 0,-16-5-53 0,-4-15 472 0,-18-24-320 0</inkml:trace>
  <inkml:trace contextRef="#ctx0" brushRef="#br0" timeOffset="-147931.63">21052 4812 2754 0,'5'13'60'15,"-5"-2"-57"-15,-5-2-22 0,-9-9-21 16,-13-9 23-16</inkml:trace>
  <inkml:trace contextRef="#ctx0" brushRef="#br0" timeOffset="-131397.08">19662 13700 1138 0,'0'21'143'0,"-1"-3"103"0,-1 5-55 0,-7-1-22 0,-3-3-24 0,-3-1-13 0,-12-3-34 0,-3-3-13 0,-21-5-29 0,-9-1-12 0,-6-6-21 0,-8 0-6 0,1 0 1 16,-4-2 3-16,-8 2 11 16,-10 0 1-16,-12 0 5 15,-8-3 0-15,0 2-1 16,3-3 1 0,9 1 1-16,1-3-3 15,-10 3-3 1,0 1-3-16,-10 4-3 0,7 1-1 0,6 3-6 15,-8 5-3-15,-9-4-9 16,-8 1-5-16,6-2-3 16,5 2-2-16,13 1-2 15,1-1 2-15,-5 5 0 16,2 1 1-16,18 3 1 16,5-3-1-16,23-1 0 0,8 1-2 15,4-4-1-15,4-2-2 16,-1-1 0-1,7-2-2-15,1 3-4 16,2-2-10-16,11 1-45 0,5-6-48 16,8-1-127-16,3-9-117 31,6-16 194-31</inkml:trace>
  <inkml:trace contextRef="#ctx0" brushRef="#br0" timeOffset="-130972.75">15977 13501 325 0,'1'-17'146'0,"-1"3"105"16,5 7-17-16,2 0-7 0,-4 2-30 0,3 5 0 0,-6 3 3 0,0 6 1 0,-8 7-20 15,-5 6-26-15,-4 2-57 0,-5-2-29 0,-11 2-38 16,-5-1-13-16,-9 1-18 0,-10 1-12 16,2 7-24-1,-5 3-6 1,6 7 1-16,5 2 9 0,14-4 17 0,10-2 3 31,25 1 4-31,16-1 3 0,25 1 15 16,13-1 9-16,21 0 6 15,11-7-2-15,18-2-12 16,17-4-6-16,13-6 2 16,-3-6-27-16,-6-7-107 15,-12-1-135-15,-27-1 133 16</inkml:trace>
  <inkml:trace contextRef="#ctx0" brushRef="#br0" timeOffset="-129652.27">11691 12628 830 0,'-4'12'171'0,"0"2"199"0,1 2-86 0,3 5-68 0,-5-4-39 0,5 7-81 16,0 1-28-16,0 8-41 0,3 3-10 0,-1 5-12 0,-1-1-2 0,5-7-4 0,-1-3 0 0,8-11-2 0,-2-7 1 0,-5-10 2 0,2-2 4 0,-6-14 9 0,1-7 1 0,0-23 4 0,-2-8 0 0,7-24-3 31,3-9 11-31,8-5 22 0,2-1 4 16,1 10-1-16,3 7-14 0,-1 30-28 15,-5 11-7-15,-2 30-6 16,-3 11-2 0,-3 28-1-16,-1 11 2 15,-1 16 5-15,2-1 2 0,2-15 5 16,1-7-2-16,7-28 1 15,-1-9 1-15,2-25 3 16,5-11 1-16,-3-20-1 16,3-7-1-16,-2-7-4 0,0 4 0 15,0 11 5-15,-7 11 1 16,1 24 5 0,-5 11 2-16,-3 26-6 15,-3 18-1-15,0 27-5 16,-4 10-4-16,-2 11-2 15,1-4-20-15,3-15-73 16,9-8-51-16,10-31-127 16,10-12-30-16,-1-24-40 0,6-14 6 15,1-21 59-15,0-2 45 16,-3-7 156-16,-5 4 99 16,-14 14 186-16,-5 8 49 0,-14 18 46 15,-5 8-40-15,-14 19-103 16,0 8-49-16,0 17-90 15,5 5-20-15,14 3-12 16,11-4-2 0,14-11-2-16,12-7 3 0,12-17 4 15,3-10 18-15,-3-11 45 16,-7-7 22-16,-15-6 47 16,-14-3 5-16,-13-7-15 15,-10 1-16-15,-17-8-44 16,-6-1-22-16,-13-6-29 15,-4 4-23-15,3 5-83 16,4 5-65-16,16 12-130 0,15 3-108 16,16 2 222-16</inkml:trace>
  <inkml:trace contextRef="#ctx0" brushRef="#br0" timeOffset="-129227.86">13016 12296 1291 0,'25'38'140'0,"-5"2"77"0,-5 9-59 0,-14 3-96 0,-1-2-32 16,-3-4-33-16,-6-2-13 0,1-12-21 0,5-6-8 0,1-13 3 0,2-8 7 0,0-5 58 0,0-18 32 15,0-7 61-15,0-6 27 0,0-4-23 0,0 5-24 0,0 5-52 0,5 9-25 16,7 10-23-16,10 6-3 0,16 6-4 0,8-1 1 0,14-2 6 0,9-3 1 0,9-14 2 0,2-4 1 16,-6-7 0-16,-6-5 3 0,-19 0 6 0,-13 2 3 0,-15 3 29 15,-12 2 24-15,-13 8 28 16,-14 2 13-16,-20 13-10 15,-1 11-20-15,-13 22-36 16,-5 18-19-16,0 21-24 0,10 6-7 16,25-6-4-16,19-7-3 15,28-24-13-15,8-5-11 16,18-16-55-16,1-8-50 16,8-12-242-1,4-13 227-15</inkml:trace>
  <inkml:trace contextRef="#ctx0" brushRef="#br0" timeOffset="-128379.81">14139 12629 708 0,'14'8'116'0,"-1"8"113"0,-8 3-101 16,1 8-21-16,-9 7-43 0,0 4-23 0,-1 3-32 0,-5 2-11 0,6-2-13 0,0-8-1 0,3-8 5 0,0-4 5 0,-4-14 39 0,4-3 35 0,-4-8 62 16,-3-5 26-1,1-13 30-15,-5-10-8 0,6-9-30 0,5-7-21 16,5-6-51-16,12 5-22 15,2 0-33 1,5 5-8-16,3 11-12 16,-2 4-1-16,2 12-59 0,-2 5-54 15,4 8-236 1,2 4 198-16</inkml:trace>
  <inkml:trace contextRef="#ctx0" brushRef="#br0" timeOffset="-127342.56">14707 12740 1036 0,'0'-8'217'0,"3"-3"200"0,-6-3-155 0,-7 1-26 0,-5-1-82 16,-6-5-39-16,-6 5-55 0,-1 1-17 0,1 8-25 0,-1 8-12 0,3 18-19 0,-1 7-20 0,6 16-29 0,7 4-5 0,10 1 0 0,3-4 14 15,13-13 27-15,1-7 9 16,9-17 14-16,0-5 4 15,2-15 18-15,0-11 9 16,-3-3 26-16,0-6 15 16,0 2 10-16,-6 2-4 15,-3 9-21-15,-1 5-16 0,-4 9-25 16,-6 5-6-16,1 5-7 16,-3 4-2-16,-5 12-3 15,-1-2-1-15,4 3-1 16,1-8-1-16,2-5-3 15,7-7 1-15,6-13 1 16,4-3 3-16,9-10 4 16,-1 0 1-16,6-1 1 15,-2 3 2-15,-6 6-2 16,-2 4 0-16,-5 10-2 16,-6 2-5-16,0 16-22 15,-5 3-12-15,4 4-19 16,1 3-6-16,5-4-17 15,7-2 8-15,10-9 10 16,2-9 9-16,6-10 39 16,-1-6 7-16,4-7 13 15,-2-2 12-15,-4-7 19 16,0 3 12-16,-11 5 16 0,-7 1-1 16,-16 12 4-16,-8 4-7 15,-13 16-14-15,0 3-12 16,-5 18-28-16,6 7-8 0,3 20-10 15,2 7 2-15,5 19-17 16,-4 0-36 0,-2 8-107-16,-1-3-84 0,-4-11-107 15,-4-11 20-15,-2-19 112 16,-3-12 88-16,-4-21 131 16,1-6 32-16,-5-28 92 15,8-8 56-15,10-25 76 16,2-7 9-16,14-2-56 15,4 3-44 1,18 11-78-16,5 13-21 16,13 14-36-16,1 10-11 0,9 9-2 15,4 0-1-15,9-6-2 16,9-6 0-16,1-10 0 16,1-8 0-16,-11-7 0 0,-11-3 0 15,-14-1 5-15,-9 0 12 16,-10 5 40-16,-15 0 24 15,-8 9 32-15,-6 11 12 16,-12 7-25-16,-3 10-24 16,4 26-41-16,-6 8-25 15,8 10-22-15,16 6-6 0,14-5-11 16,10-9-7-16,20-11-58 16,1-12-43-1,9-13-125-15,3-4 132 16</inkml:trace>
  <inkml:trace contextRef="#ctx0" brushRef="#br0" timeOffset="-126696.95">11080 13465 1126 0,'17'-49'196'0,"-4"5"161"0,-4 6-118 0,-1 8-25 0,-6 16-56 0,-2 8-17 0,0 10-45 0,0 15-19 15,-3 14-24-15,-8 8-13 0,-5 18-17 0,-8 4-7 0,-1 11-13 0,1 5-3 0,1 1-15 16,4 4-4-16,-3-15-5 0,8-4-2 0,6-16 9 0,6-10-1 0,15-15 0 0,6-7 0 0,14-7 3 15,11-6 3-15,10-5 13 0,6-4-30 0,6-12-138 0,2-5-147 0,-10-18 155 0</inkml:trace>
  <inkml:trace contextRef="#ctx0" brushRef="#br0" timeOffset="-126335.66">11607 13826 1214 0,'22'3'63'0,"0"1"34"0,3-8-14 0,-1-5-28 15,-3-7-2-15,1-3-8 0,0-3 4 0,-7-3 11 0,-2 1 3 0,-13 4 8 0,-8-2 2 0,-15 6 7 16,-9 3-4-16,-11 7-15 0,-4 11-10 0,-3 21-28 0,1 19-9 16,8 26-19-16,8 11-8 0,22 6 2 0,11-8 0 0,28-20-3 0,8-17-6 15,19-23-41-15,-1-13-37 0,8-25-179 0,2-10 161 16</inkml:trace>
  <inkml:trace contextRef="#ctx0" brushRef="#br0" timeOffset="-126084.68">12240 13445 1554 0,'-35'34'118'0,"-12"6"69"16,-9 7-24-16,3 8-65 0,4 0-25 0,16 2-44 0,14-6-20 0,22-12-18 0,17-1-2 0,17-2 3 16,5-1 5-16,6 3 9 0,-9 0 2 0,-14-2 3 0,-11 0 3 0,-21-8-1 0,-11 2-17 0,-20-7-82 15,-9-5-60-15,3-11 69 0</inkml:trace>
  <inkml:trace contextRef="#ctx0" brushRef="#br0" timeOffset="-125754.51">12446 13746 1055 0,'21'-8'207'0,"-13"3"210"0,-8 4-78 0,-16 2-110 0,-11 4-50 15,-5 8-90-15,1 2-29 0,1 4-36 0,11 5-13 0,10-4-17 0,10 4-5 0,18 4 1 16,0 4 3-16,11 4 7 0,-2-3 2 0,-4 7 3 0,-5-2 2 16,-11-2 3-16,-8 3 2 0,-19-2-2 0,-6-1-12 15,-13-5-34-15,-6-4-26 0,-8-11-93 0,1-11-81 0,1-20-333 0,1-11 327 0</inkml:trace>
  <inkml:trace contextRef="#ctx0" brushRef="#br0" timeOffset="-125423.51">13244 13757 1371 0,'0'-3'176'0,"2"3"171"16,-2 6-56-16,-2 10-61 15,1 7-50-15,-2 17-90 16,-2 9-33-16,5 12-36 0,2 7-12 15,1 12-18-15,-2 6-23 16,-1-6-54-16,0-3-110 16,3-12 110-16</inkml:trace>
  <inkml:trace contextRef="#ctx0" brushRef="#br0" timeOffset="-125108.56">13301 13823 1490 0,'5'-44'213'0,"0"8"178"0,14 10-160 0,1 9-35 16,12 15-79-16,-1 4-37 0,9 15-46 0,-6 4-12 0,-8 10-8 0,-11-1 0 0,-13 7 5 0,-4 1 1 0,-16-1 1 15,-11 1-7-15,-15-8-30 0,-7-5-24 0,-1-12-81 0,0-5-65 0,14-18 102 0</inkml:trace>
  <inkml:trace contextRef="#ctx0" brushRef="#br0" timeOffset="-124762.58">13694 13747 1119 0,'17'38'190'0,"2"5"179"0,-4 4-163 0,-8 4-91 0,-3-3-38 0,-4-7-26 16,-2-7-21-16,-3-17-18 0,5-3-5 0,-1-15-4 0,1-9 1 0,0-17 3 0,-3-11 3 0,1-15 4 0,2-9 1 0,0-1 3 0,9 3 5 0,6 15 17 0,2 7 5 0,7 16-4 0,-1 9-8 0,9 11-22 16,4 2-7-16,12 0-2 0,5 0-2 0,10-6 0 0,4-3 1 0,-3-6 0 0,-12-5 14 0,-14 3 24 0,-13-1 16 0,-15 1 31 15,-9 1 1-15,-13 4-1 16,-9 2-6-1,-10 13-26-15,-7 10-14 0,-8 17-32 16,4 4-16 0,13 22-15-16,7 4-2 15,22 7-42-15,14-7-30 0,23-4-78 16,10-12-78-16,8-17 143 16</inkml:trace>
  <inkml:trace contextRef="#ctx0" brushRef="#br0" timeOffset="-124511.66">14860 13552 2099 0,'-24'12'162'0,"-6"-2"83"0,-6 2-44 0,-5 6-87 0,-5-2-39 0,7 10-54 0,1 11-15 0,13 15-19 0,11 8-6 16,15 4-10-16,20 1-19 16,18-11-33-16,15-4-21 15,15-23-109-15,5-10-34 16,10-23 129-16</inkml:trace>
  <inkml:trace contextRef="#ctx0" brushRef="#br0" timeOffset="-95913.36">17933 11183 1104 0,'-1'2'107'0,"-3"6"64"0,-8 4-6 0,-1 6-52 15,-1 2-13-15,1 4-20 0,2-7-5 0,8-3-3 0,2-1-5 0,-6-4-10 16,4 2-7-16,-6-6-19 0,-2 5-8 0,-8-6-9 0,-5-1-1 0,-11-4-4 0,-6-5-1 0,-12-12-3 15,-14-2-3-15,-10-15-2 0,-2 0-1 0,3-4-2 0,5-1 0 0,26 1-1 0,2 0 0 0,26-2-1 16,4 0 3-16,13-4 8 0,8 1 9 0,9-1 23 0,7 0 11 16,9 1 20-16,10 5 5 15,4 9-7-15,5 1-8 0,10 9-27 16,7 3-14-16,-3-2-14 16,1 3-3-16,-14 11-1 15,-4-1-2-15,-5 6 0 16,0 1-15-16,-4-1-33 15,-2 0-33-15,-10-9-108 16,-1-7-49-16,-5-12-287 16,2-4 298-16</inkml:trace>
  <inkml:trace contextRef="#ctx0" brushRef="#br0" timeOffset="-95493.36">17624 10196 912 0,'9'0'76'0,"4"-2"61"0,0 1-5 0,2-1-9 16,1 1-5-16,6-4-17 0,2 5-13 0,3 0-23 0,1 0-7 0,2 6-18 0,0-1-13 0,5 6-14 0,-4 3-2 0,1 8 2 0,-5 3 1 0,-10 9-2 0,-4 2 0 0,-5 8-5 15,-5 0 0-15,-3 7-2 16,-10-1 1-16,-4 4-4 16,-10-1-8-16,-13 4-45 15,-4 1-39-15,-10 1-128 0,4-1-137 16,3-1 200 0</inkml:trace>
  <inkml:trace contextRef="#ctx0" brushRef="#br0" timeOffset="-29764.94">23227 6022 777 0,'15'-13'173'0,"-3"0"110"0,-7-7-42 0,1 4-21 0,-12 10-56 0,-8-2-11 16,-5 17-47-16,-6-2-20 0,-2 5-39 0,3-1-19 0,8-1-11 0,5-4 5 16,11-1 9-16,11-4 10 0,24-1 5 15,22-1-9 1,34-4-15-16,29 2-13 0,22 1-14 16,3 2 0-16,-9 2 3 31,-13-1 1-31,-31 3 8 0,-23 2 1 0,-48-5 5 15,-29 4-1-15,-57 5-7 16,-25-1-4-16,-25 4-5 16,-14-7-16-16,-4 0-8 15,2-6-3-15,10 0 2 0,24 0 14 16,37 2 10-16,23 7 1 16,33 6-2-16,17 2 3 15,33 7 14 1,25 2 9-16,44 0 4 15,14-3-4-15,24-9 0 16,5-2-44-16,3-9-122 16,-2-3-177-16,5-16 162 0</inkml:trace>
  <inkml:trace contextRef="#ctx0" brushRef="#br0" timeOffset="-28144.41">21868 17102 1258 0,'-18'6'125'16,"1"0"92"-16,1 2-102 0,2 6-63 0,1-1-19 0,1 1 6 0,9 0 13 0,-4-3 15 0,4-1 1 0,5 2-21 0,-2-5-15 0,22 4-23 16,11-2-5-16,27-2-5 15,16-3 0-15,36-4 3 16,9-4 15-16,7-4 29 16,6 0 18-16,-13 0 36 15,4-2-2-15,-4-1-11 16,-5 2-13-16,-39 1-38 15,-19-1-11-15,-42 5-45 16,-16 0-25-16,-25 5-53 0,-27 7-24 16,-38 8 2-16,-24 4 12 15,-15 6 31-15,0 4 16 16,-4 4 22-16,-4-2 7 0,7 4 23 16,7-1 10-16,32-5 7 15,25-3 6-15,25-8 11 16,15-5 4-16,28-13 6 15,15-2 4 1,43-12 13-16,16-12 0 0,52-11-4 16,14-7-5-16,17-12-21 15,10-3-5-15,4 2 5 16,-5 1 3-16,-28 11 3 16,-12 3 4-16,-52 11 3 15,-21 5-1-15,-35 9 1 16,-24 7-12-16,-49 9-30 15,-19 6-16-15,-76 16-27 16,-24 5-1-16,-38 17 11 0,-27 10 10 16,5 15 16-16,7 2 8 15,4 8 8-15,28-2 4 16,48-15 8-16,24-12-3 16,69-25 0-1,33-11 0-15,60-15-2 16,33-10 8-16,63-21 1 0,23-9-1 0,34-19-6 15,17-3-6-15,-6 0-4 16,6 8-1-16,-17 8-8 16,-22 7-28-16,-33 12-77 15,-13 17 68-15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2-08T18:36:11.8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14537 521 687 0,'-4'-2'184'0,"0"-6"102"0,1 0-6 0,-4-3-36 0,1 0-76 0,-2 2-37 0,-5 1-41 0,-2-3-13 0,-11 8-28 0,0-3-2 15,-14 6-15-15,-7 1-11 0,-7 13-10 0,-6 7-6 0,2 15-5 0,-2 7 5 16,16 15-3-16,6 8 0 0,19 10-2 16,13 4-2-16,10-4-1 15,11-5 1-15,21-13 2 31,6-7 4-31,18-12 5 0,-6-6 2 0,4-17 2 16,-4-5-6-16,-11-11 2 31,5-3-6-31,-10-10-34 16,-5-4-41-16,-12-7-197 0,-7-1-238 0,-9 2 280 16</inkml:trace>
  <inkml:trace contextRef="#ctx0" brushRef="#br0" timeOffset="364.05">14189 1035 1031 0,'-23'17'138'0,"10"-1"156"0,8-2-55 0,18-3-25 15,8-8-34-15,5-7-74 0,4-12-33 0,7-8-39 0,2-10-14 0,10 0-12 0,-3-5-32 16,4-2-75-16,1 0-44 0,4 2-62 0,0 1 23 0,-1 6 74 16,-4 12 45-16,-7 7 78 0,-8 13 40 0,-15 13 59 0,-4 6 13 0,-13 15 15 0,-3 3-26 0,-14 8-55 15,-8 0-14-15,-10 5-32 0,-4 2-5 16,-2-2-3-16,6-4-35 0,-2-13-161 15,5-9-222-15,14-18 220 16</inkml:trace>
  <inkml:trace contextRef="#ctx0" brushRef="#br0" timeOffset="840.31">14552 658 1290 0,'5'0'172'0,"3"5"87"0,-3 9-63 0,4 6-48 0,2 4-84 0,3-5-28 16,10 6-26-16,4-1-1 0,12-2-3 0,6 2-4 0,6-12 0 0,1-2 1 0,-10-2 2 0,1 0 0 0,-17-4 15 0,-3 6 4 0,-5 15 1 15,-4 6 2-15,3 28-10 16,-14 4-4-16,-4 14-2 15,0 4-2-15,-4 9-9 16,4-2-4-16,6-11-4 16,0-9 1-16,-1-22 3 15,-5-16 4-15,2-13 2 16,1-11 1-16,5-17 5 16,3-9 1-16,-10-34-1 0,2-14 4 15,-1-22-2-15,1-9 9 16,-1-14 3-16,2 2-2 15,11 12 8-15,5 10-3 16,9 37 8 0,-3 13 4-16,11 28-18 0,-1 9-7 15,5 18-12-15,0 8 0 0,-3 3 3 16,0 4 2-16,-15 1 2 16,-10 4 2-1,-22-3 5-15,-10 2 2 0,-19-4 2 31,-6-9 0-31,-2-4-13 0,-2-12-12 0,7-11-52 16,4-7-34-16,10-10-72 16,5-2-78-16,11-3 140 15</inkml:trace>
  <inkml:trace contextRef="#ctx0" brushRef="#br0" timeOffset="2051.71">15928 787 1217 0,'9'-1'115'0,"-2"1"72"0,1 1 4 0,-5 10-51 0,3 8-35 0,-6 14-49 0,0 7-13 16,0 12-15-16,-3 2-11 0,3-4-16 0,0 0 0 0,5-13 3 0,-2-7-24 0,5-10-74 0,-2-6-67 0,2-14 74 0</inkml:trace>
  <inkml:trace contextRef="#ctx0" brushRef="#br0" timeOffset="2203.69">15922 683 1191 0,'-11'-22'137'0,"-2"5"104"0,2 0-54 0,1 7-73 0,6 1-44 0,4-4-56 0,1 0-30 0,10-1-159 0,2 0-193 0,6 6 199 15</inkml:trace>
  <inkml:trace contextRef="#ctx0" brushRef="#br0" timeOffset="2475.92">16209 724 780 0,'16'59'142'0,"1"-3"195"16,-3-4-137-16,-6-3-57 15,-6-5-32 1,-2-9-68-16,0 1-21 0,-2-12-10 15,0-7-2-15,4-7-1 16,-2-9 1-16,0 1 2 16,0-7 2-16,0-7 1 15,-3-9 4-15,0-4 16 16,-2-7 10-16,11-7 12 16,5-2 1-16,7 6-8 15,7 2-8-15,2 11-4 16,1 6-3-16,4 23-14 0,-6 1-2 15,-2 17-18 1,0 11 4-16,-10 0-4 0,-3 15-1 16,-1 1-61-16,-3 0-64 15,6 0-270-15,0-8 225 16</inkml:trace>
  <inkml:trace contextRef="#ctx0" brushRef="#br0" timeOffset="2820.15">17158 611 951 0,'0'20'208'0,"-1"4"212"0,2 11-230 0,1 7-5 0,6 12-97 0,-3-1-32 0,4 9-38 0,-6 3-8 0,0-9-7 0,2 7 2 0,-5-4-60 0,-1-7-55 0,-4-10-170 0,2-7-238 0,3-24 297 0</inkml:trace>
  <inkml:trace contextRef="#ctx0" brushRef="#br0" timeOffset="3044.19">17122 696 1269 0,'11'-44'146'0,"2"6"95"0,3 11-16 0,3 11-82 15,3 10-40-15,9 6-59 16,4 2-16 0,4 9-16-16,1 3-7 0,-4 5 0 15,-4 3 1-15,-9 6 1 16,-8 4 2-16,-19-5 5 15,-13 1-6-15,-13-11-10 16,-5 1-5-16,-7-10-12 16,-1-2 5-1,8-5 6-15,2 4-2 16,18 8-3-16,8 3-2 16,10 9-2-16,10 3 5 0,11 1 6 15,4-1-3-15,11-4-107 16,7-4-107-16,3-7 121 0</inkml:trace>
  <inkml:trace contextRef="#ctx0" brushRef="#br0" timeOffset="3599.42">17720 969 926 0,'-6'22'110'0,"3"-5"96"0,3-3-33 0,9-4 4 0,4-7-39 0,6-8-48 0,1-6 0 15,1-6-16-15,2-7-9 0,3-1-11 0,0-2-5 0,-3 3-9 0,-9-4-1 0,-11 8-5 32,-8-2 2-32,-12 9-6 0,-5 13-12 15,-4 16-8-15,0 12-10 0,4 15-3 0,4 7 3 16,9 1-2-1,7-3-1-15,16-8-2 16,12-12 1-16,16-9 2 0,13-12-1 16,12-11 1-16,12-8 7 15,6-14 15 1,0-2 21-16,-9-11 22 16,-15-9 2-16,-21 9 4 15,-12 0-11-15,-17 13-11 16,-8 25-5-16,-3-4-21 15,-12 24-8 1,-6 31-13-16,-4 10-5 0,8 29-1 16,1 8-1-16,7 17 2 15,0 1-27-15,3 0-44 16,1-9-16-16,-9-16-23 16,-5-13 27-16,-11-14 48 15,-7-9 20-15,-4-18 30 0,-2-11 8 16,-1-22 15-1,-3-9 17-15,11-30 10 0,1-12-5 16,20-16-17-16,10-2-20 16,26 1-23-16,6 8-6 15,17 16-5-15,8 8-11 0,7 3-123 16,6 0 103-16</inkml:trace>
  <inkml:trace contextRef="#ctx0" brushRef="#br0" timeOffset="4696.09">19213 740 664 0,'1'0'125'0,"-1"-2"81"0,0 2-66 0,0 4 4 0,2 7-80 0,-2 1-28 0,0 15-22 16,0 9-3-16,-2 10-3 15,2 1-2-15,0-1-3 16,2-8 9-16,7-13 24 16,4-9 23-16,-1-14 45 15,3-6 8-15,-4-19 8 16,1-6-13-16,-1-7-20 0,-4-5-9 16,-3 0-27-16,-4-8-4 15,-8 2-15 1,-1 11-7-16,-4 7-9 15,-1 13-14-15,-2 16-30 0,-4 5-28 0,1 14-79 16,5 2-72-16,4 4 110 16</inkml:trace>
  <inkml:trace contextRef="#ctx0" brushRef="#br0" timeOffset="5033.87">19621 819 968 0,'11'-3'127'0,"-8"0"99"0,-4-1-25 0,-7 12-56 0,-6 0-47 0,3 19-62 0,-2 3-17 0,-3 2-18 16,15 5-5-16,5-10-4 15,4-3 2-15,16-10 5 16,4-3 8-16,-1-11 25 15,0-9 13-15,1-7 28 0,-7-11 5 16,-5 3 2-16,-8-9-1 16,-7 10-20-1,-6-4-11-15,-17-5-27 0,2 7-12 16,-18-8-40 0,5 14-31-16,-2 8-54 0,8 5-50 15,7 10-172 1,10-2 198-16</inkml:trace>
  <inkml:trace contextRef="#ctx0" brushRef="#br0" timeOffset="5315.31">19957 734 960 0,'-1'0'109'0,"-9"3"63"16,2 6-31-16,-4 10-36 0,1 7-47 0,1 7-42 0,1 0-6 0,9-2-11 0,9-2-3 16,5-14 2-16,10-2 2 15,1-11 25-15,5-7 16 16,5-8 38-16,0-7 14 16,-13-7 8-16,0-1 2 15,-14-9-17-15,-8-2-11 16,-15-1-28-16,-10 1-17 0,-8 11-42 15,-2 4-29-15,2 15-72 16,-1 9-50-16,8 9-251 16,9 2 244-16</inkml:trace>
  <inkml:trace contextRef="#ctx0" brushRef="#br0" timeOffset="5616.84">20375 802 896 0,'0'4'114'0,"-5"3"20"0,2 7-26 0,3 3-27 0,-1 5-65 0,1 2-6 0,11-5 16 0,1-2 15 0,6-9 51 16,5-3 19-16,3-12 18 15,-3-4 5-15,-4-14-18 16,0 5-6-16,-8-6-23 16,-8 3-11-16,-10 7-38 15,-8-9-14-15,-12 9-49 16,-1 0-42-16,1 10-88 16,-3 0-84-16,16 6 132 15</inkml:trace>
  <inkml:trace contextRef="#ctx0" brushRef="#br0" timeOffset="5950.61">20942 866 769 0,'0'2'92'0,"-5"3"139"0,3-4-162 0,1-1-41 0,-1-5-88 0,1-4 25 0</inkml:trace>
  <inkml:trace contextRef="#ctx0" brushRef="#br0" timeOffset="6077.05">21107 914 974 0,'0'0'32'16,"-1"-2"-54"0,2-8-114-16,4-5 90 0</inkml:trace>
  <inkml:trace contextRef="#ctx0" brushRef="#br0" timeOffset="6235.43">21202 932 1136 0,'1'7'81'0,"4"-7"18"0,-3-5-17 0,1-12-97 16,2-4-144 0,6-12 88-16</inkml:trace>
  <inkml:trace contextRef="#ctx0" brushRef="#br0" timeOffset="6585.65">21495 754 900 0,'-8'3'164'0,"2"-1"244"0,0 0-233 0,1-2-12 0,3 3-49 0,2 8-75 0,-1 6-13 0,2 13-21 15,3 2-3-15,8 2-3 16,6-1-1-16,10-11 1 16,2-3 9-16,8-15 29 15,1-6 13-15,-1-9 21 16,-9-17 0-16,-1-9-14 16,2-1-6-16,-22-10 2 15,4 13-4-15,-15-3-11 0,-13 5-6 16,-7 12-27-16,-6 4-11 15,-15 17-53-15,-1 3-41 16,-4 13-304 0,-2-3 250-16</inkml:trace>
  <inkml:trace contextRef="#ctx0" brushRef="#br0" timeOffset="8654.57">19276 1653 229 0,'0'0'109'0,"-2"0"113"0,-4 0 0 0,1 10-43 0,-4-7-30 0,2 16-56 0,-2 3-22 0,-2 11-43 0,4 14-15 0,0-3-12 0,3 2-1 0,6-8-1 0,4-11-3 15,13-10 5-15,0-7 16 0,2-15 38 16,5-11 17-16,1-6 34 16,-1-5-1-16,-3-6-19 15,-9 5-6-15,-9-7-31 16,-5 0-11-16,-11 5-18 16,-9 2-10-1,-9 3-62-15,-1 3-40 0,10 7-213 0,1 6 173 16</inkml:trace>
  <inkml:trace contextRef="#ctx0" brushRef="#br0" timeOffset="8924.51">19541 1729 1040 0,'14'17'57'0,"-3"1"-14"0,3 5-1 0,-4-4 3 0,2 3-36 15,9-8-6-15,-6-4-1 0,11-7 16 0,2-3 13 0,-3-5 33 0,-3-7 18 0,-1-3 8 16,-8-5 2 0,-10 1-5-1,1-1-9-15,-13 2-18 16,-8-1-14-16,-12 2-34 15,1 1-30-15,-8 0-80 16,-5 7-63-16,9 9 80 16</inkml:trace>
  <inkml:trace contextRef="#ctx0" brushRef="#br0" timeOffset="9212">19968 1670 770 0,'27'0'147'0,"-5"0"147"0,-6 4-59 0,-16-1-72 0,-2 2-51 0,-9 4-75 0,-1 4-17 0,-1 15-22 0,0 2-1 0,12 6-1 16,2-6-1-16,17-8 1 16,5-4-1-16,11-10 4 15,-1-7 7-15,1-1 22 16,-5-6 14-16,-4-4 37 15,-4-2 8-15,-20-9-8 16,-1 5-12-16,-17-6-36 16,-5 0-21-16,-5 0-81 15,-6-3-69-15,7 1 73 16</inkml:trace>
  <inkml:trace contextRef="#ctx0" brushRef="#br0" timeOffset="9480.76">20418 1704 1355 0,'-5'6'84'0,"-6"8"2"0,2 2-2 0,-4 0-54 0,10 6-22 0,6-3-8 0,6-7-2 0,7 1 13 0,-2-10 18 0,-1-3 26 16,0 0 11-16,-1-3 12 15,-1-3-11-15,-1 1-14 16,-7-6-10-16,-2 0-29 16,-1-3-36-16,-4-8-162 15,-3 1-220-15,14-4 219 16</inkml:trace>
  <inkml:trace contextRef="#ctx0" brushRef="#br0" timeOffset="9608.08">20738 1708 943 0,'0'21'231'0,"2"-2"217"0,-4-11-274 0,0-2-16 0,-1-9-139 16,3-13-69-16,3-1-356 0,4-7 268 0</inkml:trace>
  <inkml:trace contextRef="#ctx0" brushRef="#br0" timeOffset="9774.83">21049 1809 1200 0,'3'8'99'0,"2"-2"19"0,-2-12-60 0,5-5-98 0,-2-9 15 15</inkml:trace>
  <inkml:trace contextRef="#ctx0" brushRef="#br0" timeOffset="9869.41">21227 1754 917 0,'0'22'162'0,"0"0"166"15,0-9-162-15,0-12-50 16,0-2-85-16,3-13-274 16,7-4 174-16</inkml:trace>
  <inkml:trace contextRef="#ctx0" brushRef="#br0" timeOffset="10093.62">21598 1659 1236 0,'3'-1'191'0,"0"-1"104"0,-3 7-126 0,-1 11-33 0,-4 17-101 0,0 5-16 15,-11 6-10-15,12 5 8 0,-11-2-97 0,9-3-84 0,5-4 97 0</inkml:trace>
  <inkml:trace contextRef="#ctx0" brushRef="#br0" timeOffset="11431.87">20421 2454 1342 0,'2'0'-1'0,"2"0"-6"0,1 0 18 0,-2-3 1 0,0-2-63 0,-6-1-134 0,3 5 108 0</inkml:trace>
  <inkml:trace contextRef="#ctx0" brushRef="#br0" timeOffset="11553.3">20426 3224 1296 0,'3'12'29'16,"-2"1"-45"-16,4-10-110 15,3-3 80-15</inkml:trace>
  <inkml:trace contextRef="#ctx0" brushRef="#br0" timeOffset="11696.94">20377 3815 1328 0,'3'32'90'0,"0"-1"122"0,2-16-215 0,0-3-63 0,-5-6 43 16</inkml:trace>
  <inkml:trace contextRef="#ctx0" brushRef="#br0" timeOffset="12249.52">19146 4547 1093 0,'2'24'104'0,"-1"4"40"0,-2 2 0 0,1 6-76 0,-2 4-31 0,-1-2-38 0,3 1-40 0,0-7-202 16,0-6 160-16</inkml:trace>
  <inkml:trace contextRef="#ctx0" brushRef="#br0" timeOffset="12438.92">19605 4659 1385 0,'7'9'161'16,"2"7"52"-16,1 3-57 0,-6 3-26 0,-2 5-94 0,-1 3-20 0,-4 5-11 0,2 3-3 15,1 3-47-15,-3-7-40 0,3-7-154 32,4-2 130-32</inkml:trace>
  <inkml:trace contextRef="#ctx0" brushRef="#br0" timeOffset="12644.72">20277 4632 1294 0,'11'10'115'0,"-9"9"150"0,11-2-130 0,-9 11-7 0,-4 4-39 0,-4 6-73 16,-9 1-9-16,-3-1-8 0,5 1-12 15,8-6-73-15,-2-3-56 16,10-12 70-16</inkml:trace>
  <inkml:trace contextRef="#ctx0" brushRef="#br0" timeOffset="12851.41">20834 4697 1650 0,'16'19'82'15,"-6"4"2"-15,-10 4-1 0,-5 2-39 0,2 2-23 0,-5-2-10 0,5 0-35 0,3-3-95 0,0-6-85 0,11-12 90 16</inkml:trace>
  <inkml:trace contextRef="#ctx0" brushRef="#br0" timeOffset="13072.66">21290 4684 1525 0,'0'3'264'0,"0"10"-167"0,0 0 6 0,-3 2-67 0,-5 7-20 0,3 5-14 0,1 3 11 0,1-1-82 0,3-4-52 0,6-6-247 15,0-8 192-15</inkml:trace>
  <inkml:trace contextRef="#ctx0" brushRef="#br0" timeOffset="13246.16">21700 4604 1662 0,'-11'-8'27'0,"38"35"-3"0,-16 23 20 0,0 9-8 0,-9 2-14 0,-2 5-13 0,1-3-44 0,7-9-167 0,-5-10 134 0</inkml:trace>
  <inkml:trace contextRef="#ctx0" brushRef="#br0" timeOffset="15325.7">22071 4422 455 0,'0'-1'131'0,"-1"-1"137"0,-1 4-145 0,-1 7-2 0,1 7-59 0,2 6-23 0,5 11-4 0,0 8-5 16,-2 5-8-16,3 8-1 15,-1 1-13-15,0-2-23 0,-2-1-147 16,-2-6 113-16</inkml:trace>
  <inkml:trace contextRef="#ctx0" brushRef="#br0" timeOffset="16583.75">18925 4441 329 0,'10'-11'137'0,"1"3"116"0,6 4-41 0,-9 4 9 0,3 4-46 0,0 11-30 0,-3 16-45 16,-2 7-29-16,-7 16-39 0,-4 9-9 0,-12 6-21 0,1 7-48 0,-8 3 31 15</inkml:trace>
  <inkml:trace contextRef="#ctx0" brushRef="#br0" timeOffset="28934.55">17051 4497 441 0,'-6'4'126'0,"1"3"104"0,-6-7-13 16,5 0-49-16,1-2-24 0,10-4-13 0,0 1-4 0,-2-1-26 0,1-2-15 0,4 3-23 0,-3 0-15 0,8 4-16 0,-1-1-6 0,9 2-12 0,2 0-2 0,1 0-6 16,-2 8-2-16,-4 0-3 15,-6 1 0-15,-9 9 4 16,-3 2 1-16,-11 5 4 0,-3 2-1 15,-10 2-2-15,-4 2-1 16,-2 2-2-16,-3 2-2 16,8-5-2-16,4 5 0 15,15-10-4 1,4-1-1-16,13-9 2 16,2-2 2-16,7-7 3 0,6-1 1 15,4-5-1-15,-2-9-2 16,-1-6-48-16,0-4-62 0,3-11-273 15,3 0 226 1</inkml:trace>
  <inkml:trace contextRef="#ctx0" brushRef="#br0" timeOffset="29210.55">17427 4476 1003 0,'-10'0'130'0,"1"0"132"0,2 3-60 0,-5-1-22 0,2-2-46 0,2 6-72 0,-1 0-19 0,1 5-26 0,7-3-10 0,4 3-1 0,6 2 3 15,13-4 10-15,5 4 6 16,13 1 5-16,4 2-4 0,3 3-5 16,-4-3-3-1,-10 3-9-15,-10 0-1 16,-10 4-1-1,-11-4 2-15,-10 5-11 0,-10-1-23 0,-12 1-78 32,-3-3-63-32,-8-1-274 15,-8-4 256-15</inkml:trace>
  <inkml:trace contextRef="#ctx0" brushRef="#br0" timeOffset="29587.56">17510 4364 1206 0,'8'0'98'0,"2"0"34"0,2 0 13 0,14-3-47 0,0 0-22 0,11-2-18 0,2-1-4 0,-1 1-10 0,-3 2-7 0,-5 4-13 16,-8 3-7-16,-11 5-4 15,-3 4 1-15,-12-1 1 16,-5 1 0-16,-4 6-3 16,-2 1-5-16,2-4-5 15,4 5-2-15,5-7-6 16,4-2 1-16,7 3-1 16,2-4 1-16,4 1 2 15,1 2 0-15,10 1 2 16,1 2 1-16,2 3 0 15,0 6 1-15,-10-1 1 16,-5 5 1-16,-12 5-17 16,-6-4-15-16,-14 2-87 15,-1-3-75-15,-3-8 104 16</inkml:trace>
  <inkml:trace contextRef="#ctx0" brushRef="#br0" timeOffset="29773.51">17827 4355 1416 0,'19'-2'137'0,"-1"2"45"0,9-2-50 0,1-4-29 0,7-5-69 0,-1-5-19 0,9-6-64 0,4-6-83 0,5-21 78 16</inkml:trace>
  <inkml:trace contextRef="#ctx0" brushRef="#br0" timeOffset="31681.96">18510 316 245 0,'-3'-11'36'0,"-1"1"45"0,-6 1-3 0,1 3 20 0,-2 2 38 0,1 1 6 0,1 2 14 0,-2-4-2 0,1 3-24 16,2 1-18-16,-1 1-32 16,-2 0-15-16,0 6-28 15,3 2-8-15,-3 11-17 16,0 0-4-16,1 9-5 16,6 4-2-16,-1 6-1 15,10-2-1-15,6-5-2 0,1-1 0 16,9-8-1-16,1-1 10 15,6-15 25 1,5-4 16-16,-3-12 19 16,7-10-1-16,-7-9-1 0,1 1-4 15,-10-8-5-15,-9 1-1 16,-15 0-11-16,-11 2-9 0,-16 7-14 16,-11-1-8-1,-5 9-12-15,-4 7-28 0,-2 11-54 16,3 11-38-16,8 11-152 15,4 4-207-15,11 13 282 16</inkml:trace>
  <inkml:trace contextRef="#ctx0" brushRef="#br0" timeOffset="32374.45">18630 1563 773 0,'0'-1'162'0,"-4"1"133"0,1 6-8 16,-1 2-80-16,1 8-41 0,-2 3-51 0,2 4-21 0,3 12-41 0,-3 4-14 15,-3 9-22-15,3 1-9 0,-2 4-8 16,0 1 4-16,5-5-88 16,2 3-72-16,4-3 86 0</inkml:trace>
  <inkml:trace contextRef="#ctx0" brushRef="#br0" timeOffset="32657.62">18441 2494 1118 0,'-3'-2'142'0,"-2"-3"222"0,5 4-294 0,-1 1 0 0,-3 0-38 0,4 6-61 0,-3-1-311 0,-3 9 236 0</inkml:trace>
  <inkml:trace contextRef="#ctx0" brushRef="#br0" timeOffset="32798.94">18323 3069 1289 0,'-2'7'39'0,"2"-1"-2"0,0 0-41 0,-5-4-266 0,5 4 198 0</inkml:trace>
  <inkml:trace contextRef="#ctx0" brushRef="#br0" timeOffset="32940.76">18171 3615 856 0,'0'9'73'0,"0"-1"126"0,2-6-228 0,-1-8 23 0</inkml:trace>
  <inkml:trace contextRef="#ctx0" brushRef="#br0" timeOffset="33067.86">18121 3959 1681 0,'-13'27'108'0,"5"-5"21"15,4-18-90-15,-1-5-40 16,-12-15-17-16</inkml:trace>
  <inkml:trace contextRef="#ctx0" brushRef="#br0" timeOffset="37875.58">23559 693 283 0,'-5'6'88'0,"2"2"120"0,1-3 9 0,-2 3 6 0,-1-5-9 0,2 1-41 0,-7 1-22 0,4-2-42 0,-4 0-21 16,4 1-34 0,-2 0-8-16,7 1-7 0,-2-2 3 15,7 4 15-15,9 2 1 16,6-6 9-1,11 3 1-15,3 1-14 0,2-6-8 32,2-1-21-32,-7 0-11 0,-4-1-20 15,-6-7-31-15,-6 3-103 0,-1-4-85 0,-8 4 112 32</inkml:trace>
  <inkml:trace contextRef="#ctx0" brushRef="#br0" timeOffset="38191.62">23999 524 1119 0,'8'-6'139'16,"-3"4"82"-16,-2 1-22 0,-3 2-19 0,0 4-57 0,-3 14-44 0,-7 1-14 0,5 15-38 0,-1 6-9 0,1 6-13 16,4 4-3-16,1-7-2 15,0 0-16-15,1-9-53 16,4-4-32-16,1-10-148 15,1-2-194-15,4-4 262 16</inkml:trace>
  <inkml:trace contextRef="#ctx0" brushRef="#br0" timeOffset="38653.93">24228 612 628 0,'1'-4'183'0,"-1"-1"118"0,-3-1-73 0,-5 1-14 0,5 0-81 0,-3 2-18 0,6 0-28 0,3 0-11 0,5-7-18 15,9 2-5-15,0 0-4 16,6-3-6-16,-4 3-10 16,3 4-6-16,-3 2-15 15,-4 2-6-15,-2 6-6 0,-2 4-3 16,0 6-2-16,-2 4 1 16,-7 5 0-1,-5 2 1-15,-10 3 1 0,-2 5-2 16,-9 1-8-16,-3-4-2 15,-6 1-9-15,4-6 2 0,3-2 8 16,4-8 3-16,15-4 9 16,7-1 1-1,8-2 0-15,13-5 1 0,2 4 1 32,6-3 0-32,-2-2-1 0,-1-4-1 15,-2-11-43-15,1-1-35 16,-3-2-103-1,-4-6-136-15,7 2 182 0</inkml:trace>
  <inkml:trace contextRef="#ctx0" brushRef="#br0" timeOffset="39086.37">24573 494 598 0,'0'-3'159'0,"0"0"83"15,0-2-17-15,0 3-41 0,-1-1-70 0,1 3-18 0,3 0-19 0,9 0-8 0,1 0-7 0,1 0-4 0,7 3-13 16,1-1-7-16,8 3-9 16,1-2-5-16,-2-2-8 15,1 3-1-15,-10 2-2 16,-2-5 0-16,-12 4-4 16,0 3-2-16,-11 0-2 15,2 5-2-15,-5 4-1 16,2 3-1-16,-3 9-3 15,2 1 0-15,-1 8 0 16,-1 0-1-16,1 1-30 16,-3-8-29-16,2-4-88 0,2-3-106 15,-1-5 143-15</inkml:trace>
  <inkml:trace contextRef="#ctx0" brushRef="#br0" timeOffset="39512.69">24455 1309 1047 0,'1'0'128'0,"3"0"64"0,-3 2-28 0,4 0-49 0,-2-1-58 0,0-1-39 0,-3 2-18 0,0-2-167 0,0 1 118 0</inkml:trace>
  <inkml:trace contextRef="#ctx0" brushRef="#br0" timeOffset="39671.08">24414 1844 1129 0,'3'14'295'0,"0"-1"-176"0,2-10-13 15,3-3-36-15,1-8-70 0,-1-1-42 0,-2 2-208 0,-2-1 158 0</inkml:trace>
  <inkml:trace contextRef="#ctx0" brushRef="#br0" timeOffset="39832.62">24396 2287 1335 0,'2'24'93'0,"6"-7"32"0,-5-9-70 0,5-6-10 0,-3-9-102 0,-1 1-85 16,4 4 77-16</inkml:trace>
  <inkml:trace contextRef="#ctx0" brushRef="#br0" timeOffset="39971.44">24447 2749 1221 0,'2'24'49'0,"-2"-5"12"0,6-11-230 0,-5-7 124 0</inkml:trace>
  <inkml:trace contextRef="#ctx0" brushRef="#br0" timeOffset="40082.48">24449 3044 1426 0,'7'41'102'0,"-3"-8"101"0,0-14-174 16,3-11-111-16,-4-8-128 0,19-11 119 15</inkml:trace>
  <inkml:trace contextRef="#ctx0" brushRef="#br0" timeOffset="41003.94">23663 4449 754 0,'5'-3'197'0,"3"3"93"0,-2-2 2 0,-3 2-31 0,-3 2-95 16,0 1-27-16,-5 5-43 0,5 3-17 0,2 2-21 15,-5 3-13-15,3 10-23 16,0 9-7-16,0 6-11 16,3 2-3-1,-3 2-19-15,0 0-22 16,-2-6-68 0,1-3-48-16,1-7-122 15,-5-7-109-15,5-7 218 16</inkml:trace>
  <inkml:trace contextRef="#ctx0" brushRef="#br0" timeOffset="41254.26">23433 4620 568 0,'1'0'160'0,"2"1"129"0,7 1-65 0,4-1-6 0,6-1-51 0,4 0-18 0,5 2-33 0,-1-2-16 0,-1 1-40 15,-2 1-19-15,0 4-31 16,-3-3-28-16,-3 2-73 16,3 0-64-16,4-5-232 15,0-2 220-15</inkml:trace>
  <inkml:trace contextRef="#ctx0" brushRef="#br0" timeOffset="41587.8">24032 4479 646 0,'-3'-5'151'0,"1"2"235"0,2 0-163 0,0 2-29 0,0-3-29 0,2 8-66 0,1-3-10 0,0 12-11 15,-1 3-9-15,3 10-27 16,1 9-15-16,-5 6-21 15,7 3-6-15,-3 0-17 16,0-3-27-16,3-4-71 0,0-6-47 16,-4-9-245-1,-2 0 240-15</inkml:trace>
  <inkml:trace contextRef="#ctx0" brushRef="#br0" timeOffset="41937.87">24176 4497 924 0,'12'-8'153'0,"2"0"103"0,5 0-84 0,2 3 17 0,6 5-87 16,1 0-25-16,4 2-32 0,-1 4-9 0,-9 3-15 15,-3 6-8-15,-11 5-12 16,-8 2 0 0,-8 5-6-16,-6-2-5 15,-5 4-9-15,-5-1-2 0,-1-1 8 16,-2 1 4 0,5-2 8-16,6-1 1 0,16-3-1 0,0 0-3 0,16-5 0 31,8 4 1-31,3-9 0 15,1-5-8-15,8-6-67 0,-2-4-63 0,-3-11-233 16,5 0 208 0</inkml:trace>
  <inkml:trace contextRef="#ctx0" brushRef="#br0" timeOffset="42400">24770 4561 694 0,'7'-27'176'0,"-6"1"120"0,-5-1-49 0,-9 2-27 0,-6 2-55 0,-5 6-32 15,-4 6-45-15,0 8-23 0,2 4-42 0,3 6-8 16,7 7-15-16,5 5-3 15,1 1-3-15,9 6 0 16,4-1 2-16,5 0 3 0,4 2 0 16,1-2-1-16,6 7-1 15,6-7 1-15,7 3 0 16,-1 1 1-16,-2-2 0 16,-4 2-1-1,-14-3-10-15,-3 1-10 0,-18-5-21 16,-7-2-11-16,-8-6-6 15,-10-1 5-15,2-12 27 16,1-4 13-16,2-12 50 16,2-11 10-16,9-8 25 15,5-4 10-15,12-3-20 16,6 0-5-16,13 3-30 0,8-3-13 16,11 5-16-16,5 7-28 15,7 6-122-15,2 1 103 16</inkml:trace>
  <inkml:trace contextRef="#ctx0" brushRef="#br0" timeOffset="57992.84">22128 2513 343 0,'-19'6'80'0,"2"-4"125"0,7-2-28 0,2-4 35 0,5-5-20 0,-3-1-43 0,1 4-23 15,-4-2-31 1,1 4-15-16,-2 4-25 0,1-2 3 0,7-6 9 0,1 8 6 0,5 0 16 0,9 0 2 16,9 6-6-16,13-2-2 0,18-1-1 0,14 6-8 0,12-4-16 15,6 3-9 1,-2-7-24-16,3-1-6 15,-4 2-6 1,3-2-4-16,-5-2-3 16,-2 1-1-16,-7 1-1 0,-10-5 0 15,-25 0-17-15,-4 2-31 0,-19-6-94 16,-4 4-69 0,-12-8-329-16,6 2 312 0</inkml:trace>
  <inkml:trace contextRef="#ctx0" brushRef="#br0" timeOffset="58373.92">23059 2274 669 0,'-2'0'137'0,"-1"0"237"0,1-6-175 0,2-2 1 0,5 0-22 0,0 2-69 0,3 0-25 15,-4 6-19-15,1 0-10 0,5 9-7 0,1 4 5 0,3 1 9 0,2 0 0 0,6 4-7 0,5 1-8 0,6 6-19 0,0 0-9 16,3 0-8-16,-3-4-2 0,-12-2-2 0,-4-4 0 0,-17 6-2 0,-13 1 0 0,-20 10 0 0,-6 2-1 16,-10 9-2-16,-3 4-14 15,1 7-60-15,-2-2-48 0,-9 0-167 16,12 9 157-16</inkml:trace>
  <inkml:trace contextRef="#ctx0" brushRef="#br0" timeOffset="67617.22">22202 2743 558 0,'17'-6'124'15,"-1"-7"99"-15,-2 2-6 0,-9 1-25 0,-5 4-36 0,-14 0-32 0,-10 3-4 0,-12 4-29 16,-3 2-12-16,1 4-25 15,0 4-14-15,9-5-20 16,7 5-8-16,8 0-9 16,9 0 0-16,5 2 4 15,10-1 3-15,4 1 4 16,2 0 0-16,6-2-3 0,0-2-1 16,6 1-3-16,2 4 1 15,-3 2 1-15,-3 1-1 16,-10 7 0-16,-4-4 0 15,-18 4-1 1,-5 1 2-16,-12-3 1 16,-4-5-3-16,3-1-7 0,-3-6-18 15,4-2-86-15,-2-5-75 16,5-3 92 0</inkml:trace>
  <inkml:trace contextRef="#ctx0" brushRef="#br0" timeOffset="67973.71">22410 2814 1130 0,'7'0'125'0,"-4"0"55"0,-2 3-1 0,-1 8-64 0,-1 0-39 16,-1 8-33-16,-4 1-18 0,6 4-20 0,3 5-3 0,2-6-1 0,4-2 0 0,2-4 3 16,2-11 2-16,-2-1 6 0,2-5 4 0,-4-13 6 0,2-4 1 0,2-13-1 15,-1-5-5-15,3-1-5 0,0 1-4 0,-2 12-7 0,0 9 0 16,-4 20-1-1,-6 14 0-15,-3 18 0 0,-3 2 0 16,3 4-1-16,3-5-13 0,10-10-68 16,6-12-38-1,6-12-161-15,0-2 150 0</inkml:trace>
  <inkml:trace contextRef="#ctx0" brushRef="#br0" timeOffset="68555.87">22838 2724 1112 0,'0'24'128'0,"3"2"67"0,3 4-21 0,2 8-40 0,-2-3-54 0,2 1-42 0,-8-7-10 0,0-4-18 0,2-6-3 0,-2-8-1 0,0-10-1 0,0-1-3 0,-2-4-4 0,2-11-3 0,-8-5-2 0,2-5 5 0,-2-7 3 0,2-6 6 0,0-3 12 15,9-1 19 1,2 4 7-16,13 11 18 0,5 7-7 0,3 4-11 31,0 8-1-31,2 5-12 0,2 4-4 0,-6 6-10 47,-2 2-6-47,-3 4-9 0,-5-1-2 0,-8 4-1 16,-1 3-2-1,-10-3-5-15,-3 4-7 0,-12 2-5 16,1 0 1-16,-6-4 7 16,1-4 8-16,8-6 6 15,5-5 2-15,11-3-1 0,3-3-1 16,7 0-2-16,6 3-1 0,1 0 0 15,3 3-2 1,6 9 0-16,-1 1 0 0,-1 9 2 16,-1-3 0-16,-9 3 1 15,-6 2 1-15,-6-5 13 16,-4 3 5 0,-13-3 7-16,-3 0 2 0,-15-5-12 15,-8-1-5-15,-9-7-19 16,-3-6-23-16,0-10-55 15,6-5-27-15,12-6-120 16,6 2-116-16,20 3 202 16</inkml:trace>
  <inkml:trace contextRef="#ctx0" brushRef="#br0" timeOffset="69411.55">22260 3363 327 0,'0'-5'116'0,"-3"3"98"0,3 2 14 0,-3 8-50 0,2-1-22 0,2 7-8 0,1 5-7 0,2 9-22 16,0 7-18-16,-4 4-44 15,-2 2-18-15,2 2-23 16,-5 1-6-16,4-6-5 31,1-8-18-31,0-7-79 0,1-5-67 0,6-9 76 16</inkml:trace>
  <inkml:trace contextRef="#ctx0" brushRef="#br0" timeOffset="69812.38">22437 3443 908 0,'0'0'135'16,"0"-2"70"-16,3-4 4 0,4 0-82 0,2-4-24 0,5 1-7 0,4 3-8 0,4-1-23 0,1 6-15 0,-4 5-28 0,3 1-12 0,-9 9-10 15,0 2-1-15,-10 5-1 16,-3 2 0-16,-8 3-3 16,-8-1-5-16,-3 2-9 15,-1-1 2-15,2-2 3 16,4-5 7-16,5 2 7 16,7-7-1-16,2-2 1 15,8-1 0-15,6-6 2 16,2-3 2-16,6-4 0 0,3-1 0 15,4-10-54-15,-1-1-55 16,0-8-364-16,6-5 290 0</inkml:trace>
  <inkml:trace contextRef="#ctx0" brushRef="#br0" timeOffset="70160.13">22757 3389 1061 0,'5'-4'124'0,"0"-1"61"16,3 0-5-16,1-1-24 0,9 1-49 0,-1 0-21 0,7 4-11 0,6-1-24 0,3 1-7 15,3 1-19-15,-3 1-8 16,-1 1-11-16,-6-1-2 15,-5 4-2-15,-1-2-1 0,-7 7-1 16,-2 1-2-16,-9 3-1 16,-5 3 1-16,-7 9 1 15,-3 7 1-15,-7 5 0 32,1 3-1-32,2 1-10 15,-4-2-16-15,9-1-64 0,0-1-18 0,6-3-227 16,6-4 199-16</inkml:trace>
  <inkml:trace contextRef="#ctx0" brushRef="#br0" timeOffset="77839.36">23841 5550 341 0,'0'0'97'0,"-5"-2"84"0,4 1-3 0,-4-2-40 0,-4-2-7 0,7 2 11 0,-3 1-4 16,-1 2-1-16,4 11-7 0,1-3-35 0,-2 3-10 0,0 11-31 0,3 0-8 16,3 16-16-16,3 8-8 15,4 8-13-15,-9 2-5 16,4-1-2-16,0-6 0 0,-5-4 0 15,-5-9-18-15,0-11-73 16,-4-3-56 0,1-12 69-16</inkml:trace>
  <inkml:trace contextRef="#ctx0" brushRef="#br0" timeOffset="78154.5">23418 5701 1010 0,'4'-9'122'0,"0"-5"92"0,7-2-1 0,4-8-32 0,5-1-20 0,8-2-20 15,6 0-8-15,7 2-22 0,-5-2-14 0,6 2-40 0,6 2-16 16,-4 5-27-16,8 2-10 0,-3 9-3 0,-3-1-2 0,-7 9-46 0,-3 6-69 0,-12 5-270 16,-3 5 228-16</inkml:trace>
  <inkml:trace contextRef="#ctx0" brushRef="#br0" timeOffset="78734.33">24008 5777 588 0,'0'-5'155'0,"2"1"109"0,0 0-33 0,-1 1-15 0,2 5-52 0,4-1-23 0,-6 10-48 0,1 4-13 0,1 8-34 0,2 4-15 0,-2 13-15 0,6-1-8 0,-1 2-6 0,2 0 0 0,1-8 1 16,0-3 0-16,-7-8 2 0,3-6 1 0,-7-8 4 15,-5-7 0-15,0-8 1 16,-4-6 0-16,4-11-3 16,-1-4 0-16,1-5-1 15,5-10-2 1,3 4-2-1,7 2 0-15,2 4-3 0,6 10 1 16,1 2-1-16,-1 4-3 16,5 6-7-16,-1-2-33 15,-2 7-118 1,2 1-112-16,2 11 137 16</inkml:trace>
  <inkml:trace contextRef="#ctx0" brushRef="#br0" timeOffset="79066.58">24371 5886 958 0,'2'0'141'0,"-2"5"84"0,0-4-6 0,-2 5-95 0,1 7-45 16,-4 8-42-16,0 4-13 0,2 5-17 0,0-2-2 0,8 1-4 0,6-6 0 0,8-5 2 0,4-4 1 0,1-11 15 16,0-3 10-16,-5-6 22 0,-2-7 13 0,-1-11 14 0,-4-2 3 0,1-8-1 15,-4 3-7-15,-2 4-18 16,-1 5-11-16,-3 16-18 16,-3 10-3-16,0 17-14 0,0 9-1 15,0 11-5 1,0 0-3-16,11-2 5 15,3-2-5-15,1-11-23 0,7-4-27 16,-2-10-97-16,1-11-58 16,-2-7 104-16</inkml:trace>
  <inkml:trace contextRef="#ctx0" brushRef="#br0" timeOffset="79648.67">24714 5367 1088 0,'0'-9'142'0,"0"2"155"0,3 3-84 0,5 8-9 0,0 6-37 0,1 20-73 0,4 8-18 0,-4 26-41 0,-4 12-16 0,-2 14-9 0,2 3-4 0,-1-3 5 0,0-7-29 0,10-10-39 16,5-12-17-16,8-20-40 0,-1-8 24 0,12-23 31 0,-2-5 16 16,1-18 34-16,-3-11 9 15,-8-12 17-15,-4-5 23 16,-10-5 32-16,-8 2 11 0,0 11 0 16,-4 8-13-16,-4 25-33 15,-4 8-12-15,-5 19-13 16,4 7-7-16,1-4-4 15,8-1 0-15,12-15 1 16,6-6 0-16,-1-10 3 0,7-6 2 16,-5-8 3-1,1-4 2-15,-6-5 20 0,-1 1 10 16,-8-4 18-16,1 7 9 16,-6 9-11-16,0 12-9 15,-2 7-13-15,1 17-7 16,1 20-7-16,0 4-3 15,0 8-6 1,0 6-5-16,1-1-4 16,1 2 0-16,-8 1-1 0,-4-6 0 15,-10-5 0-15,-6-4-10 0,-2-6-33 16,-8 0-29-16,-7-12-82 16,-9-1-49-16,-3-9-326 15,-3-4 315-15</inkml:trace>
  <inkml:trace contextRef="#ctx0" brushRef="#br0" timeOffset="80370.72">23384 6708 942 0,'6'-2'111'0,"-1"-1"118"15,-4 1-42-15,1 1 10 0,-1 1-44 0,-1 8-67 0,0 6-23 0,4 17-28 0,-4 12-15 0,0 9-17 16,0 6-1-16,1 1 0 15,1-7-1-15,-1-10 3 16,-1-9 0-16,0-12 2 16,0-9 3-16,0-12 1 15,0-6 2-15,0-14-2 16,0-14-2-16,0-8-4 16,11-5-2-16,5-2-3 0,5 6-2 15,7 13 3 1,4 7 2-16,1 19 0 15,-3 6-1-15,-5 12-2 16,-1 10-1-16,-12 1-17 16,-1 0-4-16,-6 2-6 15,-5-3 0-15,-3-4 21 0,1-1 5 0,-9-9 10 16,0-4 3-16,2-8 3 31,4-10 5-31,7-10 9 0,9-5-1 16,6 0 5-16,7 3 2 0,1 9-1 15,2 4-2-15,-2 11-8 16,-3 11-8-16,-5 9-12 16,4 12-1-16,-7 5 0 15,-1 4-16 1,-1 7-64-16,-1-2-61 0,4-4-296 16,2-1 260-16</inkml:trace>
  <inkml:trace contextRef="#ctx0" brushRef="#br0" timeOffset="81406.37">24087 6968 698 0,'0'9'136'0,"5"-1"169"0,4-2-191 0,4-1 9 0,3-5-43 0,4 0-12 0,-2-9-7 0,4-2 3 0,-5-5 10 0,1 2 0 0,-9-5 4 16,-3 1 0-16,-14 3-7 15,-7-4-8-15,-14 6-13 16,-7 4-10-16,3 9-22 16,0 7-9-16,0 19-11 15,4 7-5-15,9 19-3 16,5 0-1-16,15 5 2 15,10 1 0-15,15-14 4 16,8-1-1-16,11-15 2 16,7-10 1-16,12-11 2 15,-5-7 1-15,1-12 4 16,-4-7 3-16,-9-11 19 16,-7-5 8-1,-1-7 9-15,-11-7 2 0,-11-2-3 16,-7 2-4-16,-12 10-2 15,-14 7-3-15,-5 21-21 16,-8 11-10-16,-4 22-13 16,-2 7-5-16,3 18 1 15,6 0 2-15,11 1-3 16,13-6-1-16,6-13 1 0,5-10 3 16,10-10 7-16,-4-4 5 15,11-7 2-15,-1-2 3 16,-1-7 4-16,6-4 3 15,-6 1 1-15,-2 2-1 16,-4 4-5-16,-6 8-4 16,-6 11-3-1,-5 3-1-15,0 8-1 0,-1-5 1 0,-1-1 0 16,2-2 1-16,3-7-1 16,0-6 0-16,8-9 1 15,2-4 1-15,0-9 2 16,-1-4 1-1,4 0 2-15,3 1 0 16,0 7 1-16,1-2-1 0,-4 12-1 16,-3 1-4-16,-5 11-1 15,-2 6-2-15,2 11 0 16,-2 2-1-16,5 1 2 16,5-6 1-16,4-7 0 15,-1-7 2-15,7-5 2 0,-3-9 1 16,1-7 1-16,0-8 1 15,-1-4 11 1,3-8 2-16,-4-4 6 0,1-6 7 31,-2 1-3-31,-9-1 6 0,-7 8 6 0,9 7-5 0,-7 8 1 16,-3 11-8-16,4 12-16 31,-9 8-2-31,5 9-11 0,7 7-3 16,4 7 2-16,2 4-1 15,5 4 2-15,-1 1 0 0,-6 4 1 16,-4-3 2-16,-11-3 2 16,-4 0 2-16,-14-8 4 15,-5 0 0 1,-15-8-2-16,-5 0-8 0,-9-14-42 16,-8-4-32-16,7-5-88 15,1-10-82-15,3-18 137 16</inkml:trace>
  <inkml:trace contextRef="#ctx0" brushRef="#br0" timeOffset="95812.89">11444 13208 239 0,'-12'9'51'0,"-2"-5"57"0,-2-3-36 0,3-6 15 0,4-7-2 0,-1-9-7 16,7 4 0-16,5 0 6 0,-1 7 11 0,-1 7 34 0,0 1 6 0,-1 2-1 0,-1 8-10 0,-6-1-25 15,5-1-6-15,3-6-27 0,-1 3-10 0,8-4-3 0,6-3-2 0,6-7 7 16,-2-3-6-16,7 3-11 15,1 2-7-15,4 6-8 16,-6 1-5-16,6 2-9 16,-2 2-4-16,-1-1-8 15,11 1 1 1,7-1-1-16,3 1 6 0,15 3 3 16,5-2 2-16,19 5-1 15,15-4-2-15,7 6-8 16,3-2 0-16,1 1 0 15,-3 1 0-15,17 1 0 16,10-2 1-16,-7 2 0 16,-6 0 1-16,-6-1-2 15,4 1 1-15,9-8 0 16,-3-2 1-16,-7-1 1 0,-6-6-1 16,-12-5 2-16,3-2 1 15,-1 1 1-15,-3-1 2 16,-16 10 1-16,-16-3 0 15,-21 6 2-15,-17 0 1 16,-10 0 1-16,-9 1 2 0,-12-1 7 16,0 0 4-16,-11-1 4 15,-12-2-1 1,-9-5-8-16,-17 3-10 0,-6-3-12 16,-13 3-7-16,-14-3-11 15,-6 1 0-15,-4-1-5 16,2 0 3-16,-8 0 4 15,-6-3 0-15,-16 0 0 16,-7-2 3-16,-1-3 2 0,10 2 6 16,13 0 7-16,0-3 0 15,-3 3 2-15,4-2-1 16,2 2 2-16,12 1-1 16,3 0-1-16,7 2 0 15,-9 2-2-15,-4 1-1 16,3 3 0-1,2 2-2-15,15 5-1 0,13 4-1 0,13 2-1 32,6 0 1-32,10 3 0 0,7 0 1 15,7-5 6 1,2 4 2-16,12-4 3 0,0-3 0 0,3 0-6 16,9-1-3-16,10-2-3 15,8 0-2-15,19-2 1 16,12-1 1-1,23 0 0-15,21 6-1 0,17 3 2 16,4 7 0-16,8 4 2 16,6 4 0-1,21-4 1-15,7-1-1 0,10-11 0 16,8-5 0-16,-3-5 2 16,5-6 0-16,-5-2 0 0,-5-1 1 15,-11 6 2 1,-11 5 10-16,-30 8-92 15,-20 7-37-15,-39 10 61 16</inkml:trace>
  <inkml:trace contextRef="#ctx0" brushRef="#br0" timeOffset="129188.46">8946 16409 832 0,'-8'-1'95'0,"1"-2"92"0,-4 11-143 0,-3 1-13 0,-6 10-29 15,-1 6-2-15,1-1 0 0,5-4 0 0,3-2 0 16,9-6 0-16,-2-4 3 0,3 2 1 0,1 1 14 0,-2-3 8 0,4 1 14 0,-1 2 9 0,5 0 11 0,3 2 4 16,-3-7 9-1,4 0 0-15,2-1-10 0,2-3-7 0,4 1-15 16,4-3-1-16,5 0-10 16,11 0-3-16,-6-3-8 31,7 3-11-31,6 0-3 0,-1-4 0 15,9 3 1 1,8-1 2 0,8-6-1-16,6 4-2 0,2-6-3 0,1 4 0 0,-5-5 2 15,-1 5 0 1,10 1 5-16,2 3 1 0,9 2 1 16,1 5-2-1,-5 3-3-15,-2 0 1 0,-17-4 1 16,4 0-4-16,4-4-1 0,3-2 0 15,12 0-3-15,6 1 6 16,-5-2 8-16,-2 3-2 0,-4 0-1 16,0 3-1 15,-1 0-6-31,8 0 3 0,0 5-5 0,-2-2-1 16,-7 4-1-1,-9 1-2-15,-9 0 2 16,-5-5 2-16,6 2 0 0,4-5-1 15,9-3-1-15,9-1 0 0,1-1 1 32,2-4 0-32,-4 6-1 0,-7 0 1 0,-5 6 15 15,-1 0 5-15,4 6 2 32,12 3 1-32,-2-4-16 15,-4 0-3-15,-2-4-4 16,-11-7 0-16,10 0 0 0,6-7 0 15,12 4 4 1,7-5 1-16,-11 5-1 0,-1 2-3 16,-16 2-4-1,-4 2 0-15,1 5 1 16,2-5 2-16,11-3 1 0,5-1-1 16,1-4 0-16,-1-4 0 15,-7-2 0-15,-1 1 0 0,1 2-1 16,7-1 1-1,7 2 0-15,4 3-1 0,0 1 1 16,-12 1-1 0,-2 0 5-16,-1 2 0 15,9 2 0-15,7 1-1 16,-1 3-4-16,-12-1-3 0,-1 0 0 16,-6 3-1-16,5-2 1 15,12 7 3-15,3-1 0 16,-1 3 0-16,-5-3 1 15,-8 1 1-15,-5-5 0 16,5-2 11-16,19-6 11 0,2-6 5 16,1-9-1-1,-5 3-9-15,1-1-12 16,4 1-4-16,13 1 0 0,-2-2-2 0,-6 3 0 16,-3-1-1-16,-5 4 1 15,3-1 0-15,3 3 0 16,-12-1 0-16,-15 4-14 15,-10 2-37-15,-23 8-126 16,2-2 107 0</inkml:trace>
  <inkml:trace contextRef="#ctx0" brushRef="#br0" timeOffset="-85074.54">8966 16548 692 0,'-20'10'162'0,"2"2"191"0,-1 2-149 0,4 2-70 16,2 2-20-16,2-4-36 0,8-2-15 0,3-1-36 0,3-1-12 0,11-2-13 0,2 1 0 15,9-2-1-15,3 0 2 0,13-2 3 0,5-2 3 0,22-3 5 0,6-1 5 0,19-4 15 0,10 2 7 16,3-3 13-16,-2 1 3 0,6-2-7 0,2 1-6 16,21 0-18-16,-1 0-8 0,7-1-6 15,1 1-4-15,7 4-3 16,9 2 1-16,2 0-6 16,-3 4 0-16,-1 5 1 15,1-4-1-15,6 4 2 16,1-6-1-1,5-3 1-15,9-4 1 0,2-11 7 16,6-2 3-16,9 0 0 16,-1 1 0-16,1 5-9 15,-1 5-3-15,-7 6 1 0,-8 6 0 16,-2 6-1-16,-8 4 0 16,-13 6 1-16,0 0 1 15,-13 2 1-15,-6 0 0 16,-11 1 2-16,4-3 4 15,1-9 8-15,1-1 1 0,-4-12 0 16,0 0-4 0,10-8-7-16,11-1 6 15,9 3 14-15,1 2 1 0,9 0 8 16,9 1-7-16,-1-4-14 16,6-1-2-1,7-6-9-15,-12-2-1 0,5-6 1 16,0-1-1-16,-9 4 0 15,-1-2 0-15,-19 9-1 16,-6 2 0-16,-18 10 0 16,0 2-2-16,-5 9 0 15,-16 6 0-15,-24-1 1 16,-13 3 2-16,-25 0-4 0,-4-3 1 16,-17-2 1-1,-8-2-2-15,-11-4-1 0,-4-6-8 16,-8 1 1-1,-12-5 0-15,-16-5 4 16,-7-3 6-16,-18-9 2 16,-7 2 2-16,-27-4 3 0,-8 4 1 15,-15 3-1-15,-2 0-1 16,4 1-3-16,-15 2-1 16,-19-2-2-16,-3 2-1 15,-2 3 0-15,-1 0 1 0,-5-1-1 16,-2 1 0-1,-1 2-1-15,-3-1 0 0,2 4 0 16,-4 0 0-16,0 3-1 16,2 0 0-1,-7 3 0-15,7 4 0 0,-7 1 0 16,-4 3 0 0,-2-2 0-16,0 2-1 15,-4-5 0-15,-1 2-1 0,4-3 3 16,3-2 0-16,3-3 1 15,6 0 1-15,0-3 0 16,5 0 0-16,6 1-1 16,-1 2-1-16,1 2-1 15,0 4 0-15,-1 4-1 0,9-1 2 16,-1 7-1-16,-2 3 1 16,-4 3-2-16,4 3-1 0,0 5-2 15,0-2-1 1,10-4-2-16,2-5-2 0,9-10 1 15,4-2 2-15,5-2 6 16,1-5 1-16,20-7 6 16,9 2 1-16,12-4 1 15,14 3 0-15,-8-4-1 16,1-2-2-16,-5-1-5 16,1-1-4-16,-1 0-21 15,0-5-19-15,-2 3-56 16,1 2-38-16,-13 3-151 0,-21 4 162 15</inkml:trace>
  <inkml:trace contextRef="#ctx0" brushRef="#br0" timeOffset="-82724.23">10744 15389 722 0,'-6'-6'99'0,"-2"3"64"0,-6 1-39 0,1 7-72 0,-4 3-19 0,-4 3 7 0,4 1 13 0,1-2 36 16,3-6 12-16,7-4-5 15,3-1-11-15,0-7-16 16,3-5-1-16,8-4 11 16,4-8 5-16,15-10 0 15,9-1-7-15,15-8-2 16,1-4-4-16,13 3-10 15,1-6-4-15,-3 4-24 16,5 3-11-16,-11 1-10 0,-5 8-3 16,-11 10-4-16,-3 3 3 15,-16 11-14-15,-5 5-19 16,-8 1-57-16,-7 5-41 0,-2-5-134 16,-9 2-104-1,2-3 202-15</inkml:trace>
  <inkml:trace contextRef="#ctx0" brushRef="#br0" timeOffset="-82393.27">11137 14656 357 0,'3'0'120'0,"8"0"133"0,3-2-12 0,8-3-44 0,-1 2-30 0,10 2-56 0,1-1-17 0,12 2-20 0,0-1-9 0,7-3-6 0,2 8-5 0,-1 0-20 16,-7 6-3-16,-11-2-11 0,-4 7-3 0,-14 3-3 15,-3 5 1-15,-18 14-6 16,-11 2-6-16,-11 7-65 16,-6 4-49-1,-14-1-149-15,0 0-162 0,4-6 240 16</inkml:trace>
  <inkml:trace contextRef="#ctx0" brushRef="#br0" timeOffset="-82089.32">12088 14673 918 0,'5'-11'150'0,"1"0"175"16,-3 5-130-16,-3 7-57 0,0 9-35 0,-3 9-48 0,3 6-18 0,3 10-23 0,7 1-4 0,10-3-10 0,2 3-2 0,12-4-2 15,-5-10-18-15,0-5-110 16,6-10-90-16,-9-7 111 0</inkml:trace>
  <inkml:trace contextRef="#ctx0" brushRef="#br0" timeOffset="-81920.13">12233 14441 1199 0,'0'0'89'0,"0"0"52"0,0 0-73 16,-1 0-47-16,-1 3-64 0,2 5-177 15,5-1-136-15,17 4 172 0</inkml:trace>
  <inkml:trace contextRef="#ctx0" brushRef="#br0" timeOffset="-81282.17">12492 14638 642 0,'3'38'175'0,"-3"-8"199"0,0-8-106 0,-6-12-57 0,1-9-37 0,-3-2-60 0,5-9-30 0,3-2-57 0,2-3-16 0,10 3-13 15,2 2-4-15,10 2-1 16,5 5 2-16,5 2 2 16,-1-4 3-16,8 2 1 15,-1 1 0-15,-2-6 2 16,-4 2 0-16,0 0-1 15,-8-1 0-15,0 6-2 16,-1 1-1-16,0 0-2 16,3 5 0-16,1 6-3 15,-5 3-6-15,-2 6 0 16,-7-4 1-16,4-2 1 16,-3-4 8-16,-2-13 3 0,2-10 0 15,8-17 10-15,1-1 4 16,2-12 11-16,6 2 6 15,-3 11 1-15,-3 5 0 16,0 18-14-16,4 14-8 16,-3 23-10-16,-1 15-2 15,-11 19 0-15,-2 6-3 16,-9 8-36-16,-3-3-17 16,-2-4-12-1,-8-12 5-15,3-18 27 0,-6-10 11 0,3-16 3 16,0-6 0-16,-1-17 12 15,-2-6 10-15,4-19 32 16,-1-11 22-16,1-27 20 16,2-13-2-16,5-28-7 15,5 0-11-15,23 5-17 16,8 14-3-16,19 33-12 16,1 17-9-16,-6 34-7 15,-3 9 0 1,-17 22 0-16,-7 5 2 0,-19 14 6 15,-8 5 1-15,-17 4-6 0,-3-1-11 16,-15-7-62 0,3-12-44-16,-2-28-181 0,6-19-251 15,10-34 315-15</inkml:trace>
  <inkml:trace contextRef="#ctx0" brushRef="#br0" timeOffset="-80931.95">13707 13878 858 0,'12'11'217'0,"1"7"169"0,-8 24-138 0,-2 12-63 0,-6 15-100 0,-10 2-29 0,8 10-43 15,4 7-5-15,1-6-7 16,14 6-24-16,-1-25-38 31,4-11-30-31,8-23-11 0,5-12 19 0,3-25 43 16,5-9 32-16,0-21 42 0,-2-1 23 15,-6-4 45 1,0 8 20-16,-14 10-3 16,-5 8-8-16,-11 17-35 15,2-2-20-15,-2 24-30 0,-2 11-13 16,5 13-13 0,-1 1-3-16,6-2-18 0,6-8-2 0,2-16-26 15,6-12-18 1,3-17-18-1,-3-7-27-15,-1-18-99 16,-1-4-102-16,-4-8 174 16</inkml:trace>
  <inkml:trace contextRef="#ctx0" brushRef="#br0" timeOffset="-80800.4">14197 14123 545 0,'-1'6'57'0,"1"7"13"0,6 1-86 0</inkml:trace>
  <inkml:trace contextRef="#ctx0" brushRef="#br0" timeOffset="-80518.92">14581 14437 1581 0,'-26'7'103'0,"-2"4"48"15,-5-1-77-15,0 6-39 16,1 6-25-16,13 6-22 16,5 8-4-16,14-4-3 15,5-1-21-15,17-13-14 16,5-7 1-16,11-13 5 16,1-7 20-16,2-5 49 15,3-2 16-15,-4 2 32 16,-2 3 28-16,-5 11-4 15,0 3 1-15,-8 14-25 16,-1 8-18-16,-10 13-21 16,-6 6-13-16,0-3-24 0,-7-4-36 15,2-20-113 1,5-15-78-16,10-29 117 0</inkml:trace>
  <inkml:trace contextRef="#ctx0" brushRef="#br0" timeOffset="-80363.1">14884 14034 1669 0,'-10'15'119'0,"5"-3"76"0,-7-7-162 0,1-2-88 0,3-12-195 0,6-9-215 0,15-7 249 0</inkml:trace>
  <inkml:trace contextRef="#ctx0" brushRef="#br0" timeOffset="-80220.16">15079 13941 933 0,'0'54'214'0,"5"4"246"0,4 10-307 0,2 6-47 0,1 7-68 0,-6 2-12 0,2-4-23 0,-5-2-24 15,8-18-283-15,2-4 209 0</inkml:trace>
  <inkml:trace contextRef="#ctx0" brushRef="#br0" timeOffset="-80047">14980 14400 1303 0,'9'0'150'0,"2"0"163"0,4 5-221 0,13 3-65 0,5-7-17 0,13-2-30 0,6-10-46 0,8-5-153 16,8-8-166-16,12 10 203 16</inkml:trace>
  <inkml:trace contextRef="#ctx0" brushRef="#br0" timeOffset="-79842.7">16004 14220 1526 0,'12'-1'136'0,"1"2"114"0,1 23-170 0,0 8 2 0,1 21-32 0,-3 7-8 0,-1 17-11 0,-1 9-9 0,-9 7-60 0,-1-3-65 0,0-2 60 31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EB6C8AF1-0D5A-4592-97D2-E099C09ECD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4697C4C-387C-491D-B09B-5D2C054076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1ACE71-B986-4ADC-80FD-2B1123D15E6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D97BC3-85CE-44AC-8BC9-995EC5BFCC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4146C759-B21D-404F-812C-C380D3E42C1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707E312D-A695-4243-A4D5-9331DA6028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15548D-6364-4B60-85DD-92611D10D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61241B6-C53B-49F2-BDFC-9A8B7AABBC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B03FBB-A942-4A4C-8CD5-F30502DC56EC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137AB4F-B71F-42AC-BB50-9A2765025F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5DE9184-E137-45AA-8554-875A31B2C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0B07B80-1056-4319-93A9-599D64F857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0EBD3E-EA0D-4DB6-AAB2-6ECC30FB0B09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BE45C72-8F44-4C4B-9A4C-020E3C1C60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D95041-8696-4E2E-A96C-EA2F65EA9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7A10EF6-AE3B-4CD3-9598-5D8D704F8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DCFFAB-14AF-450E-8657-974A2AEEC30A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D8EFF19-F762-434E-BEE2-01408030D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6E79449-EA29-4BEA-9E5E-070900A972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4962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DCD6A061-85D2-46C4-B7DE-E9E7600342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73CE6B-F247-481F-BE00-E76C06265A7C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AA7DCE66-5196-48B3-9F73-C90CCF145B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7FD1EC7-2BD7-4C8F-97DB-0656BAE91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531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3966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87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0184628B-B354-439B-8FC2-BD6BE7E9A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C22B78-6DDB-4959-AB23-B5B38C9C8478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617EACB-F2DE-4970-A9A1-715E2D3D2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42DAE0A-8908-4CE5-A6AD-4015E76E8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273C75D-7031-41A7-86BD-9DC338ECDF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241EB3-7B1D-43BC-A37B-814EC098BD84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AB58F5B-0D46-4D83-A563-6694A16626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100AF4A-36FB-4A59-9D5C-2202D4672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4FF0C81-2BA2-4504-91D6-8947801F6F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EB112E-F641-4EB1-97D1-E72E4D1E54FD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7E7C498-CB74-4BFB-BE66-F6DD4EA302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020980F-FD53-4C38-89A0-ADE1F9663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D89C80C-9059-477F-A658-3BD5227615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212CE7-0178-476C-A462-C3448EAFCED5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28274B8C-FC1C-49B4-A0D9-25AD952202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9392713-3950-470C-8F33-70AC300316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27B6AC7-270F-482F-BFDE-273942F62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65B3A6-11ED-4B93-8DE0-990E7F5765D9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1E5850A-BC50-418E-B4E6-CD9A8B6E0F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ADC98D-2B08-4DF8-BD49-B71C19C6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27B6AC7-270F-482F-BFDE-273942F62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65B3A6-11ED-4B93-8DE0-990E7F5765D9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1E5850A-BC50-418E-B4E6-CD9A8B6E0F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ADC98D-2B08-4DF8-BD49-B71C19C6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547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CB7A166-8176-4D3A-B312-A54849990C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118342-6A69-40C2-BA83-14BCAAAF7918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859EB99-52D0-43A5-8A6F-292BB600E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31146FA-684A-4D98-AC5D-2FC895796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26134E6-E81E-4C53-8CF4-FC82DD7203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AAC00F-CF72-4990-83C6-7867FFC32D01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740ACEB-2844-4FCD-B720-D0A0B9B20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764BFA4-4B97-40D7-8373-40032CCB4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A41C54-76DE-4D97-89BE-A218D64A9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8BE60E-A56B-4E83-8EA7-289EEA2706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DBB4E-E99F-4384-A49F-E213E6AB3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08197-FA77-4D2D-8C87-C49DBA6B0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5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03675F-4FE5-4364-9866-7C3A592D4B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4E9B9F-506E-4553-A526-2C7D3EB30C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75DD2A-7F83-4A8C-B4F4-DA11F7D1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42C55-1F0C-48CB-81CB-5B83482A57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54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87850C-B3CD-4431-90EB-2887D390A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B70E1A-D438-4C18-8A7B-9D08BAB719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E7A70D-3440-455D-94C6-14552F41F0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E2D8F-D020-4E74-92DA-F9A5222635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98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813453-A07D-421F-A54A-4CA0A06AB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683055-7C88-4EA7-B666-FC09245E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45B089-31CD-45AF-BE5B-6D0B0144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2D16A-5732-401F-8B12-A53A3EB62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18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5ABB00-3637-44C8-A7C1-772582C135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AAF87-E548-4B52-A141-64C137541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DE6780-3538-400D-8A75-D23C56127A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B40D9-60F8-444F-9054-EA97E88F0F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93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6B0B7-A5A8-4D6C-96ED-4F5A3C21A6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309E41-CEEB-47D7-A10B-4B4A8BC24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04435F-D528-4562-8F77-BE6D02868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22E9C-87D4-45F2-A4CB-CD1917004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71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5F55068-3BF0-487C-94BE-E6A5604A70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280149-D211-4F0C-B87E-C820B32256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B3C4B7A-E743-49C3-A93A-4FD30E5C5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2EC9-FD0E-45FA-86F3-101BA8F50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29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376D9E-BB82-4968-BA8B-450368C647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24B235-8B26-42FA-98A3-778AF96B7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126EE3-B476-45E7-8AC1-FBA416484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DD1CB-4910-4EDE-A373-E67BBC732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38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D0C6BC6-3425-4C3C-9E59-F275B778B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C195BB-F3AE-4672-AB2E-DE602E3BF1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858F0D-FCF3-4866-A132-42048B290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151B8-EB2D-4C6E-BC1A-B8CE19FBD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45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0445B-6E0E-43CF-B97C-AAE24C4DB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DF839F-0B28-43C1-9871-1D12B9CA0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F4B7C3-EA1F-4D76-AB46-E11EE725E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9F4C7-D9F6-438E-8751-F10321865B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5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FF0C93-8347-4D2A-B5DD-AA9D5EBE0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06E8E-13E8-42AE-9A59-4BD7CD8C8A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40B2B9-393A-4CD2-A64B-42055E77D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9BB64-3D70-472C-A197-336119C85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2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49258B-D663-4275-ADDF-742EF0C08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108A26-B04A-4B17-8F8A-8DABE24C4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C1EC39-C05D-42C4-9774-5B6B7F82DA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FB6C17F-E366-48D4-9DA4-1B4755C720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C3C3B9-C99A-40AE-91E5-16C2F00AE3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E97CFFF7-13F0-4442-8FC6-BC8D3394E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customXml" Target="../ink/ink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7541D54-0B60-4B1B-9E86-2E4D2820A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0ED350-E81C-47F1-8D77-19B818DA7ABB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563C2197-165F-442F-AB59-8CAB3F6DF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9487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10: </a:t>
            </a: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Division, Floating Point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65A0B1A8-C417-4A74-87F6-3DA3C0BC8D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C000E8D0-9355-4FE7-B18E-8C770C5B8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395973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Division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IEEE 754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AD0A3A-D044-D377-46FE-129F36B725C9}"/>
                  </a:ext>
                </a:extLst>
              </p14:cNvPr>
              <p14:cNvContentPartPr/>
              <p14:nvPr/>
            </p14:nvContentPartPr>
            <p14:xfrm>
              <a:off x="1339920" y="2541960"/>
              <a:ext cx="6351120" cy="687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AD0A3A-D044-D377-46FE-129F36B725C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30560" y="2532600"/>
                <a:ext cx="6369840" cy="706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C7C9DB71-B643-4FCC-BC15-11C13501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036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 Representation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0B75252-B937-4A6F-B4DB-EBD70EDD6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63516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To simplify sort, sign was placed as the first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a similar reason, the representation of the exponent is also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modified: in order to use integer compares, it would be preferable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have the smallest exponent as 00…0 and the largest exponent as 11…1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This is the biased notation, where a bias is subtracted from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exponent field to yield the true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IEEE 754 single-precision uses a bias of 127  (since the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must have values between -127 and 128)…double precision uses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 bias of 1023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Final representation: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6F47EEB-EF39-CB4E-8C63-5B4D9C0CAD69}"/>
                  </a:ext>
                </a:extLst>
              </p14:cNvPr>
              <p14:cNvContentPartPr/>
              <p14:nvPr/>
            </p14:nvContentPartPr>
            <p14:xfrm>
              <a:off x="3169440" y="91440"/>
              <a:ext cx="5899320" cy="5961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6F47EEB-EF39-CB4E-8C63-5B4D9C0CAD6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60080" y="82080"/>
                <a:ext cx="5918040" cy="5979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3DE30E69-88A4-409B-8DFE-F2910B6B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B9915-7E7B-4AC7-A550-A03C15A76649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6C712E49-880D-4383-A9F4-92EF7EF2D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24F402C5-A8B0-48B7-8108-109FE2D9A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33C9C8C3-F4DE-4515-8968-EEB0334E0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3319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EA8ABB8A-2D0B-4CD9-9922-B34BF6E71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35" name="Rectangle 6">
            <a:extLst>
              <a:ext uri="{FF2B5EF4-FFF2-40B4-BE49-F238E27FC236}">
                <a16:creationId xmlns:a16="http://schemas.microsoft.com/office/drawing/2014/main" id="{E9442870-B720-449A-95F1-B9FDF4018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050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36" name="Rectangle 7">
            <a:extLst>
              <a:ext uri="{FF2B5EF4-FFF2-40B4-BE49-F238E27FC236}">
                <a16:creationId xmlns:a16="http://schemas.microsoft.com/office/drawing/2014/main" id="{EE617A60-F0E0-4DBE-AD16-8BD28938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9050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22537" name="Text Box 8">
            <a:extLst>
              <a:ext uri="{FF2B5EF4-FFF2-40B4-BE49-F238E27FC236}">
                <a16:creationId xmlns:a16="http://schemas.microsoft.com/office/drawing/2014/main" id="{F9084DB9-BBBC-4C97-9DF0-8D7580B8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667000"/>
            <a:ext cx="716035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Largest number that can be represented: 2.0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128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Smallest number that can be represented: 1.0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Overflow: when representing a number larger than the max;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Underflow: when representing a number smaller than the min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Double precision format: occupies two 32-bit registers: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Largest:                                  Smallest:</a:t>
            </a:r>
          </a:p>
        </p:txBody>
      </p:sp>
      <p:sp>
        <p:nvSpPr>
          <p:cNvPr id="22538" name="Text Box 9">
            <a:extLst>
              <a:ext uri="{FF2B5EF4-FFF2-40B4-BE49-F238E27FC236}">
                <a16:creationId xmlns:a16="http://schemas.microsoft.com/office/drawing/2014/main" id="{8B3A5A63-0A1C-4EB9-9208-FF72E9E43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5446713"/>
            <a:ext cx="48253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11 bits                                              52 bits</a:t>
            </a:r>
          </a:p>
        </p:txBody>
      </p:sp>
      <p:sp>
        <p:nvSpPr>
          <p:cNvPr id="22539" name="Rectangle 10">
            <a:extLst>
              <a:ext uri="{FF2B5EF4-FFF2-40B4-BE49-F238E27FC236}">
                <a16:creationId xmlns:a16="http://schemas.microsoft.com/office/drawing/2014/main" id="{5C3E7A8C-EEC5-4BB7-820E-572F9E678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1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40" name="Rectangle 11">
            <a:extLst>
              <a:ext uri="{FF2B5EF4-FFF2-40B4-BE49-F238E27FC236}">
                <a16:creationId xmlns:a16="http://schemas.microsoft.com/office/drawing/2014/main" id="{88B7E832-6AE3-4AB3-A0BB-77764B47E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01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41" name="Rectangle 12">
            <a:extLst>
              <a:ext uri="{FF2B5EF4-FFF2-40B4-BE49-F238E27FC236}">
                <a16:creationId xmlns:a16="http://schemas.microsoft.com/office/drawing/2014/main" id="{4A8C9925-ED1C-49D3-AFD7-97F953456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601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9A0ECF1-CA0C-9FF5-F58E-CA80FEFCC04C}"/>
                  </a:ext>
                </a:extLst>
              </p14:cNvPr>
              <p14:cNvContentPartPr/>
              <p14:nvPr/>
            </p14:nvContentPartPr>
            <p14:xfrm>
              <a:off x="619920" y="1303200"/>
              <a:ext cx="8172720" cy="4953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9A0ECF1-CA0C-9FF5-F58E-CA80FEFCC04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0560" y="1293840"/>
                <a:ext cx="8191440" cy="4971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9A85177-00B4-4F83-8832-2897198E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ABED3-30A0-4C70-99BD-DDA3278FBE48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0A2DA6E1-2FDF-4D8A-82AF-99408CAE5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3188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B9EDCD7B-8970-42D2-BC27-B22DC0048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68A80770-C41A-4638-8159-7D8F63356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54136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number “0” has a special code so that the implicit 1 does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get added: the code is all 0s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(it may seem that this takes up the representation for 1.0, but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given how the exponent is represented, that’s not the case)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(see discussion of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the textbook)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zero fraction) represents +/- infinity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non-zero fraction) represents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NaN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(not a number) – for the result of 0/0 or (infinity minus infinity)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these choices impact the smallest and largest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that can be represented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2F872C8-7F3D-F47A-893E-C98795D73917}"/>
                  </a:ext>
                </a:extLst>
              </p14:cNvPr>
              <p14:cNvContentPartPr/>
              <p14:nvPr/>
            </p14:nvContentPartPr>
            <p14:xfrm>
              <a:off x="793800" y="1950480"/>
              <a:ext cx="6958080" cy="4160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2F872C8-7F3D-F47A-893E-C98795D7391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4440" y="1941120"/>
                <a:ext cx="6976800" cy="4179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572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FDB4D948-7727-4819-BC70-2CFEC913D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4221550"/>
            <a:ext cx="15135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00..0 00…0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FE8A01D5-9FD6-4E4E-95AD-28DEB45A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32" y="4221550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0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95087EE8-1375-4237-B3BB-35ED44814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2" y="1946088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1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0B8FA9BF-4998-4010-B560-D6413656E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1946088"/>
            <a:ext cx="1500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127  00…0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BFF27168-D90E-466C-99B7-8FBA7BF6F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" y="76200"/>
            <a:ext cx="251838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inf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NAN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Highest value ~2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127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00BFF76F-9C00-488F-9D7E-266C77E61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76200"/>
            <a:ext cx="156485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xx….x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254  11….1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F449C8B8-B70A-42F4-AC85-4D94313F3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1" y="3290531"/>
            <a:ext cx="28242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Norm 1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Largest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~1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~2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-149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1FE6B852-B316-4801-B3EF-3DEF5FCC2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8024" y="3290531"/>
            <a:ext cx="16289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0..01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11…1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00…1</a:t>
            </a:r>
          </a:p>
        </p:txBody>
      </p:sp>
      <p:sp>
        <p:nvSpPr>
          <p:cNvPr id="14" name="Line 3">
            <a:extLst>
              <a:ext uri="{FF2B5EF4-FFF2-40B4-BE49-F238E27FC236}">
                <a16:creationId xmlns:a16="http://schemas.microsoft.com/office/drawing/2014/main" id="{E3C17D2F-663C-4274-B4D0-0A38E2C69D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9412" y="2158673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569F3613-3020-4E9A-B02B-E72EADC10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55612"/>
            <a:ext cx="54040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Same rules as above, but the sign bit is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Same magnitudes as above, but negative numbers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E6BA477-E9E3-47EB-8902-D6132F26C62F}"/>
              </a:ext>
            </a:extLst>
          </p:cNvPr>
          <p:cNvCxnSpPr>
            <a:cxnSpLocks/>
          </p:cNvCxnSpPr>
          <p:nvPr/>
        </p:nvCxnSpPr>
        <p:spPr>
          <a:xfrm>
            <a:off x="4553565" y="5363498"/>
            <a:ext cx="0" cy="961102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649281-7A31-42E8-8C61-686F44914419}"/>
              </a:ext>
            </a:extLst>
          </p:cNvPr>
          <p:cNvCxnSpPr>
            <a:cxnSpLocks/>
          </p:cNvCxnSpPr>
          <p:nvPr/>
        </p:nvCxnSpPr>
        <p:spPr>
          <a:xfrm>
            <a:off x="4953000" y="2209800"/>
            <a:ext cx="0" cy="961102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6795310-8007-4966-845A-71D5550D9015}"/>
              </a:ext>
            </a:extLst>
          </p:cNvPr>
          <p:cNvCxnSpPr>
            <a:cxnSpLocks/>
          </p:cNvCxnSpPr>
          <p:nvPr/>
        </p:nvCxnSpPr>
        <p:spPr>
          <a:xfrm flipH="1" flipV="1">
            <a:off x="4953000" y="1091863"/>
            <a:ext cx="2458" cy="965537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2">
            <a:extLst>
              <a:ext uri="{FF2B5EF4-FFF2-40B4-BE49-F238E27FC236}">
                <a16:creationId xmlns:a16="http://schemas.microsoft.com/office/drawing/2014/main" id="{3FC0972D-9D07-4F09-9C8B-2C52542B8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02430"/>
            <a:ext cx="407528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Exponent field &lt; 127, i.e., after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subtracting bias, they are negative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exponents, representing numbers &lt; 1</a:t>
            </a: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F0234AD8-9474-4F9C-8639-FFF25BB0B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3110" y="76200"/>
            <a:ext cx="375878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special cases up top that use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reserved exponent field of 255</a:t>
            </a:r>
          </a:p>
        </p:txBody>
      </p:sp>
      <p:sp>
        <p:nvSpPr>
          <p:cNvPr id="23" name="Line 3">
            <a:extLst>
              <a:ext uri="{FF2B5EF4-FFF2-40B4-BE49-F238E27FC236}">
                <a16:creationId xmlns:a16="http://schemas.microsoft.com/office/drawing/2014/main" id="{4EF6D6B2-E510-4AC5-BCF2-3DFB0F7613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4594" y="736164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">
            <a:extLst>
              <a:ext uri="{FF2B5EF4-FFF2-40B4-BE49-F238E27FC236}">
                <a16:creationId xmlns:a16="http://schemas.microsoft.com/office/drawing/2014/main" id="{7736CC48-5B9A-4F5E-9641-477339A0A7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70960" y="3639907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E5332F08-029F-4AEA-B7CF-75933101D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910" y="3636775"/>
            <a:ext cx="47027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 case with exponent field 0, used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 </a:t>
            </a:r>
            <a:r>
              <a:rPr lang="en-US" altLang="en-US" sz="16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that help us gradually approach 0.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don’t have implicit 1. They have exp 2</a:t>
            </a:r>
            <a:r>
              <a:rPr lang="en-US" altLang="en-US" sz="16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44BC1AB-8C51-3D14-2760-59AF7B9EE38B}"/>
                  </a:ext>
                </a:extLst>
              </p14:cNvPr>
              <p14:cNvContentPartPr/>
              <p14:nvPr/>
            </p14:nvContentPartPr>
            <p14:xfrm>
              <a:off x="179640" y="374760"/>
              <a:ext cx="8872560" cy="6414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44BC1AB-8C51-3D14-2760-59AF7B9EE38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280" y="365400"/>
                <a:ext cx="8891280" cy="643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455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FF429DE-3DD2-4255-8263-B620FF857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87699"/>
            <a:ext cx="4934428" cy="132343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Remember: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True exponent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22E3865-DE72-4BB1-A3A1-17F65FC4F38E}"/>
              </a:ext>
            </a:extLst>
          </p:cNvPr>
          <p:cNvCxnSpPr>
            <a:cxnSpLocks/>
          </p:cNvCxnSpPr>
          <p:nvPr/>
        </p:nvCxnSpPr>
        <p:spPr>
          <a:xfrm>
            <a:off x="5791200" y="3861324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44BAD4-E5A8-434D-98B6-677F9C90E7A9}"/>
              </a:ext>
            </a:extLst>
          </p:cNvPr>
          <p:cNvCxnSpPr>
            <a:cxnSpLocks/>
          </p:cNvCxnSpPr>
          <p:nvPr/>
        </p:nvCxnSpPr>
        <p:spPr>
          <a:xfrm flipH="1">
            <a:off x="5791200" y="4114800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ABB646-255F-4D6C-84DB-B40C9FA7C747}"/>
              </a:ext>
            </a:extLst>
          </p:cNvPr>
          <p:cNvSpPr txBox="1"/>
          <p:nvPr/>
        </p:nvSpPr>
        <p:spPr>
          <a:xfrm>
            <a:off x="5748049" y="3504683"/>
            <a:ext cx="702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+127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AAC7CF-A1CB-4598-AA91-E5338AA73E5F}"/>
              </a:ext>
            </a:extLst>
          </p:cNvPr>
          <p:cNvSpPr txBox="1"/>
          <p:nvPr/>
        </p:nvSpPr>
        <p:spPr>
          <a:xfrm>
            <a:off x="5855573" y="406638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0409F34-C56B-3FA4-FD45-22E3355ECB1D}"/>
                  </a:ext>
                </a:extLst>
              </p14:cNvPr>
              <p14:cNvContentPartPr/>
              <p14:nvPr/>
            </p14:nvContentPartPr>
            <p14:xfrm>
              <a:off x="163800" y="155160"/>
              <a:ext cx="8902080" cy="6391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0409F34-C56B-3FA4-FD45-22E3355ECB1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4440" y="145800"/>
                <a:ext cx="8920800" cy="6410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0C45DD7-1613-48ED-8F71-DE355956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9B826-9628-4D68-B5CA-118B1E6DF9BF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91E05818-50AE-4ABA-9D97-F4AE05A5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4F2DDA59-F7AA-468B-AE80-68A3C5EB9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86EEB1AE-2B2B-417A-A76E-FDD1A295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63A9477B-1337-454C-BC3F-0B53517C6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1110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1111 110  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-5.0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A21FFFC-23AA-B672-DCF3-2F88264924E2}"/>
                  </a:ext>
                </a:extLst>
              </p14:cNvPr>
              <p14:cNvContentPartPr/>
              <p14:nvPr/>
            </p14:nvContentPartPr>
            <p14:xfrm>
              <a:off x="831240" y="2606760"/>
              <a:ext cx="5328720" cy="1681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A21FFFC-23AA-B672-DCF3-2F88264924E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1880" y="2597400"/>
                <a:ext cx="5347440" cy="1699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16</a:t>
            </a:fld>
            <a:endParaRPr lang="en-US" altLang="en-US" dirty="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64966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36.90625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single-precision format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36 / 2 = 18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18 / 2 = 9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9 / 2 = 4   rem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4 / 2 = 2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2 / 2 = 1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1 / 2 = 0   rem 1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44A11B3-21E0-49B1-BC8D-E22B791880DD}"/>
              </a:ext>
            </a:extLst>
          </p:cNvPr>
          <p:cNvCxnSpPr/>
          <p:nvPr/>
        </p:nvCxnSpPr>
        <p:spPr>
          <a:xfrm flipV="1">
            <a:off x="2590800" y="5332988"/>
            <a:ext cx="0" cy="458212"/>
          </a:xfrm>
          <a:prstGeom prst="straightConnector1">
            <a:avLst/>
          </a:prstGeom>
          <a:ln w="412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86D9B30-863F-45C4-B21D-CA99848DB6EE}"/>
              </a:ext>
            </a:extLst>
          </p:cNvPr>
          <p:cNvSpPr txBox="1"/>
          <p:nvPr/>
        </p:nvSpPr>
        <p:spPr>
          <a:xfrm>
            <a:off x="1752600" y="5791200"/>
            <a:ext cx="1499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36 is 100100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BDBA3-007F-4466-B9BC-F923E22D2962}"/>
              </a:ext>
            </a:extLst>
          </p:cNvPr>
          <p:cNvSpPr txBox="1"/>
          <p:nvPr/>
        </p:nvSpPr>
        <p:spPr>
          <a:xfrm>
            <a:off x="3429000" y="3023692"/>
            <a:ext cx="29225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0.90625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.81250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0.8125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.6250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0.625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0.25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0.5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.00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0.0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279B867-B05C-4202-92FE-E7639CEF22BA}"/>
              </a:ext>
            </a:extLst>
          </p:cNvPr>
          <p:cNvCxnSpPr/>
          <p:nvPr/>
        </p:nvCxnSpPr>
        <p:spPr>
          <a:xfrm flipV="1">
            <a:off x="5257800" y="5257800"/>
            <a:ext cx="0" cy="458212"/>
          </a:xfrm>
          <a:prstGeom prst="straightConnector1">
            <a:avLst/>
          </a:prstGeom>
          <a:ln w="412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9DD890D-83ED-47CC-B5BF-C84CD21C0618}"/>
              </a:ext>
            </a:extLst>
          </p:cNvPr>
          <p:cNvSpPr txBox="1"/>
          <p:nvPr/>
        </p:nvSpPr>
        <p:spPr>
          <a:xfrm>
            <a:off x="4800600" y="5751871"/>
            <a:ext cx="2712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0.90625 is 0.1110100…0</a:t>
            </a:r>
          </a:p>
        </p:txBody>
      </p:sp>
    </p:spTree>
    <p:extLst>
      <p:ext uri="{BB962C8B-B14F-4D97-AF65-F5344CB8AC3E}">
        <p14:creationId xmlns:p14="http://schemas.microsoft.com/office/powerpoint/2010/main" val="3096104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17</a:t>
            </a:fld>
            <a:endParaRPr lang="en-US" altLang="en-US" dirty="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847071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We’ve calculated that 36.90625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= 100100.1110100…0 in binary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Normalized form = 1.001001110100…0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(had to shift 5 places to get only one bit left of the point)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sign bit is 0 (positive number)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fraction field is  001001110100…0  (the 23 bits after the point)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exponent field is  5 + 127 (have to add the bias) = 132,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which in binary is  10000100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IEEE 754 format is   0   10000100  001001110100…..0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              sign  exponent     23 fraction bits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623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34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>
            <a:extLst>
              <a:ext uri="{FF2B5EF4-FFF2-40B4-BE49-F238E27FC236}">
                <a16:creationId xmlns:a16="http://schemas.microsoft.com/office/drawing/2014/main" id="{3EFAC1BB-061A-40DC-9445-6BA2A38DE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EADEB-B9A2-4291-B269-BE187CE5BEE3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7DB2D2DB-B7B9-48E5-9B08-882114D21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372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Example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4597ED68-A410-4A2D-9CE5-EC3AFAFA2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A1083DB1-0B52-480D-9133-0346853CD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43025"/>
            <a:ext cx="4863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Divide 7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(0000 0111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  by  2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1555523" name="Group 67">
            <a:extLst>
              <a:ext uri="{FF2B5EF4-FFF2-40B4-BE49-F238E27FC236}">
                <a16:creationId xmlns:a16="http://schemas.microsoft.com/office/drawing/2014/main" id="{773CBD7F-087D-4094-B2FD-CC552DBCA2A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828800"/>
          <a:ext cx="8229600" cy="4535486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Iter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Quot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Divisor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Remainder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values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&lt; 0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+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, shift 0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right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0000 1000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1111 0111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Div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&gt;= 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 shift 1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Div right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2511B8A-3824-564B-83A7-18843E26478C}"/>
                  </a:ext>
                </a:extLst>
              </p14:cNvPr>
              <p14:cNvContentPartPr/>
              <p14:nvPr/>
            </p14:nvContentPartPr>
            <p14:xfrm>
              <a:off x="855360" y="2659320"/>
              <a:ext cx="2024640" cy="3199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2511B8A-3824-564B-83A7-18843E26478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6000" y="2649960"/>
                <a:ext cx="2043360" cy="3218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D8A66A9-5D62-4095-80DE-6168C6CC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2D9BF8-DDDC-4BA3-8DE2-365BC8797E70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67B2DE42-ACC1-4CE5-841E-942BEA354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960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Hardware for Division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28DCB44F-26BA-4EF4-96E3-9A0144156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7">
            <a:extLst>
              <a:ext uri="{FF2B5EF4-FFF2-40B4-BE49-F238E27FC236}">
                <a16:creationId xmlns:a16="http://schemas.microsoft.com/office/drawing/2014/main" id="{C06CC6B8-743E-4078-8B32-B098290DB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924425"/>
            <a:ext cx="77271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comparison requires a subtract; the sign of the result is examined;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if the result is negative, the divisor must be added back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 to multiply, results are placed in Hi (remainder) and Lo (quotient)</a:t>
            </a:r>
          </a:p>
        </p:txBody>
      </p:sp>
      <p:pic>
        <p:nvPicPr>
          <p:cNvPr id="8198" name="Picture 6" descr="f03-08-9780124077263">
            <a:extLst>
              <a:ext uri="{FF2B5EF4-FFF2-40B4-BE49-F238E27FC236}">
                <a16:creationId xmlns:a16="http://schemas.microsoft.com/office/drawing/2014/main" id="{39848421-63BD-4B70-A6F3-3E00FE3F6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838" y="1427163"/>
            <a:ext cx="5876925" cy="339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9" name="Text Box 5">
            <a:extLst>
              <a:ext uri="{FF2B5EF4-FFF2-40B4-BE49-F238E27FC236}">
                <a16:creationId xmlns:a16="http://schemas.microsoft.com/office/drawing/2014/main" id="{A0ACE3F7-6006-4F37-9B16-589B22AF4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8975" y="45466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54FA6ED-55C4-7B72-BCA7-E86D6626D55B}"/>
                  </a:ext>
                </a:extLst>
              </p14:cNvPr>
              <p14:cNvContentPartPr/>
              <p14:nvPr/>
            </p14:nvContentPartPr>
            <p14:xfrm>
              <a:off x="752760" y="2044440"/>
              <a:ext cx="6483960" cy="4275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54FA6ED-55C4-7B72-BCA7-E86D6626D55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3400" y="2035080"/>
                <a:ext cx="6502680" cy="4294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CB97608-DEEE-4691-9F12-6B5947E4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993C2-7600-46E0-919A-A7026D873D24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124A4A85-5613-4864-9379-5B2BD90A9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43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Efficient Division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B262C349-217C-4859-8C59-94A75E14E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5" name="Picture 6" descr="f03-08-9780124077263">
            <a:extLst>
              <a:ext uri="{FF2B5EF4-FFF2-40B4-BE49-F238E27FC236}">
                <a16:creationId xmlns:a16="http://schemas.microsoft.com/office/drawing/2014/main" id="{D6D02071-D636-43F2-A155-9C78FBEB2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038" y="1312863"/>
            <a:ext cx="3611562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 descr="f03-11-9780124077263">
            <a:extLst>
              <a:ext uri="{FF2B5EF4-FFF2-40B4-BE49-F238E27FC236}">
                <a16:creationId xmlns:a16="http://schemas.microsoft.com/office/drawing/2014/main" id="{9017549C-CF82-4D17-A6F0-33AB70386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32175"/>
            <a:ext cx="6419850" cy="327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7" name="Text Box 5">
            <a:extLst>
              <a:ext uri="{FF2B5EF4-FFF2-40B4-BE49-F238E27FC236}">
                <a16:creationId xmlns:a16="http://schemas.microsoft.com/office/drawing/2014/main" id="{D8A6C250-B0B4-49D9-AC72-3938EF5FA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84938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7908F2C-DAE4-F865-A5A2-9421F13F36F2}"/>
                  </a:ext>
                </a:extLst>
              </p14:cNvPr>
              <p14:cNvContentPartPr/>
              <p14:nvPr/>
            </p14:nvContentPartPr>
            <p14:xfrm>
              <a:off x="836280" y="1286640"/>
              <a:ext cx="7646400" cy="5359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7908F2C-DAE4-F865-A5A2-9421F13F36F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26920" y="1277280"/>
                <a:ext cx="7665120" cy="5378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8C28DFA-82CB-4C8F-966E-6225D682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EC986-948C-4788-8625-1D60A35459ED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9F79C680-866C-4D0A-A77D-C3ACF6B9D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61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Divisions involving Negatives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4FFDCD28-B5DD-4C06-8DFF-F2814DF1E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02CBB05B-281C-454B-AC84-1681F78E5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638918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Simplest solution: convert to positive and adjust sign later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Note that multiple solutions exist for the equation: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Dividend = Quotient x Divisor  +  Remainder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+7   div  +2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-7   div  +2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+7   div   -2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-7   div   -2          Quo =           Rem =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AF9801-A6B9-4221-A80C-34DA6092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D45C8-D491-4652-A910-7B358D0D0FED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1A641B8-7025-4F02-867A-6120CDA0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61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Divisions involving Negatives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8AB5C8D7-C76A-440B-A800-994AD4DC5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069FC595-DFC0-4E20-BD80-22D34B7B1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670568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Simplest solution: convert to positive and adjust sign later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multiple solutions exist for the equation: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Dividend = Quotient x Divisor  +  Remainder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+2          Quo = +3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+2          Quo = -3 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 -2          Quo = -3 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 -2          Quo = +3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Convention: Dividend and remainder have the same sign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Quotient is negative if signs disagree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These rules fulfil the equation above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33B0316-6D65-D16E-EB2C-620936BC3A07}"/>
                  </a:ext>
                </a:extLst>
              </p14:cNvPr>
              <p14:cNvContentPartPr/>
              <p14:nvPr/>
            </p14:nvContentPartPr>
            <p14:xfrm>
              <a:off x="1015200" y="2905920"/>
              <a:ext cx="7998480" cy="2980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33B0316-6D65-D16E-EB2C-620936BC3A0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5840" y="2896560"/>
                <a:ext cx="8017200" cy="2998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AF9801-A6B9-4221-A80C-34DA6092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D45C8-D491-4652-A910-7B358D0D0FED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1A641B8-7025-4F02-867A-6120CDA0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848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 Homes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8AB5C8D7-C76A-440B-A800-994AD4DC5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069FC595-DFC0-4E20-BD80-22D34B7B1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8169275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Grade school algorithms are commonly used – the algorithms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even easier in binary (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by 1 and 0)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They can be implemented in hardware with shifts, add, sub, checks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To improve efficiency, look for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ineffectuals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– are only some bits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changing in every step – allows us to use narrow adders and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registers – allows us to pack more operands in one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Can also improve speed by throwing more transistors and parallel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computations at the problem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635E104-6DB6-B6D0-F28C-6FC35856D15F}"/>
                  </a:ext>
                </a:extLst>
              </p14:cNvPr>
              <p14:cNvContentPartPr/>
              <p14:nvPr/>
            </p14:nvContentPartPr>
            <p14:xfrm>
              <a:off x="249120" y="1704600"/>
              <a:ext cx="8426520" cy="3816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635E104-6DB6-B6D0-F28C-6FC35856D15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9760" y="1695240"/>
                <a:ext cx="8445240" cy="383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302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02418B-2945-4AB9-9562-F3985C0D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8C5A5-E0FA-4A0C-A385-24F8D8C453A7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21E0CA15-8F5E-49CD-A85A-55A21989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788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Floating Point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D0B5CE-783B-4121-93ED-D67271478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B3E42C3A-38F8-438F-809C-2793774E5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1030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Normalized scientific notation: single non-zero digit to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left of the decimal (binary) point – example: 3.5 x 10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1.010001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(1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-6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standard notation enables easy exchange of data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machines and simplifies hardware algorithms –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IEEE 754 standard defines how floating point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are represented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D63EB80-3BD8-5771-562B-A8C9026143B2}"/>
                  </a:ext>
                </a:extLst>
              </p14:cNvPr>
              <p14:cNvContentPartPr/>
              <p14:nvPr/>
            </p14:nvContentPartPr>
            <p14:xfrm>
              <a:off x="597600" y="238680"/>
              <a:ext cx="8439480" cy="4806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D63EB80-3BD8-5771-562B-A8C9026143B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8240" y="229320"/>
                <a:ext cx="8458200" cy="4825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F01F517-09C6-4C9A-ACC9-382F6967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7A602-95E9-486F-A9C7-F5F21612C776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BDA9CA9E-944F-4F20-BCA2-08B6504FA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D65B6814-2C99-4C5F-B721-A0475F37B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E6D92C27-F84A-4735-BFE4-EBF5E38FE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367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6148F833-75DF-4BEC-9660-82256CF13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8DA8B31-ADE7-4B28-81D9-F202B6B4E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0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8810C88C-5FB5-4567-A9A1-DCB45261D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5BC40DAE-15FA-4712-9C58-5D72201E4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783919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exponent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wider range of numbers (not necessarily more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numbers – recall there are infinite real numbers)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fraction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higher precision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x F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Since we are only representing normalized numbers, we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guaranteed that the number is of the form 1.xxxx..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Hence, in IEEE 754 standard, the 1 is implicit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83191AC-BAA3-7401-1FDB-F62606DE58F6}"/>
                  </a:ext>
                </a:extLst>
              </p14:cNvPr>
              <p14:cNvContentPartPr/>
              <p14:nvPr/>
            </p14:nvContentPartPr>
            <p14:xfrm>
              <a:off x="539280" y="134280"/>
              <a:ext cx="8870760" cy="6532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83191AC-BAA3-7401-1FDB-F62606DE58F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9920" y="124920"/>
                <a:ext cx="8889480" cy="6551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47921</TotalTime>
  <Words>1625</Words>
  <Application>Microsoft Office PowerPoint</Application>
  <PresentationFormat>On-screen Show (4:3)</PresentationFormat>
  <Paragraphs>309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272</cp:revision>
  <dcterms:created xsi:type="dcterms:W3CDTF">2002-09-20T18:19:18Z</dcterms:created>
  <dcterms:modified xsi:type="dcterms:W3CDTF">2024-02-08T19:03:10Z</dcterms:modified>
</cp:coreProperties>
</file>