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notesSlides/notesSlide2.xml" ContentType="application/vnd.openxmlformats-officedocument.presentationml.notesSlide+xml"/>
  <Override PartName="/ppt/ink/ink2.xml" ContentType="application/inkml+xml"/>
  <Override PartName="/ppt/notesSlides/notesSlide3.xml" ContentType="application/vnd.openxmlformats-officedocument.presentationml.notesSlide+xml"/>
  <Override PartName="/ppt/ink/ink3.xml" ContentType="application/inkml+xml"/>
  <Override PartName="/ppt/notesSlides/notesSlide4.xml" ContentType="application/vnd.openxmlformats-officedocument.presentationml.notesSlide+xml"/>
  <Override PartName="/ppt/ink/ink4.xml" ContentType="application/inkml+xml"/>
  <Override PartName="/ppt/notesSlides/notesSlide5.xml" ContentType="application/vnd.openxmlformats-officedocument.presentationml.notesSlide+xml"/>
  <Override PartName="/ppt/ink/ink5.xml" ContentType="application/inkml+xml"/>
  <Override PartName="/ppt/notesSlides/notesSlide6.xml" ContentType="application/vnd.openxmlformats-officedocument.presentationml.notesSlide+xml"/>
  <Override PartName="/ppt/ink/ink6.xml" ContentType="application/inkml+xml"/>
  <Override PartName="/ppt/notesSlides/notesSlide7.xml" ContentType="application/vnd.openxmlformats-officedocument.presentationml.notesSlide+xml"/>
  <Override PartName="/ppt/ink/ink7.xml" ContentType="application/inkml+xml"/>
  <Override PartName="/ppt/notesSlides/notesSlide8.xml" ContentType="application/vnd.openxmlformats-officedocument.presentationml.notesSlide+xml"/>
  <Override PartName="/ppt/ink/ink8.xml" ContentType="application/inkml+xml"/>
  <Override PartName="/ppt/notesSlides/notesSlide9.xml" ContentType="application/vnd.openxmlformats-officedocument.presentationml.notesSlide+xml"/>
  <Override PartName="/ppt/ink/ink9.xml" ContentType="application/inkml+xml"/>
  <Override PartName="/ppt/notesSlides/notesSlide10.xml" ContentType="application/vnd.openxmlformats-officedocument.presentationml.notesSlide+xml"/>
  <Override PartName="/ppt/ink/ink10.xml" ContentType="application/inkml+xml"/>
  <Override PartName="/ppt/notesSlides/notesSlide11.xml" ContentType="application/vnd.openxmlformats-officedocument.presentationml.notesSlide+xml"/>
  <Override PartName="/ppt/ink/ink11.xml" ContentType="application/inkml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ink/ink12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63" r:id="rId2"/>
    <p:sldId id="651" r:id="rId3"/>
    <p:sldId id="652" r:id="rId4"/>
    <p:sldId id="620" r:id="rId5"/>
    <p:sldId id="628" r:id="rId6"/>
    <p:sldId id="629" r:id="rId7"/>
    <p:sldId id="630" r:id="rId8"/>
    <p:sldId id="632" r:id="rId9"/>
    <p:sldId id="631" r:id="rId10"/>
    <p:sldId id="633" r:id="rId11"/>
    <p:sldId id="645" r:id="rId12"/>
    <p:sldId id="635" r:id="rId13"/>
    <p:sldId id="643" r:id="rId14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44092AB-C9C2-4E9A-9EC6-6483F0041350}" v="1" dt="2024-02-06T19:04:01.3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30" autoAdjust="0"/>
    <p:restoredTop sz="94404" autoAdjust="0"/>
  </p:normalViewPr>
  <p:slideViewPr>
    <p:cSldViewPr>
      <p:cViewPr varScale="1">
        <p:scale>
          <a:sx n="74" d="100"/>
          <a:sy n="74" d="100"/>
        </p:scale>
        <p:origin x="828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jeev Balasubramonian" userId="d1fdae7ed13c9a74" providerId="LiveId" clId="{F44092AB-C9C2-4E9A-9EC6-6483F0041350}"/>
    <pc:docChg chg="modSld">
      <pc:chgData name="Rajeev Balasubramonian" userId="d1fdae7ed13c9a74" providerId="LiveId" clId="{F44092AB-C9C2-4E9A-9EC6-6483F0041350}" dt="2024-02-06T19:24:41.627" v="1" actId="14734"/>
      <pc:docMkLst>
        <pc:docMk/>
      </pc:docMkLst>
      <pc:sldChg chg="addSp">
        <pc:chgData name="Rajeev Balasubramonian" userId="d1fdae7ed13c9a74" providerId="LiveId" clId="{F44092AB-C9C2-4E9A-9EC6-6483F0041350}" dt="2024-02-06T19:04:01.341" v="0"/>
        <pc:sldMkLst>
          <pc:docMk/>
          <pc:sldMk cId="0" sldId="363"/>
        </pc:sldMkLst>
        <pc:inkChg chg="add">
          <ac:chgData name="Rajeev Balasubramonian" userId="d1fdae7ed13c9a74" providerId="LiveId" clId="{F44092AB-C9C2-4E9A-9EC6-6483F0041350}" dt="2024-02-06T19:04:01.341" v="0"/>
          <ac:inkMkLst>
            <pc:docMk/>
            <pc:sldMk cId="0" sldId="363"/>
            <ac:inkMk id="2" creationId="{28170100-AC40-5875-A486-BFE4B05419AB}"/>
          </ac:inkMkLst>
        </pc:inkChg>
      </pc:sldChg>
      <pc:sldChg chg="addSp">
        <pc:chgData name="Rajeev Balasubramonian" userId="d1fdae7ed13c9a74" providerId="LiveId" clId="{F44092AB-C9C2-4E9A-9EC6-6483F0041350}" dt="2024-02-06T19:04:01.341" v="0"/>
        <pc:sldMkLst>
          <pc:docMk/>
          <pc:sldMk cId="0" sldId="620"/>
        </pc:sldMkLst>
        <pc:inkChg chg="add">
          <ac:chgData name="Rajeev Balasubramonian" userId="d1fdae7ed13c9a74" providerId="LiveId" clId="{F44092AB-C9C2-4E9A-9EC6-6483F0041350}" dt="2024-02-06T19:04:01.341" v="0"/>
          <ac:inkMkLst>
            <pc:docMk/>
            <pc:sldMk cId="0" sldId="620"/>
            <ac:inkMk id="2" creationId="{58950C73-7BB6-CF14-0210-3BDE60C53BCE}"/>
          </ac:inkMkLst>
        </pc:inkChg>
      </pc:sldChg>
      <pc:sldChg chg="addSp">
        <pc:chgData name="Rajeev Balasubramonian" userId="d1fdae7ed13c9a74" providerId="LiveId" clId="{F44092AB-C9C2-4E9A-9EC6-6483F0041350}" dt="2024-02-06T19:04:01.341" v="0"/>
        <pc:sldMkLst>
          <pc:docMk/>
          <pc:sldMk cId="0" sldId="628"/>
        </pc:sldMkLst>
        <pc:inkChg chg="add">
          <ac:chgData name="Rajeev Balasubramonian" userId="d1fdae7ed13c9a74" providerId="LiveId" clId="{F44092AB-C9C2-4E9A-9EC6-6483F0041350}" dt="2024-02-06T19:04:01.341" v="0"/>
          <ac:inkMkLst>
            <pc:docMk/>
            <pc:sldMk cId="0" sldId="628"/>
            <ac:inkMk id="2" creationId="{8B29BEE1-247A-F42C-A9A1-397603FFCC29}"/>
          </ac:inkMkLst>
        </pc:inkChg>
      </pc:sldChg>
      <pc:sldChg chg="addSp">
        <pc:chgData name="Rajeev Balasubramonian" userId="d1fdae7ed13c9a74" providerId="LiveId" clId="{F44092AB-C9C2-4E9A-9EC6-6483F0041350}" dt="2024-02-06T19:04:01.341" v="0"/>
        <pc:sldMkLst>
          <pc:docMk/>
          <pc:sldMk cId="0" sldId="629"/>
        </pc:sldMkLst>
        <pc:inkChg chg="add">
          <ac:chgData name="Rajeev Balasubramonian" userId="d1fdae7ed13c9a74" providerId="LiveId" clId="{F44092AB-C9C2-4E9A-9EC6-6483F0041350}" dt="2024-02-06T19:04:01.341" v="0"/>
          <ac:inkMkLst>
            <pc:docMk/>
            <pc:sldMk cId="0" sldId="629"/>
            <ac:inkMk id="2" creationId="{5CF4F276-9F75-EDA1-0E53-392D2F24577E}"/>
          </ac:inkMkLst>
        </pc:inkChg>
      </pc:sldChg>
      <pc:sldChg chg="addSp">
        <pc:chgData name="Rajeev Balasubramonian" userId="d1fdae7ed13c9a74" providerId="LiveId" clId="{F44092AB-C9C2-4E9A-9EC6-6483F0041350}" dt="2024-02-06T19:04:01.341" v="0"/>
        <pc:sldMkLst>
          <pc:docMk/>
          <pc:sldMk cId="0" sldId="630"/>
        </pc:sldMkLst>
        <pc:inkChg chg="add">
          <ac:chgData name="Rajeev Balasubramonian" userId="d1fdae7ed13c9a74" providerId="LiveId" clId="{F44092AB-C9C2-4E9A-9EC6-6483F0041350}" dt="2024-02-06T19:04:01.341" v="0"/>
          <ac:inkMkLst>
            <pc:docMk/>
            <pc:sldMk cId="0" sldId="630"/>
            <ac:inkMk id="2" creationId="{7E2FE724-9823-1E4B-F0EC-69004B6D0BF5}"/>
          </ac:inkMkLst>
        </pc:inkChg>
      </pc:sldChg>
      <pc:sldChg chg="addSp">
        <pc:chgData name="Rajeev Balasubramonian" userId="d1fdae7ed13c9a74" providerId="LiveId" clId="{F44092AB-C9C2-4E9A-9EC6-6483F0041350}" dt="2024-02-06T19:04:01.341" v="0"/>
        <pc:sldMkLst>
          <pc:docMk/>
          <pc:sldMk cId="0" sldId="631"/>
        </pc:sldMkLst>
        <pc:inkChg chg="add">
          <ac:chgData name="Rajeev Balasubramonian" userId="d1fdae7ed13c9a74" providerId="LiveId" clId="{F44092AB-C9C2-4E9A-9EC6-6483F0041350}" dt="2024-02-06T19:04:01.341" v="0"/>
          <ac:inkMkLst>
            <pc:docMk/>
            <pc:sldMk cId="0" sldId="631"/>
            <ac:inkMk id="2" creationId="{18D390CE-0D49-8057-31F5-CACA1F47F505}"/>
          </ac:inkMkLst>
        </pc:inkChg>
      </pc:sldChg>
      <pc:sldChg chg="addSp">
        <pc:chgData name="Rajeev Balasubramonian" userId="d1fdae7ed13c9a74" providerId="LiveId" clId="{F44092AB-C9C2-4E9A-9EC6-6483F0041350}" dt="2024-02-06T19:04:01.341" v="0"/>
        <pc:sldMkLst>
          <pc:docMk/>
          <pc:sldMk cId="0" sldId="632"/>
        </pc:sldMkLst>
        <pc:inkChg chg="add">
          <ac:chgData name="Rajeev Balasubramonian" userId="d1fdae7ed13c9a74" providerId="LiveId" clId="{F44092AB-C9C2-4E9A-9EC6-6483F0041350}" dt="2024-02-06T19:04:01.341" v="0"/>
          <ac:inkMkLst>
            <pc:docMk/>
            <pc:sldMk cId="0" sldId="632"/>
            <ac:inkMk id="2" creationId="{BDE57261-D83F-6961-2476-D1584ED2C163}"/>
          </ac:inkMkLst>
        </pc:inkChg>
      </pc:sldChg>
      <pc:sldChg chg="addSp">
        <pc:chgData name="Rajeev Balasubramonian" userId="d1fdae7ed13c9a74" providerId="LiveId" clId="{F44092AB-C9C2-4E9A-9EC6-6483F0041350}" dt="2024-02-06T19:04:01.341" v="0"/>
        <pc:sldMkLst>
          <pc:docMk/>
          <pc:sldMk cId="0" sldId="633"/>
        </pc:sldMkLst>
        <pc:inkChg chg="add">
          <ac:chgData name="Rajeev Balasubramonian" userId="d1fdae7ed13c9a74" providerId="LiveId" clId="{F44092AB-C9C2-4E9A-9EC6-6483F0041350}" dt="2024-02-06T19:04:01.341" v="0"/>
          <ac:inkMkLst>
            <pc:docMk/>
            <pc:sldMk cId="0" sldId="633"/>
            <ac:inkMk id="2" creationId="{2F9F62C1-36C0-4702-0175-3B2EA73FE45C}"/>
          </ac:inkMkLst>
        </pc:inkChg>
      </pc:sldChg>
      <pc:sldChg chg="addSp modSp mod">
        <pc:chgData name="Rajeev Balasubramonian" userId="d1fdae7ed13c9a74" providerId="LiveId" clId="{F44092AB-C9C2-4E9A-9EC6-6483F0041350}" dt="2024-02-06T19:24:41.627" v="1" actId="14734"/>
        <pc:sldMkLst>
          <pc:docMk/>
          <pc:sldMk cId="0" sldId="643"/>
        </pc:sldMkLst>
        <pc:graphicFrameChg chg="modGraphic">
          <ac:chgData name="Rajeev Balasubramonian" userId="d1fdae7ed13c9a74" providerId="LiveId" clId="{F44092AB-C9C2-4E9A-9EC6-6483F0041350}" dt="2024-02-06T19:24:41.627" v="1" actId="14734"/>
          <ac:graphicFrameMkLst>
            <pc:docMk/>
            <pc:sldMk cId="0" sldId="643"/>
            <ac:graphicFrameMk id="1555523" creationId="{773CBD7F-087D-4094-B2FD-CC552DBCA2A9}"/>
          </ac:graphicFrameMkLst>
        </pc:graphicFrameChg>
        <pc:inkChg chg="add">
          <ac:chgData name="Rajeev Balasubramonian" userId="d1fdae7ed13c9a74" providerId="LiveId" clId="{F44092AB-C9C2-4E9A-9EC6-6483F0041350}" dt="2024-02-06T19:04:01.341" v="0"/>
          <ac:inkMkLst>
            <pc:docMk/>
            <pc:sldMk cId="0" sldId="643"/>
            <ac:inkMk id="2" creationId="{7CC6D80F-A2AF-31B1-2D50-A2BD90953B1B}"/>
          </ac:inkMkLst>
        </pc:inkChg>
      </pc:sldChg>
      <pc:sldChg chg="addSp">
        <pc:chgData name="Rajeev Balasubramonian" userId="d1fdae7ed13c9a74" providerId="LiveId" clId="{F44092AB-C9C2-4E9A-9EC6-6483F0041350}" dt="2024-02-06T19:04:01.341" v="0"/>
        <pc:sldMkLst>
          <pc:docMk/>
          <pc:sldMk cId="0" sldId="645"/>
        </pc:sldMkLst>
        <pc:inkChg chg="add">
          <ac:chgData name="Rajeev Balasubramonian" userId="d1fdae7ed13c9a74" providerId="LiveId" clId="{F44092AB-C9C2-4E9A-9EC6-6483F0041350}" dt="2024-02-06T19:04:01.341" v="0"/>
          <ac:inkMkLst>
            <pc:docMk/>
            <pc:sldMk cId="0" sldId="645"/>
            <ac:inkMk id="2" creationId="{E1DC023A-212F-E1E3-8A6A-85708B5DA50E}"/>
          </ac:inkMkLst>
        </pc:inkChg>
      </pc:sldChg>
      <pc:sldChg chg="addSp">
        <pc:chgData name="Rajeev Balasubramonian" userId="d1fdae7ed13c9a74" providerId="LiveId" clId="{F44092AB-C9C2-4E9A-9EC6-6483F0041350}" dt="2024-02-06T19:04:01.341" v="0"/>
        <pc:sldMkLst>
          <pc:docMk/>
          <pc:sldMk cId="0" sldId="651"/>
        </pc:sldMkLst>
        <pc:inkChg chg="add">
          <ac:chgData name="Rajeev Balasubramonian" userId="d1fdae7ed13c9a74" providerId="LiveId" clId="{F44092AB-C9C2-4E9A-9EC6-6483F0041350}" dt="2024-02-06T19:04:01.341" v="0"/>
          <ac:inkMkLst>
            <pc:docMk/>
            <pc:sldMk cId="0" sldId="651"/>
            <ac:inkMk id="2" creationId="{9CFEAD22-A97B-398B-E7A0-BBC8CBED8BD9}"/>
          </ac:inkMkLst>
        </pc:inkChg>
      </pc:sldChg>
      <pc:sldChg chg="addSp">
        <pc:chgData name="Rajeev Balasubramonian" userId="d1fdae7ed13c9a74" providerId="LiveId" clId="{F44092AB-C9C2-4E9A-9EC6-6483F0041350}" dt="2024-02-06T19:04:01.341" v="0"/>
        <pc:sldMkLst>
          <pc:docMk/>
          <pc:sldMk cId="0" sldId="652"/>
        </pc:sldMkLst>
        <pc:inkChg chg="add">
          <ac:chgData name="Rajeev Balasubramonian" userId="d1fdae7ed13c9a74" providerId="LiveId" clId="{F44092AB-C9C2-4E9A-9EC6-6483F0041350}" dt="2024-02-06T19:04:01.341" v="0"/>
          <ac:inkMkLst>
            <pc:docMk/>
            <pc:sldMk cId="0" sldId="652"/>
            <ac:inkMk id="2" creationId="{2C1B22A6-546D-13DC-DB22-B6AF40021E39}"/>
          </ac:inkMkLst>
        </pc:ink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040B6FEA-FFC1-4CED-950C-3C75026750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9EB21B54-2055-4FDF-9700-7ED9329D3E8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71A2EFD9-7816-4168-8EBB-53B0161D97C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CF3B5447-F4E5-4934-BF7A-9F07A2C67FC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7083A32-3324-4A0A-BD56-CCF2AAF8AC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06T17:45:41.95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11200 4750 273 0,'2'-4'92'0,"1"1"84"0,-3-2-24 0,1 2 16 0,1-2-26 0,-2 3-18 0,1 1-17 0,-1 1-5 0,4 0-8 0,-3 0-2 0,4 1-3 0,-2 3-3 16,5 2-8-16,-5 2-8 15,7 3-5-15,-1 8-3 16,2 7-9-16,3 14 0 16,-1 17-21-1,1 10-8-15,-6 14-11 16,0 7-4-16,-5 8-6 0,-1 1 2 15,-2-1-1-15,-2 0 0 16,0-11 1-16,1-3 1 16,-1-20-1-1,-1-9 1-15,-2-16 0 0,4-9-1 16,-1-15-1-16,1-12-14 16,1-17-70-16,1-10-54 0,1-23-180 31,7-3-214-31,5-24 303 0</inkml:trace>
  <inkml:trace contextRef="#ctx0" brushRef="#br0" timeOffset="269.86">11774 4820 735 0,'10'-19'104'0,"-7"2"110"0,0 7-4 0,-3 5 5 0,-8 5-30 0,5 10-53 0,-3 6-24 0,1 20-28 0,-5 10-11 0,6 14-20 0,-6 10-8 0,9 8-18 31,1 5-7-31,0 2-7 16,3 1-4-16,6-6-1 15,2-3 0-15,2-14-8 16,0-11-29-16,-6-17-116 15,0-14-156-15,-6-23 165 16</inkml:trace>
  <inkml:trace contextRef="#ctx0" brushRef="#br0" timeOffset="480.22">11422 5227 1238 0,'-3'39'109'0,"3"-3"92"0,8-4-67 0,13-12-1 0,5-4-24 0,14-14-32 0,4-5-13 0,3-15-30 15,4-5-13-15,1-4-35 0,2-5-58 16,1 2-225-16,-2 3 185 16</inkml:trace>
  <inkml:trace contextRef="#ctx0" brushRef="#br0" timeOffset="882.16">12159 4946 1180 0,'0'36'56'0,"-1"8"62"0,1 8-18 0,7 16 20 0,3 5-14 0,7-1-56 0,5 1-24 0,5-15-19 0,2-7-1 0,-1-18-2 15,5-13 1-15,-3-18 3 16,-3-8 2-16,-5-20 7 16,0-8 4-16,-5-10 13 15,1-7 4-15,2 5 2 16,4 8-5-16,-4 21-16 16,4 16-6-1,1 26-9-15,2 16 1 16,6 14-1-16,7 3-1 15,12-12-1 1,9-5 0-16,7-24 0 0,-5-7 2 0,-12-20 4 16,-10-7 21-1,-13-16 39-15,-7-6 22 16,-12-20 24-16,-3-1-14 0,-7-15-34 16,-2-14-22-16,-5-2-29 15,-5-9-9-15,7 22-18 16,-2 14-30-16,6 30-123 15,2 15-115-15,11 13 145 16</inkml:trace>
  <inkml:trace contextRef="#ctx0" brushRef="#br0" timeOffset="1458.77">14052 4728 989 0,'-20'8'165'0,"2"0"260"0,6 2-237 0,9-1-15 16,6 2-19-16,17-6-53 0,9 3-14 0,21-2-27 0,2 2-17 15,2-2-26-15,1 4-10 0,-9 1-6 0,-7 0 0 16,-10 3 4-16,-14-1 1 0,-15 4 4 16,-4 3 0-16,-22-1-1 0,1 2 0 0,-10-4 0 31,6-1-1-31,5-5-5 0,8-2-3 15,18 2-8 1,6 4-1-16,17 4 1 0,5 3 3 16,14 1 2-1,3 1 2-15,2 1 1 16,3 0 1-16,-4-1 2 16,-1-3 2-16,-5 2 6 15,-12 6 5-15,-19-3 11 16,-12 6 2-16,-26-5 0 15,-9 0-4-15,-16-4-10 16,-7-2-3-16,-4-12-8 0,-5-7-8 16,-9-10-48-16,-5-16-26 15,-2-9-74-15,15-6-38 0,22-1-114 16,20 12-189-16,30 7 292 16</inkml:trace>
  <inkml:trace contextRef="#ctx0" brushRef="#br0" timeOffset="2532.09">16504 5367 569 0,'-3'-2'116'0,"-5"-4"168"0,5 1-74 16,-5-1 1-16,0 0-11 0,-2 3-36 0,-2-7-18 0,-7 4-23 0,0 0-22 0,-10 4-40 15,-2 2-19-15,-1 11-33 16,-4 3-4-16,0 13-9 16,6 5-1-16,6 10-4 15,8 2-1-15,16 4-1 16,4-9 0-16,18-9-1 16,3-8 1-16,5-16 4 15,3-6 3-15,-1-12 4 16,-2-13 2-16,-5-15 3 15,0-10 4-15,-5-10 13 16,-4-13 8-16,-5-15 15 16,-1-7 1-16,-10-21-8 15,-11-9 1-15,1-3-12 16,-1 7-4-16,6 25-7 16,4 18-3-16,1 42-2 0,0 19-2 15,-2 39-7 1,-4 19-5-16,1 36-7 15,2 22 3-15,5 21 5 0,4 6 0 16,16-9-1 0,3-10-1-16,10-25 0 0,1-17 1 15,7-24 4-15,-2-9 3 16,-2-23 1-16,-1-9 1 16,0-19-1-16,-2-17 2 15,4-26 3-15,-2-10-1 16,-10-17 2-16,-3 4-1 0,-10 14-6 15,-6 19-3-15,-3 41-6 16,-6 22-2-16,0 40 1 16,-1 15 2-16,1 16 3 15,3-2 1-15,13-7-1 16,3-15 0-16,14-20 0 16,1-8 1-16,3-17 1 15,-3-8 2-15,-2-17 4 16,-7-5 1-16,-3-18 4 0,2-4 10 15,-7-26 2-15,4-4 0 16,-7-5 4 0,0 0-9-16,-3 23 2 15,2 15-1-15,-7 36-4 16,1 17-1-16,-4 34-4 16,0 10-1-16,5 12-3 15,4-5 2-15,14-7-4 0,10-10 0 16,18-18-4-16,2-3-16 15,6-16-48-15,-1-9-55 16,-10-9-154-16,-7-10-146 0,5-11 225 16</inkml:trace>
  <inkml:trace contextRef="#ctx0" brushRef="#br0" timeOffset="2895.45">17783 5108 988 0,'-6'34'92'0,"4"-3"149"0,7-4-80 0,11-8 57 0,1-5-15 0,18-11-55 0,0-8-18 0,7-14-34 0,1-3-17 0,3-8-22 16,-4-7-5-16,1 0-10 15,-1-4 2-15,-15-4 10 16,-9 0-2-16,-20-5 9 15,-22 0 3-15,-18 9-17 16,-9 7-7-16,-10 31-25 16,-2 21-16-16,6 42-10 15,-2 17-4-15,17 17 3 16,7 4 2-16,26-5 5 0,9-8 0 16,23-7 3-16,14-14 1 15,18-15 0-15,13-9 1 16,18-23-2-16,14-6-5 15,4-11-68-15,0-11-48 16,-11-11-245-16,-1-10 207 16</inkml:trace>
  <inkml:trace contextRef="#ctx0" brushRef="#br0" timeOffset="7839.47">20263 4536 451 0,'7'-5'108'0,"-3"-4"148"0,1 1-48 0,3 3-6 0,-5 0-20 0,2 1-51 0,3 2-23 0,-8 8-16 15,1 1-11-15,-4 18-25 16,-5 11-4-16,3 26-29 16,-4 10-7-16,9 24-8 15,0 9-5 1,6 5-3-16,10-12-2 0,3-19 1 15,9-15 1-15,-1-21 2 16,-6-15 3-16,2-17 3 0,-1-11 4 16,4-20 24-1,1-17 6-15,-1-16 11 16,0-12-3-16,-9-11-16 16,3 6-4-16,-5 10-12 0,0 19-3 15,4 39-14-15,-4 16-2 16,0 32 0-16,1 12-10 15,9 15 6-15,8-5-2 32,13-5-3-32,5-8 10 0,9-19 2 0,-5-6 2 15,-9-17 6-15,-5-7 17 0,-8-15 32 32,-5-12 21-32,-9-20 12 0,-2-9-7 0,-13-23-9 15,-1-9-10-15,-6-19-12 16,-8-6-9-1,-4 3-25-15,-7 3-15 0,2 33-11 32,-1 16-3-32,1 30-11 0,9 11-24 15,4 11-75-15,6 9-61 16,13 7-184 0,1 8-160-16,26 12 292 15</inkml:trace>
  <inkml:trace contextRef="#ctx0" brushRef="#br0" timeOffset="8227.04">21598 5165 817 0,'0'10'160'0,"0"-1"53"0,0-6 4 0,11-3-40 0,2 0-69 0,2-1-10 0,11-9-11 15,-3 1-9-15,-2-10-12 16,4-2-9-16,-3 4-10 0,0-7 7 16,-6 2 4-16,-5-5 8 15,-8-4 4-15,-4-5-8 16,-14 1 0-16,0 5-9 16,-20 17-17-16,-1 13-9 15,-5 26-23-15,-10 11-5 16,2 14-6-16,5 4 4 15,8 8 1-15,10 2 0 16,23-2-1-16,6-8-1 0,26-9-1 16,9-10 1-16,22-12-28 15,-2-7-29-15,7-17-90 16,-2-12-54-16,11-17-120 16,10-6-63-16,10-2 218 15</inkml:trace>
  <inkml:trace contextRef="#ctx0" brushRef="#br0" timeOffset="8607.7">22481 5110 959 0,'8'-6'188'0,"-3"-1"176"0,-10 6-50 0,-11 1-85 0,-7 0-51 0,-17 8-59 16,-2 1-25-16,-12 13-49 0,-3 5-13 16,10 11-32-16,3 3-8 15,20 0-3-15,15-2-3 16,13-2-6-1,20-3-4-15,12-8-9 16,7-6-2-16,7-12 7 16,-7-8 6-16,3-13 16 15,-7-9 6-15,-4-12 10 16,0-15 4-16,-5-22 8 0,-10-13 3 16,-7-31 6-16,-4-13 4 15,-12-11 16-15,-5 7 6 16,-3 20-14-16,0 19-5 15,5 41-7-15,-4 20-12 0,6 34-4 16,-4 20-3-16,4 33-17 16,1 16 0-16,3 21 2 15,3 10-1-15,15 5-9 16,9 1-23-16,20-18-80 16,8-12-55-16,8-15-214 15,4-9 213-15</inkml:trace>
  <inkml:trace contextRef="#ctx0" brushRef="#br0" timeOffset="9398.83">20943 6149 863 0,'0'2'80'0,"2"9"133"0,6 1-113 0,-8 15-2 0,-5 11-3 0,-3 16-42 0,-3 1-14 0,0 2-12 16,1-12-9-16,7-8-7 16,2-6 5-16,-1-17 22 15,2-12 11-15,0 0 33 16,-5-6 8-16,4-16-2 16,-1-7-3-16,9-14-28 15,5 0-12-15,9-8-18 16,2 5-7-16,4 11-2 15,0 8 3-15,-5 12-5 0,3 13-4 16,2 19-6-16,-6 14-5 16,-2 8 1-16,1 8 0 15,-3 0-1 1,6-10 0-16,2-7-1 0,0-7-1 0,5-9 4 16,3-7 1-1,-1-13 5 1,-2-7 0-16,3-18 2 0,3-9 8 0,2-12 19 15,-3-4 6-15,1-2 4 16,-1 11-3 0,-20 22-9-16,0 18-3 0,-20 25-6 15,2 25-11-15,-5 13-13 16,5 5-3-16,15-1-5 31,1-18 4-31,12-13-18 0,5-7-21 0,3-18-87 16,-3-7-69-1,-3-14-281-15,0-10 270 0</inkml:trace>
  <inkml:trace contextRef="#ctx0" brushRef="#br0" timeOffset="9542.16">21751 5886 1688 0,'-36'14'101'16,"7"-1"52"-16,1-1-111 0,4-2-11 0,15-7-36 0,6 3-9 0,18-3-59 0,9 7-83 16,12 10 93-16</inkml:trace>
  <inkml:trace contextRef="#ctx0" brushRef="#br0" timeOffset="9977.18">22352 6340 1269 0,'5'-19'147'0,"-8"-1"160"0,-24-17-139 15,-10 3 3-15,-12 10-54 0,1 8-46 0,-4 24-53 16,3 9-6-16,8 20-15 0,7 5-3 0,19 1-8 16,12-7-1-16,21-6-1 15,9-14 2-15,11-13 6 16,6-5 4-16,8-12 4 15,0 0 5-15,-4-13 4 16,-7 2 4 0,-14-5 19-16,-8 2 16 0,-7 10 28 15,-7 6 12-15,-5 12-14 16,3 8-17-16,-9 20-25 16,-1 7-12-16,7 23-5 15,-3 5-1-15,5 5-4 16,-1 3-5-16,-1-6-4 15,7 1 2-15,-1-2-2 16,-4-5-1-16,-2-2-30 16,0-5-22-16,-15-8-44 15,0-2-25 1,-7 1-69-16,-16-19-37 16,-3-16-124-16,0-1-144 15,-7-33 288-15</inkml:trace>
  <inkml:trace contextRef="#ctx0" brushRef="#br0" timeOffset="10527.64">22664 5834 1490 0,'-3'-2'73'0,"17"10"16"0,1 27 59 0,-4 12-3 0,-7 15-26 0,-2 15-38 0,-2 5-20 0,0 2-32 0,0-7-4 0,8-14-13 15,3-11 1-15,3-21-5 16,0-5-2-16,4-17 1 0,0-6 4 16,6-17 7-16,5-10 5 15,8-17-1-15,3 0-5 16,-1 7-10-1,1 10-7-15,-7 24-9 16,-6 13 0-16,-12 25 5 16,1 7 4-16,-2 10 0 0,-1-2 1 0,11-12-7 31,3-10-1-31,7-18 5 0,6-2 2 0,-1-22 8 16,1-5 3-16,-4-16 19 15,-1-10 16-15,-7-23 26 16,-1-12 4-1,-4-27 0-15,-7-10-6 0,-5-10-28 32,-3 4-8-32,-5 43-7 0,-1 17 1 0,-2 49-8 15,-8 20-1 1,-1 30-13 0,-4 17-14-16,5 21 6 0,8 10 1 15,3 4 0-15,10 1-2 16,9-9-30-16,6-6-18 0,5-13-90 15,-3-12-55-15,4-15-160 16,-8-7-238-16,-2-8 350 16</inkml:trace>
  <inkml:trace contextRef="#ctx0" brushRef="#br0" timeOffset="10718.24">23276 5995 1646 0,'-4'11'125'0,"12"20"-97"0,7-1 87 0,26 3-36 0,16-6 31 0,22-17 40 15,13-10-3-15,-4-15-78 0,-6-8-20 0,-11-9-111 0,-11-1-103 0,-11 8 102 0</inkml:trace>
  <inkml:trace contextRef="#ctx0" brushRef="#br0" timeOffset="11429.48">11243 8043 78 0,'-2'-31'26'0,"-4"4"66"0,-1 0 30 0,-4 5 47 0,0 6 18 0,2 2 6 16,2 3-17-16,4 2-22 15,3 7-3-15,0 0-14 16,-3-10-1-16,6 2 8 16,0 6-3-16,-1 4-7 15,1-8-4-15,2 8-36 0,-2 0-18 16,-1 3-24-16,1 16-11 16,2 23-5-16,-1 10-7 15,-4 18-11-15,2 9-10 16,6 11-8-16,-4 6-2 15,8 11-26-15,0 3-19 16,-2-24-41-16,-4-17-22 0,2-20-20 16,-5-22-23-16,0-8-99 15,5-10-98-15,-3-25 190 16</inkml:trace>
  <inkml:trace contextRef="#ctx0" brushRef="#br0" timeOffset="11642.18">11509 7859 1239 0,'16'-32'142'0,"-2"21"137"0,5 13-36 0,-11 42-39 0,1 13-29 0,-5 22-78 15,-1 9-21-15,3 10-50 32,-1 3-9-32,4-7-9 15,2-4-1-15,3-22-59 0,4-7-57 16,-6-20-233-16,1-1 191 0</inkml:trace>
  <inkml:trace contextRef="#ctx0" brushRef="#br0" timeOffset="12219.53">11287 8434 1587 0,'8'22'143'0,"-1"-6"75"0,11-9-72 0,7-7 14 0,11-13-59 16,5-8-21-16,10-24-43 0,-4-9-17 0,2-7-36 15,2-1-39-15,-6 4-104 0,0 6-48 32,0 7-67-32,-5 6 30 0,1 19 105 15,-3 1 48-15,-12 12 113 16,-2 7 41-16,-10 2 55 15,0 11 25-15,-3 16 18 16,1 16-10-16,0 16-43 16,1 10-24-16,-2 11-39 15,1 3-22-15,6-15-12 16,9-10-4-16,4-26-1 16,2-10 6-16,4-21 14 15,-6-4 9-15,-1-23 15 16,-17-14 4-16,9-14 12 15,-6-14 3-15,1-5-6 16,10 9-11-16,-8 23-29 16,-5 14-13-16,2 34-13 0,-1 19-3 15,8 32 2-15,5 15 2 16,11 3 0-16,9-2 1 16,16-22-1-1,9-12 2-15,4-23 3 0,-9-8 11 0,-8-22 26 16,-21-16 16-16,-10-15 21 0,-4-9 2 31,-14-23-3-31,0-9-10 0,-19-20-19 0,-4-4-14 16,-7 0-25-16,-3 7-9 15,0 25-40 1,6 16-23-16,3 29-109 0,12 16-41 16,-20 8 111-16</inkml:trace>
  <inkml:trace contextRef="#ctx0" brushRef="#br0" timeOffset="12816.08">14642 8139 1336 0,'-1'-1'169'0,"-1"1"190"0,2 6-209 0,0 8 8 0,5 23-55 0,4 12-22 16,4 29-49-16,3 12-15 0,-4 21-10 0,1 2-8 0,-4 15-22 16,-5 4-62-16,0 7-91 0,3-5-77 15,-3-30-275-15,4-15 314 16</inkml:trace>
  <inkml:trace contextRef="#ctx0" brushRef="#br0" timeOffset="13092">14630 8261 1629 0,'19'-51'121'0,"3"4"58"0,16 9-21 0,7 7-9 0,12 12-9 0,6 0-10 0,2 16-48 15,-2 9-19-15,-11 11-34 16,-11 9-15-16,-16 10-5 15,-11 2 2-15,-14 7 2 16,-12 6 2-16,-15 3-10 16,-9 1-9-16,-15-10-43 15,-6-8-31-15,-4-18-77 16,-5-19-56-16,17-13-409 16,9-12 385-16</inkml:trace>
  <inkml:trace contextRef="#ctx0" brushRef="#br0" timeOffset="13390.67">15477 8218 1494 0,'49'27'53'0,"-21"9"49"0,-3 9-34 0,-18 11 17 0,2-2 3 0,4-5-39 0,1-7-12 0,8-18-14 0,3-3-1 16,2-18 4-16,-2-3 0 15,-4-19 14-15,2 0 16 16,-2-21 43-16,1 3 16 16,-9-12 27-16,-13-5-10 15,-22 2-32-15,-7-5-24 16,-9 16-51-16,-6 10-14 16,2 20-24-16,-9 8-21 15,-1 9-66-15,8 5-42 16,9 0-149-16,18 0-83 15,34-8 206 1</inkml:trace>
  <inkml:trace contextRef="#ctx0" brushRef="#br0" timeOffset="13661.85">16398 8100 1266 0,'57'-6'135'0,"-16"1"143"0,-10 3-58 0,-31 6-43 0,-15 5-24 0,-18 10-60 0,-8 3-37 16,1 8-36-16,7 3-6 0,11 5-14 16,12 1-9-16,14 2-5 15,10 5 0-15,13-3 3 16,9 4 4-16,2-4 6 16,-4-2 1-1,-4-5 5-15,-6 0 3 16,-21-9 7-16,-7-3 2 0,-20 1-11 15,-11-8-14-15,-9-6-59 16,-5-1-54-16,-12-17-206 16,-3-10-228-16,-2-24 307 15</inkml:trace>
  <inkml:trace contextRef="#ctx0" brushRef="#br0" timeOffset="13882.94">16632 7512 1316 0,'67'-3'149'0,"-2"14"171"0,-5 15-82 0,-11 38-20 0,-11 13-16 0,-22 21-66 0,1 9-41 16,-11-1-43 0,-6-4-25-16,5-9-17 15,-2 0-18-15,2-9-87 0,0-7-74 16,3-12-515-16,-4 1 425 15</inkml:trace>
  <inkml:trace contextRef="#ctx0" brushRef="#br0" timeOffset="14206.9">16898 8124 1453 0,'7'9'120'0,"7"7"184"0,9 1-201 0,4 1 26 0,8-6 14 0,3-2-28 0,6-12-31 16,6-3-15-16,14-14-28 0,2 1-3 0,2-11-13 15,-1-1-3-15,-18 2 14 16,-11 1 11-16,-31 0 19 16,-11 2 4-16,-29 4-3 15,-8 6-16-15,-8 16-30 16,-6 15-21-16,5 27-26 15,5 10-3-15,14 15 3 16,14 1 2-16,15 2-42 0,7-3-24 16,29-3-103-1,9-8-15-15,33-5-144 16,9-14-181-16,17-15 333 16</inkml:trace>
  <inkml:trace contextRef="#ctx0" brushRef="#br0" timeOffset="14552.82">18301 8362 1505 0,'-26'-24'201'0,"-8"7"100"0,-18 22-131 0,-7 12-49 0,-4 22-98 0,2 5-16 0,21 4-10 0,13-1-4 16,16-12-11-16,11-4-10 15,18-5-21-15,5-14-2 0,18-12 2 16,7-9 9-1,12-18 23-15,0-6 7 16,1-15 10-16,-7-15 12 0,-8-26 21 16,-7-14 9-16,-14-22 32 15,0-4 2-15,-17-21 17 16,-6 0 18-16,-7 26-16 16,-4 18 6-16,2 59-14 15,6 25-28-15,-10 41-26 16,4 17-15-16,-4 38-28 15,0 22 1-15,4 23 5 16,7 7-2-16,9 5-26 16,2-5-24-16,11 0-98 15,-5-17-55-15,12 1 108 16</inkml:trace>
  <inkml:trace contextRef="#ctx0" brushRef="#br0" timeOffset="15906.98">20268 7565 712 0,'8'-11'136'0,"1"3"102"0,-6 2-53 0,-9 5-3 0,5 10-43 0,-4 5-26 0,-3 24-28 16,5 14-10-16,0 25-31 16,-4 15-11-1,7 18-20-15,-6 1-2 0,0 18-10 16,-1 7-7-16,-4 4-100 31,3-3-92-31,2-28-131 0,5-16-94 0,1-30 226 16</inkml:trace>
  <inkml:trace contextRef="#ctx0" brushRef="#br0" timeOffset="16575.59">20639 8586 1301 0,'8'-25'144'0,"-4"-2"95"0,-4-10-77 0,-6 1 9 0,-15 3-60 0,-2-2-10 0,-10 10-40 0,-10 11-22 0,-1 20-28 16,-2 23-28-16,7 27-14 15,-2 9 0-15,11 11-39 16,0-8-4-16,20-13 0 16,15-10 8-16,17-19 45 15,6-14 7-15,7-12 10 16,-3-9 3-16,2-18 10 16,3-6 9-16,1-11 22 15,-4-4 19-15,-4 1 23 16,-8-6 7-16,-6 15-12 31,-3 17-10-31,-10 13-23 16,-3 18-18-16,-6 21-16 0,-1 6-10 15,1 21-8-15,3 3 3 16,9-5-7-16,4-3-1 0,12-7-42 16,8-8-7-16,6-15-6 15,3-5-14-15,9-20 14 16,1-17-3-16,-5-14 9 15,0-16 4-15,-6-22 28 16,-8-11 11-16,-3-41 20 16,-5-9 25-16,-7-12 47 15,-2 1 32-15,-8 12 10 0,1 13 0 16,-6 29-6-16,0 18-15 16,-1 37 32-16,-4 18-18 15,5 29-44-15,-2 15-20 16,1 33-51-1,1 18-1-15,-2 22 1 0,2 5-1 16,8 7-1-16,1 4-26 16,9-3-71-16,1-7-45 15,4-17-109-15,3-8-79 16,-1-24 197-16</inkml:trace>
  <inkml:trace contextRef="#ctx0" brushRef="#br0" timeOffset="16804.55">20943 8253 1665 0,'-8'16'90'0,"13"1"66"0,15-1-24 0,14 0 27 0,8-10-2 0,7-1-36 0,2-10-54 0,4-3-22 0,6-11-29 16,6 0-36-16,11-6-67 15,8 3-60-15,-6 0-155 16,-6 1-87-16,-11 7 206 31</inkml:trace>
  <inkml:trace contextRef="#ctx0" brushRef="#br0" timeOffset="17353.05">21612 8242 1177 0,'-14'25'69'0,"3"-3"52"0,11-3 4 0,17-3 27 0,8-3-7 0,9-7-21 0,3-3-6 0,-2-6-24 0,-2-10-14 16,5-6-25-16,0-3-12 0,0-8-3 16,-3 0 8-16,-18 2 6 15,-6-4 6-15,-16 2 3 16,-15 2-6-16,-9 4-13 15,-10 5-13-15,-5 19-32 16,1 13-13-16,-6 30-15 16,7 10 3-16,2 25 9 15,5 10 5-15,26 2 3 16,9-7 3-16,22-21 0 16,14-9 0-16,13-19 0 15,6-11 2-15,10-20 1 16,1-9 1-16,12-16 4 0,7-11 1 15,-5-3 3-15,-4 3 0 16,-13 9 0-16,-14 8 0 16,-25 13-6-16,-8 9 0 15,-16 16-25-15,-4-1 1 16,-7 6-23 0,-1-2-2-16,1-5 25 0,0-5-2 15,-2-4 27-15,4-8 5 16,-3-3 0-1,-2-3 26-15,8-10 26 0,0-11 9 0,14-9 8 16,7-1-28-16,20-19-28 16,1-2-13-16,12-1-11 15,2 0-3-15,8 9-3 16,6 8-5-16,2 10-84 16,10 4-99-16,7 6 111 15</inkml:trace>
  <inkml:trace contextRef="#ctx0" brushRef="#br0" timeOffset="18376">12449 9321 933 0,'-1'-8'120'0,"1"8"171"0,-2 6-141 0,1 18-10 0,-2 10-15 0,-2 17-42 0,3 12-27 0,-1 19-31 0,-2 8-7 0,5 16-12 16,0 2-3-16,0 0-9 15,0-11-33-15,0-8-100 16,0-6-119-1,0-5 133-15</inkml:trace>
  <inkml:trace contextRef="#ctx0" brushRef="#br0" timeOffset="18828.59">11796 10114 1933 0,'37'-25'61'0,"7"-1"13"0,19-10-8 0,20-2 48 0,9 7-11 0,7-15-22 0,-1 10-42 0,-3-1-22 16,-2 6-6-16,0 14-9 16,6 4 3-16,-17 13-9 31,-14 6-5-31,-28 18-18 0,-25 3-7 15,-15 12 3-15,-7 13 5 16,-8 8 18-16,-2 5 8 16,1-2 0-16,7-11-1 0,9-11-1 15,9-5-1-15,16-17-2 16,-2-8 0-16,11-12 4 16,3-10 2-1,-7-15 25-15,3-4 9 0,-8-9 21 16,-8 0 10-16,-10-12 9 15,-6 12-2-15,-15-1-5 16,-8 4-14-16,-11 12-43 16,-5-1-12-16,-2 12-70 0,7 4-29 15,6 15-146 1,10-6-202-16,28 8 264 0</inkml:trace>
  <inkml:trace contextRef="#ctx0" brushRef="#br0" timeOffset="19261.06">13626 10125 1372 0,'18'2'183'0,"-3"-2"148"0,-10 0-76 0,-8-7-12 0,-8-1-82 0,-8-3-46 0,-5 3-89 15,4 5-15-15,-5 10-17 0,-1 8-8 16,4 14-10-16,8 7-3 15,6 7 5-15,13 5 5 0,11-10 4 16,7 0 1-16,9-17 2 16,3-9 1-16,-9-12 3 15,3-9 1 1,-4-20 4-16,-4-5 2 16,4-17 6-16,-6-10 1 15,0-13 8-15,-4-8 5 0,-3-21 10 16,-6-9 5-16,-1-6 7 15,-5 4 4-15,-4 23-5 16,0 14 10-16,1 32-1 16,-5 17-7-16,1 22-17 15,-2 10-27-15,-1 30-22 16,-1 7-7-16,3 36 8 16,-1 13-15-16,7 25-48 15,4 11-43-15,14 2-91 16,7-10-30-16,18-15-139 15,8-14 212-15</inkml:trace>
  <inkml:trace contextRef="#ctx0" brushRef="#br0" timeOffset="20090.59">14492 10117 1000 0,'-3'-11'77'0,"2"-3"80"0,-3-2 1 0,0-8 20 0,1 7-21 0,3-2-53 0,0 2-20 0,0 1-25 16,-4-1-9 0,3 2-9-16,-2 3-6 15,0 2-1-15,-1 2 1 0,-2 4 5 16,-3 1 1-1,-4 3-9-15,0 1-6 0,-6 4-15 16,4 0-7-16,-11 10-11 16,4 4-3-16,5 8-4 15,-5 2-1-15,11 10 2 16,3 4 1-16,-1 1 0 16,10 0-8-16,7-8-7 15,-2-3-2-15,16-19 2 16,2-3 13-16,3-18 10 15,4-9 2-15,-2-16 3 0,-7-2 2 16,8-12 6 0,-10-3 8-16,2 5 14 15,-4 6 6-15,-9 11 6 0,-4 11-3 16,-7 16-10-16,-2 7-12 16,-7 26-14-16,-2 8-5 15,11 12-6-15,1 3 2 16,15-11-2-16,10-7-4 15,9-14 2-15,9-10 2 0,6-14 4 16,1-13 3-16,4-12 4 16,-2-11 0-16,-5-3 3 15,-5-4 2-15,-16 7 2 16,-2 10-3-16,-18 15-1 16,0 19-6-16,-11 25-5 15,-7 8-1 1,4 16 0-16,5-5 0 0,14-14-2 15,4-5-1-15,19-22 1 16,-1-9 3-16,10-18 18 16,3-9 9-16,-4-16 24 0,0-2 16 15,-5-6 17 1,0 2 12-16,-9 15-14 0,-2 9-16 16,-12 24-19-16,-4 20-18 15,-12 31-9 1,-2 17-2-16,-6 34-10 15,-1 7 0-15,-4-3 0 16,0-1 0-16,-7-14-5 0,-3-7-3 16,-5-8-12-16,-1-9-11 15,-9-16-56 1,-6-13-36-16,-7-21-261 16,-22-23 227-16</inkml:trace>
  <inkml:trace contextRef="#ctx0" brushRef="#br0" timeOffset="20732.61">13592 7230 1278 0,'12'1'95'0,"-2"9"51"0,1 8 1 0,-7 17 3 0,-4 8-30 0,0 20-54 0,-7 8-13 0,-11 12-30 16,1 7-15-16,-18 6-3 16,-3 1-2-16,-6-6-23 15,-5-4-2 1,5-15 1-16,6-9 0 0,19-14 21 15,7-8 0-15,13-11-2 0,13-3 10 16,23-13 26 0,12-1 10-1,9-7 7-15,3-6-9 0,-1-1-25 16,-9-7-5-16,-9-5-2 16,-2-3 6-16,-9-4-74 15,-4-4-64-15,-9-3 70 0</inkml:trace>
  <inkml:trace contextRef="#ctx0" brushRef="#br0" timeOffset="20938.47">13718 7868 1426 0,'0'33'237'0,"5"15"275"0,2 12-292 0,3 7 18 0,-4 14-108 0,-6 4-48 0,0 11-59 15,-3 2-5-15,-8-7-8 16,2-2-2-16,1-7-70 31,-8 3-27-31,10 8 43 0</inkml:trace>
  <inkml:trace contextRef="#ctx0" brushRef="#br0" timeOffset="24210.74">15836 10281 916 0,'2'2'135'0,"0"1"95"0,-4 0-72 0,-3 2-10 0,-7-1-68 0,-2 0-26 0,1-1-36 15,0-3-9-15,4-5-4 0,1-1-20 16,6-4 12-16</inkml:trace>
  <inkml:trace contextRef="#ctx0" brushRef="#br0" timeOffset="41743.82">12541 11626 885 0,'-2'0'96'16,"-2"2"74"-16,-6-2-28 0,-1 1-42 0,-2 1-5 0,-1-2-16 0,0 0-4 15,0 0-6-15,0 0-6 0,-7-2-11 0,4 1-10 0,-7-4-24 0,0 5-9 0,-2 5-7 0,2 9-2 0,0 13-2 16,-1 8-1-16,8 10-2 16,-1 7-1-16,10 5 0 15,5-5-3 1,8 0-9-16,6-6-3 0,11-10 1 16,-1-1 2-16,4-11 15 15,2-13 3-15,-2-11 11 16,-1-10 8-16,-2-21 17 15,-5-6 10-15,-1-21 19 16,0-7 5-16,-2-10 3 16,0-6-3-16,-8-7-17 15,2-4-2-15,-5-1-11 16,-3-4 3-16,0 7-6 16,0 4-8-16,0 16-1 0,0 10-5 15,0 19 5 1,-1 11 3-16,-1 12-3 15,-1 7-3-15,2 11-12 0,-4 8-6 16,3 13-7-16,2 1-2 0,10 16-2 16,2 9 0-16,6 18 1 15,5 4-1-15,1 16 3 16,-2 7 0-16,-1 10 1 16,1 8 1-16,3-4 1 15,2-7-1-15,7-23-7 16,4-14-4-1,3-24-4-15,-1-9 0 0,-6-19 9 16,-7-5 3-16,-8-18 4 16,-3-14 3-16,-3-22 1 15,-2-14 0-15,-3-12-1 16,-7-7 1-16,-2 3-1 16,-3 8 0-16,1 27 3 15,3 12-2 1,5 29-2-16,-2 14-3 0,2 28-4 15,3 7 0-15,3 23 1 16,3-1 1-16,10 5 1 0,1-7-1 16,5-11-2-1,8-6-1-15,4-16 0 0,6-12 0 16,-7-13 2 0,-2-8 2-16,-6-15 1 0,-6-11 2 0,-6-18 1 15,-4-12 1-15,-11-7 0 16,-1-1 0-16,-3 12-2 15,-1 7-1-15,-1 26-2 16,2 12-2-16,-1 24-3 31,1 5 0-31,6 16 0 0,6 6 2 0,8-3 2 32,5 0-15-32,8-5-85 0,-4-6-32 15,5-5-134-15,4-6-84 16,-2-15 211-16</inkml:trace>
  <inkml:trace contextRef="#ctx0" brushRef="#br0" timeOffset="42137.01">13806 11801 624 0,'-9'14'137'0,"1"4"214"0,6-2-178 0,7-1-11 0,1 1-20 0,10-5-52 0,5-3-21 0,7-8-33 0,5-1 3 16,-1-12 21-1,1-6 11-15,-3-2 8 16,3-5-4-16,-5-6-10 0,-6 1-3 16,-12-7-2-16,-10 0 1 15,-22 0-10-15,-11 3-3 16,-12 12-16-1,-5 7-10-15,1 24-14 0,2 12-10 16,15 28-6-16,7 12-3 16,17 9-2-16,14 3 2 0,15-7 5 15,14-7 0-15,9-2 4 32,6-11 1-32,10-7 1 0,2-5 0 0,1-15-35 15,3-6-39 1,-1-16-111-16,-4-14-112 0,2-23 162 15</inkml:trace>
  <inkml:trace contextRef="#ctx0" brushRef="#br0" timeOffset="45010.79">16147 11451 523 0,'0'-1'133'0,"3"2"153"0,-3 1-13 0,0 6-46 16,0-2-36-16,-4 5-85 0,2 0-38 0,-6 6-48 0,2 2-10 0,-2 8-7 15,3 8-1-15,-1 6-1 16,1 1-1-16,4 9 0 15,-7-2 1-15,6-4 0 16,-1-4 0 0,0-14 2-16,0-9 1 0,-2-10 1 15,3-8 1-15,1-11 5 16,1-8 4 0,5-11 8-16,6-8 4 15,0-14 0-15,3-2 2 0,8-6 2 16,0 3 4-1,11 5 14-15,5 5 8 16,0 17 13-16,-2 6-5 0,-4 15-16 16,-1 11-12-1,1 20-24-15,-2 3-3 0,0 19-5 16,-7 5 0-16,-4 11-1 16,3 0 0-16,-6 6-22 15,0-6-31-15,-7-5-79 16,1-6-57-16,-7-14-223 15,7-5 232-15</inkml:trace>
  <inkml:trace contextRef="#ctx0" brushRef="#br0" timeOffset="45459.56">16714 11661 1180 0,'11'20'95'0,"8"-1"92"0,1-1-67 0,13-7-9 0,-1-5-16 0,14-9-22 0,-1-7-2 0,3-7 4 0,1-5 10 0,-5-5 2 15,-8-1-4 1,-8-7-4-16,-7 4-12 0,-18-6-17 16,-5 4-4-16,-15 2-15 15,-8-4-10-15,-11 11-12 16,-2 10-15-16,-2 24-14 15,2 15-4-15,1 21-5 16,0 13 8-16,14 20 6 16,4 2 4-16,20-1 3 15,10-9 1-15,18-12 0 16,9-9 2-16,14-18 2 0,6-9 1 16,5-15 5-16,8-11 9 15,14-18 21-15,8-5 10 16,13-14 12-1,-7-4-3-15,-9 0-16 16,-20-2-8-16,-21 7-14 0,-10 2-4 0,-17 9-11 31,-8 3-22-31,-12 6-79 16,-4 0-67-16,-4 3-268 0,-3 2 249 16</inkml:trace>
  <inkml:trace contextRef="#ctx0" brushRef="#br0" timeOffset="45675.18">17348 11462 1491 0,'3'29'164'16,"5"1"161"-16,11 11-202 0,8 1-6 0,14 9-52 0,3-1-21 0,2 4-25 0,4-2-6 0,-6-3-6 15,-3-7-15-15,2-9-76 16,-8-14-58-16,2-14-205 0,3-11 187 16</inkml:trace>
  <inkml:trace contextRef="#ctx0" brushRef="#br0" timeOffset="45921">17988 10962 1549 0,'3'-6'148'0,"-1"6"111"0,0 5-36 0,-1 22-60 0,4 10-35 0,-2 25-63 0,2 15-13 0,6 18-21 0,0 6-10 0,-3 1-8 16,-3 1-3-16,-1-9-5 15,6 1-1-15,1-16-14 31,3-11-16-31,10-19-36 0,6-10-20 0,6-23-39 16,2-8-17-16,1-21-52 16,-6-17-60-16,-3-14 144 15</inkml:trace>
  <inkml:trace contextRef="#ctx0" brushRef="#br0" timeOffset="46089.37">17873 11320 1045 0,'13'7'139'0,"12"-1"204"0,8 2-182 0,21-3-22 0,7-5-19 0,9 0-58 0,-1-10-21 0,-6-3-59 0,-11-2-87 16,2-12 66-16</inkml:trace>
  <inkml:trace contextRef="#ctx0" brushRef="#br0" timeOffset="46706.63">19388 11443 1690 0,'1'18'77'0,"-1"5"42"0,2 7-53 0,3 25-9 0,1 10-14 15,0 19-31-15,4 1-8 16,-1 5-25-16,-4-8-31 16,7-5-84-16,-1-9-40 15,2-19-25 1,3-8 6-16,-5-25 37 15,0-16 43-15,-5-26 72 16,1-16 42-16,-9-31 110 0,-3-12 36 0,-9-22 55 16,-5-12 22-16,-5-2 24 15,-1 0-4-15,8 6-41 16,1 9-27-16,15 27-63 16,7 11-28-16,11 32-25 15,10 11-15 1,19 14-26-16,0 7-9 0,12 3-8 15,-1-5 0-15,3 2 0 0,1-5 1 32,-7-2-39-32,-4 0-44 0,-10-3-147 31,-13 1-145-31,-7 0 203 16</inkml:trace>
  <inkml:trace contextRef="#ctx0" brushRef="#br0" timeOffset="46896.23">19332 11659 1990 0,'46'-3'76'15,"11"-6"36"-15,6-7-8 0,2-9 11 0,-10 0-23 0,-12-4-55 0,-1 2-31 0,-6 2-90 16,7 0-76-16,0 0-379 15,-2 1 320-15</inkml:trace>
  <inkml:trace contextRef="#ctx0" brushRef="#br0" timeOffset="47223.26">19990 11704 1547 0,'-9'31'112'0,"9"4"128"0,0 3-159 16,12 1-26-16,3 5-4 0,-1 2-24 0,5-3-15 0,-3-4-8 0,-2-3-2 0,-2-11 1 15,-2-1 2 1,-5-14 8-16,-4-9 9 0,-2-13 38 16,-4-9 14-16,-6-12 26 15,0-16 23 1,0-14-2-16,1-5-10 0,10-6-23 15,8 8-32 1,9 11-38-16,6 10-5 16,7 17-14-16,4 4-2 0,4 4-9 15,5 4-24 1,-9 3-85-16,7 6-90 16,-6 2-389-16,1 2 354 0</inkml:trace>
  <inkml:trace contextRef="#ctx0" brushRef="#br0" timeOffset="47406.82">20569 11705 1701 0,'-14'25'132'0,"0"2"164"0,3 3-171 0,3 10-38 0,3 5-11 0,-4 6-50 0,1-1-17 0,6-7-41 15,4-5-37-15,18-13-112 16,6-11-86-16,5-17 140 16</inkml:trace>
  <inkml:trace contextRef="#ctx0" brushRef="#br0" timeOffset="47613.19">20631 11183 2413 0,'-21'24'105'0,"1"-7"9"0,6-4-35 0,10-7-73 0,3-6-31 16,10 2-94-16,9 1-72 0,18 11 101 0</inkml:trace>
  <inkml:trace contextRef="#ctx0" brushRef="#br0" timeOffset="48059.96">21186 11757 1736 0,'-1'-1'106'0,"-9"-10"20"0,-3-2 77 0,1-1-23 0,-9 1-44 0,-6 13-64 0,-3 8-23 0,-9 20-43 0,9 5-11 0,-8 20-31 15,4 3-12-15,8-5-26 0,9-7-7 16,25-8 12-16,12-11 12 16,10-9 35-16,10-5 13 0,-4-11 16 15,2-8 11-15,0-12 22 16,-7-12 20-16,-2-13 18 15,-7-14 4-15,-5-15 12 16,-4-9-13-16,-10-22-6 16,-3-10-10-16,-3-14-17 15,-8 0-1-15,0 10-6 16,6 22 4-16,-5 34-4 16,10 23-4-16,-9 39-14 0,4 15-13 15,-3 43-17-15,-4 17-7 16,5 31 1-1,-2 10 2-15,9 13-47 0,3 8-43 16,18-4-97 0,4-6-43-16,16-21-37 0,11-17-5 15,13-27 172-15</inkml:trace>
  <inkml:trace contextRef="#ctx0" brushRef="#br0" timeOffset="48831.95">21945 11880 1539 0,'-13'-31'240'0,"-7"-3"236"0,-10-5-260 0,-5 4-27 0,-3 10-92 0,2 1-36 0,-5 23-48 0,-2 6-17 0,-6 25-21 15,-1 7-5 1,12 15-25-16,13 2-9 0,28-7-5 15,13-4 4-15,23-15 31 16,2-9 16-16,8-17 19 16,-5-7 6-16,-3-17 20 15,-1-9 13-15,-6-10 20 16,-2-8 11-16,-8-8 9 16,-5 2-7-16,-8 12-19 15,0 10-8-15,-11 31-28 16,-11 9-10-16,-7 32-20 15,-5 13-23-15,2 19-42 16,5 2-13-16,16-9-11 0,13-7 12 16,17-21 38-16,9-10 18 15,15-17 23 1,-2-9 13-16,2-16 37 0,1-6 21 16,-5-12 36-16,2-7 9 15,-15-10-6-15,-10-4-16 0,-15 4-36 16,-4 12-15-1,-6 26-33-15,-7 13-9 16,-8 32-12-16,-2 14-15 0,5 15-31 16,9 1-8-16,21-12-6 15,10-6 10-15,9-23 36 16,4-9 14-16,-4-13 51 16,-4-10 22-16,1-11 37 15,-1-15 18-15,0-8 2 16,-5-7-10-16,-6-13-18 15,-6 0-13-15,-7 15-26 16,-3 12-7-16,-8 35-26 16,-6 19-5-16,-5 37-10 0,-2 17-6 15,6 29-9 1,-3 8-4-16,8 18-8 16,2 4-1-16,2 4-19 0,1-4 9 0,-3-6 11 31,-3-6 8-31,-13-15 40 15,-7-1 7-15,-7-16 22 0,-7-6 9 0,-12-17 11 16,-3-9 1-16,-20-20-24 31,-18-11-24-31,-19-34-71 16,-16-26-49-16,-13-39 278 16,-20-23-175-16</inkml:trace>
  <inkml:trace contextRef="#ctx0" brushRef="#br0" timeOffset="81769.22">11855 13437 607 0,'-4'0'127'0,"0"-7"130"0,2 3 2 16,-3-3-44-16,2 3-24 0,2-6-47 0,1 2-21 0,4-11-32 0,1-6-9 0,8 0-13 15,6-2-3-15,11 3-9 0,1 5-1 0,17 8-16 16,2 8-11-16,4 8-16 16,1 8-9-16,-11 10-5 15,-11 4 0-15,-12 9 4 16,-12 4 0-16,-9 7-9 16,-12-1-15-16,-20 4-32 15,-6-2-7-15,-6-7 6 16,-5-5 13-16,10-17 32 15,4-5 8-15,14-8 4 16,9-3 1-16,12-3 12 0,9 2 8 0,17-2 15 16,11 2 5-1,14 4-1-15,7-1-3 0,-1 6-6 32,-5 0-5-32,-1 6-3 0,-7 5-3 15,-11 7-2 1,-3 5-2-16,-25 10 2 0,-5 5 0 15,-24 13-4 1,-11 1-2-16,-22 2-6 16,-7-2-1-16,-29-7-3 0,-7-4-1 15,-2-9 0-15,1-15-7 16,25-17-14-16,7-9-5 16,18-13-10-1,13 0 0-15,13-6-41 0,12 4-46 0,15-3-164 31,6-6-248-31,27 6 304 16</inkml:trace>
  <inkml:trace contextRef="#ctx0" brushRef="#br0" timeOffset="83131.05">13704 13721 944 0,'1'-8'142'0,"-1"1"137"16,0-2-40-16,-1 1-27 0,1 2-23 0,0 6-30 0,0 1-16 0,-5 17-35 0,0 12-13 0,5 20-36 15,0 16-18-15,3 30-19 0,2 5-10 16,-3 15-5 0,-2 5-15-16,3-1-65 15,-2 4-44-15,7-8-88 16,3-11-52-16,7-23-327 15,-7-12 356-15</inkml:trace>
  <inkml:trace contextRef="#ctx0" brushRef="#br0" timeOffset="83384.98">13626 14093 1078 0,'-9'-81'182'0,"7"1"198"0,2 4-136 0,18 12-67 16,4 5-23-16,6 13-28 0,8 7-11 0,4 20-32 0,7 8-7 0,0 14-33 0,1 11-9 0,-12 7-13 15,-6 3-11-15,-16 7 2 16,-6 5-1 0,-13 7-1-16,-7 1 3 0,-15-3-28 15,-6-3-24-15,-7-8-56 16,-2-6-40-16,-1-21-87 15,8-2-110-15,4-9 193 16</inkml:trace>
  <inkml:trace contextRef="#ctx0" brushRef="#br0" timeOffset="83880.09">14027 13798 1111 0,'80'19'141'0,"-4"6"93"0,-10 14-93 0,-7 9-26 0,-20 4-56 0,-2 6-14 0,-17-11-26 0,-7-2-5 16,-9-15-3-16,-5-8 2 0,-7-18-1 0,-3-4 7 0,-2-15 24 0,-1-11 3 16,6-15 16-1,2-6 0-15,0-8-6 16,13-5-2-16,8 8-2 0,8 5-5 15,15 13-13-15,-3 6-6 16,4 8-15-16,1 9-6 16,-4 14-7-16,-6 12 0 15,-8 14 0-15,-5 9-8 16,-7 15-12-16,-4 9-1 16,4 2-1-16,2 0 8 15,6-22 10-15,7-12 1 16,8-17 3-16,-3-9 2 0,-2-18 19 15,1-9 8-15,-9-15 22 16,-10-14 15-16,1-10 4 16,-10-2 4-16,-1-3-14 15,0 4-12-15,-17 8-21 16,-7 0-12-16,-12 20-29 16,-3 4-23-16,1 21-46 15,3 10-34-15,11 16-63 16,10 6-42-16,19 9-195 15,12 7 236-15</inkml:trace>
  <inkml:trace contextRef="#ctx0" brushRef="#br0" timeOffset="84382.79">15504 13889 1281 0,'28'-12'176'0,"-6"-6"173"0,-19-5-63 0,-17-6-79 0,-13-4-40 0,-26-2-82 15,-4 4-35-15,-2 15-40 16,6 11-12-16,9 31-12 16,10 15-4-16,12 22-11 15,10 8-1-15,12-8-8 16,12-11 1-16,12-21 14 16,6-10 5-16,6-21 17 15,1-8 7-15,-6-13 17 16,4-8 8-16,-10-11 17 15,-3-4 6-15,-6-2 8 16,-3 2-1-16,-7 13-4 16,0 10-3-16,-4 19-19 15,-1 10-7-15,9 24-17 16,2 7-7-16,6 18-4 16,5 9 0-16,3 8 0 15,1 4 0-15,-10 4-1 16,-6-2 1-16,-13 7 0 0,-12-4 0 15,-13 3 0 1,-11-8 0-16,-21-8 3 0,-1-9 1 16,-13-18 4-16,0-8 2 15,10-20-1-15,2-15-3 16,4-26-7-16,3-19-8 0,12-19-17 16,12-6-16-1,20 6-48-15,10 9-37 0,19 6-163 16,5 4 167-1</inkml:trace>
  <inkml:trace contextRef="#ctx0" brushRef="#br0" timeOffset="84882.39">15922 13735 1303 0,'1'3'92'0,"1"11"50"0,-2 11-38 0,-2 23-43 0,2 8-26 0,2 12-31 15,1-2-7-15,8-2-17 0,2-12-2 0,2-10 3 0,1-7 6 0,-8-12 32 0,-3-7 34 0,-13-25 66 16,-11-7 17-16,-6-11 27 16,-5-12-10-16,1-7-48 15,-2-11-11-15,10-12-50 16,9 1-21-16,15 7-23 16,9 5-10-16,15 17-1 15,8 3 5-15,11 9-81 16,11 5-56-16,14 4-171 15,12 4-216-15,7 14 306 16</inkml:trace>
  <inkml:trace contextRef="#ctx0" brushRef="#br0" timeOffset="85747.69">16602 13997 1244 0,'-19'-21'130'0,"-5"-6"105"0,0-7 3 0,1-3-32 0,-3 6-32 0,3 4-54 0,-7 5-21 0,1 16-41 15,-2 6-19-15,1 15-35 16,3 11-9-16,-1 18-20 16,4 17-16-16,7 7-36 15,6 6-18-15,22-16-4 16,8-9 14-16,17-17 39 15,3-15 22-15,1-17 25 16,-4-14 14-16,-1-19 23 16,-5-10 14-16,-3-13 23 15,-1-6 3 1,-7-3 12-16,-5 2-4 0,-9 19-17 16,0 13-10-16,-10 27-34 15,0 16-13-15,-7 32-11 16,-2 17-10-16,-1 18-22 15,3 6-7-15,4-12-12 16,5-10-3-16,14-22 18 16,3-13 7-16,10-25 18 15,4-4 10-15,2-21 9 16,5-7 11-16,-1-15 18 16,3-3 6-16,-1-13 9 15,7 6 0-15,-1 18-3 16,-9 0-8-16,-6 25-16 15,-6 9-6-15,-7 13-19 0,5 16-2 16,-10 9-22 0,-1 4-11-16,-8 1-17 0,0-2-8 15,-6-1 20-15,-4-3 12 16,1-10 18-16,4-9 10 16,5-16 12-16,0-5 8 15,2-27 8-15,10-7-1 16,12-15 3-16,3-2-3 15,15 5-2-15,1 2 2 0,0 18-12 16,-1 9-6-16,-1 12-9 16,0 9-1-16,-8 12-24 15,1 4-18-15,-17 11-26 16,-3 5-11-16,-6 2 25 16,-6 5 18-16,-1-11 28 15,1-3 9-15,2-18 15 16,1-6 13-16,5-19 23 15,-1-13 7-15,7-9-2 16,1-3-10-16,9-1-17 16,2 8-5-16,8 15-8 15,-6 6-6-15,2 16-9 16,-2 11-2-16,-5 15-14 16,0 7-15-16,-1 11-60 15,-8 8-49-15,6 6-150 16,-3 10 155-16</inkml:trace>
  <inkml:trace contextRef="#ctx0" brushRef="#br0" timeOffset="86178.13">18356 13697 1241 0,'-8'-13'180'0,"-13"2"117"16,7 6-53-16,-6 5-21 0,-10 7-72 0,3 2-37 0,-20 12-56 0,-1 1-18 0,-2 11-24 0,4 5-7 0,19 3-12 16,12 0-4-16,19 1-5 31,15-1 0-31,21-1 2 16,12-2 3-16,12-7 4 15,1 2 1-15,-3-6 2 16,-10-2 2-16,-18-1 1 15,-1 0 2-15,-17-2 4 0,-8-2 1 16,-19 5 1 0,-14-1-8-16,-30 6-53 0,-31 5-64 15,-41 6 61 1</inkml:trace>
  <inkml:trace contextRef="#ctx0" brushRef="#br0" timeOffset="90233.18">16124 15594 621 0,'-15'13'118'0,"1"2"94"0,-2 1-52 0,4-5-18 0,-1-3-14 0,1-6-4 31,-1-4-18-15,-1-4-6-16,-5 0-19 0,5-7-8 15,1 0-20-15,5-7-11 16,5-1-6-16,8-9 0 15,10-4 6-15,9-9 3 0,12-4 2 16,9-1 0-16,13 12-10 16,0 8-7-16,2 25-17 15,-5 7-7-15,-4 33-4 16,-2 7-1-16,-5 14 1 16,2 0-1-16,3-9 0 15,3-3 0-15,1-18-1 0,6-1 1 16,-7-17 1-16,-6-7-2 15,-2-16 42-15,-2-4 20 16,-15-15 18-16,-2-5 7 16,-14-6-35-16,-9-11-18 15,3 4-18 1,-2-4-4-16,2 5-11 16,-4 8-29-16,6 8-92 0,-7 8-63 0,9 6-305 31,13-1 281-31</inkml:trace>
  <inkml:trace contextRef="#ctx0" brushRef="#br0" timeOffset="90543.95">17532 15337 1410 0,'15'-11'147'0,"-3"6"118"0,-7-3-53 0,0 18-59 0,-5 2-38 0,1 17-58 0,9 12-23 0,-10 6-18 15,6 11-4-15,-4 7-17 16,4 3-23-16,-6-2-93 15,1-3-58-15,14-12-210 16,-3-10 208-16</inkml:trace>
  <inkml:trace contextRef="#ctx0" brushRef="#br0" timeOffset="90852.69">17868 15561 931 0,'-3'9'168'0,"0"7"210"0,0 8-219 0,0 12-74 0,1 0-31 0,2 7-39 0,8 3-8 0,8-5-11 16,11-2-4-16,9-14-3 0,2-7-1 16,3-18 4-16,8-5 3 15,1-20 30-15,1-4 19 16,-10-9 48-16,-8 1 22 15,-14-1 12 1,-14-2 1-16,-24 4-29 0,-11 1-21 16,-33 9-38-1,-2 8-26-15,-5 18-52 0,4 14-27 0,19 18-63 16,4 3-38-16,20 1-218 16,12-9 229-16</inkml:trace>
  <inkml:trace contextRef="#ctx0" brushRef="#br0" timeOffset="91178.04">18477 15613 1381 0,'7'11'79'0,"1"11"34"16,-5 0-7-16,0 13-33 0,2 4-20 0,-1 5-37 0,7-3-10 0,2-7-7 0,9-12-4 0,8-18 0 16,8-10 8-16,6-18 48 15,2-6 35-15,-2-9 58 0,-6-2 11 16,-3 0-4 0,-10-5-9-16,-24 7-28 15,-5-2-3-15,-40-3-36 0,-9 4-21 16,-14 7-29-16,0 9-19 15,14 24-29-15,2 13-23 16,17 20-64-16,7 2-48 0,20 11-356 16,14-7 320-1</inkml:trace>
  <inkml:trace contextRef="#ctx0" brushRef="#br0" timeOffset="91789.85">19673 14716 1098 0,'-5'17'153'0,"-1"-1"149"0,0 4-53 0,-2 4-59 0,-2 6-35 0,6 6-64 15,4 10-24-15,-3 17-28 16,-1 16-14-16,3 28-18 0,-4 7-5 16,5 10-21-16,2 1-20 15,7-23-17-15,9-12-5 16,10-27 11-16,3-19 20 15,6-20 26 1,-7-14 10-16,6-28 23 16,-6-12 12-16,-3-17 16 0,-2-7 13 15,-11-2 15-15,-1 3 9 0,-8 16 2 16,-4 8-14-16,1 25-28 16,-2 11-21-16,0 23-30 15,1 11-4-15,1 8-16 31,6 2-14-31,6-10-47 0,6-10-32 0,14-23-95 16,2-8-65-16,-3-22 149 16</inkml:trace>
  <inkml:trace contextRef="#ctx0" brushRef="#br0" timeOffset="91941.92">19956 15132 1424 0,'-15'24'176'0,"0"-4"130"0,-3 2-124 0,6-8-128 0,1-4-74 0,6-13-119 0,3-8-75 0,12-4 111 16</inkml:trace>
  <inkml:trace contextRef="#ctx0" brushRef="#br0" timeOffset="92628.6">20337 15446 1137 0,'16'61'96'0,"-13"-2"81"0,4-4-95 0,-15-5-32 0,-2-2-2 0,1-14 2 0,1-2-1 16,-3-18 21-16,5-8 4 16,1-12 12-1,5-10 1-15,5-14-17 0,7-8 12 16,5-6-2-16,6-5-2 0,2 7 0 15,0 7-20-15,2 13-20 16,-2 9-14-16,2 17-15 16,-2-1-9-1,2 14-9-15,-3 10 0 0,1 6-11 0,0 5 6 32,5-5-7-17,6-1 4-15,13-10 4 0,7-11 0 16,10-13 13-16,-2-6 13 15,0-17 20-15,-11-8 18 16,-17-13 38-16,-6-4 1 0,-9-13 19 16,-16 6-8-1,-12 13-17-15,-7 4-14 0,-9 32-24 16,-4 5-18-16,5 30-29 16,0 19-5-16,4 15-18 15,7 7 6-15,19-10-2 16,9-9-3-16,23-25-4 15,7-7 2-15,4-17 10 16,-2-3 9-16,-1-14 7 16,-2-12 3-16,-6-5 4 15,-2-10 1-15,-10-1 0 16,-1 1-1-16,0 5-4 16,-2 7-4-16,8 20-4 0,-2 12-1 15,1 22-1-15,-4 9 2 16,-2 18 4-1,-9 0-3-15,2 2-4 0,-6-6-8 16,-4-5-9-16,-6-1-1 0,-11-3 7 16,-4 4 9-1,-20-6 6-15,-12-2 2 16,-14-8-11-16,-9-5-10 16,-5-13-23-16,-1-5-30 15,10-13-62-15,3-10-38 16,-3-16-107-16,5-5-126 0,-31-2 239 15</inkml:trace>
  <inkml:trace contextRef="#ctx0" brushRef="#br0" timeOffset="136119.97">6325 10330 357 0,'-8'0'119'0,"-1"3"102"0,-1-3-7 0,1 3-7 0,-1-1-13 0,7-1-12 0,3-1-24 16,0 0-8-16,0 0-12 0,0 0-8 0,-1 7-36 0,-1 2-16 0,1 9-32 0,-4 7-8 15,2 14-12-15,0 10-10 0,-4 14-6 0,-1 5-2 16,-4 8-7-16,-4 1 4 16,0 7-2-1,-1-1-4-15,-2 2 4 16,1-7 0-16,3-19 1 16,1-10 1-16,1-20-9 0,7-12-28 15,6-26-81-15,7-15-66 16,8-28 87-1</inkml:trace>
  <inkml:trace contextRef="#ctx0" brushRef="#br0" timeOffset="136765.7">7019 10369 566 0,'15'-11'154'15,"-1"3"166"-15,2 4-12 0,-4 4-40 0,-2 0-19 0,-6 6-27 0,-4 2-12 0,-4 3-35 0,-9 2-27 0,-6-2-57 0,-6-4-30 16,-8 0-37-16,-4-7-12 0,-4-8-8 0,-1-3-3 0,-6-6 0 0,9 2-1 16,11 9-2-16,2 4-3 0,14 12-2 15,2 7 0-15,9 8 2 16,-2 7 1-16,3 6 2 15,-4 1 1-15,-2 5 1 16,3 4 0-16,-7 2 0 16,-1-4 1-16,10-8-1 15,-2-7 0-15,4-16 0 16,9-4-1-16,1-13 0 16,9-9 0-16,4-6 1 15,3-1 0-15,1 3-2 16,5 2 0-16,-3 11-1 15,-4-4 0-15,3 12 2 0,-5-6 1 0,0 2 0 16,-1 3 1-16,-8 3 1 16,-6 4 1-16,-10 13 3 15,-17 4 1-15,-13 13 0 16,-9 7-1-16,-18 11-3 16,-5 5-1-16,-8-2-7 15,-3-8-17-15,10-12-64 16,14-12-40-16,28-23-123 15,14-11-70-15,19-29 176 16</inkml:trace>
  <inkml:trace contextRef="#ctx0" brushRef="#br0" timeOffset="137128.72">7248 10481 1004 0,'13'16'121'0,"-4"5"121"0,-1 2-63 0,-8 12-9 0,-3 4-38 0,-8 6-46 0,3 5-26 0,2 8-35 0,4 7-7 16,10 1-15-16,14 0-3 0,16-17-2 16,5-8 2-1,12-28 21-15,-2-11 17 0,1-21 40 16,-5-13 16-1,-11-14 19-15,-7-4-5 16,-16-10-22 0,-8 2-10-1,-18-2-18-15,-12-3-6 0,-15 9-20 16,-3 0-11-16,-3 17-21 16,1 13-7-16,4 22-8 15,-2 5-22-15,4 20-97 16,-1-9-101-16,13 11 123 15</inkml:trace>
  <inkml:trace contextRef="#ctx0" brushRef="#br0" timeOffset="137625.07">8280 10830 1249 0,'3'-8'109'0,"5"5"76"0,-7 1 28 0,3 9-51 16,2 7-31-16,-5 19-67 0,-1 13-31 0,2 25-21 0,-2 11-2 0,-2 15-6 16,2 9 10-16,0 6-81 15,-3-2-58-15,3 2-155 16,-1-11-124-16,-2-19-53 16,-5-11 204-16</inkml:trace>
  <inkml:trace contextRef="#ctx0" brushRef="#br0" timeOffset="137832.37">8185 11898 269 0,'-27'-90'95'0,"-1"-18"84"0,1-24 7 0,10-2 31 0,17 1 56 0,9 14 9 0,21 27-28 0,8 7-47 16,8 28-84-16,3 13-26 16,0 14-38-16,1 6-6 15,1 13-2-15,-1 7-2 16,-10 10-4-16,-4 10-5 0,-19 10-6 15,-9 4-2 1,-16 13-4-16,-9 4-4 16,-15 1-2-16,-2-3-16 15,-9-8-41-15,4-6-32 0,4-17-95 16,3-12-73-16,13-18 130 16</inkml:trace>
  <inkml:trace contextRef="#ctx0" brushRef="#br0" timeOffset="138037.16">8676 9896 1364 0,'50'-1'152'0,"-10"15"123"0,-2 11-24 0,-21 29-54 0,-4 15-36 0,-4 24-57 0,-1 13-43 0,-5 20-34 0,-3-1-9 15,-6 9-10-15,1-2-2 16,0-6-123 0,5 0-84-16,0-22 105 0</inkml:trace>
  <inkml:trace contextRef="#ctx0" brushRef="#br0" timeOffset="138456.51">8594 10989 1263 0,'6'-12'112'0,"8"-3"71"0,23-5-55 0,10 1-23 0,16-13-27 0,2-1-14 0,3-5-34 16,-1-7-8-16,4 7-8 0,8 5-4 0,0 3 17 16,-3 11 10-16,-19 8 29 31,-13 8 20-31,-36 3 7 15,-10 12-5-15,-28 13-27 16,-16 7-17-16,-9 15-29 16,-2 2-7-16,8-3-8 15,8-2-4-15,23-12-5 16,10-4-5-16,16-9-1 16,14-2 0-16,4 1 6 15,14-3 3-15,10 9 9 16,1-2 2-16,6 8 10 15,-8-3 2-15,-13 4 5 16,-13 3 5-16,-34 2-4 16,-11 3 2-16,-30-1-8 0,-12-3-18 15,-11-4-65-15,-5-5-64 16,0-14-139-16,-12 1 139 16</inkml:trace>
  <inkml:trace contextRef="#ctx0" brushRef="#br0" timeOffset="138796.32">6084 11939 1518 0,'11'1'101'0,"6"-4"80"0,8-3-80 0,10-1 28 0,1 1-26 0,18 0-30 0,12-1-25 0,46 1-38 0,30 0-8 0,48 3-3 15,32-2-1-15,42-8 1 0,12-3 1 0,34-15 1 16,-4-1 0-16,7-4 1 15,-10-2 1-15,-19 11 5 16,-7 2-11-16,-51 19-127 16,1 6 96-16</inkml:trace>
  <inkml:trace contextRef="#ctx0" brushRef="#br0" timeOffset="-105191.09">2593 13115 219 0,'-4'-3'58'0,"-2"-2"60"0,3 0-31 0,0-4-15 0,0-1 13 0,6 3 20 0,0-3 0 15,0 4-8-15,-3 4 0 0,0 2-11 16,0 0-4-16,-3 6-11 0,1 2-7 16,1 5-2-1,1 4-2-15,1-2-14 0,1 3-9 16,3 3-18-16,1 4-9 16,-3 11 1-1,2 5 0-15,1 12 3 0,-3 6 2 0,-3 11 1 16,-1 6 0-1,-7 13 12-15,-5 3 7 16,-4 14 5-16,0 6-1 16,-7 1-15-16,0-4-10 0,10-11-8 15,0-10-2-15,4-17-3 16,7-6 1-16,2-17-1 16,-1-2 1-16,2-13 7 15,0-1 1-15,2-5 0 16,-1-5-1-16,2-5-7 15,1-1-2-15,3-4 0 0,-3 3 0 16,3-1 1 0,-3 5 0-16,-3 0 1 0,-1 4 2 15,-1 3-1-15,-3-1 0 16,-3-2 1-16,2 1-2 0,-3-3 0 31,5-2-1-31,-2-5-1 0,-1-3 4 0,4-5 6 31,2-4 2-31,0 1 2 0,0-3-4 0,0 0-7 16,8-6-2-16,-3 1-2 16,6 3 0-16,3-4 0 15,2 1 0-15,8 4 0 32,-1-1 2-32,4 2 1 15,3 0 0-15,6 0 1 16,5 0-1-16,8 3 2 15,3-3-1-15,8 2 2 16,-3-4 0-16,14 2-2 0,2-6 1 16,23 1-1-1,9 4-1-15,11-7-1 16,-1 5 0-16,-3-2-1 0,0-5 0 16,8 9-1-16,7-7 1 15,3 3-1-15,-6 0 0 16,-5 2 0-16,5 0-1 0,9 2 0 15,9-4 0-15,-2-3 1 16,-6 2 0-16,15 1 0 16,-3 2 0-16,4 3 1 15,-1 0 0-15,-11 3-1 16,9 8 1-16,-3 2-1 16,-2 1 1-16,-16 5 1 15,-17 1 1-15,1 5 1 0,-3 1 2 16,-9 0 0-16,-8-2 0 15,-31 0 2 1,-11-5 1-16,-10 0 1 0,-6-4-1 16,-7-4-1-16,-6-3 0 0,-2-1-1 15,-2-3-1-15,-7-4 0 16,-1-1-1 0,0-6-2-16,1-5 0 0,-5-12 0 15,5-6 2-15,-7-14 0 16,2-10 0-16,2-20-2 15,-5-6 0-15,0-27 0 16,0-5-1-16,0-27-1 16,2-11-1-16,6-1-1 15,4 2 0-15,9 11-1 16,4 10 1 0,2 16 2-16,3 2 2 15,3 13-3-15,-3 6 0 0,1 9-1 16,-4 6-2-16,-3 2 3 15,1 5 1-15,-6 7 0 16,3 9 0-16,-8 15 3 0,-4 3 4 16,-5 21 0-1,-5 12 5-15,0 2 4 16,-5-8 0-16,-3 12 4 16,3 0-4-16,-6-2-1 15,-1-2 0-15,-4-2 1 0,-5 1 2 16,-4-6 0-1,0 3-1-15,-7-7-4 16,-3 0-2-16,-6-5-4 16,-6 2-1-16,0-4-1 15,-4-1-1-15,-4 5 0 0,-2-2 1 16,-4 1-2-16,-10 0 0 16,-10 9 1-16,-10-2 1 0,-10 7 0 15,0 2 1-15,0 6-2 31,3-4 0-31,-23 3-2 0,-1 0-1 0,-9-6-1 16,0 2-1-16,21-1 1 16,-4 3-1-16,-10 0 0 15,-3-1 0-15,3 7 0 16,-1-7 0-16,18 7 0 16,-2-1 1-16,-11-4 0 15,-3 6-1-15,8-8 0 16,0 2 0-16,22-5-2 15,3 0 0-15,-11-2-2 16,9-4 0-16,-1 1-1 0,6-1-1 16,16 1 0-16,5 5 0 15,11-3 1 1,1 0 1-16,1 1 1 0,-1-6 0 16,-1 2 0-16,1 0 0 15,7 1 1-15,3 2 0 16,3 3 1-16,6 0-1 0,0 4 0 31,4 6 0-31,4-4 0 16,-1 4 1-16,4-1-1 15,2-4 1-15,-2-2-2 0,0 2 2 0,1-4 0 16,1 3 1 0,-4 0 0-16,1 4 0 15,-2 0 0-15,4-3-1 16,1 3-1-16,7-4 0 15,4 0-4-15,10-3-1 0,1-1-8 16,-2 0 4-16,1 0-73 16,2-5-41-16,7 4-317 15,5-2 256 1</inkml:trace>
  <inkml:trace contextRef="#ctx0" brushRef="#br0" timeOffset="-102641.83">2788 14484 415 0,'-1'3'15'16,"-7"-1"136"-16,-2 5 33 0,-4 8-20 0,-10 8-89 0,-6 4-11 0,-1 5-45 0,-4-4-11 0,10-3-2 0,1-4 0 0,12-12 9 0,2 1 10 0,2 1 24 0,7 6 15 0,1 10 14 15,1 8 1-15,2 15-2 32,1 10 1-32,-9 8-10 0,2 7-12 0,-2 1-22 15,5 1-16 1,2 9-15 0,-1 3 5-16,2 11 17 15,-1 4 14-15,-2 9 28 0,0 10 8 16,-11 7 2-16,-5 5-6 15,-1 6-10-15,-9 4-9 16,3-2-17-16,1-1-5 16,4-14-12-16,3-22-6 15,5-31-4-15,2-15-10 16,10-30-46-16,4-8-24 16,7-20-43-16,3-4-23 15,12-21-81-15,11-3-143 0,20-18 213 16</inkml:trace>
  <inkml:trace contextRef="#ctx0" brushRef="#br0" timeOffset="-102128.23">6852 15105 922 0,'-9'24'179'0,"4"-2"234"0,6-3-293 0,1 0-11 0,11 11-35 0,-4 3-9 0,5 28-18 0,2 17-17 16,-5 23-21-16,-5 15-2 0,-9 25-2 0,-9 16 1 16,-12 34-6-16,-3 14-17 15,-9 16-70 1,0 4-70-16,7-12 82 0</inkml:trace>
  <inkml:trace contextRef="#ctx0" brushRef="#br0" timeOffset="-99119.53">2752 13680 595 0,'-3'1'112'0,"-8"4"101"16,3 4-36-16,-9 6-74 0,-2 0-20 0,-5 3-27 0,7-4-9 0,-1-9-9 0,17-4-7 16,-3-1-16-16,14-6-6 0,9-5 6 15,5-2 13 1,7 5 24-16,-1 2 9 16,5 6 3-16,1 3-8 15,-1 2-23-15,6 3-7 16,3-4-10-16,0 1-4 15,7-5 0-15,9-1-4 0,1-7 3 16,15 3-2 0,6-1 4-16,-2 3 4 0,5-4-6 15,-10 3 0-15,2 2-6 16,5 0 1-16,5-2 8 16,11 0 2-16,6-2 2 15,-2-3-4-15,-6-4-8 16,-14 2-6-16,5-5-2 15,3 4 1-15,13-1-1 16,-1 0 3-16,1 2 1 0,-12 2-1 16,-12 3 2-1,3 1-2-15,-8 5 0 16,10-2 0-16,6-1-1 0,0 0 2 16,-2-3-1-16,-9 1 0 0,-16 2 0 15,-4-5 0-15,-6 5 1 16,2-5-1-16,-4 3 0 15,2-1 0-15,6 0 0 16,-2 2 1-16,4-2 3 16,-4 3 2-16,-3 3 2 15,-9-2 5 1,-5 2-3-16,1 11-2 0,-2-3 1 16,5 3-3-16,-1-1 8 15,-2-10 1-15,8 9-2 16,9-6 1-16,7 10-3 0,3 0 2 15,-5-2 3-15,-9-2-1 32,-12-3-4-32,-4 5-2 15,-5-4-2-15,-6 1 2 0,3 3-2 0,2-5-2 16,4 2-3-16,-1 0-3 16,2-4-11-16,3 1-12 15,-7 3-50-15,-6-6-55 16,-11 7 72-16</inkml:trace>
  <inkml:trace contextRef="#ctx0" brushRef="#br0" timeOffset="-96989.75">780 14120 805 0,'-8'4'106'0,"-1"4"64"16,-4 2-19-16,-4 4-55 0,-7 0-11 0,2 3 4 0,3 2-10 0,6-3-4 0,2-3 0 15,10 2-5 1,-1 6-4-16,4 6-15 16,-1 11-13-16,1 17-19 15,-5 9-7-15,-7 11-7 16,2 2-2-16,-4-8-3 15,1-7-4-15,1-21-12 16,-1-8 0-16,2-21 0 16,2-7 3-16,-2-11 9 15,4-16 1-15,-1-22 0 16,1-13 1-16,5-20-1 0,5-5 1 16,8-5 0-16,5 5 2 15,8 9 11-15,-6 9 4 16,10 18 12-16,-5 13 3 15,-2 14 7-15,-3 8 2 0,-7 16-2 16,-1 7-2-16,1 15-12 16,-1 8-5-16,4 18-7 15,-2 6-3-15,1 13-1 16,0 4-2-16,-2 0-3 16,-2-5-1-16,0-10-42 15,-1-6-25-15,-7-11-82 16,-3-6-74-16,-2-17 127 15</inkml:trace>
  <inkml:trace contextRef="#ctx0" brushRef="#br0" timeOffset="-96788.84">553 14503 891 0,'5'12'138'0,"9"-4"142"0,11-8-130 0,3-1-14 0,4-6-47 0,3-5-17 0,1-9-52 0,0-2-12 0,7-6-47 16,-5-1-44-1,1 3-120-15,1 1-62 0,-7 2-106 16,1 3 181 0</inkml:trace>
  <inkml:trace contextRef="#ctx0" brushRef="#br0" timeOffset="-96365.71">1116 14287 404 0,'6'25'125'0,"2"10"128"0,-5 7-43 0,4 10-90 16,-4 5-38-16,3 0-55 0,2-2-13 0,0-6-9 15,-3-5-1-15,-4-11-1 16,2-8 2-16,-3-10 7 16,-3-11 16-16,-3-8 20 15,-5-12 9-15,-3-20 15 16,-1-9-9-16,4-22-6 15,2-3-1-15,11-4 11 16,7 5 5-16,10 7 8 16,8 9-2-16,11 13-23 15,6 5-10-15,2 20-20 16,-1 2-7-16,-5 13-8 16,-4 3-1-16,-19 8 2 15,-1 8 3-15,-16 6 2 0,-6 2 1 16,-12 5-3-16,-13-2-2 15,-4-3-4-15,-1-5 2 16,-10-10-2-16,10-1 0 16,9-9-5-16,10 4-3 15,17 11-8-15,4 2 0 0,23 18 0 16,11 8 2-16,13 7 2 16,-1 2 1-1,5-2 1-15,-3-1-14 0,-4-10-112 16,2-4-89-16,-7-10 109 15</inkml:trace>
  <inkml:trace contextRef="#ctx0" brushRef="#br0" timeOffset="-93967.14">846 12837 640 0,'2'-3'131'0,"-7"3"129"0,-4 0-30 0,-7 5-69 0,-5 9-26 0,-4 7-58 0,-2 4-19 0,-3-5-32 0,5 1-14 16,3-5-11-16,8-2-3 15,11-2-7-15,-1 1-2 16,14 1-3-16,6 4 3 15,6-4 11-15,6 2 4 0,8-1 12 16,2 3 4 0,0-1 4-16,0 5 1 0,-16 2 3 15,-3-2 1-15,-8 9 2 0,-11-1 1 16,-13 8-5-16,-4 0-3 16,-14 3-9-16,-3-1-6 15,-7-9-23-15,0-10-25 16,5-15-87-1,5-8-62-15,-6-23-223 0,10-10 227 16</inkml:trace>
  <inkml:trace contextRef="#ctx0" brushRef="#br0" timeOffset="-93746.91">733 12571 975 0,'4'-13'153'0,"0"5"116"0,-1 1-89 0,0 8-43 0,3 10-43 0,4 6-12 0,1 15-31 16,3 6-8-16,5 20-19 15,-5 10-7-15,0 14-11 16,0 8-1-16,-3 9-1 0,2 5-19 16,-3 4-99-1,-6-6-51-15,4-7-96 0,-3-15-78 16,7-23 205-16</inkml:trace>
  <inkml:trace contextRef="#ctx0" brushRef="#br0" timeOffset="-93421.63">1332 12798 863 0,'-8'-2'165'0,"-3"4"166"0,-8 3-108 0,-4 9-48 0,-12-3-35 0,2 6-46 16,1-1-23-16,7 1-42 15,4 4-16-15,12 4-12 16,3 11-2-16,6 10-5 15,8 12 1-15,4 7 2 16,4 5 0-16,4 2 3 16,-2-4 0-16,1-5 0 15,-5-3-18-15,-6-13-104 0,0-4-91 16,-8-16 107 0</inkml:trace>
  <inkml:trace contextRef="#ctx0" brushRef="#br0" timeOffset="-92869.68">1050 13194 797 0,'0'0'128'0,"3"3"157"0,6-3-180 0,9-3-29 0,2-8-23 0,10-10-17 0,5-6-8 0,7-14-20 0,7-1-29 0,2-2-80 16,-4 4-51-1,1 12-69-15,-9 12 14 0,-7 15 78 16,-4 4 66-16,-14 19 146 31,-3 5 37-31,-9 12 27 0,-1 5-1 0,1 13-70 16,4 1-21-16,-3 7-29 16,1 4-14-1,-1-2-9-15,3-1-19 16,0-5-84-16,1-9-45 15,-4-12-9-15,0-13 20 0,0-16 125 16,-1-11 73-16,-4-16 74 16,-6-14 21-16,-3-24-5 15,0-9-13-15,0-14-35 16,5-10-13-16,4 4-9 0,2 4-2 16,11 16 0-1,5 11 0-15,-5 22-20 0,8 14-14 16,-5 21-20-1,-1 6-4-15,1 19 1 0,-8 0 4 0,-6 7-1 16,-1 1-6 0,-12-1-4-16,-1 0-2 15,-7-5-5-15,-1-2-1 0,2-8-7 16,-5-3-3-16,2-5-45 16,8-1-42-16,4-10-187 15,11-3 160-15</inkml:trace>
  <inkml:trace contextRef="#ctx0" brushRef="#br0" timeOffset="-92463.93">1897 13274 425 0,'-11'-3'123'0,"0"-5"120"0,8 3-55 0,3 5-18 0,3 4-28 15,5 4-12-15,9 9-38 16,8 5-11-16,13 5-27 0,2 7-17 0,4-5-23 16,0-2-6-16,-3-1-4 15,-3-2 1-15,-3 1-24 31,-6-6-58-31,-8-5-305 0,-2-3 246 0</inkml:trace>
  <inkml:trace contextRef="#ctx0" brushRef="#br0" timeOffset="-92150.01">2296 13202 697 0,'-6'19'133'0,"4"0"137"0,1-1-105 16,2 1-35 0,2 2-37-16,4-2-34 0,4 3-20 0,3 3-24 15,0 2-6-15,7 4-6 0,-3-1 1 0,0-3-2 16,2-2 1-1,-7-1 0-15,-4-7 1 0,-5-1 5 16,-4 0 3 0,-11-2 6-16,-4 2 0 0,-13-3-1 15,-7-1-3-15,-4-1-17 16,-1-4-27-16,-1 2-132 16,-3 5-266-16,2 7 251 15</inkml:trace>
  <inkml:trace contextRef="#ctx0" brushRef="#br0" timeOffset="-91143.59">845 15465 812 0,'-13'12'95'0,"-7"-1"67"0,-3-1-53 0,4-2-25 0,-4-4-17 0,4 1-2 0,-2-3-12 16,-2-5-4-16,9 3-12 16,-1 0-9-16,4 3-17 15,0 3-7-15,5 8-6 16,-5 4-2-16,3 2-1 16,8 5-2-16,5-3-1 15,11 1-3-15,10-6 6 16,4-3 5-16,10-1 13 15,2-1 11-15,-2-2 20 16,-2 1 9-16,-10 1 17 16,-4 1 6-16,-13 4 7 0,-8 5-5 15,-13 4-16-15,-5 4-12 16,-17 1-29-16,1-1-26 16,-10-5-85-1,-8-1-69-15,-2-13 77 0</inkml:trace>
  <inkml:trace contextRef="#ctx0" brushRef="#br0" timeOffset="-90927.41">627 15233 923 0,'13'-5'155'0,"-6"13"132"0,6 14-66 0,-3 25-65 0,-1 17-40 0,-1 21-46 0,3 9-22 0,6 7-35 0,-3 2-3 16,4-7-6 0,-2-6-2-16,4-22-125 15,7-7-221-15,11-29 203 16</inkml:trace>
  <inkml:trace contextRef="#ctx0" brushRef="#br0" timeOffset="-90629.03">1285 15402 1016 0,'-25'15'156'0,"-1"9"171"0,-5 0-195 0,-6 6-39 0,-2 8-32 0,3-2-21 0,3 0-11 0,15-11-31 16,14-4-11-16,15-9-4 15,9 1 3-15,18-2 17 16,3 2 12-16,6 6 6 16,-3 0 2-16,-6 7 0 15,-5 6 1-15,-20 4 6 16,-11 7 1-16,-15 2-17 16,-11 6-34-16,-4-5-126 15,-8-1-174-15,4-13 174 16</inkml:trace>
  <inkml:trace contextRef="#ctx0" brushRef="#br0" timeOffset="-90236.2">1559 15725 1049 0,'18'47'101'0,"-4"5"65"0,-2 13-93 0,1 1-42 0,-2 2-23 0,2 0-2 0,-5-10-29 16,1-3-33-16,1-10-91 16,-4-9-4-1,0-22 42-15,-3-14 56 0,-4-22 148 16,-7-14 33-16,-3-27 29 16,-7-13-3-1,-2-19-9-15,-2-9-2 0,8 5-22 16,4 7-12-16,12 25-23 15,7 13-20-15,5 26-16 16,1 9-5-16,4 19-22 16,-2 0 0-16,-3 22-2 15,-1 8 2-15,-9 9 0 16,3 13-4-16,-14 0 0 16,1-1-7-16,-11-3-6 15,-1-3-10-15,-2-14-51 0,1-10-35 16,3-15-120-16,-1-8-83 15,9-21 162 1</inkml:trace>
  <inkml:trace contextRef="#ctx0" brushRef="#br0" timeOffset="-89756.78">2006 15618 342 0,'0'-7'132'0,"1"4"85"0,4 2-4 0,-2-6-17 0,4 3-46 0,0-4-19 0,6 0-27 0,4-2-13 15,5-2-27-15,8-1-10 16,7-4-13-16,1-7-5 0,10-3-8 16,-2-4-4-1,2-1-12-15,0 1-2 0,-7-1-1 16,-3 5 2 0,-11 2 13-16,-5 3-29 15,-9 5-116-15,-10 1-127 0,-9-6 118 16</inkml:trace>
  <inkml:trace contextRef="#ctx0" brushRef="#br0" timeOffset="-89449.22">2272 15134 995 0,'2'4'86'0,"6"1"66"0,-5-2-11 0,10 0-34 0,-1-3-7 0,7 0-29 0,5 0-14 15,7-1-14-15,2 1-5 16,13 0-7-16,3 1-1 16,-3 7-10-16,1 5-2 15,-17 6 4-15,-8 3 2 16,-14 14 4-16,-11 2-1 0,-14 14-4 15,-9 0-11 1,-16 10-72 0,-7-7-75-16,-3 6 72 0</inkml:trace>
  <inkml:trace contextRef="#ctx0" brushRef="#br0" timeOffset="22583.25">5306 6277 737 0,'6'-14'57'0,"7"-11"31"0,4-5-41 0,2-4-30 0,-1 1-8 0,-6 8 2 0,-9 6 17 0,2 8 43 0,-8 10 26 0,-6 7 39 0,-7 7 5 0,-19 7-5 0,-11-3-11 16,-6-1-35-16,0-6-17 16,0-14-34-16,2-10-14 31,-10-13-10-31,-7-9 0 0,-11-5 11 0,-3 2 0 16,-18-2 2-1,-7 6-2 1,-3 8-15-16,-3 5 1 15,0 10-4-15,-9 4 1 16,-13 8 4-16,-5-4 5 0,8 6 7 16,3 0 1-16,8-2-5 0,0 4-3 15,0-4-9 1,13 2-2-16,16 6-1 16,7 3-4-16,21 6-1 0,1 2-1 15,9 5-2-15,8 4-2 16,4 5-4-16,7-1-1 15,4 12-5-15,0 0 0 0,3 15 1 16,3 7 0-16,1 14 6 16,2 8-1-1,2 15 0 1,3 4 0-16,5 16 0 16,2 8 1-16,3 21 3 0,-5 2 2 0,0 12 1 15,-1-1-1-15,9-4-3 16,3 5-2-16,0-4-1 15,2-3 1-15,-2 2 3 16,0-1 3-16,-2-1 1 0,-1-9 2 16,2-10 1-1,2-9-2-15,10-18-1 0,5-13-3 16,11-25-1-16,9-8 0 16,13-15-1-16,3-5 1 15,8-4 0-15,2-5 1 16,12-4 1-1,3-4 1-15,13-6 1 0,12-2 0 16,20-19-1-16,9-1 1 16,3-12-4-1,-5 1 0-15,1-9-2 0,12 3-1 0,8-6 1 32,1 1-1-32,7-6 1 15,0-2-1-15,15-5-1 16,1 3 1-16,10 3 2 15,9 2 0-15,-7 6 2 16,5 5 1-16,11 4 0 16,-16 1 2-16,1-2 0 15,1-2 1-15,-11-9 1 16,1-5-2-16,-1-6 0 0,1 0 0 16,-6-5-1-16,2 5 0 0,-7 8 0 15,-3 0 0-15,-6 9 1 16,-2 2 0-16,-5 3 0 15,-10 6 1-15,-21 3 1 16,0 2-1-16,-5 0 0 16,-8 2 0-16,-17-2-5 15,-14 0-6-15,-23-2-8 0,-5-4-3 16,-15-3 5 0,-2-1 5-16,-13-3 11 15,-6 1 14-15,-5-6 20 16,-6 0 7-16,-6-9 14 15,-3-11-7-15,-9-14-10 16,-2-11-8-16,-6-24-12 0,-2-12-5 16,2-29-4-1,1-14-3-15,7-19-5 0,1-6-1 16,11-10-1-16,4-2-1 0,2 0 1 16,7 1 0-1,-1 6 0-15,4 5 2 16,-7 0 0-1,7 11 0-15,-1 8 1 0,-2 9-1 0,-5 21-1 16,-3 10 2-16,-3 25 3 16,-13 7 6-1,3 30 12 1,-7 8 4-16,-7 13-4 0,5 13-6 16,-14-1-10-16,-5 2-4 0,-10 0 1 15,-9-3-2-15,-6-1 0 0,0 1 0 31,-1-3-1-31,1 1 0 0,5-3 0 0,-2 0-2 16,-7 2-1-16,-4-4 1 16,-25 4 4-1,-6 0 5-15,0-5 3 16,-7 1-3-16,4 2 2 16,-5 7-2-16,-24 2 0 15,-5 7 7-15,-8 5-13 16,-5 9-1-16,-14 8-4 15,1 6-8-15,-17 5 7 16,-4 0 1-16,-7 4-1 0,0-4-7 16,-4 0-39-1,-13 2-28-15,18-1-102 0,-17 6-116 16,-28 10 169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06T18:49:11.35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20546 7050 306 0,'-13'11'61'0,"0"0"102"0,1-3 10 0,-4 4 33 0,2 6 12 0,-2-4-25 15,2 5-23-15,0-2-51 0,-1-4-16 0,9-5-23 0,-2 0-7 0,8-8-6 16,2 1-2-16,9-1 2 0,3-6 4 15,14-1 1-15,9 3-3 0,12-9-14 16,6 4-9-16,9-4-18 16,4-1-7-16,3 3-9 15,-4 3-4-15,-11 8-3 16,-13 2 0 0,-19 9 14-16,-9-2 5 0,-13 5 11 15,4 0 4-15,-6 5-3 16,-4-1-2-16,2 8-4 15,-1 9-3-15,-5 5-7 16,3 8-3-16,-9 9-6 16,1 6-2-16,-7 11-4 15,-1 4-1 1,-1 1-1-16,-1-1-1 0,4 0-1 16,-3-6-1-16,4-6-3 0,1-1-15 15,1-3-60 1,3-1-39-16,6-7-100 0,3-5-48 15,11-19-210-15,5-8 265 16</inkml:trace>
  <inkml:trace contextRef="#ctx0" brushRef="#br0" timeOffset="1014.68">21603 7431 446 0,'-4'-1'137'0,"3"-2"93"0,1-2-22 0,0-3-26 0,0 0-49 16,3-1-16-16,0-1-6 0,2 4-5 0,-4-4-6 15,-1 1-7-15,7 3-16 16,-1-4-5-16,4-1-8 15,2-1-5-15,6-4-10 16,2 0-6-16,4-1-12 16,-1-2-5-16,3 3-10 15,0-1-4-15,9 7-4 16,3 2 0-16,0 7 0 16,0 1 0-16,-10 9 3 15,-4-3 1-15,-5 10-2 16,-4-3 0-16,-7 3-4 15,2-1-1-15,-5 1-3 16,2 2 0-16,-7 0 0 0,0 0 0 16,-4 4 1-1,-7 2 1-15,-8 5 1 16,-2 5 1-16,-6-4 0 16,-4 6-1-16,-4-3-2 0,-4 8-1 15,-2 6-2-15,0 5-1 16,-8 8-2-16,-2 3-2 0,-2-3 1 15,-1-6 0-15,8-13 2 16,8-5 2-16,19-12 0 16,4-7 1-1,10-4-1-15,10-2 0 0,7-11 0 16,6 1 1-16,12-1 2 16,8-1 0-16,9-1-2 15,5-3-1-15,5 5 0 16,1-1-1-16,8-1-2 15,7-1 1-15,-4 0-17 16,5-2-33-16,-6-1-161 16,-1 4 134-16</inkml:trace>
  <inkml:trace contextRef="#ctx0" brushRef="#br0" timeOffset="2475.81">22830 7155 420 0,'2'0'156'0,"4"0"188"0,0 0-62 0,7 2-34 0,1 4-34 0,-1-3-45 0,-1 4-17 0,1-4-35 15,-2 3-15 1,-8 4-38 0,-3 1-16-16,-11 8-28 0,-8 6-9 0,-14 10-8 31,-5 7-1-31,-5 10-2 15,-4 5-3-15,3 8-7 0,-2 1-2 0,8 0-1 32,7-3 2-32,12-12 7 0,8-6 2 0,11-13 0 15,8-5 0-15,14-12-2 32,5-2 0-32,12-8 2 15,7-5 1-15,1-6-2 16,5-2-18-16,2-11-91 15,-5 0-75-15,-5-6 94 16</inkml:trace>
  <inkml:trace contextRef="#ctx0" brushRef="#br0" timeOffset="2687.82">22997 7474 1124 0,'0'8'253'0,"-1"1"269"0,1 10-275 0,1 6-29 0,4 13-116 0,3 8-45 0,0 16-46 16,-5 5-4-16,-2 9-5 15,-2-3-5-15,2-9-56 16,3-5-49-16,5-15-164 16,4-2-244-16,13-5 299 15</inkml:trace>
  <inkml:trace contextRef="#ctx0" brushRef="#br0" timeOffset="4196.72">18736 8360 867 0,'-17'10'115'0,"-5"2"93"0,-4-1-32 0,0-1-65 0,-1-1-31 0,5-1-50 0,1 5-6 0,9 1-4 0,7 0-1 0,5 10-1 15,1-4-2-15,15 10-5 16,8-3 0-16,14 6-2 16,12 0 3-1,26-4 2-15,14-2 1 0,12-15 0 16,1-1-4-16,-10-9-3 16,3-5-2-16,-6-1-1 15,-2-8 0-15,-7 1 3 16,-16-3 2-16,-24-7 17 15,-8 2 8-15,-19-11 11 16,-8-6 6-16,1-15-8 16,-7-18-6-16,-7-16-13 15,4-11-7-15,-3-16-7 0,0-5 1 16,4-11 7 0,2-4 3-16,0 1 9 0,-2 8 2 15,-4 13 0-15,6 4-2 16,-5 8-8-16,1 2-5 15,-6 11-6-15,-4 1-3 0,0 13 2 16,0 7-1-16,1 2 0 16,0 10 0-16,2 2 2 31,3 4 1-31,5 10-1 0,3 2 0 0,0 9 0 16,2 5 0-16,3 7 2 15,-2 5-2-15,3 0-3 16,5 7-3-16,3-1-4 15,7 1-1-15,-2-4-2 16,3 0-2-16,8 4-2 16,9-1 0-16,18-3 0 15,8 4 1-15,20-3-1 16,16 1 1-16,28-3 0 0,8 1 0 16,26-6 0-16,12 0 1 15,25-1 1-15,10-3 3 16,43 0 6-1,-9-1 5-15,29 3 4 0,17 2 0 16,-18 0-2 0,24 5-4-16,-34 1-4 0,-11 2-1 0,-8 1-2 15,-33-2 0 1,-18 1 1 0,-17-1-8-16,-34-4-88 0,-15-3-84 0,-30-11 92 31</inkml:trace>
  <inkml:trace contextRef="#ctx0" brushRef="#br0" timeOffset="5321.31">17979 7256 705 0,'0'-3'170'0,"1"-3"220"0,-1 1-92 0,-3 2-33 0,-3 1-37 0,0 2-74 0,-2 0-29 0,1 4-53 16,-2 5-14-16,0 5-27 15,2 4-9-15,-2 18-11 16,1 3-4-16,0 24-6 16,-1 7-1-16,-1 13 1 15,5 1-1-15,-1-4-22 16,1-7-34-16,8-16-90 16,8-13-52-16,12-19-236 15,3-11 247-15</inkml:trace>
  <inkml:trace contextRef="#ctx0" brushRef="#br0" timeOffset="5698.99">18723 7070 1182 0,'0'-12'194'0,"0"1"147"0,-12 11-135 0,-9 3-34 0,-9 11-90 0,-4 6-36 0,-1 10-31 15,-1 8-9-15,-1 16-10 16,4 7-3-16,2 13-1 0,2 5-1 16,12-3 2-16,9 1-2 15,16-18-4-15,12-4-2 16,12-24 0 0,9-5 3-16,6-14 10 15,5-9 3-15,0-9 25 0,-1-8 14 16,-8-10 23-16,-10-3 10 0,-11 2 4 15,-10-2 1-15,-19 2-6 32,-11 0-5-32,-17 3-22 0,-6 6-16 0,-7 8-30 31,-3 10-15-31,7 20-37 0,1 11-37 0,9 10-122 16,5 5-101-1,17 4 165-15</inkml:trace>
  <inkml:trace contextRef="#ctx0" brushRef="#br0" timeOffset="10647.5">20449 8447 335 0,'-4'3'130'0,"2"7"150"0,0-6-3 0,7 3-52 0,5-6-32 16,5-1-59-16,8 0-30 0,2-6-21 15,2 4-12-15,-1 2-7 0,9 2-8 0,0 3-8 16,7-4 1-16,1 1-15 16,3-1-5-16,-8 3-15 15,-8 0 7-15,-16-2 22 16,-11-2 7-16,-14 1 6 15,-8 1-13-15,-19-2-23 16,-3-2-9-16,-13-1-24 31,-4-3-12-31,-2 1-18 0,-5-4-5 0,10 6 13 16,6 3 10-16,13 4 15 31,16 4 5-31,8-3 1 0,9 1 2 16,11-4 6-16,10 3 5 0,10 2 8 15,4-2-1-15,16 5-5 16,3-6-3-16,12 3-5 16,3-6 2-16,-3-1 2 15,2 0-1-15,-14-1 12 16,-12-1 6-16,-18 2 15 16,-18 0 7-16,-24 0-6 0,-10 0-5 15,-25 0-19 1,-8 0-16-16,-12-5-34 0,-4 2-18 15,12 2-25 1,3 1-1-16,21 4 24 0,9 7 12 16,21 2 21-16,11 1 12 0,19-1 16 15,10-7 11 1,22-4 21-16,7-2 0 16,11 0-2-16,7-7-8 15,-7 1-11-15,-3 3-2 0,-14-5-5 31,-13 3 1-31,-15 2 3 0,-20 2 1 16,-4-6-8-16,-20 6-9 0,-17 1-17 16,-9 3-6-1,-3 8 0-15,2 0 6 0,12-5 11 16,8 2 3-16,17-6 10 16,12-2 3-16,7 0 6 15,16-2 1-15,11-6-2 16,8-3-1-16,8-1-4 0,-2-3-3 15,1-2-3-15,-6 3-5 16,-16-7-98-16,-9 6-186 16,-39-25 170-16</inkml:trace>
  <inkml:trace contextRef="#ctx0" brushRef="#br0" timeOffset="20273.93">20807 5014 348 0,'-3'0'117'0,"0"0"97"0,-3-3-54 0,3-2-22 0,1-6-31 16,2 1-9-16,0 1-9 0,2 3-1 0,-2 6 2 16,0 0-7-16,0 0-15 0,0 0-5 0,-2 0-16 15,2 0-3-15,-1 1 4 16,-7 10 2-16,4-8 4 31,3 5 1-31,-7-3-6 16,2 4-6-16,-5-2-9 15,0 2-5-15,-2 1-9 0,2-6-5 16,-2 9-3-16,1-2-1 16,-1 5 0-16,-1 3 2 15,0 3 0-15,0 6-2 16,1 4-5-16,0 4-2 16,4 3-3-16,2 2 0 15,-2-3 1-15,6 3-1 16,-7-1 1-16,9 2 0 15,1-2-1 1,3-1-1-16,10-3 0 0,2-6-1 16,7-4 0-16,2-4-1 0,6-8 2 15,3-1-1-15,-1-10 1 16,2-2 0 0,8-5 2-16,-3-11 0 0,7-10 2 15,-5-5 1-15,-3-9 4 16,-2-4 5-16,-9-6 6 15,-4-3 1-15,-2-1 5 16,-1-1-1-16,-5 2-2 16,-4 1 1-16,-11 7-4 15,0 5 0-15,-13 6 6 0,-4-3-2 16,-9 2-3-16,-2 0-3 16,-5-3-10-16,-5 3-3 0,-6 7-4 15,-2 6-1 1,-4 14-4-16,-1 7-3 15,2 17-35-15,3 7-23 0,5 12-66 16,8 6-57 0,8 6-218-16,9 4 236 15</inkml:trace>
  <inkml:trace contextRef="#ctx0" brushRef="#br0" timeOffset="21879.86">18842 3661 304 0,'6'0'152'0,"-6"3"169"0,-5 3-20 0,-7 2-53 0,-6 0-36 16,3 3-57-16,-7-3-22 0,4-2-38 0,1 0-16 0,1-4-28 0,2 3-12 0,-2 3-20 16,-4 3-7-16,-3 14-8 0,1 8-2 15,0 18-3 1,7 8-2 0,5 14 0-16,10 3 0 0,13-4-1 15,10-6-1-15,7-15-1 16,10-12-2-16,12-24 1 15,9-14 3-15,6-21 4 16,-1-13 1-16,-9-18 17 16,-15-7 9-16,-7-7 22 15,-8-3 13-15,-13 2 5 0,-3 1-3 16,-13 1-14 0,-10 1-12-16,-13 4-20 0,-9 4-7 15,-11 16-23-15,-12 10-15 16,-6 25-24-16,3 15-9 15,3 28-40-15,11 11-25 16,15 23-86-16,7 6-97 0,16 12 175 16</inkml:trace>
  <inkml:trace contextRef="#ctx0" brushRef="#br0" timeOffset="22392.84">18712 4162 805 0,'26'-52'173'0,"2"2"122"0,7 7-74 0,-1 5-38 0,-2 11-70 0,0 4-30 16,-9 18-43-16,-2 10-14 0,-1 14-21 16,-2 11-5-16,-4 9-24 0,0 1-7 0,2-1-17 0,3 0 0 15,4-12 23-15,3-5 5 0,2-17 20 16,-1-5 5-1,-2-13 15 1,2-6 10-16,-3-10 16 0,-1-3 10 0,-7-1 15 16,-3 1 3-1,-5 1 3 1,-5 2-5-16,-2 6-24 16,-1 4-12-16,0 19-25 0,0-2-7 0,3 21-6 15,4 8-4-15,2 8-8 16,9 1-2-16,5-11-1 15,7-6 2 1,-1-9 12-16,5-6 3 16,-8-5 6-16,-3-6 3 0,-7-13 2 15,-2-2 1-15,2-11 5 32,-2-2 3-32,-3 0 4 15,-1 5-2-15,-2 15-9 0,-4 5-7 16,3 21-9-1,-1 13-2-15,-3 9-17 0,5 6-17 16,0-1-60-16,1-3-47 0,12-10-242 16,-1-3 229-16</inkml:trace>
  <inkml:trace contextRef="#ctx0" brushRef="#br0" timeOffset="22675.52">19877 3878 1185 0,'-21'-6'121'0,"2"4"97"0,-3 9-83 0,6 10-55 0,-1 7-35 0,11 14-40 15,3-2-5-15,12 2-5 16,10-7-1 0,11-9 1-16,6-9 1 0,5-13 21 15,3-6 17-15,-6-12 27 16,-3-2 23-16,-11-2 11 15,-5-4-2-15,-21 0-11 16,-9-4-20-16,-22 1-32 16,-5 1-20-1,-6 3-51-15,-5 1-31 0,0 13-83 16,8 6-76-16,11 8 130 16</inkml:trace>
  <inkml:trace contextRef="#ctx0" brushRef="#br0" timeOffset="22874.62">20202 3391 1468 0,'11'-11'143'0,"-3"8"111"0,-2 4-100 0,0 14-35 0,-1 11-53 0,3 23-52 0,-3 7-4 0,1 19-2 16,3 9-32-16,-2-1-89 31,-3 4-104-31,6-10 106 0</inkml:trace>
  <inkml:trace contextRef="#ctx0" brushRef="#br0" timeOffset="23145.06">20191 3792 1066 0,'33'-24'135'0,"-3"5"100"0,3-3-32 0,-5 12-38 0,-3 4-44 0,2 6-49 16,-3 3-7-16,-8 5-17 16,3 5-10-16,-10 3-12 0,4 9-7 15,-4 11-10-15,-4 4-4 16,0 7-11-16,-4 3-11 15,1 1-83 1,6-6-51-16,4-16-297 0,9-7 258 16</inkml:trace>
  <inkml:trace contextRef="#ctx0" brushRef="#br0" timeOffset="23289.42">20468 3607 1329 0,'-12'-9'29'0,"10"-2"-58"0,1-11-73 16,18-4 65-16</inkml:trace>
  <inkml:trace contextRef="#ctx0" brushRef="#br0" timeOffset="24022.76">20727 3809 478 0,'-3'6'137'16,"1"-1"72"-16,5-7-17 0,10-1 12 16,3-3-66-16,6-2-18 0,3 3-8 15,2-1-6-15,0 1-21 16,3-3-13-16,3-1-21 15,-5-2-11-15,-1-2-3 16,-5-1 1-16,-6-5 0 0,-5-3 2 16,-6 0 2-16,-5 2 1 15,-5 2 1-15,-4 6-2 16,-9 15-14 0,-4 6-9-16,-8 21-17 0,-6 3-5 15,-4 11-6-15,4 8-4 16,8 2-12-16,7-2 1 0,16-9 0 15,5-10 5-15,12-11 12 16,2-10 3-16,11-8 1 16,2-4 3-16,11-11 2 15,-4-5 1-15,1-9 3 16,6-2-1-16,-8 0 1 16,3 2 0-16,-2 3-3 15,-12 6-1-15,-2 10-4 16,-6 6-1-16,-4 17-15 15,-4 0-8-15,1 7-12 16,-3-4-7-16,6-2 11 16,2-2 10-16,3-5 12 15,3 0 8-15,6-7 5 16,1 3 0-16,8 2-1 16,-3 4-2-16,7 6-21 0,1-4-11 15,-1 0-18-15,6-4-1 16,3-10 24-1,-5-1 11-15,-6-12 57 0,-10-4 17 0,-8-11 32 16,-3-8 17-16,-4-7-4 16,-5-10 5-16,-7-10-11 15,0-1-11 1,-9-6-22-16,0-1-15 16,3 17-10-1,1 12 0-15,5 27-6 16,-4 14-8-16,2 20-15 15,0 12-6-15,5 20-14 0,2 1-15 0,7 12-52 16,1 0-42-16,2-7-155 16,-6-6 155-16</inkml:trace>
  <inkml:trace contextRef="#ctx0" brushRef="#br0" timeOffset="24203.37">21650 3702 986 0,'50'3'83'15,"6"-3"8"-15,-4-5 4 0,8-6-167 0,-5-3-191 0,-5-2 159 0</inkml:trace>
  <inkml:trace contextRef="#ctx0" brushRef="#br0" timeOffset="24647.48">19148 5104 1125 0,'0'11'103'0,"9"-2"50"0,7-3 0 0,11-1-17 0,11-3-36 0,14-4-39 15,9-3-17-15,7-2-28 0,5-3 2 0,-16 1-88 32,-5 1-62-32,-26-3-273 15,-5 4 217-15</inkml:trace>
  <inkml:trace contextRef="#ctx0" brushRef="#br0" timeOffset="24823.99">18982 5463 1613 0,'24'18'168'0,"1"-6"79"0,22-10-78 0,7-7-3 0,9-11-95 0,10-1-36 0,12-10-53 16,6-4-57-16,10-1 44 15</inkml:trace>
  <inkml:trace contextRef="#ctx0" brushRef="#br0" timeOffset="39849.58">20623 8408 738 0,'3'0'67'0,"-1"0"56"0,-6 1-6 0,-7 9-31 0,-4-1-4 0,-1 2-12 0,-5 0-13 0,6-1 4 0,-1-1 5 0,3-3-2 16,5 4 4-16,7-5 6 15,1 2 7-15,9-5 13 16,2-2 1-16,7 0-9 16,-1-2-8-16,5-5-15 0,3 0-10 15,2-4-8 1,8 10-4-16,7-4-4 0,9 5 2 16,12 3-5-1,5-3-3-15,9 2-7 16,-1-1-6-16,-5 2-7 0,0 7-3 15,3-2-4-15,3 1 0 16,4 2-2-16,4-1 0 16,-13 2 0-16,-2-1 0 15,-18-6-1-15,-5 5 1 16,-6-6 0-16,-1 3 0 0,1-4-1 16,0-3 1-16,-3-2-1 15,-2-3 0-15,-5 5 0 16,-2-3 2-1,-12 3-1-15,-4 2 3 0,-13-2 1 0,-3-5 0 16,-18 2-2 0,-9-7-2-16,-22 1-3 15,-6 4-1-15,-7-6-7 0,-4 3-3 32,-20 2-4-32,-7-2-1 0,-16 5 8 0,-3 3 3 15,14 0 4-15,3 2 1 16,11 5 1-1,-6-5 0-15,-1 4-1 0,1 4 1 16,6-2 0-16,6 0 0 16,10 4-1-1,10-1 0-15,10 3-2 0,9 1 2 0,13-4-1 16,4 0 1-16,14-3-2 16,8-2 2-1,8 0 4-15,9-3 3 16,19 1 4-1,8-3 1-15,24-2-5 16,12-1-1-16,29 0-2 0,12-4-1 16,5 3-1-16,-1-2 0 15,-10-3 0-15,-2 7 1 16,4-4 0-16,1-3 0 0,-11 3 0 16,-10-4 0-16,-18 4 2 15,-13-4 0-15,-14-1 3 16,-11 1 0-16,-19 1 2 15,-6 2 3 1,-13-1-2-16,-7 1 0 0,-16 0-3 16,-7-4-4-16,-18 7-2 15,-4-3-1-15,-27 4-9 16,-18 2-5-16,-26 0-4 16,-13 0-2-16,3 3 8 15,1 5 5-15,1 8 2 0,5 3 3 16,18-2 0-1,19 4 1-15,35-9 1 0,14-2 0 16,22-5 5 0,11 1 1-16,15-5 2 0,11 4 0 15,11-2-3-15,8 0-1 16,15 7-3 0,12-2 0-16,25-2-2 0,9 4-2 15,7-9 1-15,3 4-1 0,0 1 2 16,11-4 0-16,9-1 1 15,-6-1 0-15,-16 0 2 16,-12 0 1-16,-32 0 1 16,-9 0 1-16,-19-3 3 15,-16 2 1-15,-18-7 0 16,-7 3-3-16,-23-4-14 16,-10-4-11-16,-13 2-36 15,-10-5-28-15,-24 0-108 16,-7-1-5-16,-32-13 91 15</inkml:trace>
  <inkml:trace contextRef="#ctx0" brushRef="#br0" timeOffset="54043.95">21830 4777 510 0,'-2'-1'90'15,"1"-1"106"-15,-7-1-16 0,6 3-15 0,-6 3 4 0,2-1-5 0,-5 2-7 0,0 3-10 0,8-4-5 16,-5 0-14-16,8-1-7 0,0-1-18 31,0 2-14-31,0-3-26 16,-2 2-14-16,1 3-17 0,1 3-1 0,0 6-7 15,-2 6 0 1,-9 15-8-16,-2 7-4 0,-9 12-6 16,-5-2-2-16,-7 3 0 15,-9 1-2 1,1-6-1-16,4-3 0 0,5-7 0 15,9-4-1-15,8-11 1 16,7-4-1-16,4-2 0 0,2-7 0 31,3 1 1-31,0 0 0 0,3-6 0 0,3 1 0 16,1 0-1-16,2-5 0 16,15 2-1-16,4 0 0 15,15-4-1 1,9 1 1-16,3-2 0 15,-1 3 1-15,-2 3 0 16,-2-1 0-16,2 3-1 0,-1-2 1 0,-12-1-37 31,-4 0-41-31,-16-4-136 16,-3-1-115-16,-9-11 174 16</inkml:trace>
  <inkml:trace contextRef="#ctx0" brushRef="#br0" timeOffset="54390.22">21932 5110 967 0,'3'-3'138'0,"2"-2"169"16,0 2-86-16,-4 3 21 0,1 0-38 0,3 3-57 0,-5 3-21 0,1-1-28 15,-1 0-14-15,-4 4-28 0,-1 6-7 0,0 10-19 0,-3 6-9 0,4 10-9 16,-4 8-4-16,6 5-6 16,-1 9-1-16,-2 6 0 15,0 9-1-15,-4 7 0 16,-2-3-15-16,1-5-47 15,1-4-39-15,0-12-123 16,5-14-91-16,9-10 171 16</inkml:trace>
  <inkml:trace contextRef="#ctx0" brushRef="#br0" timeOffset="58732.2">20908 9221 334 0,'-1'-1'130'0,"-1"-1"99"16,2 2-23-16,0 2-18 0,0-2-56 0,0 0-27 0,0-3-23 0,0 1-2 0,0-4 12 0,2 6 9 0,-1 0-3 15,1-2-6-15,-2 1-7 16,0-1-1-16,0 2-8 16,-5 0-4-16,-3 5-12 15,2 3-9 1,-8 1-8-16,-3 4-3 0,-6 2-5 16,-7 4-4-1,-1 5-6-15,-4 1-5 16,-1 10-11-16,4 4-4 15,1 7-6-15,1 11-2 16,8 11-4-16,1 7 1 16,10 11-2-16,5-8 0 15,12-7 0-15,8-3-1 16,8-19 0-16,4-3-1 0,2-13 2 16,7-9 0-16,-2-12 3 15,5-6 2-15,-2-9 3 16,2-12 2-16,0-9 2 15,-3-8 2-15,-5-4 3 16,-4-3 0-16,-13 6 2 16,-2-2 2-16,-19 8 0 15,-6 3 0-15,-11 10-3 16,-7 3-3-16,-7 10-7 0,-5 2-7 16,2 9-35-16,0 2-24 15,7 2-67-15,2 1-51 16,14-4-158-1,7-2 191-15</inkml:trace>
  <inkml:trace contextRef="#ctx0" brushRef="#br0" timeOffset="59293.57">21462 9190 523 0,'6'0'116'0,"-4"-2"115"0,-2-1-2 0,-3 3-48 0,-3 3-19 15,1-1-36-15,-1-1-14 0,2 1-17 0,4-2-4 0,0 1 7 16,0 1 0-16,2 6-1 16,-2-2-3-16,0 4-15 0,-3 4-8 15,-5 6-17-15,0 1-10 16,-6 14-21-16,-5 2-6 15,-2 11-11 1,-2 4-4-16,1 3-2 16,-2 3 0-16,7-2-1 15,-4 0 0-15,5-7-1 0,4-1-2 16,4-11-4 0,6-4 0-16,9-10-2 0,0-8 1 15,14 3 0-15,7-6 0 0,12 2 3 16,7-2-1-16,5-8-1 15,3 1-10-15,4-10-28 16,-6 2-16 0,-10-14-49-16,-10-4-22 15,-16-4-117-15,-4-3-173 0,0-18 248 16</inkml:trace>
  <inkml:trace contextRef="#ctx0" brushRef="#br0" timeOffset="59510.42">21663 9562 1395 0,'-8'8'165'15,"-2"4"131"-15,-2 4-24 0,-1 2-78 0,3 5-52 0,-2 9-82 0,4 4-25 0,3 11-25 0,0 5-5 0,10 4-7 0,8 2-2 0,4-4-1 16,4 1-67-16,1-5-76 0,-2 2-122 0,6-4 121 0</inkml:trace>
  <inkml:trace contextRef="#ctx0" brushRef="#br0" timeOffset="63654.92">19776 9445 1147 0,'0'2'122'0,"-5"3"112"0,0 4-53 15,2 2-18-15,-2-3-24 0,9 1-42 0,5-1-26 0,10-6-41 0,8-1-12 0,11-2-13 16,3-1-4-16,14-7-14 0,2 1-45 16,12 3-247-16,2 2 201 0</inkml:trace>
  <inkml:trace contextRef="#ctx0" brushRef="#br0" timeOffset="64364.04">19825 10284 401 0,'-15'11'103'15,"-7"0"55"-15,8 2 24 0,0-5-17 0,4 0-36 0,10-4-13 0,0 1-22 0,0-5-2 0,2 2-3 0,4 1-3 0,2-3-19 16,6 0-9-16,4 0-14 0,7 0-7 15,5 0 4-15,2 3-4 16,13 3-4 0,6 1-2-16,18-1-18 15,16 0-3-15,10 1-5 16,0-6-2-16,3 2-1 16,-4 0-1-16,12 1-1 0,15-3 1 15,12 4-1-15,-2 1-1 16,3-3-1-16,2 4-1 0,18-4-1 15,4-3 0-15,15-10-2 0,6 1 1 16,2-1 4 0,4 1 2-1,4 1 11-15,7 5 5 0,-15 0 5 0,-3 3-1 0,-10 0-6 32,-15 0-3-32,-16 0-3 0,-11 1-2 0,-36-1-46 15,-19 2-67-15,-33-2 62 31</inkml:trace>
  <inkml:trace contextRef="#ctx0" brushRef="#br0" timeOffset="65216.7">21817 10915 785 0,'14'2'163'0,"-3"1"122"0,-1 0-57 0,-10 0-19 0,-6 0-37 15,2 2-14-15,-8-8-34 0,1 0-13 0,-5-4-33 16,-6-4-17-16,-5-1-27 31,-5 1-12-31,-10 1-14 0,-1 4-3 0,-7 6-5 16,-1 1-1-16,7 12-6 15,0 6-2-15,14 13-5 32,6-1 1-32,13 8 0 15,8 6 1-15,11-6 1 16,6 0 1-16,11-1 0 15,5-1 2-15,18-4 3 16,-2 3 0-16,7 0 2 16,-2 1 0-16,-7 0 1 15,-3-2 1-15,-13-2 1 16,-6 0 0-16,-9-3-1 0,-13-4-4 16,-11 0-26-16,-5-2-10 15,-20 1-13-15,-5-6-1 16,-18-2 23-16,-1-7 12 15,1-10 19-15,5-5 8 16,18-9 21-16,10-2 8 16,22-12 13-16,7-4 3 0,25-9 4 15,12-9-1-15,23-7-4 16,3-3-8-16,7-11-17 16,-12 0-7-16,-14-4-24 15,-4-3-40-15,-10 3-295 16,2-3 230-16</inkml:trace>
  <inkml:trace contextRef="#ctx0" brushRef="#br0" timeOffset="73148.17">22790 8414 835 0,'-6'8'96'0,"1"1"81"0,2-2-16 16,2-1-12-16,-2-3-32 0,6 2-29 0,0 1-5 15,2-1-2-15,2 3-1 0,3 3-6 0,-4 0-2 0,5 12 4 0,-6 1 0 0,1 11 1 16,-4 6-6-16,-10 8-20 16,0 3-10-1,-11 11-22-15,3 5-8 0,4 10-4 32,-2 9-3-32,4 6-2 0,-1 3 0 0,2-4-1 15,-4-1 1-15,0-1-1 16,4-3 1-1,-1 1 0-15,4-6-1 0,0-4 1 16,1-8-1-16,0-13 0 16,2 0 1-16,2-10-2 15,1-2 0 1,0-11-1-16,3 1-1 16,5 0 0-16,-4-1 0 0,4 7 1 0,-5 0 0 15,-1 5 1-15,0-2 0 16,-2-6-6-1,-4-10-13-15,3-12-43 16,-7-6-23-16,2-10-82 16,-1-8-112-16,1-17 167 15</inkml:trace>
  <inkml:trace contextRef="#ctx0" brushRef="#br0" timeOffset="73476.27">22445 10191 802 0,'3'0'169'0,"3"3"157"0,-6 7-127 0,0 6-7 0,4 10-70 15,0 3-30-15,11 5-52 0,2 1-17 0,3-5-17 0,4 3-4 0,3-8 0 0,3-2-1 16,-2-5 0-16,-1-5 0 0,-3-7 1 0,-5-4 1 16,1-5 15-1,-4-10 16-15,1-10 25 16,4-9 6-16,6-18-11 0,6-6-17 0,6-7-27 31,2 0-7-31,0 5-45 16,-4 7-70-1,-3 13 66-15</inkml:trace>
  <inkml:trace contextRef="#ctx0" brushRef="#br0" timeOffset="74215.72">22637 10953 942 0,'-1'-6'134'0,"-1"-5"119"0,1-1-37 0,-2 3-40 0,3 3-38 0,-2-2-34 0,2 5-8 0,-3 3-10 0,0 0-5 15,-4 11-14-15,4 1-6 16,-6 6-14-1,6 4-5-15,-7 1-13 0,5 3-8 32,-6 2-8-32,0 5-3 0,-4 5-6 0,0 1-1 15,0 2-2-15,-6-7 0 16,8-3-1-16,-1-6 0 16,2-6 1-16,2-3 0 0,7-2 6 15,-2-4 3 1,5-4 9-16,0-4 2 15,2-2-1-15,3 0-4 16,9-7-7-16,2 1-2 0,9 4-3 16,6 2-2-1,1 7-1-15,7 2-1 0,-2 2 0 16,-3-3-5-16,-7-2-40 16,-2 4-25-16,-9-5-71 15,-3-2-43-15,-4-3-155 16,-6-5-185-16,-3-8 300 15</inkml:trace>
  <inkml:trace contextRef="#ctx0" brushRef="#br0" timeOffset="74452.41">22740 11152 1072 0,'-11'1'176'0,"0"4"177"0,0 4-46 0,3 4-44 0,-1 0-36 0,4 2-60 0,-2 3-30 0,6 4-52 0,-1 5-21 15,1 9-35 1,1 3-10 0,-2 15-14-16,2 3-4 0,0 1-9 15,2 4-15-15,1-7-55 0,0-3-47 32,5-10-139-32,-3-9-414 0,3-14 419 0</inkml:trace>
  <inkml:trace contextRef="#ctx0" brushRef="#br0" timeOffset="84481.29">22617 5050 475 0,'3'2'128'0,"-3"2"79"15,-8-2-70-15,0 0-39 0,4-2-70 0,-4-2-11 0,3 2-14 0,5-6-2 16,0 4 0-16,0 0 3 0,0 1 28 0,0-1 23 0,2 1 47 0,-1-2 13 0,1 1-9 15,1 0-14-15,-2 2-36 0,1 0-15 16,0-1-17 0,-2-1-6-16,0 1-8 0,0 1 1 15,0 0 0-15,-2-2 1 16,4 7 6-16,-1 3 5 16,2 0 5-16,0 1-1 15,-3 2-7-15,0 2-8 16,-4 4-7-16,-1 4-1 15,-3 4-2-15,3 0-1 16,2-4-1-16,0-3 0 16,6-5 0-16,2-8 0 15,4-7 0-15,2-7 12 16,5-10 19 0,2-10 8-16,1-2 19 15,-4 1-7-15,-5 8-13 0,-5 6-5 0,-9 7-12 16,-5 10-5-16,-8 10-5 15,-7 11-5 1,-3 10-6-16,0 1 0 16,5-1-3-16,6-7 1 15,9-11-2-15,5-6 3 16,7-8 0-16,4-2 0 16,4-9 3-16,-1-5 0 0,-1 4 0 15,-4 1 0-15,-7 9 1 16,0 2 2-16,-5 0-105 15,-6 5-109-15,8 14 118 16</inkml:trace>
  <inkml:trace contextRef="#ctx0" brushRef="#br0" timeOffset="92489.76">23063 4925 240 0,'-3'7'81'16,"2"-1"98"-16,-10-1 10 0,7 0 5 0,0-4-16 0,-1 4-23 0,5-4-14 0,-2-1-24 0,2 0-5 0,2 4-15 15,4-3-3-15,1 1-6 0,-1 4-7 0,-3-1-4 16,-3 4-3-16,-9 1-12 16,-4 2-1-16,-14 1-20 15,-8 3-9-15,-13-5-12 16,-8-2-7-16,-8 1-6 15,-1-1-2-15,3-3-4 16,6-1-1-16,7-3 0 16,8-2-2-1,17-8 0-15,8 3-1 0,10-1-2 16,6 4 0-16,3 2 2 16,3 5 3-16,1 0 7 15,-1 4 4-15,-3-1 5 16,-1-2-3-16,-2 5-4 15,-2 2-2-15,1 3-5 16,-4 9-1-16,-3 7-1 16,0 4-1-16,0 10 0 15,-1-4-1-15,4-2 2 0,-3-4-1 16,7-6 1 0,1-5-1-16,0-6 1 0,4-5 0 15,4-6 1-15,-3-2 0 16,3-6 0-16,-3-1 0 15,4-12 0-15,2-1 1 0,8-10-1 16,3 1-1-16,11 1 2 16,5 3 2-16,-3 8 1 15,4 7 1-15,-2 6 4 16,-1 4 0-16,-6 13 5 16,3-3 0-1,-6 6-4-15,0 3-2 16,-2 1-5-16,-2-1 1 15,-5 3-1-15,-4-1 1 0,-6 1 1 0,-5 4 0 16,-6-4 3-16,-2 2 2 16,-15 3 1-16,-4-4 0 15,-20 1 0-15,-7 1-1 16,-13 2-3-16,-14 2 0 0,3-2-4 16,-3-4-2-1,-1-14-7-15,-3-2-22 16,-9-15-78-16,1-9-71 0,10-6 89 15</inkml:trace>
  <inkml:trace contextRef="#ctx0" brushRef="#br0" timeOffset="94878.28">21893 12238 759 0,'3'-8'154'15,"-1"-3"127"-15,-2 5-84 0,-5 0-7 0,-5-1-41 0,2 1-8 0,-3 3-24 16,-3-5-10-16,-5 5-28 0,2-2-18 0,-8 0-25 0,-2 1-9 0,-8-3-9 16,-4 4-2-16,-9 2-10 15,4 2-4-15,-1 10-4 16,3 2-2-16,13 7-2 16,2 4 1-16,11 0-1 15,11 2 0-15,7 3 1 16,12 2 2-16,18 2 5 0,5 4 2 15,6 1 2-15,4 3-1 16,-4 1-3-16,-5-1-1 16,-8-3-1-16,-8 1 1 15,-10-2-2 1,-4-3-2-16,-8 3-2 0,-4-4-1 16,-9 0 1-1,-1-3 2-15,-5-5 6 16,-5-11 3-16,-4-4 2 0,-5-9 4 15,-4-12 15-15,0-8 9 0,-5-12 23 16,5-7 1 0,10-3-15-16,5-2-9 15,22 7-21-15,9 0-3 0,21 3 1 16,16 3-2 0,11-2-4-16,3 4-1 0,1 1-6 15,-6 0-2-15,-3 5-34 16,2 2-34-16,-5-2-125 15,0 1-114-15,-6 1 168 16</inkml:trace>
  <inkml:trace contextRef="#ctx0" brushRef="#br0" timeOffset="95314.45">22489 12438 814 0,'-3'0'132'0,"0"0"117"0,-8 0-36 0,0 4-35 0,-2-1-25 0,2 1-20 0,3 3-8 0,-3 4-27 0,2 1-17 16,-2 7-34-16,-2 0-12 0,2 8-17 0,-2 5-7 0,7 5-11 0,6 4-1 0,0 2-8 0,6 3-2 15,13-8-4 1,-1-7-1-16,12-9 2 0,0-8 3 16,6-12 6-16,-3-5 2 15,2-8 19 1,3-8 18-1,-2-8 34-15,-6-4 17 0,-6-10 17 0,-4-2-6 16,-15-1-14-16,-5 3-8 16,-24 3-26-16,-7 2-10 15,-17 14-39-15,-4 6-30 0,-1 19-77 16,2 8-47-16,-7 11-208 16,2 2 208-16</inkml:trace>
  <inkml:trace contextRef="#ctx0" brushRef="#br0" timeOffset="95958.25">20610 12478 994 0,'0'1'150'0,"0"7"138"0,-4 3-32 0,-4 4-75 0,0-1-36 0,5 0-74 0,1-3-31 15,13-3-37-15,5-2-6 0,20-1-5 0,8-4-1 32,24-1 2-32,11-1-47 0,11-4-240 0,1 4 199 15</inkml:trace>
  <inkml:trace contextRef="#ctx0" brushRef="#br0" timeOffset="96348.37">20558 13296 1315 0,'48'-1'102'0,"10"-4"55"0,16 3-16 0,30-1-48 0,11 2-22 0,18-7-41 16,14 3-3-16,21-4-23 0,9 2-2 0,17-2-1 15,3-1 0-15,-12-2 0 16,-8-1 0 0,-23-4 1-16,-18 1-6 0,-26-4-61 15,-4 4-58 1,-30-5-301-16,-13 4 251 0</inkml:trace>
  <inkml:trace contextRef="#ctx0" brushRef="#br0" timeOffset="97284.38">22691 13662 588 0,'-1'5'149'0,"-4"-4"114"0,-2 1-43 0,3 1-14 15,-1-1-23 1,2-1-6-16,1 4-11 0,1-3-9 0,1 7-17 0,1-3-21 0,1 9-26 31,1 5-12-31,-3 5-36 0,-3 2-5 16,-10 9-21 0,-3 2-8-16,-9 5-17 15,-3 6-10-15,-7 4-18 16,4-1-11-16,-1-3-9 15,7-6 1-15,7-10 10 0,7-9 13 16,3-9 19-16,4 0 10 0,5-4 8 16,2-5 3-16,10-4 5 15,4 2 0 1,6-4-5-16,5 0-1 0,11 0-3 16,4-1 0-1,6-7 2-15,0 3-2 0,-7-6-3 16,-2 6 1-16,-10 1-2 15,-5 2 0-15,-8 0-11 0,-10-4-20 16,-7 1-74-16,-5-2-64 16,-3-3-163-16,0-1-129 15,0-9 249 1</inkml:trace>
  <inkml:trace contextRef="#ctx0" brushRef="#br0" timeOffset="97508.91">22794 14041 1086 0,'-10'6'196'0,"2"3"214"15,-1 1-67-15,-2 3-53 0,0 1-39 0,3 0-86 0,-2 5-39 0,6 3-68 16,-3 3-25-16,7 10-25 16,0 3-6-16,4 12-5 15,0 2-15-15,-1 7-45 16,-3 0-30-1,4-2-91-15,-3-2-46 0,2-12 126 16</inkml:trace>
  <inkml:trace contextRef="#ctx0" brushRef="#br0" timeOffset="102173.66">23892 8157 579 0,'0'-7'111'0,"-5"1"89"0,0 3-11 0,-4 1-47 0,2 2-21 0,-2 5-16 0,-7 0-3 0,5 0-12 16,0 3-9-16,6-5-3 16,-1 1 2-16,6 3 1 15,-3-3-1-15,3 9-12 16,6 4-9-16,-1 12-13 16,-3-1-6-16,-1 10-13 15,-1 0-8-15,0 12-11 16,2 2-3-16,-1 5-5 0,1 5 0 15,3 5-1 1,-2 4 0-16,1 7-2 0,4 2 1 16,2 5 1-1,-7 4-1-15,5-3 1 0,-5 0 1 0,-1-1 1 16,-2-6 1-16,-2-1-1 16,-4 3-1-1,1 2 0 1,-5 3 0-16,4 2-1 15,-5 2 0-15,-1 8-2 0,-1-2 0 16,2 13 1-16,-2-1 1 16,4 6 1-16,-4 1 0 0,-1-3 2 15,-2 2 0-15,-6-4 3 32,2 2 1-32,-10 1 0 0,0 1-1 0,1-10-2 15,-4-1 0-15,14-7-3 16,2-2 0-1,3-5-1-15,4-4 1 16,-1 0 0-16,0-8 0 0,2-1 0 0,4-7 0 16,5 1 0-1,0-4-1 1,3-6 0-16,5 1 0 16,0-4 0-16,4-3 1 0,3-4 0 15,-3-4 0-15,1 0 2 16,-2-5 0-16,-3-5-2 15,-3 0 0-15,-5-14-3 16,0-3-6-16,0-8-16 16,-2-4-17-16,2-7-75 15,0-2-67-15,-3-7-210 16,1-4 214-16</inkml:trace>
  <inkml:trace contextRef="#ctx0" brushRef="#br0" timeOffset="102522.37">23488 12590 770 0,'-13'1'104'0,"-1"9"106"0,1-7-103 0,-1 8-35 0,2-3-18 0,4 3-18 0,1-2-4 0,9 2-11 0,3 4-2 0,10 2 10 15,1 7 9-15,0 4 4 16,6 5-3-16,-3 2-9 16,6-2-6-16,-1 0-8 15,-2-6-1-15,0-2-8 0,-5-6 5 16,-2-6 12-16,2-4 6 16,-4-7 17-1,2-4 1-15,1-10 9 0,0-9-2 0,9-12-9 31,0-2-9-31,4-6-18 0,6 3-8 0,-7 1-3 32,3-4-64-32,-4-7 40 0</inkml:trace>
  <inkml:trace contextRef="#ctx0" brushRef="#br0" timeOffset="109889.91">22185 16009 597 0,'-7'16'158'0,"4"1"175"16,-3-6-158-16,4-5 4 0,1 1-37 16,-1-6-15-16,2-1-17 0,5-8-15 0,1-6-11 0,5-3-5 0,5-20-18 0,1-4-7 0,5-20-21 0,7-4-7 0,1-14-8 0,-2-6-3 15,2-8-4 1,-3-5-3-16,-3 2-2 0,-1 0 2 16,-5 17-1-1,-1 11-1-15,-4 20 0 0,-7 11 0 16,-3 20-2-16,-3 6-6 15,-8 11-69 1,-3 5-51-16,-5 9-176 0,-2 5-215 16,3-2 294-1</inkml:trace>
  <inkml:trace contextRef="#ctx0" brushRef="#br0" timeOffset="110284.98">22219 14955 1358 0,'-12'16'119'16,"-4"3"61"-16,0-3-87 0,0 1-24 0,-2 4-46 0,2 1-10 0,3-5-9 0,4 4-1 15,6-9-3-15,3-4 0 0,14-8 16 16,9-5 15-16,18-17 30 0,8-3 15 15,16-8 3-15,-3-5-8 32,2 0-20-32,1 4-11 0,-10 8-18 15,3 11-3-15,-15 7 6 16,-5 6 5-16,-18 15 9 16,-5 7 0-16,-14 13-13 15,-2 8-7-15,-9 13-13 0,1 3-5 0,1 6-10 16,-5 0-11-16,4 0-24 15,-2-8-20-15,8-6-46 16,1-10-29-16,2-10-125 16,0-7-154-16,3-11 240 15</inkml:trace>
  <inkml:trace contextRef="#ctx0" brushRef="#br0" timeOffset="111091.8">21860 16351 856 0,'3'-2'142'0,"0"1"151"0,0 4-27 0,0 8-35 0,2 3-11 0,-2 10-50 16,-3 3-25-16,2 12-54 15,-2 4-24-15,-2 12-32 0,1 3-10 0,-9 4-15 16,4 2-6-16,-4-8-7 16,-1-3-11-1,3-9-26-15,7-7-14 0,-1-17-14 16,2 1 3-16,0-21 18 15,3 1 12-15,1-15 19 16,-3-6 4-16,-1-17 7 16,2-7 4-16,-2-17 5 15,0-10 10-15,1-14 9 16,4-1 0 0,14 4 5-16,6 3-7 0,8 16 1 15,12 3 4-15,3 18-2 16,6 10 0-1,4 24-3-15,1 8-2 16,-12 21 0-16,-7 9 0 0,-26 9-3 16,-13 4-2-1,-16 4-7-15,-17-1-3 0,-9-2-4 16,-2-8-3-16,-1-10 1 0,2-11 0 16,1-8 3-1,3-7 3-15,2-8 16 0,-2-5 12 16,8-1 18-16,3 1 3 15,8 7-3-15,6 8-7 16,12 17-16-16,2 7-4 16,12 14-14-16,7 4-5 15,14 8-6-15,3 5-4 16,11-5-3-16,4 0-6 16,-2-10-39-16,2-5-33 0,2-14-82 15,-4-4-62-15,-2-14 125 31</inkml:trace>
  <inkml:trace contextRef="#ctx0" brushRef="#br0" timeOffset="111938.11">22450 16785 919 0,'3'17'152'0,"2"-3"185"0,-2-6-167 0,9-5-59 0,-1-3-12 0,4-1-20 0,4-7-6 16,0 0-9-16,3-3-8 15,1-3 4-15,-2-5-2 0,1 0 4 16,-6-5 7-16,-5-3-9 16,-7 2 2-16,-7 0 2 15,-8 3-5-15,-9 3-6 31,-10-2-6-31,-2 17-19 0,-1 4-5 0,3 15-13 32,3 14-5-32,5 18-8 15,3 5-6-15,7 11-13 16,2 5-7-16,10-2 0 16,3-4 1-16,16-15 8 0,2-14 6 0,13-19 6 15,4-6 2-15,10-12 4 16,2-9 2-16,4-12 13 15,-2-7 8-15,1-4 13 16,0-3 5-16,-1 1 3 16,-4 0-3-16,-8 8-4 15,-10 5-3-15,-13 10-8 16,-1 8-1 0,-14 10-5-16,-2 1-2 0,0 14-5 15,-2 2-5-15,-6 12-13 16,3 4-10-1,-9 7-14-15,0-1 0 0,-3-2 9 0,-1-4 7 16,7-17 12 0,2-7-1-16,6-16 4 15,4-10 6-15,7-20 10 0,11-5 4 16,5-10-2-16,1-1-2 16,10 9-8-1,-9 1 2-15,9 15-3 0,-6 8-1 0,1 9-2 16,1 9 0-16,-4 14-10 15,-7 5-17-15,1 4-46 16,-7 1-18-16,-3 0-4 31,-1 2 15-31,-7-8 44 0,2-3 16 0,-1-13 13 16,-1-9 8-16,1-13 20 16,3-8 10-16,4-9 11 15,5-1-6-15,6 6-5 16,4 1-6-16,5 16-8 15,4 7 0 1,6 14-8-16,1 15-4 0,3 17 0 31,-6 10-6-31,-11 16-41 0,-2 1-32 0,-14 8-96 16,-1-6-85 0,2-7 140-16</inkml:trace>
  <inkml:trace contextRef="#ctx0" brushRef="#br0" timeOffset="139969.59">4394 8964 377 0,'-6'3'68'0,"-5"2"83"0,-2 0 2 0,2 3-2 15,-3 3 2-15,1-3-7 0,1 4-9 0,-1-4-26 0,5-2-16 16,7-6-22-16,-1 0-10 0,-1-6-8 31,5-2 6-31,9 2-9 0,-5-2-4 0,6 5-13 16,4 1-4-16,3-4-6 16,8 1-2-16,9 2-2 15,12-3 0-15,7 4-1 16,8 1-2-16,-2 2 2 15,-4 2-1-15,-8 4 2 16,-8-4 4-16,-8 2 4 16,-9-1 20-16,-16 4-14 15,-3-1 4-15,-12 2 0 16,1 0-31-16,-10 4 24 16,4 4-3-16,-4 1-2 15,0 4 14-15,0 5-9 0,-3 6-3 16,4 13-2-16,2 6-2 15,-8 9-5 1,2 5-2-16,-3 8-7 16,2-1-3-16,-4-4-3 0,2-4-3 0,8-15 0 15,4-5-2-15,12-12-2 16,4-10-3-16,5-10-40 16,7-8-32-16,4-16-128 15,6-10-131-15,7-28 188 16</inkml:trace>
  <inkml:trace contextRef="#ctx0" brushRef="#br0" timeOffset="140653.84">5366 9060 681 0,'-22'2'147'0,"-5"1"121"0,-4 0-125 0,-6 4-36 0,10-6-41 16,4 1 2-16,9-5 4 0,3-2 8 0,9-3 11 0,0 0 2 0,6 2-7 0,0-4-9 0,9 1-11 0,6-2 0 0,12 3-4 0,12-5-6 0,11 1-10 16,1 1 12-1,3 8-32-15,-10-2-4 16,-9 11-7-16,-6 5-23 0,-9 7 19 15,-8 5 2-15,-9 13 2 16,-5 2 0 0,-8 5-3-16,-1 6-3 0,-7 3-3 0,-3-2-2 15,-1 5-1 1,1 1-1-16,-5 0-2 16,-3-4 1-16,-5-3 0 15,-2-4-1-15,-7-9 1 16,-1 0 0-16,3-15-1 15,0-3 0-15,18-13-4 16,15-5-1-16,0 0-4 16,3-1 0-16,21-1 2 15,10 4 2-15,8 6 3 16,5-1 6-16,7 6 6 16,1 4 0-16,9-1 3 15,1 0-6-15,9 4-5 16,7-1-1-16,8 0 0 0,7-1 1 15,-4-3 1 1,-8-4 1-16,-20 0-11 0,-15-1-38 16,-20-9-138-16,-3-1-127 15,-3-25 156-15</inkml:trace>
  <inkml:trace contextRef="#ctx0" brushRef="#br0" timeOffset="141157.81">6510 8758 1194 0,'1'3'139'0,"-1"5"100"16,0 3-6-16,-1 6-63 0,-2 5-26 0,-1 3-33 0,1 5-19 0,0 3-20 0,0 7-6 0,-8 6-21 0,-3 1-9 0,-7 8-17 0,-1 5-6 0,-13 2-6 15,-1 1-2-15,1-5-4 16,2-1-1-16,7-7-1 16,5-6-2-16,12-7-2 15,9-6-3-15,7-9-4 16,6-6-2 0,12-6 0-1,4-1 1 1,9-4 5-16,9 1 1 0,2-4-3 15,4-1 7-15,6-2-1 0,1-6-27 0,-2-1-80 16,-4-3-82-16,-16-3-308 16,-7-5 289-16</inkml:trace>
  <inkml:trace contextRef="#ctx0" brushRef="#br0" timeOffset="141372.6">6746 9267 1070 0,'-7'0'242'0,"-6"3"281"0,10 5-303 0,-5 2-30 0,6 8-67 16,2 1-18-16,0 11-33 0,5 0-10 0,6 14-69 0,-1 10 33 0,2 11-10 0,-2 3-5 0,-7 6 44 15,0-5-48-15,-3 2-80 16,5-5-43-16,-5-1-130 15,-8 3 118-15</inkml:trace>
  <inkml:trace contextRef="#ctx0" brushRef="#br0" timeOffset="143759.62">2643 10095 87 0,'11'-6'14'0,"0"-1"11"0,0 7-16 0,-4 7-29 0,-4 8 13 0</inkml:trace>
  <inkml:trace contextRef="#ctx0" brushRef="#br0" timeOffset="144726.34">2880 10265 616 0,'-5'0'132'0,"5"3"126"0,-2 1-24 0,2 0-48 15,2 3-17-15,-2 2-20 0,2-3-8 0,-1 5-16 0,-1 5-11 0,2 11-18 0,-1 5-11 0,-1 9-24 16,5 7-9-16,-7 4-19 15,-5 4-8-15,-1 4-12 16,0 4-3-16,-6-1-5 16,1 0-1-16,0-4-3 15,-1-1-1-15,8-7-23 0,1-9-19 16,5-9-41 0,5-7-26-1,6-19-29-15,0-2-12 0,6-13-55 0,4-6-64 31,7-17 154-31</inkml:trace>
  <inkml:trace contextRef="#ctx0" brushRef="#br0" timeOffset="145308.09">3905 9890 555 0,'5'-3'141'0,"-5"0"137"0,-5 3-39 0,-3 0-62 0,-3 9-25 0,-8 5-32 0,2-1-15 0,-8 1-29 0,-1 2-8 0,1-2-10 16,2 2-3-16,-1 1 1 16,-1-1-1-16,-1 8-11 15,1 1-7-15,-3 10-17 16,-1 2-7-16,-5 11-6 16,2 4-2-16,-1 9-3 15,8 4-2-15,7 0-1 16,6 1-3-16,12-3-1 15,3-2-1-15,11-10 0 16,7-1 0 0,4-10 1-16,0-9 0 0,4-5 0 15,-1-8 0-15,5-11-1 0,-3-4 0 16,-2-9 1-16,6-7 1 16,-8-8 2-1,3 1 1-15,-4-12 4 0,0 6 9 16,-12-1 14-16,-7 0 9 15,-15 5 14-15,-13 3-4 16,-12 6-7-16,-7 2-9 16,-3 10-15-16,-1 1-4 15,2 12-10-15,4 10 0 16,4 5-55 0,8 5-40-16,8 12 53 0</inkml:trace>
  <inkml:trace contextRef="#ctx0" brushRef="#br0" timeOffset="167884.79">21009 5848 1100 0,'-28'-6'96'0,"-10"3"56"0,0-2-10 0,-4 3-46 0,2 2-9 0,6 7-12 0,2-1-3 16,10 8-3-16,0 0-9 0,12 5-21 0,9-6-9 0,21 1-13 31,13 0-2-31,40-3 4 0,14-1 4 16,23-4-2-16,15 3 1 0,28 3-5 15,17-3-2-15,15 0-6 16,1-1-2 0,10-5-2-16,-9 1-1 15,-4-3 1-15,-4 2-2 16,-15-1 3 0,-10 0 0-16,-31 1 1 0,-22 3 4 0,-47-3 5 31,-23-3 6-31,-27 0-10 0,-17 0-17 0,-25-6-34 15,-11-2-15-15,-34-5 3 16,-15 1 13 0,-22-1 25-16,-8-1 7 0,0 3 9 15,-7 1 11 1,-28 7 8-16,-7 5 1 0,-16 7 1 16,-5-1-8-1,3 11-10-15,5 0-1 0,13 3-5 16,12 2 0-1,29-7 0-15,9 2 0 0,38-5-2 16,20-1-1-16,37-5-4 16,17 1 1-16,27 4 15 0,20-2 8 15,48 5 9 1,20-2 1-16,32-5-14 0,19 1-6 0,33-9-5 16,0-2-2-1,15-6 0-15,6 1 2 0,-25-5 2 16,-4 0 1-16,-26 2 0 15,-25 1 2-15,-40-3-40 32,-17-4-48-32,-40-7 46 0</inkml:trace>
  <inkml:trace contextRef="#ctx0" brushRef="#br0" timeOffset="183428.77">1064 4036 346 0,'-2'-6'82'0,"-2"-12"84"0,4 1-17 16,0-7-35-16,-2 1-10 0,-1 4-6 0,-5-2 1 0,0 12 24 0,-3 3 10 0,0 6 14 15,-2 1-5-15,1 4-15 16,1 0-5-16,1-1-8 16,4 4-6-16,-5 3-23 15,-2 5-14-15,-1 8-34 16,-3 4-14-16,-4 19-18 16,1 7-3-16,6 15-2 15,4 9-2-15,7 7-1 0,9 3 0 16,8-9 0-1,10-3 2-15,6-24-1 16,5-10 1-16,6-20-1 0,6-9 0 16,-4-15 1-16,6-12 2 15,-8-17 9 1,-5-9 2-16,-3-15 7 0,-3-11 0 16,2-24-2-16,2-11-1 0,-5-14-4 15,-3-2-1 1,-8 8 2-16,-15 15 4 0,-16 23 3 15,-10 16 1-15,-23 32-8 16,-1 19-9 0,-15 38-7-16,-3 20-28 0,2 34-28 15,-1 12-6-15,10 15-4 16,5-3 25-16,16-13 27 16,8-15 9-16,12-26 7 15,7-11 1-15,1-26 1 16,5-16 6-16,2-2 10 0,1-24 2 15,11-9 17 1,3-4 4-16,9-3 0 16,5 4 3-16,1 6-14 0,4 2-7 15,5 16-10 1,6 10-3-16,-7 20-4 0,1 10 1 16,-7 15-2-1,-4-2-2-15,2 5 0 16,-5-2-1-16,0-13 0 15,-1-3 0-15,3-20-1 16,2-6 0-16,3-10 1 0,0-7 0 0,1-12 1 16,-5-1 1-16,-3-8 3 15,-2 3-1-15,-4-4 8 16,-4 6 3-16,-5 6 1 16,-4 6 0-16,-6 15-7 15,0-1-4-15,-1 15-4 16,2 12 0-16,4 13-1 15,-1 3 0-15,5-2 0 16,2-3 0 0,7-12-1-16,-1-10 7 0,3-12 7 0,-6-7 7 15,-4-19 13-15,0-9 0 16,-8-11 0 0,4-5-5-16,-3 2-6 0,3 4-3 15,-2 17-7-15,0 10-3 16,-2 13-7-16,-3 11-1 15,4 22-1-15,0 9-1 16,-2 11-11-16,6 2-21 0,9-7-55 16,5-8-31-1,17-11-92-15,5-11-34 0,7-11-153 16,1-4 209-16</inkml:trace>
  <inkml:trace contextRef="#ctx0" brushRef="#br0" timeOffset="183761.19">2328 4356 1044 0,'-15'13'155'0,"-7"9"123"0,0 2-28 0,-5 4-108 0,-1 5-39 16,6 8-62-16,3 0-19 0,14 11-15 0,8 3-4 0,15-3-3 0,7-3 0 0,11-19-1 0,1-11 1 0,10-22 16 16,3-18 23-16,1-18 31 0,2-11 15 15,-10-12 13-15,-3-4-10 16,-18 3-16-16,-16 4-12 15,-23 9-23-15,-15 1-10 0,-17 16-30 16,-5 6-38-16,4 18-124 16,3 5-87-16,17 12 123 15</inkml:trace>
  <inkml:trace contextRef="#ctx0" brushRef="#br0" timeOffset="184541.54">3274 3943 1736 0,'-3'6'179'0,"1"2"120"0,-1 0-39 0,3-5-129 0,0-1-36 0,0-2-59 0,-1 0-16 15,-2-2-20-15,-2 2-34 16,-3 0-91 0,5 0-66-16,3 14-193 0,0 4 206 15</inkml:trace>
  <inkml:trace contextRef="#ctx0" brushRef="#br0" timeOffset="184669.62">3222 4590 1245 0,'-2'31'236'0,"-1"-9"193"0,-1-14-169 0,4-6-66 0,-4-12-102 0,1-4-35 16,-1-13-94-16,4-4-76 0,7-7 66 0</inkml:trace>
  <inkml:trace contextRef="#ctx0" brushRef="#br0" timeOffset="185253.06">4296 3859 729 0,'-4'4'148'0,"1"-3"140"0,-2-1-29 0,-5 0-56 0,2 0-13 0,-4 5-19 16,-2 7-12-16,-5 11-30 0,-7 5-22 0,-2 11-42 0,0 9-20 0,-1 10-34 0,9 7-8 0,7 7-5 15,5 2-2 1,24-6-3-16,11-6 0 0,15-13-1 15,3-12 2-15,5-19 1 16,-1-14 2-16,0-16 8 16,-2-10 11-16,-3-24 26 15,-3-6 13-15,-4-16 11 16,-12-7 1-16,-14-6-4 16,-11-1-4-16,-21 8-12 15,-9 5-6-15,-17 13-20 16,0 7-7-16,0 24-18 15,-4 14-30-15,2 27-94 0,-5 16-107 16,-2 20 123-16</inkml:trace>
  <inkml:trace contextRef="#ctx0" brushRef="#br0" timeOffset="192415.84">4708 11733 392 0,'-6'5'113'0,"3"2"122"15,1-4-13-15,2 0-40 0,0 0-10 0,0 0-29 0,0 7-21 0,0-3-44 0,0 6-24 0,3 1-36 0,5-1-3 0,11-4 15 0,13-1 10 0,10-11 20 0,6-3 1 0,7-7 0 16,-3-6-2-16,0-1-6 15,-2 1-4-15,-12 3-17 16,-3 5-6-16,-18 8-7 16,-2 3-1-16,-12 11 2 15,-3 2 3-15,-5 5 3 16,0 9 0-16,-4 10-4 16,-1 7-4-16,-2 9-7 15,-3 3-4-15,1 8-5 16,0 2-1-16,3 4-1 15,2-7-1-15,7-10-1 16,2-7-10-16,8-17-40 16,0-10-32-16,4-16-89 15,1-5-53-15,6-14 123 16</inkml:trace>
  <inkml:trace contextRef="#ctx0" brushRef="#br0" timeOffset="192873.86">5593 11902 575 0,'-12'-11'192'0,"-6"0"171"0,13 3-123 0,5 0-19 0,2 4-69 15,9-4-24-15,6 3-25 0,4-3-8 0,4 5-9 0,10 3-3 0,8 8-20 0,4 1-4 0,-5 9-20 0,3-1-9 0,-14 5-5 16,-7 3-9-16,-18 2-2 16,-6 3-2-16,-14 2-3 31,-8-4-3-31,-18 10-8 0,-2 1-10 15,-10 5-20-15,-8 2-9 0,3-8 4 16,-1 0 7-16,7-8 20 16,10-3 8-16,16-5 2 15,11 0 5-15,17-6 18 16,11-1 13-16,21 1 14 16,6 1-2-16,9-4-12 0,5-3-12 15,7-3-15-15,7 1-3 16,2-6 0-16,7-4-23 15,-4-9-88-15,-2-3-88 16,-4-6 92-16</inkml:trace>
  <inkml:trace contextRef="#ctx0" brushRef="#br0" timeOffset="193233.72">6526 11745 944 0,'6'0'209'0,"-3"4"185"0,-1 9-150 0,-2 7-32 0,-4 6-80 0,-7 4-32 0,-4 7-42 0,-1 4-15 0,-9 5-21 0,-1 3-5 16,-4-2-11-16,0 4-4 15,5-5-1-15,1-4-1 16,10-7-1-16,10-7-1 16,4-10-4-16,3-6 0 15,9-6 2-15,6-6 2 16,5 0 2-16,6-1 1 16,5-9-3-16,7-1 1 15,10-1-76-15,6-6-27 0,-5-2-132 16,-3 1-151-16,-8 0 238 15</inkml:trace>
  <inkml:trace contextRef="#ctx0" brushRef="#br0" timeOffset="193420.13">6735 11992 959 0,'-8'-3'227'16,"4"3"250"-16,-1 5-160 0,5 9-111 0,6 2-56 0,1 12-72 0,1 2-19 0,1 14-26 0,-1 8-11 16,-3 5-30-16,-4 4-24 0,-1-10-70 0,-8-2-50 15,13-18-132-15,0-5-110 16,7-14 219-16</inkml:trace>
  <inkml:trace contextRef="#ctx0" brushRef="#br0" timeOffset="194334.21">4393 12629 904 0,'-2'-8'122'0,"2"4"121"0,-2 0-8 0,1 4-34 0,-5 0-5 0,1 7-30 0,2 2-15 0,-5 12-36 16,5 1-19-16,0 13-39 15,-1 2-17-15,3 15-22 16,-1 7-6-16,-1 10-7 16,0 2-3-1,-2 0-13 1,2-2-16-16,3-10-46 0,0-7-29 0,3-14-47 16,5-10-27-16,2-11-64 15,2-6-44 1,5-15 156-16</inkml:trace>
  <inkml:trace contextRef="#ctx0" brushRef="#br0" timeOffset="195005.6">5046 12705 563 0,'-10'8'141'0,"4"0"154"0,-5 1-55 0,9-6-48 0,-1 0-32 0,-2-3-37 0,4 2-13 0,-1-4-25 0,2 2-10 16,0 0-19-16,0 2-3 15,0 0-2-15,0 1 4 16,2 3 2-16,-2 2-1 16,-2 5-6-16,-2 1-5 0,-4 3-9 15,-2 4-7 1,-6 4-10-16,2 5-3 0,-11 8-8 15,0 3-3-15,-4 8-2 16,3 3-2-16,3-3-1 16,8 1-2-16,10-12-3 15,5 1-2-15,16-10-1 16,1-4 1-16,10-1 0 16,1-2 2-16,7-10 2 15,-5-2-1-15,3-10 1 16,2-2-1-16,0-6 3 0,2-4 0 15,0-7 3 1,-3 1 1-16,-15 1 8 0,-4 3 4 16,-12 1 20-16,-10 1 6 15,-10-1 0-15,-7-1 0 16,-6 0-20-16,-4-1-5 16,1 11-9-16,3 4-3 15,7 8-6-15,3 10-7 16,3 8-52-16,2 0-43 0,12 3-116 15,3-1-116-15,16-4 186 32</inkml:trace>
  <inkml:trace contextRef="#ctx0" brushRef="#br0" timeOffset="200155.06">4989 3752 478 0,'3'0'148'0,"-3"-1"128"16,0-6-63-16,-6 6-15 0,1-1-54 0,4 4-19 15,-9 6-25-15,-3 1-4 0,-1 5 5 0,0 0 1 16,0 10-14-16,-5 1-8 0,0 5-23 16,-5 7-11-1,2 4-20-15,5 7-6 16,1 6-7-16,2 3-3 16,6 4-6-16,8 1-3 0,14-12-3 15,10-6-1-15,14-10-1 16,3-11 0-16,4-12 3 15,-2-6 1-15,-3-8 3 16,-3-8 1-16,-2-5 1 16,-5-9 1-16,-5-13 7 15,-1-8 3-15,-5-11 10 16,3-7 6-16,-3-7 7 16,-6 3 1-16,-20 7 1 15,-7 5-2 1,-27 11-10-16,-11 7-6 0,-16 20-16 15,-1 11-6-15,2 16-7 16,4 13-15-16,13 16-49 16,10 6-36-16,18 13-115 15,18 1 118-15</inkml:trace>
  <inkml:trace contextRef="#ctx0" brushRef="#br0" timeOffset="204004.01">9168 12117 551 0,'-3'-8'151'0,"-3"5"145"0,-4 1-76 0,-6 2-100 0,-4 6-40 0,-4 1-46 15,0-3-16-15,7 1-12 0,0-2-4 0,6 0 24 0,3 4 14 0,9-1 41 0,-1 2 22 0,10-2 4 0,-1 4-6 0,2-6-30 16,7 4-17-16,4-6-24 16,5-5-4-16,14-5-4 15,11-3 2-15,14-5 1 16,8 0 0-16,-4 4 7 16,-7-1 2-16,-18 5 6 0,-15 7-2 15,-14 7 0-15,-8 7-3 16,-8 5-1-16,-11 6-1 15,-5 11-11-15,-6 0-5 16,-3 12-5-16,6 6-2 16,-6 7-2-16,-2 2-1 15,3 1-4-15,-4-3-1 16,7 3-3-16,6-3-1 16,3-8-3-16,1-2-1 15,8-18-41-15,2-2-23 16,4-14-85-16,9-5-60 0,9-13-199 15,1-7 227-15</inkml:trace>
  <inkml:trace contextRef="#ctx0" brushRef="#br0" timeOffset="204387.81">9777 12391 709 0,'-2'-6'131'0,"-2"-7"160"0,0 2-129 16,4 0-21-16,0 3-11 0,13 0-9 0,8 2-9 0,7 3-16 0,5 3-19 0,13 1-9 0,6 6-8 0,6 1-18 0,-4 0 2 15,-21 4-17-15,-9 2-5 0,-21 4-5 16,-6 2-1-16,-18 4-4 0,-7 1-3 15,-16 3-4 1,-8 2-3-16,0 2-2 0,-2 1 0 16,8 3 0-16,8 1 0 15,13-1 0-15,8-3 0 16,17 0 1-16,8-3 4 16,15-3 6-16,7-2 3 15,3-8 2-15,7-2-3 16,6-11-6-16,4-4-2 15,4-4-5-15,-1-6-14 0,1-6-82 16,-7-4-73-16,-3-5 86 16</inkml:trace>
  <inkml:trace contextRef="#ctx0" brushRef="#br0" timeOffset="204871.79">10545 12216 1007 0,'0'2'182'0,"-3"2"111"0,3 9-48 15,0 3-33-15,-1 4-64 0,-3 5-24 0,-4 7-46 0,-1 1-19 0,-10 5-32 0,-1 0-11 0,-6 0-13 0,3 1-3 0,1-6-4 0,7-1 0 0,11-7 0 16,0-6 1-16,11-2 1 16,2-4 0-16,7-4 0 15,0 1 0 1,4-1-1-16,-2-7-3 16,-6-2-14-16,4-5-28 15,0-7-82-15,4-4-43 0,1-5-32 16,-1-1 25-1,2 0 84-15,-4 2 46 0,2-1 49 16,-2 2 5 0,-9-1 47-16,1 4 29 15,-10 5 65-15,0 9 26 16,-8-1 8-16,3 11-10 0,-1 14-36 16,3 6-24-16,3 12-51 15,0 6-20-15,9-1-31 16,-4 3-7-16,6-6-24 15,0-4-30-15,-3-5-88 16,3-4-77-16,0-9 115 16</inkml:trace>
  <inkml:trace contextRef="#ctx0" brushRef="#br0" timeOffset="205558.61">9406 13287 1332 0,'7'1'129'0,"2"-1"98"0,0 4-15 0,-5 0-57 0,5 3-22 0,-7 10-45 0,1 2-13 0,-5 17-19 0,-4 7-13 15,-4 15-23-15,-2 7-9 16,-1-1-9-16,2 4-2 15,3-8-16-15,7-6-11 16,1-12-22-16,-2-5-11 16,8-15-32-16,-1-7-17 0,6-15-49 15,3-4-28-15,10-17-128 16,3-2 175-16</inkml:trace>
  <inkml:trace contextRef="#ctx0" brushRef="#br0" timeOffset="206067.51">10104 13161 750 0,'1'-3'184'0,"-1"1"139"0,-1 5-53 16,-3 5-23-16,-7 0-42 0,-3 3-19 0,-8 8-43 0,-2 0-19 0,-7 4-38 15,-2 7-18-15,0 7-30 16,-4-1-11-16,7 13-19 15,-1 3-7-15,6 6-4 16,4 5-4-16,13 2-2 31,8-7-1-31,17-7-4 0,13-5 0 0,5-15 1 16,9-6 0-16,8-14 1 16,2-9 2-16,1-8 3 15,-6-7 3-15,-13-8 5 16,-6-2 4-16,-9-6 13 15,-8-2 8-15,-13 4 13 0,-10 3 5 32,-14 10-3-32,-10 9-7 0,-14 18-13 0,-7 8-8 15,-5 15-38-15,7 3-33 16,8-4-120-16,14-7 182 16,15-20-53-16</inkml:trace>
  <inkml:trace contextRef="#ctx0" brushRef="#br0" timeOffset="-210743.02">5794 3582 260 0,'0'-2'82'0,"3"-2"65"15,-3 0 5-15,0 4-5 0,-3 0 8 0,3 0 5 0,0 0-13 0,3 0-5 0,1 8-17 16,1-5-10-16,1 10-13 15,-4 0-7-15,-2 6-11 0,-5 6-6 16,-7 5-16-16,-7 4-10 16,0 9-16-16,-6-2-9 15,1 10-14-15,-3-4-4 16,0 2-5-16,-3 3 0 16,0-2-1-1,-3 1-1-15,5-10-1 16,3-7 0-16,10-13-1 0,4-13-3 15,11-8-1-15,2 1 1 0,7-2-1 16,10 1 2-16,2 0 11 16,1 6 4-16,6 8 8 15,1 4 0-15,1 2-8 16,0 1-4-16,6-2-5 16,0-2-1-16,4-6 0 15,-1 0 0 1,-3-3-1-16,-6-3 3 0,-1-4-56 15,-6-1-56-15,-5-12-301 0,1-11 241 16</inkml:trace>
  <inkml:trace contextRef="#ctx0" brushRef="#br0" timeOffset="-210495.33">5871 4074 1456 0,'0'-2'50'0,"0"7"26"0,0 1 58 0,0 1-10 0,0-1-13 0,3-1-43 0,0 3-23 0,-1 12-22 15,-2 8-4-15,-2 15-6 0,-4 8-3 0,-4 5-4 0,-1 7-4 0,-3 2-38 0,0 6-59 16,1 2-185-16,2-3 160 16</inkml:trace>
  <inkml:trace contextRef="#ctx0" brushRef="#br0" timeOffset="-205329.64">9592 13085 252 0,'0'0'113'0,"-1"3"133"0,-1-1-19 0,2-1-43 0,0-1-21 0,0 0-37 0,-1 0-10 0,1 0-16 0,-5 0-6 15,5 0-12 1,0 0-6-16,0 0-7 0,0 0-3 16,-8 5-4-1,6 1-2-15,-4 1-9 0,1 1-3 31,-4 4-6-31,1 1-4 0,-5 3-9 0,-4 6-4 16,-2 3-12 0,-6 3-4-16,-2 9-4 0,-4 2-2 15,2 0-2 1,5 2-1-16,7 8-4 0,9 0-1 0,13 5-2 31,11-1 0-31,11 3 0 16,7-4 1-16,9-3 1 0,-5-8-1 0,0-12 3 15,-2-8 0-15,-9-12 0 32,-4-1 1-32,-7-8 3 15,-3-6 9-15,-9-3 19 16,3-6 10-16,-9-5 13 16,-4-5-3-16,-5-10-7 15,-2 0-6-15,-6 4-7 16,-4 4-3-16,1 5-9 0,-1 6-4 15,0 14-7-15,1 4-5 16,-4 15-20-16,1 7-33 16,2 11-90-16,5 6-58 15,9-3-183-15,10-1 206 16</inkml:trace>
  <inkml:trace contextRef="#ctx0" brushRef="#br0" timeOffset="-204452.72">10033 13137 410 0,'-12'-5'75'0,"1"1"75"0,2-4-18 0,6 5-15 0,0 1 10 0,-2 2 19 0,3 0 11 15,1 5 9-15,-1 4-10 0,-1 7-26 0,-5 0-15 0,3 6-40 16,-4 1-19-16,-4 6-30 16,1 4-10-1,-2 3-10-15,-1 8-1 16,0 5-5-16,-3 5 0 15,6 3-1-15,-3 1-1 16,4-6-1-16,2-6 1 0,-2-10 2 16,1-3 0-16,6-15 0 15,-3-7-4-15,7-11-7 16,3-2-1-16,7-7 1 16,4-4 6-16,7 2 10 15,2 3 3-15,7 2 6 16,8 6-1-16,14 6-3 15,2 0-2-15,-5 2-4 16,0-2-1-16,-10 1-1 16,-9-6-1-16,-3-1-7 15,-5-4-25-15,-9-7-100 0,-9-4-84 16,1-7 107 0</inkml:trace>
  <inkml:trace contextRef="#ctx0" brushRef="#br0" timeOffset="-204198.29">10201 13411 959 0,'-11'13'153'15,"-1"1"154"-15,2-1-43 0,4 1-51 0,-4 3-33 0,10 4-61 0,-1 4-25 0,1 2-35 16,0 8-11-16,0 6-15 15,-3 8-8-15,3 6-14 16,-3 2-7-16,3-1-4 16,3-1-4-16,1-7-33 15,7-6-34-15,4-7-94 16,0-3-69-16,4-7 122 16</inkml:trace>
  <inkml:trace contextRef="#ctx0" brushRef="#br0" timeOffset="-198627.95">14590 13057 345 0,'2'0'107'16,"2"0"132"-16,3 0-71 0,-6-2-25 0,1 2-11 0,0-2-13 0,-2 2-5 0,1 0-12 15,-1 0-5-15,0 0-20 16,0 2-13-16,3 0-23 15,-1-2-3-15,1-4 2 16,-1-3 4-16,2-1 10 16,1-5 3-16,-2 2 3 15,0-2-3-15,-3 2-13 16,-3 2-7-16,-2 3-15 16,-4-2-4-16,-4 3 0 15,2-1 3-15,-1 1 6 16,-1-3 3-16,-1 2-5 15,-7-5-2-15,1 0-10 16,-5 0-3-16,-2 0-5 16,0 4 2-16,-5 1-3 15,4 9-1-15,-5 11-3 16,3 7-2-16,3 14-4 16,0 4-3-16,12 8-6 0,0-3-3 15,17-3 1 1,4 2 2-16,16-8 7 0,5-2 4 15,9-3 1-15,1-5 2 16,2-1-1 0,2-2 0-16,-1-5 0 15,-3 2 0-15,-8-10 1 16,-5 7 1-16,-20-8-15 0,-5 3-20 16,-15 3-39-16,-11 1-16 15,-6 3-1-15,-2 1 17 16,-9-1 39-16,3-10 17 15,2-8 29-15,4-7 22 16,11-15 42-16,8-1 16 16,16-7 10-16,8 1-6 15,19-5-21-15,3-3-9 0,11-4-13 16,2-1-11-16,-1-6-20 16,6 3-8-16,-7 2-12 15,-2 2-11-15,-14 5-75 16,-1 3-62-16,-10 1-222 15,0 5 201-15</inkml:trace>
  <inkml:trace contextRef="#ctx0" brushRef="#br0" timeOffset="-198201.47">15049 12782 686 0,'0'0'119'0,"-3"0"134"0,2-1-72 0,-1-4-29 0,-1 2-10 0,1 1-8 0,2 2-5 0,0 2-15 16,2 7-2-16,-2 9-20 15,0 7-17-15,-7 9-28 16,1 4-14-16,-10 3-25 16,-3 3-8-16,-1 4-23 15,-4-1-13-15,2-4-23 16,-3-2-2-16,11-8 19 16,4-3 11-16,10-11 23 15,10-7 7-15,7-5 3 16,4-1 3-16,5-4 5 15,3-1-1-15,6-1-2 16,-4-1-2-16,2-7-6 16,-1 1-7-16,-7-2-86 0,3-4-63 15,-9 1-265-15,3 1 228 16</inkml:trace>
  <inkml:trace contextRef="#ctx0" brushRef="#br0" timeOffset="-197975.41">15183 12986 1118 0,'-4'11'165'0,"-6"9"143"0,-1 5-48 0,6 12-82 0,1 1-40 0,4 4-56 0,4 4-26 0,1 0-30 15,3-1-10-15,-2 1-18 16,5-2-29-16,0-14-87 15,0-3-63-15,-3-8-262 16,3-2 248-16</inkml:trace>
  <inkml:trace contextRef="#ctx0" brushRef="#br0" timeOffset="-194629.08">13779 13840 429 0,'-3'0'154'16,"0"0"117"-16,0 0-31 0,0 0-10 0,0 2-34 0,-2 3-12 0,3-4-30 0,1 4-14 16,-6 1-26-16,6 1-8 15,-1 1-15-15,2-1-8 16,0 9-13-16,0 0-1 15,0 11-6-15,0 3-5 16,0 9-12-16,0 4-16 0,-1 4-17 16,-1 8-6-1,-1 0-7-15,-2 7-3 0,2 1-35 16,-2 2-27-16,-1-5-55 16,4-4-31-16,2-10-40 31,0-10-14-31,11-20-30 0,-1-11-20 0,7-22-198 15,7-7 263 1</inkml:trace>
  <inkml:trace contextRef="#ctx0" brushRef="#br0" timeOffset="-194014.23">14608 13757 358 0,'0'-14'130'0,"-2"4"159"0,-3 2-7 15,-4 8-35-15,-4 7-24 0,-3 4-54 0,-4 3-25 0,1 2-32 0,-3 6-8 16,-2 3-14-16,-1 3-13 0,0 5-30 16,-2 10-14-16,-3 4-25 15,0 7-8-15,6 4-8 16,4 5-8-16,15 2-18 16,5-2-5-16,16-3 2 15,6-8-21-15,9-13 14 16,7-7 5-16,0-15 1 15,2-10 29-15,-3-10 8 0,-5-7 5 16,-7-6 26-16,-6-4 11 16,-16-1 18-1,-3-2 5-15,-14-4-10 16,-6 0-8-16,-10 2-16 16,-2 0-6-16,-4 7-15 15,1 4-6-15,8 12-26 0,5 4-33 16,6 12-120-16,2 8-133 15,16 15 169-15</inkml:trace>
  <inkml:trace contextRef="#ctx0" brushRef="#br0" timeOffset="-188538.94">9602 13031 877 0,'3'-14'111'15,"0"6"97"-15,-3 4-25 0,-6 7-54 0,1 6-10 0,-3 7-31 0,2 6-5 0,3 14-24 16,1 4-15-16,-1 15-26 0,3 8-10 15,0 13-5-15,-2 6-2 16,4 3-17 0,-4 2-21-16,2-12-40 0,0-7-1 15,0-19 20-15,2-13 20 16,-2-22 42 0,0-12 3-16,0-5 8 0,-3-18 9 0,-5-16 11 15,-1-14 7-15,2-20 14 16,2-9-1-16,5 1-3 15,0 2-2-15,-3 15-12 32,3 10-4-32,0 20-7 0,-1 9-4 0,1 15-4 15,0 8-4-15,6 19-8 16,-3 8-1 0,8 25-5-16,-4 9-1 15,0 16 2-15,-2 10 1 16,-3 3-2-16,1-3 1 0,-6-16-8 0,-2-13-2 15,2-26-3 1,-2-15-4 0,5-23 4-16,3-18 1 0,2-28 3 15,6-17 3-15,0-28 4 0,0-7 4 16,-3-4 18 0,0 3 11-16,-10 22 23 15,1 9 3-15,-7 28 1 0,-2 13 5 16,6 31-9-16,-7 9-5 15,-2 31-17-15,-1 12-16 0,1 24-16 16,-1 7-1-16,-5 15 0 16,3-2-1-16,1 4-8 31,-1-8-20-31,8-22-23 16,-2-16-2-16,17-25 5 15,-1-16 19-15,8-21 24 16,10-13 3-16,-5-28 3 15,-2-10 3-15,-3-21 2 16,-7-7 1-16,-4-2 3 0,-5-1 0 16,-4 12-1-16,0 6 0 0,-4 27-2 15,5 15 7-15,-4 32 2 16,-2 11-2-16,6 32-4 16,-4 12-9-16,6 27-2 15,4 0-1-15,1 3 2 16,6-6 0-16,-1-24 0 15,3-11-1-15,3-28 1 0,-2-16 0 16,-3-25 3-16,-2-15 1 16,0-24 0-16,-1-7-1 15,-2-2-1-15,0 4-1 16,2 23-1-16,0 13-14 16,-2 31-75-1,2 16-62-15,-1 23 76 16</inkml:trace>
  <inkml:trace contextRef="#ctx0" brushRef="#br0" timeOffset="-187332.17">10126 13014 573 0,'0'0'140'0,"0"0"137"16,-8 3-19-16,-5 7-45 0,-3 1-23 0,-6-3-34 0,3-1-16 0,-1-2-32 15,4 1-14-15,2-4-21 0,4 0-11 16,4 7-18-16,-3-1-7 0,-7 14-11 0,-5 8-5 15,1 14-8-15,-5 10-1 16,1 10-7-16,0 9-3 16,2 4-2-1,5 2-1-15,9 0-2 0,8-3 0 16,13-12-2-16,9-2 0 16,4-18-1-1,9-6 1-15,6-11 2 16,10-5 0-16,1-13 1 0,0-7 0 0,-5-15 0 15,-7-7 1-15,-12-10 1 16,-1-8 2-16,-11-11 3 31,1-1 1-31,-9-3 14 0,-4 3 7 0,-8 9 14 16,-7 2 6 0,-18 12-6-16,-1 5-6 0,-19 19-14 31,-3 9-6-31,-11 19-10 15,0 8-3-15,13 11-7 0,5 5-3 0,19 10-5 16,7-6-3-16,16 4-3 16,9-2-1-16,16-6 2 0,10 2 3 31,10-12 7-31,10-3 1 16,11-12 3-16,-1-12 0 15,-5-13 2-15,-4-7 1 0,-9-17 2 16,-6-4 1-1,-11-8 4-15,-6-8 2 0,-15-3 4 16,-6 0 3-16,-13 1 2 16,-12 0 1-16,-13 6-3 15,-9-2-2-15,-19 16-5 16,-1 10-4-16,-7 18-5 16,8 12-5-16,17 22-8 15,13 6-5-15,22 12-5 0,10 6-1 16,15-6 4-1,12-2 4-15,11-12 6 0,14-9 2 0,5-14 3 16,4-7 1-16,-10-12 4 16,-1-6 0-16,-14-9 3 15,-2-7 2-15,-13-9 2 16,-6-4 1-16,-9-6 3 31,-7-7 1-31,-11-1 0 16,-3 0 1-16,-19 1 0 0,0 12-1 0,-12 20-4 15,3 18-3-15,10 26-10 16,4 16-6-16,24 17-6 16,9 4 0-16,23-10 2 15,12-11 3 1,14-18 4-16,0-10 1 0,1-18 7 16,-5-4 5-16,-19-12 15 15,-7 4 8-15,-11-5 8 0,-8 5 0 31,-11-7-10-31,-5 0-5 0,-20 2-9 0,-3 5-8 16,-13 7-53-16,-4 10-45 16,9 15-111-16,9 5-61 15,26-9 141 1</inkml:trace>
  <inkml:trace contextRef="#ctx0" brushRef="#br0" timeOffset="-186830.72">10113 12826 549 0,'3'-3'180'0,"2"3"216"0,-10 5-115 0,-7 14-94 0,-7 8-41 0,-13 11-74 0,0 12-23 0,-4 2-29 16,3 2-6-16,6-5-7 0,5-1-4 0,6-5-1 31,2 0-1-31,3 7-1 0,-1 8 0 0,5 10-3 15,1 9-2 1,6 10-19 0,6-2-10-16,8-7-1 0,12-9 1 0,12-15 19 31,14-9 9-31,9-18 3 16,4-8 1-16,-2-16 12 0,-9-7 12 0,-10-14 31 31,-8-9 15-31,-14-7 12 0,-8-3-1 0,-11-4-17 31,-3 2-11-31,-6 1-20 16,-13 0-4-16,-1 16-14 15,-15 8-30-15,-4 14-134 0,-7 8-194 16,-11 6 188-16</inkml:trace>
  <inkml:trace contextRef="#ctx0" brushRef="#br0" timeOffset="-186278.77">9485 13142 1219 0,'10'1'140'0,"-7"10"94"16,-3 4-32-16,-13 15-89 0,-4 6-33 0,-7 14-46 0,-1 10-14 0,3 17-17 0,8 5-3 16,4 8-21-16,10-3-21 15,10-19-26-15,2-13-1 16,9-25 19-16,-4-16 21 16,5-14 28-16,-1-11 3 0,-7-23 7 15,2-12 9-15,-7-25 21 16,-1-6 13-1,1-5 28-15,-4-4 0 0,-3 8-2 16,-4 5-4-16,-3 15-15 16,-4 7-5-16,-2 29 6 15,1 16-6-15,4 22-16 16,0 17-9-16,4 27-25 16,1 11-4-16,2 14 5 15,6 9-32-15,-4-2-67 16,0-2-50-16,6-13 55 0</inkml:trace>
  <inkml:trace contextRef="#ctx0" brushRef="#br0" timeOffset="-166839.22">17488 12976 663 0,'19'-8'153'0,"-3"2"145"0,0-3-44 16,-10 1-73-16,-3 0-23 0,0 1-28 0,-3 1-11 0,-6 0-9 0,3 1 0 0,-11 4 2 15,-5-6-4-15,-2 2-16 16,-6 2-13-16,-4-1-27 16,1 0-11-16,-6 1-19 15,-4 0-7-15,-2 3-11 16,-1 2-4-16,11 9-3 15,4 3-3-15,12 3-6 16,8 5-1-16,11 5-2 16,9 5 1-16,13 7 4 15,8 5 3-15,11 7 0 16,0-1-14-16,0-2-22 16,-6 2-11-16,-11-3-16 15,-8 2 7-15,-19-3-14 0,-13 0-16 16,-12-2-38-16,-6-6-16 0,-7-7 7 31,-3-6 27-31,1-12 74 16,4-8 61-16,8-15 93 15,4-9 31-15,5-12 34 16,6-4-16-16,10-9-20 16,5-2-18-16,10-4-29 15,3-1-18-15,11-1-37 16,9 5-13-16,6-2-21 0,7 3-5 15,5-1-39 1,6 3-28-16,2-5-64 0,2 2-47 16,-3 4-120-16,-8-1-111 15,-6 9 226-15</inkml:trace>
  <inkml:trace contextRef="#ctx0" brushRef="#br0" timeOffset="-166482.87">17826 12830 1122 0,'9'4'184'0,"-6"-4"110"16,2 2-66-16,1-2-35 0,-4 1-68 0,-2 4-22 0,0 8-30 0,-2 6-17 0,-7 7-24 0,0 11-9 15,-6 7-16-15,0 5-4 0,-1 9-3 0,-3-3-2 0,2 1-10 0,2-3 1 0,7-9-1 0,5-6 1 16,13-11 7-16,1-8 1 16,6-5 0-16,5-1 0 0,5-9-1 15,6-4-1 1,10 0-5-16,-1-9-11 0,-4-2-40 15,2-3-39-15,-10-2-100 16,-4-6-83 0,-3 0 153-16</inkml:trace>
  <inkml:trace contextRef="#ctx0" brushRef="#br0" timeOffset="-166281.41">18146 13098 1139 0,'-11'0'188'0,"0"4"200"0,-2 9-70 0,1 14-66 0,-1 6-54 16,-1 14-94-16,1 4-38 0,9 5-50 0,0 4-10 0,6 0-10 0,4-1-24 0,7-6-72 0,3 1-50 15,4-13-174-15,2-3 176 0</inkml:trace>
  <inkml:trace contextRef="#ctx0" brushRef="#br0" timeOffset="-165567.25">17454 13970 847 0,'0'0'177'0,"0"0"144"0,0 1-79 16,0 2-19-16,-4-1-47 0,-2 3-26 0,1 1-31 0,-3 0-11 0,5 5-23 0,2 7-7 0,-2 7-22 0,-1 7-12 0,3 7-23 0,-1 7-9 0,-1 9-12 15,-3 2-11-15,3 3-40 16,1-4-23 0,2-5-50-16,3-7-27 15,2-16-41-15,0-2-31 0,7-22-258 16,2-4 287-16</inkml:trace>
  <inkml:trace contextRef="#ctx0" brushRef="#br0" timeOffset="-165125.18">17988 13922 1160 0,'-15'5'207'0,"-4"6"176"0,-3 0-146 15,-4 2-17-15,1-4-77 0,0 7-31 0,6 3-35 0,-5 3-14 0,4 10-27 0,2 4-11 0,1 10-21 0,3 4-5 0,6 4-9 0,3 2-2 0,10-2-12 16,6-5-23-16,8-14-7 0,8-7-3 15,15-15 11-15,1-7 24 16,4-14 15-16,1-5 6 16,-3-9 6-16,-7-1 9 0,-9 1 25 15,-9-2 11-15,-20 5 18 16,-9 2-3-16,-21 6-18 16,-13 1-12-1,-11 13-20-15,-1 7-24 0,0 18-66 16,1 7-61-1,13 9-276-15,16 7 246 16</inkml:trace>
  <inkml:trace contextRef="#ctx0" brushRef="#br0" timeOffset="-162160.46">6800 3544 364 0,'-2'8'106'0,"2"1"123"15,0 1-2-15,2-7-23 0,1 5-17 0,-1-7-33 0,6 1-26 0,-5 0-22 0,-3-2 0 16,0 6 2 0,-13-1 6-16,-7 6 1 0,-9 1-10 15,-12 1-31-15,-11 0-18 16,-8-10-25-16,3 0-11 15,5-3-10-15,4-5-2 16,14-3-5-16,4 2-3 16,13 0-1-1,0 6-2-15,10 9-2 0,-1 7 0 16,5 11 1-16,3 6-1 0,-3 11 3 16,2 5 1-16,-7 8 1 15,3-4 0-15,-3-4 0 16,5-8 1-16,3-9-1 15,0-7-1-15,2-9-2 16,7-7 0-16,-3-9 1 16,5-2 2-16,2-5 1 15,-2-3 2-15,3-1-1 16,4 2 1-16,5 5-3 16,4 1 0-16,8 3 0 15,6 3 0-15,11 2 1 16,5 3 2-16,-4 2 9 15,-4-1 4-15,-17 10 13 0,-9 1 10 16,-24 9 16 0,-10 1 5-16,-35 11 0 0,-12 3-5 0,-21 5-13 31,-11 8-6-31,-10 4-9 16,-5 5-5-16,-29 1-11 15,-11-3-18-15,-5-13-82 16,-5-12-59-16,-3-26 71 0</inkml:trace>
  <inkml:trace contextRef="#ctx0" brushRef="#br0" timeOffset="-156642.45">19553 12861 572 0,'3'0'176'15,"-3"0"128"-15,0 0-78 0,-6 0-34 0,3 3-74 0,1-3-23 0,1 0-22 0,1 0-7 16,0 0-3-16,0 0 1 0,-2 0 2 31,1 2 1-31,-2-1 5 0,1 3 3 16,-1 3 1-16,1 0 1 15,1-4-8-15,-6 5-7 16,4-2-17-16,0 7-12 16,-8 9-15-16,0 6-5 15,-3 13-10-15,-7 5-2 16,1 6-5-16,-4 3-8 16,-1 5-28-16,0 0-8 15,1-6-2-15,2-7 6 16,8-16 28-16,4-7 10 0,5-11 2 15,5-9 1-15,10-2 1 16,4 0 1-16,7-1 6 16,-1 2 3-16,7-6 5 15,0 3-1-15,4-5-6 16,1 2-2-16,-1-3-5 16,-1 0-2-16,2-2-46 15,-10 3-50-15,-3-6-147 16,-3 2-145-16,-5-6 211 15</inkml:trace>
  <inkml:trace contextRef="#ctx0" brushRef="#br0" timeOffset="-156430.55">19661 13156 1022 0,'-8'9'191'0,"5"1"229"0,1 7-112 16,-6 4-46-16,6 9-39 0,-4 1-85 0,-2 4-36 0,4 1-57 0,-6 4-19 0,10 5-20 15,0 4-6-15,10 5-14 16,-3-8-31-16,12-7-103 0,-4-7-70 16,2-7 106-1</inkml:trace>
  <inkml:trace contextRef="#ctx0" brushRef="#br0" timeOffset="-144012.99">5547 4814 575 0,'-1'0'14'0,"-4"4"-3"16,-19 9 23-16,-1-1-2 0,-9 1 67 0,4-2 27 0,4 0 34 0,4-6 8 0,6 3-38 0,1-5-21 0,5 5-43 0,9-3-22 0,12-2-32 16,17-3-4-16,15-11 12 15,15-5 2-15,11-6 27 16,2 0 3-16,10-3-7 16,1-1 1-16,3 4-21 15,-9 10-6-15,-34 10 11 16,-16 5 7-16,-55 19 2 15,-18 8-1-15,-34 14-19 16,-8 7-8-16,-12 2-5 16,-2 3-2-16,-3 2-5 15,5-9-3-15,26-2-5 0,19-1 2 16,44-15-2-16,12-2-1 16,36-12 6-16,18-12 1 15,20-11 5-15,8-12 2 16,-2-12-4-1,-4-6-42-15,-2-5 30 0</inkml:trace>
  <inkml:trace contextRef="#ctx0" brushRef="#br0" timeOffset="-143607.64">6508 4815 555 0,'-27'32'76'0,"-1"-1"102"0,-2-4-17 0,8-3 17 0,1-7-20 0,18-8-46 16,5-5-8-16,15-8-15 0,15-7-6 0,13-8-18 0,15-1-21 0,18-5-31 0,-3 1-8 16,-2 4 2-16,-15 5-37 0,-18 9-176 0,-9 6 143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06T18:54:21.12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23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4-02-06T18:56:12.824"/>
    </inkml:context>
  </inkml:definitions>
  <inkml:trace contextRef="#ctx0" brushRef="#br0">9053 6690 313 0,'-2'-3'100'0,"2"-3"117"0,-1 3-11 0,1 1-43 0,0 2-17 0,-2 0-35 0,2 3-14 0,0 7-14 0,-3-6-4 0,1 4-13 16,-1-1-3-16,3-3 0 16,8 1 2-1,3 0 0-15,5 3-1 16,9 1-13-16,0 4-6 0,13-1-13 16,3 2-5-16,11 2-8 15,11-2-3-15,13 2-7 31,-2-3-3-31,5-2-4 0,-1-2-1 16,10 2-1 0,7-1-2-16,24-2-1 15,8 0-1-15,-1-5 1 16,6 0 1-16,1 2 4 16,7-4 4-16,13 2 6 15,-9-1 3-15,-2-2 5 0,-6-2-1 16,-2-2-1-16,6-6-1 15,-12-1-7-15,-15-3-2 16,-21 0-1-16,-13-5-4 16,-18 0-161-16,-18-3 116 0</inkml:trace>
  <inkml:trace contextRef="#ctx0" brushRef="#br0" timeOffset="3954.2">4490 6665 622 0,'0'0'113'0,"-6"0"109"0,1-2-35 0,1 2-54 0,-6 4-14 0,1 5-16 0,-1 0-10 0,7 6-2 15,5 0-3-15,18 9-20 16,18 3-3-16,33 0-27 16,17 4-10-16,29-1-6 15,3-5-11-15,9-12-5 16,15-10-3-16,6-6-3 16,-3-10 15-16,-17-6-121 15,-13-1-173-15,-21-4 172 16</inkml:trace>
  <inkml:trace contextRef="#ctx0" brushRef="#br0" timeOffset="9992.92">9502 6641 504 0,'10'-12'97'0,"-2"-1"111"0,-2-1-7 15,4 4-18-15,4 4-10 0,8 5-37 0,-3 1-28 0,6 3-34 0,2 5-11 0,4 7-14 0,3 1-6 0,14 1-8 0,11 2-1 0,21-6-1 16,23 3 5-1,12 1 5-15,10 0-1 0,18 1-1 16,9-4-2 0,10-1 4-16,1-2-1 15,-14 0-8-15,-16 0-3 16,-15 1-13-16,-4-1-3 0,-23-1-3 16,-13 1-1-16,-26 0-2 15,-14-2-1-15,-15 1-10 16,-10-5-19-1,-13-4-49-15,-5 2-44 0,-14-6-124 16,-1 0-197-16,-1-10 252 16</inkml:trace>
  <inkml:trace contextRef="#ctx0" brushRef="#br0" timeOffset="11509.43">10012 6630 368 0,'13'-6'149'0,"-1"-2"108"0,-2 3-18 15,-6 4-33-15,-2 1-58 0,3 0-22 0,-5 1-33 0,0 4-11 0,1 3-12 0,-2 0-2 0,-2 11-5 0,-2 3 1 16,-9 6-3-16,-7 2-7 0,-10 8-16 16,-9-2-6-16,-9 4 0 15,-6-2 4-15,-6-2 6 16,-7-3 2 0,-10-2-9-16,-7 1-9 0,-19 1-15 0,-10-3-5 15,-13-3-5-15,4-3 0 16,6-2 1-16,-5-5-1 15,-4-1 1-15,-3-4 0 16,11 1-1-16,6-2 0 16,6-3-1-1,-11-3 0-15,-8 1 0 0,6-3 0 0,5-3 0 32,10 0 0-32,14-8 0 15,-5-1 0-15,2-7-1 16,5 0 1-16,7 0 0 15,6 2 0-15,12 2 1 0,3 4 0 0,3 8 0 16,-3 5-1 0,-5 7 0-16,-1 4 0 0,-13 0 0 15,2 6 0-15,1-6 1 16,8-1-1-16,10-2 0 16,6-4 0-16,4-4-1 15,4-3-2-15,5-2-1 0,-1-5 0 16,-1-5-1-1,-1 3 1 1,-1-4 2-16,-3 3-1 16,4 5 1-16,2 1-2 15,6 4-1-15,8 5 0 0,11 1-1 16,2 5 0-16,8-2 0 16,1 0 2-16,0 0 0 15,1 2 2-15,0 1 2 16,-6-2 0-16,-1 4-12 15,-4-3-21-15,0 1-67 16,1 2-40-16,-3 3-89 16,-1 3-57-16,4-2-97 15,4 4 193-15</inkml:trace>
  <inkml:trace contextRef="#ctx0" brushRef="#br0" timeOffset="11927.9">5656 7329 651 0,'2'3'129'0,"-2"2"82"0,3 3-50 0,-1 3-40 0,-2 6-45 16,3 4-18-1,3 5-31 1,-3 1-10-16,8 3-17 16,2-5-4-16,4-3-3 15,4-4-2-15,1-6 0 16,-2-4 1-16,4-8-2 16,0-3-5-16,7-17-58 15,6-7-87-15,7-13 91 0</inkml:trace>
  <inkml:trace contextRef="#ctx0" brushRef="#br0" timeOffset="13607.46">4246 6214 365 0,'0'0'134'0,"0"0"145"0,0 0-42 16,2-3-74-16,-1-5-33 0,-1-2-34 0,0 3-5 0,-1-6 7 0,-6 0 3 15,-2 1-14-15,-9 1-13 16,-4 7-29-16,-9 1-13 16,-10 6-19-1,-7 2-5-15,-13 8-5 0,-1 1 0 16,-7 7 0 0,0-3 1-16,2 8-1 15,-1 2 0-15,2 5-1 0,-2 3 1 0,-17-1 1 16,-5 3 0-16,-4-3 6 15,-7-5 4-15,12 1 1 16,7-2 1 0,6-7-5-1,2 1-3-15,-5-7 0 0,4 0-1 0,-15 0 12 16,-2-2 0-16,4 2-2 31,1-1-2-31,8 1-11 0,0 3-1 0,-10-2 0 31,-5 7 0-31,-5 1 1 16,0 2-1-16,10 9 0 0,6-1-2 16,1 4-1-16,-2 2 1 15,-9 0 0-15,-3-1-1 16,6 1 0-16,8 2-1 16,12 1-1-16,6-2 1 15,8 4-1-15,1-5 0 0,-5 0 0 16,4 2 0-16,-6-1-1 15,0 1 0-15,14 4-2 16,-1-3 0-16,11 3 0 16,6 4-1-16,7 4 1 15,1 5 0-15,9-2 1 16,-3 1-1-16,7-1 2 16,0-3 0-16,3-7 0 15,5-1 0-15,2-6-2 16,1-2-1-16,4-1-4 0,7 0-2 15,10-2-3 1,4-1 1-16,7-3 2 0,4 1 4 16,3-6 6-16,1-1 1 15,-4 3 2 1,-8 1 2-16,-5 0 0 0,-11 4 0 16,-12-5-1-16,-1 4-1 15,-6-2-1-15,4-1 0 16,2-1-2-16,1-1 0 15,1-6 1-15,4 0 0 16,1 2 1-16,-1 1 0 16,3 2 0-1,-7 1 1-15,4-1 0 0,3-2-1 16,-3-6-2-16,4-6-3 0,2-10-4 16,-1-1 1-16,4-2-1 15,-6-3 0-15,4 1-31 16,-2 0-50-16,1 2-156 15,-5 0-231-15,7-3 265 0</inkml:trace>
  <inkml:trace contextRef="#ctx0" brushRef="#br0" timeOffset="14125.73">862 8493 615 0,'-2'6'90'0,"2"0"40"0,-3 4 6 0,3 4-30 0,-3 5-32 0,3 1-10 0,3 2-44 0,0 5-8 0,7 0-11 0,-4 6 0 0,5-3 0 16,0-3 0-16,-6-2 3 16,0-1 1-1,-8-2 5-15,-4-3 2 0,-4 3 21 0,-6 0 14 16,-10-3 32-16,-3 0 13 16,-9-6-1-16,2-6-9 15,-13-5-33-15,-2-4-16 16,-5-9-25-16,-6-4-8 15,11-8-28-15,1 1-45 16,12-3-213 0,1 0 178-16</inkml:trace>
  <inkml:trace contextRef="#ctx0" brushRef="#br0" timeOffset="17488.7">3757 11431 614 0,'-8'6'134'0,"-1"-1"143"0,2 1-54 0,1-3-39 0,1 0-13 0,5 5-15 0,-1 3-16 0,2 2-42 0,2 0-21 0,7-1-43 16,4 2-16-16,11 2-12 16,8 0-3-16,12 1 1 15,8-4 2-15,13-7 1 16,7 4 1-16,-7-10 1 15,-4 0 5-15,-18 0 18 16,-11 0 8-16,-17 4 20 16,-10 6 5-16,-17 7-14 0,-5 10-8 0,-12 12-25 15,0 6-9-15,-1 7-8 32,2 3-1-32,4 5-3 15,1 3-1-15,4 1-2 0,2 0 0 0,5-8-29 31,0-4-24-31,11-11-64 0,0-9-43 0,10-15-102 16,2-6-120-16,15-14 223 16</inkml:trace>
  <inkml:trace contextRef="#ctx0" brushRef="#br0" timeOffset="17959.59">4517 11571 930 0,'-3'-6'131'0,"0"-2"113"0,6 3-28 0,7-1-67 0,10 3-21 0,8 0-41 0,9 3-9 0,4 3-20 16,5 3-6-16,-1 2-9 15,-1 3-7-15,-10 0-7 16,-4 0-5-16,-15 5-2 16,-8 4-1-16,-12 9-1 15,-9 4-3-15,-16 11-5 16,-14 6-5-16,-13 6-4 15,-8 2-2-15,0-4-1 0,5-4 0 16,21-11 0-16,12-7-1 16,18-7-4-16,10-6-2 0,21-5 1 15,10-3 2-15,17-11 5 32,5 2 2-32,10-13-2 0,-2-2-2 15,-1-2-17-15,2-8-37 16,-3 1-180-16,-1 2 150 0</inkml:trace>
  <inkml:trace contextRef="#ctx0" brushRef="#br0" timeOffset="18388.53">5339 11603 1229 0,'-8'-11'166'0,"0"1"117"0,-1 5-73 0,1 2-22 0,-6 6-50 0,1 7-24 0,-4 7-49 0,-5 8-20 15,-2 15-27-15,-1 9-7 16,0 6-11-16,1 6 0 16,3-5-12-16,4-4-11 15,9-8-12-15,8-14-3 16,8-13 3-16,6-6 10 15,7-14 10-15,6-6 3 16,6-10-1-16,9-7-7 0,7-8-9 16,5-3-2-16,-4 1-27 15,-5 3 9 1,-15 11 14-16,-10 5 7 0,-12 9 43 16,-6 6 26-16,-2 2 37 15,0 0 18-15,-5 13 18 16,0 9-19-16,-1 8-38 15,3 8-22-15,-5 11-38 16,3 1-10-16,2 2-83 0,0-6-56 16,3-4-375-1,8 3 312-15</inkml:trace>
  <inkml:trace contextRef="#ctx0" brushRef="#br0" timeOffset="19172.55">1687 12593 860 0,'-3'-2'112'0,"1"-1"101"0,1-3-36 16,1 3 11-16,1 0-4 0,1 3 7 0,4 4-21 0,-3 17-47 15,1 6-19-15,-3 14-44 16,1 9-15-16,-4 7-28 16,1 6-10-1,-1 2-23-15,-1-1-29 0,3-4-70 16,0-3-49-16,3-7-154 16,2-4-137-16,7-13 257 0</inkml:trace>
  <inkml:trace contextRef="#ctx0" brushRef="#br0" timeOffset="19535.93">2350 12413 810 0,'11'-5'228'0,"-10"2"186"0,-9 11-137 0,-6 11-49 0,-9 11-86 0,-4 2-27 0,-2 4-46 15,1 0-21-15,-7 4-28 16,5 2-10-16,-6 5-12 16,6 9-12-16,8 5-40 15,9 5-10-15,21 4-13 16,10-12 2-16,21-14 35 0,8-14 10 16,7-19 15-1,0-11 8-15,-2-11 14 0,-3-6 8 16,-13-7 31-1,-8-1 13-15,-17-2 11 16,-9 2 0-16,-20 0-22 16,-12 6-10-16,-11 13-26 15,-3 6-28-15,-3 12-118 0,0 9-112 16,15 20 127 0</inkml:trace>
  <inkml:trace contextRef="#ctx0" brushRef="#br0" timeOffset="36982.5">3115 10672 361 0,'-10'10'94'0,"-4"2"67"0,-3-1-39 0,-2 0-27 16,5-3-15-16,-2-3 9 0,3-3 9 0,5-2 10 0,8 0-6 0,-3-2-7 15,10-4-10-15,10 4-6 0,13 2 3 0,8-2 2 0,14 6-21 0,8-3-12 16,9 2-25-16,-4-6-12 0,-2 3-5 16,-13-1 0-16,-31-3 1 0,3 6 1 15,-20 0 7-15,-5-1 2 16,-8 6-1-16,-11-7-3 16,-11-4-6-16,-8 0-4 0,-15-9-2 31,3-1-1-31,-4-4-2 15,-1 0 0-15,12 2 0 0,2 3-1 0,18 4 0 16,9 2-3-16,14-4-6 31,6 2 0-31,18 3 5 0,10-2 3 0,16 5 8 16,2-1 3-16,10-2-3 16,-3 6-1-16,-10 2 0 15,-6 6 1-15,-23 4 4 16,-12 1 2-1,-19-1-13-15,-9 3-52 0,-14-6-384 16,-4-3 295-16</inkml:trace>
  <inkml:trace contextRef="#ctx0" brushRef="#br0" timeOffset="44686.45">7704 7573 625 0,'-6'-14'72'0,"-7"0"56"0,-4 6-13 0,-2 8 5 0,-3 5 27 0,-2 3 7 0,7 3-14 0,-1 1-12 0,7-4-10 0,0-2 3 0,7-1-3 0,-4 0-14 15,-2-3-35-15,-1 2-22 16,-8 9-34-16,-4 9-6 0,-4 14-7 15,-8 8 0 1,7 16-4-16,2 5 0 0,11 9-2 0,4 3-1 16,11 15 1-1,0 6 1 1,1 15 3-16,1 5 1 0,-5 1 2 16,-7-4 0-1,-6-10 0-15,-6 0 1 16,2-6-1-16,-2-6 1 0,9-16-2 15,8-9 0-15,10-19-5 0,8-13-4 32,18-9-5-32,15-3 0 0,20-12 3 0,8 1 5 0,13-12 6 15,-3 3 0 1,7-3 2 0,10 1 0-16,13 3-1 0,4 1 0 15,-1 6 0-15,-8 6 0 0,-15-1 0 16,3-1 0-16,10-3-1 31,8-4 0-31,8 2-1 16,-3-3 0-16,-6 8 1 15,2 1 0-15,12 7 0 16,-3 1 0-16,-7 3 1 16,-6 2 0-16,-13 2-1 0,6-5 0 15,7-10-1-15,3-1-1 16,-6-12 0-1,-10-4 0-15,-1-7 3 0,-4 0 1 16,17-1 1 0,2 5 2-16,-12 3-2 0,-4 7 1 15,-18 2 0-15,-9 4 0 16,-5-2-1-16,-2 1-1 16,-1 1 1-16,-2-2 0 0,0-3 1 15,-4-2-1-15,-7-4 1 16,-1-1-1-16,-12-1 1 15,-4-1-1-15,2-1-1 16,-5 1 1-16,-1-1-2 16,-1 2 1-1,-3 0-1-15,-2 0 1 16,0 2 1-16,-3-1-2 0,3-1 1 16,-5-1-1-16,2-7 0 15,-3-2-1-15,-2-2 0 16,0-3-1-16,7 0 1 15,-2-1-1-15,0 0 4 16,-2-4 3-16,-6-1 9 16,-9 1 3-16,-4-12 8 15,-8-3-1-15,4-17-5 16,-2-9-5-16,8-16-9 0,2-7-3 16,9-9-2-16,2 1 0 15,1-4 2-15,0 6 2 16,-5 7 3-16,-5-4 2 15,-6 0 1-15,0-4-2 16,-2-7-4-16,-1-1-2 0,5-1-3 16,2 9-1-16,5 12-2 15,4 8 0-15,4 13-1 16,-1 7 2-16,3 12 2 16,-6 3 0-16,-1 7 5 15,-2 2 0-15,-8 2 0 16,-4 0 0-16,4-5-3 15,-1-2 0-15,2-1-1 16,4-1-1-16,-2-1-1 16,5 5 1-16,-5 5-1 15,-3 4 2-15,-1 7 3 16,-9 5 2-16,-2 4 8 16,-4-2 0-16,-8 4 2 15,1 0-3-15,-4 3-1 0,-2 0 0 16,-7 0 1-16,0 0 2 15,-13 3 0-15,-3 0-1 0,-3 2-4 16,-8-5-2-16,-4 0-4 31,-10-3-2-31,-21 0-2 16,0 1 0-16,-12 1 0 0,4-1 1 16,8 1 1-1,-6-4 1-15,-11 2 0 0,-2 0 0 16,-14 3-1-1,10-4-1-15,14-2 0 0,-4 3-1 16,-1-7 1 0,-8 1 1-16,2 0-2 15,3-4 1-15,12 2 0 0,-1-2-1 0,-11 2 0 16,-2 2 0 0,1 2 0-16,2-2-2 0,18 6-1 15,0 1 0-15,-10 5-2 16,-3 4 0-16,0 5-1 15,0 6-1-15,15 7 1 16,1-3 2-16,-4 6 2 16,-4-1-1-16,4-8-3 15,-1 0 0-15,20-9-3 16,14-3-9-16,15-3-39 0,5 0-31 16,4-7-108-1,7 0 105-15</inkml:trace>
  <inkml:trace contextRef="#ctx0" brushRef="#br0" timeOffset="49596.29">7185 10674 560 0,'13'0'139'0,"-2"0"132"0,-7 6-77 0,-4 0-37 0,-1 5-53 0,-9 2-26 0,4-2-39 0,-3 2-3 16,5-7-7-16,4-4-7 0,0-2 0 0,0 0 2 0,0 0 7 15,4 1 7-15,2-1 8 16,3 0 2-16,6 0-1 15,3 3 2-15,1 0-6 16,5 4-3-16,1-3-11 16,1 4-8-16,8 0-14 15,7 3-2-15,5-1-5 16,4-1-1-16,10-4-1 16,2 3 0-16,4-7 0 15,7 6 0-15,10 1 2 16,9 1 0-16,3 4 0 15,-4-4 2-15,-15-1-1 0,-7 1 1 16,-1-7 0-16,0-2 0 16,4 0 1-16,9-6 0 15,6 1 0-15,6 2 0 16,-10 1 0-16,-5-1 0 16,-12 3-1-16,-6 3 2 0,-6-1 0 15,-4-2 1-15,-9 1 3 16,-6-1 0-16,-18-1-35 15,-7-4-63-15,-15-4 53 16</inkml:trace>
  <inkml:trace contextRef="#ctx0" brushRef="#br0" timeOffset="63369.16">12175 8715 612 0,'-33'25'73'0,"-4"-1"50"0,-2-4-16 0,1 1-19 0,2-7-1 0,6-1 15 16,5-1 4-16,9 1 0 0,3 0-6 0,10 2-26 0,3 3-16 0,13-6-13 16,6-2 4-1,17-7 10-15,7-5 2 0,17-5-17 16,4-9-13-16,4-6-16 15,-3-8-3 1,-7-8 1-16,-7-6 4 16,-7-10 10-16,1-4 5 15,-13-1 11-15,-4-2 4 16,-12 3 4-16,-11-1-3 0,-5-1-13 16,-11 3-7-1,-5 2-16-15,0 10-2 16,-4 10-5-16,6 10-1 15,1 9-1-15,5 3-2 16,5 8-2-16,3-4-2 0,13 6 1 16,7-7 0-1,10 3 4-15,11 0 1 0,8-4 1 16,9 5-1-16,9 3-2 16,-1 1 0-16,0 2 0 15,-4 2 1-15,-15-4 1 16,-8-1-14-16,-12-3-72 15,-3-5-75-15,-11-4-411 16,-1 0 347-16</inkml:trace>
  <inkml:trace contextRef="#ctx0" brushRef="#br0" timeOffset="63801.48">12858 7695 373 0,'2'1'119'0,"1"-1"126"0,1 0-6 16,-4 3-33-16,2-3-16 0,-2 4-27 0,0-1-14 0,-6 0-32 0,4 3-19 15,5-4-36-15,4 1-14 0,12 2-12 16,6-2-4-16,8-3-1 0,3 3-2 0,-3 5-11 16,0 0-5-16,-6 6-5 15,-3 5 0-15,-7 6 2 16,-4-1 3-16,-7 3 3 0,-6 1 1 15,-11 5-4-15,-1-3-3 16,-6 0-5-16,2 3-1 16,1-6-2-16,-1 3 0 15,-6 0-12-15,-5-2-23 16,0 1-81-16,-6-1-64 16,1-4-293-16,-4 1 273 0</inkml:trace>
  <inkml:trace contextRef="#ctx0" brushRef="#br0" timeOffset="64914.83">12574 7152 584 0,'-6'3'137'0,"1"2"150"0,-4-2-13 0,-3-3-38 16,0 0-27-16,-6 0-66 0,-4 0-33 0,-1 0-60 0,-6 3-20 0,3 10-20 15,-1 8-5-15,1 1-5 0,3 3 0 0,7-1-5 0,7-4-1 0,10 1-1 16,9-3 1-16,12 1 9 0,-2 3 5 16,9 2 13-16,-1 1 2 15,0 1-4-15,7 0-4 16,-7 0-6-1,-2-1-2-15,-15 0 1 0,-8-1 2 16,-16 1-1-16,-10 0-2 16,-6-3-55-16,-4-3-45 15,2-6-108 1,4-7-80-16,5-7 152 0</inkml:trace>
  <inkml:trace contextRef="#ctx0" brushRef="#br0" timeOffset="65622.19">12692 7163 969 0,'8'3'185'16,"-3"5"139"-16,-3-1-116 0,-2 2-42 0,0 2-76 0,0 2-23 0,-2 7-40 15,0 10-13-15,2 3-11 0,0 7-3 0,7-2-3 16,10-5-2-16,5-10 1 16,10-8-1-16,-4-12 5 0,2-5 1 15,-6-12 10 1,-4-5 11-16,-6-6 28 0,-7-2 11 16,-1 2 12-1,-6 0-5-15,0 9-26 16,-3 3-10-16,-3 16-25 15,2 10-7-15,3 20-7 16,1 8-3-16,8 6-5 0,12-3-3 16,7-12-14-16,6-8 2 15,-3-21 11-15,-1-9 5 16,-7-20 19 0,0-7 3-16,-5-17 3 0,0-9 6 15,1-10 8-15,-4-10 3 16,-9-6 1-16,-1 1-2 15,-7 10-5-15,-1 13-3 0,0 32-4 16,0 17-3-16,4 37-8 16,3 14-1-16,0 31-4 15,0 5 0-15,5 0-1 16,0-6-7-16,6-14-14 16,3-11 0-16,-5-12 4 15,-5-13 8-15,0-10 15 16,-4-9 3-16,0-14 3 15,5-11 3-15,1-18 1 16,4 2 1-16,4 3-3 16,-2 7-4-16,2 17-3 15,2 7-3-15,-3 18-2 16,7 13 0-16,-5 8 0 16,4 4 0-16,-8 2 1 15,-6-4 3-15,-16 4 3 16,-9-5 3-16,-23-1-5 0,-4-4-8 15,-11-10-42-15,-4-10-43 16,4-13-129-16,3-14-80 16,13-6 152-16</inkml:trace>
  <inkml:trace contextRef="#ctx0" brushRef="#br0" timeOffset="85749.06">13503 8584 804 0,'-1'5'147'0,"-9"1"118"0,4 4-104 0,-10-4-34 0,-1-4-57 0,-1-2-15 0,-2 0-12 16,7 0 1-16,1-2 18 16,5 2 4-1,1-3-8 1,4 3 0-16,12-2 3 0,7 2 0 0,15 0 6 15,1-1 0-15,13 1-12 16,-4 0-6-16,7 0-15 16,3-2-9-1,8-1-11-15,-1 3-1 0,13-2-5 16,5-1-2 0,15 3-4-16,9 3-1 0,-3-1 0 0,0 3-1 31,-7 1 1-31,-3-3-1 15,12 8 1-15,5-6 1 0,3 6-2 0,-4 2 1 16,-16-2-1-16,-6 1 1 16,-6 1 1-1,1-5 0-15,7-2 0 16,6-3-1-16,3-8-1 16,-6-2 1-16,-7-4 0 0,-4-2 1 0,1 7 0 15,2-4-1 16,1 9 2-31,2 1 0 0,1 4-1 0,-6 3 2 16,-11-4 0-16,-3 0 0 0,-6 0 10 16,0-3 3-16,9 2 6 15,10-2 1-15,12 0-6 32,8-5-2-17,4-1 1-15,-6-1-1 0,-8-1 0 16,-1-1-2-16,-6 1-6 15,0 0-2-15,-4 2-3 16,-8 0 1-16,-12-4-44 16,-8 1-58-16,-22-1 57 15</inkml:trace>
  <inkml:trace contextRef="#ctx0" brushRef="#br0" timeOffset="91929.11">9651 10731 444 0,'-8'12'135'0,"0"2"110"0,-3 4-91 0,-3-1-35 0,1-4-41 0,2-7-2 0,2-6 12 0,7 0 13 16,2-3 14-16,0-4-1 15,0 7-14 1,2 0-11-16,1-1-22 0,-3 7-7 16,0 1-10-16,0 2-3 15,3 7-7-15,0 6-4 0,2 16-11 32,0 12-6-32,-1 16-10 0,-4 12-3 0,0 10-3 15,0 2-1 1,-3 0 0-16,-3 0-2 15,-2-2 0-15,0-3-2 0,-5-11-1 16,9-8-1-16,-6-18-15 31,9-12-15-31,1-23-74 0,-2-10-32 16,7-17-40-16,4-8-32 16,-2-16-183-16,5-8 242 15</inkml:trace>
  <inkml:trace contextRef="#ctx0" brushRef="#br0" timeOffset="92519.65">9591 10734 742 0,'-2'8'120'0,"-3"-7"113"0,-1 4-31 0,-2-2-74 0,0 2-24 0,-1 6-47 0,1 3-22 15,-3 6-19-15,-8 10-6 16,3 8-5-16,1 3-3 16,-6 2-1-16,5 3 0 15,2-12-1-15,6-4-1 16,5-14 0-1,5-5 0-15,4-11 1 16,-3-6 0-16,8-13 13 16,0-5 9-16,5-11 16 0,6-6 7 15,-5-4-2-15,4-6-2 16,-4 1-5-16,2 1 1 16,0 10 7-16,-5 1 0 15,-1 14-1-15,-8 7-5 0,3 7-11 16,-8 9-4-16,0 1-7 15,3 1-3 1,-2 9-5-16,2-1-2 0,1 7-2 16,-4-2 0-1,0 3 4-15,1 2 3 0,2-3 5 16,5 0 0-16,-2-5 0 16,6 0-2-16,0 0-2 15,4-3 1-15,3 5-1 16,-3 4-1-16,7 3-5 0,4 9 0 15,-2 7-3-15,1 2-1 16,-7 1-1 0,1 1-10-16,-6-9-72 0,5-4-63 0,-3-2 75 15</inkml:trace>
  <inkml:trace contextRef="#ctx0" brushRef="#br0" timeOffset="107225.04">13805 9502 251 0,'-11'9'90'0,"-2"-4"86"0,2 2-20 0,1-6 0 0,7-1-1 0,3 0 2 0,3-1-9 16,5-4-8-16,0 2-11 0,8-2-15 0,1-3-42 16,4 3-18-16,6-4-36 0,3 4-10 0,7-1-6 31,8 4-2-31,13 5 0 0,8 5-1 15,15 5-2 1,4 1 0-16,3 5-2 16,7 3 1-16,26 3 3 0,13 4 3 0,19 1 3 15,1-2 2 1,-1-3-3 0,3 0-1-16,0-4-1 0,-1-4 0 0,-17-4 1 15,-11-7 0 1,-14-9-68-16,-9-8-116 0,-19-24 108 15</inkml:trace>
  <inkml:trace contextRef="#ctx1" brushRef="#br0">22096 14196 0,'0'0'0,"0"0"0,51 8 0,8 0 0,-8 0 0,20-8 0,-16-4 0,1-4 0,3-12 0,0-11 16,0-5-16,0 5 0,-7-5 0,3 1 0,-4 3 0,-4 4 15,-15 5 1,-1-1-16,1 0 16,-4 5-1,-13 3-15,1 4 16,-4 0-1,-4 4-15,4 5 16,-8-1-16,4 0 31,-1 4-15,-3 0-16,-4 0 16,4-4-16,0 0 15,4 4 1</inkml:trace>
  <inkml:trace contextRef="#ctx0" brushRef="#br0" timeOffset="111930.44">15448 10628 1111 0,'-20'13'113'0,"1"2"86"15,-3-4-26-15,8 5-40 0,3-6-7 0,7 5-17 0,6 8 9 0,4 8-49 0,5 16-18 16,5 20-27-16,-3 13-29 0,3 16 5 16,-2 7 0-1,-6 2-26-15,1-1-43 16,-1-9-124-16,0-11-85 0,-2-24-234 16,-4-16 270-16</inkml:trace>
  <inkml:trace contextRef="#ctx0" brushRef="#br0" timeOffset="112286.02">15439 10677 1178 0,'-3'-11'130'15,"-7"5"81"-15,1 10-22 0,-7 12-77 0,-3 9-37 0,-5 12-46 0,-1 5-10 0,-2 10-11 16,1 7-4-16,5-4-4 0,1 0-1 16,10-11-3-16,2-12 1 15,8-21 0-15,2-11-1 16,6-16 3-16,0-14 1 0,4-17 2 16,4-12 3-1,3-2 6-15,5-4 10 16,1 11 33-16,2 9-12 15,-2 13 2-15,2 18-7 0,-2 22-31 16,2 12 11-16,-4 25-10 0,4 5-4 16,-2 10-41-16,-1 5-49 15,1 2-180 1,4-5 154-16</inkml:trace>
  <inkml:trace contextRef="#ctx0" brushRef="#br0" timeOffset="118744.64">18032 7502 491 0,'2'8'111'0,"6"3"129"0,-2-3-24 0,2 0 11 0,-2 3-12 0,-2 2-22 15,-4 1-12-15,-4 3-29 16,-2 4-16-16,1 6-30 16,1 2-18-16,1 14-41 15,3 9-16-15,0 21-24 16,1 15-5-16,7 26-5 0,-3 12-3 15,6 20-21-15,-2 6-9 16,-6-2-6-16,-1-4-2 16,-2-15 17-16,0-8 10 15,2-16 8-15,4-14 3 16,11-23 6-16,8-17-2 0,7-16 1 16,11-11 0-16,2-10 1 15,3 2 1-15,2-3 2 16,-7 4 1-16,-1 5-2 15,-2 6-1-15,-6 3-1 16,6 3 0-16,6 4-1 16,4-2-1-16,18-2-1 15,8-6-2-15,20-8 0 16,2-5-1-16,9-9 6 16,3-8 1-16,25-3 2 15,11-5 0-15,18 5-3 16,5-2-3-16,8 2 1 15,-4-2 0-15,6 1 2 16,2-4 0-16,7-3 0 16,-7 0 0-16,-1-4 1 15,0 1 0-15,-5-6-1 16,-5-1 0-16,10-10 0 16,2 1 0-16,-1-7 3 15,-1 6 2-15,-5 6 2 0,-6 3-1 16,-10 12 1-16,-9 5-2 15,-22 1-1-15,-16 1-1 16,-17-1-1-16,-1 3 1 16,-9-7 0-16,-9 3 3 15,-18-3 4-15,-15 2 4 0,-22-5 8 16,-9 1 0 0,-18-5-1-16,-8-6-5 0,-10-9-7 15,-4-8-3-15,-10-15-5 16,6-12-1-16,-3-12 0 15,6-10-2-15,0-11-2 16,4-4 1-16,3-16 1 16,0-5 0-16,-4-16 2 15,0-5 0-15,0-6 0 16,3 5-1-16,9 0 0 16,3 8-2-16,7 14-1 15,3 13 0-15,-4 29-3 0,3 13-1 16,-5 27 4-16,-6 5 6 15,-9 16 12-15,-2 7 4 16,-4 7 10-16,-7 6-2 16,-6 3-6-16,-11-2 2 15,-24 3-14-15,-10-1-2 16,-12-3-4-16,-10-3-5 0,3-5-9 16,-14 1-6-16,-32 1-9 31,-12-3 3-31,-21 7 5 0,-20 1 7 15,-5 5 7-15,-8 9 5 16,-33 9 7-16,2 8 10 16,-6 5 10-16,-11 1 0 15,25-3-3-15,7-1-8 16,2-4-9-16,18-1-2 16,5-5-2-16,1-5-1 0,13-3-2 15,3-1 0-15,-4 1-10 16,6 2-22-16,6 1-58 15,-5 5-46-15,3 0-133 16,9 7 145-16</inkml:trace>
  <inkml:trace contextRef="#ctx0" brushRef="#br0" timeOffset="124509.2">21569 10678 503 0,'-1'7'107'0,"-5"2"122"0,-4 1-13 15,4-2-18-15,-5-2-17 0,6 0-33 0,2 1-13 0,1-4-15 0,1 5-9 0,-1-5-19 0,-1 1-8 16,1 6-23-16,-6 6-10 0,7 4-20 16,1 5-9-16,1 7 0 15,9 6 2-15,-4 14-1 16,4 8-1-16,-7 15-8 16,-3 3-6-16,-8 4-5 15,-8-3 1 1,0-7-4-16,2-7 0 15,2-15-8-15,1-9-13 0,4-16-42 16,-2-4-34-16,6-18-126 16,-5-6-90-1,6-18 170-15</inkml:trace>
  <inkml:trace contextRef="#ctx0" brushRef="#br0" timeOffset="124904.97">21593 10644 744 0,'-13'1'100'0,"-4"6"84"0,1-4-29 15,-7 3-25-15,7-1-28 0,2 1-35 0,3 0-9 0,3 6-23 0,1 0-9 0,-4 9-12 16,-3 10-8-16,-6 7-8 0,1 3-2 0,-3-5 0 16,4-4 0-16,9-12 2 15,4-7 1-15,10-13 17 16,8-10 17-16,9-7 30 16,-2-8 21-16,5-10 18 0,1-1-1 15,-1-3-11-15,-2 1-14 16,-5 9-23-16,-1 2-10 15,-9 15-17-15,5 6-7 16,2 12-15-16,3 6-6 16,7 15-16-1,-1 2-29-15,6 5-80 0,8-2-70 16,10-7 97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0" timeString="2024-02-06T18:58:26.107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1" timeString="2024-02-06T18:58:38.657"/>
    </inkml:context>
  </inkml:definitions>
  <inkml:trace contextRef="#ctx0" brushRef="#br0">21421 12930 0,'0'0'0,"0"0"0,59-11 0,12-9 0,75-39 0,-4-4 0,-47 11 0,-28 13 0,-67 39 0,31-28 0,-11 9 16,-8 3-16,-8 4 0,-4 4 0,0 0 0,0 4 0,0 0 0,0 1 15,0-1 1,0 0-16,0 0 16,0 0-16,0 0 15,0 0 1,0 0-16,0 0 16,0 0-16,0 0 15,0 0 1,0 0-16,0 0 15,0 0 1,0 0-16,0 4 16,0 0-1,0 0-15,0 0 16,0 0-16,0 0 16,0 0-1,0 0-15,0 0 16,0 0-1,0 0-15,0 0 16,0 0 0,0 0-16,0 4 15,0 0-15,0 0 16,0 0 0,0-4-16,0 0 15,0 0 1,0 0-16,0 0 15,0 0 1,0 0-16,-63 32 16,-186 94-16,135-63 15,51-24 1,35-11 0,12-12-16,13-8 15,3-4-15,0-4 16,-36-12-1,-11-43-15,-12-56 16</inkml:trace>
  <inkml:trace contextRef="#ctx1" brushRef="#br0">13295 3613 974 0,'-3'11'134'0,"0"4"109"0,-2-3-103 15,0 1-10-15,-9 3-26 0,-7 3-3 0,-4 1-33 0,-2 4-20 0,-3-1-21 0,-1-2-4 0,9-16-5 0,3-4 3 0,8-12 8 0,5-5 7 16,1-14 11 0,5-9 2-16,8-16-7 0,-2-10-8 0,11-12-14 15,2 0-5 1,14-5 0-16,2 3 4 0,11 0 3 31,-4 5 0-31,11 8-4 0,6 1-6 16,9 0-7-1,5 1-4-15,1-3-2 0,-5-1-2 0,13 4 0 16,4 1-1 0,18 6 0-16,9 0 0 0,4 10 0 15,-3-2 1-15,-12 5 1 16,-2 1 0-16,7 2 2 15,14 2 0-15,1-7 0 0,-1 5 0 16,-18 6-2-16,-8 5 1 16,-6 15 1-16,6 2 0 0,3 7 2 15,-7 4 1 1,-5 8 0-16,-14-2 1 0,-1 5-1 31,3-3-1-31,7 2-1 16,10 5 0-16,12-2-1 15,-1 3 0-15,-2 2 0 16,-18 6 0-16,-11 5 1 16,-3 0 0-16,-2 1 1 15,5 0-1-15,0 5 1 16,1-1 1-16,-7 4 0 0,-3 5 0 16,-17 3-1-1,3-3 1-15,-7 4-2 0,3-3 0 16,-3-1 1-1,2-1-1-15,5 1-1 0,4 0 1 0,4 3 1 32,-6-3 0-32,-6 6 1 0,-9-7 3 15,-7-1 0-15,-5 4 0 16,-6-7 1-16,-3 3-1 0,-1 1-2 16,1-2-1-16,0-1-1 15,-4 0 0-15,-4-3 0 16,-5 1 2-16,3 0 3 31,-3 1 0-31,-2 2-1 0,-7-5 0 0,0 0-2 16,2-1-2-16,2-4-1 15,4-1-1-15,2-2 0 16,3 0 0-16,-4 4 0 16,1-4-1-16,6 13 0 0,-5-4 0 15,8 9 0-15,-5-2 0 16,-1 2 2-1,-2-4 0-15,-1 5 0 16,6-4-1-16,-7 2 0 0,5 5 0 16,2 6 0-16,0-1 0 15,0 9 0 1,0-3 0-16,-5 1 1 16,4 2 0-16,-4-1 1 15,-2 2 0-15,-2 1-1 0,-2 0 1 16,-5-3 1-16,-2-5 1 15,4-6 0 1,-2-8 1-16,0-5-2 16,2-7 0-16,1-4-1 0,-4-2 2 15,-1-5 2 1,-3 2-1-16,-1-7 0 0,3 1-1 16,-3-6-1-16,8 1-1 15,3-1-2-15,-1-8-3 16,4 0-2-16,-1 0 0 0,-1 0 3 15,1 0 2-15,1 0 0 16,-2 0 2-16,1 0-7 16,-12 2-19-1,0-2-63-15,-4-2-64 16,-4-9-159-16,-2-3-170 0,-2-24 263 0</inkml:trace>
  <inkml:trace contextRef="#ctx1" brushRef="#br0" timeOffset="580.82">17455 4703 407 0,'0'10'52'0,"-5"1"81"0,-4-3-7 0,-4 3 34 0,1 0 6 16,-3-2-17-16,4 2-13 0,2-3-35 0,3 0-14 16,2-3-19-16,0 2-6 15,4-2 0-15,0 3-4 16,0 3-5-16,0 2-6 0,-2 1-17 16,2 5-10-16,0 5-13 15,8 2-5-15,5 1-4 16,1 0-2-16,10 3 2 15,-2-3 1-15,3-2 1 16,5 2 0-16,-11-4 1 0,4-5 1 16,-2-2-1-16,-4-2 5 0,-1-8 10 15,-2 0 7-15,5-6 9 16,-3-1 6-16,0-6-6 16,0-10-5-16,4-10-6 15,-3-11-10-15,9-14-6 16,-1-1-7-16,-1-9-95 15,1 4-73 1,11 1 88-16</inkml:trace>
  <inkml:trace contextRef="#ctx1" brushRef="#br0" timeOffset="8981.23">8378 3596 124 0,'0'10'54'0,"0"-3"47"0,0 4 8 0,1-1-4 0,-1 3-14 0,0-6-3 0,-1 0-7 15,1-1 0-15,-2 0 3 16,4-4 2-16,-2-2 2 16,1 0 2-16,1-3 10 15,-2-5-1-15,0 2-10 16,0-4-5-16,0-3-20 15,-3 2-11-15,-5-3-24 0,5 0-9 16,-1-6-13-16,1-6-3 16,3 0 3-16,5-4 5 15,3-4 10 1,3 3 6-16,6-7 2 16,1-1 1-16,5-2 2 0,3-4-1 15,-3 3-3 1,1-2-2-16,0 0-10 15,-1 1-3-15,4-1-3 16,1 1 0-16,4-1 3 16,-2 0 1-16,6 1 0 0,-3-1 0 15,-3 2-3-15,5 2 0 16,-8 1 0-16,1 1 0 16,1 0-3-1,2-1-3-15,1-2-4 0,4-4 0 16,0 3-1-16,1 1 0 0,-1-6-1 15,8 6 0-15,-1 1-1 16,6 1 0 0,14-2 1-16,-2-2 0 15,4 1 0-15,0-6 0 0,-9 6 0 16,3 1 0-16,-4 0 0 16,6 3 0-1,6 5 0-15,5-2 0 0,15 2 0 16,0-2-1-16,9-4-1 15,-3-1 0-15,-3 1 1 16,0-4 0-16,3 5 0 16,11 5 1-16,-1-1 0 15,1 4 0-15,-6 4 0 16,-10-2 0-16,2 6 0 0,-2-5 0 16,15 5 0-16,3-2 0 15,6-1 0-15,-7 5 0 16,-2-4 0-16,-1 2 0 15,12 3 0-15,3-1 0 0,-1 5 0 16,0 1 0-16,-15 2 0 16,-2-1-1-16,0-1 1 15,12 1 0-15,4-1 0 16,-9 1 0-16,-5 1-1 16,-4-1 1-16,0 2 0 31,15 0 0-31,-4 2 0 15,1 2 1-15,-6 1-1 0,-12 3 0 0,7 3 0 16,2-2 0 0,19 2 0-16,1 0 0 15,-1-1 0-15,-4-1-1 16,-8-1 1-16,0 0 0 0,12 4-1 16,-3 6 1-16,-4-4 0 15,-11 6 0-15,-14-1 0 16,-2 2 1-16,13-1-1 15,6 4 1-15,0-5-1 16,-3-1 1-16,-6 3 0 16,-8-7-1-16,9 5 0 0,11-3 0 15,7 6 0-15,1-2 0 16,-4 1 2 0,-6 1-1-16,-1 0 1 0,7 1-1 15,12 1-1-15,-5-2 0 16,-4 2 0-16,-7-2 0 15,11-3 0-15,10-1 0 16,9 1 0 0,-4-3 0-16,-7 1 1 0,-6 2 0 0,11 2-11 15,1 2 36-15,-5 3 6 16,-6-3 0-16,-15 1 14 16,0-1-38-16,17 1-6 15,0-2 0-15,-3 2-2 16,-12-4 1-16,-11 7-1 15,-6 0 1-15,12-1 0 16,1 3 1-16,1-1-1 16,0-3 0-16,-12-1 0 15,1 0 0-15,9-1 0 16,4 1 0-16,7-1 0 16,-9 3 1-16,-5-1-1 15,-9-3 1 1,2 3-1-16,7-3 0 0,2 0 1 15,2 2-1-15,-4 1 1 0,-12 0-1 16,-17 0 3 0,0 2 1-16,-1 5 3 15,2-6-3-15,2 7-4 16,5-1-1-16,-9-2-3 16,-1 3 2-16,-12 0 1 15,-5 0 0-15,6 5 1 0,1 0-1 16,4 4 0-16,1 2 1 15,-4 2-1-15,7 4 1 16,-4-1 0-16,0 2 1 16,-8 1-1-16,-6-3 0 15,-3 1 0-15,-4-3-1 0,7 4 1 16,-2-2 0-16,7-2 1 16,-2-1-1-16,-4-6 0 15,0 6 0-15,1-6 1 16,-1 5 1-16,-4-1 0 15,-2 2 0 1,-7-5 1-16,-2 3-1 0,-15-3 0 16,2 2 1-16,-6-2-1 15,-6 1 0-15,8 4-1 16,-7-2 1-16,2-2-2 0,1 4-1 16,-1-8 2-1,1 3-1-15,-1-3 2 16,-3 0 0-16,0 1 2 0,1 0 3 15,-7-7 5-15,0 1 2 16,-2-3-2-16,-2-3-2 16,0-4-5-16,2 1-3 15,0-2 0-15,0-2-1 0,0 2-1 16,0-1 1 0,2 2 1-16,0 1 2 0,-2 1 2 31,1 5 2-31,1-3-3 0,-2 1-2 0,-3 5-1 15,3-4-3-15,-4 2 0 16,3-1-1-16,2 3-1 31,3 2 1-31,-3 0 1 0,2 1-1 16,1 2 2 0,-4-1-1-16,3 4 0 15,-5 4 1-15,-3-3-1 0,2 2 1 0,0-1 0 16,1 1-1-16,-4 0 0 15,3 3-1-15,1 0-1 16,-1 4 0 0,-1 4 0-16,-1 0 1 0,2 7 1 15,-2 1 0-15,2 3 0 16,3 2 0-16,-2-7 0 16,-1 1 0-16,5-7 1 15,-1 2-1-15,2-4 1 16,7-1-1-16,-5-1 0 15,2-4 0-15,-2-6 1 16,1 1-1-16,-1-5 0 16,5 2 1-16,-6 0 0 15,4 5 0-15,-5-4 0 16,-1-1 0-16,4 1 0 0,-3-1 0 16,-1-3 1-16,3-3 0 15,1 0-1-15,-4 0 1 16,2-4-1-16,3 2 0 0,-7-2 0 15,1 5 0-15,-2 1 1 16,-2 3 0-16,-2 6-2 16,0-3 1-16,2 6-1 15,-2-4 1-15,2-4 1 16,1 4-1-16,1-9 0 16,-4-2 1-16,5-1 0 31,0 1 0-31,0-2 0 0,0 1 0 0,0 1-2 15,0 2 1-15,0 3-1 16,0-1 0-16,3 2 0 16,-3-2 0-16,0 0 0 15,0 0 1-15,-3 1 0 16,0-3 0-16,0-2 1 16,0 2 0-16,-4-5 0 15,4 1-1-15,2-4-1 16,-6-2 0-16,3 0 0 15,0-1 0-15,-2-4-8 16,3-3-14-16,1-4-61 16,-7-1-58-16,6-15-134 15,1-11-191-15,5-32 265 0</inkml:trace>
  <inkml:trace contextRef="#ctx1" brushRef="#br0" timeOffset="9803.65">23100 5777 964 0,'0'0'68'0,"-2"-2"47"15,2-2-49-15,-1-1 9 0,1-3 4 0,1 0-3 0,1-3-8 0,7-1-19 32,-1-3-11-32,0 4 2 0,-2 3 1 0,1 2-1 31,-7 6 6-31,0-1 9 15,-4-6 3-15,-5 7-5 16,6 2-10-16,-7 4-19 0,6-4-10 0,-4 1-8 16,-2 0-2-1,6 2 8 1,-4-5 2-16,6 0 9 0,0 0 4 0,2 1-4 31,-12 3-2-31,9-1-4 0,-7 1-2 0,1-4-3 16,4 0 1-16,-6 0-2 15,5-4-2-15,6 4-4 16,-3-2-2-16,1 2-4 16,0 0-4-16,1 0-5 15,4 6 0-15,8 9-2 0,2 4 1 16,9 10 4-16,-2 3 2 16,1 3 4-16,-1 3 1 15,-2 1 1 1,-4-3 1-16,-2-3 0 15,1 1 1-15,-5-11 2 16,-3-4 0-16,3-5 2 16,-5-6 0-16,-3-6 1 15,1-1 7-15,2-4 11 16,2-8 4-16,1-5-1 16,5-6-8-16,4-6-10 15,0 0-6-15,8-12-2 16,-3-4-14-16,4-5-56 15,7-5-49-15,-4-26 58 16</inkml:trace>
  <inkml:trace contextRef="#ctx1" brushRef="#br0" timeOffset="19183.86">21267 709 235 0,'-7'0'62'0,"-2"0"74"0,-1 3-4 0,4 1-4 0,-3 1 0 0,2 0-13 0,1 3-11 0,-2-5-17 0,3 2-10 0,-4 1-1 15,6-3 3 1,-2 3 10-16,-3-2 4 0,6-1-1 15,-1 3-2-15,0-6-9 16,-6 3-1 0,-1 0-2-16,-1 4-7 0,2 2-18 15,2 2-10-15,1 8-27 16,5 8-9-16,2 4-10 16,7 10-4-16,5 4 0 15,6-9 0-15,3-8 0 16,3-12-1-16,5-10 16 15,1-14 14-15,-2-9 31 16,1-8 16-16,-13-8 19 16,-6 6 0-16,-16-1-14 15,-6-6-11-15,-8 4-30 16,-6-3-12-16,-2 2-17 0,1 7-6 16,2 13-19-16,0 8-14 15,7 17-53 1,-5 10-29-16,8 6-131 0,4 4-210 15,21-5 273-15</inkml:trace>
  <inkml:trace contextRef="#ctx1" brushRef="#br0" timeOffset="19509.43">21614 729 1272 0,'-2'-9'149'0,"-6"-2"65"0,-1 4-91 15,-12 7-7-15,2 19-89 0,-4 8-17 0,0 11-9 0,9 4-3 16,14-4-5-16,13-3-2 0,22-15-2 0,7-1 3 0,10-16 6 16,-1-3 0-16,-4-11 34 15,-14-4 22-15,-11-1 46 16,-7 0 20-16,-15-3-11 0,-4 0-17 15,-16 0-48-15,-5 0-19 16,-16 1-45-16,-8 2-24 16,-2 6-52-16,4 6-40 15,14 4-138 1,9 6-194-16,21 2 269 16</inkml:trace>
  <inkml:trace contextRef="#ctx1" brushRef="#br0" timeOffset="19832.38">22006 724 947 0,'-6'-4'125'0,"0"-3"146"0,-5 3-147 0,3 7-24 0,2 6-44 0,2 16-51 0,4 4-6 16,8 10-5-16,11 2 1 0,10-3-5 15,1-3 2-15,11-10 3 0,4-6 1 16,-2-8 41 0,0-5 25-16,-15-12 46 0,-11-5 22 15,-9-8 4-15,-8-8-17 0,-16-9-41 16,-6 0-24-16,-14-9-46 31,-3-2-39-31,2 6-81 16,3 3-63-16,7 18-329 0,5 7 305 31</inkml:trace>
  <inkml:trace contextRef="#ctx1" brushRef="#br0" timeOffset="20101.91">22432 713 1626 0,'-3'-9'157'0,"-5"2"52"0,2 3-14 0,-5 5-119 0,6 4-42 15,4 16-26-15,1 5-10 0,8 6-8 0,9 1 0 0,13-5 2 0,3-2 1 0,13-12 5 0,-4-3 2 0,-4-13 29 0,-3 1 22 16,-21-10 43-16,-12-2 9 0,-16-6-22 15,-18 0-20-15,-7-6-60 16,-4 0-37-16,3 7-80 16,1-1-66-16,-7 18 90 15</inkml:trace>
  <inkml:trace contextRef="#ctx1" brushRef="#br0" timeOffset="21348.12">23332 604 322 0,'-4'-1'126'0,"-3"-2"90"0,2-2-39 0,-5 2-19 0,6-2-32 0,-6 0-28 0,-1 5-1 16,2 0 3-16,-1 5-17 0,-6 3 16 16,-1 11-22-16,1 6-16 15,-4 11-30-15,4 10-17 16,5 3-15-16,9-5-5 15,13-8-3-15,7-10 9 16,18-20 30-16,10-6 18 16,1-16 40-16,4-1 13 15,-7-8 11-15,-11-1 0 16,-14 0-8-16,-13 0-12 0,-14 1-29 16,-12 0-14-16,-18-2-30 15,-5 0-15-15,-6 7-32 16,4 4-19-16,7 10-61 31,9 6-26-31,15 3-137 0,11 2-92 0,19-2 205 16</inkml:trace>
  <inkml:trace contextRef="#ctx1" brushRef="#br0" timeOffset="21567.04">23742 593 1411 0,'0'0'198'16,"3"-1"61"-16,-1-1-41 0,2-1-58 0,-4 8-104 0,-1 7-22 15,-6 15-19 1,3 13-8-16,-1 13-10 0,2 7 0 31,3 0-39-31,6-3-25 16,2-8-77-16,1-8-60 15,6-13-340-15,-1-1 330 16</inkml:trace>
  <inkml:trace contextRef="#ctx1" brushRef="#br0" timeOffset="21800.19">24045 590 1520 0,'3'0'150'16,"-2"2"58"-16,1 3-10 0,1 9-69 0,0 6-52 0,-1 12-39 0,1 6-6 0,-1 9-17 15,5 2-5-15,-3 3-9 16,-1 0-2-16,2-2-57 16,-2-5-46 15,1-6-141-31,3-6 126 0</inkml:trace>
  <inkml:trace contextRef="#ctx1" brushRef="#br0" timeOffset="22067.87">24728 431 1547 0,'3'-5'192'0,"-3"7"90"0,-2 10-18 0,-10 25-126 0,-9 7-51 0,2 21-44 0,-6 7-10 0,11 2-27 15,3-4-2-15,11-9-56 16,9-7-51-16,10-13-204 15,8 3 169-15</inkml:trace>
  <inkml:trace contextRef="#ctx1" brushRef="#br0" timeOffset="24095.14">21364 1297 333 0,'0'0'62'0,"0"-3"71"0,2-1-29 0,0 3-11 16,1-1-1-16,-2 1-14 15,2 1-2-15,-3 0-15 0,0 0-10 16,0 0-6-16,-3 0-7 16,2 0-14-16,-1 1 1 15,1 1 6-15,1-1 4 0,-2 1 13 16,0 0 5-16,-9 2-3 15,3-1-3-15,1 2-9 16,-1 2-6-16,-3-1-7 16,0 2-6-16,3 3-7 15,-2 0-4-15,1 3-6 16,2 5-2-16,-2 12-2 16,0 6-1-16,5 7-2 0,0 5 0 15,8-7-1 1,6-2 0-16,6-13-1 0,7-7 1 15,6-10 13 1,-3-7 24-16,8-13 54 0,-6-4 18 16,2-10 19-16,0-4-10 15,-2-7-40-15,-2 1-15 0,-12-1-9 16,-9 0-3 0,-13 7-4-16,-13 3-5 15,-14 4-22 1,-2 2-14-16,-6 8-38 0,2 8-20 0,5 8-39 15,1 3-22-15,18 4-53 16,12-1-44-16,10-3-170 16,12 0 211-16</inkml:trace>
  <inkml:trace contextRef="#ctx1" brushRef="#br0" timeOffset="24503.99">21689 1352 199 0,'5'-11'122'0,"-2"0"43"0,2 0 7 0,-2 1-17 16,-3-1-26-16,5 3 10 0,-10 5 31 16,5 3-3-16,-5 0-34 15,-1 5-21-15,-2 4-49 16,-6 3-20-16,6 3-30 15,2 7-8-15,6 7-8 0,5 4-1 16,7 5 1-16,4-4 0 16,6 0 3-16,2-8 5 15,1-8 19 1,-1-9 16-16,2-7 33 0,0-5 15 16,-6-8 20-16,2-5-3 0,-9-5-4 15,-8 2-7 1,-10-4-20-16,-6 1-8 0,-11 1-27 31,-4-1-12-31,-2-3-25 0,-3 3-21 0,-1 8-46 16,5 4-37-16,10 8-92 15,3 4-76-15,14 6 148 16</inkml:trace>
  <inkml:trace contextRef="#ctx1" brushRef="#br0" timeOffset="24957.62">22200 1235 915 0,'4'0'142'0,"2"0"105"0,-1 7-3 0,-2 11-86 15,-2 9-42-15,-5 13-63 0,2 9-19 0,-11 4-24 0,-1 4-4 16,3-7-49-16,0-5-47 0,11-14-249 15,10-6 200 1</inkml:trace>
  <inkml:trace contextRef="#ctx1" brushRef="#br0" timeOffset="25297.85">22518 1294 930 0,'-7'0'165'0,"4"0"206"0,0 0-185 0,-2 7-28 0,2 6-60 0,3 12-72 15,0 7-9-15,2 6-8 0,7 0-8 0,5-4-4 0,7 3-3 16,6-14 0-16,4-9 2 0,5-10 8 15,4-8 16-15,-5-10 45 16,-7-5 22-16,-12-1 35 16,-5-4 2-16,-19-3-26 15,-6-6-20-15,-16-6-40 16,-8-2-19-16,-9 3-41 16,2 6-22-16,6 17-39 15,3 7-29-15,14 11-64 16,6 3-53-16,14 13 125 15</inkml:trace>
  <inkml:trace contextRef="#ctx1" brushRef="#br0" timeOffset="26279.24">23374 1431 952 0,'-1'-3'146'0,"-1"-4"91"0,0 4 10 0,-2 2-82 0,-6 2-44 0,-6 10-55 0,-4 10-25 16,1 10-36-16,-1 9-6 0,12 5-4 15,3-4-2-15,16-9 0 16,5-5 0-16,12-11 7 16,5-7 10-16,-3-6 24 15,2-3 16-15,-13-9 31 16,-3-1 8-16,-9-7 7 15,-3-7-6-15,-8-1-23 16,-3-3-13-16,-8-6-25 16,-2 5-9-16,-5-3-18 15,-2 7-14-15,5 9-45 16,-4 8-32-16,8 11-75 0,3 8-44 16,9 3-237-16,7 10 261 15</inkml:trace>
  <inkml:trace contextRef="#ctx1" brushRef="#br0" timeOffset="26594.38">23764 1439 1164 0,'-6'-7'131'0,"-2"7"36"0,0 5 4 0,-5 11-108 0,-1 8-38 16,1 7-20-16,-2 5-5 0,13 2-4 16,7-2-1-16,10-9-1 15,11-2 3-15,5-12 19 16,1-10 11-16,1-6 35 16,-3-11 23-16,-5-3 23 15,-7-1 11-15,-11 4-5 16,-13-6-18-16,-11-4-40 15,-8-1-19-15,-7-2-72 16,-3 5-36-16,1 6-80 16,2 8-71-16,11 8 126 15</inkml:trace>
  <inkml:trace contextRef="#ctx1" brushRef="#br0" timeOffset="26922.4">24147 1491 1199 0,'5'-18'117'0,"-3"3"27"0,-1-3-20 0,-2 6-63 0,-3 8-45 0,-2 19-19 16,0 7-3-16,-1 20-12 15,4 4-30-15,13-3 3 16,2-4 2-16,14-12 16 15,2-11 45-15,2-7 50 16,3-9 30-16,-14-8 56 16,-6-1 12-16,-7-7-5 0,-9-1-19 15,-10-5-50 17,-6-8-27-32,-8 0-48 0,1-2-34 0,-1 4-77 15,0 2-57 1,11 19-199-16,0 3 197 0</inkml:trace>
  <inkml:trace contextRef="#ctx1" brushRef="#br0" timeOffset="27252.1">24691 1458 835 0,'-20'-18'116'0,"1"-1"172"0,3 5-146 0,4 11-10 0,2 6-42 0,-2 19-71 0,1 10-12 0,6 15-9 0,0 2-2 16,13-5-2 0,6 0-1-16,19-19 14 0,5-1 12 15,8-18 57-15,4-4 25 16,-2-8 41-16,-9-5 15 15,-12-11-11-15,-11-2-6 16,-16-4-27-16,-11-4-16 0,-18-4-40 16,-2 1-18-1,-13 5-59-15,1 5-31 0,2 14-79 16,-2 8-76-16,9 7 118 16</inkml:trace>
  <inkml:trace contextRef="#ctx1" brushRef="#br0" timeOffset="45929.41">5883 7892 447 0,'-20'14'65'0,"-7"5"51"0,-3 1-66 16,2-4-157-16,1-3 75 0</inkml:trace>
  <inkml:trace contextRef="#ctx1" brushRef="#br0" timeOffset="46618.8">5618 7950 595 0,'5'-12'141'0,"5"-3"112"16,-6 3-67-16,0 1-42 0,-4 6-58 0,-5 2-26 0,-5 9-41 15,-5 7-8-15,-4 10-7 0,-5 3 0 0,2 4-1 16,6 0 2-16,5-10 6 15,8 1 14-15,6-14 36 0,5 1 16 16,1-4 20-16,2 0-2 16,0-2-26-16,-3-1-12 0,-3-1-18 15,-3 0-8-15,-1 0-10 32,9 0-3-32,-2-3-5 0,1-5 1 0,8 5 12 15,1 2 5 1,4 1 7-16,3 1 1 0,4 1-2 31,5-1-2-31,9 1-6 0,7-2-5 0,18 0-7 31,6 0-3-15,11 0-5-16,-3-2-2 0,-4 1-3 16,-4 1-2-16,-5 0-1 15,6 0 0-15,5 1 0 16,7 4 0-16,1 1 0 15,0 1 0-15,-17-1 0 16,-3-1 1-16,-6 1-1 16,1-1 1-16,0 3-1 15,10-4 0-15,4 4-1 0,8-5 1 16,-3-1 0-16,-3 0 0 16,-6-4 5-16,-7-1 5 15,-3-7 6-15,3 1 1 0,10 3-2 16,1-2-4-1,-1 5-4-15,-7 3-1 0,-17 0 0 16,-12 3 1-16,-18 3-3 16,-6-4-26-16,-16-2-111 15,-5 1-129-15,2-9 134 16</inkml:trace>
  <inkml:trace contextRef="#ctx1" brushRef="#br0" timeOffset="55996.83">9411 8985 299 0,'-24'8'81'0,"5"-4"125"0,7 1-33 0,4-6 16 0,5-1-2 0,1-4-32 0,2-1-24 0,-1 4-51 16,1 3-19-16,0 0-22 15,-8 2-7-15,4 2-7 16,-3 6 2-16,7 3 9 16,0-1 10-16,7-2 20 0,5-4 5 15,8 2-2-15,8-7-11 16,10 1-16-16,3-2-6 15,8 0-7-15,5-2-4 16,0 2-7-16,2 0-7 16,9 2-7-1,4 3-2-15,20 3-1 16,5-2-1-16,11 2 0 0,-5-5-1 16,3-3 6-16,-2 0 6 15,3-11 12-15,11 1 7 16,0-1 1-1,1-3-1-15,-14 6-8 0,-4 5-5 0,-16 3-5 16,0 5-1-16,-2 0-5 16,-7-2 0-16,-8 6-10 15,-15-4-32-15,-12 6-148 16,-3 0 120-16</inkml:trace>
  <inkml:trace contextRef="#ctx1" brushRef="#br0" timeOffset="73632.94">4994 8778 137 0,'0'0'68'0,"-2"0"77"0,-4 2-11 0,0 1-20 0,-4 5-10 0,-4 0-4 0,0 3 4 15,1 8 1-15,2-4-5 0,6 3-7 0,4-3-5 32,4-3 3-32,6-1 6 0,13-2 0 0,10 1-3 15,9-4-18-15,3 2-14 16,11-4-23 15,4 3-9-31,12-6-12 16,0 1-3-16,-3-1-2 15,-13 1 2-15,-24 4 3 0,-15 1 4 16,-21 2 2-16,-7 4-3 16,-18-5-5-16,-8-4-5 0,-14-5-27 15,-8-10-40-15,0-11-172 16,-2 0 141-16</inkml:trace>
  <inkml:trace contextRef="#ctx1" brushRef="#br0" timeOffset="83548.63">6830 8911 522 0,'-3'0'116'0,"-5"-2"123"0,5 2-21 0,3-2-49 16,3 2-22-16,3-4-37 0,-1 1-6 0,1-2-11 0,-1 3-11 0,8 2-23 16,-1 2-10-16,6 9-18 0,4-3-6 15,3 4-10-15,3 1-4 16,12 0 1-16,4-2 4 16,8-3 3-16,5-4 3 15,9-4-3 1,7 0-3-16,-5 0-2 0,-5-1 1 15,-14-1 0-15,-16 2 3 16,-18 0 8-16,-13 0 5 16,-4 5 0-16,-10-2-3 0,-20 2-10 15,-4-2-4 1,-26 0-5 0,-12 2-2-16,-3-5-2 0,-10-7-2 0,7-5-2 15,1-4 0-15,2-1-1 16,4-1 0-16,16 14-3 15,10 2 0-15,19 5-6 16,15 7-6-16,19 4-4 16,18 3 1-16,25 5 9 15,3 0 5-15,20-6 4 16,4-2 1-16,8-3-2 16,6 0 0-16,3-6 1 15,3 3 0-15,-16-6-50 0,-4-1-79 16,-22-9 77-16</inkml:trace>
  <inkml:trace contextRef="#ctx1" brushRef="#br0" timeOffset="88621.69">9548 8854 649 0,'-14'12'-26'0,"-5"-4"18"0</inkml:trace>
  <inkml:trace contextRef="#ctx1" brushRef="#br0" timeOffset="88810.72">9487 8849 308 0,'20'-17'139'16,"1"4"152"-16,-1 7-27 0,-1 9-72 0,0 5-27 15,-5 14-39-15,0 8-13 0,-4 5-15 16,-5 1-14-16,3-5-19 15,-2-1-6-15,14-8-8 0,9-1-3 16,21-7-15-16,15 0-8 16,34-4-17-16,20 2-3 15,13-1-5-15,16 1-1 16,21-5-1-16,10 1 0 16,5-5 0-16,-1 1 0 15,-14-3-23-15,-14 4-49 16,-20-5 45-1</inkml:trace>
  <inkml:trace contextRef="#ctx1" brushRef="#br0" timeOffset="100727.14">5159 9783 325 0,'4'-2'136'0,"-1"-1"104"0,3 0-10 0,-3 6-8 0,-3 5-49 0,-1 3-31 0,-10 11-67 0,-2 3-29 0,-3 2-32 16,2-2-7-16,3-1 5 0,3-8 5 15,13-4 12-15,3-5 10 16,15-4 27-16,10-3 12 16,21-5 8-1,12 2-5-15,18-2-31 16,3-4-17-16,3 6-21 16,-2-1-8-16,19 9-4 15,13 9 0-15,19 5 0 16,-5 3-1-16,-9 5 2 15,-12 0 0-15,-9 0 2 16,2 0-20-16,-5-5-35 16,-8 0-24-1,-20-10-159-15,-13-1 147 0</inkml:trace>
  <inkml:trace contextRef="#ctx1" brushRef="#br0" timeOffset="103295.78">17950 8723 336 0,'-14'6'142'0,"-2"-1"110"16,2 3-23-16,3 1-20 0,7-6-36 0,0-1-15 0,9-4-13 0,6-7-4 0,3-7-30 0,2 2-18 16,-5-3-42-16,-1 3-17 0,-10 7-18 15,-4 1-1-15,-5 9 4 16,-4 5 6-1,1 8 11-15,-1 3 4 16,4 3 1-16,4-5-1 0,7-3 5 0,1-1 3 31,6-4 1-31,4 2-1 0,-1-4-13 0,1 2-8 16,-4 1-12-16,-4-4-3 31,1 7-5-31,-2-1-4 0,2 5-1 0,3 6-2 31,14 3 0-31,5 1 0 0,13 0 0 0,8-3 0 16,4-4 0-16,-2-6 0 31,-10 1 1-31,-6-6 0 0,-20 2-1 16,0-6-7-16,-11 3-35 16,-10-7-22-16,3 1-64 15,-2-1-39-15,2-1-67 16,-2-4-60-16,7-6 165 0</inkml:trace>
  <inkml:trace contextRef="#ctx1" brushRef="#br0" timeOffset="103929.99">18364 8751 501 0,'-3'2'55'0,"-7"-1"42"0,-2 9-31 0,-1-1-8 0,0 2 26 0,1 2 11 0,-3 1 10 16,3 0 1-16,6-1-9 0,4 0-3 0,7-7-12 31,1-3-5-31,5-3-4 0,-1-5-6 0,2-6-11 31,-6 2-10-31,2 6-17 16,-6 3-4-16,-2 3-6 16,3 6 0-16,-1 10-7 15,4 2-2-15,-3 2 0 16,5 4 5-16,0-1 10 0,1-1 0 16,4-2 0-1,-4-4-6-15,-5 2-12 0,-3-5-1 16,-2-2-1-16,-7 0 0 0,-5-3-1 15,-1 0 0-15,-5-5 0 16,-5 1 0-16,1-4 1 16,-4-2-1-16,-2-2 1 15,-5-2 1-15,-3 1-2 16,3 2 1-16,-9-5-2 0,5 2-3 16,4-6-3-1,-4-1-19-15,3-7-80 0,0 0-119 16,7-5 121-1</inkml:trace>
  <inkml:trace contextRef="#ctx1" brushRef="#br0" timeOffset="119486.18">9536 8983 477 0,'-23'-11'137'0,"8"-1"147"0,1 0-26 0,-1 1-48 0,0 5-24 0,5 1-41 0,-4 4-16 0,6 2-31 15,10 4-12-15,4-2-11 16,7 2-5 0,15 1 4-16,7-1 8 0,20 3 1 15,6-5-4-15,25 2-19 16,21 0-17-16,24-4-21 15,6-1-8-15,-8 0-7 16,-6 2-1-16,-18-2 0 16,-3 1 2-16,-6 2 0 15,-17-1 3-15,-19 3 1 0,-14-5 2 16,-26 0 7-16,-15 0 4 16,-21-5 1-1,-17-1-2-15,-27-5-9 16,-14 0-6-16,-32 3-5 0,-6-2-3 0,-12-1-8 31,-17 3-6-31,-8-1-10 16,-9-2-2-16,6 5-1 0,7 4 2 15,27 10 6-15,14 4 2 0,28 6 5 32,24-2 0-32,47-1 0 0,19-4 9 15,46-1 16-15,26-2 12 0,26-7 15 16,11-1-4-1,28-1-13-15,15-4-7 0,12 3-11 16,11 2-1-16,-6 2-2 16,-3 3 1-16,-21 6 1 15,-10-2 1-15,-31 4 0 16,-7 3 2-16,-9-8 0 16,-9-1 1-1,-28-3 0-15,-12-1 2 0,-29-2 4 16,-21-1 3-16,-17 5-1 15,-27-5-1-15,-41 0-10 0,-25 5-9 16,-26 4-15 0,-12 4-4-16,-30 6 1 0,-6 0 2 15,2 1-27-15,12-1 3 16,25-6 3 0,21-4 0-16,35-7 37 0,20-2-4 0,61 0 6 15,13-7 3 1,59 6 11-1,22 1 3-15,44 3-3 0,17 2-3 0,31-1-8 16,5 0-2-16,-4-6-27 16,-12-3-59-1,-21-10 53 1</inkml:trace>
  <inkml:trace contextRef="#ctx1" brushRef="#br0" timeOffset="120703">14694 10920 642 0,'0'6'115'0,"-4"4"113"0,-4 1-87 15,-5-2-56-15,2 2-28 0,0-3-9 0,6-2 1 0,7-3 15 16,7-6 12-16,18-5 14 16,9-1 7-16,24-4 7 15,13 5-3-15,17 7-22 16,8 2-15-16,9 9-33 16,11 2-12-16,21 3-14 15,-2-3-1-15,-15 2-1 16,-13 2-16-16,-38 0-68 15,-8-2-53-15,-25-1 63 16</inkml:trace>
  <inkml:trace contextRef="#ctx1" brushRef="#br0" timeOffset="121040">14557 11768 1220 0,'43'16'113'0,"13"0"81"0,17-2-41 0,17-3-51 0,5-2-25 0,6-2-38 0,0-1-14 16,4-4-13-16,10-2-7 16,-1-2-4-16,-7-1-16 15,-17-5-63-15,-16 5-44 16,-17-2-201-16,-3 2 183 15</inkml:trace>
  <inkml:trace contextRef="#ctx1" brushRef="#br0" timeOffset="121334.48">14874 12525 1647 0,'-28'-5'1'0,"86"13"0"0,89 11 0 0,-16-3 8 0,44-10-225 0,9-7 161 0</inkml:trace>
  <inkml:trace contextRef="#ctx1" brushRef="#br0" timeOffset="127843.7">2014 14758 851 0,'0'3'240'0,"-7"-3"-97"0,3 10 169 0,-11-2-106 0,-5 15-70 15,-4 9-34-15,-4-5-43 16,3 0-18-16,9-9-27 16,3-6-9-16,26-11-6 15,14-1-3-15,36-3 1 31,14 0 1-31,16-5 2 16,5-2-1-16,1-5 2 0,9-3 3 0,4-7-433 16,3-14 318-1</inkml:trace>
  <inkml:trace contextRef="#ctx1" brushRef="#br0" timeOffset="143959.59">20970 13585 461 0,'-14'-3'90'0,"-8"3"68"0,3 1-37 0,-8 7-51 0,-1-5-4 0,-1 2 26 0,1 1 1 0,2 1-7 15,3 1-5-15,5 1-25 16,4-1-3-16,5-2-5 0,4 4 0 15,5-6 7-15,5 3 7 0,7-3 17 16,3 3 11 0,11-1 5-16,8-1-4 15,7-2-7-15,8-3-5 0,4-5-15 16,1-3-9 0,4 0-20-1,-4 1-9-15,1 2-11 0,5-5-1 0,6 7-5 31,12 3-2-31,15 0-4 16,4 0-1-16,-5 2 0 0,-4 3-1 16,-7-1 1-16,-2-2 0 15,1-1 1-15,4-1 15 16,4 0 13-16,2-1 6 0,-8-5 8 31,-5-2-12-31,-7-3-10 16,-6 0-5-16,7 1-9 0,3 5-2 15,12 4-4-15,-1 1 1 16,-2 1 0-16,-2 3 0 16,-18-1 2-16,-8 3 0 15,-6-4 10-15,2-1 3 16,7-2 6-16,-3-1 1 16,0 0-7-16,4-2-4 0,-9 2-4 15,-6-1-2-15,-4 1-2 16,-5-4-1-16,-13 1-4 15,-5 4-8-15,-15 1-41 16,-1 0-32-16,6-2-106 16,-15 7-72-16,-21 9 139 15</inkml:trace>
  <inkml:trace contextRef="#ctx1" brushRef="#br0" timeOffset="148982.54">18503 14612 165 0,'-8'4'86'0,"1"-1"62"15,0 1 7-15,-3-3-7 0,5 4-23 0,-1-4-11 0,1 1-19 16,4 0-8-16,1-1-18 0,0 1-8 15,6 4-1 1,0-4 6-16,-1-2 6 0,5 0-2 0,-1 0-9 16,4 0-6-16,-1 3-13 15,2 3-2 1,5-1-7-16,5 3-3 0,11-5-4 16,4-2-3-1,10 1-3-15,6 0-2 16,19-1-3-16,5 4-1 15,7-3-7-15,-6-2 0 16,-9 0-4-16,-2 3-1 16,1-3 0-16,6 1 0 0,-1-1 1 15,1 0 2 1,-16-3 1-16,-14 0 0 0,-18-7 4 0,-6 6 3 16,-14-6 8-1,-8-1-1-15,-13 7-3 16,-10-8-6-16,-9 8-13 15,-4-3-5-15,-21 6-10 16,-4-4-4-16,-9 2-7 0,-7 0-7 16,-7 3-13-16,-1-2-9 0,-22 2-2 15,-5 3 6 1,-3 7 21-16,-1 2 11 0,28 3 12 16,12 0 2-16,18 1 7 15,15 3 5-15,17-6 7 16,2 1 3-16,21-8 0 31,3 1 1-31,12-7 11 0,6 0 2 0,13-4 6 16,7-2-3-16,13 0-10 15,5-4-5-15,14 1-9 16,13 3-1-16,9-1-2 16,4 3-3-16,-9 4 1 15,-7-2-1-15,-18 0 2 0,-8-2 1 16,-15 0 2-1,-9 3 0-15,-13 1 4 0,-6 0 2 16,-11 0 4-16,2-3-2 16,-10-4-12-1,-5 4-8-15,-9 0-20 0,-4-2-8 16,-12 1-7-16,-5 1-1 31,-14-4 6-31,-9 4 5 0,-16 3 14 0,-3 3 8 16,4 4 7-1,7-1 1-15,22 2-1 16,13 0-1-16,18 1-3 0,13 1 2 16,21 2 13-1,14-4 12-15,17 0 19 0,14 0 1 16,12-8-7-16,13 0-8 16,1-7-13-16,0 1-3 15,-12-3-4-15,-2-1-1 16,-15 6-3-16,0-3 0 15,-9 1 1-15,-8-2-1 0,-15 3-11 16,-10 2-14 0,-13-2-51-16,-8 4-71 0,-9-4 82 15</inkml:trace>
  <inkml:trace contextRef="#ctx1" brushRef="#br0" timeOffset="161277.79">16029 15460 417 0,'0'3'106'0,"3"-1"120"0,2 2-11 0,-2 4-28 0,-1-1-16 0,-2 2-44 0,0 2-23 16,-2 0-39-16,0-4-10 0,-2 0-3 15,-1-2-2 1,0 1-3-16,-6-2-3 0,-6 5-17 16,-1 1-4-1,-8 5 4-15,0 1 0 0,-4-2 5 16,-6-1-1-16,-2-4-3 15,-1-7-2-15,-1-2 0 16,6-2-1-16,-3-4-10 16,7 3-4-16,4 0-4 15,0-5 3-15,6 2 10 16,4-4 9-16,7-9 21 16,2 0 3-16,1-4-1 15,0-6-7-15,-4 2-19 16,-2-3-7-16,-10 0-9 15,1 0-4-15,-3-4-5 0,4-1-1 16,9 2-2-16,6-3-1 16,7 1 1-16,4 2 1 15,0-2 3-15,5 0 4 16,2-2 6-16,0 4-2 0,1-7 0 16,0 1-3-16,6 1-5 15,-7-3 2 1,-2 8-2-16,2-5 0 15,-4 9-2-15,4-4 0 0,1 7 0 32,3 3-2-32,-1 5-1 0,6-1 0 0,7 4 1 15,-3 0 5-15,8-1 7 16,-1 3 6-16,3-1 9 16,0 1 0-16,-1 1 1 15,-2 1-3-15,0 4-9 16,-4 6-3-16,-3 7-5 15,1 2-1-15,-1 11-2 16,0 0 0-16,6 6-2 16,1 0 1-16,8 7-1 15,0-2 0-15,-2 5 0 16,-4 4 0-16,-6-1 0 16,-4 3 1-16,-14 1 1 0,-3-2-1 15,-5 4 0 1,-5 0-1-16,-1 4-1 15,-3 2-1-15,-4 0-1 0,-1 2-1 16,-11 1-3-16,-5 3-1 16,-12 1 0-16,-11-5-1 0,-6-1 3 15,-5-7 1 1,-2-6-16-16,1-4-22 16,1-7-74-1,1-10-88-15,-7-6 111 0</inkml:trace>
  <inkml:trace contextRef="#ctx1" brushRef="#br0" timeOffset="163300.19">8109 15585 543 0,'-23'12'65'0,"-6"4"39"0,-4 3-31 0,0-6-27 0,2-1-3 0,12-7 59 0,1-2 35 0,12-3 48 16,4 0 14-16,1 0-22 16,-2 0-23-16,1 0-44 15,2 0-19-15,-3 6-26 16,3-1-10-16,8 5-18 15,1-3-8-15,21 0-12 16,10 2-3-16,5-7 0 16,8 2 3-16,11-4 1 15,-1 5-2-15,19-3-4 0,7-1-3 16,18 6-6-16,19-1-1 16,7 5-1-16,-1 2-1 15,1-1-1-15,-6 2 1 16,11-1 0-16,1-2 0 15,-12-6 4-15,-2 0 0 16,-18-5 4-16,7-5 0 16,-1-1 0-1,-10-4-2-15,-15 4 0 0,-17-1 0 16,-9 7-1-16,-4 0 2 16,-14 5 1-16,2 5 0 15,-25 2 7-15,-10 1 4 16,-27 3-5-16,-19 3-7 15,-20-5-16-15,-13-2-10 16,-22-8-11-16,-8-4-17 16,-29-13-51-16,-12-4-28 0,-14-13-50 15,-14-2-14 1,-5 4 24-16,-5-2 30 0,7 11 80 16,-4 9 38-16,12 10 39 15,2 10 8-15,20 10 6 16,23 4 18-16,35-2 32 15,13 0 13-15,24-8 17 16,12-6-5-16,24-3-23 16,9-4-8-16,17-1-15 15,13 0-4-15,19-1-6 16,11-1-9-16,19-1-24 16,11 3-11-16,38 3-10 0,12 0-2 15,13 9 0 1,3-1 1-16,4 3 1 0,2-3 0 15,-1 1 3-15,-10-2-1 0,-15-1 14 16,-7 1 9-16,-1-5 9 16,-11 1 4-16,-26-5-4 15,-20-1-7 1,-31-4-2-16,-13 1-1 16,-16-2 3-16,-8-5-5 0,-14-1-10 15,-8-1-12-15,-24-4-25 16,-10 2-8-16,-37 0-3 15,-16-4 5-15,-25 9 11 16,-8-2 6 0,-15 4 6-16,-17 1 2 0,-4 6 6 15,-5-2 0 1,1 4 4-16,8 4-2 0,12 2-2 16,14 3-2-16,42-3-6 15,23 3-2-15,31-1-2 16,12-1-3-16,28-1-3 15,14 1 3-15,25 7 16 16,12 3 13-16,31 5 20 16,17-4 4-16,52-2-6 15,16-6-5-15,32-9-11 16,22-3-6-16,-4 0-5 16,-1-7 1-16,-2 3 0 15,-11 0-7-15,-30-6-182 16,-13-6 135-16</inkml:trace>
  <inkml:trace contextRef="#ctx1" brushRef="#br0" timeOffset="169684">22838 14619 278 0,'-8'0'80'0,"-5"0"66"0,-7 4-45 0,-10 3-57 0,-2 1-17 0,-9 0-13 0,2 3-3 0,4 0-10 15,0-4 1-15,10 2 40 16,2 1 24-16,8-4 48 16,4 0 19-16,2-1-17 0,1-2-18 15,-3 2-36-15,-2-4-17 16,-4 3-16-16,-4-3-2 16,6 5-9-16,-3-6 2 15,9 2 7-15,1 0 9 16,8-2 5-1,1 1 4-15,12 1 1 0,0-2-2 0,14 1 7 16,7 4 2-16,21 8 0 16,16-1-2-16,19 4-12 15,16 0-9-15,8-5-10 16,-5-2-2-16,-7-4 4 31,-7 0 2-31,-4 1 6 16,1 0 1-16,-1 1-5 0,-7-4-2 0,-27 0-5 15,-10 0-3-15,-34-1 7 16,-15-2 2-16,-26-2-5 16,-13 2-4-1,-26 0-18-15,-5 2-4 0,-13-2-6 16,-5-2-4-16,3-9-9 16,-1 0-7-16,-18-8-4 15,-8-1 2-15,-18-2 2 16,2-1 1-16,17 16 4 15,1 2 5-15,6 11 11 16,5 7 8-16,24 3 9 16,17 4 3-1,52-4 3-15,19 1 13 0,58-4 17 16,21-5 6-16,37-4 3 16,13-2-8-16,24-4-17 15,6-2-8-15,-2-7-7 16,-11-5-6-16,-29-11-40 0,-16-8-57 15,-27-14 54-15</inkml:trace>
  <inkml:trace contextRef="#ctx1" brushRef="#br0" timeOffset="197136.09">16008 17592 349 0,'-6'8'63'0,"-5"0"57"0,6-3-59 0,-1-2-36 16,3 0 6-16,1-1 32 0,1-1 23 0,-2 4 34 0,-1 3-1 15,1 1-6-15,0 4-6 0,-5 1-13 0,-1-1-5 0,-1-1 9 0,-2 2-11 0,-6-1-24 0,3 4-6 0,-6-2-37 0,1-3-2 0,-6-2-1 16,1 1-4-16,0-10 9 15,7 2 10-15,3-6 18 16,2-8 10-16,7-5 7 16,-2-4-3-16,-3-7-6 15,-2 0-7-15,-3-1-16 16,1 1-7-16,-7-4-13 16,-4-1-5-16,1 1-6 15,-5-3-1-15,6 9-1 16,10 3-2-16,3 3 5 15,10-1 3-15,1 2 10 0,4-5 5 16,6-3 6-16,2 1 4 16,-1-2-2-16,-3 1-4 15,0-4-8 1,-1 0-7-16,-4 1-5 16,-3-5-2-16,1 4-3 15,7-5 0-15,0 5 0 0,6 2 4 16,2-1 15-16,0 4 6 15,0 3 8-15,-2 1-1 16,2-1-8-16,-1 2-3 16,-7-2-6-16,2-2-1 0,-2-1-4 15,-4-4-3-15,4-1-5 16,-3-4-1-16,4-2-1 16,-4 4-1-16,5 2 0 15,1 3 0-15,-2 8-1 16,2-1 1-16,2 6 0 15,-2-1-1-15,0 3 0 16,1 2 1-16,-4 4-1 16,0-2 0-16,3 8-1 15,2 0 0-15,1 3-1 16,2 2 0-16,1-2 1 16,1 5 1-16,4-3 0 15,1 4 0-15,-2-2 0 16,3 2 0-16,-2 4 0 15,-3 1 0-15,3 8 0 16,-5-2 0-16,0 12 0 16,-1-1 0-16,-2 4 1 15,1 1-1-15,-1 2 1 0,-5-1-1 16,4-4 1-16,-5 0 0 0,-2-2 0 16,2 2 0-16,-7-3 0 15,1 4 0 1,-7-5 0-16,-3 0 1 0,-1 4-1 31,1 3 0-31,-1 2 0 0,-1 2-1 0,-1 1 0 16,-3 1 0-16,3 2 0 15,-5-1 0-15,2 1 0 16,0-1 0-16,-2-6 1 16,0-7 0-16,0-6 0 0,2 0 1 15,0-10-2-15,-7 2 1 16,4-1-1-1,-5-2 1-15,5 1-1 16,-5-1 1-16,3-2 0 16,-5 2 0-16,-3-6-1 15,-4-3-1-15,1-8-23 0,-4-3-23 16,8-11-76-16,-1-7-67 16,11-7 102-16</inkml:trace>
  <inkml:trace contextRef="#ctx1" brushRef="#br0" timeOffset="201872.9">21355 17477 581 0,'-8'5'158'0,"3"6"123"16,5-2-62-16,5-4-98 0,4 1-30 0,12-6-9 0,-1 5-3 0,12 3-23 0,4-2-16 0,8 7-24 0,10 1-7 0,9 0-8 16,-1-1-1-16,7-2 6 0,7-2 11 15,11-7 20 1,6 4 19-16,20-1 4 0,2-3 6 15,-1 2-2 1,0-1-16-16,-9 4-2 0,6-4-14 16,10 8-23-16,2 0-2 15,-15 0-7-15,-7 3-3 16,-21-6 5-16,-3-3 4 16,-7-2 0-16,-12-1 3 0,-12-7 1 15,-8 5-2-15,-16-8 0 16,-2 3-5-16,-15-3-3 15,-5 2 0 1,-8-2 1-16,-9-1 5 0,-7 1 10 0,-11-5 3 16,-15 1 1-16,-10-1 0 15,-11-1-10 1,-11 3-6-16,-13 3-8 16,-17 3-4-16,-19 5-5 0,-11 5-2 0,-1 4 2 15,4 2 3-15,-3 5 11 16,2 0 7-16,2 4 5 15,15-5 0-15,21 0-6 16,6 1-2-16,7-5-8 16,7-1-3-1,8-6-8-15,9 1-6 0,23-5 1 32,5-2-3-32,22-1 5 15,5-1 4-15,23 0 6 16,14-2 7-16,25 0 5 15,22-1 3-15,21 3 0 16,7-1 1-16,23-1 3 16,4 1 2-16,24-4 5 0,3 1-3 15,2-2-1-15,5-2-6 16,-7 1-5-16,-2-4 0 16,-15 6-4-16,-11 6 3 15,-32 1 4-15,-14 5 4 16,-17-1 1-16,-16 7 1 15,-29-4-5-15,-7-3-6 0,-18 4-3 16,-11-4-6-16,-25 1-7 16,-14 0 0-16,-16-2-3 15,-11-1 0-15,-24-4 2 16,-12 2-1 0,-22 2-12-16,-5 5-3 0,6 3 2 15,5 3 6-15,23 3 21 16,10-1 7-16,38-1 7 15,22 1 0-15,35 1-4 16,17 0 0-16,50 4-5 16,20-1-4-16,42-6-16 15,20-5-26-15,36-4-134 0,23-2 113 16</inkml:trace>
  <inkml:trace contextRef="#ctx1" brushRef="#br0" timeOffset="208406.1">9515 571 249 0,'-25'10'68'0,"0"1"87"0,3 0 0 16,-1 3 22-16,1-1-2 0,7 1-2 0,-1-2-2 0,-3 1-3 0,5 1-15 0,3-1-35 0,3-2-23 15,3-5-46-15,5-4-12 16,9-2-8-1,10-2-4-15,15-1-1 16,10-3 3-16,9-4 4 16,4-1 4-16,3-1 2 0,-3-1-5 15,1 2-12-15,-3 0-5 16,-7 6-7-16,-7-3 5 0,-16 7-5 16,-11 2 0-16,-12 9 9 15,-5 6-1-15,-8 9 4 16,-4 10 0-1,-5 10-8-15,1 7 0 0,-2 15-3 16,3 0-1-16,-3 7-3 16,5 4-2-16,4-7-1 15,2 1 0-15,5-9 0 16,5-6-2-16,0-13-53 16,4-14-43-16,5-17-162 15,2-13-230-15,14-27 283 16</inkml:trace>
  <inkml:trace contextRef="#ctx1" brushRef="#br0" timeOffset="208997.47">10537 732 443 0,'-9'2'143'0,"3"2"106"0,-2 0-21 0,5-1-24 0,1-3-42 0,2-3-19 0,5-4-35 0,4 4-13 0,1-2-24 16,4 1-11-1,2 4-19-15,4 0-7 16,12 3-13-16,7 0-4 0,19 0-7 15,1-1-4-15,6-2-2 16,-2 0-2-16,-14 0 2 16,-8 0 9-16,-18 0-85 15,-12-2-69-15,-11-6 80 16</inkml:trace>
  <inkml:trace contextRef="#ctx1" brushRef="#br0" timeOffset="209203.96">10610 379 1781 0,'3'0'109'0,"2"-2"30"0,1 1-21 0,-4-7-59 0,-1-3-23 0,1 1-12 0,-1-1-50 16,7 10-148-16,-3 2-107 15,16 17 120-15</inkml:trace>
  <inkml:trace contextRef="#ctx1" brushRef="#br0" timeOffset="209363.61">10777 984 1424 0,'-9'35'164'0,"-4"-10"133"0,0-1-29 0,2-19-63 0,-1-4-50 0,5-10-77 0,0-7-30 0,5-4-32 0,2-7-10 32,6 3-36-32,12 4-41 0,8 2-103 15,6 6-80 1,15-2 130-16</inkml:trace>
  <inkml:trace contextRef="#ctx1" brushRef="#br0" timeOffset="209788.77">11345 437 933 0,'28'-22'133'0,"-5"6"111"16,-5 2-18-16,5 8-64 0,2 4-42 0,8 2-59 15,-1 3-20-15,-6 5-18 16,0 5-5-16,0 4-8 16,0 5-3-16,-6 5-3 15,-6 3 1-15,-22 2 2 16,-4-1 0-16,-17 7-1 15,-12 3-2-15,-7 8-1 16,-5 0-1-16,5-2-1 0,5-9 1 16,19-10-2-16,13-2-3 15,24-6 3-15,15-1 6 16,20-8 9-16,4-8 2 16,12-6-1-16,-2-6-6 15,-2-1-22-15,-5-6-65 0,-3-9 50 16</inkml:trace>
  <inkml:trace contextRef="#ctx1" brushRef="#br0" timeOffset="210396.97">12798 466 869 0,'-6'12'122'0,"-1"-1"126"0,14 0-13 0,5-6-34 0,4 0-33 0,14-5-62 0,0-7-25 0,13-5-25 16,4-1-11-16,-3 1-23 16,2-3-7-16,-5 6-10 15,-2 1 0-15,-10 3-16 16,-4 4-35-16,-14 2-127 16,-9 7-104-16,-7 6 139 15</inkml:trace>
  <inkml:trace contextRef="#ctx1" brushRef="#br0" timeOffset="210601.63">12782 798 1322 0,'26'2'127'0,"0"-4"92"0,11-4-16 0,2 0-59 0,0-4-32 0,4 4-61 0,1-3-20 0,2 2-20 15,3 4-6-15,1 2-35 16,1 1-54-16,-10 1-192 16,-2 2 162-16</inkml:trace>
  <inkml:trace contextRef="#ctx1" brushRef="#br0" timeOffset="211640.15">14341 311 689 0,'-19'17'151'0,"-5"7"187"0,-2 9-209 0,-1 2-6 0,-8 11-69 0,2 4-26 0,0 15-25 16,6 6-2-16,14 1 2 16,13-2 2-1,22-14 18-15,16-10 8 0,14-22 31 32,5-12 14-32,3-15 21 15,-6-12 14-15,-7-12 2 16,-4-13 0-16,-10-10-16 15,-3-9-4-15,-13-7-15 16,-3-6-11-16,-9-6-22 16,-5 0-13-16,-11-4-20 15,-3 4-4-15,-8 7-6 16,0 15-4-16,-1 30-19 16,-5 17-9-16,-5 39-11 15,-11 17 0-15,-4 30 3 16,-4 12-10-16,-3 12-46 0,8-7-5 15,11-10 14-15,7-12 20 16,21-26 61-16,8-8 9 16,13-24 9-16,7-14 12 15,12-20 11-15,6-15 6 16,9-15 0-16,4 1-5 16,-4 8-5-16,0 6-4 15,-9 19-11-15,-3 5-7 16,-5 22-12-16,0 11-2 15,0 21 1-15,-5 9 1 0,-3 5 2 16,5-1 2-16,6-13 1 16,0-8 0-16,3-18 3 15,7-9 2-15,-2-18 3 16,-1-5 14-16,-6-12 19 16,-2-9 7-16,-9-4 6 15,-5-4-11-15,-7 9-20 16,-2 4-9-16,-9 17-11 15,0 9-6-15,-8 19-5 0,2 5-1 16,0 5 0-16,6-4 1 16,12-7 4-16,7-7 0 15,8-9 4-15,0-7 1 16,-2-7 3-16,-3-3 1 16,-4-6 12-16,-4 1 5 0,-3-5 10 15,0 3-4-15,-6 5-16 16,3 5-7-16,-7 15-20 15,4 4-2-15,1 17-1 16,-1 11-1-16,4 9 8 16,1 2 2-16,7 3-17 15,4-1-30-15,6-13-70 16,3-2-46 0,7-6-152-16,3-4 177 0</inkml:trace>
  <inkml:trace contextRef="#ctx1" brushRef="#br0" timeOffset="211975.85">15557 590 822 0,'-8'10'119'0,"-4"9"71"0,-1 4-20 0,0 9-69 0,1 3-44 0,12 2-29 0,9-4 0 0,21-10 0 15,5-1 13-15,6-11 27 16,-8-10 14-16,0-1 34 16,-7-4 5-16,-11-6-3 0,-2-9-1 15,-5-5-12 1,-8-5-9-16,-11-12-26 15,-2 3-18-15,-12-3-34 16,0 9-14 0,-7 15-45-16,-1 4-33 0,-2 12-117 15,4 2-101-15,2 1 159 16</inkml:trace>
  <inkml:trace contextRef="#ctx1" brushRef="#br0" timeOffset="212401.07">16433 529 875 0,'-18'-19'160'0,"3"5"165"0,0 6-77 0,3 8-90 0,1 4-49 0,-2 23-78 0,2 8-16 0,10 9-13 0,1 2-3 0,12-10-2 0,15-6 2 0,9-17 5 15,4-4 11-15,2-15 27 16,3-7 21-16,-11-6 33 15,-1-4 8-15,-11-1 7 16,-12-4-15-16,-15-4-29 16,-11-1-19-16,-20-3-42 15,-3 1-24-15,-7 8-54 16,3 8-37-16,12-1-114 16,-4 2-125-16,33 7 198 15</inkml:trace>
  <inkml:trace contextRef="#ctx1" brushRef="#br0" timeOffset="212617.51">16939 237 1118 0,'29'-16'209'0,"-7"-3"135"0,-18 0-88 0,-7 0-53 0,-8 7-92 0,-1 6-33 0,-12 12-48 15,-4 10-9-15,1 23-21 16,-2 7-8-16,7 17 1 15,6 3-1-15,12 2 5 16,7-2 24-16,6-8-79 16,4-1-58-16,3-5-317 15,-7-6 235-15</inkml:trace>
  <inkml:trace contextRef="#ctx1" brushRef="#br0" timeOffset="212797.48">16668 527 1357 0,'8'-8'152'0,"9"5"214"0,7-2-199 0,12 5-37 0,10 0-29 0,14-4-72 0,-5-6-15 0,10-4-28 16,-1-3-48-16,-1-2-177 15,10-2-188-15,1 7 223 16</inkml:trace>
  <inkml:trace contextRef="#ctx1" brushRef="#br0" timeOffset="213222.4">17607 264 1720 0,'0'-18'121'0,"4"-4"45"0,9-6 8 0,14 1-72 0,0 2-20 0,15 4-30 0,-1 17-23 0,10 4-14 0,-1 9-5 16,-6 15-8-1,-1 4 0-15,-21 7-2 16,-5 1-1-16,-23 4 0 0,-10 4-1 16,-18-2-9-16,-7-1 4 15,-8-4 1-15,4-3 1 0,12-12 9 31,13-1-3-31,17-10-2 16,11 0-1-16,20 0-2 0,10-2 10 0,22 10 12 16,6 2 10-16,19 10 27 15,0 7 0-15,-7 5 3 16,-7 4-8 0,-29-1-17-16,-15 0-4 0,-27 1-7 15,-8-3 1-15,-39-1-5 0,-13 4-6 16,-24 0-4-16,-15-3-7 15,1-3-65-15,0-6-64 16,7-11-193 0,6-7 171-16</inkml:trace>
  <inkml:trace contextRef="#ctx1" brushRef="#br0" timeOffset="-214246.57">15915 18157 419 0,'13'8'163'0,"-2"1"173"0,2 5-38 0,-1-1-78 0,-1 1-24 0,-4-3-38 0,1 0-18 0,-7-5-30 16,-2 2-21-16,-11 2-34 15,-2-2-17-15,-11 4-28 16,-10 2-4 0,-12 4-8-16,-11-4-6 15,-12 3-12-15,-2-1-13 16,-29-3-4-16,-3-4 3 16,-10-9 12-16,-3-5 13 0,7-17 7 15,-4-6 1-15,-14-13 1 16,2-8 0-1,11-1 1-15,14-2 1 16,29 0 8-16,13 1 7 0,12-6 17 16,7 4 7-16,12-4 3 15,4-8-3-15,12-4-12 16,-1-2-8-16,8-5-7 16,1 2-5-16,13-2-1 15,8 1 5-15,6-3 7 16,6 7-1-16,5 1 0 15,0 3-6-15,7 11-7 16,-3-4 4-16,5 8 2 0,4-2 0 16,7 3 2-1,3 1 1-15,14-4-2 0,1-4 5 16,5-5-11-16,-6-3-1 16,-3-1-1-16,-5 1-6 15,-4 9 3-15,1 5 0 16,0 11 17-16,4 11 8 15,9 8 10-15,1 8-1 0,-1 14-12 16,-2-1-6-16,-8 2-10 16,-2 1 2-16,1-4-6 15,4 2 0-15,5 0-1 16,5 0-1-16,10 10 1 16,-2-2 1-16,-5 12 2 15,-13 5 2-15,-22 10 4 16,-6 6 1-16,-13 11 1 15,1 3-1-15,-7 10-4 16,3 1-2-16,1 5-4 16,1 3-1-16,1-3 1 15,-4 2 0-15,-4-4 3 16,-6 2 2-16,-16-3 2 0,-9 6 0 16,-13 2 1-16,-12 1-4 0,-15 3-13 15,-9 2-13 1,-28 4-25-16,-18 2-11 0,-9 11-6 15,-10 5 1-15,14 7-10 16,9 1-10 0,-9-8-19-16,0-6-19 0,-4-21-47 15,6-14-35-15,5-24 109 16</inkml:trace>
  <inkml:trace contextRef="#ctx1" brushRef="#br0" timeOffset="-211706.03">13103 17056 607 0,'3'-11'168'0,"0"0"131"15,2-2-48-15,-2 2-20 0,1 6-33 0,1-6-13 0,6 10-37 0,-1-2-19 16,12-2-40-16,5 3-15 16,9-2-22-16,2-7-6 0,11 9-18 15,1-3-7-15,1 5-11 16,-4 8-7-16,-11 0 5 15,-12 2 2-15,-21 5-3 16,-8 4-10-16,-23 3-34 16,-10 4-22-16,-12 0-17 15,-4 1 7-15,8-2 30 16,7-3 18-16,15-9 17 16,10-5 3-16,14 0 9 15,12-2 11-15,12 4 22 16,8-1 9-16,17 5 8 15,6 4-8-15,5 4-9 16,-2 3-7-16,-15 5-11 16,-12 1 1-16,-15 1 3 15,-13 3 3-15,-14 3 3 16,-16-1-3-16,-20 3-12 16,-10-2-14-16,-20-5-49 15,-11-2-39-15,-5-13-226 16,-7-6 186-16</inkml:trace>
  <inkml:trace contextRef="#ctx1" brushRef="#br0" timeOffset="-209450.89">16987 1645 709 0,'4'-4'183'0,"-4"-4"152"0,0 1-74 0,-1 6-18 0,-10-6-70 15,6 6-39-15,-1-5-45 16,4 4-20-16,7 13-18 16,1 6-4-16,-1 23-27 15,-4 9-5-15,3 14-14 16,-4 1-4-16,1 0-13 15,4-3-15-15,4-9-44 16,-2-3-21-16,1-13-55 16,-8-6-18-16,-8-19-39 15,-5-8-60-15,-4-18-31 0,-5-14 14 16,4-15 89-16,6-10 138 16,-1-10 214-1,0-7 74-15,2 3 78 0,5 3-17 16,6 7-55-16,8 8-42 0,14 10-59 15,5 5-28-15,12 5-43 16,7 5-6-16,6 11-15 16,3 8-9-16,0 10-14 15,2 7-6-15,-16 13-8 16,-6 1-1-16,-29 1 5 16,-7 2 2-1,-28-4 2-15,-10 1-2 16,-13-6-7-16,-3-5-4 0,6-8-3 15,0-6-1-15,13 0 2 16,10 0-4-16,22 7-4 16,5 8 1-16,18 14 3 15,9 7 1-15,9 5 6 16,7 8-2-16,2-5 0 16,6 5-4-16,3-11-37 15,-3 0-47-15,-2-10-151 16,-5-6-238-16,-11-20 270 15</inkml:trace>
  <inkml:trace contextRef="#ctx1" brushRef="#br0" timeOffset="-208730.39">17543 1844 838 0,'10'8'116'0,"1"1"265"0,8-2-232 0,9-4 9 0,-6 0 9 0,13-3-65 0,-3-5-12 0,4-1-6 0,6-4-5 0,-7-10-1 16,-5-2-4-16,-3-11-8 15,-3 3-3-15,-13-3-11 16,-11 1-2-16,-18 5-3 16,-8 5-6-16,-14 11-11 15,-4 11-11-15,0 18-19 16,-2 10-6-16,3 16-5 15,7 3 1-15,19 2 1 16,7-8 1-16,23-9 1 16,11-5 3-16,9-8 2 15,3-7 2-15,10-9 5 16,-5-4 3-16,11-9 3 0,-2 1 2 0,1 1 3 31,2 5 0-31,-10 6-2 16,-5 3-3-16,-11 8-7 15,-8 4-3-15,-16 5-3 16,-3-2-7-16,-11-1-4 16,-2 1 2-16,-3-5 4 0,4-8 8 15,7-8 9-15,-1-5 3 16,12-16 5-16,3-7 0 16,14-11 2-16,3-2-3 15,12 3-5-15,2 6-3 16,4 16-7-16,-2 7-2 0,-8 14-2 15,-8 7-2-15,-5 6-3 16,-7 4-6 0,-3 5-13-16,-1-1-4 0,-7 0 2 15,3-3 8-15,-3-9 17 16,0-3 5-16,4-11 7 16,-4-9 5-16,8-8 12 15,0-9 2-15,8 0 4 16,1 0-2-16,4 7-6 15,1 8-2-15,5 11-8 16,0 7-5-16,5 16-7 16,-5 6-2-16,-8 12-4 15,-2 0-15-15,-10 3-42 16,1-6-40-16,-2-8-129 0,-2-2-69 16,-4-7 157-16</inkml:trace>
  <inkml:trace contextRef="#ctx1" brushRef="#br0" timeOffset="-208360.3">19369 1568 1592 0,'0'8'207'0,"-3"11"95"0,3 15-47 0,-2 6-26 0,2 14-106 0,2 4-36 16,9 11-52-16,3 2-16 0,8 2-11 16,-3-5-6-1,4-7-45-15,-2-7-46 16,-7-13-47-16,-6 6 56 0</inkml:trace>
  <inkml:trace contextRef="#ctx1" brushRef="#br0" timeOffset="-206458.43">22409 18124 1278 0,'41'23'141'0,"20"2"124"0,17-1-93 0,32-5-53 0,13 0-24 0,11-10-29 0,0-1-9 0,2-6-13 16,-5-2 0-16,-2-5 3 15,-3-6 2-15,-29-1-5 16,-17-1-8-16,-34 0-16 16,-15 2-8-16,-27 3-10 0,-12 0-8 15,-33-1-16-15,-18 4-9 16,-43 7-3-16,-17 9 8 16,-18 9 12-16,-2 7 9 15,-6 8 6-15,-5 4 1 16,7 1 6-1,1 1 0-15,35 1 4 0,23-4 1 16,32-6-8-16,14-1-1 16,29-7-4-16,18 1-1 0,40-6 8 15,23-5 4 1,48-9 2 0,25-7 1-16,16-15-7 15,15-5-5-15,14-2 0 0,-10-1 3 16,-3 5 7-16,-19 1 5 15,-40 6 10-15,-14 2 3 16,-34 6 3-16,-18 2 8 16,-51 3-4-16,2-3-6 0,-56-3-14 15,-23 3-15-15,-39-4-15 16,-19 6-2 0,-33 5 2-16,-10 3 5 0,-1 5 7 15,-2 1 2-15,16-4 1 16,11 4 0-16,22-8-2 15,25-2 0-15,41-3-21 16,20-5-14-16,40-6-23 16,19-5-3-16,51-4 15 15,28-1 14-15,60-1 23 16,19 6 5-16,23-1 4 0,21 9 4 16,-9-1 16-16,0 6 9 15,-13 4 8-15,-19 2 3 16,-35 5-2-16,-20-1-6 15,-55-3-4-15,-26-2-1 0,-40-7-16 16,-23-3-8 0,-58-8-24-1,-38-6-21-15,-50-4-30 0,-29-6-18 0,-38 13-3 16,4 0 14-16,-10 19 37 16,11 7 23-16,49 5 24 15,21 1 3-15,62-1 13 16,32 1 12-1,48 0 14-15,20-7 8 0,50 5 16 16,31 0 2-16,66 5 2 16,21 0-5-16,37-1-18 15,16-1-12-15,-6-2-16 16,-1-5-7-16,-16-7-12 16,-17-1-3-16,-42-15-78 15,-21-9-13-15,-71-27 40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06T17:54:55.10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20945 13180 430 0,'-26'12'19'0,"0"2"7"0,0-3-131 0,-2-3-10 0,0 5 16 0,2-2 36 0,1 2 106 0,1 1 13 15,2 0-8-15,3-1-11 16,1-1-59-1,3 1-25-15,4-4 6 16,2-4 19-16,3-2 66 16,1-9 53-16,2-4 61 15,1-2 17-15,2-1 15 0,0 1-10 0,0-4-27 16,-2 3-18 0,1 1-22-16,-7-1-8 0,3 7-9 15,-3-2 0 1,7 6-2-16,-1 1-10 0,2-9-3 31,8 5-2-31,9 4-11 0,7-2 2 0,16 7 1 16,10 1-7-1,27 6-7-15,5 2-9 0,15 1-25 16,-3-1-5 0,4-4-13-16,-2-1-2 0,13-3-1 15,-2-5-1-15,-6-5 1 16,-11-1-29-16,-30-2-85 0,-12 0-66 15,-25-3-276-15,-5 0 259 32</inkml:trace>
  <inkml:trace contextRef="#ctx0" brushRef="#br0" timeOffset="294.04">21770 12897 1173 0,'9'15'251'0,"2"-1"-40"0,4 3-67 0,2 2-37 0,3 0-26 16,6 1-22-16,0-1-9 0,9 2-14 0,1 1-8 0,1 0-9 0,-4 2-4 0,-8 4-7 0,-6 2 0 15,-13 0 2-15,-6 6-1 16,-14 1 0-16,-10-3-3 15,-12 1-19 1,-5-2-20-16,0-14-58 0,2-3-45 16,7-12-171-16,8 0-130 15,20-8 238-15</inkml:trace>
  <inkml:trace contextRef="#ctx0" brushRef="#br0" timeOffset="699.71">22589 12945 1390 0,'39'0'133'0,"-6"6"80"0,-8 7-47 16,-17 10-66-16,-3 4-21 0,-11 5-23 0,-5 4-12 0,-7 5-19 0,-1 3-8 0,-4 2-5 0,-1-1-3 0,4-7-5 0,4-6-2 15,8-13-9-15,6-11-3 16,9-15 1-16,4-7 1 0,6-32 7 16,8-9 2-1,8-22 3-15,-1-10 1 16,4-3 4-16,0-1 11 16,2 9 6-16,5 3 3 15,0 21 6-15,-1 12-8 16,-7 29-3-16,0 17 3 15,-12 19-5-15,2 18-1 16,-6 20-3-16,-4 8-4 0,4 6-5 16,-16-3-4-16,0-10-6 15,5 0-17-15,-8-15-58 16,3-4-41-16,2-12-121 16,-5-6-90-16,0-21 182 15</inkml:trace>
  <inkml:trace contextRef="#ctx0" brushRef="#br0" timeOffset="940.54">22844 12874 1317 0,'-6'3'119'0,"6"6"66"0,5 4-47 0,17 6-70 0,8 0-16 16,11-5-19-16,8-1-9 0,-4-2-15 0,-2-4-6 0,-2 1-16 0,-3 2-37 16,-2-2-120-16,-9 6-130 0,-10 3 156 0</inkml:trace>
  <inkml:trace contextRef="#ctx0" brushRef="#br0" timeOffset="1203.51">21101 14137 1110 0,'5'1'101'0,"-4"3"56"0,-1-3-21 0,3 2-31 16,7-3-12-16,9 0-11 0,9 2-2 0,13-5-25 0,3 0-20 0,10-5-20 0,4-5-44 16,1 0-106-16,-4-2-89 0,-11 1 99 0</inkml:trace>
  <inkml:trace contextRef="#ctx0" brushRef="#br0" timeOffset="1406.54">21390 13976 891 0,'-7'-2'183'0,"9"4"173"0,18-2-121 0,10 6-30 0,22 15-34 0,8-7-25 16,13 13-54-16,-7 1-26 0,-11 7-40 0,-4 1-12 0,-15 4-6 0,-9-1-2 0,-14 10-5 15,-12 3-15-15,-15 0-48 16,-3-2-41 0,-13 3-137-16,-2-14-121 15,10-14 198-15</inkml:trace>
  <inkml:trace contextRef="#ctx0" brushRef="#br0" timeOffset="1669.02">22513 14131 1262 0,'25'1'110'0,"-3"10"123"0,-3 7-48 0,-6 15-27 0,-4 6-1 0,-10 4-68 0,1 9-21 0,0 0-42 0,-2-5-17 0,2 0-12 0,0-12-29 0,0-8-86 16,-2-7-63-16,2-9-308 0,4-9 287 15</inkml:trace>
  <inkml:trace contextRef="#ctx0" brushRef="#br0" timeOffset="2020.17">22596 14194 1059 0,'0'-48'168'0,"8"6"147"0,11 2-72 0,11 7-83 0,10 5-21 0,18 4-31 0,8 8-6 0,10 7-16 0,0 6-18 0,-19 4-16 16,-9 9-13 0,-24-1-24-16,-10 9-1 0,-14 1-8 15,-11 1-6-15,-12 8-6 16,-9 1-5-16,-17 1-5 0,7-3 4 15,-3-10 1 1,17 0 1-16,20-1-4 16,8-6 1-16,29 7 4 15,10-3 8-15,11-1 11 0,-4 2 6 16,2-2 3-16,-12 1 0 0,-9 2-1 16,-8 3-1-1,-10 0 4 1,-11 5-1-16,-12 7-2 0,-9-1-4 0,-7 2-12 31,-11 1-3-31,-8-6-37 16,-10-4-35-16,-15-7-124 0,2-5-71 0,-1-6 136 31</inkml:trace>
  <inkml:trace contextRef="#ctx0" brushRef="#br0" timeOffset="2729.79">22115 15659 1332 0,'5'11'107'15,"-3"3"76"1,1-1-101-16,-8 12-39 0,-6 8-21 0,-3 11-17 0,-4 5-1 0,3-3-4 0,0-1 1 0,4-11-1 0,5-9-1 0,6-16-5 0,2-9 15 0,2-17 36 16,7-16 12-16,4-26 34 15,2-13-2-15,7-20 13 0,2-5 6 0,14-9-6 16,6 3 2-1,4 18-26-15,-6 13-9 16,-3 32-12-16,-9 18-6 0,-7 29-12 31,0 18-11-31,-7 35-10 16,-1 14-8-16,-7 9-9 16,-4 3-1-16,-3-11-55 0,0-8-38 15,-3-11-96 1,3-5-69-16,-6-15 143 0</inkml:trace>
  <inkml:trace contextRef="#ctx0" brushRef="#br0" timeOffset="2947.92">22150 15607 1170 0,'16'15'228'0,"6"3"314"15,16-7-376-15,1-10-17 0,4 4-68 0,1-6-25 0,-1-10-41 0,-6 1-21 0,6-9-97 16,3-3-76-16,9-5 92 0</inkml:trace>
  <inkml:trace contextRef="#ctx0" brushRef="#br0" timeOffset="3122.58">23070 15288 1816 0,'1'36'138'0,"1"10"55"0,-1 3-50 16,-1 8-72-16,0-2-35 0,-1-5-27 0,1-1 2 0,0-16-81 0,-2-1-79 0,2-15 87 0</inkml:trace>
  <inkml:trace contextRef="#ctx0" brushRef="#br0" timeOffset="3794.26">22891 15485 1579 0,'24'10'139'0,"-3"1"107"0,5 9-46 0,1-6-56 0,2-4-30 0,-3-5-62 0,4-12-25 0,7-1-48 16,-4-12-29-16,13-5-54 0,-2-10-27 0,13-9-13 16,-4 1 16-16,1-4 57 15,0 6 31-15,-9 9 32 32,-5 10 34-32,-13 18 49 0,-7 11 11 0,-12 25 22 31,-3 14-25-31,-10 17-47 0,0 1-12 15,-11 3-22 1,-1-6-6-16,4-10-38 16,4-9-24-16,3-13-25 15,2-6-10-15,1-13 19 16,0-10 24-16,-2-13 43 0,4-7 27 16,-1-20 71-16,2-5 29 15,5-25 20-15,9-6-1 16,21-1-30-16,0 1-15 15,18 18-22-15,4 11-10 16,-6 17-11-16,-1 5-13 16,-6 12-13-16,-12 10 3 15,-9 6-10-15,-5 6 1 0,-20 7-9 16,-4 5-2-16,-18 12-9 16,-4 5-5-16,-13 6 2 15,1 0-7-15,10-6 6 16,5-11 2-16,13-15 2 15,10-7-1-15,13-3 3 16,10 2 1-16,12 1 8 16,1 3 7-16,1 6 4 15,0-1 1-15,-5 6 1 16,-7 1 1-16,-10 4 6 16,-8-2 6-16,-13 8 8 15,-14-3-7-15,-10 6-12 16,-9 0-4-16,-16-5-16 15,2-2-11-15,-13-12-39 16,-4-8-24-16,-6-11-70 16,3-7-23-16,7-4-114 15,6 0-166-15,10 0 270 16</inkml:trace>
  <inkml:trace contextRef="#ctx0" brushRef="#br0" timeOffset="4264.97">20979 15428 791 0,'-1'-1'146'0,"2"-1"142"0,3 2-19 0,13 7-38 0,7 2-27 0,17 7-50 16,4 4-23-16,15-4-51 0,8-5-18 0,13-1-31 0,15-4-16 0,-3-6-13 0,-3 2 1 0,-25-4-43 0,-21-1-31 0,-21-5-115 0,-13 2-113 16,-9-15 171-16</inkml:trace>
  <inkml:trace contextRef="#ctx0" brushRef="#br0" timeOffset="4557.66">21123 15249 1321 0,'9'0'148'0,"-4"-2"110"15,0 1-77-15,-7-1-62 0,-10 2-37 0,-6 3-40 0,1 8-15 0,-13 3-18 0,3 10-5 0,-3 11-3 0,-6 9-1 16,11 2-4-16,7 2-1 0,18 1-1 0,16-4 6 0,16-1 7 0,4-11 1 16,24-5 3-16,-2-3-5 15,18-15-13-15,11-2-45 16,3-10-482-16,6-9 372 16</inkml:trace>
  <inkml:trace contextRef="#ctx0" brushRef="#br0" timeOffset="7323.13">20109 12918 644 0,'0'0'109'0,"-4"0"111"0,-3 0-30 0,2 0-44 0,-5-3-16 0,-1 0-45 0,0-5-25 0,0 0-34 16,2-2-9-16,-7-4-5 15,-1 0 0-15,-5-3-2 16,1 4 0-16,-3 7 6 15,1-2 7-15,1 9 3 16,0 1 2-16,-2 9-6 16,2 3-9-16,-3 8-2 15,2 2-2-15,1 6-4 16,-1 5-2-16,1 12-3 0,1 6-2 16,2 18-1-1,-1 11 1-15,2 21 0 0,1 6-1 16,1 14 1-16,4 3 0 15,7 8 1-15,3 9-1 16,15 3 1-16,4-9-1 16,15-9-1-16,-1-5-1 15,14-21-5-15,-6-7-9 16,4-24-41-16,7-15-11 16,-6-24 1-16,5-12 4 15,3-20 42-15,5-17 15 0,3-30 19 16,3-21 10-1,0-31 7-15,2-13 3 16,-16-15 9-16,-2-7 6 0,-19-14 15 16,-9-10 6-16,-9 1-14 15,-10 1-8-15,-16 1-23 16,-17 2-27-16,-27 13-104 16,-16 10-103-16,-15 30 110 15</inkml:trace>
  <inkml:trace contextRef="#ctx0" brushRef="#br0" timeOffset="17129.03">18430 15960 171 0,'0'-2'88'0,"3"1"53"0,2-2 10 16,-2 1-7-16,-1-3-28 0,-2 2-11 0,0 2-18 0,0 1-10 0,-3 1-3 15,-5 7-2-15,3-2-11 0,-6 4-6 0,6 1-19 16,-1-2-5-16,4-1 1 31,1 0-2-31,1-8-2 0,0 0-3 0,0 2-7 16,4 9 1-16,1-8 4 15,0 2 9 1,0-5 11-16,-2 4 7 0,1 1 5 16,4 1-6-16,-6-3-7 0,3-3-9 15,6 0-14 1,-2 0-6-1,7 4-2-15,-2 2 5 0,0 0 7 0,8 1 4 16,7-4 5 0,1 3 2-1,8-6-1-15,6 0-3 16,5-5-9-16,11 4-7 16,12-2-6-16,-7-4 0 0,8 7 0 15,-14-3 1-15,-2 3-2 16,0 3-6-16,-5 5-1 15,2-3-3-15,6 4 2 16,3 1 2-16,14-5 1 16,-1-1-1-16,1-2-2 0,0-2 15 15,-4-2 9-15,-4-1 5 16,9 0 15-16,-3-5-13 0,4 3-1 16,6-6-2-16,-15 3-9 15,-7 2-3-15,-24 5-4 16,-12-1 2-1,-14-1-44-15,-12 3-45 0,1-2-209 16,-5-9 164-16</inkml:trace>
  <inkml:trace contextRef="#ctx0" brushRef="#br0" timeOffset="27642.3">18638 14643 544 0,'2'6'185'0,"1"2"167"0,-1-1-111 0,-2 2-26 0,-2 2-70 0,-6 2-30 0,3-2-44 0,-2-7-9 0,5-2-24 0,2 0-3 0,-8-6 0 16,8 0-1-16,3-15 7 15,2 0 4-15,3-13 3 31,0-5 2-31,1-9 4 0,2-5-3 0,-3-4-6 16,0-10-4 0,-5-9-17-16,-3-1-5 0,-1-12-13 15,-4-5-2 1,-5-7-1-16,1-3-1 0,3 1-1 16,-5 1 1-1,1 4-1-15,-1 3 0 16,-6 5 2-16,-1 1-1 0,-4-1 2 0,0-2-1 15,-2-5-1-15,2-4-1 16,2-4-2-16,3-2 0 16,2-4 1-1,3-3 0-15,1-2 0 0,-4 10 6 16,3 11 13 0,-4 5-3-16,-6 6 4 15,-10 0-5-15,-5-3-13 16,-3-5 1-16,-1-3-1 15,2-2-2-15,10-6-1 16,2 3-1-16,12 1 0 16,8-3-1-16,0 9 2 15,0 3 1-15,-5 23 3 0,-9 7 2 16,-4 15 9-16,-5 7 4 16,-8 7 9-16,-3 4 0 15,-3 5-13-15,1-1-5 16,4 4-11-16,1-1-4 15,-3 3 5-15,1 2-1 16,1 2 0-16,3 6 1 16,-2 2 0-16,0 3 1 15,5 8 1-15,0 3 3 0,3 3 0 16,6 2 0-16,-4 4 1 16,2 1-2-16,1 3 1 15,2 1-2-15,-6 6-1 16,7-1-1-16,0 5-2 15,8-2-1-15,1 11-1 16,2-1 1-16,3 6 0 16,2 0 1-16,0-8 1 15,4 3 1-15,2-6 2 16,0-2 2-16,0 2 2 0,0 0 2 16,-2-2 0-1,-2 2 0-15,-6-8-2 16,-2-2-1-16,-1-7-4 0,0-2-5 15,1-8-22-15,-1-4-16 0,4-7-65 16,2-3-55-16,4-14-204 16,3-4 206-16</inkml:trace>
  <inkml:trace contextRef="#ctx0" brushRef="#br0" timeOffset="28117.98">16971 11051 857 0,'3'12'125'0,"-3"1"113"0,5-5-19 16,-5-4-42-16,0-2-17 0,1-2-36 0,-1 2-19 0,-1 1-37 0,-2 5-11 0,3 7-24 0,-5 11-11 15,10 19-15-15,2 9-6 0,4 11-2 16,5 12-1-16,2 3 0 15,-3 4-1-15,1-10 3 16,-2-6 1-16,2-21 1 0,-2-4 1 16,-1-16 0-1,0-8-1-15,-4-10 0 0,4-7 6 16,2-12 23-16,3-7 12 16,20-13 14-16,3-6-7 15,12-9-25-15,10 0-10 16,-3 0-48-16,-3 4-59 15,-5 2-404-15,0 3 321 16</inkml:trace>
  <inkml:trace contextRef="#ctx0" brushRef="#br0" timeOffset="28784.44">17042 9962 621 0,'0'2'131'16,"-2"1"145"-16,-3-3-19 0,2 0-40 0,-3-1-14 0,3 1-33 0,0-5-11 0,-7-14-30 16,1 0-19-16,-13-8-37 15,-2 4-22-15,-6 2-29 0,-5 5-9 16,-4 12-15-16,-5 7-9 0,6 30-3 16,2 8-3-16,12 24 2 15,3 10 3-15,12 10 4 16,4 8 2-16,11-12 1 15,12-2-1-15,20-24 1 16,4-9-1-16,9-20-29 16,-1-10-30-1,-2-9-92-15,-6-7-82 0,7-13 128 16</inkml:trace>
  <inkml:trace contextRef="#ctx0" brushRef="#br0" timeOffset="30059.13">17346 10245 1220 0,'-3'-10'136'0,"-3"-4"107"16,-8-3-38-16,-4-7-52 0,-1-3-34 0,-1-7-41 0,2 1-14 0,1 4-28 0,1 7-5 0,8 14-15 16,-1 13-8-1,3 23-8-15,-2 12-4 16,-2 12-8-1,7 0 1-15,3-6 1 0,0-9 1 16,13-13 2-16,-1-13 3 16,4-11 4-1,6-9 1-15,0-10 4 16,-1-7 0-16,-1-8 16 16,-4-4 10-16,-3 6 20 15,-1-1-1-15,-10 11-13 16,-2 13-7-16,-2 10-23 15,-9 12 0-15,2 17-6 16,-1 6-3-16,2 8-3 16,8-1 1-16,10-12 0 15,4-4-1-15,10-17 0 16,3-7 0-16,4-8 4 0,1-8 1 16,1-5 1-16,0-5 2 15,-1-3-1-15,1-6 1 0,-2 1-1 0,1-3-1 31,-5 8-1-31,1 4 0 16,-7 18-1-16,-1 9-1 0,-11 20 1 0,1 9 0 16,-10 7-3-1,-2 0-2-15,2-5-15 0,0-2-1 16,2-15 7-16,0-3 2 16,-2-16 18-16,-2-8 2 15,0-14 9-15,2-6 6 16,2-13 10-1,3-5 2-15,7-1-1 16,-2-4-9-16,2 2-12 0,1 4-3 0,-4 7-9 31,1 5-19-31,6 1-59 0,1 1-46 0,7-2-101 16,3 1-37-16,3 7-54 16,1 6 6-16,-4 11 72 15,0 6 59-15,-5 10 152 31,-5 6 76-31,-1 16 86 16,-5 4 28-16,-2 10-16 16,-2 6-20-16,-3 2-39 15,-4 2-24-15,0-2-20 0,-4-5-14 16,1-11-16 0,1-4-4-16,-1-8 25 15,-5-10 11-15,-3-11 20 16,1-3 16-16,-1-16 7 0,2-11-6 15,3-10-5-15,4-8-7 16,12-3-27-16,2-6-10 16,13-4-17-16,2 1-9 15,9 5-12-15,4 1 2 16,-1 9-21-16,-1 2-30 0,2 12-53 16,-7 7-24-16,-11 17-45 15,8 8-3-15,-11 18 30 16,-3 7 24-16,-1 17 63 15,-8-2 35-15,-3 5 25 16,3 3 10-16,-4-3 19 16,0-4 12-16,5-4 15 15,-3-9 0-15,3-10-3 16,1-8-9-16,-1-4-7 0,0-9-2 16,4-7-6-16,3-2-2 15,7-16 8 1,4-3 6-16,3-10 11 15,4-1 15-15,-6 0 16 0,-7 3 11 16,-7 8 8-16,-7 8-2 16,-9 12-12-16,-5 7-19 15,-4 22-32-15,-3 9-14 16,3 26-23-16,-1 8-3 16,12 17 3-16,1 8 0 15,7 10-1-15,6 5 1 0,3-3 1 16,-7-3 2-1,-4-13 1-15,-5-3 2 0,-14-12 1 16,-7-6 2-16,-13-10 9 16,-1-11-1-16,-1-19 1 15,-4-10-12-15,2-22-53 16,2-18-44-16,3-24-167 16,-13-16-246-16,-11-20 291 15</inkml:trace>
  <inkml:trace contextRef="#ctx0" brushRef="#br0" timeOffset="43239.52">15579 15701 624 0,'0'-1'110'0,"-3"-1"115"0,3 1-11 0,0 1-24 0,-3 4-7 0,-2 4-25 0,-9-5-25 16,9 8-37 0,-4-1-18-16,-1-2-22 0,17 0-7 0,-10-4-22 0,7 3-2 0,14-1-3 0,-1 0 3 31,8-3 12-31,7 5 3 0,4-5-5 0,7 1-1 15,25 5-6 1,7 4-7 0,29-1-9-16,16 2-6 15,3 4-3-15,2 2 1 0,-4-2 0 0,2-4 1 32,18-6 0-32,1-5-1 0,-13-5 0 15,-10-1 2-15,-23-3 0 16,-6 4 1-1,-15 1-2-15,-10-1-26 16,-25 1-150-16,-14 1 117 16</inkml:trace>
  <inkml:trace contextRef="#ctx0" brushRef="#br0" timeOffset="45086.89">16709 15802 393 0,'-21'14'113'0,"4"-3"113"0,14-14-101 0,4-6-21 0,10-7-23 16,5-8 3-16,13 4 34 0,10 3 9 0,12 6 25 0,9 6 0 0,4 6-22 0,-4 9-16 15,-3 4-41-15,-8 0-19 16,-10 4-25 0,-7-1-4-16,-8-3 5 0,-2-4 0 15,-13-3 9-15,-7-7 4 16,-12 0-5-16,-6-7 0 15,-15-3-18-15,-4-1-9 16,-12 2-19-16,-4 5-10 0,1 4-2 16,7 13-2-16,16 1 5 15,9 8-3-15,27-6-1 16,13 0 4-16,22-5 17 16,8-3 13-1,8-8 18-15,-1-8 1 0,-1-3-2 16,-1-2-6-16,-11 1-7 15,-15 1-1-15,-20 4 4 16,-9 7 1-16,-20 5-15 16,-12 9-7-1,-12 13-19-15,1 6-4 16,8 7 4-16,7-4 1 0,17-5-7 0,6-7-2 16,12-11-37-1,10-10-68-15,14-19 82 16</inkml:trace>
  <inkml:trace contextRef="#ctx0" brushRef="#br0" timeOffset="45921.42">15581 15611 717 0,'-5'13'108'16,"-4"8"107"-16,9-1-13 0,11 4-42 0,1-1-14 0,17-2-26 0,-1-7-9 15,13-12-10-15,10-1-5 0,10-4-22 0,5-5-16 0,7 3-26 0,-4-1-9 0,-5 1-8 16,-6 4 1-16,-22-1 5 16,-14 2 9-1,-23 2 3-15,-15 3 1 0,-24 6-6 16,-18 1-10-16,-11 4-9 15,-7 3-7-15,5-2-7 0,5 4-4 16,18-6-6-16,12 4-1 16,23-3-7-16,13-2-2 15,23-6 3-15,10 0 5 16,24-6 25-16,4-2 9 16,13-10 8-1,5 1-2-15,-5-9-10 0,-9 4-1 16,-24 8 7-16,-17 0 6 0,-35 12 6 15,-18 3-3-15,-25 10-26 32,-12 7-26-32,-3-3-80 0,4-2-46 15,18-10-171 1,9-10 176-16</inkml:trace>
  <inkml:trace contextRef="#ctx0" brushRef="#br0" timeOffset="46763.2">15963 14714 1155 0,'4'-2'82'0,"-2"-2"44"0,-2-4 5 0,-5-5-43 0,-6-4-23 16,2-7-45-16,-4-4-12 0,5-4-6 0,-1 1-1 0,1-7 4 0,2-3 3 0,-1-14 20 0,3-4 16 0,0-8 33 16,-4-8 13-16,2-11 5 0,-3-4-13 0,-4-13-27 15,-1-4-11-15,-7-16-30 16,4-3-1-16,-3-8-7 0,1-3-4 0,3-4 6 15,-2 3 1-15,4 2 2 16,-2-3 9-16,-6 4 9 16,15 0 6-1,-12-2 3-15,6 5-6 0,-3 1-8 16,-15 0-5-16,-1-1-5 0,-4 2-4 16,-10 10-4-1,-3 5-2-15,-4 14 1 16,-1 2-1-16,7 6-1 15,1 0-1-15,13 5-2 16,1 10 0-16,13 7-1 16,-1 7 0-16,5 13 8 0,-7 5 11 15,5 12 15-15,-7 5 3 0,-15 6-3 16,-2 7-6-16,-21 5-14 16,-5 9-2-16,-6 7-8 15,0 9-3-15,10 13-10 16,7 9-3-16,8 13-3 15,6 11 1-15,4 10 4 16,8 5 4-16,0 10 3 0,11 1 1 31,0-1 3-31,3 1 0 16,4-8 0-16,-4-6 2 0,2-4 0 16,-1-3 1-1,-2-10-1-15,3 0 1 0,-2-6-1 16,-3-6-1-16,0-10-20 15,2-5-24-15,-5-12-46 16,8-5-32-16,6-10-85 0,0-7-94 16,8-21 172-16</inkml:trace>
  <inkml:trace contextRef="#ctx0" brushRef="#br0" timeOffset="47082.94">14079 10961 1100 0,'-30'3'76'0,"-1"5"47"15,10-3-21-15,4 7-6 0,6 9-8 0,9 10-14 0,2 12-12 0,6 15-31 0,1 8-8 16,1 2-15-16,-2-5-3 15,11-6-3-15,2-11-1 16,17-4 0-16,5-7 2 0,13-8 17 31,4-5 11-31,2-13 10 16,2-9 2-16,-1-19-13 0,4-11-7 16,1-11-29-1,2-7-102-15,-8-22 72 0</inkml:trace>
  <inkml:trace contextRef="#ctx0" brushRef="#br0" timeOffset="55354.44">12942 16037 610 0,'-2'-8'127'0,"2"-1"98"0,-3 6-51 0,0-2-20 0,1 3-40 15,-6 2-16-15,8 5-16 16,0 1-6-16,-1 4-11 16,1 4-1-16,0-3-17 0,1 2-4 15,12-9-4-15,7 3-5 16,10-6 4-16,10-1-1 15,15 0-3-15,14 0-3 16,26 4-7-16,20 2-4 16,10-5-8-16,-4 1-4 15,4-2-4 1,-7 0-1-16,8-2 0 0,1 1 2 16,-18-4 1-16,-12 4 1 15,-24 1-12-15,-18 3-31 16,-14 3-167-16,-5-3 131 15</inkml:trace>
  <inkml:trace contextRef="#ctx0" brushRef="#br0" timeOffset="56644.68">13088 14763 770 0,'0'-2'134'16,"-1"1"76"-16,-6-7-54 0,4 2-26 0,-5-13-66 0,2-7-18 0,0-7-29 16,1-12-8-16,3-11-8 15,2-5-1-15,2-15-1 16,0-3 1-16,4-12 2 15,-3-2 13-15,0-8 18 16,0-2 11-16,2-5 15 16,-3-4-5-16,-2-13-5 15,-3-4-9-15,-5-2-15 16,-2-3-6-16,2 1-10 16,0 6-3-16,-3-3-2 0,-3 4 0 15,2 8-2-15,-6-7 2 16,-1 10 0-1,2 6 3-15,-8 0 18 0,1 4 7 0,-4-7 10 32,-6 0-1-32,3 3-14 0,-4 5-5 15,8 13-5-15,1 2 1 16,0 18-1-16,-2 11-1 0,-8 10 8 16,-4 10 3-1,-9 15-1-15,-3 5-3 0,-1 9-11 16,1 4-5-16,1-4-3 15,-3-1-1-15,-4-3-2 16,1-5 0-16,0 4-1 16,5 4-1-16,11 10 1 15,2 7-3-15,6 17-2 16,3 8-3-16,1 22-2 16,-2 11 1-16,1 11 5 0,0 3 1 15,2 1 3 1,1-1 0-16,8-3 1 0,-3 0 1 15,4-16 0-15,1-6-2 0,8-17-41 16,-4-11-33-16,3-21-117 31,3-5-94-31,5-23 155 0</inkml:trace>
  <inkml:trace contextRef="#ctx0" brushRef="#br0" timeOffset="56952.51">11560 11279 885 0,'-2'-8'136'0,"-4"5"121"0,-1 10-125 0,-5 13 2 0,-9 18-49 0,-1 14-24 0,-5 13-21 15,2 6-14-15,1 4-18 16,4-2-4-16,9-9-3 15,5-8-1-15,14-14-3 16,7-10-2-16,20-15-2 16,3-6 2-16,12-11 6 15,2-6 4-15,5-8 4 16,3-7 0-16,0-6 4 16,-3 1-49-16,-5-12 28 15</inkml:trace>
  <inkml:trace contextRef="#ctx0" brushRef="#br0" timeOffset="74504.53">13016 15887 737 0,'-16'4'178'16,"-8"5"158"-16,-1-1-129 0,-6 1-24 0,5 1-57 0,6-4-13 0,7-4-14 0,13-2-18 0,10 4-17 16,5 1-11-16,25 5-25 0,7 1-4 0,24 1-8 0,16-4-4 0,36-3-8 15,17-5-2 1,15-8-1-16,3-6 0 0,-5 0 2 16,1-1 0-16,-20 4 3 0,-12 5 1 15,-45 6 5-15,-25 5 2 16,-26 1 5-16,-8 0 6 15,-19-4 14-15,-12-2 1 16,-18-2 1 0,-26 1-7-16,-39-10-17 15,-18 0-7-15,-28-10-20 0,-5-6-11 0,-1-4-8 32,-6-4-1-32,8 7 10 15,11 4 9-15,35 12 3 16,31 7 1-16,33 5 0 0,17 0 2 15,16 0 1-15,3 3 2 16,20 2 4-16,13 1 1 16,26-1 5-1,16-2-3-15,37 0-2 0,3-1-2 0,4-1 0 16,-6 1 1-16,-15 6 0 16,-3-5 1-16,-18 9 3 0,-9 3 0 15,-29 4 6 1,-15 1 5-1,-29 4 5-15,-18 1 2 0,-28-6-6 16,-15 0-6-16,-21-8-15 16,-11-6-8-16,-22-5-5 15,-12-5-6 1,-18-6 5-16,6 0 5 0,29 3 3 16,19 3 6-1,41 5-2-15,15 2 4 16,31 6-2-16,17-2 3 0,28 2 4 15,10 0-4-15,31-2 1 16,15-3-1-16,32-6 0 16,12-3 0-16,-2-2 0 15,-5-5 2-15,-17 1 0 16,-7 2 1-16,-12 7 3 16,-5 3 0-16,-26 5 5 0,-21 3 3 15,-29-1 13-15,-12 0 5 16,-28-1-5-16,-12-1-1 15,-20-2-20-15,-6-1-16 16,-3-2-27-16,-1 1-26 16,4 5-89-1,1 5-55-15,4 5-100 16,4-3-49-16,7-1-75 0,5-4 20 0,15-1 185 16,7-3 145-16,12 3 285 15,9-7 90-15,4 1-11 16,10 1-67-16,9-2-116 15,1 0-44-15,5 0-163 16,-4-3-258-16,9-10 226 16</inkml:trace>
  <inkml:trace contextRef="#ctx0" brushRef="#br0" timeOffset="81217.92">5311 13847 276 0,'-14'14'57'16,"-4"-1"49"-16,2 1 7 0,2-2-1 0,2-5 30 0,-1-1 10 0,8-6-2 15,2 0-8-15,2 0-28 0,-1 0-13 0,-11-8-26 16,7 2-10-16,-7-5 1 16,-4-3 1-16,-2-7-5 0,-5-3-4 15,-2-15-14-15,0-8-5 16,1-26-4-1,3-7-3-15,-2-20 0 16,-1-5 4-16,-5-7 12 0,2-3 9 16,-5-13 16-1,3 0 3-15,3 0-5 16,-5 4-8-16,2 5-14 0,0 0-8 16,-6-4-11-16,-3 1-2 0,-7 10-6 15,3 10-2-15,4 21-3 16,-1 7-1-1,4 21-2-15,0 8-2 16,3 19 0 0,-2 8-3-16,-1 17-4 0,1 2-1 15,2 12-6-15,-3 6-2 0,1 4-2 16,3 3-2-16,1 7-1 16,4-3-17-16,3 1-32 15,4-2-34-15,10-9-111 0,2-4-56 16,8-11 133-16</inkml:trace>
  <inkml:trace contextRef="#ctx0" brushRef="#br0" timeOffset="81624.33">4028 11730 1145 0,'3'-12'89'0,"-3"1"43"0,0 3 0 0,0 13-40 0,0 2-14 0,2 20-16 0,-2 5-28 15,0 13-22-15,-3 6-1 16,-4 6-6-16,3-4 0 16,2-10-3-16,-1-8 0 0,3-20-3 0,0-5 1 31,3-16 1-31,3-10 8 0,2-14 18 15,-4-8 8-15,-3-12 17 0,2-4 0 16,-3-11-3-16,3 1 0 16,1-6-10-1,2 6-5-15,3 7 9 0,9 11-1 0,-3 19-2 16,8 10 4-16,-1 20-14 16,3 11-3-16,6 19-7 15,1 10-4-15,3 4-7 31,-1-1-32-31,7-10-98 0,2-9-83 16,6-22 94 0</inkml:trace>
  <inkml:trace contextRef="#ctx0" brushRef="#br0" timeOffset="83381.11">3123 10461 539 0,'-15'-2'176'0,"-2"-4"164"0,-7 1-110 0,4-3-17 0,-2 0-45 0,-2-3-19 0,2-6-43 0,0 0-21 0,0 1-35 16,-2 5-9-16,-1 12-17 0,0 12-8 0,0 25-12 16,-1 12-2-16,4 28-3 15,5 10-4 1,6 16 0-16,11 8 0 15,6-8 0-15,15-8 0 0,15-25-16 16,-1-25-20-16,9-27-67 16,5-17-37-16,1-23-112 15,4-11-51-15,-1-13-56 16,1-7-2-16,1-5 116 16,-3-1 77-16,-9-1 180 15,0 7 95-15,-18 2 114 0,-5 4 45 16,-18 10 27-16,-5 6-17 15,-16 8-40-15,0 12-28 16,-17 5-55-16,-2 12-31 16,-3 12-57-16,-8 4-21 15,9 20-29-15,-2 6-9 0,9 20-4 16,6 4-2-16,14-1-2 16,12-9 0-16,13-26-4 15,12-22-1-15,9-26 0 16,8-15 4-16,2-22 6 15,-4-5 3-15,-1-7 6 16,-6 1 9-16,-7 7 8 16,-3 2 3-1,-6 10-3 1,-5 9-7-16,-2 17-10 0,-6 14-2 16,-3 20-2-16,0 13 0 0,0 26-3 15,0 5-1-15,0 3-1 16,0-3-1-16,13-20-3 15,0-15 0-15,12-32 0 16,2-19 0 0,1-27 4-16,4-11 0 0,-2-11 2 0,-2-2 0 15,-1 10 3-15,0 6 0 16,-5 20 2 0,-3 10-1-16,-4 17-1 15,-2 18 2-15,-2 19-2 16,2 12 1-16,-4 13 0 15,-1 5-3-15,0 3 2 16,-7-3 0-16,-2-13 2 0,-5-6 0 16,1-24 3-16,-6-8 0 15,0-18-4-15,1-15-2 16,6-23-6-16,-1-12-1 16,6-18 0-16,6-4 0 15,12-1 2-15,3 6 0 0,8 14 0 16,0 12 2-1,3 18 0-15,-5 13-11 0,2 19-89 16,5 4-47-16,4 12-72 16,2 6-27-16,0 6 3 15,-6 2 23-15,-7 11 66 16,-5 1 41-16,-9 7 116 16,-3-2 58-16,-10 0 68 15,1 2 2-15,-10-10 16 16,0-4-17-1,-4-13-28-15,-4-10 6 0,3-15-36 16,-1-15-15-16,6-16-32 16,6-16-10-16,2-13-8 15,13-6-1-15,3-2-3 16,4-1-2-16,9 14 0 0,-2 9-2 16,7 16 2-16,-2 6 0 15,1 16 0-15,-5 7 4 16,-6 21 20-16,-4 15 6 15,-6 15 4-15,-2 8-1 16,-4 6-18-16,2-2-4 16,6-9-6-16,2-9 1 0,6-19 2 15,3-10 5-15,2-18 12 16,3-10 6-16,6-24 12 16,1-7 3-16,-9-9 8 15,-4-1 5 1,-13 7 15-1,-6 5 7-15,-7 18 11 0,-3 12-1 16,-6 21-20-16,2 12-15 0,1 34-30 31,-3 10-14-31,3 24-8 0,5 7 0 16,-5 3-2 0,5-1 0-16,-5-1 0 0,-2-1 0 15,-9 2 1-15,2 1 0 0,-5-13-1 16,0-4-1-1,1-23-19-15,-4-7-24 16,-3-27-85-16,-5-10-65 16,6-28 99-16</inkml:trace>
  <inkml:trace contextRef="#ctx0" brushRef="#br0" timeOffset="88112.08">23881 11694 1077 0,'3'3'203'0,"-2"4"178"0,-1-4-170 0,-3 1-18 0,-8 3-65 0,5 1-16 0,-7 3-16 15,1 1-12-15,-9 10-30 16,1 5-13-16,-4 14-33 16,-6 10-3-16,2 18-10 15,1 5-5-15,1 19 3 16,6 3-28-16,15-4-16 15,13-7 0-15,22-22-2 16,10-14 29-16,12-29 19 16,3-7 3-16,0-18 12 0,-4-10 5 15,-12-9 11 1,-11-3 6-16,-17-3 14 16,-9 2-5-16,-18-1-7 0,-14 1-5 0,-3 4-25 31,-5 2-7-31,0 16-40 0,4 6-25 0,5 16-99 15,7 1-92-15,11 10 146 16</inkml:trace>
  <inkml:trace contextRef="#ctx0" brushRef="#br0" timeOffset="88581.82">24565 11563 1729 0,'2'-8'92'0,"-10"8"58"0,-6 11-65 0,-11 24 13 0,-9 9-25 0,9 19-45 0,-2 5-3 0,4 3-22 0,8 0-4 0,6-3-15 16,6-10-5-16,6-6-3 15,-1-8 1-15,5-17 15 16,-2-9 4-16,2-12 7 16,-3-6 6-16,-2-19 14 15,4-5 3-15,4-7 5 16,5-1 0-16,6 5-3 16,9 5 1-16,0 7 5 0,1 8-6 15,1 10-7-15,-7 8-3 16,0 13-5-16,-9 1 1 15,-8 5 0-15,-9 5 3 16,-17 1 0-16,-4-1-2 16,-19-5-3-16,2-5-5 15,-7-12-24-15,0-9-8 16,13-7-26-16,1-16-30 0,18-6-51 16,14 3-52-16,11-2-225 15,26 12 240-15</inkml:trace>
  <inkml:trace contextRef="#ctx0" brushRef="#br0" timeOffset="89350.35">23937 13350 391 0,'11'-24'84'0,"0"5"115"0,2-3 7 0,-10 8 25 0,2 3 15 0,-10 8-4 0,-1-2-19 0,-7 10-34 16,-1 3-22-16,-10 4-34 15,1 7-14-15,-6 2-35 16,-7-1-23-16,0 15-41 16,-4 3-8-1,6 15-19 1,4 12-1-16,14 16-5 16,10 8-2-16,18-2-4 15,13-8-8-15,10-24-9 0,1-11 1 0,7-20 5 31,-2-11 10-31,0-13 16 16,-3-10 2-16,-5-10 7 0,-9-6 9 16,-10-3 15-1,-9-1 6-15,-12-5 5 0,-10 0-5 0,-13 2-12 0,-5 0-9 16,-4 11-18-16,1 9-23 16,0 16-78-16,7 5-62 31,5 10-259-31,11 1 242 15</inkml:trace>
  <inkml:trace contextRef="#ctx0" brushRef="#br0" timeOffset="89914.69">24344 13170 839 0,'-3'-14'147'0,"2"0"202"0,5 1-129 0,4 2-1 0,2 3-9 0,-10 7-27 0,6 1-10 15,-6 15-42-15,-1 8-20 0,8 18-45 0,-2 9-25 16,-2 15-27-16,-3 6-12 15,-6-2-22-15,3 4-12 16,-2-9-33-16,-1-1-22 16,1-6-50-16,7-5-33 15,-2-12-89-15,-2-9-70 0,2-15 184 16</inkml:trace>
  <inkml:trace contextRef="#ctx0" brushRef="#br0" timeOffset="90281.78">24398 13623 1266 0,'0'-18'141'0,"0"7"103"0,0-1-43 0,13 7-51 0,-12-1-28 0,1 1-26 16,15-6-11-16,-14 0-6 0,12 8-8 0,11 0-17 0,-2 3-2 15,6 3-13-15,3 3-5 16,-6 5-8-16,-5 5-4 16,-6 6-9-16,-7 2-4 0,-7 6-6 15,-5 3-3-15,-5 3-11 32,-5-3-4-32,-4-3-3 15,-5-5 3-15,-3-9 8 0,-4-3 3 16,-4-9 4-1,8-4-2-15,4-3-6 16,1-6-13-16,10-2-39 16,2-5-33-16,5-1-129 0,11-4-125 15,8 5 192-15</inkml:trace>
  <inkml:trace contextRef="#ctx0" brushRef="#br0" timeOffset="90588.98">24791 13530 751 0,'14'-2'198'0,"-3"-1"236"0,-3 3-113 0,-5 3-67 0,-3 10-43 0,-8 12-76 0,0 2-43 0,1 11-57 0,-3 1-19 0,8 2-19 16,2-1-4-16,5-9-39 16,8-4-26-16,6-15-67 15,0-5-50-15,-4-10-183 0,6-7 213 16</inkml:trace>
  <inkml:trace contextRef="#ctx0" brushRef="#br0" timeOffset="90741.52">24884 13227 1682 0,'-13'6'96'0,"-1"-3"26"16,5-1-52-16,4-7-125 0,3-4-59 0,6-7 63 0</inkml:trace>
  <inkml:trace contextRef="#ctx0" brushRef="#br0" timeOffset="90952.54">25075 13145 1647 0,'3'25'136'0,"3"2"73"0,-3 6-20 0,-6 7-68 0,0 1-42 0,-2 14-54 0,-6 3-15 0,7 7-9 0,-3 1-26 16,7-1-61-16,8-5-32 15,3-19-74-15,3-4-16 16,2-21-71-16,-13-5-131 16,18-12 244-1</inkml:trace>
  <inkml:trace contextRef="#ctx0" brushRef="#br0" timeOffset="91094.15">25114 13427 831 0,'13'0'112'0,"11"-5"232"0,2-15-267 0,6-15-18 0,1-10 19 0,-3-12-188 0,0-2 87 0</inkml:trace>
  <inkml:trace contextRef="#ctx0" brushRef="#br0" timeOffset="91512.25">24857 11987 1020 0,'3'-4'213'0,"8"7"198"0,-3-8-168 0,-3 2-11 0,-2 6-71 15,-6-4-30-15,0 16-50 0,-5 6-22 0,2 7-34 0,-1 4-8 0,7 7-17 16,2-9-16-16,4-2-45 0,2-1-36 15,-3-17-131-15,6 1-95 16,-3-6 176 0</inkml:trace>
  <inkml:trace contextRef="#ctx0" brushRef="#br0" timeOffset="91668.5">24871 11642 1256 0,'-12'0'173'0,"-2"0"231"0,1 5-338 0,2 3-19 0,0-5-54 16,6-2-35-16,5-4-218 15,2-2 171-15</inkml:trace>
  <inkml:trace contextRef="#ctx0" brushRef="#br0" timeOffset="91928.92">25128 11366 1634 0,'13'17'95'0,"-8"-2"53"0,1 4-23 0,-3 14 8 0,-3 1-29 0,2 23-52 15,-1 12-8-15,-2 20-20 16,-4 7-10-16,-4 7-27 15,4-10-25-15,0-15-57 16,10-7-16-16,3-23-11 0,9-10-4 16,7-16-3-1,-2-11-5-15,8-15-43 16,-5-10-36-16,-3-17 131 0</inkml:trace>
  <inkml:trace contextRef="#ctx0" brushRef="#br0" timeOffset="92081.17">25081 11800 1110 0,'10'0'91'16,"10"3"151"-16,7 0-87 0,11-1 6 0,1-1-21 0,1-2-73 0,-1-4-66 0,-1-8-2 15</inkml:trace>
  <inkml:trace contextRef="#ctx0" brushRef="#br0" timeOffset="97105.63">4625 15903 618 0,'-11'2'53'0,"-4"-2"41"0,-2 1-39 15,-8 1-6-15,1-4 14 16,5 1 11 0,3-2 10-16,7 3 5 0,6 0-16 15,0 0-14-15,10 6-27 0,9 3-12 16,22 7 4 15,13 5 2-31,13 7-1 0,6 2-2 16,2 1-13-1,-7 4-2-15,-4-14-1 0,-8-1 1 0,-16-9 0 16,-8-8 2-16,-13-1-10 0,-9 0 51 16,-7-12 27-16,-11 9 6 15,-11-6 25-15,-8-4-48 16,-17 11-26-1,-5-8-7-15,-16 0-16 0,-4 1-6 0,-11-5-4 32,5 5-2-32,18-3-3 15,15 2-5-15,33 2-11 0,7 1-6 16,24 2-5 0,11 1 9-16,24 2 17 15,7 0 6-15,13 2 13 16,-6 1-6-16,-6 2-3 15,-9 0 0-15,-16 3 2 16,-12-5 2-16,-14 6 13 16,-8-1 4-16,-16-2 4 15,-4 4 0-15,-18-5-11 16,-7-2-4-16,-6-3-8 0,3 0-3 0,13-5-8 16,7-6-5-16,17 3-11 31,11 0 0-31,24-4-32 0,5-3 316 0,29-21-199 15</inkml:trace>
  <inkml:trace contextRef="#ctx0" brushRef="#br0" timeOffset="114320.98">4074 7613 366 0,'-6'4'60'0,"-4"4"44"16,1 5-14-16,-4 1-8 0,4 3 1 0,-2 1 11 0,3-2-3 0,5-5-21 0,6-5-10 0,5-6-2 0,3 0 4 16,3-6 10-16,0-5 2 15,3 0-8-15,1 3-9 0,-9 0-19 16,-7 8-5-16,3 0-7 15,9-2 1-15,-14 2 7 0,3-6 1 16,5 1 1 0,-5-6-3-16,11 0-2 0,8-2-1 15,0-2-2-15,5 2 5 16,5 2 7 0,-1 2-1-16,4 4-4 0,3 2-8 15,6 3-16 1,3 0-4-16,21 1-7 15,3 1 0-15,11 3-3 16,0-1 0-16,0-1 3 16,-1 2 1-16,1 3 1 15,8-2 0-15,12 4 0 16,5 2 1-16,5 1 1 0,-1 3 0 16,-20-4 4-1,-1 0 16-15,2-9 16 16,10-3 5-16,10-8 10 15,-6-2-10-15,-5-1-9 16,-13 0 2-16,-7-1-10 0,-1-1-7 16,10 7-8-16,-5 3-10 0,-9 4-1 15,-10 4 5 1,-26 9-4-16,-7 7-32 0,-17 9-487 16,-4 1 364-16</inkml:trace>
  <inkml:trace contextRef="#ctx0" brushRef="#br0" timeOffset="116620.47">16384 1130 780 0,'1'1'122'0,"1"5"116"0,0 7-113 0,-6 6 4 0,-5 8-52 0,-4 12-22 0,-12 23-33 0,1 7-11 0,-13 8-6 16,2 4 1-16,2-13-2 0,8-13 0 0,12-19-1 0,13-33 1 0,-3-1-1 0,8-27 7 0,10-26 26 15,6-14 12-15,4-26 21 16,0-11 2-16,13-6-19 15,2-1-4-15,-3 4-1 16,3 4-2 0,-1 17 7-16,-1 9-3 0,10 30-20 15,-4 25-3-15,-6 25-7 16,-1 21 2-16,-11 34 1 16,-11 16-5-1,-5 19-5-15,-5 4-7 0,-2-4 2 16,2-4-13-16,-1-15-71 15,4-5-43 1,-5-13-164-16,-3-9 151 16</inkml:trace>
  <inkml:trace contextRef="#ctx0" brushRef="#br0" timeOffset="116913.86">16494 1068 1383 0,'-4'6'78'0,"-3"2"72"0,7 5-69 15,5-2-5 1,1 0 6-16,15-9-18 0,6-2-24 0,20-13-28 0,10-1-4 0,19-8-37 0,2 4-56 0,1 7-280 0,-5 11 227 0</inkml:trace>
  <inkml:trace contextRef="#ctx0" brushRef="#br0" timeOffset="117178.93">16042 2038 1291 0,'-4'13'110'0,"3"10"92"15,-4 10-72-15,2 18-32 16,-5 4-31-16,-6 11-43 15,0 7-12-15,-1-4-6 16,1 1 0-16,2-7-56 16,4-10-53-16,3-9-147 15,3-7-118-15,1-23 197 16</inkml:trace>
  <inkml:trace contextRef="#ctx0" brushRef="#br0" timeOffset="117538.02">15963 2390 583 0,'15'-90'209'0,"9"0"142"0,11 17-66 0,4 12-44 0,4 20-87 0,-2 14-32 0,8 16-44 0,-8 9-20 0,-5 10-26 16,-1 0-6-16,-23 6-7 0,-5 4 3 0,-9 2-2 16,-10 9-2-16,-18 7-3 15,-8 6-1-15,-16-4-6 16,0-5-2-1,21-15-5-15,8-14-5 0,31-2-6 16,15-4-2-16,26 4 2 0,8 1 3 16,7 7 8-1,-2 1 6-15,-13 4 7 16,-1 6 4-16,-13-1-1 0,-3 4-2 16,-14 5-1-16,-10 0 1 15,-15 3 8 1,-12 6 2-16,-20 9-6 15,-9 2-2-15,-24 2-11 16,-9 1-2-16,-11-7-26 16,2-5-31-16,18-13-104 15,16-9-96-15,22-32 136 16</inkml:trace>
  <inkml:trace contextRef="#ctx0" brushRef="#br0" timeOffset="122021.02">21134 1229 805 0,'-5'9'124'0,"-1"2"90"0,-5 0-1 0,0 5-65 0,0 2-20 16,5 10-34-16,-4 4-16 0,1 15-35 0,1 8-18 0,-5 8-19 16,2 3-2-16,0-10 0 15,5-3 1-15,-2-18 0 16,3-5 2-16,2-14 1 16,3-5 1-16,3-13 3 15,2-14 0-15,9-25 3 16,2-16-2-16,11-26-2 15,3-13 0-15,-2-8 1 16,-4-4-2 0,-9 12 5-16,-2 11 1 15,-5 19-4-15,1 14 7 16,2 27 0-16,4 12-1 16,2 27 2-16,-1 14-2 15,6 23-2-15,3 10 0 16,2 15-4-16,1 9-1 15,-4 5-5-15,-4 3 0 16,-5-9-9-16,-4-7-29 16,-5-15-123-16,-4-10-142 0,-4-16 157 15</inkml:trace>
  <inkml:trace contextRef="#ctx0" brushRef="#br0" timeOffset="122225.82">21125 1387 1451 0,'-4'8'103'0,"3"-1"110"0,-1 3-68 16,2-7 17-16,3-3-37 0,4-6-76 0,12-4-24 0,6-12-23 0,6 2 0 0,18 1-11 15,8 5-43-15,9 6-121 16,-4 6-238-16,-4 10 230 15</inkml:trace>
  <inkml:trace contextRef="#ctx0" brushRef="#br0" timeOffset="122832.5">20003 2374 889 0,'-25'5'161'0,"1"4"121"0,5-7-96 0,3 1-3 0,7-3-71 0,4 0-26 16,8-5-23-16,5-6 3 0,9 2 0 16,10 4 3-16,16 3-18 15,4 5-17-15,10 1-21 0,1 3-9 16,4 4-15-16,-1-1-38 16,-9-1-157-16,-1-4 132 31</inkml:trace>
  <inkml:trace contextRef="#ctx0" brushRef="#br0" timeOffset="123045.83">20921 2224 1270 0,'6'5'106'0,"-2"4"18"0,0 12-15 0,1 7 12 0,0 15-60 0,4 9-19 0,-9 6-18 0,2-1-8 16,-4 1-21-16,-3-6-47 15,4-3-172-15,-1-8 142 0</inkml:trace>
  <inkml:trace contextRef="#ctx0" brushRef="#br0" timeOffset="123496.16">20905 2300 1114 0,'35'-37'184'0,"0"3"195"0,1 7-214 0,0 8 16 0,-9 8-66 0,-2 8-28 0,4 8-42 0,-6 6-16 0,3 8-21 16,-1 3-6-16,-1 6 0 15,-2 4 0-15,-10-3-2 16,-7 5-1-16,-16-4-13 16,-5-5-4-16,-9-3-1 0,0-8 2 15,-2-12 12 1,3-4 5-16,7-9 5 0,7-2-2 16,10 4-2-16,2 3 1 15,12 3 3 1,5 3 5-16,2 7 10 0,5 9 4 15,8 5 1-15,-4 2-1 16,4 4-5-16,-2 0-5 16,-7 3 0-16,-3 3-5 15,-14 3 10-15,-13-3 1 16,-22 7 5-16,-14-2 1 0,-12 1-12 16,-9 1-2-16,-12-9-27 15,-5-6-19-15,-15-14-60 16,-9-11-66-16,12-22-296 15,8-14 278 1</inkml:trace>
  <inkml:trace contextRef="#ctx0" brushRef="#br0" timeOffset="137255.82">16490 2916 601 0,'-8'10'112'0,"1"-2"110"0,-2 0-15 0,-1-5-53 16,4 0-25-16,-2-5-43 0,4-1-14 0,2-8-16 0,4 0-4 0,9-5-4 0,3 1-3 0,11-4 7 0,5 6 3 16,17 7 0-16,5 6-4 0,11 12-12 15,4 6-5-15,-3 10-10 0,-4 7-4 0,-11 6 0 16,-6 4-5-16,-23 9-4 15,1 6-2 1,-18 6-1-16,-5 8-1 0,-9 13-2 16,-4 9-1-16,-1 5-2 15,3 2-1 1,12-2-1-16,5-7-2 0,20-1 0 16,6-1-1-16,16-7 0 15,4-5 1-15,17-9 0 31,7-6 0-31,30-13 2 0,14-3-1 0,15-16 3 16,4-3 0-16,6-14 2 16,14-5 1-16,13-11 0 15,2-2-2-15,17-6-1 16,-3-4-1-16,4-2-1 16,1-7 0-16,-5-10 3 31,-13-6-1-31,-10-10 6 0,-16-7 4 15,-32-4 4-15,-10-8 2 16,-5-7 4-16,-6-1 0 16,-16-3-4-16,-7 0-4 15,-11 1-6-15,-4 6-3 0,8 7-1 16,-1 3 0-16,-5 10 1 0,0 1 1 0,-6 5 0 31,-1 4 1-31,-15 3-1 16,-4 8 3-16,-20 4-42 15,-10 3-28 1,-16 6-103-16,-15-1-99 0,-8 7 149 16</inkml:trace>
  <inkml:trace contextRef="#ctx0" brushRef="#br0" timeOffset="137691.79">20208 3339 1051 0,'9'-8'112'0,"7"0"79"0,-2-4-53 15,-4 1 9-15,-4-2-38 0,-4-1-20 0,-1 1-32 0,3 2-9 0,5 0-18 31,2 6-10-31,10-1-13 16,4 3-3-16,6 3 10 0,10-3 8 0,10-5 21 16,1-2 10-16,11-4 7 15,2-3 2-15,-4 3-9 16,-1-4-9-16,-9 12-15 16,-7-3-8-1,-11 7-10-15,-8 4-2 0,-12 7-5 16,-7 4-2-16,-3 12-2 15,2 2 0-15,-3 10-3 16,-2 12-1-16,-5 18 1 16,-9 4 1-16,-12 15 2 15,-4 3 2-15,-11 1-17 32,-3-2-37-32,-5 2 32 0</inkml:trace>
  <inkml:trace contextRef="#ctx0" brushRef="#br0" timeOffset="140650.74">17035 4896 999 0,'-1'-2'158'0,"-2"2"130"0,1 8-148 0,-4 0-21 0,6 17-57 0,3 6-17 0,2 4-14 16,6 5-8-16,-2-4-11 15,1 2-3-15,-1-5-3 16,2-5 1-16,-8-4-8 0,2-5-20 16,-5-7-78-1,-3-4-69-15,-2-6 85 0</inkml:trace>
  <inkml:trace contextRef="#ctx0" brushRef="#br0" timeOffset="140811.29">16930 4626 889 0,'-7'-5'181'0,"-4"-3"259"0,5 7-272 0,-2 1-65 0,-1 0-37 0,6-2-65 0,-5-9-34 0,14 0-154 16,3 0-173-16,12 6 191 15</inkml:trace>
  <inkml:trace contextRef="#ctx0" brushRef="#br0" timeOffset="141168.76">17201 4985 1097 0,'10'32'77'0,"2"-2"54"0,-1-3-13 16,0-10-11-16,0 2-32 0,-1-6-48 0,-1-2-4 0,-1-2 9 0,-5-1 6 0,-3-8 11 31,0 0 7-31,0-3 0 0,-1-10-2 16,-2-12-7-16,-1-8-4 15,4-11-2 1,5-7 0-16,1 4-4 0,5 4-4 16,4 18-16-16,-1 6-5 15,-1 14-9-15,1 7-5 16,3 11-2-16,-1 9-1 15,9 9 3-15,-1 6 1 0,-1 4 1 16,1 3 0 0,-3 0-1-16,1 2-16 15,-7-5-70-15,-2-4-53 0,1-11-229 16,0-4 208-16</inkml:trace>
  <inkml:trace contextRef="#ctx0" brushRef="#br0" timeOffset="141515.06">17719 4930 1203 0,'-4'2'160'0,"4"3"126"0,4 6-154 0,0 4 9 0,4 7-72 0,5 2-24 0,-1 1-18 0,4 2-14 16,2 0-13-16,2 1-2 0,5-4-1 15,4 0 3-15,-2-9 2 16,1-4 2 0,-4-4 3-16,-4-7 7 0,-7-10 39 15,-5-2 14-15,-2-17 19 16,-3-2 6-16,-3-20-42 16,0-6-16-16,-2-1-26 15,1 1-11-15,1 18-25 16,0 7-32-1,-2 15-100-15,2 3-70 0,2 6-216 16,1 2 240-16</inkml:trace>
  <inkml:trace contextRef="#ctx0" brushRef="#br0" timeOffset="142014.29">18264 4902 902 0,'24'31'120'0,"-7"-2"73"0,2-7-38 0,-4-11-44 0,3-5-28 0,0-7-5 16,-1-6-2-16,5-10-17 16,-3-4-13-16,2-5-17 15,-4-4 6-15,-7 0 12 16,-9 1 11-16,-6 6 11 16,-9 1-10-16,-16 14-19 15,2 5-14-15,-4 21-24 0,-2 11-4 16,-4 20-7-16,1 6 0 15,7 5 1-15,10-8 1 16,21-13-2-16,15-7 1 16,21-20 4-16,7-7 0 0,1-14 6 31,9-5 1-31,-7-10 0 0,5 0 0 0,7 5 1 16,-4-1 1-16,3 15 1 15,-2 5 0-15,-7 13-2 16,-8 4-2-16,-11 7 0 15,-10-1 1-15,-10 4 2 16,-9-2 0 0,-9-3 4-16,0-4 1 0,-4-9 5 15,-1-6 3-15,2-4 23 16,3-21 14-16,5 3 2 16,3-6-5-16,6-10-20 15,5 8-16-15,15-12-16 16,4-1-1-16,0 1-7 15,4 1 4-15,-4 2-53 16,-1 4-38-16,-4-1-135 16,3 0-120-16,9 1 197 0</inkml:trace>
  <inkml:trace contextRef="#ctx0" brushRef="#br0" timeOffset="142173.47">19209 4623 1184 0,'-11'15'91'0,"2"6"107"0,6 1-87 0,0 10 6 0,3-1-24 0,3 12-51 0,1-2-16 0,4 8-16 15,0-5-24-15,-3-2-130 16,1-1-194-16,4-11 184 16</inkml:trace>
  <inkml:trace contextRef="#ctx0" brushRef="#br0" timeOffset="142362.79">19088 4851 1211 0,'20'-11'98'0,"-1"7"50"0,2 0-1 0,4 4-20 0,-1-1-48 0,3-5-55 0,-1-5-7 0,12-13-100 16,0 0 63-16</inkml:trace>
  <inkml:trace contextRef="#ctx0" brushRef="#br0" timeOffset="142942.54">19956 4282 1226 0,'-2'17'83'0,"-1"12"39"0,-3 2-8 0,4 21 0 15,-3 8-45-15,0 3-50 0,2 5-6 0,3-2-7 0,-3-2-2 0,-2-6-1 0,1-8-1 0,1-10 0 16,-4-13-1-16,4-15-1 16,2-10 1-16,-7-4 6 31,3-12 8-31,3-14 7 16,4-4 1-16,4 2 6 15,7 2 0-15,7 7-1 16,1 9-2-16,6 8-11 15,3 6-4-15,3 11-5 16,-3 2 0-16,-8 6 2 16,-8-2 2-16,-12 4 5 15,-9 1 0-15,-12 1-3 16,-9 2-8-16,-11-3-50 16,1-4-31-16,1-10-116 0,3-9-91 15,12-13 160-15</inkml:trace>
  <inkml:trace contextRef="#ctx0" brushRef="#br0" timeOffset="143128.54">20315 4597 904 0,'24'32'181'0,"-8"3"165"0,-7 14-168 0,-4-5-26 0,-2 1-76 15,0-7-30-15,0-17-24 16,4-4-7-16,4-17-34 15,3-9-47-15,5-15-260 16,1-7 209-16</inkml:trace>
  <inkml:trace contextRef="#ctx0" brushRef="#br0" timeOffset="143273.62">20359 4391 1615 0,'-17'0'145'0,"4"0"39"16,-4 0-14-16,8-13-114 0,4-7-56 0,5-18-87 0,8-8-50 0,14-15-204 0,8 1 194 15</inkml:trace>
  <inkml:trace contextRef="#ctx0" brushRef="#br0" timeOffset="143428.9">20645 4049 1084 0,'9'63'184'0,"2"5"118"0,-3 15-97 0,-3 1-35 0,-3-1-84 0,-4-4-26 0,-3-5-29 0,-4-9-7 0,-2-8-4 15,0-7-21-15,5-6-102 16,1-7-75-16,5-12 81 16</inkml:trace>
  <inkml:trace contextRef="#ctx0" brushRef="#br0" timeOffset="143819.35">20536 4667 981 0,'-1'-21'104'0,"4"-1"96"0,8 5-65 0,11 1 4 0,6 2-20 0,13 3-24 0,10 1 1 0,15 3-23 15,5 0-9-15,2 1-10 16,-4 3 0-16,-15-4 3 0,-9 6 2 15,-21-1-3-15,-21 2-2 16,3 2-6-16,-15-1-7 16,-13 7-17-16,-2 3-7 15,-3 2-14-15,2 1-5 0,13 0-8 16,2 4-1 0,18 1-4-16,6 0 1 15,13 4 7-15,0 2 3 16,6 4 4-1,-5-2 0-15,-4-4 4 16,-8 1 2-16,-11 0 6 0,-7-2 2 16,-17-3 6-16,-5 1-1 0,-18-9-12 15,-7-3-17-15,-24-8-74 16,-2-5-41-16,-4-6-120 16,1 0 123-16</inkml:trace>
  <inkml:trace contextRef="#ctx0" brushRef="#br0" timeOffset="144726.66">17802 5916 262 0,'-1'5'130'0,"-4"2"144"0,0-2-18 0,2-2-64 0,0 2-29 0,-4-5-38 0,4 0-12 0,2-9-5 0,-2-1-2 16,-2-7-7-16,2-4 0 16,1-7-11-16,-1 0-13 15,-5-10-27-15,3 0-11 16,-7-2-14-16,-6 7-6 15,1 14-10 1,-3 8-8-16,-1 22-21 0,2 16-3 16,-3 25 3-16,0 11 3 0,12 8 11 15,4-1 4-15,14-20 2 16,9-9 0-16,2-20 1 16,3-6 2-16,-3-13 8 15,0-4 7-15,-3-13 15 16,1-6 7-16,1-7 8 15,-2-9-3-15,-2-2-5 16,-3-4-7-16,-5 12-12 16,2 9 0-16,-5 17-12 15,2 8-3-15,-4 22-4 16,-1 5-3-16,4 15 2 16,0-4 1-16,4-5-23 15,5-8-30-15,7-7-92 16,4-7-68-16,11-14-239 15,4-5 251-15</inkml:trace>
  <inkml:trace contextRef="#ctx0" brushRef="#br0" timeOffset="145119.18">18343 5887 1014 0,'-3'0'166'0,"-10"0"202"0,-4 0-122 0,-18 5-55 0,-7 0-44 0,-5 8-89 0,-1-1-23 0,9 4-29 15,7 3-8-15,10 5-9 16,9-4-3-16,13 1-4 16,12-6-3-16,13-4-5 15,2 0 3-15,9-11 8 16,-3 0 6-16,2-8 12 16,-7-4 4-16,-1-7 8 15,-7-11 8-15,-4-14 16 16,-2-5 6-16,-4-17 9 15,-7-7-3-15,0-9-9 16,-3-1-9-16,-5 12-17 16,4 17-2-16,-2 29 2 15,-8 15-6-15,9 28-14 16,-4 13-5-16,6 26-11 0,8 9 5 16,-4 7 9-1,6-2-24-15,12-11-69 0,2-2-65 16,6-15-61-1,6-4-39-15,2-12-113 0,1-8-14 16,-1-11 196-16</inkml:trace>
  <inkml:trace contextRef="#ctx0" brushRef="#br0" timeOffset="145458.82">18673 5973 685 0,'14'-29'166'0,"-4"-5"172"0,-9-1-41 0,-9 2-77 0,-6 1-42 0,-5 13-68 0,-8 7-29 0,2 15-45 16,0 11-17-16,4 18-22 15,9 1-7-15,7 3 0 16,5 2 1 0,3-11 0-16,10-5 0 0,7-8 2 15,1-5 1 1,1-10 6-16,2-7 2 16,-5-8 5-16,1-9 1 15,-1-13 4-15,1-11 5 16,-5-14 19-16,-1-5 12 0,-8-17 15 15,-6-3 0 1,0 12-13-16,-3 15-9 0,1 29-6 16,2 29-9-16,-3 12-16 15,0 23-8 1,-2 29-13-16,5 15 3 0,5 8 6 16,3-2 2-16,13-7-2 15,4-8-44-15,14-11-112 16,10-2-98-16,9-13 118 15</inkml:trace>
  <inkml:trace contextRef="#ctx0" brushRef="#br0" timeOffset="145769.4">19721 5430 1829 0,'0'-6'127'0,"-7"6"109"0,2 6-110 0,-1 21-19 0,1 6-37 0,-1 22-57 0,3 10-6 0,0 4-1 15,6 5-4-15,-3 2-18 16,0-8-52-16,0-2-128 16,-3-6 115-16</inkml:trace>
  <inkml:trace contextRef="#ctx0" brushRef="#br0" timeOffset="184247.42">21686 10287 913 0,'-1'-6'87'0,"-7"4"62"0,-2-1 7 0,-10 6 9 0,-2 2-7 0,-8 5-8 0,-5 2-8 15,-6 2-26-15,-8 4-12 0,-11 5-25 0,0 7-19 0,-1 8-15 16,-6 5-6-16,-5 9 0 15,-2 3 2-15,-19 18-10 16,-8-2-6-16,1 12-17 16,4 2-5-16,16 5-7 15,9 6-1-15,18-6 5 16,9 0-1-16,11-12 1 16,3-11 0-16,8-7-1 15,-3-9 0-15,9-10-7 16,-6-5-23-16,2-9-66 15,2-4-38-15,1-10-162 16,-5-8 164-16</inkml:trace>
  <inkml:trace contextRef="#ctx0" brushRef="#br0" timeOffset="184552.94">20050 11297 1316 0,'21'-2'73'0,"-9"7"34"0,1 1 10 0,-10 8 2 15,-3 7-12-15,-1 14-32 0,-3 7-28 0,-2 15-36 0,1 0-4 0,4 4-5 16,2 1 1-16,15-12-3 0,9-7 2 0,21-13 13 0,6-10 6 0,13-20 11 0,0-12 0 16,13-26-13-16,3-10-5 0,6-21-69 0,12-8-108 0,-9-24 99 0</inkml:trace>
  <inkml:trace contextRef="#ctx0" brushRef="#br0" timeOffset="185508.41">22312 9422 1106 0,'5'3'110'0,"-2"1"73"16,-3 0-53-16,-3-1-11 0,-2 1-7 0,1 3-7 0,4 4-23 0,-3-2-8 16,14 15-25-16,-8 9-3 0,-2 19-12 0,10 11-12 0,-14 7-9 0,3 2-6 15,10-2-3 1,-4-7-2-16,5-15 1 0,-5-5-11 0,-6-11-66 31,4-7-45-31,-11-11-186 0,1-3 166 16</inkml:trace>
  <inkml:trace contextRef="#ctx0" brushRef="#br0" timeOffset="185745.11">22022 9715 1419 0,'13'19'136'16,"-1"1"137"-16,6-2-155 0,2-3 5 0,6-2-21 0,0-5-14 0,14-8-40 16,6-8-11-16,-2-8-22 15,3-1-7-15,-6-8-8 16,0-2-22-16,-3-5-63 15,3 4-46-15,-2 1-115 16,-1 2-100-16,-1 4 195 16</inkml:trace>
  <inkml:trace contextRef="#ctx0" brushRef="#br0" timeOffset="185996.06">23033 9204 1672 0,'4'-14'57'0,"-3"6"15"0,1 5-31 0,2 15 0 0,-4 7-2 0,2 25-10 0,-2 5-13 0,0 16-6 16,2 9-4-16,1 11-19 15,3 8-41-15,-1 3-421 16,0-1 326-16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06T17:59:56.844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7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4-02-06T18:00:07.245"/>
    </inkml:context>
  </inkml:definitions>
  <inkml:trace contextRef="#ctx0" brushRef="#br0">4572 5395 373 0,'-12'0'90'0,"-2"4"86"16,-1 2-52-16,3 0-21 0,-1 1-10 0,1-1-3 0,7-5-10 0,5-1-2 0,0 0-3 0,3-4-4 0,11 2-11 0,10 2-4 0,14 5-5 15,6 1 1-15,16 0-1 16,3 2-2-16,13 5-9 0,6 0-7 16,22-1-8-1,16-1-3-15,25-4 0 0,5 0 0 16,4 0-2 0,-4 2-3-16,5 2-9 15,-2 0-2-15,-11 0 0 0,-10-1 2 0,-39 4 20 16,-7 5-54-1,-20 6 26 1</inkml:trace>
  <inkml:trace contextRef="#ctx0" brushRef="#br0" timeOffset="5344.71">12755 1637 595 0,'-1'-19'152'0,"1"5"109"0,3 8-38 0,0-4-22 0,-1 6-35 0,1 1-27 0,-6 1-13 0,-2 4-6 0,2 17-29 15,3 10-9-15,3 11-31 16,8 10-16 0,5 7-18-16,0 0-3 0,4 11-6 15,-3-2-1-15,-5 2-4 16,-1 3 0 0,-7-19-38-16,-1-10-36 15,4-15-129-15,-4-13-126 0,10-20 179 16</inkml:trace>
  <inkml:trace contextRef="#ctx0" brushRef="#br0" timeOffset="5549.29">13323 1541 1588 0,'16'35'103'15,"-6"7"67"-15,-4 1-38 0,-6 9-39 0,-6 0-21 16,-1 2-48-16,-1-7-11 0,4 2-8 16,-3-6-17-16,6 2-96 0,1-5-73 0,8-2 88 15</inkml:trace>
  <inkml:trace contextRef="#ctx0" brushRef="#br0" timeOffset="5733.13">14207 1617 1283 0,'28'47'97'0,"-4"12"93"0,-11 5-72 0,-10 7-12 0,-5 5-16 16,-12-4-47-16,4 1-7 0,3-16-68 15,3-8-75-15,20-21 64 16</inkml:trace>
  <inkml:trace contextRef="#ctx0" brushRef="#br0" timeOffset="5883.4">14953 2058 1963 0,'-11'-3'4'0,"36"10"-1"0,-3-31-85 0,4-6-122 0,5-19 119 0</inkml:trace>
  <inkml:trace contextRef="#ctx0" brushRef="#br0" timeOffset="6017.93">15669 1918 1234 0,'14'30'83'0,"1"-6"73"16,-1-5-116-16,3-19-50 0,1-13-86 15,12-17 62-15</inkml:trace>
  <inkml:trace contextRef="#ctx0" brushRef="#br0" timeOffset="6145.85">16568 1888 1830 0,'40'33'70'0,"-5"-3"15"0,-5-11-59 0,-2-19-31 0,4-12-63 0,9-25 43 16</inkml:trace>
  <inkml:trace contextRef="#ctx0" brushRef="#br0" timeOffset="6297.75">17693 1760 2019 0,'22'32'65'0,"-1"-5"-2"0,-8-16-79 15,-6-11-43-15,0-18-304 0,7-7 232 0</inkml:trace>
  <inkml:trace contextRef="#ctx0" brushRef="#br0" timeOffset="6582.42">19135 1499 1629 0,'-3'4'217'0,"5"12"-131"0,-6 9 131 0,4 7-157 0,-6 6-45 16,3 4-12-16,5 12-2 16,-2-2-1-16,3 9-45 15,1 3-48-15,-7 0-262 16,0 4 212-16</inkml:trace>
  <inkml:trace contextRef="#ctx0" brushRef="#br0" timeOffset="8671.43">12946 3416 622 0,'0'-3'148'16,"2"-2"216"-16,-1 5-102 0,1 10-26 0,-2 6-42 0,-3 15-84 0,-7 2-38 0,9 15-41 0,-2 4-2 15,1 0-14-15,2 3-9 16,0-9-3-16,2-2-3 15,-1-6-28 1,1-5-35-16,7-8-97 0,-1-6-77 16,5-8 123-16</inkml:trace>
  <inkml:trace contextRef="#ctx0" brushRef="#br0" timeOffset="9024.06">13410 3576 1005 0,'0'1'98'0,"-1"5"48"0,-1 5 3 0,-1 8-52 15,3 13-31-15,9 9-38 0,7 3-8 0,8 2-13 16,4-7-5-16,7-12 4 16,1-5 7-16,2-16 18 15,-6-1 7-15,-1-13 6 16,-6-3 5-16,-9-6 7 16,-3-4 2-16,-13-7 9 15,-8-2-10-15,-13-6-8 16,-7-2-10-16,-5 3-22 0,-5 7-8 15,2 18-38-15,-4 9-18 16,2 17-81-16,7 4-72 16,4 5 110-16</inkml:trace>
  <inkml:trace contextRef="#ctx0" brushRef="#br0" timeOffset="9299.7">14029 3632 1240 0,'1'0'123'0,"-1"0"122"0,-3 2-96 0,-5 9-47 0,2 3-31 0,-2 5-57 0,5 6-10 16,11-6-8-16,1-6-2 16,18-5 1-16,9-2 7 15,12-6 17 1,0-6 11-16,-5-13 29 0,-10-6 11 15,-15-1 9-15,-9 4-7 16,-11-1-23-16,-13-3-14 0,-4-2-48 16,-8-2-39-16,-5-2-154 15,10 4 121-15</inkml:trace>
  <inkml:trace contextRef="#ctx0" brushRef="#br0" timeOffset="9431.32">14846 3580 1635 0,'28'35'85'0,"-3"-2"39"16,-15-20-87-16,-4-10-64 0,0-28 19 0</inkml:trace>
  <inkml:trace contextRef="#ctx0" brushRef="#br0" timeOffset="9608.95">15737 3635 1785 0,'22'26'45'0,"-6"-14"-59"0,-3-12-50 16,-2-19 38-16</inkml:trace>
  <inkml:trace contextRef="#ctx0" brushRef="#br0" timeOffset="9730.95">16606 3654 1927 0,'0'-1'2'15,"15"12"0"-15,15-2-53 0,-7-4-30 0,-2-16-111 0,-7-11 91 0</inkml:trace>
  <inkml:trace contextRef="#ctx0" brushRef="#br0" timeOffset="9873.01">17728 3686 2007 0,'-2'-2'1'0,"12"10"-8"0,-5 0-12 0,-2-5-76 0,-6-4-286 0,1-29 243 16</inkml:trace>
  <inkml:trace contextRef="#ctx0" brushRef="#br0" timeOffset="10073.98">18865 3484 605 0</inkml:trace>
  <inkml:trace contextRef="#ctx1" brushRef="#br0">17828 11074 0,'0'0'0,"0"0"16,44 31 0,-21-19-1,5-4 1,0-4 0,-9 0-1,-7-4 1,4 0-16,0-4 15,3 4 1</inkml:trace>
  <inkml:trace contextRef="#ctx0" brushRef="#br0" timeOffset="11871.57">19864 1670 663 0,'-11'4'120'0,"3"-1"101"0,3-2-26 0,4 3-41 0,1-9-17 0,3-2-8 0,6 0-6 0,6-9-11 16,0 2-7-16,8-5-13 15,0-2-7-15,17 1-26 16,9 2-6-16,20 4-18 15,8 3-7 1,1 11-10-16,-6 2-6 16,-20 17-9-1,-11 6-3-15,-19 6 2 16,-14 7 2-16,-13 2 2 16,-7 1 1-16,-13 4-1 0,2-2 3 15,-3-2-2-15,0 3-1 16,12-3-3-16,3-1-4 0,17 1-7 15,6 0 0-15,6-5 4 16,8 2 1-16,-1-5 6 16,3-6 3-16,-6-1-1 15,-4-7 0-15,-10-1 1 16,-8 1-4-16,-13 4-2 16,-11 3-1-16,-12 11-5 15,-7 3 2-15,-10 4 0 16,2 6-1-16,6 7 2 15,13 0-1-15,30 8-1 16,12 7-1-16,28 5-2 16,9 2 7-16,12 0 14 15,-3 0 6-15,0-6 2 0,-4 2-5 16,-11-7-1 0,-13 0-1-16,-26 0 6 0,-17-5 2 15,-24-3-34-15,-10 0-37 0,-12-8-117 16,-6-10-97-1,-18-2 136-15</inkml:trace>
  <inkml:trace contextRef="#ctx0" brushRef="#br0" timeOffset="12372.3">19071 3325 886 0,'12'3'202'0,"1"10"264"0,-1 18-245 0,-1 13 20 0,-4 19-77 0,-1 5-48 0,-4 6-67 0,-2-3-18 0,0-8-21 0,1-4-10 15,-1-15-41-15,8-3-33 16,-3-11-125-16,6-3-172 0,8-12 215 15</inkml:trace>
  <inkml:trace contextRef="#ctx0" brushRef="#br0" timeOffset="13239.71">21380 1489 1248 0,'5'17'140'16,"1"18"71"-16,-4 6-16 0,-2 24-102 0,0 9-36 0,-8 5-35 0,3 3-9 0,-3 0-9 16,7-3-3-16,1-2-18 15,0-3-21-15,1-16-14 16,-1-10 1-16,-1-20 19 16,1-7 22-16,0-21 20 15,1-5 3-15,7-22 15 16,5-12 9-16,-1-15 13 15,4-1 4-15,6 4-6 16,0 12-4-16,0 17-12 16,-1 9-4-16,4 15-9 15,0 7-4-15,-1 5-6 16,1 5-3-16,-7 5-1 16,-6 0-2-16,-12-1 3 15,-9 4-3-15,-20-2-26 16,-8 4-23-16,-11-7-86 15,-4-5-78-15,11-10 117 16</inkml:trace>
  <inkml:trace contextRef="#ctx0" brushRef="#br0" timeOffset="13429.47">21839 1894 772 0,'14'51'137'0,"1"9"178"0,-3 4-125 0,1 1-29 0,-2-3-50 0,0-17-74 15,3-8-20-15,2-17-25 0,6-10-33 0,-3-14-278 0,3-8 217 16</inkml:trace>
  <inkml:trace contextRef="#ctx0" brushRef="#br0" timeOffset="13556.66">21877 1746 1379 0,'-17'0'68'16,"9"-3"57"-16,-2 3-59 0,10-2-20 0,2 1-12 0,12 2-114 0,7 6-91 0,7 7 100 16</inkml:trace>
  <inkml:trace contextRef="#ctx0" brushRef="#br0" timeOffset="13963.27">22317 2016 834 0,'24'17'170'0,"-10"-4"198"0,-8-2-37 0,-7-8-71 0,-4-3-50 0,-19 0-114 0,-10-2-48 0,-10 6-46 16,-7 3-7-16,15 6-4 15,9 0-7-15,22-1-12 16,10-7 0-16,28-8 5 0,7-5 7 15,4-9 16-15,3-1 5 16,-11-5 7-16,-7-3 10 16,-12 1 30-1,-4 0 10-15,-13 3 9 0,0 8-8 16,-3 12-27-16,-10 12-15 0,0 18-16 16,-2 11-3-16,2 18-6 15,5 5-2-15,10 7-1 16,10-1 0-16,7 6 2 15,2-1 3-15,-1-1 2 16,-7 2 1-16,-2-15 3 16,-8-1 1-16,-8-12 4 15,-7-9-5-15,-12-7-40 16,-9-11-35-16,-5-19-81 16,-6-11-61-16,-5-19-148 15,-5-9 197-15</inkml:trace>
  <inkml:trace contextRef="#ctx0" brushRef="#br0" timeOffset="14406.73">23426 1746 1117 0,'8'-39'156'0,"-5"2"162"0,2 15-32 0,-5 18-51 0,0 5-58 0,-6 28-87 15,3 5-25-15,-1 18-4 16,1 5-4-16,6 13-16 16,2 1-15-16,8 7-17 15,-1 0-3-15,4-9-3 16,2-9 0-16,-4-16-38 15,0-6-33-15,-1-11-116 16,-6-8-56-16,1-10-296 16,-8-1 301-16</inkml:trace>
  <inkml:trace contextRef="#ctx0" brushRef="#br0" timeOffset="14629.17">23177 1984 1424 0,'-9'2'189'0,"5"3"67"0,0-4-42 0,-4-1 11 0,9 0-92 0,2-1-31 0,15-4-22 15,6 3-21-15,5 1-30 16,11 1-12-16,9 6-11 16,4-1-4-16,12 6-7 31,0 0 3-31,0-3-17 0,-1-2-31 0,-12-4-111 15,-11-2-81 1,0-11 122-16</inkml:trace>
  <inkml:trace contextRef="#ctx0" brushRef="#br0" timeOffset="15099.2">23868 1775 1236 0,'-2'-2'143'0,"4"-3"-93"0,1 1 183 0,7 0-134 0,-1 0 24 0,1 4 11 0,4 12-64 0,2 9-7 0,-1 15-27 16,-2 8-10-16,0 16-14 16,-2 3-5-16,6 2-3 31,8-2 0-31,2-8 0 0,9-6-1 16,-4-8 3-16,1-5-2 0,-3-12 29 31,-5 1 18-31,-4-23 39 15,-6-2 27-15,-4-14 3 0,-6-13-4 0,0-11-38 0,-2-13-18 32,-1-23-40-32,7 0-16 15,2 5-3-15,-11 7-8 16,7 26-20-16,-1 6-17 16,-6 14-74-16,6 1-42 0,-7 2-105 15,10 5-54-15,10 0 177 16</inkml:trace>
  <inkml:trace contextRef="#ctx0" brushRef="#br0" timeOffset="15485.13">24537 1905 878 0,'-17'16'155'0,"-4"2"120"0,7-6-104 16,1-2 13-16,10-4-69 0,0-3-21 0,9 3-31 15,8-2-7-15,8 0-7 16,4 3-3-16,4-6-1 0,4-1-7 0,7-6-14 16,4-4-5-16,5-7-7 15,2-2-3-15,-3 0 6 16,-5 0 4-16,-23-1 38 31,-10 1 12-31,-21-2 8 0,-12 6-6 0,-22 10-39 16,-11 5-15-16,-13 16-18 15,-5 10-4-15,9 22-5 16,13 5-3-16,26 10 0 0,16 4 1 16,31-9 5-1,11-1 4-15,19-13 3 0,9-8 0 16,9-6 4 0,-1-5-15-1,4-6-58-15,-7-3-64 0,-4-19-158 0,-12 5 155 0</inkml:trace>
  <inkml:trace contextRef="#ctx0" brushRef="#br0" timeOffset="16297.87">21830 3617 818 0,'12'-19'144'15,"-7"4"43"-15,3 6 1 0,-5 6 7 0,2 9-73 0,0 13-32 0,-1 17-26 0,4 7-11 16,-1 12-39-16,2 3-4 16,2-6-4-16,2-3 0 15,-1-11-2-15,-1-9 2 0,-4-14 2 16,1-4 4-16,-8-11 7 15,0-7 1-15,0-11-1 16,-2-7-3-16,0-13-8 16,4-3-3-16,1-13-2 15,8-7-1-15,7 3 2 16,7 6 0-16,6 12 11 16,4 17 7-16,6 13 11 15,-6 2 7-15,7 22 0 16,-9 7-3-16,-1 17-9 15,-4 4-7-15,-13 7-10 16,-6 3-3-16,-4-8-3 16,-4 2-9-16,9-11-45 0,6-7-28 15,-1-14-102-15,6-4-76 16,-1-15 143-16</inkml:trace>
  <inkml:trace contextRef="#ctx0" brushRef="#br0" timeOffset="17103.08">22578 3624 1122 0,'0'8'148'0,"0"10"150"0,-4 5-151 0,-5 9-47 0,1 4-34 0,2 0-32 0,4 1-5 0,12-11-7 0,5 0-5 0,9-12-4 0,3-3 1 15,8-13 2-15,-4-6-1 16,7-4-3-16,1-4 0 15,1-4 1-15,-4-6 0 16,-7-7 16-16,-6-3 15 0,-10 0 12 16,-5-1 0-1,-5 19 7-15,-8 5-19 0,-6 24-20 16,0 6-4-16,-5 12-26 16,7 4 1-16,9 0 1 15,5 0 2-15,17-5 1 16,11-4 1-16,-2-8 3 15,-1-8 1-15,0-8 2 32,-3 0 1-32,0-13 0 0,0-3 2 15,1-7 0-15,-3-12 0 16,2-3-3-16,0-1 0 16,-2 2-6-1,-1 7-1-15,-8 16 0 16,-4 14-5-16,-7 14 1 0,-5 12-1 15,-5 5 2-15,-1 7 3 16,-3-2 2-16,-1-1 1 16,5-8 1-16,1-3-1 15,-1-10 2-15,3-5-1 0,2-9 7 16,2-3 0-16,6-13 1 16,1-6 0-16,9-11-7 15,7-5-2-15,11-3-6 16,5 3-3-16,-1 7 2 15,5 12-5-15,-5 14-3 16,-2 11-1-16,-8 20-6 16,-2 1 5-16,-8 9-8 15,-8-5-5-15,-8-4-7 16,6 0-2-16,-7-10 14 16,0-4 7-16,-1-12 11 15,4 3 5-15,0-17 1 16,5-3 2-16,3-11 0 15,5 1-1-15,-1 0-2 16,2 3 0-16,4 15-5 0,-8 8 4 16,-5 19 2-16,-3 8 2 15,-2 10 7-15,-3 4-4 16,0-1-1-16,5-5-1 16,-2-12-29-16,10-7-37 0,6-10-122 15,2-7-167 1,8-7 195-16</inkml:trace>
  <inkml:trace contextRef="#ctx0" brushRef="#br0" timeOffset="17492.7">24114 3233 1056 0,'8'-6'130'0,"-2"15"126"15,1 17-72-15,-4 24-6 0,-3 15-42 0,0 12-46 0,-2 5-16 0,-4-11-38 0,3-6-7 16,-8-23-14-16,6-1-7 16,0-6-3-1,4-7 0-15,1-4-11 16,0-10-8-16,0-14-4 16,1-3-1-16,4-13 5 0,0-6 6 15,6 0-6 1,3-1-2-16,10 15 1 15,1-5 1-15,6 8 6 16,7 5 4-16,-3 10 9 16,1 9 4-16,-9 0 4 15,-16 3 0-15,-8-3-2 0,-4 0-2 16,-15-5 4-16,-6 1 1 16,-14 0-11-16,-1-1-9 15,-4-5-52-15,10-6-48 16,5-9-102-16,6-8-50 15,21-13 130-15</inkml:trace>
  <inkml:trace contextRef="#ctx0" brushRef="#br0" timeOffset="17978.13">24496 3672 544 0,'6'19'172'0,"2"-4"166"16,-3-8-127-16,7 2 14 0,1-12-77 0,4-5-31 0,5-3-36 0,1-3-15 0,10-5-13 15,0 5 2-15,-2-5 11 16,-2-3 9-16,-15 6 12 0,-3 0 1 16,-13-1-18-1,-7 3-11-15,-7 4-33 0,-6 6-16 16,-3 5-12-16,0 13-4 15,9 5-2-15,3-5-2 0,12 12 1 16,2-6 0 0,9 9 4-16,4-1-1 0,5 8 2 15,3-1-1-15,-5 4-1 16,4 2 0-16,-10-6-3 16,-3 4-3-16,0-9-1 31,-7-3 2-31,-1-13 7 0,-3-7 6 0,-6-7 9 15,4-7 3-15,3-8 7 16,2-9 6 0,13-4 1-16,4-2-2 0,13-2-1 15,5 1-7-15,14 1-9 16,-3 0-3 0,-2 3-29-16,-3 3-30 0,-14 4-91 15,-2 2-66-15,-3 6-221 16,-6 1 236-16</inkml:trace>
  <inkml:trace contextRef="#ctx0" brushRef="#br0" timeOffset="18265.91">25179 3699 926 0,'-5'3'203'0,"-3"1"201"0,-4 1-174 0,-1-6 21 0,-4 1-80 0,-7 0-39 16,-4 1-58-16,-7 4-25 15,10 3-37-15,4-2-15 0,13 4-19 16,4-1-4 0,24 7 0-16,4 6 7 0,9 5 12 15,8 12 4-15,-14 1 3 16,3 1 0-16,-13 0 4 16,-12-4 1-16,-13 3 7 15,-19-4 0-15,-25-1-14 16,-13 3-26-16,-29-5-90 15,-9 8-68-15,-12-10 95 16</inkml:trace>
  <inkml:trace contextRef="#ctx0" brushRef="#br0" timeOffset="24658.18">11831 4039 605 0,'0'-1'102'0,"0"1"2"0,0 0 136 15,0-2-12-15,3 2-2 0,7 0-32 0,1 8-46 0,6 3-17 0,13 5-33 0,13 1-10 0,32 8-26 0,17-1-7 16,25-4-12-16,13-5-11 0,38-14-13 0,8-1-8 15,3-3-4-15,-4-5-2 0,-29-3-6 0,-11-1-29 0,-25 2-146 0,-26 2-207 16,-21-4 209-16</inkml:trace>
  <inkml:trace contextRef="#ctx0" brushRef="#br0" timeOffset="26118.27">12972 4391 409 0,'-7'-5'155'0,"4"-1"125"0,-8-5-35 0,6 1-16 16,4-2-44-16,-4-1-21 0,10 0-37 0,-1 7-10 0,4 6-17 0,-3 14-5 0,-2 23-3 0,-6 0-5 15,-6 28-28-15,1 3-12 16,0 8-26 0,8 4-11-16,-2-11-2 15,4-9-3-15,3-9-30 16,2-5-46-16,6-20-133 0,-3-2-133 15,5-21 176-15</inkml:trace>
  <inkml:trace contextRef="#ctx0" brushRef="#br0" timeOffset="27792.19">12718 4419 952 0,'-2'0'130'0,"-7"2"85"0,-6 1-27 0,-7 2-87 16,-6-4-35-16,-8 1-38 0,-5-2-10 0,0-2-9 0,-5-6-2 0,6-9-2 0,4-5-1 0,5-17-2 31,-4-9-2-31,5-12 1 16,1-6 0-16,7-2 11 15,2 4 6-15,12 4 17 16,0-2 5-16,8-2 2 16,0-7-1-16,3 0-7 15,5-10 4-15,-3-4 7 16,6 0-2-16,0 1 9 0,-3 1-5 15,-3 2-10-15,-5-7-8 16,-2-7-14-16,-6-6 0 16,3-11-1-16,2 5 4 15,-3 0 0-15,0 3-4 16,-4 1-4-16,-4-1 0 16,4 2 0-16,-1-1 6 15,5 13 13-15,-5 8 13 16,-11 2 8-16,9 7-8 0,-1 1-12 15,-2-2-12-15,1 3-10 16,-15-2 1 0,-4 9-1-16,-8 0 4 0,-4 12-4 15,-4 8-2 1,-4 8-5-16,-3 9-6 0,5 15-5 16,3 4 0-16,5 12 0 15,5 4 2-15,-1 13 0 16,2-4 0-16,13 7 2 15,1-1 0-15,13-4 1 16,7 0 1-16,2-6-60 16,-4-7-55-16,3-6-169 0,6 0 150 15</inkml:trace>
  <inkml:trace contextRef="#ctx0" brushRef="#br0" timeOffset="28061.27">11474 1060 1068 0,'-4'0'84'0,"-6"5"39"0,-6 1-9 0,-10 16-60 0,-6 2-18 0,-9 11-27 0,2 7-4 15,1 6-3-15,5 4-1 0,14 3 0 16,5-3-1-16,12-10 5 15,4-4 10-15,13-11 15 16,7-5 9-16,12-17 5 16,8 3-6-16,10-10-14 15,2-9 14-15,-2-3-163 16,-5-10 101-16</inkml:trace>
  <inkml:trace contextRef="#ctx0" brushRef="#br0" timeOffset="28555.46">10534 1226 910 0,'3'0'171'0,"1"-2"113"0,2 5-23 0,-3 8-38 0,0 18-74 0,3 10-42 0,-4 18-61 0,0 6-15 0,1 3-18 31,1 1-5-31,0-6 1 16,-1 1-18-16,3-9-114 15,-1-1 8-15,-4-8 34 16</inkml:trace>
  <inkml:trace contextRef="#ctx0" brushRef="#br0" timeOffset="83353.89">2182 7141 36 0,'10'-12'2'0,"-5"-6"1"16,4-2-1-16,-6-7 1 0,0 0 12 0,2-1 62 0,-3 4 35 16,-7 8 47-16,-1 5 0 0,-10 5-53 0,-3 3-32 0,0 3-16 0,-1 0 11 15,5 0 43-15,1-2 23 0,0-1 5 0,0-3-5 0,-4-1-30 0,-1-4-23 0,-6 2-35 0,-5-2-17 0,-8-2-21 0,-4 4 1 16,-1-1-4 0,-7-2-1-16,7 5-2 15,-3 4-1-15,5 6-2 16,0 5 0-16,5 7-2 15,6 5-1-15,5-1-1 0,4 3-1 16,7 5 0 0,6 0 1-16,3 9 3 15,1 5 1-15,-1 13 2 16,-3 7 1-16,-1 10-2 0,-7-2 0 16,-5 13 0-16,2 2 1 15,-9 11-1-15,8 4 0 16,-3 0-1-1,8-6 0-15,4-11 0 0,1-6-1 0,9-18 1 16,1-7 0-16,14-12-1 16,5-2-2-16,6-7 0 15,7-2-1-15,7-6 4 16,7-5 2-16,6-10 4 16,1-4 0-16,9-6 0 15,1-5 15-15,8 0-168 16,6-2 115-16</inkml:trace>
  <inkml:trace contextRef="#ctx0" brushRef="#br0" timeOffset="90421.16">20590 8311 588 0,'-3'0'74'0,"-1"0"91"0,-2 0-11 0,1 2 28 0,1-2-12 0,-6 0-17 0,4 3-14 16,-4 0-27-16,-2 8-19 0,-6 5-44 0,1 8-15 0,1 7-24 0,2 13-4 15,5 8-3-15,7 2-1 16,8 1-1-16,4-3 0 0,15-9-1 15,4-10 1 1,5-13 30-16,7-7 15 0,-1-13 36 16,5-3 15-16,-4-19-6 15,-1-5-3-15,-12-11-8 16,-6-1-16 0,-20-12-4-16,-7 2-8 0,-20-3-25 15,-10-1-3-15,-6 2-18 16,-8 4-6-16,0 17-10 15,1 10-16-15,3 21-36 0,3 15-19 16,12 17-60-16,9 8-38 16,15 3-158-16,14-4 187 15</inkml:trace>
  <inkml:trace contextRef="#ctx0" brushRef="#br0" timeOffset="91026.27">21226 8158 835 0,'0'7'186'0,"1"4"219"16,1 6-121-16,-4 11-64 0,2 9-51 0,0 13-79 0,-1 5-29 0,1 7-32 0,0 1-5 0,1-13-7 0,2 1-5 0,4-12 1 15,-4-2-32-15,6-6-82 16,-4-7-58-16,4-8-287 16,1-1 259-16</inkml:trace>
  <inkml:trace contextRef="#ctx0" brushRef="#br0" timeOffset="91848.57">21880 8218 711 0,'3'-9'139'0,"-3"1"150"0,0 0-42 0,-4 5-22 0,-6 3-34 0,7 11-48 16,-8 3-22-16,3 15-37 0,5 7-16 0,1 13-35 0,2 4-9 0,4 3-18 16,2-3-3-16,0 4-2 15,4-11-13 1,-3-1-68-16,3-5-52 16,3-10-221-1,4-5 197-15</inkml:trace>
  <inkml:trace contextRef="#ctx0" brushRef="#br0" timeOffset="92013.8">22325 8515 1620 0,'5'19'122'0,"-4"-5"89"0,7-3-113 0,-9-11-34 0,2-3-27 16,4-5-42-1,-2-9-47-15,11-4-181 0,4-4-246 0,13-4 262 32</inkml:trace>
  <inkml:trace contextRef="#ctx0" brushRef="#br0" timeOffset="92169.9">22869 8515 1355 0,'13'14'193'0,"-5"-1"121"0,-5-7-145 0,-1-5-55 0,-2-12-86 0,11-4-26 16,8-11-88-16,3-5-84 0,17 3-296 0,2-4 263 15</inkml:trace>
  <inkml:trace contextRef="#ctx0" brushRef="#br0" timeOffset="92273.54">23545 8395 982 0,'41'13'191'0,"-8"-1"221"0,-13-9-288 0,-6 0-62 0,-6-14-72 0,-5-6-36 0,10-8-165 0,0-5-189 0,18-6 219 15</inkml:trace>
  <inkml:trace contextRef="#ctx0" brushRef="#br0" timeOffset="92430.72">24207 8286 1317 0,'47'24'154'0,"-9"-2"162"0,-16 0-109 16,-12-13-103-16,-2-2-20 0,-7-15-96 0,6-11-42 0,1-14-261 15,1-7 196-15</inkml:trace>
  <inkml:trace contextRef="#ctx0" brushRef="#br0" timeOffset="92556.33">24908 8332 2161 0,'56'49'124'0,"-18"-21"-50"0,-17-22-78 0,-10-9-54 0,-8-22-187 0,-1-8 142 0</inkml:trace>
  <inkml:trace contextRef="#ctx0" brushRef="#br0" timeOffset="93325.53">20569 9295 1010 0,'-1'15'90'0,"-6"-3"77"0,4-1-51 15,-9-6-6-15,2 8-19 0,-2-4-26 0,-1 8-13 0,0 15-21 16,-1 1-10-16,5 21-13 16,-1-1-4-16,13 3-6 15,8-8 0-15,18-13 17 16,9-7 18-16,4-16 52 16,6-11 19-16,-9-9 22 15,0-6-5-15,-9-13-12 16,-1-3-5-16,-13-9-13 0,-7-4-3 15,-17 2-26-15,-8 0-16 16,-20 2-26-16,-3 4-18 16,-12 13-38-16,-1 8-28 15,-3 15-73-15,1 10-40 16,8 10-132-16,9 4-207 0,16 2 307 16</inkml:trace>
  <inkml:trace contextRef="#ctx0" brushRef="#br0" timeOffset="94263.33">21192 9280 706 0,'8'0'149'0,"-5"-2"170"0,4 4-57 0,-7 2-29 15,-2 9-41-15,-1 14-72 0,-2 4-34 0,4 9-45 0,-2-2-16 0,-2 1-17 16,3 0-4-16,2-1-22 0,3 2-20 0,5-4-70 15,2-3-70-15,4-3 97 16</inkml:trace>
  <inkml:trace contextRef="#ctx0" brushRef="#br0" timeOffset="94963.01">21959 9330 1015 0,'-3'-9'187'16,"-7"7"124"-16,1 2-106 0,-4 3-46 0,-1 15-97 0,-2 0-36 0,1 14-18 0,0 3-1 0,6-1-6 0,7 0-1 16,17-4-5-16,7-5 0 15,16-16 4-15,4-4 5 16,9-13 24-1,1-5 17-15,9-4 47 16,-15-2 14-16,-11-1 6 0,-15-7-6 16,-32-3-47-16,-9 0-18 15,-20 0-42 1,-5-3-30-16,-1 6-53 0,1 13-33 0,12 4-118 16,7 6-191-1,25 4 253 1</inkml:trace>
  <inkml:trace contextRef="#ctx0" brushRef="#br0" timeOffset="95101.62">22499 9440 1600 0,'11'5'87'0,"-2"-3"68"0,-1-10-237 0,-2-5-72 16,7-7 75-1</inkml:trace>
  <inkml:trace contextRef="#ctx0" brushRef="#br0" timeOffset="95280.26">23177 9384 1848 0,'5'9'86'0,"3"-3"10"16,0-6-47-16,1-6-77 0,8-6-27 0,5-18-105 0,12 1-81 0,3 1 133 16</inkml:trace>
  <inkml:trace contextRef="#ctx0" brushRef="#br0" timeOffset="95408.21">23754 9288 1146 0,'10'22'185'0,"2"4"182"0,-16-5-94 0,4-7-111 0,3-1-50 15,-3-13-71-15,8-2-33 0,4-12-45 16,4-5-54-16,14-5-294 16,8 2 236-16</inkml:trace>
  <inkml:trace contextRef="#ctx0" brushRef="#br0" timeOffset="95566.5">24436 9332 1865 0,'19'12'75'0,"-2"-1"36"0,-1-9-74 0,-2-10-17 0,4-6-19 0,2-5-65 0,4-11-44 0,9 3-283 16,-2-3 244 0</inkml:trace>
  <inkml:trace contextRef="#ctx0" brushRef="#br0" timeOffset="95651.57">24901 9207 841 0,'35'32'257'0,"-13"-4"281"0,-9 2-137 0,-24 3-180 0,-5-11-79 0,-11-11-186 0,-3-4-251 15,-3-45 178-15</inkml:trace>
  <inkml:trace contextRef="#ctx0" brushRef="#br0" timeOffset="99096.17">22563 9819 1341 0,'7'11'145'0,"-3"-2"144"0,6 3-67 0,-4 0-43 0,2 5-33 0,-2 10-60 0,4 5-25 0,-1 23-27 16,-2 3-10-16,-3 15-21 31,-1 4-3-31,-3 2-22 0,0 0-29 0,0 0-78 16,4-4-42-16,2-11-134 31,2-11-108-31,0-18 238 0</inkml:trace>
  <inkml:trace contextRef="#ctx0" brushRef="#br0" timeOffset="99336.26">22607 10320 1508 0,'4'-20'164'0,"8"6"123"0,7 3-64 0,16 9-55 0,6 5-23 0,11 13-32 0,8 5-22 0,-8 12-36 0,-5 6-20 0,-17 12-28 31,-12-1-7-31,-9-6-2 16,-6 0-1-16,-7-11 5 16,-9-1 1-16,-17-5-23 15,-13-3-23-15,-7-12-47 16,-5-4-29-16,12-10-51 16,7-9-35-16,14-14-189 15,14-5 226-15</inkml:trace>
  <inkml:trace contextRef="#ctx0" brushRef="#br0" timeOffset="99497.77">23186 10261 1646 0,'12'33'133'0,"-8"6"85"0,-4 10-57 0,-9 5-74 0,2-1-27 0,7-4-48 0,8-11-4 0,11-8-60 0,2-6-63 15,7-15 64-15</inkml:trace>
  <inkml:trace contextRef="#ctx0" brushRef="#br0" timeOffset="99661.33">23264 10074 1598 0,'-14'-14'187'0,"1"-2"285"0,5 9-415 0,8-4-28 0,2 1-30 0,9 5-48 0,6 5-132 16,7 11-179-16,10 23 191 0</inkml:trace>
  <inkml:trace contextRef="#ctx0" brushRef="#br0" timeOffset="100108.63">23806 10358 1230 0,'5'-22'261'0,"3"-3"327"0,-6-10-398 0,-7-1-22 0,-17 0-95 0,-5 7-38 0,-9 20-19 0,-2 15-2 0,-8 37-14 15,-1 9-2-15,9 14-8 32,10-3 4-32,28-12 3 0,4-14 0 0,28-19-2 15,3-7-1 1,1-13 5-16,0-9 1 15,-4-9 10-15,-2-5 6 0,-13-5 20 32,-3 0 6-32,-4 3 2 0,-7 3-5 15,2 13-21-15,-5 5-6 0,1 17-4 32,-1 11-1-32,2 17 4 0,-1 10 6 0,10 13 1 31,4-2 2-31,-1 1 1 0,1-6-5 15,-2-10-5-15,-3-6-1 16,-6-12-3-16,1-4 8 16,-14-10 19-16,-4-2 2 15,-8-11-2-15,1-5-7 16,-4-7-21-16,-1-2-3 0,-10-5-30 16,5-5-25-16,-12 8-90 15,-6 4-53-15,0 13-206 0,-8 18 220 16</inkml:trace>
  <inkml:trace contextRef="#ctx0" brushRef="#br0" timeOffset="100581.19">21954 11487 1330 0,'0'-7'163'0,"0"0"145"0,0-5-61 0,4 2-51 0,0 7-40 0,1 3-63 0,0 14-25 0,1 16-34 16,-3 8-13-16,0 19-12 16,5 1-5-16,-3 4-12 15,4-2-22-15,-5-15-71 16,0-4-55-16,-4-9-186 16,-1-2 188-16</inkml:trace>
  <inkml:trace contextRef="#ctx0" brushRef="#br0" timeOffset="100816.46">21767 11680 1610 0,'-4'3'170'0,"-5"5"167"0,-7-5-227 0,4 2-7 0,1-4-37 0,3 3 1 0,16-4-19 0,4 0-6 0,10 0-7 0,4 0-7 15,8 1-6-15,15 4-1 16,14 1-11 0,5-3 4-16,5-3-73 0,-2-1-50 31,-7-7-163-31,-8-2 133 16</inkml:trace>
  <inkml:trace contextRef="#ctx0" brushRef="#br0" timeOffset="101164.09">22502 11385 1381 0,'3'9'192'0,"-3"-2"219"0,0 2-175 0,5 9-66 16,6 4-39-16,8 14-66 0,1 3-22 0,2 5-23 16,-3 7-9-16,2-2-9 15,-2 0-1-15,1-10 2 16,-3-9 3-16,-2-11 9 0,-1-11 12 16,-3-10 31-1,-2-9 12-15,2-16 6 0,-6-4-7 16,3-20-32-16,-5-1-15 0,2-9-21 15,3 3-11-15,0 9-43 16,1 5-39-16,2 21-118 16,7 1-125-16,-6 11 186 15</inkml:trace>
  <inkml:trace contextRef="#ctx0" brushRef="#br0" timeOffset="101520.15">23079 11516 1252 0,'8'12'139'0,"0"1"65"0,-3 0 14 0,6 1-34 16,-5-3-60-16,11 0-49 0,-1-5-18 0,3-4-19 0,10-4 3 0,-6-4 12 16,6-7 10-16,-10-2 12 15,-4-6 3-15,-10 1-10 16,-7-2-3-16,-13-2-16 31,-3-1-9-31,-12 3-15 0,-3 4-9 0,-5 18-16 16,0 11-1-16,5 24-8 15,-3 9-2-15,11 18 0 16,11-2 1-16,15-2 2 16,15 0 3-16,14-9 3 15,5-5 0 1,3-15 2-16,1-6-1 0,7-13-21 15,-5-5-32 1,1-5-103-16,-1-13-78 0,-8-3 118 0</inkml:trace>
  <inkml:trace contextRef="#ctx0" brushRef="#br0" timeOffset="102174.09">21391 12502 1025 0,'0'1'155'0,"0"-1"172"0,0 0-85 0,5 0-14 0,0 0-33 0,-1 0-56 16,0 3-29-16,-4 10-61 0,1 14-16 31,-1 15-21-31,-5 2-7 0,2 7-5 16,-5-2-1-1,7-10-1-15,-2-9-1 0,4-9 1 16,1-6 1-16,10-13 1 16,1-7 1-16,4-17 3 15,7-6 3-15,8-18 11 16,1 2 7-16,-8-14 8 16,10 7 1-16,-4 10 0 15,-4 8-7-15,5 22-9 31,-12 6-5-31,-4 18-13 0,-7 10-3 0,9 23-2 16,-7-2-5-16,-5 7-32 16,5 2-25-16,-3-7-96 15,-2-6-61-15,10-9-227 0,3-9 247 16</inkml:trace>
  <inkml:trace contextRef="#ctx0" brushRef="#br0" timeOffset="103166.94">22014 12539 1424 0,'0'-22'182'0,"3"10"136"16,-3 5-60-16,-3 15-126 0,-1 11-45 0,2 14-62 0,0 11-13 0,2 8-8 0,2-3-3 0,9-6-3 16,5-5-3-1,4-16-1-15,4-6 0 0,9-16 3 0,2-5 3 31,-2-12 5-31,2-6 2 16,-5-6 13-16,-7-6 11 16,-2-8 26-16,-9-2 10 15,-1 0 6-15,-1 4-7 0,-4 10-24 16,-3 10-6-16,-3 20-17 16,-9 2-7-16,4 23-9 15,-4 6-4-15,1 13-7 16,5 1 0-16,7-10-5 15,3-2 0-15,13-16 2 16,-2-5 4-16,5-11 7 16,3-8 6-16,-4-10 2 0,1 1 1 15,1-11 6 1,0 1 0-16,1 2-3 16,-1 4-2-16,-2 9-9 15,-5 5-3-15,-6 14-4 0,-3 5-9 16,-7 6-27-16,-1 4-14 15,2 1-6-15,0-9 6 16,2-2 29-16,6-12 17 16,4-8 10-16,0-5 6 0,7-9 9 15,1 0 2-15,0-10 7 16,6 4-1-16,-4 4-7 16,0 9-4-1,-4 7-9-15,-6 8-2 16,-11 19-1-16,-1 1-1 0,-2 10-13 15,0-2-7 1,6-2-9-16,9-7-1 0,8-12 10 16,6-2 8-16,8-8 10 15,-2-2 3-15,0-4 4 16,0-2 0-16,2-5 1 16,0-4 4-16,1-12 6 15,3-6 6-15,3-14 8 16,6-8-2-16,1-8 0 15,-4-6 0-15,-11 0 2 16,-7 5 2-16,-18 15 0 16,-8 7-8-16,-6 29 0 0,-8 18-4 15,-3 32-8 1,-9 15-2-16,-3 24-12 16,-1 7-13-16,0 8-18 0,2 6-15 15,7-6-39-15,6 1-16 16,2-19 17-16,2-8 15 15,5-25 47-15,3-12 25 16,3-21 23-16,7-8 4 16,6-21 1-16,7-8-2 15,15-6-15-15,3 2-6 0,8 6 1 16,0 7 4-16,-6 14 6 16,-2 5 3-16,-11 11 0 15,-11 5-2-15,-18 5-13 16,-4 2 0-16,-19 6-15 15,-8-1-12-15,-11 7-16 16,-6-3-15-16,2-9-78 16,1 1-65-16,11-17-211 15,5-8 215-15</inkml:trace>
  <inkml:trace contextRef="#ctx0" brushRef="#br0" timeOffset="103862.58">23647 12453 871 0,'14'22'154'0,"2"-5"195"0,0 2-162 0,9-11-70 0,-1-3-25 16,6-13 2-16,8-5 3 0,4-9 30 0,1-3 14 0,-5-4-24 0,-12 1-7 0,-11 0-13 15,-12-1-9-15,-13 9-19 16,-10 6-14-1,-16 14-33-15,-1 12-15 0,-5 23-23 16,1 11-4-16,4 15-1 16,12 1-1-16,17-9 2 15,7-10-1 1,18-16 2-16,8-5 3 0,8-11 7 16,12-5 4-16,-1 2 5 15,5-7 0-15,0 11 1 16,-7-6-1-16,-4 3-21 15,-3 4-21-15,-26-4 0 16,-4 4-4-16,-16 0 22 16,-13-6 23-16,-6 1 1 0,-1-4 4 15,10-4 28-15,1-7 7 16,20-13 8-16,11-4 6 16,19-7-19-1,12-7-6-15,20-6-8 0,9 3-8 16,6 0-10-16,0 1-2 0,-1 4-2 15,-8 1 0-15,-11 8 2 16,-11 5 1 0,-12 5 4-1,-15 6 1-15,-16 9 9 0,2-1 4 0,-19 13 1 16,-8 2-1-16,-10 7-10 16,-4 5-5-1,3 4-4-15,6 4-3 16,22-1-6-16,8 1-1 0,23-1 1 15,8 2 3-15,4-3 6 32,3 4 0-32,-8-5 1 0,-3 3-1 15,-15-2 0-15,-14-2 0 0,-18-1-10 16,-12-3-10 0,-7 1-19-16,-8-6-18 0,-5-3-48 15,-5-2-37-15,-25-1-73 16,-14-4 107-16</inkml:trace>
  <inkml:trace contextRef="#ctx0" brushRef="#br0" timeOffset="116148.08">20356 10005 659 0,'10'0'95'0,"-6"0"81"0,4 0-8 0,-6 5-49 0,-2-4-10 0,2 3-15 0,1 5-4 16,1 4-13-16,-2-2-13 0,3-3-18 15,7 1 1-15,12-4 23 0,14 1 12 16,14-4 23-16,11-4-3 16,30 2-25-16,18 0-12 15,21 6-44-15,7 5-9 16,19 0-11 0,7 0-3-16,7 1 2 0,5 2 1 15,-2-2 0 1,-8-2 1-16,-6-5 1 0,-16-4 0 15,-26-4-8-15,-22-5-40 0,-32-5-292 16,-11 6 229-16</inkml:trace>
  <inkml:trace contextRef="#ctx0" brushRef="#br0" timeOffset="117394.67">21375 10292 706 0,'0'2'135'15,"-3"-2"155"-15,2 0-55 0,1 0-43 0,0 0-35 0,0 0-66 0,1-7-17 0,2 6-17 16,-3 1-5-16,5 3 0 0,-5 10-6 0,2 18-16 16,-2 7-6-16,0 17-14 0,-2 5-4 15,1 5-4-15,-1-9-2 16,2-5-52-16,0-2-64 15,2-10-347-15,2-1 283 16</inkml:trace>
  <inkml:trace contextRef="#ctx0" brushRef="#br0" timeOffset="118484.18">20307 6603 442 0,'5'-7'118'0,"-5"-6"112"15,2 3 1-15,-2-4-37 0,-3-3-14 0,3 7-15 0,-4-1-4 0,3 10-9 16,1 1-15-16,0 3-38 0,1 8-21 0,3 8-28 0,-3 11-10 0,2 11-14 0,2 5-3 0,-5 10-13 16,6 8-4-16,-4 0-2 15,-1 1-23-15,-1 1-117 16,-1 3-103-16,-4 9 121 0</inkml:trace>
  <inkml:trace contextRef="#ctx0" brushRef="#br0" timeOffset="121047.83">20598 10209 410 0,'0'0'67'0,"-2"-2"47"0,-1-1-10 0,3 1-49 15,-3-6-5-15,3 5 12 0,-2-3 9 0,2 0 28 0,0 6 18 0,0 0 22 0,0 0 6 0,-5 3-3 16,2 5-13-16,-1-5-20 15,4-2-11-15,0-1-14 16,0 0-5-16,1 0-23 16,2-8-10-16,0 2-19 15,-3-3-8-15,0 7-11 16,2-1 1-16,0 16-1 16,5 7 0-16,-3 21 4 0,-1 8-13 15,3 20-4-15,-3 7 0 16,0 3-5-1,2-3 7-15,-3-9-34 16,1-7-34-16,-2-16-177 16,11-6 149-16</inkml:trace>
  <inkml:trace contextRef="#ctx0" brushRef="#br0" timeOffset="137962.54">22787 13328 720 0,'-3'6'52'0,"2"-1"-35"0,-4 1 32 0,-5-3-5 0,1-3 55 0,-1 0 23 0,1 0 49 0,-2 2 4 0,5 7-19 0,-4 4-7 0,4 3-24 0,1 1-22 0,5 10-10 16,0 1-14-16,5 7-15 15,1 12-2-15,-1 16-18 16,4 7-5-16,-5 13-15 15,2 9-8-15,-5 2-16 16,1-2-2-16,-2-7-3 16,2-11 1-16,-2-11-15 15,0-6-17-15,-2-13-50 16,2-9-49-16,0-15-182 16,0-9 186-16</inkml:trace>
  <inkml:trace contextRef="#ctx0" brushRef="#br0" timeOffset="138230.72">23142 13415 1355 0,'-8'-16'243'0,"-4"-3"-19"0,1 0-70 0,-11-5-31 0,15 4-21 0,-1 2-20 16,8 9-16-16,10 22-6 0,-7 13 3 0,2 31-27 0,0 8 3 0,-1 25-25 0,7 12-10 0,-8 9-4 0,5 9-8 0,-6-4 8 0,-2-4-17 0,-2-19-33 0,-4-12-23 0,3-18-102 15,1-11-66-15,-10-14 133 16</inkml:trace>
  <inkml:trace contextRef="#ctx0" brushRef="#br0" timeOffset="138545.46">22573 14285 1447 0,'-11'10'85'0,"6"-4"80"15,5 2-5-15,8-2 11 0,9 4 2 0,13 7-46 0,3 7-35 0,8 23-47 0,4 8-20 0,5 25-21 0,7 6-11 0,1 4-22 0,2-4 0 0,-6-21 5 16,-5-11 9-16,-8-21 29 16,-5-14 16-1,-8-19 42-15,1-10 19 16,-4-28 21-16,2-14-8 0,-5-31-39 15,-2-17-20-15,-7-5-32 16,-5-4-14-16,1 24-49 16,-4 9-38-16,5 19-98 15,2 13-61-15,1 16 133 16</inkml:trace>
  <inkml:trace contextRef="#ctx0" brushRef="#br0" timeOffset="139707.71">21454 15266 587 0,'16'-3'165'0,"-3"-2"136"0,-4 2-47 0,-4 1-13 0,-5-2-26 0,0 2-15 15,-11-7-39-15,-3 2-23 0,-5-4-48 0,-7-1-17 0,-8-1-35 16,-6 0-11-16,-4 7-19 16,0 8-11-16,11 18-11 15,4 9-7-15,14 19-12 0,5 12-4 16,10-6 1 0,8-4 4-16,11-18 15 0,8-11 8 15,6-17 6-15,5-4 10 16,-7-6 15-1,1-7 9-15,-8-9 24 16,-9-1-3-16,-4-6-1 0,-7 1-9 16,-3 3-23-16,2 9-7 15,2 17-9 1,0 9 2-16,7 25 1 0,3 6 3 16,7 7-4-16,1 11-1 0,3-6-2 31,-3-2 0-31,-16-2 3 0,-6-3 1 0,-18-1 4 15,-15 1 1-15,-7 0-1 16,-7-7 0-16,-3-3-6 16,-3-9-1-16,11-14-21 15,5-10-28 1,11-22-54-16,9-14-34 0,9-21-128 16,7-12-76-16,21-10 187 15</inkml:trace>
  <inkml:trace contextRef="#ctx0" brushRef="#br0" timeOffset="139872.72">21688 15301 1253 0,'22'42'236'0,"-5"6"191"0,-4 13-191 16,-5-7-57-16,0 1-105 0,3-5-32 0,-3-13-37 0,4 1-5 0,-4-13-30 0,0-6-40 0,8-11-192 0,-5-7 161 15</inkml:trace>
  <inkml:trace contextRef="#ctx0" brushRef="#br0" timeOffset="140074.43">21778 14966 1790 0,'-15'-9'182'0,"-3"6"103"0,0 8-102 0,-5 7-109 15,7 5-57-15,-8-2-83 0,5-7-50 0,19 1-106 0,5 0-92 0,33-4 178 0</inkml:trace>
  <inkml:trace contextRef="#ctx0" brushRef="#br0" timeOffset="140734.75">21994 15186 1426 0,'3'37'114'0,"5"6"78"0,6 4-101 15,2 4-26-15,1 2-33 0,5 1-13 0,4-3-15 0,3-4-4 0,5-9-4 0,0-2-1 0,-2-17 3 0,-1-5 11 0,-12-8 38 0,8-14 22 0,-19-9 36 0,-5-8 12 0,-4-13-5 16,-12 2-18-16,7-4-32 0,1 2-21 0,10 9-29 0,6 3-3 0,11 6-8 0,3 7-2 0,10 10-5 16,-5 3 0-1,8 6 3-15,-8 5 3 0,6 0 0 16,3-1 3-16,7 1 4 16,-2-8 9-16,-6-5 24 15,-3-5 12-15,-15-9 11 16,-4-2 0-1,-13-5-2-15,-6-2-5 0,-14-1-7 16,-5 1-9-16,-7 9-23 16,1 12-11-16,1 26-11 15,3 14-4-15,9 19-1 16,2 5-1-16,13 2 1 16,8-9 0-16,14-13 1 15,11-9 2-15,8-12 3 16,8-5 2-16,11-14 3 0,5-8 2 15,2-10 5-15,1-8 2 16,-14-7 4-16,-7 0 3 16,-10-5 1-16,-11-1-2 15,-2 6-5-15,-8 7-2 16,-4 15-7-16,1 8-2 16,-2 11-3-16,3 5-2 0,4 6 0 15,5 6 0 1,10 5 1-16,1 1 1 15,-1 3 2-15,-5 0 1 16,-12 1 0-16,-5-2 2 0,-14-1 2 16,-13-4-1-16,-19-4 0 15,-7-1-2-15,-15-10-11 16,2-7-16-16,3-11-58 16,4-7-36-16,10-15-89 15,20 2-51-15,11 0-287 16,14-12 319-16</inkml:trace>
  <inkml:trace contextRef="#ctx0" brushRef="#br0" timeOffset="141631.42">21188 16635 601 0,'0'1'167'0,"0"3"160"0,0-4-103 16,0-2-6-16,0-1-32 0,0-2-16 0,0-6-16 0,0-3-4 0,-3-3-25 15,-5-2-14-15,-7-7-45 16,3 1-23-1,-17 0-29-15,-4 0-4 16,-5 11-7-16,-3 7-4 0,-11 17-20 16,11 13-11-16,0 21-31 15,7 13-14 1,21 14-10-16,2 2 9 16,22-12 32-16,13-15 17 15,15-24 27-15,2-11 13 16,5-20 27-16,1-9 10 15,-9-21 32-15,-3-5 4 16,-10-4 1-16,-12-4 3 0,-2 7-18 16,-8 7-9-16,-3 16-12 15,3 15-12-15,-1 22-14 16,5 19-9-16,3 23-13 16,-7 9-3-16,8 7-15 15,-5-5-18-15,13-12-59 16,5-13-47-16,11-16-166 15,9-7-210-15,2-26 296 16</inkml:trace>
  <inkml:trace contextRef="#ctx0" brushRef="#br0" timeOffset="142005.75">21975 16556 1480 0,'8'-2'135'0,"4"2"95"0,1 0-10 0,4 2-46 0,5 3-15 0,16 1-28 0,5-3-12 0,14-1-27 16,3 1-18-16,-2-3-39 15,-7-2-14-15,-12-2-14 0,-8-4-15 16,-7 0-55-16,-5-3-46 15,-5-3-164-15,-6-4-196 16,17 10 266-16</inkml:trace>
  <inkml:trace contextRef="#ctx0" brushRef="#br0" timeOffset="142421.46">22697 16299 1307 0,'2'0'193'15,"1"6"194"-15,0 13-218 0,4 2-6 0,1 12-65 0,4 5-22 0,9 4-35 0,2 6-17 0,7 2-18 16,5-4-8-16,4-2-2 16,-2-5 3-16,-9-9 3 15,-6-6 5-15,-1-4 6 16,-10-13 20-16,0-10 40 16,3-7 18-16,-6-26 24 15,8-8-8-15,7-23-36 16,-4-7-21-16,6 7-27 15,-2 3-10-15,-8 16-13 0,4 7-20 16,-9 9-62-16,-1 4-42 16,4 9-96-16,3 6-53 15,4-3 151-15</inkml:trace>
  <inkml:trace contextRef="#ctx0" brushRef="#br0" timeOffset="142855.89">23368 16442 1173 0,'-2'5'139'15,"2"0"150"-15,2-2-90 0,3 0-32 0,4 4-15 0,4-6-24 0,4 4-9 0,4-4-23 16,1-1-16-16,6-4-39 15,2-4-14-15,3-8-12 16,5 0-5-16,-3-3 4 16,-2-3 3-16,-3-1 7 15,-10-3 12-15,-15 0 17 16,-5 2 0-16,-13 0 3 16,-7 1-3-16,-13 5-9 15,-5 9 0-15,-5 7-10 16,-1 10-8-16,9 14-17 15,2 11-8-15,8 18-6 16,5 7 0-16,7 12 1 0,4-6 1 16,15-1-2-1,14-1-2-15,18-20-1 0,14-2 0 16,15-15 4-16,5-9 0 16,4-13-3-16,-8-8-19 15,-1-11-55-15,-2-9-34 16,-2-6-123-16,0-9 129 0</inkml:trace>
  <inkml:trace contextRef="#ctx0" brushRef="#br0" timeOffset="144233.15">20855 17611 1659 0,'0'17'115'0,"-2"2"69"0,-4-6-52 0,0 4-47 0,-4 2-33 15,4-1-38-15,4 7-7 0,-1 8-5 0,3-2 3 16,8 4-3-16,-5-3-1 16,5-4-1-16,-3-6 0 15,3-11-4-15,0-8 3 16,3-15 6-16,0-9 9 0,1-18 13 16,4-7 1-16,3-1 12 15,1 1 4 1,4 8 16-16,-2 2 7 0,2 15-17 15,-5 4-10-15,4 14-19 16,1 4-9-16,-7 11 1 16,1 5-1-16,-4 10-6 15,0 7-3-15,-1 15-6 16,-2 3-10-16,0 11-57 16,-5-3-28-16,4-11-75 15,1-5-47-15,3-26-105 16,2-10-142-16,11-27 266 0</inkml:trace>
  <inkml:trace contextRef="#ctx0" brushRef="#br0" timeOffset="145348.85">21427 17687 798 0,'-3'-2'242'15,"0"4"259"-15,0 2-176 0,1 8-168 0,1 0-45 0,1 10-62 0,3 5-16 0,8 14-19 16,2 3-10-16,6 5-6 15,4-2-7-15,6-6-7 16,4-7 3-16,-2-20-2 16,1-6 6-16,-4-15 4 15,1-8 4-15,-7-12 24 16,1-6 18-16,-7-8 40 16,-3 0 20-16,-2-5 4 15,-10 5-5-15,-1 9-27 16,-7 7-18-16,0 12-17 15,-1 9-16-15,5 23-17 16,-2 4-7-16,5 14-11 0,0 4 0 16,5-4-1-1,5-3 0-15,5-12 3 16,6-7 1-16,-2-7 6 16,3-8 4-16,-3-9 2 15,3-5 1-15,5-12 3 16,6 0 4-16,-2-8 6 15,6 3 2-15,-9 4-1 16,4 7-5-16,-13 13-8 0,-2 9-4 16,-4 12-12-16,-4 5-12 15,-3 13-20-15,-1-4-4 16,-5 3 8 0,0-1 11-16,0-12 22 15,0-6 5-15,0-12 4 0,3-3 6 0,5-11 6 16,5-6 0-16,3-6-1 15,7 1-6 1,6 5-7-16,-4-3-1 0,0 11-1 16,-1 6-2-16,-5 10-19 15,0 9-19-15,-5 6-34 16,-2 1-5-16,1-1 17 16,1-5 19-16,0-9 39 15,1-5 5-15,-3-6 20 16,1-4 3-16,0-7 17 0,1 3 9 15,3 0-13-15,-3 3-4 16,0 9-17-16,1 7-9 16,0 12-4-16,4 2-3 15,2 2-3-15,1-4 0 0,0-6-1 16,-1-8 0 0,-1-9-4-16,2-8-1 15,-8-16 0-15,2-3 2 16,-3-18 3-1,-1-9 5-15,1-9-9 0,-2-16 0 0,-5-7 1 16,4 1-3-16,4 17 12 31,5 18 14-31,-2 36 25 0,-4 12 13 0,-4 17 12 16,-2 12-11 0,2 17-22-16,2 4-13 15,5 12-13 1,-2 3-4-16,2 1-4 0,1 0-7 0,-14-7-12 15,1-2-12-15,-8-13-16 16,-5-4 5-16,-2-10 12 16,3-7 12-16,7-15 18 15,-4 2 7-15,14-10 13 16,5-1 9 0,12-7 11-16,7-1 0 0,2 2-9 15,1 1-8-15,2 2-11 16,-2 1-3-16,-9 6-4 15,-2 5 1-15,-11 3 2 0,-3 8 2 16,-12 3-7-16,-10 5-4 16,-13 3-16-1,-3 2-15-15,-8-7-35 0,2-1-28 16,-3-13-101-16,1-8-50 16,16-20-146-1,13 6 197-15</inkml:trace>
  <inkml:trace contextRef="#ctx0" brushRef="#br0" timeOffset="145851.78">23220 17550 1050 0,'17'14'205'0,"-3"2"200"0,0-1-121 0,1-2-127 0,0 0-39 0,11-15-37 0,7-8-2 0,0-4 4 15,5-11 8-15,-2 3-11 16,0-8-14-1,-11-3-15-15,-9 5-7 0,-17-1-2 16,-14 4 3-16,-21 9 1 16,-3 7-2-1,-13 12-10-15,1 16-12 16,9 17-26-16,5 14-11 0,18 12-9 0,15 3-3 16,16-5-3-16,14-10-3 15,13-12-3 1,10-13 2-16,5-12 16 15,9-10 8-15,-2-9 11 16,2-9 3-16,-8-10 15 16,-4-3 0-16,-12-2 2 0,-4 3-1 0,-5 8-14 15,-5 5 1-15,1 12-6 32,-4 7-18-32,-8 6-16 15,0 8-9-15,-4 3-6 16,-6 3 17-16,-4-1 17 0,0-4 13 15,-4-7 22-15,-3-8 18 0,6-10 29 32,-1-11 16-32,4-18-2 15,2-6-14-15,14-12-33 16,5-1-18-16,12-1-17 16,8 0-2-16,2 9-19 0,4-6-24 15,-1 2-63-15,-6-1 237 16,-2-2-123-16</inkml:trace>
  <inkml:trace contextRef="#ctx0" brushRef="#br0" timeOffset="185769.87">3026 11517 574 0,'0'-9'91'0,"-1"1"98"0,-4 2-15 0,2 1-22 0,-5 2-6 0,3 3-26 15,1 0-18-15,-3 1-15 0,6 7-6 0,-1 0-6 0,2 2 3 0,0 1-10 0,2-2-4 0,-1 2-8 32,7-3-9-32,3-3-14 0,5-4-4 0,8-1-5 15,3 0 0-15,12-4-1 16,4-1-5-16,18-1-9 16,8 1-4-16,15-1-4 15,-2-1-1-15,8-5-1 16,0 1 0-16,14-5-3 31,19 2 1-31,5-5-1 0,6 3 1 0,2 2 0 16,-2 1 1-16,11 2 1 15,0 3 0 1,-5 5 1-16,-5 2 0 0,-3 1 0 16,1 3 0-1,7 5 0-15,-12-7 0 16,-11 4 1-16,-9 3-1 0,1 3 1 0,6 3 0 15,4 5-1-15,-7 1 0 32,-14 4 1-32,-5 1-1 15,1-6 1-15,10 0 0 16,8-5-1-16,2-1 0 0,-5-2 0 16,-3-3 0-1,4 5 0-15,7-2 0 0,6 4 0 16,5 3-1-16,-10-4 1 15,-3 0 0-15,14-1-1 16,-1-2 0 0,9 1 0-16,-6-1-1 0,-6-3 2 15,6 3 0-15,9 0 0 16,2 0 0-16,-4 4 0 16,-7-3 0-16,-2 1-1 15,8 1 0-15,-1-3 0 16,1 2 0-16,-6-2 0 0,6-5-2 15,7 0 0-15,6-6 1 16,-2 0-1-16,0-4 1 16,13-1 0-16,3 0 0 0,0-4 1 15,-3-2 1 1,0 3 0-16,5 1 1 0,-2 6 1 0,-3-4-1 31,3 4 1-31,2 1-1 0,-6 0-1 0,6-2 1 16,4 0 0-1,-7 1-1-15,3-1 1 0,-1 2 0 16,1-1-1-16,-4-4 1 16,4 2-1-16,-3-2 0 0,1-3 0 15,8 0 0-15,1 0 0 16,2-3 0 0,2 3 0-16,-2 4 0 15,3 4 0 1,2 0 0-16,-2 1 0 0,1 1 1 15,4-4-1-15,1-2 0 0,6-9 0 16,0 0 0 0,11 1 0-16,7-2 2 0,-3 4-1 15,8 4 2-15,17 3 1 16,-10 3-1-16,5 3 0 31,9 3 0-15,-18 7-3-16,3-1-1 0,8 4 0 15,-18 0 1-15,-3 3 0 16,2-5 15-16,-20 2-96 16,3 3-277-16,-24-18 235 0</inkml:trace>
  <inkml:trace contextRef="#ctx0" brushRef="#br0" timeOffset="127034.29">21521 10273 508 0,'-8'-1'88'0,"1"-4"68"0,-2-8-15 0,6-4 3 0,4-8 3 0,9-4-4 0,4-1-21 16,3 4-15-16,-2 2-22 0,-4 8-7 0,-8 5-1 0,-8 5-1 0,-6 9-13 0,-3 3-8 15,-7 8-19-15,2 2-6 16,4 3-6-16,-3 3-1 15,6-1-5-15,-3 2-4 0,3 6-5 16,-2 4-3 0,1 5-5-16,-3 3-1 15,4 1 0 1,-4 4-1-16,3-7 0 0,4 1 0 16,4-4 0-16,2-4 0 15,6-2 0-15,2-2 1 16,3-4 0-16,1-7 0 0,7-1-1 15,-4-4 0-15,3-4-1 16,-1-5 2-16,0-4 0 16,2-1 1-16,0-6 9 15,1-3 5-15,-1-3 8 16,-1-5 5-16,1-4 8 16,0-3 2-16,-10-2 6 15,2-4 2-15,-6 1-5 0,-1-5-4 16,-1-1-6-16,4 1-2 15,2 3-8 1,-3 1-1-16,2 7-6 16,-5 0-4-16,-5 4-2 0,-4 6-1 15,-4-1 0-15,-3 2 0 16,0 6 0-16,-3-3 0 16,5 0 5-16,0 1 0 15,0 4 7-15,1-3 0 16,-1 4-4-16,0-3-1 15,-2 6-6 1,-4 2-1-16,-1 5-2 0,0 5-1 16,-2 8-2-16,1 11-2 0,3 9-2 15,0 6-1-15,6 11-4 32,2 3-2-32,10-1-2 0,1-2 1 0,8-11 2 15,6-3 1 1,6-7 4-16,2-6 0 0,5-1 2 15,5 0 0 1,-7-5 0-16,-1-3 0 0,-9-7-1 0,3-7 0 16,4-10-2-16,0-7 0 15,6-15 2-15,7-3 0 16,0-11 2-16,3-3 3 16,-13-2 2-16,-3-5 2 15,-13-1 3 1,-10-1 0-16,-7 4 0 15,-3-2 0 1,-6 12-3-16,-7 3 0 0,-3 11-2 16,-6 4 0-16,0 8-2 15,-2 4 0-15,2 4 0 16,5 4-2-16,2 5-1 16,-1 3-2-16,9 13-3 15,-3 2-1-15,7 19-2 16,4 5-1-16,7 12-2 15,3 1-2-15,8-3-10 16,2-5-1-16,12-15 0 16,3-7 1-16,2-12 13 15,1-6 1-15,4-9 6 16,-2-2 2-16,6-13 1 0,3-4 2 16,-4-17 4-16,-5-5 3 0,-5-8 3 15,-3-4 1 1,-9 1 1-16,-10 4-1 0,-14 8 1 0,-13 8 1 31,-18 8-4-31,-7 10-2 0,-6 15-6 0,1 11-4 16,7 19-5-1,9 8-1 1,14 11-8 0,10 2 0-16,17-1-7 0,8-4-6 15,11-9-11-15,4-7-9 16,2-16 0-16,0-3 6 0,5-11 8 15,-4-3-22-15,-2-11-98 16,-4-8 96-16</inkml:trace>
  <inkml:trace contextRef="#ctx0" brushRef="#br0" timeOffset="129458.65">13028 4303 271 0,'-4'-13'51'0,"2"-1"72"0,-4-5 4 0,6 1 10 0,0 3 10 0,6-4 6 0,-1 6-5 0,0 5-12 16,-5 8-7-16,3 2-32 15,-10 9-13-15,-2 3-19 16,1 5-10-16,-3 2-1 16,0-3-4-16,5 1-1 15,-2-3 0-15,0-2-4 16,0 5 0-16,-2-1-11 16,6 5-10-16,-4 10-15 15,5 0-6-15,1 8-3 16,2 0 0-16,5 4-1 15,6-4 0-15,3 3-2 0,0-2 0 16,12-2-2-16,-1-4 2 16,5-11 2-1,6 1 1-15,0-11 2 0,2-4 1 16,-2-7 4-16,-7-4 1 16,-9-8 10-16,-4-8 4 15,-6-13 9-15,-4-10 2 0,3-10-6 16,-4-3-1-16,1-8-8 31,-4 3 1-31,-7-3-1 16,-3 7-1-16,-12 6-3 15,-4 4-4-15,-6 16-2 16,-9-1-2-16,1 12-2 16,0 5 0-16,7 5-3 0,-3 6-1 15,9 11-3-15,-2 6 0 0,7 8-2 16,4 5 1-16,2 3 0 15,3 4-1-15,6 4 1 16,-4 3 0-16,9 2 0 16,0-1-1-16,11-2 2 15,1-1 0-15,7-7 0 16,5 0 1-16,0-10 0 16,2-4 1-16,0-6 1 15,0-8 0 1,6-9 0-16,1-11 2 0,8-12 0 15,2-6 2-15,-7-12 1 16,-6-1 5-16,-8-5 8 16,-9 2 3-1,-16 1 2-15,-7-3 0 0,-18 3-8 0,-4 2-2 16,-9-2-7-16,-5 4-2 16,5 4-3-16,2 7-1 15,9 10-4 1,-2 10-3-16,7 19-4 15,-2 11-1-15,8 25-4 0,2 8-2 0,6 19-7 16,6 11-10 0,13 3-34-1,6 0-8-15,5-11 6 0,10-9 10 0,-7-24 37 16,1-6 12-16,-2-21 6 16,-4-8 4-16,1-17 8 15,2-16 10-15,-1-18 17 31,3-14 10-31,-6-10 12 0,-5-2-4 0,-14 2-12 16,-11 4-11 0,-18 13-18-16,1 6-9 15,-7 22-54-15,1 17-49 16,1 22-107-16,1 17-182 16,-6 26 227-16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06T18:03:57.328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37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4-02-06T18:15:56.859"/>
    </inkml:context>
  </inkml:definitions>
  <inkml:trace contextRef="#ctx0" brushRef="#br0">19948 4553 865 0,'4'5'134'0,"0"-5"119"15,-4 2-9-15,0-2-54 0,-2 1-32 0,-1 2-51 0,0 2-25 0,0-2-27 16,1 4-7-16,-6 4-15 0,2 3-7 0,-13 14-16 16,-3 7-4-16,-21 20-4 15,1 11 0-15,-15 23-2 0,-6 0 0 16,1 3-2-16,1-8 1 16,18-23 0-1,11-9 1-15,28-20-1 16,13-13-1-16,21-5-1 15,8-3 1-15,14 3 1 16,-1-3 1-16,5-2 0 0,4-5 0 0,2-6 0 16,-1-1 1-16,-2-8 2 15,-1-2 1-15,-14-6 1 16,-6 0 1-16,-19-3 1 16,-13-1-2-16,-15-4-2 15,-8 3-2-15,-10 4-1 31,-2 2 0-31,4 15 0 0,0 5 5 0,7 15 8 16,12 5 6 0,5 10 15-16,4 7 1 0,11 7-4 15,2 3-6-15,4 9-10 16,1 5-5 0,-4-3-12-16,-3 8-19 15,-1-14-85-15,-2-4-73 0,2-6-421 16,-1-4 365-16</inkml:trace>
  <inkml:trace contextRef="#ctx0" brushRef="#br0" timeOffset="631.41">20583 5017 596 0,'2'-8'131'0,"-2"-1"85"0,-5 1-8 0,1-2-17 0,0-1-49 0,4-1-17 0,8-3-15 0,2 1 7 16,7-6 5-16,2 7-10 0,9 8-32 15,6-1-23-15,3 9-25 0,11 5-6 16,-1 9-11-16,4 7 0 16,-7 8-9-1,-10-1-1-15,-11 2-2 16,-8 5 1-16,-12 0 1 0,-9 0-1 16,-19 3-1-1,-11 3 0-15,-12 2-3 0,-8 1 2 0,7-6-1 16,8 0 0-1,14-3 0-15,13-2-1 16,14-3 0 0,11-3 8-16,19-3 12 15,6-2 0-15,18-11 7 16,7-2-7-16,1-12-9 0,1-5 0 16,-8-9-13-16,-5-5-22 15,-7-8-82-15,-5-6-67 16,0-2-314-16,-2 0 283 15</inkml:trace>
  <inkml:trace contextRef="#ctx0" brushRef="#br0" timeOffset="919.92">21716 4761 927 0,'2'-7'131'0,"4"3"153"0,-3 4-34 0,0 15-6 0,-1 7-34 0,1 16-61 0,0 7-28 0,0 17-25 15,5 2-11-15,3 6-29 16,-1-7-16-16,7-2-25 15,-4-2-8-15,-1-9-7 0,3-6-25 16,-4-4-92-16,-2-2-71 16,1-5-316-16,5 1 287 15</inkml:trace>
  <inkml:trace contextRef="#ctx0" brushRef="#br0" timeOffset="1399.15">19047 6473 1053 0,'-2'12'149'0,"-7"-1"268"0,3 3-294 16,-10 2 13-16,-6 3-10 0,-5 0-34 0,-17 6-52 0,-1 0-15 0,-19 10-29 15,-6-2-25 1,-2 5-71-16,1 0-46 0,8-5-168 15,8-6-188-15,15-11 292 16</inkml:trace>
  <inkml:trace contextRef="#ctx0" brushRef="#br0" timeOffset="1594.58">18375 6521 858 0,'20'-20'175'0,"4"6"142"0,9 26-79 16,-1 4-14-16,2 24-51 0,6 4-14 0,2 5-56 0,9 6-24 0,9 0-22 0,9-1-21 16,9-6-17-16,2-2-5 15,-4-10-14-15,-7-4-19 16,-9-8-90 0,-3-2-88-16,3-6 97 15</inkml:trace>
  <inkml:trace contextRef="#ctx0" brushRef="#br0" timeOffset="2651.86">20817 6372 671 0,'9'-5'147'0,"2"-3"118"0,8-3-54 0,8 0-10 0,11 3-17 0,-5-5-8 0,8 10-44 16,-5-1-26-1,1 8-46-15,5 12-23 0,-15 1-14 16,0 4-3-1,-14 3-10-15,-5-7 1 0,-8 8-2 16,0 3-1-16,-13 4 1 16,-4-4 0-16,-9-1-2 15,-4-2-1-15,2-6 0 16,3 0-1-16,4-14-3 16,13 5-1-16,0-9 5 15,18 7 4-15,15 6 23 16,-1-1 8-16,18 10 5 15,-12-7 1-15,5 3-20 16,-5 2-3-16,-3 2 0 0,1 3 0 16,-14-4 2-16,-6 3 0 15,-12 3-2-15,-12-3-5 16,-11-1-3 0,-8 1-2-16,-6-4-35 0,-6-1-27 15,0-12-60-15,2-1-42 16,-2-17-64-1,14-4-49-15,11-13-233 16,17-6 284-16</inkml:trace>
  <inkml:trace contextRef="#ctx0" brushRef="#br0" timeOffset="3064.51">21642 6381 973 0,'8'0'136'0,"-3"-2"89"0,7-2 8 0,1-1-70 0,-2 0-33 0,9-1-32 15,-2 1-8-15,4-3-18 16,5 4-12-16,1-6-20 15,-1 1-9-15,8 4-13 16,-5 3-1-16,1 2-10 0,-2 0-2 16,-4 5-2-1,0 5 0-15,-8 1-1 0,1 3-1 16,-10 9 6 0,-1-2 3-1,-7 14 7-15,-3 7 1 0,-12 15-3 16,-3 5-2-16,-7 5-5 15,-2 0-3-15,-1-1-14 16,1-5-18-16,5-4-72 0,6-8-59 0,7-8-176 16,7-3 180-16</inkml:trace>
  <inkml:trace contextRef="#ctx0" brushRef="#br0" timeOffset="3643.2">17655 7957 882 0,'5'4'95'0,"11"-4"120"16,16 5-40-16,9-13 9 0,11-3-14 0,26-3-43 0,25-7-26 0,48 4-42 0,9-7-9 15,53 4-21 1,16 4-7-16,40 3-11 0,37 6-6 16,41 0-5-1,7 4 2-15,24 2-2 16,-13 4 0-16,-12 1 3 16,-18 3 0-16,-37-6 5 0,-3 1 0 0,-55-1-6 31,-15-1-36-31,-34 7-246 0,-21 7 191 0</inkml:trace>
  <inkml:trace contextRef="#ctx0" brushRef="#br0" timeOffset="7039.99">21778 8491 446 0,'3'6'108'0,"-5"-2"139"0,1 3-59 0,-1-2-5 0,-9 0-28 0,-2 1-33 16,-1-1-6-16,0-3-15 0,5 4-13 15,-4-3-36 1,11 0-15-16,2 0-21 0,-1-1-5 16,15-1 9-1,-8-1 4-15,18 4 12 0,3-1-3 16,6 3-11-1,14-6-5-15,-4 3-14 16,4 0 2-16,-6 1 3 16,-8-3 6-16,-12-2 19 0,-7 5 0 15,-11 9 5-15,-6 6-10 0,-8 16-16 16,-5-1-2-16,-9 15-9 16,-3 6 7-16,-7 15-3 15,0 5 0 1,-1 9-25-16,3-4-23 0,8-4-50 15,-1-10-50-15,15-7-174 16,6-10 185 0</inkml:trace>
  <inkml:trace contextRef="#ctx0" brushRef="#br0" timeOffset="8698.85">20957 8373 430 0,'0'0'111'0,"-3"0"102"0,3 1-33 0,-6-1-35 0,6 0-38 0,-2-1-17 0,2-2-2 0,0-4-8 0,-1 1-6 16,5 3-25 0,4-2-7-16,-5 5-1 15,-1 0 4-15,3 7 1 16,-5-1-1-16,-8 8-3 15,5 5-6-15,-11 8-10 16,-5 4-6-16,-3 9-11 16,-8 2-5-16,-4 10-4 15,-3 4 0-15,-8 3-8 16,3 5-6-16,6-9 0 0,1-3 1 16,16-10 6-16,2-5 6 15,12-11 0 1,5-3-1-16,11-8 8 0,11-1 8 15,8 2 7-15,11-5 3 16,8 2-10-16,1-4-7 16,1-5-20-16,-2-4-24 0,-10-8-83 15,-4-3-97-15,-5-4 117 16</inkml:trace>
  <inkml:trace contextRef="#ctx0" brushRef="#br0" timeOffset="8890.12">21011 8799 1530 0,'2'12'75'0,"-2"15"26"0,-4 6 5 0,0 15-2 0,-3 0-26 0,3 9-46 0,-3 2-14 15,3-3-14-15,2-5 5 16,2-6-75-16,0 0-73 15,2-6 82 1</inkml:trace>
  <inkml:trace contextRef="#ctx0" brushRef="#br0" timeOffset="10827.77">19519 3443 384 0,'3'-6'67'0,"0"-1"125"0,5 4-26 0,-8 3 46 16,-2 2-33-16,-1 14-71 0,-3 7-28 0,1 20-44 0,-4 6-9 0,-3 12-34 31,5 2-40-31,-4 0-213 0,4 4 168 0</inkml:trace>
  <inkml:trace contextRef="#ctx0" brushRef="#br0" timeOffset="12561.28">18536 8690 859 0,'-5'1'72'0,"2"-1"58"0,-2 0-7 0,5-3 12 0,0-8 14 0,5 3-7 0,3-3-34 16,6-1-7-16,10 4-42 0,9-5-21 16,6 5-19-16,8 4-6 0,2 4-5 15,5 6-2 1,-8 3-1-16,-7 6 0 15,-14 3 2-15,-9 0 3 0,-19 5 2 16,-3 4-2-16,-19 2-2 16,-9 4-10-16,-7 6-24 15,-8 1-5-15,8 10 0 16,4-3 8-16,11-1 19 16,12 1 4-1,13-12 2-15,5-2 12 0,22-6 25 16,8-5 0-16,20-8 20 15,9-3-4-15,13-19-22 16,3 4 12-16,-4-21-81 16,-5-7-34-16,-9-6-168 15,2-9 120-15</inkml:trace>
  <inkml:trace contextRef="#ctx0" brushRef="#br0" timeOffset="13045.34">19825 8496 1112 0,'-10'-13'154'0,"-6"-4"79"0,-9-2-40 0,-8-5-20 0,-10-2-72 0,2 2-30 16,-11 10-32-16,5 12-5 0,4 21-16 16,-4 14-4-16,17 29-16 15,0-4-20-15,24 5-22 16,9-11 0-16,21-19 5 16,12-6 9-16,11-16 27 15,4-3 6 1,-4-11 21-16,-9-2 10 0,-11-9 18 15,0 1 5-15,-8-7-4 16,-7-5-4-16,1 1-8 16,-9-3-2-16,12 11 4 15,-6 2-4-15,-6 1-5 16,3 10-9-16,-9 6-22 16,4 10-2-16,2 23-5 0,3 7 3 15,-2 14 1 1,-1 11 1-16,3 9-1 0,-6 2-13 15,4 7-52-15,1 7-34 0,-4 2-119 16,1 0-254 0,6-2 290-1</inkml:trace>
  <inkml:trace contextRef="#ctx0" brushRef="#br0" timeOffset="26920.14">20943 7379 364 0,'-1'3'32'0,"-1"-1"49"0,-3-2-30 0,4-3 52 0,-2-7 21 16,3-1 18-16,1 0-17 0,-2 5-52 0,-1-2-23 15,-9 7-30-15,-6 2-9 0,-4 7-7 0,-1 5 3 0,-3-1 20 16,4 2 14-16,1-1 26 15,5 1 6 1,12-4 2-16,5-9-5 16,15-1-10-16,13-3-1 0,14-8-9 15,8-1-4-15,12-1-6 0,-8 0-7 16,-2 4-9-16,-11 3-5 16,-17-1-6-16,-5 4 0 15,-19 3 2-15,-4 2 1 16,-17 2 1-1,-3 3 1 1,-22-1-4-16,6 5-2 16,-30-3-1-16,-6-3-2 0,-2-2-4 15,-3 0-1-15,26-1-4 16,8-2 0-16,28 0 0 16,14 0-2-16,6-2 0 15,19-6 1-15,26 3 1 16,11-4 3-16,22-1 4 15,-2 4 1-15,0-5-1 16,-15 3-1-16,-21 3-6 16,-5 4-41-16,-24 1 28 0</inkml:trace>
  <inkml:trace contextRef="#ctx0" brushRef="#br0" timeOffset="32082.53">21894 10330 84 0,'0'-8'6'0,"0"3"16"0,-1-6-8 15,1 3 32-15,-3 2 62 0,-2-3 16 0,0 5 15 0,2-2-10 0,3 6-12 0,-2-1 6 0,-1-1 18 0,2 0 1 0,-1 2-12 16,-7-11-6-16,2 10-15 16,-2-2-11-16,-1 3-24 15,1 0-14-15,0 3-31 0,1 6-12 16,0 2-13-16,-2 7-3 0,-1 8-2 16,2 4-2-1,1 16 0 1,-2 6-1-16,3 11 0 0,3-3 1 0,4 0 1 15,8 0 1-15,3-8-1 16,4-8 0-16,3-9-1 16,6-8 8-16,5-16 26 15,5-5 13-15,3-12 37 32,-1-8 8-32,-1-18 0 0,-2-6 3 0,-10-6-11 15,-4-3-3-15,-9-8-7 16,-9-5-13-16,-7-11-19 15,-11-3-11-15,-10 6-14 16,-5 5-5-16,-6 19-12 16,1 14-15-16,-1 26-21 15,1 17-19-15,-8 26-94 0,21 7-45 16,-22 11 101-16</inkml:trace>
  <inkml:trace contextRef="#ctx0" brushRef="#br0" timeOffset="37594.23">20852 10191 408 0,'-21'8'23'0,"1"0"-6"0,-1 1-69 0,-1-1-3 0,6 0 13 0,7-5 86 0,6-1 28 0,3-2 26 0,0 0-1 0,0 0-40 0,0 0-19 0,-10 0 4 16,4 5 23-16,-5-1 50 15,3 3 23-15,2-4 14 16,4-2-9-16,0-1-28 16,-2-1-14-16,12-12-27 15,1 1-8-15,4-7-2 16,1 0 0-16,0 1 1 16,0-4-1-16,-3 8-11 15,0-3-3-15,-3 7-12 16,5-1-8-16,7 10-8 0,-1-7-1 15,16 11 1 1,4 2 1-16,2 4-4 0,2 10-3 16,-24 0-10-16,-5 6-5 15,-14 7 1-15,-11-1 2 16,-14 10 3-16,-8 3 1 16,-15 4-6-16,6-6-3 0,6-4-2 15,-1-9-1-15,22-12 4 16,3-4 0-1,14-4-1-15,9 0 0 0,14 1 9 16,7-1 10-16,14 2 13 16,-2 4 6-16,9 5 5 15,-8-4-6-15,-8 4-7 16,-11-4-2-16,-17 2 2 16,-6 13-4-16,-15-1 2 15,-4 8-2-15,-17 0-13 16,-11-2-1-16,-16-6-3 0,-3-5-2 15,-7-9-3-15,6-5-3 16,7-11-15-16,13-3-11 16,10-10-27-16,11-1-19 15,13-5-60-15,2 2-49 16,12 4-162-16,5-1 184 16</inkml:trace>
  <inkml:trace contextRef="#ctx0" brushRef="#br0" timeOffset="38436.16">19878 10097 768 0,'-1'-2'113'0,"-1"2"69"0,-3-3-44 15,1 0-11-15,-1 1-12 0,-3-6-2 0,3 5-12 0,-4 0-12 0,-4 3-25 16,-1 3-6-16,-10 11-7 16,-2 5-2-16,-12 14-10 15,-2 5-7-15,-9 16-16 16,0 10-6-16,7 23-10 15,-4 6-2-15,24 7-2 0,9-9 0 16,23-17 2 0,13-12 0-16,17-21 1 0,3-5 0 15,-2-20 2-15,0-4 1 16,-4-15 8 0,-2-9 12-1,-5-12 28-15,-6-1 11 0,-10-2 17 0,-11-5-2 16,-9 1-17-1,-12 4-4-15,-8 10-22 0,-4 2-12 16,-11 15-22-16,-5 7-22 0,-8 7-55 16,2 11-32-16,5 4-99 15,11 0-84-15,23-6 167 16</inkml:trace>
  <inkml:trace contextRef="#ctx0" brushRef="#br0" timeOffset="39158.78">18001 10097 1247 0,'3'-7'130'0,"-1"-1"159"0,2 2-109 16,-4 3-13-16,-3 3-21 0,-3 8-53 0,-5 6-14 0,-6 19-22 16,1 5-6-16,-2 28-17 0,3 11-12 15,4 21-16-15,1 2-4 16,9-4-45-16,-1-8-46 0,5-23-136 15,7-4-92 1,7-21 166-16</inkml:trace>
  <inkml:trace contextRef="#ctx0" brushRef="#br0" timeOffset="39543.08">18469 10190 906 0,'10'-15'156'0,"-4"-2"195"0,7 0-183 0,-1-2 18 0,4 6-39 0,2 1-33 0,4 5-46 15,0 6-17-15,9 7-26 16,-4 7-1-16,-2 10-13 15,-3 2-3-15,-9 5-3 16,-3 7 1-16,-14 7-1 16,-5 0 2-16,-16 13-22 15,-8-2-14-15,-5 0-16 16,1 5-5-16,9-9 22 16,4-3 11-16,16-5 13 0,7-5 2 15,10 0 2-15,9-5 3 16,16-5 5-16,6-9 2 15,14-11-2-15,7-8 3 16,13-13-64-16,7-7 40 16</inkml:trace>
  <inkml:trace contextRef="#ctx0" brushRef="#br0" timeOffset="48394.41">16606 11655 917 0,'-22'36'74'0,"3"-1"41"0,-1 1-60 0,4-1-33 15,-1 2-6-15,1-5 36 0,8 0 11 0,8-7 8 0,3-8-6 0,19-6-36 0,7-1-9 0,18-9-6 16,10-1-3-16,22 0-5 16,7-3-3-16,15 0 6 15,-3 1 7-15,5 2 11 16,4 2 5-16,22-2-4 16,7 3-8-16,11 0-8 15,4-3-5-15,9 0 0 16,10-6 2-16,18-2 19 15,4 0 4-15,16-3 3 16,2 0-2-16,22 2 2 16,5-4-2-16,-2-3 0 15,20-1-3-15,12-7-20 16,4-3-4-16,23-3-5 16,-1 2 2-16,15-4-1 0,-2 7 10 15,3 8-3-15,-12 1 5 16,-15 7-51-16,-12 1-90 0,-37 1 79 15</inkml:trace>
  <inkml:trace contextRef="#ctx0" brushRef="#br0" timeOffset="49905.37">21667 12282 912 0,'19'0'114'0,"-6"3"104"0,-1 2-48 0,-7 1-22 0,5 4-23 15,-1-7-22-15,7-1-11 0,8-4-12 0,6 1-12 0,15-9-20 0,-1 2-6 0,15 0-18 16,-4-1-10-16,-1 6-12 0,-1 3-2 15,-4 1 0 1,-3 6 5-16,-11 0 0 0,-5 3 1 0,-10 3 16 31,-3 1 5-31,-17 11 24 16,-3 11 9-16,-23 18 4 16,-14 12 1-16,-14 19-18 0,-6-4-10 15,5 7-23-15,11-6-16 16,13-11-37-16,7-5-22 15,18-25-49 1,4-8-27-16,7-17-98 0,7-11 131 16</inkml:trace>
  <inkml:trace contextRef="#ctx0" brushRef="#br0" timeOffset="51120.54">20691 12282 491 0,'-7'2'129'0,"0"1"115"0,3 5-53 0,1-5-8 0,3 2-21 0,0 1-10 0,0-3-27 0,3 5-9 16,4 0-33-1,1 0-16-15,12-3-34 0,7-1-14 0,15-8-11 0,9-3-1 0,9-4-1 0,-2 2-2 0,-6 6 0 16,-6 1 1-16,-18 7 3 15,-7 7 5-15,-16 14 8 16,-5 8 6-16,-13 18 11 16,0 12 6-16,-21 16-1 15,4 13-1-15,-13 3-17 16,-6-1-14-16,13-8-34 16,1-12-21-16,18-9-45 15,6-4-33-15,9-26-175 16,2-14 179-16</inkml:trace>
  <inkml:trace contextRef="#ctx0" brushRef="#br0" timeOffset="52233.46">19905 12319 605 0,'0'0'173'0,"0"0"139"0,0-4-53 0,0 3-25 0,0-2-48 0,-3 0-23 15,-3-7-48-15,-1 1-17 0,-8-2-28 0,-3-2-12 0,-10-3-21 16,-9 2-9-16,-5 3-18 15,-10 5-8-15,3 7-11 16,0 6-5 0,11 5-2-16,10 2-2 15,14 5 2 1,4 3 2-16,13 8 5 0,5 5 6 16,5 6 7-16,-5 3 3 15,-5 3-1 1,-3 2-1-16,-11-4 2 0,-2-1-2 15,-1-11 2-15,-2-6-1 0,5-8-1 16,0-7-2-16,10-9-3 16,2 2-2-16,10-2-3 15,5-1 2-15,17 2 3 16,5 4 3-16,6 3 9 16,3-4 1-16,1 5 2 15,-3-1 1-15,-4 2-4 16,-3 0 1-16,-12 1 4 0,-4 2 6 15,-19 4 14-15,-6-1 1 16,-13 14-4-16,-12 5-5 16,-7 6-16-16,-8 3-3 15,-7 1-9-15,-5-9-17 16,-7-3-44-16,4-7-35 16,-2-17-83-16,8-5-94 15,1-26 156-15</inkml:trace>
  <inkml:trace contextRef="#ctx0" brushRef="#br0" timeOffset="53061.34">18468 8024 547 0,'3'-1'98'0,"3"-6"138"0,-2 1-50 0,-1 5 3 0,1-4-23 16,0 10-49-16,-4 1-16 0,-2 13-26 0,-6 6-15 0,2 10-32 16,-1 7-4-16,1 9-84 0,-2-2-82 15,8 0 83-15</inkml:trace>
  <inkml:trace contextRef="#ctx0" brushRef="#br0" timeOffset="54156.38">18750 12448 749 0,'3'3'110'0,"-1"0"101"0,3-1-36 16,-5-4-21-16,0-3-14 0,-5-2-20 0,0 0-11 0,-4-4-24 0,1 2-12 0,-13 6-19 0,-2-4-11 16,-10 6-18-16,-10 1-9 15,0 8-9-15,1 4-3 16,6 9-4-16,2 4-3 15,17 8-5-15,1 3 0 16,8 1-4 0,8 2 2-16,2 0 4 0,4 1 3 15,-1-1 3-15,3-1 2 16,-5-6-1-16,2-1 2 16,1-7 0-16,-4-5 1 0,-2-10 0 15,0-7 1-15,9-2 4 16,-1-10 2-16,9-4 4 15,2 0 3-15,10 3 3 32,5 5 2-32,4 7 3 15,3 2 3-15,-1 13 4 16,-6 5 9-16,-11 5 4 16,-14 6-5-16,-14 11-3 0,-15 2-8 0,-15 12-8 15,-12 1-5 1,-5 1-10-16,-2-6-23 0,4-8-64 15,-2-12-41 1,-1-13-120-16,-5-12-107 0,-10-22 197 16</inkml:trace>
  <inkml:trace contextRef="#ctx0" brushRef="#br0" timeOffset="54458.34">17760 12478 1460 0,'1'0'98'0,"4"8"124"0,1 6-89 0,2 17-5 0,0 15-2 0,5 19-52 16,-1 6-25-16,1 11-34 0,-5-3-5 0,-4 3-54 15,-4 1-58-15,4 2-284 16,3-1 232-16</inkml:trace>
  <inkml:trace contextRef="#ctx0" brushRef="#br0" timeOffset="61603.98">21950 7321 608 0,'-2'13'153'0,"-3"2"133"0,-7 0-144 0,-4 0-35 0,-6-2-69 0,-2 0-18 0,7-9 16 0,-2-2 15 0,11-2 24 16,2-5 10-16,7 0-9 0,4-2-13 0,9 0-25 0,7 2-6 0,12-1-4 31,16 3 6-31,9-6 22 0,13 1 7 16,13-3-4 0,-4-2 2-16,-7 5-22 0,-13 2-9 0,-33 0-2 31,-5 1-8-31,-29 3 1 0,-5 1 0 0,-25 1-6 15,-5 0-4-15,-24 0-8 0,-7 0-1 16,2 1-2-16,-2 2-1 16,17 5-2-1,0-3 1 1,19 4 1 0,7-2-2-16,19 1-2 0,9 0 0 15,13-5-1-15,9 1 1 0,14-2 4 0,11-4 10 31,11-2 6-31,11 1-5 0,17-5 2 16,-5 4-11-16,-11-3-1 0,-10 0 3 0,-31 1 3 31,-11 3 4-31,-21 1 2 0,-16 2-1 0,-21-1-1 32,-18 1-4-32,-14 0-6 15,-5 3-2-15,9 2-3 16,6 1 0-16,20 2 2 15,12 1 0-15,23 1-2 0,18-2 0 16,27-1 6 0,10-3 4-16,30-3 22 0,11-1-1 15,-2-1-1-15,-5-1-2 16,-29 0-17-16,-18 1 4 16,-22 1-31-16,-11 0-37 15,-41 0-145-15,-3 3 117 16</inkml:trace>
  <inkml:trace contextRef="#ctx0" brushRef="#br0" timeOffset="62462.29">20825 7266 783 0,'-13'12'145'0,"-1"6"113"16,-5-2-41-16,6-4-77 0,4-4-34 0,9-6-26 0,8-2 3 0,8-4-8 15,10 3-4-15,12-4-17 0,10 4-17 0,2 1-23 0,1 1-6 0,-6 5-5 0,0-1 0 16,-11 3-1-16,-4 5 2 16,-19-1 7-16,-8 2 5 15,-17 2 5 1,-11 0 0-16,-14 0-8 0,-9-2-4 0,-10-9-5 16,-5-2-2-16,1-3-1 15,2-3-1-15,21 1 0 16,12 1-2-16,25 5-5 15,6 4 0 1,27 5 6-16,12-5 6 0,18-4 16 16,6-4 0-16,-4-1-6 15,-8-7-2-15,-19 0-17 16,-12 0-38-16,-23 8 28 16</inkml:trace>
  <inkml:trace contextRef="#ctx0" brushRef="#br0" timeOffset="91674.8">21984 7367 411 0,'-14'1'137'16,"-3"2"107"-16,-8 7-72 0,-9 1-38 0,6-5-41 0,4 5 0 0,7-9 5 16,1-2 1-16,15-5-1 0,-1-1-14 0,13 4-32 0,10 2-18 0,7 3-22 0,4 1-1 0,13-1-8 15,4 0-1-15,10 0 2 16,7 2 1-1,16-4 8-15,-3-1 5 16,-11-3 7-16,-12-2 1 16,-37-1 14-16,-16 6 4 15,-15-8-6-15,-23 4-1 0,-36-3-19 16,-17 2-8-16,3 5-5 16,-1 4-2-16,28 5-4 15,11 4-3-15,26 1-3 16,12 0 0-16,28-3 1 15,12 0 0-15,17-9 3 16,12-2 3-16,7-2-78 16,-2-9 58-16</inkml:trace>
  <inkml:trace contextRef="#ctx0" brushRef="#br0" timeOffset="99622.35">21790 7717 263 0,'-14'-5'-21'0,"-5"-8"-1"0,3-10 7 0,4-9 27 15,5-6 18-15,4 4-1 0,3 7 10 0,7 3 20 16,-7 10 40-16,0 3 10 16,0 5 19-16,-2 4 9 0,-3-7 8 15,8 2 13 1,2-2 1-16,8 1-15 0,7-5-17 31,2-2-16-31,16 0-39 0,6 0-14 0,12-1-26 16,5-1-9-16,1 2-11 15,-4 1-3-15,-7 6-2 16,-12 2-3-16,-36 6-1 16,2-3 0-16,-41 9 1 15,-13 4 1 1,-18 5 8-16,-10 3-4 0,-2-1-2 16,-6 4-2-16,6-6-5 15,3 0 2-15,15-6 0 16,15-3 4-16,24-6 2 15,22-1 2-15,38-6 19 0,11-2 0 16,19-4 1 0,-2-1 3-1,-3 2-20-15,-1 2 0 0,-7 7-3 0,-6 3-6 16,-21 3 1-16,-9 5-4 16,-19 6-65-16,-9 0-78 31,-13 8 82-31</inkml:trace>
  <inkml:trace contextRef="#ctx0" brushRef="#br0" timeOffset="112390.55">10305 4757 522 0,'0'-2'91'0,"0"1"86"0,-3-3-33 0,-3 4-45 0,0 0-19 0,-4 5-29 0,-1 3-6 15,5-2-10-15,-2 4-2 0,-3-1 4 16,6-1-1-16,0 2 2 31,4-1 2-31,9 1 1 0,-3-6-5 0,12 7 8 16,3-3 3-16,13-1 16 15,12 2 2-15,19-7 4 32,10-2-4-32,26 0-11 0,6-2-4 0,-1 2-21 15,-2 2-6-15,-18 4-13 16,-8 2-3 0,-14-4 0-16,-7 4 1 0,-15-4 1 15,-8-1 0-15,-21-3-21 16,-10 0-45-16,0-8-152 15,-9-3-224-15,-7-13 238 16</inkml:trace>
  <inkml:trace contextRef="#ctx0" brushRef="#br0" timeOffset="112849.12">11216 4479 462 0,'-8'10'91'0,"0"7"99"0,-2-3-21 0,1-1-27 0,6-2-19 0,3-6-33 0,1 4-16 0,10-3-25 15,4 5-9-15,2 4-20 0,5 3-4 16,11 6 8-16,-1-2 1 16,4 3 0-16,4 2 2 15,-3 2 3-15,-7-3-2 16,-8 1 4-16,-7 0 0 15,-19 5-7-15,-8 1-2 16,-26 5-4 0,-12 1-2-16,-12 4-8 0,-6 1-2 0,-9-3-15 15,4 3-32-15,4 2-148 16,-7-4 119-16</inkml:trace>
  <inkml:trace contextRef="#ctx0" brushRef="#br0" timeOffset="114015.82">9592 5957 442 0,'-4'5'81'0,"-4"1"85"0,3-3-19 0,3-3-25 0,-1 0-19 0,3-2-30 0,0 1-14 0,3-5-22 15,2 1-2-15,6 3-10 16,8 2 1-16,3 2 6 15,8-1 0-15,13 6 13 16,12-3-2-16,14 1-4 16,12-2-2-16,6-3-18 15,-5 0-4-15,-5 0-7 16,-14-3-1-16,-16 0 0 16,-9 0-1-16,-17-5-49 0,-2 3-46 15,-11-3-153 1,-2 2 129-16</inkml:trace>
  <inkml:trace contextRef="#ctx0" brushRef="#br0" timeOffset="114527.8">10157 5690 86 0,'6'-1'31'0,"-1"-1"42"0,0-4 6 0,1 4 1 0,5 2 6 0,-9 0 16 0,4 8 3 0,-6 0 6 0,-6 3-6 15,6 3-23 1,0-3-8-16,-2 0-12 0,2-1-6 15,2-9-15-15,1 1-9 16,5-2-15 0,0-3-1-16,1 3 4 0,4 3 1 15,-4 6 3-15,-1-1-1 0,-3 8-2 16,3-2-1-16,-2 7-3 16,5 1 2-1,2 2 3-15,3-2 2 16,4-5 1-1,-1 0-2-15,6-4-11 0,2 3-2 0,-3-8-2 16,-1 1-1-16,-13 1 5 16,-7-3 1-16,-11 4 0 15,-9 2 1-15,-12 9-4 16,-4 2-2 0,-3 3-4-16,0 3 1 15,-10 4 1 1,-6 4 0-16,-13 0-1 0,-3 0 0 15,-4 0-5-15,7-2-11 0,5-3-98 16,5 2-112-16,8-4 120 16</inkml:trace>
  <inkml:trace contextRef="#ctx0" brushRef="#br0" timeOffset="137197.22">13298 6435 344 0,'-12'11'89'15,"-1"0"93"-15,8 1-3 0,4-5-15 0,1 2-12 0,3-1-20 0,-3-5-8 0,4 3-17 16,-4-6-8-16,8 7-24 0,3-9-4 0,5-3-2 0,9 5-2 0,10-4 11 0,8 4-6 0,-4-2-23 16,-3-7-10-16,-9 4-20 15,-14-3-5-15,-13 8 1 16,0 0 0 0,-25-1-2-16,-4-3-4 0,-15 3-9 15,-6-7-2-15,5 8-12 0,6 8-2 31,12 0-1-31,5 4-1 16,20-2 10-16,7-1 2 16,17-6 4-16,8-1 2 15,16-2 8-15,6-3 6 0,2 3 4 0,-5 0-1 16,-13 0-7-16,-9 3-3 16,-23-3 0-16,-5 0 1 15,-16 3 0-15,-15 2-2 16,-7 3-4-16,-2 1-2 0,1 2 0 15,9 0-2 1,10-4 0-16,13 0-1 0,16 0 0 16,8-1-1-1,15-3-17-15,-1-1-62 0,3-2 53 16</inkml:trace>
  <inkml:trace contextRef="#ctx0" brushRef="#br0" timeOffset="145947.35">11858 8308 333 0,'-13'10'63'0,"1"1"66"0,-3-2-21 0,3 4 6 15,-1 6 10-15,-1-4 17 0,-3 1 4 0,-1-2-17 0,4 2-12 0,3-8-30 16,6 2-7-16,5-9-10 0,0 1-10 15,-1-1-10 1,1-1-6-16,-5-1-13 16,11 2 0-16,2 12 6 15,0-7 4-15,3-1-4 16,2 1-2-16,7-10-4 0,13 4 2 16,19-2 6-1,19 0 4-15,33-1-7 0,12 0-8 16,19-3-13-1,14 3-7-15,10-4-4 16,3 4-3-16,-10 2 2 16,-9 1 0-16,-34 1 2 0,-3 5 2 15,-21-2-5-15,-14 0-45 16,-31 3 31-16</inkml:trace>
  <inkml:trace contextRef="#ctx0" brushRef="#br0" timeOffset="158062.67">12817 6461 251 0,'-9'10'81'16,"-4"1"63"-16,3 0-16 0,-2-3-15 0,4 0 1 0,2-3 22 0,4 2 1 0,2-5-19 0,5 0-12 16,4-1-19-16,10 1-2 15,-1-2-18-15,0-3-9 16,6-1-20-16,-5-2-5 16,5 6-11-16,-7 0-5 0,-3 0-5 15,-1 0-3-15,-13 0-2 16,-3 0 3-16,-11 6-2 15,-7-2-1-15,-3 5-3 16,-2-1-1-16,-3 1-1 16,1 4-1-16,-2 1-1 15,3 5 0-15,10-3 0 16,1 0-1-16,11-4-1 16,10-4-1-16,15-8 15 15,17-6 10-15,15-13 18 16,1-6 9-16,4-4-4 15,-11-4-6-15,-11 8-10 16,-5-2-3-16,-18 5-3 16,-4 9 0-1,-11 6 1-15,-18 0-4 16,2 14-13-16,-4-1-4 0,-9 10-6 16,15 6-2-1,-12 0 3-15,7 1 0 0,13-2-1 0,6-1 1 16,9-7 0-1,4 1 1-15,1-9 1 0,1 1 0 0,2-6 2 32,-4-6-19-32,-1 1-98 0,-6-3-124 15,5 2 126-15</inkml:trace>
  <inkml:trace contextRef="#ctx0" brushRef="#br0" timeOffset="162082">11265 9448 692 0,'-11'2'68'0,"0"-2"65"0,3 2-4 0,8-2 16 0,4-2 2 0,7-1 1 0,7-2-14 0,10 5-21 16,8 0-11-16,17 10-37 15,18 8-16-15,9 9-24 16,7 8-15-16,17 6-5 0,11 0-2 15,38-3-3-15,6-7 2 16,9-16 4 0,0-9 0-16,-4-16 2 15,-4-5 0-15,-17-7 8 16,-15-1-71-16,-46 6 43 16</inkml:trace>
  <inkml:trace contextRef="#ctx0" brushRef="#br0" timeOffset="164631.04">12383 6526 290 0,'-3'-5'108'0,"0"-1"121"0,8 5-10 0,-2 2-40 0,0 4-18 0,2 3-29 0,-5 3-14 0,-5 3-14 0,3 0-5 16,1-3-26-16,4-3-11 0,5-6-22 0,4-4-5 0,4-7 0 15,6-4 5 1,5-1-4-16,-2 0-6 0,-4 1 0 15,-2 2-2-15,-18 9 5 16,-1-6 1 0,-8 8-6-16,-6 0-7 0,-2 4-13 15,2-1-4 1,3-3-5-16,8 5-2 0,3 2-1 0,2-3-1 16,10-3 1-1,1 1 2-15,4-2 1 0,1-5 1 16,-6 3 1-16,-2-1 1 0,-2-1 2 15,-8 4 1-15,-4 4 2 16,-7-1-1-16,-11 5 0 16,-3 0-2-16,1 2-3 15,4 1-1 1,9-3-2 0,0-1-2-16,11-7-4 15,0 2-22-15,11-2-107 16,3-2-140-16,8-7 150 15</inkml:trace>
  <inkml:trace contextRef="#ctx0" brushRef="#br0" timeOffset="167125.34">10981 10475 352 0,'6'-13'90'0,"-4"6"108"0,-4 2 0 0,-9 10-3 0,-3 4-18 0,0 2-52 0,1 0-23 0,0-3-50 16,9-3-11-16,4-4 9 16,0 2 11-16,6-3 19 15,8 0 7-15,7 0-10 16,-2 4-14-16,7 7-22 15,7 6-5-15,10-1-6 16,12-8 3-16,27 9 4 16,18-11 0-16,29 2-4 15,10-2-7-15,19-10-15 16,18 1-6-16,3-7-5 0,-6 7-1 16,1 3 7-16,-15-6 3 15,-15 6 2-15,-7 0-17 16,-38 0-154-16,-22-4 115 0</inkml:trace>
  <inkml:trace contextRef="#ctx0" brushRef="#br0" timeOffset="169753.85">11883 6537 334 0,'2'2'79'0,"1"-2"79"0,2 6-21 0,-2-4-35 16,-2-1-8-16,1 4-10 0,4-3-9 0,-1-2-6 0,4 0 3 16,-1 0-11-16,3 0-1 15,0-2-16-15,2 0-6 0,-2-2 2 16,2-1-4-16,-1-3 7 16,-1-3 2-16,-3 2 6 15,-2-6 4-15,-7 3-5 16,-5 1-7-16,-9 0-15 15,0 3-9-15,-6 1-13 16,1 7-3-16,1 7-5 16,3 5-2-16,6 15-2 15,6-3 1-15,5 3-1 16,7-1 1-16,9-10 0 0,9 3 1 16,1-13 4-16,6-1 0 15,-3-6 2-15,-4-3 2 16,-10-2 6-16,-6-3 6 0,-12-1 8 31,-9 1 1-31,-6 2-4 0,-5-2-8 0,1 9-9 16,2 2-1-16,5 5-3 15,5 0-1 1,5 4-1-16,6-2 0 0,3 1 2 16,7 2 0-16,-2-7 1 15,2 6-21-15,-12-8-184 16,-1 10 143-1</inkml:trace>
  <inkml:trace contextRef="#ctx0" brushRef="#br0" timeOffset="172160.09">10862 11614 290 0,'-12'1'112'0,"-2"4"102"15,-2 3-11-15,0-2-18 0,-3 2-37 0,2-2-29 0,2-3-38 0,4-1-8 0,0-2 3 16,10 0 1-16,1-2-8 16,-2-1-9-16,1 3-19 15,-1 0-8-15,-1 0-11 16,0 0-3-1,1 0-9-15,4 3-3 0,20-6 1 16,5-1 7-16,11-1 20 16,9-1 9-16,5 2 9 15,0 3-1 1,24 6-9-16,6 2-9 0,33 4-15 16,16 2-9-16,12 3-10 0,10-2 0 0,8 2 0 15,-4-2 1-15,-4-3 1 16,-16 0 1-16,-30-3-58 15,-15-2-67 1,-29 1 69-16</inkml:trace>
  <inkml:trace contextRef="#ctx0" brushRef="#br0" timeOffset="191835.37">13527 8272 318 0,'9'-13'93'0,"-1"1"72"0,0 5-5 0,-8 7-18 0,-3 4-49 0,-11 3-29 16,1 0-40-16,-3 2-3 0,2-4 12 0,9 0 9 0,5-5 5 0,0 1-3 0,7-2-8 16,-1-3-4-16,-1 8 12 15,6 0 9-15,-5 6 14 16,-1-2 1-16,-2 1-6 0,-3 1-4 16,0 2-9-1,-2-4-4-15,1 5-12 0,1 3-8 16,1 1-13-16,1 7-4 15,3 6-4 1,-5 6 2-16,1 0 1 16,1 3 1-16,0-1 3 0,5 0 5 15,0 6 10-15,-7 2-2 16,-7-2-2-16,-5 7-4 16,-9 1-11-16,7 6 2 0,6 8-5 15,0 2-2-15,4 5-2 16,4-6 0-16,-2-2 1 15,8 1 0-15,-3-3 0 16,-1 7 1 0,9-10 0-16,-9 4 0 0,-2 4-1 0,-13-6-1 15,4 7 1-15,5 7 0 16,4 1 0-16,13 0 0 16,-2-1-1-16,-5-3 0 15,2 4 0-15,-5 5 1 16,-3-5 0-1,0 0 1-15,2-7 0 0,1-4-1 16,-3-8 2-16,3-2-1 0,-4-6 1 16,1-1 0-16,-7-2-1 15,3-6 1-15,-6 0-1 16,13 7 0-16,-3 2-1 16,7 5-1-16,2 5 0 31,-17-6 1-31,8-2 1 0,-4 1 0 0,4-4 1 31,0 2 1-31,-7-7 1 16,6-3 0-16,-4-5 3 15,-5-1 0-15,9-5 1 16,-7-10 0-16,5 2-2 16,3-3-2-16,0-1-4 15,3 1-1-15,3 0-2 0,-6 0-1 16,0 6 2-16,0-5 1 15,0 5 1 1,-3 1 2-16,2-3 3 0,-3-1 1 16,1-6 1-16,2-2-2 15,-7-4-1-15,5-2-31 16,-10-7-132-16,-3-2-162 0,-3-17 166 16</inkml:trace>
  <inkml:trace contextRef="#ctx0" brushRef="#br0" timeOffset="192200.97">13347 11797 728 0,'0'0'54'0,"0"0"81"0,0 0-18 0,-2 4 37 0,-1 6-10 0,-3 6-41 0,3 4-20 0,1 12-37 0,2 1-12 0,3 3-23 0,5-4-6 0,7-9-2 15,0-5 26-15,12-12 29 16,2-8 19-16,0-15 14 16,-5-4-24-16,-3-5-27 0,-9-4-18 15,2-3-65-15,-1-1-83 16,0-10 73 0</inkml:trace>
  <inkml:trace contextRef="#ctx0" brushRef="#br0" timeOffset="193557.64">13090 7914 419 0,'0'-5'109'15,"0"2"120"-15,0 1-10 0,0 4-39 0,-5 0-30 0,-3 9-52 0,4-7-16 0,-4 11-19 0,-3 4-12 0,1 3-24 16,1 3-8-16,-1 6-14 15,4 6-3-15,4 2 2 16,2 4 0-16,10 10 2 16,-2 6 0-16,0 5-3 15,1 3-1-15,0 0 1 16,-2 0 0-16,1-4 0 16,-2-2-1-16,0-6 1 0,-4 2 1 15,-1-5 0 1,1 0 0-16,-2-1-1 0,3-1-1 15,0-4 1 1,-3 3-1-16,4 0 0 0,-4 1-1 16,1 1-1-16,4 1 1 15,3 1 0-15,0-1-1 16,-4-1 1-16,-1 1 1 16,-1-2 0-16,-5 4 2 15,-2 6 0-15,-4 1 0 16,-1-1-1-16,6 2 0 0,0-2-2 15,1-5-1-15,6-2 0 16,1 3-1-16,0-4 1 16,4 1 0-16,-3 9 1 15,1-1 0-15,-3 6 2 16,-3-1 0-16,0-2 1 16,-4 0 0-16,-4-9 0 15,0-2 0-15,2-4 1 16,-1-1 2-16,2-6 4 15,2-2-1-15,0 2 1 16,-2-1-3-16,4 3-3 16,1 5 0-16,0 2 1 15,0-2 1-15,0-5 3 16,-2-3 1-16,2-8-2 0,-1-2 1 16,1-1-4-1,-2-3 0-15,-3-2 0 0,2 1 0 16,0 2-2-16,-5 0 0 15,5 2-1-15,-2 2-2 16,5-5-1-16,0 1 0 16,0 0 0-1,2 4 0-15,-1 0 1 16,1 2 2-16,-2 6 2 0,3-1 0 16,-3 2 1-16,0 2 0 15,0-2 0-15,-1 0 0 16,-1-5-2-16,2-6-1 15,-2-10-2-15,2-7 0 16,0-11-1-16,0-2-34 16,-3-10-83-16,0-4-77 15,3-13 89-15</inkml:trace>
  <inkml:trace contextRef="#ctx0" brushRef="#br0" timeOffset="193810.17">12915 11793 625 0,'6'2'99'0,"2"11"99"0,5-1-96 0,-2 9-18 0,1 7-29 0,-2 1-19 16,-2-3 4-16,-4 0 20 15,3-11 9-15,-1-4 10 0,8-1 7 16,-4-15-10-16,1-3-10 15,-2-22-14-15,1-8-20 16,2-15-16-16,1-9-36 16,3-9-164-16,6 0 129 15</inkml:trace>
  <inkml:trace contextRef="#ctx0" brushRef="#br0" timeOffset="197597.27">12243 8338 329 0,'-7'3'107'0,"1"-3"130"0,5 2 9 0,-7-2-24 0,1-5-32 0,-1 5-78 16,-4-3-35-16,1 1-51 15,4 1-12-15,6 1-10 16,-7 3-1-16,3 10 8 16,-4 1 4-16,-2 13 7 15,0 3 2-15,3 0 0 0,5 3 0 16,3-5-2-16,6-1-1 16,10-10-3-16,-4 4-2 15,12 4-1-15,-8 0-1 16,-5 13-3-16,-6 0-1 15,-10 0-2-15,-3 3 0 16,-5 11-2-16,5 0-1 0,-4 11-3 31,4 2-1-31,8 2-1 0,13 14 0 0,7-7 0 32,-9-3 0-32,6-5 0 0,-17-17 2 15,8 3 1-15,3 2 0 0,-11-1 0 16,0 6 0-16,-4-1-1 15,-11-1 0-15,15 4-1 16,0-4-1-16,8-3 0 16,-3 6 0-16,0-8 0 0,7 6 0 15,-2-1 1 1,-1-2 0-16,-5 0 1 0,-6-3 0 16,2-1 1-16,0-1 0 15,-6-4 0-15,4 0 0 16,-1-2-2-1,0-2 0-15,1-1-1 16,-1-1 1-16,-2-6 0 16,-3 4 0-16,2 3-1 0,6 3 1 15,0-3-2-15,6 4 1 16,1-8-1 0,-1 1-1-16,-1-5 2 15,-10-1 1-15,8 3 1 0,-11-4 2 0,0-1 1 16,7 2-1-16,-4 1-1 15,-8-6-1-15,13 7-2 16,-12-5 0-16,9-1 0 16,4 8 0-16,-2-7 0 15,4 1 3-15,-3 3 2 16,0-2 1-16,0-1-1 16,-5-1-1-16,11 1-3 15,-9 0-1 1,8 0 0-16,3 3 0 0,-7-3-1 15,11 6 1-15,-8-3 0 16,7 3 0-16,-8 4 1 0,2 4 1 16,-5-3 0-1,-8-10 1-15,0 4 0 0,-1 0 0 16,1-2-2-16,8 5 0 16,-2-11-1-16,2-2-2 15,0-11 2-15,0-1 4 0,0 4 4 16,12-1 3-16,-12 1 0 15,1 2 0 1,4 2-2-16,-18-9 0 0,1 6-3 31,7-3-5-31,-8-2-1 0,13 1-1 0,0-6-16 16,0-6-20-16,2-4-105 16,-4-7-137-16,-2-7 154 15</inkml:trace>
  <inkml:trace contextRef="#ctx0" brushRef="#br0" timeOffset="197883.93">12162 12142 1002 0,'-6'3'69'0,"1"5"40"0,-1 1-53 16,1 9 8-16,-3-1-5 0,4 7 2 0,2 4-25 0,2 1-12 0,8 2-19 15,4-4-4-15,6-5-2 16,-1-8-2-16,5-9 20 16,-8-5 14-16,2-5 18 15,-3-7 8-15,-4-6-15 16,2-2-12-16,-3-13-10 15,5-5-39-15,7-8 15 16</inkml:trace>
  <inkml:trace contextRef="#ctx0" brushRef="#br0" timeOffset="199080.26">11026 11391 362 0,'-1'5'116'0,"1"0"131"0,-3-1-33 0,-2 1-26 16,3 0-23-16,-1-2-30 0,3 3-12 0,0 4-28 0,0-2-14 0,0 12-26 16,0 2-13-16,0 13-19 15,2 11-7-15,-2 12-9 16,-2 10-2-1,2 9-2-15,0 7-1 0,0 6-1 16,-1 0-1-16,-3-4-14 16,1-7-17-16,2-17-30 15,-1-9-13-15,2-20-58 16,0-14-99-16,2-19 141 0</inkml:trace>
  <inkml:trace contextRef="#ctx0" brushRef="#br0" timeOffset="199345.02">10910 12139 841 0,'0'6'60'0,"3"15"18"0,5 5-28 0,-2 6-13 0,7 7-15 0,2-4-5 0,3 1-2 0,-1-7-11 16,4-2 0-16,-2-7 5 15,1-6 8-15,1-7 31 0,-4-9 13 16,0-17 1-16,1-19-5 0,-1-22-138 16,0-15-262-1,2-30 212-15</inkml:trace>
  <inkml:trace contextRef="#ctx0" brushRef="#br0" timeOffset="205572.79">14529 4112 405 0,'1'8'153'0,"1"-5"123"0,3 0-43 0,-4-3-7 0,1-5-53 16,1-4-18-16,-2-4-40 0,-1-1-13 0,-4 0-32 0,-9-2-17 0,-4 0-28 0,-7 4-10 16,-9 5-9-16,3 6-2 0,-8 4-4 0,0 6-2 0,5 7-2 15,3 6-2-15,10 5-3 16,5 3-1-16,15 1-1 16,8 1 0-16,19-2 4 15,8 2 2-15,7 1 4 16,-1-2 2-16,0 5 4 15,-6 2 1-15,-8-3 2 16,-5 1-1-16,-17 1-1 16,-7-1-1-16,-14-3 0 15,-6 0 1-15,-6-5 0 0,-5-6 1 16,1-17 2 0,-2-10-1-16,7-24-1 15,6-20-1-15,13-16-6 16,12-9-1-16,19 0 1 0,13 6 2 15,7 13 6-15,8 4-1 16,7 15-2-16,2 3 9 16,8 9-106-16,-7 2-371 15,-17-2 304-15</inkml:trace>
  <inkml:trace contextRef="#ctx0" brushRef="#br0" timeOffset="206907.2">14816 5692 319 0,'8'0'103'0,"0"0"117"0,-1 0-32 0,1-2-57 0,5 2-14 0,-11 2-27 0,-2-1-9 16,-8-1-9-16,-8 0 4 16,6 0 0-16,1-1-3 15,-5-2-9-15,1-5-5 16,-6 0-15-16,2-3-6 0,-4 1-12 15,-2 6-8-15,-3 7-13 16,-2 8-3-16,0 13-5 16,2 2-1-16,4 6-1 15,8 6 0 1,13-5-2 0,1-6 0-16,15-8 0 0,7-2 1 15,5-11 4-15,8 1 1 16,-2-11 2-16,3-2 3 15,1-8 0-15,-3-8 2 0,-4-3 1 16,-4-5-1-16,-6-2 11 16,-3 4 6-16,-6 4 14 15,-6 10 8 1,-5 14-1-16,-3 1-5 0,-5 25-16 16,3 8-7-16,-4 15-11 15,7 8-2-15,2 3-1 16,0 5-1-16,7 1-1 15,-4 2-1-15,3 4-83 16,2 4-75-16,-2 14 86 16</inkml:trace>
  <inkml:trace contextRef="#ctx0" brushRef="#br0" timeOffset="210205.96">11840 14079 386 0,'-6'1'38'0,"1"2"36"0,-4-3-49 0,-1 0-13 16,4 0 3-16,-2 0 7 0,7 0 21 0,1 0 10 0,0 2 23 0,0-1 11 16,0 3 17-16,3 0 8 0,-3 1-5 15,5 1-11-15,-4-1-30 16,2 3-17-16,7-6-26 15,1 2-4-15,5-4 2 16,1 0 2-16,7-1 5 16,2-1 2-1,11 1 5-15,1 1 3 0,-1 1 2 0,1 4 0 16,-9 3-7 0,-6 0-5-16,-8-1-7 0,-4 5-7 15,-10 6-5 1,-1 5-2-1,-6 6-4-15,-2 5-1 0,-3 10-2 0,1 0-1 0,-1 6-3 32,4 1-3-32,-3-2-16 0,7-5-12 15,-2-6-44-15,5-5-49 16,5-9-228-16,-2-15 214 0</inkml:trace>
  <inkml:trace contextRef="#ctx0" brushRef="#br0" timeOffset="210585.1">12413 14291 687 0,'0'-9'86'0,"0"-2"74"0,2 1-8 0,1 6-25 0,2-4-24 0,4 6-34 0,5 2-10 0,10 3-20 16,3 5-5-16,3 5-14 0,3 0-7 0,-13 1-2 15,1 3 0 1,-16 4 2 0,-2-4 1-16,-10 5-1 15,-4 2-3-15,-6 2-7 16,-5 4-4-16,-5 5-5 15,2 3 0-15,4 1 2 16,4 1 1-16,17-9-1 16,3 1-1-16,19-8-1 15,5-9-2-15,16-4 2 16,6-11 0-16,14-9 2 16,11-12-22-16,3-15 19 15</inkml:trace>
  <inkml:trace contextRef="#ctx0" brushRef="#br0" timeOffset="-206233.16">12044 6264 305 0,'-19'7'79'0,"-5"4"102"0,2 0 1 0,5 0 8 0,3-2 4 0,3-6-15 16,9-3-19-16,5 0-45 15,7-3-18-15,9-6-22 0,12 6 3 0,10-8 5 16,10 1-2 0,15 7-4-1,-3 1-9-15,13 15-20 16,6 3-12-16,16 11-21 16,18 1-5-16,23-1-10 0,-2-2 2 15,2-4 1-15,-8-3-3 16,-11 3 28-16,-13 1 16 15,-21-6 4-15,-17 1 4 0,-37-1-4 16,-18-7-5-16,-39 2-2 16,-24-1-2-16,-38-10-14 15,-19 0-12-15,-12-13-3 16,-7-7-2-16,-18-7-9 16,-3-1-13-16,-8-9-23 15,4 7-5-15,32 7 1 16,17 10 9-16,25 11 22 15,21 2 4-15,33 4-4 16,19 4 5-16,33 4 13 0,20 4 7 16,24 4 20-1,7-1-3-15,21 0-10 0,9-1-3 16,18-7-7-16,2 1-3 16,-16-7 1-16,-16 1-4 15,-28-3-56-15,-7-10-59 0,-16 2-248 16,-7 0 206-16</inkml:trace>
  <inkml:trace contextRef="#ctx0" brushRef="#br0" timeOffset="-205332.28">10744 13531 510 0,'-5'-14'105'0,"-4"-2"100"0,-2 4-69 0,1 4 9 0,6 6-28 0,2 2-9 0,5 5-20 0,7 4-9 15,15 6-6-15,5 2-3 0,6-4 2 0,15-1 4 16,-10-12 12-16,11 3-3 0,20-3-23 16,2 0-11-16,31 0-26 15,3-6-5-15,19 0-6 16,-1-2-3-16,3-3-2 16,2-3 0-1,0-1 10-15,13 4-2 0,-28-4 5 16,-13 2 1-16,-38 4-9 15,-29-6-33 1,-22 14-273-16,-12 12 205 16</inkml:trace>
  <inkml:trace contextRef="#ctx0" brushRef="#br0" timeOffset="-187090.58">7715 4684 537 0,'-5'10'77'0,"-4"5"83"0,4-5 2 0,-1-2-23 0,4-3-5 0,2-5-24 0,0 0-4 0,5 0-15 0,-5 3-12 16,8 3-24-16,6 3-11 15,0 6-8 1,10 0-3-16,6 4 6 0,5-3 3 0,17-3 12 15,9-1 2-15,9-5-9 16,2-1-5-16,1-6-14 16,-4-8-4-16,4-3-4 15,-1-2-3-15,15 4-3 16,3-4 1-16,20 4-3 16,-1 6-6-16,-1 6-2 15,-6 11-2-15,-17 10 0 16,5 3 4-16,10 4 3 15,1-1 0-15,0-8-3 16,-7-3 3-16,-5-6 2 16,2-2 3-16,5-7 4 15,4 3 3 1,-4-3-9-16,-9 7-3 0,-18 2-2 16,-15 1-6-16,-18 4-6 15,-11 2-14-15,-11-4-49 16,-3 3-41-16,-3-3-122 15,-6-9-202-15,1 6 253 16</inkml:trace>
  <inkml:trace contextRef="#ctx0" brushRef="#br0" timeOffset="-186338.85">7089 6047 390 0,'-7'8'109'0,"-4"0"104"0,0 1-14 0,0-1-45 0,3-2-27 0,4-3-28 0,2-1-10 16,8-4-19-16,4-1-7 0,10-3-19 16,6-2-6-16,8 2-10 15,6-1-4-15,15 7-7 16,7 2-2 0,15 9 1-16,3 3 0 0,7 0 7 15,-3 1 1-15,2-4-5 16,3-4-1-16,16-5 1 15,7-2 4-15,7-9 6 16,-2-2-4-16,-5 0-10 16,3 3-4-1,16 0-11-15,3 5 4 0,-3 3-1 16,-8 1-1-16,-11 10 3 16,3 0 0-16,0 2 1 15,-11 1 0 1,-17 0 0-16,-18-1 1 0,-23-2 1 0,-6-5-14 15,-18-4-79-15,-7-2-69 16,-11-7 75 0</inkml:trace>
  <inkml:trace contextRef="#ctx0" brushRef="#br0" timeOffset="-174381.45">13372 6742 397 0,'11'-11'97'0,"0"2"70"0,-7 7 2 0,-3 2-10 0,-2 6-20 0,-9 1-3 15,4 1-33-15,-1 3-10 0,7-7-1 0,0 3-7 0,8-7-5 16,7 0-8-16,8-3-29 0,6-1-9 15,10 1-22 1,-3-3-7-16,-9-2 5 0,0 3 2 16,-10 1-1-16,-1 0 6 15,-14 4 6-15,-1 0-1 16,-13 2-3-16,-12 3-2 0,-11 1-11 31,-7 2-2-31,-10-2-1 0,1-1-2 16,12 1-1-16,13-4-3 0,25-1-6 31,-2 3 0-31,22 0 1 0,14-2 1 0,9-1 6 0,7 1 1 16,-8 0 1-16,-4-1 1 31,-14 4 1-31,-5-2 0 16,-14 2 1-16,-7 3-8 0,-19 4-148 15,-9 4 111 1</inkml:trace>
  <inkml:trace contextRef="#ctx0" brushRef="#br0" timeOffset="-163844.45">12265 6641 549 0,'0'3'77'0,"-3"1"69"0,1-4-30 0,1 0-23 0,1-4-18 0,-2 4-14 0,2-3-11 15,0 2-5-15,0 1 4 0,9 0 6 16,6 3-3-16,10 6 1 15,8-1 9-15,25 0 21 16,10 0 6-16,35-5-2 16,23-1-8-16,14-4-27 15,5-3-16-15,4-1-14 16,-4 3-6-16,-14 1 8 16,-18 1 6-16,-38-1 5 15,-30 4-2-15,-27-1-7 16,-12 6 2-16,-25 2-1 15,-14 1 3-15,-48 1-12 16,-15-3-5-16,-32 6-5 0,-14-2-3 0,-20 6-12 16,-18-4-8-16,-8 2-27 15,-9-2-20 1,5-3-8-16,13 0 6 0,33 0 26 16,20-5 19-1,64 1 19-15,24-1 1 0,43-1 18 16,28-4 16-16,35-2 28 0,31-9 18 15,42-4-3-15,-1-7-6 16,16 3-30-16,-1-1-16 0,1 4-14 31,5 4-8-31,-30 5 2 0,-14 1 1 16,-34 5 2 0,-17 0 2-16,-25 5 3 15,-18 3 7-15,-33 0 6 16,-17 3 1-16,-23-5 0 15,-13 0-5-15,-19-6-5 16,-16-6-2-16,-30-8-5 16,-14-3-2-16,-6-4-4 15,1-1-2-15,8-3-1 0,18 0-2 16,20 3-2-16,22 7-3 16,44 6-12-16,18 6-5 15,30 4-3-15,15 4 1 16,35 1 17-16,16 1 7 15,25-7 9-15,10 0 2 16,10-2-5-16,10-3-2 16,10 4-1-16,-4-4-1 0,-21 2 3 15,-20 1 1-15,-37 2 3 16,-14 0 1 0,-32 2 10-16,-16 1 1 0,-33 3 1 15,-13-6 4-15,-28 2-7 16,-5-2-2-16,-33-13-2 15,-3-1-6-15,0-11-2 16,8-7-4-16,28-1-2 16,6-3-2-16,21-4-4 15,0 1-8-15,22 12-17 16,5 4-17-16,6 21-35 0,21 10 1 0,12 17 13 31,17 8 15-31,34 8 37 16,11-6 6-16,42-5 3 15,29-8 3-15,25-11-65 16,17-3-70-16,13-16 80 16</inkml:trace>
  <inkml:trace contextRef="#ctx0" brushRef="#br0" timeOffset="-162741.22">9575 7957 413 0,'-24'-5'124'0,"1"5"130"0,1 0-12 0,4-2-46 0,12 4-19 0,-5-4-22 16,11 4-10-16,-2-2-21 15,1 5-18-15,5-1-39 16,1 6-16-16,2-7-23 16,-6-3-8-16,13 3-12 15,2-5 1-15,20 1 9 16,13-1 5-16,14-12 19 15,19 6 1-15,38 2 4 16,13-4-1-16,10 14 0 16,9-14 1-16,-5 7-9 15,1-2 1-15,-1 4-13 16,-13 2-2-16,-29-1-1 16,-16-3-3-16,-28 3-3 15,-9 3-1-15,-31-3-31 16,-16 2-39-16,-12-4-117 15,-10 2-86-15,-10 0 131 16</inkml:trace>
  <inkml:trace contextRef="#ctx0" brushRef="#br0" timeOffset="-162418.2">11011 7638 494 0,'1'3'98'0,"4"0"135"16,3-1-38-16,4-2 43 0,1-3-18 0,3 1-29 0,8 2-22 0,2 3-45 0,7 4-25 0,-1 5-41 16,4 1-9-16,1 4-12 15,-4 7-2 1,-2 1-5-16,-5 0-6 0,-14 13-8 15,-10-5 1-15,-13 4 1 16,-11 5-1-16,-13-2-4 16,-12 2-3-16,-17 9-42 15,-8 1-32-15,-23 14-125 16,-31 11 102-16</inkml:trace>
  <inkml:trace contextRef="#ctx0" brushRef="#br0" timeOffset="-158008.05">9023 11055 685 0,'-29'35'93'0,"-4"-8"79"0,3 0-29 0,4-7-31 0,2-7-6 0,11-7 5 15,1 2 8-15,2-5-2 16,9 5-8 0,2 0-29-16,9 0-14 15,15 4-6-15,2 1 4 16,18-5 10-16,8 1 5 0,27 6-7 15,13-9-4 1,33-1-19-16,7 1-10 0,-7-9-16 16,-8 3-13-16,-23 5 2 15,-10-4 0-15,-3 10 1 16,-17-5-22-16,-16 2-72 0,-8-3-49 16,-25-10-152-16,-5-4-187 15,-10-15 274-15</inkml:trace>
  <inkml:trace contextRef="#ctx0" brushRef="#br0" timeOffset="-157706.98">9897 10898 1091 0,'1'0'67'0,"1"3"23"0,3 6-14 0,1 5-1 0,8 4-4 0,19 1 5 0,12 0 0 0,19 1-6 16,6-4-6-16,-1 4-17 0,-6-2-9 15,-1 5-18 1,-7 3-11-16,-8 4 29 16,-7 3 13-16,-26 0 18 0,-14 3 7 15,-29 8-28-15,-15 0-13 16,-16 12-20-16,-14 5-5 15,-20 7-23-15,-14 11-28 16,-15 12-124-16,3 1-219 16,29 18 222-16</inkml:trace>
  <inkml:trace contextRef="#ctx0" brushRef="#br0" timeOffset="-154838.35">9597 8844 190 0,'-25'0'40'0,"-7"0"46"0,1 0 37 0,-2 4 34 0,3-1 50 0,4 3 3 0,14-3-33 0,1 5-25 0,11-5-60 16,9 2-25-16,20 1-35 16,8-3-3-16,27 2 9 15,-3 1 15-15,20 5 7 0,4 1-7 16,19-6-21 0,16 2-17-16,-5-5-6 15,-5 0-2-15,-18-1 3 0,-13-2-3 0,-15-4-4 16,-4 0-35-16,-26-9-146 15,-12-1-90-15,-19-10 122 16</inkml:trace>
  <inkml:trace contextRef="#ctx0" brushRef="#br0" timeOffset="-154633.5">10391 8748 471 0,'-21'-8'138'0,"9"-3"135"0,7 3-14 0,8 5-32 0,8 3-19 0,16 3-26 0,1 7-22 0,10 4-61 0,0 7-25 15,-8 5-40-15,1 3-12 16,-12 7-11-16,0 7-1 16,-12 2 0-16,-4 1 2 0,-10 0 6 15,-5 4-3 1,-13-1 2-16,-5-3-20 16,-13-18-95-16,2-3-74 0,2-10 82 15</inkml:trace>
  <inkml:trace contextRef="#ctx0" brushRef="#br0" timeOffset="-154099.91">9269 9882 585 0,'-32'6'77'0,"-2"2"57"0,16-8-10 0,6-8 11 0,12 4 11 0,12 0 10 0,14 0-25 16,11 4-5-16,20 8-37 15,10 1-19-15,15 7-34 16,0-4-16-16,0 3-12 16,3-3-3-16,3-12 1 0,4 0 2 15,5-9 2 1,-11-5 1-16,-14-2-30 0,-17-5-47 16,-26-7-99-16,-9 0-59 15,-18-10-67 1,-4-2 22-16,-12-2 94 0,-10 1 64 0,-10 11 159 15,-1 6 69 1,-1 19 85-16,7 7 30 0,9 22-3 16,6 1-27-16,20 10-59 15,13 1-19-15,20-1-32 16,10-1-11 0,5-5-19-1,-7-3-17-15,-17-7-20 16,-3 13-8-16,-16-1-2 15,-6 9-27-15,-15 17-163 0,-15 1 124 0</inkml:trace>
  <inkml:trace contextRef="#ctx0" brushRef="#br0" timeOffset="-147312.85">1479 4467 121 0,'-2'-8'102'0,"-1"5"124"0,-3 3 44 15,-2 1 6-15,-2 4-28 0,-4 7-56 0,-2 3-30 0,1 8-58 0,-4 1-25 0,3 11-42 0,0 6-15 0,-3 9-13 0,5 5-5 0,1 4-1 16,2-6 0-16,11-2 1 16,0-12 0-16,4-4 2 15,5-8-1-15,-6-4-2 16,-3-7-1 0,-3-14 1-16,3-12-2 15,8-32-3-15,12-17-2 16,17-26 0-16,5-14 0 0,7-8 3 15,0-1 1-15,0 12 0 16,-5 0 2 0,2 20-4-16,0 10 10 0,-1 25 27 15,-5 19 8-15,-4 31 26 16,-7 17 1-16,-17 35-10 16,-4 10-6-16,-14 24-19 15,-4 2-11-15,2 3-15 16,2-1-3-16,12-14-4 0,5-7 0 15,10-18 0 1,1-10-18-16,3-15-67 16,-6-10-54-16,-9-12-246 15,-9-12 221-15</inkml:trace>
  <inkml:trace contextRef="#ctx0" brushRef="#br0" timeOffset="-147072.45">1443 4661 783 0,'-59'20'69'0,"1"4"24"0,17-1 50 0,12-1 3 0,31-17 9 0,20-5 1 16,32-16-55-16,10-4-11 0,14-5-35 0,1-1-16 0,1 6-20 0,5 4-8 0,5 5-3 0,0 0-45 0,-8 11-204 0,-5 3 166 0</inkml:trace>
  <inkml:trace contextRef="#ctx0" brushRef="#br0" timeOffset="-146280.71">1198 6007 987 0,'-2'16'123'15,"1"5"61"-15,6 1-46 0,2 4-26 0,3 11-45 0,-4 4-7 0,1 8-34 0,-3 7-13 16,-4 6-9-16,-1 4-14 0,-7-4-67 0,3-6-36 16,4-15-42-16,-1-11 11 0,2-19 55 15,2-6 36-15,-1-22 42 16,-1-8 5-16,0-18 34 0,-3-9 28 16,-3-16 48-16,2-9 15 15,4-13 14 1,8-3-15-16,16 11-12 0,8 3-3 15,7 13-7-15,12 11-3 16,-9 12-25-16,7 8-9 16,0 16-31-16,-8 4-7 15,2 2-11-15,-4 7-5 16,-9 9 0 0,-6 6 1-16,-23 15 4 0,-10 4 1 15,-18 18 2-15,-13 0-1 16,-16 6-10-16,2 5-4 15,0-16-8 1,5-2-1-16,23-15 2 0,8-8 1 16,20-13 0-16,15-3 0 0,18-5-2 15,9 0 6-15,11 2 13 16,2 3 1-16,5 10 23 16,1 4-1-16,-8 11-6 15,-1 7 6-15,-15 1-7 16,-9 4 8-16,-30 8 2 15,-14-1-1-15,-24 9-8 16,-11-1-4-16,-9-3-2 16,-7-3-4-16,0-14-20 15,-6-7-37-15,-8-17-72 16,-3-18-57-16,2-15-230 0,9 1 235 16</inkml:trace>
  <inkml:trace contextRef="#ctx0" brushRef="#br0" timeOffset="-135517.52">13976 10898 193 0,'-1'-2'68'0,"-9"2"95"0,7-1-26 0,-6 1 4 0,6 1-16 0,1-2-3 0,2-3 8 0,0 1 23 0,0 2-1 0,2-1-36 16,-2 2-23-16,0 0-31 0,1 0-10 16,-1 6-12-16,0 1-4 0,10 4-5 15,2-3 9-15,17 1 5 16,10 2 2 0,24-6-6-16,10 0-10 0,6-9-1 15,-2 0-1-15,-3 1-7 16,-3-5-2-16,0 4-7 15,-6 3-4-15,-10 2-1 16,-4 3-2-16,-14 4-5 16,-10-4-20-16,-13 3-60 0,-6-6-35 31,-12 1-139-31,-6-2-143 16,-12 0 230-16</inkml:trace>
  <inkml:trace contextRef="#ctx0" brushRef="#br0" timeOffset="-135071.08">14218 10601 488 0,'3'-1'105'0,"3"1"124"0,-6 0 0 0,-6 0-27 0,4 6-29 0,-12 3-63 0,-5 6-27 0,-11 8-32 0,-9 2-13 15,-10 5-21-15,3 5-5 0,0 1-8 0,4-1-1 0,6 3-3 16,2 5-1-16,14-2-3 16,7 3-1-16,13 0-1 15,5-6-1-15,20-8 1 16,8 0 1-16,10-16 2 15,9-3 2-15,11-10-43 16,3-4-94 0,7-8 85-16</inkml:trace>
  <inkml:trace contextRef="#ctx0" brushRef="#br0" timeOffset="-128867.62">12781 10820 412 0,'-2'2'112'0,"-4"3"95"0,1 1-46 0,-4-6-22 0,-1 0-38 0,-2 0-14 0,2-6-23 0,-1 4-6 0,0 2 4 0,6 0-1 0,-3 2 0 0,7 4 2 16,-2 7-6-16,-4 4-6 16,3 18-21-16,-6 4-13 15,-3 16-13-15,1 8-3 16,1 0-1-16,8-1 0 16,7-16 0-16,14-10-2 15,12-19 1-15,4-14 5 16,12-9 22-16,3-10 16 15,-3-14 34-15,-11-4 15 0,-4-14 13 16,-15 0-3-16,-7-8-18 0,-6 3-14 16,-23 4-26-16,1 8-12 15,-19 11-17 1,-8 13-12-16,-6 23-18 16,-1 16-15-16,4 20-56 15,5 11-45-15,17 6-165 16,6-5-195-16,26-10 279 0</inkml:trace>
  <inkml:trace contextRef="#ctx0" brushRef="#br0" timeOffset="-128432.96">13196 10926 785 0,'-10'8'119'0,"-6"-3"69"0,1 4-52 15,0-1-24-15,4 1-30 0,0 4-2 0,10 1-5 0,1 5-7 0,0 8-24 0,3 3-12 16,3 9-22-16,0 6-4 0,9-3-6 0,4-1 0 16,6-9-1-16,2-12 0 15,-1-13 5-15,4-6 17 16,2-14 27-16,-8-7 15 0,-4-10 27 16,-9-9 6-16,-8-12-4 15,-4 2-7-15,-15-6-18 16,-6 6-19-16,-8 10-22 15,-3 6-9-15,0 20-21 16,-4 11-6-16,0 23-46 16,2 4-44-16,11 13-127 0,10 1-106 15,22-9 177-15</inkml:trace>
  <inkml:trace contextRef="#ctx0" brushRef="#br0" timeOffset="-127965.2">13629 10822 737 0,'-12'5'117'0,"1"6"63"0,1-3-15 0,6 3-24 0,4 1-28 0,0-2-8 0,0 10-25 0,-5 9-15 0,5 16-30 0,5 7-15 15,-5 11-16-15,12 2-3 16,9-5-2-16,-6-14-2 16,12-23 1-16,5-10 15 15,-2-22 43-15,-2-7 22 16,-1-13 35-16,-10-15 0 16,-6-11-18-16,-1 0-8 15,-12-8-9-15,-7 3-11 0,-8 9-22 16,-7 7-14-16,-6 19-31 15,-3 12-26-15,-2 26-103 16,0 12-65-16,-10 19 93 16</inkml:trace>
  <inkml:trace contextRef="#ctx0" brushRef="#br0" timeOffset="-114042.39">14614 535 735 0,'-5'8'110'0,"0"3"119"0,4 3-62 0,1 5-30 0,0 5-34 15,1 9-55-15,3-3-15 0,5 3-16 0,-3-5-6 16,1-2-4-16,-3-8-21 0,-2 3-95 0,-4-7-110 0,-2-3 113 0</inkml:trace>
  <inkml:trace contextRef="#ctx0" brushRef="#br0" timeOffset="-113535.8">14502 417 847 0,'-8'-3'132'0,"3"-1"65"0,-4 0-32 0,2 4-28 0,-2 6-46 15,0-1-12-15,2 7-9 0,-4 9-3 0,2 9-15 0,2 9-9 0,-4 21-20 16,11 11-8-16,0 11-12 0,2 3 0 0,11-6-1 16,-1-16 0-16,10-14 2 15,7-11 2-15,7-19 3 0,5-13 3 16,6-17 6 0,1-9 10-16,5-29 9 15,2-5 2-15,-10-17 0 16,-4-4-6-16,-18 5 6 15,-13-6-2-15,-18 10 6 16,-25-3-1-16,-26 14-26 16,-4 6-4-16,-14 22-21 15,6 16-8-15,-3 25-31 16,1 10-35-16,4 10-164 16,3 3-266-16,4-11 297 15</inkml:trace>
  <inkml:trace contextRef="#ctx0" brushRef="#br0" timeOffset="-112838.16">15901 251 487 0,'10'-5'162'0,"-7"5"189"16,0 0-51-16,-6-1-72 0,0-5-36 0,-7-9-64 0,1 6-13 0,-4-8-14 15,-4 2-22-15,-13-5-27 0,-5 6-14 0,-3 9-24 0,-1 7-3 16,-2 7-10-16,-2-4-1 0,-3 10-6 16,2-3 0-16,13 11-3 15,4 2-1-15,16 7-1 16,1 9 2-16,9 2 3 15,1 7 2-15,-11 11 3 16,-2 1 0-16,-11 20 1 16,-2 8 0-16,0 11 0 15,6-8 0-15,7-6 1 16,5-15 0-16,18-21-1 16,4-6 1-16,19-21 3 15,11-8 2-15,7-16 5 16,2-8-9-16,-10-20-49 0,-5-2-43 15,-5-7-107-15,-9-2-59 16,-9 4-216-16,-4 2 262 16</inkml:trace>
  <inkml:trace contextRef="#ctx0" brushRef="#br0" timeOffset="-112653.22">15373 660 1166 0,'-15'9'151'0,"4"2"95"0,5-1-43 0,14 1-78 0,13 0-31 0,12-3-23 16,11-7-7-16,11-9-26 16,-1-3-11-16,4-5-14 15,-7 1-13-15,-3-6-118 0,4 2-103 16,7 0 114 0</inkml:trace>
  <inkml:trace contextRef="#ctx0" brushRef="#br0" timeOffset="-112432.72">16184 647 1298 0,'-2'0'128'0,"-1"0"98"15,6-3-49-15,-1 3-27 0,1-2-48 0,-5 7-59 0,-12 6-16 0,-11 14-14 0,-7 5-7 16,-12 10-4-16,3 5 4 15,0 4-1-15,0-6 3 0,8-7-46 16,8-7-50 0,10-12-190-16,3-8-264 15,12-12 307-15</inkml:trace>
  <inkml:trace contextRef="#ctx0" brushRef="#br0" timeOffset="-112248.55">15813 716 797 0,'9'-17'143'0,"5"1"168"0,2 5-49 16,5 10-29-16,2 2-32 0,-5 10-74 0,2 3-38 0,-1 12-50 15,2 8-19-15,-1 9-16 16,4 6 1-16,7-3 2 16,4-1-15-16,12-7-96 15,10-5-71-15,8-11-278 16,-4-6 247-16</inkml:trace>
  <inkml:trace contextRef="#ctx0" brushRef="#br0" timeOffset="-111281.64">16684 809 1449 0,'-10'-7'142'0,"-2"-3"74"0,-4 1-12 0,-8-7-90 0,-3 2-32 0,0 1-44 0,-2-1-16 0,2 9-23 16,1 5-7-16,4 17-7 15,0 17-1-15,8 13 4 16,1 0 3-16,13 1 7 16,0-15 1-16,13-10-2 15,8-2 0-15,-1-10 3 16,10-6 0-16,-8-10 7 15,-1-8 1-15,2-9 0 16,-4-3 1-16,0-5 0 16,-3-6 2-16,-2 4 1 15,-1 4-2-15,-8 10-4 0,-2 17 0 16,-6 2-3 0,-2 20-1-16,-8 14 3 15,2 4-3-15,5-3-2 0,1 1 0 16,11-11 0-16,2-2 1 15,13-3 1 1,2-9 0-16,6-6 4 0,7-6 0 16,7-11 2-1,4-3-1-15,4-5-3 0,-3 2 0 0,-8 4-3 16,-4 4-1 0,-12 7-3-16,-4 4-2 0,-9 15 0 15,-9 4 0-15,-2 10 5 16,-3-2 2-1,-8-4 2-15,0-8 1 16,8-7 1-16,-2-9 1 0,11-7 1 16,4-7 0-16,4-10 0 15,2-4-1 1,9-6-2-16,-3-2-2 0,3 5-3 16,-3 3 0-16,2 12-4 15,1 3-3-15,-1 14-3 16,-1 8 1-16,-7 4 3 15,0 5 2-15,-7 4 4 0,1-1 2 16,-4-6 1 0,4-6 2-16,1-10 3 0,3-4 0 15,6-16-1-15,4-2-1 16,9-8-4-16,5 2 0 16,-2 2-2-1,-6 6 0-15,-3 7-4 16,-8 7-2-16,-5 14-2 15,-7 9 0-15,-7 10 3 16,1 6 3-16,-2-3 2 16,5-3 3-16,12-13 0 15,3-3 2-15,11-16 1 0,0-3-1 0,0-9 0 16,-2-3-1-16,-4 5-2 16,-3 1-1-1,-6 3 11-15,3 6 0 0,-6 5 3 31,3 5 1-31,0 9-7 0,0 4 0 0,5 2 0 16,-3-6-1-16,5 1-2 16,-3-6 0-1,5-9-10-15,3 0-34 0,1-8-118 16,2-4-106-16,-8-7 132 16</inkml:trace>
  <inkml:trace contextRef="#ctx0" brushRef="#br0" timeOffset="-111147.11">17954 565 1920 0,'-51'13'97'0,"7"-7"16"0,3-4-27 0,24-9-103 0,9-10-54 0,16-5-219 0,14-2 169 0</inkml:trace>
  <inkml:trace contextRef="#ctx0" brushRef="#br0" timeOffset="-110666.36">18280 619 1240 0,'-6'71'107'0,"-5"1"70"0,-3 1-32 0,4-7-29 0,-6-3-40 0,7-13-46 0,6-5-12 0,-2-15-7 16,10-8 7-16,-1-14 31 15,6-8 8-15,9-10 10 16,-3-10 2-16,1-17-25 16,7 4-11-16,1 8-7 15,0 6-9-15,-1 22-10 0,-10-3 5 16,3 16-5-16,5 4-2 16,4-2 1-1,12 5-1-15,6-10 0 0,8-2 0 16,11-11 0-1,5-5 13-15,-2-4 19 0,-11-7 14 16,-4 4 19-16,-12-7-5 16,-17-7 13-16,-6 0-1 0,-29-11-6 15,-10 3-6-15,-18 5-35 32,-8 15-15-32,0 14-17 0,3 22-5 0,13 19 3 15,8 6 0-15,25 7 4 16,14-2 2-16,30-8 1 15,15-4 0-15,18-14 1 16,8-7 0-16,3-8-18 16,-6-9-44-16,8-5-105 15,8-8-85-15,8-2 118 0</inkml:trace>
  <inkml:trace contextRef="#ctx0" brushRef="#br0" timeOffset="-109811.39">20337 385 245 0,'2'-22'135'0,"-1"2"160"0,3 1 22 0,0 5-12 0,3 2-14 16,-6 12-29-16,-1 0-24 15,-1 0-78-15,1 0-34 16,-2 13-69-16,1 8-24 16,-3 21-11-1,4 10-5-15,2 18-11 0,-2 8-1 16,3 12-3-16,0-1-2 15,5-10 3-15,3-5 2 0,-4-21 1 16,2-5-2-16,-7-14-50 16,-2-7-44-16,-2-16-96 15,-4-8-52-15,1-11-57 16,0-6 7-16,0-16 87 16,1-8 61-16,4-4 173 15,0-7 76-15,1 0 96 16,2 6 36-16,-1 4 6 15,-2 3-21-15,3 12-65 16,2 8-33-16,-2 2-56 16,7 3-16-1,2 2-22-15,10 4-9 0,7 8-16 16,1 7-4-16,6 10 0 16,-1 5 4-1,-7 15-4-15,-3-2-1 0,-14 7 0 16,-4-4-5-16,-12-1 9 15,-8-2 0-15,-15-4-5 16,-8-4-8-16,-7-8-61 16,7-6-46-1,7-16-115-15,14-2-113 0,22-26 190 0</inkml:trace>
  <inkml:trace contextRef="#ctx0" brushRef="#br0" timeOffset="-109636.27">20842 638 1381 0,'22'25'150'0,"-9"9"56"0,-8 9-2 0,-5 6-92 0,-2 1-46 0,7-7-33 0,6-8-6 0,11-9-15 16,2-7-12-16,4-9-97 16,0-2-85-16,7-11 92 15</inkml:trace>
  <inkml:trace contextRef="#ctx0" brushRef="#br0" timeOffset="-109465.8">20927 330 1906 0,'-19'-2'101'0,"5"-2"-1"0,5-7-8 0,9-4-67 0,8-3-69 0,9-8-201 15,5 0-299-15,16-14 315 0</inkml:trace>
  <inkml:trace contextRef="#ctx0" brushRef="#br0" timeOffset="-109306.37">21227 190 1335 0,'13'44'189'0,"-5"5"106"0,-7-2-20 0,-1 15-130 0,-1 1-55 0,-7 4-48 15,6 6-13-15,-4-5-7 0,3 1-9 0,4-10 5 16,7-1-31-16,3-16-76 16,2-1-95-16,-5-11 91 15</inkml:trace>
  <inkml:trace contextRef="#ctx0" brushRef="#br0" timeOffset="-108936.12">21114 562 1554 0,'9'-8'225'0,"7"-5"-80"0,7-1-1 0,7 3-30 0,15 3-48 0,3 3-9 16,11 5-16-16,9 0-9 0,1 8-9 16,-11 3-1-16,-4 2-6 15,-24 0 0-15,-16-1 2 16,-14-1 5-16,-20-1 5 15,1-1-1-15,-28-1-3 16,2 2-8-16,4 1-14 31,5 0-6-31,25 1-11 0,9 4-4 0,18 3 7 16,13 3 2 0,12 5 7-16,4 4 3 0,-2 1 0 0,-7 3 1 15,-12-5 2 1,-15 1 1-16,-18-4 5 0,-12 0 2 15,-23-4 3 1,-6-2 0-16,-12-7-17 0,1-3-30 16,7-11-86-1,8-9-70-15,16-7 93 16</inkml:trace>
  <inkml:trace contextRef="#ctx0" brushRef="#br0" timeOffset="-108532.48">22462 773 1705 0,'-19'0'163'16,"0"0"66"-16,2 6-17 0,-8 4-97 0,8 1-44 0,-9 8-38 0,3 0-17 0,7 6-20 0,8 2-2 0,17-2 1 15,7 2 2 1,19-10 4 0,4 1 2-16,7-15 3 0,1-3 0 15,-6-3 0 1,-3-7 0-16,-11 5 0 0,-5-2 24 0,-23-5 23 31,-10 3 0-31,-18-4-3 0,-9-2-24 16,-6 8-53-1,5-1-26-15,-2-1-73 0,6 6-48 0,15 0-223 32,-4-7 230-32</inkml:trace>
  <inkml:trace contextRef="#ctx0" brushRef="#br0" timeOffset="-108291.97">23005 437 1321 0,'30'-36'210'0,"-5"3"120"15,-25 4-84-15,2 14-8 0,-23 2-126 0,-7 5-44 0,0 18-51 0,-12 7-7 0,5 18-9 16,7 10-3-16,14 11 1 15,7 7-1-15,15 6 1 16,7 5 1-16,7 2 3 16,-5 0 3-16,2-12-55 15,-2-2-16-15,-4-15-205 0,-4-3-241 0,-5-12 307 16</inkml:trace>
  <inkml:trace contextRef="#ctx0" brushRef="#br0" timeOffset="-108114.58">22738 761 2178 0,'24'-2'117'0,"6"-6"0"0,10 5 3 0,10 1-28 0,2-4-48 0,2 0-30 0,-4-4-4 0,1-5-102 31,9-4-100-31,20-8 107 15</inkml:trace>
  <inkml:trace contextRef="#ctx0" brushRef="#br0" timeOffset="-107751.58">24142 439 883 0,'-12'0'189'0,"-1"11"186"0,2 5-73 0,8 14-118 0,5 9-42 0,7 18-72 0,4 6-11 0,-1 8-19 15,-4 5-12-15,-6-2-14 16,-7-3-2-16,-3-13 1 16,-4-4-41-16,-6-7-183 15,6-9 145-15</inkml:trace>
  <inkml:trace contextRef="#ctx0" brushRef="#br0" timeOffset="-107284.34">23944 469 1605 0,'1'-35'180'0,"12"5"115"0,6 2-118 0,5 6 13 16,12 4-92-16,2 6-33 0,11 10-29 0,1 4-10 0,5 10-10 16,0 12-5-16,-7 4-11 0,-10 2-2 15,-16 7 3-15,-13-1 0 16,-14-3 10 0,-7 0-1-16,-17-3 4 0,-8 0-2 15,-14-11 2-15,-3-3 3 16,15-8-9-16,3-4 3 15,23 0-11-15,7-3-3 0,17 1-4 16,11 2-1 0,17 7 3-16,10 2 5 15,5 9 8-15,4 5 6 0,-6 3 11 16,-6 3 0-16,-2 5-3 16,-11-5-5-1,-7 2-7-15,-7 1 1 0,-18-5 3 16,-10 4 5-16,-20-5 7 15,-7 2-1-15,-19-6 1 16,-8 0-4-16,-15-9-8 0,-5-3-2 16,1-7-17-1,3-4-42-15,16-5-78 16,0-3-43-16,17-4 72 0</inkml:trace>
  <inkml:trace contextRef="#ctx0" brushRef="#br0" timeOffset="-102937.87">14374 1734 571 0,'-3'1'139'0,"-2"1"83"15,0-1-12-15,-6 2-17 0,5 2-71 0,-8-3-31 0,1 1-46 0,2 0-15 16,-1-1-8-16,5 1-4 16,7-3-4-16,7-3 0 15,18 1 1 1,0-1 5-16,5 3 8 0,8 0 0 15,-10 2-6-15,1 1-7 16,-9 8-8-16,-7 1 0 16,-13 6 3-16,-3-3 2 0,-16 4 1 15,-5 2-3-15,-4-2-5 32,-1 1-3-32,4 1-2 15,5-4-2-15,13 2-5 16,7 0 0-16,10-3 0 0,4 4 3 15,10-6 4-15,-2-1 2 16,3-10 4-16,2-3 0 16,1-11-39-1,-1-6-67-15,0-15 60 0</inkml:trace>
  <inkml:trace contextRef="#ctx0" brushRef="#br0" timeOffset="-102558.15">14317 1510 1314 0,'-57'31'83'0,"-1"-4"34"0,-3 3-5 0,1-2-38 0,11 4-23 0,17 7-38 15,5 5-12-15,18 13-10 16,10 8-1-16,23 7 0 0,17 4 2 15,30-5 6 1,8-9 2-16,13-21 5 0,-3-15 2 16,-8-16 5-16,-2-10 2 15,-7-13 10 1,-4-10 9-16,-9-12 15 0,-6-8 5 16,-15-17 2-1,-8-1-2-15,-22-4 7 0,-11-1-2 16,-34 3 0-1,-10 0-4-15,-21 9-23 0,-9 8-14 0,1 17-30 16,1 14-38-16,-1 15-94 16,-1 22-73-16,-13 12 111 15</inkml:trace>
  <inkml:trace contextRef="#ctx0" brushRef="#br0" timeOffset="-101229.98">15630 1760 789 0,'-2'-1'73'0,"2"1"31"0,-6-8-18 0,3 5 0 0,3 3-31 0,-5 0-16 0,2 8-1 0,0 4 1 0,-7 12-5 0,4 9-3 16,-8 16-14-1,-8 5-6-15,0 10-7 0,1 2 0 16,1-4-1-16,10-10 1 15,4-19 2-15,6-8-1 16,0-15 7-16,0-10 8 16,-2-7 15-16,2-13 3 15,2-15 0 1,-1-6-6-16,3-9-9 16,3-4-2-16,-2-3-1 0,5-2-2 0,5-3 2 15,0 1 6-15,5 4 3 16,5 5 10-16,1 12 18 15,-4 12 6 1,-5 12 5-16,-6 10-9 0,-1 6-22 16,-3 11-13-16,0 8-14 15,1 9-2-15,1 15-6 0,-4-1 0 16,3 10 0 0,-5 0 0-16,5 5 3 0,-5-5 0 15,6-1-52-15,-2-7-42 16,1-6-110-16,-5-10-91 15,1-12 159 1</inkml:trace>
  <inkml:trace contextRef="#ctx0" brushRef="#br0" timeOffset="-101052.04">15541 1869 1427 0,'10'-3'105'16,"3"0"50"-16,1-2-13 16,6 4-27-16,2-1-45 0,2 0-48 0,-2 2-11 0,0 0-10 0,7 0-34 0,2 2-164 15,7 4 131 1</inkml:trace>
  <inkml:trace contextRef="#ctx0" brushRef="#br0" timeOffset="-100601.71">16187 1978 1147 0,'-16'-5'113'0,"-8"1"124"0,-1-4-65 0,0-2-2 16,0-1-46-16,6-1-74 0,-3 2-19 0,4 10-23 15,-2 3-6-15,2 16-11 16,-2 8-2-16,7 9 1 15,5-1 2-15,8 0 2 16,5-2 0-16,9-13-1 0,7-2 1 0,-1-14 3 31,5-4 2-31,-2-9 2 0,-1-8 3 16,-3-9 1-16,0-2 1 0,-2-10 1 16,-3-3 0-16,-3-8 2 15,0-1 2-15,-8-12 2 31,-4-4 3-31,-1 0 7 0,-3-1 1 16,2 17 2 0,3 11 5-16,-3 20-2 0,3 14-6 0,-1 19-13 15,-1 13-10-15,5 23-13 16,-1 12 5-16,9 4 6 16,-2 5 13-16,4 0-86 15,3-5-68 1,10-4-202-1,0-7 164-15</inkml:trace>
  <inkml:trace contextRef="#ctx0" brushRef="#br0" timeOffset="-100227.84">16581 1992 1058 0,'-14'-14'145'16,"-8"3"133"-16,-2 2-57 0,-6 10-69 0,0 5-56 0,-1 9-79 0,5 2-13 0,9 7-8 0,6 1-4 0,11-2-2 16,9 1 0-16,6-10 5 15,0-1 1-15,9-8 3 16,-5-5 1-16,5-5 0 16,-2-8 0-16,-5-6 2 15,1-3 3-15,-4-12 4 16,-3-6 1-16,-7-9 3 15,-4-4 0-15,0-14 0 16,-7-7-1-16,0-5 0 16,-2 4-2-16,4 15 0 15,0 17 5-15,4 29 1 0,-2 14-4 0,1 27-7 16,0 14-6-16,1 25-7 16,1 8 3-16,6 11 4 15,5 1 1-15,14 2 7 16,2-3-30-16,11-8-80 15,5-9-68-15,9-17 72 16</inkml:trace>
  <inkml:trace contextRef="#ctx0" brushRef="#br0" timeOffset="-98812">17867 1707 585 0,'0'-5'161'0,"-2"3"86"0,1 2-21 0,-1 0-1 0,-1 7-77 0,-2 1-31 0,0 12-24 0,-1 5-20 0,-2 7-38 16,-4 4-13-16,-3 13-15 15,-2 3-2-15,1 10-1 16,-1-2 0-16,0-4 2 16,2-10-1-16,3-14 2 15,6-7-1-15,6-14 1 16,0-10 2-16,-2-5 6 16,8-14 1-16,5-23 3 15,5-11-2-15,5-20-2 0,-3-5 0 16,5-4 5-16,-3 1 19 15,1 4 4-15,-1 0-1 16,1 16 11-16,-1 18-11 16,-6 20 2-16,1 12-4 15,-6 20-14-15,4 5-8 16,-2 20-8-16,0 5-5 16,-3 7-5-16,1 6 0 15,2 1-4-15,3 4 6 0,4 1 0 16,4 2 1-1,3 1 0-15,0-5 0 0,-3-10-34 16,-3-5-36-16,-5-12-89 16,-6-12-81-16,-8-17 129 15</inkml:trace>
  <inkml:trace contextRef="#ctx0" brushRef="#br0" timeOffset="-98632.65">17737 1893 1555 0,'8'6'114'0,"3"0"39"15,8 2 13-15,7-4-51 0,4-3-36 0,4-1-40 0,-1-3-4 0,-4 0-71 0,-6 0 34 0</inkml:trace>
  <inkml:trace contextRef="#ctx0" brushRef="#br0" timeOffset="-96469.14">18993 1560 329 0,'0'2'90'15,"0"2"42"-15,3 0-18 0,-4-1-30 0,-1-3-49 0,2 0-14 0,-1-2-9 0,1 2 0 16,0-1-5-1,0-9-2-15,0 10 5 0,0-1 10 16,0-1 20-16,0 0 7 16,0 2 9-16,1 0 11 15,-1 0 32 1,2 0 22-16,-1 0 49 16,6 5 6-16,-4-8-3 15,-3 1-9-15,3-6-41 0,2 2-11 16,-1-3-32-1,-4-2-13-15,-3 8-21 0,-3 3-22 16,-5 9-24-16,3 8-10 16,-17 15-4-16,-2 12 5 15,-8 14 2-15,1 12 0 16,4 1 3-16,6 1 2 16,18-4 2-16,7-3 1 0,15-7 2 15,9-9-1-15,2-17 8 16,0-9-22-16,0-13-73 15,-2-9-63-15,7-10-427 16,4-16 357-16</inkml:trace>
  <inkml:trace contextRef="#ctx0" brushRef="#br0" timeOffset="-96095.62">19413 1836 1008 0,'-8'-8'116'16,"-5"2"101"-16,-1-2-37 0,-11 5 9 0,-3-2-44 0,-1 5-53 0,-4 3-14 0,8 2-31 0,1 4-14 15,5-1-17-15,5 3-8 0,8-1-12 16,6 1-3-1,6-3-3-15,3 3 3 0,10 0 7 16,2 1 0-16,12 3 2 16,3-3 0-16,-3 2 0 15,2 4 0-15,-8-2 2 16,-5-1 1-16,-19 1 6 16,-4 3 3-1,-14-5 1-15,-10 4-1 0,-5 5-6 16,-5-1-13-1,6-3-47-15,-1-5-44 0,9-9-149 16,4-5 139-16</inkml:trace>
  <inkml:trace contextRef="#ctx0" brushRef="#br0" timeOffset="-95587.52">19545 1486 1418 0,'15'0'102'0,"-4"5"22"0,1 9-8 0,-1 22-3 16,-3 8-51-16,0 16-31 0,-6 5-4 0,1-2-17 16,-3 0-2-16,3-3 0 0,0-3 0 15,0-8 0-15,8-10 1 16,0-14 0-16,0-9 2 0,5-14 5 15,-2-5 2-15,2-18 2 16,3-3 0-16,-3-6-6 16,1 4-5-1,4 10-6-15,-7 3 0 0,-3 15 0 16,-6 4 1-16,1 15 2 16,-4 1-1-16,2-3 0 15,4-2-1 1,5-8 2-16,3-1 2 0,3-8 4 15,-4-6 4-15,-2-2 32 16,0-5 10 0,-7-4 19-16,2 0 4 0,-7 3-26 15,2 3-11-15,4 9-29 16,-4 2-6-16,2 13-7 16,4 1-2-16,2 8 2 0,3-5-1 15,7-1 2-15,-2-7 2 16,4-7-40-1,1-2-61-15,-3-6-94 16,-1-5-114-16,-4-10 160 0</inkml:trace>
  <inkml:trace contextRef="#ctx0" brushRef="#br0" timeOffset="-95438.08">19908 1713 1753 0,'-11'6'68'0,"5"-4"-13"0,3-2-7 0,7-5-29 0,8-1-49 0,3-2-190 0,9 2 144 0</inkml:trace>
  <inkml:trace contextRef="#ctx0" brushRef="#br0" timeOffset="-95211.98">20443 1568 1107 0,'-11'-19'164'0,"0"2"258"0,-5 1-221 0,-1 3 6 0,-5 4-39 0,6 17-96 0,-6 6-16 16,0 16-36-16,6 11-18 0,3 11-10 16,12 8 0-16,1 3 4 15,9 0 4-15,-4 0-5 16,6-5-47-16,-6 1-169 15,-4-9-230-15,-1-20 237 32</inkml:trace>
  <inkml:trace contextRef="#ctx0" brushRef="#br0" timeOffset="-95043.99">20243 1909 1163 0,'0'-7'150'0,"-2"4"268"0,10-2-252 0,3 4-33 0,5 1-12 0,6 0-81 0,0 0-15 16,10 1-17 0,-6-1 11-16,6-4-71 15,3-4-59-15,10-5-203 16,0-3 158-16</inkml:trace>
  <inkml:trace contextRef="#ctx0" brushRef="#br0" timeOffset="-94841.64">20623 1470 1395 0,'-8'-6'162'16,"3"3"58"-16,4 7-1 0,1 33-83 0,1-4-35 0,7 25-8 0,0 7-12 0,2-4-40 0,2 9-13 0,-1-4-17 15,2-4-2-15,1-7-8 16,-1-5-28-16,1-9-116 15,-2-5-100-15,3-17 119 16</inkml:trace>
  <inkml:trace contextRef="#ctx0" brushRef="#br0" timeOffset="-94194.24">20628 1819 1554 0,'8'9'81'0,"4"1"-1"15,12 1 10-15,9-7-1 0,10 0-36 0,1-3-24 0,3-1-3 0,-6-5-6 0,5 1-2 0,-13-9-2 16,-5 0 2-16,-9-7 2 16,-5 4 7-16,-14 0 5 15,-7-1-1-15,-11 4-9 16,-7 7-11-16,-10 11-16 15,2 11-5-15,0 17-1 16,5 3 0-16,18 2 4 16,13 0 2-16,30-11-9 31,8-2-21-31,16-11-100 0,-2-5-46 0,-1-13-76 16,-3-3-61-16,-9-7 12 15,-1-5 45-15,-11 2 144 0,-3-2 132 16,-11 3 217-16,-5 2 62 15,-13 5 23-15,-10 2-44 16,-14 10-119-16,1 8-62 16,0 12-78-16,1-1-8 15,8 4-7-15,5 4-3 16,11-9-6 0,7-2-3-16,8-11 0 0,3-4 2 0,1-5 9 15,0-9 5-15,-4-5 10 16,1-9 3-16,-3-4 18 15,-5-10 17-15,-4-11 28 16,-4-5 7-16,-7-18 8 16,-1-4-15-16,3 14-17 15,-3 4 5-15,3 33-21 16,2 22-6-16,-8 23-20 16,2 21-16-16,2 27-7 15,-1-2-3-15,12 5 1 31,5 0 1-31,13-3 1 16,5 1 6-16,12-10-75 16,2-2-78-16,12-15-454 15,5-15 362-15</inkml:trace>
  <inkml:trace contextRef="#ctx0" brushRef="#br0" timeOffset="-93622.78">21924 1812 1036 0,'4'0'113'0,"-1"-3"144"0,0 0-107 0,3 6-2 0,-1 0-33 0,3 15-66 0,0 4-14 0,4 19-16 0,3 6-11 0,5 5-4 16,-3 0 1-16,5-3-1 15,4-9 2-15,-4-12 1 16,0-4 3-16,-2-18 15 15,1-3 23-15,-4-12 26 16,-6-10 8-16,-9-11 21 16,1-2-11-16,-12-12-15 0,1 1-12 15,-3 2-39-15,-2 4-13 16,13 5-21-16,2 12-2 16,9 4 0-16,0 3-36 15,0 5-113-15,-3-3-75 16,9 3 105-1</inkml:trace>
  <inkml:trace contextRef="#ctx0" brushRef="#br0" timeOffset="-93072.55">22434 1899 1112 0,'3'18'98'0,"0"-4"98"0,2-3-59 0,8-7 20 0,-1-4-43 0,13-6-58 0,-6-6-6 0,-1-1-14 15,4-3-6-15,-5 0-6 16,-3 7 9-16,-7-2 21 16,-7 0 3-16,-7 1-3 15,-7-1-10-15,-6 3-25 16,2 1-9-16,-4 3-11 16,8 6-6-16,3 11-10 15,2 1 0-15,4 3 4 16,2 5 2-16,3 3 6 15,3 1 5-15,9 1 0 16,3-2 1-16,5-3 2 16,-2-3-1-16,7-5 2 15,3-1 0-15,4-6 2 16,1-2 0-16,5-5 2 0,-2-1-1 16,3-4 0-16,-1 2-3 15,-1 3-3 1,-1 1-2-16,-11 7-1 0,-4 3 0 15,-4 7-1-15,-12-4 3 16,-2 0 1-16,-2-3 3 16,-5-8 8-16,-1 0 5 15,-6-7 14-15,5-4 9 0,1-13 12 16,5-9 1-16,-2-6 13 16,1-7 0-16,7 6-17 15,8 2-6-15,7 11-29 16,-6 2-12-16,0 8-2 15,-1 1-2-15,2 1-7 16,-2-1-32-16,2 0-96 16,-2 4-97-16,2 4 115 15</inkml:trace>
  <inkml:trace contextRef="#ctx0" brushRef="#br0" timeOffset="-92756.41">23410 1817 1365 0,'7'-1'163'0,"-6"-3"101"0,-2-3-21 0,-9-4-43 16,-4-4-68-16,-10 1-67 0,-2 2-19 0,-11 7-31 0,0 3-7 0,-1 7-9 15,8 8-4-15,9 9-5 16,7-3-3-16,16 4 3 0,10 1 2 0,10 1 5 15,5 3 1-15,3 6 2 32,-2-1 0-32,-9 0 2 15,-6-2 1-15,-13 1 0 0,-6-5 3 0,-16-2-23 16,-12-1-29 0,-3-9-56-16,-3-4-62 15,7-11-230-15,8-6 238 16</inkml:trace>
  <inkml:trace contextRef="#ctx0" brushRef="#br0" timeOffset="-92566.24">23423 1781 1569 0,'0'35'132'0,"-1"-1"23"0,-1 4 13 0,5-8-102 0,7 0-31 15,5-5-19-15,9-6 1 0,1-6-58 16,5-5-60-16,5-10-319 16,3-6 250-16</inkml:trace>
  <inkml:trace contextRef="#ctx0" brushRef="#br0" timeOffset="-92443.44">23521 1645 1705 0,'-14'-1'132'0,"-4"-4"23"15,4 3-14-15,6-1-109 0,4-2-44 0,4-6-101 0,7 0-98 0,12 0 110 0</inkml:trace>
  <inkml:trace contextRef="#ctx0" brushRef="#br0" timeOffset="-91881.66">23799 1812 1198 0,'-5'26'73'0,"-1"0"34"0,-7 0-4 0,5-1 30 0,0-1-47 0,8-9-45 0,8-2-13 0,8-8-6 16,6-5 3-16,8-5 7 15,5-8 9-15,-5-1 22 16,0-5 16-16,-13 0 34 15,-5 4 15-15,-12-6-10 16,-7-3-11-16,-14-1-48 16,-15-3-26-16,-4 4-30 15,-5 10-11-15,5 14-3 16,15 8-1-16,6 0 2 16,8 1-4-16,20-4 1 0,1-2-1 15,23 2 1-15,5 3 5 16,3 0 2-1,6 6 0-15,-6 5-1 0,7 1 2 0,-14 9 0 16,-1-1 3 0,-9 2 0-16,-10-2-1 0,-14-6-27 15,0 0 5-15,-3-9-44 16,-5 0 2-16,3-9 34 16,5-2-4-16,-4-7 44 15,10-7 2 1,7-10 5-16,2-7 3 0,11-4 15 15,-1-2 12-15,7 4 5 16,5 7 1-16,-5 12-13 16,-5 7-15-16,0 6-15 15,-7 7-6-15,-1 8-1 16,5 5-1-16,-7 1 11 16,0 1-26-16,13-1-74 15,-3-3-89-15,13-6 82 16</inkml:trace>
  <inkml:trace contextRef="#ctx0" brushRef="#br0" timeOffset="-91465.74">24586 1339 1274 0,'-5'2'120'0,"5"7"72"0,5 7 28 0,3 11-14 0,11 8-43 0,18 7-51 0,9 6-26 0,22 8-40 0,8 3-13 16,6 4-21-16,-5 0-5 15,-3 1-3-15,-15 4-1 16,-17 10-2 0,-12 2-1-16,-28 7 0 15,-12 1-1-15,-35 3-20 16,-30 3-17-16,-44 8-81 15,-31 12-54-15,-63 16 92 0</inkml:trace>
  <inkml:trace contextRef="#ctx0" brushRef="#br0" timeOffset="-85701.75">15986 2573 677 0,'5'-5'155'16,"0"-5"94"-16,-2 6-25 0,-1-6-28 0,-9 9-65 0,1-4-21 0,-7 11-46 16,-1 4-27-16,0 12-21 15,4 9-9-15,3 7-9 16,7 2-1-1,9-4 1-15,5-5 1 0,11-4 1 16,4-5 1 0,6-12 3-16,4-9 2 0,0-13 8 0,2-10 7 15,-3-8 21-15,-3-8 11 32,-19-8 7-32,0 2-3 0,-16 1-12 0,-4 7-9 15,-13 11-15-15,-14 3-11 31,-12 19-21-31,-8 3-7 0,-4 17-38 16,-2 7-23-16,16-1-126 16,13-2-207-16,28-12 243 15</inkml:trace>
  <inkml:trace contextRef="#ctx0" brushRef="#br0" timeOffset="-85384.55">16390 2562 933 0,'0'25'57'0,"0"2"89"16,2-1-68-16,7 6-4 0,-1-4-4 0,8 5-47 0,-8-1-7 0,-2 3-4 0,-3-9 16 0,-3-2 18 0,-3-10 5 15,3-7 30-15,-9-3-5 16,-4-12 9-16,7-6 7 15,-4-13-12-15,9-10-3 0,5-11-15 16,6-7-10 0,12 3-25-16,0 5-11 15,8 14-17-15,-2 7-4 16,1 15-9-16,2 5-55 0,2 8-282 16,7 4 232-16</inkml:trace>
  <inkml:trace contextRef="#ctx0" brushRef="#br0" timeOffset="-84628.84">17712 2530 1380 0,'-6'-5'65'0,"6"2"89"0,-8-2-24 0,5 5-35 0,-8 5-32 0,-5 5-15 0,3 15-34 0,-9 6-7 0,11 12-6 0,10 1 0 0,9 5 1 0,9-5 1 0,10-4 4 0,1-9 0 0,7-14 7 16,3-4 2-16,1-16 7 15,-1-3 4-15,2-17 17 16,-3-8 7-16,-10-2 18 16,-3-11 6-16,-13 1 4 15,-10-6 6-15,-15-1-17 16,-9-2-9-16,-18 12-34 16,-7 6-23-16,-4 21-21 0,3 16-6 15,-6 16-16-15,3 16-38 16,5 7-122-16,7 6 120 0</inkml:trace>
  <inkml:trace contextRef="#ctx0" brushRef="#br0" timeOffset="43692.34">20121 2110 738 0,'7'12'54'0,"0"-1"17"0,1 4 32 0,-1 1 17 0,4-2 14 0,-2-1 9 0,-3-8-14 15,17 4-15-15,3 4-31 0,0 7-19 16,10 7-43-16,-11-5-8 16,-6 2-11-16,9-2 7 15,18-2 18-15,17 4 7 16,40-5 10-1,28-5-10-15,44 2-20 16,13-7-6-16,40-9-12 0,3 0 0 16,23-6-80-1,15-3-125-15,-11-2 125 0</inkml:trace>
  <inkml:trace contextRef="#ctx0" brushRef="#br0" timeOffset="79505.43">15070 2391 589 0,'-11'5'127'0,"-2"1"113"0,0-4-77 0,6 1 2 0,-6-9-46 0,7 1-16 0,6-3-30 15,6 0-12-15,10 7-23 0,-4-3-10 0,4 3-9 0,2-2 2 0,2 7 4 16,2-2 2-1,5 1-8-15,0 3 0 16,12-4 7-16,10 1-3 16,19-3 9-1,19 0 0-15,10-5-9 0,8-1 2 16,-1-6 1 0,-5-3-4-16,7 11-4 0,-2-4-4 15,-3 9-8-15,-8 9 2 16,-17-1-1-16,-13-2 0 0,-14 2 0 15,-8-3-3-15,-16-1 1 16,-1-3 1-16,-13-1 4 16,-11-1 8-16,-7 3 5 15,-8-3-6-15,-22 0-6 16,-4 0-5-16,-30-4-8 16,-11 0-1-16,-17 1-9 0,-7 3-4 15,-1 5-4 1,4 3 4-1,6 1 7-15,-3 1 4 0,-2-4 5 16,1 0 0 0,11-6 1-16,17 4-1 15,27-3 1-15,15-1-1 0,20 3-3 0,8 2-2 16,7-3 5-16,12 2 1 16,11 4 5-1,8-6 1-15,17 3-2 16,12-2-2-16,17-3-1 15,7-5 0-15,2 2 0 16,0 1-2-16,5 2 1 16,-1 3-1-16,20 4 0 31,-4-3 1-31,-1 0-1 0,-5-3 1 0,-11-1 1 16,4 0 0-16,4-3 0 15,4 0 2-15,-2-3 0 16,-8-2 0-16,-10-5 3 15,-16-4 2-15,-6 3 1 16,-1-1 1-16,-12 4-2 0,2 2-1 16,-17-1-3-16,-7 7 2 15,-12-1 0-15,-5 4 3 0,-14 0 3 16,-11 0-2 0,-21 0-1-16,-15 0-4 0,-17 1-3 15,-16-1 0 1,-13-1 1-16,-18-6 0 15,-18-5-1-15,-7-9-1 0,-5-6-1 16,7 2-1-16,1 3-3 16,7 3 0-16,11 8-1 15,10 8 0-15,29 3-1 16,13 0-1-16,20 6 0 16,10-1 0-16,16 1 0 15,5 2-2-15,15-5-2 16,4 2-1-16,13 1 0 15,8-4 1-15,24 3 3 0,11-2 0 16,27-3 2-16,26 3 0 16,15 6 1-16,1 1 1 15,7 4 3-15,-16 3 0 16,0 2 0-16,5 2 0 16,-9-2 2-16,-4 0-1 15,-23-15 2-15,-9 3-1 0,-3-6 1 16,-4-1 0-16,-4-1 2 15,-5-4 0-15,-14 2 1 16,-7-2 0 0,-18-1 0-16,-6 1 1 15,-18 5 5-15,2-11 0 0,-17 3-3 16,-13 2-4 0,-31-4-6-16,-14 4-4 0,-26-2-4 15,-13-1-2-15,-10 1-3 0,-18-2 1 16,-14 1 4-1,2 3 2-15,12-1 5 0,16 4-1 16,23 6 1 0,18 4-1-16,22-1-3 15,22 2-4-15,43 4-5 0,17 1-1 16,35 3 4-16,8 6 4 16,14-10 5-16,1-1 1 0,7-7-49 15,4-3-74-15,15-1 74 16</inkml:trace>
  <inkml:trace contextRef="#ctx0" brushRef="#br0" timeOffset="83196.44">15896 3154 639 0,'-36'18'25'0,"1"-6"40"16,4-1 5-16,9-6 41 0,8-2 24 0,10-6 3 0,8-2-14 0,8-6-7 16,4-1-11-16,12-1-12 15,7 1-1-15,12 1-6 16,9 1-1-16,19 4-4 15,14-1-10-15,16 7-25 0,0 2-12 16,5 3-19 0,5-4-6-16,21 1-4 0,11 0 0 15,-1-2 1 1,7 0 1-16,-1-2-2 16,-4 2 0-16,-3 3-1 15,-20 3 0-15,-27-1 3 16,-12 3 1-16,-21-2 3 15,-8 2 2-15,-22-3 4 16,-10-2 8-16,-28-3 9 0,-18 0-2 16,-20-3-4-16,-22-2-10 15,-11-4-14-15,-10-2-2 16,-36 0-3-16,-7 1-1 16,-25 1-6-16,-9 2-7 15,-3 6-25-15,-6 1-9 16,3 6-7-16,2 0-4 15,17 9 13-15,5-1 3 16,18 3 6-16,10 1 5 0,30 4 12 16,23 0 5-16,29-5 5 15,11 0 0-15,23 1 0 16,20-2 2-16,18-1 10 16,15 1 11-16,34-3 16 15,15-4 5-15,23-7 0 16,7-4-4-1,12-7-10-15,13-4-8 0,4-1-4 16,-3-2-3-16,-14 3 1 16,-12 6 1-16,-16 2-1 0,-7 2 2 15,-31 4 4-15,-21 2 1 16,-29 5 6-16,-15-3 4 31,-19 5 6-31,-17 1-1 0,-36 1-6 0,-23 2-6 16,-35 2-12-16,-15 0-3 0,-24 1-15 31,-18-1-7-31,-12 0 0 0,-6-2 0 0,-5-1 2 16,18-1 2-16,35-4-8 15,15 0-1-15,52-2 14 16,26-4 5-16,47-1 5 16,6 1 6-16,49-4 7 15,25-1 3 1,51-8 15-16,12-3-3 0,27-10-3 15,13 1 1-15,11-4-7 16,0 0-4 0,-3 10-4-16,-2-2-3 0,-38 11-1 15,-12 2 2-15,-46 6 2 16,-30 3 4-16,-33 3 6 16,-15 0 4-16,-31 4-1 15,-11-1-3-15,-45 4-8 16,-25 0-6-16,-28-6-16 15,-4 1-16-15,6-6-26 16,18-2-17-16,22-5-51 16,16-4-26-16,20-7-290 15,13-5 267-15</inkml:trace>
  <inkml:trace contextRef="#ctx0" brushRef="#br0" timeOffset="98253.66">20790 1276 773 0,'-8'-3'82'0,"0"-3"94"0,10-2-48 0,-1-5 14 0,11-4-17 0,-6 0-17 0,2 2-30 0,-4 4-7 0,-5 10-5 16,-5-7-12-16,-7 8-23 16,-4 1-1-16,1 3 12 15,3-3 8-15,12-1 3 16,-1 3-6-16,18-1-9 16,11 0-6-16,25-1-2 15,9-1-1-15,17 0-8 16,0-5-4-16,6 2-5 15,1-2-3-15,16 2-4 16,10 2-1-16,5 1-1 16,0-2-1-16,-6 1 0 15,-4 1 0-15,3 0-1 16,14 0 1 0,-5 0 0-16,3 0-2 0,-10-4 1 15,-6-2 0-15,11 3 0 16,7 0 1-16,0-5 2 0,-5 0 0 15,-1-1 1-15,0-2-2 16,10-2-1 0,11 5 0-16,-9 5-1 15,-6 1-1-15,-13 5 1 16,-10 2-1-16,-15 5 0 0,-9 1 0 16,-23 1-9-16,-7 3-36 15,-27-4-177-15,-11 1 144 16</inkml:trace>
  <inkml:trace contextRef="#ctx0" brushRef="#br0" timeOffset="-143865.76">1673 7420 1194 0,'0'-1'92'0,"0"1"50"0,0 0 6 0,-2 3-28 0,1 6-27 0,-7 9-24 0,0 9-22 0,-11 18-16 0,0 7-2 0,-8 16-21 16,-7 11-4-16,-6 12 0 16,2 6 0-16,-7-9 2 15,10-6 0-15,-3-16-1 16,2-7-3-16,10-22 2 15,1-10 11-15,13-14 24 0,2-12 2 16,18-4 3-16,6-8-9 0,21 3-24 16,7 4-3-16,9 4 2 15,1 4-3-15,0 4-1 16,-3 3 0-16,-2-4-3 16,-3-1 0-16,-7-5-60 15,-9-1-57 1,-6-3-293-16,-4-5 238 0</inkml:trace>
  <inkml:trace contextRef="#ctx0" brushRef="#br0" timeOffset="-143531.87">1670 8010 1352 0,'-11'-6'164'0,"-2"6"131"0,0 6-40 16,2 13-71-16,-1 6-36 0,2 13-52 0,1 8-31 0,3 7-39 0,2 9-9 0,4-4-13 0,2 2-2 0,3-6-10 0,-1-7-20 0,4-9-75 0,7 5-61 0,-6-21-320 0,10-13 287 0</inkml:trace>
  <inkml:trace contextRef="#ctx0" brushRef="#br0" timeOffset="-143112.09">2187 7348 1554 0,'0'-2'90'0,"-5"12"33"0,-9 20 65 15,6 20 38-15,4 10-50 0,8 20-68 16,-4 2-33 0,2 7-50-16,1 1-9 0,-1-5-10 0,2 0-1 15,4-12-1-15,-3-3-2 32,4-6-39-32,-4-8-33 0,6-7-66 15,-6-8-27 1,4-19-7-16,-1-7-11 0,-5-20-13 15,2-14-11-15,-5-11 20 0,-3-14 44 16,-3-2 134-16,-4-4 73 16,-1 2 101-16,0 6 26 0,6 9-9 15,4 4-17-15,4 12-25 32,-1-4-13-32,15 17-17 15,2-1-13-15,3 8-34 0,8 5-11 0,-5 0-17 16,2 4-4-16,-2 7-5 15,1 2-4-15,-9 4-5 16,-3 3-2-16,-11 7 1 16,-9 3-1-1,-10 1-3 1,-6 6-2-16,-5-1-20 0,0-3-20 16,1-14-55-16,-1-4-21 15,5-20-43-15,6-6-33 16,2-24-166-1,7-9 203-15</inkml:trace>
  <inkml:trace contextRef="#ctx0" brushRef="#br0" timeOffset="-142496.52">2719 7977 998 0,'-10'8'187'0,"2"6"133"0,4 8-97 0,8 5-69 0,6 6-81 0,1-1-29 0,5 1-38 0,-4-2-3 0,3-5-1 16,5-3-1 0,-7-7-34-16,-1-5-45 0,3-6-180 15,-3-7 150-15</inkml:trace>
  <inkml:trace contextRef="#ctx0" brushRef="#br0" timeOffset="-142362.61">2817 7725 971 0,'-26'0'218'0,"0"12"271"0,-3 6-299 0,-6 4-74 0,4-5-53 0,6-17-153 0,14-8-93 0,22-26 101 15</inkml:trace>
  <inkml:trace contextRef="#ctx0" brushRef="#br0" timeOffset="-142182.5">3080 7389 1319 0,'-1'36'194'0,"-6"8"134"0,2 10-132 15,-1 12-37-15,3 8-85 0,1 5-19 0,6 3-48 0,3-2-6 16,3-5-7-16,-2-4-37 16,3-8-191-16,0 0 155 15</inkml:trace>
  <inkml:trace contextRef="#ctx0" brushRef="#br0" timeOffset="-141981.81">2990 7971 1579 0,'-6'-7'91'16,"9"1"28"-16,5-2-34 0,22 2-32 0,6-7-14 0,23-6-11 0,7-4-12 0,13-4-11 0,3 0-1 15,-11 7-59-15,-10-1-84 16,-23 18 80-16</inkml:trace>
  <inkml:trace contextRef="#ctx0" brushRef="#br0" timeOffset="-141302.62">1452 9098 1285 0,'-9'0'112'0,"4"2"79"0,3-1 13 0,4 10-29 0,-2 2-21 0,0 3-57 0,-2 8-32 0,-2 7-42 0,0 12-13 16,1 4-6-16,0 2-1 15,-6 0-1-15,-1-7 0 16,7-9 0-16,-7-7 0 0,9-18 0 16,-1-4-1-16,2-21 0 15,0-11 6-15,5-18 8 16,5-14 7-16,1-14 15 15,6-2-6-15,7 4-8 16,-2 2-5-16,1 26-13 16,-7 9 2-1,-2 23-2-15,7 9 2 0,-5 7-1 16,-2 7 1-16,3 10 0 16,-7-2-1-16,7 1-5 15,2-2 0-15,-3-7-1 16,6-5-1-16,-5-6 1 15,7-6 0-15,-1 4 0 0,3-7 2 16,-7 5-3-16,3-3-1 16,-2-5 0-16,2-3 0 15,8-12 4-15,-3-8 9 16,5-9 9-16,-2-2 7 16,-7 7 9-16,-1 7 2 15,-12 21-2 1,-1 11-5-16,-13 30-8 0,0 16-9 15,-5 20-10-15,-2 13-2 16,5 6-12-16,-2-6-21 0,16-10-90 31,4-10-84-31,24-31-251 0,1-7 247 16</inkml:trace>
  <inkml:trace contextRef="#ctx0" brushRef="#br0" timeOffset="-140976.06">2414 8941 1195 0,'-14'44'91'0,"-2"6"93"0,2 7-138 0,3 11 1 0,2 1-13 0,9-15-9 0,12-5-19 0,7-26-13 0,11-10-3 16,6-18 4-16,4-7 3 15,1-14 33-15,-2 0 27 16,-7-6 54-16,-4-3 29 16,-10 1 20-16,5 4-7 0,-18 9-28 15,1 7-23 1,-9 19-46-16,-6 9-18 16,-1 22-29-16,6 11-9 0,-1 13-52 15,2 2-37-15,11-10-107 16,6-9-96-16,19-21 161 31</inkml:trace>
  <inkml:trace contextRef="#ctx0" brushRef="#br0" timeOffset="-140776.18">3262 8529 1662 0,'-8'11'150'0,"-5"22"81"0,-4 14-32 0,-10 24-102 0,2 13-24 0,-4 15-32 0,2 5-18 0,10 8-18 0,1-6 5 0,13-8-82 16,3-10-21-16,6-15 46 16</inkml:trace>
  <inkml:trace contextRef="#ctx0" brushRef="#br0" timeOffset="-140494.02">3694 8524 1324 0,'3'14'217'0,"-3"16"220"0,-10 15-219 0,-10 19-40 0,-8 12-58 0,-4 17-37 0,2 8-26 0,-2 14-38 15,3-1-10-15,5-2-8 16,2-2 0-16,14-6-36 16,5-5-13-16,12-17-8 15,7-11-26 1,16-30-7-16,4-14 4 0,10-27-25 16,2-16 4-16,11-21-44 15,1-16-22-15,0-16-132 0,3-3-72 16,-14-6 219-16</inkml:trace>
  <inkml:trace contextRef="#ctx0" brushRef="#br0" timeOffset="-140343.11">3661 9094 1347 0,'-29'63'175'0,"7"-3"140"0,22-16-144 0,19 1-58 16,22-18-60-16,16-8-16 0,20-14-32 0,13-24 15 0,13-13-96 15,6-27 63-15</inkml:trace>
  <inkml:trace contextRef="#ctx1" brushRef="#br0">18341 11030 0,'0'0'0,"0"0"0,0 0 15,0 0-15,0 0 16,0 0 0,0 0-16,0 0 15,0 0 1,0 0-16,0 0 16,0 0-16,0 0 15,0 0 1,0 0-16,0 0 15,0 0 1,-24 40-16,24-36 16,0-1-1,0 1-15,0 0 16,-8 0-16,8 0 16,-4 0-1,4 0-15,0 0 16</inkml:trace>
  <inkml:trace contextRef="#ctx0" brushRef="#br0" timeOffset="-139285.19">11828 5238 1263 0,'-5'11'77'0,"4"-5"57"0,1 0 21 0,3-6 21 0,5 0-13 0,3 0-46 0,3 0-20 0,9 5-17 0,9 6-10 0,33-5-5 0,21 4 2 16,30-1-24-16,11 2-9 15,30 2-17-15,10-3-9 16,2 1-4-16,4-4 0 16,-20-3 0-16,-11-3-7 15,-20-2-81 1,-15-4-75-16,-25-3 84 0</inkml:trace>
  <inkml:trace contextRef="#ctx0" brushRef="#br0" timeOffset="-133721.27">10818 11617 501 0,'6'5'78'0,"2"1"74"0,-8-3-50 0,2 0-17 0,-2-3 0 0,-5 0 13 0,4 0-3 0,-3 0 0 0,3 0-6 16,1 0-13-16,0 0-26 16,1 0-5-1,9-5 6-15,-2 4 4 0,-2 1 5 16,4 0-6-16,-10 0-22 16,1 0-11-16,1 0-13 15,7 0-4-15,2 0 2 16,2 0 2-16,1 0 4 15,0 0 3-15,2-5 7 16,1 5 1-16,-1 0 20 16,-3 0 7-16,1 0-2 15,0 0 0-15,-1 0-16 16,4 0-2 0,4 0 7-16,4-1 4 0,3-3-4 15,5 1-8-15,1-3-12 0,2 1-5 16,8 2-3-16,0-2 2 15,10 2 3-15,-4 0 5 16,4 1 5-16,-2 1 6 16,-5-2 2-1,4 1-5-15,-12 2-6 0,1 0-6 0,-2 0-6 32,4 0-3-32,2 0-3 15,5-1 0-15,2-1-1 16,4 2-1-16,6-2 0 0,3 2-1 0,-4-1 2 15,-5 1 0-15,-8 0 1 16,-4-2-1-16,1 2-1 16,-3-3 1-16,8 1-1 15,1-1 2-15,4 2 0 16,4-2 1-16,-1-1 4 16,8 3 0-1,-4 1 0-15,1 0-1 0,-10-2-4 16,-11 1 0-1,1 1-1-15,-5-2 0 16,4 1-1-16,6-4 1 0,4 3-1 0,1 1 1 31,1 1 0-31,1 0 0 16,1-2-1-16,-4 2 1 0,1-3 0 16,-7 1 1-16,-2-6 1 15,-4 4-1-15,-1-7 0 16,-5 0-1-16,4 1 1 15,-1-1-2-15,0 5 2 16,-1-4-1 0,3 6-2-16,1-1 0 0,4-1 0 15,-2 4 1-15,0-3-1 16,9 1 1-16,-4 0 1 16,-5-2 0-16,-3 1 1 15,-5 4 1-15,-1-1-1 16,-4 2 0-16,-3-8-1 15,1 0-1-15,-1 2 0 16,0 3-1-16,-3-2 2 16,-4 4 0-16,-7-1 2 15,-10 2 0-15,-1 0 5 0,2 0 0 16,-1 0 5-16,1 0 2 16,-2 0 0-16,-8-6-1 15,-5-4-2-15,-6 1-2 16,-7-2-4-16,0 5-1 15,-13-1-4-15,-4 1-1 16,-15 6-1-16,-8-2-2 0,-2 2-1 16,-3 0 0-1,3 2-1-15,2 3-1 0,-4-2 0 0,3 2-4 32,-1-1-7-32,-6 3-1 0,-15-4-2 0,-5 0-1 15,-18 0 3 1,4-3 1-1,9 5 4-15,-2 0 5 0,-3 2 3 16,-7 6 1-16,-5 0-1 16,2 2-1-16,21 3 3 15,3-1-1-15,10-4 1 16,-6-5 1-16,-4-2 0 16,2-5 1-16,5 1 0 15,-3-4 0-15,12 1 1 16,2-4 0-16,-6 2-2 15,-4 3 0-15,-8 3-2 16,-1 2 0-16,7 0-1 16,-1-1 2-16,12 1 0 15,6 1 1-15,7-4 1 0,8 1-1 16,-4-6 0-16,8 0 0 16,5 0-1-16,5 0-1 15,14-2-1-15,7 0 0 16,9 3-1-16,7 2 0 15,1 0-3-15,0 0-2 0,0-1-4 16,4-5-1 0,12 6 0-16,1 0 1 15,12 4 0-15,6-2 1 0,9-1 0 16,6 1 2-16,10 1 1 16,10 0 2-16,15 1 3 15,8-4 1-15,22 0 3 16,8-5 1-16,-5-2 0 15,5-5 3-15,0-1 1 16,5 2-1-16,11 0 0 16,-3 6-2-16,-10 1 1 15,-6 4 0-15,-7 4 1 0,6-2-1 16,-6 1 0-16,-5 3 0 0,-7-4 1 16,-10-4-1-16,1-5 2 15,5-4 8-15,-2-4 6 31,-5 3 1-31,-11-2 0 16,-7-1-8-16,-10 3-6 16,-7-2 0-16,-1 7-2 15,-2 3 2-15,-8 4-1 16,-3 0 1-16,-11-2-1 16,-6 2 0-16,-5 0-2 15,-7-2-5-15,-7-1-15 0,-3 3-12 16,-2 0-52-16,-4-8-54 15,-11 4-290-15,-19-4 261 16</inkml:trace>
  <inkml:trace contextRef="#ctx0" brushRef="#br0" timeOffset="-123218.97">10512 13501 353 0,'-13'0'68'0,"1"2"78"0,1-2-1 0,-2 5 14 0,2-1 3 0,5 3 0 0,-4 2-13 0,10 2-35 0,0 0-17 0,4 3-34 0,3 1-15 0,1 0-7 16,2 7 4-16,6-4 15 15,-1 2 5-15,6-4-1 16,3-2-3-16,7-3-11 15,7 0-5-15,9-4-21 16,8-1-7-16,10-3-12 16,3-3-5-16,-2 0 0 15,8-1 0-15,7-6 0 16,7-1-2-16,18-6 1 16,6-5 0-16,3 0 0 15,-5-3 1-15,-2 6 0 0,-4-1-1 16,11 4 1-16,8 4 0 15,-3-4-2-15,0-1 1 16,0-3-1-16,-2 1 1 16,11 0 1-16,7 4 0 15,-13 5 0-15,2 3 0 16,-12 7 1 0,3 9 0-16,2 4-1 0,-9 6 1 0,-8 0 0 15,-13-7 2-15,-11 0 1 16,-2-4 1-1,-16-3 3-15,-6-3 1 0,-20-2 0 16,-8 3 1 0,-11-4-2-16,-3 1 0 15,-11-3 4-15,-1 0 1 0,-12-1 0 16,-9-1 0-16,-13-6-8 16,-12 5-7-16,-13 1-15 15,-6 2-4-15,-5 0-12 16,-13-1 2-1,-20-1-2-15,-10-2-5 0,-18-1 0 16,-7 2 3-16,-16-7 13 16,-10 4 10-16,-10 4 13 15,-1-1 2 1,-3 3-3-16,4 5-3 0,10 3-12 16,8 1-3-1,26-2-1-15,1 0 2 16,9-3 11-16,10 2 3 0,22-5-1 15,13 1-11-15,29 0-29 16,15-1-33-16,27-1 40 16</inkml:trace>
  <inkml:trace contextRef="#ctx0" brushRef="#br0" timeOffset="137687.89">7827 10992 829 0,'-19'5'51'0,"-1"3"19"0,-4 1 4 0,-3 9 4 0,-1 1 14 0,-5 0 26 0,4 1-12 15,-2-6-17-15,4 4-12 0,6 2-25 0,-1 4-9 16,5-5-21-16,4 3-3 0,5-3 28 0,0-2 14 16,8-4 22-16,7-7 5 0,12-4-20 15,15-2-4-15,17-2-5 16,4-1-3-16,21 1-10 16,22 2-8-16,22 0-19 15,15 2-7-15,9-4-8 16,-2 1-2-16,12-9-4 15,6 5 3-15,1-2 3 16,-7 3 2-16,-21 4 4 16,-5 4-1-16,-21 5-1 15,-17 4 0-15,-38 1 4 0,-22 5 3 16,-25 1 6-16,-12-1 5 16,-31 0 1-16,-15-5 0 15,-37-3-6 1,-11-6-4-16,-11-5-6 15,-5 0-3-15,-25-6-8 16,-13-5-8-16,-16-2-30 16,-6 4-16-16,-11 4-28 15,10 3-11-15,20 10 12 0,3 5 8 16,53 7 23-16,12 4 15 16,27-7 16-1,20 5 7-15,24-6 6 0,19 0 11 16,27-2 36-16,13-3 15 15,29-3 16-15,10 5-4 16,23-10-33-16,31 2-14 0,28-5-16 16,6-5-3-16,19-5-2 15,2-4 1-15,-7-2 4 16,1 2 5-16,-20 2 3 16,-10 2 3-16,-29 5-1 15,-13 4-1-15,-42 1-6 16,-24 0-14-16,-31 1-39 15,-13-1-41-15,-22-12-236 16,-5 1 13-16,-36-13 128 16</inkml:trace>
  <inkml:trace contextRef="#ctx0" brushRef="#br0" timeOffset="138226.23">7827 11155 1315 0,'0'9'97'0,"0"-1"54"16,0 9-12-16,0-1-36 0,2 2-22 0,7 4-30 0,8 1-12 0,32 3-2 0,18 0 5 0,34 3-3 0,14-4-5 0,16-1-18 0,20-7-5 16,21-3-4-16,0-4 0 0,-2-3 2 0,-15-3 1 0,-22 0 1 15,-9 4-1-15,-32-1-12 0,-17 0-18 0,-29 1-74 16,-16-5-74 0,-13 1 89-16</inkml:trace>
  <inkml:trace contextRef="#ctx0" brushRef="#br0" timeOffset="139136.19">9651 10779 549 0,'-3'2'140'0,"-7"0"110"0,-4 12-42 0,-10 3-5 0,-1 7-41 16,-2-1-20-16,2-2-32 0,9-5-28 0,7-12-13 0,9 3-5 0,0-6-14 15,12 1 5-15,6 3-20 16,2 1-10-16,20 13-15 15,-1 4-4-15,12 18-4 16,2 7-2-16,4 7 1 16,3 3 0-16,3-7-1 0,3-7 0 15,4-9 1-15,-4-9-1 16,0-3 0 0,-6-9 2-16,-8-8 2 15,-8 0 2-15,-4-2 4 0,-7-4 0 16,-19 3 8-16,-9 1 3 0,-24 11-1 31,-11 4-2-31,-16 12-8 0,-3 1-4 0,-18 7-5 31,-11 5-1-31,-10 3-10 0,-2 7-3 0,9 1-5 16,7 4 2-16,21-4 8 31,2-3 3-31,17-13 4 16,7-2 1-16,13-15-2 15,14-18 0-15,-10 0-1 0,20-17 3 16,10-22 3-16,2-7 2 16,21-20 6-16,4-7 0 15,13-5 4 1,9 0 0-16,9 9 0 0,-6 2 0 16,1 11-4-16,-7 8 1 15,-23-2-3-15,-2 10-1 16,-11 2-1-16,-11 0-1 15,0 9 0-15,-5-2 2 0,-11 5 2 0,5 1-1 16,-11-4 3 0,-2 0-1-16,-6-4 1 15,-3-5 2-15,-8-6 0 0,-4-4-1 16,-18-2-2-16,-6-3-3 16,-28 8-8-16,-15 0-12 15,-20 5-74-15,-14 9-93 0,-49 4 98 31</inkml:trace>
  <inkml:trace contextRef="#ctx0" brushRef="#br0" timeOffset="143566.16">11435 11593 316 0,'-2'-5'54'0,"-4"-1"42"0,0 3-25 0,-13 3-42 0,0 3-6 15,-9 3-11-15,-7-4-4 0,2 3-9 0,0-2-42 0,1 0 29 0</inkml:trace>
  <inkml:trace contextRef="#ctx0" brushRef="#br0" timeOffset="144550.7">11107 11595 573 0,'-10'1'114'0,"-1"1"109"0,0-2-26 0,-1 3-52 0,4-3-23 0,0 0-28 15,-2 0-9-15,6 0-12 0,1 0-5 0,1 2-13 16,-3 4-5-16,7 2-11 16,-1-3 5-16,12-1 20 15,11-2 12 1,10-7 15-16,9-1 0 0,17-4-20 15,9 4-13-15,17 3-23 16,5 3-10-16,1 12-15 0,-3 4-4 16,1 2-5-16,-1-1-1 15,23 2 0-15,8-3-1 16,1-4-1-16,4 1 1 16,1-2-1-16,2 2 0 15,15-1-1-15,6 2 0 16,-6 1 2-16,1 0 1 0,-5-1 1 15,4 2 1 1,-7-3 3-16,-7-4 2 0,-9-2 5 16,-5-6 1-16,13-2 1 31,-7-7-1-31,-9 3-6 0,-6 2-2 0,-16 3-3 16,3 1 0-16,-8 6 0 15,2 1 2-15,-11 3 2 16,-13-3 1-16,-19 1 2 15,-9 1 0-15,-15-7 2 16,-4 5-1-16,-11-8 0 16,-5 0 4-16,-3-4 4 15,-12 1 2-15,-16-1 0 16,-4-4-5-16,-29-2-5 0,-9 1-2 16,-17-2-3-1,-3 1-2-15,-5 4-1 0,-3-4 0 16,-22 3-2-16,-14 0 0 15,-18-4-3 1,-2-1-6-16,-11 2-6 0,-7-1 1 16,-5 5 4-16,4-1 4 15,-7 3 4-15,-5 1-4 16,8-2-14-16,-3 2-5 16,5 3-4-16,9 1 4 15,5 4 12-15,8-2 7 16,14-3 6-1,3 5 0-15,6 1 0 16,3-3 1-16,27 2-1 16,7 0-2-16,22-5-4 0,9-3-1 15,18-2-5-15,13 0-3 16,27-4-8-16,14 4-2 16,31-1-1-16,13 3 1 15,13 3 9-15,12 0 3 16,19 1 6-16,18 4 6 15,37 1 9-15,5-4 7 0,23-1 5 16,16 1-2-16,13-1-4 16,11 3-3-16,20-1 0 15,-13 5 4-15,6 3 11 16,4 3 8-16,-24 3 11 16,-3-1-1-16,-12 1-9 15,-8 2-8-15,-27-6-15 16,-13 0-3-16,-41-6-1 15,-22 0 0-15,-21-3 0 16,-16-4-8-16,-22-6-63 16,-18-3-45-16,-32-18 54 15</inkml:trace>
  <inkml:trace contextRef="#ctx0" brushRef="#br0" timeOffset="150891.07">14249 10570 692 0,'13'-19'95'16,"-2"3"79"-16,0-5-24 0,-6 9-13 0,0 4-8 0,-7 3-5 0,-6 7-16 15,-9 6-27-15,-8 3-13 0,-10 4-18 0,-8 1-1 0,-4 0-5 0,-4-3 4 16,1-4 6-16,3 1-5 15,-5-10-7-15,-4 0-5 16,-4-7-13-16,-4 1-5 16,4-4-9-16,-2-1-3 15,-12 5-3-15,3-5-1 0,-8 5-2 16,0-1 0 0,7 7-1-16,-1 5-2 0,10 8-1 15,-2 7 0-15,5 9 3 16,1 1 2-16,-16 3 2 15,0 3 0 1,-1-3 0-16,8 5-1 0,11 1-3 16,7 4 0-16,9-2-1 15,3 8-2-15,8 5 1 16,2-1 0-16,5 9 1 16,0-6 0-16,7-2-1 15,8 1 0-15,3-9-1 16,7 0 0-16,11-7 1 15,4 1 0-15,15-4 0 16,-3 0 0-16,24-1 0 16,8 0 0-16,20 2 0 15,16 3 0-15,9-2 0 16,4-2 2-16,1-5-1 0,1-4 1 16,16-9 0-1,9-6-1-15,-5-12 1 0,1-6 1 16,-8-15 1-16,-1-10 1 15,9-13 0-15,1-7 2 16,-14-13 0-16,-10-7 2 16,-25-8 2-16,-9-8 1 15,-22-11 6-15,-18-6 3 16,-38-3 3-16,-24 6-1 16,-37 11-8-16,-23 10-12 15,-41 12-74-15,-28 10-77 16,-47 23 80-16</inkml:trace>
  <inkml:trace contextRef="#ctx0" brushRef="#br0" timeOffset="165622.19">12167 13621 282 0,'-17'14'22'15,"-4"4"26"-15,5-9-42 0,-3 2-4 0,15-8 54 0,4 1 43 0,11-8 74 0,3-2 26 0,11 0-20 0,-1-1-34 0,6 0-69 0,6 2-23 0,2 3-27 0,0 2 2 0,4 0 18 16,6 3 2-16,9 5 6 16,9-1-1-16,27 0 1 15,13-2 7-15,10-2 10 16,-1 1-5-16,1-4-21 0,-1 1-14 0,9 4-23 16,0 3-3-1,-20 0-1-15,-10 0 2 16,-34 1 1-1,-9-3 3-15,-18 2 1 0,-6-3 1 0,-19 0 6 16,-8-2 2-16,-13-2 2 16,-9-1 0-16,-16 0-4 15,-8-1-3-15,-20-6-3 16,-16 3-1-16,-28 1-3 16,-17-4-3-1,3 4-5-15,2 3-2 0,-9 10-16 16,3 1-2-1,-6 8-1-15,2 3 0 0,36 1 15 0,9-2 2 16,33-1 3 0,13-6 0-16,21-2 4 15,18-1 3-15,13-4 6 0,8 1 4 0,28 2-1 16,9-4 0-16,30-3-4 31,22 2-4-31,30-5-4 0,6 2-2 0,6 1-1 31,0 0-2-31,-7 3 2 16,4-4 1-16,-8-2 2 16,-8 0 3-16,-21-2 22 15,-10 1 12-15,-17-4 21 16,-7-1 7-16,-27-1-9 16,-14 1-3-16,-29-4-6 15,-9-1-4-15,-26-4-12 16,-15-1-9-16,-19-5-16 15,-11 4-5-15,-13-2-12 16,-7 0-5-16,-9 3-6 0,-9-1 1 16,-13 3 7-16,-4 1 5 15,12 5 2-15,16-1 1 16,15 3-1-16,16 2 0 16,1 4-1-16,10 0-1 0,20 2-2 15,9 0-2-15,25 4-8 0,10 0-2 31,28 7-2-31,16 4 3 0,20 1 8 0,5 4 2 16,24-8 2-16,8 0 1 16,28-5 2-16,8-4 2 15,3-3 2-15,-8-2 2 16,-13 0 1-16,3-2 1 16,-10-1 0-16,-11 1 0 15,-19-2 3-15,-26 1 0 0,-25-1 4 16,-14 4 3-16,-18-1 9 15,-8-9 2-15,-22 1-2 16,-15-2-3-16,-40-2-15 16,-18 4-9-16,-23 1-15 15,-10 6-7-15,1 6-11 16,-10 5 2-16,-7 5 11 16,-3 7 5-16,13-1 12 15,22 1 3-15,27-4 1 16,23-4 1-16,11-5 2 15,12-4 0-15,29-2 0 0,14-1 0 16,36 4 0 0,7 1 0-1,22 7-2-15,7 1-3 0,18 4 1 0,14-3 1 16,24 1 1-16,3 3 1 16,-14-3 1-1,-10 0 3-15,-28 1 0 0,-10-1 2 16,-20-4 3-16,-13 1 2 15,-23-10 10-15,-11 2 5 16,-21-7 3-16,-14-4-1 0,-23-10-9 16,-7-4-5-1,-20-7-7-15,-15-3-3 0,-27 2-3 32,-14 1-3-32,-1 8-4 15,9 1-3-15,3 15-6 16,8 3-2-16,10 10 0 15,17 2 2-15,36 1 4 16,25 0-3-16,32 1-7 16,16 0-1-16,43 10 4 15,18-5 6-15,37 1 8 16,5-7 0-16,16-9 1 16,2 4 0-16,3-8 2 15,-3 0 1-15,-18-4-53 0,-12-4-120 16,-27-11 107-16</inkml:trace>
  <inkml:trace contextRef="#ctx0" brushRef="#br0" timeOffset="175285.95">12137 11502 1065 0,'-9'6'123'0,"-12"7"86"0,-9 4-50 0,-14 3-67 0,-10 6-22 0,-3-1-23 0,-7 2-4 0,2-7-5 16,-1 1-7-16,-8-6-10 16,-5-2-4-16,-28 0-13 15,-9-7-3-15,-13-4-1 0,1-7-4 31,19-19-1-31,4-6-1 16,12-15 2-16,1-8 3 0,23-3 16 16,8-3 5-16,25 1 11 15,6-2 1-15,9-3-9 16,6 1-4-16,6-1-5 0,4 3 2 0,4-1 8 31,7 3 5-31,10 4 7 0,6 0-5 0,21 4-9 31,8-1-7-31,21 3-11 16,6 0-2-16,4-2-2 16,0 1 0-16,10 8-1 15,4-2 1-15,15 13 2 16,6 5 3-16,-10 8 3 16,-7 4 0-16,-7 8-1 15,-5 1-1-15,2 4-2 16,10 0 0-16,-5 3-2 15,-5 3 2-15,-11 8 8 0,-13 4 0 16,-13 16 3-16,-8 7 1 16,-19 18-3-16,-7 5 5 15,-21 14 4-15,-5 1 0 0,-17 7-3 0,-1-1-5 16,2 2-5 0,-4-2-1-16,0-7-1 15,-6-3 0-15,-8-8-1 0,-7-3 1 16,-17 1 1-1,-7-4 0-15,-21-4 0 16,-6 3 0-16,-4-8-3 16,-1 2-1-16,-3-10-3 0,-8-3 0 0,-12-13 1 15,-4-4 1-15,3-19 3 16,2-5 2-16,-8-18 1 16,-3-13-1-16,0-18-4 15,-2-9-3-15,29-7-23 16,3-8-38-16,0 4-333 15,-8-16 261 1</inkml:trace>
  <inkml:trace contextRef="#ctx0" brushRef="#br0" timeOffset="207272.82">5563 491 630 0,'-9'12'122'0,"-1"1"132"0,7 0-2 0,3-5-35 0,3 1-27 15,-1-1-64-15,1 0-28 0,-3 11-37 16,-3 6-14-16,0 18-22 15,-4 12-7-15,-2 14-12 16,-2-1-2-16,1-7 0 16,-1-10 0-16,11-20-2 15,-1-10-1-15,2-23 25 16,6-10 13-16,-3-28 19 16,6-10 11-16,-4-24-9 15,4-2-4-15,2-3-5 0,1 4-4 16,6 11-12-16,1 9-6 15,6 22-13 1,-3 13-7-16,4 21-8 16,0 12-1-16,0 25-5 0,-2 6 3 15,-3 17-1-15,-6 6-8 0,-4 0-4 16,-1 1 0-16,-4-20 5 16,-1-11 9-16,-1-21 6 15,1-16 3-15,-3-25 1 16,4-11-1-1,0-23-2-15,5 1-2 0,2-2-2 16,2 6-1-16,6 13 0 16,1 8 0-16,1 22-1 15,3 11-2 1,-7 25 0-16,1 13 0 0,-9 22 2 16,-2 5 0-1,-4 6 3-15,7-2-21 0,10-12-70 16,0-11-50-16,8-26-158 0,4-10-95 15,6-21 215 1</inkml:trace>
  <inkml:trace contextRef="#ctx0" brushRef="#br0" timeOffset="207819.42">6473 511 1194 0,'-4'18'160'16,"-1"2"93"-16,-4 23-75 0,-1 9-40 0,9 11-77 0,1 0-27 0,14-9-33 0,9-9-6 0,12-19-8 15,11-9 1-15,7-25 7 16,4-6 3-16,-11-19 10 0,-8-5 1 0,-5-6 6 0,-9-4 8 0,-9 4 19 0,-2 0 11 0,-11 13 8 0,-2 9 0 0,-2 22-7 0,-1 18-8 0,-7 33-12 16,7 15-8-16,-1 11-16 0,7 5-3 0,14-17-9 0,7-13-3 15,12-20-21-15,3-17-33 0,4-15-95 0,0-9-95 0,2-15 129 0</inkml:trace>
  <inkml:trace contextRef="#ctx0" brushRef="#br0" timeOffset="207911.78">7280 142 1456 0,'15'19'174'0,"4"7"57"0,-4 21 10 0,-8 11-34 15,-7 24-94-15,-4 11-38 0,-7 18-51 0,1 1-10 0,7 0-11 0,9-5-6 16,18-22-67-16,9-11-52 0,18-23-134 0,1-15-169 0,12-20 243 16</inkml:trace>
  <inkml:trace contextRef="#ctx0" brushRef="#br0" timeOffset="208428.43">9168 843 1357 0,'17'12'148'0,"1"1"86"0,12-2-63 0,6-2-9 0,22-6-62 0,13-1-21 0,19-5-46 15,6 0-12-15,5-8-13 16,-3 0-13-16,5 0-121 16,6 1-117-16,-4 5 129 15</inkml:trace>
  <inkml:trace contextRef="#ctx0" brushRef="#br0" timeOffset="208638.57">11015 920 1815 0,'15'6'63'0,"8"-4"6"0,15-2 12 0,27-3 0 15,18-7-21-15,28 9-48 0,10 1-10 0,2 1-7 0,0 4-63 16,-7 6 48-16</inkml:trace>
  <inkml:trace contextRef="#ctx0" brushRef="#br0" timeOffset="-75920.54">15428 8669 797 0,'0'8'134'0,"-3"-3"160"0,-5 6-86 0,-3-3-12 0,-2 0-23 16,-6 1-44-16,-3-1-21 0,-6-2-39 0,-12 4-18 0,-9 2-26 31,-7 4-9-31,-25 6-12 0,-12 5-3 15,-38 9-1-15,-11 5-1 16,-1 7-10-16,5-4-23 16,26-3-58-1,7-6-17-15,13-9-58 0,12-4-35 16,31-15 127 0</inkml:trace>
  <inkml:trace contextRef="#ctx0" brushRef="#br0" timeOffset="-75451.82">14309 8709 1047 0,'-17'1'100'0,"-3"6"78"0,-6 4-59 0,-1 3 10 0,2 5-26 15,2 1-19-15,7 4-41 0,3 1-11 0,12 5-15 0,4 8-5 0,19 11-2 0,5 3-4 0,4 9-2 0,5-2-2 0,5-6-2 0,2-4-10 16,9-17-84-16,3-16-92 0,21-26 100 0</inkml:trace>
  <inkml:trace contextRef="#ctx0" brushRef="#br0" timeOffset="-72552.07">13617 8649 519 0,'3'0'176'16,"3"3"137"-16,-14 0-60 15,4 3-25-15,-7-2-69 16,-4-3-27-1,1-1-27-15,-3-1-17 16,3-10-22-16,-2 1-11 16,5 2-30-16,-3-4-5 0,1 2-11 15,0 4-3-15,-2 3 2 16,-4 9 2-16,-7 7 3 16,0 4-1-16,-4 11-5 15,4 5-5-15,4 8-3 16,5 7-1-16,11 2 1 15,3-2 2-15,10-1 5 16,4 0 1-16,8-3 1 16,8 4-3-16,8-4-1 15,-4-3-2-15,6-8 0 16,-3-9-1-16,-5-9 0 16,2-5 1-16,-4-21 3 15,-5-7 1-15,7-26 3 16,-7-5 2-16,-3-9 1 15,-4-7 2-15,-11-4 5 16,0 0 1-16,-8-4-1 0,-7 2-4 16,-4 10-5-16,3 10-3 0,-4 21-1 15,2 13-1 1,-10 17-4-16,-3 3-1 16,-1 13-2-16,-5 9-3 0,3 8-1 15,1 10-1-15,4 7-1 16,3 4 2-16,6 12 2 15,-4 3 2-15,7 7 1 16,2-3 0-16,6-7-1 16,7-5-1-16,19-12-1 15,4-9-1-15,17-10 0 16,7-7 2-16,3-13 0 16,-1-9 2-16,-5-13 4 15,-7-14 3-15,-6-13 9 16,-8-7 3-16,-14-15 4 15,-6-4 1-15,-10-9-2 16,-7-2-2-16,-12 1-2 0,-1 2-3 16,-5 8-5-1,-5 10-3-15,-1 16-2 16,3 12-3-16,-5 18-4 16,2 12-3-16,-2 20-6 15,0 14 0-15,5 13 2 0,6 15 0 16,11 12 1-16,2 7-2 15,14-1-8-15,5-6-3 16,17-15-1-16,5-19 1 16,18-18 10-16,3-9 2 15,4-21 7-15,3-14 1 16,-12-16 4-16,-4-14 4 16,-11-12 4-16,-4-4 3 15,-10-7 2-15,-4 2 1 0,-15 6 2 16,-12 0 1-1,-12 11-4-15,-2 6-1 0,-7 18-11 32,3 17-8-32,-4 27-6 15,-4 17-4-15,-1 23 2 0,6 10 3 16,10 21-1-16,12 6-1 0,19-2-3 16,13 0-1-16,25-27 1 15,5-14 2-15,7-27 5 16,-4-14 2-16,-6-12 6 15,-4-13 3-15,-7-18 7 16,-5-9 4-16,-13-17 6 16,-3-5 1-16,-10-9 1 0,-9 3-1 15,-7-1-1-15,-7 5-1 16,-10 16-1-16,-1 11-4 16,-7 29-15-1,-2 15-7-15,-9 40-8 0,1 16-2 16,9 25 6-16,11 9-14 0,22 0-8 15,19-9-1 1,27-20-2-16,6-15 17 16,13-25 10-1,-5-10 3-15,-11-19 7 0,-5-10 6 16,-15-18 16-16,-2-7 5 16,-16-18 9-16,-8-10-1 15,-15-12-10-15,-6-4-4 16,-11-4-3-16,-4 2-5 15,-10 15-2-15,-1 16-4 0,5 41-18 16,4 27-3-16,5 42-23 16,10 19-19-16,9 32-126 15,6 7 113 1</inkml:trace>
  <inkml:trace contextRef="#ctx0" brushRef="#br0" timeOffset="-63481.01">11885 9144 271 0,'-34'22'8'0,"3"2"-6"0,-5 1-8 0,9-1 10 0,5-9 38 0,12-2 94 0,2-7 42 0,7-1 67 16,2-3-4-16,3-1-29 15,5 2-14-15,-4-3-16 16,3 2-6-16,-5 0-15 16,3 2-15-16,4-2-41 15,8 4-17-15,12 0-17 16,16-2-3-16,24-3 2 16,16-2-6-16,20-9-19 15,9 1-9-15,8-12-20 16,-4 5-4-16,8-3-4 15,-5 4 0-15,-21 10 0 16,-18-1 1-16,-43 10 7 16,-21 1 3-16,-29 8 2 15,-13 4 1-15,-37 2-7 0,-18 2-5 16,-26 1-9 0,-12 0-2-16,-14-7-19 15,-7 3-19-15,-19-9-42 16,-10 1-20-16,2-6-7 15,8 3 9-15,34-1 36 0,17 7 20 16,37-1 23-16,27-1 6 16,47 0 28-16,29-1 17 15,49-5 36-15,12-1 12 16,33-4-10-16,19 0-15 0,13 0-34 16,3 0-11-16,-18-1-38 15,-17-2-62-15,-33 4 54 16</inkml:trace>
  <inkml:trace contextRef="#ctx0" brushRef="#br0" timeOffset="-57432.35">13096 10048 605 0,'-6'3'89'0,"-8"2"93"0,1 6-88 0,-7 3-16 0,1 0 6 0,-2 5 9 0,5-5 7 0,5 2 2 0,5-4-5 16,-2-2-4-16,7-7-15 0,1-3-3 0,6-3-6 15,10-5 0-15,3-3-5 32,6-2-9-32,8 6-15 0,3-1-14 0,15 8-18 31,7 3-5-31,18 6-3 16,4 1 1-16,9-1-1 15,1-4 1-15,-8 0 9 0,-10-1 7 16,-12-2 8-1,-13-2 3-15,-17 0-5 0,-12 0-1 16,-23 0 0-16,-12 3-2 16,-24 5-2-16,-10-3-7 15,-15 3-10-15,-13-7-3 16,-22-1-14-16,-3-5-2 0,-11-6-1 16,12-1 1-16,27-1 10 15,12 4 1-15,26 1 3 16,10 6 2-16,12 2 3 15,8 3 7-15,17 5 11 16,9 3 5-16,18 4 10 16,7-3 1-16,29 1 0 15,10-2 0-15,25-6-4 0,9 1-5 16,-11-5-8 0,-1 1-4-16,-18-2-7 0,-6 0 0 15,-15 3 2-15,-13-1 0 16,-17 6 2-1,-20-4 3-15,-23 4-11 0,-9 5-30 16,-21-4-117-16,-1-2-109 16,-1-4 127-16</inkml:trace>
  <inkml:trace contextRef="#ctx0" brushRef="#br0" timeOffset="-56697.25">13150 9579 884 0,'1'3'129'0,"-8"5"95"0,-5 3-33 0,-3 2-69 0,-3 3-41 0,1 4-43 0,3 1-15 0,0 12-17 15,-1 6-2-15,1 16-4 16,3 10-2-16,10 5-2 16,2-6-1-16,13-13 1 15,8-12 2-15,10-17 17 16,7-6 26-16,10-21 50 15,0-9 20-15,-9-16 21 16,-4-9-7-16,-17-7-21 16,-6-3-10-16,-15-6-18 15,-12 0-10-15,-16-8-22 16,-11 3-9-16,-10 11-20 16,4 14-11-16,6 24-13 15,3 13-5-15,11 32-4 16,-6 10 1-16,5 23-7 15,4 5-21-15,8 4-89 16,8-7-67-16,21-17-236 0,12-9 239 16</inkml:trace>
  <inkml:trace contextRef="#ctx0" brushRef="#br0" timeOffset="-56265.09">13607 9508 613 0,'0'0'133'0,"-6"0"155"0,0 3-40 0,-7 12-34 16,-4 2-30-16,-1 10-65 0,-7 8-33 0,1 12-50 0,1 10-16 0,10 12-17 15,2-3-3-15,21 2-5 16,4-6 0-16,17-14-1 16,6-10 1-16,4-22 5 15,4-10 10 1,0-14 39-16,0-14 22 0,-8-14 33 15,-7-8 8-15,-7-16-11 16,-10 0-15-16,-13-8-17 16,-13-1-9-16,-15-4-19 15,-8 6-6-15,-10 16-24 16,2 13-12-16,-2 38-35 16,0 18-39-16,-19 35-124 15,-1 17 117-15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06T18:10:41.626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6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4-02-06T18:11:08.687"/>
    </inkml:context>
  </inkml:definitions>
  <inkml:trace contextRef="#ctx0" brushRef="#br0">8905 5419 425 0,'6'-9'145'0,"2"-4"122"0,-4 5-87 0,-2-1-36 0,-2-1-46 0,0 4-12 15,3 0-15-15,-3 6-5 0,0-2-16 0,5 0-6 0,-2 2-7 0,5 2 1 0,-2 0 13 16,2 1 7-16,2 0-3 15,-1 0-6-15,1 0-15 16,1 0-8-16,-7 4-2 16,1-6-3-16,3 4 1 15,3 0 0-15,6-2 1 16,5 2 1-16,4-1 3 16,1 1 1-1,10 5 0-15,8-4-5 0,8 5-10 16,12-2-3-16,4 2-1 15,2-4 3-15,3-1 1 16,-6-4 0-16,2-2-5 16,2 1-2-16,7 1-1 15,9-1 1-15,6 1 8 0,3-2 2 16,-7 3 2 0,0-1 1-16,10-1-4 0,-7 2-1 15,14 5 5-15,5-3-2 16,-19 4-2-16,-9-1-2 15,-29 2-5 1,-17-1-1-16,-15 4-31 0,-8-2-64 16,-4-3 53-16</inkml:trace>
  <inkml:trace contextRef="#ctx0" brushRef="#br0" timeOffset="1475.2">7589 4843 758 0,'8'4'191'0,"-2"2"136"0,-6-6-55 0,3 3-48 0,-1-3-72 16,-2 0-27-16,-8 0-31 0,5 0-5 0,-7 10-25 0,-4-3-9 0,3 23-29 15,-5 4-9-15,-7 18 3 16,8 11-1-16,-8 8 6 0,-1 4 0 15,4-4-7 1,-3-1-6-16,9-15-2 0,5-3-8 16,7-14-2-16,1-8 0 15,2-10-1-15,-1-7 6 16,0-13 10 0,0 1 6-16,2-15 4 15,1-9 0-15,6-17-10 16,6-10-5-16,7-17-8 15,1-8-1-15,6-6-1 16,5-2 0-16,0 5 1 16,0 9 1-16,-1 11 7 0,-6 7 2 15,-5 17 1-15,0 5 2 16,-9 12 5-16,-2 7 1 16,-8 10 3-16,2 7 0 0,-3 7-2 15,-1 3 0-15,-1 12-1 16,0 4 4-1,0 9-2-15,0 4-3 16,2 4-4-16,7 3-4 16,4 2-5-16,3 1-2 15,1 4-2-15,5 0 1 16,0-3-1-16,-3-2 1 0,-3-12-2 16,1-2 1-16,-4-10-7 15,-2-8-19-15,-3-12-77 16,4-4-51-16,-1-13-127 15,2-8-105-15,-5-11 219 16</inkml:trace>
  <inkml:trace contextRef="#ctx0" brushRef="#br0" timeOffset="1723.83">7513 5200 1297 0,'0'0'141'0,"3"5"115"15,10 7-8-15,0 9-55 0,-2-1-32 0,11-1-63 0,0-2-20 0,6-4-31 0,10-2-13 0,-2-6-17 0,-1 0-8 0,1-10-40 16,7 0-73-16,-2-4 62 0</inkml:trace>
  <inkml:trace contextRef="#ctx0" brushRef="#br0" timeOffset="3624.4">18818 6818 1198 0,'5'-2'213'0,"1"-4"124"0,-4 3-83 0,-2 1-33 0,-2 1-87 0,1 1-23 0,-1 1-36 16,7 10-9-16,4 15-17 15,4 7-9-15,1 17-10 16,-1 10-8-16,-1 5-13 16,-1 3-2-16,-3-2-2 15,-6-6-2-15,-7-7 1 16,0-5-3-1,-7-11-20-15,7 1-22 0,0-12-50 16,5-3-35-16,2-15-73 0,-2-6-50 16,17-10 139-16</inkml:trace>
  <inkml:trace contextRef="#ctx0" brushRef="#br0" timeOffset="4166.57">18747 6867 831 0,'-11'-11'171'0,"0"-3"160"0,6 1-118 0,5 2-5 0,3 0-35 16,12 5-17-16,11-4-16 0,11 1-10 15,12 5-20-15,6 1-7 0,5 3-22 16,-3 2-14-16,-1 3-25 15,-7 4-12-15,-1 4-18 16,-3 2-3 0,-15 8-3-16,-6 0-2 15,-18 6 1-15,-7 2-1 0,-15 7 1 16,-11 1 0 0,-11 1-2-16,-7 1 0 0,2-13 0 15,4-1 0-15,4-16 3 16,5-9 1-16,14-10-1 0,7-3-1 15,9-3-5 1,11 3 0-16,8 4 0 0,3 4 4 16,12 0 9-1,3 3 3-15,8 6 7 0,6 4-2 16,1 4 4-16,0 3-3 16,-6 10 0-1,-7 5 2-15,-15 2-1 0,-12 4 1 0,-24 2 2 31,-18 1-1-31,-14-5-5 16,-11 6-1-16,-7-4-5 0,-1-5-2 0,-2-9-2 16,-4-5-2-16,-5-18-28 15,-1-7-29-15,-3-21-91 16,3-10-33-16,16-20 84 16</inkml:trace>
  <inkml:trace contextRef="#ctx0" brushRef="#br0" timeOffset="18493.45">7535 11782 913 0,'-12'8'108'0,"-7"8"73"0,-2-2-71 16,-4-1-57-16,1-2-7 0,8-8 14 0,5 0 11 0,10-3 18 0,2 0 7 0,-1 0 6 15,11-1-5-15,-1 1-6 0,-4 0-13 16,16 11-16-16,2-2-7 16,9 7-14-16,10 3 2 15,12-2 9-15,8-1 7 16,25-10-2 0,28-1-1-16,24-11-11 0,5-7-4 0,7-11-6 15,-12-2-5 1,0-3-9-16,1 2-4 0,-26 10-3 15,-20 4-2-15,-43 9-37 16,-19 5-74-16,-19 17 60 16</inkml:trace>
  <inkml:trace contextRef="#ctx1" brushRef="#br0">14125 16065 0,'0'0'0,"75"-36"0,-75 36 0,110-43 0,-19 7 0,-91 36 0,138-59 15,24-23-15,-91 78 0,-36 27 0</inkml:trace>
  <inkml:trace contextRef="#ctx0" brushRef="#br0" timeOffset="27640.58">10458 12825 670 0,'0'5'172'0,"0"1"177"0,0 3-143 16,0-1-1-16,-3 6-53 0,-5 5-16 0,4 2-36 0,-3 9-19 0,3 9-19 0,-3 12-16 0,4 20-18 0,2 12-10 15,4 7-12 1,5 5-2-16,-5-10-5 15,8-8-2-15,-5-19-16 0,0-13-21 16,4-15-66 0,-5-18-66-16,-2-17 91 0</inkml:trace>
  <inkml:trace contextRef="#ctx0" brushRef="#br0" timeOffset="28044.8">10358 13033 1077 0,'-8'-30'155'0,"0"5"158"0,3 1-51 16,5 10-46-16,6 0-21 0,4 0-50 0,2-1-28 0,9-4-41 0,7 4-18 0,18 2-26 0,5 4-11 0,8 7-14 16,0 2-4-16,2 8-2 15,-1 4 1-15,-17 1 1 16,-13 0 1-16,-17-5 3 15,-9-1 0-15,-16 0-2 16,-10 1-7-16,-24-5-13 16,-2 2-5-16,-10-4-4 15,1-1 8-15,10 3 7 16,8 2 4-16,13 3 3 16,11 3-1-16,15 3 12 15,4 3 7 1,9 10 3-16,3 3 2 0,1 10-11 15,-3 1-5 1,0 8-4-16,1 1 0 0,0 2-1 16,7-6-1-16,4-2-2 0,1-3 4 15,7-6-43 1,-2-5-29-16,4-7-96 16,0 3-73-16,9-14 133 15</inkml:trace>
  <inkml:trace contextRef="#ctx0" brushRef="#br0" timeOffset="28874.73">10959 13225 1037 0,'1'0'134'0,"-1"-1"111"0,0 1-36 0,0 8-45 15,-1-2-38-15,-3 11-43 0,-2 2-27 0,1 11-30 0,1 2-9 0,2 12-17 0,7-2 0 0,4-1-2 16,4-3-2-16,7-11 1 16,-1-5-1-16,10-14 1 0,-1-2 1 15,1-12 2 1,-1-5 3-16,-3-9 3 0,-1-10 5 15,-4 1 20-15,-2-4 8 16,-7-3 21 0,-7-2 9-16,-2 0-6 0,-4 5-6 15,-1 16-14 1,-5 12-9-16,4 11-15 0,2 10-4 0,-1 14-12 16,3 0-5-16,5 5-3 15,4-4 0 1,10-4 0-16,6-7 0 0,8-4 1 15,1-3 3-15,0-1 1 16,-4 0 1-16,2-6 0 16,-10 0 1-16,-5-14-4 15,10 0-1-15,-11-14 1 16,6-5 0-16,-8-10 5 16,-3-9-1-16,2 0 0 15,-2-4 1-15,-8 12-1 16,5 6 0-1,-7 17 1-15,1 11-1 0,1 15 0 16,-3 8 0-16,3 13-1 16,4-2 0-16,-7 6 0 0,0 2-1 31,0 0-1-31,-2 0 0 16,2-5-1-16,2 1 1 0,1-7 1 15,0-5-1 1,0-9 0-16,-3-13 0 0,2 0-1 15,-2-16 2-15,1-9-1 16,4-8 1 0,6-7-2-16,5-1 1 0,4 2 0 0,-1 0 1 15,2 4 1-15,-4 10 0 16,4 10 2-16,-7 8 0 0,-2 14-1 16,-2 6 0-16,-5 12-2 15,1 4-1-15,-3 5-33 16,-1 4-31-16,-1 2-73 15,2-7-61-15,7 3-228 16,3-1 248 0</inkml:trace>
  <inkml:trace contextRef="#ctx0" brushRef="#br0" timeOffset="29347.21">12066 13290 1044 0,'21'-19'163'0,"-10"10"162"16,-4 9-77-16,0 20-94 0,-7 9-36 0,-5 12-60 0,0 6-21 16,-4-6-17-16,1 3-6 15,3-6-14 1,2-3-5-16,3-12-10 0,0-10-2 16,2-12 0-16,9-5 4 15,4-20 6-15,9-1 4 16,6-16 5-16,0-7 9 0,3 7 17 15,2 2 5-15,-5 3 17 16,3 9-8-16,-9 13-11 16,-7 4-1-16,-4 24-17 31,-2 9 2-31,-10 10-12 16,-1 11-14-16,0-3-19 15,0 1-9-15,11-2-3 0,5-7 5 0,9-11 16 16,10-8 6-16,1-11 14 31,4-6 4-31,1-11 13 16,-3-10 7-16,1-10 21 0,-1 2 14 15,-13-7 16-15,2 4-2 16,-24 7-2-16,7 7-19 16,-9 23-29-1,-2 12-6-15,1 25-20 16,-10 2-11-16,7 5-49 0,3-2-37 15,22-12-119-15,0-9-75 0,16-18 161 0</inkml:trace>
  <inkml:trace contextRef="#ctx0" brushRef="#br0" timeOffset="29503.33">12945 13027 1444 0,'-21'-18'142'0,"-2"10"66"0,7 8-76 0,2 2-128 0,-2-2-68 0,13-3-288 0,6-3 221 15</inkml:trace>
  <inkml:trace contextRef="#ctx0" brushRef="#br0" timeOffset="30099.14">13085 13345 1284 0,'-5'44'73'0,"1"5"27"0,1-9-29 0,-5-4 0 0,4-8-33 16,0-6-7-16,2-6 11 16,2-5 15-16,2-6 13 15,4-7 22-15,0-6 6 0,5-9 16 16,4-2-5-1,8-9-24-15,4 1-17 0,8-1-33 16,0 4-10 0,-6 11-22-16,5 5-5 0,-4 8-5 15,0 0-1-15,14 2-4 16,0-2-5-16,10-9 3 16,4 1 1-16,-12-8 10 15,3 0 3-15,-16 0 44 0,-6-4 26 16,-10 4 50-16,-12 2 28 15,-5 4 1 1,-11 7-17-16,-12 16-55 16,3 14-25-16,1 18-46 0,5 14-9 0,8 10-7 15,6 8-2 1,11 7-1 0,1 3-9-16,4 0 2 0,0-1-2 0,-12-7-7 31,-4-6 8-31,-9-12 0 0,-8-9 6 15,-16-16 6-15,-1-13 5 0,-14-19 7 32,-5-10 10-32,-5-18 15 15,1-9 6-15,10-11-5 16,17-3-10-16,27-5-19 0,6-3-6 16,27 4-7-16,14 5-1 15,16-1-12-15,5 3-35 16,6-8-110-16,-2-5-253 15,15-1 246-15</inkml:trace>
  <inkml:trace contextRef="#ctx0" brushRef="#br0" timeOffset="30696.08">14587 13079 1256 0,'13'6'157'16,"-4"3"122"-16,2 1-14 0,-3 1-67 0,-5-2-36 0,-3 7-65 0,-1 0-28 15,-10 3-37-15,0 3-12 0,-4 5-11 16,1 0-2-16,0-1-1 16,3 1-5-16,3-5-2 15,6 0-2-15,9 2 3 16,1-8 6-16,11-2 20 16,3-1 7-16,6-4 5 15,0-1-2-15,6-2-16 16,-4 4-5-16,-4 2-5 15,-4-1-1-15,-14 7 2 16,-1 2 0-16,-20 4 0 16,-9 1-1-16,-10 7-1 15,-10-6-3-15,-2 1-6 16,-7-3-2-16,-1-7-10 0,2-7-13 16,7-15-38-16,5-9-24 15,14-11-66-15,17 2-24 16,14 1 97-16</inkml:trace>
  <inkml:trace contextRef="#ctx0" brushRef="#br0" timeOffset="31461.26">15013 13320 1837 0,'-8'3'119'0,"0"11"32"0,-9 4-5 0,1 12-66 0,-6 9-29 0,3 8-35 0,6 9-11 0,9-4-11 16,7-7-4-16,14-10-10 16,7-11 1-16,3-13 5 15,1-11 4-15,5-11 11 16,-4-8 7-16,-3-10 20 15,0-7 18-15,-6-3 34 16,-1-1 13-16,-5 9 6 16,-4 5-9-16,-7 8-25 15,-3 8-16-15,-3 12-28 0,-2 10-12 16,-3 17-11-16,-3 9-18 16,8 7-13-16,-3 1-1 15,10-11-9 1,4-9 11-16,11-19 15 0,0-7 5 0,8-8 12 15,5-11 6-15,-3-8 13 16,8 0 2-16,1-9 4 16,6 3-2-1,2 0-10-15,-4 4-4 0,-7 17-7 16,-7 10-3-16,-6 10-22 16,-6 11-20-16,-8 9-27 15,-3 9-3-15,-5 1 22 16,-2-2 22-16,-3-6 29 15,1-5 9-15,4-12 9 16,1-10 11-16,10-14 20 16,4-7 4-16,5-8-8 15,2-3-11-15,0 1-23 16,2 6-7-16,0 9-5 16,-1 7-2-16,-4 11-38 0,2 4-26 15,-7 12-66-15,2 2-16 16,1 1 29-16,-1-4 29 15,-2-5 68-15,2-9 21 16,3-6 48 0,-2-10 32-16,8-9 53 0,4-4 9 0,7-9-34 31,5 1-27-31,3 7-49 0,-1 8-14 16,-4 16-6-16,-6 7-6 15,-15 23-58-15,-7 1-55 16,-11 15-130-16,-11 7 119 15</inkml:trace>
  <inkml:trace contextRef="#ctx0" brushRef="#br0" timeOffset="32603.17">11470 14287 1104 0,'-5'0'75'16,"0"4"63"-16,-4-4 2 0,2 0 0 0,1 0-4 0,6-4-20 0,-1 1-12 0,2-7-17 0,4 1 1 15,3-9-17 1,1 4-1-16,1-3 4 0,-6-4-9 15,0 1-12 1,-3-4-12-16,-7 5-17 16,-4 3-7-16,-9 12-10 0,-3 7-4 15,-4 13-24-15,-9 9-13 16,5 13-27 0,-3 6-6-16,15 16 12 15,6-3 12-15,17-7 25 16,7-9 7-16,13-22 5 15,9-13 1-15,-3-14 16 16,5-11 10-16,-3-12 18 0,-4-7 10 16,-4-8 13-16,-9 1 2 0,-3 0-3 15,-2 12-9 1,-13 13-14-16,0 13-12 0,-2 17-18 16,1 10-4-1,4 21-11-15,1 8 0 0,6 14-32 16,-1 0-23-16,9-4-72 15,3-7-59-15,14-19-229 16,7-13 243-16</inkml:trace>
  <inkml:trace contextRef="#ctx0" brushRef="#br0" timeOffset="32824.64">12140 13864 1405 0,'-9'-38'188'0,"-4"16"176"0,-6 16-58 0,-16 23-97 0,-2 19-57 0,-8 28-96 0,0 8-24 16,8 10-20-1,6 3-3-15,7-4-7 0,7 1-3 0,7-2-20 16,7-6-22-16,5-9-94 16,1-4-47-16,5-10-178 15,-5-5 187 1</inkml:trace>
  <inkml:trace contextRef="#ctx0" brushRef="#br0" timeOffset="32991.75">11749 14528 1362 0,'20'-39'197'0,"6"2"168"0,10 12-148 0,3 9-38 0,1 8-71 0,1 5-35 0,6 0-45 0,2 0-16 0,3-5-19 0,2-3-27 0,-4-13-106 16,4-1-111-16,-2-5 133 16</inkml:trace>
  <inkml:trace contextRef="#ctx0" brushRef="#br0" timeOffset="33165.82">12449 13656 1831 0,'-3'39'165'0,"-6"15"114"0,-1 14-81 0,1 20-83 0,-2 8-41 0,1 5-55 0,-1-3-11 0,5 0-3 0,0-5-23 16,6-16-84 0,3-6-63-16,6-27 76 0</inkml:trace>
  <inkml:trace contextRef="#ctx0" brushRef="#br0" timeOffset="33683.31">12326 14247 1131 0,'7'24'114'15,"7"0"139"-15,2-2-113 0,15-3 6 0,1-7-15 0,15-9-33 0,4-6-16 0,5-11-13 0,9-8 14 0,-5-8 18 16,-6-3 1-16,-15-2-13 16,-12 4-11-16,-18-1-7 15,-10 5-6-15,-26 11-11 16,-9 2-9-16,-13 16-29 16,-5 9-13-16,7 24-12 15,4 6-9-15,13 11-6 16,8 3-1-16,22-6-1 15,10-7 4-15,20-12 8 16,9-11 5-16,16-9 6 0,7-4 3 16,1-6 1-16,0-3 1 15,-20 0 0-15,-6 3 1 16,-15 3-11-16,-6 5-27 16,-8 4-79-16,-6 3-38 15,-7 5-29-15,-4 2 26 16,-4 0 79-16,3-3 33 0,9-9 80 15,1-7 46-15,3-16 73 16,6-6 38-16,3-9-2 16,2-8-33-16,5 1-67 15,1-3-31 1,5 0-39-16,-3-3-13 0,4 2-35 16,-1-2-41-16,7 6-103 15,4-4 93-15</inkml:trace>
  <inkml:trace contextRef="#ctx0" brushRef="#br0" timeOffset="35516.19">14286 14162 1275 0,'9'8'80'0,"-3"-3"58"0,7 4-24 0,0 2-4 0,1 2-2 0,3-7-11 16,-1 0-9 0,8-4-13-16,-1-5-2 15,7-10-4-15,-4-6-5 0,2-6-12 16,-1-2-13-16,-7 0-19 16,-5-1-5-16,-15 8 5 15,-5 1 2-15,-19 6-1 16,-4 7-6-16,-13 10-17 15,-2 11-9-15,1 15-17 16,-4 9-1-16,6 15-5 16,10 6-5-1,8 3 1-15,13 1 0 0,10-4 13 16,6-9 11-16,15-12 11 16,0-10 1-16,14-11 1 0,4-8 2 15,4-13 13-15,2-11 13 16,1-12 25-16,5-5 10 15,-2-9 2-15,-2 1-7 16,-6 0-21-16,-4 2-9 16,-11 9-10-1,-7 6-3-15,-7 15-1 0,-8 4-3 0,-2 16-5 16,-1 6-4-16,1 16-11 16,0 6-3-1,3 3-19 1,5 0 1-16,11-8 5 0,2-7 0 0,4-7 20 15,2-7 2-15,5-11 2 16,-2-4 2-16,-4-15 1 16,-3-2 3-16,-2-8 6 15,-8-5 3 1,-4 3 8-16,-7 0 2 16,-10 0 3-16,-1 5-2 0,-8 5-6 15,0 3-5-15,6 7-11 0,5 7-5 31,0-1-7-31,10 6-2 0,9-4 1 0,6-1 3 16,8-1 4-16,3-7 1 16,10-3 3-1,1-7 4-15,8-5 5 0,5 1 6 32,-13-4 9-32,-1 1-1 15,-21 8 16-15,-11 3 6 0,-16 3 10 16,-11 3 0-16,-18 5-11 15,-4 4-12-15,0 7-17 16,0 1-5-16,10 7-9 16,3-2-4-16,12 4-4 15,2 2-1-15,11 4-1 16,0 1 1-16,1 4 1 16,3 7 1-16,0 2 1 0,-1 0-2 15,5 1-1 1,0-8-1-16,13-2-3 15,2-5 1-15,15-12 1 0,5-4 0 16,9-14 5-16,5-8 1 16,-2-12 4-16,-8-4 2 15,-9-6 2-15,-5 1 1 16,-14-1 4-16,2 0 3 16,-10 1 0-16,-5 8 1 15,0 13-1-15,-4 11-2 0,-2 0-2 16,2 1-2-16,-4 16-6 15,-3 7-5-15,-3 14-16 16,0-2-5-16,-1 1-11 16,1-2-2-16,3-12 13 15,-3-4 4-15,8-14 13 16,0 1 4-16,2-8 5 16,6-7 6-16,-2-12 14 15,4-6 5-15,2-8-1 16,9-1-4-16,-1 7-11 15,4 2-5-15,1 10-4 16,0 1-3-16,-2 3-28 0,-5 2-44 16,1 6-66-16,-3 3-42 15,-3 5-81-15,-2 0-3 16,-3 0 19-16,1 3 39 16,2 5 111-16,0 5 48 15,-4 1 85-15,2 0 18 0,-1 5 42 16,-3-1 10-16,-4-3-29 15,-1 3-14 1,3-4-43-16,2 2-11 0,3-8-8 16,3-2 1-1,8-6 22-15,0-8 11 16,5-5 42-16,1-1 28 0,-9-3 41 16,-5-2 20-16,-7 5 17 15,-4-1-7-15,-6 12-41 16,-7 3-26-16,1 8-52 15,-4 13-23-15,-4 18-27 16,4 10-5-16,0 14-38 16,3 6-29-16,2 10-67 15,2 2-45-15,4-4-1 0,-3-6 26 16,-1-5 71-16,-4-7 50 16,-3-18 56-16,1-7 24 15,-3-20 53-15,-2-10 19 16,2-15 8-1,-4-10-19-15,-3-26-55 0,-5-7-23 16,5-22-49 0,3-1-48-16,9 6-68 0,13 7 69 15</inkml:trace>
  <inkml:trace contextRef="#ctx0" brushRef="#br0" timeOffset="36039.58">17094 14386 1268 0,'-13'13'143'15,"-3"1"213"-15,-17 2-270 0,3 4-1 0,-9 2-30 0,-4 3-21 0,20 7-19 0,1-5-6 0,25-2-1 0,8-4-1 16,20-3-1 0,2 0 4-16,-3-7 5 0,5 1 3 15,-13-2 6-15,2 1 0 16,-16 2 13-16,-8 1 4 15,-11 2-7-15,-7 1-4 16,-15 3-18-16,-6 4-10 16,-7-5-40-16,-8-2-23 15,-2-10-42-15,5-7-37 16,21-18-142-16,14-12 169 16</inkml:trace>
  <inkml:trace contextRef="#ctx0" brushRef="#br0" timeOffset="36227.93">17278 14116 1240 0,'37'-14'247'0,"-4"-2"232"0,-17 24-191 0,-7 10-39 0,-7 21-84 0,-2 16-46 0,-11 11-59 16,1 10-27-16,-6 9-27 15,2 5-21-15,0-3-65 16,3-7-53-16,8-10-151 15,3-20-232-15,4-6 301 16</inkml:trace>
  <inkml:trace contextRef="#ctx0" brushRef="#br0" timeOffset="36963.75">17315 14522 1719 0,'22'23'49'0,"3"-1"9"0,8-7-28 0,14-4 37 0,7-5 10 0,6-6-13 0,-5-6 5 0,-3-5-17 0,-6-5 1 0,-16-8 20 16,0 1 2-16,-16-3 16 16,-6 1 5-16,-8 1 7 15,-5 5-4-15,-17 2-14 16,-1 6-12-16,-9 11-31 15,-6 8-16-15,2 20-26 16,6 13-12-16,6 18-10 16,13 4-7-16,19 8-19 15,9-3-16-15,21-18-8 16,7-6 6-16,5-14 24 16,0-14 21-16,6-16 16 15,-1-3 2-15,-3-27 2 0,5-3 1 16,-10-16 4-16,-4-3 11 15,-10 1 27-15,-11 12 8 16,-14 10 14 0,-5 11-3-16,-11 19-25 0,-5 16-12 15,1 23-21-15,-2 14-19 16,1 13-42 0,0 11-22-16,-1 5-64 15,0-1-44-15,-3-3-109 0,7-3-49 16,1-15 31-16,1-10 59 15,6-26 211-15,1-8 88 16,1-20 115-16,-2-19 41 16,2-17 14-16,0-13 18 15,-1-24-24-15,-1-17-28 16,2-16-58-16,13-3-27 0,17 13-15 16,12 18-1-1,18 29-5-15,2 14-6 0,-9 23-33 16,-4 11-14-16,-14 14-6 15,-2 6 0-15,-13 6-2 16,-4 3-2-16,-11 3-2 16,0 6-2-16,-13-3-3 15,-5 2-3-15,-9-4-6 16,-5-1-7-16,-12-6-8 16,-1-5-3-16,-16-9-6 15,-4-6-16-15,-3-5-61 16,-2-10-56-16,11-4-144 15,1-4 163-15</inkml:trace>
  <inkml:trace contextRef="#ctx0" brushRef="#br0" timeOffset="39954.41">7341 9256 827 0,'-1'9'107'0,"-7"-2"103"0,3 1-26 0,2-4-54 0,-2 0-16 0,10-4-30 0,7 4-7 0,12-2 3 15,9 4 2-15,13 0-9 16,3-1-6-1,19 0-1-15,3-5-2 0,19 0-6 16,26-5-4-16,22 5-25 16,11 5-11-16,6 9-13 0,-11 8-3 15,-1 10 2 1,-4 4 1-16,-30-6 5 0,-19 3 3 16,-41-5 9-16,-13-1-22 15,-20-5-114-15,-7-7 84 0</inkml:trace>
  <inkml:trace contextRef="#ctx0" brushRef="#br0" timeOffset="41259.06">1171 8576 965 0,'0'2'162'0,"-3"-1"113"0,-5 7-74 0,-3 5-27 0,-3 12-76 0,0 7-31 0,-2 12-46 0,-1 6-12 0,-5 17-8 16,-2 4-1-16,5 14 1 15,-2 5 0-15,4-7 0 16,1-4 0-16,8-21 0 16,-1-12 0-16,7-24 2 15,2-17 2-15,-4-10 2 16,-1-17 0-16,5-28-1 15,-3-15-2-15,3-23 0 16,0-5 0-16,1-8 19 16,7 4 9-16,6 19 15 15,-1 0 3-15,4 28-5 16,2 7-7-16,-1 23-14 0,8 18-1 16,1 12-2-1,6 18-2-15,-3 18-2 0,5 0-4 16,6 15-9-16,0 1 1 15,8-3 1-15,-6 5-7 16,-6-8-42-16,1-5-34 16,-6-12-90-16,-5-7-67 0,-10-15 128 15</inkml:trace>
  <inkml:trace contextRef="#ctx0" brushRef="#br0" timeOffset="41458.04">1075 8956 1043 0,'-8'10'196'0,"5"4"256"0,6 3-310 0,10-2-34 0,-1 0-38 0,14-5-22 0,2-10-16 16,18-13-26 0,7-7-3-16,10-10 8 15,4-7-30-15,-1-2-146 16,-3-2-138-16,0 0 146 15</inkml:trace>
  <inkml:trace contextRef="#ctx0" brushRef="#br0" timeOffset="41616.36">1783 8602 1004 0,'0'4'180'16,"-1"9"165"-16,-6 14-41 0,3 17-86 0,-6 6-52 0,5 13-84 0,-2-7-30 15,7-1-44-15,1-5-2 16,9-13-27-16,2-8-42 15,1-10-132-15,1-4-131 16,-4-17 172-16</inkml:trace>
  <inkml:trace contextRef="#ctx0" brushRef="#br0" timeOffset="41854.79">1588 8625 978 0,'-11'-17'184'0,"1"4"253"0,23 12-276 0,9 1-7 0,16 8-10 0,7 3 8 0,17 1-54 16,12 9-24-16,5 9-29 15,0-2-22-15,-8 10-9 16,-16 1-1-16,-19 9 0 16,-17-1 7-16,-19 10 5 0,-6 1 1 15,-26 2-13 1,-1 1-17-16,-11-15-65 0,-5-10-58 15,5-24-330 1,3-20 282-16</inkml:trace>
  <inkml:trace contextRef="#ctx0" brushRef="#br0" timeOffset="42021.79">2291 8655 1471 0,'33'68'133'0,"-9"8"58"0,-2 7-36 0,-8-1-108 0,-4 3-20 16,1-14-12-16,0-3 5 0,0-22-100 15,2-7-108-15,-9-13 112 16</inkml:trace>
  <inkml:trace contextRef="#ctx0" brushRef="#br0" timeOffset="42268.68">2268 8575 1520 0,'17'-8'99'0,"10"8"70"0,6 6-8 0,13 8-16 16,12 4-9-16,10 8-44 0,1 8-33 0,2 7-35 0,-6 6-10 0,-24 5 1 0,-13 5 3 15,-20 7 3-15,-9 6 2 0,-26-2-2 16,-9 4-12-16,-26-7-41 16,-7-7-35-16,-7-14-122 15,3-15-102 1,20-29 160-16</inkml:trace>
  <inkml:trace contextRef="#ctx0" brushRef="#br0" timeOffset="42567.46">3495 8529 1454 0,'-3'6'156'16,"-18"5"108"-16,-7 2 14 0,-27 6-106 0,-8 3-36 0,-13 3-79 16,0 4-28-16,18 10-30 0,3 7-6 0,23 15-7 0,10 9-2 15,20 7 2-15,7 10 0 0,19-9 5 16,9-5 1 0,8-16 1-16,9-15 1 15,1-20 1-15,3-7-33 0,5-20-109 16,-5-16-122-16,-2-27 135 15</inkml:trace>
  <inkml:trace contextRef="#ctx0" brushRef="#br0" timeOffset="43087.73">3301 8925 1298 0,'-32'20'134'0,"9"-5"106"0,10-8-95 0,15-7-28 0,4-3-10 0,19-9-12 0,8-1-20 0,10 0-33 16,4 9-18-16,-4 10-12 16,-5 11-4-16,-7 15-1 0,-5 7 0 15,-9 13 2-15,-1 5 0 16,-7 0-2-16,-6 1-5 16,-1-7-6-16,-2-9-1 15,-3-17 2-15,-4-7 3 16,0-18 5-16,-1-8 0 15,1-24 1-15,-1-12 2 16,4-31 8 0,-4-15 2-16,8-14-3 0,6 3-3 0,13 22-1 15,6 16 3-15,7 26 3 16,-1 15-3-16,1 16-6 16,-2 6-4-16,-3 14 2 15,-4 2 3-15,-12 9 4 16,-7 5 2-16,-12 11 2 15,-10 0 1-15,-8 5-3 16,-3-2 5-16,-6-12-5 16,9 1-8-16,10-10-7 15,5 0-10-15,16 6-8 16,9 1 5-16,17 7 1 0,7 1 4 0,8-1 6 31,9-3-1-31,2-6-21 16,3-11-44-16,3-12-150 0,2-5-130 0,1-9 178 15</inkml:trace>
  <inkml:trace contextRef="#ctx0" brushRef="#br0" timeOffset="43446.1">4158 8952 866 0,'-29'11'105'0,"4"0"99"0,8 0-32 0,9-7-15 0,6 4-26 0,10-6-12 0,8-2-15 0,22 0 3 0,7-2 2 16,17-4-22-16,9 0-12 0,31-8-23 15,18-4-16-15,14-1-15 16,7-6-9-16,-5 1-10 15,-6 1 3-15,0 5 1 16,-10 3 1-16,-18 5 2 16,-15 2 1-16,-33 2 3 15,-7 0 0-15,-19-2-1 16,-2-2 5-16,-11 2-43 16,0 1-35-16,-7-3-65 15,-8 1-58-15,-4 4-225 16,-4-1 248-16</inkml:trace>
  <inkml:trace contextRef="#ctx0" brushRef="#br0" timeOffset="43795.76">5273 8450 1271 0,'-13'14'90'0,"2"-1"76"0,7 0-2 0,8-4-1 0,7 0-4 0,19-1-28 0,10 0-14 0,13 8-28 15,7 8-19-15,2 2-31 16,-5 1-14-16,3 2-13 16,-7-1-1-16,9-6-2 0,2 5-1 15,3 1 0 1,5-6 0-16,-10 4 2 15,-7-3 3-15,-25 4 11 0,-10 1 7 16,-31 6 4-16,-11 2 1 16,-28 2-12-16,-9 3-8 15,-16 6-32 1,-6 0-33-16,-2 9-95 0,-6 2-65 0,-32 14 107 31</inkml:trace>
  <inkml:trace contextRef="#ctx0" brushRef="#br0" timeOffset="55105.41">7455 11934 376 0,'-11'3'73'0,"-2"-1"68"0,4 2-14 0,-4 3-31 0,-1-4-10 0,0-2 0 16,-7 4 1-16,-1-5 9 0,-3 3-7 0,3 3-27 0,0-1-10 0,4-3-19 0,-2 1 1 0,2 2 8 16,4 1 3-16,3 10 6 15,0-2-6-15,2 6-6 16,2 6 1 0,-1-1-5-16,4 13-5 15,4-7-11-15,4 4-9 16,14 3-10-16,1-10 0 15,25 5 5-15,10 0 4 0,24 4 1 16,1 2 1 0,19 2-8-16,-3-1-2 0,7-4-2 15,21-1-1-15,-3-10 4 16,3-3 10-16,-6-19 12 16,-21-3 8-16,-6-19 9 15,-5-9-5-15,-4-15 6 16,-1-4-2-16,-10-10 0 15,-12-3 0-15,-22 3-7 16,-4 1-2-16,-19 7-7 16,-9 3 1-16,-12 8 0 15,-12-1 1-15,-18 4 0 16,-14 0-1-16,-22 2-8 16,-8-3-3-16,-13 6-8 15,2-2-5-15,-14 9-5 16,-12 5-6-16,-23 17-14 0,0 4-11 0,0 24-17 15,10 11-1 1,7 18 13-16,9 6 12 16,16 10 18-1,17 3 4-15,34 3-5 0,22 4-5 16,32 2-1-16,21-5 0 0,45-7 5 16,21-5 7-16,28-15 11 15,9-7 3-15,15-15 0 16,10-11-2-16,14-14-8 15,-6-14 0-15,8-17-56 16,-5-13-72-16,8-24 75 16</inkml:trace>
  <inkml:trace contextRef="#ctx0" brushRef="#br0" timeOffset="58149.81">8034 12106 492 0,'4'-16'64'0,"4"-5"68"0,-5 6-6 0,-3 5 19 0,-3 5 13 0,-9 5 21 0,2 5-4 16,2 3-31-16,-1-5-22 0,10-1-46 0,4-1-19 0,16-2-20 0,-2-2-2 0,1 1 1 15,-2-6-1-15,-3 8-3 16,-4 6-4-16,-3 2-8 16,5 11-2-16,-1 2-7 15,-7 2-5-15,3 12 2 16,-8 6-2-16,2 6-3 15,4 10 5-15,-6 5 0 16,3 2 0-16,-1-2 1 16,2-1-2-16,4-9-3 15,-5-9 2-15,4-7 6 16,-7-4 2-16,3 3 2 16,-1-1-1-16,-4 1-5 15,0 3-5-15,-6 3-3 16,2 0-2-16,-3 3 0 0,7 3 1 15,1 1 1-15,1-1 0 16,0-1-1-16,-2-1 0 16,-1-1 0-16,1-1 0 15,-2-5 2-15,-6-2 1 0,5 5 2 16,-9-6 5-16,-11-5 0 16,-2 5 2-1,-19-10 0-15,-3 0-5 0,5 11-2 16,-3 2-1-1,4 2-3-15,2 4 1 0,-3 3-4 16,-2-1 2-16,-4 1 2 16,-5 2 0-16,-4-3 0 15,-2 1-5 1,-9 0-1-16,-2 4 0 0,-2-10 4 16,-2 3 2-1,8-2 0-15,3-7 0 0,4-2 1 16,2-3 0-16,-10-3 1 15,1-2 0-15,-20 2 1 16,-5-2-2-16,-3 4-2 16,3-1 0-16,7 2 0 15,4-2 0-15,-6-2 2 16,-4-7-1-16,-9-8 7 16,5-7 4-16,6-4 14 15,8-3 6-15,11-3 7 16,0 1-8-16,-6 2-11 15,-11 1-5-15,-9-4-13 16,-2 3 3-16,9-6-3 0,5-2-1 16,14-5-2-16,-3-2 1 15,0-5-2-15,4-1 0 16,-13-3 2-16,4-1 1 16,3-8 4-16,3 1 2 15,17-1 5-15,0-2 0 0,6 3-2 16,-1-3-3-16,1-4-6 15,3 1-2-15,-9-5-1 16,4-9-1-16,0-4-3 16,3-5-1-16,13-10 0 15,5-2-1-15,4-3 1 16,-2-6 1-16,6-5 1 16,-1-3 1-16,4-6 2 15,2 1-1-15,1-5 0 16,-1 2 1-16,3 0 0 15,0 2 0-15,0-7 1 16,-4-4-1-16,3 0 1 16,0-5-1-16,-3 3 1 15,5 3 2-15,-3-6 0 16,1-5 1-16,-3-3-2 16,3-3 0-16,-3-4-1 15,2-1-1-15,-8-12 0 16,3-2 0-16,3-7 0 15,-2 3-1-15,13-9 0 16,2-3 0-16,8-3 0 0,4-3 0 16,5-2 1-16,-3 2 3 15,3 1 0-15,-2 1 1 16,-6 9-1 0,4 0-2-16,-2-4 0 15,-4 3-1-15,10 0 0 0,-5-2 0 16,6 1 0-16,5 2-1 15,-5 11 1-15,4 6 0 0,-2 2-1 16,2 5 1 0,5 9 0-16,-5 5 0 15,4 10 0-15,-3-5-1 0,5-2 0 16,-1-1-1-16,6-2 1 16,3 5-1-16,1 5 1 15,7 4 0-15,8 3 0 16,0 4-2-16,14 2 0 15,4 2-1-15,9 13-1 16,-4 1 1-16,-2 9 0 16,-6 7 1-16,-9 14 0 15,0 7 0-15,-3 13 0 0,3 12-2 16,2 4 2-16,4 4 0 16,-1 6 0-16,3-5 1 15,-3 5 0-15,3-4 0 16,1 3 0-16,-2 2 0 15,1 2-1-15,3 10 0 16,-7 2-1-16,6 4 2 16,1 11 1-16,-3-2 1 15,-5 3 1-15,-3 6-1 0,-12-8 1 16,-1 3-1-16,-3-4 0 16,2 0 1-16,-1-1-1 15,-7-5 0-15,3 1 1 16,-3 2 0-16,-5 0 0 15,3 4 1-15,-1 0-1 16,0 4-1-16,-2 0 1 16,0 5 0-16,-1-3-1 15,0 1 0 1,1 3 0-16,2-3 1 0,0 3-1 16,-1 2 0-16,-2-1 1 15,3 0-1-15,-3 4 2 16,-4-1 0-16,-4 2 1 15,-4 3 1-15,0-4-1 16,-8 6 0-16,6 6-1 16,-9 1 0-16,2 14-2 15,7 4 0-15,-1 7 0 16,4 2 0-16,0-7 0 16,1-3 0-16,2-14 0 0,-2-5 0 15,-2-8 0-15,1-10 2 16,-2-4 2-16,-5-11 1 15,-2-9-3 1,-4-9-13-16,-7 1-62 0,-2-11-51 16,1-10-113-1,-5-7-109-15,5 0 194 0</inkml:trace>
  <inkml:trace contextRef="#ctx0" brushRef="#br0" timeOffset="58522.85">5794 7253 765 0,'9'-12'124'0,"0"-1"120"0,3 3-8 15,-5 6-54-15,4 4-22 0,-1 0-50 0,-1 6-21 0,1 11-31 0,6 1-11 16,6 12-20-16,9 4-7 16,12 11-9-1,6 3-3-15,3 4-3 16,-2 4 0-16,-6-11 0 16,-7-4 16-16,-1-6 12 15,0-7 9-15,-9-9 14 16,0-4-3-16,-11-15 2 15,-5-7 1-15,-2-13-9 16,1-13-13-16,-2-29-15 0,6-10-11 16,9-20-8-16,9-4-3 15,11 6-29-15,9 8-34 16,11 0-485-16,-3 0 375 16</inkml:trace>
  <inkml:trace contextRef="#ctx0" brushRef="#br0" timeOffset="64503.13">7523 5782 266 0,'-27'12'58'16,"-2"4"42"-16,-4 0 30 0,5-3 7 0,3-7 13 0,7-3 0 0,7-6-7 0,10 1-11 0,4 1-27 0,2-6-15 0,12 7-45 0,0-1-12 15,7-2-12-15,4 3 1 16,10 1 17-16,5 1 5 0,12-1 3 16,0-1-4-16,8-6-7 15,2 6-8 1,3 0-8-1,6 0-5-15,2 3-9 16,-13-3 4-16,-19 0 4 0,-13 0 2 0,-23-3 10 31,-1 0 4-31,-18 3-6 16,-11 3-1-16,-31 7-12 0,-5-3-3 16,-22 6-3-16,-2-3 0 0,9-1 0 31,2-6-1-31,10-4 0 15,2-7 1-15,15-2-2 0,9 2-1 16,16-3 5 0,8 7 2-16,11-3-2 0,13 4 1 15,9 3-4-15,8 0-1 16,14-1 2-16,5 1 1 16,13-2 1-16,1-4 1 0,6 2-1 15,8 4 1-15,-2-6 1 16,-11 3 0-1,-15 0 0-15,-16 1 0 0,-31 2 3 0,-1 5 2 16,-37 4-2 0,-19 3-1-16,-27 3-29 0,-11-1-13 15,1 9-10-15,-1-8-2 16,8-4 16-16,8 2 9 31,25-11 6-31,25 7-3 0,32-6 10 16,20 2 5-16,25 1 8 15,13-4 7-15,16 1-4 0,8-1-2 16,14 1-16 0,3-2-60-16,2 9 45 0</inkml:trace>
  <inkml:trace contextRef="#ctx0" brushRef="#br0" timeOffset="72434.61">12241 5954 387 0,'-19'0'62'0,"2"-5"46"0,-4 3-22 0,9-1-22 0,7 0 4 0,5-5 26 0,0 3 11 0,0-2-17 0,0 3-18 16,-2 3-41-16,1-2-17 15,-5-5-17-15,2-2-4 16,0 2 0-16,-4 1 2 16,3 0 7-16,-3 1 27 15,-4 6 50-15,-3-2 26 0,-5-1 47 16,2 2-3-1,4-6-7-15,3-2-14 0,10-2-28 16,-3-3-18-16,4 3-31 16,2 3-9-16,-2 5-17 15,2 3-7-15,7 4-14 16,8 10-5-16,13 9-1 16,8-1 4-16,24 4 8 15,3-3 6 1,9-3 15-16,8-4 0 0,3-4-1 15,10-1-3-15,7-6-12 16,-6-2-1-16,-17 2-1 0,-14-5-1 16,-29 2-1-16,-12 2 0 15,-18 3 0 1,-4 5 0-16,-13 1 1 16,-7 1 1-16,-16 2-1 15,-7-2 0-15,-26-1 0 16,-2-5 1-16,-19-8-1 15,-9-2 1-15,4-11-4 16,2-6-2-16,-1 1-7 16,1-6-3-16,4 0-2 0,11 4 0 15,24 4 0-15,17 5-1 16,34 9-10-16,1-2-2 16,28 5 1-16,18 1 3 15,20 7 11-15,4 1 5 16,13 4 4-16,-5 0 2 15,8 2-2-15,3-2 0 16,-4 0 0-16,0-1 0 0,-14-2 2 16,-9 0 1-16,-21-5 0 15,-8 1 2 1,-21-6 3-16,-8-1 4 16,-15-8 1-16,-7 0-1 0,-31-4-7 15,-12-4-6-15,-21 0-14 16,-19 2-8-16,6 3-7 15,-1 3-4-15,3 8 1 16,8-1 5-16,7 2 7 16,12 1 4-16,25 1 7 15,13 3-2-15,23-3-7 0,13 4-1 16,30-1 0-16,9-1 6 16,22 1 13-1,10-4 5-15,8-1 6 0,6 2 0 16,6-1-3-1,9 1-3-15,-7-3-1 16,-11 0-1-16,-24 3 2 16,-22-3 0-16,-27 2 1 15,-13-1 3-15,-4 2 2 0,-18 2 0 16,-24-3-2-16,-21-2-3 16,-26 0-9-16,-13-3-6 15,-4-5-13-15,2 0-4 0,9 2 0 16,8 2 3-1,16 1 11-15,16 3 4 0,24 5-4 0,20-3-4 16,33-1 3 0,17 7 2-16,27-5 10 15,9 3 5-15,14 1 7 0,6-1 2 16,14 0 2-16,6-2 0 16,-15 3-4-16,-17-3-4 15,-31 5-1 1,-19-3-1-16,-28 4 5 15,-11 2 3-15,-38 3-5 16,-24 4-2-16,-33 1-18 16,-5 2-11-16,10 3-6 15,20-1 0-15,35-2 3 16,21-1 1-16,24 1-1 16,14-7-4-16,38-2-68 15,15-8-61-15,34-26 86 16</inkml:trace>
  <inkml:trace contextRef="#ctx0" brushRef="#br0" timeOffset="89614.06">7778 9374 449 0,'-12'-4'122'0,"-1"-4"129"0,-3 1-22 0,-8 1-49 15,-1 4-20-15,-3 4-24 0,-7 4-15 16,7 2-32-16,4 0-12 0,7 5-29 15,4-7-8-15,12 0-8 16,4 1 2-16,20-1 18 16,7-4 6-16,21-2 11 15,12-5 4-15,28-6-13 16,25 0-6 0,13 1-11-16,3 4-9 15,-9-2-9-15,-7 5-3 16,-9 3-5-16,2 0-2 0,-16 11-3 15,-16-2-2-15,-26 4 3 16,-20-2 6 0,-24-3 10-16,-9 1 1 0,-23-5 7 15,-13 2-6-15,-36-5-6 16,-18-1-4-16,-23 0-9 0,-14-1-3 16,-9-1-5-16,-13-1-3 15,0 2-9-15,4 1-5 16,28 6-4-16,30 5-2 15,38 5 0-15,20 1-4 16,35 7-4-16,20-4 1 16,30 4 7-16,20-2 16 0,36-8 23 15,18-4 9-15,14-10 14 16,0-7-7-16,-19-2-12 16,-6 1-3-16,-16-3-6 15,-8 5-1-15,-30 6-3 31,-14 0-25-31,-37 0-1 16,-9 3 3-16</inkml:trace>
  <inkml:trace contextRef="#ctx0" brushRef="#br0" timeOffset="127297.28">17666 9485 276 0,'-3'1'12'0,"0"1"4"0,-2-2-10 16,-4 0 18-16,-2-2 44 0,1-1 23 0,-4-2 30 0,-3 4-6 0,-7-1-4 0,-1 2 3 16,0 3 17-16,3 4 12 0,3-3 6 15,1 3-5-15,6-4-19 16,1 0-12-16,9-3-24 15,-1 0-14-15,9-2-20 16,9-1-12-16,13-3-20 0,8 1-8 16,12-1-13-16,-3 3-2 15,10 4-3 1,-1 6 0-16,4 1-1 16,7 1 1-16,17 2 3 15,10 2 4-15,15-1 7 16,2 1 4-16,-11 1 2 15,-8 2-2-15,-21-4-2 0,-11 1-2 16,-12-3 1-16,-14-4 1 16,-15-1 7-16,-14-4 3 15,-17-1-1-15,-14 0-5 16,-18-3-11-16,-14-5-6 16,-10-3-7-1,-13-5-1-15,-26-4-3 0,-6-2 0 16,-3-5-15-16,4 3-2 15,16 5 1-15,5 8 1 16,6 10 19-16,8 2 3 0,23 7 1 16,11 3-2-16,34 2-4 15,16 3 4-15,28 1 10 16,15 2 9-16,26-3 12 16,3-4-3-16,15-4-5 15,7-6-4-15,18-2-6 16,12 0-1-16,0 0 2 15,-4 0 4-15,-29 3 7 16,-17 0 3-16,-22 2 3 16,-16-4 0-16,-22 1 9 0,-14 0 2 15,-29-4-5 1,-14 0-5-16,-25-4-26 16,-14-2-15-16,-27-3-33 15,-21-3-10-15,-6 1 2 0,2-4 9 16,26 3 28-16,26 1 11 0,29 7 5 15,15 3-3 1,29 4 4-16,13 7 4 16,30 10 14-16,20-3 6 15,31 3-1-15,20-1-4 0,24-12-10 16,-1-1-2-16,-9-5-31 16,-18-4-67-16,-24 4 57 0</inkml:trace>
  <inkml:trace contextRef="#ctx0" brushRef="#br0" timeOffset="131838.43">14863 12082 646 0,'-58'8'76'0,"-1"-2"76"0,-1 1-1 0,7-1-7 16,4 2-2-16,6 1-24 16,9 5-11-16,8-1-32 15,9 1-14-15,15-1-18 16,4-5 0-16,23-2 25 15,12 0 11-15,29 1 21 0,24-1-3 16,25 3-16 0,9 2-19-16,12 0-31 0,3-4-8 15,16-3-12-15,-1-2 12 16,-2-2 9-16,-10-5 4 16,-29-3 5-16,-9 1-6 15,-30-4-1-15,-20 3-1 0,-37-3 6 16,-23 0 4-16,-40-2-14 15,-12-3-8-15,-35-4-28 16,-6 4-12 0,-26-1-8-16,-17-2-2 0,-16 1 6 15,-3 6 1 1,7 2 1-16,4 7 0 0,19 8 0 16,11 4 4-16,32 13 9 15,21-4 4-15,37-1-2 16,21 0-3-16,26-2-2 15,21-3 5-15,47-4 9 16,19-3 9-16,27-15 5 16,8-5-3-16,16-8-3 15,6 5-1-15,-4-3 1 16,-7 5 3-16,-34 4 3 16,-27-1 0-16,-30 4 5 15,-26 5 8-15,-35 4 4 16,-20 2-4-16,-44 3-19 15,-19 1-19-15,-46-4-18 16,-21 4-2-16,-12 2 9 0,-4 1 5 16,-1-7-1-16,6-2-4 15,21-3-1 1,16-4 1-16,55 7 9 0,24 0 2 16,39 2 1-16,21 0 6 0,46 2 14 15,31-2 6 1,52-1 8-1,18-1-3-15,27 0-4 0,9 0 2 0,-13 0 3 16,-9 4 2-16,-34-3-2 16,-30 4-5-16,-42 3-3 15,-20 1-2-15,-52 5-21 16,-24 4-21-16,-46 2-27 16,-21 7-6-16,-28 5 11 15,-14-4 4-15,0 2-30 16,10 3-45-16,36 0-172 15,17 3 165-15</inkml:trace>
  <inkml:trace contextRef="#ctx0" brushRef="#br0" timeOffset="135318.21">8706 9682 631 0,'0'-3'65'0,"1"-5"57"0,-1 1-1 0,0-2 10 0,-3 1 49 0,0 0 11 0,3 3-37 0,0 2-30 16,2 3-53-16,1 3-8 0,-5 9-11 15,-1 5 13 1,-6 8 14-16,2 3 1 0,-1 1-6 16,7 4-10-1,1-3-20-15,0 6-9 0,1 4-14 16,-1 5-3-16,2 12-6 15,-2 11-2-15,-2 16-3 16,1 5-4-16,-1 14-1 16,-4-1 1-16,4-7-1 15,1-8 0-15,-1-21-1 0,5-6-7 16,-1-24-58-16,1-4-51 16,2-21-146-1,-5-13-220 1,-3-15 277-16</inkml:trace>
  <inkml:trace contextRef="#ctx0" brushRef="#br0" timeOffset="135618.2">8458 10491 1219 0,'-9'-5'67'0,"1"-3"38"0,0 3 8 0,0 5-4 0,5 0-7 0,6 5-32 0,5 9-20 16,9 16-35 0,5 5-5-16,8 8-5 0,5-2-2 15,1-8 11-15,2-2 4 16,2-7 26-16,-7-7 21 16,-5-7 33-16,-4-9 18 15,-12-9 18-15,6-10-8 16,-4-19-26-16,8-7-15 0,6-16-41 15,-2-3-12-15,-1 2-21 16,2 4-17-16,-4 6-124 16,1 10-46-16,11 5 79 15</inkml:trace>
  <inkml:trace contextRef="#ctx0" brushRef="#br0" timeOffset="136571.59">9252 10317 953 0,'0'13'177'0,"1"1"123"0,-1-3-82 0,0 2-43 0,2 1-80 0,-1 3-29 0,1 7-45 16,4 1-9-16,1-1-11 16,5-5-1-16,9-5-6 15,1-6 0-15,8-10 3 16,-3-10 3-16,-2-15 29 15,0-8 17-15,-1-4 26 16,-4 1 5-16,-4 11-17 16,-7 2-16-16,-1 17-30 15,-5 10-9-15,5 18-7 16,3 13-2-16,0 8 4 16,7 3 0-16,4-9 0 0,3-11-1 15,5-12-1 1,2-10 1-16,-1-10 3 0,-4-3 2 15,-2-5 11-15,-6-1 10 16,-11-2 7-16,-6 0 3 16,-9-3-9-16,-5 5-8 0,-1-4-11 15,2 5-4-15,2 5-4 32,7 5-3-32,2 3-9 0,2-4-1 15,18 7 0-15,2-3 2 16,15-3 8-16,0 1 1 15,4 4 3-15,0-4-1 16,-1 5 1-16,-2 6-1 0,-8-1 1 16,-4 3 0-16,-10-2 3 15,-5 2 1-15,-9-8 1 16,-1 2 1-16,-2-2-5 16,-5-5 0-16,-4-8-2 15,-1-6-2-15,8-6 3 16,3-2-1-16,1-3 1 15,9 5-1-15,4 5 3 16,0 2 3-16,8 7 3 16,-1 3 1-16,3 7 0 15,7 2-4-15,-4 9-2 16,-6 4-1-16,-1 7 0 16,-6 5 0-16,-3 4-7 15,-1 2-16-15,-2-10-77 0,1-5-77 16,4-15 93-16</inkml:trace>
  <inkml:trace contextRef="#ctx0" brushRef="#br0" timeOffset="136760.54">10340 9679 1502 0,'-24'17'129'0,"-1"2"71"0,5-5-94 0,4-8-73 0,2-6-24 0,1-12-19 16,7-7-30-16,14-14-152 16,4-4 124-16</inkml:trace>
  <inkml:trace contextRef="#ctx0" brushRef="#br0" timeOffset="136914.01">10561 9612 1436 0,'3'34'95'0,"5"11"61"0,-2 1-1 0,4 12-38 0,-1 5-17 0,-4 4-48 0,3 2-23 0,-5 0-18 16,3 1-51-16,5-7-208 16,4-6 169-16</inkml:trace>
  <inkml:trace contextRef="#ctx0" brushRef="#br0" timeOffset="137134.54">10460 9959 976 0,'-25'16'106'0,"9"-5"137"0,8-6-64 0,21-8 24 0,6-5 5 0,11-6-35 15,8-4-36-15,1-5-70 16,0 1-29-16,2 1-25 16,-1 1-40-16,-2 2-134 15,-2-1-115-15,-8 0 130 16</inkml:trace>
  <inkml:trace contextRef="#ctx0" brushRef="#br0" timeOffset="137340.56">10921 9459 1518 0,'-16'2'98'0,"5"14"49"0,1 9-9 0,10 21-34 15,2 7-19-15,7 12-38 0,-5 11-21 0,5-1-19 0,1-2 13 16,2-15-84-16,6-7-63 0,-1-7 76 31</inkml:trace>
  <inkml:trace contextRef="#ctx0" brushRef="#br0" timeOffset="137931.34">10922 9852 733 0,'-3'3'152'0,"2"2"233"0,-3 3-222 0,4-2-46 0,0 0-21 0,7-2-46 0,-1-8-13 0,11-3-4 16,4-1 4-16,1-10 5 16,5 3 5-16,7-11 1 15,0-5 0-15,7-1 3 16,-2-2 1-16,-11 0 17 15,-5 1 0-15,-19 8 7 16,-4 3 0-16,-12 14-25 16,-14 2-10-16,-4 14-24 0,-6 6-12 15,3 14-12-15,6 5-2 16,13 4-1 0,8-3-2-16,7 0 2 15,12-3 0-15,6-4 1 0,9-3 2 16,7-6 4-16,1-7 1 0,1-6 2 15,0-3 2-15,-2-4 0 16,6 1 1-16,-8-6 1 16,0 4 0-16,-12 0 0 15,-4 3 0-15,-10 0-7 16,-7 2-11 0,-7 7-22-16,-4-4-4 0,0 4-2 15,2-1 10-15,9-13 23 16,6-6 5-16,10-17 12 15,7-8 6 1,6-4 14-16,4 1 5 0,-3 14-2 16,-5 9-6-16,0 16-16 15,-6 11-6-15,2 16-17 16,1 9 4-16,0 5-166 16,3-3 122-16</inkml:trace>
  <inkml:trace contextRef="#ctx0" brushRef="#br0" timeOffset="138466.29">12273 9461 952 0,'8'-8'122'0,"-5"2"117"0,3 4-22 16,-1 7-20-16,-2 8-39 0,6 17-53 0,1 9-24 0,-1 11-34 0,7 6-9 0,-3-4-27 16,1-7-5-16,0-7 12 15,-1-6-33-15,1-16-98 16,-3-5-102-16,0-24 95 15</inkml:trace>
  <inkml:trace contextRef="#ctx0" brushRef="#br0" timeOffset="138623.29">12235 9183 1507 0,'-13'7'129'0,"1"1"85"0,5-4-142 0,-1-2-37 0,15-5-41 0,4-10-16 0,16-9-137 16,12-6 110-16</inkml:trace>
  <inkml:trace contextRef="#ctx0" brushRef="#br0" timeOffset="138845.16">12934 8961 1514 0,'-19'-9'172'0,"-3"-2"100"0,-22-4-78 0,-10 3-33 0,-1 5-59 0,-4 1-20 31,18 12-33-31,8 9-16 0,11 23-17 0,3 10-7 16,13 22-12-16,3 9 0 16,11 4-2-16,3-4 0 0,6-10-18 31,5-2-28-31,0-11-130 0,-3-5-133 0,-3-12 168 15</inkml:trace>
  <inkml:trace contextRef="#ctx0" brushRef="#br0" timeOffset="139014.67">12577 9453 1755 0,'0'5'109'0,"2"-2"36"0,4 3-34 0,4-1-60 0,4-2-20 0,9-8-22 16,7-6-14-16,18-14-117 0,10-6 88 0</inkml:trace>
  <inkml:trace contextRef="#ctx0" brushRef="#br0" timeOffset="141082.79">13588 8717 888 0,'0'-15'150'0,"-6"3"145"0,1 6-16 0,-1 6-55 0,-3 1-29 0,4 16-63 0,0 4-32 16,5 17-43-16,11 14-17 15,2 16-20-15,3 7-4 16,-4 4-9-16,6-2-3 16,0-9-2-16,-2-6 0 15,2-12 0-15,-3-10 2 16,-10-15 2-16,3-6 1 16,-8-11-10-16,0-8-4 15,-8-10-8-15,5-7-3 0,1-11 5 16,2-9 3-16,5-1 2 15,5 2 3-15,4 9 6 16,0 7 1-16,6 14 3 16,-2 1-1-16,-6 11 2 15,1 5 0-15,-11 2 4 16,-2 3 1-16,-3-4 0 16,-7 5 0-16,-4 1-4 15,-2-2-7-15,-6-2-48 16,5-3-42-16,1-10-96 15,6-2-91-15,10-20 153 16</inkml:trace>
  <inkml:trace contextRef="#ctx0" brushRef="#br0" timeOffset="141273.04">13962 8952 1052 0,'11'19'172'0,"0"1"127"0,-1 13-121 0,-1 3-33 0,4-1-65 0,6-3-20 16,1-9-28-16,4-8-11 16,1-9-8-16,2-5-25 15,-2-8-127-15,-1-12-176 16,-10-13 166-16</inkml:trace>
  <inkml:trace contextRef="#ctx0" brushRef="#br0" timeOffset="141449.32">13964 8620 1378 0,'-25'7'145'0,"-2"-1"147"0,6 0-220 0,2-6-27 0,7-1-45 0,5-12-16 0,15-7-100 16,10 1-108-16,13-18 123 15</inkml:trace>
  <inkml:trace contextRef="#ctx0" brushRef="#br0" timeOffset="141595.79">14256 8343 1545 0,'-2'27'132'0,"-3"11"71"0,5 10-15 0,5 8-68 0,3 8-29 0,6-1-39 0,2-4-16 15,1 4-23-15,-1-5-4 16,0 5-41-16,3 0-53 0,-5-7-188 31,3-3 158-31</inkml:trace>
  <inkml:trace contextRef="#ctx0" brushRef="#br0" timeOffset="141811.14">14090 8786 1540 0,'-8'-2'154'15,"3"2"112"-15,4 0-99 0,2 0-70 0,11 7-33 0,11-10-33 0,10-2-7 0,18-9-16 0,1-4-3 0,9-10-19 16,-1-2-42-16,-1 2-108 16,2 1-100-16,-6 0 131 15</inkml:trace>
  <inkml:trace contextRef="#ctx0" brushRef="#br0" timeOffset="142111.71">14997 8415 1677 0,'-17'21'102'0,"-2"3"23"0,0 4-16 0,-2 2-47 0,6 3-17 0,8-5-16 16,7 1-11-16,13-10-19 0,9-3-2 0,8-10 9 0,3-11 9 0,-1-6 24 16,-4-3 13-16,-6-5 28 15,-8-5 10 1,-12-3 3-16,-5 1-3 0,-21-9-37 16,-7 5-17-16,-17 3-56 15,-4-1-38-15,-8 14-51 16,5 4-41-16,9 1-179 15,13-4 198-15</inkml:trace>
  <inkml:trace contextRef="#ctx0" brushRef="#br0" timeOffset="142317.29">15243 7887 1104 0,'11'-25'194'0,"-4"4"222"16,-4 4-134-16,-11 11-77 0,-11 6-40 0,-5 11-75 0,-2 6-25 0,3 21-30 16,1 5-12-16,11 13-13 15,10 0-5-15,7 5-6 16,10-3-3-16,1 1 2 16,8-3-2-16,-6 1-45 15,2-6-43-15,-4-9-139 16,2-5-116-16,-13-12 187 15</inkml:trace>
  <inkml:trace contextRef="#ctx0" brushRef="#br0" timeOffset="142530.42">15089 8146 1602 0,'3'9'121'0,"3"2"50"0,15-1-44 0,5-9 5 16,11-4-46-16,4-9-16 0,8-9-40 0,3-3-16 0,-3 1-20 16,-5 4-43-16,-17 8-128 15,-8 8-145-15,-38 14 166 16</inkml:trace>
  <inkml:trace contextRef="#ctx0" brushRef="#br0" timeOffset="142871.64">13079 9742 1273 0,'-13'20'155'16,"2"9"200"-16,5 4-226 0,-2 14 11 0,8 5-56 0,2 5-33 0,7 3-43 0,4 0-6 0,1-5-1 15,3-1-19-15,5-7-96 16,4-8-80-16,-3-14 95 16</inkml:trace>
  <inkml:trace contextRef="#ctx0" brushRef="#br0" timeOffset="143313.88">12953 9865 1699 0,'9'-21'134'0,"4"-1"69"0,9 5-10 0,5-1-76 0,3 6-38 0,12 9-56 0,2 3-12 0,-4 9-7 0,-1 4 1 0,-12 4-1 16,-8 4 2-16,-17 7-6 15,-9 2-10-15,-18 5-31 16,-11 1-9-16,-4-5 1 15,1-4 12-15,14-9 27 16,9-7 4-16,16-11-2 16,8 0 1-1,14-5 7-15,13 3 9 0,13 2 17 16,8 2 6-16,2 6 8 16,-1-2 0-16,-11 11-7 15,-9-2-5-15,-18 4-7 16,-9 3 1-16,-13 1 5 15,-18 4 2-15,-17 2-2 16,-3 2-5-16,-9-6-8 16,-2-6-3-16,1-8-6 15,2-9-9-15,13-12-31 16,6-4-21-16,22-6-84 16,13-2-44-16,20-2-134 15,13 3 160-15</inkml:trace>
  <inkml:trace contextRef="#ctx0" brushRef="#br0" timeOffset="143549.54">13989 9896 1544 0,'-3'0'173'0,"-3"11"167"0,2 3-146 16,0 12-44-16,1 1-45 0,6 1-46 0,1 5-19 0,6-1-28 16,3 2-2-16,4-4-3 15,3-5-33-15,1-9-77 0,11-3-53 16,-4-16 63-16</inkml:trace>
  <inkml:trace contextRef="#ctx0" brushRef="#br0" timeOffset="143714.49">13797 9702 1839 0,'-10'19'97'16,"4"-5"30"-16,4-4-54 0,4-9-40 0,1-5-17 0,10-9-33 0,9-7-49 0,11 1-210 0,11-2 174 15</inkml:trace>
  <inkml:trace contextRef="#ctx0" brushRef="#br0" timeOffset="144005.57">14423 9685 1329 0,'-6'-6'207'0,"-1"2"153"0,-8-5-144 16,-3 6-30-1,-5-2-93-15,-1 5-32 0,-5 10-32 0,4 4-8 0,8 11-17 16,7 5-6-16,12 6-9 0,11 4-1 0,9-4 4 16,5 0 1-16,6-1 6 31,-5-7 1-31,-1 1 4 16,-3-7 2-16,-12-2 14 15,-2 1 6-15,-18-4 11 16,-8 2 0-16,-17-3-7 15,0 0-7-15,-10-9-13 16,1-5-14-16,2-10-52 16,2-8-32-16,22-3-93 15,12-4-61-15,26 2 135 16</inkml:trace>
  <inkml:trace contextRef="#ctx0" brushRef="#br0" timeOffset="144344.6">15142 9355 1256 0,'-12'-4'179'0,"-4"-3"184"0,0-1-75 0,5 2-35 0,-1-2-31 0,4 8-63 0,-7-1-34 0,14 23-61 16,-1 6-23-16,4 23-30 0,12 13-4 16,-4 10-6-16,2 4-2 15,5 2-24-15,-1-4-25 0,8-8-76 16,-7-9-51-16,5-5 90 15</inkml:trace>
  <inkml:trace contextRef="#ctx0" brushRef="#br0" timeOffset="155034.92">10828 12309 121 0,'-13'-9'37'0,"-9"2"74"0,-3 1 25 16,-8 6 62-16,-2 0 6 0,-8 8-18 0,-1 3-11 0,1 5-43 0,-5 4-19 0,-1 2-24 15,0 0-15-15,11-6-6 0,6-5 9 16,15-1 13-1,15-9-1-15,1-1-20 0,-1 0-13 16,23-1-18-16,9-4-3 16,22 2 2-16,9 1-4 15,23 1-6-15,14-6-5 16,17-1-10 0,-1-3-2-16,1-3-4 0,-6 2 2 15,-9 1 10-15,1 1 3 16,-23 5 5-16,-14-1-1 15,-26 3 1-15,-12 0 5 0,-37 0 2 16,-18-5-1-16,-37 6-12 16,-16 2-9-1,-16 5-19-15,-9 4-7 0,9 4-2 16,-6 1 2 0,-8-3 7-16,3 0 4 0,11-8 1 15,13 2-1-15,34 1 0 16,15-2 0-16,22 3-5 15,14-2 2-15,24-2 4 16,12 0 1-16,29-1 6 16,15-4-1-16,24-4-3 15,7 1 0-15,4-4-1 16,0 4 1-16,-9 2 1 16,-1 6 1-16,-21 4 3 0,-18 2 2 15,-39 4 9 1,-18-1 6-16,-38-4 5 15,-20 0 0-15,-27-5-7 16,-16-3-5-16,-5-3-8 0,-3-6-3 16,-6-1-4-1,-1-1-4-15,3 3-1 0,6 7-2 0,34 5-4 32,23 6-2-32,30 4-9 0,14 6 5 0,31-2 11 15,18 4 8-15,35-8 17 16,9-1 2-16,13-12 0 0,-1 1-2 15,-6-5-3-15,2 1-3 32,-8-1-3-32,-15 3 1 0,-31 0 0 15,-21 3-26 1,-29 2-107-16,-14 1-154 0,-27-15 147 16</inkml:trace>
  <inkml:trace contextRef="#ctx0" brushRef="#br0" timeOffset="-207071.44">9753 5982 486 0,'-15'0'71'16,"-8"-5"87"-16,-2 4-4 0,-2 2-6 0,-9 4-13 0,6 3-35 0,-3 1-13 0,1-1-16 0,6-1-3 0,5-1-6 0,20-4-3 0,-3 1 2 0,17-2 5 0,19-1 13 16,7 0 5-1,18-1 1-15,9-2-6 16,14-5-19-16,14 1-9 0,19-1-26 16,2 4-10-16,-4-4-10 15,-9 2-1 1,-7-2-1-16,-4 4 1 15,-4-2 0-15,-11 6-1 0,-26 0 11 16,-13-3 4-16,-29 3 3 16,-8 0 2-16,-32 0-5 15,-12 0-3-15,-24 0-6 16,-17 0-3-16,-5 0-6 16,-5-3-2-16,-6 0-1 0,10-5-1 15,1-2 1-15,9-1 2 16,28-3 0-16,12 1 0 15,28 1-6-15,10 1-2 16,19 1 1-16,17 1 1 0,32-2 4 16,12-2 1-16,14-3-4 15,2-7-10 1,18-2-123-16,1-4-133 0,30-23 149 16</inkml:trace>
  <inkml:trace contextRef="#ctx0" brushRef="#br0" timeOffset="-190777.68">7625 11787 429 0,'-9'-11'114'0,"-1"-2"105"0,-2-1-15 0,-1 2-34 0,2 4-19 16,0 1-4-16,-2 6-8 0,4 4-21 0,-4 5-16 0,1 5-37 0,7-1-16 15,-3 1-8-15,5-1-1 16,15 3 10 0,10 2 7-16,19-3 0 0,15 3-3 0,10-2-16 15,11-3-6 1,35-7-20-16,5-5-5 0,12-2-9 31,1 1-2-31,-20 1 2 16,2 6 0-16,-6 5 3 15,-4 3 2-15,-20 5 0 0,-11 0 1 0,-31 3 3 32,-16 0 7-32,-21-9 10 0,-14 1 5 0,-35-1 8 15,-20 4-8-15,-43-1-5 16,-6-10-10-16,-21-7-20 15,-3-12-9-15,-23-7-13 16,1-1 3-16,14-4 4 16,11 3 6-16,50 11 6 15,10 6-2-15,29 8 1 0,18 8 1 32,28 2 9-32,16 4 13 0,25-1 24 0,13-3 10 15,22-4 0 1,11-1-9-16,33-3-20 15,7 1-7-15,6-5-5 16,-2-1 0-16,-26-7 0 16,-6 3 1-16,-23 1 2 0,-7 0 3 15,-25 3 1-15,-13-5 7 16,-30 2-2-16,-21-5-9 16,-21-3-19-16,-18 5-21 15,-14-8-59-15,-7-5-32 16,2 2-129-1,-3-9-221-15,-23 0 283 0</inkml:trace>
  <inkml:trace contextRef="#ctx0" brushRef="#br0" timeOffset="-144384.4">9870 6014 470 0,'-13'-7'43'0,"-1"-2"49"15,-3 6 4-15,-4-5 7 0,1 5 0 0,2-4-20 0,4 1-21 0,6 4-27 0,7 1-7 0,-1-2-4 16,1 1 0-16,1 1 2 16,-2-1 0-16,-7-1 5 0,9 3 7 15,-2 6 18-15,2 0 13 0,0 1 2 16,0-1-9-16,0-4-23 16,-5 7-13-16,5-9-12 15,-3 2 1-15,2-2 4 16,-1 0-1-16,0 0-5 15,2 0-3-15,-1 0-8 16,-1 0-1-16,1 0-1 16,-2 0 0-16,3 0 0 15,0 0 0-15,4 4 0 16,-2-2 0-16,-1 0 3 16,-1 1 6-16,4-2 11 15,0 1 2 1,6-2 1-16,-7 0-4 0,2-8-10 15,-5 2-1-15,0-1-1 16,-2-5 0-16,2 12 0 16,-9-7-2-16,-1 7-2 0,4 5-1 15,-13-3-1-15,0-1 1 16,-8-2-1 0,-4-4 0-16,-17-8 1 0,-9-1 1 15,-10-8-1-15,-11 5 1 16,-1-1-25-16,-3 6-52 15,0 2-217-15,5-2 180 16</inkml:trace>
  <inkml:trace contextRef="#ctx0" brushRef="#br0" timeOffset="-143680.12">7625 6130 1237 0,'10'0'41'0,"-9"0"3"0,10 3-37 0,-6-1 1 0,-5-2 6 0,3 0 17 15,-11-5 18-15,-8 2 7 0,-1 3 8 16,-7 2-14 0,4 10-18-16,-4-1-8 0,10 5-5 15,3-3 1-15,3-2 21 16,11 0 12-16,11-6 14 15,9-1 1-15,19-2-15 16,1-4-12-16,2-6-15 16,1-1-5-16,11 1-6 15,9 2-3-15,13 3-6 16,2 1-2-16,7 2-3 16,-8 5-1-16,-5 1 0 15,-1 0 0-15,-5 1 0 16,4-3 0-16,7-2-2 15,7 3-1-15,1-2 0 16,-1-3 0 0,-6 0 5-16,-4 0 0 0,-5-3 1 15,6 0-1-15,7 1-2 16,5 0 0-16,6 1 1 16,-4-1-1-16,-10 2 1 0,-5-1-1 15,-1-1 1-15,-1 2 0 16,6 2 0-16,7 1-1 15,-4 2 1-15,-2 1-1 16,-3 3 0-16,-10-2-1 16,12 2 1-16,4 4 0 15,11-1 0 1,16-1 0-16,5 4 1 16,-7-1-1-16,4 2 0 0,-2-1 0 15,4-2-1-15,14 0-64 16,15-13 46-16</inkml:trace>
  <inkml:trace contextRef="#ctx0" brushRef="#br0" timeOffset="-125660.62">10350 7010 888 0,'-2'-6'70'0,"-3"1"38"15,-3 4-12-15,4 1-7 0,-4 0 14 0,6 3 30 16,2-2-1-16,8 1-19 0,-3-2-14 0,17-2-35 0,5-4-17 0,25-7-11 0,9 2-7 0,28 0 3 16,8 5 0-1,16 3-11-15,0 3-4 0,-4 6-9 31,0-3-4-31,-8 8-3 0,-3-3 4 0,-15-1-3 16,-13 4 1 0,-33-8 8-16,-18-2 6 15,-20-2 5-15,-12-2 4 0,-17 0-6 16,-9-7-6-16,-31-3-5 0,-16-7-8 16,-19-1-4-16,0 1-3 15,-9-1-4 1,-9-1-4-1,0 3-7-15,-5 4 0 16,18 10 3-16,18-1 6 0,31 6 8 16,18 0 1-16,24 1-2 0,15 4 1 0,18-5 10 31,11 2 6-31,35-1 9 0,9 1 0 0,31-1-7 16,12-1-5-1,6 2-5 1,-1 3-1-16,-2-1 1 15,-11 6 2-15,-9 2 1 16,-7 1 1-16,-28 0-1 16,-16-2 1-16,-28 1 8 15,-21-2 2-15,-28-1 1 16,-19 1 0-16,-25-9-8 0,-12-1-5 16,-8-1-10-16,-9-9-10 15,-19 5-11-15,1-2-11 0,-7 2-11 31,14 3 4-31,33 2 11 0,15 2 10 16,31-2 17 0,21 0-2-16,29 1 16 0,12-2 11 0,45-1 11 15,20-2 9 1,37-1-3-16,16 3-1 0,-2 2-2 16,1 0-2-16,-18 2 1 15,-5 3-13-15,-14 4-3 0,-20 0 3 16,-35-1-7-16,-21 2 9 15,-36 2 2-15,-25-2-5 16,-33 1-1 0,-21-8-11-16,-19-3-5 15,-4-2-1-15,-10-5-13 16,-8-4 4-16,-1-2-2 0,0-1-1 16,26 3 7-16,23 3 0 15,34-2-2 1,24 6-4-16,30-6 0 15,23 7 4-15,39-2 5 16,15 4 5-16,41 2 3 0,-1 4-1 0,2-2 1 31,3 3-1-31,-18 2-1 0,-3 2 1 16,-23 2 0-16,-21-1 2 0,-41 5 5 16,-27-2 3-16,-48 4-5 15,-21 1 0 1,-29-7-7-16,-5-4-4 15,-12-8-6-15,-2-3-7 0,9-3-4 0,10-4 0 32,38 9 5-32,25-6-4 15,43 6-6-15,25 1 2 16,49-5 4-16,23-4 10 16,33-7 7-16,14-9-1 15,27-4-24-15,-1-7-45 0,5 1-496 16,-9 1 384-16</inkml:trace>
  <inkml:trace contextRef="#ctx0" brushRef="#br0" timeOffset="-91765.4">8838 5963 439 0,'-33'-6'89'0,"2"3"65"0,-7-4-47 0,0 6-68 0,0 1-25 16,-1 0-12-16,2 0-2 0,4 3 4 0,5 3 13 0,1 4 27 0,3 6 17 0,1 2 39 0,-1 8-1 15,3 4-11-15,-2 1-6 0,1-1-18 16,4-3-6-16,3-5 5 16,-1-5-1-16,13-7-15 15,4-1-6-15,13-6-18 16,9-3-9-16,22-3-5 15,10-9 4-15,34-9 2 16,17-6 1-16,20-3 0 16,0-4 1-16,-6 4 0 15,1-2-1-15,-9 12-3 16,2 2-4-16,-26 10 3 16,-15 1 0-16,-32 7 4 15,-25 1 4-15,-16 10-4 16,-15 5-13-16,-35 6-94 15,-13 3-137-15,-40 2 127 16</inkml:trace>
  <inkml:trace contextRef="#ctx0" brushRef="#br0" timeOffset="-87221.37">6391 12519 865 0,'-25'19'112'0,"-2"-5"102"0,2-1-23 15,1-9-31-15,10 3-9 0,2-4-27 0,9 0-25 0,10 10-46 0,12 7-19 16,22 18-24-16,15 4 1 0,45 9 0 0,25-7 2 0,35-14-6 0,20-11-5 0,30-19-7 16,15-11-3-16,22-17 12 15,6-9-5-15,-21-21 3 0</inkml:trace>
  <inkml:trace contextRef="#ctx0" brushRef="#br0" timeOffset="-78271.69">16464 9535 786 0,'0'5'61'0,"-1"3"66"0,-1-5-72 0,2-2 11 0,0-1 34 0,0 0 18 0,0-3 3 0,0 2-8 0,2-6-27 0,-2 6-16 0,1-1-28 0,1 1-8 0,1-4 3 0,3 5 5 16,1 0 12-16,2 3 4 15,12 0-1-15,2-1-4 16,15 1-17-16,10 2-6 15,18-1-17-15,17 4-4 16,10-1-1-16,2 2 2 16,6-3-1-16,8 2 1 0,20 0 2 15,13-3-1-15,2 3 10 16,-4-2 2-16,-9 5 1 16,-3 2 1-16,0 6-5 15,-2 0-2 1,-27 0-3-16,-15-1-3 15,-24-5-1-15,-13 0 1 16,-15-9 4-16,-9 0 3 0,-21-4 5 16,-4-4 2-16,-21 0-9 15,-13-9-2-15,-17 0-12 16,-10 1-4-16,-33-4-6 16,-17-1-1-16,-25 4-11 15,-2 1-15-15,-7 5-40 16,-14 1-25-16,-1 7-13 15,-1 6 13-15,24 5 44 16,26 3 26-16,42 0 30 16,17 3 7-16,45-3 11 15,23 0 15-15,49 4 30 16,18 0 7-16,57-4-5 16,30-2-15-16,34-13-30 15,20 0-11-15,24-14-5 16,-9-7-1-16,10 1-11 15,-5-10-59-15,-34-3 44 16</inkml:trace>
  <inkml:trace contextRef="#ctx0" brushRef="#br0" timeOffset="-38317.44">7611 9349 666 0,'0'2'128'16,"-13"-2"97"-16,-1 6-66 0,-10 2-25 0,-4 1-40 0,4 4-12 0,-9-1-21 0,6 1-10 0,7-3-10 16,-1-3-5-16,15 0-3 15,0-3 2-15,14 3 17 0,6-2 15 16,13 2 24 0,0-2 11-16,10 5 4 15,-2 1-7-15,8 0-12 16,13 3-9-16,8-8-17 15,11 1-6-15,29-7-8 0,15-10-9 16,2-4-6 0,5-8-2-16,-12 3-14 0,-4-3 1 15,10 4-8-15,-8 6-3 16,-14-4 0-16,-13 10-3 16,-34-2-69-16,-20 0-73 15,-7 17 78-15</inkml:trace>
  <inkml:trace contextRef="#ctx0" brushRef="#br0" timeOffset="-32813.09">10563 6946 286 0,'-22'1'71'0,"-2"10"83"0,-6 2 7 0,-8-1-2 0,2 9-10 16,4-1-24-16,4 3-8 0,9-6-18 0,3-1-11 0,14-16-16 0,-5 3-3 0,11-6-5 0,3-4 0 15,5 9-8-15,14-2-6 0,16 5-16 16,13 9-4-16,15 3-15 15,9 1-4-15,22 1-6 16,4-5 1-16,-4-10 14 16,0 6 2-16,-11-4 3 15,-8-4-2-15,0 3-7 16,-14-5 5-16,-25-2 29 16,-20-4 16-16,-31-1 11 0,-25-4-4 15,-30-4-32-15,-17-4-23 16,-21 1-20-16,-5 6-13 15,-33 1-18-15,0 3-4 0,-7 1-7 16,-1 1 2-16,41 4 8 16,13 2 8-16,33 0 10 15,18 2 4-15,37-2-2 16,3 0 4-16,39 0 11 16,12 0 9-16,25 0 17 15,9 0-1-15,28 3-6 16,17-3-3-16,7 2-3 15,-2-1 2-15,-18-1 3 16,-20 2 2-16,-29 1-1 16,-8-1 0-16,-34 2 5 15,-19-2 3 1,-31 1 0-16,-18 2-2 0,-27 3-14 16,-8-5-12-1,-30 3-23-15,-3-4-8 16,0-1-9-16,10 3 4 15,37 2 13-15,24 5 3 0,35-3 1 16,15 3 3-16,39 0 12 16,18-2 11-16,36-7 18 15,9-2 4-15,12-6-6 16,-6-1-4-16,-13 4-5 16,-3-2-13-16,-13 15-167 15,-23 1 121-15</inkml:trace>
  <inkml:trace contextRef="#ctx0" brushRef="#br0" timeOffset="-28943.42">7471 13217 807 0,'-5'2'135'0,"-2"1"120"0,3 5-97 0,-4-3-21 0,3 4-40 0,-3-4-11 0,7 1-24 0,1-3-3 0,12 9-2 31,9 0-1-31,13 9-9 0,12 2-7 16,19 12-9-16,9-3-7 0,32 1-11 15,17-2 2-15,16-12 7 16,7-6 7-16,-5-10 21 15,1-5 6 1,1-1 4-16,-1-5-2 0,-17-3-15 0,-21 3-6 16,-38 4-14-16,-12 0-3 31,-29 6-36-31,-15 7-42 16,-34 18-241-16,-15 13 186 15</inkml:trace>
  <inkml:trace contextRef="#ctx0" brushRef="#br0" timeOffset="126761.75">8797 6651 404 0,'-41'11'28'0,"-1"-5"19"0,-1 2-32 0,-1-5-25 0,3-3-6 16,1-1-28-16,-4-3-20 0,3-3 37 0</inkml:trace>
  <inkml:trace contextRef="#ctx0" brushRef="#br0" timeOffset="127105.29">8204 6663 616 0,'-41'11'125'0,"-5"-4"122"0,2 1-21 0,-11-8-44 16,3 3-23-16,5-3-31 0,4 0-22 16,13-3-23-1,3 3-7-15,7-7-7 0,1 1 4 16,8 4-13-16,9 2-8 15,1 0-31-15,2-4-12 16,13 12-2-16,8 3 7 0,8 3 27 16,15 3 9-16,19 7-2 15,2 1-1 1,13 8-22-16,0 0-11 0,0 5-4 16,11 2-3-16,22 4-3 15,19 0 3-15,17 3 5 16,5 8-1-16,3-6 10 15,9 2-2-15,8-13-11 16,7-12-1-16,30-10-5 16,0-8 0-1,18-10 3-15,22-7 1 0,-6-5 5 16,9 1 2-16,2 4 3 16,-23-2-1-16,-22 8-4 15,-13 1-4-15,-47 0-10 16,-14 2-25-16,-45-1-117 15,-25-10-80-15,-31-3 109 16</inkml:trace>
  <inkml:trace contextRef="#ctx0" brushRef="#br0" timeOffset="128552.26">6122 13470 895 0,'-16'-3'81'0,"-1"-2"62"0,2 3-20 15,0-1-2-15,4 3-3 0,6 3 4 16,-2-1-4-16,7-1-12 0,0-1-9 0,13-1-22 0,0-5-16 0,18 1-19 0,4 3-2 0,15 2-4 0,14 5 3 0,22 19-2 31,20 10-3-31,44 12-7 0,5 3-1 0,35 0-9 16,22-5 7-16,20-11 17 15,36-6 3 1,25-16 23-16,2-5-2 16,24-4-8-16,-3-2-2 15,-1 3-16-15,-9-1-8 0,-20 6-11 0,-23 1-15 16,-37-6 331-16,-10-4-247 16</inkml:trace>
  <inkml:trace contextRef="#ctx0" brushRef="#br0" timeOffset="129851.81">6851 9679 1428 0,'0'0'24'0,"1"3"-6"16,-2 20 47-16,-6 1-31 16,1 14 34-16,-4 1 14 0,6-2 11 0,4 0 12 0,22-7-2 0,8-14-3 0,27-5-19 0,17-3-11 0,33-11-29 0,35 6-11 0,41-3-8 0,27-3 6 15,39-10 0 1,8 1 11-16,43-6 11 0,-7 1-6 0,10 6-1 0,-9 8-16 0,-26 15-28 0,-2 11-70 15,-41 33 48-15</inkml:trace>
  <inkml:trace contextRef="#ctx0" brushRef="#br0" timeOffset="-182733.84">19545 9593 1000 0,'-7'0'125'0,"-3"0"105"0,-1 7-22 0,-16 4-47 0,-4 0-27 0,-14 6-56 16,-5 4-26 0,1 4-36-16,5 0-5 0,14-3 12 0,9 0 6 0,14-4 14 0,8-3 5 15,23-2-4-15,10-2-3 0,31-5-11 0,19-4-5 16,28-4-10-1,0-7 3 1,5-2 2 0,-12-2-2-16,-12-2 3 0,-8-1-3 15,-32-2 4-15,-23 6 1 16,-43 4-6-16,-27 2-6 16,-35 7-12-16,-18 10-6 0,-15 13-2 15,-8 3-7-15,-7 7-7 16,6-4 0-16,25-1 3 15,25-7 9-15,38-5 10 16,24-1 10-16,35-10 15 16,19 2 6-16,43-6 9 15,12-2-7-15,11 1-13 16,3 1-5-16,-23-1-6 16,-7 4-2-16,-32-2 4 15,-20 2 3-15,-47 4 1 16,-21 6-1-16,-42 2-9 15,-14 5-11-15,-18 6-32 0,-8 2-16 16,9 0-34-16,7 0-12 16,38-6-27-16,25-3-44 15,40-10 103-15</inkml:trace>
  <inkml:trace contextRef="#ctx0" brushRef="#br0" timeOffset="205302">17032 10522 828 0,'0'-4'139'0,"-1"-1"96"0,-10 2-55 0,-2-2-11 0,-12 5-52 0,-4 2-16 0,-13 5-34 0,-6 6-16 15,1 3-19-15,5 6-12 0,13 5-15 16,9 3-4-16,21 3 6 16,18 3 11-16,30-6 16 15,17-2 10-15,31-9 2 16,10-6-7 0,36-13-12-16,21-8-12 15,8-6-7 1,11 0-4-16,-11 1-1 0,-14 0 1 0,-14 10 1 15,-18-1 0-15,-36 2 2 16,-25 2 1 0,-28 2 2-16,-10 2 4 0,-25-2 3 15,-12 1-6-15,-24-1-13 16,-22-2-12-16,-40-8-15 16,-22-8-5-16,-32-6-9 15,-6-5 0 1,-10-8 3-16,0-4 0 0,12 0 4 15,9-1 5 1,34 5 6-16,23 9 11 0,36 10 32 16,14 3 12-16,35 13 7 15,-5-3-2-15,33 13-10 16,18 5-6-16,25 9-3 16,15 1-1-16,42-3-4 15,12-3-4-15,7-9-3 16,-1-2 3-16,-5-8 2 15,-6-7 0-15,-7 4 4 16,-23 0 0-16,-37-2 4 0,-22 4 8 16,-39-1 21-16,-16 0 1 15,-48 1-4-15,-29-2-8 16,-35-2-24-16,-10 0-4 16,-7 2-2-16,-4-6-6 15,9-2-12-15,5-2-2 16,35 2-3-16,28 6 4 0,45 4 0 15,23 2 0 1,47 13 10-16,27 2 2 0,54 3 8 16,12-2 3-16,21-2-7 15,8-4-1-15,-3 0 1 16,-12-10 28-16,-27-4-47 16,-25-19 22-16</inkml:trace>
  <inkml:trace contextRef="#ctx0" brushRef="#br0" timeOffset="207956.58">6521 13566 952 0,'-8'-8'138'16,"0"3"114"-16,-5 5-29 0,-1 5-70 0,-6 3-29 15,4-2-48-15,0 1-19 0,4-3-17 0,2-2-3 0,10-2-7 0,0 0-5 0,10 6-11 0,10 5-5 0,29 8 2 0,19 5 3 0,30 3 3 0,14-2 0 0,12-1-5 0,12-2-3 16,20-3-6-16,16 3-2 0,0 1 2 15,3-4-2-15,0-3 0 16,-3-3 1-16,-1-7 0 16,-7-1 0-16,-11-5 1 15,-7-2 0-15,-13-1 5 16,-18 1 6 0,-41-4 9-16,-15 1 4 0,-31 4 6 15,-6-6 7-15,-25 3 3 16,-10-9-3-16,-18-3-21 15,-7-7-15-15,-24-7-18 16,-5 0-3 0,-36 0 8-16,-12-3 4 0,-16 6 2 15,-11 0-1-15,-8 10 0 16,-17-4 0-16,-13 10-20 16,-8 6-6-16,-4 5-1 15,12 4 2-15,24 3 22 0,23-2 7 16,46-5 1-1,24-1 2-15,35-3 10 0,11-3-3 16,31 3 4-16,19-4 1 16,38 4-1-16,25 2 8 15,52 2-2-15,12 0-1 16,24 2-9-16,15-1-4 16,-8 2-2-16,-10 5 1 15,-13 0 1-15,-20 2 1 16,-19 1 2-16,-10 0 0 15,-25 1 4-15,-23-2 2 0,-36-4 7 16,-16 2 12-16,-29-6 4 16,-8-2-6-1,-47-2-26-15,-24-4-26 0,-37-7-33 16,-9-1-11-16,-26-3-1 16,-16-2 7-16,-9 3 24 15,-5 6 14-15,11 9 21 16,24 1 8-16,39 9 6 0,24 2 0 15,51-3-11-15,29 5-4 16,46-2 11-16,27 6 10 16,55-9 18-1,24 0 5-15,52-17-18 0,16-7-11 0,10-11-11 16,15-1-1-16,-8-4 2 16,-16 7 3-16,-26 9 4 15,-24 5-19-15,-61 28 7 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06T18:23:18.840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78">
        <inkml:traceFormat>
          <inkml:channel name="X" type="integer" max="12064" units="cm"/>
          <inkml:channel name="Y" type="integer" max="7540" units="cm"/>
          <inkml:channel name="T" type="integer" max="2.14748E9" units="dev"/>
        </inkml:traceFormat>
        <inkml:channelProperties>
          <inkml:channelProperty channel="X" name="resolution" value="400" units="1/cm"/>
          <inkml:channelProperty channel="Y" name="resolution" value="400" units="1/cm"/>
          <inkml:channelProperty channel="T" name="resolution" value="1" units="1/dev"/>
        </inkml:channelProperties>
      </inkml:inkSource>
      <inkml:timestamp xml:id="ts1" timeString="2024-02-06T18:26:53.387"/>
    </inkml:context>
  </inkml:definitions>
  <inkml:trace contextRef="#ctx0" brushRef="#br0">5219 11893 675 0,'-3'12'139'0,"-2"4"126"0,2-3-71 0,-6 1-66 0,-2 0-27 0,0 2-16 0,-2-2-10 0,0 5-13 0,1-3 2 0,2-4-6 0,1 1-6 0,7-5-13 0,2-3-5 0,8-1 10 0,5-2 10 0,7-2 18 0,6 0 5 16,5 0-7-16,7 2-7 15,11-2-13-15,1 0-7 16,4-5-14-16,-3 2-5 15,-3-5-9-15,1 3-4 0,-3 5-5 16,1 0-1-16,4 0-2 16,1 0-1-16,11-6-2 15,5 3 1-15,14-1 7 16,-2 4 3-16,-1 0 5 16,-5 0 1-1,-12 2-2 1,-4 1-3-16,1 2-3 0,1 1-1 0,3 4-5 15,6-4 0-15,2 5-1 16,2-2-1-16,-7 4 0 16,-1 0-1-16,-4-2 1 15,-4 0 0-15,4-2-1 16,3-1 1-16,11 2-1 16,7-7 0-16,13 0 0 0,0 0-2 15,4 2 3 1,-9-2 1-16,-3 2 2 0,-2 1 1 15,11 3-1-15,-1 1-2 16,-2 3 1-16,-6-1 0 16,-16 2 0-16,-5 2 0 15,-5-3 0-15,1-4-1 0,4-3 0 16,0 1 0-16,12-4 0 16,-1-3-1-16,0-3 1 15,-1-4-1-15,-11 0 1 16,-2 0-1-16,-5-2 2 15,4 1-1-15,-1 2 0 16,2-1 0-16,2 4 0 16,1 0-1-16,-1 0 0 15,-3-3-1-15,-6-1 2 16,-4-2 0 0,-4 1 0-16,-1 0 0 0,-3-5 1 15,2 6 0-15,-7-3 2 16,-4 2 1-16,-13 2 3 15,-3 0 1-15,-13 4 3 0,-4 0 0 16,0-1 0 0,1 2-2-16,-3-1-3 0,0 1-1 15,-3-1-1-15,-4-1 1 16,-4-2 1-16,0 2 0 16,-3 3-1-16,-8-2 0 15,-11 2-3-15,-13 0 0 0,-9 0-36 16,-16 0-36-16,-35 0-162 15,-31 7 133 1</inkml:trace>
  <inkml:trace contextRef="#ctx0" brushRef="#br0" timeOffset="1767.08">6862 12396 193 0,'-10'9'58'16,"1"2"76"-16,-1-1 16 0,2-1 18 0,4-4 3 0,-1 3-17 0,3-7-17 0,-1-1-39 15,-3 0-16-15,3 0-17 0,1 0-3 16,0 0-8-16,-1-1-4 15,3-4-2-15,0-7 3 16,7 7 18-16,-3 0 9 0,9-6 11 16,1 0 6-1,10-8-4-15,1 3-8 0,7 1-25 16,-2 3-17-16,-5 9-23 31,0 2-8-31,-9 5-4 0,0 6-1 0,-8 4 0 16,-4 3-1-16,-8 6-4 15,-6 3-6 1,-7 7-9-16,-7-3 0 0,-1 4 4 16,-2-8 5-16,2-7 6 15,3-3 1-15,11-8 0 16,9-6-1 0,-3 7 3-16,10-6 3 0,14 3 7 15,0-1 6-15,8 0 3 16,6 3 0-16,2 1-2 0,4 1-1 15,0 9 3-15,-1-5 0 16,-9 8 4-16,-6 0 2 16,-18 10-1-16,-8 4 1 15,-14 2-6-15,-9 3-3 16,-12-5-7 0,-6 2-3-16,-5-5-5 0,0-2-16 15,-4-12-46-15,-1-6-32 0,13-15-84 16,2-9-45-16,18-11-193 31,17-5 231-31</inkml:trace>
  <inkml:trace contextRef="#ctx0" brushRef="#br0" timeOffset="2288.31">7388 12508 778 0,'5'-16'194'0,"-2"2"217"0,4 1-204 0,-4 2-15 0,-3 6-63 16,1-2-21-16,7 3-45 0,3 4-14 0,11 0-18 0,1 4-7 0,3-3-12 16,3 1-3-16,1 4 1 15,0 5 1-15,-3 5 3 32,2 8 0-32,-10 1-3 0,-4 0 1 0,-15 5-1 15,-4 5 2 1,-14 1 1-16,-8 3-2 15,-7-1-4-15,-5 2-1 16,-9-1-4 0,3 0 0-16,1 2-1 0,5-4-1 0,13 1 0 15,9-10-1 1,13-1 1-16,5-4 4 16,14-5 9-16,7-1 4 0,10-6 5 15,2-5-2 1,8-1-6-16,-2 0-4 0,8-5-6 0,-1 0-2 31,-2-6-10-31,5-1-33 0,-1-5-115 0,1-4-116 0,2 5 138 16</inkml:trace>
  <inkml:trace contextRef="#ctx0" brushRef="#br0" timeOffset="2955.95">8486 12380 374 0,'10'-3'119'0,"1"1"91"0,-3 2 11 0,1 2 0 15,-1 6-3-15,-5 0-6 0,-1 9-14 0,0-1-9 0,-2 11-34 0,-2 6-21 16,0 6-52-16,1 7-25 15,-1 4-31-15,2 2-8 16,-1 2-11-16,1-4-3 16,1-2-4-16,2-2-12 0,1-12-52 15,5-1-36-15,0-7-85 16,3-9-44-16,-3-8-167 16,0-4 220-16</inkml:trace>
  <inkml:trace contextRef="#ctx0" brushRef="#br0" timeOffset="3246.86">8586 12858 714 0,'-8'0'158'0,"2"-3"171"0,-4 0-82 0,9-2-74 0,1-3-32 0,8-3-46 0,6-2-14 0,8-2-11 0,9 2-4 0,7 2-12 0,2 6-6 16,-4 4-16-16,-6 1-10 0,-6 11-10 15,-10 3-4-15,-5 8 0 16,-7 2 1-16,-10 2 2 16,-6 3-1-16,-15-1-4 31,-1 5-7-31,-17-1-24 0,1-2-18 0,2-7-57 16,5-5-9-16,12-12-69 15,3-8-73 1,16-15 156-16</inkml:trace>
  <inkml:trace contextRef="#ctx0" brushRef="#br0" timeOffset="3480.21">9021 12722 897 0,'-3'24'189'0,"-5"7"145"0,-4 6-87 0,-1 2-46 0,-1 7-96 0,1-8-45 0,5-7-54 16,4-4-8-16,8-13-24 16,9-4-52-16,7-15-63 15,9-6-52-15,4-10 86 16</inkml:trace>
  <inkml:trace contextRef="#ctx0" brushRef="#br0" timeOffset="3621.86">9086 12579 1547 0,'-28'28'100'0,"2"-6"33"0,3-6-71 0,8-16-172 0,4-9-82 0,13-20 89 0</inkml:trace>
  <inkml:trace contextRef="#ctx0" brushRef="#br0" timeOffset="3876.86">9405 12315 1474 0,'-2'16'118'0,"-4"0"67"0,4 4-65 0,-6 1-18 0,4 4-21 0,4 2-7 0,-4 9-19 16,4 8-11-16,0 13-21 15,2 6-8-15,-5 5-14 16,-3 5 4-16,-1-2-42 0,2 0-12 16,5-8-49-1,7-8-9-15,7-16-7 0,2-9-39 16,7-19-40-1,3-4-59-15,0-18 132 0</inkml:trace>
  <inkml:trace contextRef="#ctx0" brushRef="#br0" timeOffset="4048.36">9353 12809 1412 0,'3'16'124'0,"11"-5"96"0,11-5-117 0,11-14-54 0,5-4-19 0,8-21-42 0,2-5-57 0,12-19 40 15</inkml:trace>
  <inkml:trace contextRef="#ctx0" brushRef="#br0" timeOffset="8222.82">8977 5610 701 0,'-3'3'83'0,"1"-3"87"0,2-3 16 0,4-10-9 0,2 1-10 0,-1-1-44 0,4 0-25 0,-3 7-41 16,5 1-15-16,7 5-24 16,-1 0-7-16,13 4 1 15,5 2 3-15,15 0 2 16,15 5 2 0,26 3-2-16,10 1-1 0,10-3 6 15,1-1 8-15,11-9 12 16,14-4 3-16,10-10 11 15,-5-6 3-15,3-2-6 16,-9 1-2-16,-2 2-13 16,0 9-8-16,-28 1-11 15,-13 7-2-15,-29 8-6 0,-10 3-3 32,-15 3 0-32,-9 4-3 0,-15-2 4 0,-9 1 1 15,-19 0 5 1,-12-1 3-16,-22 0-1 0,-7-2-1 15,-33-5-7-15,-14 2-6 16,-30-3-24-16,-20 3-14 0,-10-7-31 31,-17-1-23-31,-10 5-1 16,7-2 7-16,-7 3 8 0,21-1 17 0,26-6 14 31,18-2 6-31,49-8 21 16,22 5 18-16,49 3 21 15,-5-3 12-15,51 3 33 16,24 1 1-16,50-1 4 16,17 0-11-16,40-8-29 15,17-3-11-15,9-4-16 0,18-1-1 16,12 3-6 0,-9 5-44-16,-10 11-243 0,-17 2 195 0</inkml:trace>
  <inkml:trace contextRef="#ctx0" brushRef="#br0" timeOffset="21244.42">9225 11208 487 0,'-2'-3'60'0,"-1"2"66"0,0-1 14 15,1-4 5-15,2 3 3 0,0-4-12 0,0 1-16 0,2 0-28 0,-2 6-15 0,0 0-29 0,0 0-8 16,1 0 0-16,6 0 5 16,-4 6 11-1,6-3 2-15,7 3-9 16,2-2-5-16,13-3-9 0,9 2-2 0,12-1 1 16,4 1-2-1,9 0 9-15,0-3 3 16,4 2 6-1,5-2 6-15,8 0-3 16,10 0 0-16,9 1-6 0,-3 4-8 16,-16 5-16-1,-14 2-7-15,-21 2-8 16,-11-1-1-16,-7 1-2 16,-4-4 0-16,0-1-18 0,0-9-25 0,-3-6-82 31,4-4-77-31,-4-15-357 15,8-6 330-15</inkml:trace>
  <inkml:trace contextRef="#ctx0" brushRef="#br0" timeOffset="21569.46">10552 11052 545 0,'0'-9'125'0,"6"-2"134"0,-1 3-42 0,6 2-45 0,0 2-9 0,0 4-22 0,-2 4-15 0,1 5-26 0,1 4-14 0,1 2-25 16,1 1-9-16,3 1-9 16,7-2-1-16,3-1-2 15,4 3-5-15,1 5-15 0,-6 0-7 0,-10 4-5 16,-12-4 2-1,-14 3 5-15,-10 0 1 16,-20 5 1-16,-5-3-2 0,-14 0-6 16,-4-2-3-16,-6-5-24 31,-2-2-39-31,4-10-198 16,6-8 160-16</inkml:trace>
  <inkml:trace contextRef="#ctx0" brushRef="#br0" timeOffset="27377.61">10914 10339 1181 0,'-3'-6'73'0,"0"-5"29"0,-3-5-41 0,-1-9-19 0,6 0-2 0,-5-8 17 0,-1 1 2 15,-5 5 4-15,-9 2-3 0,-6 6-16 32,1 7-11-32,-17 12-17 0,-8 4-6 0,-5 12 7 15,-1 9 2-15,6 12 2 16,-2 2-2-16,2 13-11 16,1 10-4-16,4 12-3 15,10 8 0 1,-1 12-2-16,1 4-1 0,6 3-3 15,0 3 1-15,18 3-2 16,4 2 2-16,17-10-2 16,13-4 1-1,15-18 0-15,5-7 0 0,5-12 3 16,13-7 0 0,5-12 4-16,0-11 3 0,-2-12 7 15,-5-6 0-15,-7-18 2 0,-2-8-1 16,-10-14-4-16,-1-13 2 15,-11-13-2-15,0-11 2 16,-4-22-2 0,-5-19-1-16,1-15-3 0,-5-8-1 15,1 1-2-15,6 7 4 0,-4 4 12 32,-1 4 3-32,-5 8 4 0,-1 9-2 0,-9 16-2 31,-1 11 0-31,-9 18 0 0,-4 5 1 0,-4 12-9 31,-4 8-2-31,-1 1-5 16,-6 3-3-16,-4 10-2 15,-4 1 1-15,0 13 0 0,1 5 0 0,-3 17-2 16,3 14-6-16,-4 21-4 16,0 19-2-1,-3 36-16-15,-2 19-13 0,6 26-85 31,7 9-107-31,12 3 131 0</inkml:trace>
  <inkml:trace contextRef="#ctx0" brushRef="#br0" timeOffset="34816.51">8296 11131 215 0,'-5'-9'62'0,"0"-4"90"0,2 5-3 16,3-3 18-16,-5 2 1 0,4 2-20 0,-2 1-13 0,-2 6-39 16,3 0-18-16,2 0-24 0,-6 2-6 0,1 2 8 15,4 1 8-15,-1 3 13 0,2 1 0 16,8 10-13-16,-3-1-9 0,3 8-13 15,-4 4-6-15,-2 4-10 16,-1 3-3-16,1 8-12 16,3-3-4-16,-2 9-4 15,5-1 0-15,-4 2-2 16,3 0 0-16,1 10 0 16,1-2-1-16,-1 11 7 15,3-1 3-15,-1 5 3 16,-1 0 3-16,-6 1-4 15,0 0-1-15,-1-8-1 16,-4 4-1-16,-1-3-1 16,-6 1 0-16,-2-4-1 15,-2 0-1-15,-6 1 1 16,-3-3 0-16,-6-1-1 16,-10 0 1-1,-3 0-2-15,-7 1 2 0,-5-1-2 16,-9 0 0-16,-4-2 1 15,-2 5-3-15,5-4 1 16,5-1-1-16,2-1-1 16,-2-1 0-16,-3-3 1 15,-7 3-1-15,-10-2 2 16,-5-4 0-16,-7-2 1 0,0-1 0 16,3-7-1-16,5-2-1 15,-3-7 1-15,-5 1-1 16,-14-10 1-16,-6-4 0 15,4-7 0-15,3-4 2 16,15-10 5-16,-2-4 7 0,-14-5 14 16,-7-4 9-16,-7-2 9 15,8-6-2-15,12-1-9 16,0-8-9-16,-6-3-14 16,-6-7-4-16,-15-7-6 15,7-2-3 1,6-6-3-16,9-5 0 0,4-8-3 15,-5-6 1-15,-2-6 2 16,0-5 0-16,5-4 1 16,10-2 1-16,5-1 0 15,4-1 1-15,-11-9 0 16,3-7 1-16,5-12-3 16,3-6-1-16,24-11-3 15,-2-3-1-15,13-4 2 16,4 0-1-16,4-5 2 0,-1 5 0 15,2-5-2-15,0-3 1 16,8-4-2 0,4-7 0-16,2-7 0 15,3-4 1-15,7-4 3 0,2-1-1 16,1 2 2 0,-1 4 1-16,5 8-1 0,-3 2 0 15,1 8-1-15,-2 0 0 16,6-1 0-16,3 2-1 15,2 0 0-15,3 1-1 0,7-2 2 16,-4-2-1-16,12 7 1 16,-3 7 0-1,0 7 0-15,7 4 0 0,-3 6-1 16,6 2 0-16,6 12-2 16,3 1-1-16,11-11-1 15,-4-4 2-15,11-2 2 0,-1 1 0 16,4 9 0-16,7 2 0 15,4 5-1-15,8 8 0 16,6 3 0-16,2 9 0 16,-1 4-1-16,-5 8 0 15,1-1-1-15,0 4 1 16,13 4 0-16,3 2-1 16,7 7 0-16,1 5 2 15,-11 4 2-15,-2 10-1 0,-5 7 0 31,6 5-2-31,12 12 0 16,1 2 0-16,1 8 0 0,-10 5 2 0,-16 6-1 16,-6 4 0-16,-6 12 1 15,0 3-1-15,-2 10 2 16,3 5 1-16,-6 4 0 16,-5 5 1-16,-3 6 0 15,-12 1 1-15,-3 7-1 16,-7 1 0-16,-3-6-2 15,2 3 0-15,-7-1 1 16,1 1-1-16,0 0 2 0,-5 2-2 16,1 6 1-16,-4 4-1 15,-4 7 2-15,-2 1-1 16,-6 1 1 0,-3-2-1-16,0-3 1 15,0-6 0-15,0-7 0 16,2-4 0-16,-1-7 1 15,1-4-1-15,0-6 0 16,-2 0 1-16,-2-10 1 16,-1-4 1-16,-2-9-6 15,-6-3-29-15,-6-11-126 16,-1 0-79-16,-8-18 111 0</inkml:trace>
  <inkml:trace contextRef="#ctx0" brushRef="#br0" timeOffset="35211.43">5839 6558 958 0,'0'0'157'16,"3"0"218"-16,4 3-294 0,-4 3 10 0,-3 5-24 0,-2 2 3 0,-2 4-22 0,2-1-17 0,4 8-24 0,7 1-9 15,18 5-5-15,8 8-2 16,20-1 4-16,6 3 1 16,2-4 1-1,-3-6 2-15,-11-8 1 0,-1-3 0 16,-9-8-2-16,-3-8 11 15,2-9 41-15,0-8 20 0,3-22 28 16,11-10-7 0,11-13-34-16,2-5-18 0,3-7-22 15,-2 1-7-15,-11-7-1 32,-7-2-39-32,-1-9 23 0</inkml:trace>
  <inkml:trace contextRef="#ctx0" brushRef="#br0" timeOffset="36532.76">9804 5891 660 0,'17'-7'67'0,"-1"6"51"0,-3 1 7 0,-9 8-15 0,-2 1-8 0,-4 7-22 0,-6 0-26 0,5 3-39 16,-3 1-5-16,4 4-8 16,4 7-2-16,4 9-2 15,7 9-2-15,-1 22-1 16,3 7 1-1,-3 25 6-15,-1-1-42 0,-9 9-74 16,-1-4-35-16,-1-17-164 16,-1-13 176-16</inkml:trace>
  <inkml:trace contextRef="#ctx0" brushRef="#br0" timeOffset="36844.83">9521 6495 1037 0,'27'1'35'0,"3"9"-12"0,5 4 3 0,-7 11-5 0,1 5 0 0,-7 9 1 0,1 4-4 0,-5 1-5 15,4-3-2-15,8-5 4 16,3-9 12-16,3-11 37 16,5-8 25-1,8-16 33-15,5-9-1 16,10-20-31-16,3-4-26 0,-9-17-38 16,-7-5-5-16,-9-13-172 15,1-20 114-15</inkml:trace>
  <inkml:trace contextRef="#ctx0" brushRef="#br0" timeOffset="45405">10362 11885 188 0,'-4'0'72'0,"4"0"113"0,0-2 19 0,3-7 21 0,5 1 5 0,-5 0-27 0,3-1-26 0,-6 7-43 0,0 2-29 0,0 6-48 0,-3 4-22 15,11 1-33-15,4 0-3 31,18-8 8-31,10 2 5 0,12-5 19 16,9 0 7-16,14-3 7 16,5-4 4-1,-3-5-9-15,-4-1-1 0,-29-1 0 0,-11-2 2 32,-20 8 14-32,-10-3 2 15,-19 2-15-15,-11 2-7 16,-25 0-24-16,-12-1-7 15,-18 1-20-15,3-1-12 16,6 2-12-16,4-2-2 0,17 5 17 16,11 3 9-16,15 2 6 15,14-1-4 1,21 7 4-16,10-3 7 0,21 1 16 16,8-3 10-16,16-3 0 15,5-1-6-15,13-6-9 16,-3 3-3-16,-5 2-2 15,-17 2 1-15,-21 5 4 16,-12 3 1-16,-23 3 9 16,-2-2 2-16,-21 4 0 15,-8-1-3-15,-29 6-7 0,-7-4-5 16,-16-1-3-16,-3-1-2 16,9-7-2-16,7 1-2 15,21-6-1-15,11 0-1 16,35 0-8-16,2 0-1 15,30-6 2-15,14 1 6 16,11-1 17-16,8 0 7 0,10-1 4 16,-2 4-2-1,0 3-5-15,-13 0-2 0,-20 10 2 16,-14 1 2-16,-23 3 10 16,-4 3 2-16,-23 4-1 15,-11-2-4-15,-27 1-11 16,-12 4-2-16,-5-8-6 15,-1-2-3-15,16-3-6 16,12-8-2-16,24-3-4 16,8-2-7-16,33-5 0 15,15-3-1-15,15-10 4 16,14-1 6-16,16-3 15 16,6 1 5-16,2-1 6 15,0 4 1-15,-19 4-5 0,-19 3 0 16,-24 8 4-16,-14 5 8 15,-10 0 4-15,-17 8-2 16,-30 8-9-16,-12 1-9 16,-22 2-18-16,-2-1-9 15,3-6-12-15,13-7-1 0,26-3 11 16,12-4 1-16,33-7 1 16,19-4 1-16,26-9 6 15,18-3 10-15,19-8 14 16,8 1 2-16,1-4-1 15,-6 3-2-15,-20 4-1 16,-18 6 0-16,-22 8 4 0,-11 6 4 16,-12 9 0-1,-10 3-3-15,-15 2-14 16,-8 6-10-16,-6 5-15 16,1-1-4-16,-4 4 3 15,8-4 5-15,10-6 9 0,11-3-1 16,14-6-1-16,13-3 2 15,13-9 0-15,1-4 4 16,11-6 6 0,-5 0 0-16,-11-2 2 15,-1 3 1-15,-20 3 4 16,3 3 0-16,-12 9 1 0,-10-3-2 16,-1 7-5-16,-14 2-6 15,3 0-23-15,3 3-15 16,2-1-42-16,2-1-39 15,12-1-200-15,-2 0 196 16</inkml:trace>
  <inkml:trace contextRef="#ctx0" brushRef="#br0" timeOffset="88669.81">4937 11849 865 0,'-5'-21'117'0,"2"1"92"16,3 2-97-16,-2 10-54 0,-10 7-28 0,-9 6 10 0,-4 7 17 0,-2 5 10 16,4 2 1-16,5-3-26 0,7 3-11 0,10-8 2 15,9-1 6-15,10-4 26 0,8-4 3 16,10 2-7-16,5-1-8 16,6 2-23-16,4 0-10 15,4 3-11-15,7-2-2 16,7 5-4-16,5 2 0 15,3 2-2-15,1 6 7 16,-7-2 11-16,-5 0 5 16,0-5 4-16,10-5 0 0,20-4-1 15,15-3-7-15,16-5 3 16,-5-5-5-16,4-5-3 16,3-1 2-16,13 1-4 15,-1 5-4-15,6 4-3 16,-15 4-4-16,1 6-1 15,7-4 0-15,-1 4 1 16,0 0 0-16,-10-4 2 16,-3-1 0-16,7-4 0 15,1-8 0-15,-3-5 0 16,-5-6 0-16,-5-6-1 16,10-10 0-16,11 0 0 15,-3-1-1-15,-8 6-1 0,-3 4 0 16,0 14-1-1,1 2 0-15,-11 11 0 0,-15 2 2 0,-23 5 0 16,-2 5 1 0,-3-7 1-16,1 5 0 15,1-8 2-15,-4-7-1 0,-4 3 27 0,-10-6 2 16,-18 5 3 0,-11-4 2-1,-16 6-24-15,-3-2-2 16,-9 5 2-16,-2 0 0 0,-4 3 2 15,-8-1-1 1,-20 4-3-16,-2 3-3 0,-30 4-1 16,-11 4-2-16,-15 2-1 15,-13 0 0-15,-4 0-1 16,1 2-2-16,-26-2-2 16,-10 1 0-16,-13-2-3 15,-6-6-4 1,2-1-2-16,-5-3-3 0,0-6 1 15,3-4 2-15,2-4 4 16,-1-7 3-16,-1-1 1 16,5 3 2-16,8 1 0 15,0 4 1-15,1 6 1 0,-3 0 0 16,0 3-2-16,5 4-1 16,-13 2-2-16,-1 1-2 15,-1 4-3-15,0-2-6 16,3 6-3-16,1 1-13 0,16-4-32 15,9 4-19 1,22-8-78-16,13 0-66 16,-5-4 126-16</inkml:trace>
  <inkml:trace contextRef="#ctx0" brushRef="#br0" timeOffset="92845.5">9147 5790 395 0,'-20'15'82'15,"1"1"88"-15,-1-2-35 0,2-4 8 0,4-4 0 0,1-3-5 0,7-3-30 0,6 0-14 0,0-1-33 0,0-1-16 0,3-6-28 0,7 8-8 16,10 0-1-16,2-1 3 0,24 1 12 0,11 0 1 15,37 6 1-15,14 3-2 0,15 3-10 32,8-1-2-32,-2 0-2 0,7-5-1 15,-2 3-2-15,-8 4-1 0,-20-2 2 16,-13 0 2-16,-21-1-84 16,-8 2 57-16</inkml:trace>
  <inkml:trace contextRef="#ctx0" brushRef="#br0" timeOffset="100382.17">10643 11536 355 0,'-8'-4'101'0,"-1"2"116"0,-1 2-5 0,4 3-20 0,0 2-23 16,12-2-43-16,8-3-10 0,22 0-8 0,12-3 3 0,29-2-13 0,8 0-12 0,10 5-38 0,6 2-17 0,11 6-16 15,5-2-6-15,-7 5 0 16,-7 0 1-16,-32 2 6 16,-19 0 13-16,-30-2 23 15,-19 1 7-15,-22-4 3 16,-16-2-10-16,-31-4-21 16,-21-4-9-16,-26-9-8 15,-14 0-5-15,-7-6-7 0,-8-2-3 16,0-6-6-16,5 0-2 0,20 3-2 15,24-2 1-15,40 11 1 16,16 5-3 0,37 8 3-16,16 5 6 15,25 3 13 1,19 5 7-16,27 1 0 0,9 0-4 16,18-1-10-16,-4-2-2 15,-6-5 1-15,-6-3 2 16,-14-3 2-16,-9 2 1 15,-16-2 5-15,-12 0 2 0,-26 1 11 16,-18-1 5-16,-28 0 2 16,-20 0 0-16,-26-3-11 15,-14 0-4-15,-10-5-7 16,-10-1-3-16,-6-1-4 16,4-1-3-16,19 2-4 15,17 5-3-15,42 3-9 16,15 2-5-16,28 7-5 15,16 2 0-15,40 4 6 0,12-5 5 16,22 1 7-16,6-4 6 16,2-4 7-1,5-2 4-15,0 0 2 0,-2 0 0 16,-25 3 1-16,-24 0 1 16,-34-1 10-16,-20 1 3 15,-26 5-2-15,-19-4-9 16,-41 1-27-16,-14-5-17 0,-23-5-15 15,1-2 4 1,10-9 20-16,9 2 11 0,23-4 8 16,11 6-1-16,29 2-11 15,15 5-4-15,30 7 6 16,15 1 7-16,19 4 15 16,2-4 8-16,12 0-2 15,1-3-3-15,8-5-7 16,0 0-2-16,-7-1-5 15,-12 3-76-15,-24-5 54 16</inkml:trace>
  <inkml:trace contextRef="#ctx0" brushRef="#br0" timeOffset="148937.69">7616 8559 678 0,'-10'5'109'0,"-2"3"69"0,-6 7-31 0,1-4-9 0,4-4-27 0,5-1-5 0,8-11-14 16,5-1-5-16,11-5-13 0,3-3-8 0,12 1-24 0,1 0-11 0,10 2-9 0,9 7-2 0,17 1-4 0,20 3-1 0,16 3-8 16,5-3-2-16,6-7-1 15,-7 1 2-15,0-5 6 16,14-3-1-16,3 1 4 0,-2-1-1 16,-18 1 5-16,-16 4 16 15,-26 7 7 1,-14 2 2-16,-21 4 1 15,-12 5-10-15,-19-3 0 0,-15 2-1 16,-20 3-3-16,-12-4-6 16,-26 0-11-1,-15-2-2-15,-37-2-8 16,-12 2-4-16,-21-5-22 16,-7 2-8-16,-11 1-10 0,5 3-4 15,7 4 9-15,14 1 6 16,38 1 10-16,12 1 7 15,32-5 8-15,21-2-1 16,35 0-7-16,22-4 8 16,34 3 11-16,12 6 6 15,34 3 11-15,5 5-4 16,10 1-7-16,5 1-4 16,23 2-1-16,5-4-2 15,4-4 8-15,-8-4 4 16,-11-7 6-16,3-4-2 15,-3-3-6-15,-8-3 0 0,-22-2-1 16,-24 0 4-16,-34-8 8 16,-12 4-3-16,-23-7-92 15,-13-2-389-15,-70-21 295 16</inkml:trace>
  <inkml:trace contextRef="#ctx0" brushRef="#br0" timeOffset="152777.21">9390 6247 276 0,'-30'19'88'0,"2"-2"97"15,4 1-18-15,4-10-25 0,-1-1-20 0,7-5-25 0,3 0-12 16,8-1-16-16,3-1-5 0,0 2-2 0,-2 4 2 0,6 2 3 16,0 0-1-16,3 1-11 0,-3 2-5 0,6-6-6 15,-1 3-2 1,7 0-2 0,1-2-2-16,15-4-3 0,1-2 1 15,16-2-3 1,3-4-3-16,10 1-8 15,-2-1-6-15,6-1-6 16,5 6-3 0,16 1-5-16,14 3 1 0,12 8 2 15,2 2 5-15,5-1 15 16,8 6 10-16,12-4 13 16,13 3 13-16,0-7 2 15,2-4-5-15,-8 0-8 0,3-1-15 16,-10-5-13-16,-12 2-5 15,-35-2-1-15,-19-2-24 16,-25-4-44-16,-10-12 34 0</inkml:trace>
  <inkml:trace contextRef="#ctx0" brushRef="#br0" timeOffset="158982.89">7494 13165 392 0,'-20'21'37'0,"2"1"40"0,-2-3-61 0,2 1-9 0,6-4 25 0,-1 0 27 15,1-5 52-15,-1 0 24 0,2 0 1 0,0 0-22 0,5 2-47 0,-1-1-23 0,6 1-23 16,2 1 9-16,7 0 17 16,6 1 5-16,13-1-1 15,5-3-13-15,10 1-20 16,7-2-7-16,8-4-7 15,6 4 0-15,10-1-2 16,2-3-1-16,20 1 0 0,6-3 0 16,16 3 0-16,0-6 0 15,-4 1 0 1,7-2 0-16,20-2 0 0,7 1-1 16,3-2 0-16,3 3 0 15,-2 0-2 1,10 0 0-16,-1 4 0 0,4-2 0 15,0-1-1-15,3 1 2 16,2-5 5-16,1 0 12 16,7-4 6-16,-5 1 1 15,5-2-5-15,-1 5-9 16,7 3-6-16,-3 2 0 16,0 4 0-1,0 5 0-15,-2 3 0 0,-3 4-1 16,-6-3 1-16,-3 4 0 15,-9-1 1 1,0-4-1-16,-8 0 36 0,4-1 3 0,1-2 10 16,3 0 2-1,11 0-30-15,-1-3-4 16,5 1-5-16,0 2-2 0,-4-6-6 16,0 3 1-16,-12-8-2 15,-2 1-2-15,-5-1-43 16,-14 0-53-16,-24-1 52 15</inkml:trace>
  <inkml:trace contextRef="#ctx0" brushRef="#br0" timeOffset="180118.68">15948 4247 1153 0,'-9'-4'123'0,"-2"0"85"15,0 3-24-15,0-1-36 0,5 4-24 0,2 4-20 0,1 4-5 0,6 18-9 0,1 8-11 0,-1 20-22 16,5 11-12-16,-5 11-23 0,2 5-5 16,-1 9-12-1,-1 2-2-15,-1-5 0 0,0-11-1 16,-2-13-12 0,1-16-26-16,-1-19-79 0,-1-8-62 15,-3-22-314 1,1-13 290-16</inkml:trace>
  <inkml:trace contextRef="#ctx0" brushRef="#br0" timeOffset="180501.88">15844 4511 1371 0,'-19'-54'180'0,"2"2"113"0,4 13-64 0,4 1-29 0,9 11-74 16,2-5-27-16,18 1-53 15,8 3-13-15,17-2-16 0,13 9-7 0,21 8-9 0,6 9-1 0,-3 13 0 16,-9 12 0 0,-31 7 4-16,-9 7 3 15,-29-1 8 1,-4 4 2-16,-34 2 6 16,-13-4-1-16,-35 0-4 0,-8-6-5 15,0-11-7-15,8-5-3 16,24-14-3-16,15-1 0 15,23-7-5-15,17 8-2 0,1 11 1 16,18 14 9 0,14 18 13-16,3 7 4 0,13 16 2 15,4 7-9-15,7 3-8 16,9-1-3-16,7-8 0 16,-7-6-11-16,-6-18-71 15,-10-7-68-15,-10-14-203 0,-2-9-189 16,3-23 297-1</inkml:trace>
  <inkml:trace contextRef="#ctx0" brushRef="#br0" timeOffset="181299.57">16641 4553 1745 0,'-11'3'145'0,"-5"5"62"0,-4 7-13 0,2 10-69 0,-2 6-40 0,10 6-42 15,4 4-15-15,8 1-25 0,9 5-3 0,12-9-6 16,6-5-1-16,9-10 2 0,3-8 1 0,1-15 10 0,4-6 2 0,-5-16 7 0,2-5 6 16,-10-8 9-16,-8-4 5 0,-16 0 10 15,-4-1-1-15,-6 12-5 16,-7 6-4-1,-2 17-19-15,-7 13-6 0,6 25-10 0,1 10-3 16,6 13-1 0,12-2 0-16,14-7-1 15,8-11 0 1,12-13 2-16,4-11 1 0,-2-12 3 16,-1-6 3-16,-9-16 0 15,1-5 2-15,-5-11 0 16,2-1-1-16,-9-9 1 15,-2 3 1-15,-10-1-1 16,-3 5-2-16,-7 9-4 16,-1 13-3-16,0 19-8 15,-3 7 0-15,-3 21 2 16,3 7 1-16,-4 11 7 16,3-2 0-16,4 1 0 15,0-7 0-15,0-6-1 16,1-5 2-16,-1-12 0 15,0-11 4-15,0-4 1 0,0-13-3 0,8-14-1 16,3-9-1-16,7-13-3 16,8 0 1-1,9 5-3 1,4 5 1-16,3 12-3 0,-1 8-1 16,-7 17 1-16,-5 10-1 0,-7 13 4 15,-8 9 2-15,-1 3 3 16,-7 1 1-16,2-4-1 15,4-4-1-15,9-15 0 16,-4-10 0-16,8-9 1 0,-1-11 3 16,-3-7 3-1,1-3 1-15,0-4 0 0,-5 2 1 16,5 5-2 0,-6 4-2-16,0 13-4 0,-2 12 0 15,-5 16 1 1,3 11 0-16,-1 12 0 0,1-1 0 15,10-4-2 1,0-9-2-16,15-17-8 0,2-9-42 0,10-17-145 31,1-11-118-31,3-12 154 16</inkml:trace>
  <inkml:trace contextRef="#ctx0" brushRef="#br0" timeOffset="181465.31">18081 4318 1253 0,'-45'10'112'0,"10"-7"173"0,5 0-209 0,22-12-62 0,6-10-59 0,14-7 18 0</inkml:trace>
  <inkml:trace contextRef="#ctx0" brushRef="#br0" timeOffset="181867.41">18361 4444 1104 0,'1'76'126'0,"-2"-5"98"0,-7 0-32 0,-2-8-6 16,4-9-50-16,8-16-54 0,4-12-15 15,10-16 1-15,1-10 6 16,-1-14 10-16,1-8 14 16,-3-2-9-16,-1-1-6 15,-5 0-11-15,1 4-13 16,2 4-20-1,-4 6-4-15,1 9-10 16,-1 4-7-16,-2 15-4 16,-2 2 0-16,5 20-2 0,-3 7-2 15,4 11-4 1,4 6-4-16,-2 2-1 16,2 1 0-16,-7 5-1 0,-1 4-3 0,-13 6-21 15,-13 4-11 1,-12-6-1-16,-11-2 1 0,-16-11 21 15,-9-4 13-15,-12-24 11 16,2-11 11-16,11-31 47 16,9-19 12-16,30-28-1 15,12-18-7 1,42-15-45-16,22-1-18 0,39 13-12 16,7 7-6-16,8 15-3 15,-7 1-40 1,7-3 296-16,5-18-195 0</inkml:trace>
  <inkml:trace contextRef="#ctx0" brushRef="#br0" timeOffset="182730.39">19735 4473 1133 0,'-7'14'84'0,"1"-3"41"0,-7 2 7 0,-5-4-12 0,0 1-26 0,-7-4-32 0,8 3-2 0,-9-1-1 16,-7 0-4-16,2 2-2 0,-4 2-4 0,-1 2-13 0,9-1-4 0,9 3-15 0,7 4-5 16,11 1 3-1,8 2-1-15,24 3 10 0,6-1 8 16,12 0 9-16,4 0-1 15,-4 2-1-15,-5 0-3 16,-14 0-4-16,-7-2-1 16,-20 2 0-16,-7-2 2 15,-22-1-2-15,-14 1-3 16,-21-3-17-16,-14-3-23 0,-7-6-67 16,4-4-43-16,14-10-111 15,20-9-93-15,24-12 184 16</inkml:trace>
  <inkml:trace contextRef="#ctx0" brushRef="#br0" timeOffset="183438.81">19918 4659 1094 0,'14'0'168'16,"0"0"153"-16,-8 2-151 0,-4 4 14 0,-8 6-70 0,-1 6-32 16,-2 4-39-16,-2 8-11 0,6 1-23 0,4 4-8 0,4-5-5 15,8-2-3-15,6-9 2 16,10-6 2-16,9-11 9 16,5-6 13-16,8-16 28 15,2-5 14-15,2-12 24 0,-1-2 3 0,-9-4-3 16,-12 2-6-16,-12 5-24 15,-4 9-10-15,-12 13-13 16,-3 13-8-16,-3 4-8 16,-8 16-4-16,-1 12-12 15,0 2-2-15,9 2 1 16,3 0-2-16,3-15 0 16,9-1 0-1,1-13 2-15,3-1 1 0,6-13 4 16,-5-6 1-1,15-8 0-15,-2-2-2 0,9 2-2 16,2 0-1 0,-4 13-4-16,-1 6 0 0,-11 14-2 15,-3 1 0-15,-8 12-3 16,-6-4-2-16,-1 1 1 16,-6-7 2-16,-1-12 5 15,5 1 4-15,4-13 3 16,2-9 0-16,12-6 2 15,-5-5-2-15,11-3-2 0,4 2-2 16,-1 4-2-16,1 3-1 16,-5 11-2-1,-4 6-1-15,-9 7-2 0,-2 6 0 16,-2 2 2-16,-3 1 2 16,3-1 3-16,-1-3 1 15,2-7 2-15,6-1 0 16,2-8 3-16,1-2 0 15,2-1 0 1,-2 6-2-16,1 16-2 0,0 10-1 16,-3 21-4-16,4 10 2 0,3 3-11 15,1 2-39-15,9-10-135 16,5-11 116-16</inkml:trace>
  <inkml:trace contextRef="#ctx0" brushRef="#br0" timeOffset="184109.07">22783 4282 1391 0,'0'5'168'0,"-2"-4"126"0,0 4-5 15,-7 1-67-15,4 1-47 0,-4 2-77 0,6 5-16 0,-1 10-19 16,1 1-21-16,6 16-20 16,1 8-5-16,-1 13-10 15,3-1-3-15,-4 1-1 16,-1-2-2-16,1-10-23 16,-2-1-27-16,1-13-64 0,3-3-55 15,2-9-137 1,-3-10-160-16,-3-17 260 0</inkml:trace>
  <inkml:trace contextRef="#ctx0" brushRef="#br0" timeOffset="184329.55">22390 4583 1558 0,'16'-1'140'0,"1"-7"67"0,8 5 0 0,19-4-16 0,4 6-56 0,24 1-56 0,9 8-13 16,18-5-34-16,4 5-11 15,-10-4-14-15,-7 0 7 0,-19 0-74 32,-6-4-65-32,2 2 74 0</inkml:trace>
  <inkml:trace contextRef="#ctx0" brushRef="#br0" timeOffset="185634.76">17013 5906 774 0,'4'-6'119'0,"-3"0"109"0,2-1-3 0,-3 4-36 0,0 0-32 15,-1 3-53-15,-1 2-24 0,1 7-37 0,-1 5-14 0,2 15-18 16,0 5-5-16,2 12-3 31,-1 5-2-31,4 5 0 0,3 0 1 16,-4-1-1-16,3-3 1 0,-6-5 0 15,1-6 1-15,-2-9 2 16,-5-7 1-16,-3-16 4 16,8-5 1-16,-4-8 0 31,4-13 0-31,1-13-1 0,1-12 5 0,7-18 14 16,2-11 6-16,-1-8 13 15,2 0 1-15,-2 6-10 16,-2 9-5-1,-2 20-13-15,3 7-3 0,-4 23-13 0,-3 14-5 16,4 11-9 0,-1 11-2-16,0 21 4 0,-1 6 4 15,-1-5 3-15,7-2 0 16,6-10-2-16,1-13 0 0,7-11 4 16,6-8 3-1,1-19 8 1,5-3 6-16,-1-14 5 15,-5-4 6-15,-3-4 7 16,-3 3 4-16,-4 5-2 0,-2 7-3 16,-9 15-9-16,2 11-9 0,-6 19-12 15,-5 15-1-15,0 26-5 32,0 9 2-32,-2 12 0 0,2 2-1 0,2-6-40 15,10-6-58 1,12-18-149-16,3-10-101 0,12-17 172 0</inkml:trace>
  <inkml:trace contextRef="#ctx0" brushRef="#br0" timeOffset="185958.54">17862 6085 1059 0,'-3'-2'166'0,"-5"4"147"0,-1 10-114 0,1 15-80 0,-2 11-51 0,2 14-47 16,2-2-7-16,6-7-12 0,3-8-4 0,19-21-1 16,7-5 0-16,10-20 10 0,1-6 8 15,5-15 13 1,-2-2 10-16,-5-7 26 0,1 0 14 0,-15 1 22 16,-8 4-1-1,-7 14-14-15,-7 5-11 16,-2 17-36-16,-2 11-13 0,-4 17-23 15,3 15-6-15,3 15-1 32,3 0 2-32,11-4 0 0,8-10-1 0,16-17-25 15,8-5-28 1,-1-19-93 0,3-6-69-16,1-24 112 0</inkml:trace>
  <inkml:trace contextRef="#ctx0" brushRef="#br0" timeOffset="186164.03">18626 5559 1639 0,'0'21'121'0,"-3"14"37"0,1 10 15 0,0 20-43 0,-1 8-37 0,3 15-46 0,0 3-13 0,0-1-22 15,2-3-6-15,1-13-16 32,2-8-44-32,6-18-146 0,3-7-250 0,5-27 252 15</inkml:trace>
  <inkml:trace contextRef="#ctx0" brushRef="#br0" timeOffset="186362.41">19007 5525 1718 0,'7'3'139'0,"-3"19"50"0,-4 13-16 0,-1 31-60 0,-2 10-28 0,-5 13-26 16,-2 1-12-16,7-3-32 0,2-6-7 0,2-12-25 15,7-6-45 1,-3-14-109-16,7-8 96 15</inkml:trace>
  <inkml:trace contextRef="#ctx0" brushRef="#br0" timeOffset="186631.53">18777 6014 1347 0,'3'-13'135'0,"5"0"188"0,5 1-142 0,14-1-30 0,10 1-18 0,9-3-65 0,8 1-26 0,-1 8-20 0,-2 1-2 16,-1 13-5-16,-5 3-4 0,-6 6-1 15,-4 9 0-15,-10 10 4 16,-9 2 2-16,-10 11 2 16,-4-4-2-16,-2 1-6 15,0-5-9 1,4-13-54-16,12-7-40 0,13-16-129 31,1-7-126-31,4-18 195 0</inkml:trace>
  <inkml:trace contextRef="#ctx0" brushRef="#br0" timeOffset="186777.91">19391 5750 1577 0,'-36'-27'169'0,"1"2"162"0,11 0-246 0,2 0-17 16,11-7-105-16,3 1-70 16,8-2 59-16</inkml:trace>
  <inkml:trace contextRef="#ctx0" brushRef="#br0" timeOffset="187152.58">19665 6003 1276 0,'10'89'47'0,"-10"-2"29"0,1-8-27 0,-2-5 1 0,-1-12-5 0,7-1-37 15,-5-10-14-15,-2-10-4 0,1-15-26 16,-6-7 2-16,0-12 10 16,-3-7 13-16,-6-14 74 15,4-13 29-15,-6-22 49 16,-4-17 22-16,2-34 0 31,1-7-12-31,9-8-36 0,10 8-21 0,24 29-39 16,8 22-8-1,12 22-12-15,-5 19-13 0,13 24-17 0,-3 7-4 16,2 20-3-16,-7 4 2 16,-13 4 4-16,-9 6 10 15,-14 1-31 1,-6 1-11-16,-13 0-47 15,-10-3-46-15,-17-10-108 16,-4-7 126-16</inkml:trace>
  <inkml:trace contextRef="#ctx0" brushRef="#br0" timeOffset="187501.53">19875 5373 1698 0,'29'13'74'16,"-4"19"5"-16,-3 13 4 0,-6 39-10 0,-2 10-24 0,-5 18-29 0,-4 2-5 0,6-12-5 16,2-8-3-16,12-20-4 0,5-16-2 15,6-20-2-15,7-13-5 16,-1-19 2-16,-2-14 3 15,-7-17 29-15,-6-11 25 16,-8-10 44-16,-5-4 17 16,-9 9-7-16,-1 6-7 15,-2 24-48-15,-1 11-20 0,-1 24-22 16,0 7-9 0,0 13 0-16,5 2 2 0,6-8-3 31,3-5-4-31,9-14-16 0,-1-2-52 15,6-13-68-15,-1-3-79 16,11-15 101-16</inkml:trace>
  <inkml:trace contextRef="#ctx0" brushRef="#br0" timeOffset="187676.19">20394 5618 1904 0,'-19'11'165'0,"-3"-5"74"0,0-11-127 0,5-4-45 0,6-16-117 0,6-5-64 16,13-2 55-16</inkml:trace>
  <inkml:trace contextRef="#ctx0" brushRef="#br0" timeOffset="188209.36">20716 5968 1199 0,'14'41'64'0,"7"-10"77"0,2-8-82 16,6-16 51-16,-1-7 7 0,8-11-16 0,-6-4-15 0,0-7-19 0,0 1 17 0,-14 1 38 31,1-3 18-15,-15 3 13-16,-8-2-8 0,-13 0-35 15,-11 6-29-15,-14 10-60 0,-7 12-22 16,-1 21-22-16,2 11-1 16,15 14 4-1,8 3 2-15,26-1-1 0,10-4 0 16,26-14 0-16,9-7 2 0,17-10 10 31,6-13 4-31,0-6 4 0,3-5 3 16,-15-4-1-16,-3-1-1 0,-1 4-2 31,-4 6-2-31,-4 9-4 0,-2 9-6 0,-5 10-49 16,-8 5-24-16,-7-1-27 15,-7-1 0-15,-9-5 52 16,-1-11 28 0,-4-2 39-16,0-12 14 0,-9-2 61 15,1-12 31 1,2-14 51-16,-2-4 13 0,8-12-46 15,8-7-35-15,19-7-62 16,10-4-25 0,17 4-16-16,6 3-4 0,0 9-9 15,0 2-19-15,1 5-68 0,1 7-42 16,7 4-111-16,7-5 129 16</inkml:trace>
  <inkml:trace contextRef="#ctx0" brushRef="#br0" timeOffset="188798.25">19001 7132 426 0,'-24'4'124'16,"-2"-2"117"-16,-3-2 3 0,6 2 14 0,-6-1 8 0,9 6-16 0,5-1-56 16,-2 0-26-16,11-3-38 15,4-1-15-15,4 1-22 16,10-3-17-16,28-3-28 0,9-5-12 16,17 0-12-1,10-3-5-15,3 3-9 0,0 2-2 16,4 0-4-16,-6 1-1 15,-15 5-3-15,-7 1-24 16,-34 4-83-16,-12 1-48 16,-29 7-149-16,-12 1-147 15,-26 10 265-15</inkml:trace>
  <inkml:trace contextRef="#ctx0" brushRef="#br0" timeOffset="188969.19">18865 7405 1274 0,'-3'15'251'0,"6"-2"263"0,13-4-261 0,9-2-6 0,12-7-99 16,4-2-49-1,9-7-45-15,-1-4-16 0,2-3-25 16,-1 1 1 0,-1-3-97-16,6 1-78 0,8-5 91 15</inkml:trace>
  <inkml:trace contextRef="#ctx0" brushRef="#br0" timeOffset="189482.97">20628 6823 923 0,'-4'0'166'0,"1"0"240"0,-6 4-154 0,-5 3-3 0,-12 4-42 0,-8 4-92 16,-6 8-39-16,-2 13-51 15,-1 8-15-15,-4 21-13 16,-2 10-6-16,8 14-3 16,5-1 0-16,34-6-3 15,7-9-1-15,33-20-5 16,7-6 2-16,6-21 16 15,6-12 12-15,6-13 30 0,-2-4 14 16,-7-14 24-16,-8-4 6 16,-24-4 6-16,-7 0-1 15,-24-2-17-15,-15-1-15 16,-25 3-28 0,-6 1-18-16,-5 11-36 15,3 4-20-15,7 6-64 16,7 4-35-16,10 2-121 15,16 4 140-15</inkml:trace>
  <inkml:trace contextRef="#ctx0" brushRef="#br0" timeOffset="189846.12">21085 6883 1436 0,'8'-10'129'0,"-3"5"205"0,3 2-184 0,-4 5-7 0,-4 4-13 0,0 15-70 0,-3 7-26 0,-9 21-14 15,-6 3-5-15,-7 11-6 16,-3 2-1-16,2-12-4 16,0-4-1-16,2-16-2 15,5-4-2-15,8-14-5 16,11 0-2-16,13-4-1 0,9 0 1 15,6-5 4-15,2 0 2 16,9-1 2 0,-1 3 0-16,3-5 0 0,0 0 5 15,-8-3-39-15,2-4-27 16,-11-6-109-16,-4-3-65 16,-9-2-144-1,-3-1 188-15</inkml:trace>
  <inkml:trace contextRef="#ctx0" brushRef="#br0" timeOffset="190037.59">21262 7168 743 0,'-6'5'206'0,"-1"-2"261"0,-1 5-118 0,5 4-66 0,-3 4-39 0,1 5-76 0,4 2-34 0,-7 1-55 16,3 1-18-1,2 0-33-15,1 1-11 0,2 12-13 16,5 4-3-16,0 10-1 15,3 8-5 1,3-2-34-16,-8-1-57 0,8-3-188 16,-2-5 164-16</inkml:trace>
  <inkml:trace contextRef="#ctx0" brushRef="#br0" timeOffset="190885.66">22461 6924 1407 0,'8'0'127'0,"-4"0"69"0,4 0 0 0,-5 6-35 0,1 2-39 0,-3 15-50 0,2 12-13 16,0 23-29 0,1 12-11-16,5 9-12 15,-3 4-4-15,2-1-1 16,2-1 1-16,-7-7-61 15,5 3-68-15,-7-14-264 16,3 0 220-16</inkml:trace>
  <inkml:trace contextRef="#ctx0" brushRef="#br0" timeOffset="191130.79">22472 7472 1558 0,'1'-30'159'0,"9"5"75"0,-4 6-6 0,15 13-83 0,2 1-46 0,10 7-47 0,12 6-11 16,7 12-22-16,3 2-7 15,6 10-6-15,-2-4-1 16,-13 5-1-16,-10-3 0 16,-24 0-29-16,-19 0-12 0,-28-1-33 15,-12-4-22 1,-17-9-48-16,1-2-49 0,10-13-158 15,2-4-143 1,21-30 273-16</inkml:trace>
  <inkml:trace contextRef="#ctx0" brushRef="#br0" timeOffset="191304.65">23046 7343 1516 0,'24'41'141'0,"-7"6"77"0,-3 4-27 0,-6 1-83 0,-2-8-41 0,4-9-51 0,1-8-3 0,3-16-57 0,4-8-62 0,7-17 63 15</inkml:trace>
  <inkml:trace contextRef="#ctx0" brushRef="#br0" timeOffset="191459.05">23172 6982 1824 0,'-30'-24'135'0,"3"2"64"0,9 6-91 0,0 2-53 16,4 0-50-16,12-8-99 0,9-2-48 16,2-4-315-16,20 0 267 15</inkml:trace>
  <inkml:trace contextRef="#ctx0" brushRef="#br0" timeOffset="191615.06">23407 6637 1121 0,'26'15'188'0,"-7"15"201"0,-1 13-115 0,-8 15-98 0,-4 13-44 0,2 14-79 16,-3 8-26-16,4-1-20 16,4-2-2-16,3-15-5 15,-2-8-36-15,11-9-127 16,-1-3-218-16,-12-14 211 15</inkml:trace>
  <inkml:trace contextRef="#ctx0" brushRef="#br0" timeOffset="191996.37">23272 7304 1098 0,'41'-26'185'0,"6"1"316"15,37 0-349-15,7-2 19 0,2 8-36 0,0 0-35 16,-9 11-41-16,-7 1-8 0,-11 3-11 0,-2 8-6 31,-25-4-12-31,-6 1-2 16,-25 2 6-16,-8 0 1 0,-21 5-8 16,-8-3-5-16,-12 8-16 15,-1 7-5 1,3 4 0-16,4-2-1 0,18 5-3 15,6 1-1-15,22-1 1 16,6 1 7-16,10 4 9 16,5 1 7-16,4 6 9 15,-3 1 1-15,-6-1 2 16,-5-1 0-16,-20-5-3 16,-9-6-1-16,-18-7-30 15,-10-1-20-15,-12-6-78 0,-7 0-38 16,-12-10-129-16,-22-6 144 15</inkml:trace>
  <inkml:trace contextRef="#ctx0" brushRef="#br0" timeOffset="192322.74">19709 8196 1951 0,'24'13'161'0,"19"-1"56"0,47-4-64 0,37-5-12 0,63-4-76 0,35-9-22 0,80-8-32 15,37-3-7-15,64-6-2 0,26 2-1 0,25 1-1 0,-7 5 7 0,-4 8-60 0,-7 8-40 16,-37 6 424-16,-23 13-302 16</inkml:trace>
  <inkml:trace contextRef="#ctx0" brushRef="#br0" timeOffset="195648.67">11575 726 381 0,'-3'-5'144'0,"-1"-6"109"0,4-2-16 0,-4 1-16 0,-11 1-64 16,-7 6-29-16,-18 7-49 15,-7 4-17-15,-7 18-20 16,-3 2-11-16,7 8-20 15,4-1-6-15,18-3-5 16,4 0 0-16,21-7-1 16,6 1 4-16,19-7 18 0,6 2 6 15,18-3 11-15,2-2 1 16,10 3-3 0,-4 1 1-16,-18-1-5 0,-9 7 3 15,-27 1 1-15,-15 5-2 16,-22 2-6-1,-11-4-5-15,-2-1-14 0,-2-5-22 0,12-13-99 32,9-2-81-32,13-18 93 15</inkml:trace>
  <inkml:trace contextRef="#ctx0" brushRef="#br0" timeOffset="195864.64">11823 240 1190 0,'21'-1'183'0,"-9"10"121"16,-18 30-75-16,-7 12-38 0,-7 18-82 0,-2 9-34 0,6 7-52 0,3 9-8 16,9 4-10-16,4-5 0 15,9-8-42-15,4-9-81 0,7-18-359 16,4-2 296-1</inkml:trace>
  <inkml:trace contextRef="#ctx0" brushRef="#br0" timeOffset="196469.19">11722 816 1342 0,'0'8'100'0,"3"4"51"0,5 4 8 0,13-2-36 0,4-1-29 15,11-4-42 1,7-4-10-16,6-7-5 16,6-2 1-16,6-14 1 0,1-4 1 15,-10-8-4 1,-13 2-3-16,-24 1-1 16,-14 3-3-16,-26 6-5 0,-11 0-7 0,-16 18-16 31,-2 10-4-31,0 24-7 15,7 9 1-15,20 3 3 16,13-4 0-16,17-17 3 16,19-7 1-16,18-18 3 0,12-13 3 15,14-14 5-15,7-3 3 16,-6 2 6-16,-3 3 1 16,-12 14-2-16,-10 11-5 15,-7 25-9-15,-7 11-2 16,-10 18-1-16,-9 11 1 0,-9 1 2 15,-1 0-1-15,-6-6 0 16,-7-6 0-16,1-13 2 16,1-8 2-16,-6-21 6 15,4-7 2-15,2-22 3 16,-1-12-1-16,10-20-7 16,3-4-5-16,12-15-4 15,12-1-3-15,17-4-2 16,11 5 0-16,13 15 0 15,9 12 1-15,3 19 2 16,-1 9 0-16,-13 13 0 0,-12 9 1 16,-26 10 1-16,-11 7 0 15,-25 8 3 1,-11 6 0-16,-32 2-15 0,-9 2-30 16,-3-12-109-1,4-5-80-15,26-16 116 0</inkml:trace>
  <inkml:trace contextRef="#ctx0" brushRef="#br0" timeOffset="196690.97">13330 483 1668 0,'-8'20'121'0,"-2"9"75"0,-2 10-53 0,1 20-23 0,1 5-43 0,4 9-48 0,3-1-15 16,4-4-2-16,2-5-37 15,7-11-133-15,3 2 109 16</inkml:trace>
  <inkml:trace contextRef="#ctx0" brushRef="#br0" timeOffset="198184.06">20473 317 997 0,'-3'0'72'0,"-5"7"25"0,3 4-3 0,-3 9 0 0,2 7-41 0,3 9-36 0,-5 4-5 16,8 4-2-16,0-3-2 16,0-3-3-16,3-7 1 15,0-10 3-15,0-4 8 16,-3-15 41-16,4 1 16 0,-1-20 15 15,3-4-1-15,2-22-27 16,3-2-10 0,8-9-6-16,-3-3-3 0,6 7-10 15,-3 7-4-15,0 18-11 16,-4 11-6-16,-4 15-11 16,-3 10-2-16,0 15-4 31,0 4 2-31,-3 8 4 15,3 1 1-15,1-4 0 0,2-7 0 16,3-7 1-16,5-9 2 0,-1-12 1 16,5-8 1-16,3-8 0 15,2-2-1-15,8-1-3 0,-4 4-2 32,-4 8-3-32,-2 7-3 0,-9 12-2 0,-4 10 1 31,-2 5 3-31,-5 1 3 15,3-2 3-15,4-4 1 0,11-17 2 16,-5-4 3-16,7-9 1 16,-4-9 1-16,1-4 1 15,-5-4-1-15,1-2 10 16,-3 0 1-16,-3 4-3 16,-1 5-3-16,-2 11-19 15,-4 7-5-15,-4 14-4 16,-2 9 2-16,-2 15 7 15,-1 2 2-15,3-4 2 16,3-4 2-16,8-12 2 16,10-7 1-16,4-13 2 15,3-5 1-15,-1-9 1 16,2-4 1-16,-6-1-1 16,-1-1 10-16,-6-2 11 15,1 5 4-15,-5 4 1 0,0 2-10 16,-4 14-18-16,-5 8-4 15,-1 13-3-15,-2 6 0 16,3 1 4-16,3-2-2 16,8-14 4-16,9 0-17 15,5-14-68-15,3-4-62 0,3-11 68 16</inkml:trace>
  <inkml:trace contextRef="#ctx0" brushRef="#br0" timeOffset="198375.75">21768 209 1568 0,'-3'0'173'15,"-6"0"99"-15,5 15-156 0,-3 7 1 0,0 8-81 0,-2 10-12 0,-1 4-4 0,2-1-10 0,-3 4-6 16,3-3-8-16,4 2-122 0,2-4-90 0,10-5 110 15</inkml:trace>
  <inkml:trace contextRef="#ctx0" brushRef="#br0" timeOffset="198594.01">22082 79 1535 0,'-3'2'116'0,"-3"20"89"0,1 8-60 0,-3 22-10 0,-5 9-32 0,4 4-47 16,-2 3-13-16,1-3-24 0,3-6-5 0,-1-8-19 0,1-8-22 0,7-9-113 16,0-7-111-16,7-13 135 15</inkml:trace>
  <inkml:trace contextRef="#ctx0" brushRef="#br0" timeOffset="198764.5">21831 392 1694 0,'11'3'108'0,"10"3"13"0,7-3 16 0,13 0-58 0,10 2-25 0,-2-5-21 15,4-5-8-15,-1 4-82 0,0-2-84 0,-1 1 82 0</inkml:trace>
  <inkml:trace contextRef="#ctx0" brushRef="#br0" timeOffset="199551.1">22745 201 580 0,'1'-11'151'0,"4"-4"205"16,-3 8-62-16,1-1 2 0,-3 6-34 0,0 7-76 0,-2 9-34 0,1 14-52 0,-7 4-24 16,5 17-37-16,1 1-8 15,2 4-15-15,0 1-8 16,2-4-2-16,1-2-1 0,1-8-24 31,0-5-36-31,-3-6-115 0,2-7-113 16,4-8 150-16</inkml:trace>
  <inkml:trace contextRef="#ctx0" brushRef="#br0" timeOffset="199972.21">22677 221 1451 0,'14'-12'167'16,"5"-1"37"-16,11 0-18 0,6 2 9 0,16 8-96 0,2 3-24 0,3 5-29 0,-7 8-15 16,-15 5-21-16,-5 1-5 15,-19 3-3-15,-2 4 0 16,-18 0 2-16,-12 0 1 0,-23-1-2 15,-11-1-8-15,-10-5-9 16,5 1-1 0,18-11 2-16,13-1 7 0,26-8 3 15,0 2 0-15,25-2-1 16,10 2 2-16,23 2 6 16,3 1 4-16,5 4 7 15,-3 4 2-15,-15 1 0 16,-8 5-2-16,-14 6-6 15,-8 2-1-15,-15 5 2 16,-9 4 1-16,-12 2 5 16,-15-3-1-16,-14-1-2 15,-6-1-3-15,-13-14-3 16,4-3-3-16,15-11-37 16,7-11-38-16,16-12-131 15,4-7-200-15,16-14 230 16</inkml:trace>
  <inkml:trace contextRef="#ctx0" brushRef="#br0" timeOffset="200722.44">20727 1264 1070 0,'14'-10'142'0,"10"2"186"0,12-4-178 0,2 1 16 0,5 1-48 0,-2 5-46 0,1 7-46 0,-7 9-15 0,-8 6-11 15,-5 5 0-15,-19 10-2 16,-5 3 2-16,-17 7 3 16,-12 4 0-16,-13 0 0 15,-11-1 0-15,-4-5-2 16,9-5 1 0,18-15 0-16,12-4-2 15,20-13-1-15,11-1-1 0,23-1 1 16,12-1 2-16,16 0 22 15,2 8 7-15,-4 0 10 16,-8 5 5-16,-14 5-15 16,-9-2-4-16,-15 8-8 15,-13-2 0-15,-13 2-1 16,-12 1 0-16,-15-3-17 16,-6 0-27-16,-11-8-79 15,0-3-66-15,9-8 85 16</inkml:trace>
  <inkml:trace contextRef="#ctx0" brushRef="#br0" timeOffset="201057.4">21196 1413 1093 0,'15'-1'124'0,"3"-2"174"16,5 0-127-16,10-2 16 0,2-1-34 0,5-1-76 0,5 2-12 0,-4 5-25 0,-1 4-15 0,-9 2-12 16,-9 7-4-16,-17 7-1 15,-10 7 0-15,-21 4-2 32,-6 9 1-32,-9 4-4 0,-5 5-1 0,10-2-1 15,8-3-1-15,15-4 0 16,11-9-1-16,21-9 1 15,11-6 1-15,11-14 4 16,11-4 0-16,12-15-30 16,2-8-43-16,2-10-127 15,-4-6-116-15,9-10 163 16</inkml:trace>
  <inkml:trace contextRef="#ctx0" brushRef="#br0" timeOffset="201445.25">22010 1150 1429 0,'-11'0'167'0,"-2"6"53"0,2 9-52 0,3 8-24 0,3 10-85 16,5 12-18-16,8 8-17 0,0 9-8 16,0 1-7-16,1-5-1 15,2-7-2-15,-4-4 0 16,2-14 1-16,-7-8 0 15,1-11 0-15,0-4-2 16,-3-10-1-16,-5-11-1 0,2-13 2 16,-5 0-1-1,7-10-1-15,2 1-2 16,9 7-5-16,4 6-1 0,8 10-3 31,5 9 1-31,11 14 3 0,0-1 1 0,4 9 3 16,-7 1 2-16,-8 1 1 15,-7 3 2-15,-17-3 1 16,-6 2 2 0,-24-4 1-16,-7-1 0 0,-18-2-6 15,-2-4-16-15,-6-6-68 16,6-3-57-16,6-5 69 16</inkml:trace>
  <inkml:trace contextRef="#ctx0" brushRef="#br0" timeOffset="202739.17">15145 549 798 0,'4'-6'112'0,"0"-2"126"0,-2 2-7 0,-2-4 18 0,0 6-40 0,0-3-76 0,2 6-33 0,-2 10-54 16,3 7-22-16,1 25-26 15,1 16-3-15,-3 12 7 31,1 5 1-31,2-6 3 0,-2-5 0 0,0-16 0 16,2-12 1-16,-5-11-12 16,0-7-18-16,-7-17-24 31,1-9-4-31,0-18 12 16,-1-13 16-16,3-18 22 0,2-7 7 0,1-15 24 15,1 0 15-15,-2-6 36 16,2 7-2-1,2 20-15 1,1 7-13-16,6 23-31 0,4 13-7 16,4 12-7-16,5 10-6 15,5 8-5-15,1 8 0 16,2 5 2-16,-8 0 3 16,-6 6 0-16,-11 3 2 0,-16 1-26 15,-6 0-28-15,-10-7-79 16,0-4-77-16,6-14 115 0</inkml:trace>
  <inkml:trace contextRef="#ctx0" brushRef="#br0" timeOffset="203183.24">15545 565 1103 0,'31'39'116'0,"-6"6"56"0,-7 5-28 0,-9 2-83 0,-6 2-25 0,-3-9-18 0,0-7-2 0,-3-12 3 15,-1-9 2-15,0-14 39 16,0-3 13-16,-3-14 12 16,1-5 1-16,1-19-44 15,5-3-14-15,7-11-20 16,4-2-3-16,4 10-2 31,9 6-1-31,0 13 1 16,-2 9-1-16,1 10-2 15,0 6-2-15,0 16-2 0,-2 1 1 16,-2 13 2-16,-5 3 1 16,-3 7 0-16,2 2 1 15,-1-4-1-15,2-5 1 16,8-9 3-16,1-8 0 16,0-15 4-16,4-2-2 0,-2-18 34 15,-3-2 14-15,-11-13 24 16,-7 2 12-16,-11-4-20 15,-12-2-15 1,-8 3-28-16,-9 4-14 16,-2 7-22-16,2 8-24 0,8 7-77 15,4 7-54-15,22 2-161 16,4 0-226-16,31-1 324 16</inkml:trace>
  <inkml:trace contextRef="#ctx0" brushRef="#br0" timeOffset="203824.48">16184 636 663 0,'39'19'172'0,"-4"-3"181"0,-12-5-25 0,-7-5-64 0,-11 0-31 16,-8-6-85-16,-7-1-38 0,-15-7-59 15,-3 6-32-15,-9 5-24 16,-4 10-4 0,11 11-3-16,4 3-1 15,18-1 4-15,12-2 1 16,18-8 5-16,7-7 2 0,2-9 3 15,3-1 2 1,-5-20 3-16,0-4 2 0,-2-16 2 16,-4-3 9-1,-7-7 16-15,-2-5 9 16,-7 0 5-16,-6 1-7 16,-1-3-16-16,-4 7-9 15,-1 21-4-15,0 10-4 16,-6 21-14-16,0 18-7 0,-5 18-9 15,5 10 1 1,5 14 10-16,4 1 6 16,16-1 2-16,9-7 1 0,14-3 0 15,0-9 1-15,2-14 1 16,1-4 2-16,-7-21 4 16,1-6 1-16,0-14 4 15,-8-8 0-15,0-7 1 16,-9-1 1-16,-8 1-5 15,-1 6-4-15,-8 10-7 16,-4 13-9-16,-9 11-6 0,0 12 0 16,1 8 3-1,4 1 7-15,8-7 4 16,6-6 2-16,8-10 5 0,4-4 3 16,-4-6 4-16,2-8 4 15,-4-7 1-15,1-6 1 16,0-1-2-16,-4 6-2 15,-1 1-9-15,1 11-6 0,-1 8-13 16,-3 6-2-16,0 15 1 16,3 3 3-16,6 4-22 15,8 2-33-15,6-3-86 0,10-5-115 32,11 1 149-32</inkml:trace>
  <inkml:trace contextRef="#ctx0" brushRef="#br0" timeOffset="204041.62">17151 619 1052 0,'-29'4'107'0,"1"7"52"0,-2 7-8 0,6 13-28 16,2 6-55-16,17 2-47 0,5-6-9 0,10-6-4 0,10-8 1 15,13-13-1-15,7-3-24 16,4-15-86-16,10-7-62 16,1-11-225-16,-1-5 214 15</inkml:trace>
  <inkml:trace contextRef="#ctx0" brushRef="#br0" timeOffset="204225.38">17529 426 534 0,'-19'-61'148'0,"2"7"163"0,1 13-23 0,2 21-55 0,0 15-53 16,1 24-64-16,-3 15-19 0,4 20-25 16,2 12-2-16,6 10-26 15,0 0-13-15,9 4-16 16,8-4-3-16,4-10-9 16,-1-4-28-16,1-17-111 15,2-10-80-15,-5-11 102 16</inkml:trace>
  <inkml:trace contextRef="#ctx0" brushRef="#br0" timeOffset="204414.37">17264 503 1052 0,'41'13'114'0,"5"-5"44"0,4 1 2 0,4-1-62 0,6-4-47 0,-5-4-86 0,0 0-191 16,10-4 147-16</inkml:trace>
  <inkml:trace contextRef="#ctx0" brushRef="#br0" timeOffset="206537.98">15669 1428 660 0,'-8'0'150'0,"0"1"131"0,-1 2-2 0,6-3-81 0,3-1-47 16,3-2-66-16,6-7-23 0,7 1-27 15,6 1 0-15,0 0-9 16,7 8-8-16,-6 6-10 0,0 7-4 0,-3 3-1 31,-6 1 0-31,-11 3 2 16,-3 4 2-16,-4-5 2 0,-10 5 1 16,-9-2-1-1,-2-3 2-15,0-5 1 0,4-3-1 16,6-11-1-16,10 0-3 15,5-2-4 1,3 1 1-16,13 1 1 0,3 0 3 16,6 11 6-16,2-3-2 0,1 4-1 15,1 1-1-15,-3 0-5 16,-3 4-1-16,-9-1 4 16,-6 6 5-16,-13 0 9 15,-9 3 1-15,-13 5-2 16,-6-2-5-16,-10-1-4 15,1-2-21-15,7-6-54 16,6-3-43-16,14-11-143 16,5-4-120-16,28-12 207 15</inkml:trace>
  <inkml:trace contextRef="#ctx0" brushRef="#br0" timeOffset="206894.93">16171 1431 1318 0,'0'0'122'0,"5"0"101"0,-2 1-31 0,0 1-21 0,2 3-53 16,6-4-74-16,5 1-12 0,12 3-8 0,-1-2-4 0,4 3-10 15,2 3-2-15,-4 4-3 16,-6 1-1-1,-8 8 1-15,-11 4 0 0,-7 0 5 16,-11 3 0-16,-14 5-1 16,-7 1 0-16,-14 3-6 15,6 3-1-15,-1-5-2 16,10 1-2-16,16-11-3 0,13-4-3 16,23-4-1-16,9-7-3 15,17-5-9-15,-2-6-19 16,10-12-63-1,5-9-33-15,-3-9-130 0,1-9-92 16,4-12 205-16</inkml:trace>
  <inkml:trace contextRef="#ctx0" brushRef="#br0" timeOffset="207247.96">16728 1522 541 0,'12'-42'178'0,"-4"9"189"0,-8 6-34 0,-9 16-99 0,-2 6-42 0,1 10-74 0,2 12-36 0,5 16-30 0,0 5-15 0,3 12-24 15,2-1-6-15,1 0-3 16,5 0-1-16,-3-14 0 31,-1 0 0-31,4-12 0 0,-6-7 1 16,1-7-1-16,-2-9-2 16,7 0 1-16,0-12 0 15,6-10 0-15,4-2 0 16,10 2-3-16,5 1-1 15,-3 7 1-15,3 2 0 16,-6 12 1-16,0 3 1 16,-6 13 0-16,-4 4 2 0,-6 4 1 15,-8 3 0-15,-3 1 2 16,-8 0 2-16,-11-1 1 16,-6 3 0-16,-13-3 1 15,-4-2-1-15,-9-9-19 16,2-5-29-16,2-17-101 15,9-9-181-15,11-11 185 16</inkml:trace>
  <inkml:trace contextRef="#ctx0" brushRef="#br0" timeOffset="210528.34">11582 2194 667 0,'-7'6'141'0,"-2"4"73"0,3-4-8 0,-4-1-27 0,2-4-50 0,0 1-19 0,-9-2-30 0,0 0-12 16,-16 3-27-16,-2 5-12 15,-11 5-16-15,-3 1-8 16,7 8-5-16,2 0-1 16,18 2-7-16,9-2-2 0,15-5-2 15,7 0 3 1</inkml:trace>
  <inkml:trace contextRef="#ctx1" brushRef="#br0">18893 8310 0,'-39'31'0,"-20"17"0,-1 3 0,13-12 15,12-7-15,7-9 16,0-7-1,5 0-15,3-4 16,8 0 0,-4 0-16,-3-1 15,7 1-15,4 0 16,4 0 0,-4 0-16,4-1 15,0 1-15,0 0 16,4 0-16,-8 0 31,4-4-31,4 0 0,0-4 31,0-1-31,0 1 16,0 0 0,0 0-16,0 0 15,0 0 1,0 0-16,0 0 15,0-4-15,0 0 16,0 0 0,0 0-16,0 0 15,0 4 1,0 0-16,0 0 16,0 0-16,0 0 15,0 0 1,0 0-16,0 0 15,4-4-15,4 0 16,-8 0 0,0 0-16,0 0 15,0 0 1,0 0-16,0 0 16,0 0-16,0 0 15,0 0 1,-23 0-1,15 4-15,4-1 16,4 1-16,0 0 16,4 0-1,8-4-15,-9 0 16,5 0-16,-8 0 16,0 0-1,0 0 1,0 0-16,0 0 15,0 0-15,0 0 16,0 0 0,0 0-16,52-59 15,-48 51-15,0-4 16,7-3 0,-3-5-16,8 0 15,23-11 1,-23 19-16,-8 4 15,8-4 1,4 0-16,-16 4 16,-1 5-1</inkml:trace>
  <inkml:trace contextRef="#ctx0" brushRef="#br0" timeOffset="-204483.8">11268 2363 479 0,'-10'8'171'15,"4"0"125"-15,0-7-44 0,4-1-28 0,2 0-72 0,3-3-22 0,4 0-34 0,-4-5-9 16,-3 8-17-16,-2 0-17 0,-6 11-22 0,-1 3-7 0,-2 10-14 16,1-4-3-16,10 1-7 15,2-1-4-15,22-10 4 16,10 1 3-16,21 1 22 15,10 1 12-15,8 1 10 32,-10 0-5-32,-21 2 5 0,-4 0 2 15,-35 0 4-15,1 6 2 0,-19 5-17 16,-13 3-11-16,-11 4-16 16,-15 1-1-1,-9-11-28-15,0-2-28 16,7-21-61-16,11-7-37 15,18-30-87-15,10-13-71 16,17-21 173-16</inkml:trace>
  <inkml:trace contextRef="#ctx0" brushRef="#br0" timeOffset="-204247.98">11694 1735 1007 0,'31'-44'145'0,"-1"11"134"0,-3 12-23 0,-2 31-49 0,-1 13-26 0,-10 39-50 0,-1 15-29 0,-13 29-42 0,-3 9-22 0,-7 3-27 15,-2 2 4-15,2-14-66 0,2-10-63 0,2-9-211 0,3-10 171 16</inkml:trace>
  <inkml:trace contextRef="#ctx0" brushRef="#br0" timeOffset="-203728.29">11833 2415 866 0,'12'-13'133'0,"7"7"219"0,11 3-172 0,8 3-6 0,5-2-27 0,12-9-66 0,5-5-18 0,0-7-22 15,-10-3 15-15,-18 0 13 0,-7-1-6 0,-20 0 18 0,-5 3-11 0,-22 7-13 0,-13 1-11 0,-16 21-31 16,-9 11-13-16,5 25-16 0,5 11-3 16,21 9 2-16,10-4 0 0,29-14 1 0,15-12 2 0,24-20 4 15,6-6 2-15,7-13 6 16,-1-4 9-1,-7-7 6-15,-4 1 7 0,-10 7 4 16,-2 8-5-16,-8 17-7 0,0 11-4 16,-13 20-4-16,-6 8 0 15,-9 12-8-15,-2 3-14 16,-8 3-14-16,0-4-2 16,-3-19 13-1,-2-12 15-15,5-23 23 0,0-13 10 0,-1-18 18 16,6-21 6-16,1-30 0 15,2-21-9-15,16-25-23 16,8-7-10-16,20 10-12 16,9 17-1-16,9 37 1 15,1 23 2-15,-9 32 4 16,-5 14 1 0,-15 27 3-16,-15 6 1 0,-20 12 1 15,-13 5-10 1,-24 4-51-16,-2-1-53 0,-2-8-109 15,4-8-4-15,13-21 100 16</inkml:trace>
  <inkml:trace contextRef="#ctx0" brushRef="#br0" timeOffset="-203402.62">13189 2095 1661 0,'0'-3'120'0,"2"-5"65"0,10 3-74 0,4-5 6 0,9 3-54 16,9 2-26-16,0 5-23 0,3 5 0 0,-7 6 0 0,-2 3 2 15,-20 6-1-15,-8 6 3 0,-19 5-2 0,-16 9-2 0,-9 5-5 16,-3 4-3-16,7-3-3 16,4 0-1-16,25-7-1 15,14-3 3-15,27-10 5 16,13-12-1-16,32-6 0 16,11-8-5-16,10-10-9 15,5-7-39-15,5-5 30 16</inkml:trace>
  <inkml:trace contextRef="#ctx0" brushRef="#br0" timeOffset="-195838.48">20983 2263 159 0,'-2'5'85'0,"2"1"76"15,0 4 59-15,0-4 22 0,0 2 22 0,-8-3-2 0,8-4-49 0,0-1-23 0,-3-4-51 16,11-7-20-16,0-4-42 0,11 0-23 0,-2-4-24 0,8 5-14 15,10 9-15-15,-7 0-2 16,7 11-3-16,-5 2 0 16,-5 11-1-1,1 5-1-15,-15 1 3 16,-7 2 1-16,-8 5 5 16,-11-1 5-16,-8-6 2 15,-3 2 1-15,-2-11-2 16,-3-2-1-16,10-4-4 0,2-9-2 15,17 1-2-15,10-1-1 16,10 1 8-16,5-1 5 16,4 4 11-16,-3 1-1 15,0 7-3-15,-6 1-3 16,-2 4-6-16,-2-4 1 0,-14 3 6 16,-4 2 3-16,-14 2 2 15,-7 1-1-15,-8 0-8 16,-5-7-5-16,-1-3-35 15,2-5-21-15,6-2-53 16,4-5-39-16,16-8-82 16,11-3-51-16,13-11 147 15</inkml:trace>
  <inkml:trace contextRef="#ctx0" brushRef="#br0" timeOffset="-195563.7">21675 2118 1442 0,'0'7'79'0,"3"7"28"0,5 8-10 0,-3 14 26 0,4 4-40 0,-7 13-48 0,0 2-6 0,-4 2-15 0,0-5-4 0,1-6-2 0,-4-2-11 0,5-6-92 0,3-5-83 0,0-8 92 0</inkml:trace>
  <inkml:trace contextRef="#ctx0" brushRef="#br0" timeOffset="-195118">22248 2159 1166 0,'-7'-8'107'0,"7"5"78"0,0 3-32 16,-1 16 16-16,6 16-57 16,-2 13-72-16,0 14-1 0,0 2-19 15,-1-2-10 1,6-6-4-1,-4-5 0-15,6-11 1 0,-4 0 0 0,2-14 1 16,-8-5 0-16,2-7 6 16,4-10 5-16,-6-10-1 15,3-9 0-15,2-7-5 16,3-2-4-16,7-1 11 16,4 4 0-16,-1 7-2 15,1 4-3-15,1 13-9 16,-3 0-2-16,1 10 1 15,-4 1-1-15,-3 3 2 0,-5 2 0 16,1 3-2 0,-7-2 2-16,-7 7 1 0,-2-1 0 15,-7 3 2-15,0-4-2 16,-7-5 1-16,1-3 0 0,0-6 3 16,-4-8-5-16,1-11-24 31,-6-9-30-31,-7-20-120 0,-3-7-129 15,0-5 163-15</inkml:trace>
  <inkml:trace contextRef="#ctx0" brushRef="#br0" timeOffset="-188430.4">15628 2439 437 0,'-4'6'135'0,"-1"3"94"0,3-9-8 0,-1 0-20 0,6-1-27 0,2-10-10 0,3-4-27 0,1 3-18 0,-1-7-27 16,0 3-19-16,-3 0-27 16,4 2-4-16,4 3-18 0,1 0-7 15,10 8-7-15,1-5-2 16,7 3-5-16,4 1 2 16,0 4-1-16,-6 3-1 15,-13 0 0 1,-10 8 3-16,-12 3 2 15,-12 4 1-15,-10 5-4 16,-6 2-2-16,0 1-3 0,3 0-4 16,9-3 0-16,13-3 0 15,8-7-1 1,5-2 1-16,11-2 1 0,6 1 1 0,6-3 4 16,7 6 1-16,-7 6 2 15,-1 2 1-15,-13 2 2 16,-4 1 2-16,-13-2 3 15,-12 3 4-15,-16 2-3 16,-2-2-3-16,-13 4-2 16,5-4-21-16,5-8-60 15,6-6-38-15,3-17-143 16,11-11-129-16,16-17 220 16</inkml:trace>
  <inkml:trace contextRef="#ctx0" brushRef="#br0" timeOffset="-187936.09">16094 2306 1275 0,'0'0'148'0,"0"5"88"0,-4-12 9 0,4 3-74 0,4 4-46 16,8-8-60-16,10 8-12 0,4 1-18 0,4-1-9 0,4 5-14 0,-5-2-5 16,-3 8-4-16,-5 2-2 0,-15 7 3 0,-4 3 1 0,-18 7 0 0,-11 1-1 0,-15 1-7 15,-6 2-4-15,6-7-2 31,9-3 0-31,15-8 3 0,9-4-1 16,18-4 1-16,10-3 0 16,14-2 3-16,-1 0 3 0,7-1 12 15,-1 1 2-15,-6 5 3 16,-2-2 1-16,-15 7-6 16,-5 1 1-16,-10 5 6 15,-8 0 0-15,-17 7 0 16,-10 4-3-16,-22 2-10 15,1 1-1-15,-3-6-27 16,12-3-18-16,15-15-68 16,10-3-55-16,17-14-152 15,5-11-187-15,18-18 284 16</inkml:trace>
  <inkml:trace contextRef="#ctx0" brushRef="#br0" timeOffset="-187448.73">16777 2204 1220 0,'0'-10'120'0,"-5"2"67"0,-3 3-5 0,2 7-39 0,-4 6-48 16,-1 12-36-16,2 10-12 0,3 13-17 0,-2 1-5 0,6 5-19 16,2-3-3-16,2-2-1 15,4-3 0-15,-4 0 1 16,-2 3-1-16,0-3 0 16,0-5 1-16,-5-14 1 15,-2-4 3-15,7-18 2 16,-3-5 0-16,5-12 2 15,3-7-2-15,7-8 1 16,10-2 3-16,4 5 9 16,4 4 5-16,4 9 7 0,1 4-4 15,-3 9-10-15,-1 6-7 16,-1 11-8-16,-5 2-3 16,-7 9 0-16,-1 0 3 15,-17 4 5-15,-5 2 2 16,-11-2 2-1,-10-4 1-15,-12-2-11 0,-10-7-18 16,-7-10-59-16,2-6-49 0,2-12-180 16,4-5 172-1</inkml:trace>
  <inkml:trace contextRef="#ctx0" brushRef="#br0" timeOffset="-179406.02">11752 3394 603 0,'-5'-6'153'0,"1"-2"105"0,0 5-10 15,0 1-14-15,-3 2-54 0,-4 3-35 0,-4 2-48 0,-9 3-16 0,-4 6-32 0,-4 5-10 0,-7 10-20 0,7 0-11 0,-1 11-7 0,3 1-1 0,16 3 2 0,4-6 4 0,20-10 13 16,10-4 9-16,15-10 14 16,3-1 7-16,3-10-7 15,-2 6-12-15,-6-4-10 16,-7 6-7-16,-15 5-2 15,-11 3 7-15,-16 3-11 16,-6 6-1-16,-16-1-3 16,-6 0-14-16,-8 0-31 15,1-2-22-15,1-6-59 16,7-6-35-16,16-10-89 16,12-13-70-16,18-15 173 15</inkml:trace>
  <inkml:trace contextRef="#ctx0" brushRef="#br0" timeOffset="-179185.47">11877 3151 1144 0,'22'-26'167'0,"-8"10"156"0,-5 14-55 0,-9 16-52 0,0 12-39 15,-4 13-52-15,-3 8-28 0,7 10-41 0,0 8-11 0,-1 9-24 16,-1 0-7-16,-7 0-7 0,-4-4-11 0,1-11-39 0,-3-2-33 0,4-13-95 31,5-1-40-31,0-18-121 0,4-7-69 16,2-18 228-16</inkml:trace>
  <inkml:trace contextRef="#ctx0" brushRef="#br0" timeOffset="-178618.72">11850 3768 641 0,'8'-21'194'0,"4"1"156"0,3 9-88 0,5 6-45 0,10 4-61 0,6 1-25 0,15 0-44 0,4-5-14 0,8-1-22 16,-1-5-10-16,-17-5 1 0,-5-3 1 0,-12 0-1 0,-12-2-1 0,-11 4-2 0,-5-2-4 0,-14 5-9 15,-8 1-5-15,-10 7-13 16,-14 6-6-16,4 16-9 15,1 7-4-15,7 11-1 16,19-3-1-16,23-4 3 16,11-7 3-16,22-16 3 15,11-4 3 1,8-13 2-16,-5-8 0 0,2 1 12 16,-4-2 8-16,-1 11 11 15,-4 8 8-15,-9 14-11 16,-7 9-7-16,-13 16-9 15,-10 10-6-15,-14 8-2 16,-7 4-3-16,-12 5-15 16,-4 5-11-16,-6 0-30 0,3 0-14 15,4-5 2-15,3-5 7 16,12-26 27-16,4-10 15 16,6-35 16-16,2-14 5 15,5-36 9-15,1-16 3 16,7-23 8-16,11-7 1 15,9 7 6 1,6 5 5-16,7 22 0 0,3 10-1 0,1 29-3 16,-5 14-8-16,-9 23-9 15,-8 12-2 1,-21 14-7-16,-14 6 1 0,-15 5-29 16,-11 3-28-16,-6 3-76 15,2-3-61-15,9 0-223 16,1-5 236-16</inkml:trace>
  <inkml:trace contextRef="#ctx0" brushRef="#br0" timeOffset="-178212.49">13077 3344 872 0,'-3'-2'148'0,"-2"-1"224"0,5 1-184 0,5-4-10 0,0 0-31 0,7-2-56 0,4 5-16 0,8 3-20 0,3 4-11 16,0 11-24-1,-2 4-6-15,-13 6-8 0,-4 0-2 16,-14 7 4-16,-8 4 0 15,-13 2 0-15,-1-2 0 16,4-9-3-16,7-4-2 16,15-8-4-16,5-3-1 15,14-4 3-15,9 0 8 16,7 5 13-16,-2-4 8 0,1 10 3 16,-5 3-3-1,-10 2-9-15,-3 6-5 0,-14-2-2 16,-6 4-1-1,-19 1-12-15,-10 0-16 16,-6 3-54-16,-5-7-40 0,15-9-109 16,4-7-101-16,16-21 179 15</inkml:trace>
  <inkml:trace contextRef="#ctx0" brushRef="#br0" timeOffset="-177869.98">13517 3467 1176 0,'8'1'155'0,"-1"-1"157"0,1 0-90 0,3-1-48 0,1-9-43 0,7 2-66 32,0 0-17-32,5 4-21 15,-7 4-8-15,5 9-9 16,-3 5-5-16,-8 8-3 0,0 8-1 15,-17 13 1-15,-8-2 3 16,-15 10-4-16,2-1 0 16,-1-4-1-16,4-1-2 15,15-15-2-15,9-1-1 0,22-13-2 16,10-2 2-16,15-11 2 16,7-3 1-16,15-3-11 15,2-8-32-15,5-2-81 16,20 0 74-16</inkml:trace>
  <inkml:trace contextRef="#ctx0" brushRef="#br0" timeOffset="-176727.07">21580 3391 841 0,'-4'3'145'0,"-9"7"97"0,-11 2-89 0,-7 6-18 16,-2 5-71-16,4 7-22 0,4 10-20 0,8 5-5 0,4 7-7 16,4-1-1-16,15-2 5 15,7-8-1-15,15-10 16 16,8-5 19-16,12-15 29 15,7-5 18-15,-3-17 17 16,-6-3 1-16,-13-12 6 16,-13-2-1-16,-10-8-11 0,-7-2-12 15,-6-11-27-15,-4-1-10 16,-11-4-19-16,-3 2-9 16,-14 8-28-16,-4 12-20 15,-15 27-34-15,-6 10-28 16,0 27-57-1,5 6-28-15,17 6-114 16,13-5-174-16,30-9 269 0</inkml:trace>
  <inkml:trace contextRef="#ctx0" brushRef="#br0" timeOffset="-176362.73">22492 3205 1478 0,'0'0'131'16,"-3"6"121"-16,-2 7-71 0,1 14 3 0,-4 11-54 0,6 12-81 0,1 13-10 0,1 5-22 15,-2 4-9-15,-1-5-8 16,1-6-15-16,-1-9-66 15,2-8-48-15,-4-7-138 16,0-1-193-16,5-6 269 16</inkml:trace>
  <inkml:trace contextRef="#ctx0" brushRef="#br0" timeOffset="-176092.4">22404 3699 914 0,'-5'-26'251'0,"1"1"241"0,5 6-231 0,5-1-23 0,9 5-92 0,2 1-36 16,10 5-29-16,7 7-19 0,4 4-30 16,3 7-6-1,0 7-10-15,0 5-1 16,-7 4-6-16,-11-2 0 0,-18 3 4 16,-7-1 3-16,-23 0 2 15,-10 4 0-15,-18 0-12 16,-4-6-10-16,-12-5-35 15,-1-5-31-15,-10-8-79 16,-9-5-47-16,3-6 102 16</inkml:trace>
  <inkml:trace contextRef="#ctx0" brushRef="#br0" timeOffset="-173021.61">15996 3273 214 0,'-2'1'111'16,"-2"7"126"-16,-3 0-9 0,-2 3-41 0,-4 2-15 0,-4-1-36 0,1 1-19 0,2 0-35 15,1-2-16-15,1-7-9 16,0 0 4-16,11-4-1 15,-1 1-6-15,-7 10-14 0,6 6-7 16,-10 15-9-16,0 14-4 16,-4 11-13-16,-3 6-4 15,9 1-3-15,4-4 0 16,9-9 0-16,3-10 0 0,10-13 11 16,6-4 6-16,3-10 12 15,1-5 11-15,0-13 4 31,2-3 0-31,0-12 9 0,-1-6 2 0,-3 5 4 16,-9-6 7-16,-14 4-2 16,-11 7-10-16,-16 0-22 15,-3 6-16-15,-11 11-25 16,0 9-6-16,0 12-48 16,3-4-36-16,11 2-95 15,5-9-87-15,19-5 155 16</inkml:trace>
  <inkml:trace contextRef="#ctx0" brushRef="#br0" timeOffset="-172490.74">16373 3317 616 0,'8'-5'135'0,"0"-3"168"0,0 5-44 0,-13 5-9 0,2 2-39 0,-8 7-67 16,-5 1-33-16,5 5-31 15,0 3-14-15,-2 9-25 16,5 5-6-16,-8 11-18 16,-1 4-5-16,1 4-7 0,-6 4-2 15,6-15-2-15,5 1-1 0,10-18 0 16,2-4-2-16,14-9 0 16,0-8 2-16,11-8 3 15,-3-8 2-15,3-12 5 16,0 0 3-1,-5-2 9-15,-9 0 5 0,-5 9 11 16,-2 1 2-16,-5 16-3 16,0-3-2-16,-4 3-14 0,1 10-5 15,2 10-7-15,1 7-3 16,4 9-3 0,4 5-2-16,5 0-1 15,-4 2 0-15,4-5-1 0,-5-4-14 16,0-5-66-16,1-6-47 0,-4-7-159 15,3-5 153 1</inkml:trace>
  <inkml:trace contextRef="#ctx0" brushRef="#br0" timeOffset="-171961.41">16946 3238 1025 0,'-5'-24'212'0,"-3"5"153"0,2 2-102 0,-7 9-26 15,10 2-96-15,-5 8-41 0,8 15-52 0,9 10-12 31,-1 26-24-31,3 12-2 16,7 22-4-16,-9-2-2 16,7-2-2-16,-3-8 0 15,-7-17-3-15,3-6-16 16,-7-16-39-16,1-6-25 0,-3-14-44 16,0-14-12-16,-5-9 18 0,-3-10 24 15,2-15 48 1,-3-7 26-16,6-4 52 15,-2 1 21-15,10 4 36 0,-1 10 25 16,12 5 12-16,8 8-5 16,7 4-12-16,7 6-14 15,2 8-29-15,-9-1-10 16,9 9-21-16,-4-3-7 16,-8-1-15-16,2 6-4 15,-20 0-1-15,-9-1 0 0,-17 9 0 16,-12 1-2-16,-13 6-19 15,-8 4-20-15,-12-5-64 16,2-2-44-16,-13-8-152 16,2-7 161-16</inkml:trace>
  <inkml:trace contextRef="#ctx0" brushRef="#br0" timeOffset="-164901.64">5470 9496 778 0,'-22'6'129'0,"5"2"144"0,10-7-174 0,4-1-43 0,0-3-18 0,1-6 6 16,-2-4 10-16,-6-1 22 0,-1 0 6 0,-12-4-2 0,-9 7-6 0,-17 4-25 15,-9 3-11-15,-12 8-12 0,-4 2-3 0,-5 8-4 16,-1 2-3-16,-2 0 5 16,5-1-1-16,6 7 12 0,1 2 4 15,13 8-10-15,7 7-2 16,10 21-11-16,7 9-5 15,6 26-4-15,1 9-2 16,-1 16-2-16,2 11 0 16,9 17 0-16,-3 5 0 15,11-2 0-15,-3-9 1 16,3-12 0-16,3-9 1 0,5-7-1 16,2-7-1-16,4-14 0 15,4-11 0-15,4-13 0 16,3-1 1-16,-1-8 1 15,-2 0 2 1,0 0-1-16,4-5 0 0,-1-4-2 16,7-7-1-16,6-11-3 15,11-6 0-15,19-15 0 16,4-2 2 0,14-10 1-16,-1 0 0 0,7 0 3 15,-2 0 5-15,6 11 4 16,5-2 6-16,21 10 2 15,4-1-2-15,5 0-3 0,-5-2-7 16,1-2-4 0,16-3 0-16,9-7-2 15,10 2 0-15,-5-11-1 0,-2 2-1 16,10 0 1-16,4-2 1 16,5 4-1-16,-1-3 0 15,15 1-1-15,3 2 0 16,15 1 1-16,7 1-1 15,-3 4 2-15,3 3-1 0,23-2-7 16,-8 2-20-16,8-6-3 16,19-1 0-16,-16-4 7 15,12-8 20 1,10-3 1-16,-12 1 0 0,26 5 1 16,-4 4 0-16,-7 7 1 15,4 5 0-15,-28 4-1 16,0 9 1-16,-3 4 1 15,-23 3-1-15,-15 2 0 16,-1-1-1-16,-15-4-1 16,-3-3-3-16,-8-8 0 0,-2-3 0 15,-1-8 3 1,-2 1 1-16,-1 2 1 0,2-1 0 16,-4 4 0-1,-2 5 0-15,-2 2 1 0,-7-2 0 0,-9-3 0 16,-2-1 1-16,-8-6 0 31,-9 1-1-31,-23-2-5 16,-13-3-9-16,-26 0-19 15,-5 0-3-15,-12-11 7 16,-8 0 8-16,-6-6 14 0,1-4 4 16,-3-4 1-16,2-3 0 15,1-2 3-15,-1-5 1 16,6 0 9-16,-3-2 5 15,-7-4-2-15,4 0 2 16,-7-11-8-16,-7-4-6 16,-3-16 0-16,-2-7-2 15,-2-11-9-15,-1-11-3 16,0-22-12-16,-2-12-2 16,1-29 8-16,-1-5 2 15,2-5 14-15,-2 6 2 16,3 11 5-16,2 11 0 0,-2 18 5 15,3 13 1-15,-6 14 7 16,0 5 1-16,-2 7-4 16,2 7-4-16,5 16-7 15,-5 5-4-15,0 18-1 16,-6 5 2-16,0 13-2 16,-4 5 3-16,-7 12 3 15,-12 1-2-15,-23 7 1 0,-8 4-1 16,-22 3-1-16,-3 4 0 15,-10-6-1-15,-2 3-2 16,-34-6 1-16,-11-1-1 16,-18 2-9-16,-10-3-2 15,-21 2-4-15,-9 1-1 0,-13-1 8 16,-21-1 0 0,9 2 4-16,-4 1 1 15,-25 2 2-15,19 5 0 16,-21 0 2-16,-4 2 1 15,11 1 2-15,-15 0 2 16,10-1 4-16,8-1 2 0,-24 1-1 16,16-1 0-16,-15-1-5 15,-1-3-2 1,16 0 3-16,-16-1 0 0,27-4-1 16,7-3 0-16,-7-10-4 15,19-2-1-15,6-9 1 16,-5-3 0-16,22-2-1 15,5-1 0-15,-4 3 1 0,13 4 3 16,9 4 12-16,6 0 5 16,-3 0 10-16,8 2 0 15,3 3 2 1,6-1-8-16,8 5-10 0,2-1-6 16,1 7-13-16,7 1-29 0,20-2-114 15,5 5 96-15</inkml:trace>
  <inkml:trace contextRef="#ctx0" brushRef="#br0" timeOffset="-163807.93">13199 8267 1201 0,'6'-6'112'0,"-3"3"88"0,-3 3-56 0,-9 9-30 0,-10 7-28 15,-11 19-33-15,-6 7-23 0,-10 21-17 0,2 13-6 0,-4 17-9 0,4 5-2 16,11-8-6-16,11-10-3 16,25-26-8-16,13-10 0 15,12-27 6-15,9-7 7 16,-6-18 25-16,4-8 7 31,-10-11 20-31,-1-4 8 0,-13-2 2 0,-8-1 11 0,-8 8 3 16,-7 2-3-16,-12 8-15 15,-3 7-20-15,-8 12-29 16,-4 6-10-16,1 15-26 16,0 4-30-16,8 4-110 31,11-7-159-31,18-17 186 16</inkml:trace>
  <inkml:trace contextRef="#ctx0" brushRef="#br0" timeOffset="-163450.56">13588 8201 1316 0,'-4'2'100'0,"-1"2"140"0,0 7-166 0,-12 5-3 0,4 5 2 0,-9 4-27 0,-6 5-14 0,-1 9-24 16,1 7-5-16,4 0-3 0,10-1-23 15,13-8-13 1,2-11 0-16,21-7-1 16,-1-8 21-16,10-9 14 0,2-4 2 15,-1-9 12-15,-5-1 8 16,-4-1 23 0,-7 4 9-16,-3 6 0 0,-1 6-6 15,-8 12-18 1,-4 11-10-16,-4 12-8 0,1 14-1 15,-6-2-3-15,-1 2 0 16,9-11-36-16,-1-8-40 0,13-14-122 31,3-6-153-31,15-16 191 16</inkml:trace>
  <inkml:trace contextRef="#ctx0" brushRef="#br0" timeOffset="-163045.36">13962 8138 1370 0,'10'6'96'0,"-4"16"40"0,4 11-9 0,-7 24-19 0,0 13-35 0,-3 5-33 0,-3 6-15 16,0-14-14-16,-1-3-1 15,1-12-4-15,3-11-2 31,0-11-3-31,0-7 0 0,0-12 2 16,0-9 4-16,0-5 5 16,-1-10 0-16,1-9 2 15,4-5 5-15,9-1 7 16,3 3-1-16,11 10-4 16,4 4-8-16,5 11-10 0,5 11-1 15,-7 5-1-15,-8 5 1 0,-7 4 2 16,-14-3 3-1,-8 8 9 1,-11 0-1-16,-24 0-3 0,-9 1-10 0,-12-5-38 31,4-6-23-31,14-17-83 16,8-14-59-16,20-25-220 16,13-10 235-16</inkml:trace>
  <inkml:trace contextRef="#ctx0" brushRef="#br0" timeOffset="-162718.1">14615 8540 763 0,'11'22'157'0,"-6"-3"156"15,0 6-74-15,-5-1-84 0,0 3-35 0,0 0-66 0,3-2-7 0,-6 5-32 0,3-3-8 0,-3-2-3 16,1 0 0-16,1-9 2 16,1-4 3-16,0-10 24 15,-7 0 17-15,3-17 34 16,-1-2 11-16,-3-15-12 16,6 1-15-16,2-9-33 15,8 1-14-15,6-2-18 16,4 6-4-16,7 5-5 15,2 4-2-15,9 5-43 16,0 1-61-16,4 4-150 16,-1 3-204-16,-1-3 255 15</inkml:trace>
  <inkml:trace contextRef="#ctx0" brushRef="#br0" timeOffset="-162149.09">15015 8600 744 0,'0'19'118'0,"0"1"98"0,0-5-88 0,1-4 1 0,9-8-24 0,-4-3-9 0,11-5-10 16,2-6-15-16,5-3-20 15,3-5-4-15,-4 0-7 16,-5 5 10-16,-7 0 25 16,-3-2 13-16,-13 6 15 15,0 1-9 1,-9 3-32-16,-8 4-22 0,-2 10-34 0,-1 8-11 15,4 12-12-15,1 7 0 16,17 3 4-16,3-2 2 16,12-9 5-16,7-5 0 15,8-18 4 1,6-2 2-16,0-7 2 0,1-6 2 0,0-8 3 31,-4-1 2-31,2-5 14 0,-5-1 8 0,-12 1 13 16,0 6 7-16,-8 10 0 31,-7 7-12-31,-9 18-25 16,-2 9-12-16,-5 29-14 15,-4 12 2-15,4 18-12 16,2-1 4-16,3 6-53 16,4-3-7-16,-1-10 2 15,1-8-5-15,-6-15 47 16,-3-5-5-16,-11-10 14 15,-1-12 5-15,-11-15 20 0,-9-11 31 16,4-20 43 0,-2-10 19-16,16-8 4 15,8-6-20-15,22 1-40 0,10 4-21 16,23-1-18-16,13 4-3 16,15-2 0-16,8 1 5 0,18-9 14 15,9-9-10-15</inkml:trace>
  <inkml:trace contextRef="#ctx0" brushRef="#br0" timeOffset="-159600.92">16524 8433 512 0,'-4'-2'160'0,"-1"-3"185"0,-1 1-73 0,1-3-53 0,-6-2-23 0,0-5-37 0,-2 3-14 16,-4 0-34-16,1 8-22 0,-6 7-33 16,0 17-15-1,-5 18-17 1,3 15-2-16,-1 14-4 0,5 4-5 0,7 9-10 31,0-1-3-31,9 8 2 0,0-1-24 16,1 0-56-16,-3-8-51 0,-8-21-177 31,7-1-175-31,-8-11 269 0</inkml:trace>
  <inkml:trace contextRef="#ctx0" brushRef="#br0" timeOffset="-159038.33">16122 9008 1059 0,'2'-42'155'0,"2"4"123"0,12 13-55 0,0 7-17 0,9 9-36 0,2 3-28 0,4-1-62 16,4 1-20-16,6-2-29 16,3 3-8-16,5-1-13 15,-5 4-3 1,-6 9-6-16,-6 5-1 0,-19 14 0 16,-12 2 0-16,-10 13 0 15,-4 6 1-15,-3 2-2 16,2-5-3-16,5-7-2 15,7-12-2-15,8-17 4 16,10-3 1-16,1-18 4 16,2-3 4-16,2-9 4 15,-1-7 2-15,-10 2 4 16,1-3 3-16,-11 0-1 16,-6-3-2-16,-9 1-7 0,-5 5-4 15,4 5-6-15,2 9-2 16,6 10-5-16,8 6-2 15,9 3-2-15,10 5-1 16,21 3 5-16,7 2 3 16,15-1 3-16,4 4 0 15,-3 8 2-15,-9-2 0 16,-15 1-3-16,-15 3-2 0,-23-4-9 16,-4 1-6-16,-22 1-6 15,-8-7 4-15,-5-1 9 16,5-8 7-16,1-8 14 15,15-5 10-15,17-14 17 16,9 0 6-16,20-6 6 16,2-6-5-16,14 4-17 15,-3 0-7-15,-1 0-13 16,3-1-28-16,-3-4-98 16,5-1 77-16,6 0-16 15</inkml:trace>
  <inkml:trace contextRef="#ctx0" brushRef="#br0" timeOffset="-158438.65">17902 8915 1002 0,'-2'0'107'0,"-3"7"79"0,5 5-17 0,0 15-50 0,3 9-25 0,-1 9-46 31,1 5-15-31,-3-1-20 0,0-5-5 15,0-12-1-15,-3-9 3 0,-2-15 19 32,1-3 12-32,-6-11 31 15,2-2 13-15,-1-14 6 16,1-5-5-16,6-8-19 16,4-3-8-16,12-3-11 15,5 5-2-15,6 8-3 16,2 5-7-16,0 14-15 0,3 4-6 15,3 5-14-15,3 2-3 16,4 4-35-16,-3-3-29 16,-3 4-81-16,-3-1-48 15,-6 3-180-15,-10-2 207 16</inkml:trace>
  <inkml:trace contextRef="#ctx0" brushRef="#br0" timeOffset="-157971.53">18288 9078 547 0,'8'3'167'0,"-3"-1"183"0,-2-2-64 0,-2 3-73 0,6-2-41 0,-7 4-65 15,1 9-27-15,-1 10-44 0,0 6-13 0,2 8-16 0,4-1-4 16,-1-3-3 0,6-6 1-16,3-8 1 0,-1-5-1 15,10-11 6-15,-4-4 13 16,2-15 23-1,-1-9 16-15,1-8 23 0,-5-5-4 0,1-1-10 32,-3-2-7-32,-6 14-21 15,0 3-8-15,-2 14-12 0,-3 11-8 0,-1 18-8 32,0 7-4-32,-2 14-1 0,0-3-1 0,-2-2-2 31,2-4 0-31,3-9-3 15,2-4-7-15,4-13 3 0,2-4 2 0,2-15 5 16,4-6 7 0,2-15 1-16,5-6 1 15,-2-1 1-15,8 2 5 16,-2 7 5-16,-1 10 1 16,-1 13-5-16,-1 9-8 15,-11 22-5-15,0 6-1 16,-4 12 0-16,-7 2-7 0,-3-5 0 15,1-1-14-15,9-11-53 16,2-9-26-16,6-15-91 16,5-5-73-16,4-15 153 15</inkml:trace>
  <inkml:trace contextRef="#ctx0" brushRef="#br0" timeOffset="-157356.43">19149 9150 1340 0,'-11'15'134'0,"5"2"66"0,-5 7-46 0,-2-2-73 0,1 3-30 0,-1-3-18 16,2 3-8-16,8 5-25 15,-3-8-5-15,6-4-27 32,3-11-7-32,0-7 5 0,3-3 2 15,2-16 23-15,5-4 8 0,9-15 14 16,3-3 3-1,5-2 4-15,5 5 14 0,-5 13 4 16,-2 9 0-16,-6 16-6 16,-3 11-16-1,-6 13-15 1,-5 6-1-16,-8 8-28 0,-5 0 3 0,-1-4-24 0,2-8-12 31,11-14 5-31,10-4-4 0,2-16 26 16,8-6 24-16,4-13 54 15,6-9 24 1,2-2 38-16,-4-1 10 0,3 6-4 16,-5 6-15-16,-16 14-39 15,2 10-23-15,-16 16-21 16,0 7-6-16,-1 12-1 16,1 4 0-16,2-4-13 15,6-9-2-15,5-10-2 16,7-4 0-16,7-17 9 15,4 2 2-15,-1-11 5 16,1-2 1-16,-7-2 5 16,-3 4 5-16,-10 4 8 0,-1 12 0 15,-5 7-2-15,-5 13-6 16,0 9-10-16,-2 7-3 16,6 8-6-16,-3-1-1 15,9-7-1-15,6 0-3 0,-2-18-52 16,5-4-42-16,-9-10-118 15,-2-3-362-15,-11-13 364 16</inkml:trace>
  <inkml:trace contextRef="#ctx0" brushRef="#br0" timeOffset="-157189.52">19700 8781 1848 0,'-24'35'395'0,"9"-15"-303"0,4-1-31 16,12-17-52-16,5-5-5 0,12-15-69 0,5 4-61 0,22 3-211 15,7 11 182-15</inkml:trace>
  <inkml:trace contextRef="#ctx0" brushRef="#br0" timeOffset="-156336.79">20225 9057 753 0,'2'3'175'15,"-4"-1"160"-15,-9 1-55 0,-11 0-69 0,-5-3-42 0,-3-4-58 0,0 0-23 0,8 1-50 16,0 3-21 0,14 13-21-16,0 7-5 0,5 14-2 15,3-3 0-15,8-3 2 16,5-2 1-16,7-12 4 15,2-5-1-15,1-2 28 16,-1-6 18-16,-5-6 37 16,-1-2 18-16,-12-6 5 15,1-4-4-15,-5 2-14 16,-1 8-11-16,-3 0-22 16,-3 9-11-16,0 12-19 15,-1 10-6-15,0 23-8 16,1 8-4-16,3 19-6 15,3 8-2-15,2 11-23 16,1 2-16-16,-2-2-25 0,0-6-18 16,-13-15-12-16,-1-18 2 15,-19-10 11-15,-8-9 20 16,-9-13 39-16,-4-8 18 16,-9-17 73-16,0-13 32 0,-2-14 13 15,10-11 0-15,14-11-52 16,17 2-32-16,24-2-24 15,14 4-4 1,26 10-8-16,9 4-1 0,19 7-33 16,-5-1-16-16,14-2 32 15</inkml:trace>
  <inkml:trace contextRef="#ctx0" brushRef="#br0" timeOffset="-155788.31">21025 9079 1353 0,'-27'8'86'0,"-14"-5"97"0,-11 5-70 0,-14-1 9 16,1 5-30-16,13 7-68 0,7-3-14 0,26 3-16 0,9-2 0 0,21 1 7 15,13 5 8-15,14-7 18 16,6 9 1-16,11 2 1 15,0-3-3-15,-15 4-3 16,-9-1 0-16,-29 0 0 16,-13-1-4-16,-33 4-18 15,-12-3-17-15,-13-2-94 16,0-7-83-16,15-10-321 16,3-7 295-16</inkml:trace>
  <inkml:trace contextRef="#ctx0" brushRef="#br0" timeOffset="-155121.06">21115 9169 1325 0,'5'8'152'15,"0"5"217"-15,-4 12-259 0,7-1 7 0,-8-2-32 0,-9 0-23 0,9-2-47 0,-2 2-12 0,11-1-9 0,9-2-3 16,4-14 1 0,-2-5 2-16,6-7 6 0,-1-5 4 15,0-4 19-15,-3 0 19 16,-8 0 38-16,-3-1 16 16,-9 1 8-16,-4 0-11 15,-5 7-35-15,-3 6-17 16,-6 9-31-16,2 13-10 15,2 8-12-15,4 1-2 0,9-1-1 16,12-2 0-16,15-15 2 16,12-6 3-16,9-8 7 15,4-9 2 1,1-1 3-16,6-3 2 0,-8 6 2 16,-8-1-1-16,-9 12 0 15,-13 4-1-15,-14 7-2 16,-5 4-11-16,-11 6-22 15,3-4-3-15,-7 4-4 16,4-5 10-16,3-10 19 16,5-5 2-16,0 4 4 15,3-11 2-15,11 0 2 16,-3-4 4-16,4 4 1 16,-3-2-3-16,1 6-2 0,1 1-1 15,-1 2-3-15,-2 4-1 16,-2 3 1-16,-1 3 1 15,0-8 1-15,1 0 1 16,-1-7 1-16,3-9-1 16,13-6 5-16,1-3 10 0,5 0 28 15,2 1 8-15,-5 15 0 16,-2 6-12-16,-5 11-29 16,2 8-9-16,-9 9-21 15,-2 6-21-15,-1 0-65 16,-7-4-61-16,9 0 89 15</inkml:trace>
  <inkml:trace contextRef="#ctx0" brushRef="#br0" timeOffset="-154850.06">22759 9094 1929 0,'3'30'141'0,"-8"3"49"0,-3 8-7 0,-4 1-69 0,-1-2-46 0,4-7-49 0,6 1-10 0,1 0-43 31,2-4-29-31,3-5-103 0,-1-6-68 15,-1-7 126-15</inkml:trace>
  <inkml:trace contextRef="#ctx0" brushRef="#br0" timeOffset="-154699.58">22510 9321 1544 0,'20'4'146'0,"10"7"104"0,8-1-67 0,5-4-45 0,7 4-31 0,-3-12-49 0,-2-6-13 0,-1-1-81 16,2-12-62-16,1-1 53 15</inkml:trace>
  <inkml:trace contextRef="#ctx0" brushRef="#br0" timeOffset="-153864.62">23481 9012 277 0,'5'0'147'0,"5"-4"101"16,-9-3 3-16,7 3-5 0,-3-4-29 0,-4 4-7 0,3 4-3 0,-4 3-2 0,-2 13-16 15,-1 7-24-15,1 23-58 16,-6 6-35-16,5 13-51 16,3 7-12-16,-1-1-8 15,1 2-5 1,1-9-54-16,-1-8-43 0,2-12-111 15,4-8-74-15,-4-14 155 16</inkml:trace>
  <inkml:trace contextRef="#ctx0" brushRef="#br0" timeOffset="-153637.95">23475 8991 1725 0,'0'21'134'0,"0"7"63"0,8 10-22 0,9 11-64 0,12-4-27 0,6 0-35 0,4 0-10 0,-3-1-19 0,-7-6-8 0,-4-5-26 32,-9-3-28-32,-5-11-64 15,0-3-47-15,-2-16-118 16,2-5-131-16,8-18 229 15</inkml:trace>
  <inkml:trace contextRef="#ctx0" brushRef="#br0" timeOffset="-153457.25">24035 8934 1050 0,'13'-11'191'0,"-8"13"192"0,-4 10-93 0,-18 23-69 0,-8 8-58 0,-20 12-87 15,-8 3-23-15,-1 4-35 16,-1-7-11-16,3-5-30 15,4-5-36-15,17-15-130 0,9-10-100 16,20-20-220-16,1-6 256 16</inkml:trace>
  <inkml:trace contextRef="#ctx0" brushRef="#br0" timeOffset="-153268.47">23945 8821 1291 0,'14'-10'174'15,"-2"9"122"-15,-3 13-27 0,-3 28-47 0,4 12-51 0,-2 23-52 0,0 9-27 0,-8 1-46 0,-4 2-17 0,-5-7-20 16,-1-2-20-16,4-9-80 16,-2-9-67-16,8-16-196 15,2-8-251-15,12-29 344 16</inkml:trace>
  <inkml:trace contextRef="#ctx0" brushRef="#br0" timeOffset="-152736.23">24242 9262 1433 0,'-3'18'184'0,"-5"8"140"0,-5 15-194 0,-1 5-35 16,5 0-75-16,4-2-14 0,8-11-12 0,8-1-9 0,14-18-14 15,0-8 2-15,12-12 6 16,-6-7 7 0,2-10 30-16,-6-3 17 0,-5-2 42 0,-1-5 27 31,-4 3 17-31,-7-3-7 0,-2 14-11 16,-7 2-12-16,-2 23-35 15,-7 11-9-15,-5 16-32 0,-1 5-17 0,3 2-10 16,8-3-7-1,4-7-24-15,9-3-11 16,7-9-33-16,4-9-12 0,4-6-6 16,0-6-1-16,-3-10 2 15,-3-5 18-15,3-9 32 16,-6-8 17-16,-3-8 60 16,-4-7 22-1,-6-15 47 1,-1-10 32-16,-1-14 13 15,4 9-9-15,-2 17 6 16,-1 15-19-16,-2 36-18 16,0 12-12-16,0 20-51 15,0 12-10-15,0 25-14 16,-3 3-1-16,-4 11-5 16,4 0 0-16,2-2-28 0,-3-4-24 15,0-2-61-15,2-8-46 16,2-8-61-16,3-9-27 15,5-17-146-15,5-9 220 16</inkml:trace>
  <inkml:trace contextRef="#ctx0" brushRef="#br0" timeOffset="-152426.86">24835 8855 1323 0,'5'2'140'0,"-2"4"176"0,0 4-78 0,0 2 1 0,5 3-28 0,3 4-81 0,0 1-34 0,-6 13-41 16,-3 8-16-16,-6 14-24 15,-7 13-5-15,-3 3-10 16,-3 3-1-16,4 2-27 15,4-11-16-15,10-9-40 16,9-5-21-16,10-18-14 16,5-8-18-16,12-20-25 15,-1-8-18-15,4-16-188 16,-3-8 218-16</inkml:trace>
  <inkml:trace contextRef="#ctx0" brushRef="#br0" timeOffset="-152254.23">24751 9142 1447 0,'-14'15'143'0,"5"-3"110"0,10 4-70 15,20-3-67-15,7-5-24 0,13-7-37 0,7-1-18 0,-1-5-41 0,-1 4-30 0,-15 1-97 16,-9 1-95-16,-19 15 124 15</inkml:trace>
  <inkml:trace contextRef="#ctx0" brushRef="#br0" timeOffset="-151976.87">24026 9964 1830 0,'14'-5'111'16,"-5"4"48"-16,1 4 9 0,-10 13-37 0,-2 6-34 0,-6 16-64 0,1 1-20 0,-6 15-55 15,0-1-40-15,4 4-128 0,-2-8-128 16,3-3 189-16</inkml:trace>
  <inkml:trace contextRef="#ctx0" brushRef="#br0" timeOffset="-151517.84">23955 9992 1592 0,'6'-12'158'0,"7"-1"133"0,2 10-60 0,17 5-58 0,4-1-41 0,10 6-62 0,5-7-18 0,2 3-17 16,-6 0-7-16,-9 6-10 16,-8 1-4-1,-15 2-8-15,-8 1-5 0,-16 1-6 16,-7 4-8-16,-23 0-6 0,-10 0 0 15,-5 2 2 1,1-5 4-16,16-1 8 16,12-10 4-16,23-2 6 0,-5 6 4 31,19-3 13-31,10 1 4 0,15 3 9 0,4-1 1 16,11 3-5-16,-2 0 2 15,-1 4-3-15,-10-1-2 16,-20 5-7-16,-4 0-5 15,-15 3 0-15,-10-3 1 0,-17 4 0 32,-11 1-5-32,-22 0-10 0,-6-1-2 0,-5-9-8 15,3-9-8-15,10-8-32 32,1-8-18-32,10-10-54 15,1-2-33-15,-4-12 87 16</inkml:trace>
  <inkml:trace contextRef="#ctx0" brushRef="#br0" timeOffset="-137773.05">12131 11208 178 0,'-5'10'96'0,"-3"-2"55"16,3 1 14-16,-4-1-10 15,6 0-13-15,0-3-3 0,-4-1 4 0,6 0 8 0,-1 0-8 0,1-1-4 0,-1 2 3 0,-1-5-4 0,-2 6-15 16,2 1-11 0,-7 1-38-16,6 6-20 0,-4 6-28 15,0 2-13-15,2 13-9 0,-2 0-2 16,3 3-2-16,-3-5 0 15,7-2 0-15,1-5 0 16,0-12 1 0,0-14 1-16,0 3 4 0,0-14 3 0,0-16 7 15,4-4 5 1,1-14 13 0,3 0 7-16,-3-4 4 0,4-3-4 31,-1 11-13-31,3 4-6 0,3 15-12 0,4 10-4 0,-1 12-9 31,-3 6-5-31,8 15-1 16,-4 7 1-16,2 10 6 15,-3 0 2-15,-4-5 1 16,1-8 1-16,2-8 1 16,0-6 0-16,-2-11 4 0,-3-8 2 15,-1-10 4-15,1-8-1 16,-2-7 2-1,4 2 1-15,-7 4-3 16,0 0-1-16,-4 14-9 0,-2 13-3 16,0 8-6-16,1 18-1 15,-1 15 2-15,0 3 0 16,4 6-12-16,3-1-31 16,6-10-62-16,8-5-63 15,-1-17-152-15,7-6-141 0,9-17 255 16</inkml:trace>
  <inkml:trace contextRef="#ctx0" brushRef="#br0" timeOffset="-137460.6">12727 11166 1402 0,'-8'1'130'0,"-4"9"71"0,-1 2-50 0,-1 6-58 0,3 5-22 16,9 3-19-16,2 4-16 0,3 4-29 0,10 3-6 0,9 2-5 0,2-4-3 0,6-4 0 16,6-2 0-16,-5-14 3 15,3-2 3-15,-9-8 3 16,-6-8 5-16,0-13 8 16,-5-3 21-16,-6-13 39 15,-4-4 11-15,-4-6 5 16,2-3-19-16,-4-5-40 15,1-1-16-15,1 7-14 16,0 10-25-16,0 11-62 0,1 11-63 16,4 9 71-16</inkml:trace>
  <inkml:trace contextRef="#ctx0" brushRef="#br0" timeOffset="-137191.67">13159 11081 1335 0,'-1'12'96'16,"1"2"47"-16,0 5 9 0,1 0-43 0,2 5-28 0,-3 11-46 0,-3-2-14 15,-5 11-9-15,-3-2-3 0,-1 6-5 0,1-2-2 0,8-2-1 0,3-5-1 0,4-9-2 0,9-2 0 16,9-9-4-16,3-6-5 0,5-13-19 16,5-3-23-16,0-15-63 31,-2 0-77-31,6-12 107 0</inkml:trace>
  <inkml:trace contextRef="#ctx0" brushRef="#br0" timeOffset="-136964.68">13639 11096 1332 0,'-8'8'179'16,"6"6"105"-16,-9 9-55 0,5 0-15 0,-2 9-77 0,0 2-38 0,4 6-54 0,2 1-20 0,-1 5-22 15,0-5-3-15,6-2-32 0,0-4-33 0,2-15-91 16,1-4-73-16,2-10 120 16</inkml:trace>
  <inkml:trace contextRef="#ctx0" brushRef="#br0" timeOffset="-136758.54">13470 11081 1551 0,'-13'15'156'0,"6"1"94"0,21-2-97 15,19-4-23-15,8-7-42 0,8-6-17 0,-3-10-30 0,1-4-18 0,3 1-54 0,-1-3-65 0,2 10-186 16,-5 2 161-16</inkml:trace>
  <inkml:trace contextRef="#ctx0" brushRef="#br0" timeOffset="-136487.64">13921 11517 1264 0,'0'11'217'0,"-4"10"244"0,-1 1-217 0,-3 8-85 16,-2 3-64-16,-1 5-73 0,0 3-13 0,-1 3-15 0,1 2-27 0,0 0-100 15,4-2-72-15,3 0 100 16</inkml:trace>
  <inkml:trace contextRef="#ctx0" brushRef="#br0" timeOffset="-136031.85">13935 11653 1624 0,'24'-39'139'15,"-2"6"84"-15,3 9-33 0,9 11-42 0,2 7-29 0,3 6-35 0,-1 0-17 0,-5 3-28 16,-4 2-10-16,-7 1-15 0,0 5-5 0,-19-5-2 16,-3 7-9-16,-11 0-21 15,-8 6-11-15,-9 3-17 16,-7 1 6-16,-8 1 21 15,4-2 11-15,11-9 20 16,13-5 8-16,15-5 9 16,7 1 8-16,10-4 6 15,10 0-2-15,11-1 2 16,-2 1 0-16,2 0 4 16,-3 1 1-16,-9 9-7 15,-2 1-7-15,-11 3-11 16,-10 2-1-16,-10 8 2 0,-8 4-1 0,-17 5-4 15,-6 2-2-15,-22-2-4 32,-1-6-2-32,1-8-15 15,0-11-14-15,9-12-30 16,6-8-24-16,13-13-83 16,5-4-60-16,16-9 118 0</inkml:trace>
  <inkml:trace contextRef="#ctx0" brushRef="#br0" timeOffset="-134601.46">6109 10513 1153 0,'-8'6'137'0,"0"2"113"16,0 0-82-16,4 5-27 0,-3 1-22 0,3 11-21 0,-4 8-24 15,1 16-42-15,-2 11-14 16,7 6-15-16,-1 2-1 16,0 0-6-16,3 0-14 15,-2-12-5 1,-1-5 0-16,3-15 6 0,-1-8 14 16,-2-18 7-16,-4-10 3 0,-7-25 1 15,0-12 1-15,-7-18 5 16,2-16 5-16,5-8 14 15,2-3 7-15,12 5 11 16,15 3 2-16,15 14 4 16,15 10 2-16,3 15-8 15,0 7-7-15,-1 20-18 16,-7 8-9-16,-10 8-10 16,-7 9 0-16,-13 2 0 15,-2 4 1-15,-15 3-8 16,1-1-11-16,-15 2-27 15,-4-4-15-15,-5-4-5 16,-5-3 10-16,9-8 22 0,2-2 12 16,22-6 5-16,-1 2-4 15,19 11 7 1,6 1 5-16,8 14 17 0,6 8 7 16,-6 12-3-16,4-1-3 15,-8 5-11 1,1-2-5-16,-2-7-53 15,1-10-52-15,-3-14-105 0,4-11-105 0,0-16 171 16</inkml:trace>
  <inkml:trace contextRef="#ctx0" brushRef="#br0" timeOffset="-133826.7">6622 10551 1188 0,'-11'14'138'0,"-3"3"124"0,4 13-158 0,-1 0-7 0,5 13-50 0,3 3-12 0,3-2-25 15,6 1-6-15,14-13-4 16,6-5-1-16,4-16 2 16,6-3 8-16,-5-18 12 15,3-4 8-15,-6-8 15 0,-3-6 4 16,-4-2 6-16,-4-2 10 15,-6 4 10-15,-5 2-1 16,-2 9 1 0,-3 4-5-16,-1 13-26 0,-5 2-10 15,2 15-21 1,-1 7-11-16,2 11-6 16,-1-4 1-16,11 1-1 0,1-10 0 15,7-9 0-15,3-9 1 0,3-13 3 16,5-5 2-1,-2-8 2-15,2 1 1 16,0-3 0-16,-5 10 0 0,-5 3-1 16,-1 3 0-16,-11 8-2 15,2 8-1-15,-5 5 0 16,-2 1-1-16,0 10-8 16,-5-7-3-16,5 2-1 15,3-8 0 1,4-8 6-16,4-6 3 0,5-13 2 15,6-3 1-15,3-6 1 16,2-2 0-16,1 4 3 16,5 2 0-16,-7 8 2 15,-6 7-1 1,-1 6-2-16,-6 11-1 16,-4 10 0-16,-3 5-1 15,4 4 2-15,-2-3-2 0,3-11-1 16,8-5 1-16,0-11 2 15,3-2 2-15,-5-16 2 16,2 0 1-16,-3-5 4 16,-4-1 2-16,9 5 2 15,-8-2 1 1,4 10-5-16,-1 5-1 0,-5 9-3 16,6 8 1-16,-7 5-2 15,-1 3-2-15,0 3-1 16,-1 5-1-16,2 4-2 15,-1 6 0-15,-4-3-1 16,0 4-7-16,-5-2-32 0,0-1-33 16,0-5 445-16,8-3-307 15</inkml:trace>
  <inkml:trace contextRef="#ctx0" brushRef="#br0" timeOffset="-132984.84">7770 10589 955 0,'-6'12'120'0,"-4"2"99"0,4-1-36 0,-3-2-80 0,7-3-22 0,2-3-39 16,2-5-15-16,9-2 3 16,0 2 7-16,5 3 9 15,1 5 2-15,2 5-11 16,-2 4-4-16,-4 7-7 0,-1 4-4 16,-8 10-8-16,2 0-5 15,-6-3-10 1,0-4-20-16,3-12-49 0,0-6-36 15,7-13-267-15,7-7 232 0</inkml:trace>
  <inkml:trace contextRef="#ctx0" brushRef="#br0" timeOffset="-132819.06">8106 10566 1424 0,'-6'23'154'16,"4"2"98"-16,-2 5-35 0,1 4-101 0,3 4-36 0,3-5-51 0,1-1-16 16,9-8-33-16,-2-5-39 0,5-10-169 0,4-4 139 0</inkml:trace>
  <inkml:trace contextRef="#ctx0" brushRef="#br0" timeOffset="-132294.96">8348 10581 1533 0,'0'14'93'16,"3"8"23"-16,0 2 0 0,-3 2-40 0,-2 1-19 0,-4-3-20 0,3 3-18 0,1-12-15 0,1-3-2 31,1-9-4-31,3-3-1 0,5-5-2 16,1 2 3-1,7-5 2-15,1-2 5 16,5 6 19-16,4-4 7 0,2 2 7 16,4 2-2-16,4-2-15 15,2 1-2-15,8-3 10 16,-4-4 13-16,6-4 29 16,-6-3 11-16,-14 2 17 15,-5 1 5-15,-19 2 7 16,-4 4-1-16,-4 9-28 15,-6 5-19-15,-6 22-42 16,4 7-17-16,-2 19-9 16,2 2-5-16,3 12-38 15,4 3-27-15,-6 2-90 16,-3 2 2-16,-10-6-57 16,-1-2-16-16,-5-16 60 0,-6-8-1 0,6-19 131 15,-2-11 87 1,17-23 120-16,2-12 35 15,18-16-2-15,14-10-41 16,23-10-89-16,21-1-36 16,13-1-28-16,1 2-1 15,-3 8-11-15,-10 0-36 16,-14 8-110-16,-7 1-19 0,-9 13 70 16</inkml:trace>
  <inkml:trace contextRef="#ctx0" brushRef="#br0" timeOffset="-131782.67">7106 11062 1007 0,'5'-13'126'0,"-7"2"120"0,-6 0-84 0,-9 9-28 0,-8 2-33 0,-10 16-41 0,2 6-18 0,0 18-27 0,6 1-11 15,13 8-12-15,7-5-4 0,19-8 0 16,5-3 2-16,14-8 11 15,7-4 8-15,2-1 11 16,5-2 5 0,-13-3-3-16,-4 3-2 0,-18-1 4 15,-10 4-2 1,-14-2-15-16,-15 1-37 0,-13 1-135 0,-1-4-213 16,5 0 211-16</inkml:trace>
  <inkml:trace contextRef="#ctx0" brushRef="#br0" timeOffset="-131089.05">7231 11139 1037 0,'9'5'157'0,"2"4"188"0,-1 5-211 0,-7 8-14 0,3 2-21 0,0 6-14 16,-2 2-27-16,4 1-44 0,-2-2-8 0,8 2-6 16,3-6-2-16,7-5-3 0,3-8 0 15,3-12 1 1,5-4 2-16,-5-15 2 0,3-3 12 16,-13-6 30-1,1 0 16-15,-10-4 38 0,-7 1 4 16,0 10-8-16,-4-3-10 15,0 17-31-15,0 2-19 16,0 3-25-16,0 10-8 16,4 12-7-16,-2 3 0 15,3 7 5-15,4 1 1 0,1-5-2 16,-4-6-2-16,3-8-1 16,1-3 0-16,4-11 3 15,2-9 0-15,9-12 3 16,-1-5 0-16,1-6 0 0,3 5 0 15,-1 8 0 1,0 5 0-16,-5 14-1 16,-6 7-8-16,-7 7-27 0,-2 5-9 0,-6-2-6 15,2-1 9-15,-1-7 28 16,1-2 8-16,0-7 4 31,5-2 0-31,2-8 3 16,2-1 1-16,4-1 8 0,0-2 2 15,9 6-2 1,-3-2 0-16,2 9-7 16,-7 2-2-16,-1 10-1 15,-2 2 0-15,-3 3 1 16,0-1 0-16,0-3 0 0,0-3 0 16,8-11 11-16,5-9 15 15,9-11 27-15,-1-3 18 16,5-2 21-16,1 10-9 15,-6 9-26-15,-1 11-15 16,-13 21-74-16,-1 9-49 0,-7 32 47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06T18:37:02.43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6978 997 528 0,'-4'2'111'0,"-1"2"121"0,2 0-18 15,-5 0-24-15,3 4-7 0,-3 3-18 0,5 0-10 0,-3 0-29 0,3-1-18 0,-2 4-26 16,-14-6-13-16,0 4-19 0,-6 4-4 0,-12 5-16 0,3 4-5 16,-14-1-9-16,-7 1-5 15,8-3-9-15,3 2-2 0,20-4 4 16,10 4 3-1,15-5 10-15,9 3 4 16,15-2 0-16,2 2-1 16,9 5-5-1,1 3-4-15,0-3-3 0,0 1 0 16,-7-1 0-16,-4-2 2 16,-8 4 12-16,-7-2 6 0,-5 6 8 15,-12 4 1-15,-8 3-8 16,-10-1-6-16,-9-1-9 15,-11 0-3-15,-8-13-4 16,-2 2-2-16,0-14-24 16,5-1-28-16,12-12-56 15,10 0-31-15,9-12-62 16,9-2-36-16,11-13-139 16,10-8 200-16</inkml:trace>
  <inkml:trace contextRef="#ctx0" brushRef="#br0" timeOffset="249.74">7191 761 1367 0,'0'4'166'16,"-3"9"141"-16,2 7-85 0,-7 6-62 16,3 4-50-16,5 7-61 0,0 9-21 0,0 11-19 0,2 11-3 0,1 15-3 0,1 1 0 0,-2 9 0 0,0-2 0 15,-1 1-6-15,1-5-30 16,4-15-108-16,-1-1-83 0,-1-19-318 0,4-9 302 16</inkml:trace>
  <inkml:trace contextRef="#ctx0" brushRef="#br0" timeOffset="922.59">7223 1361 1183 0,'3'-11'161'0,"5"3"117"0,9 13-87 0,-1 2-27 15,6 7-61-15,2 6-32 0,4-4-45 0,4 0-11 0,17-2-2 0,0-3-12 0,12-9 40 16,4-2 10-16,-7-15 9 16,4-2 18-16,-13-10-11 0,-12 0-6 15,-13-3-1-15,-13-1 1 16,-19 4-14-16,-11 2-4 16,-14 4-15-16,-5 10-10 15,-3 16-16-15,-3 9-6 0,5 26-8 16,4 10 0-16,11 12 0 15,10-4 0-15,14-4 2 16,8-10-2-16,16-19 1 16,7-8 0-16,4-15 5 15,4-4 3-15,6-13 2 16,-3-6 6-16,7-9 7 16,8-3 3-16,7 0 2 15,0 6-4 1,-9 16-4-16,-13 11-1 0,-13 25 0 0,-4 19 2 15,-11 21-1-15,-3 6-1 16,-8 6-4 0,2-3-4-16,-6-6-8 15,-4 2-4-15,-1-9 0 0,-7-3 0 0,0-15 5 16,4-7 2-16,-4-23 3 16,5-13 1-16,2-35 1 31,-3-15 0-31,5-31 4 15,4-16 3-15,4-23 4 0,10-3-1 16,9 8 1 0,4 17-1-16,8 33 1 0,-5 18-1 0,5 31-1 15,-5 11-2-15,-5 18 0 16,-1 7 2-16,-10 10 2 16,-2 5 1-16,-12 6 1 15,-3 3-1-15,-11 0-13 16,-10 4-16-16,-4-7-49 15,-5 1-42-15,3-10-86 16,1-12-50-16,10-13 129 16</inkml:trace>
  <inkml:trace contextRef="#ctx0" brushRef="#br0" timeOffset="1502.57">9204 1112 1168 0,'11'2'163'0,"-9"1"125"0,-2-1-8 0,-11 1-69 0,-5 0-37 0,-1 3-47 15,-7-4-22-15,-3 1-42 16,-3-2-16-16,-3 4-31 16,-2-2-7-1,5 2-8-15,-1 3-2 0,6 5-4 0,4 4-2 16,9 2-2 0,1-2-1-16,4 4 1 0,7-4 1 15,0 2 3-15,3 1 3 31,-1 6 2-31,-7 1 1 0,-1 2 0 16,-7 3-1 0,-3 3-1-16,4-7-2 15,2-3-1-15,3-9-3 0,7-5-4 16,7-6-1-16,8-5 0 16,5 0 2-16,2 0 6 15,0-2 2-15,5 4 5 16,-3 3 5-16,1-1 2 15,0 3 1-15,-3 4 1 0,-3 1-1 16,-6 9 2-16,-4 4 3 16,-12 3 3-16,-9 9 0 15,-14 4-1 1,-8 4-4-16,-17 3-6 0,-6 2-7 0,-29 9-79 16,-12-3-61-16,-10 7 72 15</inkml:trace>
  <inkml:trace contextRef="#ctx0" brushRef="#br0" timeOffset="4527.35">12530 390 193 0,'0'-2'53'0,"0"2"54"0,1 0-23 0,4-1-2 0,-3-1 10 0,-1 2 3 0,1-3 1 0,-2 3 3 0,0 0 8 16,0-2-4-16,0 1-10 16,0-1-9-16,0 1-23 15,0 1-6-15,0-2-7 16,1-10-5-16,-1 4-11 15,-3 3-4-15,3 5-6 16,0 0-1-16,-1-2-7 16,-2 2-3-16,-2 0-6 15,2 0-1-15,1 0-2 16,-12-3 2-16,4 8 0 16,6 0 0-16,-7 3 0 15,0 3-1-15,1-4-1 16,2 6 0-16,0 4-2 0,4-1 0 15,-1 5-1-15,2 1-1 16,1 6 1 0,2 4 1-16,3 1 1 0,4-2 2 15,5-2 1-15,7-4-2 16,10-8 9-16,5-6 18 16,1-11 27-16,-3-4 16 15,4-11 15-15,-1-5-9 0,-7 1-12 16,-3-5-7-16,-12 2-8 15,-12 0-5-15,-12 0-7 16,-8-3-5-16,-15-5-13 16,-4 0-5-16,-2 2-10 15,1 2-4-15,3 4-10 16,7 7-16 0,6 8-37-16,8 4-28 0,6 9-72 15,7 1-40 1,6 8-261-16,7 4 273 0</inkml:trace>
  <inkml:trace contextRef="#ctx0" brushRef="#br0" timeOffset="4842.17">12989 196 1215 0,'11'-2'165'0,"-6"4"92"0,-7 11-67 0,-1 6-41 0,-8 14-78 16,-2 4-31-16,1 8-23 0,1 0-4 16,0-4-6-16,6-1-1 15,5-2-4-15,-8-5-1 16,11-8 0-16,-6-6-1 16,8-5 0-16,-1 0-2 15,3-1-3-15,5 0-2 16,3-6-2-16,4-3-1 15,14-4 2-15,-3-4 3 16,12-3 4-16,4-4 0 16,3-5-42-16,-3-2-49 15,-9-2-180-15,-2-1-189 0,-10-7 253 16</inkml:trace>
  <inkml:trace contextRef="#ctx0" brushRef="#br0" timeOffset="5002.89">13464 335 917 0,'1'-3'211'0,"-1"7"144"0,0 9-89 16,2 11-52-16,1 6-91 0,0 6-31 0,-1 5-46 0,4 1-18 15,4 4-17-15,-4-5-2 16,-1-5-33-16,4-1-30 16,-6-13-125-16,7-3-118 15,-7-17 161 1</inkml:trace>
  <inkml:trace contextRef="#ctx0" brushRef="#br0" timeOffset="5258.19">13398 291 1363 0,'-10'-15'155'0,"7"6"83"0,4 6-32 0,20 11-77 0,4 6-32 0,13 11-15 15,6 2-7-15,-1 1-23 0,-1-1-11 0,3 1-22 0,2 2-6 16,-6 10-3-16,-3-2 1 16,-21 7 9-16,-9 6 3 15,-19-1 3-15,-16 4-2 16,-12-5-24-16,-10-3-25 16,-3-15-80-16,-8-7-48 0,5-21-181 15,-1-8-199-15,9-36 308 16</inkml:trace>
  <inkml:trace contextRef="#ctx0" brushRef="#br0" timeOffset="5664.59">15054 286 1115 0,'11'28'177'0,"0"7"180"0,-6 4-223 0,-4 10 8 0,-2 5-86 0,-4-2-25 0,-4 3-31 16,5-3-34-1,-3-5-152-15,3-2-175 0,3-14 191 16</inkml:trace>
  <inkml:trace contextRef="#ctx0" brushRef="#br0" timeOffset="6078.65">15004 500 1272 0,'3'-53'173'0,"3"7"99"0,7 7-69 0,4 9-33 0,10 11-68 0,4 4-26 0,4 15-28 16,0 2-7-16,-1 11-15 0,-5 6-2 15,-12 11-3-15,-6-2 2 16,-14 8-1-16,-11 5-10 16,-13-1-24-16,-6 1-11 15,-5-8-16-15,5-8 5 16,6-12 14-16,7-2 5 15,18-11 0-15,0 0 2 0,7 1 8 16,11 1 6-16,9 4 23 16,7 2 5-16,-4 3 2 15,-3 2-2-15,2-1-2 16,-6 4-1-16,-9 5 2 16,-5-1 2-16,-10 5 3 15,-12-1 0-15,-10 4-7 16,-8-2-5-16,-5-1-27 15,-1-3-22-15,-2-8-52 16,-2-3-37-16,7-11-74 16,1-6-58-16,18-23-204 15,4-8 254-15</inkml:trace>
  <inkml:trace contextRef="#ctx0" brushRef="#br0" timeOffset="6421.98">15437 420 509 0,'63'6'184'0,"-14"8"210"0,-14 12-109 0,-22 11-86 0,-9 5-58 0,-21 6-75 0,0 3-25 16,-12-5-20-16,-4-4-6 16,8-12-8-16,1-6 0 15,15-21 8-15,3-6 13 16,12-22 36-16,2-12 10 0,14-19 18 15,3-14 2-15,5-10-12 32,5 1-5-32,-5 13-7 0,1 6-10 0,-6 22-18 15,-6 11-6-15,7 24-17 16,-3 9-4-16,3 21-2 16,-1 11 1-1,-2 12 0-15,-5 4 0 0,-2 4-27 16,-4-6-31-16,-1-4-89 15,-1-7-63-15,-6-5-315 16,1-8 301-16</inkml:trace>
  <inkml:trace contextRef="#ctx0" brushRef="#br0" timeOffset="6845.06">15605 459 1765 0,'11'7'112'0,"1"-4"18"0,4-3 8 15,11-11-76-15,3-5-25 16,14-9-36-16,0 0-41 0,8-4-103 0,5 2-60 0,1 2-131 0,10 0 5 16,2 6 96-16,-3 5 59 15,-8 1 220-15,-17 7 83 0,-19 1 106 16,-22 4 47-16,-1-3-36 15,-16 8-38 1,-18 2-90-16,-6 5-44 0,-2 5-43 16,-6 1-14-16,10 10-17 15,10 3-3-15,14-3-8 16,7 4 0 0,17-4 5-16,7 4 4 0,18-2 12 15,4 2 7-15,10-1 11 16,-1 2 2-16,-12-1-2 15,-4-2-1-15,-20 2-4 0,-12 1 2 16,-24-2-12 0,-6-2-22-16,-20-6-77 15,-7 0-58-15,7-14-185 0,6-3 183 16</inkml:trace>
  <inkml:trace contextRef="#ctx0" brushRef="#br0" timeOffset="7019.63">16414 171 1350 0,'19'11'159'0,"0"16"95"0,0 12-25 0,-8 21-104 0,-2 6-41 0,-4-1-47 0,0-1-13 15,-2-13-15-15,2-5-25 16,6-16-113-16,3-11-98 0,8-16 112 15</inkml:trace>
  <inkml:trace contextRef="#ctx0" brushRef="#br0" timeOffset="7258.13">17091 190 1613 0,'-5'0'169'0,"-9"0"111"0,-2 6-50 0,-12 7-66 0,-13 1-57 0,-13 16-62 0,-6 4-20 0,-3 15-25 15,9 3-7-15,26 2-15 16,22 0-3-16,32-9-3 16,15-4 1-16,19-11-9 0,5-4-25 15,0-9-88-15,-4-8-77 16,2-12 116-1</inkml:trace>
  <inkml:trace contextRef="#ctx0" brushRef="#br0" timeOffset="7802.62">18264 453 1352 0,'8'13'102'16,"-6"4"44"-16,-4 3-16 0,-10 12-27 0,-4 11-49 0,-13 9-47 0,3 8-7 0,-7 4-31 16,-2-2-29-16,10-12-32 15,3-12-1-15,15-17 29 16,7-14 40-16,8-21 53 15,11-11 11-15,6-24 33 16,4-9 0-16,5-18 4 16,-4 0 0-16,-1-2-11 15,-6 3-7-15,-4 15-5 16,-1 15 0-16,-3 26-8 0,8 17-5 0,-6 24-14 16,-4 15-6-16,4 15-10 15,-5 3-1-15,-4 5-2 16,3-2-3-16,-3-7-49 15,-5-7-42-15,2-8-142 16,-2-12-165 0,-3-12 222-16</inkml:trace>
  <inkml:trace contextRef="#ctx0" brushRef="#br0" timeOffset="8014.22">18113 636 1431 0,'24'27'105'0,"7"-4"84"0,9-5-63 0,10-13-8 0,-3-7-41 0,12-17-54 0,-7-5-11 16,-2-7-48-16,1 1-40 16,-2-8-94-16,-2 0-50 15,-3 0-66-15,-3 0-30 16,-4 1 185-16</inkml:trace>
  <inkml:trace contextRef="#ctx0" brushRef="#br0" timeOffset="8230.19">18908 240 585 0,'17'-1'209'0,"-9"-3"165"0,-3 15-85 0,-11 0-37 0,-7 7-77 0,2 5-30 0,-2 0-46 16,7 3-16-16,0 3-28 15,1 7-7-15,2 3-15 16,-7 7-8-16,-5 3-9 15,-4 0-5-15,1 1-6 16,4-5-3-16,8-6-4 16,11-4-5-16,12-15-5 15,11-6-3-15,15-10-13 16,3-8-24-16,3-8-88 0,1-9-65 16,4-7 103-16</inkml:trace>
  <inkml:trace contextRef="#ctx0" brushRef="#br0" timeOffset="8601.59">19686 316 1181 0,'-2'-8'209'0,"-9"-5"137"0,-6 2-120 0,-5-1-24 0,-16 1-107 0,-5 3-34 0,-10 8-35 0,-1 9-12 0,-1 26-18 0,4 7-5 31,12 23-4-31,6 3 0 16,23 0 1-16,6-10-1 15,15-12-3-15,12-10-1 0,9-19 1 16,9-4 3-16,1-13 8 16,3-8 3-16,-4-8 7 15,-7-2 9-15,-2-6 18 16,-12-1 5-16,-2 1 1 15,-10 7-7-15,-1 9-14 16,0 9-5-16,-7 21-6 16,3 8-3-16,-3 15 0 15,-5-3-10-15,5-4-59 0,7-8-51 16,-4-11-207-16,-2-7 182 16</inkml:trace>
  <inkml:trace contextRef="#ctx0" brushRef="#br0" timeOffset="9057.11">19369 556 1281 0,'23'-8'129'0,"7"0"2"0,21-3 7 0,7-3-23 0,4-5-83 0,-9 1-18 0,-1-2-10 16,-3 4-15-16,-6 0-55 0,0 4-16 0,-15 8-7 15,-11 0 15-15,-12 10 72 16,-5 3 34-16,-5 10 52 16,-3 7 13-16,0 4-8 15,-1 6-18-15,6 5-44 32,3-3-13-32,11-4-13 0,3-4-4 15,8-9-6-15,10-10 0 0,7-16 7 0,9-7 16 31,4-7 49-15,-2-7 36-16,-9 0 56 0,-9-6 10 16,-18-6 2-1,-8-1-20-15,-22-7-43 16,-14-4-23-16,-12 10-50 0,-10 7-21 16,-7 28-49-16,-5 10-42 0,-9 22-102 15,1 6-360-15,-31 5 336 16</inkml:trace>
  <inkml:trace contextRef="#ctx0" brushRef="#br0" timeOffset="10257.2">15021 1672 593 0,'5'-6'153'0,"-2"3"151"0,-3-2-32 15,0 3-59-15,0 2-31 0,-3 0-49 0,1 2-25 0,-3 1-46 0,1-1-19 16,-4 7-21-1,0 2-7-15,-2 8-12 16,-2 13 0-16,-3 7-3 0,-5 10-1 16,-7 9 0-16,-1 8-2 15,-7 5-1-15,2-1-17 16,0-12-2-16,6-6 1 0,13-22 4 16,3-8 17-16,11-20 3 15,-2 1 4 1,4-16 6-16,1-12 2 0,6-17 1 15,7-9-1-15,11-17-1 16,5-7 3-16,9-3 9 16,1-2 8-16,4 6 9 15,-5 9 2-15,-3 13 3 32,-4 8-4-32,-5 19-7 15,-5 10-5-15,-6 15-7 0,0 10-1 0,-6 15-2 31,-4 10 1-31,2 11-3 0,-5 6-4 0,2 6-6 0,0-1-3 32,2 3-3-32,4-2-1 15,-1 0-1-15,1-2 0 0,0-9 11 16,-2-6-32 0,0-10-63-16,-5-8-35 15,-1-11-145-15,-5-10-158 16,-5-15 253-16</inkml:trace>
  <inkml:trace contextRef="#ctx0" brushRef="#br0" timeOffset="10447.32">14832 1863 1202 0,'-10'0'152'16,"9"0"162"-16,5-2-122 0,21-1-32 0,4 0-29 0,9-2-50 0,1 4-27 0,-1-6-36 0,5 6-23 0,-2-1-122 16,1 1 90-16</inkml:trace>
  <inkml:trace contextRef="#ctx0" brushRef="#br0" timeOffset="11031.29">15862 1716 711 0,'0'3'158'0,"-5"4"195"0,-3 4-139 0,-8 6-58 16,-4 4-59-16,2 9-80 0,0 4-15 0,6 9-8 15,8 1-4-15,15-11-3 0,8-3-2 16,15-14 8-16,3-10 26 15,-1-7 57-15,-4-7 28 0,-9-10 44 16,-1 1-6 0,-11-8-20-16,-7-2-16 0,-16 0-38 15,-5-3-17-15,-8 0-26 16,-8 0-11-16,4-1-18 16,-1 4-19-16,8 10-45 15,7 4-41-15,8 13-124 16,7 9-151-16,19 15 216 15</inkml:trace>
  <inkml:trace contextRef="#ctx0" brushRef="#br0" timeOffset="11347.42">16313 1861 1463 0,'0'-3'188'0,"-5"0"100"0,5 0-123 0,-5 1-38 0,1 2-103 0,4 11-24 16,1 8-13 0,2 6-1-16,13 5 4 0,3 0 2 0,8-9 0 15,5-5 1 1,-3-13 16-16,0-3 11 16,-2-14 29-16,-2-5 18 0,-3-8 12 15,-8-3 1-15,-11 2-3 16,-7-7-11-16,-14 5-23 15,-7-3-10-15,-8 11-37 16,-5 8-22-16,-1 15-49 16,-2 9-31-16,1 7-98 15,7 2-77-15,20-2 155 16</inkml:trace>
  <inkml:trace contextRef="#ctx0" brushRef="#br0" timeOffset="11656.69">16983 1623 1132 0,'-6'6'89'16,"-7"6"16"-16,-5 10-18 0,-1 15-50 0,1 9-29 0,7 2-11 0,11-3-1 0,8-5-3 0,13-7 6 15,5-16 30-15,3-6 23 16,7-12 51-16,-1-10 20 0,-2-8 32 16,-3-2-1-1,-13-3 2-15,-4 1-4 0,-16-6-37 16,-8 1-16-16,-19-8-46 16,-5-1-22-1,-14 3-71-15,-3 2-32 0,0 12-89 16,-2 6-79-16,10 15 141 15</inkml:trace>
  <inkml:trace contextRef="#ctx0" brushRef="#br0" timeOffset="12244.33">17564 1609 587 0,'-6'2'76'0,"2"-2"70"0,1 1-32 0,-3 1-46 0,4-2-12 0,-2 0-22 0,-6 4-4 16,-1 1 5-16,2 6 5 0,-5 5-4 15,-2 0-2-15,3 3-10 16,1-4-3-16,12 4 4 16,1-3 8-16,13 0 3 15,7 4-2-15,7-2-10 16,-1 2-9-16,6-4 7 16,-3-3 16-16,-3-7 43 15,0-4 24-15,0-7 28 0,-1-3 5 16,-5-8-3-1,-7-1-1-15,-4-5 1 0,-17 0-7 16,-10 0-31-16,-11-2-24 16,-25 0-56-16,-7 7-29 0,-12 9-61 15,-1 8-43 1,9 13-117 0,4 2-130-16,31 19 205 15</inkml:trace>
  <inkml:trace contextRef="#ctx0" brushRef="#br0" timeOffset="24029.76">13500 2274 602 0,'0'10'109'0,"-2"-4"94"0,1-1-19 16,1 0-64-16,-5-5-26 0,5 0-31 0,0 1-10 0,0 2-11 0,0 5-1 0,-1 7-11 15,1 8-6-15,-4 6-9 0,4 8-5 0,-1 4-6 16,1 0-1-16,1 5-2 16,-1-2-1-16,-3 0-42 15,-5-4-37 1,-1-4-107-16,1-9-124 0,-6-13 174 15</inkml:trace>
  <inkml:trace contextRef="#ctx0" brushRef="#br0" timeOffset="24289.57">13259 2557 562 0,'-2'1'109'0,"2"3"208"0,0 0-142 16,0-4 14-16,0 2-18 0,0-2-69 0,0 0-33 0,5 0-37 16,4 0-5-16,9 0-5 0,2 0-1 0,10 0-1 0,8 1-4 15,9 1-6-15,4 1-4 0,-2-1-3 16,-7 2 5-16,-4-4-104 15,-2 0-99 1,2-3 110-16</inkml:trace>
  <inkml:trace contextRef="#ctx0" brushRef="#br0" timeOffset="26177.85">14802 2506 382 0,'-5'-9'131'0,"2"-2"137"0,-4 5-20 0,7-4-71 0,0 7-35 15,0 3-56 1,0 1-16-16,2 15-21 0,1 6-11 31,-1 19-16-31,-1 7-9 0,-1 5-9 16,0 2-7-16,-3-3-49 15,3-4-35-15,3-10-149 0,0-4 131 16</inkml:trace>
  <inkml:trace contextRef="#ctx0" brushRef="#br0" timeOffset="26551.59">14726 2533 664 0,'-3'-24'154'0,"3"7"221"0,9-3-166 0,5 5-32 0,10 4-24 0,11 0-44 0,4 3-19 0,5 7-33 15,-1-4-14-15,-2 4-24 16,-6 2-7-16,-13 5-5 16,-2 6 0-16,-15-3 6 15,-5 4 1-15,-13 6-1 16,-7-4-6-16,-12 6-14 15,-7-5-6-15,-5-4-3 16,4 1 1-16,6-12 9 16,8-1 1-16,17 0-8 15,4 2 1 1,21 6 4-16,0 0 5 0,17 11 14 16,5 4 4-16,-2 4-4 0,5 0-5 15,-2-2-4-15,-5-1 1 16,3-8-58-1,0-2-63-15,1-11-176 16,-4-3-110-16,-2-11 205 16</inkml:trace>
  <inkml:trace contextRef="#ctx0" brushRef="#br0" timeOffset="27512.6">15324 2582 1008 0,'-13'2'121'16,"-1"9"98"-16,1 6-37 0,1 8-80 0,-1 7-26 0,5 1-45 0,5 3-15 0,5-4-11 0,7-2-5 0,5-13-2 15,2-3 1-15,8-8 1 16,-1-6 7-16,3-9 24 16,-1-2 15-16,-1-6 23 15,-7-5 7-15,-6-1 12 16,-2 5-2-16,-5 2-13 15,-4 0-9-15,0 8-31 0,0 8-14 16,3-1-15-16,3 5-3 16,-1 12-4-16,6 5-2 0,-5 1 2 15,4-3 0 1,8-4-5-16,0-5-1 0,12-12-2 16,5-1 2-16,-7-13 5 0,-3 1 3 15,-3-1 3 1,-4 0 1-16,-1 3 0 15,-8-1-1-15,2 5-1 0,-1 7-1 16,-2 2 0-16,0 5-2 16,-2 7 1-16,-3 1-1 15,-3 3 0-15,2 0 2 16,-1-10-3-16,6-1 0 0,-1-10 0 16,3-6 1-1,4-6 2-15,1-7 0 0,4 7 0 16,2-4 0-16,2 8-2 31,-4 4-1-31,-6 7 0 16,1 7-2-16,1 8 2 15,-1 3 2-15,1 9-2 16,2-5 3-16,3 1-2 16,-4-5 0-16,6-9 1 15,-5-2 1-15,-4-5 1 16,1-1 1-16,-7-3 0 0,7 0 0 15,-2 1-1-15,1-1-1 16,6 1 0-16,-4-2 0 16,3 1 0-16,1 1 0 15,2 1 0-15,-4 2 1 0,-3-3 0 16,1 3 0 0,-3 5-1-16,3-4-1 0,5 1-1 15,-3-1 0-15,9-2 0 16,-1 1 1-16,4-2 2 15,-3-4 0-15,-3 1 3 16,-3 2 1-16,-5-2 0 16,1 2-1-16,-7 3-1 15,1 0-1-15,-1 6-1 0,1-2-1 0,6 7-1 32,0 1-1-32,4 2 1 15,0 4 0-15,2 1 1 16,-6 0 2-16,-2 3 1 0,-3 3 1 0,-10 6-1 15,-7 6-1-15,-12 15-14 32,-3 6-24-32,-8 8-103 15,-4 4-48-15,2-4-95 16,-4-5-23-16,7-15 47 0,3-14 24 0,0-20 57 31,4-10 31-31,10-24 86 0</inkml:trace>
  <inkml:trace contextRef="#ctx0" brushRef="#br0" timeOffset="27678.99">16329 2465 1452 0,'-13'35'186'0,"4"-2"164"0,-4-4-127 0,5-14-61 0,5-7-71 0,6-17-78 0,5-10-14 0,9-21-102 16,9-5-93-16,13-1 105 16</inkml:trace>
  <inkml:trace contextRef="#ctx0" brushRef="#br0" timeOffset="28052.85">17181 2174 940 0,'0'-4'173'0,"-7"-2"156"0,1 5-45 0,-15 7-47 15,-7 0-49-15,-13 13-72 0,-8 3-26 0,-9 10-54 0,4-1-21 16,13 4-20 0,11 1-6-1,24-4-6-15,15 2 1 16,23 1 5-16,6-5 5 0,9 6 6 16,-8-3 1-16,-1 10 0 15,-11-2 2-15,-11-3 4 0,-8 0 1 16,-21-5-4-16,-12 0-17 15,-14-5-64-15,-9-4-50 0,-9-11-158 32,4-5-185-17,-7-18 269-15</inkml:trace>
  <inkml:trace contextRef="#ctx0" brushRef="#br0" timeOffset="28649.9">17143 2574 955 0,'4'6'111'0,"3"1"99"0,-3 4-47 0,-2 6-18 0,-2 4-45 0,3 2-62 0,-3 1-8 0,5-4-19 0,0 1-8 16,3-5-4-16,-1-4-2 15,6-5 2-15,1-6 1 16,7-9 4-16,1-3 6 16,2-4 23-16,-4-1 13 0,2-5 29 15,0 1 10-15,-4-4-2 16,-3 0-7-16,-2 6-23 16,-4 5-11-16,-4 8-20 15,1 7-5-15,-2 12-9 0,-1 5-3 31,8 1-5-31,0-1-1 0,9-6-2 16,1-5-1-16,4-5 2 16,0-3 1-16,-1-10 2 15,1 1 0-15,1-5 0 16,-1 0-1-16,-3 1 0 16,-5 2 0-16,1 8 0 15,-6 4-2-15,-4 9-2 16,-3 2-3-16,-5 1 0 15,0 0-1-15,1-7-1 16,7 2 2-16,5-7 2 16,1-1 2-16,2-3 4 15,-2-3 4-15,3 3 7 0,-1 3 0 16,9 3 0-16,5 5-3 16,8 5-8-16,6 2 0 15,2 9-1-15,5 0-3 16,1-4-29-16,5-1-59 15,-5-6-474-15,1-13 375 16</inkml:trace>
  <inkml:trace contextRef="#ctx0" brushRef="#br0" timeOffset="35625.16">14183 3240 539 0,'-3'8'85'0,"-8"-2"55"0,0 3 0 0,-8 2-6 0,5-4-14 0,-2 1-12 0,10-4-22 0,6-2-6 0,-2 3-5 0,13-4 4 16,5-1-5-16,0 2-1 15,11 2 3 1,-4 3-1-16,13 2 1 0,-2-1-5 16,-1 3-17-16,5 2-13 15,-1-1-14-15,3-1-5 16,12 0-2-16,3-6 3 16,18-2 2-16,7 0 0 15,16-1-2 1,-1 0-1-16,4 1-3 0,-9 5-3 0,-6-2-4 15,4 2-4-15,16-3-3 16,15 1-1-16,-2-6 0 16,1-3 2-1,2-5 2-15,4-3 2 0,20-3 0 16,7-2 2-16,-1-1 4 16,3 1 1-1,5 6-1-15,-2 2-2 0,-11 8-3 16,-4 0 1-16,-17 5 0 15,3 5-2-15,-11 1-1 16,-8-3-3-16,-20 3-2 0,-14-2 0 16,-1 2-1-1,-5-3 0-15,-2 1-2 0,6 2-1 16,-5-1-15-16,-3-7-24 16,-12 2-88-1,-9-4-96-15,-24-7 120 0</inkml:trace>
  <inkml:trace contextRef="#ctx0" brushRef="#br0" timeOffset="41213.07">12232 3782 371 0,'-10'3'103'0,"4"-3"110"0,-5 2-15 0,0-2-28 0,5 0-16 0,-4 0-25 0,1-2-14 0,7-2-33 0,2-1-6 0,2 2-10 15,7-7 2 1,1 1 11-16,2-1 5 16,5 2 1-1,1 4-7-15,6 2-18 16,-1 2-13-16,-1 2-24 15,-6 2-9-15,-3 3-8 0,-2 1-2 0,-10 7 0 32,-1 4 0-32,-9 2-1 15,-7 2-7-15,-6 6-20 16,-3 1-11-16,-1-3-9 16,6-5 6-16,9-7 18 15,0-7 10-15,12-3 9 0,9-3 0 16,-1-2 1-16,7-2 0 15,0 2 0-15,1 0 10 16,5 0 8-16,2 3 3 16,-2 8 8-16,-1-1-8 15,-2 7-4-15,-7 0-2 16,-7 7-4-16,-4 1-1 16,-12 5-1-16,-4 3 0 15,-14 4-2-15,-9-6-3 16,-9 4-4-16,-5-2-11 15,-2-8-35-15,-2-3-31 0,8-11-65 16,7-9-17-16,18-12-50 16,7-7-24-16,11-11-53 15,7-9-64-15,15 3 199 16</inkml:trace>
  <inkml:trace contextRef="#ctx0" brushRef="#br0" timeOffset="42070.24">12743 3834 250 0,'5'-6'108'0,"4"-4"123"0,-1 1-15 0,0-1-30 0,1-1-8 0,-6 8-11 0,4-5-6 0,-14 7-34 16,1-2-22-16,-13-2-46 15,-1 0-18-15,-4 5-24 16,-3-1-6-16,2 1-7 15,-2 3-3-15,3 8-1 16,1 1-2-16,10 3-1 16,8 2 0-16,5 2-1 15,10 5 1 1,9-2 2-16,0 3 1 0,8 2 2 16,6-2 1-1,-3-1 0-15,3-2 0 16,-6 1-2-16,-4-2 0 15,-18 1 1-15,-7 2 1 0,-23 1-3 0,-3 0-11 32,-8-1-12-32,-1-7 0 0,7-8 5 15,-1-7 13-15,9-11 12 16,3-9 9-16,8-10 11 16,4-8 4-16,6-13 9 15,2 0-8-15,10 3-11 16,4 2-6-16,4 12-13 15,6-1-3-15,9 8-4 16,6 6-22-16,10 2-112 16,4 7-97-16,4 10 119 15</inkml:trace>
  <inkml:trace contextRef="#ctx0" brushRef="#br0" timeOffset="42524.41">13134 3639 966 0,'-6'0'119'0,"-5"8"123"0,8 6-61 0,-5 11-33 16,5 8-36-16,-4 11-59 0,4 0-25 15,0 5-21-15,3-1-4 31,0-7-2-31,0 0 0 0,0-5-1 0,0-3 0 16,-2-9 0 0,-1-2 0-16,0-11 3 15,3-10 0-15,-3-4 2 16,1-11 0-16,4-10 1 0,6-3 5 0,1 2 7 31,10 5 5-31,6 9 7 16,2 4-3-16,5 9-7 15,1 7-5-15,2 6-10 16,-4 2-2-16,-2 3 0 16,-4 6-1-16,-9 2 3 15,-12 2 1-15,-13 2 1 16,-7-4 0-16,-20-1-7 16,-5-2-7-16,-7-9-33 15,1-8-27-15,3-13-69 16,9-11-33-16,16-6-116 0,5-8-156 15,14 2 262-15</inkml:trace>
  <inkml:trace contextRef="#ctx0" brushRef="#br0" timeOffset="43010.89">13579 3956 1036 0,'-2'1'94'0,"2"7"54"0,0 0 6 0,0 6-51 16,4 7-35-16,2 4-52 0,-1 2-11 0,4 1 0 0,-1-3-35 0,9-3-149 15,-1-3-28-15,-3-6 75 16</inkml:trace>
  <inkml:trace contextRef="#ctx0" brushRef="#br0" timeOffset="43176.92">13576 3795 952 0,'-11'-14'60'0,"0"-4"79"0,1 2-131 0,6-4-5 0,4-1-88 0,0-1-148 16,17-8 136-16</inkml:trace>
  <inkml:trace contextRef="#ctx0" brushRef="#br0" timeOffset="43337.08">13784 3512 948 0,'-2'35'153'0,"-7"8"130"0,4 1-47 0,4 8-87 0,-4-3-53 15,11-3-71-15,2-1-14 0,2-4-8 0,1 0 2 0,1-4-57 0,-1-4-41 0,2-10 51 16</inkml:trace>
  <inkml:trace contextRef="#ctx0" brushRef="#br0" timeOffset="43540.55">13661 3864 1215 0,'6'-9'66'16,"1"1"54"-16,4 0-5 0,11-3 7 0,-2 1-25 0,9-1-60 0,-1 3-22 0,7-1-56 0,-1 0-52 0,3 7-220 15,1 0 183-15</inkml:trace>
  <inkml:trace contextRef="#ctx0" brushRef="#br0" timeOffset="44130.2">14122 3852 420 0,'6'14'93'0,"-4"1"67"0,1 8-27 0,-3 2-72 0,-2 2-20 0,1-1-19 0,1 0-8 0,0-3-9 15,3-5 3-15,6-6 32 16,-6-2 17 0,-3-9 54-16,0 1 22 15,-3-5 12-15,-2-8-1 16,-4-10-31-16,-2-1-24 0,6-13-40 16,5 1-16-16,5-4-23 15,9 5-4-15,7 9-3 0,-4 4-1 16,8 16-2-1,-1 4 0-15,0 13 0 0,2 1 0 32,4 5 0-32,5-3-1 0,3-8 1 0,-5-2 1 15,-3-6 6-15,-8 0 11 16,-6-3 26-16,-8-6 15 0,-7-3 19 16,-2 0-4-1,-10-4-13-15,-5-4-12 0,-8 4-25 16,5 6-8-1,-7 7-16 1,0 6-5-16,6 16-6 16,2 7 0-16,9 3-1 15,7 5 0-15,12-12 4 16,4-2 0-16,2-7 5 16,4-4 1-16,-2-7 3 15,-7-2 2-15,-2 0 2 16,-7 0-1-16,4-3-1 15,2 3-1-15,-2 3-2 0,7 5-2 16,7 7 0-16,2 0-1 16,5 8 1-16,-1-1 1 15,-4 2 1-15,-2 0 1 16,-12-2 1-16,-5-6-15 16,-12-4-51-16,-5-1-48 15,-12-8-205-15,1 1 184 0</inkml:trace>
  <inkml:trace contextRef="#ctx0" brushRef="#br0" timeOffset="44621.26">14617 4020 1106 0,'13'13'78'0,"-4"-1"36"0,1 4-1 0,-3 0-40 0,1 1-15 0,-1-4-27 15,1-4-14-15,-1-4-12 32,3-5-1-32,6-6 11 0,-2-2 7 0,6-13 23 15,-5 4 14-15,-3-5 16 32,1 2 3-32,-4 5-12 0,-6 3-14 0,4 5-30 31,-3 7-12-31,1 0-11 0,3 8-2 0,3 5 0 15,2 0 0 1,3-2-1 0,4-2 1-16,1-4 2 0,1-2 1 15,-7-3 3-15,1-5 2 16,-8 0 5-16,-5-6 3 16,2-4 18-16,-5-7 8 15,2-10 15-15,1-6 5 16,-3-11-5-16,0-3-4 15,1 0-14-15,-1 3-6 0,8 23-9 16,-3 3-2-16,4 31-5 16,-2 8-2-16,4 27-7 15,3 10-3-15,3 14-2 16,1-1 2-16,-1-2-40 16,3 1-24-16,-1-8-143 15,2-2-74-15,1-14 150 16</inkml:trace>
  <inkml:trace contextRef="#ctx0" brushRef="#br0" timeOffset="44789.1">15254 3888 613 0,'-8'-38'166'0,"4"14"216"0,-1 13-160 16,3 30-86-16,1 14-46 0,1 16-75 0,0 3-5 0,1 0-11 0,1-1-38 0,4-13-165 0,-1-5 133 0</inkml:trace>
  <inkml:trace contextRef="#ctx0" brushRef="#br0" timeOffset="44981.88">15218 3919 791 0,'36'21'45'0,"4"-7"9"0,-2-1-19 0,3-12-32 0</inkml:trace>
  <inkml:trace contextRef="#ctx0" brushRef="#br0" timeOffset="60431.09">12486 3429 560 0,'-7'-2'102'0,"-2"2"98"15,-2 2-45-15,-2 6-28 0,-1 4-21 0,3 7 0 16,-3 3 4-16,4 0 8 15,2 5-5-15,2 3-27 0,-2-5-12 0,4 1-24 16,-6-1-11-16,5-6-15 16,-1 3-7-1,1-9-4-15,2-1 8 16,0-1 19 0,3-6 9-16,5 0 14 15,1-5 2-15,7-7 2 16,4-1 0-16,2-6-10 0,3 2-9 15,-1-4-18 1,1 2-9-16,1 3-12 0,-1 6-2 16,-1 5-5-1,3 0-1-15,-1 3 0 16,2 0 0-16,2-1 0 16,3-1 1-16,2-1-1 0,-5 0 2 15,-8-4 1-15,-2 1 2 16,-14-4 5-16,-1 2 1 0,-9-2-1 15,-8-1-2 1,-6-3-6-16,-3 0-2 16,-2 0-1-16,2-2-2 15,0 4-1-15,5-6 0 0,0 3 2 16,4 1 0-16,-1 0 1 0,-6 1 0 0,-4-2-1 16,0 4-1-1,4 4-2-15,4 1-1 16,6 3 1-16,-1 0 0 0,13 0 0 15,0 0-1-15,0-8-2 16,11 5 1 0,3 2 3-16,2-6 2 0,8 4 2 15,-1 2 0-15,4-1 1 32,-2 2 0-32,-7 5-2 0,4 3 0 15,1-4 0 1,-2 4 0-16,7-1 0 15,-2-3 0-15,-3 0 2 16,-1-4 1-16,-11 0 4 0,-11 3 2 0,-12-2 1 31,-12 1 0-31,-9 1-4 0,-10-3-2 0,-1 0-4 16,-5 0-2-16,8 0-9 0,3-3-2 31,12 1 1-31,5 1 1 16,13 1 4-16,5 0 0 15,1 1-1-15,10 4 1 16,3 0 4-16,2-2 3 16,3 3 6-16,3-3 2 15,6-3 0 1,5 4 0-16,0-6-5 0,5-3 0 16,-4-6 0-16,4 0 1 15,-4-3 2-15,1 1 0 0,-15 1 3 16,-6 2 1-16,-22 5 1 15,-6 1-2-15,-15 4-4 16,-5 3-5-16,-4 0-7 16,-4 3-3-16,0-1 0 15,4 0 0-15,14 1 5 16,5-3 1-16,20-3-6 16,1 2-1-16,5 6 0 15,14-5 2-15,10 2 4 16,2 1 3-16,8-1 3 0,3-2 1 15,-3 2 1-15,0-4 0 16,-2-1 1-16,-3 2-1 16,-14 2 3-16,-5 3 1 15,-14-1 2-15,-12 2 1 16,-15 5-3-16,-5-2-6 16,-12 3-20-16,1-5-13 15,1-4-15-15,1 3 3 0,17-8 14 16,4 1 5-1,20-1 9-15,9 0 2 0,12-6 3 16,5 1 6-16,6-4 6 16,-4-5 2-16,6 0 1 15,-5-2 2-15,6-3 1 16,-5 3 1-16,-3 2 9 16,-3 1 3-16,-13 7 3 15,-10 6 2-15,4 3-10 16,-5 2-3-16,-3 11-6 0,0 4-3 15,-5 9-3-15,5 5 0 16,-7 7-1-16,-1 7-1 16,-6 10-19-1,-7 8-3-15,-1 8-30 0,1-1-8 16,8-15 11 0,2-9 3-16,11-22 27 0,2-7 9 15,2-17 9-15,1-6 3 0,2-17 4 16,3-7 4-1,-4-16 4-15,0-5 1 0,6-17-3 16,4-1-1-16,12-1 0 16,5 3 1-16,3 10 6 15,-4 8 3-15,-7 24 7 16,-8 11 4 0,-11 21 0-16,-4 13-4 15,-10 15-6-15,-8 8-8 16,-13 11-7-16,2 7-1 0,-5 6-3 15,6 2-1-15,0 4-2 16,7-7-4-16,6-7-12 16,5-8-2-16,11-20-3 15,2-12 3-15,7-20 11 16,1-10 5-16,7-17 4 16,-1-13 2-16,4-17 1 15,1-10 1-15,6-20 2 16,0-5 3-16,1-5 4 15,-3 6 7-15,-7 14 5 16,-4 20 2-16,-11 24 8 0,-3 18-5 16,-5 24-10-16,-7 14-4 15,-1 23-14-15,-1 7-2 16,-10 16 0-16,2 1 0 16,-3 12-1-16,-4 4-3 15,6-6-11-15,-1-6-5 16,8-15-9-16,4-16 1 15,8-23 6-15,4-13 3 0,11-29 10 16,2-10 2-16,6-33 7 16,6-13 0-1,10-20 2-15,-3-5-1 0,5-8 2 16,0 6 1-16,-4 20 3 16,-5 12 1-16,-12 33 1 15,-2 21 0-15,-14 34 1 16,-6 18-2-16,-10 29 0 15,-14 14-3-15,-1 12-2 16,-7-1-2-16,-3 1 2 16,6-1-13-16,7-12-17 15,5-9-10-15,12-21-9 16,7-11 13-16,4-23 16 0,1-11 10 16,9-25 8-16,-1-11 2 15,12-26 1-15,4-14 3 16,2-13 9-1,-2-4 5-15,-1-1 6 16,-9 4 1-16,-3 20-8 16,0 8-1-16,-10 32-4 0,-1 23-3 15,2 10-7 1,-7 28-3-16,-9 27-4 0,-3 12 0 16,-11 13-4-16,1 2-14 15,-3 0-17-15,2-8-2 16,12-19 7-16,0-15 11 15,12-26 18-15,2-16 1 16,7-25 2-16,8-19 0 0,11-26 1 16,9-17 0-16,2-12 6 15,-3-2 5-15,0 16 6 16,-6 9 2-16,-13 39-4 16,-1 18-3-16,-13 32-5 15,-10 18-2-15,-9 28-8 16,-12 9-16-16,-4 14-50 15,-6 2-50-15,8-2-199 16,-2-3 185-16</inkml:trace>
  <inkml:trace contextRef="#ctx0" brushRef="#br0" timeOffset="67563.48">16220 3577 525 0,'6'-3'131'16,"2"0"128"-16,1 3-27 0,-9 6-74 0,-9 4-40 0,-11 2-60 0,2 6-24 0,-10 10-24 0,3 2-5 0,1 14-5 15,3 5-1-15,13 11-2 32,1 3 0-32,10-6 2 0,5-5 0 0,12-10 0 15,1-9 1 1,4-7 13-16,-1-4 8 0,-10-8 14 15,0-1 5 1,-3-6-9-16,2-3-5 0,4-4-10 16,5-2-2-16,13 2-1 15,1 0-2-15,8 2 0 16,5-1 3-16,13 7 2 16,2-3 1-16,17 4-3 15,7-2-5-15,4 0-7 16,1 1 1-16,-7 0-1 0,-8 2 0 31,-3-4 0-31,3 3-1 0,-1 3-1 0,11-1 0 16,2-4 1-1,-4 1-1 1,-8-1 1-16,-10-1 1 16,-6 3-1-16,-5-4 0 15,-4 5 2-15,1-4 0 0,-7 0 1 16,1-1 2-16,-11-2 1 15,0 0 1-15,-18-6 3 16,-2-2 0-16,-8 1 2 16,-4-7-1-16,-3-4 0 0,-4-2-2 15,-7-10-2 1,4 0-3-16,-6-7-2 0,1-9 0 16,-1-7-2-16,7-6 6 15,2-7 3-15,2-3 0 16,5 3 0-16,-4 2-6 0,6 13-3 31,-6 7 0-31,2 11-1 0,-1 8 0 0,1 10 0 16,-3 10-2-16,0 0-1 15,-1 1 2-15,-3 6 1 16,-3 3 0-16,2 3 5 16,-3-7-1-16,3-2 2 15,5-2-1-15,0 0-1 16,-1 0 2-16,1-2-1 15,-2 1 1-15,-7-13 2 16,1 6 2-16,-11 3 2 16,-3-3 0-16,-4 3-3 0,-2-6-1 15,1 2-5 1,-3-4-1-16,-3 1 0 0,0-1 0 31,6 0-1-31,0 5-1 16,2-3 1-16,-5 0 1 0,-8 0 2 0,-9 2 1 15,-26 3-1-15,-12-4 0 0,-28 5-2 16,-1-1-2-16,-6 3-2 16,-12 3-4-1,-20 3-4 1,-10 6-2-16,5 7-6 16,17 2 2-16,20-4-20 15,11-5-7-15,32-4 3 16,20-5 0-16,45-2 10 15,16-5 5-15,33-4-44 16,15 3-53-16,16-2-225 16,9-1 204-16</inkml:trace>
  <inkml:trace contextRef="#ctx0" brushRef="#br0" timeOffset="68128.88">17207 3870 862 0,'-6'0'162'0,"1"0"104"0,2 2-58 0,-3 1-30 0,3 0-60 0,3 2-21 0,0 3-34 0,0 3-14 0,0 8-17 15,1 8-7 1,2 17-9-16,1 9-5 16,-1 18-7-1,-2 13-3-15,4 20-3 16,3 3 0-16,6 12-2 0,2-1 3 15,16 0 1-15,1 2 0 16,14-8 0-16,5-3 1 16,11-13 1-16,3-6 1 15,-4-13-2-15,-1-4 1 16,-13-21-2-16,-7-2-5 16,-7-17-47-16,0-1-35 0,-8-13-100 15,0-2-88 1,-1-7 154-16</inkml:trace>
  <inkml:trace contextRef="#ctx0" brushRef="#br0" timeOffset="68430.27">17957 5468 1110 0,'-8'2'293'16,"-3"7"-52"-16,3-1-42 0,6 8-79 0,2 1-42 0,11 0-38 0,4 4-11 0,2 1-15 0,3 3-3 0,-1 4-6 31,2-3-1-31,-5 3-1 0,-4-2 0 0,-12 1 1 0,-4 3 0 31,-17-8 1-15,1 5 0-16,-15-9 3 0,-3-2 2 15,-8-7-31-15,0-9-35 16,1-7-62-16,4-13-81 16,19-11 110-16</inkml:trace>
  <inkml:trace contextRef="#ctx0" brushRef="#br0" timeOffset="69009.94">18523 5578 942 0,'-3'7'167'0,"-2"1"89"0,-1 9-51 0,0 7-20 0,-7 2-98 0,0 3-33 0,-6 7-39 0,2 0-8 0,-7 7-12 0,1 1-8 0,-1 3-17 31,5 1-1-31,11-10 1 16,5-9 3-16,13-6 12 15,4-9 3-15,8-3 3 16,0-5 3-16,6-4 4 16,-1-4-1-16,2-4 1 15,-1-8 0-15,7-10 2 16,-2-1 3-16,2-8 11 15,1 1 12-15,-11 5 25 16,-8 4 12-16,-7 12 16 0,-10 9-5 16,-2 10-24-16,-7 14-14 15,-2 19-30-15,-2 8-6 16,5 3-1-16,-1 0-22 16,7-8-63-16,2-9-36 15,8-10-141-15,5-5-174 16,6-16 260-16</inkml:trace>
  <inkml:trace contextRef="#ctx0" brushRef="#br0" timeOffset="69415.82">18922 5520 1148 0,'7'24'152'0,"4"4"75"0,1 23-66 0,1 8-18 0,-2 14-86 0,-2 3-27 0,2-7-24 0,-1-1-2 16,-1-16-4-16,-2-6-15 15,-4-10-23 1,3-5-6-16,-6-15-2 0,0-3 13 16,-6-13 25-16,-1-6 14 15,0-13 34-15,2-7 5 16,5-5 16-16,11-2 5 0,3 9-9 31,0 4-3-31,8 12-7 0,-3 8-11 0,3 6-17 16,2 7-4-1,-10 1-8-15,-1 2-2 16,-8-1-1 0,-1 3-4-16,-7 2-17 15,-3-1-12-15,-7 2-28 0,-12-2-7 0,3-5-18 16,-5-5-17-16,-4-12-69 15,-1-3-58-15,-7-15 122 16</inkml:trace>
  <inkml:trace contextRef="#ctx0" brushRef="#br0" timeOffset="70454.39">20063 5796 1147 0,'0'0'145'0,"-5"0"75"0,-3 5-16 0,-1-2-92 0,-4 6-50 0,4 6-44 16,-2 2-9-16,0 11-9 0,1 9-3 0,5 7-1 16,4 1-2-16,6 4 2 15,7-5 0-15,10-7-1 0,3-6 2 16,5-17 2-16,0-2 1 15,4-16 27 1,0-5 16-16,-2-15 31 0,1-3 14 16,-3-12 6-1,-3-5 0-15,1 1-22 0,-9 4-9 16,-5 6-26-16,-3 12-11 16,-9 10-9-16,-1 10-6 0,-1 10-11 15,-1 12-4-15,-1 15-15 16,2 5-12-16,2 8-13 15,4 0 0-15,2-8 9 16,3-11 14-16,5-11 20 16,3-15 1-16,0-13 5 15,3-10 1 1,2-13 11-16,2-2 1 0,1-7 7 16,2 1 0-1,1 7-6-15,-4 5-1 0,-8 12-8 16,-1 11-1-16,-9 18-7 15,-6 9-2-15,-4 8-5 16,-9 6-7-16,0 2-12 16,0 0-2-16,5-11 3 15,1-7 7-15,6-12 15 16,3-8 1-16,7-16 26 16,3-9 9-16,8-11 13 15,5-5 3-15,6 4-15 16,3 9-4-16,4 11-13 15,1 12-5-15,-7 18-10 16,1 9-4-16,-15 17-9 16,-1 2-13-16,-6 6-53 0,-8-2-37 15,4-8-124-15,2-5-154 16,16-24 226-16</inkml:trace>
  <inkml:trace contextRef="#ctx0" brushRef="#br0" timeOffset="70702.74">21434 5793 1568 0,'-25'12'148'16,"-7"6"63"-16,-11 1-17 0,-2 9-109 0,-4 0-37 0,9 12-41 0,10 4-9 0,11 0-14 15,13 2-3-15,12-7-45 0,15-5-24 16,15-11-77-16,7-5-38 16,9-18-61-16,3-7-63 15,8-16 194-15</inkml:trace>
  <inkml:trace contextRef="#ctx0" brushRef="#br0" timeOffset="71032.58">21763 5575 552 0,'-12'-79'191'0,"-2"8"143"0,1 29-55 0,-6 15-24 0,5 29-96 0,3 13-26 0,-6 30-58 0,1 16-29 16,5 23-5-16,0 12-10 16,6 0-17-16,2 2-4 0,6-19-7 15,2-10-1-15,4-9-29 16,-6-10 0-1,-1-12 1-15,-5-9 0 0,0-18 20 16,-1-8-3-16,4-17 10 16,0-12 8-16,4-15 18 15,2-4 8-15,6 1-9 16,4 3-3-16,5 15-10 16,-4 9-7-16,2 17-6 15,-3 11-4-15,-4 14-22 16,3 8-31-16,-1 11-109 15,-3 5-99-15,11 2 138 16</inkml:trace>
  <inkml:trace contextRef="#ctx0" brushRef="#br0" timeOffset="72397.97">22303 5911 1083 0,'-24'-36'170'0,"-2"4"179"0,-8 5-121 0,3 7-69 0,-7 12-46 0,8 10-75 0,2 9-20 0,6 19-24 15,-1 8-19-15,6 10-15 16,4-2-12-1,13-8-22-15,5-5 10 16,16-17 14-16,1-5 15 0,11-11 31 16,-2-3 4-1,3-15 29-15,3 0 15 16,-10-9 29-16,-3 0 16 16,-8-3-6-16,-5 2-11 15,-6 10-22-15,2 7-12 0,-7 11-20 16,0 10-5-16,-11 9-13 15,2 6-11-15,-1 9-16 16,1 0-2-16,7-9-4 16,6-6 5-16,8-11 16 15,2-5 5-15,8-14 7 16,-1-3 10-16,4-12 13 16,0 0 7-16,-2-6 11 15,2 5-2-15,-8 5-9 16,0 5-6-16,-1 12-12 15,-6 2-4-15,-6 11-8 0,4 4-4 16,-5 9-2 0,1-4-2-16,5 4-2 15,2-10-2-15,5-7 1 0,9 3 3 16,2-7 5-16,8 1 3 0,-1 3 1 16,4-4 1-16,5-4 1 15,-1-2 0-15,4-3 10 31,-2-2 7-31,-1-5 23 0,-7 2 14 16,-11-2 15-16,-6 2 8 0,-12 3-4 16,-4-2-9-1,-5 13-22-15,-2 2-13 0,-6 21-23 16,-3 13-6-16,1 21-7 16,-2 11-2-1,-2 12-16-15,-3 2-12 16,2 4-64-1,-7-6-2-15,2-6-58 0,-2-8-24 0,-1-15 0 0,-3-12-10 16,1-13 66 0,0-11 43-16,3-15 120 15,2-11 43-15,2-19 68 16,5-8 10-16,11-23-40 16,7-5-16-16,17-2-29 15,14 3-12-15,16 16-14 16,12 12-12-16,9 11-30 15,6 7-2-15,-3 4 0 16,-3-1-1-16,-10 2 1 0,1-5 1 16,1 0 18-1,-1-5 13-15,-15 0 28 0,-11 4 16 16,-17-2 13-16,-12 1-1 16,-11 4-10-16,-5 0-10 15,-7 6-27-15,-3 0-10 0,-8 17-29 16,-4 13-8-1,1 19-16-15,3 7-8 0,13 7-29 16,9-3-17-16,24-12-34 16,9-7-5-1,21-19 26-15,8-7 20 0,20-13 42 16,1-5 14-16,-3-10 11 16,-2-1 12-16,-24-2 35 15,-13 2 15-15,-14-2 29 16,-11 2 0-16,-14 6-27 15,-8 9-15 1,-14 12-36-16,-5 12-13 0,-8 15-22 16,-5 7-15-1,17-6-24-15,10-2-7 16,19-11 4-16,16-10 13 0,11-9 28 16,8-7 12-16,4-12 16 0,6-2 7 15,-3-12 17-15,0-6 14 16,-4-11 16-1,0-10 3-15,-7-12 0 0,3-11-5 0,-15-21-13 16,-3-1-6-16,-8 17-10 31,-7 21-4-31,-5 44-11 0,-7 22-7 16,-13 37-12 0,-5 25-9-16,-7 32-8 15,1 15-11-15,-1 9-47 0,4 1-38 16,11 0-206-16,2-6 191 15</inkml:trace>
  <inkml:trace contextRef="#ctx0" brushRef="#br0" timeOffset="86073.55">13525 11185 1267 0</inkml:trace>
  <inkml:trace contextRef="#ctx0" brushRef="#br0" timeOffset="86953.82">13686 13173 416 0,'-3'2'135'0,"3"3"90"0,-2-5-1 15,1 0-9-15,1 1-43 16,-6-1-20-16,2 3-42 15,1 2-18-15,0 3-33 16,0 5-14-16,1 10-24 16,2 7-8-16,0 16-11 15,0 3-2-15,-3 12-1 0,-1 2-3 16,-4-3-18-16,3 0-1 31,-3-17 2-31,6-7 2 16,1-15 22-16,1-17 6 15,-6-2 12-15,2-21 8 16,3-16 6-16,-4-10 3 16,2-11-3-16,0-7 1 0,1 3 11 15,2 5 3-15,0 16-4 16,0 6-4-16,0 15-21 16,5 7-9-16,4 10-7 15,6 4-4-15,8 9-1 0,10 9-1 16,8 6 0-16,2 4 0 15,15 7 1-15,-1 5 0 16,3-2 0-16,2-2 1 16,-10-6 0-16,0-1 1 15,-11-10 1-15,-10-6 0 16,-10-5 3-16,-12-10 7 16,-7-9 44-16,-4-6 15 0,-7-14 14 15,-4-12-5-15,-3-10-43 16,-6-4-14-16,3-9-19 31,4 5-5-31,10 3-33 0,10 3-45 16,15 4-153-16,10 6-326 0,21 2 327 15</inkml:trace>
  <inkml:trace contextRef="#ctx0" brushRef="#br0" timeOffset="87315.71">14865 13085 764 0,'-5'3'161'0,"-5"-6"150"16,-2-3-114-16,2-7-5 0,-4-1-38 0,-2-5-9 0,2 0-5 0,0 2-2 0,-2 6-9 0,-1 1-12 15,-7 10-38-15,1 6-18 0,-11 13-31 0,-3 7-12 0,-3 13-15 0,1 5-4 0,9 18-7 0,-2 9-3 0,13 11-6 0,3 8-16 16,13-2-18-16,6-6-1 0,15-13 4 16,7-12 16-16,13-11 19 15,5-11 1-15,9-17-1 16,9-7 0-16,-3-22-8 15,2-12-19-15,-11-13-71 0,-17-7-59 16,-12-6-265 0,-15-3 251-16</inkml:trace>
  <inkml:trace contextRef="#ctx0" brushRef="#br0" timeOffset="87812.74">14486 13418 1089 0,'0'9'106'0,"2"2"131"0,7-4-53 0,5-3-20 0,2 1-19 0,6-5-70 0,0-3-32 0,11-13-31 16,2-8-19-16,12-17-96 15,12-6-48-15,5-5-44 16,3 0 14-16,-4 14 92 16,-14 4 52-16,-21 16 81 15,-4 10 47 1,-18 16 58-16,0 6 18 0,-7 18-22 15,-5 7-42-15,-2 15-61 16,-2 0-20-16,1 10-21 16,6-2-3-16,9-13-6 15,5-7-4-15,11-24-3 16,3-9 2-16,2-17 7 31,-2-6 6-31,-7-8 21 0,-1 1 12 0,-11 1 11 16,2 9 1-16,-6 4-18 31,3 7-14-31,6 5-16 0,7 3-3 0,11 8-2 0,6 8-1 31,10-12 2-31,12-2 2 16,2-18 2-16,0-14 15 0,-10-10 55 16,-12-4 19-16,-12-4 46 15,-8 3 2-15,-12-4-38 16,-3 3-17-16,-10-10-43 15,-10-2-14-15,-2-5-40 16,-4 0-40-16,4 4-131 0,7 2-73 16,2 8 128-16</inkml:trace>
  <inkml:trace contextRef="#ctx0" brushRef="#br0" timeOffset="88790.43">17013 13115 825 0,'4'0'118'0,"-3"3"100"0,-1 2-21 0,-5 4-74 0,-4 6-35 0,-1 10-58 0,-2 9-16 0,-2 22-22 16,-4 10-33-16,-9 17-115 16,1 6-88-16,-6-6-99 15,4 1 21-15,4-18 117 16,7-11 124-16,7-22 187 31,10-14 55-31,3-25 68 0,15-21-4 16,2-31-22-16,9-11-11 0,1-21-6 31,-5-10 3-31,2 3-8 0,-10 0-7 0,5 18-36 16,-3 9-24-1,0 22-36-15,-2 15-20 0,2 22-29 16,-3 11-10 0,6 24-18-16,2 9-1 15,4 24-2-15,-1 1-1 16,0 10-40-16,-2-2-28 0,-1-8-107 15,-4-1-62-15,-9-16-247 16,-3-8 268-16</inkml:trace>
  <inkml:trace contextRef="#ctx0" brushRef="#br0" timeOffset="88995.63">16838 13311 1726 0,'5'25'123'0,"6"0"71"0,8-5-58 0,5-1-52 15,6-4-21-15,0-8-31 0,3-5-14 0,6-10-10 0,1-4-34 16,2-11-129-16,7-6-95 16,6-20 115-16</inkml:trace>
  <inkml:trace contextRef="#ctx0" brushRef="#br0" timeOffset="89784.2">17554 12845 514 0,'-15'-3'129'0,"-6"2"102"0,-12 7-11 0,0-1-11 15,-3 6-8-15,6 1-9 0,6-2-15 0,2-6-11 0,8 3-27 16,-2-7-17-16,-3-3-37 15,-1-2-16-15,-4-3-29 16,-1 0-12-16,1 0-15 16,8 5-5-16,4 6-4 15,-1 5-2-15,3 6-5 16,6 5-3-16,2 14 0 16,2 8 1-16,0 15 3 15,3 3 2-15,-1 14 2 0,1-2 0 16,-3 8 1-16,-3 3-1 15,-5 0-1-15,2 1 1 16,-4-7-2-16,1-8-2 16,9-16-2-16,8-8-4 15,9-15-3 1,8-12 0-16,13-11 0 0,9-6 4 16,7-9 2-1,8-13 0-15,-1-8-23 0,-4-8-27 16,-10-11-119-1,-9 0-97-15,-25-14 144 0</inkml:trace>
  <inkml:trace contextRef="#ctx0" brushRef="#br0" timeOffset="90005.47">17059 13309 1649 0,'14'28'111'0,"7"-2"50"0,4-4-24 0,7-8-42 0,9-11-32 0,6-8-38 0,11-12-25 16,18-15-128-16,3-7-174 0,11-15 167 0</inkml:trace>
  <inkml:trace contextRef="#ctx0" brushRef="#br0" timeOffset="90423.38">18069 12916 702 0,'6'7'222'0,"0"-3"218"0,-9 6-157 16,-8 2-8-16,-9 6-66 0,-1 7-36 0,1 10-70 0,2 9-32 0,6 17-53 0,-1 12-15 0,4 6-6 16,1 4-2-16,8-9-17 0,8-3-16 0,1-19-28 0,1-11-6 0,-4-19 9 15,0-12 0-15,-6-16 19 0,-1-10 7 0,-4-27 11 16,-3-10 26-16,3-23 32 15,-3-6 19-15,4-16 43 16,-1-3 12-16,2 10-1 16,6 7-9-16,5 24-35 15,6 16-18-15,5 22-18 0,1 11-6 16,14 11-9 0,5 0-4-16,16-2-4 15,2 1-1-15,1-7-1 0,-1-3 0 16,-5 3-17-16,-3-5-25 15,-8 4-88-15,-11 6-67 16,-9-3 100-16</inkml:trace>
  <inkml:trace contextRef="#ctx0" brushRef="#br0" timeOffset="90612.18">17913 13165 1388 0,'23'29'121'0,"-1"-6"122"0,10-7-97 0,1-13-11 0,2-1-36 0,7-13-54 0,4-6-13 0,-2-12-77 0,5-5-67 0,0-4-277 16,-2-5 219-16</inkml:trace>
  <inkml:trace contextRef="#ctx0" brushRef="#br0" timeOffset="90754.37">18518 13017 1205 0,'-9'59'110'0,"1"0"73"0,-3 8-52 0,3 2-73 0,3 2-24 0,5-2-42 0,4-4-48 0,3-13-120 16,1-6-86-16,3-16 121 15</inkml:trace>
  <inkml:trace contextRef="#ctx0" brushRef="#br0" timeOffset="90952.89">18537 13596 785 0,'0'-44'164'0,"0"-15"167"0,-3-7-36 0,-2-11-56 0,-4-2-18 0,-1-3-49 0,3 8-29 0,5 16-56 0,2 10-25 16,9 21-30 15,4 9-11-31,12 7-15 0,8-2-6 16,10 2-4-16,14-2 0 15,9-1 2-15,2 0-6 16,3 0-68-16,-14 1-36 16,-18 0-141-16,-12 2-191 0,-19-1 266 15</inkml:trace>
  <inkml:trace contextRef="#ctx0" brushRef="#br0" timeOffset="91110.01">18556 13195 1412 0,'24'30'121'0,"3"-4"60"0,4-15-61 0,4-3-16 0,0-18-50 0,-1-4-58 0,9-18-151 16,0-1-199 0,10-16 186-16</inkml:trace>
  <inkml:trace contextRef="#ctx0" brushRef="#br0" timeOffset="91267.08">19121 12872 1337 0,'-11'41'187'0,"2"10"138"0,-4 10-160 0,5 5-47 0,-1 12-80 16,-1-1-19-16,4 6-68 15,-4-2-86-15,10-15-326 16,11-3 273-16</inkml:trace>
  <inkml:trace contextRef="#ctx0" brushRef="#br0" timeOffset="91575.01">19556 12965 1413 0,'-33'25'172'0,"-9"5"151"0,-1 3-86 0,-12 2-70 0,8-3-55 0,4 4-70 0,5 2-22 0,13 8-19 16,6 6-7-16,8 4-6 15,9 1-2-15,12-2-1 16,6-6 0-1,6-8-5-15,6-9-9 0,11-9-24 16,1-10-17-16,10-13-63 16,6-9-37-16,-4-18-94 15,6-10-113-15,-4-11 219 16</inkml:trace>
  <inkml:trace contextRef="#ctx0" brushRef="#br0" timeOffset="91763.43">19776 13210 833 0,'0'-30'229'0,"-2"0"222"0,-6 15-130 0,2 12-41 0,-4 18-79 0,6 10-43 16,-6 20-79-16,-2 6-28 16,4 7-28-16,1 2-9 15,6-3-17-15,1-3-12 16,5-10-41-16,7-6-109 16,10-19-110-16,4-8-365 15,11-18 356-15</inkml:trace>
  <inkml:trace contextRef="#ctx0" brushRef="#br0" timeOffset="92034.14">20370 12989 1492 0,'-12'0'200'0,"-4"5"124"0,-11 4-86 0,-6 5-36 0,-11 7-83 0,-7 1-37 15,3 14-56-15,-4 10-18 0,12 17-21 16,10 6-5-16,11 5-17 16,14 0-25-16,15-15-41 0,7-6-32 15,18-18-72-15,3-11-34 16,9-23-161-1,0-9 216-15</inkml:trace>
  <inkml:trace contextRef="#ctx0" brushRef="#br0" timeOffset="92515.07">20243 13195 938 0,'-48'0'212'0,"6"11"199"0,9 8-109 0,12 2-140 0,10-5-72 0,21-13-84 0,10-10-12 0,23-7-2 15,6-9 5-15,7 1 3 16,1 3 1-16,-10 6 12 16,1 7 5-16,-9 10 4 15,-1 3 2-15,-13 10-9 16,-3 5-5-16,-18 3-21 16,-4 4-16-16,-5 2-14 15,-5-2-1-15,1-4 20 16,-1-8 13-16,10-17 27 0,-1-1 23 15,7-23 47-15,5-6 23 16,3-11 13 0,2-6-19-1,-2 6-47-15,4 5-21 0,2 17-32 0,6 6-4 16,0 13-10-16,4 3-14 0,3 11-27 16,5 4-2-16,0 2 5 15,0-2 15-15,3-4 28 16,6-3 7-1,-15-5 32-15,-1-6 19 16,-13-6 46-16,-10-5 24 0,-2-10 9 16,3-2-11-16,-9-12-43 31,2-8-26-31,-2-7-41 16,-2-1-10-16,2 7-47 15,2 5-41-15,4 6-105 0,2-2-410 16,16-20 380-1</inkml:trace>
  <inkml:trace contextRef="#ctx0" brushRef="#br0" timeOffset="93013.15">22295 13053 1754 0,'-3'-12'18'0,"16"50"24"0,-12 1 0 0,-2 13-6 16,-4 3-51-16,-19-4-112 0,1-2-33 0,-6-8-60 0,-4-8 28 0,11-13 88 0,3-9 56 0,14-15 144 16,7-12 60-16,10-27 63 15,4-10 3-15,9-21-31 16,1-5-19-16,2-3-21 15,2 8-7-15,3 17-31 16,-3 9-22-16,2 25-35 0,-4 9-13 16,1 17-21-1,-3 9-4-15,4 15-8 0,-3 8-4 16,-3 11-34-16,-4 1-34 16,-5 5-80-1,-4-3-58-15,-5-3-208 16,-3-9 232-16</inkml:trace>
  <inkml:trace contextRef="#ctx0" brushRef="#br0" timeOffset="93178.53">22216 13066 1373 0,'-3'10'171'0,"5"-3"217"0,15 4-282 0,11-1-28 0,17-8-38 0,0-2-15 0,9-12-22 0,0-2-8 16,-1-9-103 0,10-7-83-16,0-8 100 15</inkml:trace>
  <inkml:trace contextRef="#ctx0" brushRef="#br0" timeOffset="93398.39">23046 12694 849 0,'11'-8'215'0,"-3"8"188"0,-8 14-119 0,-5 10-47 0,-9 15-87 0,-6 7-44 0,-1 9-61 16,-7 5-18 0,-2 6-21-16,3-1-5 0,2-2-25 15,7-3-5-15,15-16-35 16,13-8-21-16,18-18 6 16,10-9-14-16,9-12-20 15,-3-11-6 1,2-16-166-16,-3-6 165 0</inkml:trace>
  <inkml:trace contextRef="#ctx0" brushRef="#br0" timeOffset="93785.65">23780 12673 1189 0,'0'8'207'16,"-2"2"196"-16,-9-7-164 0,-2-3-21 0,-4 0-61 0,0-6-33 0,-12 4-39 0,-5 0-19 16,-6 12-30-16,-4 7-11 0,5 20-25 15,1 11-8 1,9 15-24-16,4 5-15 0,12 6-49 16,4 1-34-1,11-11-36-15,7-10 0 16,7-15 41-16,9-12 40 15,2-16 59-15,1-6 15 0,5-10 47 0,-4-8 24 16,-1-9 43-16,2 0 18 16,-9 0 2-16,-2 2-13 15,-5 9-34-15,-8 8-15 16,2 7-32 0,-6 12-10-16,-2 8-22 0,0 7-30 15,-8 1-84-15,1-1-58 16,-5-7-303-16,12-8 281 0</inkml:trace>
  <inkml:trace contextRef="#ctx0" brushRef="#br0" timeOffset="94182.12">23469 13120 1044 0,'-13'-16'223'0,"7"0"279"0,11-1-301 0,17 1-90 0,16 3-27 0,22-2-29 0,4 2-11 0,6 0-29 32,1 1-6-32,-5 2-4 15,-3 1-15-15,-1 3 36 16,-7-1 14-16,-17 7 19 0,-5 3 27 16,-25 7-24-16,-8 6-11 15,-11 6-31-15,-7 8-19 16,1 4-23-16,0 6-8 15,12 2-3-15,6-2-1 0,21-9-30 16,5-4 2 0,17-11 13-16,9-10 8 0,8-12 44 15,1-13 13 1,-10-9 34-16,-2-5 22 16,-17-7 32-16,-4-2 7 0,-12-4 9 15,-8-5-3-15,-15 4-7 16,-11-3-8-16,-24 5-38 15,-13 11-29-15,-23 10-61 16,-8 13-37-16,-10 13-56 16,-6 1 36-16,-25-16 33 15</inkml:trace>
  <inkml:trace contextRef="#ctx0" brushRef="#br0" timeOffset="97143.81">15739 14593 893 0,'0'0'139'0,"0"3"146"16,0 0-60-16,-2 5-32 0,2 1-34 0,-3-6-54 0,1 2-23 0,2 1-40 15,-3 1-11-15,5 12-19 16,1 1-6-16,-3 20-5 16,2 5-1-16,-1 11 0 15,1 0-1-15,1-2 0 16,-3-5-1-16,1-8 0 15,1-5 0-15,0-9 0 0,-2-3 2 16,1-9-1 0,-1 3 0-16,0 1-6 15,-1-2-5-15,1 0 0 0,0 1-2 16,4-6 7-16,4-5 1 0,-2-1 2 16,2-5 1-16,5-1-1 15,1-3 1-15,13-1 0 16,8-1 0-16,4 2-1 15,12-5 1-15,13 0 3 16,14 0 1-16,13-3 3 16,7 0 0-1,-3 3-1-15,6 0-1 0,4 5-1 16,12-2-1-16,6 7 1 16,-5 3 0-16,-15 1 1 15,-13 3 0 1,-11 2 1-16,-4-4 1 0,-4 1 0 15,-3-2-1 1,-8-1-1-16,-6-4 0 0,-15-1 0 0,-2 0-1 16,-18 0-1-1,-1-6 0 1,-7 0-9-16,-6-4-4 0,2 1 0 16,0-1 0-16,-3-1 9 15,3-1 3-15,-5 2 2 0,-2-1 1 16,0 3-1-1,0-3 0-15,0-1 0 0,2-6 0 16,-1-4-1-16,4-9 1 16,-3-12 1-16,1-6 6 15,6-9 8-15,-6-13 4 16,7-2 4 0,-2 1 2-16,0 9 13 0,1 6 6 15,-6 13 3 1,0 6-6-16,-1 9-17 0,1 7-8 0,0 8 0 15,-3 13 2-15,0 1 8 16,0-2 4 0,-9-6-2-16,2 14-1 0,-4-1-9 15,-1 3-5-15,-7-3-2 16,0 0-1-16,-10-1 2 16,-5-4 0-16,-21 2-2 15,-13-2-1-15,-25 0-3 16,-11 0-3-16,-21 1-9 15,-16 1-6-15,-30 3-20 16,-12 1-6-16,-15 5 2 16,-2 2 3-16,14-1 14 15,12-1 8-15,28-1 2 16,27-1 1-16,39-1-1 0,9-2-5 31,31 1-16-31,23-4-7 0,23 3-24 16,16 1-48-16,18-1 68 0</inkml:trace>
  <inkml:trace contextRef="#ctx0" brushRef="#br0" timeOffset="98004.77">16641 14638 1063 0,'-5'8'105'0,"1"5"77"0,-4 3-52 0,-2 4-16 0,-1 5-25 0,0-1-20 0,0 3-36 0,3 1-11 0,2 10-14 0,-5 0-5 16,0 5-9-16,0 1-24 15,1-5-30 1,2-4-5-16,1-15 7 0,3-6 18 16,4-17 32-16,0-9 12 15,7-14 22-15,-1-11 14 16,3-9 30-16,-2-1 3 0,4-10 2 15,1 3 2-15,4 2-18 16,3-1-6 0,3 8-12-16,0 4-11 0,2 10 5 0,1 4 2 15,-1 10 4 1,0 6 1-16,-6 6-11 0,5 2-6 16,-9 3 2-16,2 3 0 15,1 6 3-15,-4 2 1 16,2 8-4-16,-5 7 0 0,-6 10-5 15,-4 5-5-15,0 9-9 16,4 1-3 0,2 2-5-16,2 1-1 0,4-4-3 15,1-1 18 1,4-6-57-16,-4-8-18 0,0-12-72 31,1-4-68-31,-11-11-62 0,-3-6-110 0,11-4 215 16</inkml:trace>
  <inkml:trace contextRef="#ctx0" brushRef="#br0" timeOffset="98272.1">16564 14722 948 0,'0'3'129'0,"0"5"125"0,3-8-77 0,8 0-58 0,3-5-28 0,13-3-46 0,9 2-13 0,10 1-18 15,6 4 15-15,6 1-151 16,-1 0 97-16</inkml:trace>
  <inkml:trace contextRef="#ctx0" brushRef="#br0" timeOffset="100625.97">18373 14361 1204 0,'0'-2'129'0,"3"-4"87"0,1 1-37 0,5 4-64 0,-3-4-24 0,10 6-35 0,0 6-17 16,0 7-23-16,1 3-7 0,-6 7-7 15,-1 0-1-15,-10-1-17 16,0 4-17-16,-5 1-40 16,-8 4-26-16,-7-4-18 15,-4-1 16-15,-1-8 45 16,4-2 26-16,10-10 56 16,10-7 15-16,2 8 29 15,7-5 10-15,9 5 3 16,4-2-5-16,1 3-11 15,2 3-4-15,3 2-18 0,-10-2-9 16,2 6-16 0,-5 2-4-16,-12 2 1 15,-2 0-1-15,-10 4-4 0,-4-1-3 16,-5 0-48 0,-3-3-48-16,-5-8-157 0,3-6-221 15,13-16 263-15</inkml:trace>
  <inkml:trace contextRef="#ctx0" brushRef="#br0" timeOffset="100939.95">18673 14413 1018 0,'25'-8'149'0,"0"2"120"16,12-4-119-16,2 9-34 0,5 1-53 0,4 4-14 0,-12 9-30 0,-12 1-6 0,-21 7 0 0,-6 4 1 15,-18 3-7-15,-3 5-9 16,-13 5-31-16,-6 2-7 16,2 2 0-16,3 1 6 15,14-1 24-15,7-2 4 16,14-12-6-16,11-3-5 15,14-10-28 1,8-7-27-16,13-16-88 16,7-8-116-16,12-24 154 0</inkml:trace>
  <inkml:trace contextRef="#ctx0" brushRef="#br0" timeOffset="101314.21">19342 14121 1374 0,'-17'0'183'0,"-4"10"123"0,-3 23-141 0,4 11-51 0,-1 11-78 15,6 7-21-15,5 2-27 0,7 1-50 0,6-2-64 16,8-3-59-16,3-13-213 16,2-3-41-16,0-17 19 15,-7-3 64-15,1-18 355 16,-1-3 168-16,-7-12 184 15,-2-12 43-15,0-7-75 16,0-5-56-16,3 1-104 16,5 5-35-16,6 4-49 0,0 7-22 15,12 5-33 1,4 9-10-16,1 4-6 0,-3 4 0 16,-4 7 4-1,-10 1 2-15,-14 7 1 0,-8 2-1 16,-12 7-13-16,-7 5-11 15,-14 3-26-15,0-2-19 16,-2-4-53-16,2-4-47 0,7-9 88 16</inkml:trace>
  <inkml:trace contextRef="#ctx0" brushRef="#br0" timeOffset="105127.69">15926 15928 805 0,'0'2'133'0,"0"6"109"0,0 1-41 0,-4 12-66 0,-4 4-30 0,3 11-39 0,-3 2-17 0,3 2-21 15,2 2-6-15,3-2-5 16,5-4-5-16,3 0-6 15,1-6-2-15,1 3-3 16,-4 0 0-16,2 4-1 0,-6 2 0 16,-2-6 0-1,0-4 0-15,0-7 1 16,-2-8 1-16,2-8 0 0,0 2-1 16,2-5-1-16,5 2 4 15,8-5 7-15,4 1 2 16,14-1 2-16,6 2-3 15,26-2-7-15,7 2-2 16,10 1-1-16,4-2-1 0,-3-1 3 16,7-3 5-1,19 0 6-15,8 1 0 0,3 2 0 16,-7-1-4-16,-15 1-6 16,-6 1 1-16,-9 3 0 15,6 2 0-15,2 2 1 16,-4 3 1-1,-23 0 1-15,-8-3 1 0,-23 1 0 16,-11-1 0-16,-5-5-2 16,-4-1-1-16,0-4-3 15,-1 1 0-15,-2-7-1 16,-4 1 1-16,3-2-1 16,-5 4 3-16,-3-6 7 15,1 2 2-15,-9-4 2 16,-1-3-3-16,-1-10-8 15,-8-9-2-15,1-16-4 16,0-7-1-16,-1-25 0 0,3-11 1 16,10-8 0-1,8 3 2-15,3 9 8 16,6 14 5-16,-3 21 9 16,-6 11 3-16,-2 22 5 15,-2 3-2-15,0 17-1 0,-2 1-1 16,-9-1-9-16,5 7-3 15,-4 3-7-15,1 3-1 16,-4-7-1-16,1 6 1 16,-6-9 0-1,-5 3 1-15,-17-3 2 0,-5 1 0 0,-25 2 0 16,-9 0-2-16,-17 5-3 16,-7 2-1-16,-20 3-3 15,-23 2 0-15,-17 6-2 16,-2-1-2-16,-3 2-3 15,6 1 0-15,20-2 2 32,5-6-1-32,40-5-1 0,23 0-1 0,35-10-4 15,14 3-4-15,25-4-12 0,0-2-1 16,18-4-33 0,14-2-55-16,17-10-229 0,19-2 208 15</inkml:trace>
  <inkml:trace contextRef="#ctx0" brushRef="#br0" timeOffset="106186.2">17991 15698 85 0,'-6'5'7'0,"-3"1"-16"15,-4 0 5-15</inkml:trace>
  <inkml:trace contextRef="#ctx0" brushRef="#br0" timeOffset="107041.82">17925 15709 338 0,'2'-9'80'0,"-1"2"82"0,-1 1-19 15,0 6-43 1,-4-1-13-16,-3 1-15 15,1 3-1-15,-2 3 3 16,5-4-1-16,3-1-13 0,-2 1-15 0,2-2-19 16,0 0 0-16,5-3-3 15,0 1 4-15,3 0 4 16,1-4-2 0,-6 3 1-16,-1 3 2 0,0 0-1 15,-1 0-3-15,7-3-11 16,-5 3-6-16,5 0-6 15,-2 3-1-15,4-3 7 16,1 2 9-16,-2 1 11 16,-1-3 4-16,10 0-1 15,2 0-7-15,13 0 0 16,7 0 1-16,9 1-1 0,3 4 1 16,1-2-6-1,2 0-2-15,-2 4 0 0,-5-7 0 16,3 0 12-16,-10-5 2 15,6 0 0-15,-4 2 1 16,-4-5-4 0,-1 5-3-16,-16 1-2 0,-4 1-2 0,-9-2-8 15,-7 3-3-15,-1 0-4 16,1 0-1-16,1 0-3 16,2 6-1-16,-1-3-3 15,4 0 1-15,0 2-2 16,-3-3 1-16,3-1 0 15,-2 2 0-15,-3 2 15 16,4-2 7-16,-6 3 12 16,-1 4 7-16,-1 3-6 15,-9 4-4-15,5 8-12 16,-4 7-5-16,-1 6-11 16,7 4-4-16,3 16-2 31,8 7-1-31,6 12-2 0,2 2 0 15,8 5-38-15,3-1-3 16,-1-8-2-16,0-9-6 16,-3-13 36-16,-5-4 4 15,-7-12 2-15,1-9 8 0,-12-8 2 16,0-2 1-16,-1-10 1 16,-9-2 2-16,-5-4 2 15,-3-2 1-15,-15-5 0 16,-3-1 1-16,-4 1 0 0,-1 0 0 15,2 5 0-15,-2 0 0 16,-5 5 0-16,4 1-1 16,-7 7 4-16,-7-1 1 15,-5 7 0-15,-10-1-1 16,-21 2-3-16,-1-6-2 16,2-6-3-1,4-2-1-15,27-13-3 0,13-1-3 0,20-8-7 16,6-1-2-16,18-1-72 15,3-7-64-15,7-11 84 16</inkml:trace>
  <inkml:trace contextRef="#ctx0" brushRef="#br0" timeOffset="108087.34">20153 16780 393 0,'-13'-6'118'0,"-1"-2"146"0,-2 3-12 0,2 0 1 16,-2 4-7-16,-1 7-14 0,1 10-12 0,-1 12-29 0,-4 8-24 15,4 12-60-15,-2-2-29 16,9 9-53-16,3 0-16 15,7 13-12-15,1 1-1 16,10-3-19-16,2-1-30 16,3-19-85-16,-1-10-56 15,3-22-131-15,-3-7-159 16,-2-39 283-16</inkml:trace>
  <inkml:trace contextRef="#ctx0" brushRef="#br0" timeOffset="109087.89">20053 16800 989 0,'0'-41'133'0,"4"5"118"0,7 8-59 0,15 12-68 0,8 3-10 0,22 10-20 0,7 2-5 0,-4 1-18 0,-2 1-14 16,-20 7-22-16,-10-2-8 16,-11 7-3-16,-5 8 1 15,-17 4-2-15,-8 8-5 16,-18 3-19-16,-11 2-14 15,-15-3-31-15,-15-5-7 16,2-7 5-16,-3-1 11 16,22-7 28-16,11 0 9 0,19-2 0 15,11 0-1-15,19-1-1 16,8 4-1-16,20 6-1 16,5 3 1-1,14 4 0-15,7 2 1 0,4-1 0 16,0 0-1-16,-7-5 3 15,-6-6-21 1,-2-12-2-16,-4-7 2 16,-6-13-4-16,-1-6 23 15,-14-6 28-15,0-2 17 0,-9 0 37 16,-4 0 11-16,-5 5-11 16,-7-1-8-16,-1 10-23 15,0 4-10-15,0 9-15 16,-1-2-12-16,5 15-18 15,7 7-13-15,10 9-27 16,3 2-10-16,5-3 1 16,11-9 9-16,1-11 26 15,2-8 14-15,-9-14 5 16,-2-5 6-16,-15-3 22 16,-3 2 12-16,-4-1 17 15,-2 5 3-15,-4 5-18 16,-4 5-11-16,0 6-14 15,0-3-8-15,-4 8-15 16,4 9-13-16,4 13-32 0,1 7-11 16,8-5-14-16,-2-3 5 15,5-10 22-15,-4-8 11 16,6-9 26-16,-3-11 8 0,-2-2 11 16,3-3 8-1,0-2 8-15,1 0 3 16,-1 6-7-16,-4 6-5 0,1 7-6 15,3 6-4-15,-2 18-33 16,5 9-44-16,-3 0-112 16,-1 0 0-1,1-9 33-15,0-12 44 0,-3-12 117 16,-1-5 16-16,-4-2 22 16,2-8 13-16,-1 3 19 15,-1-4-2-15,3 5-12 16,0-2-10-16,3 4-25 15,2 1-9-15,3 8-12 16,0 5-2-16,8 3-4 16,4 3-1-16,1-2-1 15,1-3-1-15,-3-6 0 16,1-6 0-16,-7-7 1 16,-7 1-3-16,-2-7 33 15,-6 2 19-15,-4 1 23 16,4-3 13-16,2 11-31 15,3 0-18-15,5 14-22 0,5 4-5 16,4 15-6-16,4 8-59 16,-4 7-23-16,1 2-35 15,-10 2-203-15,-7-6 223 16</inkml:trace>
  <inkml:trace contextRef="#ctx0" brushRef="#br0" timeOffset="109308.21">21674 16556 2533 0,'1'11'39'16,"-4"11"50"-16,1-5-39 0,-4-2-39 0,5-12-26 0,1-6-58 0,4-5-44 0,17-5-182 0,10 1 171 0</inkml:trace>
  <inkml:trace contextRef="#ctx0" brushRef="#br0" timeOffset="109615.1">22420 16845 1827 0,'-10'6'161'0,"-15"-1"82"0,-5 3-62 0,-22 4-109 0,-3 4-37 0,0 12-38 0,10 7-8 16,23 6-12-16,16 0-4 0,28-5 1 15,14-1 3-15,18-3 8 16,3-1 5-16,-5-4 3 16,-10 1-6-16,-15-2-16 15,-6 0-8-15,-21 0-33 16,-7-1-35-16,-18 0-134 0,-6-1-112 16,-32-15 183-16</inkml:trace>
  <inkml:trace contextRef="#ctx0" brushRef="#br0" timeOffset="110220.84">22488 17043 1376 0,'6'-4'127'16,"-3"2"94"-16,0 2-88 0,-1 11-77 0,1 5-20 0,2 14-27 0,-2 4-9 0,5 12-68 16,-4 3-47-16,8-11-53 15,2-8 0-15,6-21 62 16,7-7 56-16,0-16 109 31,-2-10 42-31,0-9 80 0,-3-2 22 16,1-3-3-16,0 5-18 0,6 7-65 0,2 3-30 31,-4 9-50-31,-2 6-15 0,-9 10-17 0,-3 9-21 16,-7 6-40-1,-1 7-12-15,-2-4-25 16,3 3 18-16,2-9 35 16,5-5 9-16,-2-9 31 15,4-3 12-15,4-6 17 16,-1-1 3-16,1 2 5 15,-5 0-12-15,-3 5-12 0,-3 3-5 16,1 7-33-16,4 2-55 16,-2 2-142-1,-2 0-62-15,-1-6-6 16,2-2 54-16,5-5 158 0,0-1 87 0,4-5 103 16,-4 0 33-1,6-3 42-15,1-1-5 16,8 1-31-16,0 1-24 15,9 6-53 1,4 4-22-16,1 11-34 0,0 1-7 0,4 6-9 16,-6-3-6-16,6-8-87 31,-1-7-50-31,-5-19 71 0</inkml:trace>
  <inkml:trace contextRef="#ctx0" brushRef="#br0" timeOffset="112258.96">18156 15725 726 0,'-10'13'155'0,"1"4"122"16,-6 3-70-16,3 2-29 0,1-6-53 0,3 2-18 0,2-9-27 0,4 1-8 16,4-4-11-16,-1 0-9 15,5-1-14-15,-2 3 1 0,-3 0-4 16,1 4-3-16,-4 12-7 16,-3 7-7-16,-4 10-13 15,-4 2-3-15,2 8-35 16,0-6-13-1,7-4-6-15,0-9 1 16,8-12 29-16,3 4 10 16,8-13 6-16,0-2 1 0,3-2-1 0,4-7 1 15,5-8-2-15,-1-3 6 16,3-2-46-16,-5-3-30 0,-1-6-112 16,1 2-162-1,-7-7 207 1</inkml:trace>
  <inkml:trace contextRef="#ctx0" brushRef="#br0" timeOffset="112464.26">18326 16017 1010 0,'-16'0'153'0,"-4"8"139"0,2 3-58 0,-1 8-69 0,5-1-33 0,13 6-55 0,1 3-28 0,11 8-33 15,1-2-7-15,4 11-5 16,3-2-9-16,-10 3-43 0,1-8-46 16,1-7-102-16,-8-6-83 15,7-10 147-15</inkml:trace>
  <inkml:trace contextRef="#ctx0" brushRef="#br0" timeOffset="112963.27">18444 15797 885 0,'2'-1'167'0,"-2"-4"164"0,0 5-149 0,-3 0-12 0,4 6-40 16,-1 2-15-16,3 14-41 15,5 8-23-15,2 15-27 0,1 7-9 16,-6 1-10-16,2 9-14 0,-3-5-65 16,-3-5-2-16,2-10-7 15,4-13 10-15,-4-14 61 16,0-4 0-16,-2-9 9 31,-1-2 3-31,4-3 17 16,-9-11 12-16,2-7 21 0,-5-3 5 15,3 1 5 1,5 2-4-16,0 1-12 0,3 4-4 0,8 5-15 16,0 6-6-1,8 5-7-15,2 5-1 0,-1 11-2 16,-1 3 0 0,2 0-1-16,-5 3-1 0,-12-7 3 15,4 4 0 1,-11-4 3-16,-6-1 1 15,-7 0-7-15,-6-1-3 16,-4 1-16-16,-2-3-15 16,0-7-53-16,-2-4-33 15,4-6-106-15,1-8-314 0,16-14 335 16</inkml:trace>
  <inkml:trace contextRef="#ctx0" brushRef="#br0" timeOffset="116345.23">16542 15861 267 0,'-8'9'51'0,"0"2"38"0,-2 0-38 15,-2 0-46-15,2 0-7 0,4 0 2 0,-3-3 0 0,7 0 46 0,0-2 19 0,2 1 55 16,2-1 30-16,-2-3 15 16,0-1 12-16,0-1-11 15,0-1-21-15,-6 7-36 16,1-1-21-16,-3 0-35 16,2 0-7-16,6-6-12 15,0 0-1-15,0 0 9 16,6-3 8-16,5 0 3 15,2 3-4-15,4 0-21 16,0 6-10-16,2 2-12 16,2 5-4-16,1 4 3 15,-5-1 2-15,-6-2-1 0,-1 0-2 16,-12-2-13-16,-6 2-13 16,-4 1-21-16,-6-2-2 15,-2-2 11-15,-2-1 10 16,6-6 23-16,3 4 1 15,9 0 0-15,-3-5 2 0,7 2 5 16,2 0 8-16,6-4 9 16,1 4 3-16,2 3 4 15,5-2-3-15,1 4-2 16,6 1-2-16,-6 1 2 16,2 3 4-16,-13-1 5 15,-6 1 2-15,-14 6-9 16,-5-2-9-16,-13 1-15 15,1 6-4-15,-4-6-15 16,2-1-12-16,6-5-37 16,5-3-28-16,5-11-37 15,6-9-18-15,11-9-98 16,8-7-142-16,15-6 226 16</inkml:trace>
  <inkml:trace contextRef="#ctx0" brushRef="#br0" timeOffset="116769">16734 16009 784 0,'0'8'135'0,"0"-4"119"0,5 3-48 0,6-3-16 0,3-4-19 0,7 0-23 0,1 4-48 15,0 0-23 1,8 9-39-16,-8-5-13 0,-2 4-19 16,-1 6-3-16,-8-2-3 15,-1 1-4-15,-10 5-19 16,-2 3-14-16,-10 0-31 0,-1 7-9 15,-9 1 12-15,-3-4 14 16,-1-4 33 0,7-2 14-16,5-8 7 0,5-1 0 15,12-6-3-15,8-7-1 0,14-1-1 16,2-8-1 0,11-4-2-16,-2-2-10 15,2-4-142-15,0-5-147 0,5-3 165 16</inkml:trace>
  <inkml:trace contextRef="#ctx0" brushRef="#br0" timeOffset="117205.54">17163 15902 1207 0,'3'3'125'0,"1"9"94"0,-3 6-30 0,2 7-66 0,-1 6-28 0,1 9-60 0,0 2-18 0,-1 4-38 16,-2 0-29-16,3-3-41 16,-3-9-1-16,1-5 23 15,3-6 24-15,-3-12 50 16,1-1 13-16,-2-12 30 15,0-6 14-15,0-11 20 16,-2-3-1-16,2-1-9 16,3 2-7-16,4 1-10 15,8 4-5 1,6 8-19-16,4 5-11 0,2 12-13 0,0 1-4 16,-8 2 2-16,-5 6 0 15,-5-4 2-15,-7 3 0 16,-10 4-3-16,-4-2-6 15,-7 0-21-15,-10-5-15 16,-4-5-42 0,-2-6-23-16,5-4-74 15,2-9-36-15,4-10 116 16</inkml:trace>
  <inkml:trace contextRef="#ctx0" brushRef="#br0" timeOffset="126145.26">16029 17239 506 0,'0'0'132'0,"0"5"123"0,-5 1-40 0,-3 7-61 0,-1 4-30 16,1 5-28-16,0 5-11 0,-1 9-26 0,4 2-11 0,-3 11-21 16,3 1-10-16,-3 5-12 15,2 4-3-15,-3 4-2 16,4 0-2-16,-3-2-4 16,5-5-2-16,0-17 3 15,-2-7 0-15,5-18 3 16,-2-3 0-1,2-11 0-15,0 0 2 0,4-3 0 16,0-4 1-16,1 4 2 16,6-3-1-16,2 4 4 0,1 2 0 15,6 2 2-15,1 6 1 16,3 3 1-16,4 3 2 16,7 2-1-1,2 3-2-15,6-3-2 0,0-1-3 16,-1-1 18-16,1-2 6 15,1-8 8-15,-3 1 4 0,2-2-15 16,2-1-2 0,4 1 0-16,7 2 2 15,5 2 0-15,4 3-3 16,6 1-7-16,3 3-5 16,-2 2-4-16,-4-3-2 0,-11-1-1 15,-2-4 1-15,-3-6-3 16,2-1 1-16,8-6-1 15,5-2 0-15,15-8 0 16,4 3 0-16,-1-4 0 16,-5 2 1-16,-15 0 0 15,-11-2 0-15,-2 6 1 16,-3 4 1-16,-8 5 1 16,-2-1 0-16,0 4-1 0,2 1 0 15,4 3-2-15,5-3 0 16,1 5-2-16,-3-2 2 15,-2 4-1-15,-3-1-1 0,-4-2 1 16,-1 2 0-16,-6-7-1 16,4 2 0-16,0-4 0 31,2 0 1-31,5 0-1 0,-2 0 1 0,8 5 0 16,-5-3 1-16,3 4 0 31,4 2 0-31,-4 1-1 15,0-1 0-15,-1-2-1 0,-8-2 0 0,3-4-1 16,-3-2 0 0,1-4 1-16,1-2-1 0,-3-2 1 15,0-1 2-15,-10 7 2 16,-4 0 1-16,-9 1 18 16,-3 2 5-16,-11 1 10 15,0 0 1 1,-7 4-16-16,0 0-7 0,6-4-14 15,-1 1-4-15,-1-1-4 0,6-1 1 16,3-7 5-16,4 0 7 16,-5-3 15-1,1-7 6-15,-6 0 8 0,-5-9-2 16,-1-10-9 0,-5-4-5-16,-3-18-10 0,-5-8-2 15,1-12-5-15,3 1-1 0,4 2-2 16,7 5-1-1,8 19 1 1,0 8 0-16,6 9 1 0,-6 13 0 0,3 13 3 16,-7 5 2-16,1 3 4 15,1 2 1-15,-2 6 1 16,0-4-2 0,0-2-3-16,0 1-2 0,0-2-1 31,-3-3-2-31,1-3-1 0,1-6 0 15,-3 0 0-15,1-2 0 0,2 3 3 16,-1 1 0-16,-4 5 2 16,3-2 0-1,-4 2 1-15,-2-3-3 0,-1 2 1 0,4-2-2 16,-5-2-1-16,0 4-1 16,-2-5 0-16,1 1 0 15,-2-1 0 1,-2 4 1-16,-3-3 2 0,3 5 1 15,-8 1 1 1,-1 0 1 0,-6 3-1-16,-9-1 0 0,-18-2-3 15,-8 0 0 1,-13 1-2-16,-8-3 0 0,5 1-3 16,-3 2-1-16,-5-2-2 15,-8 2 0-15,-12 5 2 16,-6-1-1-16,3-1 1 15,7-3 1-15,11-6-1 0,-5 1 2 0,-14-6 1 16,-8-1 0-16,6 6 1 16,4 0 0-16,15 7-1 15,0 2-1-15,-7 9-4 16,1-1 0-16,7 5-2 16,3 1-2-16,23 2-1 15,2-2 1-15,8-6 2 16,8 0 1-16,-3-3 1 15,2 1 0-15,-1-1-2 16,-3 2-1-16,7 6-3 16,-1 0-2-16,9-1 3 15,4 3 0-15,3-1 5 0,0 0 2 16,8-3-22 0,2 0-21-16,9-8-66 15,5 0-55-15,15-6-151 0,11-6 174 16</inkml:trace>
  <inkml:trace contextRef="#ctx0" brushRef="#br0" timeOffset="127465.54">19108 18365 690 0,'-9'28'137'0,"-4"-4"139"0,1-5-61 0,5-10-73 0,-1-1-26 0,8-6-30 0,10-2 5 15,1-7 6-15,3 3 7 16,4-1-5-1,2-4-14-15,4-1-24 0,3-1-11 0,1 0-20 0,0 3-8 32,-4 7-9-32,-7 1 0 0,-7 4 4 15,-7 7 3 1,-5 7-3-16,-2 2-2 16,-9 10-22-16,-6 2-7 15,-1-4-2-15,-4 0 0 0,2-4 11 16,9-2 1-1,10-6-5-15,3 1-2 0,13-6-1 16,-1 0 3-16,14 0 10 16,-3 0 7-16,6-3 5 15,-3 3 1-15,0 2 1 16,-1 0 5-16,-8 4 9 16,-7 0 4-16,-13 4 2 15,-13 1-6-15,-14 2-7 0,-5 1-7 16,-11-2-19-1,2-4-20-15,-6-6-56 16,1-5-21-16,8-10-56 16,8-2-40-16,18-3-167 0,15-5 206 15</inkml:trace>
  <inkml:trace contextRef="#ctx0" brushRef="#br0" timeOffset="127804.93">19522 18430 1173 0,'-14'-2'121'0,"-2"2"87"0,-5 2-29 0,5 7-51 0,4 2-21 0,7 0-39 0,2-3-16 0,12-6-9 31,12-4 4-31,10-1 10 0,9-5 4 0,7 0-9 16,-3-1-11-16,-1-4-13 31,-5 2-6-31,-8 1-8 0,-5 10 1 16,-9 8 4 0,-5 0 2-16,-11 13-2 15,-2 4-3-15,-4 16-16 16,0 6-17-16,1 10-40 15,2 3-23-15,3-3-58 16,3-5-33-16,6-10-134 16,10-9-235-16,5-25 318 15</inkml:trace>
  <inkml:trace contextRef="#ctx0" brushRef="#br0" timeOffset="128239.35">20238 18278 1123 0,'0'5'185'0,"0"0"137"16,0 10-130-16,0 3-43 0,-2 5-67 0,2 9-21 0,2 1-29 0,3 6-14 0,3 7-15 15,-4-5-3-15,-2-1-5 16,-2-1-1-16,6-6-16 15,-6-6 0-15,2-10 7 0,1-2 0 0,-3-9 28 16,0-6 7-16,-3-3 9 16,3-7 2-16,1-2-3 15,9-3 0-15,6-4-2 16,6 4-3 0,3-1-4-16,0 3-6 0,-1 2-6 15,-7 7-1-15,-3 0 2 16,-3 4 1-16,-6 7 6 15,1 4 2-15,-9 3-3 16,-6 3-5-16,-7 4-17 16,-4-5-14-16,-7-4-39 31,-6-1-17-31,-1-11-46 0,-2-6-28 0,0-10-264 16,9-9 257-16</inkml:trace>
  <inkml:trace contextRef="#ctx0" brushRef="#br0" timeOffset="129012.35">17930 17154 756 0,'2'6'166'0,"-2"0"139"0,0 1-78 0,-4-3-24 0,1 4-35 0,-5-1-18 16,2 5-27-16,-3 6-12 15,-2 7-28-15,6 5-10 16,0 14-35-16,5 10-16 16,6 12-17-16,-2 6-6 15,0 9-4-15,3-2 8 16,-4 3-42-16,5-4-24 16,-4-7-75-16,6-8-60 15,1-23-142 1,0-13-173-16,5-27 290 0</inkml:trace>
  <inkml:trace contextRef="#ctx0" brushRef="#br0" timeOffset="129442.84">18433 17411 661 0,'-5'16'135'16,"-2"1"132"-16,-3 7-43 0,-7 1-61 0,9 0-29 0,-2-8-39 0,3 5-15 0,7-9-28 15,0 0-10-15,4-1-22 16,1 1-8-16,3 1-6 15,-3-1 0-15,-2 1-1 16,3 0-3-16,-3 0 20 16,5-3 1-16,2 0 9 0,2 0 8 31,6-6 0-31,-1 3 6 0,-1-5 5 0,4 0-2 16,-6 5-13-16,-3-1-6 15,-4 0-7-15,-3 4-4 16,-7 0 2-1,-1 2-18-15,-7 3-77 16,-5 6-75-16,-5 5-291 16,2 0 253-16</inkml:trace>
  <inkml:trace contextRef="#ctx0" brushRef="#br0" timeOffset="129667.62">18405 17428 995 0,'11'2'156'0,"0"2"123"0,2-2-127 0,1-4-47 16,3-4-59-16,7-8-17 0,-1-10-19 0,6-3-2 15,-1-7 3-15,1 2-38 16,-3-1-196-16,-4 3 156 15</inkml:trace>
  <inkml:trace contextRef="#ctx0" brushRef="#br0" timeOffset="130115.32">18858 17226 939 0,'-5'0'196'0,"-5"8"200"0,2 0-104 0,-3 9-103 0,-1 2-44 0,2 7-73 0,4 4-22 0,3 7-26 16,3 8-12-16,5 0-7 16,3 10-3-16,-2-3-13 15,-1-1-22-15,-1-8-23 16,-1-4-9-16,1-11 9 15,-4-7 21-15,1-10 20 16,1-11 8-16,-1-11 8 0,6-10 7 16,-3-2 16-16,6 1 10 15,4 0 15-15,5 7-4 16,0 4-11 0,3 3-8-16,2 8-17 0,1 0-1 15,-8 7 5-15,-1 5 2 16,-7 6 3-16,-5 5 1 15,-4 10-2-15,-8-3-1 16,-16-3-2-16,-1-2-5 16,-7-9-5-16,2-8-4 0,2-8-10 15,-8-8-12 1,-2-4-35-16,5-6-29 0,12-4-90 16,1 2-72-16,15-10 136 31</inkml:trace>
  <inkml:trace contextRef="#ctx0" brushRef="#br0" timeOffset="135372.16">16450 17356 424 0,'-9'12'129'0,"1"1"92"0,1-1-17 0,4-1-7 0,-3-6-16 0,4-3-11 16,1-2-4-16,1 0-11 0,0-2-47 15,-2 1-23 1,1-1-43-16,1-1-16 0,0 3-15 16,3-8-5-16,8 14-4 15,3 1 0-15,3 5-1 16,6 1 1-16,-3 1-1 16,1 3 1-16,-6-2 1 15,-2 0 1-15,-13 3 0 16,-3 1-1-16,-11 4-2 15,-2-2-5-15,-6-1-29 16,0-1-11-16,4-6-6 16,4-5 4-16,13-7 28 15,-1-1 11-15,2 0 9 16,13-4 10-16,4-4 14 16,3 0 5-16,1 0 16 0,1-3-1 15,2 8-5 1,-5 1-4-16,-5 5-11 0,-6 10-5 15,-10 4-7-15,-9 12-3 16,-6 8-7-16,-5 8-3 16,-4 5-4-16,-4-3-2 15,0 2-35-15,5-5-23 16,3-15-61-16,2-12-39 0,5-18-152 16,1-14-88-16,14-15 220 15</inkml:trace>
  <inkml:trace contextRef="#ctx0" brushRef="#br0" timeOffset="135781.68">16695 17330 658 0,'0'-1'170'0,"-2"1"218"0,-7 1-183 0,-2 9-53 0,-2 1-32 0,8 3-41 0,4-1-10 16,5-1-1-16,11 1 1 15,10-2-10-15,11-3-8 16,8 0-29-16,4 1-11 16,-1-6-5-16,-14 7 0 0,-11 4 2 31,-11 0 1-31,-14 11 1 0,-8 2-3 0,-17 5-14 15,-6-1-7 1,-5-1-6-16,-2 2 0 0,8-4 11 16,8 1 4-16,18-3 3 15,3-2 0-15,16-8-3 16,9-4-1-16,9-10-1 16,9-2-1-16,4-8 5 15,-1-6-47-15,6-8-120 16,-6-5-107-16,7-6 125 15</inkml:trace>
  <inkml:trace contextRef="#ctx0" brushRef="#br0" timeOffset="136173.76">17274 17157 1011 0,'-18'0'169'16,"-2"5"156"-16,-2 18-159 0,3 7-33 0,6 14-55 0,2 2-18 0,8 6-35 15,3-1-15-15,3 5-10 32,2-2 0-32,4-8-7 15,2 1-1-15,-1-11-13 0,-2-7 0 16,-2-14 4-16,-6-13 3 16,3 1 15-16,-4-12 14 0,-6-5 25 15,3-7 8-15,2 2 3 16,0-3-7-16,6 8-13 15,8 3-4-15,10 5-3 16,2 1-5-16,1 6-10 16,-3 6-1-16,-4 7 1 15,-6 2 0-15,-10 7 0 16,-2 4-1-16,-10 6-3 16,-2-3 0-16,-9 0-3 15,1 2 0-15,-7-12-2 16,2-1 0-16,1-8-23 15,2-9-20-15,6-10-86 16,3-8-98-16,1-14 127 16</inkml:trace>
  <inkml:trace contextRef="#ctx0" brushRef="#br0" timeOffset="173110.75">887 5187 34 0,'0'-12'10'0,"-1"1"7"0,-6 0 26 16,3 6 52-16,-6 5 18 0,2 0 53 0,-1 3-5 0,1 2-20 0,6-5-7 0,2 6-5 0,7 0-1 0,7 7 4 0,0 6-8 0,2 14-43 0,7 10-23 0,-2 7-38 16,1 2-9-16,0-6-6 15,-4 0-1-15,0-13-2 16,1-8-1-16,2-14 22 15,6-9 24-15,7-20 47 16,7-10 23-16,34-35 13 16,8-15-10-16,24-26-29 0,12-17-22 0,13-19-27 15,21-7-16 1,15-14-65-16,0-9 82 0,-4-16-46 16</inkml:trace>
  <inkml:trace contextRef="#ctx0" brushRef="#br0" timeOffset="197995.61">1785 10612 387 0,'-10'-3'56'0,"4"-3"41"0,-2-8-31 0,3-4-1 16,-2 1 9-16,0 1 45 0,-1 2 19 0,-1 3 0 0,3 1-7 0,-5 10-27 0,-2 4-12 0,-3 13-13 0,-4 2-1 0,-7 14-7 16,-5-2-5-16,-9 6-23 15,-1 1-10-15,-7-4-18 16,-2-4-5-16,-2-3-4 15,-3-5 0-15,8-3-3 16,7-2 0-16,7-4-2 16,9 1-2-16,11 5-4 15,8 2 0-15,6 7-3 16,4 7 1-16,11 6 3 0,-3 9 0 16,1 13 4-1,-2 5 0-15,-8 9 0 0,2 2 2 16,-5-5-1-16,0-1 2 15,3-16-2-15,2-5-1 16,15-11-2 0,4-3-3-16,18-8-2 0,10-8-2 0,12-11-1 15,5-7 1-15,2-12 4 16,0-7 2-16,5-11-29 16,9 0-91-16,19-7 78 15</inkml:trace>
  <inkml:trace contextRef="#ctx0" brushRef="#br0" timeOffset="198884.58">6059 12533 397 0,'3'10'131'0,"3"1"115"0,-6 1-73 0,0 2-30 0,-2-3-44 0,6-1-21 0,2-4-18 0,5 2-1 16,11-2 6-1,0 2 8-15,5 0-5 16,1 3-13-16,-1-1-22 0,2 1-8 15,2 1-11-15,-2-5 0 16,0 2 2-16,-2 2-1 16,-8 0 14-16,-5 3 2 15,-14 10 2-15,-3 1 0 16,-14 18-14-16,-4 7-5 0,-9 16-7 16,0 7-2-16,4 6-3 15,0 6-1-15,4-5-2 16,8 2-1-16,0 4 0 15,4-4 0-15,4 0 2 16,-5-11 1-16,-2-7 4 16,-1-5 1-16,-14-9 13 15,-12-3 11-15,-18-1 14 16,-3 1 2-16,-6-13-16 16,4-9-21-16,8-25-51 15,-3-14-40-15,1-29-137 16,2-15 127-16</inkml:trace>
  <inkml:trace contextRef="#ctx0" brushRef="#br0" timeOffset="208531.83">13002 12524 591 0,'-5'6'67'0,"-8"3"51"15,-4-1-11-15,4 0-13 0,-4 0 5 0,4-6 9 0,2 2-7 0,2-4-13 0,2 3-9 0,7-3-24 16,-1 4-8-16,-1-3-20 0,-2 4-9 0,10 3-8 0,0-3-6 0,15 6-3 16,-4 1 3-16,7-1 11 15,1 2 1-15,0-1 20 16,5 6 1-16,6-2-9 15,10 3 0-15,8-5-19 16,6-3-4 0,14-7-5-16,10-2 0 0,4-2-1 15,2 0 0-15,-2 0 0 16,-4 0 0-16,12 0 0 16,8 0 0-16,13-2 3 15,0 2 2-15,-2-4 5 16,-11 2 1-16,-3-3 2 15,0 2 1-15,8 2 11 0,1-1 0 16,-6 1 1-16,-6 1-3 0,-14 4-13 16,2 6-1-1,9-2-2-15,9 3-1 16,5-2-3-16,-5 2 0 16,0-9-2-16,-3 1 1 15,13-8-1 1,15-6 1-16,4-5-1 0,-1-9 1 15,-2-3 0-15,-9-4-1 0,16 2 1 16,2 5 1-16,-6 9-1 16,-6 4 1-16,-8 8 0 15,5 8 0-15,1-1 1 16,-2 2 3-16,-9-4 9 16,-7-1-1-16,3-6 2 15,13-8-4-15,8-4-8 16,-3-2 0-16,-5 1-1 15,0 5 2 1,8 6 2-16,8 1 0 0,1 9 0 16,-9 6 1-16,-15 5 7 0,0-1 1 15,7 1 1 1,-3-5 2-16,-1-4-8 16,-7-4-2-16,-15-6-2 0,1 0-2 15,-2-5-2-15,-3-3 1 16,-17-5-69-16,-13-8-103 15,-31-24 100-15</inkml:trace>
  <inkml:trace contextRef="#ctx0" brushRef="#br0" timeOffset="209325.7">3545 13836 565 0,'27'3'124'0,"6"2"83"0,8-1-70 0,7 3-27 16,15 2-16-16,9 2 7 0,33 6 22 0,7 4 3 0,9 4-13 0,4 4-7 0,12 7-35 31,8 2-24-31,10 1-27 0,-4-4-10 0,-4-7-10 16,12-3 1-1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06T18:41:07.89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1982 5690 637 0,'-22'8'113'15,"0"0"83"-15,0 5-90 0,3-1-33 0,2-1-19 16,1-1 10-16,5-10 11 0,4 0 1 0,0-2-8 0,5 2-11 0,-6 2-22 0,6 7-10 0,2 9-18 16,2 5-4-16,11 10-3 15,6 5 0 1,9 2-2-16,11-2 0 0,14-7 4 16,3-3 3-16,12-2 3 15,0-1 2-15,8-1 2 16,7-4 1-16,20-1-3 15,14 0-2-15,14 0-7 16,3-5-2-16,6 2-2 16,7-2 2-1,18-3 2-15,6-1 1 0,13-6 0 16,17 1-2-16,5-8-1 0,17-2-1 16,21-4-2-16,-5 1 0 15,29-2 3-15,-5 9-2 0,-7 2 9 16,18 9 5-1,-36 6 0-15,-1 2 2 0,-10 14-5 16,-25-4-3 0,-23 12 19-16,-15 2-41 0,-48 10 18 15</inkml:trace>
  <inkml:trace contextRef="#ctx0" brushRef="#br0" timeOffset="3923.85">5035 3568 508 0,'-13'20'64'0,"-3"4"85"16,2-2 22-16,2-8 5 0,0-3-3 0,12-11-32 0,0-8-16 0,8-4-19 0,-1-3-10 15,4 3-22-15,1-2-13 16,6 1-23-1,5-1-6-15,12 0-12 0,4 1-1 16,18 2 4-16,10 5-1 16,-1 10-4-16,-6 12-2 15,-15 11-4 1,-16 8 2-16,-20 10 2 0,-10 1 0 0,-23 8-3 16,-12 4-3-16,-19-3-13 15,-7 5-13-15,-1-9-5 16,6-6-1-16,22-10 10 15,10-7 6-15,24-7 9 32,10-7 10-32,26-6 34 0,20 0 16 0,24-3 18 15,5-2-6-15,7-3-31 16,-9-6-15 0,-14-1-20-16,-2-5-20 15,4-10-158-15,1-4-145 0,-5-2 162 16</inkml:trace>
  <inkml:trace contextRef="#ctx0" brushRef="#br0" timeOffset="4670.5">7060 3517 836 0,'-3'7'202'0,"-6"0"32"0,2-3-15 0,-2-4-41 0,-2 0-16 0,-3-2-54 0,-7 0-23 0,-4 4-33 0,-8 3-15 0,-14 3-19 0,-6 4-9 0,1 6-8 16,13 0-1-16,15 0-9 0,13-2 3 15,22 3 5 1,11-5 4-16,18 0 13 0,1-1 2 0,9-1 5 16,-1 1-3-1,-8 1-2-15,-1 3-3 16,-15 7-2-16,-9 4 3 15,-19 9 5-15,-10 8 1 0,-17 6-2 16,-14 1-4-16,-8-2-7 16,-4-4-3-16,-8-11-4 15,2-10-8-15,-1-25-35 16,10-14-29-16,15-21-64 16,17-4-26-16,29-4-115 15,17-4-124-15,16 6 232 16</inkml:trace>
  <inkml:trace contextRef="#ctx0" brushRef="#br0" timeOffset="5140.97">7217 3519 1029 0,'14'19'165'0,"2"6"142"0,-7 8-142 0,-1 5-45 16,-2 14-64-16,2-2-20 0,-3 7-27 0,3 3-6 0,1-11-2 15,-1-6-1-15,0-10 0 16,-5-13 3 0,-5-10 7-16,-7-7 2 0,-8-16 24 15,-1-7 8-15,-4-31 11 32,2-13 1-32,10-22-13 0,4-3 1 0,17 3 1 31,6 9 4-31,20 19-5 0,4 9-9 0,4 22-19 15,3 11-9 1,-9 16-6-16,-7 5 0 0,-9 17 5 31,-12 5 2-31,-17 14 4 0,-11 6 0 16,-23 1-1-16,-7-3-2 16,-11-7-3-16,-2-10-1 0,12-13-5 15,10-6-1-15,26-6-10 16,12 4-3-16,20 5-1 15,18 4 1-15,14 12 7 16,10 5 3-16,4 1 2 16,-1 0 2-16,-5-4-58 15,-8-6-57-15,-8-8-197 16,0-1 169-16</inkml:trace>
  <inkml:trace contextRef="#ctx0" brushRef="#br0" timeOffset="5405.81">8076 3408 1379 0,'2'8'152'0,"-10"3"120"0,-13 5-50 0,-23 9-71 0,-6 7-37 0,-12 7-58 0,-1 5-19 0,22 10-26 0,3 4-10 0,24 7-11 0,8 0-5 16,17-2-1-16,13-6 1 16,13-16 2-16,12-8 5 15,19-21-46 1,6-10-32-16,0-15-169 16,-3-9 140-16</inkml:trace>
  <inkml:trace contextRef="#ctx0" brushRef="#br0" timeOffset="6135.45">9020 3524 1166 0,'3'1'142'0,"5"9"119"0,-4 4-47 0,-4 9-41 0,-1 4-43 0,-7 9-56 0,2 9-30 15,-2 11-32-15,5 9-6 16,-5 4-5-16,5 1 0 15,-2-13-1-15,0-5-1 16,4-19 1-16,1-11-2 16,0-19 2-16,0-3 3 15,-4-25 3-15,3-12 8 16,-5-24 11 0,4-8 6-16,4-18 8 0,4-5-2 15,6 3-5-15,4 0-7 16,6 25-9-16,5 13-7 15,2 27-9-15,4 13-1 0,-3 22-1 16,4 11 0-16,-12 15 5 16,-1 4 2-16,-19 11 3 15,-9 0 0-15,-16-3 1 16,-9-7-2 0,-1-5 0-16,-5-12-1 15,3-6-2-15,8-5-2 0,13-5-6 16,6 2-6-16,16 12-3 15,5 3-2-15,11 12 6 16,6 6 4 0,7 2 2-16,3-5-11 0,6-6-82 15,-1-8-64-15,12-20-221 16,-3-7 204-16</inkml:trace>
  <inkml:trace contextRef="#ctx0" brushRef="#br0" timeOffset="6752.52">9499 3866 1011 0,'-11'27'119'0,"5"-2"62"0,9 0-13 0,5-6-20 0,12-10-52 0,3-2-25 0,5-15-41 0,0-6-6 15,2-10-4-15,-3-3-1 16,-8 0 16-16,-2 1 9 15,-12 0 14-15,-5 4 11 0,-14 6-7 16,-10 2-8-16,-10 10-23 16,-4 7-15-16,1 19-21 15,-7 12-8-15,16 22-3 16,3 8 2 0,23 6 1-1,13-6 0-15,19-13-3 0,10-13 0 0,10-23 3 16,2-11 2-16,6-20 6 15,2-11 3-15,8-17 1 16,2-3 1-16,-4-15 3 16,0 2 1-16,-11 3 21 15,-14-4 10-15,-25 10 24 16,-13 9 6-16,-20 13-12 16,-11 10-9-16,-17 21-29 15,1 15-10-15,-2 18-13 16,5 11-4-16,15 17 0 15,8 2 2-15,10 6 1 16,8-1 2-16,5-5-2 16,3 3 1-16,-6-2-12 0,-2 2 2 0,-11-3 6 15,-7-7 2-15,-10-1 15 16,-7-10 3-16,-3-9 4 16,0-5 2-1,4-20 13 1,-1-7 1-16,0-14-2 0,7-16-4 15,9-4-20 1,9-8-7-16,15 1-11 16,13 5-1-16,12 5-24 15,9 0-41-15,8-1-156 0,10-2-142 0,6-16 197 16</inkml:trace>
  <inkml:trace contextRef="#ctx0" brushRef="#br0" timeOffset="7055">10525 3637 1436 0,'-37'22'116'0,"-5"2"64"0,-5 3-32 0,6 1-41 0,4-1-36 0,17-2-40 0,4-1-19 0,11-9-18 16,13 6-4-16,8-5 3 15,8 1 6-15,7 4 9 16,4-1 4-16,-2 5 2 16,-2 1 1-16,-19 3 4 15,-11 0 4-15,-26 9-1 16,-11 0 0-16,-13 4-10 16,-5 1-12-16,-14-2-83 15,-8-8-79-15,-23-2 84 16</inkml:trace>
  <inkml:trace contextRef="#ctx0" brushRef="#br0" timeOffset="15103.62">12602 6480 160 0,'-12'15'188'0,"-4"-1"-56"15,2-3 164-15,-2-10-48 0,11-1-53 0,5-6-31 0,8-7-44 0,2 1-16 16,9-5-16-16,-4-4-4 0,6 5-16 0,-2 4-7 0,3 7-8 0,5 5-4 0,11 3-9 0,12 5 4 0,13 5 3 16,3 1 2-16,10 6 2 15,8 1-8-15,34 2-15 16,18-4-8-16,28-6-6 0,3-5-6 16,22-10 5-1,2 1-1-15,-6-10 0 16,-1 0 4-16,-21 4-9 0,-15 1 1 15,-31 3 5-15,-18-2-41 0,-43-3-144 16,-15-3 117-16</inkml:trace>
  <inkml:trace contextRef="#ctx0" brushRef="#br0" timeOffset="17815.14">16783 7458 704 0,'-38'24'77'0,"0"-5"29"0,5-3 38 16,5-4 26-16,14-6 5 0,4-2-3 0,12-1-32 0,9 3-20 0,12 0-48 16,15 4-16-16,27 6-36 0,12 1-12 0,26-1-11 15,2-4 4-15,17-9-126 0,9-3-148 16,20-9 160-16</inkml:trace>
  <inkml:trace contextRef="#ctx0" brushRef="#br0" timeOffset="18114.24">19066 7553 1202 0,'64'-25'159'0,"4"-2"83"0,32 0-105 0,15 3-42 0,10 7-74 16,10-2-8-16,-2 10-24 0,-4-2-39 0,16 3-251 15,0 6 199-15</inkml:trace>
  <inkml:trace contextRef="#ctx0" brushRef="#br0" timeOffset="44065.17">2081 8291 450 0,'2'5'45'0,"-2"4"38"0,0-6-6 0,-2 5 37 0,-1-2 8 0,-3 2 9 0,3-3-14 0,-2-2-45 0,-1 2-19 0,-1-2-24 15,-2 2-10-15,-4 3 8 16,-4 3 8-16,-13 4 20 16,-8 3 13-16,-6 4-5 15,-6 2-7 1,-1-1-21-16,4-2-14 0,9-4-13 16,3-4-3-16,4 1-3 15,4-2 0-15,2 0 9 16,1-1 4-16,8 3 7 15,0 2 2-15,4 12-7 16,-1 7 0 0,4 13-4-16,1 6-1 0,-2 15-5 0,1 15-4 15,-1 23-3-15,2 18 0 16,1 9-2-16,2 13-11 16,3-2-32-16,2 1-12 15,2-7-5-15,1-13 8 0,0-20 32 16,7-8 11-16,-1-16 8 15,2 0 3-15,6-16 0 16,6-8 1-16,2-10-1 16,2-6 1-16,4-7-1 15,5 0-1 1,7-10-1-16,8-1-2 16,18-6-36-16,11-3-13 0,23-7-26 15,4-8-27-15,7-10-85 16,-1-6 115-1</inkml:trace>
  <inkml:trace contextRef="#ctx0" brushRef="#br0" timeOffset="120329.79">16201 12853 429 0,'5'2'107'0,"-5"1"80"0,-8-3-8 0,-5 0-5 0,-3 0-19 0,-4 0-7 15,2 1-2-15,-4-1-3 0,5-4-7 0,-2 2-16 0,3-3-17 16,8-2-10-16,1 7-26 16,3 4 0-16,3 6-28 15,2 13-8-15,6 4-4 16,5 9-8-16,14 12-7 16,7 4-5-16,1 6-5 15,0 1-1-15,-8-7 1 16,-7-2-1-16,-11-7 3 15,-3-6 1-15,-13-3 2 16,-5-11 2 0,-12-10 14-16,-2-12 6 15,-3-18 4-15,-1-14 0 0,9-23-10 16,9-8-5-16,16-13-6 0,7 1-2 16,18 7-7-1,2 11-1-15,8 16-3 16,1 12 0-16,-1 10-54 15,0 7-51-15,2 0-168 0,-1-3-227 0,11 2 285 16</inkml:trace>
  <inkml:trace contextRef="#ctx0" brushRef="#br0" timeOffset="120751.37">16781 12809 701 0,'-25'17'132'0,"3"4"82"16,10-4-58-16,2 4-23 0,16-4-41 0,10 0-9 0,13 1-11 0,8-2 7 15,11-1-9-15,1-1-4 0,-5-7-1 0,-5-4-10 0,1-13 0 0,-4-5 3 0,-9-12-6 16,-4-6-6-16,-10-3-11 15,-8-5-5 1,-12 7 7 0,-15 3 3-16,-17 14-7 0,-12 9-5 0,-18 16-16 15,-5 15-5-15,1 28-5 0,7 7-1 16,27 19-4-16,15 5-3 16,26-1-1-16,20-6 1 15,22-12 4 1,14-14 1-16,10-17 1 0,3-5 0 15,-8-19-2-15,-8-8-7 0,-4-19-53 32,-4-11-47-32,-4-19-150 15,-1-13-184-15,1-18 251 0</inkml:trace>
  <inkml:trace contextRef="#ctx0" brushRef="#br0" timeOffset="120944.84">17457 12118 1362 0,'-5'-9'173'0,"-8"14"118"0,-2 7-30 0,-4 23-87 0,4 11-39 0,6 18-41 0,4 15-22 0,8 16-38 0,5 6-9 0,3 7-20 0,2 3-4 0,1-2-29 16,2-2-31-16,0-8-116 0,1-9-86 15,4-16 135-15</inkml:trace>
  <inkml:trace contextRef="#ctx0" brushRef="#br0" timeOffset="121460.9">17291 12932 1088 0,'8'-2'146'0,"5"1"124"0,2-1-58 0,12-2-56 15,8-6-26-15,12-7-28 16,10-4-14-16,6 1-21 0,-3 1-11 0,-5 9-21 0,-15 6-7 0,-15 4-11 0,0 6-4 0,-14 11-1 16,-6 4-1-1,-5 12-4-15,-3 8-7 0,-8 9-11 31,4 4-3-31,1-4-4 0,5-7 3 0,8-19 4 16,6-10 0 0,9-16 3-16,11-12 2 0,8-13 24 15,8-3 4-15,3-8 18 16,0 1 5-16,-4 0-8 0,-6 9 1 16,-6 6-16-16,-7 8-4 15,-9 14-12-15,-5 3-2 16,-1 19-21-16,2 6-14 15,4 7-14-15,1 1-3 16,2-9 16 0,4-6 12-1,0-10 19-15,-3-3-3 0,-2-8 38 16,-8-8 14-16,-5-5 25 16,-4-6 26-16,-7-12-22 15,2-6-13-15,-4-8-29 16,4-3-22-16,3 6-31 15,3 2-35-15,13 6-105 16,5 5-72-16,14 2 114 16</inkml:trace>
  <inkml:trace contextRef="#ctx0" brushRef="#br0" timeOffset="121814.23">18943 12902 834 0,'3'43'77'0,"-2"2"36"0,6 4-33 0,-9-3-47 0,1-7-22 0,-6-15 8 0,3-11 21 15,2-16 53-15,-3-10 24 16,1-15 27-16,-3-12-3 15,7-15-35-15,3-3-10 32,16-2-8-32,10 4-2 0,13 11-7 0,2 10-10 15,7 16-35 1,-4 13-16-16,-1 20-9 0,-2 14 9 16,-6 26-49-1,-3 14-41-15,-5 12-140 0,-2 2-307 0,-9-9 314 16</inkml:trace>
  <inkml:trace contextRef="#ctx0" brushRef="#br0" timeOffset="123996.73">17264 14504 1035 0,'-28'13'120'0,"-8"1"90"0,-6 2-82 16,1 4-59-16,-7 6-31 0,-4 0-17 0,3 3 0 0,8 2 1 0,7-2-1 0,20 2-1 0,10 1-3 0,21-2 2 16,11 3 9-1,18-6 22-15,6 1-1 0,6-1 3 16,-4-2-6 0,-5 0-11-16,-5 4 8 0,-15 2 7 15,-7 2 7-15,-25 7-7 16,-18 6-7-16,-15-4-21 15,-7 5-10-15,-6-7-32 16,-1-2-24-16,-5-15-56 16,-4-8-47-16,2-15-206 15,2-10 210-15</inkml:trace>
  <inkml:trace contextRef="#ctx0" brushRef="#br0" timeOffset="124224.63">17026 14189 1535 0,'16'-21'119'0,"-4"1"63"0,-1 9-33 0,0 17-34 0,-4 7-14 15,4 26-16-15,3 15-16 0,-3 26-37 0,3 18-12 0,0 22-16 16,-3 3-2-16,7 5-35 15,2-8-34 1,10-12-116-16,5-5-139 16,8-26 181-16</inkml:trace>
  <inkml:trace contextRef="#ctx0" brushRef="#br0" timeOffset="124558.41">17561 14567 1226 0,'6'5'78'0,"0"9"53"0,9 7-41 0,5 17-6 15,5 11-24-15,5 9-33 0,5 8-10 0,1 5-11 0,1 2-4 16,-6-6-1-16,5-8 1 15,-4-13 0 1,3-10-2-16,-7-24 53 0,-6-8 26 0,-9-25 54 16,-2-12 25-16,-8-32-35 15,-1-6-19 1,-4-20-48-16,-1-5-20 0,3-4-22 16,-2 4-7-1,4 24-5-15,4 9-28 0,2 23-116 16,0 13-93-16,14 10 113 15</inkml:trace>
  <inkml:trace contextRef="#ctx0" brushRef="#br0" timeOffset="124942.08">18424 14648 776 0,'-13'-2'189'0,"-3"2"201"0,4 2-186 0,-1 6-16 0,5 6-65 0,-1 6-28 0,4 14-48 0,-3 7-21 0,10 7-23 15,7 6-3-15,13-2-3 31,5-8-2-31,9-17-3 0,-1-10 20 0,-2-17 33 32,-3-6 15-32,-3-19 47 0,-5-10-6 0,-5-12-9 0,-6-4-3 31,-12-7-19-31,-5 4-6 0,-15 6-6 0,-3-1-8 16,-6 19-22-1,-1 6-11 1,-4 24-54-16,-3 5-44 15,-1 18-131-15,-4 3-328 16,-7-4 329-16</inkml:trace>
  <inkml:trace contextRef="#ctx0" brushRef="#br0" timeOffset="127670.39">17364 15851 1492 0,'-30'38'137'0,"-8"0"74"0,-5 3-113 0,-1 3-29 0,-3 0-49 0,6-4-6 0,1-3-7 15,2 1-3-15,10-5-5 16,4 0-4-16,24 1-7 16,5-8 2-16,22-7 9 15,6-3 9-15,13-6 23 16,-1-1 0-16,11 0 11 15,2 1-1 1,-7 3-5-16,-7 1 6 0,-21 5-9 16,-13 4 0-16,-21 6-5 15,-13 5-8-15,-18 4-20 16,-7 3-29-16,-2-9-79 16,2-5-52-16,8-12-145 15,3-11-128-15,5-30 245 16</inkml:trace>
  <inkml:trace contextRef="#ctx0" brushRef="#br0" timeOffset="127872.18">17053 15747 1122 0,'8'5'197'0,"3"11"183"0,-2 12-98 15,7 13-85-15,0 8-53 0,4 6-66 0,2 8-23 0,-6 0-39 0,5 5-8 0,-2 6-20 16,6 3-40 0,3 5-114-16,2 2-116 15,-1-12 143-15</inkml:trace>
  <inkml:trace contextRef="#ctx0" brushRef="#br0" timeOffset="128181.65">17756 15979 1551 0,'-3'38'81'0,"6"4"40"0,2 7-84 15,6 3 1-15,3 5-23 0,2 0-8 0,8-5-7 16,4 1-1-1,7-12 0-15,-4-7 1 16,-1-16 13-16,-4-8 37 16,-11-12 50-16,0-7 28 15,-6-18 23-15,-1-3-26 0,-3-19-44 16,-4-3-28-16,1 0-40 16,-1-6-2-16,14-1-97 15,5-4-74-15,13-1-321 16,13-7 263-16</inkml:trace>
  <inkml:trace contextRef="#ctx0" brushRef="#br0" timeOffset="128369.56">18517 15946 1665 0,'-10'27'166'0,"1"2"84"0,4 1-116 0,0 8-34 0,9 11-75 0,2 10-14 0,10 12-9 0,-2 4-32 16,2 2-154-16,-2-1-321 15,8-16 289-15</inkml:trace>
  <inkml:trace contextRef="#ctx0" brushRef="#br0" timeOffset="-189113.43">5019 8139 714 0,'0'0'91'0,"2"0"82"0,1-1 8 0,-3-4-38 0,-2 0-2 0,-1 2-15 15,-2-3-15-15,-4 6-19 0,-4 2-9 16,-6 10-21-16,0 5-5 0,-6 9 3 16,-3 2 0-16,-6 12 4 15,-2 2 0-15,-6 10-10 0,-1 2-6 16,-12 1-11 0,-2 3-5-16,-6 1-5 15,3 2-2-15,11 2-6 16,3 2-4-16,8 7-8 0,4 9-2 15,7 9-3 1,0 6 0-16,7 14-2 0,-1 7 0 16,10 14-1-16,9 8-2 15,10 1-1-15,8-1 0 16,13-7-4-16,8 1 0 0,17-5-1 16,15-4 1-16,26-6 2 15,8-1 2-15,9 3 0 16,-5 0 2-1,-6-8-1-15,1-13 0 0,15-25-2 16,8-12-1-16,-5-23-1 16,-2-6 0-16,-9-28-2 31,-8-10-2-31,11-33 3 0,8-17 3 0,-15-31 12 16,-7-22 7-1,-30-26 4-15,-16-6 0 0,-12-8-4 0,-14-1 0 16,-15-4 3-16,-11-3-1 15,-20-5-1-15,-10 1-1 16,-11-4-1-16,-16-4 0 0,-14 6 0 16,-20 4 1-16,-17 8-2 15,1 7-1 1,8 17-2 0,17 9-1-16,6 18 1 15,8 10-1-15,-8 22 2 16,-10 11 1-16,-6 30-3 15,-7 8-3-15,3 23-23 16,1 9-19-16,-1 11-42 0,-1 2-18 16,3-3-39-1,4 0-33-15,27-17-162 16,12-7 192-16</inkml:trace>
  <inkml:trace contextRef="#ctx0" brushRef="#br0" timeOffset="-188276.86">5346 8136 42 0,'11'0'3'0,"-2"-3"32"0,-1 3 33 16,-3 8 62-1,-1 1 35-15,3 9 36 0,-3 4-5 0,3 3-11 0,-4 0-16 0,0-6-43 0,5 0-18 16,-5-11-33-16,0-2-5 0,-4-9 8 16,-7-6-1-16,-13-4-11 0,-4-7-14 15,-10-4-29-15,-4 0-8 16,-2-9-9-16,0 0 0 0,0-3-1 15,-3-2 0-15,3 0 1 16,-4-6 2-16,-2 0 3 16,-3-3 1-16,2-7-3 15,4-1-3-15,-2-7-6 16,7-2 0-16,0-7 0 0,2 1 0 0,-2 4 2 16,-4-3-1-1,-6 2 1-15,0 4-1 0,7-3 0 31,2-2-1-31,9-1 0 0,2-1-2 16,12-4 0 0,-2 0-1-16,13-5 2 15,-2-1-2-15,6 0 13 16,2-4 8-16,-1 5 19 16,1 3 8-16,-8 2-5 15,2 3-6-15,-5-3-16 0,-1 0-4 16,-2 3-6-16,-1-6-2 15,-4 7-2-15,0-1-1 16,-7 10 0-16,4 7 1 0,-3 9 0 16,5 13 0-16,-3 7-2 15,-2 9 0-15,5 5-3 16,2 3-1-16,4 8-2 0,2 2-2 16,1 6 0-1,7 3 0-15,-2 3 2 0,4-2-18 16,-1 4-32-16,-5-2-27 0,4-1-87 15,-6-5-34-15,10-7-213 16,-1 1 233-16</inkml:trace>
  <inkml:trace contextRef="#ctx0" brushRef="#br0" timeOffset="-187870.11">4082 5460 476 0,'-10'11'112'0,"4"0"102"0,-3 0-55 0,4-4 4 0,-1 0-25 0,2 0-1 31,-5-1-23-31,4 0-52 0,-1 5-17 0,4 13-30 16,2 6-8-16,-1 19-5 16,-1 11-1-16,-1 4 1 15,-6 0 0-15,5-14-1 16,-2-9 1-16,6-17-2 15,0-23-1-15,8 6 0 16,-3-17 1-16,3-21 7 16,-4-9 6-16,4-15 9 15,-5-10 3-15,5-7-1 16,-1 2 1-16,4 9 0 0,1 7-1 16,2 15 0-16,10 6-2 15,-7 12 1-15,4 7 1 16,1 11 5-1,-5 3 0-15,9 8-4 0,0 4-3 0,-2 4-7 16,-5 9-4-16,2 5-3 16,1 3-1-16,-5 5-16 15,4-3-56-15,5-5 43 16</inkml:trace>
  <inkml:trace contextRef="#ctx0" brushRef="#br0" timeOffset="-172282.92">15966 7663 90 0,'-2'21'39'0,"-4"-2"69"0,0 0 6 0,-5 1 16 0,1-3-1 0,4-2-16 0,-4 0 3 0,7-7 18 16,-3 0 12-16,4-2 22 0,1 1-1 0,1-7-11 15,0 0-3-15,0 0-13 16,0 0-13-16,0-10-28 0,0 7-14 16,-3 2-36-16,-5 2-11 15,-3 15-23-15,-2 9-10 0,-1 21-5 32,-2 12-4-32,5 19 1 0,5 10-2 0,6 5-5 15,4-6-2-15,9-16 0 16,3-13 2-16,-2-26 8 31,-3-10 2-31,-1-20 6 16,-3-13 1-16,-2-28 2 15,-5-9-1-15,2-20-1 16,-1-12 0-16,-1-8-1 0,2-6 1 16,1-1-1-16,2-2 0 15,7 8 3-15,6 11 5 16,9 24 8-16,3 20 2 15,-5 27-3-15,0 18-4 0,-8 31-10 16,4 19-1 0,-12 22-2-16,1 8-1 0,-7 4 0 15,0-4 0-15,2-20-2 16,7-17-1-16,12-26 0 16,5-17-1-16,7-23 2 15,-6-12 2-15,3-21 3 16,-6-8 1-16,-8-12 6 0,4 1 2 15,-1 4 9-15,-7 6 5 16,-1 18-2 0,-3 9-1-16,-6 28-4 0,2 17-2 15,-5 24-4-15,1 10-1 16,2 10-8-16,-2 2-2 16,7 1-2-16,-3-1-1 15,3-7-2-15,4 3 0 16,-1-14-64-16,3 0-54 15,1-19-166-15,-1-7-161 16,9-25 245-16</inkml:trace>
  <inkml:trace contextRef="#ctx0" brushRef="#br0" timeOffset="-171662.78">17094 7835 768 0,'-2'8'165'0,"-1"-3"166"0,0-5-46 0,0-5-64 0,9 3-29 0,-9-10-48 0,-3-2-24 0,-18 3-39 0,-3-4-24 0,-3 12-28 0,-6 8-10 0,-2 11-17 0,-11 7-1 0,-3 9-2 16,11 3-2-16,8 1-4 16,16 0 0-16,18-6 0 15,15-2-1-15,20-1 11 16,8-1 5-16,12 0 10 15,-3 1 9-15,-1-2 5 16,-1 5 0-16,-12-3-1 16,-4 3-5-16,-18 5-6 15,-4-5 2 1,-23 3-1-16,-7-2-2 0,-18 3-4 16,-6-3-4-16,-14-6-41 15,-5-4-31-15,-6-16-71 16,0-4-43-16,14-15-74 15,6-7-60-15,30-15 178 16</inkml:trace>
  <inkml:trace contextRef="#ctx0" brushRef="#br0" timeOffset="-171346.31">17335 7681 1241 0,'2'3'141'0,"-1"3"140"0,-1 7-45 0,0 6-21 0,0 4-41 0,2 13-71 15,1 10-30-15,3 11-42 0,-4 12-10 0,0 13-15 16,-2-1-2-16,-2-2 0 16,2-5-24-16,0-13-76 15,0-12-50-15,8-20-149 16,-3-15-193-16,4-35 289 16</inkml:trace>
  <inkml:trace contextRef="#ctx0" brushRef="#br0" timeOffset="-170942.46">17337 7805 1321 0,'-11'-20'161'0,"1"4"122"0,6 6-39 0,7 6-63 0,8-3-32 0,19 1-45 0,14 1-12 0,11 1-29 0,8 2-15 0,0 8-21 15,-11 4-8 1,-14 9-8-16,-9 1-1 15,-18 10 1 1,-10-5 0-16,-15 5-3 0,-11 0-7 16,-18 2-13-16,-10-4-8 15,-7-7-4-15,6-12 3 16,19-9 5-16,19-5 2 16,24 1 1-16,21-3 2 15,17 9 15-15,10 6 11 16,1 6 14-16,-3 7 5 0,-8-1-9 15,-13 5-4-15,-10 4-6 16,-9 2-1-16,-14-1 3 16,-4 6 1-16,-21 5-4 15,-5 4-3-15,-23-4-24 16,-5-2-20-16,-11-14-61 16,-4-7-70-16,10-18-121 15,9-13-144-15,23-20 231 16</inkml:trace>
  <inkml:trace contextRef="#ctx0" brushRef="#br0" timeOffset="-170014.1">20121 7534 1363 0,'7'0'193'0,"-1"1"101"0,-6 12-70 15,-8 3-27-15,2 9-98 0,-5 2-34 0,-2 8-41 0,-3 6-8 0,-6 7-12 16,2 8-2-16,-2 5-2 0,-1 2-2 0,9-8 1 0,3-1 0 0,10-8 0 0,4-4 0 31,17-2-1-31,9-2 6 0,10-4 14 0,12-2 3 16,12-4 4-1,1-7-6-15,1-12-12 0,-8-4-3 16,-10-13-25-16,-3-11-34 0,1-14-155 16,-4-8 127-16</inkml:trace>
  <inkml:trace contextRef="#ctx0" brushRef="#br0" timeOffset="-169651.9">20995 7569 1404 0,'0'4'167'16,"-3"1"188"-16,-11 1-115 0,-19-1-34 0,-11 3-46 0,-23-5-78 0,-1 7-25 0,2 2-29 0,3 6-13 0,16 8-17 0,12 7-4 0,18-1-7 15,17 3-1-15,22 1 4 0,12-3 6 16,17 3 10-16,7 1 2 16,13 0 3-16,0 1 2 15,-11 0 2-15,-12-3 1 0,-22 1 2 16,-11 0 1 0,-19 1 1-16,-7-3 0 15,-25-5-6-15,-6-4-13 0,-14-8-41 16,1-2-37-16,3-14-75 15,3-1-69-15,13-8-303 16,15-11 315-16</inkml:trace>
  <inkml:trace contextRef="#ctx0" brushRef="#br0" timeOffset="-169456.31">21172 7715 1248 0,'13'0'156'0,"-1"7"162"0,-6 5-93 0,1 15-54 0,-4 6-31 15,-3 11-61-15,3 5-22 0,-5 3-31 16,-1 3-12-16,0-7-52 16,-2-3-49-16,4-8-145 15,1-11-134-15,9-11 196 0</inkml:trace>
  <inkml:trace contextRef="#ctx0" brushRef="#br0" timeOffset="-169003.93">21205 7818 1279 0,'-6'-66'192'16,"-5"2"156"-16,11 17-132 0,0 11 0 0,11 12-71 0,3 7-28 0,21 6-38 0,7 6-16 0,20 5-21 15,4 2-8-15,0 7-11 16,-4 1-4-16,-21 7-4 16,-6 0-1-16,-32 5 0 15,-8 2-1-15,-25 3-13 16,-9-2-10-16,-14 2-19 16,-3-2-3-16,2-9 7 15,8-2 7 1,19-4 11-16,10-9 2 15,20-1 5-15,11 2 2 0,15-1 15 0,9 9 9 16,11 5 11 0,0 4 3-16,1-1 4 15,0 4-4-15,-13-6-8 16,-4 4-5-16,-13-3-10 0,-7 2 0 16,-8 2 0-1,-5 3 2-15,-13-1 0 16,-4 2 0-16,-21 4-5 15,-9-2-5-15,-18 3-8 16,-9 1-11-16,-7-4-38 0,-4-2-18 16,-8-6-200-1,-8-5 443-15,-33-22-191 16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159" units="cm"/>
          <inkml:channel name="Y" type="integer" max="18850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999.96686" units="1/cm"/>
          <inkml:channelProperty channel="Y" name="resolution" value="1000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2-06T18:48:21.32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14939 1401 675 0,'0'-10'120'0,"0"2"185"0,3 1-116 16,-1-8 1-16,1 1-13 0,-2-5-32 0,-1 4-18 0,0 0-31 0,-4 6-11 0,-1 12-38 0,0 11-14 0,-8 21-24 0,4 12-5 0,-2 26-4 0,5 7-2 16,9 10 1-16,9 0 1 0,6-22-2 15,7-7 1-15,7-21 1 16,-2-12-1-16,-2-12 9 16,4-10 17-16,-6-12 26 15,-4-8 9-15,4-13 15 16,-3-3-6-16,-1-8-11 15,4-6-7-15,-7 9-23 0,1 0-12 16,1 28-21-16,-4 13-5 16,-3 27-1-1,8 14 2-15,5 13 4 0,6-3 2 0,18-10-2 16,4-7 2-16,0-21 4 16,-6-10 4-16,-11-14 28 15,-11-7 17-15,-13-20 33 16,-2-2 9-1,-5-25-9 1,1-9-20-16,0-17-31 16,-4-9-12-16,-4-12-17 15,0 0 2-15,-4 16-6 16,-4 18-5-16,3 26-5 0,0 19-11 16,5 26-29-16,-3-2-23 15,6 12-75-15,7 10-48 0,13 16-287 16,10-1 285-16</inkml:trace>
  <inkml:trace contextRef="#ctx0" brushRef="#br0" timeOffset="425.35">16338 1768 1148 0,'-3'-30'142'0,"-8"-4"125"16,-2-6-18-16,-4-1-32 0,-4-1-40 0,-10 10-70 0,-1 7-28 0,-7 20-45 0,-8 18-18 15,4 23-19-15,-7 19-6 0,13 18-2 0,7-1 0 0,21-7-1 0,12-11-1 16,25-26 0-1,10-8 2-15,10-15 10 0,7-10 3 16,-3-10 9-16,-10-6 12 16,-12-9 22-16,-4 0 13 15,-17-3 21 1,-4 2-4-16,-5 5-22 16,-5 11-16-16,0 16-33 0,-3 17-10 15,5 27-5 1,3 7 1-16,15 13 5 0,0-4-1 15,22-9-35-15,0-12-28 0,11-21-70 16,-1-11-48-16,2-19-104 16,1-10-109-16,-7-21 226 15</inkml:trace>
  <inkml:trace contextRef="#ctx0" brushRef="#br0" timeOffset="640.02">16838 1131 1292 0,'5'-25'167'0,"-7"23"139"0,-9 17-60 0,-11 35-79 0,-11 16-47 0,2 30-68 0,-3 13-14 0,8 8-24 0,5-2-5 0,15-14-6 0,3-8-2 16,11-16-39-16,10-7-50 15,11-17-199 1,6-13-273-16,6-40 317 15</inkml:trace>
  <inkml:trace contextRef="#ctx0" brushRef="#br0" timeOffset="837.78">17144 980 1434 0,'3'-30'169'0,"4"6"109"0,-4 26-77 0,-3 21-25 16,-8 25-64-16,0 18-33 0,-8 24-35 0,1 9-6 0,-1 23-22 0,0 1-7 15,7-2-5-15,4-7-8 0,10-17-125 16,9-2-90-16,16-24 111 16</inkml:trace>
  <inkml:trace contextRef="#ctx0" brushRef="#br0" timeOffset="1197.72">17720 1647 1791 0,'-17'-27'128'15,"-8"5"37"-15,-7 9-17 0,-6 23-67 0,-14 7-47 0,-11 29-45 0,6 11-4 0,8 3-8 0,13-2-10 0,34-14-10 16,12-16 0-16,20-15 11 16,11-5 15-16,9-19 18 15,1-2 10-15,-4-12 34 16,-7-2 16-16,-12-6 32 0,-8 0 5 16,-8-2-23-1,-5 9-20 1,-5 13-41-16,-4 16-16 0,-2 30-12 15,-4 10 1-15,5 18 7 0,1-2-15 16,4-7-78 0,9-8-66-16,16-19-174 0,1-12-160 15,16-21 280 1</inkml:trace>
  <inkml:trace contextRef="#ctx0" brushRef="#br0" timeOffset="1602.57">18339 1514 1566 0,'-26'16'187'0,"-1"1"98"0,-23 7-108 0,-8 9-17 0,-12 7-95 0,1 2-24 0,9 13-26 0,6 2-11 16,29-6-13-1,14-4-5 1,30-9-5-16,14-5 1 15,32-9 9-15,9-10 5 0,6-9 14 16,5-5 13-16,-21-5 20 16,-16-6 11-16,-11-5 24 15,-7-4-3-15,-13-4-8 16,-4-3-8-16,-13-3-27 0,0-1-5 16,-10 7-15-16,-4 3-11 15,-10 29-18 1,-4 14-6-16,-5 38 1 0,-2 14 6 15,13 5 9-15,13 2 0 16,23-18 0-16,17-10-1 16,20-15 1-16,2-6 4 0,17-13-28 15,10-4-39 1,4-8-170 0,9-6-87-16,13-15 159 0</inkml:trace>
  <inkml:trace contextRef="#ctx0" brushRef="#br0" timeOffset="2109.1">20262 1309 1144 0,'1'4'294'0,"9"10"-69"16,-9 6-54-16,-2 20 19 0,-2 10-36 0,-5 23-79 0,0 15-25 0,-5 13-29 0,-4 5-6 0,-7-2-8 0,-1-7-1 0,9-8-47 16,2-12-63-16,4-20-181 0,7-15 155 0</inkml:trace>
  <inkml:trace contextRef="#ctx0" brushRef="#br0" timeOffset="2311.85">19782 1620 1082 0,'0'-6'203'0,"6"-1"316"0,7 1-293 0,14-3-26 0,6-7-16 0,14-5-53 0,10-4-30 0,6 0-48 15,5-2-17-15,-2 3-26 16,-1 7-3-16,-7-3-89 16,-7 4-100-16,-5-2 105 15</inkml:trace>
  <inkml:trace contextRef="#ctx0" brushRef="#br0" timeOffset="3190.53">20598 1825 1143 0,'-11'25'156'0,"7"-6"308"0,1 3-332 0,3 2-39 0,0 1 11 0,0 2-44 0,0-2-51 0,2 0-3 0,1-4-4 0,-1-4 1 0,4-9-2 0,-5-5-2 15,3-3 7 1,-3-11 11-16,2-9 6 0,2-9 3 31,-2-8 1-31,5-4-7 0,5 0-2 0,4 0 0 31,7 7-5-31,1 8-2 0,3 13-1 16,7 4-1-16,9 9 1 0,7 3 9 16,13 3 11-16,1-6 8 15,0 0 14 1,-4-6-1-16,-12-2-1 0,-8-3-1 15,-12-5 8-15,-6-1-2 0,-18-2 5 16,-6-5-4-16,-17-1-19 16,-7 0-6-16,-10 9-21 31,-1 5-9-31,-4 27-16 0,-2 10-7 0,7 25 0 31,7 4 3-31,17 2 7 16,11-5 4-16,20-11 2 15,7-6 3-15,12-10 3 16,3-5 2-16,6-13 4 16,3-7 1-16,14-16 3 0,-1-8 2 15,1-3 5 1,-4-6 7-16,-18-3 12 0,-10-2 2 16,-25-3-2-16,-5-1-7 15,-23 10-18-15,-7 7-8 16,-14 25-17-16,-8 17-6 15,0 24-3-15,5 11 1 16,14 8 10-16,14-6 2 0,24-9 3 16,14-8 2-16,22-15 4 15,7-8 2-15,15-16 5 16,2-9 2-16,1-12 1 16,-9-7 1-16,-9-3 0 15,-9-7 1-15,-9-4 2 0,2 0-1 16,-10-2-3-16,1 10-5 0,-11 19-13 31,3 9-9-31,-6 25-2 16,4 11 2-16,5 12 8 0,7 1 3 0,5-3 5 31,5-2 1-31,-2-5 1 0,-6 3 2 0,-8-4 0 16,-15 0 1-16,-21-5 4 31,-12-3 2-31,-19-6 1 15,-11-5-2-15,-10-11-39 16,-3-2-23-16,-5-9-70 16,-4-3-52-16,-10 4-101 0,-4 4 142 15</inkml:trace>
  <inkml:trace contextRef="#ctx0" brushRef="#br0" timeOffset="3674.81">15788 2808 863 0,'-54'-7'122'0,"2"-2"136"0,1 2-24 0,9 0-20 16,10 3-20-16,16 4-75 0,13 2-38 0,29 12-23 16,8 4-4-16,42 4 5 15,25 1 2-15,79-9-27 16,34-3-16-16,99-12-9 16,31-12-3-16,50-15 0 15,34-7 0-15,-4 1-3 16,10 2 1-16,-24 8 1 15,-24 5 1-15,-27 5-6 0,-33 2-47 16,-51 2-474-16,-28-7 365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009D9C0E-A637-43FC-930D-7177AAB7BB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13AA3087-42B8-4716-96F7-A9AFBD5B010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4D68A7E-D8E3-4A4F-9AE8-BA01E0EE934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F7280D75-AD3B-4964-9B54-3EBADEBA447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B8FC8675-F9CB-4144-AB36-084A56A80E8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C83057C-4C65-4C24-8FC8-8DE13EDE72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66D881F-C27E-45DA-B587-E85A65FC57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F73D064E-A528-412B-9919-1535F63321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4822C3-F522-4C4A-BF91-793282CFBF88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C19F5DD-5AD9-4D01-B4B4-258281F4CC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477A05A-2EDD-481A-90B3-FA131439FE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9951EB38-0DB8-47AC-877F-0325648E48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098F4B-29A8-4557-8041-104DBE1EA6CC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1FE313E4-8FCF-4C17-B61E-D71388D4E1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FC0BC1B6-ED56-46D6-9532-37AD3753E5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D60ACC54-82CD-47CB-B99A-437177FE3A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A8C0CF-5282-447E-AB52-528ABCB19F45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9E2596CD-063D-4058-9803-A8EC2A7789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30188A66-2573-4F59-ACBD-81F14BDDE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DA0DB99E-1A38-446B-95E1-CFF70B9BCA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5A3EDF-D3B0-40D4-80D7-E87E3610CB7B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FDBF164B-4776-41E5-BCAB-55582B5D8A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2A6704A6-07F8-474C-9B75-50435EDD2D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0184628B-B354-439B-8FC2-BD6BE7E9AD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C22B78-6DDB-4959-AB23-B5B38C9C8478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E617EACB-F2DE-4970-A9A1-715E2D3D28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E42DAE0A-8908-4CE5-A6AD-4015E76E82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663F707D-52FD-4F63-A7EB-4477739C24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7F26CB-9831-4879-A712-DE3BD901207B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41943CCA-641E-463F-91AF-8DA8CB367B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342BB0B4-0213-4473-B806-3EF2FD0783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F4EDE326-C8D8-4713-A5BF-75C3ECE5E4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B2E400C-09D0-4BC7-BAFD-20403D009B32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01499D9E-C5B2-4584-9536-E4E16A9DBF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D2FA572A-8960-4931-B261-92D2E76056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0B6A2714-71AB-48F1-B3EA-8B703AC33A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F4AA86-7C31-4FAC-B6CD-632A8E6984EC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1F02C229-FC84-47AF-8D99-901AA6A6A6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D7E5932-9540-4889-A3F2-C4A75CA523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5423EB0D-94A9-4EFE-A260-7EC63DB1C1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5791C8-AB7E-4D19-8D9B-82833C42E7AC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BDC726DD-D8F4-4A57-8CD0-0F397958CA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4314A630-EBAC-4E81-B587-2A793D0A8C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CF35FB41-1690-4F6D-83B0-D61E399A4E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AB102B8-0CEB-4830-8F3A-B1F3E04CFE95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B25D0662-05F4-423D-8595-FEEA3A0276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F58115E3-40BA-4D1F-9E70-79CDB06328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104A4020-0C00-4ADC-B7DB-2A4E39F703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C5D270-EC45-4DCB-A1DA-8EA2EBA34D13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0FF24B3C-DBBD-4E5A-9E7E-FBBC7FDBB3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BCE0DE70-7779-4539-9663-F8FD2F2B30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D2F948E5-0E33-40B3-B5D9-FFE5E6BB90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939559-6B22-4929-921C-19BB14E24BC5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DC36B0C5-85B6-4631-9800-A277991E14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B1D8EF4D-617B-470B-9B76-40BEC71F63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64B9609C-6E92-404E-A1C1-B0B48C41C7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321C12-7C4B-4641-889A-E14F929FC031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05FC422-2D61-4BAE-B8D7-634E72F9F2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89E3EB40-8C28-43E1-AC45-F336B90C4E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A11DAB-0325-4884-AB99-F20231E234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A5469E-EB5C-4218-ACE1-A1340CDBCF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ABF19D-0DCA-4B1A-BF2E-CAECBEDD6C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E2E3C-37DA-4B40-97A7-9CE2393FB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9186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1599C4-FC77-415A-8840-4F96252EBC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20FC91-1B7B-461F-B4AF-17706E385F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31D963-BBB5-4C48-A2CF-78809D9FB3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7EA5E-451E-4CBF-AC50-BD65A30B39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857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E7879C-0290-4B22-B722-63E1165D3D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B97ED4-C12D-4C81-A103-6476E49A1D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466EFC-5278-4FE3-8D82-29F80DD888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CD5BC-90D2-496D-AC6B-1D4AD35E64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3915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06F51C-A4E6-4F18-AE38-B1DE514E23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F925EA-0545-4D51-A353-AF9D5F077A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E9EEFF-678A-45EF-9379-5C11128FF0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51DC3-94EE-404D-A9F1-C8E3DF8C68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4395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A6B304-C815-468C-BCEA-73CB3A9504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436D73-98F1-48BB-A1C9-EB54C9C8EB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C82D73-1D65-448A-AEB4-AB2EE94CB9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1C962-3C27-4F56-9E54-7A6855D7BF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6750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6C667C-17A1-4D5F-851D-E10C70E13C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6C7BD0-810C-4798-AAF2-FFFF563333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DC4230-6CD3-4147-BC0B-4D63B8FE7B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30199-CA4F-4D0F-A86D-4E56D61986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919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CACDF7B-D897-4D37-AE8B-2CAC8F7D5B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8C8FE27-516C-4B87-A14F-DB16F421FB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372450B-1A72-4DBD-AF90-18C01E7A3F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DB040-308A-49E8-926A-183935BCA3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5663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DF5BFE5-9A02-43A4-820F-A803DB1F79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3951948-0891-4835-9B5A-E90FEE10C9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ABCBC67-017B-40C1-9DE1-F5BE5CD447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6A502-BB1D-490B-9A61-A81B64E32E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1756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B7C536A-ADFD-4785-846B-AFDC814B18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2286208-52C2-4E47-88A8-6E0B2BD4B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980659A-09DE-401F-8996-274C8ED9B0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D5F7D-1240-422D-A1CF-47D6412E6B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5532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44055D-F53F-4016-9BA3-9888959D4F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21086B-00F3-4CE9-B106-825C386967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B9C82D-138D-47E6-BAF1-9B31580F2E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56127-636E-46A5-8C41-BD3DE9CD3E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23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9DF749-441A-439C-BEA3-6AD601F133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6E8D01-C253-4C48-95B7-B2E006467E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88344A-C34D-4CB5-A66A-15B41CDF44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C8A16-130C-48A4-AD4E-F94B44F2E7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2320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36E14C4-9FBC-4A03-A288-0BA609443C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8DFE522-4B59-472E-858E-2A37256C30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C7CDA3D-C0B4-4080-B237-75088FC7ACA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A7C274D-E453-4E96-B5A0-B4728F38F3E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F12443C-5758-42D9-8995-C6E90DD114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53F7C4CE-6EE3-4022-9F1D-C04ED64A16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2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customXml" Target="../ink/ink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customXml" Target="../ink/ink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customXml" Target="../ink/ink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customXml" Target="../ink/ink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4D0832D-9AFB-4427-9933-382C1BCC7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542315-7735-4B33-A1FC-FC1343E28F02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C801C16F-F4B9-4A00-A3DD-A8465850D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6709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9: Addition, Multiplication &amp; Division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40AB133B-401F-4318-AB42-52F5A2A373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5AAC91DA-1E53-45C7-9992-C13CDF4B3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2596545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Addition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Multiplication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Division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8170100-AC40-5875-A486-BFE4B05419AB}"/>
                  </a:ext>
                </a:extLst>
              </p14:cNvPr>
              <p14:cNvContentPartPr/>
              <p14:nvPr/>
            </p14:nvContentPartPr>
            <p14:xfrm>
              <a:off x="194400" y="1573200"/>
              <a:ext cx="8415000" cy="4567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8170100-AC40-5875-A486-BFE4B05419A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5040" y="1563840"/>
                <a:ext cx="8433720" cy="4586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8FA7757-913C-4DB6-82E1-2AD3FAEC9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41E20-E942-415F-8F5C-9AD7F2DA8618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02F91FA5-A306-4CFF-B600-BDB7444AF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0073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Division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D76F1B06-9329-4B57-83BA-CD0CE9A135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81F8B75A-D28E-4F72-805E-D0657B22E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547433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           1001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Quotient</a:t>
            </a:r>
            <a:endParaRPr lang="en-US" altLang="en-US" sz="2400" u="sng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Divisor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1000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|     1001010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-1000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101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1010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-1000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10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Remainder</a:t>
            </a:r>
          </a:p>
        </p:txBody>
      </p:sp>
      <p:sp>
        <p:nvSpPr>
          <p:cNvPr id="40966" name="Text Box 5">
            <a:extLst>
              <a:ext uri="{FF2B5EF4-FFF2-40B4-BE49-F238E27FC236}">
                <a16:creationId xmlns:a16="http://schemas.microsoft.com/office/drawing/2014/main" id="{7181A36D-9557-4318-9D32-DEABB2434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924425"/>
            <a:ext cx="700499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At every step,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shift divisor right and compare it with current dividend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divisor is larger, shift 0 as the next bit of the quotient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divisor is smaller, subtract to get new dividend and shift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as the next bit of the quotient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F9F62C1-36C0-4702-0175-3B2EA73FE45C}"/>
                  </a:ext>
                </a:extLst>
              </p14:cNvPr>
              <p14:cNvContentPartPr/>
              <p14:nvPr/>
            </p14:nvContentPartPr>
            <p14:xfrm>
              <a:off x="302400" y="1215720"/>
              <a:ext cx="8463600" cy="49712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F9F62C1-36C0-4702-0175-3B2EA73FE45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3040" y="1206360"/>
                <a:ext cx="8482320" cy="49899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1184211-93FD-45F5-8FAB-21FAC58AF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DE4DE1-292C-4945-9E67-AE840C4E7E06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D7E2DB7C-04B8-4F8E-9474-74F270F01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0073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Division</a:t>
            </a:r>
          </a:p>
        </p:txBody>
      </p:sp>
      <p:sp>
        <p:nvSpPr>
          <p:cNvPr id="43012" name="Line 3">
            <a:extLst>
              <a:ext uri="{FF2B5EF4-FFF2-40B4-BE49-F238E27FC236}">
                <a16:creationId xmlns:a16="http://schemas.microsoft.com/office/drawing/2014/main" id="{1AC2FEFA-FE9C-4443-B2B1-E2A6A4E015F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Text Box 4">
            <a:extLst>
              <a:ext uri="{FF2B5EF4-FFF2-40B4-BE49-F238E27FC236}">
                <a16:creationId xmlns:a16="http://schemas.microsoft.com/office/drawing/2014/main" id="{2D7D34D1-7CB1-47C7-B0E9-7B70B8C41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00200"/>
            <a:ext cx="810189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                1001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Quotient</a:t>
            </a:r>
            <a:endParaRPr lang="en-US" altLang="en-US" sz="2400" u="sng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Divisor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1000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|     1001010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0001001010         0001001010       0000001010    0000001010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100000000000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  0001000000   00001000000000001000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Quo:   0                   000001               0000010            000001001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4" name="Text Box 5">
            <a:extLst>
              <a:ext uri="{FF2B5EF4-FFF2-40B4-BE49-F238E27FC236}">
                <a16:creationId xmlns:a16="http://schemas.microsoft.com/office/drawing/2014/main" id="{73712B75-C526-4E43-9339-9F837413A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924425"/>
            <a:ext cx="700499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At every step,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shift divisor right and compare it with current dividend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divisor is larger, shift 0 as the next bit of the quotient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divisor is smaller, subtract to get new dividend and shift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as the next bit of the quotient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1DC023A-212F-E1E3-8A6A-85708B5DA50E}"/>
                  </a:ext>
                </a:extLst>
              </p14:cNvPr>
              <p14:cNvContentPartPr/>
              <p14:nvPr/>
            </p14:nvContentPartPr>
            <p14:xfrm>
              <a:off x="120240" y="2206800"/>
              <a:ext cx="8411760" cy="29127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1DC023A-212F-E1E3-8A6A-85708B5DA50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0880" y="2197440"/>
                <a:ext cx="8430480" cy="29314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3">
            <a:extLst>
              <a:ext uri="{FF2B5EF4-FFF2-40B4-BE49-F238E27FC236}">
                <a16:creationId xmlns:a16="http://schemas.microsoft.com/office/drawing/2014/main" id="{B93D83D2-A90E-46DD-B756-49C61CB19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3237A2-D473-45F6-B459-5AB8FA83D676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2A7ECCF7-8B94-4A18-A1A0-DA7CA5708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372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 Example</a:t>
            </a:r>
          </a:p>
        </p:txBody>
      </p:sp>
      <p:sp>
        <p:nvSpPr>
          <p:cNvPr id="45060" name="Line 3">
            <a:extLst>
              <a:ext uri="{FF2B5EF4-FFF2-40B4-BE49-F238E27FC236}">
                <a16:creationId xmlns:a16="http://schemas.microsoft.com/office/drawing/2014/main" id="{94C6A908-6C7F-4CAB-92FE-1939C33546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Text Box 4">
            <a:extLst>
              <a:ext uri="{FF2B5EF4-FFF2-40B4-BE49-F238E27FC236}">
                <a16:creationId xmlns:a16="http://schemas.microsoft.com/office/drawing/2014/main" id="{423C457F-F7C4-475C-960B-72C6CFF74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48636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Divide 7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(0000 0111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)  by  2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(0010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graphicFrame>
        <p:nvGraphicFramePr>
          <p:cNvPr id="1539142" name="Group 70">
            <a:extLst>
              <a:ext uri="{FF2B5EF4-FFF2-40B4-BE49-F238E27FC236}">
                <a16:creationId xmlns:a16="http://schemas.microsoft.com/office/drawing/2014/main" id="{F83F3E05-BD55-4AAD-8CF7-659D589150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913190"/>
              </p:ext>
            </p:extLst>
          </p:nvPr>
        </p:nvGraphicFramePr>
        <p:xfrm>
          <a:off x="457200" y="1905000"/>
          <a:ext cx="8229600" cy="4275147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Iter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Quot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Divisor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Remainder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Initial values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340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3">
            <a:extLst>
              <a:ext uri="{FF2B5EF4-FFF2-40B4-BE49-F238E27FC236}">
                <a16:creationId xmlns:a16="http://schemas.microsoft.com/office/drawing/2014/main" id="{3EFAC1BB-061A-40DC-9445-6BA2A38DE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EADEB-B9A2-4291-B269-BE187CE5BEE3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47107" name="Text Box 2">
            <a:extLst>
              <a:ext uri="{FF2B5EF4-FFF2-40B4-BE49-F238E27FC236}">
                <a16:creationId xmlns:a16="http://schemas.microsoft.com/office/drawing/2014/main" id="{7DB2D2DB-B7B9-48E5-9B08-882114D21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372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 Example</a:t>
            </a:r>
          </a:p>
        </p:txBody>
      </p:sp>
      <p:sp>
        <p:nvSpPr>
          <p:cNvPr id="47108" name="Line 3">
            <a:extLst>
              <a:ext uri="{FF2B5EF4-FFF2-40B4-BE49-F238E27FC236}">
                <a16:creationId xmlns:a16="http://schemas.microsoft.com/office/drawing/2014/main" id="{4597ED68-A410-4A2D-9CE5-EC3AFAFA2ED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9" name="Text Box 4">
            <a:extLst>
              <a:ext uri="{FF2B5EF4-FFF2-40B4-BE49-F238E27FC236}">
                <a16:creationId xmlns:a16="http://schemas.microsoft.com/office/drawing/2014/main" id="{A1083DB1-0B52-480D-9133-0346853CD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43025"/>
            <a:ext cx="48636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Divide 7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(0000 0111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)  by  2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(0010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graphicFrame>
        <p:nvGraphicFramePr>
          <p:cNvPr id="1555523" name="Group 67">
            <a:extLst>
              <a:ext uri="{FF2B5EF4-FFF2-40B4-BE49-F238E27FC236}">
                <a16:creationId xmlns:a16="http://schemas.microsoft.com/office/drawing/2014/main" id="{773CBD7F-087D-4094-B2FD-CC552DBCA2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6756124"/>
              </p:ext>
            </p:extLst>
          </p:nvPr>
        </p:nvGraphicFramePr>
        <p:xfrm>
          <a:off x="990600" y="1828800"/>
          <a:ext cx="7696200" cy="5358443"/>
        </p:xfrm>
        <a:graphic>
          <a:graphicData uri="http://schemas.openxmlformats.org/drawingml/2006/table">
            <a:tbl>
              <a:tblPr/>
              <a:tblGrid>
                <a:gridCol w="228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Iter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Quot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Divisor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Remainder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Initial values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0010 0000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4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 = Rem – 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Div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 &lt; 0 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 +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Div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, shift 0 into Q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Shift 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Div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 right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0010 0000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0010 0000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0001 0000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1110 0111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4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Same steps as 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0000 1000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1111 0111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Same steps as 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4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 = Rem – Div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 &gt;= 0 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  shift 1 into Q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Shift Div right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0000 0010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Same steps as 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0000 0001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0000 0001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CC6D80F-A2AF-31B1-2D50-A2BD90953B1B}"/>
                  </a:ext>
                </a:extLst>
              </p14:cNvPr>
              <p14:cNvContentPartPr/>
              <p14:nvPr/>
            </p14:nvContentPartPr>
            <p14:xfrm>
              <a:off x="670320" y="42840"/>
              <a:ext cx="8294040" cy="6654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CC6D80F-A2AF-31B1-2D50-A2BD90953B1B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0960" y="33480"/>
                <a:ext cx="8312760" cy="6673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8E8D3E8-22C1-4862-A431-F96F55A16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32DAC4-06C6-4E89-AB7F-6ADF79AA134A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685C2E1C-02E3-40B6-870B-77633A2D4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583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 and Subtraction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45E5E97C-26B3-4271-A154-CDC409B23B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54280818-75E7-4E5D-A56B-72F537EAE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0714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Addition is similar to decimal arithmetic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subtraction, simply add the negative number – hence,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subtract A-B involves negating B’s bits, adding 1 and A</a:t>
            </a:r>
          </a:p>
        </p:txBody>
      </p:sp>
      <p:pic>
        <p:nvPicPr>
          <p:cNvPr id="24582" name="Picture 7" descr="f03-01-9780124077263">
            <a:extLst>
              <a:ext uri="{FF2B5EF4-FFF2-40B4-BE49-F238E27FC236}">
                <a16:creationId xmlns:a16="http://schemas.microsoft.com/office/drawing/2014/main" id="{C220DB4C-5E45-4D1B-8C71-163C094080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138" y="4038600"/>
            <a:ext cx="6919912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3" name="Text Box 5">
            <a:extLst>
              <a:ext uri="{FF2B5EF4-FFF2-40B4-BE49-F238E27FC236}">
                <a16:creationId xmlns:a16="http://schemas.microsoft.com/office/drawing/2014/main" id="{AA6CB29D-E41A-47B1-A2D2-91E1D6F20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581501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CFEAD22-A97B-398B-E7A0-BBC8CBED8BD9}"/>
                  </a:ext>
                </a:extLst>
              </p14:cNvPr>
              <p14:cNvContentPartPr/>
              <p14:nvPr/>
            </p14:nvContentPartPr>
            <p14:xfrm>
              <a:off x="993600" y="254520"/>
              <a:ext cx="8126280" cy="55551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CFEAD22-A97B-398B-E7A0-BBC8CBED8BD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84240" y="245160"/>
                <a:ext cx="8145000" cy="5573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415F0C8-680F-4067-9CB0-38E90E418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D7C123-AA65-4961-97E7-1D0E32483A93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E16E6912-9EE3-4D5A-B254-A9B192F5A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698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Overflows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2AB897F8-1E78-4559-90C1-011562DD8F5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1CED4CDA-32E5-4845-AB5F-4D549C769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56412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an unsigned number, overflow happens when the last carry (1)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cannot be accommodated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a signed number, overflow happens when the most significant 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is not the same as every bit to its left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when the sum of two positive numbers is a negative result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when the sum of two negative numbers is a positive result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sum of a positive and negative number will never overflow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MIPS allows </a:t>
            </a:r>
            <a:r>
              <a:rPr lang="en-US" altLang="en-US" sz="2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addu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en-US" sz="2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subu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instructions that work with unsigned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integers and never flag an overflow – to detect the overflow, other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instructions will have to be executed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C1B22A6-546D-13DC-DB22-B6AF40021E39}"/>
                  </a:ext>
                </a:extLst>
              </p14:cNvPr>
              <p14:cNvContentPartPr/>
              <p14:nvPr/>
            </p14:nvContentPartPr>
            <p14:xfrm>
              <a:off x="472320" y="381600"/>
              <a:ext cx="8592480" cy="61138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C1B22A6-546D-13DC-DB22-B6AF40021E3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62960" y="372240"/>
                <a:ext cx="8611200" cy="6132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9B4D219-5655-4A5F-8FB0-3715EDD7D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2B3507-8379-4BAF-969A-544010ED455D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A34541D9-D785-44AE-A302-7A86DC760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172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Multiplication Example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B08AB5CD-DF96-4C80-B220-9A5F5B2D64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57D5201F-EC29-49C3-957B-100B96118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524000"/>
            <a:ext cx="6843284" cy="495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Multiplicand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1000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Multiplier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x    1001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---------------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----------------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1001000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 every step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multiplicand is shifted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next bit of multiplier is examined (also a shifting step)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this bit is 1, shifted multiplicand is added to the product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8950C73-7BB6-CF14-0210-3BDE60C53BCE}"/>
                  </a:ext>
                </a:extLst>
              </p14:cNvPr>
              <p14:cNvContentPartPr/>
              <p14:nvPr/>
            </p14:nvContentPartPr>
            <p14:xfrm>
              <a:off x="427320" y="51120"/>
              <a:ext cx="8647200" cy="5248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8950C73-7BB6-CF14-0210-3BDE60C53BC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17960" y="41760"/>
                <a:ext cx="8665920" cy="5267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C5BBF2C-6EF4-4913-8D73-B1B72C475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11F32C-D5D6-4C26-AED1-7A3CB21F208D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DAE2ACF9-5A35-40FB-9B60-E3585416B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604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HW Algorithm 1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3243C451-1C43-4AE6-BC2D-897279EF8B3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8">
            <a:extLst>
              <a:ext uri="{FF2B5EF4-FFF2-40B4-BE49-F238E27FC236}">
                <a16:creationId xmlns:a16="http://schemas.microsoft.com/office/drawing/2014/main" id="{3D507E5D-6FCF-4889-9B74-9036A224A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153561"/>
            <a:ext cx="684328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 every step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multiplicand is shifted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next bit of multiplier is examined (also a shifting step)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if this bit is 1, shifted multiplicand is added to the product</a:t>
            </a:r>
          </a:p>
        </p:txBody>
      </p:sp>
      <p:pic>
        <p:nvPicPr>
          <p:cNvPr id="30726" name="Picture 6" descr="f03-03-9780124077263">
            <a:extLst>
              <a:ext uri="{FF2B5EF4-FFF2-40B4-BE49-F238E27FC236}">
                <a16:creationId xmlns:a16="http://schemas.microsoft.com/office/drawing/2014/main" id="{84339DEB-5F90-425E-A876-40BD653BE6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75" y="1449388"/>
            <a:ext cx="6105525" cy="348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7" name="Text Box 5">
            <a:extLst>
              <a:ext uri="{FF2B5EF4-FFF2-40B4-BE49-F238E27FC236}">
                <a16:creationId xmlns:a16="http://schemas.microsoft.com/office/drawing/2014/main" id="{73800D76-9E4D-4BC9-9735-C8231CDB8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82917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B29BEE1-247A-F42C-A9A1-397603FFCC29}"/>
                  </a:ext>
                </a:extLst>
              </p14:cNvPr>
              <p14:cNvContentPartPr/>
              <p14:nvPr/>
            </p14:nvContentPartPr>
            <p14:xfrm>
              <a:off x="337680" y="1716840"/>
              <a:ext cx="6908760" cy="4066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B29BEE1-247A-F42C-A9A1-397603FFCC29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28320" y="1707480"/>
                <a:ext cx="6927480" cy="4085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9373EB9-3A7A-455E-8EC3-964FFFD46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B7973-4B21-487B-BF0A-D96177E26377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F7A5973B-92A4-40CE-B5E9-FA6A68AC3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604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HW Algorithm 2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D70CA322-31B3-449C-A853-D02C2ADD6DA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7">
            <a:extLst>
              <a:ext uri="{FF2B5EF4-FFF2-40B4-BE49-F238E27FC236}">
                <a16:creationId xmlns:a16="http://schemas.microsoft.com/office/drawing/2014/main" id="{3E9FAFB1-38B1-4769-BCCB-FBA26926B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105400"/>
            <a:ext cx="679044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32-bit ALU and multiplicand is untouched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sum keeps shifting right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at every step, number of bits in product + multiplier = 64,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hence, they share a single 64-bit register</a:t>
            </a:r>
          </a:p>
        </p:txBody>
      </p:sp>
      <p:pic>
        <p:nvPicPr>
          <p:cNvPr id="32774" name="Picture 6" descr="f03-05-9780124077263">
            <a:extLst>
              <a:ext uri="{FF2B5EF4-FFF2-40B4-BE49-F238E27FC236}">
                <a16:creationId xmlns:a16="http://schemas.microsoft.com/office/drawing/2014/main" id="{87FE42CA-8880-484F-B0E0-8DD2A604BE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585913"/>
            <a:ext cx="6029325" cy="307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5" name="Text Box 5">
            <a:extLst>
              <a:ext uri="{FF2B5EF4-FFF2-40B4-BE49-F238E27FC236}">
                <a16:creationId xmlns:a16="http://schemas.microsoft.com/office/drawing/2014/main" id="{9006C33A-EE82-4AFB-BF26-2E4858233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7767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CF4F276-9F75-EDA1-0E53-392D2F24577E}"/>
                  </a:ext>
                </a:extLst>
              </p14:cNvPr>
              <p14:cNvContentPartPr/>
              <p14:nvPr/>
            </p14:nvContentPartPr>
            <p14:xfrm>
              <a:off x="1168920" y="28440"/>
              <a:ext cx="7840080" cy="4996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CF4F276-9F75-EDA1-0E53-392D2F24577E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159560" y="19080"/>
                <a:ext cx="7858800" cy="5014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4F6E296-FC6D-4024-8F9B-5537BCB1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68ED04-57DC-461C-A7C9-D9F5BA542FC7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E2593661-F8CE-4F83-A298-DAC8B5004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1628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0F7F79D3-1454-4BC2-9F18-44929E8414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0DD95361-1639-4B3D-883B-307E61D0B0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6751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previous algorithm also works for signed numbers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(negative numbers in 2’s complement form)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We can also convert negative numbers to positive, multiply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magnitudes, and convert to negative if signs disagree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product of two 32-bit numbers can be a 64-bit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-- hence, in MIPS, the product is saved in two 32-bit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registers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E2FE724-9823-1E4B-F0EC-69004B6D0BF5}"/>
                  </a:ext>
                </a:extLst>
              </p14:cNvPr>
              <p14:cNvContentPartPr/>
              <p14:nvPr/>
            </p14:nvContentPartPr>
            <p14:xfrm>
              <a:off x="301680" y="61560"/>
              <a:ext cx="8517600" cy="67489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E2FE724-9823-1E4B-F0EC-69004B6D0BF5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92320" y="52200"/>
                <a:ext cx="8536320" cy="67676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B900CE8-BD3A-426D-B1B9-69384687B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A5B4ED-0305-415B-A758-AE879FB1135E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417A4856-7C06-4B7D-A7CF-EEA6DE304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055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MIPS Instructions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2D52E375-038D-45EC-B25A-AD0A5C48F2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D7599819-534D-4171-840E-F2659A7D0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8027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mult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$s2, $s3            computes the product and 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it in two “internal” registers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can be referred to as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and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mfhi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$s0                   moves the value in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into $s0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mflo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$s1                   moves the value in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into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Similarly for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multu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DE57261-D83F-6961-2476-D1584ED2C163}"/>
                  </a:ext>
                </a:extLst>
              </p14:cNvPr>
              <p14:cNvContentPartPr/>
              <p14:nvPr/>
            </p14:nvContentPartPr>
            <p14:xfrm>
              <a:off x="520920" y="1215000"/>
              <a:ext cx="7287120" cy="47826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DE57261-D83F-6961-2476-D1584ED2C16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1560" y="1205640"/>
                <a:ext cx="7305840" cy="48013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763147A-ACCF-4058-81F0-AB2DBA155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B5E95C-AC39-4D1C-A0D7-255AF63F31E1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ADA616A1-6A7D-4387-95E5-873BBBF40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059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Fast Algorithm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DA1B0CF9-EE99-45AF-A2C1-D5FA465772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0190E65D-0DDE-4126-81D1-B4F860CA2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057400"/>
            <a:ext cx="354238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The previous algorithm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requires a clock to ensure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the earlier addition has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completed before shifting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This algorithm can quickly set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up most inputs – it then has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wait for the result of each add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to propagate down – faster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because no clock is involved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-- Note: high transistor cost</a:t>
            </a:r>
          </a:p>
        </p:txBody>
      </p:sp>
      <p:pic>
        <p:nvPicPr>
          <p:cNvPr id="38918" name="Picture 6" descr="abc1">
            <a:extLst>
              <a:ext uri="{FF2B5EF4-FFF2-40B4-BE49-F238E27FC236}">
                <a16:creationId xmlns:a16="http://schemas.microsoft.com/office/drawing/2014/main" id="{CCBA510D-856A-4384-9B4D-A7B6902515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3128963" cy="509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9" name="Text Box 5">
            <a:extLst>
              <a:ext uri="{FF2B5EF4-FFF2-40B4-BE49-F238E27FC236}">
                <a16:creationId xmlns:a16="http://schemas.microsoft.com/office/drawing/2014/main" id="{4C390E40-9F65-45AD-9EB5-F406F70DD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55796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8D390CE-0D49-8057-31F5-CACA1F47F505}"/>
                  </a:ext>
                </a:extLst>
              </p14:cNvPr>
              <p14:cNvContentPartPr/>
              <p14:nvPr/>
            </p14:nvContentPartPr>
            <p14:xfrm>
              <a:off x="5362200" y="333360"/>
              <a:ext cx="2613960" cy="70308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8D390CE-0D49-8057-31F5-CACA1F47F505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52840" y="324000"/>
                <a:ext cx="2632680" cy="7218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48259</TotalTime>
  <Words>853</Words>
  <Application>Microsoft Office PowerPoint</Application>
  <PresentationFormat>On-screen Show (4:3)</PresentationFormat>
  <Paragraphs>212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266</cp:revision>
  <cp:lastPrinted>2024-02-06T19:04:24Z</cp:lastPrinted>
  <dcterms:created xsi:type="dcterms:W3CDTF">2002-09-20T18:19:18Z</dcterms:created>
  <dcterms:modified xsi:type="dcterms:W3CDTF">2024-02-06T19:24:53Z</dcterms:modified>
</cp:coreProperties>
</file>