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8.xml" ContentType="application/inkml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ink/ink10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1.xml" ContentType="application/inkml+xml"/>
  <Override PartName="/ppt/notesSlides/notesSlide15.xml" ContentType="application/vnd.openxmlformats-officedocument.presentationml.notesSlide+xml"/>
  <Override PartName="/ppt/ink/ink12.xml" ContentType="application/inkml+xml"/>
  <Override PartName="/ppt/notesSlides/notesSlide16.xml" ContentType="application/vnd.openxmlformats-officedocument.presentationml.notesSlide+xml"/>
  <Override PartName="/ppt/ink/ink13.xml" ContentType="application/inkml+xml"/>
  <Override PartName="/ppt/notesSlides/notesSlide17.xml" ContentType="application/vnd.openxmlformats-officedocument.presentationml.notesSlide+xml"/>
  <Override PartName="/ppt/ink/ink14.xml" ContentType="application/inkml+xml"/>
  <Override PartName="/ppt/notesSlides/notesSlide18.xml" ContentType="application/vnd.openxmlformats-officedocument.presentationml.notesSlide+xml"/>
  <Override PartName="/ppt/ink/ink15.xml" ContentType="application/inkml+xml"/>
  <Override PartName="/ppt/notesSlides/notesSlide19.xml" ContentType="application/vnd.openxmlformats-officedocument.presentationml.notesSlide+xml"/>
  <Override PartName="/ppt/ink/ink1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3" r:id="rId2"/>
    <p:sldId id="632" r:id="rId3"/>
    <p:sldId id="633" r:id="rId4"/>
    <p:sldId id="659" r:id="rId5"/>
    <p:sldId id="641" r:id="rId6"/>
    <p:sldId id="642" r:id="rId7"/>
    <p:sldId id="608" r:id="rId8"/>
    <p:sldId id="609" r:id="rId9"/>
    <p:sldId id="626" r:id="rId10"/>
    <p:sldId id="610" r:id="rId11"/>
    <p:sldId id="653" r:id="rId12"/>
    <p:sldId id="654" r:id="rId13"/>
    <p:sldId id="655" r:id="rId14"/>
    <p:sldId id="656" r:id="rId15"/>
    <p:sldId id="646" r:id="rId16"/>
    <p:sldId id="647" r:id="rId17"/>
    <p:sldId id="648" r:id="rId18"/>
    <p:sldId id="649" r:id="rId19"/>
    <p:sldId id="650" r:id="rId20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812CC-E62F-4C27-BB7B-B7C0A5E17C5C}" v="1" dt="2024-02-01T18:56:00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1" autoAdjust="0"/>
    <p:restoredTop sz="94660"/>
  </p:normalViewPr>
  <p:slideViewPr>
    <p:cSldViewPr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d1fdae7ed13c9a74" providerId="LiveId" clId="{207812CC-E62F-4C27-BB7B-B7C0A5E17C5C}"/>
    <pc:docChg chg="modSld">
      <pc:chgData name="Rajeev Balasubramonian" userId="d1fdae7ed13c9a74" providerId="LiveId" clId="{207812CC-E62F-4C27-BB7B-B7C0A5E17C5C}" dt="2024-02-01T18:56:00.524" v="0"/>
      <pc:docMkLst>
        <pc:docMk/>
      </pc:docMkLst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08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08"/>
            <ac:inkMk id="2" creationId="{F170F83A-1489-9CAA-1BA8-A794444FD0D5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09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09"/>
            <ac:inkMk id="2" creationId="{CE828CB0-2F86-7AD2-9DE8-2D40E03EFCE4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10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10"/>
            <ac:inkMk id="2" creationId="{FC2F34ED-F20B-57B3-FDE4-FDC2203F86C6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32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32"/>
            <ac:inkMk id="2" creationId="{AA0573D4-4F79-1D9A-630D-07783BA58917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33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33"/>
            <ac:inkMk id="2" creationId="{4A6BB85D-9E18-8A9A-BD2A-4E6C8CBA9B59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1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1"/>
            <ac:inkMk id="2" creationId="{C064178D-22C8-6685-29BC-024B706683BA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2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2"/>
            <ac:inkMk id="2" creationId="{2F7854CE-C96D-99A2-1547-19E4445B6494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6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6"/>
            <ac:inkMk id="2" creationId="{16B620C1-DCE8-BE5B-BAF0-CCF633B25E26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7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7"/>
            <ac:inkMk id="2" creationId="{28E86AD1-F2D8-C98A-A1B8-F2C04C8BF948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8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8"/>
            <ac:inkMk id="2" creationId="{FD8248BF-4545-0BF1-3010-D7AF17F4E5DE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49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49"/>
            <ac:inkMk id="2" creationId="{07012909-D988-32D9-9176-407C7E182C91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50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50"/>
            <ac:inkMk id="2" creationId="{7C8C53FA-EC58-87FA-37AF-8D6A3794C297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53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53"/>
            <ac:inkMk id="2" creationId="{AF65051F-2D93-E5F4-D71D-3DB06DDC3EF2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54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54"/>
            <ac:inkMk id="2" creationId="{3CB81955-DA25-ECFD-BD71-739DDD211C3A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56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56"/>
            <ac:inkMk id="2" creationId="{B63BF1D5-05E0-32EF-2568-B68280A736B0}"/>
          </ac:inkMkLst>
        </pc:inkChg>
      </pc:sldChg>
      <pc:sldChg chg="addSp">
        <pc:chgData name="Rajeev Balasubramonian" userId="d1fdae7ed13c9a74" providerId="LiveId" clId="{207812CC-E62F-4C27-BB7B-B7C0A5E17C5C}" dt="2024-02-01T18:56:00.524" v="0"/>
        <pc:sldMkLst>
          <pc:docMk/>
          <pc:sldMk cId="0" sldId="659"/>
        </pc:sldMkLst>
        <pc:inkChg chg="add">
          <ac:chgData name="Rajeev Balasubramonian" userId="d1fdae7ed13c9a74" providerId="LiveId" clId="{207812CC-E62F-4C27-BB7B-B7C0A5E17C5C}" dt="2024-02-01T18:56:00.524" v="0"/>
          <ac:inkMkLst>
            <pc:docMk/>
            <pc:sldMk cId="0" sldId="659"/>
            <ac:inkMk id="2" creationId="{7D8A8DB1-41B1-0510-41D3-57311AEE7F81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040B6FEA-FFC1-4CED-950C-3C75026750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9EB21B54-2055-4FDF-9700-7ED9329D3E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71A2EFD9-7816-4168-8EBB-53B0161D97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CF3B5447-F4E5-4934-BF7A-9F07A2C67F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F3153E-2DCE-44E9-A561-184410E69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7:48:44.7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13350 406 570 0,'2'-2'143'0,"1"-1"221"16,-1 0-141-16,1-7-31 0,-3 2-24 0,0 2-62 0,0-6-12 0,-15 5-11 15,-7 3-5-15,-17 5-11 16,-10 7-14-16,-9 1-22 16,-4 7-9-16,1 5-13 0,7 4-4 15,3 10-6 1,10 2-1-16,13 1-2 15,8 2-1-15,23-4 3 0,8-3 1 16,22-3 2-16,2-3 2 16,12-8-2-16,3 1-1 0,10-4 1 31,3 1 1-31,-9 2 1 0,-8-3 0 16,-29 2 18-16,-15 0 3 15,-26 5 4-15,-17-5 0 16,-16 3-17-16,-3-2-7 15,-4-5-41-15,2-1-34 0,-10-7-89 16,1-4-62 0,1-4-171-16,10 2 212 0</inkml:trace>
  <inkml:trace contextRef="#ctx0" brushRef="#br0" timeOffset="466.91">13402 581 1116 0,'11'1'104'0,"0"7"51"0,0 0-8 0,-4 11-39 0,-1 2-45 16,-4 12-44-16,7 5-7 0,4 1-9 0,2-1 0 15,12-10-2-15,0-7 0 16,6-15 7-16,-3-4 12 16,0-9 29-16,5-5 14 15,-8-7 19 1,1-3-4-16,-9-8-21 16,-6-2-11-16,-7 5-18 0,-1 2-6 15,-2 12-4-15,0 7 4 0,3 20 3 16,-1 12 0-16,3 18-1 15,1 5-7 1,7 6-9-16,2 3-3 16,8 4-2-16,0-4-1 0,-3-4 2 15,-7-1 0-15,-16-5 3 16,-6-7 3-16,-18-5 0 16,-9-5 0-16,-5-10-21 15,0-8-26-15,0-13-72 16,4-15-59-16,0-18-169 15,8-8-119-15,11-11 246 16</inkml:trace>
  <inkml:trace contextRef="#ctx0" brushRef="#br0" timeOffset="773.54">14251 568 848 0,'46'-14'149'0,"-16"1"129"0,-10 2-5 0,-20 10-54 0,-9 1-38 16,-20 6-54-16,-5 4-28 16,-11 5-40-16,-3 3-14 0,10-3-25 15,8 1-11 1,19-3-11-16,11-1-3 16,17 4 0-16,10 3 3 15,8 2 3-15,-5 4 1 16,0 6 1-16,-4 2 1 15,-11 1 0-15,-9 2 2 0,-19-3 1 16,-17 2-2-16,-20 6-20 16,-13 0-24-16,-5 0-70 15,3-8-58 1,15-17-313-16,10-5 291 0</inkml:trace>
  <inkml:trace contextRef="#ctx0" brushRef="#br0" timeOffset="1041.92">14797 502 1264 0,'-5'9'142'0,"-15"9"112"0,-6-6-28 0,-11 1-44 0,-6-5-49 0,-1 1-73 0,3 1-23 0,4 4-29 16,6 5-9-16,6 12-9 16,1 7-1-16,13 11-5 15,6-2-23-15,8-2-71 16,12-6-51-16,18-11-253 16,8-7 240-16</inkml:trace>
  <inkml:trace contextRef="#ctx0" brushRef="#br0" timeOffset="1741.42">15199 734 1333 0,'2'-18'219'0,"-7"3"110"0,-11 4-89 0,-9 4-58 0,-11 14-119 0,-4 10-38 0,-2 16-25 16,-3 13-3-16,12 4-8 15,8 2-4-15,16-11-11 16,10-6-3-16,21-21 0 15,7-11 4-15,13-12 15 16,6-8 5-16,1-12 6 16,-7-4 3-16,1 0 3 15,-7-3 5-15,-9 3 11 16,-4 6 1-16,-13 11-2 16,-10 14-5-16,-2 4-15 15,-9 23-2-15,-1 21-1 16,1 11-1-16,6 1-1 15,7 2-2-15,13-10-3 16,12-9-1-16,24-14-1 0,10-9 2 16,7-18 4-1,1-11 2-15,-7-16 3 0,-5-10 3 16,-5-19 1-16,-2-6-1 0,-6-15 1 16,1-8 2-1,-15-2 8-15,-8 2 7 16,-19 1 8-16,-3 15 3 15,-8 20 1-15,-2 21-1 0,-10 31-12 16,3 16-8-16,-7 33-13 16,0 12-8-16,4 28-3 15,4 6 3-15,13 12-1 16,6-9 2-16,19-14-25 16,5-12-2-16,12-26-17 15,7-8-4-15,-2-27 23 16,5-10-1-16,3-26 20 15,8-12 5-15,-1-24 6 16,2-14 3-16,-14-20 3 16,-15-7 1-16,-8-9 2 15,-10 1 2-15,-3-3 3 16,1 17 4-16,-10 27 7 0,1 17 4 16,-4 52-4-16,-3 30-6 15,-5 41-11-15,0 27-5 16,-4 30-1-16,7 14-1 15,9-3-17-15,8-11-51 16,19-30-173 0,4-22-189-16,17-31 222 0</inkml:trace>
  <inkml:trace contextRef="#ctx0" brushRef="#br0" timeOffset="15294.57">18651 477 268 0,'-2'-5'112'0,"1"3"129"0,-1-1-16 0,-1 2-40 15,-3-1-7-15,3 2-13 0,-5-2-13 0,0-1-24 0,-3 2-16 0,-3-1-30 0,-5-1-5 0,0 1-16 0,-5 1-7 0,-3-2-16 16,-9 0-7-16,-4 4-15 16,-2 5-5-16,-5 2-7 15,1 3-2-15,5 4-2 16,4 0 0-16,17 0 0 15,9-3 0 1,16-2 6-16,12 1 3 0,16 1 11 16,3-1 0-1,7 2-2-15,3-2-4 0,-4 0-8 16,3 2-2-16,-11-1-2 16,-2 2 0-16,-21 5 5 15,-10 0 6-15,-15 7 7 16,-13-3 2-16,-15 6-3 15,-6-3-6-15,-16 0-9 16,-9-1-4-16,-10 0-19 16,1-1-21-16,6-7-42 15,10-1-24-15,15-2-60 0,10-5-38 16,17-9-113-16,12-6 164 16</inkml:trace>
  <inkml:trace contextRef="#ctx0" brushRef="#br0" timeOffset="15707.95">18283 207 534 0,'7'-5'174'0,"-1"1"171"0,-1 0-27 0,-5 0-95 0,-2-1-52 0,-9 3-76 0,0-4-27 0,2 0-25 0,5 4-3 0,6-4-3 31,-2 1 5-31,8 4 13 16,-5-6 2-16,-1 9 4 0,5 3-1 15,-7 9-7-15,2 5-10 16,3 15-2-16,3 9-6 16,4 15-16-16,-4 5 0 15,-8 15-13-15,0 1-2 16,-9 12-4-16,-4 0-25 16,2-4-49-16,-2-5-28 15,4-16-93-15,4-10-35 16,2-15-168-16,0-7 213 0</inkml:trace>
  <inkml:trace contextRef="#ctx0" brushRef="#br0" timeOffset="16261.36">18673 481 491 0,'0'-3'158'0,"3"-5"112"0,3 4-68 16,-2 2-23-16,3 2-55 0,-3 2-12 0,-3 2-2 0,-1 9-1 0,-1 7-6 0,-1 6-5 15,4 10-19-15,7 3-11 0,10 12-22 16,8 6-8-16,11 6-15 15,7 1-8 1,0-2-9-16,0-8-3 16,-5-12-1-16,-9-6 1 15,-9-14 1-15,1-7 3 16,-11-14 7-16,-4-4 4 16,2-19 4-16,-7-8 4 15,6-20 3-15,2-9 3 16,-1-12 2-16,1-4-7 0,-5-3-12 15,-3 3-7-15,3 19-11 16,-4 11-4-16,-2 21-21 16,2 8-25-16,-2 11-83 15,0 5-69-15,4-4 107 16</inkml:trace>
  <inkml:trace contextRef="#ctx0" brushRef="#br0" timeOffset="16713.08">19402 515 597 0,'1'0'206'0,"-1"-4"181"0,-6 9-174 0,0-2 2 0,-7 8-100 0,1 2-30 0,-1 9-16 16,-3-3-7-16,7 9-18 15,4 4-1-15,2 7-9 16,3 1-5-16,5 1-11 16,2 4-8-16,14-10-8 0,6 0-1 15,12-10-1 1,10-4 1-16,11-18 3 15,-3-3 4-15,3-11 15 16,-10-5 10-16,-10-9 22 16,-4-2 9-16,-19-11 17 15,-6 5-2-15,-20-3-14 16,-13-5-11-16,-11 0-34 16,-10-2-9-16,4 10-21 0,-1 11-13 15,7 20-52-15,-3 7-32 16,0 8-110-16,7 2-120 15,5 3 193-15</inkml:trace>
  <inkml:trace contextRef="#ctx0" brushRef="#br0" timeOffset="17864.13">21841 317 287 0,'-3'-1'116'16,"-2"-2"93"-16,3 1-9 0,1-4-1 0,1 1 0 0,1 2-7 0,1-7-27 0,4 1-18 15,-3-2-38-15,5 3-14 16,-1-3-29 0,2 2-14-16,2 4-14 15,-1 3-2-15,1 10 6 16,-2 13 2-16,-1 18-9 16,-3 10-4-16,-5 12-14 0,0 7-8 15,0 2-5-15,-2 1-2 16,-1-4-33-16,0-2-25 15,-2-10-75-15,2-1-47 0,1-18-168 16,-6-4 193-16</inkml:trace>
  <inkml:trace contextRef="#ctx0" brushRef="#br0" timeOffset="18369.79">21498 587 741 0,'38'-13'148'0,"-1"-4"129"15,7 1-14-15,0-4-42 0,0 2-57 0,3 6-76 0,1 4-23 0,2 5-42 16,-7 3-13-16,-4 8-11 15,-6 6-4-15,-17 13-2 0,-8 1-1 16,-3 8 0 0,-4 1 3-16,10-9 3 15,2-3 2-15,4-14 6 16,7-9 2-16,0-10 3 16,3-9 4-16,-1-9 3 15,4-2 1-15,0-8 5 16,-3-4 2-16,-8 4 12 0,2 3 2 15,-9 12 11-15,-1 7 4 0,-6 16-10 32,0 10-1-32,-5 26-12 0,0 6-6 15,0 27-3-15,3 8-4 16,3 10-6-16,5 0-3 16,2-8-4-16,-10-4-1 0,2-9-2 15,-10-6 0-15,-1-14-3 16,-4-3-8-16,-10-12-32 15,-1-8-26 1,-12-12-72-16,-5-12-45 0,0-12-207 16,0-8 222-16</inkml:trace>
  <inkml:trace contextRef="#ctx0" brushRef="#br0" timeOffset="18820.05">22562 568 1378 0,'9'36'159'0,"-6"12"84"0,5 9-45 0,-8 13-52 0,0 8-68 0,0-3-48 0,2-2-5 0,1-7-15 15,0-4-5-15,3-10-33 16,-2-2-28-16,-4-12-84 15,1-6-52 1,-1-13-82-16,-3-12-41 16,-8-16-5-16,-2-15 60 0,1-17 178 15,-1-15 112-15,4-25 177 16,1-10 35-16,0-13 12 16,6-2-19-16,12 22-54 15,2 17-20-15,9 24-32 16,6 16-12-16,6 21-3 15,2 6-7-15,-1 5-29 16,3 10-14-16,-4 4-31 16,-5 5-15-16,-6 1-14 0,-8-1-4 15,-15 6 3 1,-12 0-7-16,-14 4-28 16,-9 4-22-16,-13-1-60 0,0-4-38 0,3-5-151 15,4-7-183 1,28-10 277-1</inkml:trace>
  <inkml:trace contextRef="#ctx0" brushRef="#br0" timeOffset="19158.77">23086 636 943 0,'1'16'193'0,"-1"1"135"0,2-9-161 16,7 0 20-16,5-10-98 0,2-4-20 0,8-10-4 0,-1-3-11 0,1-4-4 0,-2-1 2 15,-4 2 14-15,-11 1 10 16,-11-2 9-16,-14 1-4 0,-15 6-31 16,2 3-18-1,-7 12-30-15,2 7-4 0,-1 18 1 16,10 10 1-1,16 11 5-15,10 2 7 16,21 6 0-16,2-1 0 16,21-4-4-16,4-6-5 15,13-9-13-15,13-7-24 16,4-7-95-16,7-7-88 16,-5 4 114-16</inkml:trace>
  <inkml:trace contextRef="#ctx0" brushRef="#br0" timeOffset="20694.91">18460 1883 556 0,'0'-4'107'0,"0"1"123"0,0-4-19 0,0 2-8 0,-6-1 4 0,-4 1-23 0,-4 2-17 16,-2-1-44-16,-7 0-31 16,-7 3-22-16,-10 1-16 0,-6 1-28 15,7 7-4-15,-2 5-26 16,6 4-4-16,19 5 1 16,5 5 2-16,26 2 6 15,11 4 5-15,20-5 4 16,8 0-1-1,-2-1-1-15,5-2-1 0,-7 1-1 16,-7-1 0-16,-13 2 1 16,-13-2 4-16,-20 3 6 15,-11-2 2-15,-24 2-2 16,-6 0-4-16,-18-9-24 16,-1 2-22-16,-13-9-62 15,-1-8-39-15,12-11-105 16,4-10-120-16,21-16 207 15</inkml:trace>
  <inkml:trace contextRef="#ctx0" brushRef="#br0" timeOffset="20891.47">18214 1612 1361 0,'11'-5'184'0,"2"-1"101"0,1 14-99 0,-5 5-43 0,13 23-85 15,-4 8-27-15,-4 22-17 0,6 16-4 0,-20 21-9 16,-4 15 3-16,-6 21-63 16,-9-7-59-16,3-7-209 31,1-12 176-31</inkml:trace>
  <inkml:trace contextRef="#ctx0" brushRef="#br0" timeOffset="21357.59">18985 2017 927 0,'11'-20'189'0,"-1"1"85"0,-7-6-31 0,-3 3-15 0,-11-2-75 16,-5 4-24-16,-12 1-33 16,-10 6-29-16,-13 11-52 15,-4 7-15-15,-3 27-17 16,6 10-3-16,11 23 4 16,5 6 2-16,24-8 1 0,12-6-2 15,19-19 1-15,8-13 2 16,6-14 9-16,7-11 7 15,4-13 7-15,0-10 5 0,2-17 10 16,-4-2 5 0,-7-9 14-16,-8-1 6 0,-11 3 11 15,-8 2-1-15,-7 17-4 16,-1 5-5-16,0 25-26 16,-4 0-11-1,-4 27-15-15,0 12-8 0,-6 18 1 16,7 3-15-1,7-5-55-15,5-5-34 0,6-17-153 16,14-1-57-16,13-15 172 16</inkml:trace>
  <inkml:trace contextRef="#ctx0" brushRef="#br0" timeOffset="21663.27">19375 1836 1387 0,'-22'-5'114'0,"-2"10"66"0,-1 9-56 15,1 16-48-15,2 16-32 0,6 8-33 0,9 2-3 0,10-5-2 16,14-5-1-16,19-21 11 0,12-9 11 16,10-16 30-16,12-8 11 15,-7-14 8-15,-3-8 0 16,-13-8-15-16,-8-3-5 15,-13-2-6-15,-17-3-5 16,-15 4-11-16,-13 1-7 16,-19 11-24-16,-9 8-11 0,-20 14-30 15,1 11-25 1,1 16-65-16,5 6-63 16,24 12 104-16</inkml:trace>
  <inkml:trace contextRef="#ctx0" brushRef="#br0" timeOffset="22675.46">21745 2066 622 0,'-7'-12'152'0,"-2"-6"184"0,2 4-78 0,0-2-41 0,-3 1-49 0,2-4-73 0,-4 3-23 15,-7 5-25-15,-5 5-10 16,-6 9-22-16,-6 9-8 16,-7 23-10-16,1 6-5 0,1 13 2 15,9 1 1 1,19 0 2-16,10-11 3 16,11-14 6-16,13-8 8 0,9-12 29 31,7-10 13-31,9-14 8 0,3-10 0 0,-3-12-10 15,1-7-4-15,-7-7 8 16,-12 2-3-16,-4 4-12 16,-7 8-9-16,-9 12-18 15,-3 10-4-15,-7 14-12 16,-3 13-2-16,-7 13-6 16,1 11-3-16,6 2 4 15,0 2 0-15,15-11 1 16,5-8 1-16,9-9 4 15,6-5 3-15,3-8 2 16,-1 0 1-16,1-7-3 16,-5 4-2-16,-4 3-17 0,-4 8-16 15,-10 8-16-15,-2 4-40 16,-8 6 17-16,0-4 15 16,-2-13 21-16,2-7 46 0,0-1 23 15,3-7 11-15,5-10 24 16,-3-6 9-16,6-9 2 15,-1-3-4 1,7-7-26-16,8 0-14 16,11-3-26-16,5 5-9 15,8 4-7-15,2 7-3 16,-10 7-40-16,-2 6-37 16,-2 5-136-16,-9 4-162 15,10 4 216-15</inkml:trace>
  <inkml:trace contextRef="#ctx0" brushRef="#br0" timeOffset="23405.88">22716 2036 1537 0,'-6'-20'205'0,"-7"-7"-30"0,-7-9-40 0,-2 3-36 0,-5 9-32 0,-1 10-16 0,-6 15-33 0,3 17-12 16,-4 20-12-16,5 4-3 0,8 10 2 0,6-3 0 0,16-17 2 15,4-2-1-15,16-21 5 16,4-3 4-16,3-12 12 16,1-8 9-16,0-10 14 15,-1-4 6-15,-3-4 12 16,-2-2-2-16,-6 5-14 15,-4 7-1-15,-4 11-11 16,-6 8-9-16,-7 20-11 16,0 15-7-16,4 23-7 15,-2 7 1-15,3 7 6 0,0-1 1 16,0-7 0-16,0 2-1 16,-8-3 0-16,-3-6 0 15,-5-5-6-15,-8-5-6 16,-3-11-1-1,-1-3 0-15,-4-13 8 0,2-10 8 16,5-9-3-16,2-3-7 16,-1-15-33-16,-5-5-19 15,6-12-79-15,-2-4-46 16,10 3-288-16,14 9 275 16</inkml:trace>
  <inkml:trace contextRef="#ctx0" brushRef="#br0" timeOffset="24772.03">22895 1905 1096 0,'3'0'157'0,"-5"0"79"0,1 2-9 0,-14 6-85 0,0 8-53 0,-3 7-43 0,3 7-13 0,10 10-27 0,5 4-6 15,11-5-2-15,8-1 0 16,17-9 2-16,3-6 1 16,9-12 5-16,-6-8 4 15,-2-9 9-15,-4-8 10 0,-4-5 13 16,-1-9 7-16,-2-9 16 16,-6 1 4-16,-7-2 8 15,0 7-4-15,-10 9-17 16,-4 3-15-16,-5 19-32 15,-8 6-9-15,-1 18-13 16,0 6 0-16,-1 12 5 16,9 2 3-16,5-7 1 15,7-9-1-15,12-11 5 16,6-6 3-16,4-9 4 16,4-5 3-16,6-13-2 15,1-6 0-15,5-3-1 16,-4-2-1-16,1 5-4 15,1 4-2-15,-16 11-6 16,-4 7-5-16,-13 22-5 16,-11 6-8-16,-9 8-10 0,-2 1-5 15,-4-9-7-15,11-1 5 16,2-11 19-16,5-9 10 16,8-7 18-16,3-9 7 15,2-8 9-15,0-5 3 16,5-12 1-1,-7-3-3-15,11-9-14 16,2 6-7-16,-2 12-10 0,0 11-8 0,-3 21-8 16,-6 9 0-1,-6 19-14-15,-3 4 0 0,0 2 4 16,-4 0 1 0,0-13 22-16,2-8 5 0,0-11 0 15,-1-6 4-15,4-7 3 16,2-6 1-16,-1-11 13 15,7-1 0-15,-2-3-5 16,-1-2-3-16,2 6-7 16,0 7-5-16,-3 9-7 15,1 11 0-15,-8 14 1 16,1 4 2-16,0 6 7 16,4-1 1-16,12-7 0 15,3-6 1-15,3-13 0 16,9-2 2-16,2-9 4 15,2-3 0-15,0 0 19 0,-6-10 11 16,-8-1 18-16,-4 0 8 16,-10-2-12-16,-2 0-12 15,-12 5-19 1,1 8-11-16,-13 14-15 0,-1 13-4 16,-8 9-4-1,-2 4-2-15,10 1-1 0,4-1 2 16,20-11 3-16,6-1 5 15,7-9 10-15,2-2 4 16,1-9 0-16,-9 0 0 16,8-4-4-16,2 1-2 0,6 6-4 15,2 1-8-15,-7 8-23 16,-2 10-6 0,-11 3-36-16,1 5 4 0,-3-1 26 15,-2-7 6 1,5-6 45-16,4-6 3 0,5-5 27 15,2-9 15 1,-2-7 34-16,2-8 18 0,-5-10 1 16,2-6-2-16,-5-13-23 15,5-12-10-15,2-21-27 16,0-10-10-16,2-22-13 16,0 0-10-16,-7 22 5 15,-5 28-1-15,-12 50-8 16,-4 25 0-16,-9 39-8 15,-7 14-4-15,-6 30 6 16,2 2 0-16,1 4-13 16,4-7-21-16,6-6-62 15,1-9-40-15,13-9-114 16,1-4-95-16,-1-9 197 16</inkml:trace>
  <inkml:trace contextRef="#ctx0" brushRef="#br0" timeOffset="24942.21">24808 1670 1487 0,'35'15'105'0,"6"2"8"0,8 0 8 16,5-7-52-16,1 1-75 0,8-8-329 0,8 5 238 0</inkml:trace>
  <inkml:trace contextRef="#ctx0" brushRef="#br0" timeOffset="32615.41">18099 2768 261 0,'0'0'75'16,"-3"5"79"-16,-8 0-39 0,0 4 9 0,6 2-10 0,5-3-6 0,5 0 0 0,15 1 4 15,12-6 1-15,12-1 1 16,14-2-12-16,10-8-4 16,11-4-17-16,0-3-13 15,12-2-28-15,12 3-13 0,13-5-17 16,6 5-3-16,-10 7-5 15,-9-2 0 1,-23 7 0-16,-6 1 0 16,-12 1 0-16,-4 0 2 15,-19 0 1-15,-10 1 2 0,-28-1 5 16,6 2-1-16,-33-1 1 16,-11 1-1-16,-19-2-6 15,-4 2 0 1,-12 1-3-16,-4 0-2 0,-25 0 0 15,-9 3-1-15,-23-1-7 16,2 5-5-16,11 2-6 16,5 2-1-16,11 10 4 15,5-5 5-15,21 6 7 16,15-3 1-16,32-6 0 16,15-2 2-16,32-6 7 15,15-6 6-15,37-4 12 16,14-6 2-16,21-8-2 15,1 1-4-15,11-9-7 0,11-1-6 16,10 0-5-16,4 4 0 16,-13 2-3-1,-20 3 2-15,-13 4 3 0,-5 1-1 16,-18 4 1-16,-3 3 1 16,-26 2 1-16,-18-3 3 15,-23 4 2-15,-12 1-2 16,-30-2-2-16,-9 1-4 15,-27-1-3-15,-10 2-3 16,-6 0-18-16,-11 0-4 16,-18 0-1-16,2 3 1 15,8 5 18-15,14 5 4 0,46 1 2 16,21 2 3-16,32-1 8 16,23 3 4-16,28-10 6 15,21-2-2-15,31-12-7 16,5-7-4-16,14-7-4 15,-5-6-17 1,-6 0-137-16,-1-4 107 0</inkml:trace>
  <inkml:trace contextRef="#ctx0" brushRef="#br0" timeOffset="48381.75">2175 10929 540 0,'-5'5'91'0,"5"-5"88"0,1-8-3 0,6-6-14 0,2 0-19 0,-4-1-21 0,-5 1-13 0,-11 3-15 0,0 7-11 0,-14 2-11 0,-9 0-2 0,-8 6-11 16,-13-4 0-16,-4 4-11 16,1-1-16-16,1 1-12 15,5 0-7-15,11-1-7 16,3 2-2-16,11 5 6 16,2 4 4-16,5 8 8 15,4 2 2-15,3 9-7 16,5 5-5-16,2 14-7 15,4 6-4-15,7 13-2 16,5 9 0-16,2 13-2 16,1 10-1-16,-2 18-4 0,-6 15-6 15,-1 18-17 1,-2 9-17-16,1-2-30 0,-1 0 0 0,4-21 20 16,-1-11 18-1,3-31 36-15,-2-14 6 16,5-26 2-16,2-12-1 15,-1-18 3-15,-1-6 1 0,-3-9 2 16,0-7-1 0,-5 0 0-16,-1-2-2 0,-2 8-4 15,-3 4 0-15,1 9-2 16,-1 8 0-16,-2-1 1 16,5 1-1-16,3-8 1 15,2 0 5 1,9-7 18-16,7 1 5 0,10-7 13 15,15-2 1-15,22-2-14 16,14-4-6-16,19-2-13 16,1-2-5-16,15-8-24 15,9-5-50-15,13-7 43 16</inkml:trace>
  <inkml:trace contextRef="#ctx0" brushRef="#br0" timeOffset="66038.14">3893 11364 402 0,'-11'-1'85'0,"-4"1"84"0,0 6-28 0,-1 1-40 0,-5 2-13 0,5 4-18 0,-1-6-4 0,1 5-3 16,4-5 3-16,4-3 0 0,-2 3-3 0,6-7-2 16,4 0-6-16,0 0 2 15,-7 0 2-15,7 11-8 16,0-6 1-16,-1 11-10 15,1 3-9-15,0-3-13 0,0-2-7 16,8-5-4 0,4-2 4-16,9-9 17 15,13 0 9-15,14-1 7 16,9-1-3-16,14 0-10 16,1 1-9-16,12 3-9 15,-2-1-5-15,14 1-7 16,10 1-2-16,15 4-1 15,7 0 0-15,0-2 2 16,-8 2 0-16,-15-4 1 16,-4 2 1-16,5-3 1 15,-3-8 0-15,-12-4 0 0,-4 1 3 16,-30 1-121-16,-7 7-191 16,-14 24 183-16</inkml:trace>
  <inkml:trace contextRef="#ctx0" brushRef="#br0" timeOffset="74767.7">13109 7209 361 0,'-3'5'132'0,"0"1"137"0,-5 2-17 0,0-5-47 0,-2 3-23 0,-1-2-47 0,5-3-24 16,-2-1-41-16,8 0-9 0,0 0 1 15,-2-1 2-15,4-3-5 16,9 4-9-16,8 0-17 16,16 2-1-16,15 0-6 0,12-2 4 15,15 4-6 1,3-4-6-16,1 0-6 16,-4 0-6-16,-9 0-2 15,-11-1 0-15,-8-1 1 16,-8 2 0-16,-14 0 3 15,-8 0 1-15,-19 0 2 16,-8-1 2-16,-19 4-2 16,-11 6-3-16,-17 2-4 15,-13-1-1-15,-25-4-2 0,-3 0-4 16,-12-3-7-16,4-3-5 16,25 0-6-1,13-7 1-15,22 5 4 16,12 2 1-16,20 6-1 15,12 5 0-15,17 4 3 0,13 0 2 16,21 1 13-16,8-3 5 16,20-1 4-16,18-5 5 0,4-1 0 15,-5-6 1-15,-9 0 3 16,-15-5-3-16,-21 2-1 16,-12-2-2-16,-22 4 5 15,-15 1 1-15,-13-7-2 16,-19 7-2-16,-24-1-11 0,-12 2-9 0,-11 7-29 31,-4 5-16-31,12 11-19 16,15 2-12-16,24 9-27 15,18 3-45-15,23-3 86 16</inkml:trace>
  <inkml:trace contextRef="#ctx0" brushRef="#br0" timeOffset="78099.05">3825 7277 200 0,'0'0'71'0,"0"1"85"0,-2 1 7 0,1 3-21 0,-4 1-13 0,2 0-44 15,1 5-24-15,1 0-34 0,1 4-10 0,1-3-5 0,9-2 6 0,5-4 16 0,1-1 7 16,13-5 22-16,4-3 8 15,11-2 10 1,11 0 6-16,5 0-5 16,5 2-10-16,6 5-23 15,4 6-11-15,17 0-19 0,17 3-5 16,25-4-8 0,8-2-4-16,5-8 0 15,-1-8 1-15,12-6 0 0,3-5 0 16,-14 4-1-16,-7-2-1 15,-36 9-52-15,-3 4-98 16,-16 11 90-16</inkml:trace>
  <inkml:trace contextRef="#ctx0" brushRef="#br0" timeOffset="88862.19">5363 8165 135 0,'0'3'40'0,"-6"0"59"16,-1 2-12-16,-4-4 25 0,3-1 3 0,2 3 2 0,-2-1-2 0,3 4-12 0,-3-4-9 0,5 3-25 15,0-1-16-15,6-2-10 0,7-2 9 0,7 0 37 0,7-5 10 0,14 2 2 16,0 0-9-16,7 3-32 16,4-2-16-16,2 4-20 15,2 1-10-15,7 0-9 16,3 2-1 0,7-5 0-16,10-2 1 0,-6-2 1 15,-4 2 0-15,-21 2 5 16,-16 3 5-16,-21 4 6 15,-5 4 5-15,-23-4 4 16,-8 1-1-16,-25-1-5 16,-12-3-4-16,-18-4-11 0,-9 0-3 15,4-1-7-15,-1-4-4 16,6 5-14-16,3 2-5 16,5 6 0-1,10 1 1-15,18 2 11 0,16-6 1 16,27 3 2-16,11-5 0 15,19 0 9-15,15 3 8 16,5-4 15-16,5-1 4 16,10-4 1-16,-2-5-3 15,14 0-10-15,5 1-6 16,10-4-4 0,6 1-1-16,-23 1 1 0,-12 2 3 0,-34 6 5 15,-15 1 4-15,-20 8 0 16,-19 3-2-16,-35 8-18 15,-13-2-13-15,-17 5-6 16,0-5-2-16,10 2 15 16,10-6 7-16,13-10 1 15,15 0 1-15,18 0 1 16,15-3 2-16,21 0 5 16,10 0 5-16,18 0 1 15,9 0-3-15,8 4-5 16,10-3-3-16,4 1-3 15,10-2-1-15,-5 6-34 16,-5 0-60-16,-19-1-323 16,-13 3 262-16</inkml:trace>
  <inkml:trace contextRef="#ctx0" brushRef="#br0" timeOffset="90613.19">3586 8343 304 0,'5'-8'101'0,"-2"-1"81"0,2 1-42 0,1-3-8 0,-1 6-25 0,3-1 4 15,5 2-5-15,4 4-2 16,11 0-8-16,10 0-13 15,19 4-23-15,3 2-14 16,27-3-16-16,4 2-7 16,10 3-11-16,-1 0 0 0,-7-2-3 15,-2-1-2 1,-6 1-1-16,1-5 1 16,-20 9-1-16,-13-2 2 0,-26 0 4 15,-9-2 1-15,-15-3 4 16,-3 0 1-16,-18-3-22 15,-10-3-36-15,-21-6-203 16,-8-5 155-16</inkml:trace>
  <inkml:trace contextRef="#ctx0" brushRef="#br0" timeOffset="153140.81">2460 5583 467 0,'-11'0'30'0,"0"0"32"0,0 2-16 16,0-2 5-16,5 0 16 0,1 0 17 0,3 1 8 0,1 2 8 0,1 8-8 0,-5-1-21 0,2 6-13 15,3-5-16-15,3-7 3 0,5 3 19 16,3-9 10-16,8-4 16 16,6 3-6-16,11-5-21 15,7 0-11-15,9 0-26 16,3 3-7-16,0-1-10 16,1 4-3-16,-4 2-2 15,-8 0 1-15,3 0 13 16,1 0 7-16,0-3 12 15,9-1 7-15,8 2-7 16,4 0-1-16,15 2-10 16,-4 0-8-16,6 2-6 15,-7 0-6-15,-5 2-3 16,0-4-1-16,11 0-1 16,8 0 0-16,14 0-1 15,-3 0 1-15,-7 2 0 16,-11 1 0-16,-16 5 1 0,-1-2 0 15,-6 2 0-15,5 3 0 16,6 0-1-16,1 2 1 16,-4-4-1-16,3 1 0 15,-5-1-1-15,2-1 0 16,6 0 0-16,1 1-1 16,15 2 1-16,11 5 0 0,3 0 1 15,-7 1-1 1,-11-1 1-16,-2-8 0 15,5 1-1-15,10 4 1 0,10-3-1 16,0-4 1-16,-6-1 0 16,-7-4 0-16,-6 5-1 15,12 2 1-15,8 5-1 16,4 0 0-16,-5-1-1 16,-8 1 0-16,-8-1-1 15,4-1 0-15,13-1-1 16,2-1 0-16,5-1 2 15,-3-6-1-15,-8-2 1 16,6-2 0-16,3-6 1 16,10 5 0-16,-2 2 1 15,-10-7 1-15,2 8 1 16,2 0 1-16,15-2-2 16,4 4 0-16,-9-4-3 15,-7 1-1-15,12-6-1 16,7 1-1-16,2 0 3 0,3-2 4 15,-12-2 12-15,10 6 7 16,-3-6 0-16,-9 1-3 16,-8-1-8-16,-13 2-5 15,-5 0 5-15,-1 2-22 16,-12-2 9-16</inkml:trace>
  <inkml:trace contextRef="#ctx0" brushRef="#br0" timeOffset="156330.59">2873 5528 100 0,'-1'33'28'0,"-7"2"74"0,3-2 11 0,-4-8 28 0,7-3 8 0,1-9-16 0,-1-2-5 0,-3-5-20 16,-1 2-15-16,-13 1-40 16,0 4-22-16,-20-5-20 15,-5 3-4-15,-12-3-1 16,-7-7 1-16,-1-8 3 16,-1-9 2-16,5-13 4 15,8-7 3-15,9-6 5 0,5-6 9 16,8 6 15-1,5-1 8-15,6 12 9 16,5-3-4-16,5 8-11 16,4 0-9-16,5-2-18 15,9-5-5-15,12-11-5 16,10-4 0-16,9-10 7 16,4-11 3-16,13-2-4 0,7-3-2 15,17 1-8-15,6 8-4 16,3 9 1-16,-8 8 2 0,-5 18 5 15,-6 7-1-15,-3 15-1 16,1 5-2-16,2 6-6 16,6 5 0-1,4 4 18-15,-4 4 5 16,-4 6 11-16,-16 5 3 0,-9 12-12 16,-8 9-2-16,-9 13-4 15,-5 7-2-15,-17 8-6 16,-1-1-3-16,-5-7-5 15,-1-2-1-15,1-6-3 16,-6-4 2-16,-4-6 0 16,-4-1 1-16,-15 0 3 15,-1 1 1-15,-25-2 1 16,-15-1 0-16,-38 0 1 16,-14-9-2-16,-10-11 0 15,-3-8-3-15,-6-21-66 16,-4-10-88-16,0-33 85 15</inkml:trace>
  <inkml:trace contextRef="#ctx0" brushRef="#br0" timeOffset="165485.66">2477 8510 159 0,'-3'-17'79'0,"-1"1"59"0,0 5 22 0,0 5 7 16,-4 6-12-16,-2 0-18 0,1 4-29 0,-9 4-10 0,3 5-16 0,-1 3-3 0,2-4-5 0,3 1-11 15,1-5-16 1,10-8-5-16,-1-5-5 15,1-1 0-15,8-7 1 16,-2 0-1-16,5 9-3 0,2-3 4 16,1 4 1-16,6 2-3 15,9-6-9-15,8 4-6 16,16 2-1-16,3-6 4 16,9 3 0-16,-2 2 0 15,0 0-10 1,-1 2-6-16,2 4-6 0,4-3-1 15,14 1 0-15,4-4 1 0,22-3 0 16,1-6-2 0,2-1 13-1,-3-1 2-15,3 1 1 0,4 4 3 16,14 3-15-16,-1 3-1 16,-9 1 0-16,-7 1 0 0,1 0-1 15,5-3 1 1,7 3 17-16,-3-2 4 0,-12 0 6 15,-4 2 2-15,-4 2-15 16,10 4-5-16,-1 7-4 16,-6 0-1-16,-12 7 1 15,-22 1-1-15,-12-2 1 16,-12-8 3-16,-11 7 3 16,1-2 1-16,-10-3-3 0,3-2 0 15,-13-11-4 1,-1-5 0-16,-7-1 8 15,-4 0 4-15,-11-2 12 16,-17 1 2-16,-18 1-2 16,-9 1-5-16,-23 5-15 15,-6 0-4-15,-29 0-4 0,-17 5-1 16,-17-5-1-16,-8 0 0 16,5-9 0-16,-8-2 1 15,-5 3-3 1,4 0 1-16,4 9-18 0,-2 9-1 15,1-2 1-15,1 3 0 0,8-3 17 16,16-5-1-16,12-3 1 16,10 0-1-1,6-5-1-15,16 3-5 16,24-1 0-16,11-5 1 0,12 1 1 16,5-1 5-16,6-2 0 15,2-1 0-15,2 6-3 16,5 1-1-16,8 2-7 15,7 2-3-15,0 0-6 0,11 0 1 16,11 3 2 0,11 2 3-16,24-2 4 15,15 5 2-15,34-2 3 16,18 4 1-16,6 2 1 0,10 1 1 16,23-5 0-16,1-3-1 15,14-16 0-15,11-4 1 16,1-11 2-1,-3-7 4-15,0-4 2 16,-14-2 1-16,-15 6-20 0,-15 1-87 16,-23 5 66-16</inkml:trace>
  <inkml:trace contextRef="#ctx0" brushRef="#br0" timeOffset="180010.41">2854 8048 391 0,'-17'8'63'0,"-5"8"64"0,3-1 6 0,-5 4 11 16,2 0-8-16,10-3 1 0,-4-3-14 0,16-2-15 0,8-2-5 0,6 1-14 0,3 7-11 0,-6 10-8 0,0 11-9 0,-6 17-23 0,3 13-9 15,-3 17-21-15,-5 2-4 16,0 4-1-16,0-3-1 16,-2-4-2-1,4 1 0-15,9-9 0 0,0-13 0 16,16-17-3-1,3-13 1-15,12-19 8 0,4-8 4 16,8-11 1-16,3-6 0 16,-2-3-35-16,0 2-47 15,-3-6-217-15,-2 1 177 0</inkml:trace>
  <inkml:trace contextRef="#ctx0" brushRef="#br0" timeOffset="180604.32">3569 8661 608 0,'0'-7'127'0,"-1"3"125"0,-7 0-40 0,0 4-71 0,1 4-21 0,3-2-30 0,-1-2-8 0,8-3-1 0,-3-3-2 0,3-1-4 0,0 1-3 15,1 6-4-15,-1 1-4 0,-3 18-9 0,-3 8-7 0,-2 14-20 16,2 10-9-16,3 18-12 16,0 7-4-16,6 14-5 15,7 1-1-15,6-15-2 16,-2-7 0-16,7-28 0 16,2-6 0-16,-2-21 1 15,1-9 1-15,1-16 2 16,0-8 2-16,0-11 5 15,-3-2 0-15,-7 2 10 0,-6-4 2 16,-14 5 1 0,-3-4 1-16,-16 3-9 15,4-3-4-15,-1 6-5 16,3 2-3-16,6 11-2 0,1 6-1 16,9 8-2-16,-4 5 3 15,-1 3-27-15,2 3-23 16,-7 1-65-16,7 6-48 15,-6-4-178-15,2-5 195 0</inkml:trace>
  <inkml:trace contextRef="#ctx0" brushRef="#br0" timeOffset="181570.57">4053 8893 387 0,'4'-20'46'0,"-4"4"65"0,-8 2-3 0,-8 3-6 0,0 3 8 0,-9 5 0 16,0 3 5-16,1 3 0 0,0 3-5 0,7 2-26 0,0 5-14 15,-2 4-27-15,1 2-12 0,-5 6-22 16,2 2-6-1,7 1-3-15,6 2-3 0,10 0-2 32,9 3 1-32,16-1 7 15,3 1 6-15,12-14 20 0,5-5 18 16,7-7 26-16,-3-12 10 16,-7-5 11-16,-14-10-4 15,-16-7-12-15,-5-1-10 16,-10-4-21-16,-9 5-12 15,-15 4-17-15,-10 4-6 0,-15 5-9 16,-4 1-7-16,-3 3-31 16,1-1-14-16,13 4-19 15,5-5 3-15,18 5-3 16,17 7 3-16,-2 0-32 16,21 11-53-16,12 9-262 15,11 1 249-15</inkml:trace>
  <inkml:trace contextRef="#ctx0" brushRef="#br0" timeOffset="181976.37">4442 8991 695 0,'-4'-14'195'0,"-5"0"198"0,-1-4-180 0,-1-2-32 16,-1-4-56-16,-2 4-11 0,-1-1-26 0,1 5-11 0,-5 15-25 15,-1 2-16 1,-5 21-27-16,2 7-9 16,6 20-9-16,4 3-2 15,13-5-6-15,2-3-1 16,12-17 1-16,5-11 1 15,3-16 11-15,0-3 4 16,2-21 6-16,-2-4 3 0,-6-9 13 16,-2 3 5-16,-4 2 9 15,-9 4-1-15,-1 9-11 16,-3 9-6-16,-7 18-12 16,6 14-2-16,-3 13-5 15,6 8-2-15,2-1-50 16,10 1-40-16,13-12-82 15,5-4-73-15,8-11-69 16,12-8-83-16,5-8 223 16</inkml:trace>
  <inkml:trace contextRef="#ctx0" brushRef="#br0" timeOffset="182322.08">4905 9048 817 0,'-1'-13'214'0,"-9"1"186"0,-15 1-136 0,-5 7-58 0,-5 6-87 0,5 1-33 0,0 8-58 15,5 3-18 1,8 5-18-16,3 7-4 0,15 8-9 16,6-1-15-16,8-6-5 15,6-10 1-15,4-13 11 16,3-6 16-16,4-18 14 16,1-12 6-16,-8-14 14 15,-4-9 6 1,-8-10 11-16,-7-2 1 15,-6-3 3-15,-6-2 0 0,-9 5-3 16,7 9-3-16,-3 22-7 16,2 15-2-16,6 39-9 15,-5 18-3-15,5 30-13 16,3 18-6-16,4 12-17 16,14 8-35-16,9-8-65 0,3-7-88 15,6-23-177 1,3-14 215-16</inkml:trace>
  <inkml:trace contextRef="#ctx0" brushRef="#br0" timeOffset="182695.13">5688 9226 1245 0,'-6'-6'140'16,"-7"3"103"-16,-9 3-7 0,-3 12-103 0,-4 4-32 0,-6 11-63 0,6 7-26 0,2 0-19 16,1 0-13-16,14-9-21 15,6-6-7-15,17-15-1 16,6-12 11-16,11-13 21 15,-1-7 9-15,0-5 8 16,0-4 2-16,-10 7 4 16,0 0 1-16,-9 12 8 15,2 8 2-15,-7 12 3 0,-1 12-2 16,-2 13-11-16,0 6-14 16,7 3-62-16,3 0-55 0,7-7-200 15,7-7 182 1</inkml:trace>
  <inkml:trace contextRef="#ctx0" brushRef="#br0" timeOffset="183102.09">6234 9250 830 0,'-5'-5'215'0,"0"2"168"0,-18 3-170 0,-4 8-62 0,-13 4-102 0,2 4-23 0,8 6-24 15,8 7-7-15,13 2-12 16,6 5-21-16,15-10-11 16,4-3-3-16,13-15 2 15,2-6 15-15,-1-10 13 16,5-11 4-16,-7-13 11 16,-1-6 7-16,1-10 10 15,-4-8 7-15,0-8 14 16,-4-7 8-16,-10-6 5 15,-6-5 0-15,-11-1-10 16,0 6-9-16,-1 19 4 16,4 12 7-16,-3 27 8 0,4 8 1 15,-3 13-21 1,0 12-11-16,4 19-11 0,-4 10-1 16,9 31-1-16,0 9 0 15,0 18-20 1,8 2-16-16,-1-16-44 0,5-12-29 15,9-21-72 1,4-16-45-16,4-15 125 16</inkml:trace>
  <inkml:trace contextRef="#ctx0" brushRef="#br0" timeOffset="183710.53">6806 9231 644 0,'-3'-10'161'0,"-8"4"161"0,2 6-64 0,-10 6-89 0,-6 8-45 0,-9 10-68 16,-7 5-21-16,0 8-33 15,7 6-16-15,7-2-18 16,11-2-8-16,16-7-48 16,11-7-2-16,16-17 10 15,4-8 9-15,12-14 56 16,-3-10 22-16,-1-9 35 15,-4-8 16-15,-4-5 17 16,-2-10 13-16,-4-14-5 0,-3-7 3 16,-3-15 5-16,-7-4-13 15,-7 6-17-15,-5 8-14 16,-1 24-10-16,-4 19 0 16,5 37 4-16,-3 10-4 15,-5 36-16 1,3 19-10-16,4 29-11 15,-9 4 1-15,10-6-20 16,3-11-5-16,8-26-2 16,10-10-1-16,-2-21 18 0,4-8 5 15,3-14 2-15,-1-3 1 0,6-5 0 16,-2-5 1-16,-1 2 0 16,1 3-1-16,-3 2-3 15,0 6-20-15,-7 6-32 16,-4-1-10-16,-4 6-4 15,-1 0 17-15,-5 8 32 16,-4 2 11-16,-1 1 10 16,-1-3 2-16,-3-5 8 15,-2-5 14-15,1-7 29 16,-1-4 11-16,3-13 22 16,3-11-11-16,9-12-29 15,9-12-15-15,18-12-30 16,10-2-5-16,11-1-33 15,1 2-44-15,2 13 48 16</inkml:trace>
  <inkml:trace contextRef="#ctx0" brushRef="#br0" timeOffset="184365.39">5828 9824 781 0,'0'8'124'0,"2"3"97"0,1-5-18 0,2 3-24 0,-4 4-42 0,-1 0-37 0,2 1-59 16,1 3-10-16,3 2-13 15,-1 2-2-15,6-2-5 16,5-4-5-16,14-1 1 16,1-10 2-16,10-8 22 15,5-5 7-15,-8-13 12 16,-5-5 3-16,-8-9-2 16,-7-2 2-16,-12 5-6 15,-6 1-2-15,-16 7-15 16,-11 3-12-16,-18 16-40 15,-1 7-36-15,-5 15-71 16,3 6-51-16,18-3-257 0,8 2 263 16</inkml:trace>
  <inkml:trace contextRef="#ctx0" brushRef="#br0" timeOffset="184637.07">6615 9579 1371 0,'-3'-1'125'0,"-12"1"83"0,-11 3-36 0,-13 5-22 16,-7 4-42-16,0 3-41 0,-3 2-28 0,7 3-21 15,6 6-4-15,10 0-7 16,12 11-4-16,9 5-9 15,5 6-2-15,13 8-2 16,-2 4 1-16,8 3-48 16,0 4-47-16,-3-4-141 15,-1-7-192-15,0-7 248 16</inkml:trace>
  <inkml:trace contextRef="#ctx0" brushRef="#br0" timeOffset="184814.48">6358 9921 1184 0,'57'-22'76'0,"1"-4"12"0,12-3-14 0,1-9-135 0,6-1-292 0,-1-7 228 0</inkml:trace>
  <inkml:trace contextRef="#ctx0" brushRef="#br0" timeOffset="-209892.66">2735 5687 236 0,'-5'14'77'0,"-3"10"104"0,-5-3 11 0,-2 10-9 0,-3-4-10 0,2-5-49 0,2-9-32 0,2-13-31 16,2-10-1-16,9-3-6 15,1-1-4-15,9 2-25 16,-1 2-12-16,5 5-11 16,4 2-2-16,11 8-3 15,9 1 0-15,11 1 2 16,5-3-1 0,0 0 2-16,1-4 0 0,3 0 8 15,-8-2 3-15,-4 0 6 16,1-1 3-16,-19 2 10 15,-8-7 6-15,-18-3 5 16,-4 1-2-16,-22-9-12 16,-7 4-9-16,-13 0-10 15,-7 4 0-15,-13 10-3 16,-1 2-1-16,-8 10-2 16,1-3-1-16,18 3-3 0,6-9-3 15,46-2-5-15,3 5-1 16,36-15 0-1,22 13 3-15,15-4 19 0,-4-2-57 0,15 3 38 16</inkml:trace>
  <inkml:trace contextRef="#ctx0" brushRef="#br0" timeOffset="-197680.23">13838 3878 954 0,'4'-6'149'0,"0"0"111"0,-1-4-21 16,5 7-90-16,-5 2-45 0,0 4-46 0,-2 9-17 0,1 23-11 0,3 6-3 0,-5 25-15 0,0 13-1 0,0 14-8 16,-5 8-7-16,3 3-95 0,-1-3-58 15,2-16-188 1,1-11 169-16</inkml:trace>
  <inkml:trace contextRef="#ctx0" brushRef="#br0" timeOffset="-197422.7">13847 3986 830 0,'0'-70'189'0,"10"10"285"0,4 10-237 0,9 17-67 0,6 9-25 0,4 10-64 0,5 4-27 0,8 14-27 0,3 3-10 16,-12 12-17-16,-7 5 0 0,-17 9 2 15,-13-1 2-15,-21 2 3 16,-10 4 0-16,-20-5-18 16,-2 0-30-16,-1-9-77 15,-3-8-53-15,15-15-181 16,4-2 194-16</inkml:trace>
  <inkml:trace contextRef="#ctx0" brushRef="#br0" timeOffset="-197115.41">14604 3661 1502 0,'-25'3'92'16,"-8"6"31"-16,-8-2-7 0,-3 8-40 0,-4 0-30 0,12-1-39 0,8 5-6 0,14 1-5 0,9-2-3 15,14 4-3-15,12 0 2 0,9-2 4 0,5 2 2 0,1 2 2 0,-3 0 2 16,-8 4 1-16,-4 0 2 0,-21 7 1 15,-13 3 1 1,-17 0-14-16,-8 1-27 16,-9-6-83-16,1-1-76 15,2-20 99-15</inkml:trace>
  <inkml:trace contextRef="#ctx0" brushRef="#br0" timeOffset="-196534.7">14570 3888 996 0,'14'14'93'0,"6"0"46"0,-1-1 7 0,10-5-24 0,2-5-25 0,10-14-10 0,2-3-6 0,-1-10 5 0,-5-1-6 0,-12-4-12 15,-9-1-2-15,-13 0 0 0,-6 4 0 0,-21 4-10 0,-6 6-11 16,-11 14-28-16,-3 10-13 16,3 24-16-16,3 10-3 15,8 17 2-15,6-1 3 16,13 0 3-16,11-6 1 0,13-14 1 31,14-2-1-31,12-17 2 16,9-4 2-16,10-19 3 0,3-10 1 15,1-14 3-15,0-9 4 16,-12-8 20-16,-4 1 4 16,-13-1 8-16,-6 11 2 15,-16 13-16-15,-10 18-3 16,-7 6-17-16,-3 21-8 0,-12 18-7 16,5 14-1-1,5 0 3-15,10 4-5 0,13-19 0 16,9-12 1-16,12-21 4 15,2-15 7-15,-1-13 7 16,1-13 2-16,1-7 3 16,-1-1 1-16,-7-1 2 15,-1 9-1-15,-8 9-11 16,-6 11-6-16,-5 23-10 16,-7 13-3-16,6 18 2 15,-4 10-8-15,11 4-61 16,3-3-59-16,16-5-213 15,8-13-39-15,8-17 189 0</inkml:trace>
  <inkml:trace contextRef="#ctx0" brushRef="#br0" timeOffset="-195932.1">15953 3982 1343 0,'-1'-45'172'0,"-14"5"131"0,-8 10-44 15,-10 22-118-15,-7 13-46 0,-2 27-70 0,1 13-19 0,6 18-11 0,10 2-3 16,18-5-27-16,7-5-18 0,13-15-15 16,6-12-2-16,8-15 22 15,1-9 19-15,4-13 20 16,-6-10 8-16,0-17 10 16,-1-7 5-16,-6-17 20 15,1-9 11-15,-9-16 24 16,-6-8 10-16,-5-5-5 15,-3 5-8-15,0 27-1 16,-2 17-3-16,0 44-17 16,-2 21-8-16,-3 31-31 15,-3 19-12-15,1 21-5 16,-1 8-4-16,8 12-40 16,7-1-16-16,15-17-42 15,4-11-5-15,14-31 26 16,2-9 14-16,11-19 13 15,-6-14 14-15,7-12 22 16,-5-13 8-16,-7-13 61 0,1 0 13 16,-15-2 25-1,-1 5 5-15,-9 9-12 0,-8 9-10 16,-5 16-30-16,0 12-9 16,0 11-18-16,0 5-2 0,9-4-1 15,2-11-1 1,10-10 3-16,2-7 1 15,12-16 4-15,-3-1 4 0,1-9 14 32,-3 1 10-32,-7 0 15 0,-8 1 7 15,-15 5-2-15,-11-1-14 0,-18 12-38 16,-7 8-28 0,-13 19-62-16,-1 6-41 15,-4 2-154-15,-5-4 161 16</inkml:trace>
  <inkml:trace contextRef="#ctx0" brushRef="#br0" timeOffset="-195505.23">17244 3943 1272 0,'9'0'150'0,"1"0"99"0,-1 2-16 0,-9 12-84 0,0 8-51 15,-8 8-66-15,5 8-15 0,3 4-11 0,3-1-6 0,15-6-25 0,0-4-22 0,8-10-73 0,-1-2-65 0,-1-10 99 16</inkml:trace>
  <inkml:trace contextRef="#ctx0" brushRef="#br0" timeOffset="-195316.11">17207 3856 1762 0,'5'-11'46'0,"5"-5"-30"0,2 1-13 0,7-7-67 0,6-2-90 0,12 3 89 16</inkml:trace>
  <inkml:trace contextRef="#ctx0" brushRef="#br0" timeOffset="-194965.4">17693 4058 1386 0,'-9'43'154'0,"-2"-7"74"0,4-12 14 0,0-13-76 0,5-11-42 16,4-21-48-16,5-6-19 0,1-1-38 0,7 1-10 0,2 10-10 0,0 4-4 0,5 13-6 15,-4 6-2-15,5 18 0 16,-4 5 0-16,10 8 7 15,-1 1-1-15,1-13 4 32,5-7 1-32,-5-17 5 0,-4-7 5 0,-3-11 8 15,-5-5 3-15,-4-11 10 16,-2 3 0-16,-8-2-5 16,0 4-4-16,5 12-15 15,-2 3-5-15,7 12-5 0,8 1 2 16,16 12 3-1,4 2 4-15,10 12 7 0,3-1 0 16,-7 2 1 0,-11-2 0-16,-17 0-7 0,-9-6-7 15,-21 5-43-15,-8-1-33 16,-29 1-120-16,-4-7-77 16,-11-2 148-16</inkml:trace>
  <inkml:trace contextRef="#ctx0" brushRef="#br0" timeOffset="-194752.35">18241 3576 1024 0,'34'-21'227'0,"1"4"247"0,-8 21-238 0,-10 14 0 0,7 23-74 0,0 9-30 0,2 16-43 15,6 4-21-15,-2-1-35 0,-2 4-15 16,4-7-25-16,1-1-21 15,-5-4-83-15,1 4-51 16,-12-15-205 0,-9 4 199-16</inkml:trace>
  <inkml:trace contextRef="#ctx0" brushRef="#br0" timeOffset="-194530.19">18481 4020 1917 0,'3'-6'71'0,"5"0"73"0,4 2-23 0,7 0-11 0,13 4-44 15,6 1-41-15,3 4-11 0,1 6-5 0,4-1-4 0,-4 8-5 0,6 6-1 16,-6 1-32-16,7 2-28 0,-14-3-108 0,-10-7-95 0,-7-3 141 15</inkml:trace>
  <inkml:trace contextRef="#ctx0" brushRef="#br0" timeOffset="-193750.11">18965 4033 287 0,'-5'5'135'0,"0"2"54"15,5 9-23-15,2 5-25 0,9 6-82 0,2 1-13 0,2 7-15 0,-2-4-12 0,-2-2-11 0,0-1 11 0,-8-9 41 0,-3-3 25 16,-1-8 47-16,-1-8 7 0,-6-7-14 16,3-9-9-1,-4-9-7-15,4-5 0 16,2-14 1-16,-2-5-6 16,5-6-28-16,8 0-17 15,3 6-31 1,5 6-14-16,6 17-20 0,-1 5-8 15,6 13-53-15,2 0-59 16,3 8-183-16,4 0-261 0,2 10 319 16</inkml:trace>
  <inkml:trace contextRef="#ctx0" brushRef="#br0" timeOffset="-193458.59">19467 3907 1473 0,'-13'-3'168'0,"-9"-2"99"0,-7 2-50 0,-8 3-72 0,-6 6-58 0,4 3-54 0,4 9-12 0,13 1-23 16,9 3-10-16,19 1-9 0,10 3 1 0,16 0 7 15,12 4 5-15,2 4 8 16,3-3 0-16,-5 2 5 0,-14-3 0 15,-18 2 4-15,-13-4 2 16,-32 2 2 0,-10-2-1-16,-17-4-12 0,-3-10-23 15,5-9-98-15,4-11-67 16,5-12-185-16,2-13 189 16</inkml:trace>
  <inkml:trace contextRef="#ctx0" brushRef="#br0" timeOffset="-192864.78">20662 3416 1426 0,'0'-3'152'0,"3"0"116"0,-3 17-126 0,-3 10 6 0,-8 25-68 0,0 14-34 0,2 28-28 16,-2 12-4-16,1 12-12 0,1 2-1 0,9-7-30 0,9-4-17 0,17-26-9 15,5-15 1-15,12-32 33 16,1-17 18-1,5-18 15-15,0-12 10 0,-5-19 26 16,-5-7 14 0,-7-15 30-16,-15 1 6 15,-3 4-24-15,-4 11-7 0,-5 20-30 16,-2 17-23-16,6 4-8 16,4 17-8-16,6 20-9 15,-4 2 6-15,8 8 5 16,0-5 0-16,4-12 0 15,3-9 0-15,3-15-7 16,-4-3-7-16,-4-13-69 16,-6-6-78-16,-7-18-231 15,-2-10 214-15</inkml:trace>
  <inkml:trace contextRef="#ctx0" brushRef="#br0" timeOffset="-192670.52">21060 3602 1971 0,'-11'5'140'0,"1"-3"36"0,4-4-98 0,6-6-7 0,-3-6-112 0,0-2-62 0,6-9-208 0,3 1 179 0</inkml:trace>
  <inkml:trace contextRef="#ctx0" brushRef="#br0" timeOffset="-192516.28">21314 3356 1341 0,'0'8'151'0,"0"5"210"0,1 4-150 0,10 21 7 0,2 16-28 0,0 20-84 0,1 13-27 0,-5 17-43 0,-2-2-17 0,2 12-11 15,1-7-25-15,-1-8-73 0,5-6-97 0,2-30-200 16,-3-1 209-16</inkml:trace>
  <inkml:trace contextRef="#ctx0" brushRef="#br0" timeOffset="-192129.8">21812 3736 1322 0,'-17'13'140'0,"-2"3"205"0,-14 11-234 0,-5 6 15 0,-4 5-15 0,-1 3-32 15,3-2-38-15,7 0-15 0,13-2-28 16,17 1-7-16,23-5 0 16,10 3 2-16,21 0 7 15,2-1 2-15,7-15 3 16,3-1 0-16,4-19 4 15,0-8 2-15,0-9 15 16,-1-8 9-16,-17-7 24 16,-8 1 8-16,-24-2 19 15,-17 1 5-15,-23 8-13 16,-7 9-11-16,-16 15-36 16,0 14-19-16,4 30-15 15,2 11-2-15,21 5 0 16,10 2-1-16,21-12-3 15,12-4-13-15,15-16-39 16,4-7-37-16,20-15-131 16,8 0-148-16,19-9 211 15</inkml:trace>
  <inkml:trace contextRef="#ctx0" brushRef="#br0" timeOffset="-191582.17">23699 3410 1530 0,'2'-10'130'0,"1"3"74"0,5 3-19 0,-5 8-6 16,3 10-52-16,-1 27-48 0,-2 17-8 0,0 34-23 0,-1 10-14 15,3 13-21-15,-7 2-3 16,-1 0-6-16,8 1-3 16,-2-16-33-16,2-7-31 15,10-19-85 1,-10-16-79-16,8-11-250 0,4-8 272 16</inkml:trace>
  <inkml:trace contextRef="#ctx0" brushRef="#br0" timeOffset="-191161.29">24201 4280 1335 0,'3'-11'130'0,"-1"-6"119"0,-2 0-50 0,-4-12 25 0,-8-2-50 0,-10-9-67 16,-2 1-17-16,-7 4-42 0,-4 7-16 0,-1 20-26 16,-2 13-11-16,3 23-13 15,-1 15-2-15,9 17 4 16,5 1-16-16,19-7-21 16,3-10-5-16,14-11-1 15,5-12 23-15,4-12 31 16,3-6 10-16,0-11 17 15,1-6 10-15,5-10 17 0,-4-10 8 16,-4-6 12-16,-8-2 0 16,-5-4-16-1,-8 14-5-15,-3 20-21 16,0 13-9-16,-3 37-7 16,3 14-5-16,0 18-7 15,8 1 0-15,4-8-33 0,4-10-35 16,5-10-86-1,4-4-64-15,3-6 115 16</inkml:trace>
  <inkml:trace contextRef="#ctx0" brushRef="#br0" timeOffset="-187701.05">16335 4802 581 0,'-8'-3'194'16,"5"-5"150"-16,-5 5-50 0,6-3-24 0,1 3-66 0,-1 1-33 0,2 4-51 0,0 9-17 15,0 13-25-15,3 9-11 16,2 25-29-16,0 10-14 16,3 12-20-16,-3 9-5 0,-1 8-35 31,-2 0-44-31,4-4-87 16,8-4-75-16,-4-22-288 0,4-3 313 15</inkml:trace>
  <inkml:trace contextRef="#ctx0" brushRef="#br0" timeOffset="-186928.21">16791 5474 1481 0,'16'-23'159'0,"-8"-6"74"0,-2 2 3 0,-9-3-98 0,-11-6-42 0,-13 9-48 15,0 2-18-15,-9 16-32 16,4 18-11-16,-1 20-7 16,3 10-1-16,5 16-9 15,12 0-5-15,13-9-11 16,11-3 1-16,13-21 15 16,4-5 12-16,1-17 18 15,-1-8 5-15,-1-11 14 16,1-4 5-16,-7-12 9 15,-2-1 5-15,-11-1 2 16,-2 4-2-16,-9 6-16 16,-5 5-7-16,-5 21-20 0,-1 13-7 15,3 18 1 1,6 15 1-16,10-1 1 16,9 3 2-16,18-14 0 0,-1-8-2 15,10-14-2-15,5-7 0 16,-10-14 8-16,-1-10 3 15,-3-15 12-15,-7-8 5 0,0-10 6 16,2-6 6 0,-7-10 13-16,1-5 4 0,-9-14 7 15,0-6 3-15,-8 1-2 16,3 8-3 0,-4 30-3-16,-2 16-12 0,-1 39-21 15,2 19-9 1,-2 37-15-16,1 15-2 15,-1 26 5-15,0 2-10 0,0 0-38 16,4-1-22-16,-1-10-37 16,-2-9 15-16,1-20 43 15,-2-15 26-15,2-32 40 16,4-12-2-16,3-31-1 16,9-13-3-16,7-16-1 15,3-2-1-15,1 10 1 16,2 13-1-16,-4 20-1 0,-2 8-1 15,-4 22-4 1,1 6-1-16,-11 16 2 16,-9 7 2-16,-12 2 4 15,-9 6 0-15,-19 2-5 16,-7 2-9-16,-9-6-45 16,2-2-21-16,8-27-126 0,3-4-177 15,28-30 227-15</inkml:trace>
  <inkml:trace contextRef="#ctx0" brushRef="#br0" timeOffset="-186243.35">17543 5391 1135 0,'26'15'113'0,"-1"-3"78"0,-3-6-28 0,3-8-7 0,2-7-39 0,-5-9-23 0,3 1-4 0,-4-5-4 15,-13 5 5-15,-7-2 4 16,-7 5-5-16,-8 10-24 16,0 4-16-16,-13 13-39 15,2 12-14-15,-5 15-7 16,0 9-1-16,14-5 5 16,10 1 0-16,10-16-4 15,18-4-1-15,10-14 2 16,3-11 3-16,6-11 8 15,-5-8 2-15,-6-8 5 16,5-1-2-16,-9-8 3 16,4-5 1-16,0-11 2 15,-1-7 4-15,-6-12 9 16,-5-14 10-16,-6-9 7 16,-2-4 3-16,-7 6 0 0,-3 21-4 15,0 27 4-15,-2 17-3 16,-7 35-17-16,0 10-9 15,-6 30-17-15,1 17-7 16,3 23 2-16,3 4 0 16,7 4 3-16,4-1 1 0,11-16-9 15,6-5-1-15,12-21-1 16,6-7 1-16,3-18 11 16,8-13 0-16,-7-20 5 15,3-9 2-15,-15-15 4 16,0-5 2-16,-13-12 1 15,-11-1 0-15,1 4-8 16,-7 7-5-16,0 22-15 16,1 10-7-16,2 22-4 15,7 13 2-15,2 15 11 16,4 3 6-16,6 0 5 16,3-3 1-16,-6 1 0 15,0-9 2-15,-17-7 1 16,-12-6-5-16,-13-7-15 0,-7-9-5 15,-16-9-32-15,-1-6-26 16,-15-19-93 0,-1-7-53-16,14-4-222 0,14-2 244 0</inkml:trace>
  <inkml:trace contextRef="#ctx0" brushRef="#br0" timeOffset="-185650.28">19656 5241 1543 0,'1'0'151'0,"1"0"62"0,0 0-58 0,-2 3-8 0,7 11-81 0,-3 8-26 0,5 13-29 16,-1 6-3-16,3 8-6 15,-2-5-1-15,-7 0-8 16,-2-6-12-16,-13-10-40 15,1-2-13-15,-17-14-19 16,-8-7-25-16,-25-10 15 16,-3-6 16-16,-1-14 36 15,3-3 55-15,24-5 67 0,7 3 5 16,27 4 10 0,13 7 2-16,21 12-17 15,12 2-2-15,23 10-11 16,15 2-23-16,6 4-26 15,5 0 3-15,2-1-69 16,-4-5-60-16,16-4 67 16</inkml:trace>
  <inkml:trace contextRef="#ctx0" brushRef="#br0" timeOffset="-185136.61">20601 5219 1820 0,'-7'9'52'0,"-4"15"35"0,0 11 1 0,8 20-16 0,-1 9-34 0,11 9-33 0,6-5-4 0,12-16-28 16,12-11-2-16,8-19 4 16,12-13 2-16,-2-18 40 15,1-7 15-15,-14-12 27 16,-1-4 13-16,-19-6 20 0,-4-3 0 15,-6 4-24 1,-12 0-14-16,0 17-21 16,-3 12-13-16,-5 22-13 15,3 14-4-15,-4 21-13 0,6 3-1 16,4-3 1-16,6-8 1 16,13-15 1-1,1-9 3-15,1-17 9 16,5-3 3-16,4-13 3 0,-1-6 2 15,5-8 11-15,-5-8 4 16,3 0 8-16,-1-1 0 16,2 17-6-16,2 8-2 0,-6 21-16 15,4 9-2 1,-8 13-5-16,1 7-4 0,-3-3 0 16,-4 3 0-1,-7-3-13-15,-2-4-9 0,-16 1-26 0,-10-2-18 16,-19 0-31-1,-3-2-23-15,-6-6-54 16,-1-9-87-16,11-4 151 16</inkml:trace>
  <inkml:trace contextRef="#ctx0" brushRef="#br0" timeOffset="-184944.75">21661 5389 1401 0,'28'16'166'0,"-2"9"102"0,-4 13-96 16,-7 3-19-16,-5 8-76 0,-4-8-31 0,4-6-23 0,1-7-26 15,3-15-58-15,2-9-44 16,9-8-239-16,6-9 209 0</inkml:trace>
  <inkml:trace contextRef="#ctx0" brushRef="#br0" timeOffset="-184353.34">21792 5178 1576 0,'-13'6'121'0,"2"-3"177"0,8-3-278 0,3-1-5 0,8-6-19 0,5 3-28 0,9 5-77 16,8 15-31-16,9 17-27 15,2 11 9-15,2 15 65 16,-4-1 42-16,-9 3 88 16,-9-1 41-16,-10-17 54 15,-5-7 22-15,-4-18 9 16,-1-17 20-16,1-1-33 0,2-16-21 16,6-7-57-16,4-4-44 15,8 8-18-15,3 6-10 0,2 18-6 16,-2 8 1-1,-1 9-5-15,-3 3 1 0,9-6-1 16,-2-2-1 0,4-12 0-16,2-5 2 0,-4-11 9 31,-1-5 6-31,-12-6 17 0,-3-1 14 16,-4-4 31-16,-6 3 1 15,-4 8 7-15,0 8-14 16,-3 18-38-16,2 15-7 0,-4 21-24 15,3 11-3-15,2 14-25 16,-1 4-12-16,-1 4-26 16,1 0-16-16,-10-2-4 15,0-1 11-15,-15-2 30 16,-2-8 20-16,-13-7 38 16,-8-4 8-16,-6-24 9 15,4-9 16-15,4-17 46 16,9-13 26-16,16-25 12 15,8-14-15-15,19-19-60 16,10-4-32-16,26 6-31 16,13 12-17-16,14 15-57 15,0 12-35-15,-2 9-126 0,-3 4 131 16</inkml:trace>
  <inkml:trace contextRef="#ctx0" brushRef="#br0" timeOffset="-183941.06">23426 5148 1866 0,'5'-38'91'0,"-5"2"17"0,2 7-6 0,-1 7 18 0,1 11-38 0,6 19-43 16,0 13-12-16,-1 37-26 15,1 19-4-15,-6 34 2 16,-2 8-14-16,-6 9-42 0,2-3-34 16,0-18-197-1,-3-12 174-15</inkml:trace>
  <inkml:trace contextRef="#ctx0" brushRef="#br0" timeOffset="-183017.37">23207 5474 1685 0,'0'-1'2'0,"8"-4"49"0,-3-4 43 0,7-7 21 0,1-6 12 0,9-7-39 0,11-5-34 0,11-9-17 0,7-4 1 0,13-2 14 0,1 9 13 0,3 7 24 16,-3 5 4-16,-18 18-10 16,-1 6-13-16,-20 24-39 15,-10 16-16-15,-5 18-14 16,-6 11-1-16,-5 14-11 15,-3 6-9-15,0-6-29 16,-7-4-13-16,6-16 13 16,0-14 11-16,4-19 33 15,7-12 13-15,-1-14 11 16,3-8 5-16,12-11 12 16,-4-8-2-16,9 0-11 15,-3 4-8-15,-2 13-22 16,-1 13-7-16,-4 16 1 15,3 10 2-15,-3 5 9 16,7-4 2-16,6-8 5 0,10-6-2 16,13-13 1-1,8-4 0-15,-1-15 5 0,1-8 4 16,-8-1 15-16,-5-6 9 0,-17-4 18 16,-6 2 8-16,-15-2-6 31,-12 4-9-31,-13 20-30 0,-9 9-15 15,-18 26-16-15,-4 12-3 16,1 8 5-16,4 3-4 16,23-10-28-16,12-6-9 15,28-12-4-15,7-6 7 0,20-10 31 16,-6-5 12 0,9-4 4-16,1 0 1 0,-2 4 0 15,-1 2 0-15,-9 3-15 16,-7 7-2-16,-14-2-47 15,-4 3-22-15,-5-2-14 16,-10 1-3-16,-5-6 50 16,-4-2 26-16,2-2 33 15,4-3 18-15,11-7-1 16,5 4 0-16,6-7-5 16,4 4-11-16,3 9-4 15,-3 0-3-15,-1 5-21 16,-4 2-24-16,-9 9-70 15,-3-2-35-15,-4 8-45 16,1 1 9-16,-1-11 63 16,1 2 39-16,2-14 76 15,3-6 32-15,9-13 54 16,5 0 20-16,14-8 40 16,4 1 18-16,4 7-29 15,2 6-23-15,-7 15-54 0,-3 9-35 16,-9 19-28-16,-8 7-39 15,-11 6-115-15,-5 8 101 16</inkml:trace>
  <inkml:trace contextRef="#ctx0" brushRef="#br0" timeOffset="-181870.96">22653 6386 636 0,'10'-19'121'0,"2"0"150"0,-1 3-65 0,-3 4 3 0,3 10 8 0,-1 4-38 0,-1 15-29 0,-2 8-13 0,0 19-49 16,-5 8-19-16,0 19-40 15,-1 8-17-15,2 6-13 16,0 2-14-16,1-10-61 16,0-3-47-16,4-15-171 15,-1-1 161-15</inkml:trace>
  <inkml:trace contextRef="#ctx0" brushRef="#br0" timeOffset="-181473.53">22544 6750 1219 0,'27'-24'114'0,"9"-2"98"0,9-4-15 0,8 4 18 0,10 6-44 0,10 6-63 15,-4 3-17-15,-2 15-39 16,-12 6-13-16,-25 9-15 15,-5 6-9-15,-20 7-16 16,0 4-4-16,-7 6-9 16,-1 6 1-16,8-4 8 15,6 2-1-15,9-15 2 16,12-6-1-16,9-14 5 16,1-9 12-16,9-11 3 0,1-7 4 15,-8-13 8 1,-9-1-3-16,-18-15 12 15,-12-3 8-15,-18 1-12 16,-14-2-12-16,-22 11-40 16,-6 5-25-16,-11 27-46 15,3 8-50-15,-2 20-487 0,-7 9 413 0</inkml:trace>
  <inkml:trace contextRef="#ctx0" brushRef="#br0" timeOffset="-180155.85">20932 7677 1279 0,'10'-9'147'15,"-9"-5"266"-15,1 4-305 0,-2 4 13 0,0 11-19 0,-3 6-36 0,4 23-54 0,-1 6-21 0,2 10-32 16,2 1-9-16,1-12-7 16,0-1 10-16,6-21 26 15,-6-1 9-15,6-17 10 16,6-6 4-16,-1-18 19 16,1-13 9-16,5-9 11 15,0-7 0-15,-4 2-15 16,4 5-8-16,-5 19-11 15,-3 10-6-15,1 21-18 16,-4 16-13-16,-3 18-32 0,-5 10-9 16,0-5-6-1,-2 6 11-15,7-17 27 16,-5-9 12-16,7-11 25 0,-5-9 6 16,3-13 29-1,6-6 12-15,-2-12 5 16,6-7-3-16,2-7-26 0,5 7-12 15,-1 8-11-15,0 9-3 0,-4 22-7 16,4 17 0-16,3 20-21 16,0 10-5-1,7 7-18-15,6 1 0 0,2-18 13 16,7-7 6 0,2-20 25-16,-1-9 7 15,-4-16 38-15,1-2 14 0,1-20 34 16,-1-2 15-16,-8-8 9 15,-10-5 6-15,-17-1-5 16,-12-6-13-16,-12 9-31 16,-9 6-9-16,-9 22-39 15,-4 16-15-15,-1 25-35 16,-6 10-17-16,11 15-12 16,11 0-2-16,9-6-8 15,12-1-1-15,11-13 12 16,6-2 15-16,11-14 36 15,0-8 11-15,6-9 18 16,0-12 4-16,-3 1 16 16,0 0 4-16,-7 1-2 0,-4 2-4 15,-16 7-12-15,-4 7-8 0,-6 0-14 16,-8 15-5 0,-1 8-14-16,-1 4 0 0,1 0 6 31,7-2 2-31,9-11 6 0,2-4 2 0,11-12 11 15,4-7 8 1,5-12 9-16,4-3 7 16,10-1 3-16,7 3-4 15,1 0-6-15,-1 8-6 0,-16 8-17 16,0 6-3-16,-16 7-10 16,-7 5-22-16,1 6-6 15,-8 1-3-15,0 2 9 16,-7-4 22-16,2-9 9 15,2-3 4-15,3-5 5 16,-1-6 6-16,1-6 1 16,6 0 2-16,5-2 0 15,5 6-3-15,8 0-3 16,-1 3-2-16,1 5-3 16,-2 0-4-16,-2 6-3 15,6 9-6-15,-4 4-44 16,-2 1-48-16,10-1-135 15,0-6-99-15,10-4 175 16</inkml:trace>
  <inkml:trace contextRef="#ctx0" brushRef="#br0" timeOffset="-179363.25">23022 7769 1407 0,'13'-29'183'15,"-13"1"150"-15,-8-8-31 0,-17 11-107 0,-15 6-63 0,-12 22-97 0,-3 14-29 0,2 19-31 0,13 2-16 16,20-3-66-16,15-3-27 0,13-14-5 16,15 0 18-16,18-12 72 15,5-6 31-15,6-8 14 16,0-3 16-16,-6-12 24 16,-11-4 10-16,-10 0 34 15,-4-6-2-15,-15 8-14 16,0 7-4-16,-9 9-30 15,-5 10-20-15,-1 21-14 16,5 15-11-16,3 2-6 16,1 5-10-16,16-9-26 15,6-10 3-15,16-12 14 16,1-8 27-16,2-10 60 16,2-6 14-16,-2-10 32 15,-8-7 15-15,-6-4 12 16,-5-2 5-16,-10-1-21 0,-1 14-30 15,-9 9-29-15,0 12-20 16,-7 30-17-16,-6 19-2 16,-8 30-29-16,0 12-16 15,-5 15-47-15,-3 4-31 0,1 4-59 32,-3 1 31-32,-6-2-112 15,-1-12 36-15,5-24 89 16,-6-21 7-16,9-33 194 0,-4-20 35 15,10-29 26-15,8-17-2 16,9-44-9-16,9-15-27 16,10-24-37-16,8-2-22 0,14 21-29 15,7 12-7 1,18 37 0-16,9 10 1 16,12 29 0-16,8 8 1 0,3 7 0 15,1 4 0 1,-1-5 2-16,-11 0 4 0,-6-11 4 15,-3-2 9-15,-12-6 26 16,-4-4 22-16,-16-6 32 16,-5 0 7-16,-21-4 6 15,-8-3-11-15,-16 6-21 16,-12 5-11-16,-7 22-39 16,-8 19-15-16,-5 30-19 15,1 15-7-15,15 5 2 16,12 2-5-16,25-17-16 0,13-10-6 15,21-11-13 1,13-6-7-16,17-11-46 16,1-3-40-16,1-10-129 0,-1-6-113 15,-1-6 216 1</inkml:trace>
  <inkml:trace contextRef="#ctx0" brushRef="#br0" timeOffset="-177134.54">21795 8922 1219 0,'6'4'77'0,"-4"4"84"0,-2 5-84 0,-6 6-7 0,-1 6-32 0,-1 8-66 16,2-4-4-16,-3-3 5 15,5-2 10-15,-2-11 22 0,6-2 4 16,0-11 25-16,5-7 21 16,-4-12 27-16,1-7 12 0,11-12-8 15,-2-8-15-15,9 2-18 32,9 0-11-32,4 11 15 15,5 7-1-15,-2 20-11 0,-6 11-6 16,-6 15-58-16,-2 15-22 15,-8 6-23-15,-3 3-3 0,-8-4 27 16,5-9 11-16,-5-7 29 16,2-10 5-16,1-12 4 15,-3-2 6-15,7-19 3 16,1-7 2 0,8-10 5-16,6-2-7 0,10 2-3 15,-4 4-5-15,4 15-1 16,-13 9 3-16,-5 21 1 15,1 12-6-15,-9 21-16 16,4 9-9-16,-1 2-18 0,9 1 5 16,9-15 7-1,9-7 3-15,12-20 16 16,2-12 8-16,11-11 22 16,2-12 7-16,-3-18 22 15,-2 3 8-15,-12-12 21 16,-12 3 14-16,-22 2 10 15,-13-1-5-15,-24 9-10 16,-8 6-12-16,-13 17-27 16,-4 12-16-16,-5 26-34 0,1 9-10 15,9 18-8-15,6 3 2 0,17 5-1 32,14-4-4-32,18-12-22 0,10-1-3 15,15-18 6 1,5-7 6-16,10-17 28 0,9-4 4 15,14-20 5-15,4-1 1 16,-3-17 9-16,-4-4 5 0,-21-2 3 16,-5-2 2-16,-15 14-6 15,-7 6-4-15,-12 15-5 16,-10 11-2-16,-8 15-5 16,-6 7-4-16,-3 8-6 15,0 2-1-15,1-5 4 16,2-10 1-16,3-4 3 15,8-12 0-15,-1 4 2 0,7-16 2 16,5-14 2 0,5-8 1-16,7-8-3 15,7 0-3-15,7 4-5 16,0 9-2-16,1 15-6 16,-5 13 1-16,-9 16-35 15,-3 11-16-15,-15 11-21 16,-1 0-5-16,-5-2 39 15,-5-5 15-15,3-12 32 0,2-17 4 16,4 7 11-16,3-18 6 16,4-12 10-1,4-5 3-15,10-6-7 0,2-4-6 16,11 9-9-16,-2 8-5 0,-3 22 6 16,0 13-1-1,-8 23 4-15,-1 10-1 16,-8 5-17-16,0 0-22 15,-4-13-64-15,1-2-51 16,7-7-140-16,6-3 153 0</inkml:trace>
  <inkml:trace contextRef="#ctx0" brushRef="#br0" timeOffset="-176655.17">21782 10355 1193 0,'15'-16'210'16,"-3"-3"315"-16,6-17-379 0,-4 0 20 0,-13-3-60 0,1-1-30 0,-12 9-36 0,-5 5-9 0,-7 15-18 15,-7 11-12-15,1 26-27 16,-8 10-18-16,6 13-15 15,7 4-6-15,12-12-18 16,13-3 6-16,17-24 23 16,5-11 20-16,13-15 48 15,-2-15 12-15,11-12 26 0,1-2 15 16,-4-5 22-16,-4 5 4 16,-12 13-16-16,-11 9-18 15,-11 15-22-15,-5 14-24 0,-10 18-42 16,-1 9-26-16,2 13-80 15,5-6-45-15,17 2 100 16</inkml:trace>
  <inkml:trace contextRef="#ctx0" brushRef="#br0" timeOffset="-175674.81">22622 10227 1973 0,'-24'-33'136'0,"-9"7"69"0,-5 2-47 16,-3 18-67-16,2 6-36 0,2 15-56 0,1 14-29 0,9 13-73 15,10 2-54-15,14-3-115 16,7-3 2-16,22-14 66 0,2-7 65 16,11-17 146-1,1-11 33-15,1-20 34 16,0-9 25-16,0-18 40 15,-3-7 13-15,-8-10 13 16,-5-6-9-16,-12-13-19 0,-7-9-9 16,-6 5-30-16,-5 16-8 15,1 33-15-15,-1 24-14 16,-3 35-26 0,-6 16-19-16,1 34-33 0,0 21-16 15,2 24-24-15,7 11-27 16,5-1-40-16,6-7-13 0,18-21-67 15,10-11-2 1,18-27 7-16,10-13 8 16,16-26 141-16,0-10 47 0,-6-18 96 15,-10-12 46-15,-16-14 31 16,-4 1 21 0,-20-7-1-16,-9 3-7 0,-23-1-41 15,-7 4-29-15,-14 14-53 0,-4 5-24 16,-7 31-37-1,-7 13-12-15,-5 24-27 16,-1 10-7-16,7 9-19 16,9-2-15-16,27-16-52 15,12-8 2-15,34-18 29 16,3-12 29-16,14-15 75 16,2-15 16-16,-4-19 32 15,1-6 14-15,-1-14 35 16,0-4 11-16,1-9-1 15,-2-5-4-15,-10-7-22 16,-2 4-15-16,-17 20-13 0,-4 18-7 16,-13 41-4-16,-8 1-7 15,-14 38-29-15,-9 17-10 16,-13 21-29-16,2 13-5 16,5 5 2-16,9 2 2 15,16-12 1-15,10-10-4 0,21-26 2 16,8-11 2-1,16-27 22-15,3-10 15 0,8-19 11 16,6-8 3 0,-3-9 1-16,-2 1 2 0,-7 3-3 15,-9 11-4-15,-9 17-13 16,-7 6-4-16,-7 23-21 16,-7 5-15-16,-5 14-31 15,-6 4-15-15,-4 2-20 16,-2-4 16-16,2-9 45 15,0-12 24-15,3-18 66 16,-2 0 22-16,4-19 19 16,3-12 2-16,7-11 0 15,10-6-11-15,19-3-20 0,8 3-11 16,16 3-31-16,11 4-11 16,-2 8-21-1,-2 3-25-15,-12 0-83 0,-6-4 302 16,-5-7-170-1</inkml:trace>
  <inkml:trace contextRef="#ctx0" brushRef="#br0" timeOffset="-162175.3">1245 3754 767 0,'11'0'163'0,"-4"0"118"0,-6-2-55 0,4 1-41 16,-14-3-56-16,-4-2-14 0,-1 0-39 0,-10-5-6 0,-1-3-11 0,-4-1-12 16,-8 4-16-16,-6 0-9 0,5 11-14 15,-1 13-5-15,7 14-6 0,4 11-3 16,6 12-2-16,6 2 0 16,14-1 0-16,4-6 0 15,12-12 2-15,8-7 1 16,3-15 2-16,1-11 2 0,0-11 4 15,1-11 6-15,0-18 12 16,1-10 11 0,6-21 11-16,-4-13-3 15,3-10 4-15,-3-9-3 0,-10 2 15 16,-12 3-1-16,-9 15-11 16,-6 5-7-16,-4 28-29 15,0 17 8-15,0 33-3 16,0 20-4-16,-5 31-7 15,2 13-11-15,5 31-2 16,5 11-1-16,14 9 2 16,7-3-1-16,8-14-2 15,13-18-1-15,11-26 3 16,2-15 3-16,2-26 2 16,-4-13 4-16,-8-27 2 0,-3-13 3 15,-6-16 2 1,-2-7 0-16,-8-7 0 15,-2 6 1-15,-10 12 1 16,-6 14 3-16,-4 36 1 0,-3-3 0 16,-5 43-2-16,4 10-5 15,2 18-3 1,2 0-1-16,8-14 0 0,6-3-1 16,7-22-2-1,4-11-1-15,7-15-16 16,1-7-39-16,8-18-174 0,0-7 146 0</inkml:trace>
  <inkml:trace contextRef="#ctx0" brushRef="#br0" timeOffset="-162023.98">1682 3230 1742 0,'-17'13'67'0,"0"-2"46"0,2-3-41 0,11-8-262 0,4-8 140 16</inkml:trace>
  <inkml:trace contextRef="#ctx0" brushRef="#br0" timeOffset="-161762.96">2028 3380 1260 0,'-3'50'60'0,"3"2"-1"0,4 2-2 0,11 4-47 0,5-5-1 0,5-5-5 0,-3-5-2 0,1-5 2 0,-3-11 5 0,-6-13 34 0,-7-5 18 16,-4-17 27-16,-6-7 3 16,-4-14-20-16,-2-5-16 0,-1-7-13 15,9-4-8-15,9 4-11 16,3 4-3-16,6 5-14 15,5 7-4-15,5 3-25 16,1 4-56-16,10 1 49 16</inkml:trace>
  <inkml:trace contextRef="#ctx0" brushRef="#br0" timeOffset="-161430.9">2668 3552 1271 0,'-11'28'95'0,"3"-2"49"16,8-11-54-16,10-1-44 0,14-10 1 0,1-8 2 0,9-8 10 0,3-2-9 0,1-10 14 0,-2 0-2 0,-1 1-6 0,-9 1 9 15,-21-2-12-15,-2 5-3 16,-20 5-9-16,-8 3-4 0,-7 11-15 15,-6 8-6-15,-9 17-6 16,6 10-10-16,3 12-6 16,10 11-2-16,17 1-7 15,11-1 5 1,17-8-1-16,8-7-1 16,18-11-29-16,-1-12-9 15,6-12-205-15,1-8-292 0,6-10 326 16</inkml:trace>
  <inkml:trace contextRef="#ctx0" brushRef="#br0" timeOffset="-161207.34">3307 3453 1647 0,'-33'25'148'0,"-8"6"78"0,2 6-12 16,-1 4-112-16,4 0-32 0,12-2-53 0,10-3-14 0,14 1-9 0,10-4-2 0,16-3-7 0,9-5-4 0,11-14-23 0,9-8-17 15,8-14-53 1,2-6-7-16,4-15-179 0,-9-6 176 16</inkml:trace>
  <inkml:trace contextRef="#ctx0" brushRef="#br0" timeOffset="-161016.33">3779 3006 1205 0,'-22'22'217'0,"-3"5"248"0,3 13-279 0,6 4-29 0,5 16-73 0,3 4-19 0,8 12-45 15,1 0-9-15,6-1-6 16,-1-5 0-16,2-9-41 15,5-9-48-15,-1-1-169 16,2-9 141-16</inkml:trace>
  <inkml:trace contextRef="#ctx0" brushRef="#br0" timeOffset="-160771.64">3620 3609 1891 0,'9'-7'93'0,"5"1"23"15,2-5 9-15,12-5-51 0,7-1-12 0,14 0-35 0,2 1-9 0,1 13-6 16,1-1-1-16,-13 12 1 16,-1 10-2-16,-10 5-2 15,-7 6 0-15,-10 7-2 16,-9 5-2-16,-4 3-36 15,-1 0-40-15,2-7-104 16,0-4-135-16,13-16 174 16</inkml:trace>
  <inkml:trace contextRef="#ctx0" brushRef="#br0" timeOffset="-160597.46">4110 3378 1457 0,'-17'2'-38'0,"3"-2"19"0</inkml:trace>
  <inkml:trace contextRef="#ctx0" brushRef="#br0" timeOffset="-159946.15">4356 3569 1253 0,'8'55'55'0,"5"4"6"16,-1-10 1-16,14 4-33 15,1-5-2-15,7-9-17 16,9-1 6-16,6-16 11 16,1-6 54-16,-1-15 50 15,-8-4 12-15,-11-13 8 16,-5-3-45-16,-12-3-26 15,-10-4-12-15,-4-4-7 16,-12 1-1-16,0 6-17 0,-1 5-11 16,3 7-18-1,10 11-12-15,-1 2-8 16,10 10-2-16,11 4 1 16,11-2 3-16,17-14 4 15,8-8 6-15,12-18 14 16,2-12 10-16,-3-2 20 0,-1-2 8 15,-8 6 9-15,-16 2 0 16,-26 14 6-16,-11 3-4 16,-30 13-7-16,-8 4-9 15,-20 13-29-15,0 4-11 16,9 23-16-16,0 7-6 16,25 11-4-16,9 2 0 15,19-4 1-15,14-8 1 16,27-13 1-16,6-11 3 0,27-24 5 15,3-11 1-15,2-18 1 16,-5-7 2-16,-13-3 0 16,-13-7 1-16,-9 0 1 0,-9-3 1 15,-10 2 2 1,-2 4-1-16,-8 12-3 16,3 10-2-16,-5 21 0 15,4 11-1-15,-6 16 2 16,4 5 1-16,1 1-3 15,-2 5 1-15,5-10-1 16,-3-1 1-16,0-2 0 16,-8-1 2-16,-14 4 2 15,-11 1-1-15,-16 1-5 16,-8-2-8-16,-6-8-29 16,-5-1-25-16,0-8-98 0,3-9-75 15,4-10 126-15</inkml:trace>
  <inkml:trace contextRef="#ctx0" brushRef="#br0" timeOffset="-158966.84">502 4274 953 0,'-4'0'87'0,"-3"-5"74"0,3 5-18 0,-4 0-31 0,1 0-15 0,-1 2-30 0,2 1-6 0,-2-1-5 0,5 2-2 0,-3 8-13 15,-1 3-8-15,-2 12-14 0,-4 6-6 16,1 11-7-16,-2 8-3 0,3 10-3 31,4 1 0-31,9-3-1 0,4-10-1 16,13-12-1-16,6-9-2 15,13-17 1-15,8-5-1 16,20-15 3-16,7-5 2 16,9-12 7-16,1-2 8 15,7-6 17-15,3-2 3 0,11 5 1 16,8 3-2-1,-6 10-12-15,-10 1-2 0,-28 12-5 16,-17 2-3-16,-26 4-3 16,-11 1 2-16,-12 5-39 15,-2 1-47-15,-5-6-193 16,-4 2 155-16</inkml:trace>
  <inkml:trace contextRef="#ctx0" brushRef="#br0" timeOffset="-158615.11">1422 4367 451 0,'13'-8'87'0,"-4"0"135"0,4 2 42 16,-5 6 2-16,1 5-14 0,-4 3-78 0,-2 1-23 0,3 4-34 0,-3-2-12 16,12-3-20-16,4-4-16 0,9-4-22 15,4-1-7 1,5-7-14 0,0 5-5-16,-4-2-8 0,-5 5-2 15,-10 10 0-15,-9 4 0 16,-14 13 2-16,-10 7 0 0,-15 15-3 15,-8 5-4-15,-3 7-12 16,-5 1-16-16,2-2-55 16,3-3-42-16,3-15-196 15,3-6 183-15</inkml:trace>
  <inkml:trace contextRef="#ctx0" brushRef="#br0" timeOffset="-156816.33">403 5165 947 0,'0'-5'139'0,"0"4"97"0,-3-4-35 0,0 7-87 0,-5 1-42 0,5 0-40 0,1 0-9 0,-3 16-9 16,2 2 0-16,0 16-6 15,-5 11-4-15,0 9-3 16,-1 9-1-16,-4 8 0 16,5 0 0-16,3 2 1 15,1-7-1-15,5-11 0 0,2-2-1 16,5-14 1-16,-1-4 1 16,4-6-1-16,-3-9 0 15,-1-7 1-15,5 0-1 16,-1-8 0-16,3-5 0 15,3-6 1-15,2-2 1 16,-2-3 1-16,5-3-1 16,-3 2-2-16,5 4 0 15,9 5 1-15,5 3 3 16,11 2 10-16,5-1 3 16,9-5 9-16,3-5 2 0,0 1 5 15,4-5 2 1,-1 1-5-16,-1 3-4 0,0 2-12 15,3 1-5-15,-7 8-5 16,-4 1 1-16,-8 9-2 16,-9 3-1-16,-10-2-2 15,-3 5-1-15,-6-5-10 16,-4-2-11-16,1-3-35 16,-9-7-27-16,1-2-139 15,-2-2 133-15</inkml:trace>
  <inkml:trace contextRef="#ctx0" brushRef="#br0" timeOffset="-156282.89">1517 5720 353 0,'0'-1'127'0,"0"-4"152"0,3-1-37 0,3-1-51 0,-4 1-13 0,4 4-37 0,2 2-20 0,3 8-39 16,-2 8-15-16,6 9-23 16,2 2-10-16,7 6-14 15,2-4-6-15,3-4-7 16,2-1 4-16,-2-9 12 15,-2 3 2-15,-12-3 13 16,-5 0 5-16,-13 0 0 16,-11 4-1-16,-10 3-11 15,-6 4-6-15,-2 4-9 16,-2 0-2-16,2-2-2 0,-4 0-5 16,3-1-2-16,-2 0-2 15,0-3 2 1,-4-1-22-16,-10 3-173 0,-6 7 135 15</inkml:trace>
  <inkml:trace contextRef="#ctx0" brushRef="#br0" timeOffset="-136019.06">4364 5687 238 0,'-3'5'36'0,"-6"3"76"0,-6 4 17 0,-4 4-11 0,1-2 8 0,-5-4-36 0,8-4-13 15,2-6-3-15,2-1-4 16,11-1-15-16,0-3-4 16,8 1 2-16,0 2 3 15,1 4 8-15,2 5 1 0,7 8-1 16,1-3 0-16,4 2 10 15,7-10 3 1,18 0-4-16,7-4-3 16,25-4-8-16,7-1-11 15,11-11-12-15,4-4-9 0,-5-1-15 16,5 2-1-16,12 2-7 16,2 4-3-16,1 1 0 15,-3 1-3-15,-20 7 1 16,-8-2 0-16,-9 3 0 15,-1 1 2-15,-12 2 2 16,-7 0-1-16,-14 2 4 16,-16-2 0-16,-26 0 4 15,-2 5 0-15,-28-1-4 16,-7-2-9-16,-18 3-26 0,-7 1-17 16,-12 2-46-1,-6 4 3-15,-15 7 8 16,-17-1 11-16,-21 4 38 15,-6-3 4-15,-2 0 12 0,11-4 6 16,9 0 6-16,-2-4 0 16,20-7 0-16,10 0 0 15,28-8 1 1,21-2 4-16,26 3 13 0,13-3 0 16,22 2 5-16,13 4 4 15,23 0 0-15,11 4 7 16,20 2 0-16,0-3-2 15,16-3-2-15,0 0-4 16,14-3 7-16,16-3-1 0,5 2-5 16,-4-3 1-16,-9-1-8 15,-15-2-1-15,-12 2 2 16,-9-4 0-16,-13 5 5 16,-11 0 2-1,-33 2 4-15,-14 6 2 0,-40 3-9 16,-22 3-5-16,-22 6-47 15,-11-5-40-15,-6 8-125 16,3-2-350-16,-20 11 336 16</inkml:trace>
  <inkml:trace contextRef="#ctx0" brushRef="#br0" timeOffset="-128073.65">6882 5706 138 0,'2'0'14'0,"-5"0"23"0,-5 8 60 0,-3 1 32 0,-5 4 47 0,6 0 12 0,2-1-64 0,-1 2-21 0,9-4-34 0,0-1-13 0,0-1-4 16,5-5 4-16,-4 5 14 0,2-3 8 15,5 5 3 1,-3-3-7-16,0 0-13 15,6 4-6-15,1-5-9 16,4 2-3-16,9-5 5 16,4-1 3-16,10-5 13 15,4-5 5-15,12-5-8 16,5 4-6-16,16-4-21 16,6 2-10-16,12 3-13 15,1 3-4-15,5 1-3 16,-4 4-2-16,16 3-1 15,3-2-1-15,11 7 0 16,0 0 0-16,-6 0 0 0,5 1 1 16,7 2 7-1,7 2 3-15,-3 0 4 0,0-4 2 0,-2-6 0 32,11-3 0-32,5-4 1 0,-2-6-1 15,5-1 2-15,-8 3 0 16,3 2 1-16,-2 3-1 15,-9 1-3-15,-14 1-3 16,-16 2-5-16,-6 4 0 16,-27 7-3-16,-14 3 2 0,-31-1-2 15,-17 5-23-15,-28-2-73 16,-20 2-49-16,-17 0-195 16,-15-3 186-16</inkml:trace>
  <inkml:trace contextRef="#ctx0" brushRef="#br0" timeOffset="-86762.18">1829 6605 452 0,'10'0'88'0,"2"3"82"0,1-3-24 0,-2 0-60 0,-2 0-22 0,-6 2-34 16,5-2-14-16,-3 0 18 0,0-5 10 0,6-1 22 0,5-4 6 15,15-2 6-15,2-4 4 16,21-6 16 0,3 3 13-16,11-2-14 15,6 6-6-15,9 7-28 16,12 5-18-16,12 7-16 0,8 7-10 16,2 3-11-1,-6 2-4-15,-4 0 2 0,2-2 1 16,-4 4 2-16,-2-1 3 15,-26 0-27-15,-14-3-46 16,-28-1-148-16,-10-3 122 16</inkml:trace>
  <inkml:trace contextRef="#ctx0" brushRef="#br0" timeOffset="-39851.89">11574 13984 436 0,'-6'-2'96'16,"-1"-4"99"-16,6-5-12 0,-7-3-15 15,3 0-18-15,0 3-43 0,-4 1-17 0,-1 10-37 0,-2 8-11 0,-9 6 1 0,4 2-3 0,0 0 7 16,1-4 8-16,9-10 5 0,9-4 5 16,15-9 7-1,16-4-2-15,18-4-6 16,1-7-10-16,2 1-28 15,-1 1-10-15,4 9-12 16,-2-3-1-16,-4 12 0 16,4 6 0-16,-8 6 1 15,1 9-1-15,-9 15 1 0,-4 9 0 16,-7 19 0-16,-10 12 1 16,-9 10-2-16,-6 4 1 15,-3-4 0-15,-8 1 0 16,5-3-1-16,0 1 1 0,-3 3-2 15,4 7-1-15,1 2 1 16,1 10-2-16,0 6 1 16,1 8-1-16,1 15 0 15,1 7-1 1,2 11-16-16,6 7-3 0,-5-1-2 16,2-2 0-16,-2-6 18 15,2-9 4 1,5-3 1-16,-1-4 1 0,-4-17 0 15,-3-9 0-15,3-11 1 16,-4-3-1-16,4 0 0 16,-3-1-1-16,-2-1-1 15,7 2 0-15,-4-2 0 16,2 0-11-16,-3 4-12 16,-2-1-4-16,2-1-9 0,-5-6 11 15,-4-13 11-15,-2-14 6 16,1-23 4-1,2-12 16-15,-2-14 7 16,5-5 4-16,-1-1 12 0,-12 3-13 16,10-2-1-16,-8 3-3 15,6-1-6-15,-4 3-2 16,-5 1-4-16,-1-1 0 16,-10 0 2-16,-2-2 1 0,-9-1 10 15,-3-3 2 1,-10-1 6-1,-3-1 5-15,-10-1 3 0,-4-4 3 16,-10 5 2-16,-4 5-4 0,-16 7-15 16,-5 7-6-1,-8 14-54-15,-5 5-70 0,8 13 63 16</inkml:trace>
  <inkml:trace contextRef="#ctx0" brushRef="#br0" timeOffset="-33233.35">5112 12402 320 0,'-2'0'46'0,"1"0"54"0,-4 0-73 0,-1 2-18 0,0-1-6 0,-1 4 24 0,4-3 64 0,1-2 27 16,1 0 39-16,-2 0-6 0,1 0-36 0,-9 6-18 0,5 2-37 0,-5 3-17 16,4 1-25-16,-2-1-7 0,-2-4 17 15,6-4 6-15,-1-3 17 16,4-6 6-16,7-4-10 16,8 4-8-1,17 1-17-15,8 5-10 0,17 8-10 16,17 3-1-1,15-3-1-15,6 0-1 16,0-5 1-16,-14-1 5 0,-14-4 14 16,-5-1 3-1,-16 1 4-15,-3 1-1 0,-16 1-6 16,-7 0 10 0,-25 3 6-16,-9 2 0 0,-18 4-6 15,-10 1-10-15,-16 1-12 16,-7-4-3-16,-21 0-4 15,-11-7 0-15,-1 0-1 16,4 0 1-16,28-3-2 16,15-1 1-16,19 4-3 15,11 5 1-15,15-2-5 16,8-1-2-16,5 1-13 16,12-3 23-16,19-3 7 15,13 0 3-15,32-5 15 0,7 2-22 16,11-5-2-1,-4-2 0-15,-21 5 1 16,-16 3 1-16,-24 5 4 16,-11 2 4-16,-21 9 12 15,-4 0 2-15,-23 3 3 16,-10 3-3-16,-25 2-12 0,-14-3-1 16,-27-2-4-1,-1-6-1-15,12-6-4 0,12-2-4 16,41 0-7-16,16 0 0 15,31 1 2-15,13-1 2 16,28 0 4-16,17-3 1 16,28-6-1-16,2-4 0 0,7-1-58 15,-10 1-85-15,-5-6 84 16</inkml:trace>
  <inkml:trace contextRef="#ctx0" brushRef="#br0" timeOffset="-16309.62">2645 16395 366 0,'-2'6'91'0,"-1"-2"84"0,0-4-40 16,1 0-9-16,1 0-21 0,-4 3-18 0,-3 3-39 0,-1 7-18 0,1 1-22 0,-3 3-3 0,0 2-3 0,3-5 20 16,3-1 20-16,3-5 6 0,2-5 10 0,0-1-17 0,0-2-15 0,2 1-6 15,0-1-8-15,-1 0-1 16,1 0 4-16,1 0 4 0,-2 2 5 16,1-2 0-16,9 1-3 15,-6-4-5-15,11 0-4 16,4-5 1-16,7 5 9 15,3-5 7-15,1 3 17 16,-2 4 5-16,-2 1 0 16,-4 0-5-16,4 0-4 15,-2 1-8-15,1 3-11 16,-1-1-3-16,-2 1-13 16,0-2-2-16,5-2-2 15,0 0 0-15,7 0-2 16,6 0 0-1,3 0-1-15,5 0 0 0,8 2 1 16,1-2-1-16,2-2 0 0,-3 0 1 16,-6-2 0-16,-4 1-1 15,-8 3 1 1,1 0 0-16,-2 3 0 16,-2 3 0-16,5 2 1 15,3-2-2-15,11 0 1 0,5 1-1 16,13 2 0-16,6-2 0 15,-5 0 0-15,-2 0 0 16,-16 1 0 0,-4 0 0-16,-2-4 0 15,2 1 0-15,3-3-1 0,12 2 0 16,15-2 0-16,1 1 1 16,4 2-2-16,-2-1 2 0,-7 3-1 15,-6 1 0-15,7 3 1 16,0 0 1-16,14-3 0 15,5 0-1-15,-4-8 0 16,-4-2-1-16,-20-9 0 16,-5-5 1-16,-4-4 0 15,2 4 0-15,8 2 1 16,6 3 0-16,4 11-1 16,1 0 0-16,-6 12-37 15,-10 4-60-15,3 8 57 16</inkml:trace>
  <inkml:trace contextRef="#ctx0" brushRef="#br0" timeOffset="-10071.65">4724 16534 390 0,'-17'8'99'0,"-2"-3"95"0,1 6-24 0,-1 0-9 0,7-7-1 0,5 3-2 16,6-7-22-16,1-5-3 0,5-1-19 0,1-7-16 0,7-1-27 0,2 0-19 16,6 1-27-16,9 2-10 15,6 5-11-15,5 1-4 0,13 3 1 16,1 2 0-1,8 0 1-15,3 2 2 16,-4 4 1-16,1 1-1 16,0-1 2-16,0 0-1 0,-9-4 1 15,-7-2 0 1,-14-2 2-16,-11-9 2 16,-9-1 6-16,-5 0 4 15,-16 1 9-15,-3 5 2 0,-27 6-4 16,-14 0-4-16,-24 11-13 15,-7-1-3-15,-12 7-18 16,8-3-4-16,-1 2-1 16,4-2-2-16,15-3 10 15,6 0 3-15,23-1-3 16,13-7-3-16,27-2-2 16,12-1 5-16,27 0 10 15,11-3 12-15,20 2 4 0,9-2-2 16,11-1-10-16,1 1-3 0,10 2-2 15,3-7 1 1,-9 6 2-16,-13-1 2 16,-24 3 4-1,-18 0 0-15,-23 0 4 16,-15 0 4-16,-1 0 9 16,-13-6 1-16,-17-1 0 0,-10-2-5 15,-35-4-14-15,-12 1-10 16,-15 1-14-16,1 0-13 15,24 3-5-15,13 3 5 16,28 8-8-16,18 2 4 16,25 6-1-16,12 6 0 15,27 1 13-15,9-4 6 0,32-9 8 16,16-2 2-16,13-10 21 16,6-4-66-16,-6-1 41 15</inkml:trace>
  <inkml:trace contextRef="#ctx0" brushRef="#br0" timeOffset="-168877.14">18045 1237 218 0,'10'-5'92'0,"2"-1"74"0,-1 3 6 0,-1 3-11 0,-2 3-28 0,-7 3-18 0,-2-1-30 0,-4 3-4 0,-6-5 0 16,0-2 1-16,-3-1-16 15,3 2-11-15,1-2-18 16,10 0-16-16,2 0-12 0,7 2-3 15,15-1-6-15,3 4 3 16,15-4 4 0,7 3 1-16,13-3 2 15,2-1 4-15,4-5 2 16,5 4 3-16,7-9 3 16,7 6 2-16,14-4-5 0,3 6-2 15,3 1-5 1,-6-1-5-16,-3-3 1 0,-5 1 0 15,14-3 3-15,9-1 1 16,5-1 0-16,-3 0 0 0,-2-3-2 16,0 3 4-1,12-2-6-15,0 3-1 16,-10 3-2-16,-4-1-4 0,-15 1 2 31,-6 4 1-31,10-2-1 0,1 3 0 16,3-5 0-16,-3 3 0 15,-7-7 1-15,-1-7 7 16,9 5 1-16,11-3 0 0,5 6-1 16,1 5-8-16,-6-2 0 15,-1 5-1 1,13 8-2-16,6-2 1 16,2 7 0-16,-3-4 0 0,-3-2 1 15,6-3 0-15,8-10-1 16,-1-3 1-1,2-6-1-15,-7 0 3 16,-3 2-109-16,-1 4-200 0,-18-1 185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38:20.5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23532 11622 524 0,'9'-2'92'0,"-2"0"103"0,-6 2-18 16,-13 4-35-16,-1 0-23 0,-4 1-52 0,-5 0-15 0,1-5 0 0,4 3 4 0,4-6 18 15,13 1-2-15,-5-4-17 0,10-5-10 16,9 1-23 0,7 1 2-16,4 3 14 15,3 2 13-15,9-2 28 16,4 5 3-16,0-1-6 15,9 2-11-15,1-2-31 16,-2 2-10-16,6 2-14 16,-1 0-5-16,5 5-1 15,3 0 2-15,-5 5 6 16,1 7 3-16,-17 0 6 16,-6 3 4-16,-22 5 2 15,-13 3 5-15,-21 6-5 16,-9 4-5-16,-9 7-8 15,-4-3-9-15,13 8-3 16,2 3-2-16,7 2-3 16,7 9-1-16,9 12-2 15,0 5-1-15,10 18-3 0,-2-3-1 16,12-2-2-16,-3-7 3 16,4-22 5-16,-3-4 4 15,-7-17 9-15,-8-5 4 16,-17-11 6-16,-3-3 1 15,-9-7 3-15,-7-4 0 16,-14-3 7-16,-2-2 0 16,-17-2-6-16,-12 2 2 0,-25 7-10 15,-12-1 1-15,-11 5-4 16,8-1-5-16,-20-2-25 16,-2-2-30-16,-19-8-96 15,-24-2-80-15,-22-17 117 16</inkml:trace>
  <inkml:trace contextRef="#ctx0" brushRef="#br0" timeOffset="18693.89">20860 12719 813 0,'6'-8'72'0,"-5"4"72"0,-1-8-131 0,-7 9-20 0,-8-3-30 16,-2 0 0-16,4-5 18 0,1-4 17 0,4-7 8 0,5-1-20 0,3-6-119 16,6 1-44-16,-1 4-11 15,4 4 27-15,-6 10 220 16,-3 1 102-16,-9 7 81 15,1 2 17-15,-9 0-66 16,1 2-43-16,-8-1-38 16,-4 4-12-16,-1 3-30 0,-5 3-16 15,-3 3-28 1,-2 2-14-16,1 6-11 16,2 2-2-16,11-1-1 15,6-4 0-15,9 2 1 16,7-5 1-16,5 3 12 15,9 0 9-15,12-4 21 0,7 1 12 16,18-10 2-16,5-4-4 16,20-2-18-16,6-6-11 0,9-2-10 15,-4-3-5 1,-10-3-2-16,-11 2-1 16,-20 5 1-16,-15 0 5 15,-11 7 1-15,-14 0 3 16,-20 0 3-1,-7 0-4-15,-26 0-3 0,-8 3-5 16,-24-6-7-16,-8-5-1 0,0 2 0 16,4-8 2-16,31 3 2 15,10 6-1-15,22-3-2 16,9-1-3-16,19 6-3 16,14 3-1-16,16 0 5 15,14 8 3-15,12-4 1 0,8-2 4 16,20-1 2-1,-2-1-2-15,-9-1 0 16,-3-1-3-16,-23-4 0 0,-7 1-17 16,-19 2-126-1,-14-6-352-15,-15-12 301 16</inkml:trace>
  <inkml:trace contextRef="#ctx0" brushRef="#br0" timeOffset="26359.77">18840 4508 630 0,'13'-2'168'0,"-2"-3"119"0,-2 5-39 0,-15 5-26 0,1 0-55 0,5 15-24 0,-20 10-46 0,2 8-17 0,-18 19-38 16,-17 0-12 0,0 9-16-16,-5 8-10 0,4 5-5 15,1-4-6 1,4-4-50-16,8-3-33 16,5-27-94-16,9-9-108 0,14-35 165 15</inkml:trace>
  <inkml:trace contextRef="#ctx0" brushRef="#br0" timeOffset="26564.28">18406 4635 1154 0,'0'-28'174'0,"-1"3"119"0,-6 7-78 0,7 10-42 0,5 10-57 0,8 11-21 0,4 15-41 0,4 10-8 0,2 17-28 16,1 8-8-16,11 13-12 15,9 0-2-15,6-4-41 16,7-6-62-16,17-14-167 0,-3-7-246 16,2-19 289-1</inkml:trace>
  <inkml:trace contextRef="#ctx0" brushRef="#br0" timeOffset="26810.74">19279 4653 1031 0,'0'-5'125'15,"0"-1"127"-15,0 2-70 0,0 4-25 0,1 0-35 0,7 2-56 0,8 1-13 0,17 0-18 0,7 0-7 16,16 2-12-16,11 2-6 0,2-3-7 15,-4 3-1-15,-13-4-44 16,-13 3-55-16,-6 3-249 16,-11 3 205-16</inkml:trace>
  <inkml:trace contextRef="#ctx0" brushRef="#br0" timeOffset="27000.81">19355 4970 1183 0,'7'6'157'0,"1"0"77"0,14-3-39 0,7-1-9 0,13 3-84 0,1-2-29 0,7-2-46 0,-5 7-10 16,0-5-53-16,-5-1-61 0,12 3-378 0,-2-7 299 0</inkml:trace>
  <inkml:trace contextRef="#ctx0" brushRef="#br0" timeOffset="28212.09">21072 4408 1016 0,'2'-12'107'0,"0"1"64"0,-2 0 18 0,-4 7-7 0,0 0-23 16,1 4-24 0,1 0-1-16,4 11-17 15,1 4-19-15,0 22-32 16,0 7-19-16,-3 14-30 15,0 7-10-15,0 3-6 16,3 4-2-16,-3-2 0 16,0 1-5-16,-1-11-52 0,-3-5-37 15,3-11-94-15,2-5-72 16,-1-15 146-16</inkml:trace>
  <inkml:trace contextRef="#ctx0" brushRef="#br0" timeOffset="28489.99">21588 4473 1475 0,'0'-6'123'0,"-1"2"45"0,-6 1 14 15,1 6-31-15,1 8-31 0,1 12-34 0,4 13-10 0,-7 16-31 16,1 11-21-16,0 5-15 16,-4 6-7-16,9-9-2 15,-1-2 0-15,4-19-61 16,7-6-45-16,7-13-125 0,1-13-142 16,13-13 213-1</inkml:trace>
  <inkml:trace contextRef="#ctx0" brushRef="#br0" timeOffset="29262.37">22453 4410 698 0,'-5'-8'152'0,"2"-3"83"15,-5 9-23-15,3 2-17 0,-4 2-65 0,-2 4-18 0,-6 4-33 0,-4 13-15 0,2 6-28 16,5 7-15-16,8 22-12 16,1 4-3-16,5 25-4 15,11 13-1-15,3-5-2 16,5 0-2 0,16-27-4-16,-4-18 0 0,10-31 1 15,8-5 4-15,5-22 23 16,4-14 22-16,2-9 34 15,-13-31 15-15,-9-3 5 16,-9-6 0-16,-29-9-7 16,-11 8-10-16,-27-9-30 15,-13 2-17-15,-9 7-30 0,2 7-6 16,3 21-9 0,6 9-10-16,14 24-25 0,10 6-23 15,11 18-59 1,9 4-39-16,11 18-216 0,7 4 223 0</inkml:trace>
  <inkml:trace contextRef="#ctx0" brushRef="#br0" timeOffset="29474.78">23431 4366 1914 0,'-2'25'240'0,"-7"58"-110"0,6 12-52 0,-2 0-26 0,10 7-25 15,0-4-19-15,4-14-30 0,-4-7-62 0,-2-8 51 0</inkml:trace>
  <inkml:trace contextRef="#ctx0" brushRef="#br0" timeOffset="30993.29">18693 6512 928 0,'10'8'175'0,"1"-2"148"0,-2 7-137 0,-5-2 3 0,-6 0-72 0,-3 1 0 0,-15 6-56 0,-7 2-12 0,-17 18-20 0,-10 8-19 0,-6 14-13 16,-11 6-5-16,-6 7-71 16,-2 1-54-16,-1-6-106 15,5-7-114-15,22-20 200 16</inkml:trace>
  <inkml:trace contextRef="#ctx0" brushRef="#br0" timeOffset="31197.84">18350 6591 1134 0,'3'9'149'0,"-3"7"159"0,-8 8-116 0,8 9-29 0,-3 2-43 0,12 10-64 15,9-1-18-15,5 4-28 0,15 1-8 16,1 1-3-16,7-6-1 16,-2-3-59-16,-3-5-61 15,2-12 68-15</inkml:trace>
  <inkml:trace contextRef="#ctx0" brushRef="#br0" timeOffset="31440.37">18810 5988 1155 0,'5'-15'157'0,"-2"4"199"0,-3 9-132 0,-3 18-47 15,-3 7-45-15,-2 22-90 0,0 0-15 0,5 7-18 0,3-1-5 0,3-4-39 0,5-3-77 16,4 2-431 0,3 0 348-16</inkml:trace>
  <inkml:trace contextRef="#ctx0" brushRef="#br0" timeOffset="31680.37">19285 6534 1096 0,'8'3'120'0,"9"5"71"0,2 2 8 0,14 5-60 0,2 1-45 0,14-3-59 0,8-1-15 15,1-9-18-15,4 1 0 16,-12-9-82 0,-1-3-99-16,-16 5 103 0</inkml:trace>
  <inkml:trace contextRef="#ctx0" brushRef="#br0" timeOffset="31860.9">19222 6865 1039 0,'-9'22'158'0,"7"-1"201"0,18-10-210 0,7-8 8 0,20-3-57 15,6-3-36-15,14-7-43 16,3-1-12-16,-4-3-50 16,1-2-113-16,-11 1 96 15</inkml:trace>
  <inkml:trace contextRef="#ctx0" brushRef="#br0" timeOffset="33930.35">21107 6461 624 0,'-11'8'171'0,"2"7"133"0,-6-11-71 16,6 4-39-16,-5-6-81 0,-2-2-34 0,3 3-42 0,-2-3-3 16,5 11-4-16,-1 9-1 15,-3 12-8-15,4 20-15 16,3 24-5-16,-3 9-1 15,10 6-7-15,0-9-1 16,14-19 1-16,7-12 0 16,1-32 18-1,11-13 13-15,2-23 25 0,-5-19 14 16,4-18 21-16,-8-14 10 16,-9-4-5-16,-3-3-3 15,-7 9-28-15,-7 2-18 16,-24 7-18-16,0 11-13 0,-18 11-38 15,-6 12-29-15,-2 21-65 16,2 12-37-16,17 5-246 16,18 11 247-16</inkml:trace>
  <inkml:trace contextRef="#ctx0" brushRef="#br0" timeOffset="34246.82">21625 6528 1543 0,'-8'0'154'0,"0"0"97"0,-13 6-117 0,-2 2-20 0,-3 12-53 0,0 9-23 0,11 21-28 0,12 10-7 16,17 8-36 0,20-2-11-16,21-14-7 15,5-9 3-15,9-26 26 0,7-7 18 16,-4-23 35-1,3-11 22-15,-8-15 43 0,-10-5 22 16,-17-5 12-16,-17-9-2 16,-27-2-29-16,-18-2-23 15,-34-4-42-15,-13 4-28 0,-10 14-54 16,-3 13-24 0,-2 24-76-16,13 19-40 15,13 11-243-15,17 7 249 16</inkml:trace>
  <inkml:trace contextRef="#ctx0" brushRef="#br0" timeOffset="34598.66">22727 6220 681 0,'4'-8'199'15,"0"0"172"-15,-2 8-93 0,-2 7 14 0,-2 9-43 0,-4-1-17 0,3 20-40 0,0 3-35 0,3 12-75 0,0 7-35 16,3 6-36-16,-2 2-9 0,3-1-9 16,-3 0-15-16,2-1-63 15,-1-2-52-15,1-10-158 16,0-7-302-16,10-14 355 16</inkml:trace>
  <inkml:trace contextRef="#ctx0" brushRef="#br0" timeOffset="34981.94">23524 6525 871 0,'2'-4'228'0,"-1"1"207"0,-2 0-157 0,-10 6-10 0,-2 2-104 0,-4 4-40 0,1 1-63 16,2 6-22-16,3 11-24 15,1 7-8-15,10 10-12 16,3 7-2-16,16-9-1 0,2-4 0 16,13-9-3-16,4-7 0 15,11-13 4 1,-5-7 2-16,-4-15 8 15,2-6 2-15,-7-14 11 0,0-8 15 16,0-8 31-16,-15-3 18 16,-17-1 9-16,-11-3-12 15,-25 18-38-15,-8 13-23 0,-30 32-37 16,-16 15-31 0,-17 17-69-16,-5 5-35 15,34 10 75-15</inkml:trace>
  <inkml:trace contextRef="#ctx0" brushRef="#br0" timeOffset="36466.4">17572 7818 1972 0,'1'0'22'0,"21"-13"-6"0,37-15 13 0,-2-7-12 16,22-3-13-16,20 3-5 0,22 2-6 0,28 10 0 0,21 9-1 0,19 2 0 0,20 6 1 0,7 0 0 0,31 3 7 0,7-5 2 15,15 3 16-15,11-6 4 16,6 3 0-16,20 0-1 16,5-1-11-16,19-1-4 15,2 1 13-15,6 1-4 16,4-3 8-16,-4 2-2 15,-5 2-12-15,-13-4 9 16,-14 5-4-16,-17 1 1 0,-19 5-7 16,-27 2-5-16,-42 4-1 15,-24 0 2-15,-68 2-36 16,-29-3-68-16,-83 3 60 16</inkml:trace>
  <inkml:trace contextRef="#ctx0" brushRef="#br0" timeOffset="37139.69">18241 8471 1147 0,'-3'4'110'0,"1"7"115"0,-9 0-67 0,-3 2-23 0,-7 4-34 0,-10 7-65 16,-7 3-20-16,-5 6-16 16,-4 5-4-1,-4 3-87-15,-1 0-64 0,10-2-244 16,-1-1 210-16</inkml:trace>
  <inkml:trace contextRef="#ctx0" brushRef="#br0" timeOffset="37321.89">17791 8415 1304 0,'17'26'109'0,"-1"16"47"0,2 9-19 0,4 13-62 0,1 3-31 0,6-4-31 0,4-8-9 16,3-5-17 0,10-6-36-16,1-9-153 15,4-10-207-15,1-15 225 0</inkml:trace>
  <inkml:trace contextRef="#ctx0" brushRef="#br0" timeOffset="37521.79">18544 8401 1149 0,'-4'11'199'0,"0"5"286"0,2 8-347 0,1 12 5 0,2 10-52 0,1-2-28 0,4 14-40 16,-1-4-11-16,3 3-67 15,-4-1-69 1,3-11-354-16,2 2 289 15</inkml:trace>
  <inkml:trace contextRef="#ctx0" brushRef="#br0" timeOffset="37687.71">18365 8631 971 0,'18'5'151'0,"1"-5"267"0,7 0-322 0,4-6 3 0,5 1-32 0,3-1-32 0,11-2-86 16,3 5-73-16,9 3 70 15</inkml:trace>
  <inkml:trace contextRef="#ctx0" brushRef="#br0" timeOffset="37848.96">19187 8537 753 0,'24'-6'187'0,"-11"6"205"0,-2 6-78 0,-16 10-87 0,-8 10-49 0,-10 11-88 0,-9 5-32 0,-7 2-44 16,-1 1-21-16,5-6-68 15,4 0-64-15,12-9-404 16,0-3 338 0</inkml:trace>
  <inkml:trace contextRef="#ctx0" brushRef="#br0" timeOffset="38037.06">18850 8406 1447 0,'6'27'97'0,"7"12"79"0,9 7-61 0,1 8-9 0,9-6-24 0,14 1-42 15,-1-1-17-15,11-6-33 0,-4-1-23 16,0-6-102-1,-7-4-110-15,11-7 134 16</inkml:trace>
  <inkml:trace contextRef="#ctx0" brushRef="#br0" timeOffset="38270.44">19473 7945 1597 0,'3'15'75'0,"0"11"-3"0,-3 4-12 0,0 15-9 0,2 7-30 0,-2 0-18 0,-2-2-45 0,2-4-243 16,0-4 195-16</inkml:trace>
  <inkml:trace contextRef="#ctx0" brushRef="#br0" timeOffset="38462.62">19880 8392 1294 0,'25'-7'73'0,"3"4"15"0,7 2-4 0,5-1-36 0,7-3-20 0,-3 4-33 0,-3-2-51 0,-8 3 35 16</inkml:trace>
  <inkml:trace contextRef="#ctx0" brushRef="#br0" timeOffset="38627.55">19930 8759 1519 0,'5'-1'8'0,"27"-1"42"0,37-6 34 0,-6-1-16 0,2-9-135 0,-5-5-122 0,4 7 108 0</inkml:trace>
  <inkml:trace contextRef="#ctx0" brushRef="#br0" timeOffset="39688.26">23729 7783 572 0,'-8'2'208'0,"2"2"188"0,11 9-99 0,1-4-11 0,5 17-83 0,-1 5-41 15,-1 9-76-15,2 9-32 0,-2 9-35 0,4 11-10 0,-10 4-26 16,7 1-33-16,-9-2-104 16,-1-5-83-16,2-6 118 15</inkml:trace>
  <inkml:trace contextRef="#ctx0" brushRef="#br0" timeOffset="40351.96">22830 7714 990 0,'19'4'156'0,"1"17"176"0,1 7-147 15,4 27-62-15,2 12-46 0,0 15-59 0,0 6-7 0,-4-3-28 16,-7-1-29-16,-5-7-162 16,0-1 131-16</inkml:trace>
  <inkml:trace contextRef="#ctx0" brushRef="#br0" timeOffset="40737">21970 7748 1118 0,'0'0'201'0,"0"5"256"0,3 11-276 0,4 8-6 0,-1 13-63 0,3 14-36 0,-2 4-49 0,1 7-16 0,-5 2-62 16,-2-1-46-16,-2-4-184 16,-1 2 155-16</inkml:trace>
  <inkml:trace contextRef="#ctx0" brushRef="#br0" timeOffset="41019.51">21244 7952 1709 0,'5'14'117'0,"-2"11"55"0,7 10-1 0,2 23-64 0,-1 8-31 0,-1 20-41 0,-1 2-57 0,-4 2-126 0,0 0-101 15,-4 6 111-15</inkml:trace>
  <inkml:trace contextRef="#ctx0" brushRef="#br0" timeOffset="54046.54">19047 10060 809 0,'8'0'130'0,"-5"-4"123"0,-2 2-13 0,1 2-30 0,-2 0-19 0,0 0-23 0,-3 0-14 0,1 3-34 0,-7 0-11 0,3 13-38 0,-10 3-15 16,-8 14-22-16,-7 10-14 0,-25 7-12 16,-7 8-5-16,-9 1-5 15,4-1-11 1,8-7-44-16,8-12-30 0,19-18-74 15,1-14-58 1,21-24-225-16,6-19 257 0</inkml:trace>
  <inkml:trace contextRef="#ctx0" brushRef="#br0" timeOffset="54263.82">18581 9920 1025 0,'-3'1'175'0,"-5"4"216"0,1 6-128 0,2 7-27 0,-3 1-35 0,6-1-62 16,-1-5-33-16,3 6-61 0,5 0-11 0,8 6-24 15,10 8-4-15,12 0-5 0,8 4-1 16,13 4-3-16,9 1 1 16,6-2-23-16,2-1-26 15,1-9-97 1,-11-5-66-16,-6-4-268 0,3-7 270 15</inkml:trace>
  <inkml:trace contextRef="#ctx0" brushRef="#br0" timeOffset="54565.07">19705 9880 911 0,'12'-9'160'0,"-4"3"153"0,0 4 8 15,-8 10-62-15,-3 6-24 0,1 15-63 0,-1 4-39 0,3 8-55 0,10 9-26 0,-2 2-35 16,4 8-7-16,-1-6-7 15,-1-2 0-15,-4-2-27 0,0-4-32 16,-6-8-98-16,0-3-69 16,-3-15-237-1,-8-6 254-15</inkml:trace>
  <inkml:trace contextRef="#ctx0" brushRef="#br0" timeOffset="54731.86">19530 10092 878 0,'-24'-10'229'0,"8"14"309"0,5-1-239 0,13 9-72 0,13 7-47 0,14-12-73 0,7 0-20 0,18 0-45 0,1-10-15 0,10-2-24 0,-2 2-12 0,-6 0-102 16,3-5-91-16,3 8 106 15</inkml:trace>
  <inkml:trace contextRef="#ctx0" brushRef="#br0" timeOffset="54988.73">20814 9947 861 0,'30'8'167'0,"-5"1"216"0,-1 2-112 0,-12 8-14 0,-4 2-38 0,-13 7-86 0,-6 5-22 0,-14 5-60 32,-8 3-20-32,-14 9-20 0,-5 4-5 15,0 6-40-15,1-3-36 16,8-10-106-16,4-9-85 16,12-13 138-16</inkml:trace>
  <inkml:trace contextRef="#ctx0" brushRef="#br0" timeOffset="55186.55">20405 10016 1311 0,'8'-5'156'0,"-3"5"155"0,7 13-67 0,1 15-71 0,6 13-33 0,14 19-71 15,5-3-20-15,6 3-21 0,10-5-8 16,1-11-17-1,2-9-1-15,7-13-79 16,-2-6-42-16,-4-13-281 16,-1-8 228-16</inkml:trace>
  <inkml:trace contextRef="#ctx0" brushRef="#br0" timeOffset="55382.71">21282 9428 1593 0,'8'19'140'0,"-6"20"112"0,-2 10-65 0,-2 21-32 0,-6 7-49 0,0-2-62 15,-1-5-16-15,1-20-23 0,5-12-40 0,6-16-156 16,5-4-231-16,16-18 229 15</inkml:trace>
  <inkml:trace contextRef="#ctx0" brushRef="#br0" timeOffset="55740.77">21850 9967 795 0,'14'8'188'0,"2"3"209"0,9-8-223 0,1 2-2 0,2 0-74 0,7-4-29 0,-2 1-34 0,3-2-13 0,2 0-22 0,-2 0-34 16,-1-3-190-16,-10-4 151 15</inkml:trace>
  <inkml:trace contextRef="#ctx0" brushRef="#br0" timeOffset="55915.54">21828 10267 1432 0,'40'12'114'0,"4"1"46"16,14-5-55-16,7-2-13 0,7-3-57 0,-1-3-70 0,2-1 20 0</inkml:trace>
  <inkml:trace contextRef="#ctx0" brushRef="#br0" timeOffset="56280.35">23117 10018 1343 0,'-5'9'190'0,"1"4"109"0,-4-1-60 0,8 3-39 0,4-8-82 0,7-2-27 0,13-2-44 15,1 1-8-15,10-3-19 0,-5-1-14 16,10 0-40-16,-1 0-51 15,-4-6-150-15,-4 1 130 0</inkml:trace>
  <inkml:trace contextRef="#ctx0" brushRef="#br0" timeOffset="56551.62">23980 9493 1336 0,'0'0'238'0,"-5"3"213"0,2 9-219 0,3 7-14 0,-3 18-104 0,1 11-36 16,4 19-32-16,1 11-12 0,5 16-17 15,0-3-6-15,3-9-17 0,3-6-23 16,2-18-69-16,1 0-68 16,-3-12 85-16</inkml:trace>
  <inkml:trace contextRef="#ctx0" brushRef="#br0" timeOffset="59679.97">1420 13489 863 0,'-6'8'85'0,"1"-1"51"0,5 6-13 0,4 1-30 0,0-1-8 0,17-2 21 0,6 0-8 0,12-9-1 16,15 2 6-16,7-2-26 15,12-5-14-15,10 3-32 16,12 0-13-16,1 1-12 15,-3 9-28 1,-22-2-71-16,-15-2-39 0,-20 3-109 16,-8-4-82-16,-4-5 192 15</inkml:trace>
  <inkml:trace contextRef="#ctx0" brushRef="#br0" timeOffset="60029.89">2182 13208 797 0,'0'-6'175'0,"4"3"144"0,-1 6-98 0,1 3-36 0,-2 16-67 15,0-1-18-15,2 5-58 0,6 6-12 16,6-2-16-16,7 5-7 15,15-4-4-15,8 2-3 16,9-1 0-16,11 1 0 0,7 2 7 16,-7-2 12-1,-15 1 21-15,-23 3 14 0,-17 1 5 16,-14 4-5-16,-32 10-14 16,-4 0-13-16,-29 7-9 15,-6-7-4-15,-3-7-13 16,-1-1-19-16,-2-12-78 15,-5-4-78-15,-13 4 90 16</inkml:trace>
  <inkml:trace contextRef="#ctx0" brushRef="#br0" timeOffset="66862.85">2854 15873 539 0,'-14'-3'126'0,"-1"3"129"0,2 5-19 0,-1 3-62 0,1 1-35 0,2 2-56 0,6 0-20 0,-1 0-21 0,4-8 2 0,10-1 5 16,2-4 0-16,12-6 2 0,2 1-4 16,12-1-4-16,0 3-2 15,7 3-8-15,6 2-3 16,4 0-9-16,9 4-2 16,6-3 4-16,12 1-2 15,7-2-6-15,1 0-3 0,2-3-7 16,-5 1-2-16,13 2-3 15,11 0 0-15,16 5-1 16,6 4-1-16,-4 10 0 16,-2 2 1-16,9 2 0 15,2-2 0-15,4-7 1 16,-3-6 9-16,-17-8 15 16,5-5 6-16,6-11 8 15,8 5-6-15,-12 0-3 16,-10 3-3-16,-19 8-3 15,-13 8 3-15,-3 6-11 16,-11 4-2-16,-12 5-2 16,-14 0 3-16,-12-5 2 15,-9 3-5-15,-7-8-9 16,-2-1-7-16,-3-5-15 0,-1 0-17 16,0-2-57-1,-1 1-54-15,-7-4 77 0</inkml:trace>
  <inkml:trace contextRef="#ctx0" brushRef="#br0" timeOffset="84275.53">11088 609 586 0,'-6'11'154'0,"-2"2"90"0,-5 6 0 0,-3 3-15 0,-1 1-51 0,3 1-26 0,0-10-32 0,9 5-11 0,-6-12-24 0,11-6-10 0,3 2-23 0,-1-7-8 16,12 0-15-16,-3 4-9 0,9-3-2 15,9 0-10 1,21 2 5-16,5 1 3 0,24-5-1 16,11-3 11-16,8 3-9 15,-3-11 2-15,-13 13 5 31,-11 3-11-31,-15 8 3 0,-11 6 6 16,-11 12 4-16,-12 2 8 0,-18 18 4 16,-11 6-5-16,-13 19-9 15,-12 12-5-15,-7 18-9 16,-2 10-4-16,-5 12-5 16,2-4-1-16,-2-7-18 15,4-9-28-15,15-26-81 16,6-14-55-16,27-30-467 15,12-14 408-15</inkml:trace>
  <inkml:trace contextRef="#ctx0" brushRef="#br0" timeOffset="84718.44">13006 1096 1000 0,'7'-1'124'16,"-3"1"142"-16,6-2-63 0,1 2-10 0,1-1-31 0,12-7-55 0,8 3-25 0,12-3-31 0,-2 5-15 15,-2 1-23-15,-4 1-5 0,-11 2-10 0,-6 1-30 0,-6-2-122 16,-11 2-122-16,1 9 141 16</inkml:trace>
  <inkml:trace contextRef="#ctx0" brushRef="#br0" timeOffset="84924.4">13002 1330 1573 0,'7'25'137'0,"1"2"113"0,5-2-48 0,1-4-31 0,5-4-45 0,5-9-70 0,6-5-26 0,20-6-21 16,7-8-1-16,16-3-8 15,5-5-26-15,8 6-98 0,-3 4-81 0,4-2 100 16</inkml:trace>
  <inkml:trace contextRef="#ctx0" brushRef="#br0" timeOffset="85486.83">15455 811 982 0,'8'5'163'15,"-4"-4"151"-15,-5-4-15 0,-1 2-89 0,2 2-52 0,5 12-80 0,6 10-24 0,-8 6-13 16,0 10-6-16,-6 13-16 16,-2 8-4-16,5 14-6 15,0-4-4-15,-1-6 1 16,2-2-2-16,4-13-44 0,5-10-51 16,8-21-149-16,3-11-150 15,3-30 210-15</inkml:trace>
  <inkml:trace contextRef="#ctx0" brushRef="#br0" timeOffset="85723.19">15978 751 1095 0,'5'11'210'0,"3"2"314"0,-3 15-351 0,1 4 7 0,-1 9-64 0,3 0-35 0,-2 9-51 0,2 7-10 0,0 6-5 16,-3 8-7-16,-1-3-6 16,4-4-22-16,-2-5-96 15,6-7-78-15,10-14 96 16</inkml:trace>
  <inkml:trace contextRef="#ctx0" brushRef="#br0" timeOffset="85910.59">16583 732 1341 0,'11'10'202'0,"-7"7"136"0,4 13-127 0,2 19 0 0,-5 8-102 0,2 6-39 15,0 14-34-15,-1-3-13 16,-1 8-9-16,-2 0-30 15,3-5-113-15,-1 1 214 16,-3 5-116 0</inkml:trace>
  <inkml:trace contextRef="#ctx0" brushRef="#br0" timeOffset="88749.6">13839 1014 475 0,'10'4'115'0,"1"-1"63"16,1 0 32-16,-2 3 0 0,-2 1-31 0,-2 5-26 0,-6 10-48 0,-6 5-21 15,-2 11-50 1,-2 1-17-16,2 5-14 0,8-6-2 16,12-9-3-1,6-9 3-15,5-12 37 0,2-8 19 16,-3-14 40-16,-2-7 4 15,-5-9-17-15,-8-6-14 16,-3-6-29-16,-8-6-1 16,-2 4-2-16,-5-2 0 15,-3 12-7-15,-5 2-9 0,3 15-24 16,0 7-14-16,-1 12-8 16,0 12-24-1,3 8-94-15,2 3-103 0,12 2 129 16</inkml:trace>
  <inkml:trace contextRef="#ctx0" brushRef="#br0" timeOffset="89083.21">14371 1010 1158 0,'6'-5'88'0,"-1"-3"104"0,-2 2-51 0,-4 1 11 0,-4 5-37 0,0 8-79 0,0 14-19 16,-4 14-17-16,-1 7-2 16,7 6-1-16,3-5-1 0,10-9-1 31,4-10 0-31,10-13 2 16,1-7 3-16,-2-6 15 15,-2-6 17-15,-8-5 30 16,-6-7 10-16,-7-5-1 0,-4-1-12 15,-9-8-29-15,-3-5-11 16,-7-6-13-16,2 0-6 16,1 12-19-16,4 5-23 0,6 23-89 15,-1 8-66-15,13 15-273 16,9 8 264 0</inkml:trace>
  <inkml:trace contextRef="#ctx0" brushRef="#br0" timeOffset="89385.91">14693 1021 1198 0,'-2'-5'142'0,"-4"0"74"0,1-1-77 0,-4 4-14 0,4 2-77 15,0 2-27-15,8 12-23 0,2 10-7 0,8 6-1 16,7 6 4-16,4-3 2 15,7-6 1-15,1-11 2 16,0-5 0-16,-6-11 3 16,-4-2 9-16,-7-10 28 15,-3-9 13-15,-10-3 17 0,-2-2 3 16,-21-4-24-16,-4-3-14 16,-18-4-43-16,-4 4-40 15,5 10-77 1,1 8-89-16,9 22 120 0</inkml:trace>
  <inkml:trace contextRef="#ctx0" brushRef="#br0" timeOffset="92502.14">11012 2521 869 0,'-9'-8'100'0,"6"1"92"0,-1 4 10 0,3-3 0 0,1 3-22 0,3-4-39 16,2 1-12-16,4 5-27 15,2-7-19 1,7 4-26-16,5 3-6 16,14-1-17-16,2 4 6 15,5 7-6-15,5 2-8 0,2 7-9 16,-3-2-7 0,-3-2-5-16,-1 1-16 0,-6-7-87 15,-5-3-87-15,0-5 93 16</inkml:trace>
  <inkml:trace contextRef="#ctx0" brushRef="#br0" timeOffset="92949.31">11913 2197 551 0,'6'-6'168'0,"-3"1"130"0,-3 5-66 16,0 5-22-16,-3 4-48 0,-6 4-14 0,6 1-15 0,-2 2-9 0,5 3-18 31,5-7-11-31,7 1-17 0,6-5-9 15,12-8-19 1,4 0-9-16,9-8-16 0,4 5-5 16,1 0-6-16,-4 3-2 15,-10 6-3-15,-8-1-2 16,-3 4-1-16,-8 2-1 0,-3 2-1 16,-5 1 0-16,0 10 0 15,-3 3-1-15,-4 6 0 16,-4 5 0-16,-11 14-1 15,-9 11 0-15,-12 20-1 16,-2 7 0-16,-6 5-2 16,-5 1-26-16,3-12-87 15,7-10-53-15,15-13 76 16</inkml:trace>
  <inkml:trace contextRef="#ctx0" brushRef="#br0" timeOffset="94519.49">13155 2314 341 0,'-5'0'137'15,"-1"3"112"-15,4 0-25 0,2-3-13 0,2 0-8 0,1-1-4 0,3 1-28 0,-4 6-17 16,-2-6-36-1,4 13-17-15,-4-13-28 16,3 0-13-16,10 1-25 16,-3-2-7-16,13 2-13 15,9-4 0-15,6 0-7 0,6 3-3 0,8-2-2 16,6 9-4 0,-6-7 1-16,-8 4 1 0,-15-2-10 15,-9 3-21-15,-15-4-97 16,-6 2-112-1,-9 7 129-15</inkml:trace>
  <inkml:trace contextRef="#ctx0" brushRef="#br0" timeOffset="94765.85">13175 2568 999 0,'0'0'127'0,"2"1"100"0,1-1 8 0,0 0-47 15,6 5-21-15,4 1-40 0,3-1-19 0,7 5-39 0,3 2-16 16,4-1-34 0,4-1-7-16,11-1-6 15,0 1-5-15,3-9 6 16,-6-1-34-16,-5-4-98 15,-4-8-95-15,3 0 100 16</inkml:trace>
  <inkml:trace contextRef="#ctx0" brushRef="#br0" timeOffset="96416.73">15029 2286 548 0,'8'-8'179'0,"0"4"122"0,-4-3-17 0,1 7-19 0,-10 0-51 0,-3 4-31 0,-1 11-44 16,-7 2-17-16,-1 19-57 15,-15 2-17-15,-12 3-29 16,-13 5-12-16,-11 1-6 16,-1 10-5-16,1-5-26 15,11 0-13-15,10-13-48 16,11-9-17-16,14-19-11 15,3-4-40-15,16-20-52 16,3-9-59-16,3-17 133 0</inkml:trace>
  <inkml:trace contextRef="#ctx0" brushRef="#br0" timeOffset="96618.28">14549 2284 1028 0,'0'-3'155'0,"0"1"121"0,0 7-45 0,2 0-80 0,1-4-31 15,6 9-39-15,4 1-16 16,15 5-26-16,4 9-13 0,17 9-12 16,3 6-6-16,8 6 1 15,-3 4-3-15,-8 4-5 16,-2 1-17-16,-9-8-73 16,-5-1-66-16,3-10-282 15,0-6 255-15</inkml:trace>
  <inkml:trace contextRef="#ctx0" brushRef="#br0" timeOffset="99348.25">9588 1065 771 0,'0'0'112'0,"-2"1"119"0,2 1-14 0,-11 6 27 0,0 3-36 0,-8 8-62 0,-8 5-28 15,-22 4-57 1,-12 2-23-16,-13 5-26 0,-5 2-8 16,13 0-32-16,1-3-31 15,14-7-72-15,9-3-58 16,9-15-129-16,6-4-165 0,19-22 276 16</inkml:trace>
  <inkml:trace contextRef="#ctx0" brushRef="#br0" timeOffset="99535.22">9043 955 983 0,'13'9'158'0,"3"5"117"0,7 16-67 0,6 14-45 0,10 4-41 16,5 7-27-16,15-6-45 16,7 4-13-16,2-10-24 15,-3-2-5-15,-7-6-2 16,-6-4-16-16,-5-7-136 15,-6-2-305-15,11-16 268 0</inkml:trace>
  <inkml:trace contextRef="#ctx0" brushRef="#br0" timeOffset="99798.76">10173 1194 824 0,'0'-8'164'0,"6"0"127"0,8 5-66 0,5 2-27 0,0 4-57 0,3 3-27 0,4 8-44 16,0 1-18-16,11-4-24 15,1 0-12-15,7-10-10 0,3-1 0 0,-7-6 4 16,-3 0-31-1,-15-4-112 1,-2 4-105-16,-15-4 111 16</inkml:trace>
  <inkml:trace contextRef="#ctx0" brushRef="#br0" timeOffset="99952.65">10241 1357 1371 0,'-7'25'122'0,"7"0"97"0,7-3-100 0,9-4-20 15,7-7-24-15,13-11-24 0,13-5-16 0,11-11-26 0,11-4-46 0,7-6 25 16</inkml:trace>
  <inkml:trace contextRef="#ctx0" brushRef="#br0" timeOffset="101462.24">9589 2456 984 0,'-1'0'157'0,"-9"-2"88"0,4 1-44 0,-4-4-36 0,6 3-52 0,-3 4-21 0,3 6-39 15,-7 4-17-15,-13 17-24 16,-8 6-3-16,-15 10-5 16,-7 10-2-16,-7 1-30 15,1 5-36-15,6-7-112 0,5-5-102 16,18-16 147 0</inkml:trace>
  <inkml:trace contextRef="#ctx0" brushRef="#br0" timeOffset="101702.14">9078 2494 1080 0,'0'-2'101'0,"8"4"80"0,5 1-12 0,10 9-42 0,9 9-14 15,12 9-38-15,3 9-21 0,13 9-27 0,-6 2-9 0,-4 1-9 16,-1-6-2-1,-9-1-19-15,-2-9-44 0,-4-10-177 16,-4-6 145-16</inkml:trace>
  <inkml:trace contextRef="#ctx0" brushRef="#br0" timeOffset="101955.14">9911 2006 783 0,'10'-1'113'0,"-3"1"75"0,-2 11 25 15,-5 11-39-15,-3 13-12 0,-5 10-24 0,2-2-18 0,-2 0-48 0,6-6-25 16,2-7-28-16,0-1-10 16,2-4 1-16,-2 2-34 0,0 3-148 15,0 3 120 1</inkml:trace>
  <inkml:trace contextRef="#ctx0" brushRef="#br0" timeOffset="102586.98">10214 2569 331 0,'0'-7'115'0,"0"2"101"0,0 2-45 0,3 3-12 16,2 1-8-16,3 2 0 0,0 7-14 0,-2-2-14 0,10 4-33 15,1-1-16-15,2-3-19 16,5 0-7-16,1-8-12 15,0-3-8-15,5-2-15 16,-3-4-2-16,-7 1-9 16,-5 0-33-16,-12-3-109 15,-3 2-98-15,0 1 116 16</inkml:trace>
  <inkml:trace contextRef="#ctx0" brushRef="#br0" timeOffset="102828.62">10275 2703 659 0,'10'-11'120'0,"-1"4"110"0,-2 0-15 0,-7 6-65 0,1 2-28 0,1 6-53 0,-2 0-22 15,9 3-19 1,-1-1-4-16,13 1-4 0,6-5-4 16,12-4-10-16,10-1-2 15,0-1-9-15,-5-1-54 16,-3-8 39-16</inkml:trace>
  <inkml:trace contextRef="#ctx0" brushRef="#br0" timeOffset="104751.01">9575 2500 1323 0,'-27'41'116'0,"-1"-5"62"0,1-4-90 0,-1-4 9 0,7-12-38 0,10-8-1 0,8-19-15 16,6-14-10-16,14-20-16 16,10-13-10-16,17-16-3 15,5-3 1-15,5-4 12 16,0 2 6-16,-2 18 7 15,-2 9 2-15,-12 23-12 16,-10 9-2-16,-20 20 8 0,-14 13 2 16,-26 23-1-1,-13 14-1-15,-18 29-18 16,-15 13-4-16,-16 18-4 16,-9 7 0-16,-7 1-2 15,12-3-3-15,33-17-2 16,18-19-1-16,34-37-4 0,12-18 0 15,20-33 0-15,17-17 3 16,33-29 6 0,15-19 3-16,20-24 4 0,-2-4 3 0,-12 1 19 31,-12 3 9-31,-17 25 9 0,-10 7 0 16,-21 24-7-16,-10 12 9 15,-32 22-8-15,-14 17-3 16,-26 29-14-16,-11 17-20 15,-24 29-5-15,-15 9-1 16,-15 22 0-16,4-3 1 0,24-16 2 16,25-17-1-16,38-38-6 15,17-16-3-15,23-31 0 16,14-13 2-16,26-35 6 16,19-15 4-16,21-22 2 15,6-12 0-15,-9 5 4 16,-12 8 4-16,-32 19 7 15,-10 10 2-15,-23 28 1 16,-9 12-3-16,-12 28-13 16,-12 18-3-16,-17 29-9 15,-8 15-1-15,-16 16 3 16,2 2 1-16,-1-15 5 16,18-16-1-16,32-31-3 15,13-16 2-15,30-34 1 0,11-19 2 16,9-29 8-16,3-12-2 15,-2-8 0-15,-5 2 0 16,-12 16-1-16,-8 16 2 0,-16 33 9 31,-14 20 0-31,-17 31-4 0,-16 18-3 16,-21 33-13-16,-7 12-1 16,-9 10-27-16,-4 3-41 15,11-16-96-15,13-10-81 16,21-32 125-16</inkml:trace>
  <inkml:trace contextRef="#ctx0" brushRef="#br0" timeOffset="105731.46">7482 2751 394 0,'-2'0'46'0,"2"-2"46"0,2-7 2 0,-1-4-8 0,1 0 0 0,-1-1-11 0,1 3 5 16,4 7 18-16,4-3 11 15,-10 7 7-15,-5 5-9 0,-3 1-12 16,-8 4-16-16,4 2-23 16,7-1-11-16,2-6-34 15,3-3-8-15,0-2-2 16,4 0 0-16,3-3 4 15,-2 1 3-15,-5 2 10 16,-2-3 5-16,-4 3 2 16,-1 1 1-16,1 1-12 15,6 0-9-15,-2 1-5 0,13-3-3 16,4 0 0 0,2-2 4-16,-4 1 6 15,-1-1 3-15,2 4 6 16,2 2 7-16,11 3 7 15,-2 2 2-15,13-3-1 16,6 1-4-16,12-4-4 0,-1-2-2 16,2 1-5-1,4 3-3-15,-10-2-3 0,-10 0 1 16,-21 2-36-16,-17 1-70 16,-15-4 57-16</inkml:trace>
  <inkml:trace contextRef="#ctx0" brushRef="#br0" timeOffset="106080.82">8584 2615 590 0,'2'-9'192'0,"-1"-2"169"0,-1 0-110 0,0 4-28 0,0 4-63 0,0 0-28 0,2 6-36 15,0 5-15-15,-2 9-4 16,0 5-2-16,-13 8-3 15,-6 4-8-15,-17 10-29 16,-5 3-7-16,-7 3-21 0,0-1-14 16,3-8-69-16,0-4-46 15,5-12-114-15,4-11-98 16,14-11 191 0</inkml:trace>
  <inkml:trace contextRef="#ctx0" brushRef="#br0" timeOffset="106281.79">8291 2432 1044 0,'-3'7'158'0,"-7"5"186"0,7 5-100 0,-5 15-17 0,7 4-55 0,9 5-93 0,4 0-31 0,17-8-37 0,4 4-7 0,20-1-3 16,7 3 0-16,14 12 3 15,7-2-17-15,2 6-105 16,-1 6 83-16</inkml:trace>
  <inkml:trace contextRef="#ctx0" brushRef="#br0" timeOffset="111122.7">15456 1948 834 0,'16'-8'166'0,"-6"-3"92"0,-6 8-14 0,-12 3-33 0,-6 3-70 0,-11 7-29 0,3 2-29 16,3 1-14 0,6 3-28-16,5-1-14 15,5 7-24-15,3 4-2 16,3 4-3-16,4 4 0 16,-3 4-41-16,1 2-59 0,-5-3-264 15,0 3 219 1</inkml:trace>
  <inkml:trace contextRef="#ctx0" brushRef="#br0" timeOffset="111384.2">15958 2267 939 0,'19'7'136'0,"-6"3"119"0,-4 6-50 0,-12 11-57 0,-2 9-53 0,-8 10-67 0,-1 4-11 16,3 7-12-16,0-5 5 15,8-6-83-15,1-1-68 16,4-13 80-16</inkml:trace>
  <inkml:trace contextRef="#ctx0" brushRef="#br0" timeOffset="111603.92">15758 2473 1100 0,'17'5'136'0,"7"-3"44"0,10-1-13 0,6 1 2 0,10-1-80 0,2 1-26 0,0-2-32 15,0 5-8-15,-9-4-81 16,-4 1-114-16,-7-1 104 16</inkml:trace>
  <inkml:trace contextRef="#ctx0" brushRef="#br0" timeOffset="111816.02">16622 2323 991 0,'0'2'150'0,"-1"1"208"0,-1 7-181 0,-6 13-20 0,3 4-43 0,1 17-72 0,-1 8-14 0,5 14-21 16,0 4-4-16,6-1-38 16,-1 2-83-16,6-14 73 15</inkml:trace>
  <inkml:trace contextRef="#ctx0" brushRef="#br0" timeOffset="112422.34">17371 2371 922 0,'5'0'89'0,"5"-2"118"0,2-1-58 0,6 0 34 0,5-2-21 0,7 4-52 0,-1-3-20 16,5 8-38-1,6 2-17-15,-7-3-23 16,-3 5-6-16,-6-3-27 0,-12-1-36 15,1 3-144-15,-7 1-151 16,-3 3 189 0</inkml:trace>
  <inkml:trace contextRef="#ctx0" brushRef="#br0" timeOffset="112605.49">17371 2558 1278 0,'5'5'152'0,"6"1"69"0,18-4-73 0,7 0-1 0,18-2-90 0,6-2-24 0,3 2-21 0,-7 2 0 16,-5 2-134 0,-1 1 92-16</inkml:trace>
  <inkml:trace contextRef="#ctx0" brushRef="#br0" timeOffset="115402.13">18570 2096 586 0,'4'0'157'0,"0"0"154"0,1-1-114 15,-3 1 9-15,-2 0-63 0,0 3-27 0,0 6-43 0,0 7-12 16,1 8-18-16,7 4-8 16,2 7-10-16,-1 1-5 15,2 5-9-15,0 8-4 0,-1 1-4 16,-6-2-1 0,-2-2 2-16,-1-5 0 0,-1-8-31 15,-1-5-19-15,-1-9-76 16,1-5-56-16,1-11-196 15,0-1 209-15</inkml:trace>
  <inkml:trace contextRef="#ctx0" brushRef="#br0" timeOffset="115666.88">19025 2230 970 0,'6'-3'116'0,"4"-2"183"0,-6-1-124 0,6 6 20 0,1 5-32 0,-2 7-78 0,7 7-25 0,-8 13-30 16,1 4-9-1,-2 13-14-15,-4 2-2 16,-3 1-5-16,-6-5-26 15,-1-8-76-15,3-1-54 0,0-11-288 16,6-6 262 0</inkml:trace>
  <inkml:trace contextRef="#ctx0" brushRef="#br0" timeOffset="115898.05">19328 2189 907 0,'3'-1'213'0,"5"-1"263"15,-5 10-315-15,3 6 16 0,-1 13-91 0,4 6-31 16,-2 13-22 0,2 4-9-16,1 2-13 15,-4 0-7-15,3-7-13 16,1-1-35-16,-2-6-122 15,3-10-163-15,-8-6 176 16</inkml:trace>
  <inkml:trace contextRef="#ctx0" brushRef="#br0" timeOffset="116534.46">20028 2210 733 0,'0'6'155'0,"0"4"44"0,-5-1 11 0,1-1-14 0,-9 3-91 16,-3 2-25-16,-4 7-33 0,2 5-18 0,4 8-21 16,2 4-5-16,5-1-5 15,7 2-3-15,11-11-2 16,4-4 0-16,14-4 1 15,8-6 2-15,7-8 16 16,-1-5 17-16,-6-13 32 16,3-1 11-16,-7-7 18 15,-5-1-4-15,-10-6-12 0,-4-2-7 16,-17-14-25 0,-11-8-6-16,-23-2-23 15,-10-1-14-15,0 17-36 0,-2 13-26 16,6 18-61-16,5 11-37 0,11 10-139 15,9 0 164-15</inkml:trace>
  <inkml:trace contextRef="#ctx0" brushRef="#br0" timeOffset="116867.15">20470 2249 1370 0,'9'0'143'0,"-6"-3"90"0,-4 3-28 0,-9 3-60 0,1 4-65 0,1 15-72 0,-1 4-8 0,7 11-8 15,2 1-2-15,13-2-2 16,2-6 1-16,19-8 4 16,3-9 2-16,4-13 5 15,0 0 1-15,-1-13 19 16,-2-6 17-16,-5-3 23 15,-11-14 21-15,-17-2 9 16,-13 1-4-16,-21-7-19 16,-10 3-21-16,-11 0-40 0,-3 5-23 0,3 20-27 15,7 10-21 1,10 11-52 0,6 6-36-16,20 3-123 0,11 3-93 15,18-4 204-15</inkml:trace>
  <inkml:trace contextRef="#ctx0" brushRef="#br0" timeOffset="117134.74">20923 2230 721 0,'39'-1'189'0,"-6"-4"214"0,-15-1-79 16,-11 6-88-16,0 0-50 0,-4 11-96 0,-6 1-34 0,3 20-39 15,3 6-14-15,11 4-5 16,10 7-2-16,9-12-2 15,8-9 3-15,2-12 8 16,1-7 15-16,1-10 26 16,0-7 12-16,-6-8 33 15,-4 2 3-15,-18-7 2 16,-9-6-3-16,-25-7-31 16,-16-7-18-16,-20-3-50 15,-6 1-29-15,-9 15-71 16,1 7-41-16,-7 18 80 15</inkml:trace>
  <inkml:trace contextRef="#ctx0" brushRef="#br0" timeOffset="120290.49">22046 2144 555 0,'0'-7'179'0,"-3"3"127"0,0-3-55 0,-1 3-34 0,3 2-59 0,1 0-23 0,0 2-41 0,0 0-18 16,0 7-41 0,3 5-14-16,2 15-14 0,-2 6-3 15,-3 13-3-15,1 9 0 16,3 0-1-16,0 2 1 15,-1-8-8-15,-1-5-32 16,1-15-88-16,2-7-84 0,-3-10 103 16</inkml:trace>
  <inkml:trace contextRef="#ctx0" brushRef="#br0" timeOffset="120521.29">21846 2338 656 0,'-2'-2'125'0,"2"2"242"0,3-3-177 16,13 6 12-16,1-3-19 0,10 0-77 0,6 0-21 0,2-3-34 0,3 0-17 0,4 0-21 15,3 1-6-15,0-3-11 16,3 4-26-16,-1-3-129 15,2 1-99-15,-7-5 128 0</inkml:trace>
  <inkml:trace contextRef="#ctx0" brushRef="#br0" timeOffset="120735.98">22636 1983 1267 0,'3'0'130'0,"-1"9"86"0,-1 4-69 0,-1 14-23 0,-3 9-54 0,5 11-44 15,2 2-7-15,6 8-16 16,7-5-3-16,1-8-45 16,5 2-77-16,-1-5 72 15</inkml:trace>
  <inkml:trace contextRef="#ctx0" brushRef="#br0" timeOffset="121333.04">18864 3457 1008 0,'14'2'128'0,"8"4"29"0,-3-3-14 0,5 2-7 0,1 0-67 0,0-4-14 0,5-1-15 0,-3 0-9 15,3-1-15-15,-3-4-4 16,-8 5-26-16,-2 0-41 16,-15 0-138-16,-1 0-192 0,-2-5 210 15</inkml:trace>
  <inkml:trace contextRef="#ctx0" brushRef="#br0" timeOffset="121478.73">18903 3590 877 0,'13'6'147'0,"4"-3"174"0,9 0-141 0,8-3-17 0,3-1-49 0,2-6-66 0,-3-4-11 0,-3 4-45 16,1 2-51-16,-6 6-364 16,5 3 281-16</inkml:trace>
  <inkml:trace contextRef="#ctx0" brushRef="#br0" timeOffset="121772.49">19823 3331 854 0,'0'2'172'15,"2"4"265"-15,-1-1-187 0,-1 4-20 0,-3 2-41 0,0 3-99 0,0-1-25 0,3 4-27 0,3 5-21 16,0 10-18 0,2 6-2-16,-5 6-3 15,1 5 1-15,1-8-32 16,0-2-30-16,4-13-99 15,3-3-77-15,4-10 132 16</inkml:trace>
  <inkml:trace contextRef="#ctx0" brushRef="#br0" timeOffset="122319.96">20176 3342 392 0,'7'-19'127'0,"-3"0"120"0,0 5 12 16,2 6-42-16,-3 5-10 0,0 5-9 0,-3 6-14 0,2 9-53 15,3 5-29-15,-2 6-57 16,-3 4-21-16,4-2-18 15,3 5-1-15,-6-4-3 16,7 1-2-16,-3-6-47 16,-5 0-40-16,2-9-195 15,-2-1 161-15</inkml:trace>
  <inkml:trace contextRef="#ctx0" brushRef="#br0" timeOffset="122568.15">20478 3303 1473 0,'0'0'115'0,"3"1"25"0,-2 7 10 0,3 3-44 0,2 3-35 0,0 5-27 0,4 8-8 0,-1 11-21 16,-2 8-9-16,-1 3-3 15,-3-2 1-15,-3-1-49 16,3-7-42-16,2-9-156 16,1-3-209-16,5-8 260 15</inkml:trace>
  <inkml:trace contextRef="#ctx0" brushRef="#br0" timeOffset="122868.47">20967 3546 1363 0,'0'14'187'0,"-5"-3"308"0,5-6-435 0,-2-9 15 0,2-5-25 0,7-5-7 0,4-4-54 0,-3-1-62 0,1 2-243 0,-6 1 187 0</inkml:trace>
  <inkml:trace contextRef="#ctx0" brushRef="#br0" timeOffset="123019.74">21219 3533 1326 0,'11'-3'72'0,"-1"-3"103"0,2 2-116 0,1 0 0 0,-4-6-6 0,2-1-82 0,-1 2-51 0,-2-2 46 0</inkml:trace>
  <inkml:trace contextRef="#ctx0" brushRef="#br0" timeOffset="123167.11">21598 3569 900 0,'9'3'101'0,"-2"-3"180"0,2-4-401 0,-4-7-143 0,1-16 143 16</inkml:trace>
  <inkml:trace contextRef="#ctx0" brushRef="#br0" timeOffset="123303.7">21833 3628 1575 0,'24'23'121'0,"-12"-7"74"0,-2-13-156 0,-9-6-15 0,-1-19-123 0,5-2-255 0,12-20 223 15</inkml:trace>
  <inkml:trace contextRef="#ctx0" brushRef="#br0" timeOffset="124117.86">22350 3382 622 0,'-3'3'138'0,"-2"0"112"0,2-2-45 16,-1-1-50-16,7-1-44 0,1-2-29 0,-2 1 1 0,1 2-4 0,-3 5-8 0,5 1-6 15,-5 5 0 1,6 13-16-16,2 3-9 0,-5 11-24 16,7-1-9-16,-10 3-4 15,3-2-3 1,2-7-28-16,1-1-32 16,0-9-82-16,-1-6-59 15,-2-7 105-15</inkml:trace>
  <inkml:trace contextRef="#ctx0" brushRef="#br0" timeOffset="124471.58">22705 3389 493 0,'8'-1'149'0,"-3"-2"193"0,3 1-105 0,-3 2-25 0,1 0-27 0,-3 6-39 16,0-1-9-16,3 11-34 0,-2 3-26 0,-4 11-39 15,0 3-16 1,0 2-15-16,0-4-1 0,0-1-6 16,1-3-6-1,4-7-53-15,3 3-26 0,4-11-143 16,-1-4-104-16,4-11 188 16</inkml:trace>
  <inkml:trace contextRef="#ctx0" brushRef="#br0" timeOffset="124774.27">23138 3352 584 0,'9'-10'182'0,"-3"1"152"0,-4 4-75 0,-2 3 8 0,-2 2-85 0,1 0-43 0,1 5-60 16,0 3-24-1,-2 5-28-15,2 1-6 0,0 11-12 16,0 0-4 0,2 12-5-16,1-6 0 15,2 4-22-15,-4-7-25 0,2-3-55 16,-1-1-51-1,4-10-258-15,2-3 251 0</inkml:trace>
  <inkml:trace contextRef="#ctx0" brushRef="#br0" timeOffset="125499.72">23472 3443 732 0,'2'3'134'0,"1"0"148"0,1 1-47 0,-2-3-29 0,0-1-34 0,-2 0-61 0,0 0-18 0,-2 5-36 16,-6 4-18-16,3 13-26 15,-2 7-6-15,5 7-7 16,4 5-2-16,10-3-2 16,9-2 0-16,10-9 1 15,6-7 0-15,5-7 3 0,2-5 1 16,-6-8 5-16,-6-3 1 15,-5-10 5-15,-2-3 13 16,-9-4 10-16,-2-4 5 16,-17-4 6-16,-4 0-10 15,-7-7-18-15,-11-1-11 0,-2 7-32 32,-8 2-17-32,1 13-51 15,2 5-33-15,5 7-119 0,7 2 131 16</inkml:trace>
  <inkml:trace contextRef="#ctx0" brushRef="#br0" timeOffset="125849.8">24004 3530 1180 0,'0'5'108'0,"-3"4"34"0,-4 4 12 0,-2 2-55 0,-2 1-39 0,1 6-33 0,5 2-12 0,5 0-15 15,4 2-2-15,8-10 4 16,10-5 5-16,7-5 5 16,7-6 27-16,13-6 12 15,1-8 11-15,-2-8 30 16,1-2-11-16,-18-1 12 15,-1 8 5-15,-27-9-9 16,-11-2-5-16,-23-8-10 16,-18-5-20-16,-5 6-33 15,1 11-19-15,1 15-51 16,4 6-36-16,17 6-76 0,7 3-84 16,19-3 134-1</inkml:trace>
  <inkml:trace contextRef="#ctx0" brushRef="#br0" timeOffset="126166.61">24638 3183 1208 0,'-2'6'201'0,"-2"7"98"0,-4 9-19 16,-2 5-30-16,-2 14-87 0,2 1-27 0,7 9-65 0,-2 1-30 15,8 6-29-15,2 5-7 0,5-6-5 16,2-5-1-16,-2-5-35 15,2-7-56-15,1-6 97 16,3 6-46-16</inkml:trace>
  <inkml:trace contextRef="#ctx0" brushRef="#br0" timeOffset="128448.17">19276 4011 1204 0,'-4'1'99'0,"-3"6"49"0,2-6 10 0,-1 4-40 0,4 1-29 0,2-4-24 0,8-2-4 0,3 0 0 0,2 0-3 16,10-3-18-16,10-2-12 15,21 2-15-15,7 0-4 16,14 1-7 0,2-4-1-16,3 3-2 0,7 1-1 15,1 2 1-15,9 0-1 0,12 2 0 16,9 1-1-1,2 5 2-15,4 3 1 16,1-3 0-16,6 4 1 16,9-4-1-16,-4 2 1 15,3-7-1-15,0-3 0 0,22-7 0 16,6 1 0-16,17 0-2 16,7 4 0-16,0 10 1 15,-3 2-1-15,8 5 2 16,1 3 0-16,-14-3 1 15,5-2 0-15,4-7 0 16,-3 1 1-16,1-4 1 16,5-2-1-16,-5-1 2 15,-12-6-1-15,-2 5 4 16,3-1 0-16,-7 0 3 0,-7 1 1 16,-10-7 6-1,-7 3-1-15,-31-1 1 16,-5 1-2-16,-17-3 8 15,-10 2 0-15,-27-4 7 16,-10 3 4-16,-26-1 3 0,-22-3 9 16,-5 0 2-16,-3-2-3 15,-27 0-16-15,-3 1-12 16,-37 1-14-16,-14 4-3 16,-5-2-8-16,-7 4-1 0,-2-1-3 15,-14 1 0-15,-20 5 1 16,-6 3 1-16,-15 7 3 15,-3 1 2-15,-16 3 5 16,-3 3 0-16,-4 5 3 16,-9 1 1-1,3-1 0-15,3 0 0 0,-2-2 3 16,0-4 1-16,12-5 0 16,10-5 0-16,-2 1-3 15,0-6-1-15,2 2-2 16,0 2-1-16,4 1 0 15,1 4 0-15,-1-1 0 16,7 2-1-16,-5-1-1 16,7 1 1-16,12-8 0 15,1-1 2-15,21-7 2 0,19-5 1 32,24-7 2-32,3-2 3 0,11-1-1 15,0-6-1-15,3 1 5 16,-5 0-1-16,0 3 3 15,2-2 0-15,0 4-5 16,-2-2-4-16,2 1-5 0,-1 2-1 16,1-4-2-16,1 5 2 15,10-4-1-15,5 5-2 0,20-1-3 16,11 4 0-16,19 3-1 16,7 3-1-1,5 0-1-15,8 4 1 16,-4 1 1-16,3-1 0 15,1 6 1-15,-1 6-1 16,8-3 0-16,3 4 1 16,10-6 1-16,8-1 1 0,7-2 1 15,13-5-1-15,19 2 2 16,16-7-1 0,15 6-1-16,-1-1 1 0,6 2-1 15,0 4 1-15,18 9 0 16,7 2 0-16,-7 3 2 15,1-3 0-15,5-2 1 16,3-4 0-16,5-1 1 16,-2-5 1-16,-5 0 0 15,2 1 0-15,2-1-1 16,-2 0-1-16,-6-4 0 16,3 2 1-16,7 0-1 15,3 2 0-15,1 4 0 0,1 5 0 16,-3 4 0-1,-1 1 0-15,-16-1 1 0,-9-2 1 16,-1-10 0-16,2-1 1 16,-3-11 1-16,-5-6-1 0,-18-5 1 15,1-2-1 1,-4 4 0-16,-1-1-1 0,-6 7-1 16,-13 4 0-16,-25 6 0 15,-12 4 1-15,-22 1 0 16,-10 4 2-1,-8 1 5-15,-6 1 0 16,-12-1-13-16,-2-3-15 16,-10-5-59-16,-8-1-43 15,-21-8 64-15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40:45.5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18843 9433 754 0,'2'0'110'0,"3"0"92"15,-7 0-97-15,-4 0-15 0,-1 1-15 0,-4 2 0 0,0 0 8 0,4 2-2 0,5-5-6 0,2 2-10 0,-2 1-11 16,13-1-3-16,15 1-4 15,8 0 1-15,18-2-1 16,7-1-6-16,12 2-10 16,6 1-7-16,11 3-10 15,7 1-3-15,19 2-6 16,-2 2-3-16,6 2-2 16,-6 0 0-16,-14 2 0 15,1 1-7-15,-14 3-72 16,-12-5-98-16,-32-6 100 0</inkml:trace>
  <inkml:trace contextRef="#ctx0" brushRef="#br0" timeOffset="8879.42">7721 1510 1177 0,'0'8'69'0,"-3"-5"59"16,3 5-12-16,5-5 5 0,0 5 1 0,9-2-18 0,10 3-10 0,10 4-5 0,7 11 2 0,29-9-8 15,4 3-12-15,14-9-21 0,2-7-16 16,-14 3-16-16,-7-5-5 16,-12 4-2-1,-10 4-34-15,-12-2-163 16,-7 5-400-16,-7-17 342 15</inkml:trace>
  <inkml:trace contextRef="#ctx0" brushRef="#br0" timeOffset="9469.67">9660 1223 1074 0,'22'1'145'0,"-1"7"144"0,-7-5-9 0,-8 4-28 0,-10-1-43 0,-12-3-80 0,-2 0-46 15,-16-3-50-15,-4-3-13 0,-11 0-17 0,-6-3 2 0,-8 6-6 16,1 4-1-16,8 10-4 16,13 5-1-16,18 11-1 15,9-1 0-15,14 4 0 16,3 2 1-16,9 1 3 16,-1 2 3-16,-1 3 1 15,-7 1 2 1,-6 2 0-16,-7 1 0 0,-1-3 0 15,-1-4-1-15,1-10 1 16,3-1-1-16,0-9-1 16,6-6 0-16,4-4-5 15,11-6-2-15,10-2-3 16,9 1 1-16,20 2 3 0,9-1 3 0,6 6 3 16,-4 1 2-1,-3 5 2 1,-11 9 0-16,-10 3 1 15,-9 3 0-15,-19 10 5 0,-9 5 2 16,-24 7 1-16,-12 6-1 16,-19 4-6-16,-13-6-15 15,-15-4-45-15,1-9-35 16,4-15-135-16,11-6-149 0,29-28 211 16</inkml:trace>
  <inkml:trace contextRef="#ctx0" brushRef="#br0" timeOffset="9757.06">10438 1639 1420 0,'-19'2'114'0,"-5"-2"52"0,7 0 2 0,0-5-61 0,9 0-20 0,5-4-28 0,6-1-6 0,13 4-4 15,9 0-5-15,14 7 0 0,9 5-6 0,8 5-5 16,4-3-7-16,8-3-13 16,0-3 4-1,-6-6-7-15,-7-3-5 16,-22 2-96-16,-8-5-73 15,-23 10 84-15</inkml:trace>
  <inkml:trace contextRef="#ctx0" brushRef="#br0" timeOffset="9962.23">10473 1861 1571 0,'0'2'135'0,"0"1"74"0,11-3-40 0,3 0-24 0,11-2-55 0,4 1-32 16,10-5-50-16,7 2-3 0,4 3-46 15,1 1-64-15,4 3-251 16,2 5 211-16</inkml:trace>
  <inkml:trace contextRef="#ctx0" brushRef="#br0" timeOffset="11395.95">12790 1382 678 0,'-5'6'121'0,"-1"-4"123"0,1 4-21 0,-1 0-47 0,-3 1-27 0,4 4-55 0,-8-3-22 0,1 6-33 15,-1 0-8-15,2-1-11 16,1 4 0-16,7-1 12 16,3 0 10-16,11 6 17 15,2-5 7-15,19 8 4 16,7 0-4-16,5-3-6 15,-1-1-10-15,-2-1-12 0,-3 4-6 16,0-2-13-16,-1 5-2 16,-8 3-6-16,-4-3-1 0,-14 3 0 15,-5 3 1 1,-17 6 2-16,-9 2-1 0,-13 8-3 16,-8 2-4-16,-15-1-32 15,-5-3-30 1,-8-4-71-16,2-13-32 0,6-17-84 15,12-12-96-15,17-31 205 16</inkml:trace>
  <inkml:trace contextRef="#ctx0" brushRef="#br0" timeOffset="11591.52">12814 1259 1353 0,'0'-6'163'0,"0"2"138"0,-2 4-53 0,12 0-71 0,-9 0-37 0,20 0-67 0,6 0-19 16,9-4-24-16,11-6-15 15,4-4-9-15,7-3 1 16,16-1-77-16,8 3-53 16,22 7 68-1</inkml:trace>
  <inkml:trace contextRef="#ctx0" brushRef="#br0" timeOffset="11983.28">13784 1582 848 0,'-11'6'157'0,"0"1"143"0,3-4-42 0,6 0-91 0,6 3-34 0,10-6-40 0,13 5-9 15,11-5-14 1,9 0-10-16,8 2-28 16,10 1-11-16,-1 0-13 15,0 3-2-15,-14-1-14 16,-11-2-34-16,-21 4-94 16,-10-1-74-16,-29 6 101 15</inkml:trace>
  <inkml:trace contextRef="#ctx0" brushRef="#br0" timeOffset="12145.52">13634 1858 1265 0,'0'8'118'0,"10"3"111"0,5-8-22 0,17 0-5 0,7-3-37 0,13 0-74 0,5-3-28 0,6 0-35 15,2-5-12-15,4 0-34 16,-1-3-57-16,-3-9-165 15,-2 1 142-15</inkml:trace>
  <inkml:trace contextRef="#ctx0" brushRef="#br0" timeOffset="12380.72">14229 1347 1065 0,'-8'14'175'0,"10"1"321"0,7-3-316 0,21 1-17 16,8 1-2-16,14 3-55 0,3 4-28 0,0 12-32 0,-1 3-8 15,-7 12-16-15,-7 2-6 16,-24 0-4-16,-13 3 0 16,-25 3-4-16,-21 3-12 0,-17 5-48 15,-12 3-32 1,-9-3-114-16,-4-1-80 15,-2-23 154-15</inkml:trace>
  <inkml:trace contextRef="#ctx0" brushRef="#br0" timeOffset="12759.02">15516 1089 1188 0,'-1'-2'109'0,"-3"-4"-27"0,-3-7 184 0,-6-3-83 0,-3 4 25 0,-6-4-9 0,-8 3-77 0,-6 4-27 0,-4-2-40 0,-1 3-17 0,2 16-21 0,1 8-11 16,7 32-12-16,4 11-2 16,9 29-3-16,4 13 1 15,8 16 2-15,6 3 4 16,3-7-115-16,2-6-71 0,-4-17 101 15</inkml:trace>
  <inkml:trace contextRef="#ctx0" brushRef="#br0" timeOffset="12944.21">14961 1666 1779 0,'-2'-3'96'0,"2"-4"42"0,7 3-24 0,13-9-29 0,10-1-25 0,21-15-41 16,2-5-11-16,17-14-67 0,2-8-65 15,15-1 70 1</inkml:trace>
  <inkml:trace contextRef="#ctx0" brushRef="#br0" timeOffset="13261.83">15717 1024 1597 0,'-4'6'117'0,"-8"1"59"0,2 8-12 0,-5 7-36 0,-1 10-36 0,11 18-53 0,-1 10-10 0,4 21-15 16,2 2-8-16,0 4-8 16,5-10-4-16,4-14-17 15,9-14-3 1,7-23-1-16,3-11 2 0,5-15 17 15,4-8 8-15,1-17 12 32,-1-5 19-32,-5-4 25 0,-5 2 6 0,-11 15 11 15,-7 10-12-15,-12 20-23 16,-3 17-8-16,-7 12-19 16,-4 4-4-16,4-2-15 15,2-14-34-15,11-11-105 16,3-12-84-16,13-14 113 15</inkml:trace>
  <inkml:trace contextRef="#ctx0" brushRef="#br0" timeOffset="13383.51">16016 1182 1759 0,'-25'1'33'0,"-3"6"-54"0,6-1-197 0,7-3 142 0</inkml:trace>
  <inkml:trace contextRef="#ctx0" brushRef="#br0" timeOffset="13760.54">16327 1656 1689 0,'-5'73'47'0,"-6"-2"-14"0,-1-2-3 0,-1 1-2 0,-1-4-6 0,3-2-38 0,6-7-7 0,0-9-1 16,5-11 0-16,0-13 22 15,2-7 4-15,-2-15 14 16,5 3 24-16,-2-27 43 16,2-10 22-16,1-23 47 15,-3-13-1-15,-1-19-2 16,-1-7-19-1,12-4-56-15,-1 16-29 0,11 24-40 16,2 21-6-16,0 34-5 0,2 9 1 16,3 15 0-1,3 7 1-15,-8 5 3 16,-3 5 2-16,-11-1 3 16,-11-4 0-16,-11-2-2 15,-14-4-15-15,-8-5-59 0,-3-6-48 16,-2-14-274-1,-5-4 238-15</inkml:trace>
  <inkml:trace contextRef="#ctx0" brushRef="#br0" timeOffset="14077.07">17143 1566 1762 0,'3'2'185'16,"0"6"70"-16,3 8-75 0,-1-1-49 0,3 9-87 0,-3-2-20 0,1 10-20 0,-1-2 1 0,-1 4-66 0,4 1-57 15,8-7-157-15,8-2 136 16</inkml:trace>
  <inkml:trace contextRef="#ctx0" brushRef="#br0" timeOffset="14216.51">17228 1257 1612 0,'-32'-34'106'0,"6"7"86"0,2 5-143 0,10 11-45 0,-1-2 6 0,9 0-69 0,6-1-117 0,14 0 109 15</inkml:trace>
  <inkml:trace contextRef="#ctx0" brushRef="#br0" timeOffset="14394.73">17452 1104 1986 0,'13'73'293'0,"-1"1"-119"0,2 5-64 0,2 9-82 0,3 0-17 0,2-7-11 0,1-7-43 0,1-11-100 16,3-6-116-16,-7-10 127 15</inkml:trace>
  <inkml:trace contextRef="#ctx0" brushRef="#br0" timeOffset="14727.95">17490 1641 1539 0,'-11'-32'165'0,"6"4"62"0,19 6-53 0,13 3-2 0,19-2-80 0,11 4-24 0,3 1-12 0,-2 7-4 16,-1 2-20-16,-1 6-9 16,-7 4-12-16,-8 3-3 15,-22 2 1-15,-11 1 1 0,-17 2-3 16,-9 4-2-16,-7 5-5 16,-2-4-1-16,8 0-4 15,13 3 0 1,12-5-1-16,13 3-1 15,11 7 4-15,5-1 1 16,1 4 2-16,-3-3 1 0,-10-2 2 16,-9 2 1-16,-21-2 3 15,-13 0 2-15,-18-6-9 16,-16-1-19-16,-4-7-71 16,1-8-59-16,5-14-336 15,8-8 294-15</inkml:trace>
  <inkml:trace contextRef="#ctx0" brushRef="#br0" timeOffset="15233.64">18752 1055 1152 0,'0'-36'188'0,"1"6"241"0,4 18-261 0,-3 13-6 16,-4 40-75-16,-3 19-52 0,-1 32-24 0,-3 10-6 0,1 8-5 0,3 1 0 0,7-10-13 16,7-13-3-16,2-23 0 15,0-12 2-15,-1-21 12 16,-2-12 3-16,-8-20 10 16,4-9 1-16,4-24 7 15,0-13 3-15,11-4-9 16,9-1-1-16,12 18 6 15,-1 9 4-15,-2 15 14 16,-4 11 2-16,-10 18-10 16,-2 4-3-16,-13 9-10 15,-7 3-3-15,-15 0 2 16,-11 1-14-16,-15-6-25 16,-10-4-30-16,-1-8-77 15,7-6-86-15,10-13 120 0</inkml:trace>
  <inkml:trace contextRef="#ctx0" brushRef="#br0" timeOffset="15394.29">19388 1540 1943 0,'1'19'321'0,"-1"17"-176"16,-1-6-84-16,-1-8-27 0,2-10-22 0,2-5-23 0,1-7-90 15,3-2-61-15,2-1 75 16</inkml:trace>
  <inkml:trace contextRef="#ctx0" brushRef="#br0" timeOffset="15560.84">19353 1119 2133 0,'-33'-26'93'0,"3"6"60"0,3 4-24 0,10 0-56 0,-4-7-43 0,12-6-72 0,4-7-58 16,14-10-164-1,9 2 143-15</inkml:trace>
  <inkml:trace contextRef="#ctx0" brushRef="#br0" timeOffset="15731.25">19691 694 1279 0,'17'38'216'0,"-1"6"206"0,-4 23-192 0,2 8-7 0,-6 15-106 0,-3 6-53 16,-2 7-43-16,-1-4-7 0,4 1-12 31,-3-3-21-31,5-19-93 0,-2-9-61 16,6-8 84-16</inkml:trace>
  <inkml:trace contextRef="#ctx0" brushRef="#br0" timeOffset="16110.45">19692 1316 1932 0,'10'-2'118'0,"1"2"6"0,6 3 5 0,24 5-57 0,3-2-24 0,24-1-14 0,14-2-4 0,8-3-18 16,3 2-4-16,-3 1-4 15,-13 2 1 1,-28 0 3-16,-17 4 1 16,-23 2 13-16,-9-5 4 15,-20 5 1-15,-12 0-2 16,-15 2-13-16,-4 3-6 0,9 3-6 16,13-4-4-16,21 0-4 15,16 4 0-15,22 1 2 16,7 4 2-16,10 3 5 15,-5 1 1-15,-2 3 1 16,-7-2 0-16,-16 2 1 16,-6 1 2-16,-18-5 3 15,-9 3 0-15,-14-7 1 16,-10-2-4-16,-15-15-16 16,-3-6-23-16,-10-17-82 15,3-13-54-15,5-13 86 16</inkml:trace>
  <inkml:trace contextRef="#ctx0" brushRef="#br0" timeOffset="17433.12">21060 1976 1166 0,'-2'4'222'0,"-6"-1"137"0,8 0-96 0,0 2-29 0,8 6-121 0,-5 3-43 0,-3 11-42 0,-3 7-10 15,-17 10-13 1,1 2-2-16,-16-1-12 0,-3-2-19 15,-4-8-81-15,-7-5-50 16,9-9-193-16,2-6 190 16</inkml:trace>
  <inkml:trace contextRef="#ctx0" brushRef="#br0" timeOffset="17840.31">21877 1702 1316 0,'19'0'153'0,"-5"-2"160"0,0-1-40 0,-10-9-25 0,-8-3-65 16,-10-10-110-16,-6-2-28 0,-6-3-28 0,-4 5-9 15,4 11-20-15,-3 14-10 16,-2 27-9-16,-2 17-11 16,4 13-20-16,9 1-6 15,20-9-2 1,11-11 13-16,12-19 33 16,4-5 13-16,2-12 16 15,-4-4 9-15,2-12 21 16,3-4 13-16,-2-11 14 0,0-3 1 15,-2-1-16-15,-9 1-12 16,-9 9-18-16,-7 7-6 0,-1 16-16 16,-6 0-5-16,0 19-36 15,4 8-23-15,7 4-61 16,11-2-67-16,15-6-365 16,7-1 346-16</inkml:trace>
  <inkml:trace contextRef="#ctx0" brushRef="#br0" timeOffset="18194.99">22601 1740 1110 0,'10'-17'197'0,"-14"-2"220"0,-13 3-138 0,-14 5-81 0,-10 6-64 0,-5 16-89 16,3 5-32-16,-4 14-18 15,12 5-4-15,13 1-13 16,13-5-14-16,18-7-9 15,10-5-3-15,16-14 11 16,1-5 16-16,5-10 18 16,-3-9 8-16,1-14 16 0,1-11 9 15,-4-19 20 1,-3-13 11-16,-6-18 21 0,-3-9 0 16,-12-7-14-1,-1 6-12-15,-9 26-15 16,-2 25-6-16,-8 32-17 15,-8 21-8-15,-4 30-23 16,-4 14-6-16,0 24 6 0,7 11-20 16,11 19-81-16,12 3-62 15,15 0-215-15,12-7 212 0</inkml:trace>
  <inkml:trace contextRef="#ctx0" brushRef="#br0" timeOffset="18559.2">23281 1734 1788 0,'-16'-49'134'0,"-10"12"40"0,-6 9-29 0,-7 19-79 0,-1 16-39 0,2 20-33 0,-1 11-4 0,10 11-7 16,7-5-21-16,22-3-38 15,10-8-7-15,15-12 6 16,2-5 21-16,8-13 47 0,-2-3 10 15,1-13 25-15,-5-11 16 16,-1-13 31 0,-3-11 9-16,-4-21 10 0,-7-16-3 15,-3-23-19-15,-8-7-6 16,2 10-26 0,-2 15 0-16,-1 39 9 15,-2 25-10-15,-5 38-17 16,-3 20-15-16,3 40-23 0,-1 20 2 15,9 15 14 1,7 2-18-16,9-18-58 0,4-6-51 16,10-23-171-16,5-7-53 0,-1-17 179 15</inkml:trace>
  <inkml:trace contextRef="#ctx0" brushRef="#br0" timeOffset="18776.41">24114 1119 2012 0,'0'42'161'0,"0"7"16"0,-11 14-41 0,0 2-6 0,2 1-94 0,-1-1-18 0,8-4-12 0,2-4-42 0,7 1-60 15,4-6 449-15,-3 11-298 16</inkml:trace>
  <inkml:trace contextRef="#ctx0" brushRef="#br0" timeOffset="21357.23">19127 3826 772 0,'0'0'150'0,"-4"0"147"0,-9 8-142 0,-3 5 7 0,-6 6-79 0,0-2-34 0,9 10-37 16,4 6-10-16,4 13-5 15,12 9-1-15,5 5 0 16,12 1-1-16,9-12 2 16,5-11 2-16,11-27 9 15,-7-11 16-15,2-19 27 16,-4-9 13-16,-15-13 17 15,-6-5 2-15,-17-1 2 16,-10-4-3-16,-14 1-23 16,-8 4-14-16,-7 0-29 15,0-1-12-15,-1 14-20 16,-2 6-17-16,12 22-49 0,1 10-40 16,7 17-203-16,10 11 195 15</inkml:trace>
  <inkml:trace contextRef="#ctx0" brushRef="#br0" timeOffset="21653.77">19664 3853 1324 0,'4'0'62'0,"-4"5"60"0,-6 12-72 0,-5 15 0 16,-2 10-10-16,9 10-35 0,2 2-3 0,16-10-4 15,12-6-1-15,4-16 3 16,14-11 1-16,-2-20 10 16,7-6 10-16,-6-18 36 15,-4-3 17-15,-7-8 39 16,-12 0 16-16,-13 1 0 16,-15 1-17-16,-19 1-47 15,-12 3-41-15,-15 6-71 0,-6 15-23 16,-6 20-58-16,-2 13-42 15,9 14-221 1,9 0 232-16</inkml:trace>
  <inkml:trace contextRef="#ctx0" brushRef="#br0" timeOffset="22169.81">20482 3949 998 0,'0'-9'144'15,"2"1"77"-15,0 5-9 0,-1 3-76 0,-1 0-69 0,0-2-54 0,0 2-13 0,5-5-132 0,0 2 98 0</inkml:trace>
  <inkml:trace contextRef="#ctx0" brushRef="#br0" timeOffset="22300.46">20927 4019 1337 0,'4'8'45'0,"-3"-5"13"0,1-8-53 0,4-12-132 0,-4-7 97 0</inkml:trace>
  <inkml:trace contextRef="#ctx0" brushRef="#br0" timeOffset="22445.4">21260 4027 1215 0,'13'18'65'0,"-4"-5"20"0,2-11-80 0,-1-7-33 0,2-14 10 0</inkml:trace>
  <inkml:trace contextRef="#ctx0" brushRef="#br0" timeOffset="22557.71">21580 4110 1702 0,'0'38'88'0,"2"-11"3"0,-2-8-14 0,0-19-90 0,0-10-58 0,5-23 41 0</inkml:trace>
  <inkml:trace contextRef="#ctx0" brushRef="#br0" timeOffset="23244.1">22330 3755 886 0,'-5'-3'119'0,"-3"2"122"16,-1 1-22-16,2 0-12 0,7 3-42 0,2 9-58 0,9 7-17 0,-3 11-20 15,0 7-16-15,4 8-31 0,-2 6-11 16,-2 5-7-16,3-2-1 16,-2-2-64-16,1 0-55 15,-1-9-211-15,1-5 176 16</inkml:trace>
  <inkml:trace contextRef="#ctx0" brushRef="#br0" timeOffset="23573.9">22789 3803 1496 0,'-10'1'87'0,"3"9"95"16,-3 15-147-16,-7 5 2 0,1 19-12 0,2 1-11 0,11 2-14 0,4 2-1 0,21-8-2 16,10-7 0-16,21-17 3 15,9-6 7-15,6-19 17 16,0-5 13-16,-21-13 39 16,-3-2 9-1,-22-6 26-15,-9-1 2 16,-16-4-29-16,-11-3-13 0,-24-5-41 15,-13-4-16-15,-17 0-16 16,-9-4-17-16,11 14-27 16,9 7-4-16,27 20-68 15,10 9-36-15,15 20-174 16,6 9 174-16</inkml:trace>
  <inkml:trace contextRef="#ctx0" brushRef="#br0" timeOffset="24287.28">23529 3743 977 0,'5'-8'130'0,"-2"-5"95"0,0 4 19 0,5 7-34 15,-2 2-38-15,2 25-50 16,0 9-21-16,-3 22-35 16,-2 11-15-16,-3 7-24 15,4-5-9-15,-4 2-11 16,5-8-2-16,0-11-24 15,0-11-48-15,-1-11-125 16,-4-8-376-16,-6-17 341 16</inkml:trace>
  <inkml:trace contextRef="#ctx0" brushRef="#br0" timeOffset="24956.94">21740 3840 573 0,'-2'-1'47'0,"-9"-1"111"0,0-1-77 0,-8-2 40 0,-3 5 14 0,10 8-26 15,-4 5-19-15,6 15-23 0,7 5-11 16,3 12-20-16,8 3-8 16,8-2-20-16,1 0-3 15,0-13 0-15,1-1-1 16,-1-15 28-16,5-8 18 16,2-10 23-16,3-13 19 15,3-18 13-15,3-1 0 16,-3-10 0-16,-3-2-5 15,-16-3-14-15,-10 1-11 16,-23-2-21-16,-9 3-15 16,-15 12-38-16,-6 12-13 0,-3 22-35 15,-8 9-33 1,-4 24-110-16,-2 8-169 0,17 14 204 16</inkml:trace>
  <inkml:trace contextRef="#ctx0" brushRef="#br0" timeOffset="27092.67">19345 5637 1115 0,'16'-11'161'0,"-2"0"92"0,-8 1-20 0,1 2-9 0,-6 4-51 0,-1-1-26 0,-1 5-58 0,-4 9-19 16,2 7-39-1,0 11-14-15,-4 20-10 16,3 7-4-16,0 10-3 0,-2 6 0 16,3-1-3-1,3-4-11-15,2-10-44 0,5-8-43 16,4-13-101 0,4-9-56-16,4-17 133 0</inkml:trace>
  <inkml:trace contextRef="#ctx0" brushRef="#br0" timeOffset="27329.07">19831 5623 844 0,'9'-2'130'0,"2"2"168"0,-7 2-88 0,2 12 1 0,-5 8-21 0,-2 12-44 0,-5 9-29 0,2 6-39 15,-7 8-26-15,11 1-37 16,-1 2-5-16,1-5-6 16,1-3-3-16,3-8-16 15,5-4-42-15,5-12-125 16,2-6-87-16,5-22 129 16</inkml:trace>
  <inkml:trace contextRef="#ctx0" brushRef="#br0" timeOffset="27589.78">20508 5925 1455 0,'3'3'102'0,"5"1"81"0,-2-3-115 0,2-1-8 0,3-3-27 0,-6-8-58 0,4-3-108 0,5 1 82 16</inkml:trace>
  <inkml:trace contextRef="#ctx0" brushRef="#br0" timeOffset="27751.08">21129 5936 1433 0,'-1'10'159'0,"-4"1"170"0,-4-5-262 0,1-4 7 0,-2-10-93 0,9-6-31 0,1-10-138 0,6-3 104 16</inkml:trace>
  <inkml:trace contextRef="#ctx0" brushRef="#br0" timeOffset="27881.89">21325 5933 1337 0,'3'11'175'0,"-1"-4"238"15,-1 0-233-15,-1-5-47 0,0-2-57 0,2-9-140 0,4-7-56 0,5-11 55 0</inkml:trace>
  <inkml:trace contextRef="#ctx0" brushRef="#br0" timeOffset="28272.64">21932 5736 986 0,'-9'0'157'0,"-4"0"227"0,2 6-135 0,5 2-14 0,0 5-39 0,6 1-67 0,4-8-23 0,3 18-27 16,2 4-11-16,-1 17-39 15,-2 8-15 1,-6 2-20-16,0 2-25 0,-1-14-95 15,1-2-74 1,11-10 99-16</inkml:trace>
  <inkml:trace contextRef="#ctx0" brushRef="#br0" timeOffset="29141.92">22549 5752 870 0,'0'-2'132'16,"0"2"113"-16,-1-1-7 0,-3 2-51 0,-3 4-17 0,-3 4-45 0,1 4-20 0,-2 8-50 0,1 7-24 16,1 8-26-1,2 7-4-15,1 1-3 0,6 0-2 16,9-11-1-1,9-1-1-15,15-16 2 16,5-5 2-16,11-18 5 16,3-5 11-16,1-14 35 15,-1-4 13-15,-1-7 18 16,-10-1 3-16,-16-5-9 0,-14-3-6 16,-28 2-16-16,-19 0-13 15,-23 6-41-15,-5 11-20 16,-4 23-42-16,-3 13-22 0,14 20-55 15,6 1-67 1,28 7 121-16</inkml:trace>
  <inkml:trace contextRef="#ctx0" brushRef="#br0" timeOffset="29421.68">23155 5624 1225 0,'0'0'171'0,"-2"0"249"0,2 10-158 0,0 8-23 15,-3 9-32-15,-5 17-99 0,2 4-36 0,0 15-41 0,3 8-15 16,3 5-13-1,1-2-1-15,2-3-42 16,2-5-43-16,-2-6-156 16,5-10 54-16,9-23 67 15</inkml:trace>
  <inkml:trace contextRef="#ctx0" brushRef="#br0" timeOffset="29840">23731 5790 1373 0,'0'0'148'0,"-5"0"78"0,-3 0-8 0,2 8-67 0,-8 3-50 0,3 9-51 0,-2 5-10 0,5 13-23 0,6 2-7 16,15-1-11-16,8 0-2 16,2-9 0-16,9-6-2 15,3-11 5-15,4-7 1 16,5-15 5-16,7-6 8 15,-6-10 31-15,-5-3 17 16,-10-13 33-16,-10-2 13 16,-20-1-10-16,-17-5-17 0,-24 2-47 15,-11 9-32 1,-25 21-67-16,-13 17-30 0,-30 23 402 16,-13 18-263-16</inkml:trace>
  <inkml:trace contextRef="#ctx0" brushRef="#br0" timeOffset="31526.34">19261 6939 842 0,'5'0'133'0,"0"-1"124"0,-4 1-15 0,1 4-37 0,0-2-14 0,-2 0-39 0,0 2-21 0,1 6-50 16,2 6-18-16,2 12-29 16,-3 8-10-16,-2 15-13 15,-2 2-7-15,2 7-4 16,0-1-4-16,2-12-36 15,1-3-65-15,6-12-147 16,4-4 140-16</inkml:trace>
  <inkml:trace contextRef="#ctx0" brushRef="#br0" timeOffset="31793.05">19646 6983 1315 0,'11'-14'115'0,"-3"3"122"0,2 8-66 0,1 6 6 0,0 10-26 0,-8 12-35 16,6 8-16-16,-7 18-19 0,-2 7-12 0,0 5-33 16,-8 0-13-1,5-9-14-15,0-4-4 0,4-9-1 16,6-3-16-16,4-11-93 15,3-5-57 1,5-19-171-16,5 0 165 16</inkml:trace>
  <inkml:trace contextRef="#ctx0" brushRef="#br0" timeOffset="31990.42">20225 7348 1612 0,'3'1'174'0,"-4"6"82"0,-1-6-125 0,-1-1-33 0,2-3-82 0,5-5-21 0,4-3-130 31,0 0-169-31,5 6 169 16</inkml:trace>
  <inkml:trace contextRef="#ctx0" brushRef="#br0" timeOffset="32139.62">20733 7376 1557 0,'2'6'84'0,"-1"-1"22"0,-1-3-33 0,2-5-29 0,-2-2-21 16,3-5-92-16,7-2-67 0,-1 7 72 0</inkml:trace>
  <inkml:trace contextRef="#ctx0" brushRef="#br0" timeOffset="32276.69">21121 7359 1255 0,'4'0'97'0,"5"-3"127"0,-6-5-391 0,7 0-165 16,1-3 171-16</inkml:trace>
  <inkml:trace contextRef="#ctx0" brushRef="#br0" timeOffset="32407.38">21366 7417 1847 0,'0'13'97'0,"-8"-8"-2"0,3-5-63 0,-3-15-128 0,5-7-278 0,6-1 222 16</inkml:trace>
  <inkml:trace contextRef="#ctx0" brushRef="#br0" timeOffset="32859.49">21907 7151 1574 0,'-9'1'126'0,"-2"7"93"0,4 5-57 0,-2 10-23 0,4 11-34 0,5 10-55 0,-2 5-11 0,2 3-15 0,0 3-12 16,2-9-15-16,-2-1-24 16,2-16-87-16,1-6-77 15,6-9 98-15</inkml:trace>
  <inkml:trace contextRef="#ctx0" brushRef="#br0" timeOffset="33402.69">22470 7187 1243 0,'-1'5'105'0,"-7"3"91"0,5-4-52 0,-2 6-6 15,-3-4-21-15,5 5-27 0,1 3-9 0,-6 5-10 16,5 6-14-16,-3 7-28 16,1 4-7-16,7 2-19 15,2-2-3-15,8-9-2 16,8-2-1-16,8-14 3 15,6-6 0-15,8-8 15 16,5-10 13-16,2-9 26 16,0-1 15-16,-8-4 22 15,-6 0 2-15,-11 0 7 16,-12 0-1-16,-26-1-24 16,-19-8-16-16,-25 3-44 15,-17 3-21-15,-3 9-40 16,0 13-16-16,7 4-49 15,15 4-52-15,19-4-145 16,23 3 170-16</inkml:trace>
  <inkml:trace contextRef="#ctx0" brushRef="#br0" timeOffset="33845.01">23368 6952 1178 0,'-2'-6'224'0,"1"-1"254"0,1 7-219 0,0 5-11 0,-5 11-90 0,2 9-49 0,-2 19-62 16,-1 10-12-16,4 11-15 0,2 1-12 16,10-6-7-16,-4-5-7 15,3-14-37-15,4-5-28 16,-2-4-126-16,3-6-52 0,2-7 129 16</inkml:trace>
  <inkml:trace contextRef="#ctx0" brushRef="#br0" timeOffset="34141.44">23947 6977 1637 0,'0'6'162'0,"-2"6"118"0,-4 2-23 0,0 22-43 0,-5 5-52 0,6 14-82 15,0 5-24-15,4-5-41 0,1-3-4 0,1-4-33 16,7-4-24-16,3 2-117 15,0-7 53-15,6-4 35 16</inkml:trace>
  <inkml:trace contextRef="#ctx0" brushRef="#br0" timeOffset="36142.01">16936 5539 1110 0,'-8'5'157'0,"-3"-2"84"0,-1 0-34 0,0-1-4 0,0-6-47 0,-1 0-25 0,1-9-46 16,-4-3-26-16,-6 7-44 16,0-2-12-16,-13 16-12 15,-4 13-5-15,5 30-6 16,3 15 0-16,6 24 5 16,7 12 3-16,9-1-21 15,7-1-38-15,10-8-60 16,11-15-29-16,2-20-94 15,1-13-115-15,-7-24 223 16</inkml:trace>
  <inkml:trace contextRef="#ctx0" brushRef="#br0" timeOffset="36329.21">16483 5971 1623 0,'7'2'131'0,"-3"1"77"0,6 2-72 16,-2-5 10-16,1 0-68 0,9-4-34 0,7-8-62 0,6-6-45 0,18-7-110 15,11-6-72 1,17-6 122-16</inkml:trace>
  <inkml:trace contextRef="#ctx0" brushRef="#br0" timeOffset="36639.56">17181 5586 918 0,'7'-22'183'0,"1"-1"193"0,-8 2-43 0,-1 2-80 0,-2 6-31 0,-5 9-80 16,3 7-39-16,-3 19-57 15,-5 14-29-15,4 23-22 16,3 12-2-16,6 6 1 0,0-6 1 16,11-11-17-1,3-11-9-15,6-19-5 16,12-8-1-16,0-18 19 15,5-8 10-15,1-17 8 16,-1-4 4-16,-7-8 5 16,-5 3 1-16,-8 8 11 15,-9 4 1-15,-2 22 0 16,-6 2-3-16,0 27-13 16,-1 2-4-16,1 9-3 15,6-2 2-15,13-13-28 16,2-9-27-16,7-17-91 15,8-7-141-15,5-17 164 16</inkml:trace>
  <inkml:trace contextRef="#ctx0" brushRef="#br0" timeOffset="36752.93">17607 5534 1223 0,'-38'-22'212'0,"0"6"310"0,3 15-438 0,8 1-24 0,12-2-109 0,11-6-53 0,20-6 55 15</inkml:trace>
  <inkml:trace contextRef="#ctx0" brushRef="#br0" timeOffset="37140.37">17790 5973 2005 0,'1'45'27'0,"5"0"-8"0,2 3-58 0,0 3-42 0,6 1-194 0,2-2-186 15,3-9-6-15,-3-6 84 0,-5-27 335 16,-2-10 232-16,-9-28 133 16,-3-11-1-16,-3-28-39 15,-7-13-23 1,-1-17-9-16,-6-7-20 15,2-8-69-15,-1 4-22 0,11 25-52 16,7 22-14-16,4 36-22 16,8 16-8-1,10 22-9-15,2 8-7 0,12 14 2 16,1 5 0-16,-7 6-3 16,-4 0-6-16,-14-3-5 15,-8-1-11-15,-14-3-22 16,-6-2-16-16,-20-6-76 15,-2-4-61-15,-8 3 98 16</inkml:trace>
  <inkml:trace contextRef="#ctx0" brushRef="#br0" timeOffset="37917.58">16583 7110 889 0,'0'-11'136'0,"-2"3"223"0,2 3-115 0,-1 3 24 0,-1 1-21 0,0 2-78 0,2 12-30 0,2 8-51 16,1 4-20-16,0 21-33 15,2-1-14-15,-2 10-19 16,-1 2-1-16,1-2-19 15,-2 1-22-15,4-11-64 16,-2-2-58-16,-3-16-166 16,0-7 182-16</inkml:trace>
  <inkml:trace contextRef="#ctx0" brushRef="#br0" timeOffset="38142.93">16335 7349 1545 0,'2'7'95'0,"1"-1"91"0,11 0-30 0,5-4 31 0,8 3-29 0,9-5-68 0,3 0-26 16,13-2-37-16,2-1-13 0,11 3-2 15,1-2-34-15,8-2-95 16,-8 0-72-1,12 4 79-15</inkml:trace>
  <inkml:trace contextRef="#ctx0" brushRef="#br0" timeOffset="38372.91">17338 6930 1572 0,'-3'-3'173'0,"-2"3"277"16,4 4-266-16,-1 14-40 0,1 10-14 0,1 21-84 0,3 11-14 0,3 14-15 16,1 5-9-16,2 5-62 15,4 4-54-15,-1 10 60 0</inkml:trace>
  <inkml:trace contextRef="#ctx0" brushRef="#br0" timeOffset="40224">18970 7996 1154 0,'-16'0'151'0,"3"0"290"0,7 2-424 0,1-2-7 16,4 0 39-16,-3-2 13 0,8 2 11 0,5-5 5 15,21 5-41-15,5 0-11 0,21 5-6 16,20 6 3 0,35 5 12-16,29 4 7 15,41-1 10-15,28-3-1 16,43-5-10-16,15-9-7 15,51-9-11-15,22-12-2 0,24-11-1 16,18-1-2-16,-2-1-8 16,10 1-4-16,-42 13-3 15,-24 6-1-15,-62 12-9 16,-53 3-30-16,-79 14 434 16,-39 9-308-16</inkml:trace>
  <inkml:trace contextRef="#ctx0" brushRef="#br0" timeOffset="41950.73">23360 8780 1261 0,'19'0'29'0,"-5"0"-26"0,0 0 1 0,-4 0 27 0,-2 0 5 0,1 0 7 16,1 3 8-16,7 2-9 15,10-1 3-15,19 9 2 16,7 6-4-16,13 12-15 0,5 9-8 15,-3 12-11 1,-3 3-3-16,-11 8 2 16,-4 2 2-16,-17-5 6 15,-14-3 6-15,-17-7 9 16,-9-1 3-16,-27-5 1 0,-9 0-5 16,-18-4-5-1,-4-1 1-15,-14 2 5 16,-8 3 0-16,-14-1-4 15,-3 1-4-15,2 3-9 0,4 2 0 16,0-3-4-16,-6 0-2 16,-18-5-5-16,-5-4-1 15,-6 1-2-15,4-5 0 0,-9-12-1 32,8-1 1-32,5-9 1 0,5-4 0 15,29 1 1-15,7-4 0 0,14-2 2 16,7 3 1-16,3-5 2 15,5-3 1-15,5-1 0 16,9 3-2-16,4 1-3 16,11-2-1-16,0 2-2 15,0 0 0-15,-8 2 0 16,1-1 0-16,-5 7 0 16,2-1 0-16,-5-1 1 15,2 5 0-15,-1-9 1 16,4 1-1-16,3-2-1 15,6-1-2-15,5-1-2 16,6-1-2-16,-1 1-4 16,-4 1-1-16,6 0-19 15,-3 0-16-15,10 0-80 16,8-2-205-16,5-9 202 16</inkml:trace>
  <inkml:trace contextRef="#ctx0" brushRef="#br0" timeOffset="42314.79">21017 9805 1076 0,'0'5'79'0,"2"4"128"0,3 7-164 0,4 1 24 0,-6 2 32 0,-1-6 16 15,-4 1-3-15,-3 0-10 0,-7 0-16 16,-7 2-14-16,-16 3-36 16,-9 0-11-16,-6 3-16 15,-4 0-4-15,2-3-1 16,5 1-2-16,4 3 0 16,4-3-1-16,2 7-2 15,7 4-2-15,7 9-5 16,1 2 0-16,17 10-1 15,6 7 1-15,20-7 1 0,9 0 0 16,23-13 1 0,22-4 0-16,33-26-4 15,22-10-12-15,17-39 15 16</inkml:trace>
  <inkml:trace contextRef="#ctx0" brushRef="#br0" timeOffset="48829.81">24422 5772 1126 0,'-16'8'113'0,"-1"2"131"15,10-2-175-15,1 1 25 0,0 0 5 0,3-4 2 0,1 0 11 0,2-5-16 0,0 0-33 0,0 0-13 0,2-8-33 16,1 3-14-16,14-1-7 15,0 1-2-15,9 4 0 16,4 1 0 0,6 4 4-16,5 7 0 15,3 8 3-15,2 3 1 16,-5 7 0-16,-2 2 0 16,-4 3 0-16,-8 3-1 15,-5 14 0-15,-6 9-1 16,-5 17-2-16,0 16 0 0,1 19 0 15,4 6 0 1,14 12 0-16,3 4 2 16,7 12-1-16,2 10 1 0,-4 12 0 15,0 5 1-15,-11 7-1 16,-5 4 0 0,-9 4 0-16,-7 6 0 15,-1-3 1-15,-4-11 2 0,1-7-3 16,-2-12 1-16,-2-14 0 15,-1 1-12-15,-8-16 4 16,-5-2 0-16,-15-7 0 16,-9-3 11-16,-13 7-1 15,-11-2 2-15,-11-8 1 16,2-4 0-16,7-15 0 16,4-2-2-16,6-6-1 0,0-6-2 15,-4-7 2 1,-6-1 0-16,-10-5 0 0,-4-4 1 15,-7 0-2 1,0-4-2-16,9-3-2 16,2-5-3-16,5-3 0 15,-2-5 1-15,-4-9 3 16,1 0 4-16,1-13 8 16,4-6 1-16,11-6 4 0,1-2-3 15,7-5-5-15,5 0-3 16,-1 4-3-16,6-6-2 15,-5 7-1-15,-1-1-1 16,-7 6 0-16,-3-1 1 0,-7 3 0 16,5-6 0-16,8-5-6 15,1 2-3-15,9-6 2 16,1-1 3-16,0-4 7 16,-6-2 5-16,7-6 0 15,-3 1-2-15,-4 2-1 16,-5-4-3-16,-13 2-2 15,-1 4-1-15,-5 0-1 16,6 5 1 0,9 0 0-16,2 4 1 0,5-4 1 15,-1-5 0-15,1 5 0 16,0 0 0-16,5 8 0 0,-5 1 0 16,-14 1 1-16,-5 2 0 15,-8 1 1-15,-1-2 0 16,4 0 0-16,7-2 0 0,12-4 0 15,7 1 0-15,9-6-1 32,7-4-1-32,2 1-3 0,4-1-11 15,6-2-52-15,3 1-38 16,5-4-336-16,6-10 277 0</inkml:trace>
  <inkml:trace contextRef="#ctx0" brushRef="#br0" timeOffset="50366.35">21338 11194 149 0,'-4'-1'8'0,"3"-1"3"16,-2-6-1-16,1 5 20 0,-4 1 19 0,-1 1 50 0,0-2 16 0,0-1 1 15,-1 1-4-15,4 2-27 16,-3-4-13-16,3 3-3 16,-1-1-1-16,-3 3 3 15,-1 2 1-15,1 4-8 16,-3-3-11-16,-2 4-23 0,0-1-10 15,-1-3-12-15,-3 0-3 0,-1 0-5 16,-5-1 0 0,-6 1-1-16,-5 7-1 15,-3 4 8-15,-4 5 8 16,-3 6 10 0,-2 2 5-16,5 3 1 15,2-3-4-15,14-7-4 0,3-1-1 16,11-6-8-16,6-7-1 15,5-5-8-15,0 3-4 16,3-3-2-16,8 4 0 16,5 1-1-16,12 2 0 0,7 13 1 15,9-2-1-15,13 12 3 16,4 1 0 0,4 7 0-16,1 0-2 0,10-1-35 15,1-3-84 1,24-13 75-16</inkml:trace>
  <inkml:trace contextRef="#ctx0" brushRef="#br0" timeOffset="83487">4148 11801 1049 0,'-16'18'158'0,"-6"-1"125"0,5 7-114 0,-15-1-95 0,1-2-39 0,-5-1-26 0,-1-7-4 0,12-4-1 0,9-7-1 16,10-4-3 0,3-5 0-16,7-1 3 0,6 3 5 15,6 3 13-15,-1-1 9 16,4 6 18-16,0-3 3 15,-1 10-2-15,2-4-2 16,-4 2-9-16,6-2-3 16,-1-1-5-16,1-3-5 0,8-2-12 15,6 0-2 1,8-7-5-16,2 3-2 16,6-6-1-16,8 5 1 0,5 4 13 15,9-2 3-15,1 7 2 16,3 1 1-16,-6 5-14 15,-2-4-2-15,-1 0 6 16,1-3 2-16,2-3 2 16,10 0 0-16,13-3-7 15,7-5-3-15,6 4-2 16,-6-7-1-16,-9 6-2 16,-3 0 0-16,2 3-2 0,10 4 1 15,5 6-1 1,-1-3 0-16,1 3 0 15,-12-8-2-15,4 0 1 16,10-4-1-16,16-5 1 16,1 3 0-16,0-4 0 15,-6-1 0-15,5 6 0 16,6 1-1-16,6 5 0 0,-3-1-1 16,-4 2 2-16,-1 3 0 15,8-5 1-15,4 1 0 16,-4-1-1-16,-5-1 1 0,1-4 0 15,7 0-1-15,4 4 1 16,-4-6 0-16,-4 7 0 16,-5 2 0-16,9 4 0 15,1 4 0-15,-7-3 0 16,-2 4 0-16,-9 2 0 16,7-2 1-16,2 2-1 15,-9-2 0-15,5-3 0 16,-2-2 0-16,18-3 0 15,3-1 0-15,-17-2 1 16,5 1 0-16,-8 4 0 16,6 0-1-16,3 4 1 15,-2 1 0-15,-10-4 0 16,4 2 0-16,11-7 0 16,4-1-1-16,6 0 1 0,-4-1 0 15,6-1 0-15,2 2 1 16,-6 3-2-16,0 4 1 15,-8 4 0-15,4 1-1 0,2 3 1 16,2 2 0-16,-2-3 1 16,-11-1-1-16,19-5 0 31,0 0 1-31,-1-4 0 0,2-1-1 16,-1 1 0-16,2 0 1 15,0 7-1 1,-6-1 0-16,-5 1-1 0,6-3 1 15,-2 0-1-15,8-4 0 0,-6-2 0 16,5 1-1 0,7-1 1-16,-5-1 1 0,-3 2 0 15,-1 1 0-15,2 2-1 16,-2-5 1-16,-5 1-1 16,-1 0 1-16,-4-2 0 15,-2-2 1-15,-10 2 0 16,-5-3 0-16,-16 3 1 15,5-2 0-15,5-2-1 16,0 2-1-16,-6 2 1 16,-8 2-1-16,-5 2 0 15,7-2-1-15,15-2 0 16,12 0 0-16,-5-8 0 16,1 2 0-16,4-2 2 15,-1-2 1-15,-7 1 3 0,1-2 2 16,-27-3 1-1,-13 4 0-15,-7 5 0 16,-4 1 0-16,-1 5-2 16,0-1-2-16,-8 0-1 0,-4 0-3 15,-4 0-1-15,-6 0 0 16,9-3 0-16,-2 0-1 16,-2 1 1-16,-1-4-7 0,-18 3-66 15,-12 1-65-15,-28 2 74 16</inkml:trace>
  <inkml:trace contextRef="#ctx0" brushRef="#br0" timeOffset="92626.86">4252 11415 991 0,'-3'9'106'0,"-5"6"72"0,-4 8-100 0,-7 1-33 0,3-4-13 0,-3 2 3 0,11-7 13 16,8-3 5-16,3-1-11 15,8-1 2-15,5 2 7 16,1 3 9-16,4 10 9 16,-5 6-4-16,-2 15-17 0,-5 3-10 15,-6 8-18-15,2 4-5 16,-3 4-9 0,1 3-1-16,0 11-4 0,0 4 1 15,0 18-2 1,-1 3 1-16,-2 10-1 15,-2 4 1-15,-5 10 2 16,-5 1-1-16,1 5 0 0,-3-1 0 16,0-3-1-1,3-2 0-15,3 6-1 16,-1 5 0-16,9 0-1 16,0 0 0-16,0 3 1 0,3 3 0 15,3 6 0-15,-3 0 1 16,-1-2 1-16,-1-6 1 0,-2-9 2 15,1-6 0 1,0-15 0-16,0-4 2 0,0-8 1 16,-2-3 1-1,2-19 2-15,-6-11 1 0,1-8-1 16,0-13-2-16,1-3-4 16,2-5-3-16,2-9-9 15,2-6-23-15,-1-14-169 16,10-10 134-16</inkml:trace>
  <inkml:trace contextRef="#ctx0" brushRef="#br0" timeOffset="93348.63">4159 11743 563 0,'0'-11'145'0,"-1"1"185"0,-3 4-95 0,-3 1-32 0,-6 5-43 0,0 13-74 0,-1 8-32 0,-6 16-38 16,-1 6-7-16,-4 17-5 16,1 3-1-16,-1-5-2 15,8 1 1-15,1-20-1 16,3-14-1-16,13-22-1 16,3 5-1-16,7-28-1 15,1-9 1-15,9-16 1 16,-5-10 1-16,10-12 0 15,2 3 0-15,-5-3 13 16,3 4 7-16,-6 10 14 16,0 4 4-16,-2 8 2 0,-1 3 0 15,1 5-2 1,-1 4 1-16,-3 6-6 16,-5 5-5-16,1 3-7 15,4 7-2-15,-2 6-4 0,0 2 1 16,-5 13 5-16,-1 3 0 15,-5 15 3-15,0 13-1 16,-2 21-5-16,5 12-5 0,12 13-7 16,10 0-5-1,14-11-1-15,9-3-1 0,15-10 2 16,8-6-16-16,6-15-96 16,0 0-59-16,4-11 77 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43:25.6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1644 2688 318 0,'-14'4'85'0,"-1"1"85"0,-3 3-7 0,1-2-19 16,-1 1 0-16,-2 2 5 0,-1 1-2 0,7 2-15 0,2 1-17 0,7-7-25 0,2 2-8 0,6-5-6 16,9-1 1-16,12-2-7 0,6 0-4 15,14 0-20-15,12 6-12 16,21 7-19-16,17 2-7 16,26 3-7-16,3 1-1 15,12-7 0-15,0 2-1 16,20-4-2-16,9-7 2 0,13-6-1 15,-1-8 2-15,-1-6 1 16,-3-1 1-16,-17 2 7 16,-12 7 9-1,-26 9 10-15,-2 8 3 0,-23 6 1 16,-16 7-4-16,-29-1 1 16,-22-3 1-16,-20-1 7 15,-5-3 1-15,-30-5-3 16,-21 1-4-16,-35-4-10 15,-17-7-5-15,-21-2-5 16,-6-6-2-16,-18 1-2 16,-15-1 0-16,-5-7-2 15,-9-1 1-15,0-7-3 16,8-2 1-16,12-6-2 16,5 0 0-16,24-3-2 15,1 1-2-15,10 7-2 0,11 1 0 16,23 3 3-1,19 4 2-15,22 7 4 16,6 4 1-16,10 4 0 16,3 2-2-16,10 6-4 15,7 3-3-15,6 7-9 0,14 3-4 16,14 7 1 0,20 4 1-16,24 2 6 0,21-3 0 15,35 4 2-15,11-1 0 16,12 4 0-16,13 5 2 15,8 6 3-15,0 0 1 16,-4-3 0-16,-6 0 4 16,-12-9 12-16,-2 1 2 0,-17-13 4 15,-13-1 0-15,-21-16-11 16,-9-3 2 0,-19-3 2-16,-7-6 2 15,-27 1 9-15,-18 0 7 0,-26 2 8 16,-18-1-2-16,-35 3-10 15,-15 2-9-15,-18 2-10 16,-12-2-3-16,-24-4-1 16,-11-5-1-16,-16-2 0 15,1 2-2-15,-15 0-3 16,-2 5-2-16,-4 1-1 16,-4 5 0-16,6 2 3 15,13-2 0-15,28-2-2 16,11-2-1-16,54-4-2 15,13 3-2-15,27 2-5 16,14-3-9-16,18 4-10 0,12 2-2 16,28 5 0-1,18 4 8-15,40 10 9 0,21-2 4 16,31 7 4-16,12 1 4 0,23-6 3 31,4-1 3-31,10-11 9 0,7 0 2 0,-5-9 11 16,-9-4 1-16,-17 0-3 15,-18-4 0 1,-37-1-6-16,-20 2-5 0,-34-2-70 16,-27-5-63-1,-34-2 64-15</inkml:trace>
  <inkml:trace contextRef="#ctx0" brushRef="#br0" timeOffset="805.47">3145 1297 444 0,'0'1'97'0,"1"-1"103"0,-1 2 0 0,0 1-39 16,-1 0-17-16,-4 2-42 0,-3-3-20 0,0-2-16 15,4 0-5-15,-6-12 0 16,7 0 8-16,-5-9 11 16,3-7-1-16,-3-13-6 15,4-6-10-15,-4-20-21 16,3-4-9-1,2-11-6-15,-2-1-2 0,5 4-3 16,0 5-1-16,3 16-5 16,0 13 1-16,-1 20-2 15,3 9-5-15,1 10-10 16,4 5-6-16,7 8-7 0,8 3-1 16,18 2 5-1,15 4 10-15,19-6 12 16,4-1 2-16,7 1 5 0,-7-7-7 15,-7 5-4-15,2-4 0 16,-9 6-2 0,6-2 1-16,-10 0 2 0,-8 1 3 15,-14-4 2-15,-8 3-13 16,-17-5-63-16,-14-3-49 16,9-3-121-16,-11-8-92 0,8-13 181 15</inkml:trace>
  <inkml:trace contextRef="#ctx0" brushRef="#br0" timeOffset="1108.6">4107 425 573 0,'-8'-8'132'0,"-4"-2"146"0,2 4-66 0,-2 0-29 0,-1-1-20 0,5 7-28 0,-1 0-31 0,9 5-53 15,7 5-15-15,4 4-23 0,8 2-3 16,15 1-2-1,-3-1-1-15,16 1 4 16,1 2 8-16,5 0 7 16,-2 1-1-16,-5 7-1 0,-4 0-8 15,-17 8-1-15,-7-1 11 16,-23 11 13-16,-14-1 2 16,-16 5 1-16,-7 1-12 15,-10-9-11-15,-3-2-7 16,-7-12-61-1,7-8-52-15,4-19-273 16,17-3 221-16</inkml:trace>
  <inkml:trace contextRef="#ctx0" brushRef="#br0" timeOffset="2593.37">5737 592 658 0,'0'0'86'0,"0"0"107"0,0 1 22 0,-2-1-39 0,-7-1-11 0,-2-4-61 0,-2-1-14 0,-3-2-21 16,2 0-12-16,-10-5-25 15,1 2-12-15,-4 3-14 16,0 7-6-16,0 10-11 16,4 7-3-16,8 13-3 15,3 5 0-15,12 6 4 0,9-3 2 16,12-5 4-16,6-7 0 16,6-9 3-16,-3-11 3 15,0-8 6-15,-5-12 7 16,-5-13 11-16,3-5 5 15,-1-11 9 1,-5-8 1-16,-1-7 0 16,-2-1 0-16,-6-3-2 0,-7 0-1 15,-4 10-1-15,-6 8 0 16,-2 22-1-16,0 10-8 16,-2 21-22-16,4 13-6 15,-1 18-13-15,7 8 2 16,6 7 7-16,3 1 1 15,18-4 2-15,8-2 1 16,12-7 1-16,13-4 1 0,12-7 1 16,5-5 1-16,2-12 0 15,-8-8 2-15,-13-9 1 16,-8-11 2-16,-7-11 1 16,-6-4 2-16,-13-4 3 15,-1 3 2-15,-18-3 7 16,-2 5 1-16,-11 10 2 15,-5 4-3-15,-7 16-12 16,-1 10-6-16,-1 18-10 16,4 10-4-16,4 9 3 15,9 1 2-15,13-4 1 16,6-8 2-16,17-10 1 0,8-11 2 16,4-6 1-16,7-4 2 15,-4-7-21-15,4-3-53 16,5-8-184-16,2-5 155 15</inkml:trace>
  <inkml:trace contextRef="#ctx0" brushRef="#br0" timeOffset="2841.12">7022 415 760 0,'7'-39'174'0,"-7"-1"133"0,-8 7-47 0,-5 2-27 0,-4 12-60 0,-5 8-27 0,-2 11-70 0,1 9-20 0,2 15-37 15,-1 6-13-15,9 14-13 16,4 8-4 0,10 11 2-16,7 5 2 0,10 11 4 15,-1 3 3-15,2 0 4 16,0-2-18-16,-2-9-158 15,-1-5-100-15,6-15 131 16</inkml:trace>
  <inkml:trace contextRef="#ctx0" brushRef="#br0" timeOffset="3037.37">6843 625 1358 0,'-2'5'119'0,"-3"-1"79"0,5 4-97 0,0-3-24 0,8 0-33 0,6-2-7 16,10-3-27-16,8-6 4 0,9 1-69 15,1-3-38-15,17 6-133 16,-1 2-207 0,5 5 261-16</inkml:trace>
  <inkml:trace contextRef="#ctx0" brushRef="#br0" timeOffset="3699.5">7507 680 874 0,'-7'-20'134'0,"0"4"122"0,-6-5-26 0,-14 7-71 0,-3 3-27 0,-12 5-51 0,-6 0-23 0,4 13-35 0,-3 6-13 15,10 19-19 1,8 12-3-16,5 14-1 16,8 4 3-16,14-7 3 15,4-8-1-15,22-23 0 16,4-10-1-16,15-16 4 0,6-10 4 16,0-12 4-16,-2-4 2 15,-16-4 11-15,1 4 7 16,-16-1 15-16,-8 6 3 15,-4 9-11 1,-4 12-5-16,-4-4-19 16,-1 21-6-16,3 20-3 15,-6 9-6-15,8 15 5 16,7-1 1-16,4-14 2 0,8-8-1 16,9-17 2-16,4-14 0 15,-2-16 6-15,1-5 1 16,-4-18 2-16,-5-4 0 0,0-6-1 15,-6-1 2 1,-5 4 7-16,0 5 2 0,-5 14-2 16,-4 5-5-1,-7 25-12-15,0 14-4 0,-6 19-1 16,2 4 2-16,6-2 1 16,6-10-1-16,14-20 1 15,4-13 0 1,10-13 3-16,3-7 2 0,-1-15 1 15,1 5 1-15,-7-6 0 16,-2 4-1-16,-4 13-1 16,-1 3-3-16,-5 20-3 15,-4 10 0-15,-8 24 1 16,5 6 2-16,-4 3 0 16,9-1 0-16,11-18-21 15,3-10-22-15,10-18-62 0,0-5-64 16,4-27 91-16</inkml:trace>
  <inkml:trace contextRef="#ctx0" brushRef="#br0" timeOffset="3904.61">8356 303 1337 0,'-4'38'84'0,"-3"9"35"0,0 5-25 0,-2 11-11 0,1 2-28 0,5 3-23 16,3-2-16-16,1-4 1 15,-1-2-28-15,8-8-151 16,0-2 118-16</inkml:trace>
  <inkml:trace contextRef="#ctx0" brushRef="#br0" timeOffset="4173.89">8731 180 1232 0,'-2'38'63'0,"-4"9"32"0,-2 12 14 0,-14 20-7 16,5 7-12-16,-4 11-41 0,2 11-19 0,4-2-15 0,-1-2-4 0,14-16-31 0,9-14-25 0,19-26-30 16,14-13 32-16,12-26-116 15,3-12-21-15,3-22-77 16,-9-12 63 0</inkml:trace>
  <inkml:trace contextRef="#ctx0" brushRef="#br0" timeOffset="4356.81">8573 647 1104 0,'0'5'104'0,"13"-2"76"0,29-14-64 0,20-6-7 0,23-13-40 0,0-2-18 0,2-4-40 0,-2-1 13 0,-4 7-32 15,-1-1 12-15</inkml:trace>
  <inkml:trace contextRef="#ctx0" brushRef="#br0" timeOffset="19401.33">16319 1491 1127 0,'0'4'120'0,"2"7"-58"0,-2 1 98 0,-5 3-41 0,5 6 0 0,-8-5 22 0,-3 2-10 16,-1 3-19-16,-4 3-15 0,0 9-41 0,8 11-20 0,-8 17-28 0,-1 4-5 0,0 12-1 0,-5-1 1 16,4 1 0-16,2-6 0 0,1-12 0 15,8-9-1-15,9-22-2 16,7-9-2-16,20-12-1 16,10-9-1-16,16-9 1 15,7 2 0-15,10 2-2 16,4 4-1-16,24 9-1 0,19 7 0 15,25 12 2-15,1 2 0 16,11 3 3-16,10-3-1 16,11-8 0-16,6-7 1 0,28-8-2 15,-4-4 0 1,9-2 0-16,8 0 2 16,3-7 1-16,-8 1 0 0,12 0 1 15,-1-8 1-15,-25-4 2 16,2 6 1-16,-10-5 0 15,-14 11 0 1,-21 0 0-16,-13 3 0 16,-40 1 3-16,-12-1 4 0,-32 2 6 15,-14-4 4-15,-28 0 5 16,-10-6 2-16,-10-9-1 16,-3-7 4-16,-11-21 13 15,-2-15 4-15,-6-25 3 16,-6-10-4-16,2-17-22 15,-3-8-9-15,1-3-11 16,5 2-4-16,4 27-7 0,2 15-6 16,1 37-25-16,0 16-30 15,-4 23-113 1,-5 5-81-16,8 12 134 0</inkml:trace>
  <inkml:trace contextRef="#ctx0" brushRef="#br0" timeOffset="20594.75">21265 704 707 0,'8'-14'127'0,"-3"-1"135"0,-2 4-33 0,5 2-18 0,-4-2-32 0,12 1-45 15,6-1-11-15,15 5-28 0,7-2-16 0,14 10-34 0,5 6-14 0,-9 12-17 16,-4 9-7-16,-24 4-4 16,-14 3-1-16,-17 3 3 15,-15 1 1-15,-21-4 0 16,-16 0 0-16,-1-12-2 16,-1-8 1-16,21-12 0 15,13-4 0-15,24-3-5 16,10-1 6-16,21-1 12 15,16 5 12-15,9 8 24 16,7 4 3-16,-1 10-8 16,-10 2-10-16,-18 6-17 0,-11 0-8 15,-22-2 4 1,-10 4 1-16,-28-4-1 0,-15 2-1 16,-26 2-12-1,-6-5-15-15,3-2-45 16,9-6-32-16,31-11-102 15,8-8-78-15,38-18-337 0,13-12 347 16</inkml:trace>
  <inkml:trace contextRef="#ctx0" brushRef="#br0" timeOffset="20934.99">21918 560 1031 0,'14'0'189'0,"0"0"73"0,1 0-3 0,-3 5-34 0,9-2-78 0,6-3-23 0,12 2-39 16,13 1-18-16,16 5-32 0,5-2-9 0,-12 13-11 16,-14-2-4-16,-29 16 1 0,-18 1-1 15,-27 13 1-15,-20 8 0 16,-23 7-5-16,-6 4-3 15,-6 0-3-15,15-6-1 16,24-11-2-16,10-10-2 16,31-13-6-1,12-8-1-15,21-10 0 0,9-3 2 16,15-5 8-16,2-5-17 16,6-4-68-16,3-7-48 15,-4-9-188-15,-7-4 175 0</inkml:trace>
  <inkml:trace contextRef="#ctx0" brushRef="#br0" timeOffset="21333.92">22707 412 1574 0,'0'0'69'0,"-3"-6"135"0,-2 10-57 0,-3 4-9 0,5 19 1 0,-5 11-51 0,5 20-50 0,3 9-8 16,0 10-22-16,0 3-6 0,3-4-2 0,3-5 0 0,-1-17-7 15,3-6-3-15,-2-19-8 16,2-10 0-16,-3-16 7 16,3-13 5-16,-2-23 7 0,2-6 2 15,5-13-2-15,1 0-3 16,14 14-4-16,7 10-1 15,12 21 0 1,1 12 2-16,4 19 4 16,-3 1 0-16,-12 5 2 15,-5 5 1-15,-15-2 1 16,-4 5 2-16,-16 1 4 16,-10 2 1-16,-22-3 1 0,-7-7-11 15,-23-12-62-15,-7-5-35 0,-4-17-136 16,2-8-235-16,20-8 285 15</inkml:trace>
  <inkml:trace contextRef="#ctx0" brushRef="#br0" timeOffset="21753.58">22084 1737 1367 0,'-7'16'96'0,"3"4"57"16,-6 10-91-16,4 3-1 0,1 5-39 0,5 1-15 0,10-6-7 0,2 2-1 0,4-10 1 0,1-6 4 0,-4-14 18 16,-5-5 13-16,-10-17 8 15,-7-7 0-15,-7-14 9 16,-1-4 0-16,1-9 4 16,5 2-1-16,5-9-28 15,4 3-11-15,10 7-16 16,5 9-2-16,4 15-3 15,8 5-4-15,13 10-8 16,3 3-17-16,16 9-88 16,4 3-62-16,-1 7-321 15,2 9 289-15</inkml:trace>
  <inkml:trace contextRef="#ctx0" brushRef="#br0" timeOffset="22430.37">22633 1713 446 0,'-5'0'169'0,"2"2"128"0,0 4-80 0,-5-4 12 15,6 2-91-15,1 1-21 0,2-5-37 0,9-5-13 0,5 1-15 16,0-4-12-16,5 3-7 16,-2-3-3-1,-4 3 7-15,-2 4 4 16,-10 1 8-16,0-2-2 15,-9-3-11-15,-12 10-4 16,-11 5-13-16,-4 7-6 0,0 13-6 16,0 8-5-1,12 6-6-15,12 2-2 0,13-7-1 16,12-3 0 0,19-10 7-16,6-4 3 0,13-14 5 15,9-2 0-15,10-14-1 16,6-3-1-16,-1-8-1 15,-6-6 0-15,-14-7 17 16,-5 2 1-16,-6-4 25 16,-9 0 9-16,-13-2-8 0,-10-3 2 15,-15 14-6 1,-10 6-5-16,-13 19-7 16,-4 12-6-16,-10 18-19 15,0 5-3-15,0 9-6 16,0 0 0-16,10 7-1 15,-4-1-3-15,10 10 1 16,3-3-1-16,2 4 4 0,-2 6-5 16,-2-6 4-16,-4 2 1 15,-8-6-1-15,0-7 4 16,-5-4-1-16,-1-8 4 16,-7-18 5-16,3-2 4 15,1-20 36-15,9-10 22 0,12-25 13 16,18-2-6-16,27-18-38 15,17 0-30-15,31 5-24 16,21 2-2-16,22-4-27 16,2-6-31-1,8-6 365-15,-5-10-247 16</inkml:trace>
  <inkml:trace contextRef="#ctx0" brushRef="#br0" timeOffset="26054.19">22087 3730 1259 0,'1'0'88'0,"-1"0"102"0,0 0-28 0,-1-6 30 0,-2-7-34 0,-8-9-74 16,-5 6-22-16,-6 4-25 15,-7 9-13-15,-7 15-16 16,-2 9-6-16,0 17-6 16,2-1-1-16,17 4-4 15,10-4-2 1,18-6-1-16,15-2 2 0,17-1 4 15,3-1 3-15,3 1 3 16,-7 4 0-16,-15-4 2 16,-9 7 3-16,-19-5 2 15,-10 3 1-15,-20-6-22 16,-10-7-27-16,-9-6-69 16,0-7-40-16,2-9-181 15,13-11-174-15,33-28 288 16</inkml:trace>
  <inkml:trace contextRef="#ctx0" brushRef="#br0" timeOffset="26220.98">22301 3576 1220 0,'29'-2'193'0,"-2"8"148"0,-15 23-131 0,-4 9-27 0,-14 18-89 0,-5 4-46 0,6-5-24 0,2-1-11 16,9-15-50-16,10-5-47 15,3-11-188-15,0-5 158 0</inkml:trace>
  <inkml:trace contextRef="#ctx0" brushRef="#br0" timeOffset="26373.32">22305 3577 1769 0,'-10'0'49'0,"9"-5"-19"0,-1-4-24 0,18-8-23 0,6-5-46 0,9 1-206 0,7 5 168 0</inkml:trace>
  <inkml:trace contextRef="#ctx0" brushRef="#br0" timeOffset="26731.83">22776 3792 1360 0,'3'15'144'0,"-3"-2"119"0,-4-13-108 15,-12-5 9-15,-6-6-66 0,-3 2-42 0,-7 10-41 0,2 12-15 0,5 25-11 0,1 4-6 16,21 3-1-16,5-1 3 16,23-21 2-16,2-5 3 15,11-15 10-15,-1-6 12 16,-2-16 27-16,-5-3 13 15,-13-10 7-15,-6 1-2 0,-14-1-6 16,-8 7-6-16,-3 12-1 16,1 10-8-16,2 25-19 15,5 13-8 1,3 23-14-16,6 15-2 0,5 7 0 16,5 4 1-16,-2-4-1 15,-2-9-1-15,-15-9-20 16,-7-7-17-16,-14-9-31 15,-6-7-23-15,-9-15-90 16,-1-10-96-16,7-16 158 16</inkml:trace>
  <inkml:trace contextRef="#ctx0" brushRef="#br0" timeOffset="27421.9">23048 3847 1092 0,'28'31'121'0,"-4"6"96"0,-13 4-22 0,-11 1-13 0,-7 2-55 16,1-12-71-16,0-5-17 0,4-15-28 0,2-10-8 0,10-18-2 16,2-11-2-1,7-14 3-15,5-4 2 16,1 4 0-16,0 11-2 15,1 23 0-15,-3 15 2 16,3 21 2-16,-6 7 2 16,1-5-2-16,4-1-2 0,10-15-4 15,2-11 0 1,12-7 5-16,3-10 1 16,-6-9 9-16,-5-3 11 0,-16-3 23 15,-6 1 11-15,-19 0 14 16,-6 4-7-16,-8 11-22 15,-7 12-15-15,-6 21-24 16,-4 6-17-16,6 12-36 16,10 2-14-16,28-8-43 15,22-11-3-15,20-14 22 16,8-8 16-16,0-8 48 16,-8-1 18-16,-6-4 11 15,-6 1 20-15,-13 1 40 16,-13 0 19-16,-14 1 39 15,-7 4-14-15,-18 6-41 16,-7 3-23-16,-6 21-44 0,6 4-6 16,2 8-35-16,8-3-19 15,22-12-15-15,10-12 1 16,20-20 34-16,6-9 20 16,8-12 21-16,2-4 3 15,-6-10 14-15,-2-3 11 0,-6-14 25 16,-5-9 15-16,-18-15 26 15,-2-9-6 1,-13-3-28-16,-7 12-19 0,-4 39-25 16,-7 30-10-16,-9 65-8 15,-3 29-3-15,2 40-15 16,2 14-10-16,7 10 38 16,5 5-197-16,-2 8 133 15</inkml:trace>
  <inkml:trace contextRef="#ctx0" brushRef="#br0" timeOffset="29496.19">14926 4045 376 0,'2'-1'125'0,"4"-4"110"0,-3 0-51 0,-1 2 0 0,6 2-8 0,-2 1-6 0,3 1-13 16,-2 2-10 0,9 8-25-16,-4 2-8 15,10 0-9-15,10-1-14 16,-4-4-19-16,10 0-17 0,-10-5-25 15,-1-1-10-15,-5-2-23 16,-6-6-36-16,-3-7-138 16,-1-1 112-16</inkml:trace>
  <inkml:trace contextRef="#ctx0" brushRef="#br0" timeOffset="30115.48">15570 3934 703 0,'0'-5'103'0,"0"-2"118"0,1 0-26 0,6-3-14 0,1 1-10 0,0 1-39 0,4-2-10 0,-4 1-20 15,-3-1-8-15,7 4-8 16,1-3-8-16,11 2-22 16,1-1-9-16,5 5-14 15,6 3-6-15,4 2-6 16,-3 3-4-16,-2 6-8 16,-6 1-4-16,-14 10-4 0,-4-1 0 15,-9 7 2 1,-5 1 0-16,-16 7 1 15,-8 2-2-15,-12 4-8 16,-2 7-8-16,-8 0-7 16,5-3 1-16,7-7 9 15,1-6 5-15,17-12 6 0,8-2 0 0,11-5-3 32,13-3-1-32,7-3 4 0,13 1 0 15,10-1 9 1,15-3 2-16,7-3-4 0,1-4 0 15,4-3-36 1,-1-3-55-16,-6-4-239 0,0-4 198 16</inkml:trace>
  <inkml:trace contextRef="#ctx0" brushRef="#br0" timeOffset="31320.78">16143 3479 81 0,'0'-1'38'16,"0"1"62"-16,-2-3 4 0,-3 3 7 0,0 4 5 0,2-1-4 0,-3 2-2 0,3 2-6 15,3-7-6-15,0 1-20 0,0 1-11 16,0-1-20-1,0-1-10-15,0 0-14 0,0 0-5 16,0 0-7-16,0 0-3 16,0 0 3-16,-2 8 11 0,7-6 28 15,1 2 9-15,-1-4 7 16,5 0-4 0,-3 0-14-16,3-1-6 15,-1-4-9-15,-2-1-8 16,1-2-9-16,4-3 4 15,12 1 11-15,-1-1 11 0,6 4 21 16,-4-1 3-16,-3 6-10 16,-4 4-10-16,-6 7-27 15,-2-1-10-15,-7 5-4 16,-2-1-1-16,-4 4-1 16,-5 0 1-16,-6 0-2 15,-5 4-2-15,-14 1-16 16,-6 1-6-16,1 1-2 15,3-5 1-15,15-9 14 16,1-3 4-16,17-6 0 16,2-1 2-16,11-5 1 0,3-1 0 15,7 4 3 1,-4 0 3-16,4 3 7 16,1 0 2-16,1 0 0 0,0 0-1 15,2 11-1-15,-6-6-2 16,-5 6 1-16,2 1-1 15,-12 1-3 1,1 3-1-16,-5 4-1 0,-5-1 1 16,-9 8-1-16,-3-2-1 15,-8-1-2-15,-4-1-5 0,-6 0-25 16,-9-8-20 0,2-5-62-16,-4-7-32 15,13-3-165-15,4-6 175 16</inkml:trace>
  <inkml:trace contextRef="#ctx0" brushRef="#br0" timeOffset="31854.71">16516 3334 753 0,'2'5'156'0,"0"3"146"0,-2 4-30 0,-5 11-82 0,-6 3-46 0,3 11-80 0,3 2-22 0,4 8-33 16,1-1-7-16,4 1-8 15,6 4-40-15,1 3-303 16,1 7 239-16</inkml:trace>
  <inkml:trace contextRef="#ctx0" brushRef="#br0" timeOffset="33747.39">20465 4088 632 0,'5'-5'119'0,"-5"-3"120"0,1 2-8 15,-2-2-35-15,-4 4-23 0,2-1-42 0,0 3-14 0,-2 4-24 0,-3 4-20 0,5 7-28 16,1 10-8 0,2 18-10-16,2 8-6 15,-2 14-8-15,0 4-4 16,0-3-7-16,-2 1-1 15,2-11-15-15,4-6-25 0,-1-14-67 0,-2-9-53 16,-1-13-226 0,0-7 223-16</inkml:trace>
  <inkml:trace contextRef="#ctx0" brushRef="#br0" timeOffset="33972.42">20356 4320 947 0,'0'0'149'15,"-1"1"109"-15,-1 3-123 0,-1-3-20 0,-3 1-65 0,2-2-15 0,4 0-9 0,0 0-4 16,10-3-5 0,6-5-5-16,6 6-2 15,0-4 2-15,11 0-1 0,3 6-3 16,5-7-28-16,0-1-37 15,0-4-160-15,-4-7 131 16</inkml:trace>
  <inkml:trace contextRef="#ctx0" brushRef="#br0" timeOffset="34364.42">20867 4192 1037 0,'13'2'137'0,"-5"2"88"0,5 1 2 15,-1 3-72-15,4 3-32 0,4-3-44 0,3 3-16 0,2 2-30 0,2 2-14 16,-4 9-15-1,-5 3-3-15,-9 6-1 0,-9 5 0 16,-14 0 1 0,-7 1 1-16,-10 1-1 15,-7-3 1-15,-9 0-2 0,4-4 1 16,5-8-1-16,16-3-3 16,22-8-3-1,13-3-1-15,21-6 2 16,6-5 1-16,10-2 0 0,-2-2-2 15,-3-9-43-15,-2-4-47 16,-7-5-293 0,1-5 240-16</inkml:trace>
  <inkml:trace contextRef="#ctx0" brushRef="#br0" timeOffset="34945.86">20981 3599 607 0,'0'0'123'0,"2"-1"124"16,-2-1 2-16,4-4-33 0,1-2-36 0,6-6-46 0,6-2-25 0,6 6-39 0,3 1-12 15,-5 7-35 1,-1 4-12-16,-1 14-9 0,-8 3-1 16,-1 9-1-16,-2-1 0 15,-8 1 2-15,-3 4 2 16,-10-9 0 0,-4 1-1-16,-6-3-4 0,3-9-5 0,-1-7-4 15,9 0 0-15,10-5-1 16,2-5 3-1,13 5 3-15,7 6 1 0,-2 2 4 16,-4 6 3-16,0 4 1 16,-4 1 1-16,2 3-1 15,-7 1-1-15,0-2-1 16,-5-1-1-16,-7-2 1 16,4-1-10-16,-9-3-48 15,-3-3-53-15,-8-4-165 16,-3-4-138-16,-2-3 219 15</inkml:trace>
  <inkml:trace contextRef="#ctx0" brushRef="#br0" timeOffset="35190.41">21265 3459 806 0,'8'6'142'0,"-3"7"45"0,6 15-16 0,-7 15-26 0,4 15-92 0,-6 2-23 16,-2 0-21-16,0 0-10 0,-2-8-94 16,-1-2-247-16,5-4 210 15</inkml:trace>
  <inkml:trace contextRef="#ctx0" brushRef="#br0" timeOffset="46506.51">17610 4088 526 0,'-2'-3'80'0,"-3"1"71"0,-3-2 19 0,-1 4 2 0,4 0-8 0,5 3-9 0,2-2-3 0,12 2-12 0,-1-1-12 0,9 1-32 0,3 2-16 0,13 0-24 0,6 3-12 0,25 4-18 16,14 4-5-16,44 4-14 15,14 3-4-15,10-3-3 16,7 2 0-16,-15-5 3 15,-2-1 1-15,-18-3 2 16,-21-5 1-16,-34-8-20 0,-20-11-34 16,-22-16-110-16,-8-9-79 15,-7-15 117 1</inkml:trace>
  <inkml:trace contextRef="#ctx0" brushRef="#br0" timeOffset="46758">19121 3866 1259 0,'0'9'114'0,"-3"-3"65"0,4 1 13 15,7-4-29-15,5 2-31 0,7 6-48 0,4 3-24 0,0 11-39 16,-2 4-10-16,-2 7-9 16,1 8 0-16,-8-1 0 15,-4 4 0-15,-3-5 2 16,-4-4 0-16,-7-8 2 15,-11 2-2-15,-10-10-28 16,-11-3-26-16,-15-5-88 16,-8-5-90-16,-28-5 126 15</inkml:trace>
  <inkml:trace contextRef="#ctx0" brushRef="#br0" timeOffset="47145.1">17824 3834 654 0,'-9'-12'97'15,"-2"2"83"-15,-2 2-49 0,0 8 27 0,-2 8-15 0,-1 0-7 0,-6 11-41 0,-2 0-28 0,-9 14-36 0,-6 3-14 0,-18 7-13 0,2 6-3 16,4 3-3-16,13-2-3 0,30 4-8 16,19-1-1-1,43-2-1-15,20-4-6 0,21-15-158 16,12-5 127-16</inkml:trace>
  <inkml:trace contextRef="#ctx0" brushRef="#br0" timeOffset="50572.39">14787 5873 553 0,'18'-3'122'0,"-7"0"189"0,5-5-116 0,-10 6-17 0,2 2-22 0,-4 2-46 0,6 4-15 0,3 1-7 15,2 1-11-15,12 3-32 16,2-2-10-16,4-1-23 16,1 3-4-1,-5-8-6-15,-2-1-33 16,-5-7-319-16,5-3 245 0</inkml:trace>
  <inkml:trace contextRef="#ctx0" brushRef="#br0" timeOffset="50994.33">15384 5577 793 0,'3'8'109'0,"-2"3"99"0,3-2 5 16,3 2-41-16,5-3-33 0,13-2-45 0,3 1-16 0,12-7-15 0,2 4-9 15,-4 4-26-15,-3 5-10 0,-13 0-9 16,-11 2-1-16,-10 3 4 15,-2 5-1-15,-9 7-6 16,-8 0-5-16,-3 2-16 16,-3-2-5-16,1-8 2 15,12-2 2-15,7-5 12 16,4-1 1-16,13-3 1 16,0-2 1-1,9-2 2-15,-3-1 3 0,1-5 0 16,-1 1-1-16,3-4-9 15,3 1-13-15,4-12-75 16,4-3-65-16,2-7-179 16,3-4 178-16</inkml:trace>
  <inkml:trace contextRef="#ctx0" brushRef="#br0" timeOffset="51454.16">16004 5391 892 0,'8'0'125'0,"-4"3"88"0,4 8 16 15,-5 13-57-15,1 9-44 0,-3 19-62 0,4 6-21 0,-2 10-27 0,-1-2-6 16,5-8-5-16,-2-4-1 0,1-16-2 15,1-7 0-15,-6-10-16 16,1-8-9-16,-2-12-17 16,0 1-5-16,-5-7 16 15,4-4 8-15,-4-4 17 16,3-1 3-16,2-2 5 16,7 2 2-16,2-4 2 15,10 6 3-15,5 5 10 16,4 0 7-16,4 5 14 15,-1 0 5-15,-1 4-5 16,-5 1-7-16,-4 7-11 0,-5-1-2 16,-8 2 5-1,-4 3 3-15,-12 2-3 16,-7 5-4-16,-9-4-13 16,-6 0-6-16,-5-4-27 15,7-2-27-15,1-6-56 16,3-4-36-16,15-2-188 15,7-6 197-15</inkml:trace>
  <inkml:trace contextRef="#ctx0" brushRef="#br0" timeOffset="51631.85">16425 5777 853 0,'3'13'176'0,"0"1"175"0,-3 10-58 15,0-4-83-15,-1 2-61 0,1 0-84 0,0-1-27 0,6-2-29 0,-1 0-2 0,6-5-6 16,-2-2-38-16,4-7-140 16,-1-5-226-16,6-13 218 15</inkml:trace>
  <inkml:trace contextRef="#ctx0" brushRef="#br0" timeOffset="51778.44">16426 5515 1691 0,'-17'7'105'0,"1"-3"6"16,7 1-9-16,3-10-71 0,4-1-25 0,10-7-31 0,0 1-51 0,6 1-252 16,10 1 209-16</inkml:trace>
  <inkml:trace contextRef="#ctx0" brushRef="#br0" timeOffset="52315.82">16616 5381 1248 0,'-2'-8'132'0,"-1"4"117"0,1 0-55 0,2 4-49 0,0 2-48 0,0 11-70 0,7 4-13 0,-2 21-5 0,2 12-2 0,-3 23-3 16,-1 4-2-16,-2 2 0 15,4-3-11-15,0-18-29 16,7-8-11 0,1-24-13-16,4-7 14 15,4-21 11-15,1-11 11 0,-2-12 12 16,3-8-1-16,2-11 19 16,-9-10 6-16,-1-6 20 15,-4-11 9-15,-9-1 17 16,-4 1 10-16,-12 16-4 15,2 9-2-15,-1 26-10 16,5 8-13-16,0 17-22 16,5 11-9-16,3 16-13 15,2 10-2-15,12 18 3 16,2 0 2-16,10-2 1 16,6-3-16-16,0-15-21 15,1-9-6-15,-5-10-16 16,0-4 15-16,-5-14 25 15,-8-3 8-15,-1-12 23 16,-4-9 4-16,-2-2 10 16,-2-3 3-16,-4 9 6 0,-1 16-1 15,2 4-14-15,-3 19-6 16,-4 16-11-16,-3 3-1 16,1 4 5-16,5-7-22 15,8-13-93-15,4-9-76 16,12-16 87-16</inkml:trace>
  <inkml:trace contextRef="#ctx0" brushRef="#br0" timeOffset="52468.49">17157 5471 1232 0,'-19'19'22'0,"0"-2"13"0,5-6-145 0,12-11 68 0</inkml:trace>
  <inkml:trace contextRef="#ctx0" brushRef="#br0" timeOffset="52954.24">17296 5679 1184 0,'-7'11'43'15,"4"4"6"-15,3-8-32 0,5 4 6 16,8-1 1-16,6-4-1 16,-2 1 0-16,3-3 3 15,-1-4 24-15,0-6 14 16,-1 0 34-16,-6-2 11 16,-4-2 11-16,-8-2 1 15,-16-7-24-15,-3-2-18 16,-7 1-40-16,0-1-18 15,6 10-19-15,7 5-4 0,13 6-13 16,-1 0-3-16,12 3-4 16,9 7 0-1,10 5 10-15,10 3 3 0,7 1 5 16,-3 1 2-16,2-4 2 16,-7-2 0-16,-10-1-1 15,-2-9 0-15,-13 0 0 16,-5-1 1-16,-7-3 7 15,1-10-1-15,-3 1-1 16,0-1-3-16,5 1-2 0,1-2 0 16,10 0 5-16,1 1 7 15,0 10 5 1,2 3 1-16,-1 15 3 0,-2 7-5 16,2 3-2-1,0 2-3-15,7-6-4 16,5-3-15-16,5-18-103 15,-1 1-32-15,6-13 61 16</inkml:trace>
  <inkml:trace contextRef="#ctx0" brushRef="#br0" timeOffset="54888.89">20743 5507 365 0,'0'0'115'0,"5"0"126"0,-2 0-28 0,1-6-11 0,4 1-13 0,-3 2-13 16,0 0-8-16,-2 3-46 16,-3 3-24-16,-3 10-47 15,-4 4-15-15,3 16-19 16,-3 7-6-16,4 5-7 15,0 4-1-15,-2-1 0 16,5-4 1-16,0-10-11 16,0-4-26-16,4-7-69 0,-4-6-61 15,0-9-310-15,0-7 286 16</inkml:trace>
  <inkml:trace contextRef="#ctx0" brushRef="#br0" timeOffset="55086.81">20593 5665 1082 0,'0'8'100'0,"1"-2"85"0,3 4 1 0,5 1-12 0,4-3-29 0,7 0-58 0,7-5-22 16,9-3-30-16,5 0-12 0,10-7-8 15,1-5-32-15,5-2-131 16,-5-7-145-16,3-4 147 15</inkml:trace>
  <inkml:trace contextRef="#ctx0" brushRef="#br0" timeOffset="55403.06">21240 5498 1106 0,'9'-5'77'0,"7"-4"72"15,0 1-21-15,11 5 29 0,6 3-25 0,-3 3-53 0,4 8-24 0,-8 8-33 16,-4 0-8-16,-8 8-6 16,-9-2-1-16,-7 2 4 15,-11-2-1-15,-12 0-2 0,-5 3-4 16,-8 4-9-16,-1 0-1 15,6-3-1-15,9-2 1 16,16-6 0-16,8-2 0 16,19 0-1-1,14 0 1-15,15 1 3 0,7-3 2 16,13-6-17-16,-2-7-50 0,7-11 44 16</inkml:trace>
  <inkml:trace contextRef="#ctx0" brushRef="#br0" timeOffset="56069.9">22137 5197 881 0,'-3'6'84'0,"3"7"87"0,-1 7-56 0,5 9 5 0,1 10-38 0,3 16-53 16,-3 7-12-16,-5 13-10 0,-3 6 0 0,-7 2-45 15,1-5-39-15,-7-12-132 16,2-8-25-16,-1-15 46 16,4-12 39-16,4-20 214 0,0-4 75 15,4-20 74 1,3-9 25-16,3-14-50 0,7-2-40 15,9 9-48-15,4 3-14 16,12 15-27-16,1 9-11 16,4 10-28-16,2 9-13 15,-2 7-7-15,-4-2 0 0,-8 3 1 16,-7-1-1-16,-15 0-4 16,-6-2-13-1,-16-3-52 1,-9 0-59-16,-14-5-199 0,-2-8 186 0</inkml:trace>
  <inkml:trace contextRef="#ctx0" brushRef="#br0" timeOffset="56282.27">22484 5720 1068 0,'15'8'122'0,"-4"8"80"0,-7 4-21 0,0 7-54 0,-4 3-44 0,3 3-54 0,3-6-10 0,10-2-13 16,1-1-4-16,7-16-19 15,4 0-27-15,1-13-143 16,-1-8-233-16,2-12 241 16</inkml:trace>
  <inkml:trace contextRef="#ctx0" brushRef="#br0" timeOffset="56436.48">22508 5353 1483 0,'-14'0'65'16,"0"1"32"-16,7-1-68 0,9-3-10 0,6-8 0 0,4-3-89 0,3-8-106 0,12 0 101 15</inkml:trace>
  <inkml:trace contextRef="#ctx0" brushRef="#br0" timeOffset="56936.4">22756 5165 1438 0,'-2'11'105'0,"1"7"20"0,-6 4-13 0,1 12-44 0,4 9-42 0,1 18-24 15,1 14-1-15,0 21-1 16,3 9-13-16,3 1-74 15,4-14 3-15,10-33-51 0,1-14-1 16,9-30 66-16,1-5-2 16,1-29 52-1,-2-13 16-15,-5-20 23 16,-6-14 31-16,-2-19 27 16,-6-5 20-16,-6-1 37 0,0 4-13 15,-10 17 6 1,0 7-5-16,-4 30-26 0,-2 14-19 15,1 26-38-15,3 16-20 16,-11 20-25-16,1 14-2 16,4 14 5-16,5 1 1 15,16 1-3-15,8-5-7 16,12-16-13-16,7-10-6 0,1-12-7 16,-4-13-5-1,-4-7 14-15,-6-9 8 16,-1-2 17-16,-8-12 16 15,-4-6 17-15,-6-1 10 0,-3-1 12 16,-6 7-5 0,1 14-23-16,0 13-13 0,-1 23-18 15,3 7-1-15,3 9 7 16,5-5 0-16,6-9-23 16,4-8-11-16,6-11-52 15,0-13-87-15,8-9 108 16</inkml:trace>
  <inkml:trace contextRef="#ctx0" brushRef="#br0" timeOffset="57074.48">23199 5482 1509 0,'-11'14'76'0,"0"-3"80"0,9-4-174 0,2-7-36 0,10-3-149 15,3-2 122-15</inkml:trace>
  <inkml:trace contextRef="#ctx0" brushRef="#br0" timeOffset="57585.67">23455 5712 1422 0,'0'15'45'0,"-8"0"15"0,3 7-38 0,-3 7 5 0,-4-1 0 0,8 7-8 0,4 1-6 0,8-6-1 16,13-3-1-16,12-13 5 16,3-3 5-16,8-11 22 15,-3-5 13-15,-6-9 36 16,-11-6 11-16,-16-4 0 16,-12-4-3-16,-21-10-38 0,-13-2-18 15,-14-1-29-15,-3 7-15 0,8 16-20 16,6 12-5-1,20 12-6 1,13 5-2-16,21 5 4 0,15 0 4 16,23 4 9-16,12-1 7 15,6 2 7-15,2-1-1 16,-14 2 3-16,-5 2 1 16,-15 0 1-16,-12-7-11 0,-14-4-19 15,-10-4 0-15,-9-9 1 16,-4-8 17-16,4-6 19 15,0-3 5 1,7-10 6-16,4 0 4 0,9 5 0 16,9 0 2-16,4 11-3 15,2 5-6-15,4 7-4 16,4 12-6-16,5 9-5 16,2 8-2-16,1 6 0 15,-2 2 0-15,-7 0-26 16,0-7-42-16,-1-2-84 15,-3-4-191-15,4-4 196 16</inkml:trace>
  <inkml:trace contextRef="#ctx0" brushRef="#br0" timeOffset="86374.34">22342 9177 736 0,'0'-5'139'0,"2"4"110"16,0 1-44-16,-1 0-84 0,2 0-35 0,-9-2-20 0,4-1 3 0,-5 3 6 0,-1 0 6 0,0 5-3 15,1 3-6-15,0 7-16 0,3 8-14 16,-3 2-23-16,2 6-8 16,-1 6-8-16,-2 2-2 15,3 2-1-15,2-2-1 16,6-1-1-1,8-3 0-15,11-10 2 16,0-7 0-16,7-14 6 0,-4-10 8 16,2-11 18-16,-1-5 6 15,0-5 3-15,0-2-6 16,-13 1-8 0,0 1 2-16,-13-1 6 0,0-1 2 15,-3 9-9-15,-4-1-7 0,7 20-14 16,5 1-4-1,3 23 0-15,4 4-1 0,1 13-2 16,0 2 0 0,-1 2-5-16,3-4 0 0,-1-12 2 15,3-4 0-15,-4-13 6 16,-1-9 1-16,-1-13 1 16,0-5 1-16,2-17-1 15,0-5-1-15,2-11 5 16,1-3 0-16,-2 6 1 15,-1 0-2-15,-4 21 2 16,-4 13 3-16,-5 13 0 16,0 9 2-16,-1 15-6 15,-1 2-3-15,2 7-4 16,0 3 0-16,2-3-2 16,-2 1 0-16,1 0 0 15,1-4 0-15,-2-2 0 0,0-1 0 16,-2-12 2-16,2-5 2 15,-1-13 5-15,1-9 1 16,-2-11 5-16,2-3 6 16,2-4 9-16,2-5 9 15,14-3 14-15,2 0-2 16,15 2-6 0,4-1-8-16,9 15-20 15,-7 5-6-15,-2 16-9 0,-1 8-2 16,-11 10-4-16,-2 5 0 15,-9 10-14-15,-2 2-21 16,-3 0-60-16,0 1-40 0,-1-3-118 16,-3 0-81-16,5-9 190 15</inkml:trace>
  <inkml:trace contextRef="#ctx0" brushRef="#br0" timeOffset="86806.54">23589 9280 988 0,'-11'-2'142'0,"-5"-3"110"0,2-1-17 0,-2-2-46 15,-1 2-38-15,7-5-41 0,-1 8-15 0,-2-7-22 0,1 9-11 16,-2 4-11-16,-2 9-5 16,3 12-17-16,1-5-5 15,5 5-17-15,7-2-4 16,7-2-3-16,5 1 0 15,9-1 0-15,4-4-1 0,3 4 0 16,4 1 1-16,-5 1 0 16,-11 3 1-16,-15-1 2 15,-7 0 0-15,-19-5-16 16,-10-1-19-16,-5-8-50 0,-4-1-36 16,3-9-102-1,3-3-73-15,13-2 161 16</inkml:trace>
  <inkml:trace contextRef="#ctx0" brushRef="#br0" timeOffset="87006.03">23729 9346 1413 0,'21'5'119'0,"-7"7"47"0,-11 9-2 0,-1 4-60 0,-4 2-34 0,-1 1-37 0,3-1-13 16,3-5-29-16,6-5-39 16,-1-12-155-16,5-5-164 15,8-8 192-15</inkml:trace>
  <inkml:trace contextRef="#ctx0" brushRef="#br0" timeOffset="87149.73">23795 8999 821 0,'-23'13'640'0,"9"-1"-282"0,-2-1-318 0,6-3-12 0,7 2-128 0,3-1-123 0,25 5 122 16</inkml:trace>
  <inkml:trace contextRef="#ctx0" brushRef="#br0" timeOffset="87556.37">24242 9217 1896 0,'5'11'50'0,"-20"-35"-2"0,-21-9 52 0,5 9-3 0,-10 15-28 15,-7 7-23-15,7 26-40 0,-3 17-9 0,11 14-28 0,8 2-24 0,18-10-49 0,14-11-3 16,16-20 25-16,6-10 25 16,7-15 81-1,0-5 22-15,-6-11 42 0,-3 1 26 16,-11-3 21-16,-2-1 10 16,-8-5-14-16,-6 1-15 15,-9 7-39-15,-5 6-24 0,-4 22-26 16,-4 16-13-16,10 20-10 15,-1 12-2 1,13 10-7-16,3-1-3 0,15 3-16 16,0-1-7-16,-3-2-18 15,-1-5-12-15,-8-6-20 16,-11-3-16-16,-12-5-76 16,-10-5-9-16,-11-6-154 15,1-3 175-15</inkml:trace>
  <inkml:trace contextRef="#ctx0" brushRef="#br0" timeOffset="87922.05">24302 9396 1452 0,'17'0'77'15,"-6"7"27"-15,-6 4-8 0,-7 11-1 0,-1 3-34 0,-3 3-40 0,1 1-12 0,5-6-5 0,0-2-1 0,2-13 2 16,6-8 4-16,-2-6 32 16,-1-9 23-16,9-11 42 15,-3-4 16-15,3-2-4 16,7 5-12-16,-1 5-29 15,-2 6-16-15,2 13-30 16,-6 6-11-16,0 15-19 16,1 8-1-16,-1 9-5 15,3 1-19-15,1-9-76 16,0-5-35-16,11-18-121 16,4-4-25-16,8-15-37 0,3-4-68 15,2-3 244-15</inkml:trace>
  <inkml:trace contextRef="#ctx0" brushRef="#br0" timeOffset="88389.14">24966 9371 709 0,'21'-8'218'0,"-9"0"200"0,-13 5-138 0,-10 0-47 15,-10 6-75-15,0 5-32 0,-5 6-63 16,-4 7-23-16,8-4-28 16,0 0-5-16,9 6-11 15,8-3 1-15,8 4-37 16,8-5-9-16,15-4-10 15,7-5-9-15,12-10 35 16,1-2 11-16,-2-10 16 16,-6-3 23-16,-9 0 39 15,-7-6 17-15,-13 5 37 16,-4-1 1-16,-13 4-20 16,-6 6-16-16,-13 3-37 15,-8 6-22-15,-6 12-18 16,2 10-7-16,10 4-40 15,7-3-21-15,22-7-19 16,15-10-6-16,21-13 41 16,2-9 23-16,0-13 37 15,-2-1 25-15,-8-9 36 16,-2-2 20-16,-1-10 18 16,-8-9 8-16,0-18 1 15,-2-14-10-15,-4-16-21 0,-3-2-23 16,-5 16-38-16,0 20-11 15,-11 51-6-15,-3 26-3 0,-3 47-2 16,-2 20-2 0,-3 28-25-16,5 5-24 15,3 9-98-15,9-10 286 16,24-11-139-16</inkml:trace>
  <inkml:trace contextRef="#ctx0" brushRef="#br0" timeOffset="88960.67">23030 10232 750 0,'-6'10'187'0,"4"2"260"0,4 7-203 15,1 14-74-15,7 5-42 0,1 8-79 0,1 3-21 0,2 3-20 16,-1-3-3-16,-2-7-2 0,-1-5 1 15,-6-15 4-15,-4-8 3 16,-4-14 7-16,-7-8 4 0,-8-20 28 16,4-12 8-16,4-26 12 15,0-11 3-15,14-20-26 16,2 6-11 0,13 15-3-16,4 18-3 0,1 25-10 15,-4 8-3 1,2 12-73-16,1 0-53 0,6 7-181 15,7 4 157-15</inkml:trace>
  <inkml:trace contextRef="#ctx0" brushRef="#br0" timeOffset="89555.14">23459 10183 1152 0,'0'16'169'0,"2"-3"272"0,4-2-335 0,-1-7-46 0,6-2 9 0,6-4-17 0,12-4-10 16,13-3-19-16,-1-1-8 16,11-6-8-16,-7 1 0 15,-11-3-2 1,-2-1 9-16,-24 2 27 16,-8 1 12-16,-16 7 5 15,-19 3-8-15,-15 10-28 0,-7 14-15 16,-6 26-14-1,11 9-2-15,17 17-3 0,19 4 0 16,29-6 4-16,20-5 0 16,26-18 2-16,7-7 2 15,13-22 2-15,0-11 7 16,-8-18 18-16,4-9 9 16,-5-20 18-16,-3-7 6 0,-13-13 9 15,-14-1 7-15,-25 2 10 16,-11 7 1-16,-22 18-14 15,-9 17-15-15,-11 27-31 16,-3 18-15-16,2 33-15 16,4 5-2-16,18 20-1 15,4 1 1-15,12 0 2 16,-2-3 4-16,3-6-27 16,-5-3-15-16,-6-9-55 15,-5-4-14-15,-19-1-6 16,-1-1 3-16,-8-11 42 15,-3-4 12-15,-6-24 58 16,1-13 45-16,-1-19 77 16,5-13 17-16,33-14-11 15,15-4-33-15,42-8-63 0,10 2-19 16,19 1-9 0,2 1-4-16,-2-4-53 0,3-1-55 15,-3-14 63 1</inkml:trace>
  <inkml:trace contextRef="#ctx0" brushRef="#br0" timeOffset="91054.42">15860 9254 868 0,'0'0'116'0,"2"0"146"0,-2 5-145 0,-3 5 11 0,-5 5-23 0,3 1-21 0,-5 9-43 16,3 7-14-16,2-1-22 15,0 6-2-15,-1-1-3 16,1 0 1-16,4-3 0 16,1-1 1-16,4-5 0 15,1-5-1-15,6-6 0 16,3-4 2-16,7-7 7 15,2-2 6-15,6-6 9 16,5-2-5-16,12-7 18 16,14-1 10-16,25 2-6 15,8 8 1-15,10 3-24 0,0 1-16 16,5 9 0 0,15-1 3-16,10 5 3 15,6 2 1-15,-7 0-3 16,-2-3-1-16,9-1-3 0,1-2 0 15,-4-7 1-15,-5-3 0 16,-4-2-2-16,11-4-1 16,10 3 0-16,2-2-1 15,-4-3 0-15,3 3 0 16,4-1-1-16,1 3 1 0,-1-3 0 16,2-1 2-1,3 4-1-15,4-5 0 16,-1 4 0-16,0-4 0 0,-5 6 0 15,0 1-1-15,-3 1 1 16,-11 1-1-16,-12-1 0 16,4 2 1-16,-13-4 1 15,-5 1 1-15,-20-6 3 16,-19 1 1-16,-12-5 0 16,-1-3 1-16,-4 1 1 15,2-3 1-15,-12-3 2 16,-4 2 4-16,-16 1-5 15,-9-4 29-15,-17-2 10 16,-4 1 0-16,-12-9 11 16,-4-1-28-16,2-15-9 15,-5-1-6-15,8-12-10 16,6 6-5-16,-4 12-49 0,2 3-41 16,-4 13-110-16,-1 6-176 0,-3 0 216 15</inkml:trace>
  <inkml:trace contextRef="#ctx0" brushRef="#br0" timeOffset="91673.49">21521 8449 931 0,'0'-16'101'0,"1"3"87"0,2 1-2 15,7 2-22-15,-2 5-14 0,0-6-36 0,4 2-21 0,7-4-40 0,-3 1-12 16,9 5-20-16,2-1-8 15,1 10-6-15,5 7-5 16,-6 9-7-16,-13 2-1 16,-1 7-1-16,-10 2-1 15,-6 2 4-15,-10-3 2 16,-1-2 5-16,-6-3 4 16,6-10 1-16,-1-5 1 0,14-8-5 15,-7 8-3-15,11-2 6 16,2 7 1-16,6 6 0 15,1-2 1-15,1 5-8 16,0 5-2-16,-9 0 0 16,4 1-1-16,-6-1-8 15,-5-2-4-15,-7 0-38 16,-4-3-20-16,-10 0-61 16,-4-6-48-16,-7-5-286 15,-4-3 281-15</inkml:trace>
  <inkml:trace contextRef="#ctx0" brushRef="#br0" timeOffset="92055.25">21882 8343 831 0,'-2'-8'117'0,"-1"3"152"0,1-3-98 0,6 4 6 16,0-3-20-16,12 4-36 0,5 2-16 0,2 1-37 16,3 4-19-1,0 7-33-15,4 8-9 0,2 2-7 16,-4 2 0-16,-9 4 0 16,-8-1 1-1,-11-3 3-15,-11-1 3 16,-8-3 2-16,-6 2 0 15,0-1-3-15,0 5-4 0,10-1-3 16,6 1-2-16,11-3-2 16,7 0-1-16,7-12-8 15,6-4-11-15,-2-7-44 16,2-12-26-16,8-11-64 16,0-2-47-16,13-20-242 15,4-6 264-15</inkml:trace>
  <inkml:trace contextRef="#ctx0" brushRef="#br0" timeOffset="92386.86">22436 8179 618 0,'7'-40'199'0,"-7"3"221"0,-3 3-123 0,-9 14-109 0,-4 3-49 0,0 17-72 0,2 6-28 16,0 22-44-16,4 10-5 16,7 21-2-16,2 5 2 15,7 12 7-15,2-2-43 16,4-3-3-16,3-8-1 15,-3-22 1-15,2-5 46 16,-1-21 8 0,3-11 4-16,-2-16 6 0,-3-14-1 15,-3-18 6-15,-3-5 1 16,-1-6 3-16,1 5-1 0,0 15-14 16,3 13 1-16,6 27 0 15,2 7 1 1,6 15 3-16,5 8-3 0,1-1-8 15,0 3 1-15,-7-4-2 16,-9-3 0-16,-13-7-8 16,-20 3-8-16,-24-1-41 15,-18 0-35-15,-49 8 48 16</inkml:trace>
  <inkml:trace contextRef="#ctx0" brushRef="#br0" timeOffset="112504.74">16955 9953 451 0,'-2'2'145'0,"1"4"152"0,-7-1-100 0,5 3-9 16,-5 3-39-16,2-10-25 0,-2 4-29 0,-5 3-1 0,5 3-15 0,-9 3-8 0,-2 0-14 0,-5 8-13 0,1-1-18 15,5 12-5-15,6 6-11 16,4 5-3-16,9 4-11 15,15-1-2-15,8-15-2 16,9-6 1-16,6-18 8 16,4-8 7-16,3-15 29 15,-4-11 15-15,-5-10 19 16,-3-2 10-16,-15-1 1 16,-6 4 2-16,-18 4-2 15,-8-4-8-15,-17 0-24 0,-3 2-16 16,-6 0-22-16,3 3-8 15,6 13-13-15,4 10-6 16,0 12-26-16,2 8-36 16,0 13-95-16,-1 4-73 15,12 11 124-15</inkml:trace>
  <inkml:trace contextRef="#ctx0" brushRef="#br0" timeOffset="112950.32">17539 10133 1191 0,'-22'-16'123'0,"0"2"98"0,3 1-31 0,6 12-30 0,2-1-30 0,3 8-40 31,8 7-4-31,19 0-14 16,8 1-4-16,23-2 5 15,10-1-3-15,14-1 9 0,12-1 1 16,13-2-20-16,13-3-11 15,22 1-21-15,-3-2-11 16,-5 0-5-16,-9-3-4 16,-13 2-2-16,-1 1-1 0,-10-1-1 15,-8-2 1-15,-28 0-2 16,-12-2-5-16,-27-3-28 16,-9 1-21-16,-9-4-65 15,-1-2-28-15,-6-9-129 16,6 4-77-16,13 1 197 15</inkml:trace>
  <inkml:trace contextRef="#ctx0" brushRef="#br0" timeOffset="113267.41">18862 10000 595 0,'-9'-11'141'16,"-1"5"126"-16,12-3-65 0,4 7 3 0,1 2-23 0,4 0-9 0,0 2-8 0,0 1-4 0,-2 0-30 0,4 3-25 16,1-3-40-16,-1 2-12 15,13 1-12-15,0 5-2 16,5 0-8-16,9-1-6 0,-6 6-13 31,4-2-4-31,-13 0-3 16,-7 3-2-16,-10-2 1 15,-8 4 1-15,-13 1-9 0,-3 2-15 0,-17 3-45 16,-5-3-25 0,-7 2-50-16,-12-5-31 15,-2-2-217-15,-12 1 232 16</inkml:trace>
  <inkml:trace contextRef="#ctx0" brushRef="#br0" timeOffset="113934.36">19653 10120 852 0,'0'5'127'0,"0"-3"176"0,-2-2-83 15,10 0-8-15,-5-5-23 0,10-3-65 0,9-2-28 0,5-4-27 0,9 2-8 16,8 2-14-16,2 2-9 16,-5 8-20-16,-2 0-6 15,-17 13-8 1,-6 0-1-16,-16 7 0 16,-8 5-6-16,-12 7-29 0,-13 2-22 15,-7 12-46 1,-7 0 0-16,3 11 26 0,1-1 23 15,8 0 46-15,12-7 10 16,12-12 21-16,11-3 8 16,22-9 30-16,6-6 19 15,26-7 4-15,6-4-4 16,0-8-31-16,-2-1-21 0,-6-7-59 16,-3-5-53-1,-9-7-196-15,-3-4 162 0</inkml:trace>
  <inkml:trace contextRef="#ctx0" brushRef="#br0" timeOffset="114501.05">20329 9869 706 0,'8'-7'138'0,"-6"2"192"0,1 0-90 0,0 4-18 0,2-4-16 0,1 3-38 0,1 1-14 16,0-4-21-16,5 5-16 15,2 0-33-15,5 1-17 0,1 9-23 16,1-2-13-16,1-2-19 16,-5 4-4-16,-6 1-4 15,-6 0 0-15,-13 1-3 16,-3 2-1-16,-10-1-5 15,-2 3-2-15,5-4-1 16,6 4 2-16,4-2 2 16,5-4-1-16,9 1 0 15,0 0 2-15,13 2 3 16,0-1 4-16,6-1 2 16,-1-3 1-16,-6 2 1 15,-1 1 0-15,-16 0 2 16,-7-3 1-16,-14 1-6 0,-10 4-8 15,-2 1-26 1,-4 2-23-16,1-1-38 16,5-4-20-16,6-4-71 15,2-4-56-15,13-6 134 0</inkml:trace>
  <inkml:trace contextRef="#ctx0" brushRef="#br0" timeOffset="114876.34">20708 9762 994 0,'6'-8'180'0,"1"-1"123"0,-3 6-45 0,0 3-10 0,3 3-80 0,1 2-42 15,11 1-47-15,0-1-13 0,6 1-25 16,7-3-11-16,-7 7-15 16,-7-4-4-16,-10 5-3 15,-10 2-1-15,-19 4-7 16,-5 3-2-16,-3 7-8 16,-2 3-4-16,7 0 2 15,5 2 2 1,14-1 0-16,5-4 3 0,16-3 2 0,9-5-1 15,16-10-3 1,11-4 0-16,4-5-32 16,0-5-40-16,-10-9-347 15,0 0 278-15</inkml:trace>
  <inkml:trace contextRef="#ctx0" brushRef="#br0" timeOffset="117504.48">18506 11040 502 0,'0'0'56'0,"-5"1"68"0,-4 1-28 0,-1-1 12 0,1 4-10 0,1-3-13 16,1 2 2-16,3 4 10 16,-4 5 3-16,2 1-5 15,-4 8-11-15,1 7-34 16,4 2-18-16,3 7-27 15,4 1-4-15,6-2-1 16,6-3 1-16,8-7 3 16,6-3 4-16,1-12 13 15,-2-8 14-15,-1-6 24 16,0-6 15-16,-4-9 18 0,-5-2 1 16,-6-13 0-16,-8-4-6 0,-4-5-10 15,-7-2-7 1,-11-1-21-16,-5 3-12 0,-3 14-30 15,-1 7-21-15,-4 26-54 16,3 12-29-16,2 16-99 16,0 4-95-1,16 2 167-15</inkml:trace>
  <inkml:trace contextRef="#ctx0" brushRef="#br0" timeOffset="117985.1">19132 11208 590 0,'0'0'120'0,"-2"2"155"0,-2-2-139 16,2 0 19-16,1 0-15 0,-1 3-7 0,2 2-5 0,-3 0-1 0,6 2-19 0,10 4-16 15,12-1-25 1,11-1-7-16,23 1-4 16,13-1 0-16,20-4-10 0,9 3-10 15,-8-8-17-15,-5-3-9 0,-14-4-7 16,-15 0-17-16,-14-6-64 15,-8-6-46 1,-19-1-165-16,0-6-201 16,-10-7 284-16</inkml:trace>
  <inkml:trace contextRef="#ctx0" brushRef="#br0" timeOffset="118195.92">19773 11055 1045 0,'-5'22'104'0,"13"-4"183"0,11 2-109 0,19-7 25 0,7 1-2 0,17-3-67 0,1 0-36 0,-3 2-49 15,0 3-13-15,-21 4-20 16,-10 2-3-16,-23 3-3 16,-14 7-1-16,-20-4-15 15,-10 2-25-15,-14 2-97 16,-7-4-86-16,12 1 112 15</inkml:trace>
  <inkml:trace contextRef="#ctx0" brushRef="#br0" timeOffset="118691.6">20574 10809 830 0,'9'-1'190'0,"-2"1"273"0,2 5-201 0,1 6-42 0,-7 1-46 0,3 9-85 0,-3-1-30 0,-3 10-33 15,-1 3-8-15,-13 8-8 16,-10 5-11-16,-12 8-18 0,-5-1-3 15,1-2-2-15,1-2 8 16,10-10 14 0,12-4 2-16,7-8-3 0,12-2 3 15,15-8 2 1,9 0 0-16,15-10 1 16,8-6-5-16,1-4-55 0,-4-8-48 15,-8-3-111-15,-2-3-144 16,-11-13 203-16</inkml:trace>
  <inkml:trace contextRef="#ctx0" brushRef="#br0" timeOffset="118868.24">20700 11077 1068 0,'-12'2'187'0,"-1"9"226"0,0 14-101 0,1 12-78 15,1 5-41-15,4 7-92 0,-1 0-40 0,8-3-35 16,0 1-12-16,4-9-21 15,4 0-22-15,4-8-66 16,2-5-51-16,2-9-182 16,5 4 183-16</inkml:trace>
  <inkml:trace contextRef="#ctx0" brushRef="#br0" timeOffset="119308.07">21123 10817 1004 0,'5'0'201'16,"-5"2"258"-16,0 4-128 0,-2 4-81 0,-1 2-54 0,3 4-115 0,0 6-39 0,11 16-32 15,0 11-4-15,3 12-2 16,-1 9-2 0,-8-3-26-16,3-5-17 15,-7-12-14-15,-1-10-2 16,0-12 27-16,0-6 17 16,0-12 15-16,0-7 4 0,2-14 11 15,7 0 1-15,5-6 2 16,5-1-1-16,7 10-9 15,3 2-1-15,0 8-3 16,-4 2 0-16,-8 7-1 16,-2-4-2-16,-14 4-2 15,-1 1-7-15,-12 1-22 16,-6 0-14-16,-5 1-48 16,-3 0-38-16,3-5-140 15,4-2-180-15,8-9 252 16</inkml:trace>
  <inkml:trace contextRef="#ctx0" brushRef="#br0" timeOffset="119470.9">21420 11123 848 0,'11'6'215'0,"-2"7"276"0,-3 3-248 0,4 9-104 0,-4 3-56 0,2 2-72 16,6-4-7-16,4-7-6 0,2-7-11 15,5-9-99-15,1-6-107 0,-3-13 118 16</inkml:trace>
  <inkml:trace contextRef="#ctx0" brushRef="#br0" timeOffset="119614.24">21393 10937 1612 0,'-13'13'42'0,"4"-4"-33"0,6-4-56 0,6-8-261 15,6-10 204-15</inkml:trace>
  <inkml:trace contextRef="#ctx0" brushRef="#br0" timeOffset="120150.32">21724 10754 1545 0,'3'6'100'0,"2"9"33"0,1 5 10 0,-3 10-4 0,7 6-37 0,-5 13-49 0,1 6-15 16,0 5-45-16,1-1-25 16,0-9-36-16,3-7-7 15,1-15-16-15,3-7 16 16,-3-12 36-16,2-6-4 15,-4-9 16-15,-1-8 0 16,3-13 2-16,3-11 7 16,1-11 48-16,2-4 31 15,-3-9 67-15,-8-3 31 16,1 1-3-16,-4 9-17 0,-5 14-16 16,-1 19-17-16,-5 22-24 15,5 15-14-15,-5 23-49 16,5 13-11-16,0 13-7 15,3 1-1-15,5 3-26 16,6-4-22-16,3-7-51 16,8-11-37-16,-3-10-59 15,5-3-67-15,1-17-23 16,0-5-26-16,-1-17 59 16,3-7 102-16,-1-10 165 15,0-6 125-15,-7-2 139 16,-4-4 30-16,-10 13 17 15,-5 4-32-15,-5 18-109 16,-4 12-46-16,-4 13-108 16,-1 5-28-16,3 4-21 15,3-4-29-15,13-8-110 0,6-9-61 16,9-11 105-16</inkml:trace>
  <inkml:trace contextRef="#ctx0" brushRef="#br0" timeOffset="120297.09">22240 10797 1858 0,'-30'12'104'0,"0"-1"56"0,9 2-171 0,12-10-231 0,7 2 155 0</inkml:trace>
  <inkml:trace contextRef="#ctx0" brushRef="#br0" timeOffset="120774.52">22333 11191 1461 0,'6'13'10'0,"1"1"-24"0,4 0 23 0,11 0 55 0,-6-3 6 0,6-1-2 0,-3-9 1 0,1-1 11 0,-4-6 12 0,-4-5 25 16,-7-3 4-16,-5-5-4 16,-5-6-13-16,-9-7-45 15,-6 0-23-15,1 7-26 16,-5 8-6-16,2 17-11 0,8 5-6 16,-2 15-15-16,7 4-5 15,17 6-12-15,6-3 2 16,14-7 14-1,8-3 3-15,2-9 20 16,2-3 6-16,-2-5 5 16,-7-5 1-16,-1-3-4 15,-6-4-1-15,-15-2-1 0,1-5-1 16,-10 4 0-16,-2 6-15 16,-1 6-6-16,-3 6-1 15,7 3 0-15,7-1 16 16,8-5 31-1,9-3 13-15,11 0 21 0,4-4 22 0,13 9 5 16,6 4-9-16,-7 12-20 16,-6 2-23-16,-18 10-78 15,-14 3-32-15,-12 0-93 16,-8 7 82-16</inkml:trace>
  <inkml:trace contextRef="#ctx0" brushRef="#br0" timeOffset="171286.27">21726 13615 747 0,'1'5'162'0,"-1"2"169"15,0 0-108-15,-3 2-56 0,-2 1-25 0,1-6-16 0,0 6-9 0,-2-5-18 0,-8 4-12 0,-2 4-29 16,-9 4-10-16,-26 11-25 15,-4 9-10-15,-16 16-5 16,0 12-6-16,14 15-5 16,10 4 0-1,23 1-3-15,15-6-1 0,20-16 2 16,14-6 1-16,18-18 2 16,7-7 1-16,13-20 3 15,2-7 10-15,-13-10 22 16,-3-6 11-16,-30-3 33 15,-11-2 4-15,-19-1-12 16,-8-2-8-16,-21-3-35 16,-4 0-12-16,0 5-15 0,0 2-6 15,14 12-35-15,5 5-36 16,7 6-156-16,1 1-349 16,15 1 350-16</inkml:trace>
  <inkml:trace contextRef="#ctx0" brushRef="#br0" timeOffset="171636.24">21973 13684 1796 0,'7'10'108'0,"-4"6"52"0,-11 13-103 0,0 8-10 0,-11 8-28 0,3 3-4 0,-6 9-8 15,2 7-3-15,-6-1-5 16,4-4-3-16,10-10-3 16,7-5 0-16,10-16 3 15,4-4 2-15,7-15 3 16,4-6 1-16,7-14 2 16,2-9 3-16,1-10 14 15,3-3 11-15,-10 3 13 16,-4 5 3-16,-9 25-2 15,-9 11-5-15,-10 26-13 16,1 15-8-16,-1 13-10 16,1 9-29-16,16-9-64 0,4-10-70 15,25-19 73-15</inkml:trace>
  <inkml:trace contextRef="#ctx0" brushRef="#br0" timeOffset="172155.21">22843 13668 1661 0,'-18'8'98'0,"2"14"57"15,12 13-14-15,15 16-22 0,0 13-22 0,5 14-50 0,1 0-21 0,-4 1-21 16,-1-3-2-16,-4-11-5 0,-3-4-2 0,3-15-9 15,-5-10-1-15,5-15 4 16,-8-20 3-16,-2 4 14 16,-1-15 3-16,11-13 3 15,6-4 1-15,16-5 5 0,6 6 4 16,2 11-2-16,2 12-1 16,4 14-12-1,-5 5-3-15,1 20-3 0,-9-1 0 16,-10 8 3-16,-9 1 2 15,-15 3 11-15,-14 2 0 16,-12-8 1 0,-5-3-2-16,-10-19-21 0,-8-11-26 0,-13-24-72 15,-5-17-28-15,9-11-83 16,9-5-106 0,23 5 198-16</inkml:trace>
  <inkml:trace contextRef="#ctx0" brushRef="#br0" timeOffset="172622.22">23650 14321 1311 0,'18'0'146'0,"4"0"76"0,-5 7-101 0,4 8-37 0,-7 17-65 0,-2 4-11 0,-1 12-8 0,-1 2-1 15,3 2 0-15,-6-5-1 16,3-13 3-16,-5-12 3 0,-5-22 13 16,1-7 20-16,-7-32 11 15,0-15 6-15,-1-21-6 16,4-9-20-16,2 2-16 15,1 8-11-15,9 23-26 16,4 14-31-16,1 27-131 16,2 8-146-16,9 23 182 15</inkml:trace>
  <inkml:trace contextRef="#ctx0" brushRef="#br0" timeOffset="173176.26">24065 14381 956 0,'13'13'148'0,"3"-7"142"0,1-4-64 0,-1-10-40 0,-2-5-33 0,6-4-53 0,-2-4-22 16,5 3-28-16,0 0-5 15,-5 2 1-15,6 4 1 16,-8 4-8-16,0-2 1 0,-13 9 8 16,-3-2 0-16,-19 3 0 15,-5 1-6 1,-7 10-17-16,-6 4-8 0,3 10-13 15,7 2-4-15,13 9-9 16,11-3-2 0,20 2 1-16,14-1 1 15,15-5 2-15,13-2 3 16,-4-10 2-16,3-6 0 16,-7-13 4-16,-9-12 0 0,-6-9 13 15,-7-6 7-15,-15-9 15 16,-3 0 11-16,-11-1 7 15,-8 0 2-15,-6 12-9 16,-2 6-8 0,-4 24-26-16,4 23-8 0,7 30-10 15,4 12-4-15,3 21-1 16,-4 2-13-16,3 8-41 16,0-1-61-16,-5-3-8 15,-2-5 16-15,-10-13 51 16,-10-9 66-16,-14-16 32 15,-5-8 13-15,-11-22 27 16,-2-11 20-16,10-20-4 0,5-18-11 16,15-24-35-16,7-7-26 15,16-4-19-15,9 6-7 16,15 12-39-16,7 12-41 16,12 5-124-16,-1 2-111 15,17-10 172-15</inkml:trace>
  <inkml:trace contextRef="#ctx0" brushRef="#br0" timeOffset="173558.62">24961 14208 1366 0,'-14'1'190'0,"0"6"169"0,-10 2-127 0,-1 4-104 0,-5-1-42 0,-3 7-49 16,6-3-12-16,7 1-16 0,7 6-4 15,8 0-8-15,7 1-4 16,9 3-1-16,5-5 0 0,7 3 3 16,2-5 2-1,1 1 3-15,-1-5 12 0,-12 1 15 16,-13-1 3-16,-18 3 3 16,-16 3-8-16,-30-2-49 15,-3 2-53-15,-22 10 44 16</inkml:trace>
  <inkml:trace contextRef="#ctx0" brushRef="#br0" timeOffset="175607.23">21704 15966 349 0,'1'7'87'0,"-6"-1"111"0,2 3-69 0,-6-2 0 0,1-3 1 0,8 1 18 15,0-5 9-15,5-2 14 0,2-4 3 16,3 0-13-16,3-4-15 16,4 1-46-16,3 1-21 0,6-1-32 15,4 1-11-15,17 8-14 16,7 6-5-16,7 8-12 16,-4 11-3-16,-11 5-1 15,-5 7 0-15,-18 5 1 16,-10 2 0-16,-21 2-4 15,-11 0-10 1,-19-2-24-16,-7 2-7 16,-12 1 3-16,-8-4 9 15,2-2 26-15,8-2 5 0,18-1 6 16,11 0 3 0,18-4 15-16,11-2 6 0,21 0 23 15,12-2 1-15,24-7-12 16,6-4-7-16,21-11-25 15,8-10-10-15,7-18-97 16,1-7-98-16,-10-15 105 16</inkml:trace>
  <inkml:trace contextRef="#ctx0" brushRef="#br0" timeOffset="177003.75">17868 17248 556 0,'-7'0'141'0,"-3"2"147"0,-3 4-63 0,-1 5-76 0,2 2-23 15,-4-2-37-15,0-2-23 0,8-4-26 16,7-3-4-16,-1 1 8 16,-1-3 6-16,3 1 24 15,8-1 15-15,11 0 7 16,14 0-1-16,17 2-26 15,17-2-20-15,21-3-28 16,2-5-10-16,0-3-36 16,-8 0-52-16,-18 3-223 15,-7-3 183-15</inkml:trace>
  <inkml:trace contextRef="#ctx0" brushRef="#br0" timeOffset="177400.28">18711 17002 1412 0,'1'-3'116'0,"9"2"89"0,1 1-64 0,11 0-20 0,13 0-19 0,15 0-28 0,5-2-18 0,9 4-30 16,-5 5-9-16,-14 9-10 16,-7 6 1-16,-20 7 3 15,-11 7 2-15,-18 10 1 16,-8 7-2-16,-22 7-20 16,-13 7-9-16,-26-4-2 15,-4 1-1-15,0-7 15 0,12-5 5 16,25-14 3-16,18-10 4 15,29-14 5-15,16-1 3 16,31-13 6-16,20-3-2 16,24-11-6-16,4-10-1 15,2-3-55-15,-7-6-66 16,-15 0 64 0</inkml:trace>
  <inkml:trace contextRef="#ctx0" brushRef="#br0" timeOffset="177902.69">19714 16580 1179 0,'-11'17'116'0,"-5"4"107"0,2-6-74 0,-3 1-34 0,-1 5-27 0,6 1-45 0,-1 9-21 0,1 12-17 16,1 7-5 0,7 9-5-16,4-6-1 15,11-9-1-15,12-7-2 0,3-14-1 16,3-7 9-16,7-13 29 16,-9-6 20-16,0-6 42 15,-7-6 9 1,-12-2 11-16,0 4 3 0,-21-1-14 15,-1 5-10-15,-14 4-36 16,-4 0-21-16,-4 12-32 16,6 7-29-16,3 6-74 15,2-2-51-15,25-3-272 16,0-5 250-16</inkml:trace>
  <inkml:trace contextRef="#ctx0" brushRef="#br0" timeOffset="178318.02">19922 16635 1300 0,'7'-11'139'0,"-1"-2"112"16,10 1-38-16,1 1-58 0,7 4-27 0,1 7-53 0,2 0-21 0,-5 5-31 15,-5 4-6-15,-10 7-3 16,-3 3-2-16,-13 3 0 16,-4 3-3-16,-2 2-10 15,-8-1-3-15,11-6-2 16,-1-1-2-16,13-6 1 15,11 4-2-15,10-4 0 16,6-2 3-16,4 3 3 16,5-2 3-16,1 6 2 15,-7 4 3-15,-11 1 1 16,-13 4 4-16,-19 6 3 16,-12 4-3-16,-16 0-10 15,-8 3-26-15,-5-7-105 0,4-6-103 16,11-11 122-16</inkml:trace>
  <inkml:trace contextRef="#ctx0" brushRef="#br0" timeOffset="178871.4">20328 17472 1267 0,'3'5'117'0,"5"-5"94"0,-8-9-77 0,11-4-21 0,-2-11-7 0,15 1-8 0,11-3-2 0,20-2-10 15,14 1-16-15,23-1-12 16,14-5-8-16,6-4-15 16,-4 0-7-16,-16 2-13 15,-19-1-6-15,-26-2-12 16,-14 1-21-16,-12 8-74 15,-9-1-59-15,-10 0-107 16,-2 1-38-16,-5-2-185 16,-1-7 272-16</inkml:trace>
  <inkml:trace contextRef="#ctx0" brushRef="#br0" timeOffset="179062.48">21202 16741 697 0,'-2'-5'208'0,"1"-1"158"0,1 13-76 0,0 6-31 0,1 9-73 0,9 0-20 0,4 3-47 16,5 2-22-1,19-3-37-15,9 0-17 16,7-4-25-16,7-3-2 16,-12 4-5-16,-6-5 2 15,-23 6 2-15,-15-5-2 16,-21 7-23-16,-15-4-28 16,-17 5-87-16,-10-2-64 15,-5-1-338-15,-3 3 315 16</inkml:trace>
  <inkml:trace contextRef="#ctx0" brushRef="#br0" timeOffset="179515.63">20315 17196 1497 0,'-3'13'137'0,"-3"1"89"0,1-1-122 0,-4 1-28 0,2 8-51 0,1-1-16 16,14 5-15-16,8 4-3 0,9-3-10 16,5-6-39-16,16-14-133 15,3-7 119 1</inkml:trace>
  <inkml:trace contextRef="#ctx0" brushRef="#br0" timeOffset="180003.93">21394 16132 966 0,'0'0'182'0,"-1"-2"186"0,1-1-184 0,0 0-25 0,-5 5-67 0,0 4-33 0,4 13-38 16,1 8-10-16,3 18-12 15,5 9-2-15,4 4-12 16,1-4-42-16,1-5-144 16,0-8-191-16,-6-11 208 15</inkml:trace>
  <inkml:trace contextRef="#ctx0" brushRef="#br0" timeOffset="180200.73">21226 16297 1698 0,'3'16'105'0,"3"2"42"0,-1-4-30 0,3-5-70 0,-4 2-14 0,9-3-28 0,1-8-12 16,15-6-30-16,8-5-28 15,15-16-89-15,21-3-70 16,4-24 118-16</inkml:trace>
  <inkml:trace contextRef="#ctx0" brushRef="#br0" timeOffset="181055.84">22653 15227 778 0,'0'1'141'0,"-3"5"130"0,-5-2-63 15,2 4-80-15,-5-4-39 0,6 1-53 0,-1 0-12 0,4-1-9 0,2-2 4 0,0 0 7 16,0 1 5-16,2-2 9 15,-1-1 1-15,1 13 7 16,-7-5 2-16,-4 11-8 0,-2-2-4 16,-5 15-21-16,0 5-9 15,2 9-12-15,-2 13-6 16,4 8-12-16,1 0-5 16,9-4-1-1,-1-8 0-15,11-19 8 16,6-7 5-16,10-22 0 15,2-7 3-15,7-15 12 0,-3-7 12 16,-4-7 22-16,-3-2 10 16,-16 2 13-16,-6 2 1 15,-17 5-11-15,-7 7-11 16,-12 11-42-16,-7 9-27 16,2 19-65-1,1 7-48-15,9 3-216 0,6 0 213 16</inkml:trace>
  <inkml:trace contextRef="#ctx0" brushRef="#br0" timeOffset="181515.94">22986 15299 1208 0,'-1'0'215'0,"5"3"149"0,1-1-132 0,0-1-48 0,6-1-79 0,-6-1-20 16,13 1-32-1,1 0-15-15,0 1-25 0,0 9-7 16,-8 1-5-1,0 6-1-15,-11 5-15 16,0 2-7-16,-11 1-13 0,-3 0 2 16,-3 1 14-16,-4-3 7 15,9-7 12-15,8-2-4 16,6-3 1-16,12 2 3 16,8-2 7-16,-1-3 7 0,7 5 3 15,-6 4-2-15,0 2-2 16,-7 4 1-16,-12 4 1 15,-8 3 1-15,-17 7-15 16,-6 7-10-16,-12 1-44 16,-7 6-34-16,-21-4-112 15,-9-9 111-15</inkml:trace>
  <inkml:trace contextRef="#ctx0" brushRef="#br0" timeOffset="-193752.99">11840 7504 535 0,'8'6'26'0,"2"-1"16"0,2-5-20 0,-1 0 16 0,1-8 27 0,2-3 16 16,0-2 24-16,0 1 8 0,-1 2 5 0,-2 6-5 0,-3 2-16 0,0 2-12 15,3 3-14-15,1 2 1 16,6 1-3-16,8-3 4 15,14-1 7-15,7-2-7 16,8-3-8-16,2-5-11 16,0 3-27-1,0-3-5-15,6 4-15 0,5 4-5 16,7-7-2 0,11 3-1-16,11 0-3 15,-2-2 1-15,3 6-2 0,-7 0 2 16,7 8 0-16,-2 5 1 15,16 2 2-15,-1 3-1 0,-13 1 1 16,1-4 0 0,-9-5 1-16,5-5 4 15,12-9 7-15,3-3 4 16,1-6 4-16,-7-1-1 16,-9 1-5-16,-2 7-3 15,-3 6-7-15,6 1-2 0,6 10-2 16,-1 2 0-16,2 1 0 15,-9-1 0-15,1-2 0 16,-2-6 2-16,5-5-62 16,-5-2-118-16,-14-12 108 15</inkml:trace>
  <inkml:trace contextRef="#ctx0" brushRef="#br0" timeOffset="-189656.67">18178 7357 816 0,'-13'3'112'0,"4"5"93"0,1 0-65 0,6 3-39 0,-1 0-24 0,1-1-21 0,-1-4-12 16,2-6-23-16,1-2-6 15,6-4-7-15,2-3-3 16,17-1-3-16,10 2-2 16,9-3-2-16,6 5 0 15,10 1-1-15,3 4 7 0,10-1 31 16,6 2 14-16,14 0 17 15,13-1-1 1,9 1-24-16,0-4-13 16,-1 0-10-16,-1 2 0 0,9 2-5 15,5 0-3 1,11 2-7-16,-7 6-5 0,-2-2-2 16,10 3-1-16,3-2 0 15,9-1-1-15,5-6 3 16,9-2 1-16,11-7 2 15,-5-4 2-15,-3-1 3 16,-4-2 1-16,-17 1 14 16,-8 5 4-16,-29-1 3 0,-18 0 0 15,-32 3-11-15,-16-1-4 16,-22 1 2 0,-14 3 1-16,-17-3 0 15,-12 5-2-15,-17 3-10 0,-3 0-3 16,-17 11-5-1,-8 3 1-15,-21 5 2 0,-8 2 1 16,-22-6 0-16,1 0 1 16,-12-6-1-16,-16 1-2 0,-17-9-4 15,-7 1-2 1,-3-2-9-16,-4 0-6 16,6 1-11-16,0 6-3 15,2 5 9-15,3-1 7 16,11 8 17-16,6-3 5 15,13 0 6-15,16-2 1 16,8-2 0-16,2-2 0 0,7-5-2 16,10-2-1-16,23-8-1 15,10 0-2-15,21-1 0 16,11 1-1-16,14 2-3 16,11 3-4-16,-2-1-3 15,11 2-1-15,11-1 0 16,14 0 4-16,19 0 5 15,12-1 2-15,33-4 5 16,10 2 1-16,18 3 8 16,9 1 3-16,22 7 3 15,10-2 1-15,15 2-9 16,16 3-5-16,5-7-6 16,3-1-1-16,13-3 0 0,3-2 0 15,-18-4 0-15,-4-5 20 16,-27-5-130-16,-19-1 87 15</inkml:trace>
  <inkml:trace contextRef="#ctx0" brushRef="#br0" timeOffset="-184105.87">16758 11530 1236 0,'-38'35'74'0,"3"-5"89"0,18-2-158 0,6-3-2 0,12-12 9 0,10-7 14 0,18-15 26 0,12-7 10 16,17-8 6-16,-1 1-7 0,1 10-17 0,-9 7-4 15,-9 14-3 1,-7 11 4-16,2 6-1 16,1 2-5-16,0-1 4 15,7-2 17-15,1-10 42 16,5-4 15-16,8-10-5 0,-2-8-24 15,-3-6-48-15,-8-5-15 16,-22 0-23-16,-16 3-16 16,-42 5-54-16,-25 3-20 15,-29 13-5-15,-14 7 11 16,-10 11 55-16,-3 7 18 16,1-1 17-16,4 5 1 15,22-11 4-15,14 1 2 0,35-4 3 16,11-2 1-16,22-4-4 15,16-1 1-15,30-7-2 16,17-6-2-16,36-11-3 16,20-7-3-16,9-7-44 15,-5-6-57-15,-9 7 58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48:00.7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2375 6532 710 0,'1'-9'63'0,"-1"0"32"0,0 2-22 0,-1-2 26 0,-4 4 2 0,-3-1 26 0,4 1-9 0,0-1-33 0,4 1-4 0,4 3-7 0,2-2 1 16,5 7-3-16,2 0 0 0,2 2-8 15,7 12-5-15,2-9-14 16,4 5-12-16,12-1-18 16,-2-6-5-16,14 1-5 15,-2-1 2-15,1-3 6 16,2-1 1-16,6-1 8 16,-1 6-1-16,8-3-12 15,5 0-2-15,8 2-7 16,16-5 0-16,15 6 2 15,-2 1 0-15,5 12 7 16,-4-6 10-16,-3 4 4 16,12 5 4-16,7-7-3 15,-5 5-8-15,4-4-7 16,-4 0-2-16,16-1-4 0,6-3-3 16,5-1 3-1,4 3-1-15,13-1-2 0,10-2 1 16,4 4-5-16,10 0 2 15,17-4 0-15,-2 3-1 16,28-6 2-16,8 1-1 0,-2-9 2 16,7 1 0-1,4-5-2-15,-8-4 1 16,9-8-53-16,0-4-90 16,-13-10 88-16</inkml:trace>
  <inkml:trace contextRef="#ctx0" brushRef="#br0" timeOffset="19456.73">6021 6570 382 0,'-35'3'47'16,"7"2"60"-16,9 0-14 0,11-8 23 0,9 0 25 0,10-7 16 0,5 2 6 0,6 0-20 0,-1-4-12 0,-1 15-24 0,-1-3-14 0,11 9-31 15,6 12-21-15,2-13-19 16,8 11-11-16,-2-16 4 16,7 0 6-16,2-3 11 15,1-5 5-15,-3 2 9 16,-10-8 7-16,-19 3 0 15,-19 7 1-15,-6-3-17 16,-27 9-11-16,-29 9-14 16,-9 4-5-16,-23 4-1 15,-12-2-2-15,-17 1-6 0,-1-5-3 16,9-12-3 0,17 4 0-16,31-5 3 15,16-3 2-15,28 2-5 16,15-2 0-16,29-2 1 15,10 1 4-15,25-1 10 16,17-4 6-16,17 4 3 16,17 2 3-16,-6 5-8 0,-4-2-1 0,-25 4-1 15,-19 0 0 1,-22 3 5 0,-13-2 5-16,-23 1 2 0,-10 2 0 15,-14-6-4-15,-2 0-4 16,0-8-8-16,2-1-2 15,12 1-11-15,11 3-27 16,8 0-78-16,10 0-67 16,31 0 89-16</inkml:trace>
  <inkml:trace contextRef="#ctx0" brushRef="#br0" timeOffset="19946.81">7750 6622 752 0,'-46'-23'74'0,"0"-6"61"0,-3-4 16 0,0 5 9 0,10 1-1 0,4 8-20 0,5 13-24 0,5 9-53 0,3 6-19 15,16 10-32-15,4 3-9 0,19 0 0 16,12-4 8 0,34-7 19-16,14-11 11 15,24-10 8-15,16-2-3 0,14-7-12 16,3-2-9-16,-8 2-8 15,-17-4-3-15,-22 9 1 16,-16-5 2-16,-25 8 0 16,-15 4 8-1,-31 4 2-15,-16 5-8 16,-33 6-3-16,-14 9-10 0,-23-1-5 16,-11 6 4-16,-7 0-4 15,5 2 0-15,26 2-7 16,15 6-3-16,42-5-2 15,16-4-16 1,27-8-101-16,20-3 86 0</inkml:trace>
  <inkml:trace contextRef="#ctx0" brushRef="#br0" timeOffset="22223.59">3367 7614 853 0,'-6'-1'106'0,"4"1"82"0,7-3-23 0,11-2-13 15,15 2 4-15,14 3 22 0,8 8-3 0,18 7-18 0,6 9-14 0,24 9-49 16,18 5-22-16,21-2-41 15,5-1-13-15,11-11-8 16,4-5-1-16,-4-5 12 0,-3-3-28 16,-27-7 18-1,-12 1-7-15</inkml:trace>
  <inkml:trace contextRef="#ctx0" brushRef="#br0" timeOffset="23822.17">14413 7755 689 0,'-1'1'119'0,"1"-1"138"16,9 2-7-16,7-4-32 0,3-1-20 0,14-3-65 0,7-2-33 0,23-3-49 0,11 0-15 16,24 0-21-16,12 1-6 0,10 2-7 15,6 8-2 1,18 8-2-16,10 5 0 0,14 6 1 15,5-3 0 1,16-1 0-16,-1 0 0 0,13-3 2 16,13-1 4-16,-9-3 3 15,-6-3 2 1,6 0-1-16,-5-2-1 0,-24 0-4 16,-3 0 0-1,-29 5-1-15,-13 3 1 16,-18 2 1-16,-10 6 2 15,-32-7 2-15,-19 2 3 0,-35-4 11 16,-7-1 6-16,-31-7 6 16,-15-2-2-16,-35-5-9 15,-18-8-5-15,-24-7-9 16,-4-4-2-16,-8-6-2 16,-18-3-2-16,-16 2 0 15,-13-1 2-15,-16 5 4 16,-8 2 1-16,-2 6 1 15,-15 0-4-15,-15 10-6 16,-2-1-2-16,-13 9-4 16,-6 2-3-16,23 10-8 15,2 2-3-15,10 6 3 16,16 1 0-16,33 4 8 16,21-2 3-16,53-1-1 0,18-6 0 15,42 1-4-15,16 0-3 16,44 0 7-16,21-2 3 15,40-3 8-15,27 0 7 16,49-14-3-16,23-2-2 0,35-4 0 16,20-1 0-1,18 1 2-15,22 2 4 16,11 1 4-16,7 3 2 0,2-3 0 16,-10-1 0-16,-7-2 4 15,-22 3 3-15,-24-2 5 16,-22-3-3-16,-48 1-4 15,-28-1-4-15,-56 5-2 0,-27-4 3 16,-47 4-19 0,-21-3-19-16,-46 1-35 15,-33 1-13-15,-56 1-4 16,-26 8 13 0,-44 6 19-16,-17 4 5 0,-18 12 13 15,-23 0 7-15,-16 2 7 16,-10 4 2-16,-17-1-5 15,0 2-6-15,-3 1-2 16,19 2 2-16,34 4 8 16,28 0 6-16,75-6 2 15,31-6 0-15,80-7-15 16,31-4-2-16,68-6 7 16,52-6 8-16,91-14 21 0,48-11 3 15,90-20-8-15,39-9-8 0,57-4-8 16,19 1-7-16,16 9 103 15,-13-4-73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49:11.1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2268 15652 1068 0,'-22'-1'128'0,"-1"1"98"16,8 0-109-16,-9 6-75 0,2-1-25 0,-3 1-6 0,-1-3 14 0,4-3 33 0,3-3 16 0,4-2 15 15,0 2-12-15,8 3-32 16,3 0-20-16,4 3-25 16,8 5-6-16,0-3-4 15,10 3 4-15,2-2 6 0,5 1 5 16,19-3 12 0,4 1 5-16,24 0-1 15,14-1-3-15,24 4-11 16,13 2-2-16,8-1-5 0,-2 4 1 15,-9 4 1 1,-1-1-3-16,-12 1 3 16,-6 2 3-16,-22-5 19 15,-15-1 7-15,-29-3 10 16,-10-7 3-16,-20-3-5 0,-5-8-1 16,-11-6-4-16,-13-5-4 15,-29-8-27-15,-15-1-20 16,-43 5-53-16,-10 6-22 15,-27 14-20-15,-10 8 2 0,-9 17 47 16,-1 3 21-16,23 10 42 16,19-2 21-16,35-2 18 15,15 1 9-15,24-8-3 16,17-2-9-16,27-5-21 16,18 2-10-16,40-7-12 15,18-4-1-15,31-8 0 16,17-8 0-16,33-15 2 15,6-2 3-15,6-7 4 16,1-1 3-16,-20-2 7 16,-6 5 7-16,-18-3 20 15,-18 6 11-15,-32 10 15 16,-18 3 0-16,-29 6 1 16,-18 6-1-16,-19-1-13 15,-20 5-12-15,-51 3-55 16,-27 9-28-16,-37 13-23 0,-15 4 1 15,-7 5 25-15,-1-3 15 16,20 1 18-16,13-8 6 16,34 0 8-16,17-9 3 15,28-4 0 1,20-2 2-16,31-7-9 0,17 1-5 16,49-5-7-16,21 3-2 15,39-3 4-15,27-1 3 16,29-3 1-16,2-2 1 0,10 1 3 15,-3-4 0-15,-27-2 19 16,-17-5 16-16,-34-4 32 16,-26-1 9-16,-33 2 2 15,-12 2-1-15,-29 3-19 16,-15 0-6-16,-36-5-39 16,-19 1-53-16,-61 10-94 15,-22 13-31-15,-26 23 15 16,6 17 40-16,31 19 81 15,25 4 27-15,47 0-66 16,27 0-37-16,54 1-137 16,39-3-189-16,58-10 259 0</inkml:trace>
  <inkml:trace contextRef="#ctx0" brushRef="#br0" timeOffset="5868.52">2195 14351 51 0,'0'15'1'0</inkml:trace>
  <inkml:trace contextRef="#ctx0" brushRef="#br0" timeOffset="6446.2">2157 14348 599 0,'0'-1'96'0,"0"-4"113"0,0 2-160 15,0 3-10-15,-8 1-6 16,0 6 21-16,-1-6 29 15,1 1 15-15,2-2 2 16,6 0-15-16,-3-7-4 16,3 3-7-16,0-1 5 15,0-1 6-15,1 6-13 0,2 3-8 16,7 9-17-16,-7 1-4 16,2-2 0-16,4 0 2 15,4 2-5-15,10-1-7 16,9 1-17-16,9 1-5 15,13 0-7 1,4 1-3-16,19-4 5 16,9-2-2-16,3 2 0 15,1-3 1-15,-12 5 0 0,-12-1 0 16,-9 6 2 0,-10-6-1-16,-9 1 0 0,-7 1 3 15,-16-11 4 1,-14-1 9-16,-4-1 24 0,-21-7 0 0,-23-7-3 15,-8 4-7-15,-33-1-27 16,-15 3-2-16,-23 0-6 16,-4 3-6-16,15 2-5 15,13 2-1-15,31 0-2 16,12 0 2-16,25 0-2 16,16 0-6-16,20 2 4 15,9 1 6-15,19 0 12 16,8 3 12-16,15 7 4 15,6-1-4-15,10 3-9 16,12-1-3-16,10 0-1 16,2-1 0-16,-3-1 1 15,-8-1 1-15,-20 2 1 16,-10-2 0-16,-18 2 2 16,-8-7-5-16,-14 0-20 0,-12-4-26 15,-9-4-119-15,1-6-285 16,-22-33 271-16</inkml:trace>
  <inkml:trace contextRef="#ctx0" brushRef="#br0" timeOffset="15420.79">2047 16061 907 0,'-13'27'71'0,"1"-2"59"0,-4-3-93 15,-3 3-19-15,-6-1-11 0,-12 0-6 0,-1-7-5 0,2-6-6 0,6-2 1 16,10-7 8-16,4 0 13 16,16-2 31-16,-5 0 8 15,15 9 12-15,10-1-8 0,27 12 7 16,6 1-1 0,22 3-5-16,10-4-2 0,23-11-27 15,12-9-9-15,34-20-2 16,12-8 14-1,4-13 41-15,7-7 20 0,-11-2 19 16,-7 1-5-16,-16 11-11 16,-18 7-16-16,-29 18-23 15,-17 7-9-15,-28 10-19 16,-12 3-14 0,-26 4 12-16,-15 0-3 0,-29 3-4 15,-12-1 9-15,-30-2-43 16,-7-5-14-16,-23-5-46 15,-9-1-27-15,4-6-8 16,3 0 13-16,30-2 40 0,18 0 27 16,32 2 42-1,20-5 2-15,30 3 19 0,26 2 10 16,45-2 14 0,27 3 11-16,32-1-5 15,17 2-6-15,28 1-16 0,7 3-6 16,32-4-16-16,0 4 0 0,-1 3-3 15,6-2-1-15,-18 2 5 16,-16 5-7 0,-18-1-10-16,-9 5 0 15,-27 10-24-15,-14-1-35 16,-31 1-116-16,-24 0-118 0,-35-13 151 16</inkml:trace>
  <inkml:trace contextRef="#ctx0" brushRef="#br0" timeOffset="27082.62">11885 14746 719 0,'-11'-2'87'0,"4"-4"73"0,4-12-29 0,3-2-3 0,5-4 1 0,-2 2 1 0,-3 6-13 0,0 4 4 16,-8 16 1-16,2-2-7 0,-5 11-15 16,0 2-16-16,6-2-26 15,2 3-6-15,8-4-12 0,7-4 1 0,15-3 5 32,11-5-4-32,25-3-11 15,14 0-7-15,18-4-17 16,3 6-3-16,1 7-3 15,-3 2-1-15,15 11 3 16,10-2 11-16,18-4 18 0,3 0 16 16,39-12 25-16,10-4-6 15,38-13-12 1,24-9-15-16,-3-11-24 16,4-2-4-16,0 3-5 0,-25 4 0 15,-46 10-11-15,-27 9-39 0,-66 12 162 16,-27 6-107-16</inkml:trace>
  <inkml:trace contextRef="#ctx0" brushRef="#br0" timeOffset="27707.04">12016 15684 1089 0,'9'0'147'0,"4"0"149"0,13-3-153 0,1-2-7 0,5 2-20 16,-4 1-5-16,-10 2-6 15,5 0-4-15,-2 0-13 16,-2 2-4-16,8-2-11 15,-2 0-4-15,13 3-4 16,9 3-3-16,30 7 0 0,27 1 0 16,46 10-3-16,14-2-5 15,54 0-24 1,8-2-7-16,7-7-16 16,23-8 0-16,-26-5 0 15,-12-3-1-15,-23-8-1 0,-20 1-27 16,-45 5 293-16,-9-6-208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51:33.8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14590 1465 490 0,'2'19'135'0,"-1"2"131"0,1-5-14 0,-2-4-68 0,0-1-29 0,-5-1-43 0,-6-5-15 0,2 4-23 0,-2-9-6 16,3-8-5-16,0-5 4 0,5-15 12 0,3 3 3 0,1-5-6 15,-1-3-9-15,-1 1-23 16,-9 1-13-16,-6 7-20 0,-7 7-3 15,-2 15-7 1,-2 12-2-16,0 18-4 0,-3 15-2 16,0 24-1-16,5 9 2 31,9 4 0-31,14-5 0 0,7-19 2 16,12-10 0-16,9-19 3 15,-1-8 1-15,6-14 4 0,-1-7 2 16,2-12 12-16,-5-11 7 15,-2-15 11-15,-6-4 3 16,-6-13 1-16,-5 2-3 16,-8 5-10-16,-2 4-3 15,-6 17-9-15,3 12-5 0,-1 20-6 16,1 15-3-16,5 19-4 16,0 9-2-16,5 9 2 15,4 4-21 1,6-12-56-1,7 0-58-15,9-12-169 0,13-8-93 16,15-16 208 0</inkml:trace>
  <inkml:trace contextRef="#ctx0" brushRef="#br0" timeOffset="380.51">15166 1634 800 0,'-8'-11'185'0,"-5"5"174"0,-9 0-131 0,-6 2-20 0,0 4-57 0,-2-3-27 0,4-1-43 0,3 4-20 15,-1 4-30-15,11 6-12 0,1 15-16 0,4 6-3 0,8 12-4 16,0 0-1-16,16-9-2 16,3-1 0-16,9-15 2 15,5-4 1-15,-4-11 4 16,-1-4 2-16,-8-17 8 15,-2-5 1-15,-7-20 11 16,0-15 3-16,-3-23 8 16,-3-10 4-16,-1-23 1 15,3 1 0-15,-4 9-7 0,5 12-6 16,-5 38-7 0,2 17-3-16,-5 37-8 15,-4 17-2-15,-2 33-5 0,-2 15-4 16,0 22 1-16,4 12-1 15,5 8-77-15,10 2-71 16,14-13-121 0,12-15-69-16,12-24 178 0</inkml:trace>
  <inkml:trace contextRef="#ctx0" brushRef="#br0" timeOffset="756.74">15706 1675 1034 0,'-8'-49'212'0,"-8"4"132"0,-9 7-79 16,-8 13-44-16,-10 23-113 0,2 8-40 0,-3 26-48 0,3 6-13 0,17 9-11 0,15 3-4 0,24-4-1 0,12-8 0 16,16-14 4-16,4-9 1 0,-4-11 4 15,-1-6 4 1,-10-12 3-16,1-11 2 0,-8-21 1 15,-3-13 0-15,-3-18 1 16,-5-17 7-16,-10-12 12 0,-3 0 7 16,-4 5 4-1,-6 13-4-15,2 34 1 0,-1 20-3 16,0 34-12-16,-1 20-5 16,-2 32-18-16,-2 13-5 15,5 34-1-15,5 9 0 0,10 16-38 16,5-2-9-16,10-25-80 15,13-13-49 1,6-32-90-16,6-14-140 0,5-18 242 16</inkml:trace>
  <inkml:trace contextRef="#ctx0" brushRef="#br0" timeOffset="932.78">16199 1453 1518 0,'-17'20'142'0,"-8"15"75"0,-1 12-39 0,11 15-67 0,1-5-45 0,15-4-42 16,12-5-10-16,15-17-71 0,12-6-47 0,2-12-247 0,5-7 199 0</inkml:trace>
  <inkml:trace contextRef="#ctx0" brushRef="#br0" timeOffset="1071.16">16266 1035 1762 0,'-27'2'80'0,"0"1"52"0,3-2-89 0,7-1-17 0,1 0-26 0,5-4-175 0,8-1 122 15</inkml:trace>
  <inkml:trace contextRef="#ctx0" brushRef="#br0" timeOffset="1559.76">17192 1812 1560 0,'19'21'97'0,"6"1"23"0,-2 0-2 0,-5 3-49 0,-4 2-28 0,-11 5-30 0,-8 1-18 16,-15 5-90-16,-5 3-85 16,-8 0 93-16</inkml:trace>
  <inkml:trace contextRef="#ctx0" brushRef="#br0" timeOffset="2122.17">18310 1286 949 0,'2'0'140'0,"-2"0"138"16,0 0-24-16,-3 0-8 0,-7 0-49 0,-3 3-81 0,-10 2-28 0,-15 4-50 16,-3 2-18-16,-21 10-17 15,9-1-3 1,7 13-4-16,13 3-3 0,23 5-3 15,10 0-1 1,30 0 2-16,15-4 7 0,21-3 5 16,11-7 7-16,0-2 3 15,-7 2-1-15,-17-1-2 16,-15-1 0-16,-23 0 3 16,-19 2 3-16,-27-2 1 15,-18-1 0-15,-30-5-43 16,-12 1-34-16,-10-12-87 15,0-2-63-15,26-7-178 16,19-9 212-16</inkml:trace>
  <inkml:trace contextRef="#ctx0" brushRef="#br0" timeOffset="2955.61">18111 604 956 0,'-4'0'97'0,"-4"-1"112"0,5-2-45 15,1 3 9-15,4 4-36 0,7 11-51 16,2 10-10-16,10 32-10 16,1 20-8-16,1 38-27 0,-2 19-13 15,-12 30-13-15,1 16-3 16,-10 4-184 0,0-7-74-16,5-41-78 0,4-24 90 15</inkml:trace>
  <inkml:trace contextRef="#ctx0" brushRef="#br0" timeOffset="3518.51">17173 1771 1359 0,'6'0'88'0,"-3"-3"54"0,-1 2-21 0,-2-2-18 0,0-1-35 0,3 0-53 16,-2-4-8-16,3 6-5 15,-4 2-2-15,-4 2-5 16,-2 9-10-16,-14 5-11 16,-1 9-1-16,-14 6 2 0,1 6 12 15,1 2 11-15,1-3 2 16,18-9 2 0,9-5-2-16,16-15 19 15,7-7 9-15,21-10 15 16,2-9 9-16,11-6-6 15,6 0-10-15,-13 6-11 0,-6 0-7 16,-18 13-5-16,-18 4 0 16,-29 8-3-16,-10 8-3 15,-16 15-12-15,-2 4-4 16,6 3 1-16,8-4 0 16,20-9 3-16,10-8 0 0,27-14 1 15,15-7 0-15,19-10 4 16,4-8 0-16,6 2 0 15,-4 3-10-15,-13 8-118 16,-14 5-137-16,-25 14 146 16</inkml:trace>
  <inkml:trace contextRef="#ctx0" brushRef="#br0" timeOffset="4019.5">18634 966 1605 0,'0'0'34'0,"0"6"-7"0,11 24 56 0,-4 0-14 0,11 22 1 0,-4 9-6 0,-8 17-33 0,-1 12-12 0,-10 15-14 15,-4 7-3-15,-1-3-1 16,1-11 1-16,12-32-2 15,10-14-1 1,15-25-10-16,5-10-14 16,8-22-40-16,5-7-44 15,-5-18-289-15,-2-8 252 0</inkml:trace>
  <inkml:trace contextRef="#ctx0" brushRef="#br0" timeOffset="4225.66">18466 1465 1356 0,'-8'8'122'0,"13"-3"118"0,13-5-75 0,19-17-10 0,14-5-43 0,12-16-68 0,8-5-18 16,5-1-50 0,-1 2-56-16,-2 4-241 15,-8 5 196-15</inkml:trace>
  <inkml:trace contextRef="#ctx0" brushRef="#br0" timeOffset="4431.18">19159 1382 1032 0,'-6'58'81'0,"1"1"103"0,0-3-76 0,7-15 1 15,4-4-10-15,11-18-33 0,4-8-4 0,10-16 1 0,-1-12-6 16,7-12 11-16,-1-9 8 0,-6-3 27 15,-6-1 15-15,-23-2 4 16,-6 3-6-16,-25 3-37 16,-6 8-26-16,-10 9-49 15,-2 15-29-15,-1 14-77 16,3 11-41-16,8 9-161 16,13 2 163-1</inkml:trace>
  <inkml:trace contextRef="#ctx0" brushRef="#br0" timeOffset="4585.56">19788 1915 1718 0,'11'50'121'0,"-11"1"28"0,-23-4-68 0,-10 2-24 0,-19-10-142 16,-4-5-79-16,-8-17 71 0</inkml:trace>
  <inkml:trace contextRef="#ctx0" brushRef="#br0" timeOffset="5025.46">20670 1336 1629 0,'3'-8'127'0,"-11"5"33"16,-9 3 7-16,-22 0-52 0,-12 6-51 0,1 7-44 0,-2 4-9 0,14 4-12 0,14 4-6 0,13 7-6 15,13 2 0-15,18 7 9 16,7 2 5-16,19 1 14 16,-2 0 6-16,6-1 6 15,-7-5 0-15,-10-4-1 16,-11-5-2-16,-25-2-2 15,-16-5-2 1,-31-2-24-16,-13-1-25 0,-12-6-80 0,-2-10-74 16,0-9-268-1,-4-12 262-15</inkml:trace>
  <inkml:trace contextRef="#ctx0" brushRef="#br0" timeOffset="5195.68">20434 805 1904 0,'22'22'149'0,"-10"20"43"0,-5 17 13 0,-12 29-102 0,3 8-35 0,-7 15-39 0,4 4-10 0,4 0-19 16,1 0-26-16,4-14-113 16,9-10-85-1,12-12 110-15</inkml:trace>
  <inkml:trace contextRef="#ctx0" brushRef="#br0" timeOffset="5468.39">21126 999 2162 0,'0'3'2'0,"-3"5"27"0,3 30 27 0,-11 7-7 0,0 26-10 0,-3 13-10 16,-1 18-18-16,3 4-4 0,4-5-5 0,5-10 1 0,11-26-2 0,4-13 1 0,7-23-25 0,8-11-11 0,6-24-36 15,4-10-53-15,4-25-209 16,-2-6 203-16</inkml:trace>
  <inkml:trace contextRef="#ctx0" brushRef="#br0" timeOffset="5638.02">20790 1309 1632 0,'30'15'128'0,"13"-8"50"15,9 0 8-15,6-9-45 0,0-10-55 0,-4-14-56 0,-3-8-35 16,-1-7-159-16,-1 0 117 16</inkml:trace>
  <inkml:trace contextRef="#ctx0" brushRef="#br0" timeOffset="6019.74">21623 1186 946 0,'0'2'215'0,"-1"0"-138"0,-6-1 251 0,9-1-188 0,3-5-8 0,6-9 26 0,7-2-60 0,5-7-53 0,-5-4-8 0,8 2-13 0,-4 4-7 0,3 9-5 16,-3 7 2-16,-6 8 2 16,0 10 4-16,-7 17 2 15,-7 7-3-15,-2 15-7 16,-5 8-2-1,-3 3-5-15,3 2-3 16,-2-2 8-16,5-3-26 0,0-13-80 16,2-1-69-16,2-8 74 15</inkml:trace>
  <inkml:trace contextRef="#ctx0" brushRef="#br0" timeOffset="6199.33">21609 1694 1689 0,'1'13'131'0,"11"-4"60"0,5 1-22 0,19-10-53 0,4-2-43 0,10-9-48 16,2-5-24-16,0 1-83 16,-1-1-75-16,4 6-246 15,3 7 222-15</inkml:trace>
  <inkml:trace contextRef="#ctx0" brushRef="#br0" timeOffset="6434.46">22303 1842 1866 0,'2'2'47'0,"-1"0"42"0,5 10 68 0,4 7 31 0,-1 6-17 0,10 8-61 0,-12 12-57 0,-7-3-22 0,-5 10-32 0,-17 2-36 0,-16 3-134 16,-13-2-36-16,-15 17 88 15</inkml:trace>
  <inkml:trace contextRef="#ctx0" brushRef="#br0" timeOffset="7365.44">22972 1893 603 0,'3'0'141'0,"3"0"236"16,-6 0-151-16,-6-2-2 0,1 2-39 0,-14-1-93 0,0 1-26 0,-1 0-31 15,3 0-12-15,17 0-7 16,-2 0 4-16,4 0 29 0,10 4 16 15,17 4 27-15,10 5 11 16,13 3 2 0,10-1-1-16,35-2-19 15,14-2-11-15,48-1-24 16,10-6-15-16,17 1-12 16,13-2-5-16,-10 0-9 15,-1 5-1-15,-11 0-2 16,-13 0 0-16,-29 1-1 15,-10-4 5-15,-41-2-58 0,-32-3-51 16,-36-4 57-16</inkml:trace>
  <inkml:trace contextRef="#ctx0" brushRef="#br0" timeOffset="10028.6">23063 3470 1236 0,'0'-21'136'0,"2"2"96"0,-2 5 4 0,6 2-39 0,-4 4-21 0,-2 9-26 16,-2 9-19-16,-7 17-17 0,1 9-17 0,0 18-34 15,2 9-18-15,1 4-28 31,5 4-10-31,-2-3-5 0,1-3-1 16,4-12-58-16,2-8-42 16,9-17-104-16,5-11-70 15,6-20-180-15,7-9 246 16</inkml:trace>
  <inkml:trace contextRef="#ctx0" brushRef="#br0" timeOffset="10323.62">23508 3300 1102 0,'21'-26'136'0,"-5"9"149"15,-9 15-40-15,-18 24-28 0,-8 15-47 0,-17 27-92 0,-3 14-33 0,-1 18-26 16,2 6-10-16,23-4-7 16,7-8-2-16,27-24-2 15,9-15-1-15,16-26 3 16,12-11 1-16,0-19 8 15,6-10 4-15,-18-15 9 16,-6-2 14-16,-22-6 22 16,-10 2 3-16,-23 0-9 0,-13 3-17 15,-22 12-35 1,-4 13-11-16,-5 18-61 0,7 9-51 16,21-4-339-1,24-4 282-15</inkml:trace>
  <inkml:trace contextRef="#ctx0" brushRef="#br0" timeOffset="10688.25">24168 3224 1635 0,'4'5'236'0,"-7"15"-80"0,-6 12-6 0,-10 29-106 0,2 13-14 0,-1 18-14 0,4 1-9 0,9 1-5 16,2-8 0-16,5-14-2 16,1-14 0-16,2-20 1 0,1-9 2 15,-5-23 6-15,-1-8 1 16,0-23 1-16,0-11-1 16,12-21-2-16,2-6 3 15,13 5 9 1,3 6 8-16,4 26 12 0,2 15 3 15,-4 21 1-15,0 12-5 16,-9 9-11-16,-4 4-7 16,-3 1-10-16,-7 2-4 15,-9 0 0-15,-11 2-1 16,-20-3-8-16,-15 1-28 16,-19-9-111-16,-2-6-95 0,2-12 117 15</inkml:trace>
  <inkml:trace contextRef="#ctx0" brushRef="#br0" timeOffset="11290.71">22906 4485 1288 0,'-15'0'139'0,"-11"0"126"0,-6 7-84 0,-7 7-16 0,-2 2-57 0,0 12-71 0,-4 7-11 0,6 15-15 0,3 2-9 0,15 11-6 15,9-1 0-15,15-10-4 16,14-9 0-16,19-18 2 16,12-8 0-16,7-17 7 15,6-6 3 1,3-18 13-16,-4-3 11 0,-15-4 26 15,-10 1 9 1,-21 5 11-16,-9 7-5 0,-15 10-26 16,-9 8-14-16,-7 21-25 15,0 3-7-15,15 6-8 16,19-1 0-16,22-6 2 16,16-8 3-16,4-13 5 15,-4-5 1-15,-6-13 10 16,-6-5 10-16,-8-4 19 15,-11 0 13-15,-13-3 6 16,-10-2-6-16,-19 3-21 16,-7-5-22-16,-22 12-69 15,-7 1-47-15,-9 14-130 16,7 4-94-16,26 2 181 16</inkml:trace>
  <inkml:trace contextRef="#ctx0" brushRef="#br0" timeOffset="11778.67">23442 4825 636 0,'-5'44'28'0,"1"-2"15"0,-9-2 3 16,-1-9 19-16,1-7 25 0,4-13 72 0,6-8 26 0,4-9 30 15,4-8-9 1,6-16-38-16,3-10-3 0,10-12-9 15,7-1-12-15,9 4-31 16,2 9-30-16,-7 17-46 16,-3 13-18-16,-10 20-24 15,-10 15-4-15,-1 13 3 16,-3 4 1-16,3 6-1 16,8-9 0-16,3-14 0 15,8-11 0-15,2-15 5 0,1-12 2 16,-3-10 3-1,-2-4 2-15,-4-10 0 16,-4 1 0-16,-5 5-2 16,-6 4-1-16,-7 10-1 15,-2 10-2-15,-2 9-5 0,-3 10-2 16,7 10-2-16,4-1 0 16,10 6 4-16,9-2 0 15,12-1 2-15,2-1 2 16,-1-2 1-16,-7-5 1 15,-13-4 3-15,-15 1 3 0,-19-7-15 16,-14 0-24-16,-12-7-76 16,-1-9-54-1,4-10-366-15,7-15 323 16</inkml:trace>
  <inkml:trace contextRef="#ctx0" brushRef="#br0" timeOffset="11977.85">24414 4372 1708 0,'35'-8'196'0,"-5"5"114"16,-8 11-23-16,-11 14-112 0,-10 5-56 0,-2 15-58 0,-12 9-16 0,2 12-16 0,-2 3-11 16,7 0-20-1,1-3-25-15,10-4-114 16,1-10-46-16,10-15 84 15</inkml:trace>
  <inkml:trace contextRef="#ctx0" brushRef="#br0" timeOffset="12118.08">24305 4689 1666 0,'14'11'93'0,"13"-2"136"0,11-5-183 0,23-12 0 0,4-8 7 0,6-12-89 16,11-7 29-16</inkml:trace>
  <inkml:trace contextRef="#ctx0" brushRef="#br0" timeOffset="14773.44">23019 1093 394 0,'-4'-1'146'0,"-1"-4"101"0,0 5-26 0,-4 0 1 0,-4 6-41 0,-1 2-13 0,1 2-17 15,2-2-10-15,10-2-22 0,2 3-4 16,10-1-17-16,5-5-11 0,17-1-18 31,3-2-11-31,2-2-27 0,0 2-9 16,-2 0-15-16,-3 5-5 15,-3 3-10-15,-3-3-44 16,-1-1-139-16,-3-4-175 16,2-6 192-16</inkml:trace>
  <inkml:trace contextRef="#ctx0" brushRef="#br0" timeOffset="15117.92">23832 765 1006 0,'9'-4'189'0,"-1"-4"102"0,0 5-64 0,-6 3-14 0,-2 7-98 0,0 3-25 0,-2 10-30 0,-1 6-12 15,-11 11-18 1,-7 9-8-16,-6 14-13 16,-3 5-5-16,-4 6-4 0,-3-5-2 15,10-9 0-15,7-7 0 16,15-15-1-16,10-8-1 16,17-13-2-16,10-5 1 15,7-9 1-15,-1-1-1 0,1-7-30 16,-7-2-28-16,-4-2-131 15,-7-4-151 1,-7-3 194-16</inkml:trace>
  <inkml:trace contextRef="#ctx0" brushRef="#br0" timeOffset="15283.97">23852 1149 861 0,'0'3'247'0,"-6"3"259"0,4 7-270 16,-1 2-6-16,-2 11-116 0,5 2-43 0,0 10-38 0,7 6-16 0,-4 0-12 16,3 3-8-16,-1-6-62 15,-2-1-89-15,8-5 87 16</inkml:trace>
  <inkml:trace contextRef="#ctx0" brushRef="#br0" timeOffset="15734.27">24179 852 879 0,'-3'-9'221'0,"-10"-2"246"0,5 1-271 0,5-1 29 0,3-2-103 0,8 1-35 16,11 4-22-16,9 3-10 0,12 8-12 16,4 8-6-16,-2 7-14 0,-2 5-5 15,-4 9-10-15,-11-2-1 16,-12 1 0-16,-8 3 1 16,-18-5 3-16,-7 3-2 15,-17-5-5-15,-1-2-2 16,2-6-2-16,9 0-4 0,16-6-1 15,10 1-1 1,15-2 0-16,10 4 1 16,6 6 4-16,3 5 1 15,-3 8 3-15,-4-1 2 0,-8 3 0 16,-7-1 2-16,-17 0 2 16,-13-3 1-16,-19 2-2 15,-17 1-1-15,-15-1-21 16,-1-5-20-16,0-6-51 15,6-9-49-15,18-10 72 16</inkml:trace>
  <inkml:trace contextRef="#ctx0" brushRef="#br0" timeOffset="19157.99">20060 7485 733 0,'-3'3'104'0,"-5"3"89"0,0-4 10 0,0 1-25 0,0 0-19 0,3 2-32 16,5-2-13-16,0 4-14 0,0 8-12 0,0 9-27 15,-1 7-14-15,-1 14-33 16,1 5-7-16,1 7-4 16,3-3-1-16,1-6 0 15,4-7 1-15,-3-1 0 16,4-2 0-16,-7-2 0 15,1-8 1-15,0-6-1 16,-1-3 1-16,1-8-1 16,-1 0-1-16,9-9-1 15,1-2 0-15,6-3-1 16,9-7 0-16,15 2-2 16,4 1-2-16,14 5 0 15,0-3 0-15,1 5 0 16,9 0 2-16,-1 5 0 15,13 0 0-15,8 4 1 0,5-2 0 16,7 0 1 0,-1 3 0-16,-9-5 0 0,-2 2 0 15,9-3-2-15,8 0 1 16,23 3-2-16,4-4 0 0,5 0 1 16,1-1-1-1,21-1 1-15,3 2 0 16,-5-1 2-16,2 1 0 15,-8 2 1-15,-3-1 1 16,-11 3 1-16,-2 1-1 16,-20-7 1-16,3 1 0 0,4-4 2 15,-5-2 0 1,-13-8 1-16,-12 0-1 16,-13-1-2-16,1 1 1 0,-2 2-3 15,4 4 1-15,-1 3-2 16,-4 1 1-16,-13 1 0 15,-2-3 2-15,-17-2 2 16,-8 0 2-16,-12-1 5 16,-9 1 1-16,-7 0 4 15,-8 0-1-15,-2-4 1 16,-1-1-2-16,0-3-3 16,0-2-1-16,-1-11 8 15,-2 0 8-15,-2-10 12 0,-6-15 2 16,0-13-8-1,-3-12-10-15,-1-12-15 16,6 9-8-16,-1 18-8 0,7 12-4 16,3 25-43-16,-3 11-31 15,2 14-131-15,-4 7 118 16</inkml:trace>
  <inkml:trace contextRef="#ctx0" brushRef="#br0" timeOffset="19571.62">22767 8548 1299 0,'1'-8'70'0,"6"3"57"0,-3 1 3 0,4 10 34 0,0 5-13 0,0 16-43 0,-6 4-32 16,-2 21-42-16,-8 3-11 15,-2 5-16-15,-2 3-5 0,2-6-53 16,4-5-51-16,6-12-173 16,8-9 149-1</inkml:trace>
  <inkml:trace contextRef="#ctx0" brushRef="#br0" timeOffset="19850.57">23166 8665 1392 0,'11'-13'138'0,"0"4"86"0,-9 5-32 0,-2 8-57 0,-10 7-47 0,-4 15-59 15,0 12-15-15,-7 19-16 16,4 12-4-16,12-2-7 15,5-1-11-15,16-17-1 16,8-13 2-16,6-19 13 16,6-9 19-16,-6-17 26 15,0-5 18-15,-13-2 31 16,-7-5 10-16,-17-1-5 16,-7 2-16-16,-13 1-40 15,-3 1-33-15,-4 15-76 16,0 3-38-16,8 7-223 0,13 4 200 15</inkml:trace>
  <inkml:trace contextRef="#ctx0" brushRef="#br0" timeOffset="20271.05">23821 8548 1608 0,'6'-24'107'0,"-4"8"45"0,-1 20-55 0,-1 11 8 0,-8 30-48 0,4 2-23 0,-8 11-25 16,3 5-5-16,1-8-12 16,-1 1-11-16,9-11-3 15,0-7 0-15,1-14 13 16,6-11 11-16,-3-17 8 15,1-5 11-15,8-13 7 16,1-3 0-16,6 1 1 16,4 7-9-16,3 13-8 15,0 6-3-15,-1 14-5 16,0 7-3-16,-4 3-1 16,-6 1 2-16,-12-1 2 15,-4 0 5-15,-15-1 4 16,-6-2 2-16,-15-7-5 15,-4-3-7-15,-10-15-40 16,-1-9-53-16,1-16 138 0,-9-12-74 16</inkml:trace>
  <inkml:trace contextRef="#ctx0" brushRef="#br0" timeOffset="27942.34">20380 7324 237 0,'0'3'110'0,"0"-3"144"16,0-3-3-16,5 0-13 0,3 1-30 0,-7 2-63 0,2 4-24 0,-3 3-23 0,-4 3-11 15,0 6-24-15,-3-1-16 0,5 14-34 16,0 9-6 0,1 15-2-16,2 6-2 15,-1 5 0-15,2 1-1 16,3-10-13-16,-5-4-27 0,4-14-81 16,-2-8-79-16,0-13 101 15</inkml:trace>
  <inkml:trace contextRef="#ctx0" brushRef="#br0" timeOffset="28332.53">20787 7381 308 0,'-6'6'130'0,"2"1"156"0,1-4-23 0,2 0-42 0,-2 2-24 0,3-4-52 0,0 5-28 0,0 4-50 0,-2 1-18 0,2 11-29 16,-3 2-8-16,1 10-10 15,-1 6 0-15,-2 4-1 16,2-1-1-16,3 1-29 16,2-6-55-16,7-8-179 15,1-12 156-15</inkml:trace>
  <inkml:trace contextRef="#ctx0" brushRef="#br0" timeOffset="28553.44">21211 7510 1273 0,'2'2'173'0,"1"-1"89"0,0-1-116 0,2-1-50 0,-3-7-80 0,2-2-16 0,3-1-108 0,-3-1-172 16,15 10 162-16</inkml:trace>
  <inkml:trace contextRef="#ctx0" brushRef="#br0" timeOffset="28686.91">21593 7603 1217 0,'0'-1'39'0,"2"-4"-7"0,1-6-44 0,6-6-251 0,4-1 188 0</inkml:trace>
  <inkml:trace contextRef="#ctx0" brushRef="#br0" timeOffset="28830.57">21853 7594 1129 0,'5'0'61'0,"5"0"-3"0,-3-5-2 0,3-4-105 0,4-2-163 0,7-2 129 0</inkml:trace>
  <inkml:trace contextRef="#ctx0" brushRef="#br0" timeOffset="28975.49">22292 7599 1099 0,'16'4'60'0,"3"-1"95"0,-2 1-98 16,-1-12-17-1,3-5-21-15,-7-3-20 0</inkml:trace>
  <inkml:trace contextRef="#ctx0" brushRef="#br0" timeOffset="29122.51">22835 7575 1411 0,'19'3'39'0,"-7"-3"-33"0,-7-9-20 0</inkml:trace>
  <inkml:trace contextRef="#ctx0" brushRef="#br0" timeOffset="29221.63">23216 7575 1300 0,'23'11'37'15,"-9"-6"-94"1,-2-5 33-16</inkml:trace>
  <inkml:trace contextRef="#ctx0" brushRef="#br0" timeOffset="29776.65">23524 7690 937 0,'5'6'40'0,"-2"1"-3"0,-3-4-11 16,-8-2-32-16,0-2-45 0,0-2 31 0</inkml:trace>
  <inkml:trace contextRef="#ctx0" brushRef="#br0" timeOffset="30027.24">23139 7818 1085 0,'41'36'198'0,"8"-4"124"0,25-10-130 0,15-2-61 0,27-10-84 0,7-10-13 0,5-13-19 16,-5-11-3-16,-19-14-122 15,2-3 79 1</inkml:trace>
  <inkml:trace contextRef="#ctx0" brushRef="#br0" timeOffset="41681.16">16617 10814 531 0,'7'-5'101'0,"1"1"111"0,-2-4-31 16,2 0 19-16,0 0-4 0,-4 6 7 0,4-5-8 0,-3 7-32 0,0 3-17 0,-5 8-48 0,0 11-30 0,-10 8-36 0,-7 8-15 0,1 15-14 16,-1 10-1-16,4 15-3 15,4 4-1-15,7-5 1 16,4-11 0-16,10-15 0 15,3-10 1-15,5-11 0 16,-1-7-1-16,13-9-1 16,4-4 0-16,24-9 0 15,14-1 0-15,10-3 0 16,5 0 1-16,14-3 0 16,11 3-1-16,29 6-1 15,10 3 0-15,10 4 0 16,5 5-2-16,14-4 0 0,6-3 0 15,14-6 1-15,11-7 1 16,-2-3 1-16,2 2 0 16,14-4 1-1,-4 7-1-15,4-1 0 0,16-1 1 16,-15 3-3 0,-4 2-1-16,16 3-18 15,-22 5-4-15,3 6 1 16,8 1 3-16,-29 2 19 15,2-3 4-15,-3-4 2 16,-15-2 1-16,-6-13 0 16,2-3 1-16,-3-11-1 15,-10 2 1-15,-4 4-2 0,-12 5 1 16,-14 13-1-16,4 0-1 16,-12 6 0-16,-3 0 0 0,-23-3-1 15,-18-4 2-15,-12-4 2 16,-4 0 2-16,-9-6 1 15,0 1 0-15,-5 2-2 16,4-3-2-16,-6 3-1 16,2 1-1-1,5 1 1-15,-8-4 2 0,-1 0 5 16,-4 0 7 0,-12-6 18-16,-4-1 2 0,-13-7 19 15,-4 0 4-15,-8-14-1 16,-6-4 4-16,-11-11-18 15,-1-12-10-15,-4-15-16 16,2-2-8-16,3 0-7 16,1 8-3-16,2 7-7 15,4 13-13-15,2 14-48 16,2 4-42-16,2 10-151 0,-2 4 145 16</inkml:trace>
  <inkml:trace contextRef="#ctx0" brushRef="#br0" timeOffset="42336.71">23054 12604 1339 0,'-8'13'95'0,"-3"-5"70"0,3-4-26 0,3-1 6 15,2-3-20-15,6 0-40 0,-3-3-19 0,13-3-29 0,6 3-9 0,1 3-11 16,7 5-3-16,0 1-8 0,-3 3-3 15,1 5-2-15,-1 1-1 16,-10 4 0-16,-3 0 1 0,-11 1 0 16,-10 1 1-1,-5 1 1-15,-4-7 0 16,5 1 1-16,2-3 1 0,6-5-3 16,5 3 0-1,4-2 5-15,1 4 6 0,17 6 13 16,0 3 4-16,1-3-1 15,3 3-4-15,-1 3-10 16,-2 2-1-16,-8 0-2 16,-6 3-1-16,-15 1 1 15,-4-2-1-15,-14-1-3 16,-5 0-2-16,-6-2-21 16,0-4-18-16,-2-8-54 15,3-2-51-15,0-8-171 16,10-4-147-16,11-19 245 15</inkml:trace>
  <inkml:trace contextRef="#ctx0" brushRef="#br0" timeOffset="42730.09">23652 12579 848 0,'5'-2'175'0,"6"-4"191"0,1 1-185 0,7 4 8 16,8 1-56-16,0 0-27 0,4 0-20 0,-1 1-5 0,3 10-26 16,1 2-10-16,-11 1-22 15,-2 7-11 1,-12 1-4-16,-9 1 0 0,-11 7-3 15,-5 2-2-15,-9-1-2 16,3 2-1-16,-3-7 1 16,4-1 0-16,12-1-1 15,3-4-1-15,13 1-2 16,8-4 1-16,8-1-1 16,3-5 0-16,8-3-19 15,1-8-10-15,8-13-52 16,-1-6-43-16,1-16-208 0,4-12 196 15</inkml:trace>
  <inkml:trace contextRef="#ctx0" brushRef="#br0" timeOffset="43119.88">24411 12115 1890 0,'-11'14'121'0,"-2"10"39"0,-1 6-38 0,9 17-58 16,-11 5-30-16,8 19-27 0,8 7-5 0,0 4-3 0,5-5-20 0,3-11-43 15,0-3 2 1,-3-14 0-16,-2-8 22 0,3-11 43 16,-3-8 0-16,-1-16 1 15,3-6 8-15,1-20 5 16,0-10-2-16,13-3 1 15,-1-5-9-15,2 16-6 16,-1 6 3-16,3 16 6 16,-5 10 2-16,5 7 6 15,-1 0 0-15,-12 5 2 16,1 0-2-16,-7-1-1 0,-3-1 1 16,-6-2-5-1,-10-2-5-15,-6-9-12 16,-5 1-19-16,-9-9-74 15,4-6-37-15,-12-10-340 16,-13 4 288-16</inkml:trace>
  <inkml:trace contextRef="#ctx0" brushRef="#br0" timeOffset="44522.49">20326 11782 1237 0,'13'-1'164'0,"-4"-4"151"0,-4 3-93 0,-5 1-59 0,0-1-34 0,-5 2-52 16,-3 0-19-16,-12 2-30 0,-10 3-12 15,-9 4-7-15,-7 4-7 0,5 7-4 16,0 7-4-16,16-2 1 15,7 1-2-15,18-1-2 16,7-8 0-16,21-3 2 16,14 2 3-16,15-3 4 15,5-2 3-15,-1 3 0 16,-5 2 0-16,-19 1 1 16,-7 5 3-16,-15 3 5 15,-9 2 1-15,-19 3 2 16,-12 5-4-16,-11-4-10 15,-12 2-14-15,-8-6-36 0,-7-3-24 16,-4-16-96-16,6-5-81 16,17-14-224-16,6-10 252 15</inkml:trace>
  <inkml:trace contextRef="#ctx0" brushRef="#br0" timeOffset="44717.43">20200 11664 1355 0,'11'-17'201'0,"-6"1"186"15,4 5-183-15,-1 6-27 0,-6 4-55 0,4 1-25 0,-4 14-51 0,4 11-19 0,-4 19-23 16,-1 13-4-16,9 17-3 16,-2 8-1-16,3 2-37 15,3-1-30-15,5-13-101 16,-5-1-92-16,14-12 146 15</inkml:trace>
  <inkml:trace contextRef="#ctx0" brushRef="#br0" timeOffset="45020.52">20931 11549 1264 0,'9'5'188'15,"-4"6"265"-15,3 8-270 0,-4 7-48 0,-1 8-18 0,-4 13-55 0,-2 3-20 0,-8 10-28 0,-2 10-9 16,12 2-3-16,-4 1-1 16,2 1-2-1,3-8-2-15,4-9-5 0,9 0-8 16,4-15-10-16,5-7-9 15,7-19-26-15,-4-12-15 16,5-21-48-16,5-10-29 16,-5-14-112-16,-5-3-99 0,-6 5 204 15</inkml:trace>
  <inkml:trace contextRef="#ctx0" brushRef="#br0" timeOffset="45167.65">20640 11927 1251 0,'5'-1'97'0,"11"-1"92"0,11-1-56 0,14-2-33 0,12 1-6 0,10-4-38 15,-3 0-25-15,-6-13-160 16,-5 2-171-16,3-6 170 16</inkml:trace>
  <inkml:trace contextRef="#ctx0" brushRef="#br0" timeOffset="45485.23">21522 11856 1251 0,'-5'8'112'0,"-3"0"124"0,5-5-53 0,2-6-10 0,2-9-23 15,6-7-54-15,5-2-30 16,2-4-9-16,4 0-4 15,-6 3-9-15,4 4-4 16,-5 7-4-16,0 3-4 16,-1 10-7-16,-2 3-8 0,0 14-17 15,-4 7-6-15,-2 22-3 16,-4 7 4-16,2 14-31 16,-1-2-20-16,1 0-76 15,4 3-60-15,3-15-307 16,-1-1 298-16</inkml:trace>
  <inkml:trace contextRef="#ctx0" brushRef="#br0" timeOffset="45640.21">21457 12244 1456 0,'18'11'152'15,"15"2"168"-15,6 4-127 0,15 7-43 0,3 0-33 0,-2-7-65 0,-5-1-21 0,1-7-92 16,3 1-49-16,1-9-222 0,11-1 180 16</inkml:trace>
  <inkml:trace contextRef="#ctx0" brushRef="#br0" timeOffset="46417.39">17067 10672 551 0,'0'-1'134'0,"2"-3"156"0,-1 4-90 0,-1 0 23 0,-1-1-13 0,-3 2-20 0,-2 3-35 16,3 3-19-16,1 11-43 15,2 4-20-15,2 11-39 16,1 10-18-16,3 2-13 16,-1 4-3-16,1 5-30 15,-1-2-29-15,-2 5-102 16,2-7-91-16,5 1 137 16</inkml:trace>
  <inkml:trace contextRef="#ctx0" brushRef="#br0" timeOffset="46846.9">17698 10664 954 0,'-2'-8'135'0,"-1"5"133"0,-1 2-48 0,4 4-34 0,0 8-29 0,-2 14-56 16,-1 7-16-16,-8 13-39 16,0 7-17-16,0 4-13 15,3 2-27-15,2-3-80 16,2-3-33-16,12-1 49 15</inkml:trace>
  <inkml:trace contextRef="#ctx0" brushRef="#br0" timeOffset="47262.55">18417 10887 1876 0,'0'-2'58'0,"-1"-7"-32"15,1-2-32-15,0-8-80 0,3 0-68 0,6 1 76 0</inkml:trace>
  <inkml:trace contextRef="#ctx0" brushRef="#br0" timeOffset="47415.06">18750 10865 1550 0,'5'6'95'0,"1"-5"3"0,-3-1-14 0,1-6-153 16,4-2-96-16,7-1 85 0</inkml:trace>
  <inkml:trace contextRef="#ctx0" brushRef="#br0" timeOffset="47554.27">19276 10936 1332 0,'11'7'77'0,"-2"0"35"0,-3-6-90 0,5-5-169 0,4-12 102 0</inkml:trace>
  <inkml:trace contextRef="#ctx0" brushRef="#br0" timeOffset="47697.41">20066 10948 1318 0,'11'0'13'0,"0"-5"-125"0,0-2-185 0,2-8 158 0</inkml:trace>
  <inkml:trace contextRef="#ctx0" brushRef="#br0" timeOffset="47824.05">20852 10830 1331 0,'14'11'50'0,"-9"-6"-86"0,-1-2-235 0,-4-6 164 15</inkml:trace>
  <inkml:trace contextRef="#ctx0" brushRef="#br0" timeOffset="48127.76">22653 10798 1569 0,'44'3'97'0,"-9"2"44"0,-10-2-93 0,-4-1-20 0,-10-5-75 16,-6-7-56-16,4-1 54 0</inkml:trace>
  <inkml:trace contextRef="#ctx0" brushRef="#br0" timeOffset="48273.08">23751 10732 1561 0,'33'16'70'0,"1"0"46"0,-6-12-267 0,0-4 98 0</inkml:trace>
  <inkml:trace contextRef="#ctx0" brushRef="#br0" timeOffset="56551.65">16516 7463 704 0,'0'-5'118'16,"-3"-4"138"-1,3-1-184-15,-4 4-5 16,4 0-2-16,0 4 8 15,3 7 26-15,1 1-1 16,-2 15-12-16,1 4-8 16,-3 14-23-16,3 5-15 0,-6 16-20 15,0 3-7-15,0 4-8 16,-3-3 0-16,4-12-2 16,2-6 0-16,9-19-1 15,4-7-2-15,4-9 1 16,7-3 1-16,9-6 1 15,5-2 0-15,6-2 0 16,15 1-1-16,8 1-1 16,6 0-1-16,6 1 0 15,-3 2-1-15,-2 9-1 0,11 0 1 16,6 2 0-16,9 4 1 16,4-4 1-16,-2-2 2 15,-10 0 5-15,-7-5 0 16,-6-3 2-1,8-1 0-15,11-3-4 16,7 0-1-16,-2 3-1 0,-7 0-1 16,-12-1 1-1,-7 2-1-15,-3 3 0 0,3-7 2 16,9 0-1-16,4 0 0 16,-2-7-1-1,-1 3 0-15,-16 0 2 0,-8-2-1 16,-10 1 3-16,-7-1 3 0,-11 1 9 15,-5 1 7-15,-6-7 14 16,-7 3 2-16,-3-6-7 16,-1-1-6-16,-2 1-20 15,5 2-6-15,1 0-5 16,3 5-1-16,6 5 0 16,4-3 0-16,1 4 2 15,-1 1 0-15,-5 0 1 16,-1 0 3-16,-5-2 6 15,-10-3 7-15,1-2 10 16,-1-5 3-16,-4-5-1 16,1-2-4-16,-4-8-7 15,0-9-4-15,1-5-5 16,5 2-3-16,-2-1-2 0,2 2-1 16,-2 8 2-16,0 4 3 15,-6 5 8-15,0 1 5 16,-7 1 4-1,0-2-2-15,-4-2-7 0,0-3-5 16,6-4-6-16,1 0-4 0,4 2-7 16,3 8-3-16,2 7-14 15,-4 8-35-15,5 5-94 16,-1 5-69 0,-3 8 105-16</inkml:trace>
  <inkml:trace contextRef="#ctx0" brushRef="#br0" timeOffset="67295.61">8974 704 1138 0,'3'-3'92'0,"2"3"74"0,-4 0-29 0,-7 8 9 0,-3 4-34 0,-9 15-49 0,-2 3-27 0,-12 17-27 15,-1 10-3-15,-14 16-6 0,-4 5-3 0,4 6-5 0,8-7-2 16,18-17 1-16,8-11 1 15,18-21 2-15,11-9 1 16,19-19 4-16,7-8 1 16,7-17 6-1,3-5 3-15,-4-6 1 16,-9-3 0-16,-4 4 0 0,-13 3 3 16,-6 9 26-16,-4 7 12 15,-12 16 14-15,-3 11 5 0,-2 17-17 16,-4 10-11-16,-2 24-15 15,3 4-10 1,-2 3-11-16,1 2-5 16,6-12-14-16,3-7-41 15,0-19-152-15,11-3 129 0</inkml:trace>
  <inkml:trace contextRef="#ctx0" brushRef="#br0" timeOffset="67806.82">9597 970 876 0,'-9'5'101'0,"1"-2"79"0,1-4-8 0,1-6-57 16,5-4-19-16,8-1-21 0,6-1-3 0,-2-9 17 0,10 9 2 0,9 2-13 0,0 2-10 0,15 15-26 0,1-3-6 16,0 5-4-16,-4 8-5 0,-7 6-10 15,-18 3-1-15,-13 10-1 16,-9 3 0-16,-20 9-1 16,-15 4-2-16,-10 2-6 15,-4 4-1-15,4 1-2 16,7-6 0-16,15-7-2 15,10-6-3-15,17-8-4 16,12-7 0-16,16-10 0 16,4-3 3-16,18-11 2 15,6-3 0-15,7-13-13 16,10-2-40-16,2-12-196 16,-3-5 161-16</inkml:trace>
  <inkml:trace contextRef="#ctx0" brushRef="#br0" timeOffset="68172.37">10682 655 1590 0,'-4'3'114'0,"-1"3"55"16,5 13 13-16,6 10-50 0,5 5-16 0,18 23-43 0,4 6-15 0,-6 16-23 0,0 9-13 0,-13-4-12 16,-2 0-14-16,-10-6-58 15,-4-2-55-15,-9-2-285 0,2 3 242 16</inkml:trace>
  <inkml:trace contextRef="#ctx0" brushRef="#br0" timeOffset="68915.81">7474 2445 1140 0,'-13'-10'162'0,"0"1"160"0,9-2-145 0,-7 6-13 0,11 10-52 0,-2 11-19 0,2 14-60 0,0 9-12 0,0 15-12 0,3 1-8 0,-3 6-4 16,0-5-29-1,0-4-78 1,2-4-69-16,-2-10 85 16</inkml:trace>
  <inkml:trace contextRef="#ctx0" brushRef="#br0" timeOffset="69101.94">7201 2582 1459 0,'33'0'100'0,"13"5"60"0,6 1 18 0,14 0-42 0,-3 2-24 0,-3-1-66 15,-5 0-25-15,4 4-27 16,-6 1-44-16,7-3-495 15,-1 0 379-15</inkml:trace>
  <inkml:trace contextRef="#ctx0" brushRef="#br0" timeOffset="70071.16">9996 2199 412 0,'-6'0'101'0,"-2"-2"109"0,-5 2-24 0,1 2-60 0,-2-2-9 0,4 0-13 0,2-2 1 0,8-6 4 15,7 4-4-15,5-6-4 16,4-1-1-16,8-5-3 16,4 1-5-16,5-4-22 15,0 9-15-15,10 7-26 16,-8 3-5-16,-5 9-18 15,-8 6-1-15,-8 11 0 16,-9 0-4-16,-5 10-17 16,-21-3-2-16,-7-5-2 0,-1 4 0 15,-4-11 20-15,9-3 3 16,7-13 2-16,4-3-1 16,13-2-5-16,15-2 1 0,12 4 3 15,6-1 8 1,8 12 12-16,-5 1 9 15,-4 8 0-15,-3-3-3 16,-22 0 2-16,1-2-1 16,-8 7 7-16,-10 4 0 15,-12 7-14-15,-8-2-6 0,-28-1-46 16,1-5-28-16,-6-12-71 16,6-4-64-16,22-14-330 15,10-12 316-15</inkml:trace>
  <inkml:trace contextRef="#ctx0" brushRef="#br0" timeOffset="70404.85">10895 1882 1093 0,'12'-3'142'0,"-6"3"164"0,-9 3-68 0,-10 9-35 0,4 7-42 16,-18 10-75-16,0 10-39 15,-14 18-29-15,-11 9-5 16,5 11-13 0,10 4-3-16,21-5-6 15,15-9-2-15,21-16-3 0,10-10 0 16,22-19 5 0,1-9 5-16,0-13 16 0,-6-11 13 15,-20-5 25-15,-9-2 15 16,-18 1 9-16,-18-5-5 15,-18 3-26-15,-14 5-19 16,-17 9-38-16,3 13-29 16,8 16-88-16,7 1 289 0,19 11-152 15</inkml:trace>
  <inkml:trace contextRef="#ctx0" brushRef="#br0" timeOffset="72110.86">9018 2150 859 0,'-8'8'54'0,"-8"4"54"0,-2 4-3 0,-3 11-25 0,-4 6-7 0,4 5-46 0,6 5-14 0,2 7-10 16,8 0 0-16,10-5-2 15,0-8 1-15,14-11 12 0,1-6 18 16,4-18 59 0,4-2 23-16,1-22 20 0,-3-4 2 15,-8-15-21 1,-4-7-2-16,-6-4-1 0,-7 9-11 16,-12-3-24-16,-4 10-23 15,-11 9-38-15,-5 0-16 0,2 23-57 31,1 2-38-31,1 4-140 0,0 10 133 16</inkml:trace>
  <inkml:trace contextRef="#ctx0" brushRef="#br0" timeOffset="72919.2">8094 945 817 0,'3'2'56'0,"-14"-9"23"0,3 6 54 0,3-7-6 0,4 3 1 0,-3 0-35 0,1 2 1 0,0 6-42 0,2 8-15 16,-1 16-14-16,0 10-15 0,4 10-6 0,1-1-2 15,11-5 0-15,4-11-1 16,10-13-2-16,2-8 18 0,2-10 47 16,-2-10 18-16,-8-13 43 15,-3-3 4-15,-5-3-11 16,-6-9-5-1,-11-4-16-15,-16-2-20 0,-10 5-33 16,-4 2-13-16,-5 11-30 16,0 9-13-16,-3 18-47 15,-3 14-51-15,-2 22-132 16,10 11-161-16,14 29 222 16</inkml:trace>
  <inkml:trace contextRef="#ctx0" brushRef="#br0" timeOffset="73337.67">8204 2082 747 0,'6'-24'109'16,"-2"9"108"-16,-3 2 28 0,-1 13-63 0,-5 13-35 0,-2 20-86 0,-5 14-37 0,8 19-24 15,4 7-2-15,3-10-2 16,11-6 0-16,8-19 0 16,3-7 3-16,5-23 20 15,-3-6 26-15,3-17 37 16,-3-8 20-16,-11-14 12 16,-4-7-20-16,-10-8-32 15,-4-3-18-15,-18-14-62 16,-5 1-72-16,-10 8 54 15</inkml:trace>
  <inkml:trace contextRef="#ctx0" brushRef="#br0" timeOffset="90809.27">20429 7277 570 0,'1'0'136'15,"-1"0"97"-15,0 3-111 0,-11 3-52 0,2-1-40 0,-1 0 7 0,4-4 25 0,6 6 22 0,2-3 12 0,6 0 0 0,-7-1 4 16,9 3-3-16,-7-4 4 0,-2-1-2 0,-1 2-29 16,-6-7-17-16,-3-1-32 15,-2 2-10-15,7-4-2 16,3 6 4-16,1-1 8 15,1-7 5-15,4 4 10 16,6 0 4-16,-6 1 5 16,3 2 1-16,-8 2-5 0,0-2-7 15,0 2-12-15,-8-4-6 16,3 2-8-16,-4-1-3 16,2-7 0-16,-2 4-2 15,4-3 0-15,2 2-1 0,3 7-1 16,-5-7 0-1,4 7 3-15,-10 3 4 16,1 3 1-16,4-3 1 16,-10 0 0-16,0 4-5 15,4-1-2 1,2 2-1-16,4 0-5 0,3 1 0 0,3 2 2 16,1 2 1-1,4 3 3-15,3 1 2 16,-8-1 0-16,0-1 0 0,-8 6-2 15,-1-4 0-15,-1 9-2 16,1 3 0-16,4 3-1 16,-1 1 0-16,4-1-1 15,1-1 0-15,4-1 0 16,5-3 1-16,4-2 0 16,1-4 0-16,3-1 0 15,-2-6 1-15,0-3-1 16,2-3 1-16,-8-8-1 15,3 4 1-15,-2-9-1 16,-3 3 0-16,6-1 0 16,-1-2 0-16,1-6 1 15,2-3 2-15,2-10 0 16,2-1 2-16,-6-3 1 16,1-7 1-16,-7-3 3 15,0-1-1-15,-6-8 1 16,-4 4-2-16,-4 4-1 15,0 2-3-15,-3 12-2 0,0 3 0 0,1 5-1 16,-5 1 0 0,0-2-1-1,4 6 0-15,5 4 0 0,6 8-1 16,-2 0 1-16,1 0 0 16,-2 0 3-16,1 0 0 15,-14-5 0-15,8 5-1 0,-1 7 0 16,-2-6-2-1,-2 9-2-15,-1 4 0 0,-3 2-1 16,3 7 1-16,-1 6-1 16,1 1 0-1,2 7 1-15,2 6 0 0,4 0 1 16,-1-1 0-16,11-9 1 16,5-3-1-16,12-5 1 15,1-4-1-15,0-7 1 16,-2-3 1-16,-4-6 0 15,-2-2 0-15,0 0 0 16,2-3 0-16,-8-11 1 16,2-1 0-16,1-9 0 15,3-6 0-15,-2-1 1 16,4-2 1-16,5-5 3 16,-6 4 4-16,-2-2 2 0,-3-2 2 0,-12 3-2 15,-6-4-3-15,-8 1-4 16,-4-2 0-16,-1-3-6 15,-1 4 0 1,-1 11-3-16,-1 9-3 16,0 24-4-16,2 11 0 15,-2 22 0-15,2 9 0 0,10 13 2 16,7 2 0-16,2-1 2 16,8-2 0-16,9-13 0 15,0-8 1-15,11-14 2 16,-4-8 1-16,1-18 3 15,-3-13 2-15,0-20 3 16,3-9 2-16,-5-14 0 16,2-2 1-16,-16-1-2 15,-4-1 0-15,-15 7-51 0,-5 5-42 16,-5 6-129 0,-3 14-325-16,-17 24 332 15</inkml:trace>
  <inkml:trace contextRef="#ctx0" brushRef="#br0" timeOffset="91488.82">19274 7367 1240 0,'-13'-3'86'0,"2"3"45"0,-1 0-25 0,2 4-15 16,-1 4-24-16,5 16-21 0,-7 9-4 0,4 17-8 0,-2 4-1 15,9-5-11-15,7-7-5 16,3-16 2-16,14-11 13 16,5-18 26-16,1-11 12 15,8-16 15-15,1-5-8 0,-7-6-4 16,-3-3-4 0,-10 3-4-16,-12 0-4 0,-18 7-19 15,-6 8-11-15,-19 19-26 16,-8 7-29-16,-6 17-93 15,-4 11-76-15,0 13 94 16</inkml:trace>
  <inkml:trace contextRef="#ctx0" brushRef="#br0" timeOffset="91826.83">18559 7302 954 0,'-6'13'136'0,"-3"4"110"0,-4 21-157 0,2 11-16 0,5 4-61 0,1-1-9 16,14-9 15-16,13-10 15 0,18-20 46 31,1-13 25-31,11-13 27 0,-2-14 8 16,-9-9-15-16,-3-5-12 15,-25 0-25-15,-13-3-20 0,-27 9-32 16,-14 2-23 0,-19 11-72-16,-1 6-37 0,5 16-80 15,0 10-49-15,11 12 129 16</inkml:trace>
  <inkml:trace contextRef="#ctx0" brushRef="#br0" timeOffset="92136.28">18006 7286 1425 0,'-5'26'56'0,"-5"2"29"0,-2 13-74 0,-1 5-1 0,8-1-3 16,2 3-3-16,13-18-6 0,10-7 0 15,12-20 10 1,7-6 24-16,12-16 48 0,7-7 28 16,-18-12 43-1,2 0-2-15,-34 0-23 0,-19 5-24 16,-25 5-52-16,-21 5-23 15,-5 16-66-15,-7 8-38 16,1 23-117 0,4 7-144-16,13 12 195 0</inkml:trace>
  <inkml:trace contextRef="#ctx0" brushRef="#br0" timeOffset="92444.39">17592 7304 982 0,'-34'14'81'0,"-1"5"93"0,3 4-76 15,7 11-15-15,3 5-19 0,17 0-41 0,7 1-17 0,18-10-5 16,4-8 10-16,11-13 34 15,1-7 26-15,0-13 48 16,-7-7 10-16,-9-11 11 0,-6-5-6 16,-14-5-25-16,-7 0-16 15,-20 2-49 1,-17 6-12-16,-20 10-73 0,-5 2-41 16,0 15-90-16,-2 10-123 15,19 16 169-15</inkml:trace>
  <inkml:trace contextRef="#ctx0" brushRef="#br0" timeOffset="92778.01">16897 7250 882 0,'-24'16'135'16,"-1"3"99"-16,3 14-82 0,6 5-25 0,-3 11-62 0,6 4-20 0,7 1-37 15,3-4-5-15,15-12-3 16,6-13 1-16,13-20 33 16,2-10 20-16,2-20 28 15,-2-10 14-15,-11-7 8 16,-6-9-7-16,-14 6-6 15,-12 2-12-15,-20 12-40 16,-14 2-18-16,-21 13-64 16,-4 12-37-16,0 12-130 15,2 12-245-15,15 23 274 0</inkml:trace>
  <inkml:trace contextRef="#ctx0" brushRef="#br0" timeOffset="97549.54">20342 6438 251 0,'-2'6'104'0,"-1"-1"121"0,-3 3-14 15,0-4-11-15,-1 0-9 0,3 0-27 0,1-4-13 0,4-8-24 0,2 4-18 0,7-6-30 16,-4 2-11 0,2 5-29-16,-5 3-12 15,-5 8-3-15,-2 0 4 0,-9 8 2 16,-4 0 1-16,3-1-3 16,-2-2 7-16,13-2 14 15,0 0 3-15,7-8-2 16,1 5-7-16,3 0-16 15,-5 3-7-15,0 13-6 16,3 6-4-16,-12 9-7 16,3 5 0-16,-6 8-2 15,-4-1 0-15,7-1-1 16,-5-4 0-16,1-11 1 16,7-9-1-16,3-15 3 15,2-11 0-15,9-20 0 16,0-12 2-16,-3-18 0 15,-1-8 0-15,-3-10-1 16,-4-3 0-16,0-3-3 16,1 4 0-16,7 10-1 0,0 11 0 15,-5 20 0-15,-1 10 0 16,-2 15-3-16,-2 8 7 0,4 18 6 16,-2 6 2-16,4 15 3 31,3 10-8-31,-7 2-4 0,0 2-2 15,-2 3 1-15,2-5-1 16,0-3 0-16,2-6 1 16,-2-14 1-16,0-10-1 15,1-21 2-15,4-5 1 16,4-23 1-16,1-13 1 0,-4-16 2 16,1-1 0-16,-14-9-1 15,1 1 0-15,-13 3-4 16,2 2-2-16,1 24-2 15,-3 11-4-15,13 30-2 16,-4 9 0-16,7 24 2 16,8 11 1-16,4 4 3 15,5 4 0-15,8 1-51 16,4-2-54-16,-6 2 60 16</inkml:trace>
  <inkml:trace contextRef="#ctx0" brushRef="#br0" timeOffset="100787.45">19241 6498 455 0,'0'3'116'16,"0"2"187"-16,5-5-99 0,-1-4 23 0,4-2-23 0,-3 0-52 0,-5 1-22 0,-2 5-34 0,-5 2-10 15,-5 7-21-15,0 1-7 16,4 5-13-16,-1 4-7 15,7 13-18-15,2 1-6 16,3 6-8-16,5 7-6 16,-3-3-1-16,-2-1-24 0,2-5-105 15,-5-3-70-15,-5-8 95 16</inkml:trace>
  <inkml:trace contextRef="#ctx0" brushRef="#br0" timeOffset="101113.06">18864 6450 1025 0,'-10'-3'138'0,"-4"-6"112"0,5 4-21 0,-1 5-41 0,2 3-39 0,8 13-62 0,-3 8-21 0,2 12-42 16,1 11-15-1,-7 5-40-15,6 0-52 16,-2-1-147-16,-5-7-187 15,5-1 225-15</inkml:trace>
  <inkml:trace contextRef="#ctx0" brushRef="#br0" timeOffset="101405.47">18351 6430 977 0,'-6'0'135'0,"0"3"94"0,4 8-28 0,2 14-73 0,0 15-40 0,2 9-50 0,2 4-13 16,-2 9-25-16,4-5-39 16,-6 1-122-16,0-6-98 0,0-5 123 15</inkml:trace>
  <inkml:trace contextRef="#ctx0" brushRef="#br0" timeOffset="101690.72">17854 6474 1155 0,'-5'24'159'0,"-6"6"151"0,7 6-133 15,-7 3-72-15,0 1-47 0,0-2-52 0,6-5 8 0,2-5-72 16,3-4-45-16,6-5-187 16,-3-3 145-16</inkml:trace>
  <inkml:trace contextRef="#ctx0" brushRef="#br0" timeOffset="101922.17">17488 6406 1463 0,'2'0'106'0,"-7"3"40"0,-4 7-21 0,-13 10-35 0,-5 10-40 0,-2 16-41 0,2 6-6 0,4 18 3 16,2 1-43-16,10-2-106 15,5-4-46-15,8-13-140 16,-1-13 160-16</inkml:trace>
  <inkml:trace contextRef="#ctx0" brushRef="#br0" timeOffset="102178.09">17065 6409 942 0,'-20'4'100'0,"3"5"71"0,-6 13-43 0,1 7 8 0,5 10-49 0,0 8-29 0,6 5-45 0,3 0-7 16,5 4-8-16,4-6-19 15,7-3-115-15,-3-3-169 0,7-7 169 16</inkml:trace>
  <inkml:trace contextRef="#ctx0" brushRef="#br0" timeOffset="102383.67">16621 6397 1486 0,'1'9'137'0,"1"2"90"0,-2 10-111 0,0 6-17 0,-7 10-58 15,-4 8-21-15,2 7-117 0,1 6-135 16,0 15 134-16</inkml:trace>
  <inkml:trace contextRef="#ctx0" brushRef="#br0" timeOffset="125295.08">20494 5990 553 0,'4'0'114'0,"-2"-3"177"0,6 0-148 0,-8 0-23 16,0-9-3-16,0 0-14 0,0-1 2 0,0-6 4 0,0 4-4 0,-11-1-24 0,0-3-16 0,-5 3-32 0,2 0-13 0,-4-6 2 15,-4 3 3-15,-1-4 6 16,0 2 5-16,-2 12-8 16,0 1-3-16,-5 8-5 15,-6 3-3-15,-2 14-2 16,-2 2-3-16,-2 10-3 15,1 5-2-15,3 6-5 16,0 1 0-16,3 4 1 16,9 0 2-16,0 4 2 0,4 1 1 15,2 5-1-15,-4 5-2 16,4 6-3-16,4 5-2 16,5 3 0-16,4 7-1 15,4-2 1-15,0 0 0 16,2 3 0-16,1 1 1 15,-2 5 0 1,4 4 0-16,-2 1 0 0,0 0-1 16,7-8 1-16,-5 0 0 15,3-6-1-15,1-2 1 0,2 1 1 16,1-3-1-16,2-10 1 16,-1-3-1-16,-1-10 0 15,4-10-1-15,4-1 0 16,-1-3 0-16,1-2 0 15,6 1 0 1,2-7 0-16,2 0 1 0,-1-5 1 16,1-5 0-16,5-6-1 15,1-3 0-15,6-1 2 0,7-7 0 16,-2 0 0 0,0-1 2-16,-6-1-1 15,-8 3 0-15,-6-1-1 16,-5 1 1-16,-3 6-2 15,-4 1 1 1,-2-2-1-16,-1-2-1 0,2-4 1 16,-8-3 0-16,8-10 2 15,2-10 0-15,3-8 0 16,6-4-2-16,3-6 0 16,2-3 0-16,-3-1 1 15,-1-1 1-15,-2-4 2 16,1 4-1-16,-8-6 3 0,0-1 1 15,-4-4 1-15,-2-7 2 16,-5-12-1-16,-2-1-1 16,-1 0-3-16,2-2-2 0,4 10-2 15,-1 0 2-15,-2 10 4 16,-3 0 1-16,-8 1 4 16,-4 1-1-16,-10-3-2 15,-4-1-2-15,1-2-5 16,0-2-2-1,11-1-2-15,-1 2-2 16,11 1-3-16,4 3 1 0,8 5 4 16,0 5 3-16,-4 6 6 15,1 0 1 1,-2 1 0-16,-3-1-1 0,-5-8-2 16,2 0-2-16,3-10-2 15,0 0-3-15,0 1 0 16,2 3 0-16,1 12-3 15,0 5 0-15,-1 13-1 16,-2 3 1-16,-2 14 0 16,-3 3-1-16,-2 5 0 0,-5 5-10 15,-5 3-54-15,0 3-62 16,9 2 68-16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54:14.5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3014 9267 719 0,'-22'-19'86'0,"1"2"42"0,4 1-25 0,3-1-45 0,3 7-20 0,7-7-2 0,-3 4 7 0,3 2 18 16,0 6 12 0,-6 18 16-16,-1 9 1 15,2 18-1 1,-5-3-5-16,7 9-9 0,7-2-13 15,3-7-31-15,12-7-9 16,10-7 3 0,0-5 9-16,10-3 17 15,-1 3 2-15,9-4-11 16,4 2-12-16,10-1-18 16,8 4-6-16,11-3-3 0,1 1-2 15,3 2 0-15,-2-3 0 16,-1-2-1-1,3 1-1-15,9-8 0 0,13 0-1 0,10-4 1 16,3-3-1-16,2-3 0 16,2 0-1-16,18-1-1 15,10 1-1-15,6 0 0 16,4 2 1-16,11-4 0 16,0-2 0-16,4 0 1 15,7-4 0-15,10 0 1 16,-6 4 0-16,16 1 0 15,7 3 0-15,-7 6-1 16,6 6 1-16,16 1 1 16,-3-2 1-16,-5-2 2 15,11-6 6-15,1-11 3 0,-9-3 1 16,13-11-2 0,2-2-4-16,-15 0-5 15,11-1-1-15,2 12-37 0,-12 5-317 16,-26 8 241-1</inkml:trace>
  <inkml:trace contextRef="#ctx0" brushRef="#br0" timeOffset="2180.71">3825 12443 722 0,'0'0'78'16,"0"5"53"-16,1-4-59 0,-1 6-10 0,-1 2-24 0,-7 1-10 0,2 2-2 0,-6-7-7 0,5-3 6 0,2-7 0 0,5-6-2 0,5-10-14 16,10-1-8-16,12-3-3 15,3 0 1-15,21 6 3 16,1 5 6-1,12 11 24 1,-1 6 11-16,2 16 32 0,-2 0 8 0,7 6 0 16,7 3-6-16,19 4-29 15,7-2-13-15,6-4-22 16,7 1-7-16,7-5-6 16,8 2-2-16,33-7-3 15,8 5-2-15,16 2 1 16,17 1 1-16,3 4 8 15,10 1 2-15,31 3 0 16,-9-5 0-16,25 1-6 16,18-4 0-16,-3-6 13 15,12-4-54-15,-3 1 34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7:57:50.6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13268 5168 249 0,'3'0'121'16,"5"3"86"-16,-3-3-2 0,0 2-14 0,-1 0-24 0,-4 2-13 0,0 6-32 0,2 1-19 0,-2 1-34 0,2 1-2 0,7-2 7 15,-1-3 8-15,12-2 7 16,7-4-11-16,22-2-29 16,3 0-16-16,11 0-25 15,2 1-4-15,-2-1-4 16,0 0 0-16,8 0-3 15,5-1 1-15,11 1-1 16,4 0 1-16,12 6 2 16,-1 4 0-16,-4-1 1 0,-5 2-1 15,-1 0 0-15,13 0-2 16,18 0-1-16,4 2 1 0,0-2 3 16,-7-2 4-16,22 2 3 15,3-6 1-15,8-3 0 16,7-2-2-16,-6-5-3 15,7-1 1 1,5 1 3-16,-4 0 6 16,3 5-1-16,0 0 0 15,4 0-4-15,0 2-5 16,3-7-2-16,4-1-2 0,4-8 3 16,10-5-1-16,13-2 1 15,-6-2 1-15,7-1-4 16,10 7-1-16,-12-1 1 15,3 9 0-15,16 1 0 16,-5 6 1-16,-12 2 1 16,6 0 0-16,-13 13 0 15,-20-2-1-15,-15 3 1 16,-14 2 0-16,-23-2-1 0,-2 2-25 16,-13 1-146-16,-5-3-215 15,-16-1 211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7:58:11.5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10910 3334 185 0,'1'-1'29'0,"-1"1"46"0,-1-2 20 0,-2 1 42 0,-2 1 73 0,0 0 29 15,-3 0-30-15,2 1-27 0,-7 2-64 0,-4 0-32 0,-7 2-47 0,-6 3-16 0,-14-2-14 16,-5 2-3-16,-4 6-1 16,-7-1-2-16,3 4-2 15,-6 9-1-15,9 10-3 16,2 3-1-16,13 12-2 16,9 4 0-16,12 5 0 15,7 1 7-15,10 4 10 16,-1 0 5-16,4 3 10 15,1 4-3-15,6 10-3 16,4 5-3-16,-2 6-5 16,0 5-3-16,-6-4-6 15,3-1-1-15,-2 2-3 16,2-5 0-16,0 3 1 0,1 0 2 16,1 2 1-16,-7-6 1 15,-3-5 0-15,-2-2 0 16,-6-9 2-1,2-2-1-15,-4-7 2 0,1-5 0 16,3-3-2-16,-1-4-1 16,4-9-2-16,2-4 0 15,1-6-2-15,8-7 0 16,9-7 7-16,8 0 7 0,19-7 14 16,12 2 8-16,11-1-4 15,9 0-5-15,14 1-12 16,0 3-6-1,9 0-4-15,-4-1-2 0,6 2-3 16,11-3 0-16,20 4 0 16,6-3 0-16,7-5-3 15,2-3 1-15,13-8-2 16,8-3 0-16,7-3 1 16,9 2 0-16,10-2 0 15,0 1 0-15,23 5 2 16,11-1-1-16,-7 4 1 15,16 3 0-15,11 4-2 16,-9-1 0-16,22 2-12 16,-1-3-4-16,-6-8 1 15,14-6 2-15,-14-16 9 16,10-5 4-16,7-2 2 0,-8-2-1 16,13 12 3-16,-14 3 1 15,8 10-1 1,0 6 0-16,-21 1-1 15,19 6 0-15,-20-6 0 0,1 3 0 16,7-6 1-16,-18-1 0 16,2-5 0-16,0-3 2 15,-27 0 1-15,1 1 0 16,-10-2-1-16,-21 1 0 16,-13 3-2-16,-9-5 1 15,-27 2 3-15,2-6 1 0,-23-7 3 16,-13-1 1-16,-28-7 0 0,-13 6 0 31,-21-1-10-31,-5-2-6 0,-7 1-5 16,3-2-2-16,1-11 6 15,0-8 2-15,6-9 3 16,2-7 2-16,8-11 8 16,-2-4 10-16,2-15 20 15,-5-9 9-15,-10-9 13 0,-9-2-3 16,-9 1-69-1,-4 8-5-15,-18 4-16 16,-1 1-4-16,-21-1 49 0,-13-3-5 16,-4 8-7-1,-1 7-2-15,15 20-21 16,7 9-19-16,11 20-47 0,2 6-29 16,6 21-51-16,7 1-25 15,4 13-126-15,8 5 178 16</inkml:trace>
  <inkml:trace contextRef="#ctx0" brushRef="#br0" timeOffset="10990.09">13333 5910 660 0,'1'7'95'0,"9"-3"47"0,4-4 35 16,3-4 15-16,12-5-8 0,4-1-9 0,6 6-45 0,2 4-19 15,5 6-42-15,0 5-17 0,14 8-16 16,11-3-3-16,20 7-2 16,13-5 1-16,20-6-4 15,3-2-7-15,-2-12-8 16,-8-4-5-16,-19-7-27 16,-12-4-37-16,-18-7-109 15,-14-4-105-15,-24-7 141 16</inkml:trace>
  <inkml:trace contextRef="#ctx0" brushRef="#br0" timeOffset="11568.2">13451 4949 677 0,'13'-5'102'16,"4"4"98"-16,2-1 1 0,5 2-36 0,7 3-12 0,15 1-37 0,8-4-18 0,25 0-36 0,10-5-21 16,25-8-32-16,12-6-7 0,5-6-28 0,0-2-57 0,5-6 51 0</inkml:trace>
  <inkml:trace contextRef="#ctx0" brushRef="#br0" timeOffset="31036.65">2862 5878 366 0,'0'-5'78'0,"0"4"69"15,0 2-5-15,-1 6-6 0,-2-1 2 0,-1 0-11 0,3-4-27 0,-2-2-12 0,3 0-27 16,1 4-8-16,-2 6-20 0,1 3-9 15,-11 2 3-15,-3 3 2 16,-1-3 7-16,-8 1 7 16,-12 2-3-16,5 1-5 0,-13-1-10 31,-4 1-7-31,-8-3-9 16,-4-2-2-16,9-1-3 15,6-2-1-15,14-2-3 16,6-4 0-16,7-2 1 15,3-3 4-15,3 5 6 0,6-2-3 16,-5 10 6-16,7 3-4 16,-6 7-3-16,-2 7 2 0,4 14-5 15,-2 5-2 1,4 10 0-16,-1 4-2 16,4 4 0-16,1 6-1 15,4 6 3-15,-3 0 1 16,5 15 2-16,-5-1-1 0,-4 23-6 15,8 5-1-15,-8 13 0 16,3 6 1-16,-2 7 1 16,-7 3-3-16,4-10-5 15,-4-10 0-15,-2-28 3 16,7-12 2-16,-1-19 4 16,6-8 0-16,0-13 0 15,0-5 0-15,-2-11 2 16,-2-1 0-16,-4-3 1 0,0 2 0 15,-2-5-1-15,4 1 0 16,-5-4-2-16,3-1 0 16,8-7-5-16,0-3-4 15,8-7-4 1,12 0 1-16,7-6 7 16,11-1 6-16,24-1 12 15,4-6 0-15,29-1 0 0,6-4-2 16,7-1-3-1,-4-2 3-15,-15-1-91 0,-12 4-200 16,-14-1 173-16</inkml:trace>
  <inkml:trace contextRef="#ctx0" brushRef="#br0" timeOffset="31892.56">6892 6706 959 0,'-2'3'117'16,"-4"5"91"-16,-1 1-13 0,-2 4-62 0,6 0-27 0,0 1-26 0,-2 8-8 0,5 11-12 15,0 11-8-15,0 21-32 16,0 14-8-16,6 25-6 16,-3 9 0-16,0 10-22 15,4 4-47 1,-4-1-120-16,2 0-60 0,6-30-76 15,0-16-56-15,3-43 229 16</inkml:trace>
  <inkml:trace contextRef="#ctx0" brushRef="#br0" timeOffset="32170.5">6931 7148 669 0,'-11'-51'156'0,"8"4"147"15,3 6-97-15,1 4-4 0,10 4-39 0,-1 0-13 0,7 8-54 0,8 6-25 0,2 13-24 0,2 6-11 16,-1 12-16-16,2 3-3 0,-9 7-7 0,-4 0 1 0,-11 8 9 16,-6 0 2-1,-12 7 2-15,-6 3-1 16,-9-2-8-1,-1 0-4-15,-7-12-38 0,2 0-52 16,3-15-148-16,0-7-141 16,11 3 193-16</inkml:trace>
  <inkml:trace contextRef="#ctx0" brushRef="#br0" timeOffset="32602.8">7354 7230 832 0,'30'20'86'16,"-3"-3"56"-16,-5 5 2 0,-10-1-46 0,2 1-22 0,-2-1-32 0,-9-10-19 0,3-5-11 0,-6-5 14 0,0-1 14 0,-8-3-1 0,5-6-3 0,-5-5-17 15,6-7-18-15,2-6 1 0,8-7 21 0,-1-9 11 16,5-4 14 0,6-1 1-16,-1 6-20 0,7-1-11 15,-1 12-16-15,3 2-4 16,2 9-4-16,2 6-1 16,3 10 1-16,-3 4 2 15,-3 7 5-15,-2 7 4 16,-6 14 4-16,-6 5 0 15,-10 15 3-15,-6-1 0 16,-7 8-3-16,-2-4-2 0,4-10-7 16,8-3-3-1,9-19-5-15,7-2-1 16,6-12-54-16,3-5-52 0,2-15-143 16,1-7-166-16,-1-19 234 15</inkml:trace>
  <inkml:trace contextRef="#ctx0" brushRef="#br0" timeOffset="32737.43">7851 6819 794 0,'-30'-26'106'0,"1"-1"54"0,14 5-75 15,0 4-31-15,14 1-64 0,1 3-36 0,12-2-104 0,6 2-111 0,15 9 136 0</inkml:trace>
  <inkml:trace contextRef="#ctx0" brushRef="#br0" timeOffset="33201.98">8117 6900 667 0,'0'72'185'0,"-1"-2"157"0,-4-12-112 0,0-7-37 0,-4-21-47 0,-2-8-11 0,-2-11-34 15,-3-8-16-15,2-5-37 0,5 1-16 16,7-6-31-16,4 1-11 15,12 5-8-15,8 1 0 16,6-4 8 0,1 4 4-16,6-1 5 0,-7-2-1 15,8-7 1-15,4 4 0 0,-4-2 0 16,2 5 0-16,-2 14-2 16,-3 13 0-16,3 15 0 15,4 5 0-15,-4 7 3 16,-1-6 0-16,-4-16-1 15,3-7 0-15,-3-22-1 16,1-13 4-16,-4-22 22 16,0-10 5-16,-4-28 9 0,-3-15 0 15,-4-18 7-15,-3-6 6 16,-12-1 5 0,-2 5 2-16,0 14-22 15,-8 18-10-15,8 37-18 0,3 20-10 16,3 39-10-1,5 17 0-15,2 32 3 16,4 11 6-16,4 26 3 0,-5 11 0 16,4 7-4-16,-4-5-62 15,4-23-83-15,1-20-75 16,-2-34 93-16</inkml:trace>
  <inkml:trace contextRef="#ctx0" brushRef="#br0" timeOffset="33406.87">8662 7010 1566 0,'25'11'71'0,"6"2"24"0,7-2 23 0,13-8-10 16,2-3-10-16,7-12-40 0,2-4-21 0,-1-14-21 0,6-2-24 0,12-7-134 15,4-5-177-15,13 1 173 16</inkml:trace>
  <inkml:trace contextRef="#ctx0" brushRef="#br0" timeOffset="34121.39">10585 6952 907 0,'-10'3'136'0,"-4"2"170"0,-10 4-176 0,-18 4-23 16,-7 1-39-16,-2 5-42 0,6 3-11 0,13-1-1 0,10-4 3 0,9-1 0 16,9 0 2-1,13 1-1-15,7-3 6 0,12-1 21 16,13-2 6-16,11 0 11 15,7-3 1-15,-7 1-12 16,-11 1-6 0,-13 2-10-16,-10 1-5 0,-23 7 3 15,-13 6 0-15,-19 7-9 16,-15 0-5-16,-12 0-44 16,0-2-33-16,5-9-80 15,14-7-65-15,7-18-194 16,8-10 224-16</inkml:trace>
  <inkml:trace contextRef="#ctx0" brushRef="#br0" timeOffset="34339.3">10910 6485 887 0,'38'-24'108'0,"-8"10"109"0,-1 11-4 0,-11 17-27 0,-1 16-18 0,1 27-50 0,-6 11-18 16,-7 27-32-16,-2 7-19 16,-5 15-29-16,-1 3-6 15,-5-16-6-15,4-11-12 16,-1-22-105-16,0-13-85 16,5-12 97-16</inkml:trace>
  <inkml:trace contextRef="#ctx0" brushRef="#br0" timeOffset="34569.28">10755 7084 1361 0,'24'-4'105'0,"1"2"68"0,8 4-10 0,8 4-27 0,-5-6-23 0,10-3-27 0,-6-7-18 0,10-9-23 15,-1 1-6-15,-5-1-18 16,0 0-7-16,-14 6-45 16,-6 5-57-16,-8 5-143 15,1 3-144-15,-1-2 199 0</inkml:trace>
  <inkml:trace contextRef="#ctx0" brushRef="#br0" timeOffset="34869.97">11394 7086 1209 0,'-5'25'102'0,"1"4"55"0,2 5-16 0,-1 4-29 0,3 2-23 16,0-1-28-16,3-1-19 0,2-5-30 0,3-1-4 0,-4-14-1 16,-2 0 1-16,-2-17 12 15,0 1 8 1,-8-13 12-16,-3-3 11 0,-3-13 22 15,0-6 2-15,4-11 3 16,2-5-10 0,15-5-35-16,5 4-12 0,13 6-18 15,2 7-3-15,0 12 0 16,-2 3-3-16,2 9-32 16,0 5-49-16,9 2-120 15,5 0-112-15,11-7 161 16</inkml:trace>
  <inkml:trace contextRef="#ctx0" brushRef="#br0" timeOffset="35333.89">12027 7036 673 0,'-2'9'134'0,"2"-6"106"0,-3 3-4 0,1-1-51 15,2-3-37-15,3-9-29 0,7-2-11 0,6-15-24 0,7-6-2 0,7-9-25 16,5-7-14-16,3-3-17 16,-8-1-14-16,-5 3-6 15,2 9-2-15,-7 14-4 16,-1 7-1-16,-9 15-3 16,-5 10 1-16,-4 19 2 15,-1 11 1-15,-3 18 3 16,-6 11-1-16,2 8 0 15,-5 9 1-15,-1 1-2 16,2-1 9-16,-13-9-41 16,4-7-23-16,-2-16-62 15,-2-4-57-15,10-12-86 0,-2-11-106 16,2-15 204-16</inkml:trace>
  <inkml:trace contextRef="#ctx0" brushRef="#br0" timeOffset="35527.92">11858 7591 921 0,'-10'19'171'0,"12"-5"160"0,9-6-103 0,25-8-58 0,15-7-36 0,26-13-39 0,8 1-23 0,10-3-46 15,-7 4-11-15,-9 4-6 16,0-1-19-16,-5 2-184 15,-1 5 140-15</inkml:trace>
  <inkml:trace contextRef="#ctx0" brushRef="#br0" timeOffset="50787.98">2195 8761 333 0,'-2'-7'95'0,"-2"0"83"0,4 0-40 0,-3-4-9 0,3 5-19 0,-4 0-5 15,4 4-10-15,-1 2-9 16,1 0-20-16,-2 2-13 15,-4 2-7-15,-2-4 1 16,-1 5-3-16,-2-2-3 16,-2-1-15-16,10 6-8 0,-11-7-3 15,-5-1 2-15,0-1 0 16,-5-4 0-16,-9 0-4 16,0 4-3-16,-7-1-6 15,-5 2-1-15,4 0-1 16,3 3-2-16,9 7 0 15,3-2-3-15,8 9-1 16,4-1 0-16,8 4 2 16,-1 4 2-16,7 9 1 15,2-1-1-15,7 7 0 16,1 5 0-16,1 8 0 16,-2 3 0-16,-1 18 2 15,0 4 0-15,-8 7 0 16,0 4 0-16,0 0-1 15,-3 2 1-15,3-3-1 16,0-11 2-16,0-8-1 0,-3-5 1 16,-2-7 0-1,-4 0-1-15,-4-12 1 0,4 1-1 16,4-7 0-16,-3 0-1 0,5-3-1 16,1 4 1-1,2 5-1-15,0 2 0 16,0 8-2-16,0-1 0 15,0 1 1-15,-1-2 1 16,-4-5 3-16,3-7 0 16,1-12-1-16,-2-4 0 0,3-7-1 15,-2-3-1-15,0-1 0 16,2 4 1-16,0-1 0 16,0-5-1-16,2-6 0 15,0 4 1-15,-2-9-1 16,0 0 0-16,1 0 0 15,-1 0 0-15,2 0-3 16,4 2 0-16,-4 3 0 16,1 4 0-16,0 2 3 15,-1 2 0-15,2-2 0 16,-1 0 0-16,-3 0 0 16,2 2 0-16,0 4 0 0,-1 3 0 15,-1 4 0-15,0 1 1 16,0-1 0-16,0-4 0 15,3-12-1 1,0-1 0-16,-1-7 0 16,3 0-1-16,3 0 1 15,0 0-1-15,-4 1 1 0,1-1 0 16,-2 0 0-16,-1 0 1 16,-1 0 0-16,4-1 0 15,1-7 0-15,-2-2 0 16,5-2-1-16,-1 2 0 15,1-1 0-15,4 6 0 0,-4 5 0 16,-1 0 2-16,-1 5 0 16,-6-5 0-16,-1 0 1 15,5 3-2-15,3-3 1 16,-3-3 1-16,12-6 0 16,0 1 0-16,12 0-1 15,4 2-1-15,6 2-2 16,-3 3 0-16,4 1 1 15,-4 5 0-15,-6 1 4 16,-5 2 2-16,4 4 1 16,-2 1 1-16,-1-4 3 15,8-1 9-15,-6-6 5 16,5-2 3-16,5-2-5 16,6-4-11-16,18 1-5 15,2 2-4-15,12 3-1 16,-6 2 0-16,-7 4 0 15,-7 5 2-15,-13 3-13 16,-7 0-29-16,-7 2-121 16,-6-9 99-16</inkml:trace>
  <inkml:trace contextRef="#ctx0" brushRef="#br0" timeOffset="53778.72">2271 8751 338 0,'0'-31'95'0,"0"1"82"0,0-5-77 0,-3 7-6 0,-1 14-10 16,0 7 9-16,-1 18 8 15,-1 10 11-15,-4 6 0 0,-2 3 2 16,-6-7-2 0,1 1-13-16,-13-13-11 15,0-3-5-15,6-3-6 16,-4-4-8-16,-1-1-22 15,-5 0-14-15,-18 0-25 16,1 0-3-16,9 0-5 0,2 6-2 16,15 5-2-16,3 8-1 15,8 10 2-15,-5 5 0 0,5 14 4 16,-1 10 2-16,3 10 3 16,4 4 0-16,-3 6-1 15,1 1-2 1,1-1-3-16,6 1 0 15,1 5-1-15,4-5 1 16,6 1 0-16,-1-3 0 0,6-13 2 16,1-3 0-16,8-17 0 15,-4-9-1-15,4-11-1 16,3-12 1-16,-1-12 1 16,4 2 0-16,5-4 0 15,-1-1 1-15,4-2 0 16,0 5-1-16,2 8 1 15,-1-2-1-15,5 12 1 16,1-6-1-16,1-2-1 16,-2 1 1-16,1-3 0 15,1-2 1-15,-3-1 0 16,3-5 1-16,5-8 15 16,10-3 4-16,4-8 2 15,5 0-1-15,4 0-16 16,-2 3-3-16,-3 7-3 0,1 3 0 15,-6 6 0-15,-2 4 1 16,-5 7 0 0,-8 2 0-16,-10 1 1 0,-11 0 1 15,-15 1 2-15,-7-3 2 0,-8 1 4 16,-10-4 2 0,-17-4-1-16,-9-2 0 15,-13-3-4-15,-3-5-3 16,-5-1-2-16,-2 0-2 15,-13-1-2-15,-3 7 0 16,-19 0-1-16,4 7 0 16,1 2 0-16,7-4 0 0,22 0 1 15,1-1 0-15,9-8-1 16,4-1 0-16,1-6 1 16,11 0-1-16,8 3-1 15,1-3-1-15,9 5 0 16,1 3-1-16,6 6-4 15,5 5-1-15,7 4-1 16,2 4 0-16,1 3 5 16,4-2 2-16,-1 1 2 15,-3-7 0-15,6-3 1 16,-5-4 1-16,-3-4 3 16,0-1 1-16,-13-7 2 15,-1-5-2-15,-11-7 0 16,-4-7-1-16,-2-17-1 15,1-7-1-15,-3-23 0 16,3-19 0-16,4-16 0 0,3-6 2 16,9 0-2-16,4 9 3 15,16 12-8 1,1 5-1-16,5 17 1 0,3 2-4 16,-8 18 6-16,4 8 0 15,-6 19-3-15,3 9 0 16,-8 16-1-16,2 0-2 15,1 7 0-15,5 2 0 16,-5 2 4-16,5-3 0 16,-2-3 2-16,2-4 1 15,1-4 1-15,1-6 1 0,2-2 0 16,1-4-1-16,1 1-1 16,2 2-1-16,1-1-1 15,7 0-2-15,6 2-3 16,10 0 0-16,8 2 0 15,6-1 0-15,8-7 3 16,1 1 1-16,3-3 1 16,8-3-1-16,8 2 1 15,6 2-1-15,4 7 2 16,-5 5 0-16,-13 0 2 16,-16 3 0-16,-12 3 0 15,-10 3 1-15,-18 5 1 0,-3 1 2 16,-10 1 5-1,-5-3 2-15,-9-2 3 0,-2-3 1 16,-7-2 11 0,-7-7 4-16,-11 0 3 15,-12-8 0-15,-19 0-14 0,-11-1-6 16,-24-6-7-16,-2 1-1 16,-8 4-3-16,3 3-2 15,-16 1-1-15,1 4-1 16,10 4-4-16,15 0-1 15,39 10-4-15,19 1-2 0,23 4-10 16,10 2-4-16,11 2-2 16,10 2 1-1,4 8 18-15,4-2 7 0,6 8 7 16,1 5 2-16,-3 12-4 16,1 8-1-16,-7 26 0 15,-5 16 1-15,-8 23 0 16,-4 8 0-16,-7 11-1 15,-5-7 0-15,-1-2-1 16,2-4-1-16,1-10 1 16,3-10 0-16,1-19-1 15,4-12-1-15,8-22-1 16,4-12-2-16,20-16-2 16,10-8-1-16,23-9 0 15,8-6 1-15,15-6 1 16,-1-2 2-16,7-10-9 15,17-3-18-15,12 2-121 16,11-2-272-16,8 7 252 0</inkml:trace>
  <inkml:trace contextRef="#ctx0" brushRef="#br0" timeOffset="54626.73">6415 8945 480 0,'3'-9'141'0,"-1"6"101"0,-1 3-2 0,4 4-27 0,-2 15-56 0,2 3-34 0,8 15-69 16,4 10-23-16,0 5-22 16,2 0-5-16,2-9 1 15,-7-9 1-15,-1-15 1 16,-2-9 3-16,-8-13 6 15,-3-7 0-15,-6-18 0 16,-7-7 5-16,0-8 28 0,1-2 13 16,-1 4 23-16,2 3-6 15,3 8-35 1,5 3-15-16,6 7-27 16,7 2-2-16,4-2-3 0,9-1-24 15,12-6-135-15,8-1-115 16,9 1 138-1</inkml:trace>
  <inkml:trace contextRef="#ctx0" brushRef="#br0" timeOffset="55226.08">6918 8887 971 0,'-1'33'125'0,"1"-6"75"0,1-11-58 0,4-5-27 0,6-11-30 0,2-8 1 0,7-11-34 16,7-6-14-16,1-7-15 15,4 2-6-15,-5 3-4 16,-7 2-1-16,-5 8 27 16,-6-1 15-16,-11 11 19 15,-7-3 5-15,-16 7-26 16,-7 3-15-16,-9 8-28 16,-1 12-6-16,2 17-11 15,4 7-4-15,15 16-2 16,1 6 0-16,18 2 8 15,12-5-35-15,17-13-37 0,10-12-12 16,14-22-8 0,4-4-4-16,8-12 25 0,2-3 1 15,7-1-8-15,1-11 35 16,-2-5 17-16,-9-2 13 16,-18-5 35-16,-16 0 37 15,-20 0 58-15,-6 4 20 16,-20-1 0-1,-9 5-25-15,-17 7-60 0,0 8-21 16,-2 9-26-16,5 9-6 16,14 12-8-16,7 7-2 15,18 0 1-15,12 1 0 0,17-11 6 16,11-14 2 0,9-12 4-16,0-11 4 0,-3-10 5 15,-7-3 4 1,-12-9 23-16,-6 3 11 0,-8-2 24 15,-6 7 4-15,-5 7-17 16,-2 10-13-16,-1 14-32 16,1 8-12-16,2 19-9 15,2 8 2-15,7 2-55 16,9-1-43-16,15-12-157 16,9-11-94-16,9-8 191 15</inkml:trace>
  <inkml:trace contextRef="#ctx0" brushRef="#br0" timeOffset="55583.62">8133 9015 666 0,'13'-18'196'16,"-12"4"190"-16,-9-3-49 0,-14 7-105 0,-9 1-66 0,-20 10-93 0,-1 7-33 16,2 11-41-16,9 8-9 0,20 9-5 15,13 4-2-15,13-4 1 16,12-11-2-1,21-12-10-15,10-12 3 0,2-15 4 16,2-1 7 0,-9-17 15-16,-9-6 4 0,0-6 3 15,-9-10 14-15,-8-9 15 16,-4-5 5-16,-10-10 14 16,-3-6-2-16,-6-14 3 15,-5 5-4-15,0 29-8 16,0 16-12-16,6 50-28 15,-5 31-6-15,2 47-18 16,1 20 0-16,5 31 8 16,2 6 4-16,5-2 3 15,15 1-36-15,9-32-87 16,2-14-138-16,12-35 136 16</inkml:trace>
  <inkml:trace contextRef="#ctx0" brushRef="#br0" timeOffset="55976.05">9424 8859 1321 0,'4'15'107'0,"1"12"23"15,-5 6-2-15,0 18-82 0,0 4-24 0,3 10-15 0,8 6-4 0,0-4-1 16,2 0 0-16,0-7-30 0,-1-10-71 16,2-18 61-16</inkml:trace>
  <inkml:trace contextRef="#ctx0" brushRef="#br0" timeOffset="56160.09">9338 8717 1419 0,'-17'4'54'0,"3"1"-2"0,4-2-29 0,6 2-23 0,4 1 0 0,8-4-82 0,9-2-109 0,24 0 114 16</inkml:trace>
  <inkml:trace contextRef="#ctx0" brushRef="#br0" timeOffset="56642.38">9741 9105 740 0,'9'60'164'0,"-6"-8"193"0,0-10-207 0,-4-7-8 0,-2-21-40 0,-5-3-6 0,3-13-25 0,-1-7-13 0,6-8-27 16,3-7-14-16,6-1-16 15,9-4-2-15,1-1 1 16,4 4 5-16,1 8 1 0,0 9 2 16,1 9-2-1,0 8-3-15,2 6-3 16,3 0 0-16,5 8 0 15,-2-1 0-15,3 2-2 16,0 1-1-16,-6-8-29 0,0-2-10 16,-3-6-2-16,-6-8-5 15,2-3 27-15,1-13 9 0,-2-6 7 16,-1-10 6-16,-1-7 29 16,-4-4 21-16,-5-10 49 15,-3-6 19 1,-8-12 1-16,-5-3-8 15,-9-5-34-15,-2 4-16 0,-6 13-19 16,5 15-9-16,6 26-17 16,3 10-12-16,8 30-16 15,3 16-6-15,5 26-2 16,1 9 6-16,9 17 9 16,0 4 3-16,0 12 5 15,6-4-34-15,-7-8-118 16,5-4-38-16,3-29-172 15,4-6 176-15</inkml:trace>
  <inkml:trace contextRef="#ctx0" brushRef="#br0" timeOffset="56844.42">10145 8989 1172 0,'-19'35'94'0,"4"-6"86"0,31-7-102 0,17-11 25 0,27-14-1 0,22-10-2 15,19-14-38-15,10-3-30 16,24-9-12-16,-5-2-40 0,-7-3 19 16</inkml:trace>
  <inkml:trace contextRef="#ctx0" brushRef="#br0" timeOffset="81366.45">13041 9196 255 0,'0'8'115'0,"0"1"139"0,-2-5 7 0,2-1-6 0,0 0-19 16,0-3-33-16,2 3-23 0,-2 3-60 0,0 4-26 0,0 9-56 0,-2 11-17 0,-1 12-18 16,3 10-4-16,2 18-2 15,1 2-1-15,8 2-13 16,-2-4-4-16,3-13-12 15,-6-15-15-15,0-20-37 16,-6-20-37-16,-3-12-35 16,-2-18 5-16,1-23 15 15,-4-13 38 1,3-15 54-16,0-5 29 0,4-9 109 16,2 2 40-16,9 1 45 15,1 2 7-15,6 21-26 16,10 14-14-16,8 21-27 15,1 13-22-15,2 15-44 16,-7 7-19-16,-4 11-21 16,-6 3-2-16,-18 12 2 15,-5 4 0-15,-14 3 1 16,-12 5-1-16,-15 0-7 0,-2 2-21 16,-3-7-85-1,7-3-52-15,14-9-155 0,10-9 156 16</inkml:trace>
  <inkml:trace contextRef="#ctx0" brushRef="#br0" timeOffset="81578.64">13579 8602 998 0,'9'-27'133'0,"-4"8"148"0,-3 6-103 0,2 18-37 0,-4 8-43 0,2 18-46 0,1 10-13 0,-3 16-13 16,8 7-1-16,-3 14-19 16,3 10-4-16,1 21 17 0,-1 8-54 15,0 2 30-15</inkml:trace>
  <inkml:trace contextRef="#ctx0" brushRef="#br0" timeOffset="81959.89">14068 9332 1294 0,'-5'-26'178'0,"-7"0"145"0,-12 4-167 15,-3-2-6-15,-11 3-81 0,-1-2-26 0,-2 13-33 0,-3 13-10 16,11 29-16-16,-2 12-4 0,13 21-3 0,6 4-6 0,18-10-15 16,9-12-5-16,15-22 8 15,8-14 9-15,-1-19 32 16,5-4 11-16,-5-15 22 16,-5-2 10-16,-11-8 14 15,-2-3 5-15,-4-2-3 0,-3 2-7 16,-5 15-19-1,-3 22-11-15,3-2-19 16,2 26-7-16,-4 20-3 16,2 4 0-16,8 7-51 15,7-1-28-15,15-5-135 16,3-7-119-16,18-14 197 16</inkml:trace>
  <inkml:trace contextRef="#ctx0" brushRef="#br0" timeOffset="82535.35">14521 9105 1397 0,'-11'7'132'0,"-10"6"66"0,-4 17-85 0,0 9-34 0,1 10-50 0,5 5-13 0,10 0-14 0,7 1-2 0,7-13-2 0,12-2-1 0,4-12 0 15,7-3 1-15,8-12 0 16,2-5 2-16,8-19 4 16,-3-5 3-16,2-15 6 15,-2-1 10-15,-5-4 30 16,-11 3 20-16,-26 1 39 16,-10 5 6-16,-21 5-22 15,-10 6-20-15,1 20-46 16,-1 8-19-16,12 24-16 15,6 12-5-15,12 5 0 16,9-1 1-16,14-1 4 16,10-10 1-16,17-13 2 15,7-7 1-15,10-21 3 16,3-6 4-16,-8-13 2 16,-3-8 1-16,-18-11 2 0,-1-3-1 15,-6-6 2-15,-5 1 1 16,-5 13-5-16,-6 0-3 15,0 20-6-15,0 10-7 16,-2 19 0-16,8 10 0 0,7 11 3 16,2-1 3-16,6-1 2 31,-1-4 1-31,-1 2 1 0,-5-1 0 16,-17 3 3-16,-7 1 0 15,-18 2 4-15,-12-5 1 0,-7 0-4 16,-10-8-8-1,-2-11-43-15,-1-3-40 16,0-15-138-16,8-3-116 0,5-8 182 16</inkml:trace>
  <inkml:trace contextRef="#ctx0" brushRef="#br0" timeOffset="83224.47">16594 8572 1128 0,'-8'1'193'0,"2"1"143"0,-4 13-94 0,5 8-28 0,-1 14-74 0,4 8-30 16,2 18-52-16,0 11-15 0,0 16-20 0,-1 12-8 16,-2 4-7-16,-5-2 0 15,3-9-36 1,-3-12-49-16,5-4-163 16,0-3-192-16,4-10 234 15</inkml:trace>
  <inkml:trace contextRef="#ctx0" brushRef="#br0" timeOffset="83824.34">16277 9399 1492 0,'12'-23'117'0,"6"-4"75"0,-1 0-13 0,8-9-34 0,4-3-22 0,5-12-40 0,-1-1-11 0,10-5-16 0,0-1-6 0,7 3-11 16,1 3-6-16,-3 6-7 16,0 11-1-16,-4 13-4 15,-5 13-2-15,-7 20-12 16,-7 12-7-16,-4 28-6 16,-9 14 0-16,-12 26 4 15,-1 4-14-15,-10 2-7 16,0-8-1-16,4-25 1 15,3-10 16-15,2-29 10 16,2-9 2-16,6-14 4 16,-1-9 3-16,5-16-1 15,2-6 0-15,4-4-6 16,3 5-4-16,3 12-8 0,2 10-4 16,1 15-2-16,2 12 1 15,1 7 6-15,5-1 3 16,5-5 4-16,3-10 2 15,19-12 3-15,5-9-1 16,6-7 18-16,4-7 6 0,-22-3 16 16,-9 0 7-1,-27-9-7-15,-15 3-3 0,-13-4-8 16,-10 9-2 0,-14 13-16-16,-2 9-8 0,-1 31-18 15,1 15-6-15,14 17 1 16,7 3 3-1,22-2 4-15,12-4 1 16,30-14 0-16,16-5-1 16,16-12-38-16,-3-5-30 0,1-8-109 15,-12-10-70-15,5-8 138 16</inkml:trace>
  <inkml:trace contextRef="#ctx0" brushRef="#br0" timeOffset="84810.7">18790 9311 1590 0,'1'-12'139'15,"1"5"65"-15,1 3-11 0,-3 11-66 0,2 11-48 0,1 13-54 0,5 7-11 0,6 5-8 16,2 2-2-16,6 0 0 16,-2-3-1-16,2-7 1 0,-6-7 1 15,-3-7 2-15,-4-10 1 16,-9-10 3 0,2 1 1-16,-12-16 2 15,6-8 1-15,-4-11-4 16,5-10 12-16,3-7 12 15,-2-7-1-15,4-5 1 16,-1 4-18-16,9 7-17 0,4 12-6 16,0 19-11-1,2 8-15-15,6 16-64 0,1 7-48 16,14 6-92-16,1-1-24 16,4-5 23-1,4-8 46-15,-3 0 102 0,-2-4 41 16,1-3 46-16,-1 4 4 15,-8-7 31-15,-4 2 19 16,-17-5 47-16,-1-1 24 16,-9 0 5-16,1 5-7 0,-3-2-29 15,3 3-17-15,0 4-15 16,5 1-1-16,3 0 1 16,-4 0 7-16,5-2 8 15,-1-1 6-15,-4-3 13 16,10 7 4-16,-17-10-4 15,-5 1-3-15,-7-8-14 16,-17-4-15-16,1 9-21 16,-5 7-12-16,-2 19-25 0,-3 10-3 15,7 16-7 1,4 9-2-16,19 7-1 16,3 3 2-16,15 2 2 15,12-4 1-15,12-6 2 16,12-8 1-16,16-19-14 15,4-9-18-15,7-25-79 16,-4-13-51-16,4-27-232 0,4-13 222 16</inkml:trace>
  <inkml:trace contextRef="#ctx0" brushRef="#br0" timeOffset="84972.73">20161 8472 1940 0,'-26'0'147'0,"1"13"71"0,-2 14-39 0,5 29-54 0,3 4-32 0,13 21-37 0,4 9-15 0,10 14-25 15,3 6-7-15,2 2-3 16,1-6-21 0,4-12-96-16,-6-1-30 0,1-14 56 15</inkml:trace>
  <inkml:trace contextRef="#ctx0" brushRef="#br0" timeOffset="85588.55">19878 9278 1720 0,'26'-22'87'0,"3"1"26"0,9 3 13 0,13-1-27 0,9 3-22 0,6 3-36 0,-1-1-12 0,-4 12-8 0,-15 2-3 16,-14 12-12-1,-7 3-5-15,-22 22-1 0,-3 0 1 16,-11 6 2-16,0 6 1 16,9-11-2-16,9-7-2 15,5-12 1-15,6-6 2 16,4-15 4-16,-2-7 2 0,7-7 22 15,5-8 1-15,-6-10 14 16,1 1 6-16,-2-5-12 16,-7 3 0-16,-6 11-16 15,-4 7-5-15,-8 17-9 16,2 0-7-16,-5 24-3 16,0 4-4-16,3 8 0 15,4-4 1 1,14-12 3-16,8-7 1 0,12-13 3 15,8-10 2-15,11-4 0 16,3-1 0-16,3-4-3 16,-8 8-1-16,-8 11-3 15,-7 4-4-15,-13 18-5 16,-4 10-1-16,-12 1-7 16,-4 5-15-16,-3-7 9 15,-4-7 2-15,0-11 17 16,-4-10 19-16,1-11 6 0,1-9 4 15,2-12 12 1,0-9 5-16,6-12-4 0,5-7-9 0,8 2-23 31,0 3-10-31,3 11-43 16,2 6-32-16,4 13-113 0,-1 2-96 16,13 7 159-16</inkml:trace>
  <inkml:trace contextRef="#ctx0" brushRef="#br0" timeOffset="85908.99">21598 9136 1058 0,'3'36'157'0,"0"5"207"0,-6-9-227 16,-3 1 16-16,-12-12-35 0,3-3-24 0,-1-10-33 16,-8-3-14-16,7-3-27 15,-4-2-8-15,7 0-11 16,6 4-2-16,8-4 1 15,0-4 23-15,19-9 13 16,5-7 8-16,17-12 30 16,3-9-7-16,6-5 5 15,1 5-3-15,-10 14-21 16,-5 7-13-16,-1 20-11 16,-8 9-5-16,-5 10-9 0,-3 7-2 15,-3 8-10 1,1 4-10-16,-1 2-58 15,-2 5-34-15,6-15-128 16,9 2 120-16</inkml:trace>
  <inkml:trace contextRef="#ctx0" brushRef="#br0" timeOffset="86359.21">22663 9013 820 0,'-18'-25'230'0,"-1"3"187"0,18 14-104 0,1 6-44 0,14 17-98 16,7 13-43-16,5 27-66 16,4 10-30-16,8 12-18 15,5-4-4-15,6-9-4 16,4-4-1-16,4-19 0 16,-3-5 1-16,-15-17 9 15,-4-4 0-15,-18-15 21 16,-4-8 14-16,-5-18 21 15,-5-10 14-15,-5-16-6 0,-4-9-9 16,-2-18-29-16,-1-5-15 16,4 5-22-16,-3 10-9 15,8 25-22-15,0 12-25 16,3 21-81-16,-1 11-72 0,20 0-257 16,3 11 259-1</inkml:trace>
  <inkml:trace contextRef="#ctx0" brushRef="#br0" timeOffset="87331.92">23739 9259 1451 0,'-10'0'174'0,"-2"-3"165"0,-11-5-109 0,-16-6-58 0,-2 0-54 0,-11 4-73 16,0 6-25-16,3 18-27 0,2 13-6 0,12 12-5 15,3-1 0-15,20-5-14 16,10-5-5-16,18-17-7 0,12-6 4 16,7-10 28-1,8-9 15-15,-1-11 34 16,1-2 15-16,-7 0 31 16,-3-11 5-16,-12 15-20 0,-7 2-16 15,-6 10-47 1,-7 18-18-16,-4 21-11 15,-8 8 4-15,0 19-30 0,0 2-20 0,17-11-22 16,12-2-9 0,18-19 42-16,2-7 29 15,3-14 35-15,-5-8 15 16,1-12 31 0,-7-9 15-16,-7-15 28 0,-4-7 6 15,-8-18-10-15,-1-14-14 16,-10-29-24-16,0-12-13 15,-4-3-17-15,0 12-4 0,7 34 2 16,0 23 2 0,-1 39-3-16,-2 18-8 0,-11 38-15 15,-2 14-7-15,-3 41-2 16,2 10 6-16,6 12 5 16,3-4 1-16,7-23-17 15,9-12-6 1,11-32-3-16,5-9 1 0,4-20 19 15,6-9 7-15,-1-12 7 16,2-8-1-16,0-13 5 16,-4-6 3-16,-4-14 5 15,-3-2 4-15,-9 2-8 16,-3 14-5-16,-7 18-14 16,-9 12-8-16,-14 25-1 15,-3 6 0-15,3 9 5 16,9-1-2-16,19-7-13 15,7-13-1-15,20-11 3 0,5-7 6 16,0-10 17-16,0-4 5 16,-5-7 3-1,-4-6 13-15,-6-5 21 16,-3-2 7-16,-8-5 2 0,-7 5-13 16,-16 14-18-16,-4 9-14 15,-14 24-13-15,-4 10-2 16,1 17-6-16,6 3 1 0,15-4-7 15,8-9-7 1,26-9-4-16,11-9 3 0,18-10 13 16,7-6 10-16,5-10 7 15,9-1 3-15,-6-11 5 16,-4 0 0-16,-26-7 24 16,-17-1 7-16,-29 1 14 15,-15 10 0-15,-34 15-32 16,-9 16-13-16,-10 24-23 15,-1 13-4-15,22 11 1 16,14 1-16-16,35-8-56 16,19-5-38-16,28-12-73 15,15-6-30-15,10-13-93 16,4-5 175-16</inkml:trace>
  <inkml:trace contextRef="#ctx0" brushRef="#br0" timeOffset="87724.48">19579 10492 2283 0,'18'37'104'0,"3"-3"35"15,-2-2-59-15,3 1-28 0,-5-5-17 0,-1 9-28 0,5 2-7 0,-4 2-32 16,2 0-36-16,3-8-121 16,10-4-120-16,5-18 166 15</inkml:trace>
  <inkml:trace contextRef="#ctx0" brushRef="#br0" timeOffset="87896.08">19788 10103 1958 0,'-25'-16'133'0,"-2"5"37"0,12 11-71 0,2 0-63 0,3 10-35 15,12-4-61-15,7 3-52 16,18 7-320-16,13 6 262 15</inkml:trace>
  <inkml:trace contextRef="#ctx0" brushRef="#br0" timeOffset="88128.1">20263 10685 853 0,'5'50'26'0,"0"-15"93"0,3-7 43 0,-2-26 36 0,2-10 27 0,1-22-49 0,1-9-44 0,-1-13-8 15,-3-12 4-15,10 0-10 16,-6 1-6-16,2 19-5 16,6 18-28-16,4 37-27 15,6 18-4-15,8 26-21 16,1 6-1-16,-3 1-11 16,-2-7-4-16,1-11-14 15,-4-7-30-15,-1-6-94 16,5-4-51-16,3-2 81 0</inkml:trace>
  <inkml:trace contextRef="#ctx0" brushRef="#br0" timeOffset="88587.27">22058 10175 1407 0,'0'7'241'0,"-3"4"174"15,-3 1-137-15,-5 4-34 0,-5 0-111 0,-9 0-41 0,-2-2-56 16,-6 0-16-16,3 5-20 16,5 6-6-16,11 10-10 15,9 1-2-15,19 5-1 16,13 2 2-16,17 2 6 16,10-2 3-16,9-2 8 15,5 0 1-15,-7-8 4 0,-2 2 2 16,-25-10 7-16,-21 0 10 15,-34-4 9-15,-21-2 0 16,-32-2-7-16,-12-3-9 16,-10-6-22-16,2-5-20 0,8-12-64 15,1-10-37-15,9-11-95 16,7-17-48 0,19-29 151-16</inkml:trace>
  <inkml:trace contextRef="#ctx0" brushRef="#br0" timeOffset="88798.78">21844 9701 1822 0,'8'3'217'0,"-5"3"183"16,8 24-222-16,-2 11-7 0,1 25-98 0,1 13-36 0,-2 21-25 0,-7 13-1 0,0 23-6 15,-2 12-2-15,1 0-29 16,9-3-37-16,4-23-183 16,10-12-325-16,10-36 334 15</inkml:trace>
  <inkml:trace contextRef="#ctx0" brushRef="#br0" timeOffset="89190.7">22409 10253 2030 0,'-2'1'136'0,"2"1"106"0,-1 4-90 15,2 7-20-15,7 6-39 0,9 20-62 0,7 13-16 0,3 24-14 0,4 6-1 0,3 3-1 16,0-6 0-16,4-11-4 16,-3-8 1-16,0-16 2 15,-7-8 1-15,-6-20 12 16,-5-8 7-16,-2-18 27 16,-4-15 20-16,1-19 18 15,-1-11 5-15,-1-23-16 16,-6-10-20-16,-4-14-26 15,0 1-16-15,0 20-22 16,7 15-20-16,-4 36-56 16,-1 8-40-16,7 12-83 15,-4 4 260-15,17 1-76 16</inkml:trace>
  <inkml:trace contextRef="#ctx0" brushRef="#br0" timeOffset="89527.46">23179 10324 1725 0,'-7'12'102'0,"-1"10"15"0,0 5-14 0,5 20-28 16,3 1-42-16,3 12-28 0,7-5-3 0,9-9-5 0,1-13-6 0,17-17-5 15,5-13 16 1,9-14 34-16,6-5 30 0,-1-9 62 16,1-1 13-16,-16-11 23 15,-8 0 2-15,-28-12-18 16,-14 2-17-16,-34-7-37 16,-17 1-22-16,-17 13-57 15,-10 14-22-15,6 35-49 16,7 16-38-16,5 29 268 15,12 6-162-15</inkml:trace>
  <inkml:trace contextRef="#ctx0" brushRef="#br0" timeOffset="175374.84">4251 9243 222 0,'-13'15'45'0,"7"2"69"0,-2-4-4 0,8-7 26 0,0-5 16 0,8-2-4 0,-4-5-7 0,4 4-38 0,-6 2-28 0,-2 0-36 16,0 0-10-16,-5 6-8 0,2-1-5 0,3 4-4 0,0-4 9 15,3 1 8-15,2-2 3 16,-2-4 5-16,8 3-4 16,0-3 9-16,3-3 4 15,-1 1 4-15,1-4 1 0,2 6-13 16,4-3-10-16,1-4 0 16,6-4-5-1,11 3-2-15,7 4 5 16,20 2-3-16,9 4-1 15,10-4 0 1,4-1 1-16,-1 3-12 16,1 8-2-16,-6 3-4 15,5 1-4-15,1 3 4 0,-6-1 0 16,-7-2 3-16,-14 3 1 0,-25-3 1 16,-6 2 1-16,-9-3-26 15,-7-3-50-15,0-6-253 16,2-2 201-16</inkml:trace>
  <inkml:trace contextRef="#ctx0" brushRef="#br0" timeOffset="197532.31">4276 10789 391 0,'-2'-5'101'15,"-6"5"130"-15,2 2-26 0,-5 7-38 0,-2-3 0 0,1 1-29 0,9 2-16 0,-8 1-16 0,0 1-14 16,-4 12-24-16,-7 4-12 0,-3 16-26 15,5 6-13-15,-3 0-5 16,11 1-2-16,2-14-7 16,9-10 7-1,10-14 24-15,-4-12 16 16,17 0 35-16,-5-8 7 0,4-1-21 16,-4-1-15-16,5-1-35 15,4 0-9-15,0-1-8 16,3-3-1-16,-2 1 0 15,6-5 0-15,3 5 4 16,5 2 5-16,3 0 10 16,15 6-2-16,5-3-3 15,4 4-5-15,6-4-10 16,-6 1 4-16,2 0-4 16,-3-5 1-16,3 1-3 0,1-3 0 15,6 4 0-15,10 0 0 16,4 11 1-16,-1 5-1 15,-11 11 0-15,-13 1 0 16,-14 11 1-16,-4 6 1 16,-12-4 2-1,-4 3 0-15,-4-11 0 0,2-2 2 16,-9-9 0-16,-1-8 2 16,-7-4 1-16,-2-2 1 15,-10-7 8-15,-1 6-4 0,-9-6 1 16,-7 2-3-1,-14 3-20-15,-11-2-4 16,-11 3-23-16,-6 1-10 0,-20-1-6 16,-21 0 1-16,-27-2 10 15,-7-5-5-15,-9 2-14 16,2 4-5-16,-1 5-1 16,3 1 13-1,16 12 30-15,13 1 12 0,41 0 7 16,10-1 2-16,27-5 17 15,7-7 9-15,19-7 15 16,7-2 8-16,13-7-6 16,9-3-8-16,16 4-10 15,10 3-8-15,31 8-10 16,21 3-3-16,34 5-3 16,7 6-1-16,10 6-1 15,13 2 1-15,3 3 1 16,-4 0 0-16,-10 0 0 0,-22 2-31 15,-12-1-84-15,-11-4-91 16,2 5 99-16</inkml:trace>
  <inkml:trace contextRef="#ctx0" brushRef="#br0" timeOffset="204503.22">10001 10450 958 0,'11'-5'142'0,"-3"-1"121"0,-5 6-31 0,-11 9-69 0,-1 5-35 0,-9 10-58 0,3 4-17 15,5 7-27-15,5-3-10 0,5 1-10 0,4-5-4 16,7 1-2-16,-2-3-2 16,-4-5-1-16,3-2-1 15,-8-5 1-15,0-1 2 0,-2-9 3 16,2-4 2 0,-5-1 3-16,5-12 3 15,10-9 23-15,1 0 16 16,8-14 18-16,6 1 1 15,8-3-5-15,-3 3-13 16,5 23-26-16,-8 6-5 16,-2 12-22-16,0 10-2 15,-7 4-10-15,4 5-16 0,-2 2-17 16,-6-3-2-16,-3-4 14 16,-3-4 17-16,-5-11 20 15,4 0 5-15,-4-15 3 16,0-2 0-16,3-12-2 15,1-1 0-15,5-1-4 16,1 3 0-16,7 9-1 16,6 6-1-16,-3 14-1 15,3 7-1-15,-3 12-3 16,-1 3-1-16,4 7-48 16,0 0-40-16,4 2-111 15,-1 1-104-15,1-6 169 16</inkml:trace>
  <inkml:trace contextRef="#ctx0" brushRef="#br0" timeOffset="204760.79">10870 10686 1164 0,'-3'21'123'0,"-6"7"109"16,1 12-165-16,3 5-9 0,8 7-43 0,8-1-8 0,18-15-7 0,2-7 0 0,1-25 16 0,2-7 23 0,-7-17 47 16,-2-7 25-16,-12-3 30 15,-3 3-5-15,-20 2-19 16,-6 3-23-16,-15-2-45 16,-2-1-18-16,-12 0-50 15,0-2-30 1,7 9-79-16,2 6-50 0,28 12 90 15</inkml:trace>
  <inkml:trace contextRef="#ctx0" brushRef="#br0" timeOffset="205069.11">11105 10715 790 0,'30'3'142'15,"-3"6"83"-15,-2 13-56 0,-3 10-52 0,4 9-69 0,-1 8-26 0,2-3-17 0,3-1-2 0,-2-8 27 0,-1-11 38 16,3-15 77-16,-6-9 32 0,-10-15 34 16,-5-9-16-16,-9-8-29 15,-5-3-14-15,-4 0-48 16,-5-3-21-16,3 0-47 15,8-1-22-15,10 3-15 16,14 4-4-16,9 3-23 16,5 2-44-16,-2-1-172 15,8 3 151-15</inkml:trace>
  <inkml:trace contextRef="#ctx0" brushRef="#br0" timeOffset="206017.49">12986 10589 631 0,'-3'4'142'0,"-4"4"131"0,6-6-31 0,-1-2-53 0,1-2-27 0,1-6-19 0,1 4-2 0,-1-4-9 15,-6 3-9-15,-8 5-35 0,-2 0-17 16,-17 2-32-16,-4 9-18 16,-19-4-16-16,-6 11-5 15,15 1-2 1,4 0-3-16,27 1-3 16,10 2-2-16,11 0 0 15,11-3 0-15,18 2 3 0,6-2 2 16,10 1 1-16,5-2 2 15,2-6 1-15,-2 2 0 0,-10-1 2 16,-9-2 1 0,-12 3 5-1,-10-1 6-15,-16 7 5 0,-7-1 1 16,-13 6-3-16,-16 2-5 0,-21 2-21 16,-7-7-19-1,-21-3-66-15,9-4-30 16,10-7-88-16,9-8-67 15,26-11-200-15,11-9 260 16</inkml:trace>
  <inkml:trace contextRef="#ctx0" brushRef="#br0" timeOffset="206232.3">12808 10117 1448 0,'9'-16'158'0,"-6"5"108"0,-11 10-15 0,2 15-66 16,-4 8-41-16,7 16-53 16,5 8-23-16,17 26-40 15,0 10-6-15,8 21-21 16,-2 7 1-16,-9 5-58 16,-1 2-65-16,1-2-185 0,-3-9-160 15,7-15 245-15</inkml:trace>
  <inkml:trace contextRef="#ctx0" brushRef="#br0" timeOffset="206576.8">13167 10538 1601 0,'10'-1'109'0,"-2"8"46"0,3 8-5 0,3 15-49 0,5 3-24 0,1 14-43 0,4 5-12 0,0 2-16 16,1-2-4-16,3-10-1 0,-1-7 0 15,3-13 2 1,-5-8 9-16,-11-12 40 16,-3-8 20-16,-9-17 36 15,-2-5 1-15,-5-16-33 16,-3-10-20-16,-3-2-35 15,0-4-12-15,10 4-21 16,2 6-32-16,12 9-86 16,0 6-54-16,9 18-189 15,8 7 202-15</inkml:trace>
  <inkml:trace contextRef="#ctx0" brushRef="#br0" timeOffset="206822">13708 10645 1159 0,'0'33'115'0,"-1"7"79"0,1 6-20 0,-5 9-76 0,2-2-23 0,9-1-47 16,4-4-8-16,7-20-3 15,8-9 14-15,2-16 48 16,6-11 24-16,-1-14 28 16,1-9 5-16,-6-15-17 15,-4 0-4 1,-18-4 1-16,-8-1-7 0,-27 7-24 15,-11 0-19-15,-13 16-53 16,-3 6-21-16,4 22-47 16,9 11-37-1,6 4-122-15,5-2-143 16,28-4 199-16</inkml:trace>
  <inkml:trace contextRef="#ctx0" brushRef="#br0" timeOffset="207406.88">14273 10740 700 0,'-5'0'145'0,"-4"2"151"0,-4-1-28 0,5 1-62 0,4 1-22 16,4-2-44-16,11 4-20 0,11-3-14 0,8-1-6 15,19 4-11-15,3 1-8 16,19 2-24-16,9 0-16 16,10 3-26-16,6-1-5 0,-9-6-16 15,-10 1-21 1,-21-5-82-16,-17-1-60 0,-9-7-158 15,-11-2-217-15,-3-6 318 16</inkml:trace>
  <inkml:trace contextRef="#ctx0" brushRef="#br0" timeOffset="207628.37">14822 10563 1150 0,'11'0'182'0,"3"5"150"0,12 6-96 0,5 11 20 0,9 5-69 0,5 0-37 0,7 11-54 0,-1-7-22 16,-4 2-32 0,-4 2-10-16,-9-7-14 15,-8-2 0-15,-20 2 4 16,-6 0 1-16,-19-1-11 16,-12 0-16-16,-15-5-58 15,-9-3-48-15,-9-11-115 16,-3-2-81-16,5-7 165 15</inkml:trace>
  <inkml:trace contextRef="#ctx0" brushRef="#br0" timeOffset="208054.31">15898 10600 1682 0,'-13'0'157'0,"-6"4"116"0,1 4-92 0,-17 2-44 0,3 5-47 16,-4 0-54-16,-2-1-14 0,7 10-18 0,10 1-4 0,10 3-5 15,11 8-2-15,16-2-1 16,6 3 0 0,13 0 6-16,-1-1 1 15,10-5 3-15,-3 1 5 16,-4-5 5-16,-9-4 2 16,-18-5 9-16,-9 2 0 15,-13-4 0-15,-14-2-2 16,-10 2-18-16,-3-5-17 15,-9-6-45-15,4-2-27 0,2-13-94 16,-3-2-80-16,6-12 146 16</inkml:trace>
  <inkml:trace contextRef="#ctx0" brushRef="#br0" timeOffset="208269.65">15800 10191 1037 0,'21'-5'240'0,"-7"9"321"16,-3 5-280-16,-8 26-43 0,-3 10-44 0,-1 22-71 0,-6 10-28 0,2 7-51 16,1 2-22-16,-4 1-19 0,5 1-12 15,1 1-63 1,2-3-41-16,2 1-156 15,6-3 144-15</inkml:trace>
  <inkml:trace contextRef="#ctx0" brushRef="#br0" timeOffset="208610.23">16324 10286 1505 0,'0'0'55'0,"-8"8"-17"0,6 7 134 0,-1 9-42 0,3 14 40 0,-1 6 4 0,-2 14-67 16,-2 7-27-16,2 12-41 0,-2 2-14 0,-3 6-17 0,3 1-7 0,1-3-10 15,2-6-3-15,10-10-10 16,-2-12 0 0,13-17-12-16,0-7-5 0,6-21-7 15,10-6-4-15,3-16-13 16,3-12-19-16,6-12-32 16,4-7-31-16,-9-7-154 15,-1 1 179-15</inkml:trace>
  <inkml:trace contextRef="#ctx0" brushRef="#br0" timeOffset="208787.18">16034 10751 1716 0,'25'5'112'15,"18"-5"82"-15,12-10-47 0,19-7-13 0,-5-10-32 0,4-4-58 0,-13-1-12 0,0 2-95 0,0 2-101 16,-7-1 97-16</inkml:trace>
  <inkml:trace contextRef="#ctx0" brushRef="#br0" timeOffset="209093.11">16863 10748 1275 0,'-23'8'227'0,"-6"-2"230"0,-1 11-242 0,-3-1-18 0,3 13-92 0,7 5-41 0,7 12-39 15,5 9-9-15,6 4-16 16,8 0-4-16,15-14-9 16,5-9-4-16,26-22-2 15,10-12 2-15,13-20 15 16,-2-9 15-16,-10-10 43 15,-5-4 16-15,-17-7 28 16,-10 4 9-16,-20 0-2 16,-16 3-6-16,-24 3-27 0,-13 2-21 15,-23 11-53-15,-9 9-25 16,-13 25-70 0,-2 12-58-16,7 23 85 15</inkml:trace>
  <inkml:trace contextRef="#ctx0" brushRef="#br0" timeOffset="211558.76">6481 11054 80 0,'-41'33'29'0,"-1"-5"48"0,10-9 29 0,7-5 32 16,9-10 42-16,7-9-10 0,10-9-2 0,7-5-5 0,5-8-14 16,1-1-8-1,0 1-32-15,0 5-11 0,-3 3-23 16,-6 8-1 0,3 4-13-16,-2 6-14 0,12 1-16 15,1-5-5-15,17-1 16 16,11-2 8-1,23-3 7-15,12 3-1 16,4 0-17-16,0 5-5 16,-12 3-10-16,-5 3-5 0,-1 5-6 15,8-2-3-15,11 2-5 16,2-3-1-16,5-2 0 16,3-3-1-16,-5-8-1 15,4-3-1-15,24-3-1 16,9 3 0-16,12 8-2 0,-2 1 0 15,-21 10 1 1,-6 6 4-16,5 10 7 16,-1 4 2-16,-2 4 2 15,-10-5-2-15,-17-4-5 16,-5 2 3-16,8-10 4 16,9-4-1-16,9-2-1 15,0 1-5-15,-10-1-4 0,-2 4-2 16,-12-1 2-16,8 1-1 15,7 0 1-15,2-1 4 16,-8-9-4-16,-3-3 1 16,-2-1-2-16,2-4-4 15,11-4 2-15,14-4 0 16,2 2 0-16,-2 1 1 16,-4 4 0-16,-7 1-1 15,0 4 0-15,9 1 1 16,4 6 0-16,-2 0 0 0,-12 2 0 15,-7 3 0 1,-3-4 0-16,3 1 0 0,15-2 0 16,-5 0-1-16,-2-4 3 15,-3 1-1-15,-2-3-1 16,8-2-1-16,20 2-1 16,2-1 1-16,-8 1-1 0,2 1 1 15,-15 2 1 1,10 4-1-16,8-4 2 15,-3 2-1-15,-9-2 0 16,-13-2 0-16,-3 1 0 16,7 0 0-16,12 1 0 15,3 1-1-15,-8 0 1 16,-6 0-1-16,-4 6 0 16,5 1 0-16,17 1 1 0,-3 7-1 15,-3 3 0-15,-10 1 1 16,-7 2-1-16,4-5 1 15,15 1 0-15,3 1 1 0,-6-3-1 16,-7-3 0-16,-7-1 0 16,4 0 0-16,19-1 0 31,1-2 0-31,-6 1 1 0,-3 1 0 16,-4-1 1-16,7-1-1 15,6 6 0-15,-7-3 0 0,-16 1 0 16,-13 0 1-16,-10-3 2 15,-2-1-1-15,-10-1 3 16,-1-6-13-16,-13-3-63 16,-11-2-50-16,-6-13 58 15</inkml:trace>
  <inkml:trace contextRef="#ctx0" brushRef="#br0" timeOffset="-204975.04">2675 11104 309 0,'-4'-1'58'0,"1"1"69"0,-3 0-4 0,1-2-25 16,1 1-21-16,4-6-42 0,0 1-14 0,7-5-2 0,3-6 0 0,3-2-3 0,-4 3-3 15,5-3-7-15,-3 5-3 0,-3 4-2 16,2 6 25 0,-10 4 31-16,-2 3 13 0,-6 5 22 15,0-2-19-15,0-1-17 16,0-4-7-16,4-2-5 15,2-7 1-15,2 3-9 16,2-3-3-16,-2 7-7 16,-2-3-3-16,-1 3 3 15,3 1 2-15,-13 0 13 16,5 1 6-16,2 1 4 16,-5 0 4-16,2-2-8 15,-4 0-4-15,-1-4-8 16,-5-5-8-16,2-5-14 15,2 0-4-15,-7-5-5 16,5 1-1-16,-2 6 0 16,0-1 1-16,3 11 1 15,-4 2 0-15,-2 13 0 16,-4 3-2-16,0 4-2 0,-1-2 2 16,2-1-1-1,1-1 0-15,5-8-3 16,-2 0-1-16,9-4-1 0,-2 1-2 15,7-2 4-15,-2 3-1 16,7 2-1-16,-4 3 2 16,6 2-1-16,-2 1 2 15,2 2 9-15,2 3 0 16,3 1 4-16,-2 7-4 16,-3 6-5-16,3 5 0 15,2 2-2-15,-2 9 0 16,-2-7-1-16,4 5 1 0,3 1 2 15,5 1 0-15,-2 7 0 16,-5-2 1-16,5 7-4 16,-5-1-1-16,4 3 1 15,1 4 0-15,-2-7-2 16,-4 0-1-16,0-7 0 16,-4-2 1-16,-4 1 1 15,-3-3 1-15,1-5-2 16,-3-2 0-16,4-5-2 0,-4-3 0 15,5-5-1 1,1-1 0-16,2-6 0 0,0 0 1 16,-2-3 2-1,2 3 1-15,-3 3 0 16,2 2 0-16,-4 6 1 16,2-4-1-16,-2-1 0 15,0-3 0-15,5-9-2 16,0-6 0-16,0-10-2 15,0 0 0-15,2-4 0 0,0 0 1 16,-2 4 3-16,1 0 0 0,2 0 0 16,-1 0 2-16,-1 6 1 15,-2 4 0-15,-1-3 0 16,-1 4-2-16,3-3-1 16,0-6 0-16,0-2-1 15,8 3-1 1,3-3 1-16,3 0 0 15,11 0 1-15,5 0 0 16,19 0-2-16,13-2 2 0,15 4-1 16,5 0 1-16,5 6 0 15,-8-4 2-15,-13 6 2 16,-8-1 0-16,-13-3 2 16,-7 4 1-16,-12-4 3 15,-4-1 6-15,-9-7 5 16,-2-4 3-16,-9 0 2 15,-4-4-5-15,-7 2-4 16,-2 2-3-16,-7 5-4 16,1-3-1-16,-7 9-4 15,-1 8-2-15,-7-2-1 0,2 3-1 16,-3-6-4-16,3 1-7 16,0-9-16-16,4 0-8 15,-8-11-27-15,-2-4-15 0,-3-12-38 16,-2-11-49-16,-5-16-321 15,5-12 304-15</inkml:trace>
  <inkml:trace contextRef="#ctx0" brushRef="#br0" timeOffset="-204052.92">6059 11885 873 0,'0'1'111'0,"0"6"76"0,-2 1-4 0,2 6-59 0,2 0-32 0,7 10-43 0,-1-2-22 16,1 5-19-16,1 3-3 15,-9 1-1-15,4 1 0 16,-5-7 1-16,-1-1 1 16,-4-10 1-16,-6-3 8 0,0-8 29 15,-2-3 10-15,1-3 11 16,-3-8-2 0,1-15-20-16,5-3-8 15,4-17-10-15,5-9-3 16,14-1-11-16,3-2-4 15,17 17-5-15,-3 8-2 16,4 19-3-16,-7 9 0 0,7 7-52 16,-5 9-51-16,6-4-157 15,4 3-131-15,-2-2 211 16</inkml:trace>
  <inkml:trace contextRef="#ctx0" brushRef="#br0" timeOffset="-203394.82">6489 11913 755 0,'0'10'92'0,"0"-4"87"0,0-1-31 0,0-2-39 0,3-1-13 0,1-1-35 15,5 1-16-15,7-4-22 16,7-1-9-16,15-11 7 16,3-5 3-16,5-2 17 15,1-2 6-15,-4 1-1 0,-8-1 4 16,-12 6 9-1,-10 1 8-15,-15 4 12 16,-10 1-3-16,-15 3-29 16,-9 3-15-16,-15 10-25 0,-2 7-7 15,-6 14-3-15,10 5-4 16,16 12-6-16,11 4-2 16,21 5 0-16,10 2 1 15,18-5 3-15,9-5 2 16,16-11 1-16,5-6 1 15,8-15 2-15,-4-2-28 0,1-10-31 16,-9-10-19-16,-2-2-24 16,-2-4 24-16,-10-6 32 15,1 1 22 1,-15 2 26-16,0 4 3 0,-15-3 61 16,-7 6 26-16,-6-4 43 15,-10 2 22-15,-8-2-29 16,-2-1-21-16,-7 7-42 15,-5 1-20-15,7 9-35 16,1 11-6-16,9 5-14 16,6 7-3-16,7 13 0 15,5 2 1-15,13 2 6 16,6-7 2-16,3-11 4 0,3-6 2 16,0-15 2-16,-1-2 1 15,-5-12 6-15,-5-6 3 16,-8-4 8-16,-1-4 5 0,-8-5 6 31,-2 7-2-31,-3 4-10 0,4 7-7 0,4 14-15 16,-2 3-6-1,5 21-4-15,8 12-13 16,13 8-46-16,4 5-33 16,27 3-146-16,16-1 140 15</inkml:trace>
  <inkml:trace contextRef="#ctx0" brushRef="#br0" timeOffset="-203013.46">7742 12249 692 0,'3'-17'169'0,"-6"-8"178"0,-10 1-30 0,-14-1-85 0,-3-2-38 0,-15 5-79 16,4 3-31-16,3 13-45 16,11 10-20-16,10 14-27 15,6 15-8-15,11 8-4 16,0 5 1-16,19-2 8 15,3-8 2-15,6-16 4 16,5-7 0-16,-4-15 3 16,-1-7 2-16,-3-18 3 15,-1-4 2-15,-12-17 3 16,0-5 1-16,-11-18 3 16,-1-10 2-16,-8-15 18 0,0-10 6 15,-4-1 4 1,2 9-1-16,10 29-13 15,0 17-5-15,3 38-4 16,5 14-7-16,-1 31-11 16,2 25-4-16,4 30-7 15,-1 23 6-15,4 19 2 16,5 6 6-16,5-5-62 16,6-9-81-16,14-28-90 0,4-21-174 0,2-40 221 15</inkml:trace>
  <inkml:trace contextRef="#ctx0" brushRef="#br0" timeOffset="-202676.69">8591 12057 1532 0,'-4'3'91'0,"3"2"35"0,1 1-64 0,5 7 7 0,4 10-36 0,5 10-10 16,10 12-18-16,-2 5-3 16,2 10-19-16,-2-8-41 15,1-8-161-15,1-8 135 0</inkml:trace>
  <inkml:trace contextRef="#ctx0" brushRef="#br0" timeOffset="-202087.77">8750 11921 1382 0,'-13'16'58'0,"1"3"-1"0,4 0-22 0,8-3-37 0,3-2-5 0,17 0-7 0,9-1-1 0,12 4-10 0,1-1-9 16,0 9-7-1,-3 5 2-15,-11 8 17 16,-6 3 14-16,-9 4 33 16,-10 0 21-16,-4-9 43 15,-7-3 17-15,1-19 19 16,-2-11-4-16,9-23-33 16,6-10-15-16,2-17-37 0,5-2-15 0,4 3-15 15,0 8-4 1,7 22-6-16,3 15-2 15,3 15 3 1,8 10 1-16,1 4 2 0,5 2 0 16,1 1 2-1,0-5 1-15,-4-11-2 0,4-2 1 16,-9-14-2 0,-8-9 1-16,-3-6 3 0,-7-6 1 15,-4-6 6-15,-5-5 0 16,-7-11 30-16,3-4 12 15,-10-26 23-15,3-6 9 16,-10-13-13-16,-9-11-10 16,4 7-12-16,-2 20-12 0,14 27-15 15,-4 18-6-15,10 35-21 16,3 13-1-16,7 39-6 16,8 16 1-16,-4 30 9 15,1 9 1-15,3-4 3 16,-3-3-1-16,11-15-29 15,-4-6-42-15,4-11-94 16,-5-6-127-16,-1-21 158 16</inkml:trace>
  <inkml:trace contextRef="#ctx0" brushRef="#br0" timeOffset="-201863.99">9357 12027 1379 0,'38'-2'50'0,"21"2"-2"0,2-9 12 0,12-2 4 0,1-7-11 0,-6-10-17 0,7-7-14 0,11-12-135 16,0-8 86-16</inkml:trace>
  <inkml:trace contextRef="#ctx0" brushRef="#br0" timeOffset="-194933.73">9588 12989 683 0,'0'6'111'0,"0"2"94"0,0 1-20 0,0-2-55 0,1 2-16 0,7 2-24 16,-2 3-7-1,4 4-20-15,-7 2-20 16,-3 6-27-16,0 0-6 16,-2 3-3-16,1-4-1 15,-1 0-1-15,1-3-1 0,-6-8-1 16,6-1-3-16,1-13 10 15,0-8 13-15,6-11 30 16,0-8 16-16,4-9 7 16,-4 2-4-16,7 2-20 15,-2 0-10 1,3 15-21-16,3 3-9 0,-1 12-15 16,2 5-3-16,4 10 2 15,6 6 1-15,0 3 3 16,4 3-2-16,-7-1 1 15,0-7 1-15,-9-7 0 16,2-7 5-16,-3-6 2 0,-5-7 1 16,-1-7 2-1,1-5 0-15,-4-6 0 16,4 1-2-16,1-2-4 16,1 1-2-16,2 9-4 15,4 5-4-15,5 14-4 16,6 11 1-16,4 14 1 0,-3 10 0 15,5 17-41-15,-9 5-32 16,3 1-56-16,-2-6-28 0,-7-16-92 16,2-12-75-16,-1-18 189 15</inkml:trace>
  <inkml:trace contextRef="#ctx0" brushRef="#br0" timeOffset="-194648.91">10550 13079 837 0,'-9'6'136'0,"-3"3"138"0,-2 6-111 0,5 5-57 16,-1 1-35-16,7 9-30 0,3 3-9 0,13 6-9 0,3 5-2 0,7-3-11 16,4-4-5-16,5-12-5 15,4-9 2-15,2-16 12 16,0-4 21-16,-12-14 52 15,-5-1 20-15,-18-3 24 16,-9-4-8-16,-15 4-44 16,-9-3-22-16,-12-3-37 15,1-1-13-15,-7-7-47 16,9 6-28-16,12 3-85 16,2 7-85-16,25 18 136 0</inkml:trace>
  <inkml:trace contextRef="#ctx0" brushRef="#br0" timeOffset="-194273.75">10907 13117 585 0,'4'-10'175'0,"-1"5"147"0,-3 2-100 15,4 8-29-15,-4 6-67 0,3 5-21 16,1 9-54-16,6 0-19 16,7 11-23-16,4 4-6 15,4-1-3 1,2 2 0-16,3-1 0 0,1-6 1 0,-2-8 3 16,-2-9 1-1,-15-8 32 1,-1 3 22-16,-9-17 63 0,1-2 26 15,0-13 7-15,-3-12-13 16,5-7-62-16,-2-10-25 16,10-4-43-16,1 2-9 15,5 7-6-15,-2 6-7 16,5 10-110-16,-1 2-53 16,1 7 85-16</inkml:trace>
  <inkml:trace contextRef="#ctx0" brushRef="#br0" timeOffset="-189837.54">13041 12951 497 0,'0'-2'153'0,"-2"-6"182"0,-5 2-48 0,2 0-63 0,-5 0-27 0,-4-4-55 15,2 2-28-15,-7 2-42 0,-7-2-13 16,-7 3-25-16,-6 5-6 15,-13 0-6-15,-4 0-6 16,4 5-8 0,4 3-6-16,19 5-7 0,7 2-4 15,13 9-5 1,9 4 0-16,14 2 2 0,8 0 4 16,16-3 4-16,4-3 2 15,10-5 2-15,0 1 0 0,-4 1 1 16,-9 1 2-1,-6 0 0-15,-12 1 2 0,-10 3 21 16,-11-6 7-16,-14 5-1 16,-5 1 2-16,-18-6-20 15,-4 5-5-15,-15-12-3 16,-1 0-1-16,-6-10-4 16,3-3-9-16,16-10-16 15,1-2-15-15,18-4-56 16,6 0-39-16,16-4-170 15,4 1 171-15</inkml:trace>
  <inkml:trace contextRef="#ctx0" brushRef="#br0" timeOffset="-189540.51">12809 12606 1053 0,'2'-4'185'0,"-5"-3"123"0,3 7-60 0,0 1-31 0,-7 7-58 0,7 5-24 0,-1 12-35 15,1 11-12-15,0 18-35 16,0 10-16-1,0 20-23-15,1 9-8 0,-1 17-5 16,0 4-13-16,0 3-74 16,-3-5-33-1,13-21-105-15,1-9-70 0,4-25 175 16</inkml:trace>
  <inkml:trace contextRef="#ctx0" brushRef="#br0" timeOffset="-189021.34">13232 12956 609 0,'0'0'139'0,"0"0"103"0,-3-3-58 16,-2 1-2-16,2 0-35 0,1 1-7 0,1 1-14 0,1 0-13 0,0 0-37 0,0 0-17 0,-2 3-27 15,7 10-9-15,7 12-7 16,7 8-3-16,7 16-9 16,2 8-3-1,2 3 0-15,5 1 0 16,-4-6 0-16,1-4 1 0,-7-17-1 16,-8-8 3-16,-6-15 5 15,-4-2-1-15,-4-14 43 16,-2-7 23-16,1-12 35 15,-2-9 11-15,0-14-33 16,0-2-23-16,6-5-37 16,2 4-13-16,3 7-10 15,-4 5-4-15,1 8-32 0,1-1-46 16,4 9-126 0,2 3-94-16,9 6 150 15</inkml:trace>
  <inkml:trace contextRef="#ctx0" brushRef="#br0" timeOffset="-188682.75">13797 13066 497 0,'-5'22'104'0,"-3"-3"71"0,8-2-11 0,0 2 13 0,2-1-34 0,4 2-23 0,-1 5-37 16,-2 2-15-16,3 10-28 15,-3-6-10-15,5 4-13 16,0 1-9-16,3-14-7 16,0-1-1-16,8-10 2 15,2-11 12-15,4-11 43 16,0-7 24-16,-1-12 43 16,-5-1 15-16,-5-6 6 15,-5 1-6-15,-9-2-23 16,-3 1-21-16,-16-3-41 15,-3 1-18-15,-13 6-24 16,-1 3-17-16,0 15-59 0,1 11-55 16,2 10-169-16,6 11 160 15</inkml:trace>
  <inkml:trace contextRef="#ctx0" brushRef="#br0" timeOffset="-188104.71">14447 13183 739 0,'3'5'172'0,"0"1"245"0,0-1-181 0,5 2-48 0,-5 0-37 0,11-1-57 0,7-3-13 0,15 0-4 15,13 2-2-15,19-2-20 16,11 2-12-16,9 3-24 16,2 1-8-16,-16-4-5 15,-11 3 0-15,-20-6-29 16,-8-2-37-16,-18-8-107 15,-4-5-75-15,-9-6 123 0</inkml:trace>
  <inkml:trace contextRef="#ctx0" brushRef="#br0" timeOffset="-187846.86">14977 13033 929 0,'0'9'188'0,"8"4"261"0,14-2-283 0,8 2-1 16,12 2-25-16,2 1-21 0,2 2-30 0,5 1-5 0,-13 3-23 16,-1-2-3-16,-13 5-14 15,-7 1-8-15,-17 4-10 16,-9-1-1-16,-19 5-4 16,-12-1-5-16,-12 6-14 15,-6-3-17-15,-7-1-69 16,0-10-40-16,2-6-82 15,5-1-62 1,18-4 155-16</inkml:trace>
  <inkml:trace contextRef="#ctx0" brushRef="#br0" timeOffset="-187299.12">16187 13303 1236 0,'-2'0'155'0,"-7"0"98"0,-9-2-64 16,-7-1-13-16,-11 1-51 0,-2-2-19 0,-13 4-45 0,1 4-14 0,-2 14-30 0,0 7-12 15,14 10-13-15,6 1-5 16,18 2-8-16,13 1 0 16,18-4 2-16,10-2 3 15,19-3 11-15,1-8 5 0,10-6 17 16,-2-5 5 0,0-2 10-16,-4 2 1 0,-20-1-2 15,-13 1 4-15,-28 3-4 16,-17 3-4-16,-20 9-31 15,-13 0-22-15,-8 0-37 16,-4 0-37-16,10-11-59 16,7-6-24-16,9-17-58 15,14-8-49-15,10-25 174 16</inkml:trace>
  <inkml:trace contextRef="#ctx0" brushRef="#br0" timeOffset="-187093.75">15977 12825 1237 0,'24'-43'171'0,"-9"10"156"0,-2 11-42 0,-10 19-52 0,2 4-35 0,-5 20-66 0,1 7-30 16,1 26-50-16,0 14-10 16,-2 25-12-1,0 14-9-15,0 21-17 16,-2 7-3-16,2-2-27 0,2-4-64 15,2-23-134-15,6-16-85 16,4-35 142-16</inkml:trace>
  <inkml:trace contextRef="#ctx0" brushRef="#br0" timeOffset="-186735.78">16556 12691 1347 0,'5'-5'163'0,"2"5"76"0,-5 9-18 0,0 7-13 0,-1 21-64 0,2 11-30 0,-1 17-44 0,0 12-15 16,-2 13-26-16,0 6-8 15,-2 2-13-15,-3 0-3 16,2-13-3-16,1-3 0 0,4-19-8 16,4-8-3-1,7-15-24-15,4-12-10 16,2-12-9-16,7-10-5 16,5-12-1-16,-1-10-7 15,9-14-31-15,4-6-12 16,-8-7-102-16,-1-4-83 0,-21-7 169 15</inkml:trace>
  <inkml:trace contextRef="#ctx0" brushRef="#br0" timeOffset="-186554.65">16466 13104 1376 0,'8'8'76'0,"4"4"54"0,7-1-44 0,18-3 11 0,2-8-28 0,8-9-44 0,5-5 14 0,2-10-130 15,-2-3-327-15,2 2 277 16</inkml:trace>
  <inkml:trace contextRef="#ctx0" brushRef="#br0" timeOffset="-186119.32">17032 13135 983 0,'-1'8'166'0,"-9"-1"163"16,6-7-176-16,4 0-4 0,3-10-54 0,3-2-13 0,8-12-7 16,-1-1 1-16,3-7 3 15,4-1-7-15,-1 0-20 16,6 1-6-16,-9 2-21 16,3 7 9-16,-14 1 13 15,3 9-8-15,-7 11 3 16,1 1-10-16,1 4-16 15,-3 8 5-15,0 10-1 16,-2 10-2-16,1 10-8 16,1 10-3-16,-2 15-5 15,2 8 0-15,-3 3 0 16,-2 2-1-16,2-5-1 16,-5-9-11-16,7-12-56 0,-1-7-34 15,2-16-96 1,3-5-80-16,5-9 159 15</inkml:trace>
  <inkml:trace contextRef="#ctx0" brushRef="#br0" timeOffset="-185933.18">17053 13621 1143 0,'-25'13'194'0,"2"1"197"0,11 0-95 15,12-1-99-15,9-5-62 0,17-5-88 0,5-3-20 0,18-6-13 0,6-6-4 16,10-3-10-16,6-3-35 16,5-1-95-16,-1-3 84 15</inkml:trace>
  <inkml:trace contextRef="#ctx0" brushRef="#br0" timeOffset="-180803.94">6046 17654 417 0,'-11'15'37'0,"-3"1"49"16,-2 9-75-16,-3-1 8 0,2-3 52 0,2-3 26 0,4-11 49 16,11-6 11-16,-3 1-13 15,2-2-15-15,-2 0-31 16,3-3-12-16,9-4-11 15,2 0-1-15,14 5 9 16,1 0-4-16,11 7 4 0,6 1 4 16,11 1-7-1,1 1-7-15,10-4-18 0,4 4-11 16,22-6-12-16,29 3 4 16,25 1-8-1,10 2-2-15,12 4-6 0,8 6-11 16,1 1-5-16,-3 4 0 15,-18 10 2-15,-9-3 2 16,-21 5-22-16,-10-5-13 16,-23-6-49-16,-25-8-48 0,-19-7-224 15,-6-14 212-15</inkml:trace>
  <inkml:trace contextRef="#ctx0" brushRef="#br0" timeOffset="-172886.09">15909 5944 857 0,'-5'0'107'0,"4"-3"158"0,-1 0-252 0,2 3-37 16,3 0 6-16,7 3 13 0,4-1 15 0,16-1 22 0,13 4 7 0,26 3 7 0,16 3-6 16,24-2-4-1,12 2 1-15,23 0 14 16,20-1 18-16,14-5 18 0,9-4 9 16,16-4-1-1,-7 0-16-15,1-10-22 0,-8 4-5 16,-9-2-18-1,-8 4 6-15,-24 6-11 0,-9 2-11 16,-41 7-3-16,-18 3-11 16,-31-1-1-16,-20-2-6 15,-37-4-10-15,-24 1-6 16,-43 2-3-16,-19-3 5 16,-43 3 10-16,-17-6 7 0,-15-1 0 15,-9 0 1-15,-13-3-1 16,1-3 0-16,3-4 0 15,-4 2 1-15,1-4-6 16,11 2-6-16,22 9 1 16,19 1 4-16,59 9 9 15,25 4 2-15,46 3-15 16,29 2-3-16,57 8-4 16,42-3 3-1,82-4-4-15,41-11-40 0,82-9 36 16</inkml:trace>
  <inkml:trace contextRef="#ctx0" brushRef="#br0" timeOffset="-170277.49">7062 13792 295 0,'-3'6'93'0,"-5"-1"81"0,2 2-54 0,-5 4-68 0,-2-3-17 0,5-1 5 0,3-7 10 16,4 0 14-16,1 0 4 0,0-2 4 15,-2 1-1-15,1-3-3 0,-3 3-2 16,3-1-16-16,-5-1-6 16,6 3-4-16,-2 0 5 15,2 0 19-15,-3-6 17 0,12-7 20 16,4-1 2-16,11-5-5 16,4-5-11-1,10-1-23-15,9 1-12 16,8 7-30-16,8 0-11 0,1 15-11 15,-11 4-1 1,-13 15 6-16,-14 4 3 16,-11 10 8-1,-9 7-3-15,-14 14-2 0,-9-1-4 16,-21 7-10-16,-2 2-1 16,-12-3-4-16,3-1 2 0,10-4 2 15,9-1-1-15,14-9 3 16,8 6-2-16,10-10-1 15,12-2-1-15,11-8-1 16,12 1 1-16,7-6 1 16,6-5 1-16,7-4 3 15,-5-2 1-15,-8-2 3 16,-7-1 0-16,-15 4 4 16,-14 1 1-16,-21 11 0 15,-8 2 0-15,-27 16-3 16,-11 3-3-16,-5 6-1 0,-1 3-1 15,14-2-1 1,10-2 0-16,26-5-2 16,5-4-2-16,21-2 0 15,10-1 0-15,12 5 2 16,6-3 1-16,10 8 1 16,-6-3 1-16,-5 9 3 15,-5-1 0-15,-19-1 3 0,-9-1 1 16,-20 0 1-16,-11-1 1 15,-23-1 2-15,-3-1 17 16,-8-13 12-16,-3-7 1 16,4-24-6-16,4-9-19 0,8-11-31 15,6-9-17-15,14 2-79 16,6 3-77-16,20 2 105 16</inkml:trace>
  <inkml:trace contextRef="#ctx0" brushRef="#br0" timeOffset="-169424.5">8231 14681 918 0,'-3'2'179'0,"1"-1"125"0,-4 4-71 0,3 1-40 0,1 7-90 15,2 4-37-15,-1 16-51 0,1 10-12 16,3 20-5 0,3 11-1-16,-1 10-3 15,3 1-18-15,-4-6-14 16,6-7 1-16,1-18 3 16,-6-9 20-16,-5-19 17 15,1-7 3-15,-4-21 18 16,-3-12 16-16,1-32 22 0,2-11 11 15,-3-31 10-15,2-7-6 16,4-4-6-16,0 0-13 16,11 15-24-16,4 15-9 15,5 21-17-15,-1 15 0 16,2 13-7-16,-4 7-2 0,-1 12-4 16,-2 5 1-16,-5 14 4 15,1-3 4-15,-9 11 3 16,-1 2 2-1,-4 5 0-15,-6 5-6 16,-4 3-31-16,-8 3-24 0,-2 2-69 16,-4-8-58-16,3-2-151 15,1-8-143-15,14-10 257 16</inkml:trace>
  <inkml:trace contextRef="#ctx0" brushRef="#br0" timeOffset="-169106.34">8573 14664 917 0,'35'-4'157'0,"-2"4"114"0,-6 15-93 0,-3 7-49 0,-9 12-63 0,-2 4-21 0,-4-1-30 16,2 0-5-16,4-4-3 0,-6-7-2 15,5-7 1-15,-9-8 1 16,0-7 22-1,-2-7 17-15,-11-12 29 0,-1-8 11 16,-12-10-4-16,-4-6-7 0,-2-10-21 16,2 0-12-1,11-5-23 1,3 4-13-16,22 6-15 0,4 0-2 16,22 7-3-1,2 6-18-15,12 4-64 0,5 2-43 16,3 9-157-16,-6 5-167 15,9 13 268-15</inkml:trace>
  <inkml:trace contextRef="#ctx0" brushRef="#br0" timeOffset="-168804.5">9217 14670 742 0,'-10'19'154'0,"3"-2"183"0,-3-4-93 0,7-7-57 0,-3 2-52 0,4-5-85 16,2 8-26-16,0 3-22 15,2 8-2-15,4 1-3 0,0 6-3 16,7-2-17 0,6 2 1-16,1-6-62 15,6-1-11-15,5-15-27 16,5-4-10-16,4-8 52 16,2-6 9-16,1-6 45 15,-5-4 1-15,0 2-20 0,-4-4-32 16,-10-1-89-16,-3 7-24 15,-9-2-26-15,-1 3 10 16,-3 11 88-16,-6-4 49 0,-1 1 64 16,-1 3 13-16</inkml:trace>
  <inkml:trace contextRef="#ctx0" brushRef="#br0" timeOffset="-168526.34">9326 14269 853 0,'-3'-6'183'0,"1"1"-60"0,-1 4 149 0,-7 1-40 0,3 1-46 0,-5 4-49 0,1 3-67 0,2-5-34 0,9-3-96 0,2-2-91 16,18-9 85-16</inkml:trace>
  <inkml:trace contextRef="#ctx0" brushRef="#br0" timeOffset="-167999.36">9657 14517 1574 0,'-6'27'75'0,"1"6"4"0,-3-3-20 15,3 8-34-15,2 0-12 0,3 4-8 0,0 5-3 0,3 2-2 0,2-6 0 0,-2-8 1 16,4-15 3-16,-4-20 10 16,-3-8 15-16,3-23 18 15,0-12 11-15,3-18 8 16,5-3-9-16,2 3-4 16,1 11-13-1,5 16-17-15,5 14-9 0,4 20-18 16,5 14-5-16,-3 29-6 15,3 10-12-15,-4 21-1 16,-1 5-89-16,4 0 7 16,-2-9 7-16,1-26-41 15,1-18 56-15,3-29-100 16,-2-16-5-16,3-31 33 0,-3-18 37 16,-3-31 109-1,-1-15 49-15,-7-4 110 16,-10 1 53-16,-2 15 60 0,-9 7-9 15,-1 21-43-15,2 22-34 16,-1 31-56-16,6 23-23 16,-3 33-57-16,6 14-15 15,-2 28-14 1,3 16-1-16,3 20 0 0,5 12-1 16,5-7-71-16,2-4-79 15,6-23-158-15,0-17-225 0,-2-29 293 16</inkml:trace>
  <inkml:trace contextRef="#ctx0" brushRef="#br0" timeOffset="-167822.04">10253 14645 1288 0,'27'4'42'0,"8"3"16"0,6-7-21 0,14-13 8 0,8-4-5 0,13-16-33 0,0-5-106 0,12-8 65 16</inkml:trace>
  <inkml:trace contextRef="#ctx0" brushRef="#br0" timeOffset="-167370.74">11691 14548 1521 0,'-19'-4'118'0,"-8"4"58"0,-3 8-31 0,-13 12-67 0,-4 9-27 0,-4 8-35 0,9 4-9 0,12-6-12 0,16 1-3 16,23-3-3-16,12-7 4 15,21 0 17-15,7-5 15 16,5 3 10-16,-4 1 0 0,-10-3-8 16,-12 3-7-1,-15-6 2-15,-7 5 0 0,-17 9-28 16,-16-2-34 0,-19 14-103-16,-7-1-45 0,-20 3-78 15,5-4-127 1,-1-17 246-16</inkml:trace>
  <inkml:trace contextRef="#ctx0" brushRef="#br0" timeOffset="-167156.74">11867 14041 1308 0,'30'-19'152'0,"-5"12"115"15,-6 12-47-15,-8 33-81 0,-4 12-21 0,-7 31-39 0,-5 12-14 16,-1 22-33-16,-1 8-12 16,1 2-21-1,3-10-28-15,5-19-87 16,2-12-70-16,10-23-313 16,7-10 289-16</inkml:trace>
  <inkml:trace contextRef="#ctx0" brushRef="#br0" timeOffset="-166823.95">11743 14714 1364 0,'14'-5'118'0,"14"-6"126"0,9-4-80 0,15-9 2 15,12-1-24-15,10-1-55 0,8 3-17 16,-6 12-31-16,-6 6-12 15,-25 18-16-15,-10 10-7 0,-10 15-39 16,-7 6-5-16,-4 13-27 16,-2-3-16-16,-2-2 39 15,-2-11 5-15,-5-18 30 16,0-4 19-16,-3-19 50 16,-1-3 23-16,-4-16 25 15,-3-9 10-15,6-16-38 16,2-4-24-16,13-2-30 15,6-4-12-15,22 4-15 16,3 4-2-16,11 2-55 16,8 3-53-16,16 0 63 15</inkml:trace>
  <inkml:trace contextRef="#ctx0" brushRef="#br0" timeOffset="-164527.81">8818 16155 569 0,'0'4'88'0,"0"-1"77"0,-5-2-62 0,0 6-17 15,-1-4-29-15,0 0 9 0,-5-1-3 0,6-2 9 0,0 0 14 16,4 0-18-16,2 0-14 15,7-2 3-15,16-1 14 16,9 0 12 0,8-5 3-16,-2-2-12 0,9 2-32 15,-7 1-13-15,-5 5-16 16,-4 4-1-16,-9 7-1 16,-5 5 1-16,-11 10 2 15,-5 4 1-15,-8 10-3 16,-7 6-3-16,-9 5-6 15,0 8-3-15,3 0-2 16,0 4-2-16,11-4 1 16,2 1 1-16,9-6-2 15,5-1 1-15,8-13-3 16,3 0 2-16,6-12 0 0,2 1 2 16,1-2 2-16,0 1 1 15,-4 0 2-15,-7 4 2 16,-10 5 1-16,-10 3 0 15,-18 6-8-15,-9 2-10 0,-9 4-14 16,-5 1-10-16,6-1 4 31,5-9 7-31,9-5 11 0,8-4 7 16,13-4 0-16,8 1-1 16,10-4 10-16,11 2 8 15,5 4 9-15,6 4 2 16,-1 3-7-16,-2 3-4 15,-15 8 10-15,-4 3 3 0,-19 14 4 16,-8 7 1-16,-17 4-9 16,-12 0-3-16,-11-6-2 15,-8-5-7-15,-6-17-71 16,-8-14-53-16,-5-29-128 0,3-10-101 16,18-47 192-1</inkml:trace>
  <inkml:trace contextRef="#ctx0" brushRef="#br0" timeOffset="-163489.73">10206 16857 819 0,'-3'14'126'15,"0"7"112"-15,-2 1-23 0,5 3-65 0,-3 5-32 0,4 10-56 0,1 7-27 0,-2 14-27 0,5 1-3 16,-7 7-3-16,2 1-1 15,-3-6-21 1,-2-5-2-16,1-18 0 16,-6-7 1-16,2-18 22 15,8-13 6-15,-8-1 18 16,0-16 17-16,-4-23 34 0,-1-15 8 16,2-23 7-1,3-15-10-15,13-6-32 16,8-2-9-16,15 16-17 15,4 17-5-15,-2 21-5 0,1 14-6 16,-6 19-7-16,-1 6-3 16,-4 13 2-16,-4 3 2 15,-6 11 5-15,-7 2 4 16,-6 4 3-16,-5 7 0 16,-8-3-17-16,2 4-34 15,-5-1-75-15,2-9-54 0,-1-7-210 16,7-5 217-1</inkml:trace>
  <inkml:trace contextRef="#ctx0" brushRef="#br0" timeOffset="-163103.27">10627 16985 1081 0,'29'22'167'0,"-4"2"97"0,-9 4-96 15,-7-1-42-15,-10-3-69 0,-9-1-5 0,-7-4-33 16,-4 2-6-16,2-6-7 16,-1 0-3-16,9-8-8 15,3-7-4-15,8-11-2 0,3-3 1 16,8-14 9-16,5-7 4 16,8-7 21-16,5-10 9 15,11-7 12-15,6-1 3 16,1 7-13-16,0 4-8 15,-2 16-15-15,-12 7-8 0,-3 23-4 16,-10 6-1 0,-1 21 1-16,-3 6 3 15,-5 13 5-15,0 6 3 0,-5-1-2 16,2 1-1 0,-2-9-3-16,4-4-2 0,3-9-2 15,1-10 2-15,5-9-41 16,-2-6-75-1,-1-15-248-15,6-14 209 0</inkml:trace>
  <inkml:trace contextRef="#ctx0" brushRef="#br0" timeOffset="-162924.31">10998 16613 1417 0,'2'9'28'0,"-1"-4"-63"0,1-5-76 0,7-8 59 0</inkml:trace>
  <inkml:trace contextRef="#ctx0" brushRef="#br0" timeOffset="-162458.15">11347 16901 1329 0,'-16'29'148'15,"2"-4"83"-15,3-12-95 16,3-9-19-16,8-4-68 16,0-6-10-16,14-7-27 15,8-7-8-15,14-12-1 16,4-4 0-16,10 0-3 16,2-4 0-16,2 17-2 0,0 7 0 15,-10 16 2 1,-6 6-1-16,-10 16 2 15,-6 4-1-15,-3 10-1 16,5 6-2-16,-2 9-12 16,-2 3 0-16,1-10 0 0,-4-5-1 15,4-22 10-15,-4-5 0 16,5-14 1 0,-3-3 7-16,2-11 16 0,-1-2 10 15,2-16 32-15,8-10 5 16,-3-20-5-16,1-14 4 0,1-18-6 15,-9-3 4 1,-4-2 18 0,-3 3-5-16,-18 19-6 0,-3 11-14 15,-8 20-22-15,2 11-2 16,1 25-10-16,4 16-9 16,1 31-10-16,5 14-7 15,12 36-11-15,4 13 4 0,14 26-9 16,-4 4-29-16,6 5-127 15,1-10-46-15,0-21-439 16,8-10 387-16</inkml:trace>
  <inkml:trace contextRef="#ctx0" brushRef="#br0" timeOffset="-162260.23">11894 16562 1529 0,'3'22'107'0,"11"4"43"0,12-1-57 0,21-3-41 0,16-9-14 0,13-17-9 0,3-5-4 0,1-18 1 16,-6-8-46-16,4-4-179 0,5-5 141 0</inkml:trace>
  <inkml:trace contextRef="#ctx0" brushRef="#br0" timeOffset="-161741.64">13511 16824 972 0,'-8'8'349'0,"7"0"-264"0,1 1 119 0,3 1-69 0,9 10-38 16,-1 4-10-16,2 6-21 0,1 8-22 0,-4 9-23 0,1 4-6 0,5 13-14 0,-4 1-1 0,9-8-86 15,-2-7-60-15,6-23 77 16</inkml:trace>
  <inkml:trace contextRef="#ctx0" brushRef="#br0" timeOffset="-161570.24">13568 16338 1480 0,'-28'22'108'0,"2"-1"57"0,4-1-88 0,8-1-83 16,6 2-44-16,5-10-97 0,3-3-92 16,22-3 125-16</inkml:trace>
  <inkml:trace contextRef="#ctx0" brushRef="#br0" timeOffset="-161258.14">13976 16903 1288 0,'10'55'39'0,"-5"2"-8"0,1-10-18 0,-6-3-4 15,0-6-1-15,0-13-6 0,0-9 25 0,2-16 52 16,-1-8 29-16,1-12 56 16,-1-12 4-16,2-7-15 15,5-4-19-15,2 2-36 16,6-3-23-16,1 13-27 15,8 5-13-15,7 14-20 16,-2 5-10-16,12 19-10 16,-1 6-2-16,-1 11-1 15,-1 4-7-15,-6 13-20 16,0 3-24-16,-6 7-47 16,-1 4-19-16,-14-11-70 15,2-6-34-15,-1-21 129 16</inkml:trace>
  <inkml:trace contextRef="#ctx0" brushRef="#br0" timeOffset="-160990.73">14679 16217 1336 0,'3'-44'179'0,"-2"17"168"0,2 7-65 0,-3 26-86 0,0 10-41 0,0 25-70 0,-1 15-24 15,-1 23-26-15,1 16-11 0,1 18-12 16,0 10-6-16,1 2-4 16,10-2-1-16,11-16-35 15,5-9-31 1,11-24-20-16,0-17-13 0,3-24 23 16,-2-17 23-16,-2-16-3 15,-1-10 4-15,-8-20-83 16,-2-8-62-16,-1-14 110 15</inkml:trace>
  <inkml:trace contextRef="#ctx0" brushRef="#br0" timeOffset="-160808.83">14562 16540 1863 0,'17'16'91'16,"23"0"23"-16,12-7-42 0,25-4-22 0,2-5-17 0,4-6-15 0,-12-7-15 16,-11-12-96-16,-4-5 67 15</inkml:trace>
  <inkml:trace contextRef="#ctx0" brushRef="#br0" timeOffset="-127446.83">10304 10928 710 0,'-8'3'167'0,"-3"3"142"0,3 7-139 0,-3 2-18 0,-9 8-51 0,2-8-2 0,4 1-9 15,-5-5-2-15,10-5-7 0,1-4-8 16,8-2-18-16,0 0-11 0,3 3-19 16,5 5-8-16,-2 6-6 15,3 4-2 1,-2 4 10-16,-2 3 6 0,1-1 9 15,0-9 5-15,5-10-6 16,0-5-4-16,7-11 0 16,7-2-6-16,5-4-3 15,8 1-4-15,14 5-10 16,5 2-2-16,7 9-4 16,4 6 0-16,8 8-1 15,-1 0 1-15,8 10-1 16,-9-3 1-16,-3 4-4 15,-2-1-1-15,-1-4 0 16,11-4-1-16,14-7 3 16,3-6 0-16,8-4 0 0,-4-5 2 15,-9 1 2-15,-1 2 2 16,3 3 3 0,8 3 0-16,3 8 0 15,-1 8-1-15,-9 1-3 16,-13 2-1-16,1-7 0 15,0-4-1-15,9-8 1 0,12 0-1 16,0-3 0-16,-4 0 0 16,-17-3 0-16,-2-4 0 15,2 4 1-15,-3-1-1 16,21 5 0-16,-6 5 0 16,-4 1 0-16,2 10 1 0,-18-9 0 15,-5-2 1-15,5-1-2 16,2-7 0-16,14-1 0 15,2-1 0 1,4 2-2-16,-1 2 1 16,-7-2 0-16,0-2 0 0,1 1 1 15,4 1 0-15,19 2-1 16,-7 3 1-16,-1 3 0 16,-3-2 0-16,-12-6 0 15,13 0 0-15,13-2 0 16,4 1-2-16,-2 3-2 15,-5 1 0-15,-16 1 0 16,6 2 4-16,13-4 0 16,1 0 0-16,-1 0 0 0,-3-1 3 15,-10 1 14 1,1 0 2-16,6 0 4 16,11 3 2-16,-16-1-10 15,-11 7-6-15,-22-4 2 0,-18 3-3 0,-15 1-4 31,-9 1-16-31,-15 1-90 16,-5 3-78-16,-18 8 88 16</inkml:trace>
  <inkml:trace contextRef="#ctx0" brushRef="#br0" timeOffset="-122030.43">3107 11885 110 0,'-5'14'30'0,"-1"0"94"0,0-3 7 0,-1-6 19 0,6-5 7 0,1-5-38 0,0-4-13 16,9-5-31-16,-1-2-11 0,3 5-15 0,0 0-1 0,0 4 24 0,2-2 18 15,4-2 18-15,4 3-2 0,2-1-17 16,7-1-10-16,10 2-19 15,5 2-1 1,19 1-2-16,-4 2-8 0,12 3-18 16,1 3-13-1,4 10-15-15,7 4-2 0,15 8-1 16,5 1 0-16,0-6-1 16,0-1-1-16,-9-11 2 15,-5-5 1-15,14-9 7 16,0-5 3-16,2-7 7 15,3 4 1-15,-23-5-2 16,-8 4-1-16,-20 8-1 16,-15-1 0-16,-20 8 2 15,-8 0 3-15,-15 8 5 0,-7-3 0 16,-16 3-1-16,-14-5-2 16,-15-3-7-1,-12 0-2-15,-25-11-5 0,-16 0-4 16,-22-3-18-16,0 1-6 15,-11 10-2-15,6-2 2 16,-9 10 15 0,4-2 3-16,17 2-3 0,16 0-1 15,32-7-2-15,16-9-1 16,23-6-1 0,16-2-2-16,18-3-2 15,15-2 4-15,20 5 6 0,15 3 4 16,23 5 2-16,16 8-1 15,30 6-1-15,9 8 0 0,5 8-1 16,-6 5-2-16,-11 3 3 16,3-1-2-16,-3-5 3 15,-2-5 3-15,-16-8-1 16,-18-5-7-16,-17-5 26 16,-9-3 4-16,-25-1 7 15,-6 3 17-15,-29-6-13 16,-10 1-1-16,-26-5-1 15,-11-1-10-15,-26 1-31 16,-10-1-27-16,-23 8-65 16,-4-2-45-16,10 8-51 15,8 9-23-15,25 6-33 16,10 10-44-16,29 2 170 16</inkml:trace>
  <inkml:trace contextRef="#ctx0" brushRef="#br0" timeOffset="17663.48">15628 5798 584 0,'-27'0'105'0,"-1"-2"128"0,-5 2-7 0,9 0-13 15,-1 6-10-15,6-1-51 0,8 4-26 0,2-4-33 0,5 5-11 0,8-6-1 0,16 3 2 16,12-4-16-16,17 3-10 0,14-3-28 15,-3-6-8-15,34 13-11 16,9-10-5 0,40 8-4-1,17 6-3-15,7-11-4 0,8 3 0 16,3-3-2-16,12 7 0 16,5-4 4-16,7 8 0 15,-16 5 5-15,-6 2 1 16,-16 2 3-16,-12 1 2 15,-29 0 0-15,-5-1 4 16,-41-8 2-16,-23-1 1 0,-34-6 4 16,-16-5 2-16,-31-10-8 15,-19 0 0-15,-44-12-7 16,-8 0-5-16,-17-2 1 16,0 4 1-16,-3 1 2 15,-16 4 0-15,-18 0-1 16,-12 3-2-16,-3 11 2 15,-4 4 1-15,-5-3-4 16,5-1 1-16,6-2-1 16,12-2-2-16,15 0 4 15,9-2 0-15,22 1-1 16,14 1-1-16,33 5-4 0,9 3-2 16,24 2-5-16,12 2-3 15,15 4-6-15,8 3 0 16,26 2 4-16,17 2 4 15,36-2 8 1,21-4 1-16,41-3 4 16,5-3 4-16,26-4 10 15,11-1 3-15,6-4 5 0,7 0-1 16,10-1 3-16,-15 1-3 16,-24 0 4-16,-12 0 5 15,-39 3-2-15,-10-3 4 0,-24 2-5 16,-16 1-2-16,-44-3-2 15,-19 0 1-15,-46-5-6 16,-29-1-5-16,-47-7-16 16,-24-3-17-16,-45-1-19 15,-25-2-5 1,-19 0 8-16,-19 5 11 16,4 3 20-16,20 3 5 0,11 6 2 15,23 4-1-15,46 6-3 16,16 3-1-16,54 2 0 15,22-1-1-15,36 1-4 16,23-1 5-16,48 3 6 16,30 4 4-16,55 1 8 0,19-1-4 15,46 5-3-15,14-1 0 16,13 1 10-16,17 3 3 16,-10 1 9-16,-7 0 4 0,-8 2 3 15,-27-3-5-15,-45 3-14 16,-19-1-4-16,-64-3-11 15,-21 3 8 1,-37-13 0-16,-16-4 0 16,-25-1-10-16,-11-9-7 0,-20-1-24 15,1-1-13 1,-8-4-13-16,5-4 0 0,9 0 13 16,9 2 9-1,15-4-11-15,8 1-19 0,14 1-63 16,3 1-32-16,6 4-43 15,3 0-25-15,12 5-168 16,-5 1 233-16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06:40.1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13685 1188 247 0,'-4'0'101'0,"4"-2"60"0,-3-6 37 0,3 1-4 0,-1-3-25 16,-2 4-10-16,1 0-8 0,0 6 1 0,-1 3-11 0,-6 5-13 0,6 7-16 16,-5 9-3-16,1 12-19 15,4 10-13-15,0 15-37 16,6 12-19 0,7 14-18-16,1 3-2 0,0 4 1 15,3-1 0-15,-4-3 1 16,-6-3 2-16,1-8-1 15,0-7-13-15,-5-21-49 16,0-18-44-16,0-30-121 16,-10-3-103-16,9-43 179 15</inkml:trace>
  <inkml:trace contextRef="#ctx0" brushRef="#br0" timeOffset="427.36">13618 1208 906 0,'-14'-30'127'16,"-8"-1"137"-16,9 3-143 0,6 2-4 0,10 1-24 0,13 1 3 0,17 4-4 0,5-1 0 0,14 14-8 0,8 7-17 0,9 11-28 16,5 12-11-1,-5 4-18-15,1 3-3 0,-16 5-5 16,-12-2 3-16,-31 0 12 15,-20 3 3-15,-32 7 1 16,-19 1 2 0,-10-5-8-16,-5-10-1 0,2-17-11 15,5-8-3-15,13-11-5 16,6-5-4-16,18-1 3 0,13 8-9 16,20 10-2-1,10 9 3-15,22 15 14 16,3 7 13-16,15 14 13 15,7 2-4-15,7 15-9 16,5 0-3-16,8 3-5 16,-3-4 1-16,-13-3 2 15,-2 0 1-15,-21-9-12 16,-4-1-30-16,-9-15-110 16,-7-8-83-16,2-25-331 15,-1-26 314-15</inkml:trace>
  <inkml:trace contextRef="#ctx0" brushRef="#br0" timeOffset="628.29">14562 1055 1322 0,'5'5'120'0,"-1"16"147"0,4 17-131 0,0 29 0 0,-3 20-7 0,-1 23-42 0,4 2-17 0,-4-3-34 0,3-9-14 0,1-18-3 15,5-7-29 1,7-8-111-16,6-9-87 0,13-12 94 16</inkml:trace>
  <inkml:trace contextRef="#ctx0" brushRef="#br0" timeOffset="986.84">15448 1156 1366 0,'-6'-9'138'0,"-10"4"169"0,-12-1-148 0,-26 7-13 0,-10 7-26 15,-9 7-62-15,-3 7-19 0,13 4-29 0,10 8-12 0,18 2-9 0,14 2-4 16,21 1-4-16,10-3 0 15,23 4 5-15,8-1 3 16,13 2 7-16,6 3 4 16,-4-3 3-16,3 4 2 15,-12 0 7-15,-12 3 3 0,-27 2 11 16,-19-4 4-16,-26 4-2 16,-10 1-3-16,-13-1-9 15,0 1-3-15,0-20-35 16,2-10-30-16,6-36-87 15,4-21-65-15,23-30-257 16,11-21 263-16</inkml:trace>
  <inkml:trace contextRef="#ctx0" brushRef="#br0" timeOffset="1273.21">16217 1262 1248 0,'-8'19'181'0,"-10"3"82"0,-29 0-20 0,-5 2-9 0,-21-8-91 0,2 2-36 0,-3-2-58 16,2 0-23 0,15 19-25-16,3 6-5 15,20 30-12-15,8 6-2 16,19 8-1-16,13 2 2 0,16-15 5 15,8-7 5-15,20-16 3 16,6-11 2-16,7-15 2 16,3-8-15-1,7-12-102-15,-6-6-78 0,12-21 96 16</inkml:trace>
  <inkml:trace contextRef="#ctx0" brushRef="#br0" timeOffset="1446.24">17513 1833 542 0,'2'-3'-82'0,"-8"-2"36"0</inkml:trace>
  <inkml:trace contextRef="#ctx0" brushRef="#br0" timeOffset="1772.27">17376 1641 392 0,'24'-24'135'0,"3"2"161"16,0 8-6-16,-2 9-55 15,0 8-34-15,-11 13-73 0,2 9-23 16,-2 21-33-1,-3 11-14-15,10 7-26 16,-4 10-11-16,5 5-12 16,0-2-3-16,-3-2 0 15,5-11 1-15,-2-20 17 16,-5-9 11-16,-3-21 37 0,-1-4 22 16,-2-21 17-1,5-15-2-15,-3-24-19 16,1-13-17-16,0-14-29 0,2-2-11 15,1 2-22 1,0 6-9-16,2 25-10 0,-3 13-10 16,-6 23-82-16,-4 10-55 15,5 10-272-15,8 2 238 16</inkml:trace>
  <inkml:trace contextRef="#ctx0" brushRef="#br0" timeOffset="2100.56">18515 1547 1478 0,'-8'-7'92'0,"-6"-3"22"0,-10 10 3 0,-12 0-24 0,3 13-30 15,-13 4-29-15,10 7-12 0,6 15-17 16,2-4-5-16,13 4-9 15,6-7-1-15,22-1 0 16,1-2 1-16,24-1 3 16,1-1 1-16,7-3 4 0,4 2 1 15,-15 3 1-15,-3 2 5 16,-21 4 20 0,-15 0 8-16,-21 3 7 0,-9-1 0 15,-26-3-19-15,-15-8-11 16,-16-11-103-16,-4-14-89 15,10-13-293-15,11-23 253 0</inkml:trace>
  <inkml:trace contextRef="#ctx0" brushRef="#br0" timeOffset="2717.27">20380 1204 894 0,'5'-5'147'0,"-2"2"130"0,-8-5 10 0,-9 3-46 0,-13-4-49 0,-25 2-78 0,-16 1-28 0,-26 8-42 16,2 7-17-1,8 23-26-15,6 12-9 16,19 32-11-16,10 12 1 0,22 18-1 16,16-4 4-16,26-14 6 15,15-15 3-15,22-27 5 16,11-10 2-16,17-19 4 16,15-7 1-16,7-18-25 15,-2-8-38-15,-12-17-123 16,-6-10-109-16,-11-18 151 15</inkml:trace>
  <inkml:trace contextRef="#ctx0" brushRef="#br0" timeOffset="2904.05">20729 1060 1596 0,'-2'2'130'0,"0"9"82"0,-5 9-29 0,0 13-24 0,-2 15-42 0,6 13-61 0,1 9-11 15,4 18-23-15,-1 3-10 0,7 4-7 16,-3-8-1-16,4-12-24 16,4-4-37-16,6-14-172 31,8-6-97-31,15-28 159 0</inkml:trace>
  <inkml:trace contextRef="#ctx0" brushRef="#br0" timeOffset="3268.56">21866 907 1582 0,'-13'11'105'0,"-21"5"32"0,-9 5 16 0,-36 2-27 0,-9-2-41 0,-12 2-48 15,3 4-18-15,19 5-20 16,18-2-5-16,26 3-10 16,13-2-4-16,24 4-5 15,15 4 3-15,21 9 8 16,15-3 5-16,23 6 8 0,8-2 2 0,-4 0 3 16,-6-5 0-1,-24 3 0-15,-13 4 0 16,-27-1 4-1,-11 2 1-15,-29 0 2 16,-10-1 1-16,-30-2-6 0,-10-8-13 16,-3-13-47-1,-3-11-37-15,20-23-149 0,14-18 86 0,25-23 50 16</inkml:trace>
  <inkml:trace contextRef="#ctx0" brushRef="#br0" timeOffset="3605.14">22680 1007 1366 0,'10'-21'145'0,"-10"-10"115"0,-15 7-98 0,-13 2 13 0,-21 8-68 0,-6 15-41 0,-19 17-44 16,-10 15-14-16,-18 34-14 15,4 12-3-15,13 24-5 16,21 10 0-16,50-2 3 16,14-1 1-16,35-17 6 15,15-12 3-15,29-20 4 0,10-10 1 16,8-17-5-16,4-13-31 15,2-13-131-15,6-7-252 16,9-7 238-16</inkml:trace>
  <inkml:trace contextRef="#ctx0" brushRef="#br0" timeOffset="8856.04">20131 2491 73 0,'-8'-11'30'0,"-2"-4"95"0,7-2 8 0,0-2 45 0,-2 5 7 0,4 3-32 15,-2 0-5 1,-2 6 3-16,-1-3-5 16,1 3-14-16,0-1-5 0,0 1-15 15,2-1-6-15,-3-2-8 16,1 2-7-16,0 1-13 16,-3 4-12-16,4 1-22 15,-3 1-13-15,3 12-22 16,-3 1-5-16,7 16-7 0,0 9-1 15,10 18-1 1,1 8 1-16,3 15 2 16,3 12 0-16,6 10 1 15,-3-1 0-15,12-3 1 16,5-13 0-16,14-14 2 16,1-6 0-16,-5-13 1 15,-4-3 1-15,-7-8-1 0,-9-4 1 16,0-8-2-16,-2-7-28 15,-11-8-86-15,-3-4-81 16,0-10 92-16</inkml:trace>
  <inkml:trace contextRef="#ctx0" brushRef="#br0" timeOffset="9626.36">20538 3776 320 0,'6'5'70'0,"-4"1"113"0,-2-1 13 0,-2-1 36 0,-1 1-9 0,-5-2-46 16,5-3-14-16,-7 0-31 16,-2-1-22-16,-9 4-42 15,-4 5-22-15,-2 11-35 16,2 12-12-16,3 10-5 0,1 6-2 15,10-1 3-15,8 0 0 16,14-18 0-16,5-2 0 16,14-14 2-16,3-7 2 0,11-10 5 15,4-6 6-15,-1-9 19 16,-3-1 13 0,-8-4 21-16,-3 3 6 15,-14 6-4-15,-8 3-13 16,-11 13-29-16,0 4-14 0,-9 19-15 15,-2 12-4 1,6 6 3-16,4 2 1 0,15-7-1 16,11-8 1-16,22-15 3 15,7-12 3-15,4-13 4 16,4-7 3-16,-10-6 6 16,-8-4 10-16,-17 2 24 15,-10 1 18-15,-17 2 12 16,-9-1-9-16,-23-2-33 15,-17 2-31-15,-17 7-45 16,-10 12-28-16,2 11-60 16,8 7-49-16,25-1 96 15</inkml:trace>
  <inkml:trace contextRef="#ctx0" brushRef="#br0" timeOffset="10235.16">21241 3948 1101 0,'13'19'51'0,"-2"0"38"0,-6 6-47 0,-2 3 1 0,-3 2-9 0,0-3-16 0,0-7-12 16,3 1 0-16,-1-10 18 15,-2-11 27-15,3 3 64 16,1-8 15-16,0-13 6 0,2-8-8 15,8-5-56-15,7-9-8 16,5-2-14 0,8 2-20-16,3 12-9 15,-2 9-10-15,-2 11-14 16,4 8-4-16,-12 10-3 16,-5 5 1-16,-2 9 3 0,-12-2 2 15,2-5 2 1,-3-2 1-16,6-11 1 15,1 1 1-15,9-11 1 16,-4-1 1-16,5 0-2 0,-4 2-1 16,-6 5-4-16,1 5-4 15,-2 10-4-15,-5 6-5 16,0 6-7-16,-2 1 2 16,4-4 5-16,-1-4 6 0,14-18 12 15,1-4 4-15,10-20 3 16,4-2 1-16,2-6 3 15,1 2 2-15,-3 4-1 16,-4 4-1-16,-2 12-5 16,-3 2-3-16,-10 12-4 15,4 4-1-15,-12 10-1 16,1 4 0 0,-3 2 1-16,-3 1 0 0,2 2-9 15,0 2-7-15,-1 2-11 16,0 4 2-16,-4 4-63 15,-1 6-29-15,-9 7-286 16,4 1 234-16</inkml:trace>
  <inkml:trace contextRef="#ctx0" brushRef="#br0" timeOffset="10460.82">22175 4574 699 0,'5'-5'193'0,"3"-12"181"0,-5-10-93 0,5-16-92 16,-2-10-34-16,15-36-50 0,2-13-21 0,12-20-55 0,11 7-24 0,-2 36-4 15,5 27 1 1,1 48-2-16,1 10 2 0,1 26 0 16,-3 5-1-1,-11 3 4-15,-10-7 2 16,-15-2 2-16,-5-1 2 16,-18-4 5-16,-14-4 2 15,-17-6-6-15,-9-5-18 0,-15-13-110 16,2-7-124-1,0-20 128-15</inkml:trace>
  <inkml:trace contextRef="#ctx0" brushRef="#br0" timeOffset="10725.32">22846 3497 1427 0,'-3'38'121'0,"-5"4"78"0,0 7-16 0,-2 9-20 0,1 7-58 0,4 8-68 0,-3 4-14 0,5 3-11 0,0-4-2 15,6-10-12-15,10-7-33 16,12-15-98-16,13-13-71 15,15-10 97-15</inkml:trace>
  <inkml:trace contextRef="#ctx0" brushRef="#br0" timeOffset="11754.59">23087 4033 1099 0,'5'11'81'15,"0"-5"51"-15,-4 2-47 0,1-3 0 0,-2-4-14 0,8-1-10 0,-1-4-2 0,9-1-10 16,5-5-11-16,6-2 1 16,6-1 1-16,0-3 8 15,3-4 2 1,-4 1-8-16,-9-3-1 0,-12 3 1 16,-11-1 2-16,-17 1-8 15,-8 1-10-15,-15 9-26 16,-5 4-12-16,2 18-11 15,2 15-1-15,6 19 3 16,13 7 3 0,17 8 7-16,7-7 1 0,22-5 6 15,7-9 1-15,17-9 13 16,5-10 13-16,17-13 21 16,2-1 5-16,15-16 7 0,6-4-5 15,0-12-18 1,0-4-6-16,-6-4-15 0,-7-3-6 15,-5 9-10-15,-8 0-19 16,-22 11-83-16,-12-1-70 16,-21 8 89-16</inkml:trace>
  <inkml:trace contextRef="#ctx0" brushRef="#br0" timeOffset="11974.81">23639 3896 1844 0,'24'28'70'0,"-2"7"8"0,8 14-11 0,8 3 6 0,1 4-13 0,10 1-17 0,-3-3-33 0,1-1-4 0,4-5-47 15,-2-9-28-15,-4-3-116 16,4-6-144-16,-5-1 193 15</inkml:trace>
  <inkml:trace contextRef="#ctx0" brushRef="#br0" timeOffset="12689.49">13625 2286 755 0,'0'-12'170'0,"1"0"151"16,-1 6-105-16,2 4-17 0,-2 8-62 0,0 5-17 0,0 10-28 0,1 12-1 0,3 10-19 15,2 7-19-15,-6 13-25 16,-2 5-11-16,-4 11-11 16,4 4-2-16,-7 6 0 0,3-1 0 15,-4-6-25 1,-2 0-35-16,2-2-89 0,4-2-52 16,-5-6-133-1,0-1-128-15,-2-9 268 0</inkml:trace>
  <inkml:trace contextRef="#ctx0" brushRef="#br0" timeOffset="13841.58">12479 3673 1141 0,'-9'10'112'0,"-4"-2"79"16,4 4 1-16,1 12-66 0,3 4-29 0,4 20-59 0,-6 8-17 15,3 14-13-15,-4 2-2 16,3 10-3-16,0-8 0 16,2-12-35-16,1-12-31 0,7-18-58 15,-2-15-46 1,1-20-49-16,2-20-5 0,-3-28 48 15,-1-12 48-15,1-19 144 16,-2-5 85 0,-1-4 91-16,-1 2 27 0,2 15-32 15,7 8-42-15,11 24-65 16,11 7-19-16,11 19-19 16,2 5 0-16,9 11-1 15,-2 8-6-15,-10 6-6 16,-6 7-4-16,-26 9-8 15,-16 0-1-15,-18 6 0 16,-15 2 0-16,-10-5-4 16,2-2-3-16,7-7-6 15,7-4-4-15,18-2-10 16,10-1-3-16,26 5-3 0,5-1 2 16,18 9 8-16,3-2 0 15,7-1-13-15,0-3-63 16,8-10-194-16,-5-10 169 0</inkml:trace>
  <inkml:trace contextRef="#ctx0" brushRef="#br0" timeOffset="14122.42">12970 3952 1417 0,'0'19'54'0,"2"2"20"0,1-7 7 0,9-12 12 0,6-2-2 16,2-11-30-16,4-5-5 0,0-6-12 16,-4 0-8-16,2-4-7 15,-6 6-1-15,-15-5 9 16,-4 6-2-16,-17 3-3 16,-9 3-2-16,-1 13-24 15,-6 8-7-15,0 19-13 16,6 11-3-16,6 12 3 15,10 2 1-15,14 0 12 16,13-3-33-16,15-19-121 16,7-6-116-16,11-19 130 0</inkml:trace>
  <inkml:trace contextRef="#ctx0" brushRef="#br0" timeOffset="14755.69">13615 3937 1259 0,'-12'-10'144'0,"-12"2"119"0,-6 8-108 0,-9 11-75 0,-9 7-33 16,9 7-33-16,-1 6-11 0,17-1-9 15,10 0-3-15,13-4-22 16,13-6-9-16,18-14 0 16,2-6 1-16,15-12 24 15,-4-7 11-15,-5-8 6 16,1-9 5-16,-6-5 25 15,-2-10 15-15,-4-9 35 16,-7-7 14-16,-12-14 7 16,-5-7-5-16,-6 9-25 15,-1 8-11-15,-4 33-14 16,3 16-15-16,-1 35-23 0,-8 18-8 16,2 31-20-16,-1 14 0 15,-1 17 9 1,10 3-3-16,5-10 4 15,7-11-5-15,19-20-28 16,2-11 4-16,3-24 5 16,1-7 10-16,2-18 32 15,2-14 3-15,-7-11 2 16,2-3 0-16,-7-6 15 0,-11-1 2 16,-4 11-3-16,-7 5-7 15,-8 22-26-15,-3 15-10 16,0 23-3-16,-4 5 3 15,10 6 8-15,1-7 0 0,14-16-1 16,8-9 2-16,6-16 4 16,4-10 3-16,11-15 5 15,-4-5 1 1,-1-5 0-16,-2-7 5 0,-11-1 13 16,-6 6-1-16,-6 11-11 15,0 13-8-15,-13 28-15 16,3 13-3-16,-5 27 7 15,1 7 1-15,2 4-9 16,9-7-27-16,8-14-101 16,12-6 114-16,4-17-29 15</inkml:trace>
  <inkml:trace contextRef="#ctx0" brushRef="#br0" timeOffset="15432.14">14656 3787 1643 0,'-30'22'78'0,"-4"9"66"0,-3 9-85 0,1 10 10 0,3 2 1 0,6 4-19 16,7-4-22-16,18-7-26 15,5-7-3-15,21-13-1 0,6-12-1 16,20-13 5-16,10-8 6 15,18-11 4-15,1-4 1 16,-4-6 7-16,-7-2 2 16,-17 1 22-16,-4 3 13 0,-23-5 13 31,-12 2 9-31,-17 7-16 16,-13 5-17-16,-16 20-31 15,3 15-18-15,-9 29-16 0,3 6 1 16,10 6-14-16,8-2-23 15,33-17-42-15,19-11-5 16,32-15-9-16,7-5 23 16,9-14 44-16,4-5 8 0,7-5 31 15,4-1 7-15,-6-6 38 16,-8 1 16 0,-35 2 40-16,-14-2 22 0,-33 1-4 15,-11 2-14 1,-19 8-47-16,-17 8-31 0,-5 17-40 15,-2 13-16-15,8 11-34 16,20 0-12-16,26-13-6 16,19-8 9-16,26-15 44 15,15-7 18-15,-1-10 24 16,1-9 16-16,-8-8 29 16,-10-7 11-16,4-8 13 15,3-13-5-15,-8-19-22 16,-2-13-9-16,-15-32-10 15,-18-7-3-15,-6 6-8 16,-4 21-1-16,-4 57-18 16,0 34-10-16,-11 62-10 15,0 30-6-15,-6 47 5 0,-4 18 8 16,2 24 10 0,-3 9-19-16,-3 14-107 0,7 6 418 15,-19 3-258 1</inkml:trace>
  <inkml:trace contextRef="#ctx0" brushRef="#br0" timeOffset="40760.6">9261 3467 725 0,'-11'-7'127'0,"-11"4"132"0,0 3-27 0,-2 3-21 15,-4 5-29-15,1 5-41 0,-1 4-15 0,-9 10-25 0,6 13-3 0,-13 10-28 0,4 13-17 0,4 21-31 0,1 1-17 16,23 17-10-16,12 1 1 15,18-9 1-15,12-15-4 16,13-24-59-16,1-10-45 16,8-30-218-16,2-11 185 15</inkml:trace>
  <inkml:trace contextRef="#ctx0" brushRef="#br0" timeOffset="41227.98">9496 3729 1234 0,'-3'3'110'0,"-5"12"90"0,-5 6-38 0,-1 14-46 16,-1 4-27-16,0 8-49 0,7 1-21 0,7-1-12 0,1 0-2 15,1-10-5-15,-1-9-1 0,4-14-1 16,2-9 2-16,2-21 3 0,0-14 0 15,11-28 2 1,1-10 1-16,2-16 1 0,5 1 2 16,-8 6 5-1,3 10-1-15,0 28-1 16,-8 11 2-16,-3 35-9 16,-7 14 0-16,-4 14-1 15,1 9-4-15,-1-13 3 16,3-2 0-16,5-18 0 0,5-10 1 15,4-21 5 1,2-9 1-16,5-18 1 0,-4-3-2 16,9 9-5-1,1 6-1-15,-5 32-3 0,0 15 2 16,-12 40 2-16,-5 19 2 16,-8 26 0-16,0 5-2 15,0-9 1-15,0-6-2 16,6-32-3-1,5-17-16-15,5-36-82 0,1-15-81 16,7-27 93-16</inkml:trace>
  <inkml:trace contextRef="#ctx0" brushRef="#br0" timeOffset="41427.15">10290 3402 1437 0,'-8'79'126'0,"-6"11"75"0,-4 6-34 16,-10 0-57-16,9-3-37 0,-3-14-42 0,8-8-16 0,9-19-74 0,-3-11-56 0,10-17 63 0</inkml:trace>
  <inkml:trace contextRef="#ctx0" brushRef="#br0" timeOffset="41746.05">10537 3547 1020 0,'8'40'116'0,"-6"10"107"16,-2 8-78-16,-10 12-39 0,-4 4-33 0,0-6-39 0,1-4-17 0,4-12-11 0,4-4-1 0,0-23-3 31,5-6-2-31,0-19-2 0,8-13 1 15,2-25 6-15,-2-14 13 16,4-28 40-16,1-13 6 0,1-19 16 16,5-2-3-16,-2 13-25 15,9 18 2-15,0 29-13 16,6 20-7-16,-4 32-14 16,-1 7-7-16,-3 17-7 15,-10 8 5-15,-16 9 1 16,-12 7 2-16,-20 9-3 15,-4 5-3-15,3-5-36 16,3-4-48-16,20-18-179 16,9-13 149-16</inkml:trace>
  <inkml:trace contextRef="#ctx0" brushRef="#br0" timeOffset="42021.45">11216 3478 1480 0,'-21'16'190'0,"-6"2"104"0,-14 8-78 0,-6 1-56 0,4 4-82 15,4-4-26-15,14 0-45 0,9-1-9 16,16-2-12-16,5 1-3 16,18-1 2-16,4-5 4 0,11 6 7 15,0-1 2 1,0 6 4-16,-8 3 2 15,-18 5 3-15,-12 1 3 0,-19 4 0 16,-14 1-2-16,-8-6-45 16,0-7-42-16,3-15-123 15,2-11-139-15,12-29 191 16</inkml:trace>
  <inkml:trace contextRef="#ctx0" brushRef="#br0" timeOffset="42232.8">11233 3315 1340 0,'73'11'139'0,"-4"13"89"0,13 14-20 0,-17 8-69 0,-5 4-33 0,-7 4-39 0,-16 1-14 16,8 3-21-16,-7 7-5 0,-8 7-10 15,-8 3-2 1,-22 8 1-16,-9 9-14 15,-23 18-65 1,-13 7-80-16,-23 15-459 0,-32 4 377 16</inkml:trace>
  <inkml:trace contextRef="#ctx0" brushRef="#br0" timeOffset="43120.04">22756 4610 620 0,'0'-14'183'16,"0"-3"198"-16,0 9-147 0,0 1 12 0,-3 9-20 0,-5 6-12 0,-10 9-23 0,-7 7-18 0,-21 12-62 15,-7 11-29 1,-10 16-48-16,0 12-19 16,3 22-16-16,1 11-4 0,21 2-7 15,18-3-4-15,36-20-26 16,18-11-13-16,22-24-68 15,5-14-59-15,15-27-130 16,3-11-233 0,3-26 316-16</inkml:trace>
  <inkml:trace contextRef="#ctx0" brushRef="#br0" timeOffset="43290.81">23280 5101 1400 0,'0'3'114'0,"0"9"123"0,-4 7-91 0,-13 11-6 0,-2 5-32 0,-9 3-65 0,-5 1-12 0,-2 4-25 16,-1-4-28-16,-10-4-68 0,5-5-65 0,-7-10 79 0</inkml:trace>
  <inkml:trace contextRef="#ctx0" brushRef="#br0" timeOffset="43476.26">22912 5006 1198 0,'16'-6'182'0,"0"7"196"0,7 23-229 0,4 11-5 0,12 15-51 0,2 4-19 16,12 1-29-16,6-3-11 0,1-6-22 15,7-7-10-15,2-9-91 31,7-3-72-31,-8-7 85 0</inkml:trace>
  <inkml:trace contextRef="#ctx0" brushRef="#br0" timeOffset="43903.76">24086 5020 1648 0,'-2'-1'99'0,"1"-12"-17"0,-15-25 90 0,-3 0-26 0,-16-9-26 0,4 7-27 0,-7 22-35 0,1 7-16 0,4 22-32 0,3 12-11 15,15 21-16-15,5 7-3 0,15 4 4 16,12-3 5-16,12-1 6 15,5-3 1-15,1-3 2 16,0-1 2-16,-7-5-9 16,-6 1-2-1,-14-4-17-15,-11-3-8 0,-14-1-26 16,-10-6 2-16,-10 0 14 16,-2-6 10-16,-4-12 51 15,1-8 23-15,7-22 51 16,4-10 12-16,16-18-7 15,12-4-23-15,14 1-54 16,13 4-15-16,9 9-16 0,8 6-3 16,10 7-18-16,8 0-39 15,11 2-127-15,4-2-176 16,5-14 206 0</inkml:trace>
  <inkml:trace contextRef="#ctx0" brushRef="#br0" timeOffset="44215.6">24575 4848 1406 0,'-21'24'144'0,"-4"6"88"0,-7 6-106 0,-7 5 25 0,-2 6-72 0,-3 5-26 0,6 7-26 15,6 2-17-15,15-7-17 16,11-5-5-16,22-14-11 15,9-4-2-15,14-18 6 16,10-7 5-16,-2-9 15 0,7-2 10 16,-11-6 31-1,-7-2 16-15,-20 4 41 0,-15 0 12 16,-21-4-21-16,-16 0-17 16,-23 5-52-16,-2 2-29 15,-10 11-46 1,6 1-18-16,11 7-120 15,13-4-132-15,29-2 189 0</inkml:trace>
  <inkml:trace contextRef="#ctx0" brushRef="#br0" timeOffset="44591.6">24627 4403 1496 0,'-8'0'122'0,"2"5"119"0,-4 5-79 0,1 2 5 16,4 12-37-16,5 1-61 0,5 4-2 0,18 19-22 0,12 9-10 15,20 24-14-15,18 12-12 16,17 0-4-16,0 3 0 16,-7-6 0-16,-9-2 0 15,-25-3 1-15,-12 4 0 0,-25 2 3 16,-13 8-6-16,-36 6-14 16,-18 3-17-16,-58 12-60 15,-28 2-34-15,-48 16-120 16,-38 14 131-16</inkml:trace>
  <inkml:trace contextRef="#ctx0" brushRef="#br0" timeOffset="-206145.74">21330 10153 43 0,'-26'-6'5'0,"0"0"6"0</inkml:trace>
  <inkml:trace contextRef="#ctx0" brushRef="#br0" timeOffset="-205764.54">21080 9986 309 0,'-11'-12'138'0,"2"-1"97"0,-4-1-35 15,-1 1-26-15,1 2-37 16,-1 0-1-16,3 2 7 16,8 2 3-16,3 1 7 15,3 3-6-15,-3 3-11 16,2 0-3-16,4 3-13 0,-6 3-6 15,0 2-22-15,2 2-13 16,1 4-22-16,6 6-11 16,-2 7-8-16,-1 8 1 15,-1 12-8-15,4 10-1 16,-3 25-10-16,4 19-9 0,-1 30-7 16,-1 15-4-1,5 23-2-15,3 11-1 16,-1 11 1-16,0-4 2 15,-1 7 1-15,2-1 1 16,-4 4 1-16,2-2 0 0,-3-2 0 16,0-4-1-16,2-19 1 31,0-4 1-31,-2-15 1 0,-8-12 1 0,-3-17 0 16,-3-9 0-16,-7-25-6 15,-2-12-8-15,-3-32-41 16,3-7-29-16,-5-31-98 15,-1-9-57-15,4-37-308 16,8-28 312-16</inkml:trace>
  <inkml:trace contextRef="#ctx0" brushRef="#br0" timeOffset="-204428.87">21214 9928 618 0,'-1'14'27'0,"-9"2"18"0,-1-2-47 0,-1 0-4 0,-2-3-13 0,-2-1 1 0,2-2 5 0,1 1 7 15,2-4 65 1,8 3 34-16,3-7 88 16,-2-1 21-16,2 2 9 15,0-2-8-15,2 0-68 0,-1 0-14 16,-1 0-40-16,5-3-19 15,-2-5-20-15,0 1-11 16,8-2-19-16,4-4-4 16,0-4-3-16,11 0 1 15,2-2 1-15,7-3 6 16,12 6 10-16,5 2 6 16,8 3 14-16,13 3 4 15,6 8 3-15,6 0-4 0,6-2-14 16,5-1-6-16,28-10-9 15,14-7-2 1,19-4-4-16,5-4-5 16,8-2-3-16,4 2-1 15,-2 2 1-15,-5 3 0 16,-15 7 1-16,-10 3 0 0,-13 2 3 16,-11 10 0-16,-26 1 1 15,-18 1 0-15,-17 6-2 16,-5-1 0-16,1 6-2 15,-4-1 0-15,-3-1-1 0,5 3 1 16,-10 1 0 0,0 3 2-16,-8 0 9 0,-10 6 3 15,-8-1 4-15,-12-2-1 16,-3 5-5 0,-2 1-4-16,-3-1-4 15,-1 3-2-15,6 2-3 16,0-3-1-16,0 0-1 15,3-2 1-15,2 3-1 16,0 7 3-16,-1 5 3 16,3 5 5-16,-7 17 9 0,0 10 0 15,-2 17-2 1,1 7-5-16,-9 14-10 0,2 7-4 16,5 23 0-16,1 12 0 15,6 20-1-15,4 6 0 16,3 5-1-16,1 0 0 15,2-4 2-15,4-4 0 16,-7-12 2-16,1-7 1 16,-10-11 2-16,-2-5-1 15,-2-12 0-15,-1-11 0 0,2-13-1 16,-4-3 0-16,2-14 0 16,0-7 1-16,-5-9-1 15,5-6 0-15,-8-12-2 16,6-2-1-16,-8-15 0 15,-3-8 0-15,1-4 4 16,-4-10 3-16,-13-1 7 16,1-7 1-16,-17-4-2 15,-5-2-2-15,-14 0-6 16,-4 3-2-16,-9 2-1 16,-5 3-2-16,-24-4 1 15,-13 6 0-15,-12-4-1 16,-1 0 2-16,1-4 0 15,-15 0 1-15,-7-2 2 16,-3-2 3-16,-1-4 6 16,1-1 4-16,-3 1 3 0,1 3 0 15,9 3-5-15,4 0-5 16,1 3-7-16,4 0-12 16,1-3-48-16,4 0-40 0,7-5-95 15,-12 2 98-15</inkml:trace>
  <inkml:trace contextRef="#ctx0" brushRef="#br0" timeOffset="-203249.11">22524 8617 695 0,'-2'-6'142'0,"1"-5"180"0,-1-2-92 0,2 5-20 0,3-3-6 0,-3 7-16 0,3 2-11 0,-4 2-29 0,-1 3-23 0,-2 7-48 16,-4-1-21-16,0 2-29 15,3 5-8-15,2 3-8 16,1 8-3-16,4 12-3 15,3 7 0-15,6 17 0 16,0 5 2-16,1 25-2 16,1 9 1-16,-5 9 0 15,-2 1-1-15,0-5-1 16,-1 3 0-16,0-4 1 16,1-5 1-16,-1-16 1 15,0-12-1-15,3-20-1 16,-4-7-1-16,1-19-5 0,-2-4-15 15,-3-16-55-15,-1-7-41 0,-7-7-141 16,0-5-113-16,-2-18 202 16</inkml:trace>
  <inkml:trace contextRef="#ctx0" brushRef="#br0" timeOffset="-202967.12">22369 9813 1458 0,'-14'-7'116'0,"5"1"74"0,2 3-16 0,9 3-61 0,7 6-31 0,9 10-57 16,5 9-12-16,9 15-6 0,3 2 0 0,2 4-2 16,1-7 1-16,-6-2 2 15,1-9-6-15,-6-12 38 16,-3-7 16-16,-7-9 29 15,3-9 14-15,-4-18-32 16,-2-3-16-16,-3-20-37 16,-3-10-25-16,-5-7-86 15,-1 1-69-15,-2-5-413 16,3 5 352-16</inkml:trace>
  <inkml:trace contextRef="#ctx0" brushRef="#br0" timeOffset="-202380.95">22649 7690 1323 0,'3'5'102'0,"0"3"83"0,-3 1-24 0,-6 7-3 0,-7 1-28 0,-3 8-46 0,-4 4-5 0,-6 7-24 16,0 2-12-16,-11 9-23 15,-1-1-12-15,-6 1-33 16,-6 2-26-16,-7-8-76 15,2-6-46-15,7-18-249 16,11-4 247 0</inkml:trace>
  <inkml:trace contextRef="#ctx0" brushRef="#br0" timeOffset="-202172.06">22281 7696 1259 0,'6'11'193'0,"1"8"253"0,4 2-293 0,4 2 10 0,11 11-61 0,5-4-31 0,7 4-33 0,0 4-8 15,4-5-13-15,0 2-7 16,-1 0-6-16,1-9-9 0,-10 0-72 31,1-7-64-31,-13-12-211 0,2-3 190 16</inkml:trace>
  <inkml:trace contextRef="#ctx0" brushRef="#br0" timeOffset="-201422.04">23216 7458 1215 0,'0'-6'202'0,"0"0"144"0,-4-7-100 16,-6-1-27-16,-4-4-80 0,-10 4-35 0,-1 6-50 0,0 4-20 0,-2 10-29 15,3 8-10-15,9 11-9 16,-1 10-1-16,10 4 0 15,13 2 2-15,4 2 3 16,7 3 2-16,7-5 2 16,0 3 1-16,2 0 3 15,2-4 1-15,-4 2 0 16,-3 2 0-16,-16-4-6 0,-3-1 0 16,-15-7-4-16,-10-2-1 15,-4-13 9-15,0-4 4 0,-1-15 9 31,5-11 6-31,3-23 4 0,1-5-1 16,10-22-4-16,2-5-6 16,14-1-10-16,5 1-3 15,7 16-6-15,4 0-1 0,4 6-3 16,5 2-33-16,16-3-47 16,7 3-22-16,8 3-37 15,10 4 22-15,-7 4 53 16,-4 8 25-16,-13 11 52 15,-14 9 37-15,-20 10 36 16,-11 9 22 0,-18 13 29-16,-4 6-11 0,-13 11-27 15,-8 10-22-15,2 13-40 16,-2 6-14-16,13 11-9 16,1-1-2-16,19-2-7 15,5-10-2-15,15-18-5 16,7-10 0-16,16-23 8 15,3-10 3-15,3-15 10 16,3-8 8-16,-9-20 21 16,-8-1 8-16,-10-9 18 15,-12-4 7-15,-12 3-7 16,-12-2-10-16,-21 13-38 16,-8 7-28-16,-12 25-46 0,2 6-26 15,4 15-93-15,7 1-50 16,27 4 122-16</inkml:trace>
  <inkml:trace contextRef="#ctx0" brushRef="#br0" timeOffset="-200822.13">23458 8324 1306 0,'-2'-3'123'15,"-6"0"144"-15,-3-4-112 0,-6 12-6 0,-8 1-52 0,-5 16-88 0,-5 10-14 0,7 17-21 0,1 9-7 0,14 2-36 32,10-1-15-32,20-17 2 0,13-9 5 0,13-19 44 15,6-7 17 1,1-7 44-16,-1-7 14 15,-6-7 40-15,-1 0 23 16,-15-10 3-16,-8 4 1 16,-12 3-23-16,-6 2-16 0,-7 9-32 15,1 6-17-15,-4 9-28 16,5 7-6-16,9 9-21 16,6-4-11-16,21-10-11 15,2-8 0 1,11-14 21-16,-1-5 16 15,0-4 32-15,-5-1 17 0,-10 1 29 16,-10 1 15-16,-11-3 15 16,-8 0-7-16,-22-3-37 15,-1 6-28-15,-18 0-75 16,-1 11-39-16,-1 8-91 16,-4 3-115-16,6-1 179 15</inkml:trace>
  <inkml:trace contextRef="#ctx0" brushRef="#br0" timeOffset="-200243.73">24332 8453 1566 0,'-18'-20'132'0,"-7"-2"39"16,-5 3-7-16,0 6-84 0,2 7-43 0,4 17-37 0,7 11-13 0,9 13-7 16,5 1-3-16,9-3-6 15,8-1-1-15,8-13-4 16,2-7 7-16,1-10 15 16,-6-5 9-1,2-20 18-15,-5-3 10 0,-2-15 20 16,0-8 13-16,2-11 3 15,-1-8 1-15,-5-16-1 16,-1-7-6-16,-2-10 4 16,-6 3-4-16,-1 23 9 15,-1 16 9-15,-4 42-20 0,0 20-14 16,-4 36-35-16,1 15-18 16,-5 28-2-16,4 3 9 15,7 2 1-15,4-3-4 16,12-20-29-16,8-9-4 0,10-17-31 15,7-9 4-15,12-17 33 32,1-9 6-32,3-12 35 0,-8-13 4 15,0-5 9-15,-7-9 14 16,-12 0 37-16,-7-1 19 16,-20 7 18-16,-8 5 0 15,-12 19-35-15,-10 7-21 0,-9 26-35 16,2 14-16-16,11 19-7 15,7 3-3-15,18-8-17 16,7-4-34-16,26-13-83 16,13-12-72-16,26 0 110 15</inkml:trace>
  <inkml:trace contextRef="#ctx0" brushRef="#br0" timeOffset="-197139.35">21800 10209 354 0,'0'-12'148'0,"0"0"158"0,-3 2-51 0,-1-2-93 0,0 1-32 0,-4 1-40 0,5 2-8 0,3 4 4 15,0 4 2 1,0 0 2-16,1 4 6 16,7 15 2-16,0 3-6 0,5 19-25 15,-4 8-16-15,1 19-30 16,-7 8-10-16,-2 6-9 16,-1 5-2-16,-1-9-39 15,-4-3-17 1,-3-19-45-16,7-10-35 0,-1-16-59 15,2-8-65-15,0-20 144 16</inkml:trace>
  <inkml:trace contextRef="#ctx0" brushRef="#br0" timeOffset="-196147.51">21868 10193 168 0,'-4'-10'94'0,"-2"-2"59"0,6-1 29 0,2 0 7 0,4 6-38 0,0-1-12 16,4 5-8-16,1 1-1 0,3-1-12 15,2 3-18 1,3-2-28-16,0-3-6 15,9 2-8-15,4-6-3 16,5 3-13-16,6-2-8 16,8 1-10-16,4 3-2 0,6-6-6 15,1 4-3-15,-1-7-8 16,-4-6-2 0,6 0-2-16,8-6 0 0,7 1 0 15,7 2-1 1,11 7 0-16,-6-1 0 0,-11 8 1 15,-7 3 1 1,-23-3 0-16,0 7-1 0,-5-2 3 16,-6-4 0-16,-5 1 1 15,-4 0 0-15,-9-2 2 16,-2 0-2-16,-11 5-1 16,1-4-1-16,-3 6-3 15,0 1 0-15,3 6 0 16,-4-3-1-16,3 2 1 15,-6 1 0-15,4-2 0 0,-3 3 1 16,-2-3 5 0,3 0 1-16,-3 3 5 15,0-3 1-15,0 4 0 16,0-8 0-16,0 0 0 0,0 8 0 16,1-2 3-16,1 5 1 15,0 2 1-15,1 4 1 16,1 6-4-16,0 2 0 15,-3 6-4-15,-1 2-2 16,0 8-3-16,0 5-3 16,0 6-1-16,-1 2-1 0,-3 7-1 15,0-1 1-15,-1-3 0 16,3-10 0-16,1-9 1 16,1-5-1-16,1-4 0 15,1-1-1-15,3-4 0 16,1-2 0-16,-3-5 0 15,0-4 1 1,2-4 2-16,-5-7 3 0,0-1 2 16,0 1 3-16,0 1 6 15,-8 5 0-15,-3-6 10 16,2-4 1-16,-6 7-4 16,0-5-1-16,-3 3-14 15,-4 0-4-15,-6 7 1 16,-7 1 6-16,-6 3 0 15,-8 5-1-15,-8 1-8 16,-10 5-8-16,-28 1-9 16,-8-7 0-16,-17 1 2 15,-1-3 5-15,3-2 8 16,-7-6 3-16,0-4 0 0,2 0-1 16,21-5-3-16,15 0-2 15,38-5-6-15,16 0-1 0,14-1-52 16,14-5-26-16,9-8-179 15,8 3 150 1</inkml:trace>
  <inkml:trace contextRef="#ctx0" brushRef="#br0" timeOffset="-189305.04">22587 10240 473 0,'-14'10'140'0,"-5"7"121"0,5 5-55 0,1 6-5 0,5-1-24 0,0 0-13 0,7-2-20 16,-1-4-11-16,2 1-32 0,2 0-15 16,-2 1-18-16,0 3-11 15,-2 2-13-15,-1 4-5 16,3 12-14-16,0-2-5 15,2 14-6-15,1 2-3 16,5 7-5-16,-4 2-3 16,6 4-1-16,-5-3-2 15,4-3 0-15,-4-4-2 0,1-12-24 16,-3-8-21-16,-3-12-89 16,0-9-66-16,-1-20-253 15,-4-6 253-15</inkml:trace>
  <inkml:trace contextRef="#ctx0" brushRef="#br0" timeOffset="-189044.21">22374 11139 787 0,'-2'14'177'0,"2"0"226"0,7 2-238 0,-3 5-7 0,11 4-60 0,2 2-33 0,4 3-36 0,2-5-11 16,1-11 11-16,1-4 28 16,0-14 49-16,2-11 27 0,-2-9 10 15,-1-8-23-15,-8-5-49 16,-5-1-27-16,-10 1-83 16,-1 6-57-1,-3 6-158-15,3 9-382 16,8 3 385-16</inkml:trace>
  <inkml:trace contextRef="#ctx0" brushRef="#br0" timeOffset="-188498.85">22895 11186 1021 0,'0'3'161'0,"0"1"137"0,-2 2-22 0,-7 13-91 0,-1 4-44 0,5 15-62 0,-3 3-24 15,2 11-25-15,5 7-6 0,-1 4-17 0,-1 5-4 16,3-2-60-16,0-6-69 15,3-10-112-15,-1-7-112 16,2-18 184 0</inkml:trace>
  <inkml:trace contextRef="#ctx0" brushRef="#br0" timeOffset="-188170.28">22841 11410 1089 0,'2'-41'143'0,"9"3"123"0,3 2-42 0,16 8-51 0,4 4-18 0,11 5-37 0,0 8-25 15,-5 6-44-15,-2 5-17 0,-13 8-19 0,-9 2-4 0,-5 9-4 16,-11 3-5-16,-5-2-9 16,-11 5-9-16,-12-4-20 15,-4-1 1-15,-18-1 5 16,-7-8 6-16,8-7 19 15,5-3 2-15,28-1 5 16,15 2 1-16,16 4 7 16,12 0 1-16,16 13 13 15,3 3 3-15,2 19-3 16,-7 2-2-16,-12 7-12 16,-4 1-6-16,-9-5-38 0,-4-4-46 15,-2-13-119-15,-1-11-113 16,6-13 166-1</inkml:trace>
  <inkml:trace contextRef="#ctx0" brushRef="#br0" timeOffset="-187973.78">23284 11262 1380 0,'5'14'127'0,"0"8"84"0,3 7-32 0,-2 7-58 0,3 5-39 0,1 3-49 16,-2-1-17-16,1-1-5 16,4-1-31-16,-2-11-132 15,-2-3-126 1,4-11 135-16</inkml:trace>
  <inkml:trace contextRef="#ctx0" brushRef="#br0" timeOffset="-187615.09">23797 11118 1518 0,'-2'-3'157'16,"-1"2"84"-16,-8 2-12 0,-5 7-85 0,-7 8-39 0,-7 6-44 0,-3 6-18 0,-2 1-27 0,7 2-11 0,15 1-12 31,13-4-5-31,22 2-2 0,5 0 2 16,9-1 3-16,0 1 4 15,-6 1 3-15,-3-1-4 16,-5-2 2-16,-11 1 2 16,-14-1-3-16,-3-4 2 0,-19 0-2 15,-5-2-2 1,-8-5-19-16,-11-6-13 0,-9-9-8 15,4-6-20 1,8-8-49-16,11-1-26 16,23 1-196-16,9 1 188 15</inkml:trace>
  <inkml:trace contextRef="#ctx0" brushRef="#br0" timeOffset="-187318.31">24138 11205 1169 0,'1'0'177'0,"-1"3"148"0,-4 5-34 0,-9 5-37 0,-6 1-39 0,-6 3-48 0,-4 4-28 0,-5-1-56 0,-1 2-24 0,0 4-32 15,2-1-10-15,16 5-16 0,4 1-4 16,16 6-7-16,13-3-2 16,16 1 0-16,7 0 0 15,13-10-4-15,8-6-5 16,8-10-64-16,5-4-42 0,-17-10-144 16,7-2 138-1</inkml:trace>
  <inkml:trace contextRef="#ctx0" brushRef="#br0" timeOffset="-182983.09">22776 12505 349 0,'-9'14'142'16,"4"2"166"-16,-1 1-42 0,6-3-41 0,0 2-32 0,6-2-54 0,-1-1-16 0,4 1-23 16,-2 0-12-16,0 3-22 0,-3 1-17 15,-1 1-32 1,5-3-9-16,3-5-7 16,5-7 0-16,12-4 6 0,5-8 17 15,6-11 33-15,1-6 9 16,-2-22 17-16,-4-11-7 15,-4-21-10 1,-1-10 5-16,-4-8 3 0,0 4-5 16,-1 12-13-1,-7 12-14-15,-4 26-25 0,-4 10-5 16,-7 32-12-16,0-3-2 16,-6 31-8-16,1 14-1 15,-3 18 4-15,3-6 2 0,4-4 3 16,7-16 0-1,8-20 2-15,6-12 0 16,5-16 4-16,1-12 2 0,1-11 1 16,2-5 0-16,-4-2 0 15,-3 0 0-15,-8 1 0 16,-5 8-2-16,-8 14-4 16,-3 22-2-16,0 11-3 15,-10 19 0-15,-2 28 0 16,-1 10 0-16,-1 11 1 15,8 8-2-15,6-5 5 0,3-5-22 16,9-14-63-16,4-11-13 16,6-17-102-1,0-12-45-15,8-23 152 16</inkml:trace>
  <inkml:trace contextRef="#ctx0" brushRef="#br0" timeOffset="-182656.87">23758 12197 902 0,'0'2'121'0,"0"10"121"0,0 7-85 0,0 11-44 16,-2 10-41-16,5 7-53 0,2-4-10 0,9-9-9 0,2-10-1 15,6-19 49-15,3-5 25 0,-7-15 63 16,2 0 30-16,-9-12-4 16,-6-2-9-16,-8 1-38 15,-12-2-19-15,-13-6-39 16,-2 4-18-16,2-1-27 16,1 6-12-16,6 16-24 15,7 7-35-15,3 5-109 16,6 7-78-16,7 5 121 15</inkml:trace>
  <inkml:trace contextRef="#ctx0" brushRef="#br0" timeOffset="-182206.45">24004 12088 1479 0,'-7'7'171'0,"-2"5"85"0,3 20-81 0,-1 1-34 0,7 14-79 0,7 5-26 0,2 8-22 16,4 0-5-16,-4 3-32 15,1-4-47 1,-7-7-168-16,-3-8-146 16,-2-16-131-16,1-7 34 15,-6-21 162-15,3-8 171 16,2-14 251-16,-6-13 67 15,5-11 88-15,0-7 10 0,-4-12-30 16,4-1-22-16,2-1-30 16,1 1-12-16,3 11-24 15,6 9-4 1,2 20-11-16,4 3-9 0,-1 20-31 16,3 3-22-16,8 3-41 15,7 10-4-15,4-2-2 16,-3 2 0-16,-6 1-1 0,-5 0-7 15,-22 2-7 1,-8 4-11-16,-22 4-31 16,-7 0-20-16,-6-9-71 15,-1 3-35-15,12-9-39 16,5-2-29-16,16-4-201 16,11-3 261-16</inkml:trace>
  <inkml:trace contextRef="#ctx0" brushRef="#br0" timeOffset="-181806.91">24572 12021 1170 0,'-8'-4'207'0,"5"3"162"0,-10 1-104 16,-1 8-18-16,-5-2-71 0,1 3-36 0,-2 2-64 0,3-1-27 0,-5 3-35 16,7 5-9-16,11 5-7 15,-3-3-4-15,17 1-2 16,2-6 0-16,6 3 2 15,12-1 0-15,0-4 4 16,0 1 0-16,0-2 4 16,-10 4-1-16,-10 2 3 0,-10 2 1 15,-16 5-7 1,-8-1-4-16,-18 1-24 0,-6-1-23 16,-15-8-56-16,-14 1-48 15,-12 5 83 1</inkml:trace>
  <inkml:trace contextRef="#ctx0" brushRef="#br0" timeOffset="-167980.15">22330 11645 662 0,'-8'3'27'0,"2"0"3"0,2-6-22 0,6-9 14 0,3-6 24 0,6-7 55 0,1-2 28 15,0 4 21-15,-9 5-10 16,-5 6-26-16,-1 7-15 16,-18 3-10-16,-2 2-1 15,-17 7-6-15,-4 1 0 16,-14 3-19-16,4 0-11 16,-1 0-20-16,-2 0-11 0,5 1-15 15,0 4-4-15,9 11-7 16,2 9-4-16,7 18-4 15,5 7 0-15,-1 20 2 16,5 4 2-16,-2 8 5 16,2 3 1-16,3 2 2 15,1 1 1 1,2 10 1-16,-1 5 0 0,-2-1 0 16,-3 4 0-16,3 0-1 15,-1-4 0-15,9-4 0 16,5-11-1-16,10-15 0 15,10-12-1-15,15-12-3 16,2-7 0-16,19-8-5 16,5 0 0-16,13-3 1 15,3-2 1-15,11-2 3 16,6 1 1-16,19-7 1 16,19 1 1-16,3-15 0 0,-4-1 1 15,-2-12 2 1,-10-4 5-16,16-11 11 15,7-4 6-15,-12-6 12 0,-9 4 0 16,-15-2 1-16,-14 3-1 16,2 2-5-16,1 0 0 15,-14-8-3-15,1-2-1 0,-13-9-3 16,-13-13-2 0,-7-9 1-16,-9-8 2 15,-7-16 1-15,-4-8-1 0,-7-10-7 16,-4-3-5-16,-9-1 3 15,-12 0 4-15,-15 13 11 16,-16-2 3 0,-28 2-6-16,-6 3-4 0,-15-1-13 15,1 8-4-15,6 3-3 16,8 5-2-16,12 10-1 16,5-3 1-16,3 3-1 0,-3 6 0 15,-20 0 0 1,-2 4 0-16,-13 4 2 15,2 2-2-15,6 8 0 16,-1-1-1-16,-7 7-11 16,-4 2-16-16,-10 6-43 0,-2 3-48 15,7 14-176-15,2 15 173 16</inkml:trace>
  <inkml:trace contextRef="#ctx0" brushRef="#br0" timeOffset="-164642.37">21817 12905 628 0,'10'0'107'0,"-3"0"80"0,0 5-12 0,-6 0-4 0,-1 6 7 15,-3 1-2-15,-6 10-38 0,1 5-24 16,0 6-54 0,-1 7-18-16,5 6-32 0,0 2-6 15,4-3-4-15,0-6-2 16,3-14-9-16,0-6-16 0,0-19-22 16,0-8-8-1,0-15 5-15,-3-9 17 0,-3-18 35 16,2-13 12-16,1-12 32 15,1-3 8 1,7 0 27-16,5 12 14 16,4 17-4-16,7 10-3 0,7 17-31 15,-1 6-15-15,0 19-20 16,5 10-7-16,-8 7-3 16,-4 7-1-16,-12 3-3 15,-6-3 3-15,-5-5 0 16,-3-5-1-16,-6-11 2 15,-4-2 0-15,-6-4-3 16,-6-5-2-16,0 3-3 16,-1-4-2-16,11 8-3 15,5 4-2-15,9 11-3 16,1 5 0-16,6 11 2 16,3 5 1-16,2 8 3 15,-1 4 0-15,-2 1-25 16,1-5-26-16,5-10-78 0,7-11-53 15,-1-17-231-15,6-8 238 16</inkml:trace>
  <inkml:trace contextRef="#ctx0" brushRef="#br0" timeOffset="-164476.9">22360 12822 1279 0,'-13'15'110'0,"1"9"80"0,-3 4-80 0,11 12-37 0,-6 1-22 0,9 8-28 0,1 1-8 0,0 5-13 16,7 2-42-16,0-5 29 15</inkml:trace>
  <inkml:trace contextRef="#ctx0" brushRef="#br0" timeOffset="-164175.98">22754 12796 1256 0,'-9'13'115'0,"-9"0"81"0,-7 12-114 0,-8 2 3 15,3 1-22-15,5 0-5 0,12-2-18 0,12-3-20 16,8 1-21-16,8 1-3 15,5 4-1-15,4-1 3 16,0 5 2-16,-4 3 0 0,-10-2 3 16,-3 0 1-16,-10-4 2 15,-9-3 2-15,-14-5-5 32,-8 0-11-32,-6-8-61 0,-1-1-55 15,8-13-230-15,8-3 205 16</inkml:trace>
  <inkml:trace contextRef="#ctx0" brushRef="#br0" timeOffset="-163924.34">23125 12924 1396 0,'0'2'152'0,"-10"4"87"0,-7 7-104 0,-7 6-8 0,-10 7-45 0,-1 11-12 0,-1 2-13 16,-1 7-16-16,14 0-31 15,12 2-7-15,20-8-11 16,7-4-1-16,20-11-56 16,2-10-22-16,3-9-84 15,0-6-64-15,-6-6 141 16</inkml:trace>
  <inkml:trace contextRef="#ctx0" brushRef="#br0" timeOffset="-162846.95">22077 13995 1311 0,'0'0'114'0,"0"2"77"0,2 4-18 0,-2 11-57 15,0 12-30-15,-3 15-52 16,0 8-21-16,1 14-10 16,1 0-3-16,1 5-3 15,0-6-13-15,3-13-4 16,0-10 0-16,0-19 7 15,-3-20 14-15,3-5 22 16,-8-18 14-16,1-21 34 16,-6-10 13-16,-1-20 8 0,2-5-1 15,2-10-16-15,6 4-9 16,12 6-7-16,3 11-8 16,10 21-14-16,1 14-6 15,0 19-20-15,0 10-4 16,-6 12-8-16,-3 6 0 15,-6 10 1-15,-4 3 2 16,-9 0-38-16,-2 6-24 16,-11 0-57-16,-7-3-43 15,-3-6-117-15,3-8-224 0,10-24 294 16</inkml:trace>
  <inkml:trace contextRef="#ctx0" brushRef="#br0" timeOffset="-162395.72">22380 13943 598 0,'15'20'195'0,"-3"6"200"0,-1 7-126 0,-6 11-147 16,0 2-48-16,-9 3-57 15,0-2-7-15,1-9-4 16,-4-10 1-16,4-15 9 16,3-12 12-16,-1-5 24 15,-1-17 16-15,2-9 17 16,0-9-4-16,5-9-7 15,6 4-7-15,6-5-19 16,4 4-5-16,-6 7-14 16,6 6-10-16,-4 16-10 0,2 7-7 15,-1 11-5-15,-6 10-2 16,1 12 2 0,-4 1 2-16,-4 11 1 15,0-1 0-15,4 8 0 16,2-9-1-16,10-2-2 0,-1-7 0 15,4-12 1-15,4-7 0 16,-2-8 3-16,-1-4 2 16,-3-7 11-16,-6-5 13 15,-8-5 27-15,-8 0 13 0,-12-9 12 16,-3 1-7-16,-7-6-25 16,-4 0-13-1,-8-3-25-15,2 5-9 16,5 13-38-16,2 8-28 0,16 16-116 15,4 9-81-15,14 3 141 16</inkml:trace>
  <inkml:trace contextRef="#ctx0" brushRef="#br0" timeOffset="-162144.2">23128 13881 1131 0,'0'-9'176'0,"-1"-4"199"0,1 2-106 0,-10 0-49 0,-3 7-32 16,-1 7-57-16,-2 5-22 15,-6 22-39-15,-3 11-19 16,0 14-32 0,4 5-11-16,13 0-11 15,12-12-3-15,18-13-4 0,9-10 0 16,9-15-2-16,2-4-19 15,2-12-53-15,2-8-47 16,-2-13 63-16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16:00.7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7825 10221 667 0,'2'-16'124'0,"0"4"85"0,-2 10-58 0,0 2-33 0,-8 5-35 0,3 3 4 0,-4 0 8 15,2 3 6-15,-2 0 4 16,6 1-12-16,-2-2-38 16,5 1-15-16,3-10-26 15,0 3 8-15,7-3 18 16,-1 1 10-16,7-1 14 15,1 4-11-15,-3 0-15 16,2 4-5-16,-3 1-10 16,4-4-4-16,1 0-4 0,5-3-4 15,6 1 0 1,1-4 1-16,3 0-3 16,1-2-3-16,4 0-1 0,2-4-3 15,2 3-2-15,1 1 2 16,3 2-2-16,-7 0 0 15,2 0 0-15,0 2 0 16,5 0 0-16,1-2 1 16,7-2 0-16,3-3 5 15,14-3 4-15,-2-1 3 16,2 1 3-16,-3 2-4 16,-11 6-8-16,1 0-3 0,-3 8-4 15,-1 3-2 1,4-3 5-16,10 4 0 15,8-2-1-15,4 1 1 16,1-3 0-16,-9-5 0 0,-7 3 0 16,-2 0 0-1,7 7 0-15,-4 1 0 0,5 2 1 16,3 0-1 0,3-7 2-16,5-1-1 0,-11-6 1 15,-3-2-1-15,1 0-1 16,-2-2 1-16,7 2-1 15,2 0 0-15,7 0 1 16,7 3-1-16,2 0 0 16,-4-1 0-16,-12 1 0 15,-1-3 0-15,0 0 0 16,3-6 2-16,12 1 1 16,3-4-1-16,-6-1 3 0,-6-1 2 15,-17 2 0 1,-4-1 1-16,-15 2-1 15,2 4-1-15,-14 2-53 0,-13 2-84 16,-15 0 78-16</inkml:trace>
  <inkml:trace contextRef="#ctx0" brushRef="#br0" timeOffset="7475.3">10987 10343 467 0,'-2'6'106'0,"-5"3"105"16,2 1-64-16,-3-5-33 0,5 1-7 0,1-6 14 0,1 0 9 0,1-8-1 0,1 0-15 0,1 2-40 16,4-2-17-16,-1 6-34 15,-2 5-8-15,-1 12-9 0,5 4-4 16,8-1-2-1,5 3 0-15,15-8 7 0,7-2 9 0,12-11 17 32,8-5 7-32,4-3 8 0,-1-3-4 15,-15 2-6 1,-9 4-1-16,-41 5 2 16,2 3 2-16,-29 5-9 15,-13-5-1-15,-10 0-22 0,-2-3-2 16,-8-6-1-16,1-4-5 15,3-4 1-15,4 0-1 16,12 3-3-16,12 3-2 16,7 8-2-16,7 2-2 15,11 4 0-15,3 0 4 0,13 1 6 16,4-7 4-16,14-5 5 16,7-3 0-16,14-3-4 15,5-2-2-15,13-1-1 16,-3 1-1-16,-3 2 1 15,-9 4 1-15,-14 2-2 16,-7 2 28-16,-24 1 19 0,-10 2-5 16,-27 0 5-1,-17 0-28-15,-13 2-20 16,-9-1 3-16,-5 4-4 16,1-3-1-16,18-2-2 15,5 0-1-15,25-4-8 16,20 4-4-16,4-4-1 0,22 4 0 15,18 0 5-15,9 3 4 16,17 6 3-16,-1-2 2 16,8 4 3-16,-9 0 0 15,-14 3 2-15,-8 0-1 16,-23 5 4-16,-6-2 1 16,-21 5 2-16,-7-4 2 15,-21-2-62 1,-3 1-52-16,-12-5-261 0,-9-8 208 15</inkml:trace>
  <inkml:trace contextRef="#ctx0" brushRef="#br0" timeOffset="9578.03">9856 10475 940 0,'-2'-8'117'0,"-2"3"86"0,2 4-49 0,0 1-56 0,1 0-18 0,1 0 1 0,8 1 4 0,7 1 7 16,11 0 0-16,18 4-23 0,13-6-16 16,18-3-29-16,0 0-11 15,7-4-10-15,0-1 7 16,4 2 16-16,3-5 9 15,-10 2 18 1,-16 1-1-16,-36 8-8 16,-18 6-4-16,-42 7-13 15,-16 6-6-15,-33 1-5 0,-8-1-4 16,-5-2-6-16,-7-4-7 16,-5-8-11-1,2 4-3-15,14-3 1 16,14 4 4-16,36 10 4 0,4-12 1 15,29 2-3-15,16-2 0 0,21-12 5 16,15 3 8-16,22-10 21 16,7-7 4-16,15 1-1 15,-3-5-11-15,-17 8-13 16,-14 4-1-16,-29 9 1 16,-9 4 9-16,-24 11 2 15,-10 7 1-15,-24 2-2 16,-5 6-2-16,-24-14-4 15,-2 4-3-15,11-14-4 16,7-5-2-16,33 2-3 0,10-7 0 16,21-1-2-1,13-1 5-15,19-4 5 16,8 2-1-16,3-4 3 16,0 2-4-16,-6 3-60 15,-7-1-62-15,-7-4 67 16</inkml:trace>
  <inkml:trace contextRef="#ctx0" brushRef="#br0" timeOffset="15488.88">11271 9068 1672 0,'3'-4'18'0,"-11"15"-4"0,-15 19 19 0,2 1-6 0,-4 1 14 0,-2 2 10 0,-1-8 18 0,-1-4 5 15,2-2-8-15,1 1-8 0,-1-6-21 0,-2 4-8 0,7 2-13 0,0 1-5 0,5 3-2 16,-2 2-2-16,6 8 7 16,-3 9 2-16,-1 17-2 15,0 9-2-15,3 18-10 16,12 8-2-16,-3 2-1 16,13 1-1-16,9-7 1 15,-10-5 0-15,18-5 1 0,-8-4-1 16,4-3 0-16,12 0-2 15,-5-9 0-15,4-2-1 16,15-9-3-16,4-9 0 0,13-20-1 16,15 0 0-1,18-15 0-15,10-10 2 16,-5-12-1-16,-10-17 2 0,-7-10 1 16,-17-9 1-1,-2-21 6-15,-1-6 4 16,-13-23 21-16,-8-10 17 15,-22 0 16-15,-11 3 10 0,-28 5 1 16,-16 1-15-16,-22 0-16 16,-15-3-3-16,-7 0-24 15,-5 8 0-15,-5 16-5 16,-3 1-8-16,-3 18 1 16,0 6-3-16,17 14-8 15,13 11-2-15,25 11-26 16,10 5-20-16,14 10-87 0,1-9-90 15,13-1 130 1</inkml:trace>
  <inkml:trace contextRef="#ctx0" brushRef="#br0" timeOffset="17006.66">11299 9420 75 0,'-1'5'53'0,"-2"-2"101"0,-2-2 28 0,-3-2 17 0,3-4-13 0,-3 2-52 0,4-5-22 0,-4 7-20 16,5 1-10-16,3 0-20 16,-7-4-9-16,7-5 1 15,0-1 5-15,0-2 16 16,0-1 6-16,-1-4-4 16,-2 0-6-16,3-9-16 15,0-5-7-15,-4-1-11 16,3-4 3-16,-6-3 7 15,1 1-4-15,-5-2-9 16,-6-4-7-16,-2 0-20 16,-5 1-2-16,1-2-1 15,-1 0-5-15,5 0 2 16,3 4 1-16,-1-3-1 0,3 1 2 16,-2 2 4-16,3 3 3 15,-7 8 2 1,-1-1 0-16,-15-6 2 15,0 7-2-15,-5 0-5 0,-7-4-1 16,3 1-5-16,-8-7 0 16,3-2 1-16,1 2 0 15,10 4 0-15,-2 4 0 0,-7 2 0 16,-1 4 0 0,-1 2 1-16,1 2-1 0,2 0 1 15,-5-2-1 1,-16-4 0-16,-2-9-1 15,-5-4-2-15,7-4 0 16,9 1-1-16,11-2 0 0,5 2 2 16,3 4 0-16,3 4 1 15,0 4 1-15,-1 12 1 16,-3-1 0-16,-11 9 0 16,-8-2 0-16,-17 3-1 15,-5 0 0-15,3 1 1 16,2 1-3-16,15 4 0 15,2-1 0-15,18 1 0 16,1-1-1-16,-8 2 1 16,10 1 0-16,-14-5 0 15,-7 4 0-15,12-11-1 0,-8-3-1 16,17-8-2 0,6-1-2-16,14-7 0 0,6 2-1 15,5-2 1 1,5-3 1-16,3 4 2 0,-1-5 1 15,-1 0 2-15,0 5 0 16,1 2 0 0,1-5-2-16,3 10 1 15,2-1 1-15,4 5 2 0,1 8 2 16,-6 2 0-16,-2 10-1 16,-2 0-1-16,0 10-2 15,-6 10-2-15,-5 8-11 0,0 4-23 16,-2-1-12-16,5-10-53 15,3-5-38-15,2-6-101 16,3-8-111-16,2 0 196 16</inkml:trace>
  <inkml:trace contextRef="#ctx0" brushRef="#br0" timeOffset="17500.47">8545 6897 221 0,'0'-10'47'0,"-5"4"69"0,2-2 1 0,0 8 36 0,-3 0 15 0,1 2 10 16,2 1-10-16,-4 0-27 15,3 2-25-15,-9 9-45 16,0 6-23-16,-1 15-37 16,-6 1-6-16,-4 12-2 15,2 2-1-15,1-9 0 16,6-1-1 0,5-21-5-16,10-18-4 15,-1-2-2-15,5-18-1 16,6-15 6-16,6-5 7 0,6-13 24 15,1 2 13 1,4 2 19-16,1 6 2 0,-2 9-7 16,-3 3-4-16,-10 11-5 15,0 6-1-15,-2 10-8 16,-2 3-5-16,4 11-15 16,4 6-7-16,2 13-3 15,5 2-2-15,6 6-1 0,-3 3-1 16,2-2-15-1,5 0-23-15,-3 1-95 16,7 1-119-16,11 5 139 16</inkml:trace>
  <inkml:trace contextRef="#ctx0" brushRef="#br0" timeOffset="30014.88">10285 9538 437 0,'-5'2'111'0,"5"-1"95"16,-1 1-19-16,1 0-11 0,-2 2-19 0,-3 1-12 0,5 1-57 0,-1-2-20 0,-2-3-13 16,-1-1-1-16,-3-14 8 0,3-7-4 0,-2-16-12 0,5-9-5 15,1-6-3-15,0-13 3 16,4 5-2-16,-1 3 2 15,-3-4 3-15,2 9-7 16,-2-13 4-16,3-6-3 0,5 0-15 16,-3-9-2-16,4-4-9 15,-1-4-4-15,2 0-5 16,-1 7 0-16,2 6-1 16,-5 10 1-16,1 13 2 15,-7 6 1-15,0 13 1 16,-3-3 2-16,-5 7-1 15,3-4-2-15,-5-5 7 16,3 2 0-16,0-10 0 16,-4-9 0-16,10 8-10 0,-7-10 0 15,6 13 0 1,1 3 3-16,-14 1 4 16,-5 4 1-16,-10 3 1 15,3 3-1-15,-12 3-3 16,2-4-3-16,-1-7-5 15,12 0-2-15,10-5-1 16,2 2 3-16,9 7 3 0,2 4 4 16,-5 1 2-16,-2 6 0 15,-10 4 0-15,-2 0 0 16,-3 6-1-16,3 2-6 0,1-1-5 16,1 1-4-16,13-2-3 15,4-3 1-15,5 2 2 16,2-2 1-16,4-1 3 15,-3 0 2-15,-2 4 1 16,0 0 3-16,-3 2-1 16,0 5-2-16,-6-3-22 15,4 1-19-15,1 1-40 16,-1 1-22-16,2 0-43 16,2 1-22-16,1-1-130 15,5-2-80-15,-3 0-67 16,4-2 182-16,13-16 19 15,-19 24 373-15,-1 2-4 16,-1 2 129-16,-2 1-29 16,-12 16-53-16,1 0-32 15,-10 11-54-15,-4 7-13 16,-2 6-37-16,0 1-7 16,2-1-6-1,3-7-6-15,8-3-10 16,0-8-4-16,5-4-2 0,5-2 0 15,1-22 1-15,4-21 5 0,11-15 13 16,3-17 10 0,16-11 37-16,3-1 13 0,2 2 16 15,-2 2-4-15,-5 23-27 16,-6 8-13-16,-1 22-24 16,-5 10-6-16,-1 21-7 15,6 9-4-15,-1 12-4 16,6 7-1-16,5-2-3 15,-2-5-1-15,5-12-1 16,3-4 1 0,-6-13-77-16,5-7-106 0,6-22 106 15</inkml:trace>
  <inkml:trace contextRef="#ctx0" brushRef="#br0" timeOffset="30963.34">9362 9329 863 0,'-9'-10'110'0,"-6"4"104"0,0-1-68 0,-4 1-2 0,-7 5-27 16,0-1-20-16,-6 2-15 0,4 0-32 0,2 0-12 0,9-3-22 0,-2-8-6 0,11-7-3 16,0-13-2-16,15-12 0 0,2-9-1 15,15-19 5-15,7-4 7 16,12-6 11-16,11 4 5 15,10 3 10-15,3 3-1 16,-3-2-2-16,-1 2-4 0,-4-3-14 16,-7 2-6-16,3 1-8 15,5 3-3-15,1 11-2 16,7 7-1-16,6 13-1 16,2 7-1-16,0 11-1 15,-7 10 2-15,-12-2 0 16,-6 5 1-16,4-2 2 15,-2-6 0-15,3-8 2 16,-3-7 7-16,-7-6 15 16,-8-1 8-16,-10-6 11 15,-1-9-3-15,-5-12-10 16,-6-3-6-16,-3-8-13 16,1-2-2-16,6-4-8 0,4 1-4 15,6-2 0-15,6 2 0 16,-4 12 8-16,-5 4 5 15,-7 22 9-15,-7 12 2 16,-12 18-1 0,-1 5-3-16,-11 11-10 15,0-1-3-15,-3 9-7 0,0-4-9 16,3 4-41-16,-2-10-32 16,13-3-79-16,-1 0-39 15,-4-5-78-15,11-1-76 16,4-3 205-16</inkml:trace>
  <inkml:trace contextRef="#ctx0" brushRef="#br0" timeOffset="31296.97">10900 6958 423 0,'5'-8'164'16,"-3"2"138"-16,-1 1-52 0,1 5-32 0,-13 11-62 0,-4 7-32 0,-11 10-64 15,-15 4-23-15,-7 12-22 16,1-6-6-16,6-10-3 15,9-3-1-15,13-22-2 16,8-3-1-16,15-12 2 16,0-6 2-16,12-8 12 0,5-7 8 15,5 4 14 1,9 1 6-16,0-4 2 16,1 2-6-16,2 2-11 15,-2-1-8-15,-7 14-12 16,-3 7-3-16,-5 9-4 15,-8 10 1-15,-9 18 0 0,1 7 0 16,-8 16-1-16,1 2-2 16,2-2-19-16,2-2-33 15,7-12-78-15,2-2-60 16,2-14 95 0</inkml:trace>
  <inkml:trace contextRef="#ctx0" brushRef="#br0" timeOffset="32567.66">8138 9114 301 0,'-13'30'72'0,"2"2"71"0,8-4-11 0,-5-6 11 0,3-6 22 0,5-4 8 0,-7 1-16 0,2-5-11 0,-3 0-31 16,0 1-14-16,-1-9-13 15,-3 2-4-15,0-5-11 16,-4-8-7-16,-4-11-30 16,2-7-12-16,1-21-16 15,6-5-5-15,5-18-3 16,4-6 0-16,4-4 0 0,7-1 1 16,8 2-1-1,7 8 2-15,8 0 2 16,-2 1 1-16,6 5 4 15,-5 4-2-15,7 12 0 0,-3 7 1 16,0 16-4 0,-4 5-2-16,2 13-3 15,-3 5-2-15,5 6 0 0,1 0 0 16,10 0 2-16,9 0 1 16,21-7-1-16,9-1 0 15,13-6 0-15,-5-5 1 16,-5 0-1-16,-4-4 0 0,4-1 1 15,10 0-1-15,6-2 1 16,0 0 0 0,-9 1 1-16,-8 6-1 15,-7 3 0-15,1 4 0 0,1 7 0 16,6 2 0-16,2 6 0 16,3 5 0-1,-6 0 0-15,-10-2 0 0,2-6 2 16,2-5-1-16,5-1 1 15,7 4-2-15,4 4 1 16,-6 4-1-16,-6 12-1 16,-6-1 1-16,-9 7 0 15,2-1 0-15,4-4 1 0,3-6 0 16,3-12 0-16,3-4 1 16,-8-12 0-16,-9-6 1 15,-11-6 2 1,-13-4 0-16,-8-7 2 0,-1-2 1 0,-5-10 0 31,3 0 1-31,-4-6 5 16,-3-2 5-16,-7 4 11 15,0 1 3-15,-8 5-1 0,-6 7-5 16,-5 2-6-16,-2 3-4 0,-9 7-5 16,0-1-2-16,4 0-6 15,-5-3-1 1,6 0-5-16,3-2-3 15,5 10-2-15,1 8 0 0,1 6-1 16,-2 11 0 0,0-2 0-16,-4 9 0 15,-1 0-17-15,-3-3-16 0,4-3-50 16,2 1-42-16,-5-10-144 16,5-5-244-16,8-18 307 15</inkml:trace>
  <inkml:trace contextRef="#ctx0" brushRef="#br0" timeOffset="33028.21">11833 7162 615 0,'7'-11'120'16,"0"-2"103"-16,-7 13-62 0,0 3-36 0,-7 11-37 0,-2 7-21 0,-5 3-27 0,0 2-8 15,-4 3-14-15,4-1-6 0,1-7-7 16,2-1 0-16,5-9-1 16,4-9 2-16,1 1 2 15,-4-6 5-15,5-11 18 16,2-2 11-16,2-13 16 15,1-2 1 1,6-4-7-16,2-7-7 16,1 2 2-16,7 7 2 0,-4 6 2 15,-1 7-1-15,-4 15-18 16,-2-1-10-16,-1 14-14 16,1-2-4-16,1 8-4 15,3 2 1-15,6-2-1 16,3 0 2-16,2-3-1 15,2-1 1-15,-1-2 1 16,1 3-2-16,-1 1-1 16,-3 4 5-16,-5 14-118 15,-3 8-210-15,-8 22 198 0</inkml:trace>
  <inkml:trace contextRef="#ctx0" brushRef="#br0" timeOffset="42474.09">8303 13325 548 0,'0'-3'81'15,"0"1"52"-15,2 2-39 0,0 6-71 0,-1 5-10 0,-4 5 1 0,0 5 10 0,-5-7 8 16,0-3 2-16,0 0 18 0,-3-5 3 16,8 4 28-16,1 2 22 15,6 1 34 1,-3 1 16-16,10 5 5 16,-1 1-14-16,-7 1-42 0,6-5-25 15,-9-4-33-15,-4-5-8 16,-11-7-11-16,-10-7-2 0,-5-4-13 15,-8-3-6 1,-14-13-6-16,2 2-9 16,-24-13-3-1,-1-3 1-15,6-8 6 16,4-1 3-16,10-13 4 0,-2-3 0 16,1-23-2-1,-3-1 0-15,-5-4 1 0,-12-13 1 0,0-2 1 16,2-6 4-1,3-13 3-15,14-1 1 16,8-7-3-16,5 3-5 16,13-2-3-16,-3 1-2 0,15 0-2 15,-3-8 1-15,10 0 0 16,9-2 0-16,-1-9 2 16,8 5 1-16,3-11 11 15,1 1 5-15,5 4 11 16,-2-1 1-16,2 4-5 15,-1 4-3-15,1 7-9 16,0-7-2-16,4 0-9 16,7-3-1-16,7-10-3 15,2-4 0-15,5-8 4 16,6 8 3-16,-1 0 4 16,-2 11 3-16,-6 16 2 15,-9 7-1-15,-11 9 2 16,-3 7-2-16,13-12-4 0,1 0-3 15,13 4-6-15,2-12-2 16,10 15-5-16,5 3 1 16,0 22 0-16,-9 12 4 15,-15 27 10-15,-7 15 3 0,-17 28 6 16,-7 5-9-16,-12 14-14 16,-5 4-14-16,-1-3-52 15,3-2-21-15,8-1-84 16,-4-2-67-16,7 1 141 15</inkml:trace>
  <inkml:trace contextRef="#ctx0" brushRef="#br0" timeOffset="42792.89">7411 7078 621 0,'4'19'140'15,"4"-6"151"-15,2-12-156 0,13-10 17 0,6-15-32 0,9-18 13 0,4-11-9 0,6-11-42 0,2-1-13 16,-1 7-35 0,1 12-11-16,-7 22-18 15,-2 13-5-15,-9 35 4 0,-7 14 3 16,-20 27 6-16,-5 13 3 15,-10 9 0-15,-4-5-3 16,8-11-5 0,-2-14-2-16,9-19 0 0,7-8-33 15,6-13-338-15,13-3 260 16</inkml:trace>
  <inkml:trace contextRef="#ctx0" brushRef="#br0" timeOffset="44377.51">12254 13681 381 0,'-2'0'13'0,"-4"5"152"0,-5 14 111 0,-3-3-22 0,-7 6-69 0,-4-7-24 0,4-7-58 0,4-1-14 0,8-7 5 0,9 0-5 0,0 0-14 0,-2-8-15 0,8 1-31 16,12 1-14-16,8-2-16 16,3-3-4-16,18-11 0 15,1-2 0-15,11-10 5 0,9-10 3 16,10-12 7-1,7-5 5-15,17-15 6 0,-4-3-1 16,-3-12-4-16,-8-7-4 16,-15-11-8-16,9-4 1 15,-4-10 0-15,10-10 1 0,6-13 4 16,-8-12 0-16,-1-12 3 16,-10-2-1-1,-16-8-1-15,-1-5 1 0,-8-2-1 16,-3-10 0-1,-5-2-1-15,-4-3-1 16,-11-3-1-16,-3 2-1 0,-12 2-1 16,-4-4 0-16,-1-4 2 15,-6 4 1-15,-10 6 0 16,-4 2 0-16,-6 20-2 16,-7 7 2-16,-6 25 1 15,-5 7 1-15,-8 17 8 0,0 3 16 16,1 3 9-1,-4 3 2-15,5-3-10 16,-1-1-16-16,3-2-6 0,-5 0-3 16,-5 4-2-1,-2 10 2-15,-3 16-5 16,-1 6-2-16,-5 14-1 16,-1 5 0-16,1 8 0 15,3 3 2-15,0 1-3 0,4 2-2 16,-6 2-3-16,4 1-2 15,12 7 2-15,8 4 3 16,11 13 2-16,7 5 3 16,-4 7-2-16,1 7 0 15,0 5-5-15,-2 4-2 16,0 2-2-16,3 3-4 16,5-2-2-16,5-2-2 0,12-4-11 15,0-1-3-15,4-1-37 16,0-2-19-16,4-6-35 15,2 2-29-15,-10 4-7 16,1-1 16-16,-4-7 45 16,-5 9 34-16,-4 0 52 15,2 0 8-15,2 3 19 16,0 3 9-16,4 2 7 16,-1 5 2-16,2 7-17 15,3 6-6-15,0 5-9 16,1 2-2-16,3-6 0 15,-1-8 2-15,0-11 9 16,-3-7 10-16,1-1 10 16,1-9 7-16,-2-5-4 0,0-4-4 15,0-4 12 1,2 3-1-16,5-4 2 0,6 4 0 16,9 1-19-16,5 6-7 15,8 6-11 1,7-1-6-16,12 10-4 0,9 5-8 15,6 5-104-15,7-2-187 16,8-8 176-16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17:43.7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1837 2503 539 0,'2'0'99'15,"-2"13"58"-15,-10 4 18 0,-9 19-34 0,-9 2-17 0,-4 2 6 0,4-7-16 0,3-11-21 0,7-6-13 16,4-10-25-16,5-6-12 15,2-3-17-15,7-7-4 16,8-1-2 0,5 0 2-16,12 2 8 15,5 1 3-15,17 0-6 16,5 2-6-16,26-5-14 16,1 0-7-16,15-4-2 15,2 3-2-15,4-1 3 16,9 4-1-16,15 4-4 15,4 5 0-15,3 8 0 16,-5 5 0-16,-1 5 3 0,7 0 0 16,12-6-1-16,4-1 1 15,-1-3-3-15,3-6-1 16,8-1 0-16,7 1-1 16,2-2-1-16,10 2 2 0,5-1 2 15,1-1 4 1,18 0 1-16,5-1 0 15,-1-3 1-15,0 3-1 16,14-1 0-16,-12 1 0 0,12-2-2 16,19-1 0-16,-9 1 0 15,9-6 0-15,26-4-4 16,-14-1-1-16,42-2-2 16,6 4 0-16,23 1 2 15,7 3 10-15,8 9 10 0,8 7 1 16,-3 6 4-1,12 7-10-15,-6 4-5 16,-5 2 0-16,-10 11 5 0,-14 0-4 16,-13 6-1-16</inkml:trace>
  <inkml:trace contextRef="#ctx0" brushRef="#br0" timeOffset="37333.67">6126 8770 1138 0,'10'0'112'0,"-1"3"60"0,4 7-71 0,-5 2-33 0,-5 11-17 0,-8 0 12 15,4 4-9-15,1-2-7 0,6-6-19 0,10-5-16 0,14-6-12 0,11-6-2 0,23-4-1 16,14 1 1-16,32-7-3 16,18 3-2-1,23-3 0-15,7 2-1 0,25-5 0 16,6-2 2 0,20-3-2-16,26-2 2 15,0 0 2-15,6-1 1 16,29 7 1-16,-16 1-2 0,25 7 2 15,8 4-1-15,4 2 0 16,10 4 2-16,-3-3-1 16,18 7-1-16,-6-5 2 15,11 1 7-15,0-1 15 16,1-1 7-16,3 1 7 16,8-3-7-16,0 1-12 15,6-3-9-15,0 1-3 16,-3 1-3-16,18 1 12 15,-6-1 10-15,9-2-6 16,-8-2 0-16,9-3-13 16,-11-1-8-16,19-3 4 15,5 1 1-15,2 0 13 16,-3 2 9-16,0 4 24 16,-8 2 22-16,-14 8-6 0,-9 6-7 15,-28 3-27-15,-16 7-21 16,-39 5-6-16,-2 2-35 15,-37-4-242-15,3 1 189 0</inkml:trace>
  <inkml:trace contextRef="#ctx0" brushRef="#br0" timeOffset="46451.55">2847 11825 744 0,'-10'9'118'0,"-1"2"106"0,0 4-40 0,3 2-55 0,-3 4-19 0,2-6-30 0,-1-1-7 0,2-4-16 15,-1-7-10-15,9-3-21 0,0 0-7 16,6-3-8-16,11-5-2 0,10 0 1 31,2-4 2-31,12-1 2 0,4 0 4 0,4 2 15 32,7-1 3-32,8 4 6 15,10 3-3-15,12-1-15 0,0 1-7 16,1 2-12-16,-2-7-3 15,-12 7 0 1,4-5-1-16,5 4 0 0,5-1 0 16,14 0 0-16,0 2 0 0,0 3-1 15,-3 0 1-15,-12 3-1 16,11-1 0-16,7-2 0 16,8-3 0-16,6-4 0 15,-3-1-2-15,-3-1 0 16,-3-2 0-16,16-2 0 15,-5 2 0-15,-2 3 2 16,-6 0 0-16,-20 4 2 16,-1 4-1-16,5 1 1 15,10 4-2-15,0 4 0 16,-5 3 1-16,-11 0-1 16,-7 1 0-16,-1 4 1 15,10-1-1-15,10 1 0 16,2 4 1-16,-4-1-1 0,-7 4 0 15,-6 0 0 1,-1-4 0-16,17 1-1 0,4-4 0 16,7 2 1-1,-1-5 0-15,-8 2 0 16,0 1 0-16,15 0-1 16,0 1 1-16,9 2-2 15,-2-4 1-15,-11-3-1 16,3-2-1-16,13-10 0 0,4 2 0 15,3-4 1-15,-8-4 0 16,3-3 1-16,6 0-1 16,4 2 2-16,-1 0-1 0,-6 1 1 15,-2 2 1-15,10-3-1 16,-5 2 1 0,2 1-1-16,-6-5 0 0,3 2 0 15,4 0 0-15,-4 3 0 16,-8 3 1-16,-6 0 1 15,-7 0 0-15,14 3 0 16,2 0-1-16,-3 2 1 16,-1-2-1-16,1-3-1 15,9-3 1-15,7-4-1 16,-8-1 0-16,-1-3 0 16,-2 4 0-16,8 2 0 15,-1 2 0-15,-9 3 0 16,-3 3 1-16,-9 9 0 0,7 1 0 15,-3 4 2-15,-4 2-1 16,-12-4 0-16,-1-1 0 16,9-2-2-16,7-1 0 15,0 0 1-15,-4 0 18 0,-9-3 12 16,-5-3 2-16,7 0 3 31,1-4-18-31,-9-2-11 16,-7-1-1-16,-20-6-35 15,-14 5-45-15,-8 2 43 0</inkml:trace>
  <inkml:trace contextRef="#ctx0" brushRef="#br0" timeOffset="61067.96">3168 11634 954 0,'-1'0'64'0,"-5"-3"-18"0,-5 5 37 0,-7 4-31 0,-7 6-29 0,-2 3-14 0,-6 0 5 0,6 1 16 0,8-3 37 0,-1-2 16 0,9-3 10 16,3-4-10-16,8-2-28 0,-3 0-5 16,3-1 16-1,-4 7 5-15,6 3 9 16,3 2-2-16,-2 6-21 0,-2 1-9 15,12 7-16-15,4 0-8 16,21 0-13-16,22-5-3 16,30-7-4-1,13-3-2-15,17-17 8 16,0-6 3-16,-1-11 3 0,6-7 1 16,8 9-11-16,4 1-3 15,-20 6 0-15,-16 5 0 16,-29 8 5-16,-12 7 1 15,-17-1 4-15,-9 3 2 0,-18-5 13 16,-14-3 3 0,-9 5 5-16,-16-4-5 15,-17-2-12-15,-12 0 0 16,-22 0-11-16,-14-3 3 16,-40-5-5-16,-9 0-6 0,-13 0-1 15,0-3-2 1,10 10-32-16,9 1 1 0,12 3-1 15,17 5 2-15,39-5 28 16,15 0 0-16,45-3 5 16,-6 0 2-16,29-3 12 15,17 1 3-15,19-4 0 16,18 0-4-16,27 1-9 16,7 3-2-16,5 4-2 15,6 3 1-15,8-5 0 16,9 0 0-16,-2 0 2 15,-6 0 0-15,-30 11 1 16,-19 3 1-16,-29 5 3 16,-10 4 1-16,-26 3 6 15,-6-11 10-15,-26 6 0 16,-10-8 3-16,-16-12-2 16,-15 10-9-16,-18-20-2 15,-10 6-80-15,-22 3-4 16,-12 4-2-16,-2 6-1 15,-2 1 77-15,9 1-4 0,11-4 1 16,15 3-7-16,15 0-2 0,38-4-12 16,22 2-7-16,37 2 9 15,19-3 6 1,25 0 17-16,19-3 10 0,11-7-4 16,7-3-4-16,25-7-6 15,11 4-2 1,-8-13 0-16,-4 9 1 15,-27 10 5-15,-25-1 2 16,-19 11 5-16,-15 1 2 0,-21 4 4 16,-15-2 4-16,-21 2 7 15,-11-7-1-15,-23-3 0 16,-13-6-4 0,-22-8-7-16,-20-11-4 15,-24-3-5-15,-5-7-4 0,8 2-43 16,20 8-3-16,22 14 0 15,6 8 0-15,3 8 41 16,16 8 0-16,14-7-7 0,26 2-9 16,29 3-9-16,20 5 0 15,27-3 11 1,15 2 8-16,15-11 9 0,6-7 3 16,21-9-4-16,18-2 0 15,-4-5 1-15,-3 2 0 16,-32 3 5-16,-26 6 3 15,-29 5 8-15,-14 5 8 16,-29 4 6-16,-17 2 2 0,-28 0-5 16,-15-3-7-1,-39-6-10-15,-13-2-5 0,-3-3-7 16,8-2-3 0,35 5-7-16,17 0 0 0,27 5-5 15,14 4 2-15,21-2-88 16,7-3-69-16,30-18 93 15</inkml:trace>
  <inkml:trace contextRef="#ctx0" brushRef="#br0" timeOffset="70142">18298 10961 712 0,'0'0'105'0,"-2"0"84"0,-3 0-22 0,5 0-43 0,-3-2-12 0,0-1-4 0,3 1-2 15,-10 1-7-15,3 1-9 0,-12 6-12 0,1-1-14 0,-7 4-15 16,-3 6-9-16,12-1-19 16,-8 6 1-16,18 7-13 15,0 3-3-15,6 11-5 0,7 6-1 16,4-4-3-1,5 3 0-15,11-7 0 0,9-1 1 16,2-13 1-16,0-11 0 16,2-9 3-16,-4-8 4 15,-5-11 12-15,3-2 8 0,-6-16 14 16,-3 1 5-16,-3-9 4 16,-4-5 2-1,-14 1 3-15,-4-5-2 16,-14 1-16-16,-3 4-3 15,-13 5-21-15,-3 3-6 16,-5 15-4-16,2 5-8 16,1 15-10-16,2 1-13 15,9 9-40-15,7 4-34 16,18 3-123-16,12 2-121 16,15 3 192-16</inkml:trace>
  <inkml:trace contextRef="#ctx0" brushRef="#br0" timeOffset="70440.46">19045 11044 536 0,'0'-25'142'0,"0"6"145"0,2 7-20 0,6 8-50 0,-5 4-41 0,6 5-53 0,4 6-17 0,3 2-14 0,12-1-15 0,16-4-22 15,4 0-9-15,29-8-23 0,13-3-8 0,19-10-9 16,0-2-3-16,-7-6 2 16,-15-1-31-1,-24 3-117-15,-12-1-122 0,-29 5 129 16</inkml:trace>
  <inkml:trace contextRef="#ctx0" brushRef="#br0" timeOffset="70695.38">19728 10830 860 0,'15'16'183'0,"4"-1"217"0,7-4-217 0,4-4 0 0,13-1-60 0,-2-4-22 0,9 2-33 0,4 3-13 0,-3 2-21 0,1 5-14 0,-18 2-8 0,-5 6 1 15,-28 3-2-15,-13 2 0 16,-18 6-6-16,-16 5-7 0,-5-2-13 16,3 2-13-1,0-9-34 1,1-6-26-16,9-5-84 0,3-1-55 15,12-14 119-15</inkml:trace>
  <inkml:trace contextRef="#ctx0" brushRef="#br0" timeOffset="71609.48">20994 11148 520 0,'-2'-1'106'0,"-4"-1"101"0,1-1 19 0,3 2-19 0,-4 1-35 0,3-5-41 0,1 5-8 0,-10-5-12 16,9 3-11-16,7 2-22 15,6-6-9-15,17 5-16 0,-13-6 6 16,5-8-5-16,4-1-8 15,1-2-6-15,12 4-14 16,-1 3-9 0,-3 2-2-16,5 7-8 15,5 2-3-15,2 8-2 0,-2 5 0 16,-12 1-1-16,-5 5 1 0,-17 4 6 16,-8 11 1-16,-12 3 1 15,-12 3 1 1,-12 1-5-1,-7 1-5-15,-4 3-10 0,0-4-6 0,-4 0-4 16,1-7 3-16,-10-10 8 16,8-5 5-16,4-3 2 15,10 1 0 1,23-3-1-16,11 0-3 0,19-1 3 16,5 3 2-16,15-4 5 15,11 1 5-15,4-4-2 16,7-2 0-16,4-1-5 15,3-6-2-15,3 0-4 16,3-2-35-16,-2-4-101 16,-4 0-88-16,-20 4 109 15</inkml:trace>
  <inkml:trace contextRef="#ctx0" brushRef="#br0" timeOffset="72826">21467 10308 476 0,'0'3'122'0,"0"-1"190"0,1-2-89 0,3-2-10 16,2-3-3-16,-1-1-42 0,-2 0-27 15,6-5-45 1,1-2-20-16,7-1-24 16,8 1-5-16,5 1-8 15,5 1-6-15,1 7-14 16,-7 4-12-16,-6 11-9 15,-5 4 0-15,-9 4 0 16,-7 1 5-16,-7 5 3 16,-8 4-1-16,-15-3-3 0,-7 1-3 15,-10-1-2 1,0-3 0-16,9-5 2 16,9-1 0-16,18-8-5 0,10-1-1 15,20 2-1 1,6-2 2-16,12 7 8 15,2-2 5-15,-5 1 8 0,-4 0 2 16,-15 4 0 0,-2 4-1-16,-12 1 0 0,-5-2-1 15,-14 4 0-15,-7 0-1 16,-17 1-8-16,-4 2-9 16,-5-4-32-16,-1-2-23 15,9-11-80-15,8-6-44 16,18-10-181-16,4-6 198 0</inkml:trace>
  <inkml:trace contextRef="#ctx0" brushRef="#br0" timeOffset="73267.16">21857 10306 766 0,'0'0'162'0,"1"-1"127"0,9-6-62 15,-1 3 3-15,4-6-57 0,-1 1-30 0,6-1-39 0,-1 1-13 16,4-2-31-16,4 3-13 15,0 5-20-15,0 1-11 16,-1 7-9-16,-4 4-3 16,1 4-1-16,-7 4 3 0,-3 5-4 15,-9 2 2-15,-13 6 2 16,-5 2-4 0,-12 4-3-16,-4-3-5 15,2 3-3-15,2 0 1 0,6-6 6 16,9-6 0-16,11-3-2 15,5-9-1-15,20-4 0 16,3 5 1-16,6-5 3 16,4-2-2-16,2 0-30 15,2-1-50 1,-4 3-244-16,5 4 201 0</inkml:trace>
  <inkml:trace contextRef="#ctx0" brushRef="#br0" timeOffset="73797.31">22090 11363 837 0,'-2'1'178'0,"1"1"133"16,-1-2-85-16,2 8-26 0,0-6-67 0,11 5-25 0,10 6-32 0,9-7-13 16,12 5-23-1,7-1-8-15,3-5-22 16,-3 1-6-16,-8-5-23 16,-3 1-48-16,-11-5-326 15,-2-3 259-15</inkml:trace>
  <inkml:trace contextRef="#ctx0" brushRef="#br0" timeOffset="74066.32">22827 10936 1566 0,'-7'7'203'0,"0"6"112"0,-1 11-103 0,-2 9-35 0,2 6-93 0,0 12-29 0,7 7-38 16,1 10-8-16,6 4-13 15,4 3-1-15,4 0-69 16,0-1-48-16,-8 2 66 0</inkml:trace>
  <inkml:trace contextRef="#ctx0" brushRef="#br0" timeOffset="92781.24">565 9843 287 0,'-3'-7'125'16,"-3"3"147"-16,4-4-6 0,-2 3-31 0,-4-1-26 0,1 1-62 0,0 5-30 0,-4 0-59 0,1 0-17 15,5 6-3-15,1-1 10 0,0 9 9 0,4 5 0 16,5 6-19-16,0 12-15 16,9 4-17-16,3 3-2 15,1-6-2-15,1-5 0 16,6-3 0-16,3-10-1 15,-2-6-1 1,0-7 1-16,1-15 0 0,-3-8 3 0,-2-19 10 16,0-6 2-1,-5-11 8-15,1 0 6 0,-7 2 2 16,-10-1 3 0,-2 9-4-16,-5 2-9 15,4 17-14-15,2 21-8 0,3 2-6 16,2 17 1-16,9 23-1 15,0 1 3-15,5 1 3 16,6-2-1-16,7-21 0 16,1 3-1-1,2-19 2-15,-1-9 3 0,-5-15 2 16,-5-15 1-16,-9-7 9 16,0 1 6-16,-9-10 8 15,-1 6 4-15,-5 10-7 16,0 4-10-16,3 23-11 0,-2 9-4 15,2 22-3 1,1 9 2-16,-3 10 1 16,1 4 1-16,2-11-1 15,3-7 0-15,4-21 0 0,-3-6 1 16,3-17 1-16,1-11 0 0,6-18-4 16,-1-5 2-1,8-2-1-15,2 2 0 16,3 13 8-16,5 12-3 0,-7 23-5 15,2 9 0 1,0 29-5-16,-5 7 0 16,4 21 5-16,-1 0 2 0,4-4-32 15,-2-12-42 1,4-22-137-16,0-11-198 0,-1-29 228 16</inkml:trace>
  <inkml:trace contextRef="#ctx0" brushRef="#br0" timeOffset="93050.69">1848 9458 1643 0,'-16'-10'193'0,"-3"7"-51"0,2-2-47 0,-7 10-45 0,-1 3-14 0,3 13-32 0,5 7-3 0,7 11-5 0,9 6-4 15,12 0 0 1,4 3 6-16,17-6 8 0,1-1 6 16,6 2 5-16,-1-5-5 15,-6-7-3-15,-10 4 0 16,-16-5 3-16,-14-3 0 16,-17 6-37-16,-6-3-64 15,-14-5-305-15,3 2 245 0</inkml:trace>
  <inkml:trace contextRef="#ctx0" brushRef="#br0" timeOffset="93229.34">2083 9511 1509 0,'8'21'62'0,"-3"23"15"0,3 5-9 0,-4 14-32 0,-1-5-11 0,7-6-21 0,9-7 7 16,11-30-98-16,8-8-90 16,1-25 103-16</inkml:trace>
  <inkml:trace contextRef="#ctx0" brushRef="#br0" timeOffset="93383.93">2085 9288 1138 0,'-46'-4'184'0,"6"1"274"0,14 3-391 0,5 0-36 0,21 0-55 0,5 0-47 0,28-1-236 15,6 1 193-15</inkml:trace>
  <inkml:trace contextRef="#ctx0" brushRef="#br0" timeOffset="93778.26">2642 9491 1399 0,'-23'-14'103'16,"-2"-2"42"-16,-2-5-5 0,-3 6-78 0,0 4-16 0,5 12-34 0,3 13-8 0,3 27-8 15,7 5-2-15,10 8 0 16,7-5-2-16,20-16 1 15,8-16 1-15,7-18 3 0,1-12 4 16,-10-9 11-16,-9-5 7 16,-11-3 10-16,-4-5 3 15,-12 4-5-15,-3-1-7 16,-2 13-9-16,9 18 4 0,-5-9-2 16,13 21 3-1,9 16 11-15,5 5 5 16,7 25 22-16,1 2 4 15,-6 19-6-15,1 5-13 16,-12 6-21-16,-8-3-6 0,-17-4-4 16,-15 4 1-16,-24-3-10 15,-10 2-31-15,-4-6-97 16,3-6-76 0,14-32 100-16</inkml:trace>
  <inkml:trace contextRef="#ctx0" brushRef="#br0" timeOffset="94249.98">2791 9325 827 0,'30'45'95'0,"-9"0"33"0,-1 14-2 0,-9 4-4 0,-9 0-51 0,0-5-15 0,-2-14-26 0,0-12-5 16,0-29 11 0,-2 2 1-16,2-38 7 0,0-8 3 15,3-13 3-15,7-3 10 16,4 11 0-16,6 10-6 16,-2 19-19-16,4 9-10 15,-2 22-10-15,4 10-1 16,7 12 1-16,1 2-5 0,14-14-5 15,0-10 6-15,13-21 8 16,3-10 5 0,-7-14 7-16,-4-3-1 0,-24-10-4 15,-9 2-2 1,-13 1-4-16,-11 1-2 0,-11 2-3 16,-13 7-2-16,-13 17-4 15,0 12-4-15,9 26-5 16,5 15-3-16,18 16-2 15,10 7-1-15,18-4-2 16,13-4-10-16,22-13-60 16,2-8-39-16,1-24-95 15,5-5-78-15,-5-25 166 16</inkml:trace>
  <inkml:trace contextRef="#ctx0" brushRef="#br0" timeOffset="94591.77">3886 9349 1088 0,'-11'-20'227'0,"-9"-1"157"0,-20 21-133 0,-4 5-71 0,-5 22-107 0,8 7-28 0,11 7-39 16,11 3-8-16,19-6-8 15,11-8-1-15,18-9-1 16,7-12 1 0,10-14 5-16,4-7 2 15,-2-7 4-15,-3-5 3 16,-10-10 3-16,0-4 7 15,-12-17 8-15,-7-9 4 16,-16-22 12-16,-14-7-6 16,-19-18-1-16,-2 4-7 0,0 23-15 15,10 17-1-15,13 38 0 16,2 15-4-16,12 31-3 16,6 26-2-16,14 44-10 15,6 22 4-15,11 26 6 16,-1 4 1-16,10 4-59 15,2 10 120-15,-10 0-60 16</inkml:trace>
  <inkml:trace contextRef="#ctx0" brushRef="#br0" timeOffset="-171087.3">4287 9541 931 0,'0'15'120'0,"0"-1"156"0,0 2-234 0,0-4-13 0,0-2-21 16,-11-1 16-16,-5-6 51 0,-4-3 19 0,-14-3 27 0,3-3-9 0,-10-4-44 16,-8 2-20-16,-9 4-30 0,-15 4-7 0,-12 0-8 15,1 0 0-15,-1-2 0 16,0-6-1-16,3-4 3 15,-6-1 0-15,-7-1 0 16,2 6 0-16,-8 6-3 16,3 7-1-16,8 9-1 15,8 12-1-15,-3 4-1 16,1 11-1-16,-9 7 1 16,0 8 1-16,9 13 1 15,2-3 4-15,21 10 2 16,4 0 0-16,5 1-1 15,3 0-2-15,8 5-4 16,8-3-3-16,8 3 0 0,7-2 0 16,6-1 1-16,2 2 3 15,10 4 2-15,2 0 1 16,14-1-1-16,-1-1-3 16,9-13-3-16,6 2-1 0,11-4-1 15,6 0 1-15,5 3 3 16,-3-5 1-16,3 3 2 15,4 2 1-15,10 3-2 16,7-7-2 0,12-4 0-16,-2-10 1 15,6-10 2-15,-3 0 3 16,3-15 0-16,9 2 0 0,9-5-1 16,8-3-1-16,2 0-2 15,-4-6 1-15,4 3-1 16,0-2-1-16,14-4-1 15,6 0-1-15,-4-7-1 16,4 3 0-16,0 1 2 16,10-1 0-16,-1 5 2 0,1 4-1 15,-14 1 1 1,6 1 0-16,1-4 0 0,2 0-1 16,0-10 0-1,0-3 1-15,14-4-2 16,2-7-1-16,4 1 0 15,2 1 0-15,4 3 0 16,-1 1 1-16,13 2 0 0,1 2-1 16,5 4 2-16,7 1 0 15,-1 2 0-15,9-4 0 0,-11 3 1 32,-7-7 5-32,4 6 0 0,-15 0 1 15,4 4-4-15,6 4-3 16,7 0-5-16,-3 4 1 15,-1-4 1-15,4-3 2 0,-4-4 2 16,-2-2-1-16,4-4 1 16,-5 0 0-16,9-2 2 15,0 0 2-15,7 3-4 16,14 0 0-16,-6-3-4 16,6 0 0-16,13-10 3 15,-5-1 2-15,2-1 3 0,10 2 1 16,-16 6 0-1,2 2-4-15,1 15-1 16,-14-1-2-16,-1 12 0 16,-6-2-2-16,-5 0 3 15,-8-5 1-15,-9-6-17 0,-5-3-17 16,-18-8-67 0,1-3-81-16,-4-5 99 15</inkml:trace>
  <inkml:trace contextRef="#ctx0" brushRef="#br0" timeOffset="-170861.4">15928 12172 803 0,'8'11'55'0,"-5"-2"37"0,-1-2-95 0</inkml:trace>
  <inkml:trace contextRef="#ctx0" brushRef="#br0" timeOffset="-170100.77">15930 12314 1082 0,'31'1'124'16,"1"-1"96"-16,7-7-80 16,2-6-10-16,2-11-14 15,-2-3-7-15,-2-10-16 16,2-9-17-16,-1-11-29 16,-4-14-13-16,0-12-23 15,-1-9-4-15,-5-12-3 16,-5-5 2-16,-9 2 13 0,-3 0 11 15,-7-2 18-15,-6-5 6 16,-3-7-10-16,-4-7-9 16,-5-9-20-16,2 0-6 0,-4-7-3 15,0 1-2-15,0 6 6 16,-10 4 3 0,-1 16 7-16,-7 9 3 15,-14 11 1-15,-7 9 0 16,-23 12-4-16,-3 9 0 15,-15 8-7-15,-3 4-1 16,6 5-2-16,-4-1 0 16,-9-1 7-16,-2 2 4 0,-9 1 5 15,-5 5-3-15,4 6-1 16,-9-2-6-16,-17 10-14 16,-8 7-2-16,-8 4-8 15,-3 5-1-15,-11 2 4 16,-7 8 2-16,-8-3 1 15,-10 4-1-15,-2 5-8 16,2 1-2-16,-9 6-2 16,2 7 0-16,13 2 12 0,-3-3 1 15,-3 4 2-15,-3-6-1 16,7 3-1-16,-2-4-1 0,2-2-10 16,2 2-5-1,2-4-3 1,0 3 0-16,1 0 9 0,3-1 7 15,-6 6-2 1,-3-2 1-16,2 2 2 0,3-2-1 16,-12-2 2-1,6-2-5-15,7-10-1 0,0 1 1 16,-1-5 3-16,6-4 5 0,-3-5 1 16,1 1 0-16,-6-3-1 15,-1 0 0-15,-13 2-4 16,-12-4-4-16,8 4-7 15,-6 5-4-15,-17 2-17 16,3 4-10-16,-21 10-32 16,-17 3-20-16,-12 5-83 15,-23 1-104-15,-40 16 165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19:41.2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15655 11631 605 0,'-19'20'59'0,"5"1"32"0,-2 3-31 0,-6-1-32 0,5 6-14 0,-7-7 5 16,2-2 15-16,5-2 11 0,-5-7 2 0,6-3-13 0,2-1-14 0,3 0 10 16,4 1 20-1,-1-4 43-15,8 4 20 16,0 3 5-16,2-6-14 0,14 3-24 16,1-7-14-16,5-1-25 15,13-1-7-15,6-1-19 16,5-4-6-16,6 3-5 15,-3-5 0-15,14 3-3 16,3 4 0-16,16 1 1 16,17 1 2-16,26 10 15 15,4-3 8-15,23 2 18 16,6-2 6-16,23-1 23 16,7-2 1-16,29-5 12 15,11 0-8-15,-1-6-27 16,28 0-11-16,-1-4-27 15,3-4-3-15,20 0-8 16,-14-1-1-16,8 3-1 0,-1-1 4 16,-17 5-5-16,5 5-13 15,-24 2-52-15,-12 4-66 16,5 14 71-16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20:21.8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11727 1185 34 0,'0'0'74'0,"-5"-2"24"0,5-3 38 0,0 2 23 0,0 0 9 15,3 2 18-15,-3 1 32 0,0 0-7 0,-6-8-23 0,6 5-20 0,0 1-43 0,-2 2-17 0,-1-8-44 16,-9 7-15-16,-1 2-13 16,-6 4-2-16,3-2 1 15,2 6 0-15,1-5-1 16,4 2 4-16,6-1 6 15,3-4 5-15,0-1 2 0,0 2-5 16,-2 9-8 0,2-3-5-16,-3 11-17 15,-2 0 2-15,-1 17-10 16,-5 8-2-16,-3 16-2 16,1 17-4-16,5 15-5 15,7 2-1-15,12 1 0 16,8-13 4-16,11-24 3 0,0-7 1 15,11-18-4-15,1-16-4 0,6-18 7 16,1-15 3 0,1-20 10-16,-1-13 0 15,-7-19-7-15,6-8 4 16,-10-18-4-16,-7-7 1 16,-10-7 15-1,-10 1 0-15,-8 5 5 0,-3 10-4 16,3 29-13-16,2 11-5 15,-10 28-3-15,10 31 3 16,-2 29-1-16,-1 22-3 16,10 39 0-16,1 3-2 0,1 16 0 15,11 7 0-15,4-18 1 16,4-5-15-16,5-28-55 16,-4-9-44-16,-1-14-152 15,-3-9-133-15,5-15 223 16</inkml:trace>
  <inkml:trace contextRef="#ctx0" brushRef="#br0" timeOffset="1549.72">11672 1303 847 0,'60'-36'141'0,"3"-2"92"0,5 0-66 0,7 3-34 0,3 1-69 0,8 4-25 0,-10-3-25 0,-11 4-3 0,-24 4 0 16,-18 0 1-16,-13 14 5 0,-18 0-2 16,-19 12-7-16,-19 10-4 15,-23 10-28-15,-10 6-35 16,-17 10-58-16,-3 4-27 16,-10 15-19-16,3 5 31 15,-8 7 62-15,10 1 26 16,27-15 40-16,15-7 0 0,47-28 18 15,16-11 15-15,37-17 35 16,9-7 18-16,17-8 13 16,0 2-8-1,-5 2-27-15,-3-4-17 16,-11 3-32-16,-4 3-3 0,-4-5-3 16,0 3 0-16,-7 1-1 15,0 3 0-15,-13 5 1 16,-3 0-1-16,-6 10 26 15,-6 1 8-15,-5-4 9 16,-9 8 5-16,-11 8-19 16,-7 2-7-16,-13 16-11 0,-7 5-6 15,-10 20-6-15,-11 4-2 16,-5 5 0 0,8-1 0-16,21-20-3 0,22-8-2 15,42-27 9 1,22-10 7-16,37-26 16 15,14-9 14-15,17-13 22 16,5-4 11-16,5 4 4 0,0 9-8 16,-22 17-28-16,-23 7-14 15,-36 20-15-15,-29 10-1 16,-40 20 1-16,-19 17-4 16,-46 23-13-1,-10 9-18-15,-10 9-18 0,6-7-2 16,27-12 7-16,11-9 13 15,44-26 9-15,17-15-1 0,38-22 5 16,23-15 8-16,21-16 21 16,10-7 13-16,11-1 17 15,9 2 1 1,-21 11-9-16,-14 11-9 16,-27 14-10-16,-31 6-2 0,-33 21-3 15,-17 7 0-15,-29 18-7 16,2 4-4-16,0 13-6 15,10 3-2-15,20-16-30 16,14-12-37-16,27-26-88 16,17-6-53-16,28-33 103 15</inkml:trace>
  <inkml:trace contextRef="#ctx0" brushRef="#br0" timeOffset="2548.48">14194 1087 447 0,'3'-2'179'0,"2"-2"129"0,-3-3-42 0,-2 1-21 0,-5-7-46 16,0 4-17-16,-18 0-29 0,-9 2-19 0,-23 7-32 0,-10 5-17 0,-6 3-32 0,-3 4-12 16,6 7-30-16,-1 2-7 15,18 9-4-15,7 3-5 16,20-3-4-16,10 1-3 0,14-2 2 15,0 1 2-15,24 5 9 16,6 4 6-16,14 0 2 16,11 4-1-16,7 3-2 15,2-8-1-15,0-1-1 16,2 1 2-16,-20-11 0 16,-5 9 0-16,-27-6 6 15,-21 0 2-15,-23 5 2 16,-17 0 0-16,-14-5-19 15,-6-2-23-15,1-9-75 16,3-5-60-16,19-14-209 16,6-1-171-16,32-20 296 15</inkml:trace>
  <inkml:trace contextRef="#ctx0" brushRef="#br0" timeOffset="2757.57">14529 1240 1139 0,'3'27'200'0,"-5"7"169"0,-9 20-176 0,-5 6-22 0,4 3-92 0,1-9-31 0,19-4-34 0,6-7-8 16,17-18-6-16,14-1-8 0,0-20-82 0,3-8-75 0,1-12 86 0</inkml:trace>
  <inkml:trace contextRef="#ctx0" brushRef="#br0" timeOffset="2922.62">14518 734 1670 0,'-32'-8'110'0,"5"3"92"0,5 0-75 0,10 4-37 0,-1-5-25 0,13 1-40 0,5 3-69 0,9 9-132 0,6 10-124 0,15 29 131 16</inkml:trace>
  <inkml:trace contextRef="#ctx0" brushRef="#br0" timeOffset="3549.89">15160 1366 627 0,'0'3'161'0,"0"-3"158"0,0-4-34 0,-3-11-43 0,3 1-38 0,-4-9-40 0,0-1-5 15,-4-3-31-15,-3 2-18 0,-11 0-44 0,-5 3-20 0,-5 10-32 0,-2 11-11 16,-7 21-15-1,1 17-4-15,9 16 1 16,2 7 0-16,28-6 4 16,4-13 3-16,20-16 4 15,12-6 3-15,6-14 5 16,-3-5 3-16,-10-18 10 16,-2-1 7-16,-14-7 9 0,-7-7 7 15,0 3 10-15,-5 1-4 16,-7 7-9-16,7 8-8 15,-3 12-23-15,3 15-4 0,8 17 1 16,-2 17-2-16,9 18 5 16,-1 6-2-16,3 5-1 15,1 2-1-15,-6-2-1 16,1 0 1-16,-8-1 0 16,-5 0 1-1,-7-8 2-15,-7 0 0 0,-16-15 1 16,2-7-4-1,-10-16-11-15,0-10-15 16,5-26-61-16,-7-12-29 0,7-39-121 16,-1-13-71-1,18-27 171-15</inkml:trace>
  <inkml:trace contextRef="#ctx0" brushRef="#br0" timeOffset="4049.15">15335 1303 1127 0,'30'38'153'0,"-8"11"105"0,-8 4-50 16,-12 12-71-16,-2-3-46 0,-2-9-44 0,0-4-11 0,6-14-13 0,-1-13-9 16,5-10-1-16,4-5 8 15,-4-14 6 1,-1-8 12-16,-4-11 8 0,-3-13-3 31,3-22-9-31,-2-6-9 0,15-1-15 16,2 10-7-16,5 28-3 0,4 18 0 15,-3 21 0-15,-1 10 0 16,1 17-1-16,1 8 0 16,-1 1 1-16,4-4 2 0,2-12 1 15,7-10 0-15,11-12 1 16,5-9 0-16,8-9 3 15,-1-8 4-15,0-14 11 16,0-6 9 0,-14-13 27-16,-2 0 5 0,-30-2 11 15,-11 8 2-15,-25 19-23 16,-16 15-10-16,-9 32-26 16,-10 18-12-16,5 24-9 15,8 1-3-15,14-5-4 16,16-7-3-16,23-18-34 15,13-7-29 1,24-18-79-16,28-1-55 0,14-20-135 16,10-7-160-16,5-10 288 0</inkml:trace>
  <inkml:trace contextRef="#ctx0" brushRef="#br0" timeOffset="4403.7">16799 1338 1382 0,'-13'-10'231'16,"-10"6"146"-16,-26 5-127 0,-10 12-65 0,-5 12-110 0,4 3-37 0,20 7-32 0,10-3-9 0,21-4-14 0,12 0-4 15,21-10 1-15,6-1 2 16,17-6 8-16,3-3 4 0,2-13 4 16,0-3 3-16,-4-15 8 15,-6-7 3-15,-5-19 11 16,-6-14-1-1,-12-24 7-15,-6-8 6 0,-23-37-2 16,-5-13 5-16,-9-2-12 16,-1 7-3-16,7 52 20 15,-4 34-9-15,-3 55-4 16,-5 29-8-16,-6 56-34 16,1 22 1-16,13 28 2 15,9 4 0-15,21-13-6 16,16-9-30-16,20-12-78 15,14-2-115-15,10-8-169 16,11-2 211-16</inkml:trace>
  <inkml:trace contextRef="#ctx0" brushRef="#br0" timeOffset="4801.26">13211 2563 1428 0,'-9'-3'74'16,"6"0"42"-16,14-7 21 0,28 7-6 0,32 0-1 0,43-2-27 0,23 5-17 0,65-1-17 0,27-2-9 16,50-8-24-1,30-5-10-15,29-16-17 16,4 1 1-16,7-13-1 16,-7 1 4-16,-44 0 20 15,-15-2-2-15,-59 13 6 0,-37 1-3 16,-67 10-11-16,-39 4-14 15,-65 2-62-15,-35 4-39 0,-60 2-136 16,-44 3-54-16,-63 12 153 16</inkml:trace>
  <inkml:trace contextRef="#ctx0" brushRef="#br0" timeOffset="5049.33">13879 2554 869 0,'-87'31'127'0,"6"4"200"0,47-5-187 0,12 0 28 0,36-7-3 0,16-4 0 0,52-14 5 0,28-5-10 0,70-14-4 16,38-3-27-16,71-15-64 15,18 2-23-15,40-9-24 16,13 1-7-16,1 3-2 15,8 4 1-15,-33-6 1 16,-17-1-5-16,-38 1-41 16,-35 2-44-16,-49 2 41 15</inkml:trace>
  <inkml:trace contextRef="#ctx0" brushRef="#br0" timeOffset="29939.41">2507 11353 271 0,'-4'-7'101'16,"-4"-4"79"-16,3 1 2 0,2 4-5 0,-3 6-35 15,2 0-29-15,-3 3-57 0,2 8-24 0,2 2-25 0,-2 1-1 0,3 3 9 0,1 2 4 16,1-5 12-16,6 0 11 16,-1 1 8-16,6 0 4 0,1 6-2 15,3-2-10-15,0 4-16 16,6 1-5-1,-4-2-11-15,1-4-5 16,4-7-3-16,1-2-4 0,6-7 0 16,6-4 0-1,4-4 3-15,0-1 0 16,1 1 3-16,-2 1 0 16,-2 5 0-16,-1 5 1 15,-4 3 6-15,4-3 1 0,-3-2 5 16,4-3 1-16,3-3-1 15,7 0-2-15,-2-1-3 16,5 4-2-16,3 0-4 16,-1 2-1-16,1 3-2 15,-2 3 0-15,-3-1-2 16,-4 0 0-16,-2-2 0 16,5-4 1-16,-4 2-1 15,4-1 0-15,2-2-1 0,7 0 0 16,2-2 0-16,7-1 0 15,-1-2 0-15,0 2 0 16,-1-5 0-16,-7 2 0 16,-1-2 0-1,-1 2 0-15,-4-2 0 0,5 3-1 16,3-1 1-16,6 1-1 16,9-3 0-16,3 2 1 0,2 0-1 15,-3 1 1-15,-9 3 2 16,-2 2-1-16,-11 0 0 15,3 2 0-15,-1-2 0 16,3 0 2-16,9 0-1 16,6 0 0-16,6-2-2 15,2 2 0-15,-6-4-1 16,-4 4-1-16,4 1 0 16,-2-1-1-16,10 3 1 15,10 1 1-15,9 0-1 16,-3 6 2-16,-7 1 0 15,-10-5 0-15,-6 7 0 16,4-2 0-16,10 1-2 16,4-1 0-16,9-1 0 15,7-2-1-15,-17 1 3 16,1 1 0-16,-7-1-1 16,4-3 1-16,11-4-1 15,7-2-1-15,-4-5 0 0,0-7 2 16,-2-3-1-1,3-2 1-15,19 4 0 16,1 6 0-16,1 0 1 0,-6 6 0 16,-18 4 0-1,7 3 0-15,6 4 1 16,-4-6-1-16,2 6-1 0,-13-5 1 16,-17 1 0-16,14-3 0 15,5 0 0-15,4-3 0 0,8 0-1 16,-7-1 0-1,-6-1 0-15,1 4-1 16,10 1 1-16,0 3 0 16,0-3 0-16,-1 2 0 0,-7 1 0 15,-2 1 0-15,3-1 1 16,11 2 1-16,1-2-2 16,-8-1 20-16,-3 1 11 15,-12-6 4-15,-7 0 8 16,16-1-15-16,-2-7-10 15,3-2-7-15,1 2-8 16,-2-1-2-16,9 1-3 16,-3 2 2-16,14 4 2 15,1 0-1-15,-8 2 1 16,-9 0 0-16,-5 4-1 16,1 0 1-16,12 4 1 0,3-1 3 15,-10 0 1 1,-15 3-3-16,-18-9-1 0,-4 1-3 15,5-4 0-15,14-2 2 16,11-3-1 0,2 3-1-16,1-6 0 15,-2 2 1-15,-1 5 1 0,2 2 0 16,12 1 3 0,-9 0 2-16,-5 9 5 15,-5-3 1-15,-27 5 0 0,9 0 0 16,-18-4-1-16,-5-1 0 15,-5-4-1-15,-1-2 0 16,-6 1-4-16,-1 1 0 0,4-2-4 16,-10 1-1-16,-4-1-27 15,-4 0-58-15,-7-4 51 16</inkml:trace>
  <inkml:trace contextRef="#ctx0" brushRef="#br0" timeOffset="38616.62">2779 12986 397 0,'11'-26'80'0,"0"-2"83"0,0 3-109 0,-10 4-4 0,-1 12 22 0,-4 9 17 15,-6 14 21 1,-4 7-3-16,-5 7-33 16,3 0-10-16,2-4-8 15,11-7-3-15,3-12 22 16,6-5 14-16,20-13 13 0,-4-1-1 15,11-5-22 1,-11 2-20-16,-2 4-25 0,-2 5-8 16,-4 5-16-16,-3 2-2 15,0 2-3-15,2 1 1 16,2-2-1-16,9 3 5 16,4-3 10-16,4 3 5 15,7-1 10-15,2-2-3 16,8 3-11-16,-1 0-4 15,5 5-6-15,3-2 0 16,-3 1 3-16,-4-3-1 16,0 7-1-16,-10-1-5 0,-1 1-2 15,2 1-1-15,-4-7-3 16,2-2 1-16,3-6-3 16,8-8 0-16,3-5 3 15,14 2 6-15,2 2 8 16,3 1 2-16,-5 9-3 15,-14 0-5-15,0 4-4 16,-3 0-1-16,0-2-3 16,-3 0-1-16,9-2 0 15,0-4 0-15,7 4-1 16,4 2 1-16,-1 5 0 16,-2-2 0-16,-11 2 1 15,-6 1-1-15,1-4 0 16,-4-2 0-16,4-2-1 15,2-4 0-15,1 4-1 0,6 1 1 16,0 2 0 0,9 7 0-16,6-2 0 15,5 5 0-15,-1-1 0 0,-8 1 0 16,-6-6-1-16,-6-4 1 16,4-1 0-16,-2-1 0 15,4-4-1-15,5-5 1 16,10 7 0-16,5-3 1 15,1 6-1-15,-11 0 1 0,-5 0-1 16,-8 0 1-16,-4 0-1 16,3 0 0-16,-4-2 0 15,3-1 0-15,7 0 1 16,1-3-1-16,6 3 0 16,1-4 0-1,-7 3-1-15,-2 2 1 0,-4-1 0 16,2 0 0-16,2 3 0 15,4 0-1-15,7 4 0 16,1 0 1-16,9 0 0 16,-4 1-1-16,2-3 1 15,-4 2-1-15,-1 1 1 16,1-3-1-16,13-1 0 16,8 4 0-16,-2 3 1 0,0 3 0 15,-20-2 1 1,-10 4 2-16,-9-4 0 15,1 1 0-15,-2-5 0 16,4-1 0-16,6-4 3 0,5 0 0 16,1 0 1-16,-5-3 0 15,-6 3-2 1,-4 0 1-16,-16-1 2 0,-3 1-17 16,-14 0 446-16,-2 7-324 15</inkml:trace>
  <inkml:trace contextRef="#ctx0" brushRef="#br0" timeOffset="51093.94">1460 7895 536 0,'-13'27'99'0,"-4"-4"76"0,-2 3-28 0,-2-9-25 0,6-6-13 0,4 0-6 15,6-8-7-15,-3-3 8 0,8 0-11 0,-3 8-8 0,-7 6-30 0,-1 7-20 16,-4 12-22-16,0 5-9 16,12 11-5-16,3-4-2 15,14-2-2-15,10-11-1 16,6-17 25-16,10-8 10 16,-6-20 47-16,-5-9 19 15,-4-8 3-15,-8-8 4 0,1-1-29 16,-9-4-9-16,-11 4-18 15,-4 4-9-15,-16 3-10 16,-2 7-6-16,-9 8-11 16,-5 6-16-1,2 14-73-15,-5 8-46 16,21 22-171-16,5 0-288 16,3 15 351-16</inkml:trace>
  <inkml:trace contextRef="#ctx0" brushRef="#br0" timeOffset="51395.8">1460 8833 1090 0,'9'-4'113'0,"-1"0"76"0,-5 9 6 0,-1 20-82 0,-2 7-22 0,0 18-51 0,3 4-20 16,-1 8-11-16,1-1-35 0,5 1-169 0,1 1 135 0</inkml:trace>
  <inkml:trace contextRef="#ctx0" brushRef="#br0" timeOffset="54580.31">474 16931 34 0,'-11'4'4'0,"1"0"47"0,7-4 27 0,2 0 77 0,1-1 41 0,1 1 30 0,-1 1-9 0,-1 1-54 15,-7-1-26-15,0 9-51 16,-3-4-14-16,-2 4-6 15,1-1-9-15,1-1-18 16,0-3-6-16,6-4-15 16,-2-2-5-16,7-7 0 0,2 5 7 15,11-8 16-15,1 4 10 16,10-1 1-16,7-4-8 16,2 2-16-16,5 1-11 15,2 3-6-15,-1-4-1 16,-7 9 1-16,-7 2 1 15,-11 9 3-15,-9 1 1 0,-5 4-1 16,-3 7-2 0,-7 4-7-16,-3 2-1 15,-7 0-5-15,-4 2-1 16,-7 0 3-16,-1-1 1 16,9-1 1-16,0-3 0 0,16-3-5 15,0-3-3-15,12-4-1 16,3-3-2-16,14-4 1 15,0 2 3-15,10-9 3 16,4-1 0-16,5-3 2 16,0-8 1-16,0-10 1 15,-6-4-11-15,-1-11-178 16,4 1 137-16</inkml:trace>
  <inkml:trace contextRef="#ctx0" brushRef="#br0" timeOffset="55140.35">485 16286 510 0,'-3'-8'117'0,"-2"4"98"0,3 1-50 16,1-4-16-16,-1 4-15 0,2-5-12 0,3 4-25 15,4 2-20-15,5-3-30 0,6 4-10 0,-2-3-15 32,4 3-6-32,-3 1-6 0,-1 1-2 15,-5 11 0 1,-3 0 2-16,-8 7-1 16,-6 3 0-16,-5 0-3 0,0-1-1 15,3-12-3-15,0 1-3 16,8-7-4-16,6-2-1 0,7 1 0 15,3 1 2 1,-1 0 4-16,4 0 1 16,-1 7 2-16,-3 1 1 0,0 2 1 15,-1 1 2-15,-6 1 11 16,-5 3 3 0,-6 5 2-16,-8 1-2 15,-7 3-11-15,-4 0-2 0,-5-4-56 16,1-1-52-16,-3-6-239 15,6 0 195-15</inkml:trace>
  <inkml:trace contextRef="#ctx0" brushRef="#br0" timeOffset="55531.91">819 16143 719 0,'0'1'156'0,"-1"1"151"0,-2 3-44 0,3 3-101 0,0-2-32 0,4 0-64 0,0 1-20 15,5-3-24-15,5-2-11 0,0 1-8 16,4-3-1-1,1 5 1-15,-4 1 2 0,-2 7 5 16,-10 4 3 0,-6 7 1-16,-8 6 0 15,-2 4-7-15,-2 3-2 16,4-3-5 0,1-5-3-16,9-7-4 0,4-2-1 15,8-6-3-15,3-4-14 0,5-2-37 16,-2-7-19-16,5-1-88 15,-4 2-46-15,4 0-116 16,0 1 163-16</inkml:trace>
  <inkml:trace contextRef="#ctx0" brushRef="#br0" timeOffset="55811.68">1089 16931 794 0,'3'0'118'0,"0"-1"73"0,2 1-5 0,-3 0-96 0,1 0-32 0,5 3-40 15,4 2-10-15,6-8-8 16,4-1-1 0,8-7-37-16,3-4-89 15,2-6 79-15</inkml:trace>
  <inkml:trace contextRef="#ctx0" brushRef="#br0" timeOffset="56018.7">1633 16651 1211 0,'2'19'58'0,"4"7"0"0,1 3-12 0,2 13-34 0,4 6 11 0,-2 13-209 16,0 4 143-16</inkml:trace>
  <inkml:trace contextRef="#ctx0" brushRef="#br0" timeOffset="57847.69">646 11043 429 0,'-3'11'80'0,"-5"-2"94"16,2-1-31-16,-6-2-17 0,8-2 2 0,-4-4-14 0,3 0-8 0,-3 0-20 16,0 0-11-16,2 1-14 0,-2-1-6 15,8 0-20-15,-1 0-12 16,2-3-13-1,10 1 0-15,8-4 11 0,0 1 7 0,5 4 1 32,-2 1-3-32,-3 3-11 15,4 5-5-15,-2 0-5 16,-8 3 1-16,-7 8 2 16,-3 1 1-16,-11 13-3 0,-6 5-4 15,-10 5-4 1,-6 3-2-16,2-7 2 0,-1 0 0 15,4-6 2-15,5-4-1 16,10-13-2-16,2-1-2 16,16-2-3-16,-3-4 0 0,15-2 1 15,3-1 1-15,5-6 2 16,5-1-2-16,3-14-70 16,5-5-60-16,8-15 73 15</inkml:trace>
  <inkml:trace contextRef="#ctx0" brushRef="#br0" timeOffset="58670.09">674 10436 380 0,'-6'1'70'0,"-2"1"84"0,3-2-17 0,2 0-29 16,-2-2 0-16,5 1-18 0,4-3-3 0,-4 1 1 15,0 3-4 1,0 0-9-16,0 0-9 0,4-4-23 15,7 2-10 1,7-1-10-16,5-3-3 0,3 2-4 16,-1 3-3-1,0 1-9-15,-3 0-1 0,-4 6 2 16,-6 7 3 0,-12 9 3-16,-5 3 2 15,-12 11-2-15,-2-4-2 0,-1-4-6 16,5-4-3-16,4-13-4 15,10-10-4-15,1 6-3 16,3-12 1-16,16 2 4 16,-6 1 2-16,2 7 4 15,1 3 0-15,1 3 2 16,-2 0 0-16,-3 3 0 0,-4-1 0 16,-3 6 2-1,-5 1 1-15,-5 6 1 0,0 2 1 16,-7-1-2-16,-1 0-1 15,-3-9-9 1,4-3-23-16,-2-14-99 16,3-2-108-16,1-9 126 15</inkml:trace>
  <inkml:trace contextRef="#ctx0" brushRef="#br0" timeOffset="58963.1">1012 10306 839 0,'-13'11'167'0,"-4"-1"161"0,4 2-143 0,5 1-89 0,0 3-49 0,10 1-36 0,6 7-10 0,6 9-4 15,0 11 3-15,1 8 3 16,3 5-31-16,-2 6-163 16,2 2 131-16</inkml:trace>
  <inkml:trace contextRef="#ctx0" brushRef="#br0" timeOffset="59413.18">1203 11189 340 0,'6'-3'95'0,"5"2"121"0,6-1-77 15,6 2-36-15,7 2-25 0,6 2-39 0,0 0-21 0,2-1-2 16,-6 0-75-16,-4-5 46 16</inkml:trace>
  <inkml:trace contextRef="#ctx0" brushRef="#br0" timeOffset="59629.27">1693 10833 1181 0,'2'0'62'0,"-2"13"7"0,3 17 39 0,5 20-37 15,-3 13-27-15,3 19-34 0,-4 5-3 0,3 1-65 0,-3-1-91 0,7-10 86 0</inkml:trace>
  <inkml:trace contextRef="#ctx0" brushRef="#br0" timeOffset="61090.03">914 12891 548 0,'0'-2'45'0,"2"1"8"0,2 1-4 0,0 1-106 0,0 1 42 0</inkml:trace>
  <inkml:trace contextRef="#ctx0" brushRef="#br0" timeOffset="61385.8">884 14676 1445 0,'-13'44'38'0,"1"-11"-41"0,2-9-35 0,9-13-105 0,1-1-89 0,5-7 120 0</inkml:trace>
  <inkml:trace contextRef="#ctx0" brushRef="#br0" timeOffset="61497.77">972 15165 1252 0,'-12'60'100'0,"-7"3"71"0,2 0-29 0,-4-1-53 0,5-7-65 0,16-19-19 0</inkml:trace>
  <inkml:trace contextRef="#ctx0" brushRef="#br0" timeOffset="90660.27">2747 11538 276 0,'-5'-10'81'0,"-2"3"88"0,5-1-19 0,-6 1-58 0,7 6-24 0,-4 2-39 0,-8 4-8 15,1 5 5-15,-7-1 2 0,1 2 3 0,-4 0 7 0,6-1 8 16,2-7 1-16,3-3 0 16,10-2-2-16,-1-9 3 15,4 0 8-15,7-5 19 0,1-4 3 16,2-1 0-16,6 6-5 16,-7 7-15-16,-7 1-8 15,-2 9-13-15,-1-2-4 16,4 6-6-16,-2 4-2 0,5-4-8 15,2 5-2 1,9-5 11-16,-4 1 9 16,3-3 12-16,7-2 4 15,7 4-12-15,-1 1-10 16,4 5-13 0,-5 1-8-16,1-1-4 15,-2 1-1-15,2-2-3 0,6-3 1 16,8-6 1-16,11-2-2 15,7 0 7-15,4-2 4 0,9 2 5 16,1 0 1-16,-2 0-5 16,-9 0-4-16,-5 3-5 15,-7 2 0-15,1 1-2 16,7 5 1-16,4-3 2 16,8 3 4-16,5-3 3 0,0-2 2 15,1-6 1-15,-9-4-2 16,2-9 6-16,3 0 4 15,14-2 4 1,6 2-1-16,3 5-6 0,-4 5-5 16,-13 5-6-1,-13 1-2-15,-4 0-2 0,0-3-1 16,1-3 0-16,11 0-1 16,10-2 0-16,0-2 0 15,1 0 13-15,-11 3-4 16,-10 3 2-16,-4-1 2 15,5 9-14-15,6-6 3 16,13 1-2-16,9-1-1 0,0 1 0 16,-6 1 3-16,-11 2 6 15,-10-2 1-15,2 0 4 16,3 3-3-16,8-2 0 16,8 0 5-16,0 3 0 15,-1-3 1-15,-12 3-4 16,-8-6-3-16,2-1-5 15,3-1 0-15,10-9-3 16,14-1-2-16,4-1 0 16,3-1 0-16,-6 2-1 15,-6 5 0-15,-1 6 0 16,10 0 1-16,-3 1 0 16,6 9-1-16,-6-7 1 0,-12 1 0 15,3 1-1-15,-2-3 1 16,21 1 0-16,4 0 0 15,6 2 0-15,-4-2 0 16,-13 3 0-16,1 1 0 0,6-1 0 31,12 0 1-31,-2-3-1 16,-4 1 1-16,-6-4-1 0,-2-2-1 16,11 0 0-16,10 2 1 15,-13 0 0-15,-3 4 0 0,-8 2 2 16,-6 5 0-16,17-2 1 15,8 2-1-15,-6-1-1 16,-5 1 0 0,-6-5 0-16,1 2 1 15,8 3-1-15,11 0 2 0,-9-1-2 16,-5 2 0-16,-9-1 0 16,-1-1-1-16,18-7 1 15,8-6 0-15,-2-10 3 16,-1-3 7-16,-12-6 8 15,-1 6 4-15,15 4 2 16,-3-1-4-16,-10 12-9 16,-13-4-3-16,-18 5-5 15,4 5-2-15,5 1 0 16,6 2 2-16,-9 4 0 16,-3-4 0-16,-12 2-1 15,-3-2-1-15,-2-7-1 0,7 2 1 16,11-3-2-16,7 0 0 15,7-3-1 1,2 2 0-16,-10-4 1 16,-5 2-1-16,1 0 2 15,2 1 0-15,15-4 0 0,4 1-1 16,-2 2 0-16,-1-2-1 16,-13 0 0-16,6 4 1 15,15-7-1-15,2 2 0 16,1-4 1-16,-1 1 0 15,-7 2 5-15,4 0 3 16,9 3 3-16,3 4 2 0,-14 0 0 16,-9 5-4-1,-23 0-1-15,1-4-1 0,4 1 1 16,5 0 1-16,7 1-1 16,-2-2-1-16,-7-1-5 15,-1 0-3-15,-3-3-4 16,4 0 0-16,18 1-1 15,4 1 3-15,-4 1 2 16,-2 0 1-16,-8 3-1 16,-3-1 0-16,7 1 1 15,7 3-1-15,7-4 2 16,-5 2 0-16,-4 1-2 16,-10-2 0-16,6-3-1 0,5 0-2 15,18 0 3-15,-4-3 0 16,3 0 0-16,-8 1 1 15,0 2-1 1,10 0 1-16,6 7-1 16,-3-3 0-16,-11 3 0 0,-7-4 0 0,10-3 1 31,3 0-1-31,2-3 1 0,-1-4-1 16,-7 4 1-1,3 0-1-15,19 0 1 0,-2 1-1 16,-14 2 1-16,-5 0 1 15,-12 0 1-15,0 0 0 0,9-4 2 16,0 0 0 0,-20-2 4-16,1 1 1 15,-14-2-2-15,5 2 0 16,15-3-6-16,-2-2-2 0,2 4 1 16,-7-3 0-16,-13-2 1 15,3 6-2-15,-9-5 1 16,6 6 1-16,6-7 0 15,12 6 2 1,-11-4 0-16,-2-3-1 0,-17 9-1 16,-10-8 0-16,-2 5-1 15,10 3 0-15,6-2 0 16,11 4-1-16,3 1 1 16,-9 0-1-16,-1 3 1 15,-7 6 0-15,-16-4 1 16,8 11 0-16,-5-7 0 0,4 1 0 15,12-6-1 1,3-1 0-16,2-3 1 16,5 0 1-16,-10-1-6 0,2 1-1 15,-12 0-1-15,-5 0 0 0,1 0 6 16,-7 1 1 0,1-1 0-1,0 4 6-15,-4-3 0 0,2-1 2 16,-14-6-1-16,-3 4-4 15,-8 1-5-15,-12 1 0 16,-2 1 1-16,-10-1 1 16,2 0 6-16,-4 0 0 0,1 0 0 15,-2 0-1-15,2 0 2 16,5-4 2-16,-3-1-3 16,0-3-1-16,-2-2-7 15,4 3-3-15,-6-8-14 16,0 9-12-16,0-2-52 15,0 7-50-15,-14-6 201 16,-19 3-103-16</inkml:trace>
  <inkml:trace contextRef="#ctx0" brushRef="#br0" timeOffset="147202.56">21196 12610 501 0,'1'-1'154'0,"1"-2"139"0,-1-2-87 0,-1-1-32 0,0 2-55 0,-1 4-32 0,-2 2-39 0,-2 6-7 16,2 4 1-16,0-5 1 0,3 4 19 0,0 0 6 15,4-5 7-15,7 2 11 0,5-5 15 16,8 4 6-16,9-7-9 15,6-5-15-15,4 2-38 16,-1-5-20-16,-5 0-18 16,-3 3-32-16,-10-3-94 15,-7-3-67-15,1-1-271 16,1-3 256-16</inkml:trace>
  <inkml:trace contextRef="#ctx0" brushRef="#br0" timeOffset="147423.01">21857 12274 1013 0,'-4'-4'124'0,"-3"-3"114"0,0 3-17 0,-1 7-1 0,-1 6-20 0,4 5-46 0,5 10-24 0,2 8-63 0,6 7-19 0,-1 13-36 0,5 3-5 0,0-1-5 0,-1-2-8 0,2-9-75 16,-1-4-72-16,-1-6 81 16</inkml:trace>
  <inkml:trace contextRef="#ctx0" brushRef="#br0" timeOffset="147858.79">21274 13378 578 0,'-6'19'120'0,"3"-5"116"0,3-1 10 0,0-5-24 0,5 0-20 0,4-5-49 0,4-1-31 0,3 1-62 0,4 0-26 0,-1-3-37 16,5 0-43-16,1-6-164 15,2-1-219-15,11-9 230 16</inkml:trace>
  <inkml:trace contextRef="#ctx0" brushRef="#br0" timeOffset="148191.42">21809 13197 1293 0,'8'-2'99'0,"2"-1"35"16,1-1 4-16,6 4-50 0,0 1-19 0,7 7-18 0,0 3-11 0,-7 5-18 0,-4 4-5 15,-13-1-7-15,-5 5-2 16,-9 4 1-16,-8-1-3 0,-2 1-3 16,2-4-1-16,1 0-2 15,7-1 0-15,6 1-1 16,8 1-1-16,8 1-2 15,-2-4 0-15,13-3-2 16,0 1 0-16,7-6-37 16,-1 0-35-16,-3-3-136 15,-6-4-186-15,-2 5 228 16</inkml:trace>
  <inkml:trace contextRef="#ctx0" brushRef="#br0" timeOffset="148401.73">21702 14164 1895 0,'-8'8'76'0,"2"3"61"0,-4-11-105 0,7 6-1 0,3 2-7 0,-8 3-44 0,8 6-154 0,-8 4-225 0,0 18 222 16</inkml:trace>
  <inkml:trace contextRef="#ctx0" brushRef="#br0" timeOffset="148524.15">21674 14962 1442 0,'0'4'42'0,"-7"0"-15"0,4-6-28 16,-2-1-118-16,-1-3-144 0,6 10 141 0</inkml:trace>
  <inkml:trace contextRef="#ctx0" brushRef="#br0" timeOffset="148669.16">21716 15514 853 0,'-9'14'122'0,"-1"-5"175"0,1-6-352 0,9-14 21 0</inkml:trace>
  <inkml:trace contextRef="#ctx0" brushRef="#br0" timeOffset="148802.09">21740 15925 1572 0,'0'5'23'0,"-5"-3"-104"15,2-7-123-15,9-13 119 0</inkml:trace>
  <inkml:trace contextRef="#ctx0" brushRef="#br0" timeOffset="148919.18">21839 16069 1600 0,'-1'25'188'15,"-7"0"148"-15,3-11-225 16,-8-7-35-16,4-4-149 16,-1-9-86-16,10-24 82 0</inkml:trace>
  <inkml:trace contextRef="#ctx0" brushRef="#br0" timeOffset="149936.21">20979 17274 791 0,'4'-2'177'16,"-1"2"152"-16,5-3-115 0,-10 1-27 0,5 2-50 0,-3-1-11 0,10 1-19 15,5-2-5-15,8 1-14 16,6 1-17-16,9 0-23 0,3 1-11 15,13 1-21-15,4-1-4 0,4-2-16 16,1-2-40 0,-9-5-118-16,-9 1-110 15,-7-5 133-15</inkml:trace>
  <inkml:trace contextRef="#ctx0" brushRef="#br0" timeOffset="150842.97">21831 17092 759 0,'-1'0'182'16,"1"-5"171"-16,-2 1-166 0,-1-4-35 0,5 0-57 0,1-5-6 0,5 1 16 0,6-2 10 16,6-7-5-16,10 7-13 15,8-2-45-15,0-3-17 16,-3 14-22-16,-1-1-7 0,-5 8-2 15,-2 4-1-15,-4 5-1 16,-1 6-1-16,-12 7-12 16,-4 3-9-16,-11 6-22 15,-6-5-9-15,-11 10-1 16,-3 2 5-16,-6 2 18 16,-7 4 12-16,0-7 13 15,-8-1 5-15,13-6 5 0,-2-1 1 16,15-5 6-1,7-8 2-15,13 3 2 16,11-7 6-16,22-1 6 16,11-1 3-16,20-1-5 15,11-9-9-15,14-2-36 16,-1-9-33-16,-9-7-99 16,-16 2-100-16,-14-23 136 0</inkml:trace>
  <inkml:trace contextRef="#ctx0" brushRef="#br0" timeOffset="151550.53">22260 16548 501 0,'-7'0'119'0,"5"0"87"0,4 0 7 0,5-3 6 0,3-2-23 0,3-4-22 0,-1-1-14 16,1 1-6-16,-5 1-16 15,1-3-14-15,-1 1-33 16,1-1-22-16,15 5-28 15,-8-2-7-15,1 4-13 16,2 0-5-16,-5 4-5 16,-1 2-4-16,0 3-3 15,-7 4 1-15,-6 4-1 16,-3 1-5-16,-4 5-9 16,-4 0-1-16,0 0-1 0,-1 0 3 15,1-8 6-15,1-3-2 16,9-1-3-16,2 3 0 15,9-2 1-15,5 1 2 16,6 2 5-16,-2-4 3 16,5 2 4-16,-2 1 2 15,-7 4 3-15,-2-2 0 0,-7 4 3 16,-7 0 2-16,-10 3-1 16,-3-2-1-16,-9 5-5 15,0 0-4-15,-4-6-4 16,-6-2-5-16,3-4-43 15,-6-9-21-15,15-4-70 16,2-6-30-16,14-10-68 16,7-2-109-16,17-17 208 15</inkml:trace>
  <inkml:trace contextRef="#ctx0" brushRef="#br0" timeOffset="152220.88">22678 16294 750 0,'0'5'184'0,"0"-3"153"16,0-1-116-16,0 1-29 0,0 1-58 0,-1-3-15 0,-1 0-35 15,1 5-16-15,1-1-16 0,1 9-3 16,1 6-7-16,3 0-7 16,3 11-18-16,-4 8-12 15,4 10-7-15,-3 9-18 0,0-3-67 16,-2 1-58 0,-2-8-323-16,7-2 280 0</inkml:trace>
  <inkml:trace contextRef="#ctx0" brushRef="#br0" timeOffset="152984.03">22985 17151 472 0,'7'0'199'0,"0"0"156"0,4 1-71 0,1 1-42 0,-1-4-71 0,4 1-30 0,10-3-47 16,-1 3-19-16,4-4-37 15,8 2-13-15,-4-7-29 16,4 3-45-16,0-4-150 16,-7 0 125-1</inkml:trace>
  <inkml:trace contextRef="#ctx0" brushRef="#br0" timeOffset="153233.07">23549 16737 1536 0,'3'-1'158'0,"2"2"118"0,-2 10-49 0,1 8-58 0,3 8-40 0,-3 6-64 0,5 10-18 0,4 9-35 16,-1 5-16-16,6 1-79 16,-4 0-42-16,-2-1-153 15,1-2 141-15</inkml:trace>
  <inkml:trace contextRef="#ctx0" brushRef="#br0" timeOffset="162964.44">21970 12486 282 0,'5'-3'81'0,"-5"3"86"0,-2 0-59 0,-2 3-51 0,-6 0-25 0,4 2-28 16,-2 1-1-16,5 0-1 0,1 2 8 0,2 3 20 15,5-1 9-15,-5-1 13 16,1 2-7-16,-2-1-19 15,-4-3-11-15,-1 0-15 0,4-6 1 16,2 1 29-16,0 1 29 16,10 2 59-16,-4-4 26 15,4 1 8-15,-3 0-15 16,-2 4-35-16,-2-1-15 16,2 4-13-16,-3 4-5 0,-2 1-17 15,1 2-12 1,4 10-24-1,3-3-8-15,8-5-7 16,-1 0 1-16,7-18-2 16,4 1 4-16,-1-1 15 15,0-9 12-15,0-5 9 0,-1-4 1 16,-8-15-12-16,-2 3-11 16,-6-12-7-16,-2-2-3 15,-3-4 18-15,-4 2 3 0,-12 1 1 16,-6 4 0-16,-8 14-21 15,-3 3-4-15,2 12-1 16,0 2 0-16,2 5 0 16,0-4-2-16,0 0-1 15,4 1-1-15,7-3 0 16,-1 0 0-16,3 4 0 16,-1-2 1-16,1 3-1 15,1 4-2-15,-1 7-1 16,2-1 0-16,0 12 1 15,6 3 1-15,-1 8 1 16,6 1 0-16,2 9 1 16,4 2-1-16,6-3 0 15,4 2 0-15,6-5 0 16,4 2 2-16,-4 1 0 0,1-9 0 16,3 0-2-1,-3-2 0-15,1-3 0 0,-2-6 0 16,-3-3-1-16,6-7 0 15,10-6 1-15,-4-5 1 16,6-11 3 0,-4-6-1-16,-10-5 2 0,1-1 1 15,-11-5 2-15,-5-2 2 16,-10-4 7-16,-9-1 1 16,-14-4 3-16,-5-6 3 15,-14 1-12-15,1 0 2 16,4 14-2-1,2 5-2-15,3 15 6 0,2 5 0 16,-4 10 2-16,-5 6-1 0,1 9-5 16,4 2-4-1,8 8-6-15,4 8-3 0,11 11-6 16,9 5 0-16,10 13-1 16,5-1 1-16,13-5 2 15,6-1 1-15,6-10 2 16,5-7 1-16,0-11 1 0,-2-8 1 15,-2-9 0-15,1-7 1 16,-4-10 0 0,-1-13 1-16,4-16 1 15,-1-9 1-15,-11-18 1 16,-1-3-1-16,-16-11 3 16,-8 0 1-16,-14 4 0 15,-13 5 0-15,-19 16-2 16,-5 6-2-16,-8 26-5 0,2 9-3 15,6 22-4 1,2 9-1-16,13 20-3 0,9 6 0 16,16 7-3-16,11 9 4 15,18-1-64-15,7-1-40 16,5-8-77-16,-2-8-84 16,1-12 161-16</inkml:trace>
  <inkml:trace contextRef="#ctx0" brushRef="#br0" timeOffset="168109.8">21962 13014 584 0,'-3'0'111'0,"-2"0"145"0,-4 0-72 0,-1 8-3 15,4 0-7-15,-2 3-17 0,5 1 1 0,2 3-21 0,-1 0-13 16,2 8-44-16,5 0-27 0,-2 7-39 15,5 6-10-15,-7 15 0 16,-1 1-5-16,-1 14-5 16,-7 0-3-16,5-3-17 15,-2-3 14-15,0-23 4 16,4-11 2-16,1-13 20 16,3-7-13-16,-3-6 3 15,0-8 1-15,-5-17 3 16,0-11-1-16,-4-14-1 0,3-15 1 15,2-12 1 1,1-1 2-16,3-1 9 16,2 9 4-16,6 17 27 15,0 14-21-15,-2 23 5 16,-6 15 0-16,-2 4-37 0,-7 14 39 16,6 18-1-1,-4 9-3-15,4 16 6 0,3 6-20 16,0 7-17-16,5-2-2 15,4-8-11-15,4-5-3 0,3-20-1 16,1-8 0 0,-4-17 13-16,-7-7 3 0,0-16 7 15,-4-4 2-15,-2-17 1 16,-6-10-1 0,3-18 2-16,-2-15-1 0,-5-11-1 15,-1 3 26-15,-3 3-18 16,-2 15 1-16,4 26 10 15,2 14-35-15,7 37 35 16,-2 17-1-16,5 28-13 16,5 8-31-16,-2 16 15 15,7 3-3-15,-2-14-4 0,4-1 25 16,1-25-106-16,1-7-45 16,-1-12-234-16,2-3 211 15</inkml:trace>
  <inkml:trace contextRef="#ctx0" brushRef="#br0" timeOffset="168515.21">21136 14138 1035 0,'3'0'202'0,"0"0"147"0,3 0-86 0,-4 0-35 15,3 4-94-15,-1-1-43 0,-1 6-57 16,5-4-17-16,8 4-15 16,6-5-3-16,13-6 4 15,14 2-32-15,14-11-121 16,5-2-167-16,3-9 162 15</inkml:trace>
  <inkml:trace contextRef="#ctx0" brushRef="#br0" timeOffset="168897.41">21932 14000 739 0,'2'0'126'0,"1"-3"26"0,3-2 125 0,-1 0-19 0,5-3-19 0,-1 0-39 0,5 0-25 0,0 1-61 0,10 0-22 0,1 2-50 0,4 7-17 0,1 11-18 15,1 4-3-15,-6 10-2 16,-6-2 1-16,-17 7-2 15,-8 1 3-15,-18-6 1 0,-6 7-3 16,-5-4-9 0,-1 0 7-16,1 2-2 15,2-2 2-15,10-7 3 16,7 3-3-16,16-4-4 16,3-7 1-16,19 0 5 0,5-4-4 15,6-5 1 1,5-3 1-16,8-1-15 15,1-2-62-15,2 1-199 0,1 2 172 16</inkml:trace>
  <inkml:trace contextRef="#ctx0" brushRef="#br0" timeOffset="169178.39">21891 14806 1508 0,'7'-10'90'0,"2"-3"79"0,-1-1-47 0,-3 3 7 0,-2 3-35 16,2 5-62-16,-5-3-47 0,0 3-204 16,4 1 154-16</inkml:trace>
  <inkml:trace contextRef="#ctx0" brushRef="#br0" timeOffset="169332.76">22025 15088 1766 0,'-6'9'79'0,"-3"1"-24"0,7-6-121 0,4-4-83 0,5 0-57 0,9 0 106 16</inkml:trace>
  <inkml:trace contextRef="#ctx0" brushRef="#br0" timeOffset="189748.13">3127 13727 604 0,'-9'20'119'0,"-4"4"127"0,-1 3-44 0,2-5-28 0,0-6-9 0,11-10-25 0,1 0-10 0,6-7-24 16,4-4-16-16,2 2-22 0,-1 0-12 0,-4 3-22 0,1 4-5 0,-4 7 2 15,4 4 6-15,5 0 3 16,1 1 16-16,13-13 10 15,4-3 2-15,9-9 3 16,2-4-12-16,7-3-20 16,0 2-11-1,-6 3-16-15,-9 7-5 0,-5-1-3 16,-4 3-1-16,2 4-1 16,-2 3 0-16,2-2-1 0,-2 8 1 15,2-5-1 1,3 3 1-16,5 3-1 15,4-8 1-15,9-2-2 16,-3-2 1-16,14-3-1 16,1 1 1-16,-2 1-1 15,3 2 0-15,-8 4 1 16,-3 3-1-16,-3 1 0 16,-2 1 0-16,-3 1 0 0,4-3 1 15,4-8-1-15,7-4 0 16,16-11-1-16,2-4 0 0,4-3 1 15,-1-4-1-15,-3 1 2 16,-2 5 0 0,-2-1 0-16,3 5-1 0,-3 5 0 15,8 3 0 1,-7 2 1-16,3 3 0 16,-11 0 0-16,-4 1 0 0,-5-2-1 15,-4 2 0-15,9-4 1 16,-2 1 1-16,7 5 1 15,8 0-1-15,5 3-1 16,0 5 0-16,-3-3 0 16,-5 3 0-16,-10-7 0 15,0-1-1-15,8-3 0 16,1-5 1-16,26-4 6 16,1-1-1-16,8-3 3 0,-1 3 0 15,-9-1-4 1,-2 3 0-16,-1-1-2 15,4 4-2-15,4 3 1 16,2 5 0-16,-11 0-2 16,-8 11 1-16,-11 5 0 0,-8 6-1 15,-1 5 2-15,-2 0-1 16,14-2 2-16,10 0-2 16,-2-12 1-16,0-1-1 15,0-10 0-15,-4-2 0 16,12-3 0-16,11-2-1 15,10 5 0-15,2 2-1 16,-1 4 1-16,-6-3 0 0,-7 5 0 16,9-5 0-1,12 5 0-15,1-3 0 16,-3 3 0-16,-4-2 2 16,-4 2 4-16,4-2 1 15,8 0 4-15,4-1-1 16,-14-3-3-16,-2-2 0 15,1-5-1-15,2-3 1 0,17-1 0 16,-9 1 0 0,-11-2-2-16,-2 5 1 0,-12 1-1 15,-5 2 0-15,10 4-2 16,-6 4 1-16,-7-6-1 16,-1 2 0-16,-9-6 0 15,0-7 6-15,3-1 7 16,6-4 3-16,12-1 5 0,-6 1-5 15,-1 3-6 1,-4 2-3-16,-16 5-4 16,-1 1-4-16,2 5-1 15,1 7 0-15,7 2 0 0,5-1 0 16,-7 3 1-16,-5-2-1 16,-7 2 0-16,-14-6 0 15,10-2-1-15,4 2 1 16,5-3 0-16,9 2 0 15,6 4-1-15,-5 0 1 16,-7 3-1-16,-8 0 0 16,-9 3 2-16,-4 1-1 0,1-3 0 15,6 2 0-15,2 5 0 16,-3-1 1-16,-3 2 0 16,-3 1 0-16,-1-2 0 15,4 0 0-15,-6-2 1 16,-7-5-1-16,3 1 0 15,-7-5 1-15,1-2 0 16,0-4 1-16,-3-1 0 16,-1-1 2-16,-2-1 1 15,-3-1 0-15,-1-4 1 16,-2 1-3-16,-1-3-2 16,5 2-1-16,-1 4-2 15,1-4 0-15,-3 5 0 0,-5 1-2 16,-3 7-2-1,-8 0 0-15,-4 1-15 0,-2 4-5 16,1-4-9-16,5 3 1 0,4-1 15 31,-3-1 7-31,1-4 11 0,-3-2 3 16,-1 2-5-16,-1-4-17 0,-9-1-52 16,-2 0-46-1,0-6-123-15,-3 4-68 16,-10-28 162-16</inkml:trace>
  <inkml:trace contextRef="#ctx0" brushRef="#br0" timeOffset="192860.92">2922 13771 190 0,'0'8'65'0,"2"-2"97"0,-2-1-7 0,0 1 16 0,0-1 8 0,-5 3-4 0,5-2-3 16,-3 2-28-16,0 3-15 15,-3-1-35 1,1 5-22-16,0 0-34 15,-3 3-11-15,-1 1-14 16,4-4-4-16,-8-4 16 16,4-5 12-16,-4-5 32 0,-6-1 13 15,-4-3-11-15,-9-1-13 16,-12-7-30 0,-2-2-15-16,-9 2-7 15,-3-3-1-15,7 0-5 0,4-5 7 16,12-7 14-16,8-4 6 0,5-7 12 15,3-6-5-15,4-3-8 16,-4 0-3-16,3-1-15 16,-2 5-2-1,1 1-6-15,3 9-2 16,6 5 1-16,0 2 1 0,7 1-3 16,1-2 1-16,3-8 2 15,5 0 4-15,3-6 8 16,3-1 4-1,2 8 6-15,3 2 0 0,3 9-8 16,1 1-4-16,1 7-7 16,1 1-1-16,0 1-1 15,2 1 0-15,3-4 1 16,5 0-1-16,3 2 0 16,1-4-1-16,-1 7 5 15,-5 1 5-15,4 6 8 16,-6-2 0-16,-3 5-1 0,1 3-5 15,-4 3-4-15,0 4-2 16,-3 2-2 0,-4 1 0-16,4 1-3 0,-3 2 1 15,0 8 0-15,-4 2 2 16,0 3 0-16,-3 4 0 16,-1-3 0-16,-6 5 1 15,-2 2 0-15,-3 4 2 16,-9 7-1-16,-2-2 1 15,-2 1-2-15,-4 0-2 16,-1-4-1-16,1-4 0 16,1 1-1-16,-3-1-1 15,5 5 0-15,2 0 3 0,-3-1-19 16,-4 1-24-16,7-6-56 16,-6 0-47-16,12-8-120 15,9-2 145-15</inkml:trace>
  <inkml:trace contextRef="#ctx0" brushRef="#br0" timeOffset="199913.19">3006 17570 1172 0,'-27'13'131'0,"5"-4"111"0,8-6-132 0,11-4-44 0,3-12-24 0,9-11-13 0,4-2-2 16,4-12-9-16,7 3-3 0,-7 8-5 0,0 7 10 16,-7 12 13-16,-2-2 5 15,-8 10 32-15,1 0 5 16,-1 0-2-1,0 2 2-15,10 4-35 0,1-4-15 0,9-2-19 32,12-2-7-32,3-4 2 0,6 3-1 0,3 1 2 15,2 2-1 1,-2 7 1-16,2 2 0 16,-5 5-2-16,0 0 8 15,4 10 20-15,0-8 10 16,2-7 24-16,3 2 0 15,4-7-3 1,9-4-6-16,18 7-13 0,1-7-14 16,11 2-15-16,-8 3-7 15,-2-5-9-15,-4 0 2 16,-1 0-1-16,-1 1 1 16,5 4 1-16,2-3 2 15,-4-1 1-15,2-1 0 16,-8 0-1-16,4 0 1 0,5 0 0 15,-2 3 1-15,9 5-2 16,7 2 1-16,7 2-1 16,1 2-2-16,-3 1-1 15,4-4 0-15,17-7-3 16,6 0-1-16,12-8 3 0,-6 1-3 16,4-6 5-1,6 4-1-15,7 0-1 0,-2 5 3 16,1-3 0-16,-4 5 0 15,7 4 1 1,6-4 0-16,-4 2-1 16,0 1 0-16,8-8 0 15,-3 1 1-15,2 1 0 0,-3 1 0 16,0 1 0-16,-4 4-1 16,0-2 1-16,2 5-3 15,0 0 1-15,1 2 0 16,2-10 1-16,1 0 1 0,-7-8 0 15,0 3 0-15,-2-1 0 16,1-1 0 0,-9 4 1-16,5 0-1 0,-1 8 0 15,-11-1-1-15,1 6 1 16,-13 1 0-16,-1-8 1 16,9 2 0-16,-11-8-2 15,3-5-1-15,-1-2 0 16,4-2 0-16,12 2 1 15,-2 7 1-15,-8 3 1 16,1 2-1-16,-6 9 0 16,8-2 1-16,-4 2-1 15,-12-3 0-15,2-6 0 16,-3-2-2-16,10-3 0 16,6-5 1-16,-13 1 1 15,-5-2-1-15,-11 9 2 0,-3 3 2 16,0 5 0-16,-5-3 2 15,-3 1 0-15,-6-1-1 0,-2 3-2 16,-7-4 0-16,-4 1 1 31,2 0 0-31,-5-5 3 0,4 0-1 16,-1-5 0-16,-6 0-2 16,-1 2-1-16,-8-6-1 0,-6 6 0 15,-3-4 2-15,-6 2-4 16,-3 4-5-1,-20-1-27-15,-1-1-35 16,-18 3-99-16,-7-6-73 16,-28 7 123-16</inkml:trace>
  <inkml:trace contextRef="#ctx0" brushRef="#br0" timeOffset="211041.95">21737 10139 1075 0,'-2'5'179'0,"2"4"232"16,3-4-134-16,-4 1-36 0,4-4-29 0,-13 1-76 16,2 7-38-16,8 10-53 15,-7 15-18-15,16 23-22 16,-4 11-1-16,4 29-7 16,-4 2 0-16,4 12-1 15,-1 1 1-15,-1 2 1 16,2 0 0-16,-7-17-32 15,-1-14-27-15,-2-29-51 16,-4-11-30-16,-3-23-76 0,-5-12-64 16,-1-11 161-16</inkml:trace>
  <inkml:trace contextRef="#ctx0" brushRef="#br0" timeOffset="211291.46">21609 10991 1038 0,'-2'-5'211'0,"-1"-1"183"0,-3 6-132 0,4 8-37 16,1 4-93-16,1 10-43 0,14 10-57 0,-1 6-6 0,12 11-16 15,3 4-7-15,4-2-4 16,4-2-1-16,-1-18 2 16,-4-6 0-16,2-14 5 15,-6-3 9-15,-5-13 41 16,-6-10 15-16,-6-14 5 15,-7-10-7-15,-3-19-70 16,-3-4-67-16,1-9-143 16,4 6 119-16</inkml:trace>
  <inkml:trace contextRef="#ctx0" brushRef="#br0" timeOffset="211963.54">21263 8964 995 0,'-11'0'240'16,"-1"0"32"-16,-2 0-119 0,-4 2-6 0,-5 3-44 0,-1 1-64 0,-3 8-9 0,-5 13-6 0,2 4-10 0,2 9-11 0,1 1-2 0,16-6-2 15,11-4-1-15,18-6 9 16,10-3 11-16,13-6 13 16,2 0 6-16,-4-3 14 15,2-1-1-15,-6 5 0 16,-8-2-6-16,-18 2-8 15,-7 7-6-15,-23-1-9 16,-3 4-1-16,-7 3-26 16,-5-3-28-16,4-7-83 15,-1-9-61-15,11-11-159 16,9-12-141-16,24-10 268 16</inkml:trace>
  <inkml:trace contextRef="#ctx0" brushRef="#br0" timeOffset="212130.78">21437 9089 1007 0,'46'-14'173'0,"-7"9"156"0,-1 11-38 0,-22 24-109 15,-5 11-46-15,-8 16-75 0,-3 0-33 16,6 1-21-16,2-9-4 16,10-16-18-16,-1-8-38 15,8-17-117-15,0-8-249 0,12-22 242 16</inkml:trace>
  <inkml:trace contextRef="#ctx0" brushRef="#br0" timeOffset="212274.11">21450 8726 2309 0,'-4'0'-4'0,"15"-3"-49"0,23 6-70 0,14 0 68 0</inkml:trace>
  <inkml:trace contextRef="#ctx0" brushRef="#br0" timeOffset="212658.98">22038 9153 1757 0,'-17'-26'137'16,"-5"-11"36"-16,1 0-4 15,-9 2-87-15,2 5-41 16,1 27-43-16,2 11-11 16,4 36-9-1,8 9 2-15,12 3 9 0,6-6 2 16,21-23 4 0,4-15 2-16,7-15 3 0,1-12 4 15,-10-17 17-15,-3-3 10 16,-9-12 22-16,-7 1 6 15,-9 5 1-15,-7 3-4 16,-6 20-22-16,-3 10-13 0,2 36-21 16,3 18-8-1,8 28-4-15,3 3 3 0,12-4 7 16,6-2 1 0,2-11 2-16,-4-7 1 15,-5-2 1-15,-6-9 1 0,-10-7 1 16,-11-4-10-16,-14-10-49 15,-1-5-33-15,-12-15-113 16,1-4-115-16,12-14 182 16</inkml:trace>
  <inkml:trace contextRef="#ctx0" brushRef="#br0" timeOffset="212960.76">22104 8967 1210 0,'35'4'134'0,"0"8"92"0,-5 9-36 0,-5 17-65 15,-1 6-42-15,-7-3-52 0,0-2-12 0,-3-11-9 0,-6-5-1 16,5-17 2-16,-5-1 4 16,-8-18 29-16,0-8 5 0,-5-13 23 15,-1-7 7-15,3-3-22 16,3-4 1-1,4 14-23-15,7 12-5 0,8 18-5 16,-1 12-7-16,-1 19-5 16,4 8-5-16,-4 7-6 15,2 3-9 1,0-6-62-16,0-1-46 0,0-8 57 16</inkml:trace>
  <inkml:trace contextRef="#ctx0" brushRef="#br0" timeOffset="213280.04">23054 8772 1411 0,'-3'1'180'16,"0"4"75"-16,3-3-110 0,1-1 17 0,2 9-93 0,5-2-19 0,-1 12 4 0,0 5-7 16,1 15-28-1,-3 7-3-15,-2 5-10 16,4 2-6-16,-1-2 2 0,2 0-1 16,-2-8-6-1,4-3-15-15,-1-13-46 16,-4-7-18-16,1-10-32 0,-4-9-38 15,1-2-158-15,-5-16-189 16,5-13 268-16</inkml:trace>
  <inkml:trace contextRef="#ctx0" brushRef="#br0" timeOffset="213509.74">22918 9048 1472 0,'11'-6'144'16,"-1"1"75"-16,6 5-1 0,-1 0-43 0,-2 3-47 0,6 5-55 0,3-2-21 0,11 2-31 15,-3-2-12-15,10-4-8 16,2-2-15-16,5-8-87 15,6-5-146-15,-1-12 140 0</inkml:trace>
  <inkml:trace contextRef="#ctx0" brushRef="#br0" timeOffset="214248.69">22522 9950 721 0,'-1'-16'182'0,"-1"-1"218"0,-3 1-80 0,2-1-30 0,3 17-26 0,0 0-62 0,0 3-41 16,2 17-85 0,-2-13-29-16,-2 19-38 0,2 8-7 15,0 3-5-15,0 3-1 16,2-10-1 0,-1-3-1-16,3-15-2 0,-3-10 1 15,2-5 6-15,-3-13 2 16,2-17 5-16,1-7 1 0,3-7-1 15,1-10 2-15,5 4-2 16,6 1 0 0,1 15-4-16,4 12-4 0,2 23-6 15,2 12-2 1,2 17 1-16,-4 3-9 0,-3 9-24 16,-3-1-11-16,0-10-5 15,-3-7 11-15,3-12 28 16,0-10 13-16,6-18 8 15,2-5 3-15,-4-11 14 16,-1-6 5-16,-3 2 2 16,0 4-1-16,-3 13-14 15,-2 11-9-15,-9 24-8 16,3 14-2-16,1 22-4 16,-2 3-11-16,8 1-93 15,6-5-76-15,6-15-170 16,6-10-145-16,1-16 282 15</inkml:trace>
  <inkml:trace contextRef="#ctx0" brushRef="#br0" timeOffset="-214673.5">23496 9805 874 0,'20'-46'206'0,"-4"5"226"0,-13 2-85 0,-22 4-87 0,-9 7-40 0,-16 13-108 0,-5 9-41 0,1 16-59 16,6 12-25-16,13 14-3 15,7 3-1 1,19 2 0-16,6-1 0 16,15-15 5-16,10-6 2 0,2-14 7 0,5-7 3 15,-5-15 6 1,-2 1 1-16,-6-8 4 16,-4 4 5-16,-7-4 8 15,-2 5 2 1,-9 13 0-16,-6 4-8 15,-2 15-17-15,-2 7-3 16,9 14-7-16,2-5 3 0,12-3 3 16,12-6 1-16,12-18 1 15,4-4 1-15,7-17 1 16,1-6 3-16,-6-6 3 16,-2-9 3-16,-8 2 8 15,-8 2 7-15,-7 9 20 16,-4 5-1-16,-6 14 13 0,-13 0 1 15,-1 19-24-15,-5 7-5 16,-3 27-24 0,1 11-8-16,2 18-3 15,-2 6 2-15,7-1 0 16,6 0 0-16,-11-5-17 16,1-1-33-16,-4-2 2 0,-8-2-6 15,-8-6 13-15,-1-5 35 16,-15-17 3-16,-6-9 9 15,9-21 12-15,1-11 1 16,16-17-10-16,4-12-10 16,10-26-23-16,5-18-31 15,14-2-79-15,8 2-75 0,19 12 110 16</inkml:trace>
  <inkml:trace contextRef="#ctx0" brushRef="#br0" timeOffset="-214251.32">24101 9715 1305 0,'-3'33'107'0,"-9"5"118"0,-7 3-112 0,-2 0-15 0,-4-6-23 0,6-12-47 15,6-2-7-15,10-18 20 16,3-3 16-16,5-16 25 15,3 2 17-15,6-10-5 0,2-1-18 16,4 1-27-16,-4-1-16 16,3 8-25-16,-2 6-6 15,-4 9-9-15,0 5-4 16,-2 13 2-16,-2 3 4 0,4-5 4 16,3 0 1-16,4-12 2 15,10-4 0-15,2-10 3 16,2-4 11-1,-4-6 31-15,-6 1 19 16,-2 4 30-16,-5 6-4 16,-4 9-33-16,-3 2-22 0,-12 26-34 15,-9 1-7-15,-2 14 1 16,4 3-19 0,12-6-70-16,16 1-81 0,3-20-145 15,8-7-100 1,17-29 217-1</inkml:trace>
  <inkml:trace contextRef="#ctx0" brushRef="#br0" timeOffset="-214102.28">24485 9171 1476 0,'-47'-6'219'0,"10"10"194"0,6 7-190 0,5 0-105 16,17 5-64-16,-4-16-104 0,5-1-53 0,16-11 55 0</inkml:trace>
  <inkml:trace contextRef="#ctx0" brushRef="#br0" timeOffset="-213915.48">24619 8960 1915 0,'6'31'134'15,"-4"8"136"-15,3 10-142 0,7 22-7 0,7 8-17 0,-6 11-59 0,-2 0-14 0,-11 1-33 0,-5 2-50 0,0-6-135 16,2-8-157 0,8-13 178-16</inkml:trace>
  <inkml:trace contextRef="#ctx0" brushRef="#br0" timeOffset="-213103.2">24510 9646 1806 0,'27'-24'125'0,"4"2"28"0,6-2 9 0,8-1-43 0,6 4-44 0,-1 9-34 0,-4 4-16 0,-11 9-28 15,-11 12-1-15,-17 12-10 16,-3 5-11-16,-8 10-23 16,-2-1-2-16,6-6 6 15,2-8 10-15,13-10 28 16,8-9 6-16,5-6 7 16,0-6 3-16,-2-5 19 15,-1 1 7-15,-13 2 4 0,0 0-1 16,-3 7-18-1,-4 1-11-15,-4 11-11 0,4 6-5 16,-7 15-22-16,4 1-19 16,4 0-53-16,4-5-40 0,6-13-46 15,6-9 16-15,1-16 53 32,1-4 43-32,-2-9 107 0,-5-4 38 15,-9 2 76-15,-1-2 33 16,-14 1-3-16,3 3-24 15,-9 9-71-15,0 6-32 0,1 14-46 16,-2 7-11 0,2 13-6-16,8 3-3 0,4-4-4 15,6-1-11-15,8-20-10 16,7-5-3-16,2-16 15 16,-2-9 19-16,3-16 25 15,-4-4 17-15,-3-15 32 16,-2-7 20-16,-4-21 28 15,0 4 15-15,-7-11-4 16,3 6-17-16,-6 41-19 16,-1 8-32-16,0 60-35 15,0 17-6-15,-1 29-21 16,-1 11 4-16,2 6 3 16,-1 0 0-16,4-5-17 0,2-8-23 15,7-7-45-15,7-12-17 16,-2-15-1-1,4-10 16-15,-5-21 11 16,-2-4 13-16,-3-21 24 16,-5-3 5-16,4 1 48 15,-6 1 8-15,0 11 9 16,-4 11 3-16,-5 14-15 0,0 11-5 16,2 3-12-16,0 4-2 15,11-13-30-15,4-7-29 0,14-5-111 16,-3-14-16-1,3-18 85-15</inkml:trace>
  <inkml:trace contextRef="#ctx0" brushRef="#br0" timeOffset="-212495.98">22622 10923 994 0,'6'-11'175'16,"3"1"256"-16,6 10-321 0,-1 10 1 0,-2 17-64 0,4 11-33 0,-3 10-14 0,0-7-12 0,-2-4 1 15,-2-11 2-15,-4-14 6 16,-4-11 14-16,4-4 5 15,-10-18 17-15,-1-10 26 16,-5-12 5-16,2-9 21 16,4-3-13-16,5 0-21 15,8 4-8-15,9 14-22 16,8 7-5-16,12 23-16 16,4 6-1-16,7 4-42 15,5 6-49-15,-1-5-163 0,-4-1-144 16,-3-6 208-1</inkml:trace>
  <inkml:trace contextRef="#ctx0" brushRef="#br0" timeOffset="-211849.12">23234 10746 482 0,'11'5'99'0,"0"1"74"0,8 7-32 0,-2 1-21 0,4 3 3 0,-4 2 11 15,-3-8-14-15,-6-3 2 16,-2-3 7-16,1-8 4 15,-6-8 10-15,-1 0-1 0,-11-13-12 16,-8-1-1-16,-7 0-18 16,-8-5-11-16,-2 6-30 15,0 4-15-15,7 16-34 16,6 15-16 0,9 21-13-16,7 14-7 0,14 11-2 15,7 1 6-15,13-6 6 16,9-8-2-1,14-11 2-15,6-11-3 0,4-19-4 16,4-3-3-16,-2-20-10 16,-4-10-1-16,-1-9 10 15,-15-12 5-15,-15-1 28 16,-5 2 12-16,-17 12 9 16,5 12 3-16,-17 23-5 15,1 10-14-15,-4 27-14 0,-2 15-7 16,7 16-9-1,2 6 6-15,3 3-21 16,0-2 4-16,5-7-43 16,-4-5-1-16,2-9 2 15,2-7-14-15,-13-17 37 0,4-5-1 16,-7-19 29-16,-2-10 15 16,7-21 39-1,-1-16 18-15,6-38 19 0,1-11 2 0,12-11-18 16,9 9-10-1,15 23-20-15,4 18-5 16,7 24-13-16,-5 10-7 16,-2 10-6-16,-5 10-3 15,-10 8 0-15,-5 5 0 16,-12 1 1-16,-3 3-1 16,-13 7-3-16,-5-1-8 0,-12 1-15 15,-5-5-24-15,-4-10-69 16,-4-7-50-16,-3-13-146 15,4-6 167-15</inkml:trace>
  <inkml:trace contextRef="#ctx0" brushRef="#br0" timeOffset="-211431.61">24149 10754 978 0,'0'0'153'0,"1"3"156"0,1 2-118 0,0 8-70 0,4 1-45 0,-1 6-54 0,-4 1-11 0,1-2-7 16,-1 3-1-16,2-8 2 15,-3-3 3-15,0-11 63 16,0 2 19-16,-7-12 43 16,-3-4 9-16,5-14-58 15,-3-9-18-15,13-4-38 16,5-3-12-16,10 11-8 15,5 3-3-15,4 10-14 16,4 1-17-16,-1 4-63 16,-4 0-60-16,-6 4-465 15,6 1 389-15</inkml:trace>
  <inkml:trace contextRef="#ctx0" brushRef="#br0" timeOffset="-173372.26">16897 17647 630 0,'-10'5'127'0,"-4"-3"115"0,-3 1-90 0,-1-8-84 0,-2 5-18 0,4 0-4 0,3 6 15 16,2 5 48-16,2-6 25 0,1 19 32 0,5 1-9 0,3 5-41 0,1 13-21 0,4 4-36 15,5 8-11-15,-1 27-19 16,-4 6-10 0,-2 18-15-16,-5 3-11 15,1 1-63-15,-10-6-59 0,-2-17-184 16,5-11-120-16,-11-37 228 15</inkml:trace>
  <inkml:trace contextRef="#ctx0" brushRef="#br0" timeOffset="-172836.17">16709 17561 709 0,'0'-18'116'0,"-2"1"129"0,2 7-45 0,-6 3-8 0,1 10-14 0,-6 16-34 0,-3 7-21 0,-8 12-55 0,-6 6-16 16,-4 5-25-16,-3 0-11 0,2-6-11 15,3-9-2-15,5-10-3 16,3-10-2-16,4-10-6 16,7-6-3-16,10-11-1 15,1-2-1-15,9-11 8 16,6-1 4-16,10-6 20 16,3 2 15-16,-1-5 24 15,6 1 11-15,-4 5 8 16,-4 5-4-16,-11 4-8 15,-1 4-11-15,-7 6-18 16,0 3-8-16,-3 5-12 16,5 3-2-16,3 6-4 15,2 2-1-15,7 11-5 16,12 1-2-16,12 17 0 0,8 4-1 16,10 8 0-1,-2 3 0-15,-10-7 1 16,-4-5-1-16,-8-4 0 15,0-8-4-15,-10-6-60 16,-3-6-55-16,-3-3 63 16</inkml:trace>
  <inkml:trace contextRef="#ctx0" brushRef="#br0" timeOffset="-158574.77">16379 12975 407 0,'-14'7'75'0,"0"5"106"16,3-1-9-16,8-2 23 0,1-1-5 0,7-3-37 0,4-5 6 0,1 0-26 15,-1-2-25-15,-4 2-32 16,-4 0-22-16,-7 6-29 15,1 5-4-15,1 4 5 0,1-1 1 16,6-3 6-16,3 0 7 16,13-8 2-16,3 0 5 15,14-3 16-15,5-3 4 16,19 0-6 0,8 1-8-16,33 2-25 15,9 2-12-15,7 9-10 16,-3 2-5-16,-13 1-1 0,1 5 0 15,-10 1-44 1,-1-1-37-16,-20 3-133 0,0 2-399 16,-28-12 382-16</inkml:trace>
  <inkml:trace contextRef="#ctx0" brushRef="#br0" timeOffset="-141743.05">15773 7293 719 0,'-1'-2'176'0,"-1"-4"133"16,-3-2-87-16,4-5-31 0,1-7-54 0,5 1-13 0,-1-2-14 0,7 4-1 16,0 3-23-16,2-2-15 0,8-1-15 0,9-1-10 0,12-5-1 0,13-3 2 0,21 3-15 15,9 2-7-15,-9 12-13 16,-10 6-6-16,-40 18 4 16,-14 4-3-16,-26 19 4 15,-16 0 4-15,-19 11-11 0,-12-7 3 16,-6 3-3-16,4-1-4 15,17-5 0-15,9 4-1 16,21-1-2-16,6-2-1 16,17-1-1-16,5-1 0 15,13-10 2-15,5-4 0 16,10-11 3-16,6-4 2 16,-1-15-42-16,4-8-55 15,2-15-217-15,-1-12 180 0</inkml:trace>
  <inkml:trace contextRef="#ctx0" brushRef="#br0" timeOffset="-141521.91">16403 6668 1627 0,'0'-13'132'0,"0"6"77"0,1-3-21 0,4 10-37 0,0 2-50 0,0 6-61 0,-1 1-15 0,-1 8-13 0,-4-1-5 15,1 8-4-15,0 1-32 0,1 2-127 0,6-3-95 16,12-13 117 0</inkml:trace>
  <inkml:trace contextRef="#ctx0" brushRef="#br0" timeOffset="-141204.75">16781 6681 1011 0,'10'4'192'0,"-2"1"124"0,-8 3-92 0,-5 0-30 0,-14 6-101 0,0 3-29 0,-4 2-44 16,-1 3-8-16,2 5-6 15,6 3-5-15,13 5-1 16,3 3-8-16,11 0-1 16,6-1 0-16,12 0 1 15,4-6 5-15,6-5 3 16,-2-3-2-16,-12-1 25 16,-9-4 9-16,-26-3 16 15,-9 6 1-15,-25 4-19 16,-7-1-10-16,-4 3-16 15,-5-10 2-15,18-6-50 16,5 0-37-16,22-11-178 0,8-2 145 16</inkml:trace>
  <inkml:trace contextRef="#ctx0" brushRef="#br0" timeOffset="-140281.73">17756 6816 868 0,'5'-4'158'0,"3"-3"182"0,-6-1-49 16,-12 2-38-16,2 3-50 0,-12 3-98 0,-5 5-38 0,-10 14-52 0,-8 9-6 15,-10 15-9 1,-6 13-3-16,12 25-7 16,7-2 0-16,36-4 0 15,13-10 1-15,35-30 2 16,19-12 1-16,10-21 6 0,-5-10 2 16,-8-17 5-1,-14-4 11-15,-7-7 27 16,-4-3 12-16,-18 1 18 0,-4 3-6 15,-16 8-26-15,-7 7-14 16,-7 18-26-16,4 10-10 16,0 21-9-16,9 7-1 15,10 8 2-15,15 0 5 16,13-14 5-16,9-5 3 16,7-14 4-16,2-9 8 0,-4-13 22 15,1-6 15-15,-13-17 26 16,-6-3 5-16,-21-4-4 15,-10-2-11 1,-28-4-26-16,-15 6-14 0,-11 14-36 16,-10 11-23-16,8 21-58 15,1 11-45-15,13 17-125 16,10-3-70-16,25-10 176 0</inkml:trace>
  <inkml:trace contextRef="#ctx0" brushRef="#br0" timeOffset="-139525.23">18324 6892 1072 0,'19'6'80'0,"2"13"70"0,-7 6-54 0,0 15-6 0,-3 4-29 0,-1 5-40 0,-2 0-10 15,-1-10-13-15,5-7 30 0,-11-13 25 16,2-7 20-16,-3-16 31 15,-3-9-21 1,-2-15-1-16,1-5-9 16,4-16-15-16,0-2-4 15,8 1-19-15,-2 4-9 16,11 16 0-16,1 8-10 0,-4 19-5 16,0 6-3-1,-5 14-8-15,-1 2 4 16,-3 6-3-16,1 1-1 0,5-4-2 15,8-10-2-15,10-12-3 16,4-6 1-16,9-11 2 16,1-5 1-16,6 4 2 15,-3-1 0-15,1 11-29 16,-9 7-8-16,-3 2-74 16,-1 7-36-16,-16-1-88 0,4-3-55 15,-3-5 58-15,-7-4 38 16,7-8 120-1,-1-1 80-15,-6-8 77 16,6-1 22-16,-6-1 58 16,1 5 4-16,-2 6-19 0,0 5-14 0,-2 16-31 15,-6 13-16 1,1 23-33-16,-8 14-10 16,-5 16-28-16,1 7-6 15,-5 1-4 1,2-2-13-16,0-2-66 0,4-6-59 15,2-9-63-15,5-12 13 16,1-23 87-16,6-15 85 16,-3-20 127-16,6-12 23 15,-2-20 22-15,1-11 0 16,2-26-16-16,-1-9-3 0,-2-23-26 16,3 3-16-16,11 10-40 15,-2 16-18-15,9 40-17 16,-4 14-12-16,5 20-13 15,-3 10-4-15,-2 15 1 16,-1 4 2-16,-18 4 3 16,-1 4 3-16,-15 2 1 15,-12 1-7-15,-5-5-48 16,-1-2-45-16,-7-9-130 16,7-11-131-16,4-22 197 15</inkml:trace>
  <inkml:trace contextRef="#ctx0" brushRef="#br0" timeOffset="-139312.71">19512 6315 1585 0,'18'8'153'0,"-3"12"76"0,-11 20-71 0,-4 13-25 0,-7 26-59 0,-5 5-20 16,-3 12-33-16,0 2-11 0,11-8-35 15,6-8-62 1,30-11-208-16,5-13 176 16</inkml:trace>
  <inkml:trace contextRef="#ctx0" brushRef="#br0" timeOffset="-138260.33">19782 6900 1131 0,'5'19'97'16,"3"-7"34"-16,9-7 10 0,8-5-30 0,0-9-12 0,4-5 3 0,-4-4 7 0,-6 1 2 15,-2-4-7-15,-13 4 2 16,-4 0-7-16,-13 1-25 15,-4 0-13 1,-15 7-38-16,0 5-17 0,-1 17-19 16,7 12-5-16,11 19-4 15,3 4 10-15,9 2 4 16,4-1 1-16,13-17 2 16,12-4-4-16,8-11 4 15,-1-13 3-15,5-6 3 16,0-7 2-16,5-7 1 15,2-6 0-15,0 3 0 16,-1 0-1-16,-8 3 0 16,-6 5-1-16,-8 9-1 15,-11 2-1-15,-14 5 1 16,-2 3 1-16,-9 3 0 0,0-5 2 16,4 1-1-1,1-7 0-15,11-10 0 0,5-6-1 16,11-12 0-16,5-5 3 0,9-3 5 15,3 4 3-15,-4 7 0 16,-2 1-2-16,-6 15-7 16,-5 4-4-1,-4 7-1-15,-5 9-1 16,2 1-1-16,-3 3 1 0,-3-1 1 16,1-3 0-16,10-5 0 15,1-6 0-15,9-3 2 16,-1-3 1-1,0-5 2-15,-3 1 0 0,-4 1-2 16,2 2 0-16,-2-1-2 16,-3 5-2-16,6 6-2 15,-2 7 0-15,3 3-3 16,3 1 3-16,11-6 0 16,5-5 0-16,11-11 4 0,0-5 0 15,-3-3 3 1,-11-1 3-16,-11-3 4 15,-8 2 4-15,-10 1 7 16,-7 0 3-16,-4 2-6 16,-4 4-7-16,-5 11-15 0,0 10-7 15,-5 13-4-15,4 6 3 16,4 2 3 0,6 1-11-16,13-13-4 0,8-7-1 15,11-7-38-15,8-10 9 16,1-2 10-1,-1-9 1-15,2 0 42 0,-1-1 2 16,4-4 1-16,3 1 0 16,-7-4 2-16,-4-1 2 15,-10 4 2-15,-3 4 3 0,-6-4 15 16,3 1 7 0,-4-7 5-16,8-8 3 0,-4-9 7 15,3-3 3-15,-5-16 19 16,2-8 7-1,-5 0-11-15,0 6-9 0,-4 27-7 16,-7 21-13-16,-2 41-8 16,-13 15 0-16,-1 34-24 15,-3 9-1-15,-9 3 5 16,13 2-5-16,8-16-32 16,8-10-39-16,10-14-128 15,14-7-97-15,-7-12 155 16</inkml:trace>
  <inkml:trace contextRef="#ctx0" brushRef="#br0" timeOffset="-138096.36">21456 6474 1986 0,'19'21'122'0,"17"-2"71"0,24-5-64 0,19-13-27 0,6-9-20 0,19-14-47 0,-9-1-12 15,15-6-55-15,5 2-74 0,-9-14 59 16</inkml:trace>
  <inkml:trace contextRef="#ctx0" brushRef="#br0" timeOffset="120047.84">18056 9108 536 0,'3'-5'37'0,"-1"3"48"0,-4 7 13 16,-12 3 32-16,0 8 4 0,0-4-6 0,-2-1-4 0,8-1-8 0,-5-8 3 0,10-2-8 15,2 1-16-15,1-1-36 0,3-1-12 16,6-1-12-16,7-6-3 0,8 8 13 15,4 0 0 1,23 5-2-16,2 1 3 16,18 5-15-1,-1-3 7-15,-2 3-6 16,3-1-8-16,-5-6 3 16,3 6-7-16,1-1-8 15,-4-3 1-15,-9 2-2 0,-8-1-7 16,-18-1 0-16,-14 0-12 15,-15-3-55-15,-13-6-42 16,-16-1-130-16,-4-9-126 16,-4-11 201-16</inkml:trace>
  <inkml:trace contextRef="#ctx0" brushRef="#br0" timeOffset="120474.49">18252 8836 792 0,'0'2'176'0,"1"3"116"0,1-2-30 0,3 2-14 0,-1 1-61 0,-4-1-31 16,-1 3-53-16,-9 3-25 0,-20 3-36 15,-7 2-13-15,-27 7-14 16,-2 7-7 0,-11 5-15-16,6 6-4 15,16 9-7-15,7 4-1 16,23 0 6-16,14 1 0 15,16-11-2-15,9-1 2 16,25-6 2-16,10-3 5 16,21-9 6-16,12-3 1 15,8-8 3-15,-5-1-46 16,-8-7-202-16,-3 2 166 0</inkml:trace>
  <inkml:trace contextRef="#ctx0" brushRef="#br0" timeOffset="121493.77">17982 15991 398 0,'6'-3'161'0,"-3"-1"184"0,1 2-19 0,-4 4-55 0,1 5-28 0,-1 4-62 0,2 4-42 15,9 0-69-15,8 3-23 16,14 1-26-16,22 3-10 16,16-2-5-1,6 2-4-15,10-4-4 16,-10-10 2-16,-1-10 1 16,-2-7 0-16,-7-4-1 15,-9-4-31-15,-19-7-124 16,-15 0-97-16,-26-6 119 0</inkml:trace>
  <inkml:trace contextRef="#ctx0" brushRef="#br0" timeOffset="121813.24">18171 15815 1026 0,'0'5'181'0,"0"1"245"0,-6 0-204 0,-3 7-65 0,-10 4-21 0,-13 0-61 16,-6 6-13-16,-6-5-24 15,-2 1-11-15,2-4-14 16,3-6-5-16,10-3-8 16,1 5-2-16,15 2-5 15,7 6-3-15,4 3-3 0,5 3 0 16,10 7 5-16,7-2 3 15,10 1 5-15,8-1-1 16,9-8-1 0,13 0-2-16,16-7-26 0,11-3-61 15,23-10 56-15</inkml:trace>
  <inkml:trace contextRef="#ctx0" brushRef="#br0" timeOffset="149801.08">23871 15873 316 0,'-3'16'101'0,"-3"-2"90"0,3-3-5 16,3-5-9-16,-4-6-4 0,4-4-5 0,2-3-24 0,1 0-4 0,7-4-9 16,-10 1-12-16,0 2-24 15,0-1-18-15,-5-5-37 16,-3-1-14-16,3-8-11 15,-3-9 5-15,8-6 10 16,0-1 17-16,-3-16 14 16,6 3 4-1,0-11 11-15,7-5 7 0,7-5-2 0,-9-9 0 16,0-5-4 0,-6-1-16-16,-12 1-3 15,7 4-6-15,-5-2-20 16,-1 1-6-16,4-4-14 15,2-4-3-15,-2-5-4 16,3-1-2-16,1 5-1 0,-1 1 0 16,2 12-2-1,0 6 0-15,0 17 0 0,0 8-1 16,0 19 1 0,-4 10 0-16,-3 7-3 0,-2 5-2 15,1 3-13-15,-3 2-12 16,-2-3-28-16,5 3-17 15,8 3-52-15,4 0-34 16,-4 0-141-16,1 0-189 16,13 1 282-16</inkml:trace>
  <inkml:trace contextRef="#ctx0" brushRef="#br0" timeOffset="150166.23">23811 13828 912 0,'0'-16'143'0,"5"2"168"0,-5 1-183 16,-8 12-9-16,2 15-50 0,-13 5-23 0,-5 20-35 0,4 5-6 0,-12 12-5 0,12 3 0 0,-3 0 0 15,11-7-1-15,-2-17 1 16,15 2 2-16,-2-22 0 15,1-14 3-15,3-1 17 0,-2-22 8 16,14-14 21 0,2-4 8-16,-1-15 3 0,-2-2-1 15,3 4-12-15,1 1-4 16,-3 12-9 0,0 6-6-16,5 16-9 0,-4 3-9 15,1 11-12-15,-3 4-3 16,4 13-2-16,1 7 1 15,3 14-32-15,0 3-35 16,-13 8-112-16,-2-1 99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1T18:26:21.1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20867 773 242 0,'5'-9'138'0,"1"2"137"0,-4-2-14 0,-7 6-59 0,-3 0-45 15,-4 3-49-15,1 3-11 0,0-3-30 0,3-3-5 16,-3-4-13-16,3 6-6 0,5 1 2 16,-2 0 4-16,-3 1 15 15,-1 9 4-15,-4 15-15 16,-3 8-8-16,5 25-26 16,3-1-10-16,5 6-7 15,11-1-2-15,17-9 0 16,7-5 0-16,23-20 4 15,-4-6 2-15,-3-19 6 16,-2-3 11-16,-22-20 30 0,6-1 11 16,-5-16 12-1,-4-6-4-15,-6-4-19 16,-15-12-8-16,-12-4-19 16,-10 3-4-16,-5 5-17 15,-6 13-6-15,-5 26-10 16,-14 16-4-16,-11 19-4 15,0 12-1-15,4 7-36 16,18 1-26-16,21-9-109 0,15 0-94 16,25-8 160-16</inkml:trace>
  <inkml:trace contextRef="#ctx0" brushRef="#br0" timeOffset="511.64">21610 814 511 0,'0'-5'158'0,"0"-2"133"0,0-1-121 0,2 3 1 0,-2 0-59 0,-2-3-12 15,-4 5-1-15,0 3-2 16,-4 0-6 0,4 5-11-16,-3 15-21 15,5 4-13-15,-2 11-29 16,3 9-9-16,6 6-7 0,8 2-1 15,13 0 0 1,3-7 0-16,7-12 0 16,-4-8 1-16,10-16 4 0,-2-9 12 15,3-18 32 1,4-8 17-16,-5-15 31 16,-4 0 2-16,-15-1-4 0,-13-2-4 0,-31 3-21 15,-8-7-13-15,-18 4-36 16,-9 0-14-16,-2 20-23 15,-2 12-17 1,-4 18-43-16,6 7-38 16,19 17-111-16,16-2-111 15,34 18 189-15</inkml:trace>
  <inkml:trace contextRef="#ctx0" brushRef="#br0" timeOffset="857.51">22464 849 631 0,'-3'-2'266'0,"-8"-7"-89"0,-2-1 301 0,-1-1-179 0,8 5-39 0,-2 4-50 0,6 6-119 0,-1 10-26 0,3 20-35 16,0 11-13-16,0 15-4 16,2 4-3-1,-1 2-7-15,2-4 7 0,7-10-43 16,2-5-46-1,3-12-189-15,2-5-238 16,8-21 282-16</inkml:trace>
  <inkml:trace contextRef="#ctx0" brushRef="#br0" timeOffset="1310.19">23100 786 751 0,'0'0'145'0,"0"1"94"0,-5 6 2 0,-3 4-77 0,-5 3-37 0,-2 5-36 0,-7 0-16 0,6 3-25 16,2 3-11-16,4 8-14 16,5 0-3-16,5 11-13 15,5-3-3-15,9 0-4 16,8-4-1-16,7-12-1 16,6-11 2-16,10-12 4 15,7-7-1-15,13-17 20 16,4-6 23-16,-4-4 38 0,-6 4 21 15,-23-4 27-15,-9 2 4 0,-29-16-16 16,-17-1-23 0,-33-5-43-16,-21 2-29 0,-12 13-34 15,0 7-6 1,-3 29-54-16,3 15-36 16,1 16-117-16,3 14-105 15,28 10 179-15</inkml:trace>
  <inkml:trace contextRef="#ctx0" brushRef="#br0" timeOffset="2278.17">20956 1811 627 0,'0'0'111'0,"6"0"92"0,-3-5 0 0,2 4-1 0,0-4-26 0,1 3-27 0,-4 2-11 15,-1 0-24-15,5 11-17 16,-6 7-37-16,2 10-11 0,-2 29-28 15,-6 9-11 1,-2 18-7-16,-2 12-1 16,-2-6-4-16,1-5-32 15,11-16-86-15,4-14-77 16,15-14 94-16</inkml:trace>
  <inkml:trace contextRef="#ctx0" brushRef="#br0" timeOffset="3485.88">21825 1917 393 0,'-8'0'96'0,"0"1"47"0,2-1 1 0,-2 0-84 16,3-1-23-16,1 1 2 0,-1 0 3 0,3 3 33 0,1 5 13 15,1 4 15-15,-3 4 8 0,3 12-19 16,0 9-17-16,0 15-34 16,0 6-11-16,1-1-18 15,4 1-3 1,7-15 5-16,9-5 13 15,7-15 35-15,5-12 21 16,4-15 41-16,-1-8 10 16,-1-13-2-16,-7-3 0 0,-9-13-17 15,-11 0-13-15,-14-10-16 16,-16-4-23-16,-16-5-35 16,-2 7-12-16,-9 7-28 15,5 13-9-15,8 20-34 16,1 5-20-16,16 11-55 15,2 5-28-15,17 10-77 16,5 2-95-16,14 10 194 16</inkml:trace>
  <inkml:trace contextRef="#ctx0" brushRef="#br0" timeOffset="4723.21">22549 1912 605 0,'-1'3'199'0,"-1"-1"146"0,0 4-110 0,-5 0-30 0,3 5-98 0,-4 3-28 0,2 13-31 15,-3 9-12-15,-4 21-21 16,2 5-8-16,8 2-5 16,3-1-1-16,6-14 0 15,15-9 2-15,12-15 19 16,3-11 7-16,10-26 45 15,3 4 13-15,-7-13 22 16,-1-4 8-16,-9 0-14 0,-13-13-3 16,-18-8-26-16,-7-9-10 15,-27-2-34-15,-8-9-17 16,-8 17-36 0,-5 11-23-16,4 26-35 15,9 12-21-15,8 14-39 16,14 2-41-16,16 7-156 15,4-5-198-15,28 2 301 16</inkml:trace>
  <inkml:trace contextRef="#ctx0" brushRef="#br0" timeOffset="5287.28">23215 1833 538 0,'0'-2'104'0,"-3"-2"185"0,3 2-151 0,0 2-12 0,0-2-27 0,-5 2-63 0,3 0-7 0,-1 2 10 16,3 3 10-16,-1 1 17 16,-7-4 13-16,5 1 2 15,1-3-9-15,0 0-20 16,1 0-12-16,-4-3-22 16,4-5-3-16,-1 1-9 15,4 0-2-15,-2 3 0 16,0 1 0-16,0 3 4 15,0 0 0-15,-2 0 3 16,2 0-2-16,-5-8-2 0,-1 4-2 0,6-4-3 16,0 5-1-1,0 3-3-15,0 0 0 16,9 1 2-16,-7 10 0 16,0 3 10-1,4 2 1-15,-6 5-1 16,1-1-1-16,6 13-4 15,-1 5 0-15,5 13 3 0,0 9-3 16,-3 7-1-16,-3-4-1 16,-2 5 9-16,0-6-33 15,-1-9-84-15,9-4-89 16,-5-19 84-16</inkml:trace>
  <inkml:trace contextRef="#ctx0" brushRef="#br0" timeOffset="6266.69">19580 2587 981 0,'-44'20'62'0,"0"1"38"0,4 1 8 0,6 0-2 16,7 3-24-16,9-1-25 0,3 1 3 0,13-3 19 0,4 3 8 0,18-4 0 16,10 2-12-16,30-4-14 31,13 0-7-31,32-3-4 0,15 0-2 0,60-7 3 16,22-7-2-1,63-5-13-15,36-10-9 0,42-7-12 16,21-2-5-16,29-8-4 15,3 0 3-15,6 0-4 16,18 3 0-16,-18 8 7 16,4 5-4-16,-45 6 1 15,-36 6 5-15,-59 5-13 0</inkml:trace>
  <inkml:trace contextRef="#ctx0" brushRef="#br0" timeOffset="9321.09">15789 789 992 0,'0'0'122'15,"-3"2"92"-15,-5-1-27 0,0 1-23 0,-3 1-44 0,2-6-39 0,1 1-8 0,0-1-27 16,3 1-10-16,-4 9-26 16,-2 8-9-16,-4 17-11 15,-3 7-2-15,0 10 2 16,6 3-1-16,2-4-5 0,10-9-1 16,3-12 0-16,2-5 2 15,8-14 9 1,-1-3 5-16,4-12 5 15,5-5 4-15,-3-17 7 0,5-10 2 16,2-21 8-16,2-9 1 16,1-23 5-1,-3-6 1-15,-4-7 1 16,-7 2 3-16,-8 7-3 0,1 11-2 16,-9 22-8-16,0 17-1 15,-5 30-4-15,-8 15-7 0,1 27-7 16,-5 12-7-16,5 25-5 15,3 15 2 1,9 5 2-16,12 2 0 0,7-4 1 16,13-9-6-16,8-13-1 15,5-12 0-15,12-20 3 16,5-15 6-16,9-19 5 16,1-16 1-16,-12-13 4 15,-9-3 1-15,-22-2 4 16,-13 1 3-16,-14 6-3 15,-13 5-4-15,-6 20-11 16,-6 9-7-16,-10 25-5 16,-4 11 0-16,0 18 2 15,5 3 2-15,19-1 2 0,15-11-1 16,22-14-7 0,16-6-55-16,14-18-134 0,1-3-185 15,15-13 199 1</inkml:trace>
  <inkml:trace contextRef="#ctx0" brushRef="#br0" timeOffset="9507.68">16646 669 1430 0,'-22'-1'196'0,"-4"1"110"0,1 7-112 0,-3 8-17 0,3 10-108 0,1 6-35 0,10 7-29 16,7 3-8-16,12 3-8 15,11 1-2-15,17-6-22 16,8 0-27-16,13-2-93 16,6-7-76-16,12-7 121 15</inkml:trace>
  <inkml:trace contextRef="#ctx0" brushRef="#br0" timeOffset="9918.52">17406 590 1096 0,'-6'-4'147'0,"0"-1"93"0,10-3-72 0,4 2 21 0,14-1-66 0,8 3-24 0,14 4-26 16,7 3-11-16,-5 6-24 16,1 2-10-16,-12 3-15 15,-15 4-6-15,-12 5-1 16,-14 11 0-16,-26 7 0 15,-15 9 0-15,-21 5-4 16,-6 7-2 0,11 1-11-16,17 0-5 0,37-6-22 15,20-2-10-15,39-9-67 16,16-2-52-16,24-8 93 16</inkml:trace>
  <inkml:trace contextRef="#ctx0" brushRef="#br0" timeOffset="11616.72">15724 2218 1603 0,'0'3'42'0,"-1"-9"-10"0,-9-5 48 0,-4 3-15 16,0 8-8-16,-3 4-13 0,-5 25-24 0,-4 10-15 0,-4 16-9 0,-3 2-3 0,16-10 1 0,6-4-1 15,14-21 1-15,10-6 3 16,4-13 7-16,0-5 7 16,1-12 18-16,-1-5 7 15,0-15 7-15,1-6 3 16,2-18-11-16,4-7-5 0,-5-14 1 16,3-3 2-16,-5-6 5 15,1 4 8 1,-1 18-3-16,-6 9 0 15,-5 23-7-15,1 10-7 16,-7 23-14-16,1 2-11 0,-4 23-10 16,-6 12-3-16,-4 26 1 15,-1 10 2-15,3 18-1 16,8 6-1-16,15-12-21 16,15-9-1-16,12-22 0 15,12-8 4-15,6-20 22 16,4-7 4-16,12-18 4 15,4-6 2-15,-11-18 4 16,-10-9 2-16,-22 1 8 0,-18-6 3 16,-17 4 5-1,-14 4 1-15,-13 8-3 16,-8 12-5-16,-15 23-10 16,4 18-6-16,7 17-7 15,9 7-2-15,20 2 1 0,11-4-1 16,25-9 2-16,11-6-3 15,15-13-20-15,4-6-35 16,5-15-113-16,-3-8-121 16,9-11 154-16</inkml:trace>
  <inkml:trace contextRef="#ctx0" brushRef="#br0" timeOffset="11853.39">16865 2197 1585 0,'-16'0'154'0,"-9"0"90"0,-2 7-2 0,-9 4-71 0,-2 0-47 0,3 11-65 0,1 3-22 0,8 13-27 16,6 3-10-16,20 8-8 16,13-7-3-16,21-7-3 0,15-8-6 15,19-13-44-15,6-1-15 16,8-17-102-16,-3-8-127 15,3-9 188-15</inkml:trace>
  <inkml:trace contextRef="#ctx0" brushRef="#br0" timeOffset="12339.66">17744 1972 833 0,'-5'0'167'15,"3"-3"236"-15,-1-1-142 0,0-8-5 0,-5-1-35 0,-4-6-79 0,-4 2-23 0,-6 0-44 16,-5-4-25-16,-3 5-30 15,-3 5-12-15,-3 11-17 16,4 11-6-16,-4 18-6 0,-1 13 1 16,12 10 6-16,8 3 2 15,15-12 2-15,10 0 1 16,14-18 2 0,4-6 2-16,10-13 5 15,-3-7 3-15,2-15 4 0,-2-3 0 0,-5-14 1 16,1-2-1-16,-7-3 1 15,-5 5-1 1,-4 11 0-16,-10 6 2 16,5 18 0-16,-7 14 0 0,-1 20 1 15,7 6-2 1,-7 15 0-16,0-2-1 0,0 7-4 16,-4-4-1-16,4 1-4 15,-4-4-24-15,2-6-82 16,-1-8-77-16,0 1 92 15</inkml:trace>
  <inkml:trace contextRef="#ctx0" brushRef="#br0" timeOffset="37464.61">23532 3624 1129 0,'3'0'131'0,"0"8"139"0,-4-12-31 16,1 10 14-16,0 2-34 0,-5-3-59 0,10 13-31 0,7 0-45 0,1 1-23 0,9 19-40 0,-6 9-3 16,-2 19-14-16,-3 5-4 15,-11 5-65-15,-6 1-70 0,-7-4 75 16</inkml:trace>
  <inkml:trace contextRef="#ctx0" brushRef="#br0" timeOffset="38835.41">22697 3610 1189 0,'5'-3'158'0,"0"-6"106"0,1 7 19 16,-4 4-76-16,-1 2-51 0,1 22-74 0,0 0-24 0,4 11-33 0,-3 8-10 0,6 1-12 0,-1 5 0 0,-1 5-85 16,-4-2-73-16,-3 3-359 15,-5 1 294-15</inkml:trace>
  <inkml:trace contextRef="#ctx0" brushRef="#br0" timeOffset="40021.61">21767 3613 1036 0,'-5'2'119'0,"-5"4"113"0,3-1-89 0,0 16-34 0,-4 4-39 0,11 14-46 0,-1 1-8 0,5 1-3 16,15 0 0-16,0-8 5 16,10-6 17-1,2-12 29-15,1-7 14 16,2-16 22-16,1-6 1 16,-8-8-9-16,-10-3-1 15,-7-4 1-15,-10-2-8 0,-11-12-2 16,-8-2-9-16,-16-12-27 15,-3-2-14 1,0 14-34-16,8 10-13 16,8 27-35-16,5 16-30 0,1 11-98 15,2 9-36-15,-5 9 105 16</inkml:trace>
  <inkml:trace contextRef="#ctx0" brushRef="#br0" timeOffset="41523.26">20975 3490 857 0,'3'-3'180'0,"-2"3"74"15,3 7-16-15,3 4-26 0,1 14-84 0,5 6-25 0,3 18-33 0,4 6-19 0,-6 10-31 16,7 6-7-16,-10 5-35 16,-5 3-49-16,-4 1-277 15,-5 8 222-15</inkml:trace>
  <inkml:trace contextRef="#ctx0" brushRef="#br0" timeOffset="43366.26">20348 3801 71 0,'8'-5'12'0,"0"2"56"0,6 2 27 16,-4 1 45-16,2 4 5 0,4 3-47 0,-11-1-28 0,4 2-28 15,-7 1-1-15,-2-2 12 16,3-1 13-16,-3-5 22 16,0 1 0-16,0-2 4 15,3 0 0-15,2-3-6 16,-3-2-3-16,2 5-3 16,3-1-4-16,-6 1-9 15,7 0-2-15,-3 0 4 16,3 0-2-16,-2 0-1 15,2-2-4-15,-3-1-8 0,-4 3-8 16,-1-2-6-16,0 2 0 16,-3 0-7-16,-8 2 3 15,-8 4-5 1,-12-1-5-16,-3 9-3 16,-13 2-3-16,-16 9-5 0,-10-1-4 15,-9 3-14-15,5-4-9 16,14-2-27-16,14-4-22 15,21-11-37-15,7-4-32 0,18-8-132 16,3-5-77-16,11-7 181 16</inkml:trace>
  <inkml:trace contextRef="#ctx0" brushRef="#br0" timeOffset="43585.73">20057 3688 1080 0,'-2'-12'114'0,"-4"9"136"16,1 0-70-16,-8 11-35 0,-2 6-45 0,-8 16-89 0,1 3-8 0,5 11-2 15,4-3-1-15,7 0-1 16,4-4-2-16,12-6-2 16,6-1-1-16,12-12-4 15,8-4-2-15,10-6-53 0,0-8-56 16,3-2 67-16</inkml:trace>
  <inkml:trace contextRef="#ctx0" brushRef="#br0" timeOffset="44457.8">18168 4134 636 0,'2'0'140'0,"-1"-2"230"0,-4-4-132 0,-14 1-4 0,1-3-32 0,-14 4-102 0,-5 4-42 0,9 4-46 15,-4 6-15-15,9 12-10 16,8 3 2-16,9 3-2 16,4 1 1-16,3-4-2 15,8-6 0-15,9-8 3 16,9-6 4-16,1-10 9 15,6-3 5-15,-6-14 17 16,3-5 8-16,-8-12 17 16,-6-8 7-16,-6-7-8 15,-4-1-7-15,-12-5-19 16,-5 1-8-16,-1 6-8 16,1 4-4-16,3 21-2 15,4 7 3-15,-1 23-4 16,-3 13-2-16,-2 25-5 15,5 15-4-15,4 16-15 0,2 6-9 16,17-6-15-16,4-1-4 16,14-25 13-1,2-8 11-15,5-18 22 16,-3-13 5-16,-5-12 10 0,-2-7 4 16,-8-19 10-16,-2-4 7 15,-6-6 13-15,-6-3 9 16,-9 3 7-16,-5 7-5 0,-5 15-2 15,-4 9-10 1,-7 20-18-16,-4 15-7 16,-1 20-16-16,-1 9-3 15,6 11 2-15,5-3 1 0,14-14-1 16,10-7-1-16,11-15-7 16,2 0-14-1,9-12-59-15,3-1-48 0,0-5-292 16,-3-6 255-16</inkml:trace>
  <inkml:trace contextRef="#ctx0" brushRef="#br0" timeOffset="44768.56">19053 3763 1636 0,'-19'16'108'0,"8"12"7"0,-5 4 2 0,13 9-30 0,5 8-46 0,-1 3-25 0,10 5-8 15,-6 1-6-15,-5-4-7 0,0-4-86 16,0-6-68-16,2-12-323 16,3-2 272-1</inkml:trace>
  <inkml:trace contextRef="#ctx0" brushRef="#br0" timeOffset="44970.46">19127 3787 1268 0,'0'-14'185'16,"3"6"92"-16,-1 11-55 0,-2 6-18 0,6 26-102 0,-1 0-42 0,0 15-29 16,4 9-12-16,2 2-8 15,-3-3-26-15,3-1-76 16,2-3-60-16,0 4 69 15</inkml:trace>
  <inkml:trace contextRef="#ctx0" brushRef="#br0" timeOffset="52950.24">21445 6326 842 0,'-3'-3'130'0,"-5"1"107"0,1-1-25 0,-4 1-61 0,0 2-15 0,-1 0-16 15,-1 0-11-15,1 4-15 0,0-3-14 16,6 5-23-16,-3 1-12 16,-1 12-21-16,-1 6-8 15,0 14-14-15,3 9-3 0,2 8-8 16,6-2 1-16,20-5 0 16,6-11 0-16,13-13 4 15,4-8 4-15,1-9 33 16,3-6 16-16,-3-13 31 15,-4-3 11-15,-9-15-8 16,-9-7-5-16,-10-8-22 16,-11 0-9-16,-15-5-20 15,0 1-7-15,-21 3-16 16,-4 4-8-16,1 11-35 16,-3 12-17-16,8 18-51 15,4 10-29-15,13 7-78 16,4 5-80-16,20 11 167 15</inkml:trace>
  <inkml:trace contextRef="#ctx0" brushRef="#br0" timeOffset="53315.54">22142 6320 1228 0,'-17'0'153'0,"-4"3"23"0,1 6-19 0,-7 9-3 15,2 10-90-15,1 2-12 0,8 9-21 0,7 4-15 0,20 1-12 16,8-1-2-16,15-7 5 16,17-5 2-16,15-12 17 15,8-12 8-15,-3-10 37 16,-1-10 21-16,-18-11 15 15,-11-3 15-15,-5-6-21 16,-12-3-15-16,-19-5-18 16,-7-8-21-16,-12-1-18 15,-12-2-10-15,-10 1-38 16,-2 5-28-16,-14 15-49 16,-1 6-46-16,-6 23-105 15,9 10-61-15,29 14 159 16</inkml:trace>
  <inkml:trace contextRef="#ctx0" brushRef="#br0" timeOffset="53551.13">23120 6152 1461 0,'-8'-4'225'0,"4"1"110"0,-6 10-145 0,-1 9-3 0,8 11-116 0,-2 8-11 16,5 12-13-16,8 7-15 0,-6 1-21 15,4 5-9-15,0 0-14 16,-4-11-28-16,9 6-113 16,-2-13-74-16,6-2 111 15</inkml:trace>
  <inkml:trace contextRef="#ctx0" brushRef="#br0" timeOffset="53769.84">23819 6138 1906 0,'2'-8'77'0,"-9"27"8"0,-5 32 52 0,2-4 3 0,2 19-56 0,5 0-44 0,2-7-33 0,1-4-31 0,9-11-130 0,4-4-90 0,7 1 115 15</inkml:trace>
  <inkml:trace contextRef="#ctx0" brushRef="#br0" timeOffset="54420.51">21614 7252 1369 0,'-10'0'125'0,"7"0"176"0,5 1-122 0,-1 5-4 0,5 6-29 15,6 14-91-15,0 7-21 0,4 7-18 0,1 9-9 0,-4-2-19 32,-4 8-32-32,2-1-140 0,2 6-157 15,0-14 183-15</inkml:trace>
  <inkml:trace contextRef="#ctx0" brushRef="#br0" timeOffset="54821.58">22480 7348 1050 0,'-3'-2'121'0,"-4"-1"91"0,1 3-41 0,-4-3-20 0,1 3-28 0,1 3-24 0,5 2-6 16,1 11-24-1,-6 1-13-15,4 16-30 0,-4 5-9 16,5 11-13 0,3 3-6-16,9 0-3 15,5-2-2-15,12-10-2 16,2-9 2-16,11-17 3 15,6-7 4-15,-3-12 22 0,1-9 18 16,-7-11 31 0,-4-7 18-16,-17-3 18 0,-4-2-5 15,-15-8-8-15,-4 1-16 16,-17-8-39-16,-10 3-13 16,-8 10-50-16,-4 6-21 0,3 20-65 15,-2 8-62-15,-1 20 97 16</inkml:trace>
  <inkml:trace contextRef="#ctx0" brushRef="#br0" timeOffset="56055.74">23185 7283 1020 0,'-6'6'99'0,"1"-4"76"0,-3 6 9 0,3 3-27 0,-3 6-45 0,7 10-76 0,-2 8-19 0,4 12-17 16,2 2 0-16,13-5-5 31,6-6 1-31,11-11 7 0,7-7 9 16,1-10 41-16,1-10 24 15,-2-13 32-15,-4-11 9 16,-9-9-10-16,-5-6-14 15,-11-5-10-15,-9-2-1 16,-15 5-12-16,-11 2-11 0,-15 12-34 0,-2 2-33 16,-10 17-49-1,1 8-27-15,10 14-80 16,6 8-25 0,18 5-403-16,13 6 365 0</inkml:trace>
  <inkml:trace contextRef="#ctx0" brushRef="#br0" timeOffset="56289.44">23920 7237 1179 0,'6'-3'170'0,"-1"3"233"0,-2 3-131 0,-4 13-33 0,-9 5-51 0,5 15-116 0,-1 10-33 16,1 10-30-16,4 3-6 16,4-4-33-16,5-6-34 15,6-11-106-15,2-7-95 16,-4-9 140-16</inkml:trace>
  <inkml:trace contextRef="#ctx0" brushRef="#br0" timeOffset="56798.9">20263 8239 833 0,'0'9'169'0,"2"1"146"0,-1-2-97 0,-2-7-11 0,-1 1-63 0,7-2-36 0,8 0-48 0,5 0-13 0,20 1-16 0,3 1 3 0,26 4-1 0,21-3 1 0,52 7-6 16,26-4-5-16,42 2-14 15,37-2-9 1,36-4-4-16,29-4-2 0,50-6 3 16,6-6 2-1,10-9 1-15,-17-3 0 0,-34-7 2 16,-14 0 1-16,-51-3 7 16,-31-2-22-16,-49 5 12 15</inkml:trace>
  <inkml:trace contextRef="#ctx0" brushRef="#br0" timeOffset="58925.24">18843 6304 256 0,'-4'-14'97'0,"-7"1"140"0,-2 8-25 0,-3 10 9 0,-4 1-11 16,1 7-25-16,0-2-11 0,1 2-28 0,6-2-19 15,4-2-34-15,8-7-12 16,20-9-11-16,10-1 0 0,23-3-13 31,3 5-16-31,-2 6-24 16,-4 8-9-16,-20 9-8 15,-4 5 0-15,-17 4 1 0,-9-3 1 16,-9 3-2-16,-7-6-1 16,-6 2-3-16,3-6 0 15,5-8 1 1,1-4 2-16,18 1-2 0,7-2 0 16,14 7 0-16,10-1 3 15,3 12 7-15,2 2 0 0,0 7 0 16,-1 4-1-16,-12-3-3 15,-9 2 0-15,-17-1 4 16,-9 1 2-16,-19 2 2 16,-9-4-3-16,-16-1-28 15,-2 0-44-15,-17-9-154 16,1-1-241-16,-2-3 259 16</inkml:trace>
  <inkml:trace contextRef="#ctx0" brushRef="#br0" timeOffset="59190.94">18357 7353 1563 0,'18'1'118'0,"-7"5"106"0,1 7-79 0,-8 19-22 0,-6 5-41 0,-6 15-64 0,2 7-11 16,-4 5-6-16,1 0-25 15,6-5-84-15,-4-8-61 16,7-12-232-16,5-13 222 16</inkml:trace>
  <inkml:trace contextRef="#ctx0" brushRef="#br0" timeOffset="59332.28">18159 7561 1431 0,'0'15'193'0,"4"1"244"0,22-5-284 0,7-1-9 0,8-13-61 0,1-8-28 0,7-13-55 15,0 0-31-15,2 1-88 16,5-1-67-16,8 10 90 15</inkml:trace>
  <inkml:trace contextRef="#ctx0" brushRef="#br0" timeOffset="59680.35">19184 7512 1350 0,'-9'-22'137'0,"-4"-2"78"16,-1-3 16-16,-2 2-78 0,-6 0-44 0,-3 7-70 0,6 7-18 0,-3 15-23 16,3 11-6-1,5 23-5-15,-2 8-3 16,13 12-15-16,3-6-8 16,14-12 0-16,11-12 2 0,3-23 24 15,7-8 13-15,-6-18 16 16,-4-9 11-1,-8-1 19-15,-4-7 7 0,-5 3 5 16,-5 7-8-16,-2 14-21 16,3 10-10-1,-1 26-18-15,-2 18-4 0,4 31-5 16,3 12 7-16,5 12-72 16,1 1-66-16,3-4 82 15</inkml:trace>
  <inkml:trace contextRef="#ctx0" brushRef="#br0" timeOffset="81552.78">24142 8654 600 0,'-3'9'143'0,"-1"-1"141"0,-3 1-40 0,3-7-47 0,2 6-37 15,-1-8-33-15,0 0-18 0,0 6-38 0,-9-1-7 0,-6 3-28 16,-8 6-4-16,-2 6-11 15,-2 4-7-15,5 12-7 0,6 5-7 16,8 4-4-16,4 7 0 16,17 0-2-16,10-3 1 15,17-5-1-15,8-10 1 16,9-13 10-16,4-9 13 16,-2-19 39-1,-1-8 28-15,-11-13 32 0,-11-5 12 16,-9-2-12-1,-16-12-14-15,-18 0-25 16,-9-4-17-16,-30-1-25 0,0 2-12 16,-3 5-23-1,7 4-6-15,19 18-11 16,11 7-10-16,12 16-58 0,3 5-48 16,0 12-95-16,1 7 108 0</inkml:trace>
  <inkml:trace contextRef="#ctx0" brushRef="#br0" timeOffset="82525.11">23087 5162 957 0,'10'-16'142'0,"-6"-3"102"15,4 2-34-15,-5 4-14 0,0 1-41 0,-3 5-14 0,-1 6-10 0,-1 10-34 0,-2 7-18 0,-3 17-41 0,4 7-10 0,0 12-16 0,0 4-5 16,3 4-5-16,0 0 0 16,-2-3-13-1,-1-3-46-15,3-9-494 16,-1-15 382-16</inkml:trace>
  <inkml:trace contextRef="#ctx0" brushRef="#br0" timeOffset="87600">23302 8751 755 0,'-8'3'157'0,"-8"-3"108"0,-8 13-63 16,-3 0-3-16,2 10-88 0,5 7-38 0,6 7-27 0,9 0 3 0,3 16-5 0,2-1-4 0,7 6-16 15,2 0-17 1,4-9-10-16,2-16-5 0,12-14 1 15,5-17 4 1,6-16 13-16,3-15 17 16,-2-18 47-16,2 0 26 15,-12-7 44-15,-9 0 11 16,-18 1-17-16,-7-6-19 0,-22 15-49 16,-8 5-25-16,-6 17-36 15,-3 12-12-15,5 10-18 16,2 8-21-16,6 5-99 15,6 1-86-15,10 0 119 16</inkml:trace>
  <inkml:trace contextRef="#ctx0" brushRef="#br0" timeOffset="88268.62">22057 5238 1244 0,'-10'0'188'16,"-2"0"96"-16,-1 1-70 0,1 4-25 0,8 4-88 15,0 3-21-15,4 14-12 0,4 12-7 0,0 24-18 0,-3 6-11 0,2 14-22 16,2 7-13-16,0-7-82 0,4-6-87 16,2-13 89-1</inkml:trace>
  <inkml:trace contextRef="#ctx0" brushRef="#br0" timeOffset="92531.5">22617 8676 1020 0,'0'1'143'0,"-3"4"150"0,0 4-36 0,-8 7-32 0,-7 3-37 0,1-2-69 0,3 6-20 0,1-1-19 15,10 9-22-15,5 12-60 16,9 7 12 0,11 18-8-16,-2 8-36 15,2 7-105-15,-1 7-148 16,-7 13 135-16</inkml:trace>
  <inkml:trace contextRef="#ctx0" brushRef="#br0" timeOffset="93974.8">21711 8630 841 0,'4'3'139'0,"-4"2"163"0,0-5-38 16,0 1-3-16,0-4-43 0,0 3-78 0,-2-6-21 0,-9 1-41 15,11 10-11-15,3 11-22 16,7 15-14-16,10 26-25 16,-10 12-4-16,2 29-4 15,-2 13 2-15,-2 10-40 16,-2 2-47-16,5-8-166 15,0-12-72-15,3-23 158 16</inkml:trace>
  <inkml:trace contextRef="#ctx0" brushRef="#br0" timeOffset="95704.69">20902 8993 436 0,'11'-2'106'15,"-5"-1"111"-15,6 0-14 0,-3 1-33 0,-1-3-19 0,0 4-18 0,-7-1-1 0,2-1 8 0,4 3-1 16,-9-5-16-16,-1 1-16 15,-2 1-30-15,-17-4-10 16,10 7-24-16,-7 0-8 16,-14 5-15-16,3 0-10 15,-16 4-10-15,0 4 3 0,-3-1-4 16,2 4-1-16,14 5-33 16,-2-2-25-16,11 6-94 15,9-2-80-15,7-4 127 16</inkml:trace>
  <inkml:trace contextRef="#ctx0" brushRef="#br0" timeOffset="95898.49">20968 9259 1515 0,'7'-11'90'0,"-9"-2"31"16,-4 4 6-16,-24 0-9 0,-6 1-52 0,-24 9-46 0,-4 6-25 0,-10 10-87 0,7 5-35 0,3 2-237 15,12-4 207-15</inkml:trace>
  <inkml:trace contextRef="#ctx0" brushRef="#br0" timeOffset="96434.05">19030 8832 917 0,'3'1'154'0,"1"-1"228"0,14 0-140 0,-6 0-1 0,-1 0-35 0,2 3-76 0,-10 5-40 0,2 10-51 16,3 7-14-16,-5 14-21 16,5 9-2-16,-2 12-2 15,0 0-16 1,4-1-48-16,3-5-50 16,-2-8-174-16,6-11 165 0</inkml:trace>
  <inkml:trace contextRef="#ctx0" brushRef="#br0" timeOffset="96849.24">19533 8832 1242 0,'-13'-3'116'0,"-1"-2"85"0,1 2 3 0,2 0-24 0,7-4-37 0,7 3-52 0,8-3-15 0,12 2-11 0,7 2-11 0,5 2-16 32,5 1-13-32,-3 8-16 0,-3 4-5 15,-4 9-9-15,-12 4 4 16,-8 0-2-16,-5 4-2 0,-9 1-10 15,-7 1-7 1,-7 5-16-16,-16 2-1 0,-2-3 11 16,0 3 7-16,6-10 17 15,12 1 1 1,12-4-1-16,12 0 2 0,21 3 9 16,10-1 2-1,13 2 4-15,2-7-1 16,8-7-5-16,2-2-15 0,1-13-91 15,-2 0-27-15,-12-8 49 16</inkml:trace>
  <inkml:trace contextRef="#ctx0" brushRef="#br0" timeOffset="125530.42">8999 14003 627 0,'-1'0'75'0,"-1"0"74"0,-6 0 8 0,5 0-10 0,1 0-14 16,2 0-40-16,4 1-25 0,-1 3-34 0,5 2-6 0,-5 5 8 15,3 0 3-15,-3 6 10 0,0-1 3 16,7 5 3-1,-5-4 0-15,6-1-6 16,3-7-1-16,8-9-15 16,6-1 3-16,15-10 2 15,9-1 1-15,21 1-3 16,16 5-8-16,14 6-14 16,0 2-6-16,9 10-6 0,0 3-2 0,19 7 0 15,10 0 1 1,-13-2 1-16,5 2-1 15,-13-6 1 1,0-2 0-16,9-4 1 0,-4-6 0 16,-20-2 5-1,-16-2-16-15,-25 0-127 0,-8 6 99 16</inkml:trace>
  <inkml:trace contextRef="#ctx0" brushRef="#br0" timeOffset="128556.13">19921 11688 662 0,'-3'6'90'15,"0"0"81"-15,-4-1 13 0,4-3 11 0,-2-1-6 0,1 1-10 0,-1-1-9 0,-5 7-54 0,-1 5-36 16,-4 11-55-16,2 4-20 0,7 16-10 16,-1 5 2-16,14 3-4 31,1-5 2-31,14-12 0 0,3-13 0 16,11-16 9-16,5-6 16 15,3-22 33-15,4-6 13 16,-14-11 16-16,-7-2-6 15,-24 1-9-15,-7-1-8 16,-23 8-18 0,-16-3-10-16,-3 6-25 0,-6-2-13 15,5 9-24-15,11 7-9 0,17 13-45 16,2 6-38-16,24 11-148 16,6 2-203-1,15 3 266-15</inkml:trace>
  <inkml:trace contextRef="#ctx0" brushRef="#br0" timeOffset="128851.75">20402 11781 1267 0,'-5'3'119'0,"-1"8"135"0,-5 2-189 0,-3 4-34 0,-2 10-1 0,6 7-4 0,9 4-1 0,10 3-19 0,7-6-6 15,8-16-2 1,4-5 1-16,5-15 21 16,4-10 27-16,2-12 50 0,-1-2 25 15,-16-13 26 1,-6-1-11-16,-18-1-32 16,-12-8-23-16,-22 7-48 0,-5 3-16 15,-5 14-34-15,2 11-21 16,6 13-76-16,10 12-54 0,13 0-313 15,15 4 285-15</inkml:trace>
  <inkml:trace contextRef="#ctx0" brushRef="#br0" timeOffset="129046.37">20932 11888 1833 0,'-3'0'50'0,"-5"-3"-41"0,3-10-41 0,5 1-137 0,7-9-161 0,18 2 176 0</inkml:trace>
  <inkml:trace contextRef="#ctx0" brushRef="#br0" timeOffset="129199.7">21385 11898 1125 0,'19'6'103'0,"-3"0"167"15,-4-12-303-15,-1-7-123 16,0-7 97-16</inkml:trace>
  <inkml:trace contextRef="#ctx0" brushRef="#br0" timeOffset="129304.5">21795 11946 1620 0,'14'4'42'0,"-1"-11"-41"0,4-5-38 0,-1-14-243 0,1 0 185 0</inkml:trace>
  <inkml:trace contextRef="#ctx0" brushRef="#br0" timeOffset="129430.22">22033 11901 1894 0,'-1'26'140'0,"-7"-5"46"0,1-10-68 0,0-17-184 15,-3-7-103-15,10-14 81 16</inkml:trace>
  <inkml:trace contextRef="#ctx0" brushRef="#br0" timeOffset="129996.32">22890 11745 1234 0,'-10'4'117'0,"-4"6"75"0,-3 1-21 0,-2 3-61 0,5 3-30 15,-5 5-45-15,6 7-10 0,8 9-13 0,4 1-7 0,10 0-8 16,7-2-3-16,13-12-2 16,12-5 0-16,11-16 4 0,3-4 2 15,-8-10 16-15,-1-2 11 16,-11-9 34-16,-12-4 14 16,-10-7 18-16,-10 1 7 15,-19-7-16-15,-3-2-13 0,-23-4-42 16,-6 2-32-16,-16 18-54 15,-9 10-34 1,16 22-72-16,5 6-69 16,29 11 128-16</inkml:trace>
  <inkml:trace contextRef="#ctx0" brushRef="#br0" timeOffset="130344.49">23407 11757 941 0,'-3'5'149'0,"-5"4"88"0,-3 13-88 0,-5 0-34 0,-4 10-75 0,1 1-16 0,6-1-22 0,4-1-3 0,18-4-4 31,6-3 0-31,15-13-1 16,6-2 3-16,5-17 13 16,6-4 18-16,-1-7 39 0,-3-3 22 15,-9 0 31 1,-12 0 2-16,-9-7-13 0,-10 1-15 16,-27-4-33-16,-12-1-27 15,-22 2-67-15,-8-1-31 0,2 13-116 16,6 0-60-16,23 13 132 15</inkml:trace>
  <inkml:trace contextRef="#ctx0" brushRef="#br0" timeOffset="130908.47">24076 11639 1038 0,'8'-3'132'0,"-5"1"141"0,2 2-91 0,-5 2-10 0,0 4-24 0,-5 3-29 0,2 1 4 0,-6 3-18 15,4 1-10-15,-3 2-16 16,5-2-9-16,1 1-22 15,-1 8-8-15,6 3-20 16,-1 3-9-16,1 16-8 16,-3 1-3-16,0 11-43 15,0-3-41-15,0-12-119 16,0 18 107-16</inkml:trace>
  <inkml:trace contextRef="#ctx0" brushRef="#br0" timeOffset="136410.07">19973 12541 679 0,'8'-3'95'0,"-7"-4"67"0,1 3-16 0,-4-3-36 0,-1 4-7 0,-3 3 9 0,1 0 0 0,-3 2-22 16,4 4-14-16,4-1-40 16,0 8-13-1,0 4-15-15,3 3-4 0,3 17-2 16,-1-4-1-16,-1 11 0 15,3 0 0-15,-7 3-1 16,0 2 1-16,-3-6-7 16,-4-4-27-16,6-12-63 15,1-3-42-15,1-12-179 16,6-2 180-16</inkml:trace>
  <inkml:trace contextRef="#ctx0" brushRef="#br0" timeOffset="137042.62">20475 12550 411 0,'6'-9'93'0,"-3"-1"84"0,-1-4-19 0,4 2-37 0,-4-1 0 0,-4 7 11 16,2-1 1-16,-6 7 4 0,2 7-1 0,1 1-3 31,3 4-6-31,-1 7-23 16,2-1-18-16,2 7-43 15,-3 3-14-15,4 5-19 0,0 5-6 16,0 0-3-16,-1 0-1 16,0-5-22-16,2 0-30 15,1-6-95-15,3-5-61 16,4-14-198-16,0-2 218 16</inkml:trace>
  <inkml:trace contextRef="#ctx0" brushRef="#br0" timeOffset="137392.39">21121 12768 1338 0,'2'2'57'0,"4"-7"31"0,1 0-58 0,2-6-8 0,-3 5-3 0,1-5-14 0,-1 1-36 0,3 7-237 0,3-5 185 15</inkml:trace>
  <inkml:trace contextRef="#ctx0" brushRef="#br0" timeOffset="137549.14">21562 12736 1001 0,'6'15'192'0,"-5"-1"201"0,-2 2-191 0,-7-12-84 0,0 0-65 0,5-6-74 15,3-4-41-15,14-7-125 16,7 2-138-16,12-2 173 16</inkml:trace>
  <inkml:trace contextRef="#ctx0" brushRef="#br0" timeOffset="137670.1">21847 12781 1354 0,'0'14'88'0,"-3"-3"40"0,1-5-64 16,2-1-47-16,0-2-26 0,8-8-86 0,0-3-92 0,13-3 97 0</inkml:trace>
  <inkml:trace contextRef="#ctx0" brushRef="#br0" timeOffset="137792.73">22084 12809 667 0,'12'0'73'15,"-1"0"32"-15,-3-3-45 0,2 0-37 0,-9 1-22 0</inkml:trace>
  <inkml:trace contextRef="#ctx0" brushRef="#br0" timeOffset="138105.81">22437 12904 1336 0,'0'0'106'16,"-1"0"57"-16,-1-4-42 0,0 3-54 0,-2-5-27 0,-1 2-29 0,2 1-19 0,3 3-175 15,0 0 130-15</inkml:trace>
  <inkml:trace contextRef="#ctx0" brushRef="#br0" timeOffset="151034.99">23138 12476 775 0,'0'7'173'0,"-2"0"102"0,-6 3-33 0,2-7-26 0,-1 5-68 0,3-5-12 0,-3-3-24 0,3-1-11 0,1-4-33 0,-2 5-21 16,8 6-36 0,2 7-11-16,-1 17-1 0,4 8 1 15,-3 15-1-15,3 9 0 16,-3 5 1-1,3 4-1-15,-8-3 4 0,0-8 0 16,0-9-6-16,-7-10-10 16,4-18-59-1,0-7-72-15,3-19-284 16,0-16 253-16</inkml:trace>
  <inkml:trace contextRef="#ctx0" brushRef="#br0" timeOffset="151385.75">23715 12445 1221 0,'0'0'222'0,"11"4"153"16,-19 4-138-16,-1 5-25 0,-9 6-102 0,-9 3-27 0,18 6-40 0,4 10-21 0,7 13-17 0,-1 2-4 0,7 14-2 15,-1 7-2-15,1-5-17 0,-4 4-32 0,6-20-77 16,-1-10-52-16,-3-24-300 16,10-18 288-16</inkml:trace>
  <inkml:trace contextRef="#ctx0" brushRef="#br0" timeOffset="151975.78">24059 12588 280 0,'3'3'83'0,"-1"-1"103"0,4 0 0 16,-1 1 13-16,-4 3 9 0,-1-3 9 0,0 3-7 0,-1-2-25 0,-3-4-18 15,-2 3-37-15,3 0-20 0,0-1-38 0,-2 5-20 16,0 4-28-16,-2 2-8 0,0 14-15 16,-4 4 1-16,3 10-2 15,4 2-1-15,8-2-2 16,12-5-1-16,6-9-3 15,11-5-3 1,5-16 1-16,3-6 3 0,5-12 10 16,-4-9 17-16,-7-13 40 15,-5-4 16-15,-17-6 27 16,-1-5-9-16,-10-3-22 16,-7 1-12-16,-17 2-27 15,-13 8-8 1,-17 13-57-16,-3 6-40 0,9 22-68 15,2 6-69-15,17 4 119 16</inkml:trace>
  <inkml:trace contextRef="#ctx0" brushRef="#br0" timeOffset="159386.29">19460 13489 476 0,'-3'12'68'0,"1"-7"76"0,1 6-17 0,1-3-14 0,0-5-3 0,1-1-7 0,3-1-4 15,4 1-1-15,1-1-4 16,0 6-27-1,9-3-14-15,-2 3-21 16,-2-2-5-16,3-1 6 16,2 1 7-16,6 0 5 15,4 1-1-15,5-1-1 16,1-2-3-16,11 3-3 0,1-6 2 16,7 3-4-16,-1-1-6 15,12 4-9-15,9 1-6 16,8 4-9-16,10 3-2 15,-9 2-1-15,-5 1 0 16,-3 0 0-16,-4 1 0 16,16-6 12-16,11-1 6 15,16-3 16-15,-2-3 1 16,-2-4-2-16,-7 3-5 0,-12-8-13 16,4 1 0-1,7-1-13-15,6-3-2 0,-15 3-2 16,-3 0-2-1,-13 0 3-15,-1 2 1 0,1 2-1 16,0 2 1-16,10-1 1 16,-2-1 0-16,0-1 1 15,-6-2 0-15,-17-1 0 16,-7-4-1-16,-6 4-1 16,1-4 0-16,2 5-1 15,4 0 1-15,4-2 3 16,6 2 0-16,10-1-2 15,4 3 1-15,-4-4-4 0,-5 2 0 16,-7 0 1-16,1 3-1 16,5-2 1-16,10 1 0 15,5-2 0 1,7 1-1-16,-2-3 1 0,-4-3-1 0,0-3 1 16,-8 5 0-1,11 0-2-15,2 4 0 0,6 2 1 16,-1 2 0-1,-16-2 3-15,-7 0 2 0,-23 0 0 16,-9-2-11 0,-15-1-113-16,-14-6-130 15,-1 9 136-15</inkml:trace>
  <inkml:trace contextRef="#ctx0" brushRef="#br0" timeOffset="160965.44">24343 13984 1060 0,'1'0'135'0,"1"-2"122"0,4-2-37 0,-1 2-38 0,-5-6-22 0,2 10-36 16,1 4-18-16,-3 8-38 15,8 10-20 1,-8 9-31-16,1 10-7 0,2 10-10 16,-1-1 0-16,-2 2-32 15,5-1-39-15,-4-2-127 31,2-2-109-31,1-13 161 0</inkml:trace>
  <inkml:trace contextRef="#ctx0" brushRef="#br0" timeOffset="161851.63">23740 13874 1182 0,'-3'20'95'0,"5"-1"73"0,1-2-15 0,9 4 6 0,3-2-13 0,4 12-36 0,-2 9-34 16,-3 15-51-16,-1 5-16 15,-10 11-26-15,-3-3-34 0,-5-10-127 16,-3-3-205-16,18-17 215 15</inkml:trace>
  <inkml:trace contextRef="#ctx0" brushRef="#br0" timeOffset="162319">23179 14004 1221 0,'0'5'132'0,"0"11"127"0,3 0-36 0,0 3-43 0,-3 6-36 0,3 2-76 16,-1 17-30-16,6 8-37 0,-5 6-18 0,-2 5-114 16,-1-4-128-16,8-9 142 15</inkml:trace>
  <inkml:trace contextRef="#ctx0" brushRef="#br0" timeOffset="162771.13">22167 14080 2030 0,'-1'2'83'0,"-6"-2"18"0,-2-2-83 0,-8-4-52 0,-4-4-25 0,1-9-81 0,-1 0-43 0,-1-6 104 15</inkml:trace>
  <inkml:trace contextRef="#ctx0" brushRef="#br0" timeOffset="162901.95">21355 14071 1602 0,'-8'8'43'0,"3"-7"-73"0,-3-2-78 16,4-11-286-16,-4-2 232 0</inkml:trace>
  <inkml:trace contextRef="#ctx0" brushRef="#br0" timeOffset="163050.7">21090 14131 1761 0,'-2'12'37'0,"-1"-9"-185"0,0 2 84 0</inkml:trace>
  <inkml:trace contextRef="#ctx0" brushRef="#br0" timeOffset="163392.04">20520 13869 1348 0,'0'5'170'15,"0"1"132"-15,8 8-135 0,0 7-18 16,3 8-78-16,3 6-33 15,-3 11-31-15,2 6-4 16,-8 2-25-16,-1 10-46 0,0-5-157 31,-4-9 134-31</inkml:trace>
  <inkml:trace contextRef="#ctx0" brushRef="#br0" timeOffset="163749.7">19986 13774 1130 0,'0'8'172'0,"1"5"174"0,2 2-75 16,0 12-83-16,-1 11-55 0,0 17-89 0,-2 8-26 0,-2 10-77 0,-3-2-73 16,2 12 76-16</inkml:trace>
  <inkml:trace contextRef="#ctx0" brushRef="#br0" timeOffset="167340.79">17094 12309 1254 0,'-3'13'64'0,"-4"1"36"0,1-1-75 0,-2 2-16 0,-3-1-3 0,-5-4-2 0,1 1 1 0,-11-6-3 15,-2-1 0-15,-16 0-4 16,0 2-3-16,-18 0 2 16,4 2 16-16,-2-3 48 15,-3-5 23-15,3-2 33 16,4-9-3-16,4-9-23 15,2-4-14-15,1-9-25 16,-1-3-13-16,-4-7-21 16,-6-4-9-16,5 6-11 15,-4-3-1-15,14 4 0 0,7 1 0 16,9-1 2-16,6 1-1 16,10-2 2-16,2 0 5 15,6-6 10-15,1 4 2 16,2-6 4-16,2 0-3 15,2-1-7-15,4-5-2 16,-1-2-6-16,4 2-3 16,-1 6-2-16,11 11-1 0,-3 10 1 15,7 10 1-15,14 9 1 16,-4-4 1-16,12 13 1 16,8-5-1-16,-3-1 2 15,-1 3 2-15,-8-7 5 16,0 6 2-16,-5-6 3 15,1 7-4-15,2 6-7 16,0 7-3-16,2 5-4 16,5 8 1-16,0 2 1 15,4 2 1-15,12-7 3 16,-1-3-3-16,4-9 18 16,3-1 7-16,-6-9 12 15,-3-4 6-15,-11 6-12 16,-6 1-6-16,-12 15-12 0,-4 1-3 15,-12 15-2 1,-6 3 1-16,-16 12-1 16,-5 7 0-16,-7 1-6 15,-1 3-2-15,-3 4-11 0,-5-9-11 16,-19 2-13-16,-10 5-6 16,-38-3-36-1,-16 9-16-15,-19 7-55 0,-11 4-25 16,-10 13-2-16,-4 3-46 15,1 3 140-15</inkml:trace>
  <inkml:trace contextRef="#ctx0" brushRef="#br0" timeOffset="169979.95">9130 14291 447 0,'-17'11'122'0,"3"2"123"0,1-3-29 0,10-1-38 0,0-6-34 0,6-3-49 16,2-3-22-16,6-6-40 16,3-1-10-16,-2 4-7 15,3-2-8-15,0 5-4 16,3 3 0-16,-1 1 7 16,8 4 4-16,2 1 7 15,9-1 15-15,12-3 31 16,4-2 12-16,6-2 18 15,4 1-3-15,-2-1-23 16,-4 2-10-16,4 5-24 16,4-1-10-16,3-2-16 15,9 1-5-15,5-3-4 16,-1 2-1-16,5-2 0 16,-8 0 0-16,-9 0 1 0,5 0-2 0,1-7 0 31,5-2 0-31,11-5-3 15,0-5-1-15,3 0 0 0,6 0 0 16,-7 9 4 0,-4 1 0-16,-1 12 2 0,-5 7 0 15,-2 2 7 1,1 6 1-16,-9-1 3 0,-4-3 2 16,-6-9 0-16,-4-2 2 15,-4-5 3-15,6-2-3 16,-7 2-4-16,7 1-6 0,5 1-5 15,3 1-1-15,11 1-2 16,1-2 1-16,4 0-3 16,-5-2 1-16,6-9 0 15,0 2 0-15,13-6 2 16,0 1 2-16,-2 0 6 16,-5 1 2-16,-13-1 0 15,-4 2 1-15,3-1-8 16,5-4-1-16,14-1-3 15,7-4-1-15,-8 5 1 16,-4 4-4-16,-7 9 2 16,-7-3 1-16,0 7 0 15,1-3 5-15,-4-3-1 16,3-2-1-16,2-6 0 16,0-4-1-16,0 1 1 15,-7 3-1-15,-6 14-1 16,2 1-1-16,2 15 1 0,-2 5 1 15,6-7 2 1,1 3-2-16,-5-3 0 0,-2-4 2 0,-8-4 0 31,-7-6 4-31,-4-5-1 16,-1 2-1-16,-6 0-1 16,7 2-1-16,-2-3-2 15,2 4-1-15,6 5-1 0,-7-5 0 0,-7 5-28 16,-11 1-29-16,-24-1 286 15,-25 12-196-15</inkml:trace>
  <inkml:trace contextRef="#ctx0" brushRef="#br0" timeOffset="160264.33">5549 15709 30 0,'17'-11'53'0,"-2"0"31"0,-4 11 63 0,-10 0 17 0,-6 13 7 0,-1 2 3 16,-13 4-14-16,3 0-13 0,4-4-29 0,1-6-11 0,11-9-36 0,-5-2-7 16,5-5-10-16,-2-1-13 0,2-2-1 31,2 5-4-31,1 2 5 0,-3 3 11 0,-3-4-5 15,-6 5-1-15,-12 2-16 16,-3 7-11-16,-13 6-9 16,-9 2-5-1,-11 5 0-15,0-1 2 16,2-2 1-16,5-3 4 16,7-2 12-16,-1-3 6 15,1 2 7-15,1 4-3 16,-6-4-13-16,1 5-7 15,-7 0-11-15,1 0 0 0,1 0-3 16,-1-4 1 0,3-4-1-16,1 1 0 0,10-8 0 15,2-1-1-15,14 4 2 16,4-3 0-16,1 6 4 16,0 4 2-16,3 10 0 0,-2 4 0 15,-2 12-7 1,2 8-2-16,1 14-2 15,-3 1 0-15,5 3 1 16,1-3 0-16,5 2 1 16,7 0-1-16,1 1 1 15,6 3-1-15,-3 5 1 16,7 1-1-16,-3-1-1 16,3 3 1-16,1 0-1 0,2 0 0 15,1-6 1-15,2-6 1 16,6-14 0-16,3-7 0 15,3-14-1-15,7-3 0 16,14-1 1-16,3 1 0 0,3 2 2 16,4-1-1-1,-6 2-1-15,2 3 1 16,5-5-3-16,-1 2-1 16,9-3 0-16,-1-2-2 15,12-4 1-15,14-5 0 16,10-5 0-16,1-2 1 0,-1-7 2 15,-7-1 0-15,5-1 1 16,12 2-1-16,7 4 1 16,5-1 1-16,-4 6-2 15,-7 0 1-15,17 3-1 16,9 4 2-16,10 4-1 16,-5-5 1-16,-4 2 0 15,2-5-1-15,7-1 1 16,2-7-1-16,-7 0 1 15,8-6 1-15,1 3 0 16,1 2 1-16,1 3 0 16,-8 2 1-16,7 2-2 15,1 2 0-15,-3 2 0 16,2 0 1-16,-5-3-1 16,6-1 0-16,0-4-2 0,5-6 1 15,3-4-1-15,3-1 2 16,5-2-1-16,-1 4 1 15,4 2 0-15,-3 7 0 16,3 3 0-16,-5 3 1 16,8 5-1-16,2 0 1 0,2-11 3 15,7-3 1-15,-3-10-5 16,2-3 0 0,3-1-2-16,3-6-1 15,-3 6 3-15,-11 1 2 0,3 2-1 16,7 4 0-16,-11 2 0 15,2 8-1-15,-6-8 1 16,-1-3-1-16,3-2 0 16,1-4 0-16,-2 2 2 15,-7 0 0-15,-1 3 17 16,-8 4 4-16,-2 4 2 16,0 5 1-16,-3 0-11 0,-1-1-1 15,-1 0-3 1,-3-3-1-16,1 1-7 15,3-4 0-15,-16-2 2 16,0-2 1-16,-9-9-4 16,5 2 0-16,-1-5-3 0,-10-1-1 15,-11 1 2-15,-7 0 0 0,9-2 1 16,0 5 0 0,-9 0 0-16,-2-1-1 15,-20-1 0-15,-7-1-7 0,-8-2 0 16,-5-1 0-1,-8-1 1-15,-6-4 7 16,-8-6 2-16,-1 1-1 0,-6-11 1 16,6-6 0-16,-2-3 1 15,-4-10 3-15,1 0 15 16,-2-6-4-16,-6-2 14 16,0 1 4-16,-5 1 2 15,-8-2 9-15,-1-4-11 16,-4-2-11-16,-7-7-19 15,-1-2-6-15,-2-16-11 16,-6-4-4-16,4-2-8 16,0 3-2-16,-3 15 9 15,1 16 6-15,-3 19 13 16,3 11 3-16,-6 10 1 16,-1 3-2-16,-1 6-2 0,-1 2-2 15,-2 2 5 1,-1 4 4-16,-7 2 1 0,-9 1 0 15,-6-3-10 1,-12-5-3-16,-10-8-9 16,4-1-1-16,-3-9 1 15,3 4 2-15,0-5 8 0,2 5 4 16,-6 3 10-16,-3 3 1 16,-16 4 1-16,-8 4-2 15,-16 0-3-15,-7 2 0 16,7 2 2-16,-2-3 1 0,1 0-4 15,-11 0-2-15,-10 0-4 16,-3 0-2-16,1 1 2 16,8 3-1-16,-14 2 0 15,2 2 2-15,-15 0-2 16,0 0 1-16,11-1 0 16,-4 5 1-16,-4-1 0 0,-1 2 2 15,0 2-2 1,-3 2-1-16,-7 2-2 15,-1-2-2-15,-5-2-1 16,8 0 0-16,-1-10 1 16,-1 1 1-16,2-1 0 15,5-1 2-15,-5 5 1 16,0 1 0-16,-2 5 2 16,-3 0 1-16,-1 5 4 15,-5 1 1-15,-3 2-2 16,-5 3-2-16,-3-1-4 0,1 1-1 15,-4 1-2-15,-1 1 0 16,-10 3 0-16,-2 6 0 16,5-3 0-16,-10 1 0 15,1-4-1-15,-2-3 0 0,1-5-2 16,-7-4 0 0,10 1 2-16,10 0 0 0,-9 0 1 15,2 2 0 1,10-2 0-16,1 5-1 15,-3 2-1-15,5-1-2 16,2 0-6-16,2-4-1 16,1-3 2-16,5-1 2 15,3-7 7-15,6-3 0 16,16-4 2-16,0 2 2 0,6 6 5 16,-1 1 4-16,14 2 0 15,8 0-2-15,-5-6-10 16,0 1-4-16,3-3-2 15,2-4 0-15,22-3 5 0,8 1 0 16,-2 0 0 0,2 1 2-16,-11 2 1 15,-5 0 1-15,9 7-1 16,4 1-1-16,10 1-4 16,6 2-6-16,1-3-14 15,-5 3-9-15,-11-3-23 16,1 1-8-16,-3 2 0 15,7-2 0-15,16 1-9 16,-3 1-24-16,15 0-71 0,3 0-133 16,-12-2 173-1</inkml:trace>
  <inkml:trace contextRef="#ctx0" brushRef="#br0" timeOffset="187302.37">8518 18152 342 0,'5'-5'60'16,"0"-3"64"-16,1 4-63 0,-5-4 0 0,-1 5 46 0,-1 3 26 0,-10 11 35 0,-2 1-6 0,-1 9-19 16,1-1-9-16,4-7-37 15,6-2-19-15,3-11-26 0,8 0-9 16,-1-6 1-16,8-2 6 16,-3 6-4-16,3-3-5 15,-4 5-10 1,-2 5-5-16,-1 1-7 15,-3 4-1-15,6 1-6 0,0 0-4 16,8-3-2 0,4 0-1-16,17-8 10 0,7-3 7 15,8-8 7-15,4-2 1 16,-1-1-6-16,-4-2-4 16,2 8-6-1,0 2-1-15,-3 6-2 16,4 6-2-16,-2-1-1 0,2 3-2 15,1-8-1-15,-1-2 9 16,0-10 5-16,-3-6 6 16,-4 2 6-16,2 1-10 15,-4-1-6-15,-4 0-5 16,5 8-6-16,0-1 1 0,-10 10-1 16,-1 2 0-1,-10 7 1-15,-2-2-1 0,3-2-1 16,6 2 0-16,9-8-3 15,2 0 0-15,6-6 0 16,-1-2 0-16,-4-5 0 16,0 1-1-16,12 4 0 15,5 3 0-15,4 5 0 16,6 0 1 0,-1 3 0-16,4 5-1 0,1-5 1 15,0 0 0-15,-7-6 0 16,-3-5 0-16,2-3 0 15,4-3 0-15,8-2 2 0,6 2 3 16,-1 1 6-16,3 2 2 16,-11 5 0-16,-5-2-3 15,-6 5-6-15,3-6-1 16,-3-1-2-16,9 2 0 16,3-1 0-16,7 1 0 15,-6 2 0 1,1 4 0-16,-13 2 0 0,-3 0-1 15,12 3 0-15,0 5 0 16,11-2 0-16,9 4 0 16,-7 1 0-16,-4 2 0 15,-13-1-1-15,-8 2 1 16,5 5 1-16,7 2 0 16,8-1 0-16,4-1 1 15,-1-6-1-15,-9-4 1 0,-6-12 0 16,-1 2 0-16,-5-4 1 15,6 3-1-15,3 2-1 16,3 3-1-16,9 7 0 16,1-4 0-16,0 4 0 0,0-3 0 15,-10-3 1 1,-1-4 1-16,1-7 1 16,2 1 1-16,4-5 3 15,-4 2 3-15,-5 2 4 16,-1-2 2-16,-15 6-2 15,-2-5-3-15,1 3-6 16,-4-6-2-16,11-3-2 0,7 1 0 16,6-7-1-16,2 1 1 15,-4 0 0-15,-7 0 0 16,0 0 1-16,4 5 1 16,-5 7 4-16,2 1 0 15,-7 5 2-15,1 1 0 16,-4-4-3-16,1 3-2 15,-11-7-4-15,-2 3-1 16,6-4-2-16,-1 2 1 0,5 1 0 16,3 3 2-16,-2 3 1 15,-1 0 2-15,-4 2 3 16,-8 1 0-16,-14 3 4 16,-3-3 1-16,-20-1 4 15,-9-1-1-15,-2 7 0 16,-14-5-1-16,-7 7-2 15,-1-5 2-15,-8 2 1 16,2-3 2-16,-9-3 1 16,4-1 0-16,-6-3 0 0,-4 1-1 15,-7-4-6 1,-1 3-3-16,-7 0-3 16,-10-3-4-16,-13 1 1 15,-16 2-1-15,-9-7 0 16,-8 2-2-16,6 0 0 15,-3-3 0-15,1 2-1 16,-6 4 0-16,-5 0 1 0,-2 4 1 16,-2 1 0-16,2 1 0 15,-9 6-1-15,-7-3 0 16,-3 6 0-16,0 1-1 16,-5 2 0-16,-1-1 2 15,-7 1 0-15,1-1 0 16,13-4 0-16,-1 0 1 0,0-3-1 15,-7 0-1-15,7-5-4 16,12-7-3-16,-1-5 0 16,5-1 0-16,-5-3 7 15,0 1 2 1,16 2 1-16,3 5 2 0,-11 3 0 16,1 4 1-1,-5 2 0-15,-3 1 0 0,6 3-1 16,-6 3 0-16,-2 1-2 15,-10-1-1-15,9-2 0 16,13-3 0-16,-3-1 0 16,8-2 2-16,-9-2 2 15,-3 1 1-15,25-6 3 16,1 1-2-16,-2-2-1 16,2 0-3-16,-11-3-5 0,0 0-2 15,13-1-1-15,7-3 0 16,6 1 4-16,-3 2 2 15,-2 2 1 1,-7 1 3-16,5 2 2 16,3 0 1-16,13-1 1 15,1-2 1-15,7 1 1 0,-2-2-1 16,-2-2 0-16,0-1-2 16,1 1-1-16,1 1 0 15,5 5 0-15,2 1 0 16,5 4-2-16,-1 2-2 0,8 7-4 15,-5-2-5-15,-2 9-15 16,-1 3-9-16,-9 2-29 16,6 6-19-16,8-6-33 15,6 2-27-15,16-4-83 16,3 2-88-16,9 0 173 16</inkml:trace>
  <inkml:trace contextRef="#ctx0" brushRef="#br0" timeOffset="190334.68">5625 17561 891 0,'-5'7'57'0,"-6"5"21"0,3 0-35 0,2 2-33 0,-5 1-7 0,3-9-3 0,5 0 2 0,1-4 40 16,2-2 34-16,0 0 54 0,0 1 20 16,-13 7-13-1,10-3-26-15,-11 6-40 16,-3 2-17-16,4-1-27 16,1-1-7-16,7-4-18 15,5-6-3-15,5 5 3 16,7-6 5-16,9 4 11 15,4-1 2-15,3 3-7 16,5 5-4-16,7 2-6 16,9 2 1-16,12-2 2 15,15 1 2-15,20-3 13 16,0 0 16-16,4-3 13 16,1 0 0-16,-10 3-5 0,9 0-13 15,10 2-15-15,2-1-2 16,-8-4-8-16,-4 2-2 15,-18-5 1-15,-7-4-1 0,0-1 0 32,-8 0 0-32,-7 0 0 15,-3 0 2-15,-11-1 12 0,-2-3 5 16,-12 1 2-16,-9 2 2 16,-12-7-5-16,-4 5-2 15,-7-8 6-15,-7 0-3 16,-4-2-13-16,-8-3-8 0,-4 2-25 15,-7-3-6-15,-14 2-6 16,-7 3-1-16,-12 5 8 16,-10 1 2-16,-5 3 4 15,-8 1 0-15,-21 1-18 16,-11 2-9-16,-16 9-8 16,-4 1 5-16,11 5 26 15,2-1 13-15,5 1 23 16,10 2 7-16,10-4 3 15,18-2-1-15,24-4-9 0,11-1-3 16,12-7-4-16,11 0-3 16,13-8-6-1,6 0-4-15,7-3-5 0,11 0-3 16,9 1 3 0,8 6 2-16,19 4 4 15,7 3 1-15,28 5 3 16,9-4 2-16,10-2 6 15,-1-2 7-15,-2-6 13 0,-9-5 6 16,2-4 9-16,8-2 2 16,-8 3-4-16,-3 3-5 15,-16 4-13-15,-14 4-6 0,-19 5-6 16,-14 3-1 0,-13 6 0-16,-6 0 0 15,-10 1-3-15,-5 4-2 16,-19 0-1-16,-4 3 3 15,-14-5 4-15,-8 2 5 0,-16 0 5 16,-12 1-2-16,-15-5-3 16,-7-2-4-16,-1-4-14 15,-3 1-8-15,-21-1-11 16,-3 0 3-16,7 5 10 16,11 2 11-16,38 6 14 15,11-3 1-15,25-4-3 16,11-1-5-16,15-5-10 15,10 2-7-15,19-1-8 16,20-1 8-16,26-3 6 16,20-1 5-16,37-9 10 15,8-4-5-15,9-4 3 16,2-3 0-16,-6 6 4 16,1 4 0-16,-8 0-4 0,-9 0 3 15,-19 2-65-15,-18-2-74 16,-12-2 75-1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009D9C0E-A637-43FC-930D-7177AAB7B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3AA3087-42B8-4716-96F7-A9AFBD5B01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3B0A8D-84D3-4FA4-8BF7-A9D4CC374A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F7280D75-AD3B-4964-9B54-3EBADEBA44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B8FC8675-F9CB-4144-AB36-084A56A80E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DC83057C-4C65-4C24-8FC8-8DE13EDE72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7B2890-1E1D-4789-82BE-AB941EBCA1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4A4DBB-C677-4017-AFB7-1103DE8FF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E7121-5827-40E7-A1F1-EF16B245BA46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6E8A8F-7A40-434E-A48B-11EAC05D2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811594-7570-42CF-9572-E3B1D68B7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EF046A9C-BCCD-4CC8-9E5D-7E017F991E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480C9B-8734-4324-87B7-E627FCE47F6D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55FF196-48B4-4228-BF43-E68D8F4F9E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9B1D7391-D9BD-49CC-A783-E4D0A17C5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97D1C8F-29FA-4CD0-B1AD-36D227999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5E4147-8435-467D-AB43-4C855FE7C21A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9DB4703-009D-4329-AC2B-F782341A9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E6EA1B-A3E1-4329-9CA5-29768BAA9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F05EEF6-FB7F-4E8B-A68C-264143BAE0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47F93A-959E-4596-BF83-6C28C5C07A25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DB63494-5EBA-4B48-9D2B-2C31997DB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CEB88F8-F172-4034-A76C-CB721FFF2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6616681-A0D3-4C96-8168-C4127ABADB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667EE3-5470-478B-BDCA-C16B757295D1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D30CC47-F8A0-4BD9-9381-CEBB3153F4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A96F32A-1463-47C4-AED1-CB1BCFE17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80810A28-2619-4EAC-8DEC-C5B9508BC9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ADCF93-ECFD-46BF-9946-D2C5DC52F715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A6ADFB8-473B-4E57-A899-F2AD850097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81F2FE9-D3EA-4B41-B0D4-43CAB889D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9FF4840-EDE1-415A-9CF0-98F7361BBB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429E33-4743-4AE1-90AB-5EB10BA44306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3ED76E6-7DB7-44DF-8FCC-1762D05740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B36371F-5C51-4642-BFD0-2F9510504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2A55A1-1020-4064-9AC5-8A3E05F69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CC30B0-6558-49C0-A865-810F00DBE7CC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2406AE9-3899-4D39-970A-77F581FFCE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0EE998E-E63A-4149-B45E-45C31C50C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8478216-9BE1-45B0-B27E-03DD776C2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04948B-387C-46C2-BAE3-4F9D09F9B094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DA46937-EB43-4676-BDCB-34CFC23EF2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BD1D0FC-794F-4B07-959D-63460DD79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984AEA5-B4E3-4F2F-B051-505925641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FCFFAD-DC88-4809-B937-B941665C210A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6F430DC-2DE2-428C-9AFD-DEBDEE2FC1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391998-F47D-4EF8-92A2-BD5A5A9DD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6497270-7DC8-46CD-ACC4-42F986813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BF8E43-0BAE-405A-8242-4B785C75AE71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C13938B-830C-4ED3-830D-33B66DA13C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FF3B951-F9B7-4AA2-9669-DC278CC8E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5E95716-7125-4B81-89D4-886F0C1D4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877569-7F7C-456A-8EB3-ABBE67B95CDD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1BF706E-779A-474D-AAF8-5668920392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2DD0A6E-B35D-4ECB-82D4-3F17178A3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A258C37-1C90-4CE7-88FE-F6063A63E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E84007-59FD-499A-B27E-45DE9C7EFD5C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43C643A-6AB7-453C-A055-1C13E790C7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D5D3655-6896-474C-8897-C30429EBF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E0F1D47-5E6E-4133-AA42-E2B4213CC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2F2E1D-6CD3-461F-AC1D-FF92F882BC78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ECBC17FF-CBCA-41BB-85D4-C2D5BC3746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4F54935-C6F9-47A1-9616-AB84AA551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B7E63E78-AA28-4ADB-8F13-49ADDE52DB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92568C-0832-450F-8617-8B621AE3A51F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B9EF51D-E235-4B24-9AFF-EDB99C45F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8B79477-6FCF-405B-8A5D-11ECAD81B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F82D171-FB7E-4FD9-95B7-F707143CA0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0D0E89-21B6-4B7B-89BD-6AA00DA3952A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39FA57E1-9CD1-4803-AD8C-CEF2A7BC02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C7BA702-1370-4F0A-AEF5-12FE81CEC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758D16FA-FFC0-46C0-88F8-B23725191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DE903E-F37E-432B-9728-798E22AC8C93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FA5DAC8-D89F-40DB-8311-152F47EA4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4C7C18F-59B2-4F87-8140-43AEA54C1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A459E2F0-7989-4163-9685-02BE118813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4C70D0-1C21-43F8-B1E7-6E459F4BE08A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30AC50E-4729-4830-AFC9-5978A970A8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1E27971F-AB0E-4D14-A693-44E5FA41B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F0EDC92-064D-4770-B89E-1C5EEC164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1329B1-5FE7-4551-A370-82244211CABB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535709B-08AF-48DC-8EF3-5F4534E22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B27FB3F-C7B2-4309-953C-A82A2E09B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FFF08F-EE44-473F-A5E1-020DC0EA1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1280AB-8499-467E-B3FC-DCA3AC2A8B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5661FC-31C1-43C7-B6ED-8413AFFDB8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E6A2D-248C-495B-BD1F-307414CE5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20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DE813-C574-4AD7-9003-AD16274DB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DC3B7C-7524-4C66-BBE2-C4664C485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4BF14-18F0-4CEA-8281-027ED4DA6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BCB1E-BDEA-4534-831B-AD3818D569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BACB4B-8930-440C-BC17-FDF9FEFBA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97B4A5-CAB9-4551-A458-5E5EE750C5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660510-3BB2-4087-921B-D7DAFBB38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ECEA9-A40F-425C-B602-D9CCE010CB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04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E5DB2A-9E1C-4D63-B31E-D75E8E205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6166B8-C0BC-4BDC-8CFE-7726B2D92F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80E938-EEAE-48C9-A70B-2B31613B6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AACA0-7626-4E62-9C2E-CB622C3F0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89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728C54-60ED-409E-AB4A-2949A0BC6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922328-BFF5-4559-AF32-16A3830499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02EDA7-2F07-4BE6-962E-76AAF8C62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A6AE0-BAA2-4BBF-89C1-74A1D487F0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7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6B4043-BEFE-4141-B8F3-329C40ED4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B8D97-BFDA-4B6F-AB40-0E493DCE4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17EDBE-E716-4573-B2C2-6FB6F34BB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DE2C-7AF0-4642-B899-30A1EA5ED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9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ED9A1E-CF95-44FC-99A5-0D686D809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B45115-3B18-4B05-B3B9-85BC6DAD78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417410-CDED-4E28-9CB0-31C9D86D4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397F6-895B-4AC6-905B-545C92F2DB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07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FA868EA-3686-488A-95DE-899FBC985C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3DC733-E043-44C0-A535-F1D33F2312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8B8828-AF1D-4B7D-A834-B781A9CC4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6D7A9-A63C-43AB-A9A9-44E44B3DF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78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686417A-DE55-4A09-A018-B8F250706D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0717F5-DED4-429A-AC7F-25AAAC573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AC4E60-2C17-4D32-8010-A9EEAD3EC0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282F1-0BCF-4ED6-972F-7F87F7CCF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8FE8A8-9D8A-45D3-A04B-366DA643E9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3647B4-5D6A-4040-8E3B-581704C87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F59A40-ACDB-4181-A2FA-CAB170C52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085B-A34D-4FC7-BEF1-03A66ACFD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15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0F0617-243B-4C7A-A24E-6A25E72C1A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3A8479-8587-4822-9DF5-E097F3864C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FFF1D3-3D0E-4300-A8FA-8EDA1FA51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A4A4-43ED-476E-BFF2-407A73F31E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80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E6134F-5145-4142-B621-365CFBE73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321328-4AB7-47B9-9725-038ECD9CB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C7CDA3D-C0B4-4080-B237-75088FC7AC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7C274D-E453-4E96-B5A0-B4728F38F3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12443C-5758-42D9-8995-C6E90DD114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35ED927-D5E4-48E2-BF54-49E43828E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8D739-0896-4665-AB20-505B026D892F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60F5576-5DAC-4FF3-AF17-55BDC3D8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892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8: Number Crunching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EB830818-AA2B-4987-BD53-977121565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EA5D5462-EABC-4787-9983-57293182F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7838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MARS wrap-up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vs. CISC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Numerical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Signed/Unsigned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A197BDD-7711-4FF5-84CD-2C578875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E8453-CA4C-4B08-8098-655A7946C067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5299" name="Text Box 2">
            <a:extLst>
              <a:ext uri="{FF2B5EF4-FFF2-40B4-BE49-F238E27FC236}">
                <a16:creationId xmlns:a16="http://schemas.microsoft.com/office/drawing/2014/main" id="{027053B3-7344-44AD-BCEB-03DA807A1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88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 Numbers</a:t>
            </a:r>
          </a:p>
        </p:txBody>
      </p:sp>
      <p:sp>
        <p:nvSpPr>
          <p:cNvPr id="55300" name="Line 3">
            <a:extLst>
              <a:ext uri="{FF2B5EF4-FFF2-40B4-BE49-F238E27FC236}">
                <a16:creationId xmlns:a16="http://schemas.microsoft.com/office/drawing/2014/main" id="{F3F6010D-A118-456C-AEDD-7F547F255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18CBD02D-1D5B-4FD1-9862-7A1BA287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44075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32 bits can only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numbers – if we wish to also represent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negative numbers, we can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positive numbers (incl zero)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and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negative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2F34ED-F20B-57B3-FDE4-FDC2203F86C6}"/>
                  </a:ext>
                </a:extLst>
              </p14:cNvPr>
              <p14:cNvContentPartPr/>
              <p14:nvPr/>
            </p14:nvContentPartPr>
            <p14:xfrm>
              <a:off x="130680" y="180720"/>
              <a:ext cx="9062640" cy="6551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2F34ED-F20B-57B3-FDE4-FDC2203F86C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1320" y="171360"/>
                <a:ext cx="9081360" cy="6570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23F4D6-E25A-4829-8FF2-E24EC868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25C30-1849-4FFC-BF46-30C6351005A6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3788E24C-55DF-4650-8960-52EB161C4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AECFB0F1-799C-4153-822A-4DFF7BEA6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D6351CAE-D26F-4FA3-BCF9-B7C1C958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88026"/>
            <a:ext cx="6010171" cy="313932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22579DE9-FBC4-4E88-B353-AEDA0AF89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83" y="4427347"/>
            <a:ext cx="71597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Why is this representation favorable?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1 and -2  …. we get 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2 and -1  …. we get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This format can directly undergo addition without any conversions!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225AF239-5A7F-4F25-828A-D341B8CEA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808" y="5685503"/>
            <a:ext cx="48221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Each number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+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…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F65051F-2D93-E5F4-D71D-3DB06DDC3EF2}"/>
                  </a:ext>
                </a:extLst>
              </p14:cNvPr>
              <p14:cNvContentPartPr/>
              <p14:nvPr/>
            </p14:nvContentPartPr>
            <p14:xfrm>
              <a:off x="1545120" y="75240"/>
              <a:ext cx="7380360" cy="6495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F65051F-2D93-E5F4-D71D-3DB06DDC3EF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35760" y="65880"/>
                <a:ext cx="7399080" cy="6513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F3E6B84-AAE5-45AA-9797-545836C5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7F596C-FF86-43C3-B458-555CF2B05704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72C7D150-6F7F-436C-A154-C16BD34B4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7E0D91FD-33FE-4038-ABDE-D2B1506DA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A0B2390A-B0B4-4E36-B481-0B1DBAD51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95400"/>
            <a:ext cx="5356274" cy="280076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8198" name="Text Box 5">
            <a:extLst>
              <a:ext uri="{FF2B5EF4-FFF2-40B4-BE49-F238E27FC236}">
                <a16:creationId xmlns:a16="http://schemas.microsoft.com/office/drawing/2014/main" id="{B11C67E5-D6FB-4F7B-A66C-915F8C3B9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118290"/>
            <a:ext cx="786862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Note that the sum of a number x and its inverted representation x’ always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equals  a string of 1s (-1).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x + x’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x’ + 1 = -x        … hence, can compute the negative of a number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-x = x’ + 1             inverting all bits and adding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Similarly, the sum of  x and –x gives us all zeroes, with a carry of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reality, x + (-x) =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… hence the name 2’s complement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CB81955-DA25-ECFD-BD71-739DDD211C3A}"/>
                  </a:ext>
                </a:extLst>
              </p14:cNvPr>
              <p14:cNvContentPartPr/>
              <p14:nvPr/>
            </p14:nvContentPartPr>
            <p14:xfrm>
              <a:off x="507240" y="219240"/>
              <a:ext cx="8763840" cy="5593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CB81955-DA25-ECFD-BD71-739DDD211C3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7880" y="209880"/>
                <a:ext cx="8782560" cy="5612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7C2ED2-E92F-4414-A2D2-C4E59162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3CF54-05ED-4C9E-ACE6-3ABD4125E063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E99D3813-9D37-4F71-9E7F-B7A2DF1FD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59D41E5D-8AD0-452F-98E2-E342C937E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43DF86C7-759B-4455-8376-28AF132C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4420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694E00-AC30-4337-BC59-B351FE3A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33BF6-A07E-4101-9E2B-C70F6EE87733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31610B9C-40FA-4834-AAD0-2E86DC5A0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B6E10F3E-FC65-4942-8D3A-6F60A8F8D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302EC9A9-247E-478B-A659-0CC20AB0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5895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5:   0000  0000  0000  0000  0000  0000  0000  0101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-5:   1111  1111  1111  1111  1111  1111  1111 1011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-6:   1111  1111  1111  1111  1111  1111  1111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Given -5, verify that inverting and adding 1 yields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 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63BF1D5-05E0-32EF-2568-B68280A736B0}"/>
                  </a:ext>
                </a:extLst>
              </p14:cNvPr>
              <p14:cNvContentPartPr/>
              <p14:nvPr/>
            </p14:nvContentPartPr>
            <p14:xfrm>
              <a:off x="1406520" y="249840"/>
              <a:ext cx="7649280" cy="5475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63BF1D5-05E0-32EF-2568-B68280A736B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97160" y="240480"/>
                <a:ext cx="7668000" cy="5493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C904B2-55BA-48D1-82FE-33A83682A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54460-B236-40A2-826A-EE480D794289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06B23E87-6C6F-4779-A401-A9602078E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079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/ Unsigned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2F764014-0656-49D0-B346-D8A425DBE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F239055F-96AE-416B-9FCF-F282298A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1313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hardware recognizes two formats: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unsigned (corresponding to the C declaration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all numbers are positive, a 1 in the most significant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just means it is a really large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signed (C declaration is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or just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numbers can be +/-  , a 1 in the MSB means the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is negative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distinction enables us to represent twice as many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numbers when we’re sure that we don’t need negatives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6B620C1-DCE8-BE5B-BAF0-CCF633B25E26}"/>
                  </a:ext>
                </a:extLst>
              </p14:cNvPr>
              <p14:cNvContentPartPr/>
              <p14:nvPr/>
            </p14:nvContentPartPr>
            <p14:xfrm>
              <a:off x="535320" y="64800"/>
              <a:ext cx="8551080" cy="6294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6B620C1-DCE8-BE5B-BAF0-CCF633B25E2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5960" y="55440"/>
                <a:ext cx="8569800" cy="6312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E9C91A0-E64B-4BD2-9303-4702B879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C1282-93D2-4148-8A63-82958255D42A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99DC8F37-1B7C-43D1-9C8F-757A25F00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0C3ABD-9DE4-4C4F-BB1D-E4FC2B54D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CDE4625E-8011-4FE7-A1BA-2CDF5EA7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34539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8E86AD1-F2D8-C98A-A1B8-F2C04C8BF948}"/>
                  </a:ext>
                </a:extLst>
              </p14:cNvPr>
              <p14:cNvContentPartPr/>
              <p14:nvPr/>
            </p14:nvContentPartPr>
            <p14:xfrm>
              <a:off x="847440" y="2305080"/>
              <a:ext cx="5817960" cy="616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8E86AD1-F2D8-C98A-A1B8-F2C04C8BF94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8080" y="2295720"/>
                <a:ext cx="5836680" cy="635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E4038F5-7986-486D-AD4B-CF04051A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314B5-99FC-4613-A05E-E9D8AD5F16A7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0ACD4642-6B72-40A9-A15A-884D4C62F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0EFA29FE-3336-4740-9FA8-8CDEBCF4C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9C8DF09E-1C1D-454E-B30E-DE7C86F4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8224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The result depends on whether $t1 is a signed or unsigned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number – the compiler/programmer must track this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accordingly use either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or 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slt    $t0, $t1, $zero     stores  1 in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sltu  $t0, $t1, $zero     stores  0 in $t0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D8248BF-4545-0BF1-3010-D7AF17F4E5DE}"/>
                  </a:ext>
                </a:extLst>
              </p14:cNvPr>
              <p14:cNvContentPartPr/>
              <p14:nvPr/>
            </p14:nvContentPartPr>
            <p14:xfrm>
              <a:off x="640800" y="5158080"/>
              <a:ext cx="4861800" cy="731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D8248BF-4545-0BF1-3010-D7AF17F4E5D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1440" y="5148720"/>
                <a:ext cx="4880520" cy="750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3A1FAB1-E331-43CF-B26E-81E38B55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727B5-CE6A-4CA4-AC75-CC0F8A94DC91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A70E2EBE-0C99-4D98-8D43-AA3CD84AE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923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Extension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099F7D65-2EFF-4ACB-A7F8-1ED45F5BE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20885135-ADB0-4F08-8D5A-583FA35B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9201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Occasionally, 16-bit signed numbers must be converted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into 32-bit signed numbers – for example, when doing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add with an immediate operand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conversion is simple: take the most significant bit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use it to fill up the additional bits on the left – known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sign extension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  So 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 0000 0000 0000 0010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0000 0000 0000 0000 0000 0000 0000 0010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and -2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1111 1111 1111 1110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1111 1111 1111 1111 1111 1111 1111 1110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7012909-D988-32D9-9176-407C7E182C91}"/>
                  </a:ext>
                </a:extLst>
              </p14:cNvPr>
              <p14:cNvContentPartPr/>
              <p14:nvPr/>
            </p14:nvContentPartPr>
            <p14:xfrm>
              <a:off x="2592360" y="216000"/>
              <a:ext cx="6458400" cy="4550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7012909-D988-32D9-9176-407C7E182C9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83000" y="206640"/>
                <a:ext cx="6477120" cy="4569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6425DFA-2C17-41E5-949B-6C40333E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5705F-BD30-45B2-9380-25E74829D09F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B7074814-4FF1-4179-82B3-55736A3A0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215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 Representations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379B33DC-270F-43FC-A1E9-984446AFE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32B6D22-436F-4B45-A47E-5BC01FA41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3723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following two (intuitive) representations were discarded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because they required additional conversion steps before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arithmetic could be performed on the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sign-and-magnitude: the most significant bit represents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+/-  and the remaining bits express the magnitude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one’s complement: -x is represented by inverting all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bits of x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Both representations above suffer from two zeroes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C8C53FA-EC58-87FA-37AF-8D6A3794C297}"/>
                  </a:ext>
                </a:extLst>
              </p14:cNvPr>
              <p14:cNvContentPartPr/>
              <p14:nvPr/>
            </p14:nvContentPartPr>
            <p14:xfrm>
              <a:off x="1029240" y="3291120"/>
              <a:ext cx="2444760" cy="1359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C8C53FA-EC58-87FA-37AF-8D6A3794C29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9880" y="3281760"/>
                <a:ext cx="2463480" cy="1377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11D9CD1-9155-4C4D-8DAF-8A03F84E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DA190-E2D7-465C-A465-49840829BD1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75AEDF79-3778-455C-94FA-38BF1162C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808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Print Routine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EB386FDE-C8C2-4AA7-A7D2-129711263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9911264E-49F3-46D4-BBCD-429793976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43" y="1371600"/>
            <a:ext cx="7256154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str:   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“the answer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.text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$v0, 4               # load immediate; 4 is the code for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     $a0, str            #  the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expects the string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#  address as the argument; la is the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#  to load the address of the operand (str)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$v0, 1              #  syscall-1 corresponds to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$a0, 5              #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expects the integer as its argument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put “5” in $a0, we can also do: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18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myint</a:t>
            </a: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.word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.text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la  $t0, </a:t>
            </a:r>
            <a:r>
              <a:rPr lang="en-US" altLang="en-US" sz="18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myint</a:t>
            </a:r>
            <a:endParaRPr lang="en-US" altLang="en-US" sz="18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18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1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$a0, 0($t0)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A0573D4-4F79-1D9A-630D-07783BA58917}"/>
                  </a:ext>
                </a:extLst>
              </p14:cNvPr>
              <p14:cNvContentPartPr/>
              <p14:nvPr/>
            </p14:nvContentPartPr>
            <p14:xfrm>
              <a:off x="114480" y="54000"/>
              <a:ext cx="8951400" cy="6511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A0573D4-4F79-1D9A-630D-07783BA5891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120" y="44640"/>
                <a:ext cx="8970120" cy="6530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F49DCB-70E9-4457-87A1-7057E52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C5BA4-9EBC-4283-9F8A-81FE196AB246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01A2D330-5F5C-42AF-B444-0C67335AC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A2AA2A5C-DFB9-4B25-8161-6F6629B721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5CF8FA15-99E8-4227-8B92-8E3B976E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73222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Write an assembly program to prompt the user for two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numbers and print the sum of the two numbers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A6BB85D-9E18-8A9A-BD2A-4E6C8CBA9B59}"/>
                  </a:ext>
                </a:extLst>
              </p14:cNvPr>
              <p14:cNvContentPartPr/>
              <p14:nvPr/>
            </p14:nvContentPartPr>
            <p14:xfrm>
              <a:off x="4776480" y="1860480"/>
              <a:ext cx="2809800" cy="73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A6BB85D-9E18-8A9A-BD2A-4E6C8CBA9B5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67120" y="1851120"/>
                <a:ext cx="2828520" cy="92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3728DDA-F660-4B7A-86AB-E2DFCE61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C14E2-010B-4593-A1BE-F347ECD66F41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DA7F5192-857F-4575-B57B-C1F0341CD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25CCB3EA-9FAB-42A0-B85A-4D8C4587A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E7AA21D0-02F1-4D80-A444-E1230C7FF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7153369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str1: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“Enter 2 numbers:”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.text                                                    str2: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“The sum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$t0, $v0,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$t1, $v0, $zero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4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str2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 $v0,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$a0, $t1,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D8A8DB1-41B1-0510-41D3-57311AEE7F81}"/>
                  </a:ext>
                </a:extLst>
              </p14:cNvPr>
              <p14:cNvContentPartPr/>
              <p14:nvPr/>
            </p14:nvContentPartPr>
            <p14:xfrm>
              <a:off x="590760" y="1198800"/>
              <a:ext cx="8411040" cy="5378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D8A8DB1-41B1-0510-41D3-57311AEE7F8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1400" y="1189440"/>
                <a:ext cx="8429760" cy="5397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B6A5DF3-7672-44A2-BD05-C64073E82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D9E54-3944-4F63-8896-3A81F354F5AD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BF47862F-87C4-4192-B6B0-C32B092E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938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IA-32 Instruction Set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66ED48B2-CD9D-44E3-8F64-62114F957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1E639701-A320-4B4C-9AA6-F0F182A3C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3683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Intel’s IA-32 instruction set has evolved over 20 years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old features are preserved for software compatibility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Numerous complex instructions – complicates hardware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design (Complex Instruction Set Computer – CISC)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have different sizes, operands can be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registers or memory, only 8 general-purpose registers,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one of the operands is over-written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instructions are more amenable to high performance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(clock speed and parallelism) – modern Intel processors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convert IA-32 instructions into simpler micro-operations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64178D-22C8-6685-29BC-024B706683BA}"/>
                  </a:ext>
                </a:extLst>
              </p14:cNvPr>
              <p14:cNvContentPartPr/>
              <p14:nvPr/>
            </p14:nvContentPartPr>
            <p14:xfrm>
              <a:off x="3191040" y="322200"/>
              <a:ext cx="5886720" cy="4910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64178D-22C8-6685-29BC-024B706683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81680" y="312840"/>
                <a:ext cx="5905440" cy="4928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141ACF1-E866-48B3-9F03-9648E540F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EFB887-0BAC-4C42-8D93-765DEF29B305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A6FDCC87-F7DE-4116-8DFA-FA9AC0EB3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91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Endian-ness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9984C90F-FC32-4977-9483-4126F731B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9850B997-3BE3-4284-B11B-C6638D31F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28912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Two major formats for transferring values between registers and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Memory:  low address  45   7b  87  7f    high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Little-endian register: the first byte read goes in the low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Register:   7f   87  7b  45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Least-significant bit                 (x86)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Big-endian register: the first byte read goes in the big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Register:   45  7b  87  7f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 Least-significant bit               (MIPS, IBM)</a:t>
            </a:r>
          </a:p>
        </p:txBody>
      </p:sp>
      <p:sp>
        <p:nvSpPr>
          <p:cNvPr id="47110" name="Line 5">
            <a:extLst>
              <a:ext uri="{FF2B5EF4-FFF2-40B4-BE49-F238E27FC236}">
                <a16:creationId xmlns:a16="http://schemas.microsoft.com/office/drawing/2014/main" id="{9344D85E-883E-4449-A4AA-CBAD7FE0C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6">
            <a:extLst>
              <a:ext uri="{FF2B5EF4-FFF2-40B4-BE49-F238E27FC236}">
                <a16:creationId xmlns:a16="http://schemas.microsoft.com/office/drawing/2014/main" id="{17AED877-7EFD-4820-920C-36F4868FB0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257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7">
            <a:extLst>
              <a:ext uri="{FF2B5EF4-FFF2-40B4-BE49-F238E27FC236}">
                <a16:creationId xmlns:a16="http://schemas.microsoft.com/office/drawing/2014/main" id="{F7EEE353-782F-4E58-AF98-21DD80CE01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657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8">
            <a:extLst>
              <a:ext uri="{FF2B5EF4-FFF2-40B4-BE49-F238E27FC236}">
                <a16:creationId xmlns:a16="http://schemas.microsoft.com/office/drawing/2014/main" id="{D62B18ED-6F11-4E3B-A70A-6224FC7C6A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72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F7854CE-C96D-99A2-1547-19E4445B6494}"/>
                  </a:ext>
                </a:extLst>
              </p14:cNvPr>
              <p14:cNvContentPartPr/>
              <p14:nvPr/>
            </p14:nvContentPartPr>
            <p14:xfrm>
              <a:off x="2498400" y="2417400"/>
              <a:ext cx="2536920" cy="2541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F7854CE-C96D-99A2-1547-19E4445B649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89040" y="2408040"/>
                <a:ext cx="2555640" cy="2559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6CD20DBB-3164-4FF1-B82E-44C7308E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F39C0-735D-4D53-9D55-F92FDDA92DE7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49155" name="Text Box 2">
            <a:extLst>
              <a:ext uri="{FF2B5EF4-FFF2-40B4-BE49-F238E27FC236}">
                <a16:creationId xmlns:a16="http://schemas.microsoft.com/office/drawing/2014/main" id="{6646FD6B-61A3-4774-B1B7-94067C708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836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 Representation</a:t>
            </a:r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id="{DF561680-9B19-4F96-91AB-FAFB25B55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Text Box 4">
            <a:extLst>
              <a:ext uri="{FF2B5EF4-FFF2-40B4-BE49-F238E27FC236}">
                <a16:creationId xmlns:a16="http://schemas.microsoft.com/office/drawing/2014/main" id="{2E450C01-863D-4B9D-B616-38CFA53D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214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binary number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01011000 00010101 00101110 11100111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32-bit word can represent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numbers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0  and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… this is known as the unsigned representation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we’re assuming that numbers are always positive</a:t>
            </a:r>
          </a:p>
        </p:txBody>
      </p:sp>
      <p:sp>
        <p:nvSpPr>
          <p:cNvPr id="49158" name="Text Box 5">
            <a:extLst>
              <a:ext uri="{FF2B5EF4-FFF2-40B4-BE49-F238E27FC236}">
                <a16:creationId xmlns:a16="http://schemas.microsoft.com/office/drawing/2014/main" id="{C33B6BF2-5B79-4428-BA1A-DA5C1F35C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475" y="2667000"/>
            <a:ext cx="21810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significant bit</a:t>
            </a:r>
          </a:p>
        </p:txBody>
      </p:sp>
      <p:sp>
        <p:nvSpPr>
          <p:cNvPr id="49159" name="Text Box 6">
            <a:extLst>
              <a:ext uri="{FF2B5EF4-FFF2-40B4-BE49-F238E27FC236}">
                <a16:creationId xmlns:a16="http://schemas.microsoft.com/office/drawing/2014/main" id="{0D8197C0-426C-4F44-980A-CF2E8D299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6021" y="2627342"/>
            <a:ext cx="21858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Least significant bit</a:t>
            </a:r>
          </a:p>
        </p:txBody>
      </p:sp>
      <p:sp>
        <p:nvSpPr>
          <p:cNvPr id="49160" name="Line 7">
            <a:extLst>
              <a:ext uri="{FF2B5EF4-FFF2-40B4-BE49-F238E27FC236}">
                <a16:creationId xmlns:a16="http://schemas.microsoft.com/office/drawing/2014/main" id="{334D2FBC-B9AF-4539-9E27-6E74ABD61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2590800"/>
            <a:ext cx="5334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>
            <a:extLst>
              <a:ext uri="{FF2B5EF4-FFF2-40B4-BE49-F238E27FC236}">
                <a16:creationId xmlns:a16="http://schemas.microsoft.com/office/drawing/2014/main" id="{73752F45-52A9-4453-9684-E882A7BD9A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1400" y="2514600"/>
            <a:ext cx="4572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170F83A-1489-9CAA-1BA8-A794444FD0D5}"/>
                  </a:ext>
                </a:extLst>
              </p14:cNvPr>
              <p14:cNvContentPartPr/>
              <p14:nvPr/>
            </p14:nvContentPartPr>
            <p14:xfrm>
              <a:off x="177840" y="901080"/>
              <a:ext cx="8040600" cy="3590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170F83A-1489-9CAA-1BA8-A794444FD0D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8480" y="891720"/>
                <a:ext cx="8059320" cy="3609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AED4EC-FE92-43AA-BE00-CC15173F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E7296-62ED-467F-A6C9-26C6D9073EE1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1203" name="Text Box 2">
            <a:extLst>
              <a:ext uri="{FF2B5EF4-FFF2-40B4-BE49-F238E27FC236}">
                <a16:creationId xmlns:a16="http://schemas.microsoft.com/office/drawing/2014/main" id="{F8EA7F16-F98B-4F0D-BDCE-ADB163097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1204" name="Line 3">
            <a:extLst>
              <a:ext uri="{FF2B5EF4-FFF2-40B4-BE49-F238E27FC236}">
                <a16:creationId xmlns:a16="http://schemas.microsoft.com/office/drawing/2014/main" id="{58B935D8-1565-4A06-A22C-EE0BADD9A7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F97050C7-EDCD-4FD0-8F64-7A47D9D65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828CB0-2F86-7AD2-9DE8-2D40E03EFCE4}"/>
                  </a:ext>
                </a:extLst>
              </p14:cNvPr>
              <p14:cNvContentPartPr/>
              <p14:nvPr/>
            </p14:nvContentPartPr>
            <p14:xfrm>
              <a:off x="5553360" y="4187160"/>
              <a:ext cx="1885320" cy="100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828CB0-2F86-7AD2-9DE8-2D40E03EFCE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44000" y="4177800"/>
                <a:ext cx="1904040" cy="119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C848E0-6DD1-4D58-9EF4-AA6810FFD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AEB61-C1E2-4A94-8797-CC911E814B19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53251" name="Text Box 2">
            <a:extLst>
              <a:ext uri="{FF2B5EF4-FFF2-40B4-BE49-F238E27FC236}">
                <a16:creationId xmlns:a16="http://schemas.microsoft.com/office/drawing/2014/main" id="{7D6EB048-C276-4645-B227-DC659986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3252" name="Line 3">
            <a:extLst>
              <a:ext uri="{FF2B5EF4-FFF2-40B4-BE49-F238E27FC236}">
                <a16:creationId xmlns:a16="http://schemas.microsoft.com/office/drawing/2014/main" id="{ED3487D2-3C67-4E91-8BED-EB68F19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3A379100-5287-4050-B7B5-C8AEA64C0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binary: 30 bits     (2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&gt; 1 billion)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ASCII: 10 characters, 8 bits per char  = 80 bits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46654</TotalTime>
  <Words>1726</Words>
  <Application>Microsoft Office PowerPoint</Application>
  <PresentationFormat>On-screen Show (4:3)</PresentationFormat>
  <Paragraphs>275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266</cp:revision>
  <dcterms:created xsi:type="dcterms:W3CDTF">2002-09-20T18:19:18Z</dcterms:created>
  <dcterms:modified xsi:type="dcterms:W3CDTF">2024-02-01T18:56:01Z</dcterms:modified>
</cp:coreProperties>
</file>