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5.xml" ContentType="application/inkml+xml"/>
  <Override PartName="/ppt/notesSlides/notesSlide19.xml" ContentType="application/vnd.openxmlformats-officedocument.presentationml.notesSlide+xml"/>
  <Override PartName="/ppt/ink/ink16.xml" ContentType="application/inkml+xml"/>
  <Override PartName="/ppt/notesSlides/notesSlide20.xml" ContentType="application/vnd.openxmlformats-officedocument.presentationml.notesSlide+xml"/>
  <Override PartName="/ppt/ink/ink17.xml" ContentType="application/inkml+xml"/>
  <Override PartName="/ppt/notesSlides/notesSlide21.xml" ContentType="application/vnd.openxmlformats-officedocument.presentationml.notesSlide+xml"/>
  <Override PartName="/ppt/ink/ink18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3" r:id="rId2"/>
    <p:sldId id="601" r:id="rId3"/>
    <p:sldId id="656" r:id="rId4"/>
    <p:sldId id="654" r:id="rId5"/>
    <p:sldId id="655" r:id="rId6"/>
    <p:sldId id="612" r:id="rId7"/>
    <p:sldId id="646" r:id="rId8"/>
    <p:sldId id="647" r:id="rId9"/>
    <p:sldId id="648" r:id="rId10"/>
    <p:sldId id="649" r:id="rId11"/>
    <p:sldId id="650" r:id="rId12"/>
    <p:sldId id="636" r:id="rId13"/>
    <p:sldId id="637" r:id="rId14"/>
    <p:sldId id="638" r:id="rId15"/>
    <p:sldId id="639" r:id="rId16"/>
    <p:sldId id="640" r:id="rId17"/>
    <p:sldId id="643" r:id="rId18"/>
    <p:sldId id="631" r:id="rId19"/>
    <p:sldId id="651" r:id="rId20"/>
    <p:sldId id="652" r:id="rId21"/>
    <p:sldId id="632" r:id="rId22"/>
    <p:sldId id="633" r:id="rId23"/>
    <p:sldId id="634" r:id="rId2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3424CA-9280-4FD6-A35B-C599DB2C99E1}" v="1" dt="2024-01-30T19:11:13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6" autoAdjust="0"/>
    <p:restoredTop sz="94404" autoAdjust="0"/>
  </p:normalViewPr>
  <p:slideViewPr>
    <p:cSldViewPr>
      <p:cViewPr varScale="1">
        <p:scale>
          <a:sx n="88" d="100"/>
          <a:sy n="88" d="100"/>
        </p:scale>
        <p:origin x="4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6F3424CA-9280-4FD6-A35B-C599DB2C99E1}"/>
    <pc:docChg chg="modSld">
      <pc:chgData name="Rajeev Balasubramonian" userId="d1fdae7ed13c9a74" providerId="LiveId" clId="{6F3424CA-9280-4FD6-A35B-C599DB2C99E1}" dt="2024-01-30T19:11:13.001" v="0"/>
      <pc:docMkLst>
        <pc:docMk/>
      </pc:docMkLst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363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363"/>
            <ac:inkMk id="2" creationId="{5BF77D9A-BB1E-8C13-127F-49A7495EA2D3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01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01"/>
            <ac:inkMk id="2" creationId="{05D64772-E2AA-4FB5-1EAB-79C9DA62B81C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12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12"/>
            <ac:inkMk id="2" creationId="{CAEF81E7-269F-1D10-669F-7AA430AD41DB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31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31"/>
            <ac:inkMk id="2" creationId="{11DCAB4A-D278-1A5F-C60B-039E2A8E4610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32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32"/>
            <ac:inkMk id="2" creationId="{61898DD7-6C18-9CE2-D390-D5B0658F40E3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36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36"/>
            <ac:inkMk id="2" creationId="{C653644F-8A51-F114-1667-77F278B32575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37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37"/>
            <ac:inkMk id="2" creationId="{CA95943C-45E1-D98F-AD78-C2368361515D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38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38"/>
            <ac:inkMk id="2" creationId="{BD4B4556-2CDC-BB08-4C9E-7B64CB7BA8F1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39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39"/>
            <ac:inkMk id="2" creationId="{9C3F24AE-D55B-DB37-8D5C-260E7E1BBB2E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40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40"/>
            <ac:inkMk id="2" creationId="{50F5825B-41DA-2449-F7A4-FEC34E18C11D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46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46"/>
            <ac:inkMk id="2" creationId="{C2D471F7-AC39-C28C-D8A7-B5CAF5DF19C8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47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47"/>
            <ac:inkMk id="2" creationId="{D8411CB4-0939-8640-BBEF-2ED6E6C45F1F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50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50"/>
            <ac:inkMk id="2" creationId="{A177C7DE-F517-39BD-B0B4-9AF4E0EC812D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51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51"/>
            <ac:inkMk id="2" creationId="{F22A6685-2229-E413-6B21-A68333D62B94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52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52"/>
            <ac:inkMk id="2" creationId="{723DF5AC-83CD-0C5B-FBD4-62A3805C6173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54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54"/>
            <ac:inkMk id="2" creationId="{A1F94FB8-89E8-4DB8-8DC4-4A0DD0BA3E41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0" sldId="655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0" sldId="655"/>
            <ac:inkMk id="2" creationId="{3CD35FC8-F49B-4F88-32D8-E5C0EE07F1C4}"/>
          </ac:inkMkLst>
        </pc:inkChg>
      </pc:sldChg>
      <pc:sldChg chg="addSp">
        <pc:chgData name="Rajeev Balasubramonian" userId="d1fdae7ed13c9a74" providerId="LiveId" clId="{6F3424CA-9280-4FD6-A35B-C599DB2C99E1}" dt="2024-01-30T19:11:13.001" v="0"/>
        <pc:sldMkLst>
          <pc:docMk/>
          <pc:sldMk cId="1529039982" sldId="656"/>
        </pc:sldMkLst>
        <pc:inkChg chg="add">
          <ac:chgData name="Rajeev Balasubramonian" userId="d1fdae7ed13c9a74" providerId="LiveId" clId="{6F3424CA-9280-4FD6-A35B-C599DB2C99E1}" dt="2024-01-30T19:11:13.001" v="0"/>
          <ac:inkMkLst>
            <pc:docMk/>
            <pc:sldMk cId="1529039982" sldId="656"/>
            <ac:inkMk id="3" creationId="{CD4D8EEF-1545-F8D0-8B53-825133D0E4F7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D941F510-D23A-4E81-95C7-1DCB2A203C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FE6F193-E021-413F-AB73-466F900938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8C6C81-5C0C-4F5B-A73F-88296E0E84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35AF3D0-FBF1-4A14-A261-5553300F4C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D39F00-4F36-4B95-B16B-BB96BDA81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7:46:45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7980 9023 594 0,'-13'-5'86'0,"-4"0"58"0,8-4-13 0,-7-2-9 0,6 1 6 15,1-1 3-15,-4 2 10 0,5 4 2 0,4 3-13 0,4 2-17 0,-2 4-33 0,4 3-12 0,6 12-14 16,-4 5-1-16,7 15-11 16,-4 7-8-16,-1 22-15 0,-6 9-7 15,-6 21-5 1,-2 12-2-16,-6 18-2 16,-2 0 1-16,0-5 0 15,0-5 0-15,4-22 0 16,-1-12-1-16,8-27-20 0,1-12-16 15,4-26-69-15,4-9-59 16,3-24-271-16,4-21 253 0</inkml:trace>
  <inkml:trace contextRef="#ctx0" brushRef="#br0" timeOffset="256.8">8341 9021 1431 0,'2'5'151'0,"-2"6"68"0,-5 12-24 0,5 12-40 0,-8 14-65 0,7 5-33 0,1 17-39 0,-7 0-9 0,7 14-5 0,8 3 0 0,-5-8-13 16,2-2-41-16,0-7-130 0,-3-3-106 15,4-2 140 1</inkml:trace>
  <inkml:trace contextRef="#ctx0" brushRef="#br0" timeOffset="451.46">7766 9601 1748 0,'0'0'82'16,"0"-3"1"-16,1-2-23 0,12-1-56 0,10-11-4 0,15-15-1 0,24-6-1 0,20-15 2 0,9-4 0 0,12 2-63 0,-12 1-69 15,-4 13 74-15</inkml:trace>
  <inkml:trace contextRef="#ctx0" brushRef="#br0" timeOffset="881.9">8695 9527 1280 0,'-7'18'70'0,"3"-1"39"0,-3 0 2 0,7-1-31 0,0 3-10 0,8-2-40 0,5 9-16 0,4 8-12 0,8 4-2 0,5-2-1 0,4-6 0 0,7-12-1 0,-4-9 1 16,0-10 3-1,-7-9 8 1,-10-9 17-16,-4-6 9 16,-5-8 24-16,-6 3 0 0,1 3-11 15,-3 3-8 1,8 13-27-16,2 10-5 15,9 23-5-15,5 11-2 16,8 27 3-16,10 1-3 16,4-7-1-16,5-13 0 15,9-27 0-15,-5-12-1 0,-1-21 52 16,-6-8 36-16,-25-17 44 16,-10-2 14-16,-10-12-41 15,-10-7-32-15,-3-14-43 16,-2 0-13-16,1 2-15 15,3 0-22-15,13 25-83 16,5 1-58-16,11 15-169 0,13 9-151 16,11-9 272-16</inkml:trace>
  <inkml:trace contextRef="#ctx0" brushRef="#br0" timeOffset="1356.41">10522 9407 1152 0,'-7'19'184'0,"3"-6"200"0,2-10-195 0,2-11-53 0,3-4-38 16,11-11-22-16,8 5-22 0,10-3-11 15,11 5-2-15,12 10-10 0,5 1 0 16,6 7-9-1,-8 6-6-15,-10 1-5 16,-10 9 0-16,-21 8 4 16,-12 0 1-16,-10 16-5 0,-8 5-3 0,-4 2-5 31,1-1-3-31,-4-10 0 0,4-9-3 16,16-10-5-16,9-4-2 15,20-8 0-15,7 0 2 0,5-7 4 16,6-2 3-1,2-3 8-15,5 4 8 0,-12 1 24 16,-4 3 11-16,-23 14 27 16,-11 5 7-16,-23 24-19 15,-20 3-10 1,-23 20-29-16,-5 7-12 16,-23-3-2-16,-13 1-3 15,-22-13-20-15,-12-4-27 16,8-22-79-16,25-12-52 0,33-18-178 15,25-8 190-15</inkml:trace>
  <inkml:trace contextRef="#ctx0" brushRef="#br0" timeOffset="1709.94">12500 9980 1500 0,'-14'9'126'0,"14"-9"145"0,3 0-182 0,11-3-12 0,5 5-12 16,-2 4-13-16,4 11-9 0,-1 26-22 0,4 17-2 0,-8 36-3 0,-5 14-5 16,-10 12-48-16,-2 2-57 15,-4 6-273-15,-4-4 221 0</inkml:trace>
  <inkml:trace contextRef="#ctx0" brushRef="#br0" timeOffset="1953.81">12432 9978 1624 0,'52'-93'94'0,"6"6"64"0,17 7-8 0,13 17-38 0,-1 9-11 0,-7 28-49 0,-12 11-17 0,-30 28-12 0,-11 15 3 15,-19 28-3-15,-12 16 5 0,-22 18-16 16,-8 12-20-16,-27 4-90 16,-2-3-69-1,-2-15-270-15,8-19 245 16</inkml:trace>
  <inkml:trace contextRef="#ctx0" brushRef="#br0" timeOffset="2255.13">13246 9808 1027 0,'19'27'159'0,"0"9"171"0,-3 16-225 0,1 8-31 0,-1 1-48 0,0-4-6 15,12-17-12-15,7-13 2 16,12-29 45 0,-3-14 26-16,0-25 52 0,1-5 15 15,-20-10-2 1,0-3-13-16,-14 7-22 0,-14 0-5 16,-13 11-30-1,-9 7-9-15,-19 7-23 0,-11 8-15 16,-18 16-38-16,4 6-30 0,2 5-86 15,15-2-72-15,24-11-234 16,14-15 244-16</inkml:trace>
  <inkml:trace contextRef="#ctx0" brushRef="#br0" timeOffset="2509.69">13994 9008 1341 0,'49'8'188'16,"-11"13"144"-16,-4 4-54 0,-16 13-120 0,-7 1-48 0,3 7-64 0,-3-2-22 0,6-4-17 15,12 2-2-15,-1-6-3 16,1 1-1-16,0-9 2 16,0 0 0-16,-9 4 4 15,-5-2 3-15,-9 9 5 16,-14 7 0-16,-16 8-1 15,-7 7-5-15,-29-1-46 16,-6 0-31-16,-9-11-111 16,3-6-98-16,6-31 154 15</inkml:trace>
  <inkml:trace contextRef="#ctx0" brushRef="#br0" timeOffset="2738.78">14404 8485 1042 0,'60'5'141'0,"0"23"125"0,-3 16-10 0,-7 33-50 0,-7 18-34 0,-18 30-61 0,-8 13-33 0,-24 17-42 15,-8-1-13-15,-12-2-31 16,-4-7-53-16,9-5-274 15,0-9 218-15</inkml:trace>
  <inkml:trace contextRef="#ctx0" brushRef="#br0" timeOffset="3049.07">14562 9781 1302 0,'46'0'102'0,"4"2"53"15,4-2 3-15,4-3-50 0,0-8-24 0,1-15-39 0,-6-1 5 0,-8-7 14 0,-9-2 6 16,-11-2 23 0,-6 5-5-16,-17 1-9 0,-2 7-1 15,-26 9-24-15,0 10-4 16,-14 12-16-16,-9 15-14 15,8 23-14-15,-3 11-12 16,12 16-7-16,7 5-1 16,25-9-1-16,14-7 0 15,21-19-44-15,6-11-43 16,11-17-104-16,-3-8-88 0,5-18 159 16</inkml:trace>
  <inkml:trace contextRef="#ctx0" brushRef="#br0" timeOffset="3432.69">15439 9642 1669 0,'-41'18'137'0,"-5"12"55"0,2 3-33 0,5 11-98 0,4 0-31 0,13-4-32 0,9-3-11 16,19-5-5-16,5-10-11 0,18-9-13 15,6-10 1-15,12-22 7 16,10-11 12-16,11-16 17 0,-4-7 2 16,-1-15 4-16,-6-8 16 15,-13-17 30-15,-3-3 15 16,-11-16 24-16,3-11-4 16,-18-16-19-16,-7 0-1 15,-12 21 4-15,-2 26 5 16,-5 40 3-16,8 26-10 15,-3 35-31-15,-2 23-15 16,1 48-8-16,1 19-3 16,-3 34 1-16,1 9-6 15,1 3-31-15,1-8-54 16,12-23-134-16,9-15-84 0,10-36-269 16,5-19 306-16</inkml:trace>
  <inkml:trace contextRef="#ctx0" brushRef="#br0" timeOffset="3925.58">14399 8934 686 0,'-3'-9'144'0,"-5"-4"156"0,5-1-79 16,-10-8-60-16,1 0-37 0,-1-7-41 0,1 3-9 0,4 7-1 0,1 5-4 0,-5 7-22 16,-4 7-14-16,-6 22-25 0,-3 15-8 15,-5 19-22-15,-2 11-28 16,5 7-145 0,13-2 122-16</inkml:trace>
  <inkml:trace contextRef="#ctx0" brushRef="#br0" timeOffset="5143.32">17196 8515 1541 0,'0'0'80'0,"-1"0"-1"16,-2 1 96-16,-4 9-13 0,1 18-5 0,-3 16-33 0,-3 19-51 0,3 10-24 0,3 28-33 0,-4 16-7 0,1 29-8 0,2 4 0 0,-2 13-18 15,7 2-40 1,1-17-90-16,1-4-43 16,6-37-172-16,4-22-172 15,12-36 317-15</inkml:trace>
  <inkml:trace contextRef="#ctx0" brushRef="#br0" timeOffset="5771.13">17731 9617 915 0,'2'-5'450'0,"-1"-9"-19"15,-4-9-232-15,-5-9-29 0,-14-3-36 0,3-1-43 0,-20-2-53 0,-1 2-21 0,-10 20-18 16,-5 8-7-16,9 30-18 0,0 10-8 15,15 26-7-15,7 8-5 16,16 7-7 0,11-8 3-16,22-20 13 0,9-11 9 0,16-22 21 15,5-12 5 1,1-24 6-16,-3-5 3 16,-13-14 17-16,-1 0 12 0,-9 4 18 31,-19 0 5-31,-1 15-14 0,-7 8-10 15,-6 16-22-15,-1 16-9 16,-8 20-6-16,1 13-3 0,1 14-8 16,9 3-3-16,10 2-5 15,7-8-5 1,9-21 4-16,7-12 4 16,6-27 10-16,7-1 6 15,-4-31 7-15,5-6 6 0,-3-20 6 16,-2-16 2-16,6-16 3 15,-4-8-2-15,-4-12-1 16,-4-13 2-16,-18-10 10 16,-1-4 4-16,-16 5-4 15,-3 5-2-15,0 28-12 16,-2 19 3-16,5 37 9 16,0 19-2-16,-2 36-9 15,-1 16-8-15,-3 35-15 16,-1 24-1-16,0 37 6 15,-3 17 0-15,2 21 0 0,4 2-26 16,13-8-89-16,-4-8-82 16,14-25-300-16,-2-9 283 15</inkml:trace>
  <inkml:trace contextRef="#ctx0" brushRef="#br0" timeOffset="5991.28">18042 9406 1279 0,'5'-19'146'16,"15"5"146"-16,9 1-122 0,18 8-35 0,7-1-33 0,9 0-44 0,-7-5-22 0,6-8-26 16,-8-3-4-16,-2-4-19 15,4 3-42-15,-10-10-177 16,2 7-230-16,-12 1 251 15</inkml:trace>
  <inkml:trace contextRef="#ctx0" brushRef="#br0" timeOffset="6524.04">18600 9338 1476 0,'-14'38'133'0,"3"-3"52"0,14-17-64 0,4-5-36 0,13-10-46 15,4-8-10-15,3-10 7 0,3-1 3 16,4-9 3-16,1-2 4 16,-2-5 4-16,3 1 3 15,-17 4 5-15,-8 2-1 16,-15 4-15-16,-20 6-4 16,-14 2-20-16,-11 5-7 0,-3 21-13 15,2 10-9-15,7 26-2 16,5 16-3-16,11 15 0 15,8 10 0 1,15 3 3-16,5-9 0 16,20-16-3-16,6-13 1 0,17-28 2 15,13-15 2-15,10-29 7 16,12-13 2-16,5-25 3 16,-4-8 4-16,-10-2 16 15,-9 2 6-15,-13 20 5 16,-10 7 4-16,-20 23-15 15,-5 12-6-15,-13 17-20 16,-3 14-19-16,-10 18-43 16,-1 6-8-16,-2 3-1 0,5-4 12 15,2-12 45 1,-1-7 9-16,9-20 18 16,1-11 15-16,3-14 39 0,5-8 16 15,1-27 6-15,4-9-12 16,7-21-44-1,12-7-15-15,7-1-13 0,6 5-3 16,11 10-1 0,7 0 0-16,5 9-90 15,-1 4-88-15,4 11 103 16</inkml:trace>
  <inkml:trace contextRef="#ctx0" brushRef="#br0" timeOffset="6886.13">20735 8431 1318 0,'8'27'155'0,"3"17"112"16,1 18-12-16,-1 18-57 0,-6 10-52 0,2 22-83 0,-6 9-27 0,-2 26-28 0,-11 4-6 15,0 7-8-15,-10 1-32 16,1-1-159 0,-1-2-213-16,5-15 227 15</inkml:trace>
  <inkml:trace contextRef="#ctx0" brushRef="#br0" timeOffset="7287.63">20418 9480 1974 0,'0'-2'2'0,"16"-2"34"0,25-15 55 0,4 0-5 0,17-5-3 0,3 5-11 0,10 2-34 0,3 6-9 0,-6 9-13 0,-4 9-3 0,-25 16-7 0,-9 7 1 0,-20 21-6 16,-2 12-3-16,-8 14-5 16,7 3-2-16,2-5-1 15,1-9 1-15,8-24 1 16,5-12 1-16,1-27 3 16,9-9 3-16,-4-21 15 0,0-6 12 15,-3-16 21 1,-3-4 12-16,-18-6 7 0,-9 1 3 15,-22 1-18 1,-9 5-13-16,-12 16-38 16,-4 11-31-16,-5 22-62 0,4 6-41 15,3 12-141 1,10 0-235-16,11-1 303 0</inkml:trace>
  <inkml:trace contextRef="#ctx0" brushRef="#br0" timeOffset="7704.02">21928 9606 1644 0,'9'0'165'0,"-6"0"141"0,-11 0-86 0,-22 5-58 0,-9 0-52 0,-7 10-76 0,5 6-18 0,2 12-20 16,2 6-7-16,12 7-9 15,11 3-15-15,14-10-22 16,9-1-5-16,12-11-2 16,6-10 13-16,7-9 24 15,3-11 8-15,4-21 12 16,0-1 5-16,0-22 11 0,-3-8 6 16,-5-19 24-1,-3-13 13-15,-11-14 13 16,-8-8 5-16,-14-15-16 15,-4-9-10-15,-4 4-19 0,-1 7-2 16,8 45 3-16,-2 25 3 16,6 49-3-16,-6 0-8 15,-2 42-17-15,2 23-9 16,-4 37-4-16,2 22-8 16,5 20-68-16,5 12-51 0,15-5-335 15,4-1 281 1</inkml:trace>
  <inkml:trace contextRef="#ctx0" brushRef="#br0" timeOffset="8489.46">22544 9709 1163 0,'-9'-93'168'0,"-4"9"185"0,-2 7-115 0,-6 28-35 0,5 16-50 0,-4 23-76 0,1 17-40 0,-5 22-37 16,-4 14-9-16,1 26-15 16,2 10-9-16,6 3-18 15,11-6-4-15,16-19-1 16,11-18 14-16,9-25 24 0,2-7 10 16,5-14 30-1,-5-7 14-15,3-16 31 16,-8-4 15-16,-1-14 6 15,-5-2 0-15,0-5-12 16,-2 1-10-16,-9 5-22 16,-3 8-13-16,-4 21-23 0,-1 16-10 15,-1 28-10-15,-1 14-2 16,-1 22-28-16,0 12-10 16,6 7-17-16,3-5 1 0,15-20 30 15,7-7 14-15,8-31 27 16,5-11 14-16,4-13 24 15,0-13 12-15,-1-9 21 16,-1-9-2-16,-13-10-8 16,-3-4-5-16,-16-3-22 15,2 9-9 1,-13 12-19-16,1 15-10 0,-1 29-15 16,2 18-4-16,-1 27-5 15,-1 9-2-15,16 0 3 16,5-6 0-16,12-29 5 15,8-11 7-15,6-21 9 16,-1-9 13-16,11-14 23 16,-2-9 14-16,-6-3 21 15,-7-7 1-15,-9-2-9 16,-12-2-6-16,-13 0-9 16,-7 4-11-16,-4 16-9 15,-6 14-7-15,1 32-20 16,0 17-2-16,-3 30-6 15,5 17-1-15,4 14-5 16,4 2-6-16,4 5 1 16,3 6-44-16,-4 0 11 15,-2 8 3-15,-4 0 4 0,-4-1 44 16,-16-12 4-16,-4-7 7 16,-11-7 6-16,-8-2 5 15,-7-9 7-15,-1-8 2 0,-12-15-4 16,-7-10-15-1,-27-28-83-15,-13-15-68 16,-15-37 69-16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34:02.5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18785 9256 481 0,'-8'19'130'0,"-1"1"118"0,-6 4-86 0,0 0-25 0,0-10-39 0,8-1-14 0,2-10-15 16,5-3-3-16,0 0 0 0,0 0-5 0,0 0-16 0,0 0-13 0,0 11-19 16,-2-11-1-16,2 4 13 0,2-7 9 15,9-14 25-15,3-11 10 16,13-21 9 0,8-10-1-16,6-10-1 15,1-8-3-15,6-5-14 16,-9 1-7-16,-3 9-26 15,-3 1-12-15,1 6-11 0,0 5-2 16,-2 5-1 0,3 4 0-16,-7 6-2 0,-1 10-1 0,-8 13-20 31,-10 3-22-31,-9 19-61 0,-5-3-60 16,-3 9-207-16,2-3 214 15</inkml:trace>
  <inkml:trace contextRef="#ctx0" brushRef="#br0" timeOffset="428.95">18723 8415 375 0,'0'5'136'0,"4"-5"168"0,8 0-40 0,10-9-56 0,5 1-28 0,13-10-62 0,7 0-25 15,7-12-38-15,2 1-11 0,1-1-10 0,-8-3-1 16,-5 8 3-16,-6 1 4 16,-5 10-1-16,-4 6-5 15,-9 8-8-15,-1 2-5 0,-5 10-10 16,-1 6-2-16,3 12-5 16,3 6-1-16,-2 13-1 15,-1 6-2-15,-4 13 0 16,-2-2 0-16,-9 0-9 15,-1 4-24-15,-6-7-80 16,-5-2-60-16,-2 1 85 16</inkml:trace>
  <inkml:trace contextRef="#ctx0" brushRef="#br0" timeOffset="2694.23">19181 7278 474 0,'0'0'138'0,"-3"-4"85"0,3-4-1 0,3-2-8 0,0-2-45 0,0 1-20 0,0 0-18 0,-3 1-13 16,-6 1-38-1,-8 1-18-15,-18 5-36 0,-1 6-13 16,-24 3-7 0,-2 7-2-16,-17 10-3 0,-5-2-1 15,12 6-4 1,7 0 0-16,31-4-2 0,7-2-2 15,23-4-4-15,7-3 1 16,24-1 7-16,8 4 4 16,19-1 12-16,6-2 4 15,3 8 6-15,-6-1 0 16,-19 9 2-16,-16-2-1 16,-19 10 1-16,-9 1 1 15,-28 1 4-15,-9-1-1 0,-20 1-13 16,-1-6-4-16,-2-5-11 15,3-2-10-15,1-18-51 16,6-9-43-16,12-21-150 16,6-12-138-16,14-31 217 15</inkml:trace>
  <inkml:trace contextRef="#ctx0" brushRef="#br0" timeOffset="2928.34">18706 6919 1133 0,'10'-10'170'0,"-3"6"138"0,-3 0-80 15,-1 12-82-15,0 7-43 0,3 13-35 0,4 11 2 0,-1 23-13 0,-4 9-11 16,-5 17-22-16,-2 4-8 16,-10 2-8-16,-2 7-1 15,1 2-14-15,3-2-27 16,12-13-98-16,6-11-68 0,6-23-246 31,8-12 242-31</inkml:trace>
  <inkml:trace contextRef="#ctx0" brushRef="#br0" timeOffset="3511.62">19594 7452 683 0,'2'-6'145'16,"1"-7"109"-16,-3 0-62 0,-3-6 8 0,-5 2-51 0,-1 0-17 0,-12-7-29 0,-6 2-15 16,-12 0-32-16,-5 5-17 15,-2 13-30-15,-3 4-9 16,9 24-13-16,-1 6-3 15,7 24-1-15,5 10 3 16,10 6 4-16,10-4 2 16,14-20 2-16,10-13 2 15,11-22 4-15,5-11 3 0,2-21 24 16,4-4 12-16,-7-11 23 16,3-4 11-16,-16-2-1 15,-3-1-4 1,-6-1-17-16,-5 3-9 15,-3 10-19-15,-3 5-5 0,2 11-5 16,-1 11-5-16,-3 25-5 16,5 10-4-16,10 29-8 15,4 10 2-15,21 9 4 16,4 3 1-16,12-15-27 16,4-5-32-16,2-20-123 15,1-13-187-15,11-29 213 0</inkml:trace>
  <inkml:trace contextRef="#ctx0" brushRef="#br0" timeOffset="5375.35">19940 7528 1054 0,'0'-5'105'0,"0"2"88"0,0-8-62 0,-5-2 14 0,-1-6-27 15,-5 2-23-15,-5 3-29 16,-1 6-6-16,-2 12-19 16,3 9-13-16,2 14-19 15,4 8-10-15,12 12-10 16,6 3 0-16,14 1 2 16,5-4 2-16,14-17 3 15,3-6 1-15,11-23 6 16,8-7 7-16,0-24 13 0,-1-8 11 15,-12-12 31-15,-14-4 11 16,-21 2 29 0,-17 3 7-16,-31 7-21 15,-11 2-12-15,-29 15-49 0,-7 8-25 16,-7 21-50-16,-1 17-25 16,1 25-57-16,10 4-48 15,6 2 100-15</inkml:trace>
  <inkml:trace contextRef="#ctx0" brushRef="#br0" timeOffset="6215.11">21342 6856 1111 0,'-8'-13'104'0,"4"7"87"16,-4 6-44-16,1 19-50 0,1 12-37 0,1 26-59 0,4 8-2 0,1 23 0 15,0-1 1-15,5-5-3 16,2-5-31-16,4-14-4 16,2-8-4-16,1-6 4 15,1-9 29-15,-6-14 8 0,-3-5 3 16,1-15 9-16,-4-6 2 16,5-14 11-16,1-8 3 15,5-21 3-15,5-7 2 16,6-1-5-16,2 7 4 15,3 19-3-15,5 11-4 0,-5 15-11 16,2 12-9-16,-1 14-6 16,2 11-6-16,-4 7-51 15,-4 4-65 1,0-3 68-16</inkml:trace>
  <inkml:trace contextRef="#ctx0" brushRef="#br0" timeOffset="6760.57">22148 7196 1394 0,'-25'-7'126'0,"-2"0"55"0,1 15-103 0,-8 8-20 16,8 19-57-16,-3 6-5 0,6 7-2 0,7-3-1 0,8-9-18 0,9-8-7 15,14-17-4 1,10-6 2-16,10-18 20 16,1-9 11-16,5-4 9 15,5 0 11-15,-4-1 27 16,1 4 12-16,-8 4 14 0,-9 6-4 16,-13 12-19-16,-4 1-13 15,-10 19-19-15,-4-2-6 16,0 15-6-16,-2-3-1 0,13-3 0 15,2-4 0-15,12-14-1 16,10-2 1 0,-6-12 3-16,3-5 2 15,-2-8 4-15,-3-7 5 16,-5 0 9-16,2-1 8 16,-14-8 19-16,11 19 1 15,-8 1-7-15,4 4-8 16,3 14-25-16,-4-3-6 0,7 12-7 15,5 6 0-15,10 1 0 16,-5-2 0-16,7-1 2 16,-7 0 2-16,-10-7 1 15,-6 0 4-15,-12 1 5 16,-11-4 1-16,-17 1-20 16,-9 4-23-16,-5-8-66 15,-1 1-55-15,7-7-180 0,9-5 187 16</inkml:trace>
  <inkml:trace contextRef="#ctx0" brushRef="#br0" timeOffset="7026.21">23355 6417 1412 0,'2'-6'159'0,"-2"6"75"0,0 13-33 0,-5 21-60 0,-3 10-63 0,0 24-42 16,2 6-8-16,-3 19-17 16,4 1-6-16,-3 6-1 15,5 1-24-15,1-19-84 0,2-1-80 16,2-17 87-16</inkml:trace>
  <inkml:trace contextRef="#ctx0" brushRef="#br0" timeOffset="7599.24">23130 7034 1280 0,'-2'-25'96'0,"10"-2"92"0,3-5-63 0,8-5-3 0,5-6-14 0,10-8-29 0,9-2-10 0,11 1-17 16,7 1-9-16,4 14-14 15,-1 3-10-15,-2 17-8 16,-5 12-5-16,-13 18-11 16,-13 15-2-16,-8 26 1 15,-11 11 3-15,-7 10-11 16,-5 6-1-1,-3-7-12-15,1-10-1 0,-1-18 9 16,5-17 3-16,4-23 16 16,3-6 0-16,6-19 7 15,-1-6 2-15,6-15 0 16,1-4 0-16,2 9-3 16,3 4-3-16,-4 25-3 15,0 7-6-15,-5 24 2 16,1 13 1-16,2 5 3 15,5-2 1-15,10-14 0 0,8-8 1 16,12-19 2-16,10-13 1 16,-4-12 11-16,1-4 7 15,-15-7 29-15,-12-2 12 16,-12-1 19-16,-12-1 5 0,-6 1-6 16,-6 3-6-16,-7 10-19 15,-2 12-17 1,-10 25-31-16,7 16-9 15,-3 17-11-15,5 7 0 16,18-2-14-16,2-8-14 16,19-11-58-16,2-5-44 15,8-9-96-15,-6-7-93 16,1 8 185-16</inkml:trace>
  <inkml:trace contextRef="#ctx0" brushRef="#br0" timeOffset="8192.49">21112 8059 1025 0,'-3'5'120'0,"-4"3"82"0,3-5-34 0,-1-3 15 0,-4-3-55 16,-3-7-31-16,0-4-42 0,-1 1-9 0,-4-1-19 15,-5 0-8-15,-2 6-19 16,-4 8-10-16,-2 17-12 16,-3 13-3-1,6 16-2-15,3 6-8 16,10 0-4-16,12-6-6 15,17-19-1-15,11-11 13 16,20-21 15-16,0-16 10 16,8-10 14-16,-2-10 11 15,-7-8 20-15,-5 3 7 16,-15 4 5-16,-8 4-3 0,-9 12-15 16,-5 11-4-16,-6 15-14 15,-5 14-6-15,-6 16-9 16,-2 8-6-16,5 9-40 15,5-1-24-15,11-5-163 16,7-8 134-16</inkml:trace>
  <inkml:trace contextRef="#ctx0" brushRef="#br0" timeOffset="9113.86">21727 8089 1353 0,'-20'-5'98'0,"-12"1"95"0,-7 5-99 0,-21 12-31 0,3 9-22 0,-1 14-44 0,7 11-6 0,21 7-16 16,6 0-20-16,24-4-32 0,12-12-5 16,17-18 13-16,8-10 20 15,12-16 41-15,3-15 7 16,-3-15 11-16,-4-7 9 15,-8-9 31-15,-6-1 18 16,-9-11 33-16,-3 1 8 16,-8-4-13-16,-8-8-12 15,-3 5-24-15,-1 6-5 0,-5 25 4 16,1 19-10-16,0 26-25 16,-6 21-12-16,0 20-25 15,-2 13-1-15,1 19 3 16,1 0-27-16,11 9-87 15,6-5-47-15,11-8-79 16,10-8-15-16,8-18-103 16,0-11 28-1,10-16 47-15,3-11 58 0,-4-17 231 16,5-5 81-16,-11-14 178 16,-8-4 38-16,-11-4 55 15,-10-3-23-15,-11-2-72 16,-5 0-29-16,-16 11-61 15,-2 5-41-15,-11 22-69 16,3 10-28-16,-2 20-38 0,-3 11-6 16,13 16-5-1,4-4-3-15,18-4-8 0,10-10-2 0,18-20 7 16,6-11 7 0,12-17 19-16,3-10 5 0,1-27 2 31,0-7 3-31,10-18 2 0,-2-7 2 15,5-4 15-15,-14-6 14 16,-11 6 17-16,-7 5-2 16,-17 25 4-16,-3 17-10 15,-16 35-28-15,-11 16-2 16,-11 29-22-16,-1 11-7 0,-9 18 8 16,7 8 1-16,6 1 2 15,7-4 0 1,18-16-2-16,10-11-2 0,11-22-2 15,10-11 2-15,2-17 4 16,5-9 2-16,4-10 3 16,-2-3 0-16,-2 1-3 15,-4 3-2-15,-4 10-3 16,-3 9-1-16,-7 16-43 16,-6 8-19-16,-10 7-32 15,-2 1 3-15,-8-5 47 16,2-8 21-16,-2-11 44 0,4-5 21 15,3-15 30-15,1-7 8 16,11-20-5-16,6-5-24 16,12-13-35-1,12-4-11-15,9 4-7 0,9 5-26 16,7 13-113 0,8 6-95-16,-5 14 116 0</inkml:trace>
  <inkml:trace contextRef="#ctx0" brushRef="#br0" timeOffset="9441.34">23575 8103 1152 0,'1'-14'149'0,"-1"1"45"0,-6 12-24 0,-4 1-14 15,-5 12-92-15,-4 7-30 0,1 13-21 16,3 7-9 0,7 1-8-16,9-4-2 15,21-11-7-15,10-11 1 16,17-14 5-16,1-6 4 0,1-13 10 16,-9-1 12-16,-4-4 32 15,-11 2 7-15,-5 0 24 16,-11 1 1-16,-12 1-26 15,-9-4-16-15,-14 4-61 16,-4 2-30-16,-11 10-99 16,-4 4-130-16,-3 13 168 15</inkml:trace>
  <inkml:trace contextRef="#ctx0" brushRef="#br0" timeOffset="9690.4">24609 7643 1683 0,'7'-29'148'0,"-9"6"72"0,-10 4 8 0,-22 12-82 0,0 7-57 0,-14 22-73 0,1 15-7 16,4 23-9-16,4 14-5 15,15 17-7-15,9 7 2 0,8-3-12 16,6-5-28-1,5-7-91-15,0-2-58 0,-3-10-236 16,1 1 240 0</inkml:trace>
  <inkml:trace contextRef="#ctx0" brushRef="#br0" timeOffset="9863.71">24273 8223 1531 0,'62'-19'91'0,"1"-3"28"0,2-5-51 0,-4 0-3 0,1-3-39 0,-7-6-19 0,5-2-124 16,-2 2-206-16,1-5 192 0</inkml:trace>
  <inkml:trace contextRef="#ctx0" brushRef="#br0" timeOffset="12226.87">22615 9239 477 0,'-1'0'137'0,"-1"-4"123"0,1 4-66 16,-6-3-2-16,7 5-48 0,0-2-24 0,3 0-28 16,-1 1-10-16,3 9-21 15,3 3-10-15,0 12-28 16,7 5-11-16,3 14-9 15,-1 5-2-15,7 8 0 16,3 10-2-16,6 4 1 0,3 3 0 16,7-7-1-1,4-14 3-15,-3-10 2 0,-3-10 2 16,-6-17 45-16,-8-7 25 16,-7-17 52-16,-3-9 15 15,-2-22-16-15,-3-10-16 16,4-18-38-16,-2-3-14 15,2-8-25-15,-3 3-9 16,-5 4-17-16,1 9-5 16,-6 19-19-16,-1 7-30 15,-2 17-86-15,-2 5-59 0,2 6-286 16,8 3 277-16</inkml:trace>
  <inkml:trace contextRef="#ctx0" brushRef="#br0" timeOffset="12749.88">24100 8797 609 0,'5'0'376'0,"-4"0"6"0,-2 2-142 0,-10 2 6 16,-5-2-36-16,-9-2-75 0,-4 0-26 0,-4-2-47 0,-3-2-19 15,-5-1-24 1,1 2-8-16,2-2-10 0,7 5-2 0,7 2-4 15,7 2-4-15,7 9-2 32,7 1-1-32,-3 10 3 0,3 3 2 15,3 6 5-15,-11 9 1 16,9 10 0-16,-7 8 1 16,-4 11 0-16,0 7 0 15,-7 10-3-15,-2 2-3 16,-2 11 1-16,-1-5-1 15,9 2 3-15,2-10-1 16,14-12-2-16,6-10-1 0,12-14-2 16,1-3-1-16,9-16-7 15,2-2-9-15,3-13-26 16,2-7-23-16,6-13-94 16,0-7-68-16,8-10 127 15</inkml:trace>
  <inkml:trace contextRef="#ctx0" brushRef="#br0" timeOffset="13162.79">24106 9387 886 0,'-3'-3'208'0,"-3"-4"233"0,-4 11-243 0,-2 3-3 0,-4 14-95 0,-6-2-38 0,1 17-39 16,2 8-8 0,4 8-11-16,5 4-8 0,13-4-5 15,10-8-1 1,20-13-3-16,8-7 3 15,13-19 5-15,7-5 4 0,4-13 7 16,1-4 13 0,-7-7 33-16,-15-3 19 15,-13-4 33-15,-15-2 6 0,-14-5 0 16,-4-2-12-16,-22-5-35 16,-4 0-20-1,-21 4-51-15,-1 5-20 0,-15 11-38 16,5 8-24-16,13 9-101 15,6 1-87-15,26-1 152 16</inkml:trace>
  <inkml:trace contextRef="#ctx0" brushRef="#br0" timeOffset="13751.25">24617 8753 1198 0,'-6'3'159'16,"-3"5"103"-16,-4-5-57 0,0 2-3 0,12-2-80 15,1-3-39-15,12 0-38 0,4 0-6 16,20-3-10-16,9 0-4 15,13 1-17 1,10 2-4-16,6 0-3 0,-5 5 1 16,-10 3 1-16,-12 3 1 0,-25-2 1 31,-4 2 1-31,-15 2 3 0,-3 1-1 16,-11 8-2-16,-4 3 0 15,0 9-4-15,-4-1 0 16,3 6-2-16,3 5-1 15,12 7-2-15,1 2 0 0,9 9-1 16,4 2 0 0,-5 3 0-16,0 2 22 0,-5 5-63 15,-5 2 0-15,1 7 1 16,-3 1-24-16,-5-4 68 16,0 2 0-16,-4-11-5 15,0 0-1 1,1-12 3-16,-1-7 2 0,-1-13 11 15,-4-6 4-15,-2-9 27 16,1-8 12-16,-3-7 17 16,-2-7 0-16,-4-10-30 15,-7 2-20-15,-1-7-55 16,-4 0-33-16,1 7-129 0,1 3-113 16,-6 14 171-16</inkml:trace>
  <inkml:trace contextRef="#ctx0" brushRef="#br0" timeOffset="17532.88">20492 10180 535 0,'-8'0'119'0,"6"2"118"0,2-1-84 0,0 1-34 0,4-1-23 0,5-1-3 15,2 0 3-15,11 0-6 0,2-3-2 16,11 2-19 0,10 1-6-16,12-3-22 15,19-1-13-15,19-3-10 16,5 3-12-16,0-2-7 0,-12 1 3 15,-9 5 1-15,-3 0 0 0,-4 0 5 32,-7 3 13-32,-22 4 7 0,-17-4 8 15,-27 2 6-15,-20 3-12 16,-24-2-5-16,-17 3-8 16,-10-4-10-16,-4 0-1 15,-6-5-5-15,0-5-1 16,-24-3-2-16,4-3-2 0,7 0 0 15,8 2-1-15,37 4 1 16,10 5-1-16,24 3-3 16,13 5-2-16,17 5 0 15,13 1 3-15,25 0 5 16,13 0 3-16,31-4 6 16,8-7 1-16,2-5-2 15,-11-3 17-15,-10-6-133 16,-8-1 86-16</inkml:trace>
  <inkml:trace contextRef="#ctx0" brushRef="#br0" timeOffset="18337.5">21095 10297 570 0,'12'-14'123'0,"4"3"104"0,-5 7-24 0,3 19-76 0,0 13-34 0,-1 24-36 0,1 14-7 0,5 15-6 15,-1-1 0 1,8-1-1-1,11-5 8-15,5-9 16 0,10-8-2 16,8-9-14-16,2-2-14 16,1-13-25-16,-5-3-4 15,-6-14-16-15,-12-5-36 16,-9-14-84-16,-5-7-51 0,-11-13-134 16,1-2-38-1,-5-2 22-15,-8-3 53 16,-3 8 207-16,-6 0 127 15,-5 11 177-15,-2 6 52 16,1 13 30-16,1 4-17 16,6 7-48-16,0 7-28 0,4-1-58 15,5 3-29-15,6 7-54 16,1-2-24-16,11 11-27 16,-5 0-8-16,7 4-9 15,0 0-3-15,-9-5-1 16,1-4-1-16,-16-4 1 15,-5-3-1-15,-12-5 2 16,-8-5-1-16,-15-8-39 16,-5-5-45-16,-20-9-149 15,-8-8-156-15,-1-6 205 0</inkml:trace>
  <inkml:trace contextRef="#ctx0" brushRef="#br0" timeOffset="18810.66">22499 11297 1115 0,'3'-8'71'0,"3"1"84"0,-3 6-62 0,-1 2 49 0,-5-1 15 16,-18 7-5-16,-1 1-16 0,-21 3-39 15,-4 6-20-15,-14 4-33 16,-2-3-16-16,12 5-26 15,12-5-6-15,28 3-9 16,20 3 0-16,27-1 3 16,10-1 4-16,16 2 7 15,1 0 5-15,-7-2 1 16,-5 1 2-16,-13-2 2 16,-11-2 2-16,-19 0 6 15,-10 0 0-15,-22 0-4 16,-10 1-3-16,-20 1-22 0,-9-2-19 15,-19-7-73 1,-5-10-48-16,13-12-159 0,11-7-127 16,36-23 244-16</inkml:trace>
  <inkml:trace contextRef="#ctx0" brushRef="#br0" timeOffset="19020.66">22415 10820 943 0,'17'-19'190'15,"-2"10"224"-15,-4 9-128 0,-8 16-66 0,-2 9-37 0,1 25-68 0,-2 9-28 0,8 26-38 0,1 11-13 0,-4 5-14 16,3 0-6-16,-5-3-10 16,0 0-3-16,-1 3-34 15,3-1-42-15,-4-2-136 16,4-6-136-16,9-15 184 15</inkml:trace>
  <inkml:trace contextRef="#ctx0" brushRef="#br0" timeOffset="19486.82">23240 11491 1362 0,'10'-10'172'0,"-6"2"167"0,-4-11-129 0,-8 0-5 16,-11-1-39-16,-4-4-26 0,-6 5-60 0,-5-3-23 0,-6 8-30 16,-2 11-15-1,-4 16-22-15,-3 13-9 16,8 28-5-16,11 7-4 0,16 7-25 15,14-5-1-15,17-14 4 16,7-11 8 0,12-21 36-16,2-7 8 0,-6-20 4 15,1-7 2-15,-5-19 2 16,-3-4 5-16,1-10 6 16,0-4 6-16,-2 1 14 15,-2-2-3-15,-5 17-2 16,-4 12-6-16,-7 23-13 15,1 17-5-15,-7 24-8 16,-2 10-2-16,-4 16-2 16,3 3-21-16,6-6-37 15,6-11-40-15,13-10-78 16,4-13-24-16,2-10-96 16,7-6-140-16,-5-20 260 15</inkml:trace>
  <inkml:trace contextRef="#ctx0" brushRef="#br0" timeOffset="19681.7">23751 11306 1752 0,'-11'29'170'0,"0"10"69"0,-3 13-106 0,-3 9-35 0,-4 4-78 16,7 0-14-16,0-2-5 0,4-5-2 0,7-10-57 15,2-3-64 1,4-12 69-16</inkml:trace>
  <inkml:trace contextRef="#ctx0" brushRef="#br0" timeOffset="32866.53">6286 7034 397 0,'-5'-8'95'0,"2"2"104"0,1-4-39 0,-1 7-4 0,3 0-11 0,-5 8 6 16,2 7-13-16,0 14-29 0,-3 5-8 0,4 29-24 0,1 3-12 0,1 13-20 15,1 1-9 1,-1 0-21-16,2 2-6 16,-2-2-4-16,3 2 0 0,-1-11-2 15,-1-6-1-15,2-23-35 16,0-15-35-16,10-24-238 16,4-16 190-16</inkml:trace>
  <inkml:trace contextRef="#ctx0" brushRef="#br0" timeOffset="33265.97">6685 7357 900 0,'-8'13'136'0,"2"-1"68"0,-7 0-14 0,2-8-47 0,-2-2-44 0,1-2-15 0,-7-5-15 0,0 4-5 0,-8-4-18 0,-6 3-11 0,3 9-25 16,-5 5-7-16,7 15-6 16,1 9-4-16,11 5 0 15,7 5 0-15,9-3 0 16,12-10 0-16,7-14 4 16,7-13 3-16,7-14 7 15,5-14 4 1,4-6 9-16,4-6 5 15,-8 4 12-15,-7 4 5 0,-18 4 2 16,-7 4-2-16,-15 6-15 16,-5-1-6-16,-12 4-12 15,-2 1-4-15,3 3-5 16,3 3-5-16,9-4-65 16,5 1-55-16,8-3-213 15,8 2 186-15</inkml:trace>
  <inkml:trace contextRef="#ctx0" brushRef="#br0" timeOffset="34054.36">7198 7433 811 0,'0'0'146'0,"-7"5"129"0,-4 3 2 16,-5-4-71-16,1 3-43 0,-3-7-63 0,-2 0-28 0,-2 0-28 0,-3 0-9 0,-2 6-22 15,0 10-7-15,2 14-9 0,4 3-2 0,4 11 1 16,4-2-2-16,10-2 1 15,3-7 0-15,13-16 0 16,-1-6 0-16,10-12 3 16,4-12 2-16,-4-12 2 15,3-2 3-15,-5-4 11 16,-5-1 4-16,-4 5 9 16,-8 4 4-16,-3 10-7 15,-2 8-7-15,-6 8-13 16,2 12-7-16,0 8-4 15,4 1-22-15,15-8-107 16,9-10-73-16,27-11-220 16,9-7-18-16,26-10 106 15,-1-2 73-15,3 3 233 16,-11-2 88-16,-23 9 123 16,-11 4 61-16,-19 7 94 0,-12 5-6 15,-20 7-60-15,-15 5-46 16,-13 10-94-16,-4 3-42 15,-10 9-59-15,4 5-18 16,9 9-12-16,4 2-3 16,26-6-4-1,9-5-3-15,22-20-2 16,9-10 2-16,10-14 5 0,0-15 6 16,4-12 7-16,-3-6 1 15,-9-14 5-15,-1-6 0 0,-12-7 1 16,-1-1 5-16,-8-3 6 15,-4 1-1-15,-7-10-2 16,-5 2-4-16,-6 0-7 16,1 3 2-16,6 21 4 15,0 15 4-15,1 30-1 16,3 18-6-16,3 31-9 16,1 18-5-16,8 26-2 15,-1 14 0-15,5 14 2 16,8 10-2-16,4-8-31 15,10-9-39-15,14-26-111 16,8-18-117-16,11-18 161 16</inkml:trace>
  <inkml:trace contextRef="#ctx0" brushRef="#br0" timeOffset="34715.89">9162 7562 662 0,'-8'0'126'0,"1"0"129"16,-2-1-3-16,4 1-40 0,-3-2-23 0,5 2-62 0,2 2-26 0,4 9-37 0,3 3-20 15,10 17-19 1,1 6-5-16,5 12-12 0,5 6-3 15,2-3-2-15,-1-2 0 16,0-4 0-16,1-13-1 16,-4-3 3-16,-4-5 0 15,-7-15 2-15,-3-1-2 16,-5-12 40-16,-1-9 15 16,4-23 21-16,4-8 11 0,4-23-17 15,4-14-9-15,-2-7-18 16,1-9-10-16,-4 14-24 15,-3 6-9 1,-1 25-14-16,-5 14-23 0,-1 21-78 16,-12-1-59-16,10 17-307 15,4 4 279-15</inkml:trace>
  <inkml:trace contextRef="#ctx0" brushRef="#br0" timeOffset="35113.99">10487 7059 847 0,'6'-1'149'0,"-11"2"139"0,-2 5-14 0,-27 4-53 0,-3 3-45 0,-3-2-76 0,-2 1-31 0,4-1-44 0,-5-1-9 0,2-1-13 16,2 4-2-1,7 1-5-15,8 7-2 0,10 5-5 16,3 3 1-16,10 7 0 16,1 5 2-16,0 6 4 15,3 7 2-15,-3 15-1 16,-5 9 1-16,-4 21-1 15,-10 5 0-15,-3 6 0 16,-2-6 0-16,3-22-2 16,15-12-9-16,14-29-22 15,12-10-7-15,10-20-25 16,5-9-20-16,8-19-77 16,2-12-138-16,8-16 172 15</inkml:trace>
  <inkml:trace contextRef="#ctx0" brushRef="#br0" timeOffset="35348.72">10514 7368 1259 0,'-5'-4'134'0,"-6"0"98"0,3 4-45 16,3 8-62-16,-4 5-30 0,6 7-34 0,3 10-11 0,3 11-12 0,2 10-8 0,-1 10-18 15,1 4-5-15,0 1-7 0,-2-4-5 0,0-10-59 0,3-13-41 0,1-9-159 0,2-9 141 16</inkml:trace>
  <inkml:trace contextRef="#ctx0" brushRef="#br0" timeOffset="35891.92">10924 7340 1003 0,'1'3'186'0,"4"2"122"0,-5 9-52 0,-6 5-42 0,-10 5-82 0,-8 1-38 0,-15 3-52 0,-4 2-14 0,-13-1-15 16,0 0-4-16,14-6-9 15,6-3-2-15,17-3-9 16,14 1-4-16,19 2-2 16,11 5 2-16,16 9 5 15,8 2 5-15,5-3 3 16,4 3 1-16,-7-3-23 16,-4-4-6-16,-3-10-90 15,-6-11-109-15,6-8 136 16</inkml:trace>
  <inkml:trace contextRef="#ctx0" brushRef="#br0" timeOffset="36300.83">11202 7138 766 0,'3'-2'167'0,"0"-7"224"0,5 6-186 0,6-8-27 0,6-2-44 0,14-4-47 0,10-5-20 16,8-2-16-16,1 4-6 0,1 7-16 0,-3 7-9 0,-14 10-13 0,-7 14-4 0,-9 10-1 15,-12 7 0-15,-5 17 1 0,-4 3 0 16,-10 8-1-1,4 2 0-15,1-1-2 16,3 3 1 0,6 7 0-16,3 3 0 0,6 7 3 15,-5 1 1-15,-3 0 2 16,-5-8 3-16,-8-7 4 16,-6-4 1-16,-5-6 2 0,-3 0-2 15,-7-5-2 1,-7-1-2-16,-7-6-2 15,-4-3-4-15,-5-19-50 16,1-8-56-16,-1-18 55 16</inkml:trace>
  <inkml:trace contextRef="#ctx0" brushRef="#br0" timeOffset="38522.49">9933 9291 659 0,'-12'6'166'15,"-3"0"103"-15,3-9-17 0,-3-3-34 0,4-5-64 0,0-5-29 0,0-1-35 0,-1 1-9 16,-9-1-26-16,-7 4-11 0,-4 11-25 0,-4 2-11 0,9 15-12 16,-1 8-5-16,4 15-4 15,10 6 1-15,6 4 1 16,10-6 2-16,13-7 2 16,4-12 1-16,10-10 2 15,2-8 2-15,9-8 3 16,-4-10 5-16,-6-9 18 15,-2-2 12-15,-12-3 25 16,-3 2 8-16,-10 0-9 16,-6 6-9-16,-5 6-29 15,-3 4-13-15,-2 14-16 16,4 11-6-16,6 12-4 16,3 5-7-16,12 6-52 15,6-1-53-15,16-3-209 0,6-7-121 16,23-10 237-1</inkml:trace>
  <inkml:trace contextRef="#ctx0" brushRef="#br0" timeOffset="39424.78">10387 9461 890 0,'0'-6'174'0,"-4"-1"168"0,-7 1-45 0,-7 6-87 0,-8 3-46 0,-1 7-81 0,1 7-35 0,-5 8-44 0,9 4-6 0,11 7-4 15,0 0-2 1,14-9 0-16,11-5 2 16,7-12 2-16,1-7 1 0,3-8 4 15,-3-8 2-15,0-12 13 16,-5-3 5-16,4-20 6 16,-5-7 3-16,4-17-10 15,-2-7 0 1,-4-14 20-16,-2-2 9 15,-12 5 14-15,-7 7-2 0,-6 31-25 16,-3 12-12-16,4 39-25 16,-1 16-9-16,-3 36-6 15,5 18-1-15,5 26 11 16,1 4-23-16,24-3-93 16,11-9-87-16,20-27-75 15,9-9 17-15,5-18 89 16,-2-10 87-16,3-15 75 15,-2-8 13-15,-13-11 32 0,-4-5 31 16,-19-2 65-16,-10-6 30 16,-15 0 34-16,-9 1-10 15,-18 5-56-15,-3 7-34 0,-10 16-65 16,2 14-24 0,-2 20-12-16,3 13-1 15,16 11 5-15,7-4 2 0,16-14-2 16,18-7 0-1,13-27 1-15,6-9 3 16,3-18 6-16,0-15 5 0,-6-18 1 16,-3-10 0-16,-3-18 3 15,-6-10 7-15,-2-7 23 16,-5-7 11-16,-8-3 16 16,-5 4-6-16,-6 25-25 15,-8 19-13-15,-4 45-26 16,-1 22-10-16,-3 43-5 15,-2 22 1-15,0 25 8 16,6 4 3-16,8-8 5 0,8-12 0 16,16-24 1-1,2-15 0-15,18-18-1 0,4-12 1 16,6-19 2-16,4-10 1 16,-2-10 1-1,3-3-1-15,-6 8-2 16,-6 5-2-16,-10 16-6 15,-6 10-20-15,-13 15-40 16,-2 10-10-16,-10-2 8 0,0-6 21 16,-6-17 58-16,1-12 37 15,-6-15 31-15,1-13 14 16,0-20 10-16,-1-5-16 16,9-11-35-16,1-3-16 15,18 4-33-15,6 7-7 0,5 12-25 16,7 2-42-16,7 10-117 15,1 1 113-15,15-13-8 16</inkml:trace>
  <inkml:trace contextRef="#ctx0" brushRef="#br0" timeOffset="39894.74">12579 9152 1299 0,'-13'0'134'0,"-4"13"74"0,-5 10-32 0,0 15-94 15,1 5-33-15,7 5-37 0,3-2-8 0,12-8-3 0,10-10 8 0,13-12 28 16,6-13 12-16,5-6 35 31,-2-8 15-31,-6-8 9 0,-5 0 4 16,-11-7-11-1,-10 0-10-15,-13 4-24 0,-10-1-14 16,-13 4-27-16,-11-3-15 16,2 6-20-16,0 0-29 15,14-4-71-15,14 12-82 0,21-13 98 16</inkml:trace>
  <inkml:trace contextRef="#ctx0" brushRef="#br0" timeOffset="40130.57">13235 8732 1708 0,'8'-23'164'0,"-14"2"108"0,-10 2-37 0,-20 4-79 0,-5 2-48 0,1 11-65 0,2 6-22 16,10 22-21-16,3 15-2 0,4 27-4 16,12 11-2-16,9 24 2 15,6 7 1-15,5 5-2 16,0-6-20-16,-5-15-69 16,1-8-62-16,-6-22-123 15,1-9-243-15,-1-32 310 16</inkml:trace>
  <inkml:trace contextRef="#ctx0" brushRef="#br0" timeOffset="40267.65">12959 9196 1228 0,'20'-19'146'0,"7"-1"172"0,6-1-256 0,5 1-6 0,11-2-37 16,0-2-3-16,-2 0-22 15,1 2-53-15,-18 2 37 16</inkml:trace>
  <inkml:trace contextRef="#ctx0" brushRef="#br0" timeOffset="40710.76">10310 10489 1192 0,'14'3'145'0,"2"2"113"0,2 12-150 0,2 9-22 0,1 18-57 0,2 9-11 0,1 1-11 0,-5 0-1 0,1-4-2 15,2-6-1 1,-3-12 0-16,5-7-2 16,-7-19 33-16,1-1 22 0,-7-17 57 15,0-12 21-15,1-16-3 16,4-10-15-16,-3-15-52 15,-4-9-20-15,4-5-32 16,4 0-3-16,5 4-79 16,10 9-67-16,10 15-158 15,11 9 140-15</inkml:trace>
  <inkml:trace contextRef="#ctx0" brushRef="#br0" timeOffset="41077.1">11755 10070 1629 0,'-8'-8'123'15,"-1"-3"35"-15,-13 1-21 0,-10 1-10 0,-7 1-57 0,-4 8-21 0,-7 0-33 0,1 11-4 16,9 8-5-1,4 6-5-15,16 10-7 16,5 4-3-16,6 12-1 0,6 1 3 16,3 9 4-16,0 6 0 15,-3-3 2-15,-1 4 1 16,-7-3 0-16,5-2 0 16,-3 1-1-16,6-2 0 15,4-1-2-15,7-4 1 16,6-8 1-16,2-5 0 0,8-12-3 15,-5-9-3 1,15-18-22-16,1-6-22 16,4-20-79-16,2-10-52 15,8-23 94-15</inkml:trace>
  <inkml:trace contextRef="#ctx0" brushRef="#br0" timeOffset="41293.37">12041 10057 1385 0,'-11'-8'159'0,"-3"2"138"0,1 11-37 0,-1 10-74 0,0 11-47 0,1 12-85 0,5 12-25 16,2 16-19-16,4 11-4 16,2 12-4-16,0-7-2 15,8-3-36-15,3-8-42 0,10-15-138 31,2-8-91-31,6-21 156 0</inkml:trace>
  <inkml:trace contextRef="#ctx0" brushRef="#br0" timeOffset="41515.96">12388 10407 1625 0,'-29'14'91'0,"-10"1"44"0,-7 0 5 0,-11 3-42 0,-4-1-23 0,4 0-57 16,7 7-10-16,18 6-8 15,16 6-2-15,26 4-4 16,4 1-2-16,22-3 0 16,5-5 1-16,8-8-32 15,-3-6-29-15,4-10-37 16,-2-6 42-16</inkml:trace>
  <inkml:trace contextRef="#ctx0" brushRef="#br0" timeOffset="41959.48">12634 10056 1183 0,'13'-8'163'0,"2"-3"117"16,3 1-86-16,-1 7-25 0,8 3-50 0,2 5-20 0,-2 3-34 0,-1 6-15 0,-5-3-20 15,-5 3-8-15,-3 3-14 16,-6 2-1 0,-3 7-5-16,-2 2 0 0,0 10-2 15,1 1 0-15,5 12 0 16,-2-6 0-16,7 7 1 15,1 4-1-15,-1-4 0 16,2 4 2 0,-10-2 0-16,-1 1 2 0,-4-3-1 15,-6-1 2 1,-6-5 0-16,3-1 0 0,-2-5 3 16,-7-4 0-16,-12-1 5 15,-7-1 1-15,-13-4 5 16,-2 0 5-16,0-6-1 15,-5-7-4-15,6-7-11 16,5-9-26-16,10-1-65 16,8 3-37-16,12 1-98 0,3 2-38 15,13 2 142 1</inkml:trace>
  <inkml:trace contextRef="#ctx0" brushRef="#br0" timeOffset="42847.37">9013 11707 536 0,'-15'11'138'0,"-9"0"137"0,8-7-158 0,-1 0-41 0,4-6-32 16,4 0 5-16,-2-1 12 16,11 3 4-16,0 0-5 15,1 0-8-15,12 7-10 16,-2 4-6-16,13 1-14 0,-1 1-5 15,9-4-12-15,9-7-2 16,5-2 2-16,2 0-1 16,-3-2 1-1,2 1-21-15,-15 1-119 0,-10 1-91 16,-14 3 109-16</inkml:trace>
  <inkml:trace contextRef="#ctx0" brushRef="#br0" timeOffset="43016.12">8925 12046 1432 0,'11'12'135'0,"0"6"84"0,5-9-77 0,1 4-39 0,1-4-52 0,-1-2-32 0,11-6-135 15,4-1-120-15,22-9 129 16</inkml:trace>
  <inkml:trace contextRef="#ctx0" brushRef="#br0" timeOffset="43544.92">9807 12260 598 0,'3'-5'166'0,"5"-4"114"0,-3-5-51 0,3-11-21 16,-2-4-52-16,0-9-15 0,-3-6-19 16,-3 2-13-16,-3 1-23 15,-8-5-14-15,-8 6-23 16,-4 9-12-16,-3 9-20 16,1 14-8-16,1 19-16 0,4 13-6 15,3 23-6-15,1 5 1 16,5 11 7-16,8-3 4 15,4-13 3 1,7-9 0-16,8-16 2 0,-2-9-1 0,2-18 4 16,-2-4 3-1,8-17 2-15,-1-5 1 16,2-5-2-16,3 3-2 16,-6-2 0-16,-6 10-3 15,-1 12-2-15,-7 7-2 16,2 10-55-16,-3 11-47 0,3 7-87 15,4 1-92-15,14-8 157 16</inkml:trace>
  <inkml:trace contextRef="#ctx0" brushRef="#br0" timeOffset="43916.14">10340 12055 1001 0,'-6'5'193'0,"-7"1"198"0,-3 5-70 0,-10 3-94 0,-12 1-54 0,-2-1-90 16,1-2-40-16,7-2-40 16,12 3-8-16,9-1-13 0,11 2-4 15,12 4-3-15,7-1 1 16,14-12 2-16,4-4 0 0,2-13 3 16,1-7 4-16,-3-16 8 31,0-4 6-31,-3-10 7 15,1-5 3-15,-6-14 11 0,-7-6 13 16,-13-8 15-16,-6 0 6 16,-12 0 6-16,-2 7-8 15,-7 10-9-15,3 22-5 16,4 29-19-16,-2 16-12 0,10 39-15 16,-5 3-5-1,3 33-1-15,-1 15 14 0,7 13-71 16,7 6-63-16,14-7-155 15,8-8 39-15,13-30 107 16</inkml:trace>
  <inkml:trace contextRef="#ctx0" brushRef="#br0" timeOffset="44499.03">10854 12144 729 0,'13'-43'214'0,"-2"-3"195"0,-17 2-114 0,-13-3-35 0,-13 9-67 0,-6 5-38 15,-3 20-70-15,0 12-31 0,2 31-48 16,3 12-15-16,7 23-32 16,7 9-5-16,14-8-45 15,8-6-13-15,21-24 19 16,6-10 6-16,20-23 59 0,3-11 18 16,4-19 9-16,0-11 5 15,-9-15 12-15,-5-12 7 16,-10-11 23-1,-5-11 9-15,-11-7 16 16,-1-6 3-16,-10 11-18 0,-3 10-7 16,2 30-22-16,-2 19-7 15,-2 31-16-15,-3 23-10 16,-4 28-11-16,-2 14-6 16,-2 27-14-16,4 10-14 15,2 1-7-15,7-5 0 16,10-23 22-16,3-13 16 0,9-33 9 15,-2-9 2-15,9-21 1 16,1-5 2 0,4-3 1-16,4-3-1 0,-2 5-1 15,1 4 1-15,-9 4-2 16,-4 6 0-16,-10 7-21 16,-6 4-6-16,-14 0 2 15,-2 2 2-15,-11-9 28 16,0-1 11-16,-3-11 27 15,0-6 22-15,6-11 28 16,5-10 7-16,17-11-22 16,10-8-21-16,15 2-34 15,14-6-12-15,8 4-9 16,12 2-2-16,6-5-62 0,-2 2-54 0,-2-4-542 16,7-1 424-1</inkml:trace>
  <inkml:trace contextRef="#ctx0" brushRef="#br0" timeOffset="44924.46">12159 11896 1032 0,'-13'27'104'0,"-5"6"79"0,-8 5-93 0,-2 7-35 16,-5 1-33-16,17 1-19 0,7-4-3 0,20-11-4 0,11-9 10 0,6-20 61 15,8-4 20-15,2-20 53 16,-6-7 14-16,-1-11-20 16,-9-4-2-16,-12-3-19 0,-9 5-14 15,-16 5-30-15,-12 1-18 16,-24 5-40-16,-2 3-44 15,-9 7-113-15,5 4-52 0,15 13 89 16</inkml:trace>
  <inkml:trace contextRef="#ctx0" brushRef="#br0" timeOffset="45160.86">12705 11524 1371 0,'3'-19'181'0,"-6"3"154"0,-11 2-58 0,-18 1-70 0,-6 5-53 0,-6 10-70 0,-5 9-32 0,8 14-36 16,3 8-9-16,12 19-11 16,10 13-5-16,8 22-4 15,6 7 1-15,5 12-12 16,7 1-44-16,-7-3-96 15,5-1-52-15,-3-13 95 16</inkml:trace>
  <inkml:trace contextRef="#ctx0" brushRef="#br0" timeOffset="45331.62">12396 12003 1226 0,'16'-16'178'0,"7"-1"218"0,7 6-304 0,6 2-23 0,7 1-51 0,3 1-9 16,-4-2-62-16,4 6-70 15,11-4 70-15</inkml:trace>
  <inkml:trace contextRef="#ctx0" brushRef="#br0" timeOffset="45615.57">12986 11910 1307 0,'3'0'92'16,"8"3"67"-16,3 10-55 0,0 20-33 0,7 6-16 0,-4 17-30 0,2 7-10 0,3 0-8 0,2 1-2 15,3-18 0-15,0-8 8 16,-5-21 48-1,-2-15 38-15,-3-23 44 0,1-9 4 16,2-25-26 0,-1-5-32-16,0-17-46 15,-3-10-12-15,3-6-21 16,-2-6-16-16,7 19-74 0,-4 5-81 16,6 28 83-16</inkml:trace>
  <inkml:trace contextRef="#ctx0" brushRef="#br0" timeOffset="46129.06">14207 11513 1312 0,'5'-7'166'0,"-2"1"102"15,-11-5-56-15,-2 2-19 0,-9-7-57 0,-6 0-29 0,-8-6-45 0,-5 1-19 16,-1 3-28-16,2 3-9 16,7 7-7-16,4 8-4 15,5 10-9-15,4 10-2 16,4 14-3-16,2 7 1 0,8 14 8 16,3 3 3-1,0 8 4-15,-2 5 2 0,-7 8 1 16,-4 6 0-16,-4 7 0 15,-5 1 0-15,1 6-1 16,4-1-1 0,3-5-2-16,6-8-5 0,14-14-18 15,5-14-5-15,10-21-8 16,10-9 0-16,7-24-38 16,5-11-52-16,4-19-56 15,4-10-93-15,4-15 154 16</inkml:trace>
  <inkml:trace contextRef="#ctx0" brushRef="#br0" timeOffset="46425.29">14242 12003 886 0,'-19'11'205'16,"3"0"250"-16,-5 3-238 0,-1 4-26 0,0 7-74 0,5 8-37 0,7 3-61 0,9-1-17 15,12 1-8-15,6-6-4 16,18-6-2-16,3-10 1 16,4-11 18-16,6-9 19 15,-7-11 39-15,-8-7 7 16,-8-3 21-16,-9-1-3 16,-19-7-20-16,-5 8 5 15,-19 1-35-15,-8-4-13 0,-15 0-44 16,-12-2-38-16,4-1-58 15,-2-5-53-15,32 14-163 16,18 6 188-16</inkml:trace>
  <inkml:trace contextRef="#ctx0" brushRef="#br0" timeOffset="46862.37">14630 11532 706 0,'22'-29'166'0,"-3"2"116"0,-8 13-30 0,-7 3-30 0,-4 10-67 0,4 2-33 0,-3 10-50 16,1 5-16-16,1 6-20 0,5 3-8 16,1 2-16-16,4-2-5 15,3 1-2-15,-2-1-1 0,-2 2 0 16,-7-2 0-16,-5 6 1 15,-5 4-1-15,-15 12-1 16,-2 4-1-16,-2 9-1 16,1 4-1-16,4 4 0 15,6-1-2-15,10-3-2 16,4-1 1 0,10-3 1-16,2-3 2 15,0-2 0-15,-2-3 1 0,-10-3 5 16,-1-2 1-16,-14-6 8 15,-10-1 2-15,-12-4 4 16,-8-3 17-16,-11-3 4 16,-2-8-4-16,-3-3-30 15,0-6-37-15,-8-7-65 16,2-1-41-16,3-7-307 16,3-7 279-16</inkml:trace>
  <inkml:trace contextRef="#ctx0" brushRef="#br0" timeOffset="47371.9">9935 12874 1334 0,'-7'0'91'0,"-2"1"67"0,-2 4-2 0,0 0-23 0,1-1-1 16,9 6-44-16,1 1-15 0,8 16-14 0,1 6-12 0,5 24-5 16,-6 7-9-1,-1 17-18-15,-7 2-4 16,-11-2-63-16,-1-6-47 16,1-15-132-16,4-11-212 15,-1-22 260-15</inkml:trace>
  <inkml:trace contextRef="#ctx0" brushRef="#br0" timeOffset="47567.94">9649 13195 1373 0,'0'-1'111'0,"5"-4"90"0,8-3-35 0,12-3-64 0,9 0-4 0,17 0-42 0,3 0-20 16,20 3-27-16,5-1-2 15,1 6-115 1,4-2-101-16,-5 2 116 16</inkml:trace>
  <inkml:trace contextRef="#ctx0" brushRef="#br0" timeOffset="47882.42">10733 12719 1332 0,'14'0'134'0,"2"2"114"16,-11 9-41-16,-2 6-28 0,-3 11-24 0,-3 10-53 0,-8 2-24 15,-5 10-41-15,-6 7-16 0,-7 6-14 16,-1 3-4-16,0 4-7 15,4-1-3-15,11-14-6 16,6-6-2-16,9-19-4 16,8-6 0-1,11-13 2-15,11-3 3 0,11-4 6 16,9-4 2-16,5 0 6 16,2 0-29-16,-11 0-75 15,0-7-61-15,-18-6 73 16</inkml:trace>
  <inkml:trace contextRef="#ctx0" brushRef="#br0" timeOffset="48099.65">10911 13028 1230 0,'-4'29'256'0,"-8"5"302"0,3 12-320 0,4 3-40 0,-1 3-91 0,6 0-40 0,3 0-50 15,-3-1-9-15,0-1-8 16,0-3-10 0,2 2-63-16,1-5-38 15,9 0-163-15,4-3 148 16</inkml:trace>
  <inkml:trace contextRef="#ctx0" brushRef="#br0" timeOffset="49061.84">11495 12673 1011 0,'-5'-14'157'0,"4"3"131"0,-3 6-47 0,-5 4-24 0,6 9-36 0,0 9-32 15,3 10-56-15,0 11-18 16,3 23-36-16,0 5-18 16,-3 16-15-16,0 10-1 0,-5 9-1 15,-7 3-1-15,-9-2-29 16,4-4-35-16,-4-20-109 15,6-15-51 1,11-27-90-16,0-17-65 16,10-22 226-16</inkml:trace>
  <inkml:trace contextRef="#ctx0" brushRef="#br0" timeOffset="49362.58">11863 13050 757 0,'-2'7'175'0,"-8"4"203"0,-5 1-98 0,-14 4-60 0,-1 3-38 0,-12-3-62 0,1 3-33 0,-2-2-45 0,-1-4-15 15,12-7-23 1,7 0 0-16,16-4-1 15,10 4 1-15,20 7 9 16,6 7-2-16,15 9-2 16,2 5 1-16,10 15-8 0,0-5-2 15,2 7-18 1,1-2-41-16,-8-5-113 16,2 2-397-16,-10-7 349 0</inkml:trace>
  <inkml:trace contextRef="#ctx0" brushRef="#br0" timeOffset="67476.7">8903 14478 828 0,'-6'-2'151'0,"4"0"135"0,-1 4-104 0,3 0-10 0,2 2-45 0,2 4-16 0,6 3-37 0,7 3-13 16,7-1-22-16,3 3-11 15,9-4-12-15,3-1-4 16,2-6-7-16,5 0 0 16,-2-5 0-16,-1-5 0 15,-10 0-88-15,-6-1-68 16,-11 3 81-16</inkml:trace>
  <inkml:trace contextRef="#ctx0" brushRef="#br0" timeOffset="67649.3">8887 14728 1511 0,'-9'24'156'0,"-1"-2"93"0,13-8-77 0,8-4-24 0,15-9-55 0,2-1-23 0,12-6-39 15,2-2-32-15,10-5 247 16,13 4-183-16</inkml:trace>
  <inkml:trace contextRef="#ctx0" brushRef="#br0" timeOffset="68291.96">10411 14561 840 0,'0'11'137'0,"0"-3"146"0,0-3-53 0,-1-1-18 0,-1-2-19 0,-11-2-44 0,-2 2-28 16,-11-2-55-16,-8 3-18 0,-4 6-28 0,-2-2-8 15,1 0-11-15,9 4-5 0,6 1-4 16,12-3-5-16,12 4-6 16,11 4-1-1,16-3 8-15,2 3 5 16,8 4 12-16,-6-4 5 0,1 9-1 31,-5-3 1-31,-2 6 1 0,-8 5 4 0,-7 3 5 16,-10 2 2-16,-13 4-1 15,-7-1-2 1,-7 1-5-16,0-5-3 0,-6-8-5 16,-8-4-1-16,-2-11-19 15,-4-8-12-15,-2-18-75 16,2-9-38-16,7-21-98 15,9-11-95-15,18-18 197 16</inkml:trace>
  <inkml:trace contextRef="#ctx0" brushRef="#br0" timeOffset="68517.53">10307 14036 1261 0,'11'-3'146'0,"-1"14"126"15,-4 16-27-15,0 17-74 0,-1 14-30 0,0 23-65 0,-2 5-24 0,-3 15-34 0,-5-1-4 0,-1 1-8 0,-5-4-2 16,1 12-22-16,2 0-31 16,2 3-103-16,4-5-75 15,2-19-324-15,4-7 315 0</inkml:trace>
  <inkml:trace contextRef="#ctx0" brushRef="#br0" timeOffset="69048.27">11009 14835 1232 0,'-8'-20'140'0,"-3"-2"114"0,-1 0-24 0,-6-3-61 0,-7-7-25 0,-10 5-55 0,-3 4-24 0,-1 7-35 0,-2 6-12 16,11 15-10-16,0 9-5 0,8 24-13 16,3 6-2-16,16 19-2 15,3 7 1-15,12-2 6 16,6-5 1-16,12-13 1 16,0-9-1-16,0-17-4 15,0-12-1-15,-8-21 1 16,0-12 1-16,1-24 5 15,-4-15 3-15,2-17 2 0,3-1 3 16,-7 3 8 0,5 5 5-16,-8 20 12 0,0 10 11 15,-3 26 18 1,-6 12 1-16,0 25-6 16,-4 11-11-16,-1 28-20 15,-1 6-8-15,1 18-9 0,0 4-3 16,6-6-29-16,8-1-30 15,7-20-87-15,7-11-67 16,9-22 110-16</inkml:trace>
  <inkml:trace contextRef="#ctx0" brushRef="#br0" timeOffset="70731.25">11525 14695 343 0,'0'-1'105'0,"-3"-3"96"0,3 4-29 0,3 0-39 0,-3 0-12 0,2 0 2 0,-2 0 5 0,-2 4-3 0,0-1-5 15,-4 6-17 1,1-3-4-16,-4 7-16 16,-5 1-15-16,3 7-28 15,-5 4-13-15,-2 3-20 16,0 9-5-16,2 7-4 15,5 5-4-15,17 4-1 16,11-1-1-16,21-6 0 0,3-2 1 16,11-12 2-1,0-4 3-15,-3-17 2 16,-1-9 8-16,-12-12 18 16,-3-9 15-16,-6-14 19 0,-3-9-2 15,-9-13-6 1,-5-15-11-16,-9-6-15 0,-4-1 2 15,-17 6 9-15,-9 2 8 16,-13 15 2-16,-9 10-5 0,-10 13-25 16,-4 12-21-1,-1 19-73-15,-5 11-54 0,14 17-177 16,5 13 167 0</inkml:trace>
  <inkml:trace contextRef="#ctx0" brushRef="#br0" timeOffset="72577.05">18219 6739 898 0,'4'-5'45'0,"6"-4"43"16,4-7-69-16,-3-1 41 0,-8 1 22 0,-9-3 33 16,-5 0 8-16,-18-1-30 15,0-2-22-15,-9-8-39 16,-2 1-14-16,-2 2 6 15,2 4 12-15,-4 7 19 16,3 5 4-16,-2 12-13 16,-4 7-11-16,6 18-14 15,0 2-4-15,3 13-7 0,0 5-7 16,7 6-8 0,2 6-4-16,14 18-1 0,5 9 0 15,10 19 3 1,10 8 2-16,7-5 2 0,7 4 0 15,7-9 3-15,1-2 0 16,6 2 1 0,3 4 0-16,9-7-1 0,5-3-2 15,16-12-2-15,13-8 0 16,14-17 0-16,1-5 0 16,0-7 4-16,-5-4 3 0,-1-2 5 15,9 2 1 1,16-7 3-16,9-1-1 0,-1-2-4 15,-8-3-2-15,2 0-4 16,6 0-1-16,5-4 0 16,5 4-2-16,-7-4 0 15,-2-3 0-15,13-10 1 16,2-4 1-16,8-9 0 16,-4 0 0-16,8 3 1 15,3 8 1-15,-1 10-2 16,-4 4 0-16,-12 13 0 15,-4 6 0-15,-11 8-5 16,-2 10-14-16,-24 7-14 16,-9 4 0-16,-8-2 1 15,2-2 15-15,10-11 14 16,7 1 1-16,-1-14 4 0,-3 1 1 16,-10 5 2-16,0-1 1 15,-7 5 1-15,6 7 0 16,2 2-2-16,-6 3-1 15,0 5-2-15,-8-2-1 16,-8-1-1-16,5 0-2 16,0-7 0-16,7-2 0 15,8 1 2-15,6 1 0 16,4-1 0-16,-1-2 3 0,0-12 2 16,-9-3 3-1,12-11 26-15,5-3 1 16,12-5 7-16,2-1-1 15,-1-2-27-15,-5-4-2 0,-7 2-10 16,5 1-2-16,4-6-50 16,9 0-39-16,-7-20 48 0</inkml:trace>
  <inkml:trace contextRef="#ctx0" brushRef="#br0" timeOffset="73531.47">19608 6285 1232 0,'-22'-2'123'0,"5"-1"179"0,6 2-253 0,11 1-10 0,13 1-27 0,12 4-20 0,27 4-5 16,13 6 1-16,15 8 2 16,18 10 1-1,31 8 3-15,10-3 1 0,22-9 1 16,11-6 1-16,20-12 0 15,6-9 0 1,10-5 3-16,14-7 5 0,-17 1 11 16,5 4 7-16,16 3 7 15,-13 2-5-15,-8 0-6 16,-2-6-8-16,-10-8-5 16,-13-10 0-16,-2-18 1 15,-6-9 2-15,-13-15 1 16,-3-8-1-16,-18-5-3 15,-15-1-2-15,-14 5-2 0,-4 6-1 16,-2 11 0-16,-2-1-1 16,-8 15-1-1,-2 11-2-15,-7 19-2 0,-2 11 0 16,5 20 1-16,0 13 1 16,6 14 3-16,-10 7 0 15,-12 9 1-15,-19-2 0 16,-23 11-23-16,-7 4-4 15,-24 1 11-15</inkml:trace>
  <inkml:trace contextRef="#ctx0" brushRef="#br0" timeOffset="77382.99">12681 14813 371 0,'-1'0'53'0,"-1"-3"68"15,2-5 15-15,2-1 21 0,6 1 4 0,-2-3-1 0,0 3-5 0,-6 8-7 16,0 3-8-1,-5 11-33-15,-1 2-19 0,-3 13-44 16,4 5-19-16,-4 10-16 16,2 9-5-16,1 10-1 15,-5 1-1-15,1 6-1 16,3-4 1-16,-3-9-1 16,2-7-15-16,2-12-71 15,-4-10-79-15,4-10 84 0</inkml:trace>
  <inkml:trace contextRef="#ctx0" brushRef="#br0" timeOffset="77619.75">12490 14952 946 0,'-12'-8'108'0,"1"4"97"0,6 2-19 0,3 5-43 0,2 8-14 0,13 10-42 0,3 2-18 16,11 3-25-16,6-1-13 16,3-3-15-16,4-3-6 15,10-7-6-15,5-2-2 0,2-4 1 16,3-4 5-16,-11-2-95 16,-7-5-113-16,3 0 117 15</inkml:trace>
  <inkml:trace contextRef="#ctx0" brushRef="#br0" timeOffset="78515.97">13519 14940 429 0,'11'-7'113'0,"-1"-1"118"0,2-1-37 0,-4-1-42 0,-3 4-17 0,-2 0-15 0,3 0 0 15,-4 6 6-15,-1 0-1 16,-1 12-11-16,-9 2-11 15,4 15-34-15,-7 5-13 16,-4 15-24-16,-6 7-11 16,-15 19-10-16,-4 7-4 0,-8 13-4 15,5-4-1 1,3-12-3-16,8-11-3 16,8-21 0-16,3-10-1 0,12-22-4 15,9-4-2-15,10-11-2 16,9-4 1-16,10-3 6 15,2 1 4-15,9 6 3 16,2 0 1-16,7 8 0 16,1 1-1-16,-5-2-1 15,0 1 0-15,-8-2-28 16,1 2-56-16,-6 0-96 16,-4-4-81-16,-8 0-206 15,0-4 262-15</inkml:trace>
  <inkml:trace contextRef="#ctx0" brushRef="#br0" timeOffset="78714.71">13650 15337 1040 0,'-8'0'169'0,"0"6"141"15,7 16-92-15,-1 8-27 0,2 14-45 0,0 2-26 16,2 9-51-16,-2 4-21 0,0 7-28 15,-2 8-10-15,-1 7-6 16,-3 2-2-16,2 7-15 16,3 0-40-16,1 5-127 15,3 1-125-15,8-6 155 16</inkml:trace>
  <inkml:trace contextRef="#ctx0" brushRef="#br0" timeOffset="79914.89">14690 15648 445 0,'14'0'154'0,"-5"-2"159"0,-1 2-17 0,-5 2-63 16,-3-1-33-16,-4 2-52 0,-6-3-22 0,-4 0-36 0,-2 0-13 0,-11-3-22 15,-3 3-12 1,-4 0-17-16,-9 0-9 0,7 8-10 15,1-2-5-15,8 5-5 16,5 2-4 0,11 0-5-16,6-1-3 15,8 1-3-15,10 0 2 0,11 1 5 16,3 2 6-16,7 1 6 16,4 0 2-16,3 5 2 15,-3 2 1-15,-10 3 13 16,-2 1 6-16,-17 7 14 15,-9-4 3-15,-11 6-6 16,-9-1-3-16,-10-5-8 16,-8-4 2-16,-8-3-4 15,2-4-6-15,-5-9-6 16,3-4-7-16,-1-12-4 16,-2-12 0-16,11-10-9 15,-3-6-9-15,21-5-52 16,5 3-42-16,9-6-119 0,22 7-143 15,9-6 211-15</inkml:trace>
  <inkml:trace contextRef="#ctx0" brushRef="#br0" timeOffset="80180.14">14552 15340 1347 0,'-11'-6'98'0,"-1"0"70"0,-1 2 2 0,4 6-27 0,2 7-24 0,7 6-55 16,2 2-20-16,9 16-23 15,3 5-4-15,3 16-7 16,4 7-2-16,-10 10-2 16,-3 14 0-16,-8 18-2 15,-5 12-1-15,-7 14-52 16,-1 4-32-16,-4 1-58 15,-1-10-43-15,12-15-60 16,-2-14-54-16,8-26 163 16</inkml:trace>
  <inkml:trace contextRef="#ctx0" brushRef="#br0" timeOffset="82528.5">22369 12237 961 0,'-38'4'149'0,"-1"-1"240"0,-4-3-345 0,-1 0-14 0,5 0-23 0,7-6 4 0,10 0 14 15,11-7 0-15,22-1-4 16,10-3-6-16,31 2-17 16,11 4 2-16,19 8 12 15,3 2 3-15,13 9 6 16,9 1-2-16,29 1-3 15,12 1-4-15,-1 0-3 16,4-2 1-16,-17-4 33 16,2 3 12-16,-18-4 17 15,-17 4 4-15,-34-1-17 16,-23 2-7-16,-36-3 5 16,-10 5-4-16,-37 0-41 15,-29 2-21-15,-57 4-59 0,-18 5-7 16,-18 2 25-16,-2 1 15 15,5-7 30 1,7-4 1-16,12-6-1 0,22-3 0 16,40-1 13-16,22-1 10 15,26 4-1-15,20-1-2 0,37 0-11 32,15 1-9-32,47-3-4 0,24 3 0 15,40-12-33-15,4-3-31 16,6-5-107-16,-6 1-165 15,-29-1 200-15</inkml:trace>
  <inkml:trace contextRef="#ctx0" brushRef="#br0" timeOffset="83812.84">15311 15928 375 0,'0'2'80'16,"-1"0"87"-16,-3-1-5 0,-3 5-19 0,2-2-12 0,-3 3-17 0,3-3-6 0,4-3-19 15,-4-2-11-15,5-7-25 16,1-3 0-16,4-7 6 16,-2 3 3-1,0-9 3-15,-1 3-6 16,-4 2-9-16,-1 4-6 0,-9 1-9 16,-1 4-6-16,-7 1-13 15,-1 5-7-15,-3 6-12 16,-1 6-12-16,3 12-21 15,-2 9-9-15,9 17-23 16,2 6-9-16,7 12 1 16,4 2 9-16,4-4 28 15,1-7 19-15,9-12 17 16,4-15-1-16,6-11 2 16,0-9 2-16,5-20 15 0,3-7 10 15,0-19 29 1,5-5 13-16,-7-12 21 15,-1-5 4-15,-8 0 0 16,-5 5-5-16,-14 13-14 0,-3 1-6 16,-8 11-22-16,-2 4-10 0,2 17-18 15,0 3-9 1,10 20-10 0,1 9-4-16,8 26-2 0,1 14 0 15,8 16 5-15,-1 8 2 16,3-3 0-16,2-6 1 15,6-8-49-15,-1-12-28 0,6-15-78 16,-2-15-59 0,-5-22-246-16,-1-12 271 15</inkml:trace>
  <inkml:trace contextRef="#ctx0" brushRef="#br0" timeOffset="84017.55">15748 15727 1640 0,'0'15'135'16,"0"17"85"-16,0 9-18 0,-1 20-75 0,-4 10-36 0,-1 7-63 0,4 4-19 0,2-2-9 0,5-1-26 15,4 3-118 1,7-2-62-16,9-4 94 15</inkml:trace>
  <inkml:trace contextRef="#ctx0" brushRef="#br0" timeOffset="126873.62">9698 8652 812 0,'-11'-9'80'0,"-3"4"46"0,3 5-23 0,-3 1-30 0,-5 1 2 0,3 3 18 0,-1 1 0 0,-1 0-9 0,6 2 0 0,-3 3 1 0,1 2 5 15,-10 1 8-15,-4 0-3 0,-14 2-17 16,-9 1-12-16,-7-4-25 16,-1 1-10-1,4-8-18-15,5 2-4 0,7-5-6 16,7 7-3-16,7 3-5 15,6 4-4-15,10 18-8 16,7 7 0-16,6 26 2 16,3 12 1-16,8 25 8 15,0 10 2-15,-3 17 4 0,0 12 0 16,-4 12 0-16,-4 9-2 16,0 9-16-1,-3-4-6-15,2-7-2 16,-1-9 1-16,4-23 13 15,1-5 5-15,11-25 4 16,7-9 0-16,5-12-1 0,12-7 0 16,14-10-3-16,13-10-1 15,23-9 1-15,2-4 0 16,10-9 4 0,-7-5 18-16,1-1-95 0,14 5-74 15,24 3 91-15</inkml:trace>
  <inkml:trace contextRef="#ctx0" brushRef="#br0" timeOffset="127596.63">13453 8302 572 0,'-16'3'134'0,"3"0"176"0,4 2-106 0,6 0-28 0,-2-1-25 0,5 0-53 0,3 0-24 0,11-4-41 16,8 0-15-16,10-1-10 0,7-6-1 0,9 1 3 0,4 0 3 0,-2 6 3 15,-2 3 1-15,-6 14-1 16,-7 10 0-16,-18 22-3 16,-4 9-2-16,-13 37-4 15,-11 11-3-15,-8 45-5 16,-3 19-14-16,-5 23-39 15,3 2-7 1,4-15-2-16,2-13 10 0,4-23 38 16,3-12 9-16,-8-20 8 15,0-6 3-15,-7-15 11 16,-6-1 11-16,-6-13 9 16,-9-9 3-16,0-13-7 15,4-7-11-15,5-10-15 0,3-1-3 16,9 0-4-16,2 2-4 15,6 7-6-15,1 3-8 16,1 4-28-16,4 3-19 0,-1-4-38 16,-1-2-31-1,-8-9-127-15,-2-3 154 0</inkml:trace>
  <inkml:trace contextRef="#ctx0" brushRef="#br0" timeOffset="149089.98">9351 15660 1002 0,'-32'22'93'0,"6"-1"46"0,4 1-46 16,6 2-52-16,5-1-21 0,4-4-10 0,0 2-1 0,8-9-4 0,7 1-1 15,11-7-1-15,12 1 1 0,22-7 1 16,3 0 2-16,17-5 7 16,3 2 10-1,-5 3 12-15,11 1 2 16,1 10 36-16,13 3-10 16,10 9-14-1,-3 2-3-15,-4 5-43 0,-11 3-2 16,4 0-2-16,-1 2 1 15,15-7-2-15,12 2 0 0,-2-5-1 16,-4 0 1-16,-13 4 1 16,-6 1 0-16,-5 8 0 15,7 7 0-15,5 1-1 16,0 8 1-16,-5-1 0 16,0-1-1-16,1-7-3 15,14-9-1-15,21-19-3 16,8-9-2-16,5-10 22 15,-2-7 10-15,11 1 13 16,0 2 5-16,-8 7-16 16,6 9-7-16,-7 4-10 15,7 3-3-15,2 7-1 16,-9 0 0-16,-5-1 0 16,-5 4 0-16,8-8 0 15,1 0-1-15,-13 0 0 16,-12 1 1-16,-1 3-2 0,11-5 1 15,4 0 1 1,5-1 0-16,-1-6 0 0,1-3 1 16,18-8-3-1,4-6 0-15,15-7-1 0,6-10-36 16,20-11 25-16</inkml:trace>
  <inkml:trace contextRef="#ctx0" brushRef="#br0" timeOffset="158295.79">3722 8296 864 0,'-3'-2'109'0,"-3"0"81"0,6-1-75 0,0-3-18 16,4 1-9-16,0-1 10 0,-3 3-1 0,1 3-2 0,-2 1-15 0,-5 9-11 15,-12 4-21 1,-4 8-7-16,-12 6-11 16,-5 4-4-16,-6 7-12 15,-6-1-3-15,-4 5-7 0,-6-2-2 16,8-3-1-16,1-2-1 15,15-8-3-15,12-1 1 16,15-2 1 0,1 2 1-16,6-2 4 15,-1 1 2-15,-5 5 1 0,4 7-1 0,-7 14-2 16,-2 6 0 0,-1 20-1-16,-2 8-1 0,7 9-2 15,-1 4 0-15,2 7-1 16,4-2 0-1,4 5 1-15,0-3 0 0,11-13 0 16,3-8-1-16,9-20 0 16,1-9-1-16,8-12-1 15,6-4-1-15,9-10 0 16,6-2 1-16,9-4 0 16,-5-4 2-16,1-2 1 15,-3 1 0-15,-3-2-18 16,-1 2-27-16,1 3-88 15,0 2-98-15,-3-7 123 16</inkml:trace>
  <inkml:trace contextRef="#ctx0" brushRef="#br0" timeOffset="159830.4">2747 9794 637 0,'11'-13'30'0,"3"-7"1"0,4-6-10 0,4-4-21 0,-8 2 0 0,0 3 3 0,-1 1 21 0,-5 12 99 16,-7 10 36-16,-1 2 47 15,-1-9-7-15,-9 9-74 16,-2 1-27-16,-1 1-32 16,2-2-2-16,-3 0 0 15,4 0-2-15,-5 0-9 16,-1 0-12-16,-9 4-22 16,-1 0-8-16,-8 8-8 15,-4 2-1-15,-14 10-2 16,-2 6-1-16,0 11-1 15,1 5 0-15,7 6-1 16,5 3 0-16,3 5-1 16,3 3-1-16,5 5 1 15,4 3 0-15,-1 8 1 0,-2 4 0 0,-2 18 1 32,3 8-1-32,-12 8 1 15,1 2 0-15,-10 16-1 0,1 0 0 16,6 13-1-16,1-3 1 15,12-1 0-15,4 3 1 16,9-4 1-16,8 1-1 16,4 4 0-16,4-5 0 15,4 6 2-15,0 5-1 16,-4 5 1-16,0-4 0 16,1 3-2-16,2-2 1 15,5 5 0-15,2-2-1 0,1 2-1 16,1-3-2-16,4 2-2 15,2-2 1-15,8 0 1 16,6-4 0-16,7 1 3 16,10-2 0-1,-5-3 0-15,7-10 1 0,1-7 1 16,-5 2 0-16,4-4-2 16,-5 0 2-16,4-11 0 15,4-5 0-15,13-3 2 16,3 0 0-16,10-5-2 15,6-3 1-15,-9-16 0 16,0-2 0-16,0-9 2 16,-2-6-1-16,5 3 0 15,5 0-1-15,10-4 1 16,0-3 1-16,1-11-2 16,-2-1 2-16,-8-8-2 15,5 0-1-15,5-7 0 16,10-6-1-16,3-4-1 15,-2-3-2-15,-3-2 1 16,-3 1 0-16,11-1 2 0,10 0-1 16,-1 0 1-16,1 4 0 15,-15-4 0-15,-4 2 0 0,7-4-2 16,5-7 0-16,3-6-2 16,-2-10-1-16,-12-10 2 15,1-4 0-15,11-13 1 16,8 0 1-16,6-7 1 15,-6-3 0 1,-7 1 1-16,-3 1 1 0,9-1 1 16,3 5 1-1,-3 2 0-15,-11-1 2 16,-13 4 3-16,-1-6 0 0,3 0-1 16,5-2 1-16,-2-3 4 15,-2-5 5-15,-9-5 8 16,-1 1 5-16,6-5 1 15,4 1-2-15,2 10-3 16,-6 6-4-16,-19 10-6 0,-16 8-4 16,-20 12-3-16,-5 0-2 15,-8 9-1 1,-2-2-1-16,4-3-2 16,7-9 0-16,19-12 3 15,12-12 15-15,21-8 32 16,7-4 12-16,-3-6 1 15,-8 1-13-15,-15-4-29 16,-12 7-9-16,-17-1-45 0,-12 7-49 16,-18 5-122-16,-8 8-76 15,-12 7 140-15</inkml:trace>
  <inkml:trace contextRef="#ctx0" brushRef="#br0" timeOffset="160292.63">8651 15827 1696 0,'23'-11'60'0,"4"-6"-11"0,12-5-22 0,-1-5-23 0,2 0-3 0,1 2-1 15,-5 3 0-15,2 8 0 16,-5 8 0-16,-3 7-1 16,-3 10 1-16,6 5 2 15,2 1 1-15,12 4 4 16,10-7 1-16,17-3 13 0,13 0 14 15,1-9 31 1,-6-1 11-16,-9 2 10 0,-18-3-7 16,-6 8-20-16,-11-1-10 15,-19 4-9-15,-7 4-1 16,-17 12 0-16,-9 9-1 0,-14 23-13 16,-10 9-5-16,-16 10-10 15,-7 8-2-15,-26 0-9 16,-6 1-2-16,-10 11-43 15,-4 3-43-15,11 16 52 16</inkml:trace>
  <inkml:trace contextRef="#ctx0" brushRef="#br0" timeOffset="174135.77">6587 9373 205 0,'-8'1'86'0,"-1"1"67"15,2-2-17-15,4 0-4 0,2 1-2 0,1 4 2 0,0 0 12 0,-3 4 0 0,-7 4-20 16,-3 3-13-16,1 6-41 15,-4-3-15-15,3 3-30 16,2-2-13-16,10-10-13 16,2-2 1-16,10-10 11 15,4-4 10-15,11-4 14 0,3-5 3 16,10 5-7-16,7 1-2 16,5 2-7-16,2 6-5 15,-2 1-7-15,2 4-6 16,6 6-4-16,-4 3 0 15,11 5-2 1,8-5 0-16,18-2 11 0,10-8 3 16,6-6 5-16,0-5 4 0,-14-4-7 31,-5 2 0-31,-5 4-1 0,3 6-1 16,-5 5 1-16,-14 7-7 15,-21 10-85-15,-22 5-85 0,-25 11 85 16</inkml:trace>
  <inkml:trace contextRef="#ctx0" brushRef="#br0" timeOffset="186403.87">3667 8445 1036 0,'-6'0'120'16,"2"2"85"-16,-5 11-67 0,-2 4-18 16,-6 10 0-16,-4 0 2 0,2-9-29 0,0-3-20 0,10-12-40 15,-1-5-15-15,9-9-13 16,1-5-1-16,-5-7-1 15,5-2 0-15,-6-5 0 16,-4 3 1-16,-7-6 0 16,-10 3-1-16,-16 3 0 15,-12 0 0-15,-11 3-1 16,-10 1 0-16,-3-2 0 16,5-1 1-16,8-2 0 15,1 3 0-15,4-2-1 0,-1 2 0 16,-6 3 0-1,1 4 2-15,-11 6-1 0,3 1 0 16,2 9-3-16,5 2 0 16,8 2-3-16,3 7-2 15,-4 0-1-15,1 10-2 16,-3 5 0-16,-7 3-2 0,1 14 2 16,-4 8 1-1,9 14 1-15,2 6 1 16,20 12-1-16,-4 4 0 15,14 2 1-15,-1-7-1 16,5 7 1-16,3-4 0 16,1 14 0-16,0 8 0 0,-4 7 2 15,1 2 1 1,-11-2 1-16,8 1 0 0,-5 5 1 16,4 5-2-16,3 4 0 15,1-4 0-15,9 0 0 16,4 1 1-16,3-1 1 15,3 5-1-15,3-3 0 16,4-1-1-16,2-4 0 16,-1 6 0-16,8 2-2 15,-1 0-1-15,5-5-1 16,4-3 0-16,5-9 3 16,-4 9 1-16,5-1 2 0,-3-1 0 15,1 3 2 1,-2-2-1-16,-1-4 0 15,-9 6 0-15,0 2 0 16,-5 2 0-16,-4-7 1 0,1-1-1 16,-4 1-1-16,-8 5 1 15,-2 8 0-15,-9 6-1 16,6-1 0-16,0 3 0 0,-5 2-3 16,1 3-12-16,-2 6-25 15,-3 0-5-15,9-4-2 16,-4 6 11-16,9-7 26 15,5-2 5 1,6-7 4-16,2-7-1 16,7-3 2-16,8 2 0 0,0-10 2 15,3 1 1-15,11-7 0 16,0 3 1-16,4 6-2 16,1 1-1-16,6-1-1 15,-1-4 0-15,10 1-1 16,2-4-1-16,3-2-1 15,5-1 2-15,2-11-2 16,9-7 0-16,16-6 2 0,6-7-1 16,1 2 2-16,3 3-2 15,-6-1 1-15,-1 1 0 16,22-1 0-16,6-4 1 0,13-9-2 31,3 0 2-31,2-3-3 16,6-2 1-16,10-3 2 15,-1-1 0-15,-4-7 10 0,3-3 3 16,4-7 4-16,5 0 3 16,2-1-6-16,2-6-3 15,-1 4-5-15,4 2-3 16,0-3-2-16,-2-1-1 16,3-2 1-16,-1-7 1 15,-1-7-1-15,-2-4 0 16,7-12-1-16,-4-1-1 0,4-7 1 15,2 0 1 1,2 0 6-16,-2-5 1 16,4 0 3-16,3 0 0 0,-9 4-2 15,-1-2 0-15,0 6-4 16,3 0-1-16,-4-1-1 16,4-1-2-16,2-4-1 15,-2-3-2-15,4-12 0 16,3-4-2-16,5-11-1 15,9-9 1-15,-6-6 1 16,-2-2 2-16,6-1 3 16,-2 1 2-16,-17-1 3 15,8 4 3-15,-6 1 1 0,-9 1 0 16,1 2-4-16,-10-3-3 16,-1 2-3-1,-4-6 0-15,5-1-1 16,-4 1 0-16,-9 2 0 15,-4 4 2-15,2 5 1 16,-4-1-1-16,-3 3 1 0,-11-1-1 16,-13 3-1-16,1 3 1 15,1 2 0-15,-2 5 1 16,-9 5-2-16,-11 2 0 0,-11 4 0 16,1 0-1-16,-1-2 1 15,7-1 1-15,3-7 1 16,-2-1 1-16,-8-7 1 15,-5 1 1 1,-9-7-2-16,-7-1-1 16,7-1-2-16,-5-1-1 0,-6 3-15 15,-2 2-2-15,-13 0-10 16,1 7-1-16,-7 4 17 16,-7 5 3-16,-3 9 12 15,-9 4 1-15,0 4-2 16,0-3-2-16,7 1-1 15,2-4-1-15,-2 4 1 16,3-6 0-16,-7 5 2 0,-1-1 2 16,-4 4 0-1,1-2 0-15,-7 4 0 0,2-1-2 16,-5 1-7-16,-1-6-21 16,-1 1-38-1,-1-3-11-15,-1-4 2 16,-2 2 20-16,-8-3 42 15,-2 4 12-15,-3 4 22 0,-4 4 6 16,-4 2 9-16,-8 0 2 16,-13 5-12-1,-6 3-9-15,-4 0-15 0,0 3-9 0,-4 2-18 16,1 6-8 0,0-1-9-16,3 5-1 15,4 0 11-15,2-5 5 0,10-3 12 16,1-2 3-1,8-7 8-15,0 4 6 0,8-10 8 16,6 0 3 0,11-7-6-16,1-4-3 0,8-1-8 15,4-7 0-15,8 0 4 16,8 5 6-16,1-1 15 16,2 4 5-16,4 5 5 15,5 0-2-15,2 7-6 16,5 6-4-16,6 4-7 15,1-5-3-15,2 2-7 16,0-6-2-16,8-2 3 16,-1-2 9-16,2-6 20 15,1 3 10-15,-13-3 15 16,-8 5-2-16,-16 3-12 16,-6 3-4-16,-8 4-6 15,-2-3 2-15,-7 4 3 0,-4-1-2 16,2 2-10-1,-1 1-8-15,-2-6-13 0,0 4-2 16,1-5-3-16,-1 4 0 0,1 1-1 16,1 3-1-16,-1 1 1 15,-4 7 0-15,-2 16-1 32,-3 12 0-32,-19 21 0 0,0 14-1 15,-14 14 2-15,-4 0-1 16,-1 1-64-16,8-14-53 15,13-1 63-15</inkml:trace>
  <inkml:trace contextRef="#ctx0" brushRef="#br0" timeOffset="190464.37">10263 15723 1227 0,'-17'5'94'0,"-4"3"39"0,-1 1-38 0,-5-1-55 0,-1 2-6 0,2-2-5 15,1-5-1-15,3-2-8 0,8 1-8 16,1 0-5-16,2 2-1 16,8 1 0-1,-2 3 2-15,10 0 4 16,6 1 7-16,18 4 14 0,8-1 2 15,17 0 0 1,9-6-7-16,16 2-14 0,9-5-3 16,23 3-5-16,10-1-3 15,7 4-1-15,-8-4 0 0,-6 1-1 16,-13-4 9-16,-7-2 12 16,2-5 4-16,-14-1 5 15,-11-2-5-15,-22-3-7 16,-19 5 0-16,-17-4 10 15,-13 4 2-15,-30-4-5 16,-17 4-10 0,-42 1-49-16,-20 5-23 0,-17 10-3 15,-13 3 7-15,-4 4 34 16,4-1 18-16,10-7 2 0,15-1 1 16,45-6 6-1,10-2 3-15,36 0 4 16,19 0-4-16,4 6-9 15,26 0 0-15,34 7-1 16,19-1 6-16,42-1 3 16,18-3-4-16,0-1-6 0,3-6-1 15,-15-4 16 1,-2-6 11-16,-15-2 24 16,-13 0 12-16,-39 1 3 15,-18 4-1-15,-33-2-3 0,-7 0-10 16,-47-5-40-16,-22-1-36 15,-54 3-120-15,-19 10-67 16,-27 16-57-16,-2 22 29 16,20 15 100-16,12 3 65 0,57-3 4 15,32-10-157-15,54-13 138 16</inkml:trace>
  <inkml:trace contextRef="#ctx0" brushRef="#br0" timeOffset="191065.02">13547 16974 597 0,'68'8'75'0,"21"0"60"0,16-2-77 0,40 7-31 0,16 1-193 0,8 11 115 16</inkml:trace>
  <inkml:trace contextRef="#ctx0" brushRef="#br0" timeOffset="193647.71">5172 9335 243 0,'2'-3'45'0,"1"1"55"0,-2 2 6 0,-1 5-10 0,-4 4-7 0,-7 7-11 0,-1-3-11 16,8-4 5-16,2-7-4 0,-1-4-18 15,9-9-15-15,10-3-6 16,6-8 12-16,7 0 24 15,5 3 8-15,6 0-6 16,9 9-9-16,-8 4-23 16,-2 5-9-16,-3 5-15 15,-6 1-3-15,3 6-2 16,-6-6 7-16,3-4 9 16,2-2 2-16,-4-9 2 15,-1-2-7-15,-2-1-10 16,1-1-1-16,-11 3-2 15,-1 5-1-15,-12 6 9 16,3-2 2-16,-16 4 1 16,-10 10-3-16,-9 6-9 15,-4 5-4-15,-12 1-4 0,-3-5-3 16,-3-7-8-16,-5-1 0 16,5-4 2-16,-2-7 5 15,13-3 7-15,2-2 3 16,22 5-3-16,5 0-2 0,14 1-9 15,8-1-1 1,10 4 0-16,12 0 3 16,12 4 8-16,6 3 0 0,1-1 1 15,-1 1 0 1,-6-7 0-16,-4 3 1 0,-4-7 1 16,-3 0 0-16,-12-7 1 15,-1 4 1-15,-7-1-218 16,0-1 158-16</inkml:trace>
  <inkml:trace contextRef="#ctx0" brushRef="#br0" timeOffset="194614.4">7098 10122 490 0,'-12'19'37'0,"1"-7"31"0,6-1-50 0,0-4-6 0,4-7 8 0,-1 0 9 0,0-2 11 0,2 2 1 15,0-1-12 1,0-1-8-16,0 2-13 16,0-2-6-16,4-2-4 15,5 8 1-15,24 9 10 16,10 0 4-16,42 9 0 16,19 6-2-16,29 5-10 15</inkml:trace>
  <inkml:trace contextRef="#ctx0" brushRef="#br0" timeOffset="203290.35">3919 10992 373 0,'-12'8'52'0,"7"-3"42"0,18-11-51 16,9-7-5-16,8-9 24 0,-3 1 19 0,-1 4 24 0,-2 4-2 0,-15 12-23 0,-9 2-14 16,-12 14-22-16,-9 5-8 0,2 5-15 15,0-1-5-15,7-8-8 16,9-2-5-16,7-8 16 16,6-1 12-1,6-5 17-15,4 0 4 0,4 2-17 16,4 1-11-16,10 5-17 15,-3 0-2-15,3 1-4 16,-2-1 1-16,0-7-2 16,5-1 1-16,5-1-1 15,1-7 0-15,9 2 2 16,13-5 6-16,8 3 11 16,5 1 3-16,-1 1 1 15,-6 3-6-15,-2 3-10 16,-4 2-3-16,4 7-2 15,-4-1 0-15,12 3-2 0,6 6 1 16,1 1 0 0,-1 5 0-16,-16 4 0 15,-7-2 0-15,0-6 1 16,-1-8-1-16,11-11 19 16,11-4 8-16,11-15 12 15,5 0 2-15,-3 0-16 16,-8 3-8-16,-11 13-9 0,-3 3-2 15,2 11-4-15,9 5 1 16,-3 4-2-16,4-1 1 0,-3 0-1 16,-11-10 0-1,9-1-2-15,-5-1 15 0,12-3 16 16,7 4 15-16,2 2 6 16,0-1-9-1,-7 2-16-15,-7 0-14 16,-9-1-5-16,-2 6-2 0,13-1-79 15,4 3-109-15,10 20 107 16</inkml:trace>
  <inkml:trace contextRef="#ctx0" brushRef="#br0" timeOffset="-210069">6248 11918 311 0,'-8'5'107'15,"-1"-2"87"-15,2 0-10 0,1 2-20 0,4-5-20 0,2-5-11 0,7 2-25 0,-4 1-8 0,-2-1-32 0,6 0-20 0,-4 3-25 16,-2 5-5-16,1-4 9 0,1 10 7 0,2 2 13 15,-2-2 7-15,2 0-6 16,3-1-5-16,0-3-4 16,1-2-2-16,7-2 5 0,-2 0 4 15,3-3-2-15,5 0-2 16,2 0-13 0,4-4-9-16,6 2-10 0,7-1-5 15,14 3-4-15,8 0 0 16,3 0-1-1,4 6 0-15,-7-1 1 16,-5 3-1-16,-4 3 1 0,-4-3 1 16,2 3-2-1,-1 0 1-15,1-3 0 0,3 3-1 16,5 1 0-16,5-1 0 16,3 5 1-1,1-5-1-15,-3-3 0 0,-3-2 0 16,-1-6 0-16,-5-1 4 0,3-2 11 15,-2-8 4-15,13 1 7 16,8-1-2-16,0 3-8 16,0 2-2-16,-13 1-4 15,-8 5-3-15,-14 0 1 16,-6 2-2-16,-5 4 1 16,-7-1-1-16,-9 1 1 15,0 2-1-15,-12-5-22 16,-3-1-23-16,-1-1-73 15,1-1-57-15,-2 0 90 16</inkml:trace>
  <inkml:trace contextRef="#ctx0" brushRef="#br0" timeOffset="-185264.48">5153 11879 456 0,'-3'6'84'0,"0"0"83"16,3-1 6-16,0-5-10 0,1 2-7 0,7-4-29 0,-1-3-26 0,5 0-44 0,2 2-23 0,8 5-23 0,4-1-5 16,16 9 17-16,6-2 9 15,12 0 23-15,1-4 9 0,5-5-12 32,-4-4-7-32,-4-6 5 0,-4 0 3 15,-5 0-1-15,-5 3 0 16,-11 3-21-16,-11 4-2 15,-22 9 3-15,-11 6 1 16,-24 11-2-16,-4 2-6 16,-16 9-12-16,-8-3-2 15,-23-7-1-15,-13-3 1 16,-13-18-4-16,-2-8-2 0,17-15-3 16,16-7-3-16,29-2-5 15,14 2-2-15,22 5-9 16,10 4-1-16,19 6-3 15,9 6 9-15,13 4 9 16,9 4 3-16,17 7 5 16,13-1-6-16,21 1 1 0,4-3 0 15,-7 1-4 1,-15 4 19-16,-25 0 5 16,-12-1 4-16,-17 4 16 15,-8 1-6-15,-15-4 10 16,-8 1 4-16,-14 0-6 15,-11 0-11-15,-16 5-15 16,-5 0-6-16,-6 0-6 0,3 0-3 16,15-5-4-16,7 1-4 15,25-4-6-15,12-2-20 16,22-9-90-16,14-9-76 16,22-18 99-16</inkml:trace>
  <inkml:trace contextRef="#ctx0" brushRef="#br0" timeOffset="-184014.16">6718 10964 256 0,'-14'9'69'0,"0"-4"77"0,1-3 1 0,10-2-1 0,-2-3-6 0,2-1-9 0,3 0-5 0,0 0-6 16,0 4-14-16,0 0-30 0,0 0-13 0,8 8-13 0,0-4-3 0,8 0 12 15,4 3 5-15,13 2 10 16,7-3-1-16,13 4-6 16,7-9-1-16,8-1-11 15,9-8-3-15,21-4-11 16,13-4-4-16,12 2-10 15,-4 1-5-15,-8 10-5 16,-10 3-4-16,-11 11-2 16,-2-3 0-16,-15 6 2 15,-12-1 3-15,-24 3 6 0,-20-2 5 16,-20-2 8-16,-15 1 1 16,-34 0 0-16,-16-5-8 15,-17-2-8 1,-9-5-3-16,-10-8-8 15,-16-4-2-15,-22-7-7 16,-8 2-5-16,5 4-4 0,4 4 0 16,13 6 0-16,9 4 1 15,19 6 1-15,15 1 0 16,41-2-3-16,17 0-5 16,25-5-11-16,9-2-1 0,29-5 10 15,16 1 11-15,29 0 17 16,10-5 7-16,16 4-1 15,-1-3-3-15,1 4-3 16,12 2-2-16,7 4-2 16,-6 2-1-16,-11 11-1 15,-15-1 1-15,-29 5 0 16,-7 0 1-16,-21-1 5 16,-11-2 4-16,-15-2 14 15,-11-1 9-15,-17-3 4 16,-18-4 0-16,-28-1-11 15,-14-4-11-15,-46-1-10 16,-11-1-5-16,-7-6-5 16,3 3-1-16,21-11-2 15,8-4-2-15,19 2-4 0,8-3-1 0,36 7-10 16,18 7-9 0,44 6-8-16,21 6-2 15,30 8 9 1,10 3 8-16,8-2 13 0,5-3 2 15,10-7 4-15,10-5 2 16,7-5 2-16,-2 2 2 16,-16-5 1-16,-17 7 1 15,-30 1 3-15,-11 0 7 16,-19 9-38-16,1-4 22 0</inkml:trace>
  <inkml:trace contextRef="#ctx0" brushRef="#br0" timeOffset="-182198.59">3623 12719 426 0,'-7'-5'42'0,"-18"-14"-27"15,-2 5 25-15,-17-1-38 0,-5 5-5 0,-20 10-8 0,0 5 0 0,-2 3 3 0,7-2 2 0,22 2 7 0,1 1 13 16,11-2 59-16,3 2 23 0,8-4 26 31,0 1 0-31,7 0-39 0,0 1-11 16,5-3-10-16,-4 4-4 15,-1-3 1-15,3 3-2 16,1-3-6-16,-3 4-4 0,0-3-8 16,-2-1-5-16,9-5 6 15,1 0 1-15,-1-9 0 16,4 4-1-16,0-4-10 16,0-2-3-16,0 7 5 15,0 3 4-15,-1 1-2 16,1 0-3-16,-2 0-16 15,1 0-11-15,1 1-9 16,12 4-2-16,9-3 7 16,6-2 2-16,15-5 7 15,6-1 1-15,21-1-6 16,13 6-2-16,17 1 0 16,2 0 2-16,-1 4 0 15,-10 8 2-15,-8 0 1 16,6 4 0-16,2 3 0 15,5-5 0-15,-4-1-1 16,-6-1 19-16,-12-7 4 16,-13-2 0-16,-5 0 0 15,3-3-19-15,4 0-3 0,6 2 1 16,7-2 2-16,3 0 1 16,-1 0-1-1,-7-2 1-15,-4-4-5 16,-5 0-1-16,-4-4-1 0,6-1-1 15,2 6 0-15,0-1 0 16,13 6 0-16,1 5 0 16,-5-2 1-16,-1 3-1 0,-18 4-1 15,-3-1 0 1,0-1-2-16,-1 0 1 16,10-5-1-16,6 2 27 0,18-4 13 15,6 1-1-15,1 0 3 16,-7-1-26-16,-12 6-13 15,-4-4 1-15,-3 0-1 16,8 0-2-16,13-3 1 16,11-3-1-16,3 0-1 15,-6 1 0-15,-13 2 1 16,-11 0 1-16,-2 0 0 16,-1 2 0-16,6-2 0 15,3 3-1-15,4 0 2 16,-4 3 0-16,-9-4 0 15,-8-2 0-15,-6-2 1 0,-2-1-1 16,-7-6 1 0,1-1-1-16,5 4-1 0,2-4-1 15,15 9 1-15,0 1 1 16,-8 0 3-16,-7 0 1 16,-21 0 2-16,-5 1 2 15,-11 3 1-15,-9 2 2 16,0-3 0-16,-4 0-9 0,-3-1-77 15,0-1 241-15,-25-7-150 16</inkml:trace>
  <inkml:trace contextRef="#ctx0" brushRef="#br0" timeOffset="-174094.93">21857 510 1216 0,'-27'6'116'0,"2"-1"66"15,9 4-35-15,0 1 8 0,3 2-53 0,7 4-25 0,6 14-35 0,3 19-8 0,7 36-13 0,-1 19-7 0,-6 35-11 0,-3 16-1 0,-6 32 0 16,-7 14 2-16,-10 16 1 16,-3 6-1-16,-7-23 2 15,8-17-1-15,11-29-2 16,4-18 2-16,15-24 12 15,8-10 6-15,7-20 8 16,12-12 2-16,9-20-8 0,5-2-5 16,20-15-7-16,14-3-3 15,45-10-4 1,18 1-3-16,17-10-4 0,7-3-16 0,3-4-5 16,-10-4 0-1,-20-8 6 1,-14-3 17-16,-42-8 14 0,-13-6 6 15,-25-8 31-15,-10-8 8 16,-19-20 5-16,-10-15 0 16,-9-36-31-16,1-19-3 0,1-38-7 15,1-12-10 1,13-15-8-16,8-9-8 16,5 0-12-16,2 2 0 0,-1 15-10 15,-4 16-2-15,-9 27-6 16,-7 11 3-16,-17 24 8 15,-5 9 5-15,-12 27 13 16,-2 12 3-16,0 20 2 16,-9 4 5-16,-1 11 6 15,-9 7 0-15,-10 8 2 16,-7 5-2-16,-36 7-10 16,-21 0-3-16,-43 11-7 15,-24-2 0-15,-50 8-66 16,-13 1-48-16,-33 10-111 15,-6 5-240-15,7 4 287 16</inkml:trace>
  <inkml:trace contextRef="#ctx0" brushRef="#br0" timeOffset="-173212.81">18126 1344 751 0,'-18'-9'83'0,"1"-1"95"0,0 7 3 0,-1 3 2 0,6 6-33 0,-1 8-69 0,3 9-21 0,10 13-16 0,7 3-4 0,7 16-11 0,0 13-10 16,2 14-13-16,0 10-2 0,-8 21-1 15,-4 6 1-15,1-3 2 16,-3-4 1-1,2-25 0-15,6-21 1 16,1-26 0-16,3-7 3 16,0-21 5-16,12-5 3 15,13-18 0-15,11-5 0 16,17-6-9-16,7-3-2 0,20 9-7 16,15 2-2-16,30 7-2 15,6 9-2-15,-3 4 5 16,-4-3 1-16,-23 4 2 15,-8-6 2-15,-19-1 3 16,-15 0 5-16,-43-12 18 16,-14-1 6-16,-20-17 4 15,-10-11-1-15,-5-22-18 16,2-18 5-16,4-19-4 0,4-11-1 16,9-15 7-16,2-3-8 15,7-5 9 1,2 7 11-16,-9 23-2 15,-2 21 8-15,-24 26-6 16,-16 14-9-16,-26 17-9 0,-9 5-11 16,-17 12-11-1,-7-2-3-15,-34 4-3 0,-18 7-2 16,-20 11-4 0,-7 15-1-16,1 22-2 0,12 14-28 15,20 14-81-15,20-2-56 16,65-11 82-16</inkml:trace>
  <inkml:trace contextRef="#ctx0" brushRef="#br0" timeOffset="-172277.01">21770 926 754 0,'5'-8'103'0,"-2"2"82"0,1-4 6 0,7 1-38 0,4 1-18 0,16-8-23 16,10 1-17-16,21 0-16 16,18 3-6-16,43 1-20 15,13 0-10-15,33 4-19 16,22 0-7-16,6 3-5 15,2 4 4-15,-2 5 6 16,-11 1 2-16,-36 7-2 16,-19 0-4-16,-57-2-10 15,-30-5-30-15,-44 0-111 16,-17-3-154-16,-48-3 153 16</inkml:trace>
  <inkml:trace contextRef="#ctx0" brushRef="#br0" timeOffset="-171964.78">21705 1361 932 0,'10'0'91'0,"5"-6"92"0,6 0-8 16,3-7 42-16,4-4-44 0,13-1-66 0,11 1-19 16,33 0-36-16,19 4-11 15,38 7-11-15,10 3-6 0,20 3-9 16,12 0-1-16,-15 4-8 16,-6 4-1-1,-32 0 2-15,-32 2-15 0,-34-4-102 16,-20-3-193-16,-45-14 172 15</inkml:trace>
  <inkml:trace contextRef="#ctx0" brushRef="#br0" timeOffset="-171197.07">21899 652 24 0,'13'-13'5'0,"-2"4"44"0,-2-4 33 0,-6 2 44 0,2 0 23 0,-5 9 14 0,2-1-21 15,-2 3-34-15,0 2-10 0,0-1-19 0,1 1-4 16,2 0 18-16,5-1-1 15,-8-1-7-15,0 0 1 16,-9 2-9-16,-13 1-9 16,-10 0-22-16,-6-1-13 15,-7 2-21-15,2 4-4 16,-11 3-5-16,-6 2-1 0,-11 1-2 16,-9 3 0-16,-4 5 0 15,-2 2 0-15,5 1 0 16,-4 2 0-16,1-3 1 15,-12-2 0-15,-6-2 0 16,-3 1 0-16,6 1 0 16,8 0-1-16,10 5 0 15,-2 4 0-15,-7-4 0 16,-3 2 0-16,-12-4 0 16,4 0 1-16,10 0 0 15,1-4 1-15,11-1-1 16,-6 1 0-16,-5-5 0 15,0-2 0-15,0 5 0 16,2 1-1-16,17 4 0 16,0 3 1-16,8-1 6 15,3 1 7-15,-3-1 5 16,3-3 1-16,0-1-5 0,5-6-3 16,12-2-2-16,5 0-1 15,10 1 0-15,2 0-2 16,6-4-5-16,-1-1 0 15,3-2-17 1,2-7-40-16,2-1 34 16</inkml:trace>
  <inkml:trace contextRef="#ctx0" brushRef="#br0" timeOffset="-170910.99">18531 1268 1084 0,'0'4'79'0,"-3"2"52"16,-2 3-13-16,2 10-22 0,1 5-28 0,1 7-37 0,-1-1-7 0,-3 7 0 0,1-1-1 0,-9-5-6 16,2 4-3-16,-3-10-6 15,3 2-3-15,11-8-5 16,8 0-1-16,15-2-2 15,9-4 0-15,34-5 0 16,21-8 1 0,49-10-6-16,10-5-34 0,26-12-235 15,19-13 188-15</inkml:trace>
  <inkml:trace contextRef="#ctx0" brushRef="#br0" timeOffset="-170050.31">22038 1152 501 0,'-3'4'52'0,"-7"-2"147"0,4-2-77 0,-3-8 25 0,-4-3 12 0,2 2-65 0,-2-4-21 0,1 2-22 15,-4 5-7-15,-1 6-6 16,-7 0-2-16,-8 6 5 15,2 2 0-15,-9 4-1 16,-1 6-3-16,-13-1-17 16,-12 5-7-16,-20-1-7 15,-5 1-1-15,-9 3-2 0,6 2-1 16,0 1-1 0,-5 4-1-16,-21 1 0 0,-10 2 0 15,-10-1 0-15,7-4 0 16,20 2 0-16,1-5 0 15,7-2 0-15,-2-5 0 16,12 2 0 0,9 4 0-16,10-3 0 0,12 6 0 15,0-3 0-15,3 0 0 16,2-3 2-16,-4 1 0 16,4-7 0-16,-4 4 2 15,-1-7-1-15,7-1 0 0,0-2 0 16,4-3 0-16,8-1 0 15,-5 3 0-15,10-7-1 16,4 3 0-16,2 1-2 16,0-3 1-1,3 3-1-15,-6-3 1 16,1 6 0-16,2-4 1 16,-5 4 0-16,3-1 4 0,8-3 1 15,2 1 1-15,12-4-1 16,4 0-1-16,9-1-3 15,0-2-1-15,0 0 0 16,0 0-4-16,0 0-97 16,-2 0-127-16,-4-8 127 0</inkml:trace>
  <inkml:trace contextRef="#ctx0" brushRef="#br0" timeOffset="-169784.46">18725 1817 938 0,'-3'0'84'0,"-5"0"101"0,3 0-83 0,-4 0-5 16,2 0-22-16,0 2-44 0,-3 1-13 0,-1 5-13 0,-3 3-4 0,-5 9-4 15,-5 1-1 1,4 10 0-16,2-2 1 0,11 2 1 0,7 1 0 15,20-7 2 1,7-4 2-16,22-6 5 16,12-7 1-16,25-13 21 15,8-7-64-15,13-21 31 16</inkml:trace>
  <inkml:trace contextRef="#ctx0" brushRef="#br0" timeOffset="-165765.33">18831 1864 214 0,'4'-1'52'0,"-2"-5"49"0,-2 4 8 0,-2 0 9 0,-2 2-1 0,1 0-8 16,-1 4-40-16,1 0-20 0,0-4-19 16,2 2-7-16,-1-2-13 15,0 0-4-15,2 1 10 16,0 1 10-16,5-2 19 16,1 0 7-16,-6 0-10 15,2 0-9-15,-2 0-16 16,2 0-7-16,-1 0-5 15,5 2-2-15,-2-1 0 16,2-1 2-16,5 0 1 16,0 0 1-16,2-1 3 15,-2 1 0-15,1-2-2 16,1 2-1-16,3-3-1 16,6 1 7-16,0-6 11 0,-3 4 5 15,4-7 10-15,4 3-1 16,-1 1-2-16,-4-2-2 15,3 4-1-15,-8-4-1 0,4 1 0 16,-1 0-1-16,2-5-10 16,4 1-3-1,-1-6-9-15,-2 3-3 16,7-1-3-16,7 0 0 16,4-1-1-16,8 1 1 0,1-1 1 15,4-5 3 1,1-5 4-16,3-2 2 0,-6-4 3 15,-1-1-2-15,-2 0-3 16,-5 3-1-16,-5 4-3 16,-1 2-1-16,-1 6 0 15,2-2 0-15,2 4-2 16,6-2 0-16,2 0-1 16,-1 0 0-16,8-1 0 15,-2-4 0-15,-4 1-1 16,1-3-1-16,-2 3 0 0,-3 1-1 15,3-1 2 1,-4 8 6-16,-7-1 8 16,-3 2 3-16,0 1-1 15,-1 1-4-15,4-4-9 0,5 3-1 16,6-4-1 0,0 1-1-16,-5-4 0 15,1 4 0-15,-5-5 0 16,-7 5 0-16,0 2-2 0,-1 2 0 15,1 2 0-15,-3-1-1 16,5 3 2-16,-5-3-1 0,4 0 2 16,4 2 0-16,-3-4 1 31,-1-1 0-31,1 0 0 0,0 0 0 16,-4 3 2-16,3 1-1 0,-9 4 2 15,-5-1 0 1,-7 3 2-16,-4 2 0 0,-7 2 0 15,-2-1-2-15,2-3-4 16,-1 3-2-16,7-10 0 16,-5 9-1-16,-3 2-21 15,-1-5-35-15,-4 4-114 16,-6-5-124-16,-11-1 155 16</inkml:trace>
  <inkml:trace contextRef="#ctx0" brushRef="#br0" timeOffset="-165364.98">21281 578 497 0,'-2'1'0'0,"-1"1"17"0,-10 10 134 0,-2 1-1 0,-1 0 29 0,6-2-32 0,4-7-70 0,4 0-12 0,2-4-18 0,4 0-4 0,4 0-7 0,6 4-6 0,3 1 1 15,7 6 5-15,7-5-1 16,4 5-3-16,8-3-10 16,-1-1-7-1,7-1-8-15,0-3 0 16,-6 0-1-16,-4-1 0 15,-6 3 0-15,-11-4-2 16,-3 5 1-16,-5 4 5 0,-14 10 10 16,-6 6 5-16,-21 7 4 15,-11 5-4-15,-18 7-13 16,-8-4-3-16,-2 0-12 16,0-1-30-16,15-7-96 15,4-8-125-15,22-4 133 16</inkml:trace>
  <inkml:trace contextRef="#ctx0" brushRef="#br0" timeOffset="-164383.46">18553 1264 805 0,'0'0'66'0,"5"-2"62"0,4-1 16 0,7-7 10 0,5 3-27 0,4 0-56 0,3-1-12 16,4 4-17-1,4 4-12-15,18 0-17 0,7 1-6 16,15 2-5-16,3 4-2 16,4-6 2-1,-1 1 1-15,8-1 4 16,5 3 1-16,15 0 0 0,-4-1-1 15,-2 5-1 1,-6-5-1-16,-21 2 1 0,2 2 0 16,-3-7 0-16,1-5 0 15,12-2 0-15,-4-5 0 16,-11-1-2-16,-3 1 0 16,-9 1-2-16,-4 3 0 0,3 6-2 15,1 2 1-15,-5 6 0 16,3-2 0-16,3 3 1 15,-5-2 0-15,-1-3 1 16,-7-1-1-16,-4 1 1 16,0-2-1-16,-3 0 0 15,1 0-1-15,-2-2 0 16,6 1 0-16,5-2-24 16,9-7 49-16,6 1 15 15,1-1 3-15,-4-1 30 16,-2 0-49-16,-16 6-10 15,-12-2-3-15,-16 5-4 16,-8 0-1-16,-3 2-4 16,-7 0-1-16,1 0-26 15,-1 2-20-15,-1-2-38 16,-1 2-41-16,-1-2-212 0,1 0 210 16</inkml:trace>
  <inkml:trace contextRef="#ctx0" brushRef="#br0" timeOffset="-163997.89">21590 1007 714 0,'6'-8'98'0,"-4"1"86"0,-2 4 2 0,-10 0-20 0,-1 3-45 0,5 5-60 0,-2-4-15 0,7 3-8 16,10-1-8-16,7 1-6 15,11 0 0 1,9 0-3-16,-6 3 1 0,5 4-8 16,-9-3-2-16,-2 10-6 15,-2 0-1-15,-14 5 1 16,-2 6 3-16,-14 4 6 15,1 0 0-15,-14 8 1 16,-3 0-2-16,-10-1-2 16,-7-3-2-1,-18 1 0-15,-5-2-1 0,-11-7-15 16,0-1-32-16,8-4-155 16,1 0 124-16</inkml:trace>
  <inkml:trace contextRef="#ctx0" brushRef="#br0" timeOffset="-204860.61">13334 16420 684 0,'-25'-20'202'0,"-5"-1"173"0,-12 12-92 0,-6 7-42 0,-4 7-52 0,2 5-29 0,7 2-55 16,13-2-25-16,14-6-49 15,2 0-15-15,14-4-12 16,2-5-2-16,21 3-1 16,20 5 0-16,39 15-6 15,27 2-2 1,33 23-3-16,13 3-2 0,9 17 3 16,-2 1-1-16,7-4-1 15,0-6 4-15,-12-16 3 16,1-10 5-16,-3-18 15 15,-8-9 4-15,-12-14 3 16,-12-9 1-16,-28-4-7 16,-8-3-3-16,-29 4-4 15,-15 6-3-15,-34 3-11 16,-23 4-5-16,-43 4-5 16,-20 6 0-16,-37 4 10 15,-18 9 4-15,-31 1 8 16,-2 3 2-16,-12-9 1 0,-1 0-2 15,6-7-2-15,3-7 0 16,21-5 2-16,17-1 1 16,22-5 5-16,11 2 8 15,25 1 9-15,13-3 0 0,34 5-14 16,15 1-14 0,33 5-24-16,22 2-4 15,39 8 1-15,15 7 5 16,41 13 10-16,9 2 3 0,31 4 4 15,7 2 2 1,13-3 3-16,7-2 1 0,-10-3 0 16,-7-4 1-16,-18-4-1 15,-14-2-1-15,-23-1 1 16,-17 0-1-16,-38-1-6 16,-22 1-18-16,-29-6-64 15,-15 3-67-15,-51-4 79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39:40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11656 14708 595 0,'-14'3'105'15,"-2"5"93"-15,-6-2-63 0,6 2-19 0,-3-6-15 0,5-2-10 0,6-8-30 0,-1-7-15 0,-1 0-19 0,4-3-4 16,-2-1-1-16,2 7-1 0,-10 7-2 15,0 0 0-15,-8 12 0 16,2 5 1-16,-11 7 10 16,-5 5 9-16,-1 1 12 15,1 8 9-15,6-11-9 16,4 4-9-16,12-8-15 16,4-5-11-16,8 0-6 15,4-2-6-15,2 1-5 16,6 3 1-16,0 3 7 15,4 3 11 1,9 4 13-16,4 5 3 0,16 11-3 0,8 6-4 16,16 17-12-1,6 8-5-15,5 9-3 0,-1 7-4 16,3-8 5-16,-4-4 7 16,5-11 4-1,6-5 6-15,-6-15-6 0,-2 1-7 16,-11-7-9-16,-11-1-20 15,-18-6-126-15,-3-2 99 16</inkml:trace>
  <inkml:trace contextRef="#ctx0" brushRef="#br0" timeOffset="9477.9">2282 7423 351 0,'-10'23'107'0,"1"-3"112"0,1 4-33 0,-1-1-20 0,-3 1-19 0,8-7-19 0,-1-4-19 16,11-5-25-16,1-2-4 0,7-3-10 15,2-1-8 1,1 3-23-16,2 3-12 0,1-1-16 16,4 4 10-16,3-3 13 15,0 2 6-15,14-9 17 16,11-2-3-16,20-9-2 16,9-2-4-16,10 1-11 15,6 3-11-15,5 3-12 16,5 5-5-16,29 5-6 15,-2 1-1-15,8 5 0 16,-5-6 1-16,5 4 1 16,11 1 7-16,13-2 6 15,0 0-1-15,4-4 1 16,-3-4-8-16,1-1-5 16,-3-4 0-16,-20-6 1 15,4 1 0-15,-20 7-20 16,-6-3 4-16,-28-8 1 15</inkml:trace>
  <inkml:trace contextRef="#ctx0" brushRef="#br0" timeOffset="25940">14410 4992 668 0,'-3'1'73'0,"0"-1"46"0,3 0-6 0,5-4-22 0,-1 2-8 0,8-3-6 0,2 4-11 0,8-6-18 15,-2 3-13-15,12 4-20 16,-1 0-4-16,14 0-1 16,7 11 0-16,12-7 13 0,7 4 7 15,16 5 8-15,1-7 4 16,2 5-2-1,0 2 1-15,5-4 5 16,15-2-1-16,7-1-7 0,3-6-7 16,8-2-16-16,0-2-6 15,18-1-4-15,6 5-3 16,-4 3-1-16,2 7-1 16,-7 8 0-16,6 6 2 15,-3 3 0-15,-5-2 1 16,-12-4 1-16,-4 1 11 15,3-8 22-15,-1-6 5 0,-15-3 9 16,-11-5-6-16,-25-4-19 16,-13 0-4-16,-17 0-9 15,-11 0-12-15,-27-4-88 16,-8 0-97-16,-26-5 100 16</inkml:trace>
  <inkml:trace contextRef="#ctx0" brushRef="#br0" timeOffset="27477.71">10555 4929 215 0,'-2'0'35'0,"-1"0"48"0,0 0 16 0,1-4 6 0,2 3 28 0,5-4-9 0,0 2-26 16,3-3-9-16,1 3-28 15,-3 1-8-15,4 2-16 16,-5 3-9-16,4 5-11 0,2-2-4 16,8 4-4-16,3 1 8 15,11 0 8-15,2-2 2 16,19 4 4-16,1-2-9 16,8 0-7-16,2 0-2 15,15-3-3-15,12-3-3 0,32 4-2 16,9-4-2-16,12 9-1 15,2 5 1-15,-4 3-1 16,9 8-1-16,-1 0 1 16,-7-2 1-1,-4-4 1-15,-1-3 2 0,3-14 3 16,0 0 2 0,-21-7 4-16,-6-10-1 0,-18-2-1 15,-11-4-36-15,-7-6-173 16,-11 0 135-16</inkml:trace>
  <inkml:trace contextRef="#ctx0" brushRef="#br0" timeOffset="34335.56">18233 4995 397 0,'-2'6'120'0,"-2"0"99"0,0-6-56 0,1 2-27 0,-6-2-44 0,1 2-18 0,-2-1-26 0,-7-1 3 0,4 0 10 0,1 0 4 0,4 0 0 16,6 0-8-16,-1 0-10 0,2 0-2 16,1 2 2-1,7 4-1-15,8-4-6 0,4 4-2 16,9 0-2-16,2-3-2 16,6 1-7-16,-3-1-7 15,7-2-12-15,1 1-4 16,3 4-4-16,5-1 1 15,12 6-1 1,9-2-1-16,17 7-1 16,12 0-1-16,10 0 1 0,1 0 1 15,-4-4 0-15,0-4 1 16,10 1 1-16,9-5 6 0,1 2 13 16,-7 0 3-16,-15-6 5 15,-2 0-4-15,9-3-9 16,2-6-4-16,-7-1-4 15,-11 1-2-15,-9 1 0 16,-13 2-1-16,-7 4 0 0,-3-1 1 16,-17 3 0-16,-2 1-2 15,-17 3-1 1,-8 2-1-16,-10 2-4 16,-5 0-16-16,-8 3-95 15,-7 0-136-15,-14 1 139 0</inkml:trace>
  <inkml:trace contextRef="#ctx0" brushRef="#br0" timeOffset="35681.24">1872 6067 384 0,'8'-6'43'0,"-1"3"52"0,6-2 17 0,-7 2-3 15,7 3 9-15,4-2-4 0,-1 2-16 0,11 0-19 0,3-1-10 0,6 1-19 16,7 0-6-16,1 0-10 0,6 0-4 16,2 0-13-16,10 3-3 15,9 6-5 1,16-2-3-16,26 5-1 16,15 1-4-16,13-2 1 0,7 0 1 15,27-2 38 1,5-4 6-16,12-5 3 15,5-1-2-15,-6-10-33 16,-3-4 3-16,-5-2 6 0,-5-5 4 16,-15-2-1-16,-9 2-6 15,-30 2-5-15,-19 1-2 16,-39 12-8-16</inkml:trace>
  <inkml:trace contextRef="#ctx0" brushRef="#br0" timeOffset="44393.34">6032 5984 212 0,'-3'0'21'15,"-7"-3"47"-15,9-1 17 0,-7 3 25 0,5-6 14 0,3 6-6 0,0-5-14 0,1 1-27 0,1 5-9 0,-2-6-21 16,0 6-6-16,0 0 4 16,1-2 7-16,1 4 6 15,6 1 1-15,1-3-15 0,2 0-10 0,2-3-15 32,3-1-2-32,-1 1-3 15,7 2 0-15,-4-10-2 16,2 0 2-16,1 3 1 15,4 0 1-15,7 6 0 16,-2-4-2-16,4 1 0 16,3 0 5-16,4-2 8 15,-2 0 2-15,8 1-1 16,-2-4-7-16,13 9-9 16,0-1-3-16,4-4-4 15,4 11-1-15,-4-4-2 16,-9 1-1-16,9 4-1 15,-9-6-1-15,11 0-1 16,2-1 1-16,8 5-1 16,3 0 1-16,2 5 0 15,-2-1 0-15,-1-2 1 0,-10 7-1 16,-1-2 0-16,-3-2 1 0,-1 1-1 16,1-4 1-1,7-3-1-15,8 0 1 0,5-1-1 16,-1 3 1-16,-10-2 0 15,-2-2 1-15,-4 6-1 16,3-3 0-16,0 4 0 16,7 0-1-16,12 3 1 15,1 2 0-15,-2 0 0 16,-4-2 2-16,-16 0 0 16,3 0 0-1,2 1 0-15,7 1-2 0,13-5 0 16,1-4-2-16,5 0-1 15,-3-3-1 1,-6 1 2-16,3-2 0 0,2 5 11 16,4 1 3-16,4 0 2 15,-7 2 2-15,-5 1-8 16,-12-4-2-16,-1 0 0 16,-4 1 2-16,-2-4 1 0,7-2 3 15,-8 0 2-15,2-2 0 16,4-4-3-16,-4 1-2 15,-5-3-4-15,-6-1 0 16,-10-2-2 0,4 0 0-16,4-2-2 15,8 2 1-15,7 2-1 0,0 2 1 16,-1 1-1-16,2 4 1 0,-15 1 0 16,1 1-1-1,-8 1 1-15,-10-1 1 0,7 2-1 16,0 0 0-16,-6-2 1 15,6 0-1-15,-4 3-21 16,0-3-63-16,-17 5 52 16</inkml:trace>
  <inkml:trace contextRef="#ctx0" brushRef="#br0" timeOffset="68470.91">13360 14883 786 0,'9'-16'92'0,"-6"-1"71"0,-1 4-40 0,-4 7-29 0,-6-1-27 15,2 9-30-15,-5 6-1 0,0 0 13 0,2 3 4 0,5 0 2 16,6-3-9-16,15-5-12 15,9 0 5-15,16-3 17 16,10 2 11-16,5 1-1 16,1 2-7-16,5 2-18 15,-1 0-17-15,6 4-16 0,1 0-3 16,-1-3-2 0,-6 4 0-16,-7 1 2 0,-11 1 0 15,-8 3 2 1,-15-2 1-16,-20 0 4 15,-15 1 3-15,-27-3 3 16,-5-2 1-16,-26-3-2 16,-5-8-1-16,-15-11-3 15,-6-8-3-15,-7-10-6 0,-3-1-2 16,9-6-5-16,11 3-3 16,34 13-7-16,11 5-21 15,29 11-108-15,14 4-141 0,17 14 153 16</inkml:trace>
  <inkml:trace contextRef="#ctx0" brushRef="#br0" timeOffset="70747.48">4893 9136 571 0,'-2'3'103'0,"2"4"103"0,-1-7-57 0,2-4-22 0,-2 1-14 0,1-5-20 0,0 7-28 0,-4 1-14 0,-3 6-20 16,2 2-6-16,-5 8-6 15,6 1 3-15,4 2 1 16,0 2 1-16,17-7-1 15,-3-3 4-15,15 0 15 16,5-3 6-16,4-2 4 16,3-1-4-16,6-2-17 15,2 2-8-15,7-1-12 16,4 6-4-16,6 1-5 0,2 0-1 16,-2-5 0-1,0 4-1-15,-4-6 0 16,-1-2 0-16,4-5-1 15,1-2 1-15,19-4 1 16,7-4 3-16,4 2 1 16,2 2 0-16,-13 1 0 0,-8 0-3 15,-10 3 0-15,-1 0 0 16,8 4-1-16,5-1 0 16,6-1 0-16,-3 1 1 15,-8-4-1-15,-9 1 0 0,-8-4 0 16,1 4-1-16,1-4 0 15,5 2 0-15,10-2-1 16,12 3 1-16,-3 1-1 16,2-3 1-16,-4 5 0 15,-5 1 0 1,-2 2 0-16,0 0 0 0,6 2 1 16,10-2 0-1,3-3 16-15,-1 0 4 0,-9-4 13 16,-8 3 5-16,-6-1-8 15,5 2-3-15,2 3-13 16,3 3-3-16,9 5-7 16,-3 3 0-16,2 1-2 15,-10 1 0-15,-10 0-1 0,-6-1 2 16,-7-9 0 0,6 7 0-16,-7-7 0 0,6-3 0 15,-6-2 0-15,-7-6-23 16,-2-9-97-16,-7 1-92 0,-9-33 102 15</inkml:trace>
  <inkml:trace contextRef="#ctx0" brushRef="#br0" timeOffset="73844.19">5803 8223 404 0,'-2'3'78'0,"1"2"75"0,-2 4-23 15,-4 7-50-15,3 6-17 0,-6 5-27 0,1 3-17 0,1 5 22 0,0-5 4 0,3-4 5 0,2-5 6 16,3-12-7-16,6-9 12 16,-1-17 22-16,6-7 6 0,3-15-5 31,5-7-9-31,7-7-17 15,3-4-6-15,9 3-7 16,7 2-7-16,13 11-8 0,-1 2-3 16,1 12-12-16,-4 5-6 15,-4 8-4 1,-1 1-1-16,-6 0-2 0,1 6 1 16,-6-3 1-16,-5 2 7 0,-5 2-91 15,-4-4-107 1,-2-1 110-16</inkml:trace>
  <inkml:trace contextRef="#ctx0" brushRef="#br0" timeOffset="74144.16">6410 7699 1253 0,'8'-15'78'0,"3"0"28"0,0 3 2 15,2 1-58-15,3 3-9 0,4 6-27 0,7 2-9 0,11 7-4 0,5 4-1 0,7 9 0 16,2 1 0-16,-8 4 9 0,-4 2 20 16,-17 3 16-16,-10-3 7 15,-16 4-1-15,-13 4-16 16,-22 4-12-16,-11 2-7 15,-11-6-2 1,2-5-31-16,6-10-105 16,3-7-75-16,22-2 88 0</inkml:trace>
  <inkml:trace contextRef="#ctx0" brushRef="#br0" timeOffset="74661.5">7253 7802 990 0,'3'-9'138'0,"3"-1"91"0,-1 4-54 0,1-2-36 0,-3 13-52 0,-1 7-23 0,-2 20-38 16,2 6-10-16,-1 15-11 0,6 9-1 0,-3 6-4 0,4-1 1 16,0-5 0-16,3-2-1 0,-3-15-17 15,-2-7-3-15,-3-23-7 16,-1-12-4-1,-2-27 15-15,0-15 1 0,-2-24 6 16,2-15 3 0,5-13 5-16,3-10 8 0,8-3 15 15,3 3 5 1,11 24 10-16,0 15-6 0,-2 37-8 16,-3 12 0-16,-10 23-5 15,-1 9-1-15,-10 17 2 16,-4 5-2-16,-12 9-4 15,-9 2-2-15,-7 4-16 16,-5-8-35-16,1-7-108 16,-1-9-93-16,11-18 120 15</inkml:trace>
  <inkml:trace contextRef="#ctx0" brushRef="#br0" timeOffset="74963.64">7855 7625 1014 0,'4'7'120'0,"-4"2"99"0,-8 2-24 0,-18 6-64 0,-5 4-25 0,-5 4-48 0,-4 4-21 15,7-1-25-15,0-1-7 16,17-7-11-16,11-2-5 0,13-6 0 15,14 1 4 1,4 0 10-16,0-1 9 16,0 5 4-16,1-2 0 15,-5 2-1-15,-7 5-1 0,-10 5-1 32,-8 8 0-32,-13-2-7 0,-7 3-21 15,-3-8-102-15,3-4-89 16,7-15 104-16</inkml:trace>
  <inkml:trace contextRef="#ctx0" brushRef="#br0" timeOffset="75516.97">7893 7931 515 0,'26'10'172'0,"2"-2"151"0,5-4-102 0,-1 1-34 0,-4-10-60 0,-3-3-18 0,-4-9-34 0,2-3-10 16,-8-6-15-16,-3 0-7 16,-7 0-8-16,-5 1-4 0,-3 3-11 15,-10 5-3-15,-1 7-7 16,-2 6-3 0,-4 13-7-16,2 13-4 15,-1 16-4-15,4 9 1 16,8 4 2-16,4-1 2 15,11-9 2-15,3-11 0 16,6-8 0-16,4-9 0 16,-2-10 1-16,3-6 2 0,2-18 1 15,-1-6 0-15,3-9 5 16,-1-2 5 0,-2-1 10-16,0 0 3 15,-8 12-2-15,-2 6-3 0,-5 18-10 16,-7 9-3-16,-1 18-3 15,0 6 0-15,0 11-3 16,2 0 1-16,4-9-3 16,4-6 0-16,6-19-2 15,1-11 0-15,3-14 4 16,-2-14 1-16,2-1 2 16,-2-3-1-16,-3 3-1 15,4 9-1-15,-4 10-1 0,-3 7-1 0,1 7-1 31,-4 8-1-31,2 8 3 16,4 0-26-16,5 0-123 16,5-4-132-16,26 1 141 15</inkml:trace>
  <inkml:trace contextRef="#ctx0" brushRef="#br0" timeOffset="76176.86">8993 7841 701 0,'0'-4'164'15,"0"-1"92"-15,-6 0-17 0,-1 2-46 0,-7 3-68 0,-6 6-31 0,-1 7-46 16,2 6-16-16,-6 14-25 16,1 3-7-16,7 2-2 15,6-5-2-15,9-11-1 16,7-4-1-16,11-18 1 15,4-5 1-15,2-12 4 0,-4-7 0 16,2-11 5 0,-6-3 1-16,-6-1 12 15,0-4 5-15,-6-9 4 16,-1-6 0-16,-1-10-4 16,-1-1-1-16,1 7-4 15,1 7 2-15,-1 28-1 16,2 24-3-16,1 8-3 0,-6 25-6 15,1 22-8-15,2 14-2 16,0 16 2-16,5 6 0 16,1-1-26-16,5-6-28 15,5-25-39-15,6-19-23 16,5-20-35-16,2-17-2 0,2-14-46 16,-1-10 24-1,-3-9 70 1,1-3 45-16,-6-7 139 0,-4 5 30 15,-10 10 49-15,-8 7 3 0,-4 21-45 16,-5 8-28-16,-4 19-57 16,1 9-20-16,4 15-9 15,5-2-1-15,14-8-2 16,6-10-1 0,15-18 2-16,7-12 9 0,8-15 18 15,-1-6 14-15,1-13 38 16,-6 1 11-16,-15-3 16 15,-6 5 1-15,-18 1-27 16,-12 3-16-16,-16 7-34 16,-9 7-17-16,-9 12-65 15,-5 12-39-15,6 3-195 16,2 7 164-16</inkml:trace>
  <inkml:trace contextRef="#ctx0" brushRef="#br0" timeOffset="79999.67">10440 7747 359 0,'-4'17'127'0,"1"4"131"0,-3-1-37 0,6 7-67 0,0 1-39 0,3 4-57 0,0-2-21 0,-1 0-27 16,-2 0-4-16,3-3-3 15,-3-7-1 1,2-1-37-16,1-5-49 0,-3-3-237 15,4-6 194-15</inkml:trace>
  <inkml:trace contextRef="#ctx0" brushRef="#br0" timeOffset="80161.73">10414 7627 629 0,'-14'1'140'0,"1"1"161"0,7 0-182 0,0 2-67 0,6-4-33 0,6-4-19 16,5 0-25-16,11 1-178 15,8-5 142-15</inkml:trace>
  <inkml:trace contextRef="#ctx0" brushRef="#br0" timeOffset="80642.67">10779 7911 839 0,'-13'36'106'0,"-3"0"78"0,-4-10-22 0,-2-11-62 0,8-2-10 15,6-11-25-15,0-2-1 0,8-2-9 16,0-1-10-16,4-7-9 16,6-1-4-16,7-4-7 15,5-6-3 1,5-4 1-16,3-4 1 15,0-1-5-15,-3-3-3 16,-2 8-6-16,-1 6-6 16,-5 8-5-16,3 11-2 15,-2 2-1-15,-2 10 0 0,1 12 2 16,-4-7 2-16,-2 4 3 16,-3-7 1-16,-1-14 4 15,2 0 1-15,-6-13 0 16,3-6 1-16,-4-7-4 15,4-6 1-15,-5-1-3 16,4 1-1-16,-1 7-3 16,5 2-3-16,2 13-2 15,4 9 1-15,5 10 2 16,5 13 1-16,6 8 2 16,0 6 2-16,-1 4 4 15,-4-2 0-15,-14 1 2 16,-6-3 1-16,-16-3 1 15,-7-1 0-15,-12-5-16 0,-5-4-39 16,2-10-109-16,2-8-121 16,6-13 140-16</inkml:trace>
  <inkml:trace contextRef="#ctx0" brushRef="#br0" timeOffset="80861.85">11350 7449 1018 0,'11'-2'134'0,"-2"2"115"0,1 5-32 0,-7 7-80 0,3 6-25 0,2 10-54 0,0 7-16 0,0 12-24 16,0 7-7-16,-3 9-6 16,2 5-3-16,-3-7-16 15,7 1-34-15,-7-9-183 16,3-2 146-16</inkml:trace>
  <inkml:trace contextRef="#ctx0" brushRef="#br0" timeOffset="81194.7">11396 7786 962 0,'18'-31'121'16,"5"7"83"-16,7 7-24 0,3 12-83 0,1 5-36 0,6 9-46 0,-10 1-8 0,6 15-5 0,-9-1-1 16,0 14 0-16,-4 3-1 15,-10 3-22-15,0 1-17 16,-7 0-37-16,-1-1 1 16,-5-16 22-16,-5-4 18 0,-1-18 39 15,-2-6 3 1,1-11 11-16,-2-8 14 0,3-16 20 15,-1-6 7-15,6-11 5 16,6-6-7-16,12-2-16 16,2 0-6-16,17 7-18 15,2 5-8-15,9 10-7 16,4 7-2-16,2 12-134 16,4 2 98-16</inkml:trace>
  <inkml:trace contextRef="#ctx0" brushRef="#br0" timeOffset="89884.23">14641 14777 180 0,'-2'3'64'0,"-4"2"55"16,1 0-30-16,-6 4-35 0,-2 5-19 0,-4 7-16 0,-2-2-4 0,3 3 4 0,-3 2 16 15,5-9 36-15,5 0 23 0,-1-3 20 16,2-2-7-16,5-4-18 15,0 2-18-15,1-5-8 16,2-1 1-16,0-2 3 16,5 1 4-16,8-7-4 0,6-4 0 15,17-2 2 1,11 1 0-16,26 6-7 16,9-1-13-16,16 6-21 15,-2 4-11-15,-4 0-12 16,-4 0-2-16,-1 6 1 15,-1 1-9-15,-4 0-94 16,-3 1-161-16,-25 14 150 16</inkml:trace>
  <inkml:trace contextRef="#ctx0" brushRef="#br0" timeOffset="97167.56">5066 10100 286 0,'-8'1'55'0,"4"1"59"0,-3-2-1 0,4 0-6 15,2 0-7-15,1-2-14 0,1-4-6 0,4 0-13 0,3-2-5 0,3 5-13 16,-3 3-8 0,4 0-15-16,4 8-8 15,-2-5-10-15,2 0 2 16,8-3 20-16,1-2 13 0,13-2 22 15,6-6 8 1,13-1-6-16,1 2-6 0,-1 2-17 16,-5-2-11-16,-9 4-14 15,-4 0-6-15,-4 4-5 16,-5 1-1-16,0 3-2 16,1 2-2-16,-1-2 2 15,5-3 5-15,3-3 9 16,0-4 1-16,3 1 2 15,0 4-6-15,8-1-8 16,0 3-1-16,-8 3-3 0,4-1 0 16,-12 1-2-1,2 0 1-15,-5 4-2 16,2-4 1-16,-2 0-1 16,0-2 1-16,4-1-1 15,-1 0 1-15,1-3-1 0,2-1 0 16,2-3 0-16,0 1-1 15,9 1 1-15,0 4 1 16,2 2-2-16,2 4 1 0,-4 3-1 16,-3 0 0-16,-3-7 0 15,3-1 1-15,-3 0-1 16,2 0 1-16,4-1 0 16,-6-2-1-16,7 3 0 15,-4 0 0-15,2 0 1 16,4 4 0-16,-1-2 0 15,-3 3 0-15,6-5 0 16,-2-4 0-16,-1 0 0 16,-2-4 0-16,-2 3-1 15,-1 2 0-15,3 3 0 16,0 0 0-16,1 8-1 16,-1 0 1-16,8-4 1 15,7 4 0-15,4-4 1 16,-1-3 2-16,-5 4 1 15,-8-5 3-15,-5 0 3 16,-4 0-2-16,-2 0 0 0,-5 0-3 16,-1 0-3-16,1 0 0 15,7-6-1 1,4 1-1-16,7 2 9 16,7-2-1-16,7 3 6 0,-2 1 1 15,-1 4-7 1,-7 2-1-16,-7 1-3 0,-7 3-2 15,-6-5 1-15,1 3 0 16,-2-5-1-16,-1 0 1 16,-2-2-21-16,-2-2-46 15,-5 2 39-15</inkml:trace>
  <inkml:trace contextRef="#ctx0" brushRef="#br0" timeOffset="103182.28">7239 10024 324 0,'-8'0'83'0,"-2"0"86"0,2-2-12 0,-1-4-25 0,4 1-8 0,-4-4-8 0,4-1-9 0,-1 3-23 16,1-4-13-16,2 3-26 15,3 6-8-15,-3 0-16 16,1 1-5-16,0 6-11 16,12 4-6-16,9 2-2 15,12 2 0-15,18-5 7 16,10-2 5-16,16 0 9 16,6-1 1-1,4-5-2-15,-6 0-3 0,-5-2-5 16,-4-2 1-16,-12 4 6 15,-3 6 4-15,-19 5 6 16,-10-3 5-16,-26 6 4 16,-18-3 1-16,-18 0-2 15,-13 0-5-15,-5-4-9 16,-9-4-5-16,-11-10-6 16,-3-4-3-16,-19-8-3 15,-4-3 0-15,1 0-3 16,7 3 0-16,26 10-4 0,12 4 0 15,23 7-4-15,14 2-3 16,13 6-3 0,9 1 3-16,19 0 7 0,6 2 4 15,22-2 6-15,13-3-2 0,21-2-2 32,1-5 2-32,-3 1 4 0,-9 3 0 0,-18 1 3 15,-14 0 0 1,-24 5 5-16,-7-1 5 15,-20 1 5-15,-12-3 2 16,-21-3-4-16,-10-5-4 0,-24-7-8 16,-12 2-3-1,-8-2-5-15,-3 0-1 0,24 9-4 16,11 1-3-16,27 10-5 16,12-1-7-16,23 4-4 15,12 1 0-15,22-2 18 16,14-3 11-16,26-7 20 15,14-2 4-15,12-9-9 16,2-2-4-16,-8 0-8 16,-16-3-1-16,-17 8 1 15,-11-4-12-15,-20 6-100 16,-7 1-99-16,-16 9 103 16</inkml:trace>
  <inkml:trace contextRef="#ctx0" brushRef="#br0" timeOffset="106792.06">2517 6252 292 0,'0'1'114'0,"0"2"123"0,-3-1-23 0,-2 4-35 0,3-1-28 0,-1 8-43 0,0 6-11 0,-2 1-27 16,-1 5-11-16,4 8-10 16,-4 1-7-16,1 3-17 0,2 9-7 15,-1 5-11-15,2-6-3 16,4 4-3-16,7-9-1 0,15-13-2 15,3-5-2 1,9-18-3-16,5-8 0 16,1-20-30-16,6-8-42 15,-7-20-180-15,0-9 154 16</inkml:trace>
  <inkml:trace contextRef="#ctx0" brushRef="#br0" timeOffset="106969.79">2553 6018 1347 0,'-27'15'113'0,"5"-3"49"0,14-7-65 0,7-4-33 0,2-4-35 0,7-1-3 0,2-9-32 15,2 0-76-15,4-4 54 16</inkml:trace>
  <inkml:trace contextRef="#ctx0" brushRef="#br0" timeOffset="109843.75">12604 5001 68 0,'-22'-16'24'0,"5"-3"50"0,4-14 65 0,5 7 36 0,3 10 52 0,-3 5-13 0,-7 14-60 16,-4 11-27-16,-8 14-38 15,-3 6-3-15,2 2 1 0,2 0-5 16,11-14-20-16,0-3-7 15,14-8-7 1,5-6 4-16,14 3 3 16,7-7-7-16,22 10-21 0,7-3-10 15,28-1-14-15,13-3-1 16,10-5 0-16,0-4-1 16,-16-9 4-16,-14 1 2 15,-23 1 4-15,-14 2 7 16,-35 9 0-16,-3-9-1 0,-32 10-4 15,-15 3-6-15,-27-1-4 16,-10 1 0-16,-18-6-2 16,1-5-1-1,20-2-3-15,16 6-2 0,35-3-4 16,21 7-3-16,25 2-1 16,18 4-2-16,34-4-17 15,21-1-54-15,26-4 54 16</inkml:trace>
  <inkml:trace contextRef="#ctx0" brushRef="#br0" timeOffset="110593.1">17237 4929 456 0,'-11'6'70'0,"-3"3"74"0,8 1-78 16,-4-7-31-16,-1 0-1 0,0-3 17 0,-5-3 18 0,-4 3 37 0,-7 5 4 0,-4 7-10 0,-4 9-13 16,5 3-38-1,-2 1-13-15,7 0 0 16,8-5 2-16,15-2 30 15,7-9 4-15,22-9-10 16,12-1-2-16,20-15-33 0,5-1-5 16,17-7-11-16,5-1 15 15,9 1 3-15,-2 0 4 16,-22 5 5-16,-11 2-19 0,-35 6 3 16,-23 10-1-16,-15-4 1 0,-26 10-2 15,-38 7-10 1,-21 5-6-16,-9 4-3 15,-7-1-1 1,10-2-5-16,9 2-4 0,21-7-4 16,12 1-1-16,45-12-7 15,19-2 3-15,43-14 3 16,23-5 0-16,24-5 13 16,12-4 0-16,16-1-1 15,8 2-74-15,6-4 54 16</inkml:trace>
  <inkml:trace contextRef="#ctx0" brushRef="#br0" timeOffset="123846.85">11594 10499 447 0,'-4'-2'110'0,"-4"-3"107"15,1-1-34-15,6 1 8 0,1 5-6 0,0 5-12 0,-2 8-54 0,-2 1-30 0,-1 11-45 0,-3 2-14 16,11 1-19-16,5-1-3 0,20-5 15 0,10 0 18 15,22-12 17-15,8-4 8 16,20-6-7-16,21-3-17 0,3-7-16 16,7 1-9-1,-15-4-10-15,-14 1-1 0,-18 1 1 16,-9 3-1 0,-19 3-15-16,-12 2-30 15,-23 1-88-15,-9 2-93 0,-17 2 117 16</inkml:trace>
  <inkml:trace contextRef="#ctx0" brushRef="#br0" timeOffset="124298.21">11754 10202 540 0,'15'-11'88'0,"0"3"104"16,-4 4 15-16,-7 7 9 0,-4 5-18 0,-4 6-41 0,-6 0-24 16,-6 5-37-16,2 1-6 0,-6-1-28 0,2-1-11 0,-5-3-22 0,-4 1-10 0,-5 3-11 0,-6 2-3 15,-9 9-4-15,5 3-1 0,-3 3-3 16,6-1 1-16,15-7-2 16,7-6-3-1,19-5-5-15,10-2 3 16,21 0 8-16,4 1 6 15,10-3 9-15,5-5-4 0,6 1-5 16,-1 2-3-16,6 0-20 16,-1 2-60-16,-1 6-289 15,-2 19 237 1</inkml:trace>
  <inkml:trace contextRef="#ctx0" brushRef="#br0" timeOffset="131986.54">3699 12229 50 0,'-2'-7'67'0,"2"29"-14"0,-5 4-14 0,-1-6 9 0,3 1 40 0,0-6 30 0,-2-5 50 0,2-1 12 0,-2-5-9 16,-3 0-22-16,-5 4-47 15,1 3-21-15,-6 0-30 16,-4-4-9-16,-12-7-6 16,-4-7-2-16,-10-13-7 15,-15-7-5-15,-15-8-9 16,-11-4-4-16,-12-4-5 15,0-4-4-15,-14-4-29 16,-10 1-14-16,-10-13-23 16,-1-8-21-16,21-19 3 15,14-11 12-15,24-16 23 0,6-7 21 16,9-10 29 0,15-5 15-16,20-3 23 15,11 0 11-15,27 5 14 16,7 4-5-16,18 6-14 15,11 1-7-15,8 12-12 16,-1 7-6-16,12 12 0 16,2 13 4-16,9 19 2 0,7 13 0 15,0 18-3-15,-10 8-5 16,-16 15-3 0,-15 4 1-16,-16 7 1 0,-7-1-2 15,-15 1-52-15,-2-2-59 16,-12-10-318-16,-2-2 251 0</inkml:trace>
  <inkml:trace contextRef="#ctx0" brushRef="#br0" timeOffset="132323.16">2181 9893 725 0,'1'3'80'0,"9"0"47"0,6-3 1 16,10-4-26-16,8-7-26 0,7-4-22 0,4-7-10 0,15-3-13 0,10 1-4 0,1 4-10 0,3 1-3 16,-16 14-5-16,-10 4 0 0,-14 7 4 15,-8 8 2 1,-11 7 3-16,-4-4 2 0,-7 4 1 15,-3-1 2-15,-7-1 1 16,-4 0-1 0,-10 5-5-1,1 1-4-15,-16 10-7 0,-1 6-1 16,-7 7 1-16,-7 9-29 16,-4 16-122-16,-3 15-268 0,1 32 235 15</inkml:trace>
  <inkml:trace contextRef="#ctx0" brushRef="#br0" timeOffset="-69809.4">8321 10037 723 0,'-27'12'121'0,"-5"2"93"0,2 2-111 0,1-2-41 0,10-4-31 0,6-1 4 0,13-9 29 16,5 0 10-16,20 0 3 0,10 2-9 0,10 3-33 15,12 1-12 1,3-1-14-16,8-1 8 0,3 1 16 15,8-3 10 1,-3-4 20-16,-2-4-1 16,-11 0 1-16,-14-7-5 15,-16 3-15-15,-8-1-8 0,-12 5-12 16,-12 5-3-16,-5-6-7 16,-20 9-2-1,-20 6-8-15,-16 3-3 0,-21 3-12 16,-7 2-7-16,0 1-2 15,2 0 0-15,23-2 12 16,10-9 6-16,21-5 3 16,10-1-1-16,22-7-6 15,11-6-3-15,21-3 7 16,15 0 3-16,27 2 10 16,10 8 3-16,17-2-4 15,0 5-2-15,-13 4-3 16,-20 3 0-16,-22 5 1 15,-16 4-1-15,-18 2 0 0,-4 6 1 16,-16 4 1 0,-8 2-1-16,-10 3-15 15,-11 1-16-15,1-8-49 16,6-3-38-16,3-3-164 16,13 2 161-16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42:37.7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1-30T18:42:42.980"/>
    </inkml:context>
  </inkml:definitions>
  <inkml:trace contextRef="#ctx0" brushRef="#br0">13735 15730 632 0,'2'-5'78'0,"-2"2"51"0,-2 3-47 0,-3 1-44 0,-2 9-15 0,0-2 5 15,-1 0 8-15,5-2 3 0,3-3 6 0,0-3 13 16,-1 0 4-16,8-5 20 0,6 1 1 15,0 2-2-15,4-3-5 16,-4 4-13-16,-4-1-5 0,2 2-14 31,-1 0-5-31,2 0-8 0,1-1 1 0,12-3-3 16,2-3 1 0,14-1 3-16,6-5-2 15,21 4-6-15,6-2-4 16,13 9-8-16,-2 2-3 15,-7 3-2-15,-6 5-1 16,-1-2 0-16,-1 4 0 0,7-1 6 16,-1-1 3-1,-2 3-1-15,-6-1 1 0,-20 1-7 16,-7-5-2-16,-14 3-2 16,-3 1 0-16,-11-7-1 15,-1 0 0-15,-12-3 2 16,0 0 3-16,-8-6 4 15,-3-5 2-15,-16 0 1 16,-12 1-3-16,-29 2-5 16,-17-3-4-16,-13 7-5 15,-6 1-4-15,5 3-6 16,-1 0-2-16,-1 6-1 16,-3-3 1-16,8 2 1 0,-2-1 2 15,21-2 3-15,9 0 1 16,11-2 4-16,13-2 2 15,12-3 1-15,7-1 1 16,13-2 3-16,5 2 1 0,14-5 0 16,13 6-1-1,15 0-3-15,7 4-2 16,29 7 0-16,7 0-1 16,21 4 0-16,10 2 0 15,-7 1 1-15,-2 0 0 0,-23 1 0 16,-9 2-1-1,-13 4-64-15,-1-1-75 16,-5 0 80-16</inkml:trace>
  <inkml:trace contextRef="#ctx0" brushRef="#br0" timeOffset="2383.75">9413 5569 348 0,'-10'14'89'16,"-10"7"89"-16,-4 2-30 0,-5 12-52 0,1 1-18 0,4-7-30 0,4-4-6 0,12-14-2 0,0-10 2 15,11-7 2-15,4-8-4 0,7-7-12 16,3-4-2-16,19-11 3 15,12-10 5-15,18-12 16 16,11-13 11-16,13-11 11 16,10-5 7-16,21-6-6 15,16 3-8-15,10 0-20 16,3 7-13-16,-13 10-16 16,-3 5-5-16,0 23-6 15,-12 7 2-15,-24 16 1 16,-21 6 1-16,-33 13 4 15,-8 3-10-15,-18 1-94 16,-2 3-77-16,-16-3 84 0</inkml:trace>
  <inkml:trace contextRef="#ctx0" brushRef="#br0" timeOffset="3057.18">9411 5276 301 0,'-2'6'97'0,"1"2"69"0,1-5 15 0,-5 3-9 0,-4-3-27 0,-4-1-20 0,2-2-50 16,-2 0-19-16,7-2-18 16,-2 2-5-16,3 11-5 15,1 5-2-15,-4 19-10 16,-2 6-4-16,-10 24-2 16,-4 2 0-16,-4 11-2 15,-1-6-1-15,4-9-1 16,5-12-2-16,12-20 1 15,5-4 4-15,9-17 10 16,14-7 4-16,15-19 6 16,17-11-3-16,29-25-11 15,9-5-4-15,10-4-8 16,-2-5 7-16,0 7-7 0</inkml:trace>
  <inkml:trace contextRef="#ctx1" brushRef="#br0">16294 9043 0,'0'0'16,"0"0"-16,-39 59 0,-5-8 15,5 1 1,-1-13-16,9-3 16,3-5-1,5-3-15,-9-1 31,4 1-31,5-4 16,-5-1-16,12-7 16,1 0-16,3-4 15,4-1-15,4-3 16,-8 0 0,4 0-16,0 0 15,0 0 1,5 0-16,-5 0 15,4 0-15,0-1 16,0 1 0,4 0-1,-4 0-15,-4-4 16,4 0-16,0 0 16,4 0-1,0 0-15,0 0 16,-4 0-1,4 0 1,0 0-16,0 0 16</inkml:trace>
  <inkml:trace contextRef="#ctx0" brushRef="#br0" timeOffset="5493.26">8491 5336 1232 0,'-5'3'137'15,"-1"0"103"-15,-5 2-18 0,0 4-69 0,-3 2-30 0,1 6-48 16,-1 7-15-16,1 11-25 0,1 6-8 16,2 9-17-1,9 2-6-15,1-1-6 16,12-1-1-16,6-9-1 16,7-3-1-16,10-11 2 15,-4-7-1-15,4-15-33 16,1-5-46-16,-1-11-217 0,-3-14 181 15</inkml:trace>
  <inkml:trace contextRef="#ctx0" brushRef="#br0" timeOffset="5696.37">8436 5023 1340 0,'-13'-17'144'0,"5"-7"171"0,8-1-175 0,0 6 4 0,0 11-43 0,-3 7-30 0,2 7-55 0,-4 7-23 0,5-1-131 16,6 2 97-16</inkml:trace>
  <inkml:trace contextRef="#ctx0" brushRef="#br0" timeOffset="6547.19">7239 5266 1284 0,'-2'-1'107'0,"-7"-1"55"0,2-4 4 15,-1 1-59-15,-1 3-21 0,6-4-35 0,0 4-10 0,3 10-11 16,3 7-9-16,6 11-11 16,2 11-2-16,3 4-5 15,2 8 0-15,0 1-1 0,-2 2 0 16,-3-2 2-16,-1-4 0 16,-12-3 3-16,-6-4 0 15,-9-9 4 1,-7 0 2-16,-4-8 9 0,-7-6 1 15,0-5-3-15,1-2-2 16,-1-9-13-16,-3-1-2 16,3-16-49-16,4-4-38 15,4-12-149-15,2-3-216 16,11-18 260-16</inkml:trace>
  <inkml:trace contextRef="#ctx0" brushRef="#br0" timeOffset="6770.69">7089 4981 1523 0,'-3'1'176'0,"-5"-1"82"0,1 5-68 0,0 1-55 0,2-6-80 0,2 0-26 0,1-6-75 16,2 0-76-16,6-18 71 16</inkml:trace>
  <inkml:trace contextRef="#ctx0" brushRef="#br0" timeOffset="14276.85">15434 15723 140 0,'-8'-1'37'0,"0"-6"59"0,4 3 13 0,-4 1 34 0,1-2 19 16,0 2 18-16,0 1-5 0,-2 1-17 0,3-3-14 0,-4 0-37 15,1 1-16-15,2 1-29 16,4 2-12-16,2 0-14 16,-1-2-6-16,2 1-3 15,-2-6 4-15,12 7 6 0,2 2 6 16,4 0 4 0,6 1-4-16,10-2-9 15,6 1-5-15,9 1-13 16,2 3 2-16,0-2 4 15,0-3 6-15,11 1 9 16,1-2-4-16,9-2-9 16,10 2-7-16,10 0-10 0,6 3-2 15,-4 4-2-15,-5-4 0 16,-23 6 0-16,-10-1 1 16,-18 2 1-1,-6-1 0-15,-6-6 2 16,-7-3 2-16,-7-3 3 15,-7-5 2-15,-11-4 1 0,-13-4 0 16,-13 0-5-16,-12-3-4 16,-25 2-6-16,-13 3-5 15,-26 1-9-15,-1 3-1 16,-2 6-2-16,9 2 0 16,17 5 5-1,2 2 1-15,14 4 3 0,1 1 3 16,15-5 3-16,9 3 1 0,20-7 2 15,10 1-1 1,16-2 0-16,1 0-2 16,21-2 0-16,5-3 0 0,19 4 0 15,3 1 0-15,9 0 2 16,4 0 1-16,3 1 1 16,1 4-1-16,6-2 0 15,-1 2 0-15,5 1-1 16,-2-3 1-16,-6 4-1 15,-5-6 0-15,-14 1-26 16,-11-2-37-16,-21-3-115 16,-3 0-88-16,-12 3 137 0</inkml:trace>
  <inkml:trace contextRef="#ctx0" brushRef="#br0" timeOffset="21024.91">7507 7665 276 0,'-10'0'74'0,"1"-2"77"0,1 2-12 0,-3 0-21 0,-2 0-1 0,4 0-6 0,3 2-11 0,-4 1-25 15,1 3-13-15,4-3-23 0,-3 2-9 0,8 0-9 0,6-4 0 0,1-1 5 16,10-4 6-16,3-4 14 16,6-5 2-16,8-6 1 15,-2 3-1-15,6 1-13 16,0 2-8-16,1 0-9 15,-3 4-8-15,2 4-8 16,5-1 2-16,4 1 0 16,18 2 0-16,7-2-1 15,1 1-2-15,0 4-3 16,-12-2 0-16,-7 2-1 16,-1 3 0-16,4 5 1 15,-2-5 1-15,15 0 0 0,7-1 1 16,26-2 0-16,6-2 1 15,-4-1 1 1,1 2 0-16,-16 1 0 0,6 0 0 0,8 0-1 16,0 1 1-16,2 6-1 15,-14-3 1 1,-21 4 1-16,-7 0 0 16,-13 0 1-16,-1-2 2 15,-14-3 2-15,-6 2 2 16,-17-3 2-16,-13-2 2 0,3 0 6 15,-11-3 0-15,-15-1-1 16,-17-2-3-16,-15 5-9 16,-13-1-3-16,-23-1-2 15,-17 1-4-15,-24 2-23 16,-4-1-17-16,-3-1-35 16,1-1-15-16,-9 3-1 15,-3-8 12-15,19-1 32 16,13-1 16-16,32-7 24 15,15-1 3-15,19 1 3 0,10-3-1 16,31-3-11 0,11 3-109-16,36-4 83 15</inkml:trace>
  <inkml:trace contextRef="#ctx0" brushRef="#br0" timeOffset="35124.78">15655 15678 306 0,'-2'6'39'0,"1"-1"26"0,-5 1-19 0,4-4-35 0,0-1-3 0,1-4-6 0,1-5-2 16,-2-5-3-16,2 1-15 16,2 1-77-16,-1 3-16 15,-1 0 7-15,0 6 59 16,0 2 186-16,-1 0 76 15,-4 10 79-15,2-2-16 16,1-2-74-16,2-6-48 0,0 0-60 16,-1-8-13-16,4-3-15 15,3-1 4-15,4 2-7 16,2 4-10-16,6 15-23 16,1 10-16-16,17 14-16 15,7 4-4-15,18-6-19 16,15 2-53-1,23-19-253-15,19-3 210 16</inkml:trace>
  <inkml:trace contextRef="#ctx0" brushRef="#br0" timeOffset="37126.39">18365 15796 380 0,'-1'0'94'0,"-2"-3"79"0,-4 1-48 0,3-1-65 0,-7 0-24 0,1-5-17 0,-3 3 14 0,1-1 51 16,-1 4 23-16,-1 2 38 0,1 4-3 0,2 2-28 15,7 5-15-15,-1 0-29 16,-1-2-6-16,4-1-15 16,-6 3-3-16,3-9-7 0,5-1-5 15,0 1-10 1,2 0-2-16,9-6-2 0,-2 1-2 15,14-3-1-15,2 1-2 16,8 4-2-16,-3-1-4 16,0 2-3-1,-2 3 0-15,1 4 3 16,4 0 4-16,-5 3 10 16,4 1 5-16,7-6 0 15,5-1-3-15,8-4-10 16,2 0-4-16,11-1-3 15,-1-1-2-15,4 2 0 0,-5 3-1 16,-4 4 0-16,-4-1 2 16,-5 0 3-16,4-1 1 15,1 3 1-15,0-6 0 0,12 2-3 16,5 3-2 0,4-4-2-16,-2 1-1 0,-3 1-1 15,-3 0-1-15,1-4-1 16,-1 1 1-1,8-2-1-15,1-2 0 0,5 2 0 16,5 0 0-16,-13 2-1 16,-8 4 1-16,-10 5-1 15,-3 2 0-15,3 1 0 16,-4-1 0-16,-3 1 0 16,-4-1 1-16,-7-4 2 15,-2-4 1-15,-9-4 3 16,-2-1 1-16,-13-1 1 15,-11-1 4-15,-1-6 3 16,-11 4 0-16,-13-7 0 0,-6 0-2 16,-12-2-4-16,-13-1-1 15,-10 1-5-15,-3 1-1 16,-9 2-3 0,-13 2 1-16,-21 3 0 15,-4 4-1-15,-6 1 1 16,2 5 0-16,0-1-1 0,-1 4 0 15,-8-6 1-15,6-1-1 16,10-1 0-16,10-1 0 16,1 1 0-16,-5 0-1 15,-3 0 0-15,1 0 0 0,10 5 1 16,16 2 0 0,17-3 0-16,11 3 0 15,13-3 0-15,13-3-1 0,15 2-7 16,10-3-2-16,17 0-4 15,12 0 1-15,15 0 4 16,8 0 3-16,23 5 2 16,9 0-1-16,27 7 0 15,15 4 0-15,10 5 0 16,4-4 0-16,16 2 2 0,10-3 0 16,4-5 3-16,2-6 0 15,-4-5 0 1,-5-4 0-16,-17-16-31 15,-1-1-71-15,-31-17 63 16</inkml:trace>
  <inkml:trace contextRef="#ctx0" brushRef="#br0" timeOffset="50383.92">10591 7744 253 0,'6'-5'105'0,"-3"0"83"0,2 2-14 0,0 3-5 0,-5 9-34 0,-3 3-22 15,-4 2-32-15,0 1-18 0,-1 0-18 16,0-3 3-16,6-10-5 16,1 3-2-16,4-15 3 15,8-2-2-15,8 0-6 16,11 1-2-16,11 0-14 15,9 5-8-15,12 5-7 16,-5-4-2 0,-4 11-1-16,-7 5 1 0,-21 2 8 15,-7 6 7-15,-12 3 12 16,-3 3 4-16,-11 0-4 16,-4-6-6-16,-7 5-10 15,-7-2-4-15,-7 2-4 16,3-2-1-16,-3 6-4 15,6-4-1-15,10 1-2 0,7-1-1 16,12-4-1 0,15 1-1-16,12 1 2 0,-1 1 1 15,8 4 1-15,-6 3 1 16,-3 2 0-16,-5 4 1 16,-6 5 2-1,-8 6 1-15,-11 5 0 16,-10 2 0-16,-10 7 0 15,-3-4-2-15,-2 6-1 0,4 2-2 16,10 9-2-16,8 3-1 16,18 15-1-16,10 7 0 15,13-9 2-15,-5-3 1 0,-3-18 2 16,-3-12 0 0,-15-15 5-16,-4-12 4 15,-13-6 6-15,-11-3 2 16,-20-3 1-16,-18 0-2 0,-28-2-19 15,-13-4-46-15,-8-4-147 16,-4 2-159 0,24-7 183-16</inkml:trace>
  <inkml:trace contextRef="#ctx0" brushRef="#br0" timeOffset="52095.1">11657 8349 117 0,'-3'8'43'0,"-1"5"68"0,-4-2 31 0,6 0 51 0,-3-5-12 16,2-3-24-16,6-3-15 0,-3-6-26 0,0-5-9 0,-4-6-17 16,0-6-14-16,-8 1-30 0,-1 3-8 0,-14 5-16 15,-3 2-8-15,-4 5-10 16,-7 7-3 0,3 13-6-16,3 11-5 15,7 25-2-15,6 6 0 16,11 9 2-16,9-1 2 15,13-14 1-15,11-17 0 16,8-21 2-16,8-13 3 0,0-15 18 16,-2-10 13-1,-6-11 19-15,-1-4 4 0,-15 1-8 16,-6 6-9-16,-5 15-16 16,-3 15-5-16,-3 3-6 15,-2 21-4-15,0 17-3 16,7 5-1-16,10 2-1 15,9-4-4-15,9-15-21 16,6-10-8-16,4-14-15 16,4-4 0-16,-2-19 22 0,-1-2 8 15,-4-5 16 1,-1-4 3-16,-12 5 1 16,-7 2 3-16,-9 5 3 15,-8 7 21-15,-8 8 13 16,-2 7 0-16,-4 14-2 15,0 10-21-15,-2 16-15 16,1 5-2-16,7 6-2 0,-2-2 0 16,15-15-4-16,4-2 0 15,13-24 1-15,8-5 1 0,11-24 3 16,2-5 3-16,-4-22 3 16,-1-10 0-16,-6-21 2 15,-8-8-2 1,-4-1 2-16,-6 8 0 0,-14 4 2 15,-8 5 0-15,-4 16-2 16,-1 15-3-16,0 32-5 16,7 18-1-16,-6 39-4 15,-1 15 0-15,10 28 1 16,3 9 1-16,20 1-1 16,15-7-4-16,15-32-7 15,3-16-1-15,3-31 2 16,-2-11 4-16,0-15 10 15,-4-13 0-15,-7-15 3 16,-4-2 3-16,-17-4 5 16,-11 3 11-16,-20 2 14 15,-7 1 2-15,-17 10-2 0,-5 10-13 16,2 21-20-16,-2 21-6 0,8 31-4 16,3 13-1-1,10 11 3-15,7-5 1 16,12-27-2-1,10-17 1-15,14-23 1 0,-1-18 3 16,13-21 3-16,0-11 3 16,-5-21 1-16,2-9 0 15,-9-9 3-15,-4-3 6 0,-9 6 11 16,-3 4 0 0,-7 8-2-16,-2 12-9 15,-1 20-14-15,2 21-2 16,-4 38 0-16,-2 14 0 0,-3 28 1 15,4 13 0-15,3 11 0 16,6 1 0-16,12-7 1 16,1-15-1-16,6-22 1 15,2-15 1-15,-4-13 0 16,-4-6 3-16,-11-13 3 16,-3 0 1-16,-8-11-2 15,0 3-1-15,1 0-5 0,0-2-1 16,2 9-1-16,0-9-2 15,10 6-1 1,6-6 0-16,9-10 1 16,3-6 0-16,7-13 2 15,-5-4-1-15,8 2-1 16,0 2 1-16,-7 3 1 16,4 1 1-16,-7 7-11 15,2 2-52-15,-3 11-308 0,2 2 247 16</inkml:trace>
  <inkml:trace contextRef="#ctx0" brushRef="#br0" timeOffset="52443.63">13719 8245 950 0,'-17'13'112'0,"-4"9"79"0,-2 8-17 0,2 14-68 0,1 2-25 0,15-2-35 0,2-6-9 0,14-21-7 16,8-8-1-16,1-16 6 15,4-9-1-15,0-13-1 16,-2-7-5-16,-10-2-10 15,-1 4 0-15,-11 4 6 16,-7 4 7-16,-15 7-2 0,-5 2-3 16,-5 8-17-1,-3 7-10-15,-1 8-49 0,9 1-45 16,16-7-267-16,11-5 220 0</inkml:trace>
  <inkml:trace contextRef="#ctx0" brushRef="#br0" timeOffset="52637.57">14186 7901 1152 0,'13'-25'150'0,"-13"5"95"0,-6 7-33 0,-23 7-98 0,-5 6-45 15,-4 19-50-15,0 7-6 0,9 30-8 0,6 8-5 0,13 18-4 16,9 3 0-16,10 5-10 15,2 0-39-15,5-5-129 16,-5-7-148-16,-9-12 170 16</inkml:trace>
  <inkml:trace contextRef="#ctx0" brushRef="#br0" timeOffset="52815.98">13885 8158 1037 0,'30'-1'95'0,"6"-1"37"0,7 2-7 0,15 7-49 0,7-6-35 0,4-2-29 15,2-7 15-15,-8-7-242 0,1 0 166 16</inkml:trace>
  <inkml:trace contextRef="#ctx0" brushRef="#br0" timeOffset="53209.97">15079 8081 790 0,'10'19'68'0,"-4"6"30"0,8 8 12 0,-1 16-16 0,1 8-32 0,-1 3-33 0,2 5-13 0,-5-10-8 16,-1-9 10-16,1-20 32 15,-4-7 18-15,0-23 32 16,-2-12 2-16,0-24-14 16,4-13-6-16,3-23-16 15,2-4-10-15,1-7-19 0,0 8-13 16,4 21-21 0,1 12-1-16,-4 21-124 15,6 6-172-15,-2 8 174 0</inkml:trace>
  <inkml:trace contextRef="#ctx0" brushRef="#br0" timeOffset="53543.66">16166 7712 955 0,'-16'-9'133'0,"-3"2"116"0,-6 1-35 0,-8 6-45 0,-3 0-46 0,-8 6-63 0,3 4-17 0,-5 10-17 15,2 1-9-15,1 18-14 16,1 9-3-16,10 13-4 0,4 7-2 16,7 8-1-1,4 6 2-15,7 3 1 16,9 0 0-16,2-6 1 0,10-8 0 15,3-15-1 1,1-11-2-16,12-14-37 16,6-14-34-16,9-18-99 15,7-12-86-15,6-23 144 16</inkml:trace>
  <inkml:trace contextRef="#ctx0" brushRef="#br0" timeOffset="53727.12">16308 8125 1161 0,'-11'24'97'0,"-1"4"37"0,4 1-4 0,4 9-58 0,3 1-15 0,6 4-21 0,4 1-10 0,4-3-17 16,-1-3-2-16,-2-10-14 15,-5-3-47-15,1-12 35 16</inkml:trace>
  <inkml:trace contextRef="#ctx0" brushRef="#br0" timeOffset="53877.65">16283 7919 1320 0,'-6'3'55'0,"1"2"-31"0,5-9-231 0,5-7-129 0,17-20 152 0</inkml:trace>
  <inkml:trace contextRef="#ctx0" brushRef="#br0" timeOffset="54243.42">16748 7641 1082 0,'13'-11'60'0,"0"3"67"0,-1-1-59 0,4 6 19 0,6-1-3 0,6 8-26 16,1-1-6-16,7 3-17 15,0 3-13 1,2 9-15-16,2 4-3 0,-10 9-1 16,3 3 1-16,-17 10 3 15,-4 3 2-15,-9 13 4 16,-4 1 0-16,-2 4-4 15,3 0-2-15,3-2-7 16,6 0 0 0,1-5 1-16,-2 1 0 0,1-9 5 15,-3-6 1-15,-6-3 5 16,-9-3 3-16,-15-2 22 16,-10-2 11-16,-22-8 27 15,-8 3 9-15,-37-6-20 16,-7-5-20-16,-11-10-207 15,7-8-186-15,-46-37 188 16</inkml:trace>
  <inkml:trace contextRef="#ctx0" brushRef="#br0" timeOffset="55987.31">11593 9488 288 0,'-5'-16'117'0,"-6"-1"129"0,-2 7-9 0,-1 2-27 0,0 8-17 0,-2 5-30 16,5 6-21-16,2 8-49 15,4 6-25-15,2 15-39 0,1 12-9 16,7 25-8 0,-3 10-2-16,-2 9-2 0,3 3-2 15,0-6 2-15,5-9-38 16,6-26-64-16,3-10-47 15,9-34-94-15,3-9-10 16,1-20-12-16,2-8 26 0,-4-14 83 16,1-4 48-1,-10-3 171-15,-5 3 71 16,-8 7 88-16,-3 5 37 0,-4 17-52 16,-1 10-43-1,-6 16-79-15,4 11-36 16,-4 13-44-16,3 2-6 0,7-2-5 15,5-7-2-15,11-10 0 16,9-9-1-16,6-12 16 16,0-9 13-16,2-13 28 15,-5-7 13-15,-7-5 15 16,-2 0 0-16,-18 0-10 16,-6 4-10-16,-19 5-27 15,-5-1-13-15,-9 12-35 16,-4 5-37-16,5 17-108 15,4 7-96-15,12 14 130 0</inkml:trace>
  <inkml:trace contextRef="#ctx0" brushRef="#br0" timeOffset="56677.01">12361 9955 646 0,'-2'-15'110'0,"-2"3"56"0,-12-1 2 0,0 2 7 0,-3 3-32 0,-3-1-12 0,-3 6-44 0,-2 1-20 0,0 10-34 16,-1 9-12-16,-1 12-15 16,11 9-3-16,7-1-4 15,9 1-2-15,13-14-2 16,9-8-2-16,17-16 0 15,7-2-1-15,6-12 3 16,-4-8 2-16,-2-2 2 16,-6 0 1-16,-11 6 2 15,-5-3 1-15,-9 15-11 16,-10 3-15-16,-2 1-41 16,1 2-10-16,0 6 5 15,2 1-7-15,12 5 7 16,1-2 1-16,15-4-14 15,6 0 21-15,19-6 29 16,9 5 9-16,11-3 19 16,4 2 14-16,-12-4 58 15,-14-4 30-15,-20-1 51 0,-14 2 14 16,-21 3-20-16,-5 0-26 16,-19 3-49-1,-7 2-27-15,-15 12-36 0,-1 0-4 16,-4 10-5-16,10 5-4 0,17-5-2 15,20-4-3-15,19-10-1 16,17-12 1 0,7-12 5-16,-1-11 3 15,-3-17 8-15,-2-5 4 16,-4-30 10-16,-4-5 7 0,-2-22 11 16,-5-8 4-16,-2 2 1 15,-4 4-5-15,-4 15-10 16,0 18-5-16,-5 36-6 15,-3 21-3-15,-5 49-6 16,-4 16-2-16,-2 37-4 16,5 15 0-16,1 13 1 15,10 2-18-15,15-7-112 16,12-12-109-16,10-26 123 0</inkml:trace>
  <inkml:trace contextRef="#ctx0" brushRef="#br0" timeOffset="57143.42">13898 9740 1074 0,'0'3'55'0,"3"2"32"0,6 4-20 0,5 6 0 0,1 5-6 0,8 10-17 0,-4 3-14 0,6 2-12 16,4-2-6-16,-7-8 10 16,8-1 13-16,-11-13 44 15,0-8 28-15,-7-11 26 16,-7-9 0-16,6-21-30 0,2-5-27 16,-8-18-41-1,9-4-13-15,-8 2-12 0,-6 2-3 16,2 20-21-1,-12 6-34-15,9 22-129 16,2 7-138-16,10 6 169 16</inkml:trace>
  <inkml:trace contextRef="#ctx0" brushRef="#br0" timeOffset="57466.13">14951 9461 819 0,'2'-3'142'0,"-2"-2"61"0,-11 4-18 0,-5 1-28 0,-9 1-52 0,-3 1-10 0,-6 1-21 16,4-2-16-16,-4 4-26 16,5 3-13-16,-1 11-17 15,5 5-3-15,3 12-3 16,0 6 1-16,6 15 0 15,2 0 1-15,1 8 0 16,4 1-1-16,4-1 2 16,2-2-2-16,5-3-2 15,4-5 1-15,16-9-5 16,2-7-10-16,9-19-47 16,9-2-39-16,3-18-137 15,5-7-121-15,1-10 201 0</inkml:trace>
  <inkml:trace contextRef="#ctx0" brushRef="#br0" timeOffset="57677.91">15119 9765 899 0,'0'30'73'0,"1"8"77"0,6 3-57 16,-1 0 6-16,3-5-16 0,2-2-34 0,2-8-4 15,-5-2-16-15,-2-5-7 16,-9-3-4-16,-5 1-1 0,-6-11-17 16,-7 5-36-16,-2-6-173 15,-6-10 135-15</inkml:trace>
  <inkml:trace contextRef="#ctx0" brushRef="#br0" timeOffset="57825.04">14974 9552 936 0,'11'5'27'0,"3"-2"-112"0,2-7 61 0</inkml:trace>
  <inkml:trace contextRef="#ctx0" brushRef="#br0" timeOffset="58124.92">15464 9420 1474 0,'0'2'67'0,"0"-9"23"16,3-5-49-16,-1-6 15 16,9 3 15-16,3 0 2 15,8 7-17-15,8 8-18 16,-5 10-28-16,2 3-6 0,2 12-3 15,-7 0 0-15,-2 8 2 16,-1 5 0-16,-1 3 2 16,-11 2-1-16,1-1 3 15,-6 5 1-15,-4-1-1 16,1 5 0-16,-12-1-2 16,0-1-17-16,-9 0-47 15,2-5-25-15,-2-3-23 16,-3-3 9-16,-1-8-33 15,0-5-71-15,-19-8 120 16</inkml:trace>
  <inkml:trace contextRef="#ctx0" brushRef="#br0" timeOffset="58910.63">11896 10204 658 0,'0'0'74'0,"-3"3"43"0,-5 5 5 0,-2 1-56 0,-1 4-14 0,3 6-19 0,-3 8-10 16,-1 14-9-1,1 11-4-15,1 22-9 16,2 11-1-16,2 8-1 0,4-3 0 16,12-21 0-1,1-12-1-15,6-30-3 16,5-11 0-16,-4-16 16 16,2-8 11-16,-4-14 21 0,0-10 14 15,-4-6 11-15,-1-1 8 16,-9 1 19-16,-2 6 1 15,-3 9-15-15,-8 9-14 16,0 18-39-16,0 17-15 0,3 18-14 16,0 7-2-16,9 3-1 15,9-5 0-15,12-19-3 16,8-9 0-16,9-16 4 16,7-13 2-16,-3-12 5 15,-4-3 5-15,-12-12 21 16,-8 3 6-16,-19 0 15 15,-13 4 2-15,-18 6-22 16,-6 4-6-16,-7 13-70 16,2 5-48-16,9 18-198 15,7 6 161-15</inkml:trace>
  <inkml:trace contextRef="#ctx0" brushRef="#br0" timeOffset="59487.54">12464 10775 1044 0,'11'-8'161'0,"-11"-5"134"0,-10-1-56 0,-10 1-90 0,-7 2-58 16,-2 7-69-16,1 4-17 0,4 11-10 0,7 9-5 16,4 5-7-16,12 7-19 15,12-5-32-15,5-4-14 16,14-8-13-16,3-11 16 0,3-13 37 15,2-5 19 1,-5-7 22-16,0 2 3 16,-14-1 2-16,-2 7-2 0,-9 8-2 15,2 7-1-15,1 15-4 16,3 7-1-16,10 12-9 16,6 2 0-1,17-3 2-15,8-7 0 0,4-12 12 16,-6-8 1-16,-13-13 40 15,-12-8 20-15,-12-5 36 16,-8-8 15-16,-11-10-24 16,-8 1-15-16,-4 1-30 15,-2-1-7-15,8 8-10 16,-3 0-3-16,6 13-11 16,6 9-11-16,-1 2-10 15,7 14 1-15,-3 7 4 0,7-1 4 16,-4-15 6-1,6-13 4-15,7-29 5 16,-1-18 6-16,5-24 25 16,-7-7 11-16,-3-4 9 15,-2 0-5-15,-6 22-33 0,4 19-17 16,-7 33-18-16,1 26-3 16,0 38 2-16,-3 23 2 15,0 35 6-15,0 7-22 16,0 7-80-1,6-5-67-15,29-14 78 0</inkml:trace>
  <inkml:trace contextRef="#ctx0" brushRef="#br0" timeOffset="59924.09">14066 10455 1013 0,'8'14'63'0,"0"11"59"16,2 8-44-16,4 18 11 0,6 5-28 0,2 9-43 0,4-4-9 0,4-7-6 0,-4-10 0 16,-2-17 25-16,-6-8 11 15,-6-14 36-15,1-12 27 16,-2-16 11-16,3-10-5 0,0-16-28 15,4-5-24-15,-1-9-35 16,-1 0-9-16,-1 9-22 16,4 7-40-1,0 15-121-15,7 9-153 0,8 7 172 16</inkml:trace>
  <inkml:trace contextRef="#ctx0" brushRef="#br0" timeOffset="60207.61">15218 10458 1075 0,'-6'-11'160'0,"-2"0"117"0,-14 4-94 0,-3 7-24 0,-12 10-63 16,-2 6-22-16,-1 2-25 0,1-3-9 15,6 8-17-15,11 3-13 16,3 5-13-1,6 13-4-15,8 16-2 16,1 11 2-16,7 11 3 16,0 3 2-16,2-6 0 15,4-6 0-15,7-18-3 0,4-8-17 16,7-20-31-16,0-13-31 16,9-14-71-16,2-16-62 15,3-20 119-15</inkml:trace>
  <inkml:trace contextRef="#ctx0" brushRef="#br0" timeOffset="60430.97">15631 10705 1099 0,'-4'14'137'0,"-3"10"122"0,1 6-145 0,-3 5-5 0,7 1-48 0,5-6-17 0,7-5-8 16,4 0-1-16,-3 4-11 15,-6-2-4-15,-2 4-7 16,-3-2-4-16,-13-4-25 16,-4 0-35-16,-12-9-123 15,-5-5-208-15,-11-22 220 16</inkml:trace>
  <inkml:trace contextRef="#ctx0" brushRef="#br0" timeOffset="60590.95">15456 10365 1714 0,'8'22'115'0,"-6"1"29"0,6 1-42 0,-5-10-54 0,9-4-35 16,4-18-47-16,5-6-31 0,15-7-93 0,0 1-69 15,26 7 120-15</inkml:trace>
  <inkml:trace contextRef="#ctx0" brushRef="#br0" timeOffset="60807.57">16083 10557 1393 0,'1'-3'71'0,"5"3"10"0,-2 9 6 0,8 17-9 0,1 7-4 0,7 11 3 0,-4-5-7 0,-2 2-20 0,-4-1-11 16,-9-6-25-16,-7-4-6 0,-10-8-57 15,-1-6-54-15,-8-6-192 16,1-9-192-16,-3-1 267 16</inkml:trace>
  <inkml:trace contextRef="#ctx0" brushRef="#br0" timeOffset="60959.62">15866 10719 1188 0,'7'0'119'15,"5"8"53"-15,12 0-29 0,19 6-45 0,10 1-29 0,20-6-21 0,6-3-1 0,-4-6-25 16,-4-6-8 0,-12-7-45-16,-10-4-60 15,-5-8 54-15</inkml:trace>
  <inkml:trace contextRef="#ctx0" brushRef="#br0" timeOffset="61159.26">16756 10410 1332 0,'-22'26'112'0,"5"0"80"0,7 11-124 0,2 2 2 0,7 12-24 0,-1-1-3 0,4 2-13 16,1 0-14-16,3-3-74 16,-1-6-74-16,3-7 75 15</inkml:trace>
  <inkml:trace contextRef="#ctx0" brushRef="#br0" timeOffset="61627.31">17018 10134 664 0,'14'-1'150'0,"2"-1"170"0,5 2-162 0,2 3 12 0,4 2-48 16,5-3-19-16,10-5-48 0,1-5-21 0,-2 0-19 15,3 0-4-15,-12 6-4 16,-1 2-3-16,-14 10-5 15,-2 10-1-15,-7 21-1 16,-4 13-1-16,-2 23 4 16,6 8 0-16,8 8-1 15,6-1 1-15,8-10 0 16,-4-6 1-16,-2-7 1 0,-3 2-7 16,-14 0-11-1,-7 1 1-15,-11-2 4 16,-6 1 10-16,-21-7 12 15,-4 1 0-15,-15-8-29 16,-3 1-37-16,-10-6 30 16</inkml:trace>
  <inkml:trace contextRef="#ctx0" brushRef="#br0" timeOffset="64778.12">6533 10056 420 0,'-9'0'87'0,"-4"0"91"0,-1-2-13 0,-2 0-14 0,-4 1 3 0,1-7 2 0,-3 2-20 0,6-5-36 16,0 1-17-16,4 5-31 16,2 1-10-1,9 4-17-15,-3-8-4 16,14 3 4-16,9-3 8 0,12-1 13 16,18 4 5-16,30 5-6 15,21 5-11-15,15 12-17 16,-2 0-8-16,-5 4-6 15,-6-2 0-15,4-7 3 16,3 1-20-16,-19-8-80 16,-7 4-58-16,-24-2 70 15</inkml:trace>
  <inkml:trace contextRef="#ctx0" brushRef="#br0" timeOffset="65337.94">6418 10948 417 0,'-14'-14'91'0,"-2"-3"76"0,-3 7-48 0,4 2-8 0,-3 8-1 0,-2 5 4 15,4 6 7-15,0 2-3 16,7 6-26-16,6-4-14 0,12 3-27 16,13 2-2-16,25 4 9 15,12-4 3-15,43-1-10 16,18-3-12-16,17-11-24 16,10-5-8-16,-11-13-12 15,4-3-70-15,12-6 51 16</inkml:trace>
  <inkml:trace contextRef="#ctx0" brushRef="#br0" timeOffset="67345.49">6652 11629 760 0,'-37'0'101'0,"4"2"69"16,0 3-56-16,6 3-49 0,4-1-8 0,9-5 14 0,2-2 5 0,8-6 0 15,4-1-3-15,8 0-16 16,0 2-9-16,14 6-21 16,6 9-11-16,18 7-13 15,9 7-2-15,10 3-1 16,2-1-1-16,11 1 10 15,5 0 7-15,14-3 17 16,24-2 4-16,34-8-5 16,6-1-5-16,23-9-14 15,10-2-2-15,0-4-5 16,-3 1-1-16,5-1 0 16,-15 2 1-16,-18 10 3 15,-9-1 9-15,-31 12-69 16,-20 4 43-16</inkml:trace>
  <inkml:trace contextRef="#ctx0" brushRef="#br0" timeOffset="81311.35">5535 12355 714 0,'-3'-2'129'0,"3"2"111"16,-2 2-68-16,-1 9-50 0,-3 6-21 0,-4 4-12 0,-2 4-10 0,2 2-26 0,-1 0-11 16,3-4-19-16,7-2-6 0,10-10 6 0,8-5 15 0,10-4 28 15,5-2 17-15,7 0 2 16,4 0-12-16,9 1-28 15,14 4-17 1,7 8-16-16,9-6-5 0,16 6-4 16,1-5-2-16,7-8-1 15,-4-2 0 1,12-5-1-16,17 0 2 0,14 2 2 16,9 4 2-16,9 10 4 15,4 6-1-15,5 11 2 16,0 6 3-16,-3-1 8 15,-2 4 5-15,-3-11 5 16,0-4 2-16,0-13-10 16,0-7-8-16,4-11-6 15,-6-8-5-15,-7-11-41 16,-10 0-57-16,17-21 55 16</inkml:trace>
  <inkml:trace contextRef="#ctx0" brushRef="#br0" timeOffset="85830.22">14077 16799 577 0,'-37'1'90'0,"-1"4"96"0,5 3-39 0,-1 5 0 16,-2 4 5-16,1 4 14 0,6-4-3 0,11-3-34 16,7-6-27-16,14-10-53 0,8-5-17 0,21 0-21 0,15-2-2 0,27 6-3 15,19-2-3-15,26 10-3 16,9-1-1-16,15 4-3 16,16 0-1-16,9-8 2 15,0 0 1-15,-8-6 2 16,-10-5-9-16,-7-2 35 15,-9-3 14-15,-19-4 14 16,-17-4 12-16,-30 4-30 16,-13-4-12-16,-31 4-5 0,-21 1-10 15,-38-5-48-15,-18 0-37 16,-42-2-63 0,-29 2-29-16,-29 6-49 0,-13 6 13 15,-19 12 53-15,-2 11 61 16,13 9 147-1,8 10 46-15,29 7 59 0,20 7 9 16,20-3-15-16,15 0-12 16,31-8-47-1,29-6-33-15,55-2-39 16,24 0-12-16,45-4-14 0,23-4-2 16,50-12-40-16,19-2-65 0,37-19 65 15</inkml:trace>
  <inkml:trace contextRef="#ctx0" brushRef="#br0" timeOffset="94861.66">21368 16261 1071 0,'-38'11'134'0,"3"-3"109"16,5 5-68-16,6-7-77 0,5-4-30 0,10-2-40 0,1-4-11 0,8-3-10 16,3 2-3-16,5-3-2 0,11 6-1 0,11 2-1 0,9 7 3 15,21 4 7-15,11 1 6 0,19 2 24 16,5-1 5-16,4-3 13 16,2-1-3-16,-1-7-1 31,4-2 2-31,1-2-12 15,-4-11 4-15,-14 2-22 0,-17-4-5 16,-26 0-9-16,-17 0-20 16,-21-1-26-16,-9 5-11 0,-26-5-22 15,-20 2 14 1,-31 4 27-16,-11 4 15 0,-14 9 22 16,3 7 2-16,17 2-7 15,6-1-6 1,8-6-21-16,6 0-17 15,2 0-33-15,5-7-15 0,7-1 8 16,10 0 19-16,36 1 37 16,1-3 16-16,43-3 9 15,16-3 0-15,23 0 0 0,5 0 1 16,9 7 18-16,6-1 13 16,9-1 27-16,8-1 13 15,-12-4 2 1,-9 3-6-16,-26 2-19 15,-22-3-10-15,-23 4-14 16,-19 2-6-16,-6-10-28 0,-15 5-19 16,-32-6-47-16,-25 0-20 15,-35 4-11-15,-21 7 10 16,-12 8 43-16,7 9 23 16,5 7 49-16,12-1 14 15,22 2 8-15,15-4-3 16,44-6-17-16,14 1-8 0,41-7-12 15,16-1-1-15,52-5-2 16,13-3 3-16,26-7 1 16,10-2-1-16,11-1-1 15,5 0 2-15,-9 1 14 16,-11-1 7-16,-30 1 16 16,-16-1 5-16,-31 5 5 15,-13-1-2-15,-27 1 1 16,-16 3-4-16,-36-5-35 15,-17 3-30-15,-44-1-69 16,-31 6-25-16,-29 7 2 16,-13 7 23-16,13 9 54 0,9-4 15 15,35 9 14-15,20 0 4 16,32 1 15-16,30 5 7 16,46-2 7-16,31 0-2 15,44 0-14-15,18-5 3 16,40-11-14-16,22-1-39 15,32-9 27-15</inkml:trace>
  <inkml:trace contextRef="#ctx0" brushRef="#br0" timeOffset="96103.92">10537 13079 439 0,'0'1'14'0,"0"-1"-32"0,10 0-41 0,-4-1 30 0</inkml:trace>
  <inkml:trace contextRef="#ctx0" brushRef="#br0" timeOffset="96525.35">11965 12893 1279 0,'-28'19'62'0,"1"-1"6"0,-6 3-23 0,-2 1-32 0,-8-3 10 0,-2-3 45 16,-7-4 23-16,-7-4 46 0,-5-1 1 16,-18-3-29-16,-8 4-18 15,-15 3-43-15,-3 2-16 16,11 1-16-16,1 0-7 16,-5 4-5-16,0-1-3 15,5 2-1-15,5-3 0 0,27-4-5 16,14-4-2-16,12-3-27 15,13 0-26-15,12-4-88 16,8 1-63-16,20 1-229 16,4-3 244-16</inkml:trace>
  <inkml:trace contextRef="#ctx0" brushRef="#br0" timeOffset="96858.51">10886 12765 1141 0,'-25'-2'124'0,"4"7"120"0,4 1-160 0,1 7-2 15,-6 7-23-15,-5 1-6 0,-6 6-13 16,-13 3-14-16,-3 1-17 0,-6 6-5 15,-9 7-5-15,0 5-2 16,9 4-5-16,8 1-1 16,26-7-2-16,12 0-1 15,14-2 1-15,10 3 2 16,34-2 16-16,16 5 4 0,27-9 2 16,16-5-2-16,14-12-107 15,6-11 69 1</inkml:trace>
  <inkml:trace contextRef="#ctx0" brushRef="#br0" timeOffset="129809.16">4172 8015 951 0,'-5'-3'149'15,"-3"3"104"-15,0 8-66 0,-4 1-30 0,-9 8-50 0,-4-2-20 0,0 0-37 0,-1 1-7 0,1 3 7 16,0-3 5-16,-11 7 2 0,-4 4-7 15,-12 10-24-15,-5 2-9 16,-9 10-12-16,0 3-4 16,9-3-22-16,0-5-28 15,13-17-97 1,6-10-61-16,13-20-214 16,3-8 228-16</inkml:trace>
  <inkml:trace contextRef="#ctx0" brushRef="#br0" timeOffset="130076.23">3508 8158 931 0,'4'-3'151'0,"-2"5"140"0,1 7-40 0,-8 20-71 0,-12 10-26 0,-2 19-57 0,-11 6-27 15,-3 2-43-15,-2 2-13 0,1-12-13 0,7-4-1 0,22-19-5 0,7-6-3 0,34-8-4 0,8-11 1 0,21-8 0 16,7-9 2-16,6-13-39 0,2-5-68 0,4 2 70 0</inkml:trace>
  <inkml:trace contextRef="#ctx0" brushRef="#br0" timeOffset="130932.59">840 9422 1068 0,'0'0'106'0,"0"-4"95"0,-3-3-4 0,0 2-26 0,-5-2-13 0,-3 4-43 16,4 3-24-16,-12 10-35 0,-1 2-11 0,-15 7-18 0,-3 3-8 15,-11 7-9-15,4 1-4 16,1 1-4-16,4 1-2 15,16-2-1-15,7-3-3 0,15-7 4 16,9 2 1-16,23-1 5 16,8-6 4-1,14 0 0-15,3-1 1 16,3-3-2-16,-1 3-1 0,-8 0 2 16,-8 0 4-16,-8 7 16 15,-14-2 9-15,-13 12 13 16,-12 3-2-16,-13 3-14 15,-12 3-10-15,-7-2-16 16,-3-4-9-16,-13 0-40 16,-4-6-27-16,-9-9-81 15,4 1-52-15,7-15-162 16,7-3-184-16,19-17 311 16</inkml:trace>
  <inkml:trace contextRef="#ctx0" brushRef="#br0" timeOffset="131193.13">690 9012 1359 0,'-6'-13'100'16,"4"5"60"-16,-1 3-4 0,-2 8-40 0,10 10-3 0,0 22-17 0,6 9-17 0,1 22-12 0,3 16-20 15,-1 8-15-15,-3 6-8 0,12 13-15 16,-5 1 2-16,4 10-10 16,-8-16-5-16,0-7-35 15,-1-9-28 1,-2-22-107-16,3 5-69 16,-3-20 129-16</inkml:trace>
  <inkml:trace contextRef="#ctx0" brushRef="#br0" timeOffset="131776.94">1353 9358 516 0,'-18'-14'131'0,"2"2"146"0,-4-1-12 16,1 7-32-16,-3 4-22 0,-3 7-49 0,-5-2-31 0,0 11-60 15,1 4-25-15,10 4-38 16,4 1-9-16,15 3-6 15,8 0 2-15,15 1 5 16,6 2 3-16,8 2 7 16,6-1 0-16,1 5 0 15,-3-7-2-15,-9 2-1 16,-4 0 0-16,-15-2 1 16,-8 2 3-16,-15 2 3 15,-7-4 1-15,-20-1-3 0,-2-2-3 16,-11-1-16-16,-3-7-15 15,0-7-51-15,2-4-33 16,7-12-104-16,11-7-115 16,13-12 188-16</inkml:trace>
  <inkml:trace contextRef="#ctx0" brushRef="#br0" timeOffset="132012.75">1545 9158 915 0,'10'2'173'0,"-7"14"170"0,-3 4-52 0,-7 15-79 0,0 15-45 0,-3 12-68 16,5-2-35-16,5 7-41 16,-1-10-8-16,2-3-14 15,7-4-1-15,0-2-12 16,2-9-23-16,2 2-100 15,-1-8-78-15,5-8 108 16</inkml:trace>
  <inkml:trace contextRef="#ctx0" brushRef="#br0" timeOffset="132281.9">2430 9182 1271 0,'-8'39'142'0,"-8"9"103"0,-2 2-9 0,-8 8-93 0,-4 1-40 0,-3 4-71 0,2-2-17 16,-4 1-18-16,0-4-26 0,5-9-103 16,-1-9-105-16,2-15 123 15</inkml:trace>
  <inkml:trace contextRef="#ctx0" brushRef="#br0" timeOffset="132484.53">2091 9215 974 0,'-3'5'202'0,"-2"9"246"0,7 8-231 0,9 10-71 0,9 5-50 0,9 6-49 0,10-2-21 16,10 3-21 0,3 5 0-16,3 0-5 15,5 3-1-15,5-3-74 16,0-3-64-16,-1-4 75 15</inkml:trace>
  <inkml:trace contextRef="#ctx0" brushRef="#br0" timeOffset="132866.24">2918 9013 1297 0,'-2'-1'143'0,"0"1"90"0,2 9-27 0,-1 8-87 0,-2 7-27 0,3 15-36 0,1 6-11 0,-2 11-16 0,-2 4-8 0,-5 3-10 16,-5 0-4-16,-7 4-3 15,4-4-1-15,-6-6-3 16,6-10 0-16,5-16-3 16,1-7-3-16,10-22-4 15,8 2-2-15,14-12 2 16,7-9 2-16,10 0 6 16,-1 3 4-16,11 3 0 15,-6 6 1-15,5 2-39 16,0 1-28-16,-7 2-82 15,-5 0-63-15,-9-1 118 16</inkml:trace>
  <inkml:trace contextRef="#ctx0" brushRef="#br0" timeOffset="133104.32">3079 9374 1040 0,'-12'3'226'0,"5"4"261"0,3 7-273 0,3 3-27 0,6 15-69 0,6 4-20 15,3 10-45-15,6 6-11 0,-5 9-20 16,2 6-8-16,-3-3-31 16,-1-1-32-16,-1-4-97 15,4-6-72-15,-2 9 110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45:33.5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14806 5984 678 0,'3'-11'54'0,"-3"1"46"15,-3 5 27-15,-8 4 42 0,2 2-21 0,2 1-36 0,9 0-12 0,1-2-7 0,7 0 0 0,9 0 6 0,6-2-10 0,24 5-21 16,4 3-9-16,25 7-25 15,2 0-4-15,29 1-10 16,19 2-4-16,20-4-3 16,18-2-3-1,34-10 0-15,8 0 1 0,23-10 3 16,21 4 5 0,-4-7 1-16,7 2-1 0,15 2-5 15,-17 6-4-15,2 3-7 16,-9 0-1-16,-41 3-20 15,-9 2-55-15,-40 2 47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45:54.0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3684 14361 375 0,'-12'12'84'0,"-1"-4"67"16,2-1 1-16,2-7-1 0,1 0 4 0,-3 0-6 0,-2 0-33 0,0 0-17 0,-4 11-31 0,-3 1-11 15,-7 6-18-15,3 5-7 0,-3-1-12 16,2-3-3-16,8 2 1 15,-5-7 1-15,14-1 1 16,0-2-3-16,8-5-8 16,4 2-5-16,12-5-5 15,10 0-2-15,18-1-2 16,3-4 0-16,22-3-1 16,12-1-1-16,31 1 1 0,9 1-1 15,26-3-2-15,0 3 0 16,20-4 0-1,8-2 1-15,3-2 5 16,9-1 0-16,10 5 20 16,-2-3 9-16,4 10 12 0,11-1 2 15,-5 5-19 1,-5 8-6-16,15 5-13 0,-8 8 0 16,-18 2 1-16,-8 3 1 15,-24-9 4-15,-6-7 0 16,-23-8 1-16,-7-5 4 15,-32-5 4-15,-22-3 5 0,-27 3 30 16,-15-3 7-16,-20 5 27 16,-5 0 6-16,-16 1-20 15,-8-2-9-15,-24 2-35 16,-5 1-20 0,-24-1-31-16,-13 0-13 15,-12-4-18-15,-10 0 4 0,-5-5 15 16,-1-3 9-16,-32 1 15 15,-8 2 0-15,-22 0-13 16,-17 1-14-16,-24 6-35 16,-3 2-15-16,-46 2-30 15,2 6-21-15,-22 5 82 16</inkml:trace>
  <inkml:trace contextRef="#ctx0" brushRef="#br0" timeOffset="5695.58">6171 11603 191 0,'-5'1'97'0,"0"2"66"0,-6 5 2 16,-3-1-5-16,-3 0-24 0,-2 0-13 0,1-3-24 0,2-2-11 15,-2-2-19-15,0 0-7 16,-2 0-10 0,-1-3-6-16,1-2-7 15,-4 2 0-15,-1 0 11 0,0 1 3 16,-5-1-4-16,-5-2-5 16,-3-3-20-16,-1 1-7 15,-1-6-4-15,2 0 5 16,-3 1 2-16,-5 1 3 15,-9 0-4-15,-5 1-6 0,-17 1-4 16,-3 1-2-16,-7 3-4 16,2 0 1-16,7 5-1 15,1 0 0 1,-8 5 4-16,-5-2 9 0,-16 4 11 16,-6-1 3-16,8 3 0 15,0-4-9-15,9 3-11 16,4-2-3-16,-17 2-4 15,-2-2-2-15,0 6-1 16,-1-1 0-16,23 3-1 16,6 3-1-16,5 5-2 15,-1 3-1-15,2 10-3 16,10 1-1-16,9 5-3 16,12 10 0-16,10 7 1 0,5 10 0 15,6 9 3 1,1 5 1-16,1 13 3 0,4 4 0 15,2 13 2 1,-1 3-1-16,8 0 1 16,-1-1 1-16,4-8-1 15,3-5 0-15,4-7 0 16,7 2-1-16,6-9 0 0,4-3-1 16,12-15 0-16,4-3-1 15,15-12-1-15,13-10 1 16,17-6-1-16,9-8 1 0,7-3 1 15,-1-4 0-15,-1-2 1 16,10 3-1-16,22-9-1 16,7 3 0-1,9-9-1-15,1-4-2 16,11-8 0-16,6-2-2 0,14-4 2 16,7 1-1-1,13 6 1-15,1 2 3 0,3 11 1 16,8 8 3-16,-9 8 1 15,-4 3 1-15,5 6 1 16,-4-1 0-16,-15-7-1 16,-4-7 0-16,-10-15-1 15,-2-4 0-15,-1-7 3 16,0-3 0-16,-6-3 0 16,1 5 0-16,-9-1-1 15,-9 4 0-15,-13 3 1 16,-21 2 2-16,-20-1 1 15,-9 1 1-15,-15-5 2 16,-3-2 2-16,-19-9 6 16,-11-5 3-16,-19-3 7 15,-8-7 6-15,-16-13 6 16,-8-10 4-16,-9-21 4 16,-2-6-4-16,4-14-11 0,-2-14-7 15,3-13-14-15,0-6-5 16,9 0-5-16,-2 1-1 0,10-1-2 15,2-5-2 1,8-4-1-16,1 4 0 0,2 9 0 16,3 10 2-16,2 10 2 15,1 4 1 1,-2 18 0-16,-3 6 0 0,-1 20 1 16,-3 5 2-16,-2 19 0 15,-3 3 2-15,-9 8 3 16,-5 5 1-16,-13 9 4 15,-7-1 2-15,-20 6 1 16,-3 5 3-16,-34-2-1 16,-2 5-1-16,-9 0-1 15,-12 1-3-15,4-2 0 16,-13-1-2-16,-19-6-2 16,-3 0-1-16,-5-6-4 0,1 2 0 15,-17 0-3-15,4-6-36 16,-18 4-145-16,-16 1 120 15</inkml:trace>
  <inkml:trace contextRef="#ctx0" brushRef="#br0" timeOffset="15267.72">3831 3776 786 0,'-5'-3'50'0,"7"-4"28"0,6 4-48 16,-2-5-23-16,4 0 0 0,-10-7 2 0,-2 0 9 0,-9 0 22 0,-2 4 2 15,-4 3 5-15,-7 5-8 16,-7 9-22-16,-1 8-4 15,-4 13-5-15,-2 1-1 0,0 7-1 16,-3 0 5-16,-1-5 9 16,-3 4 7-1,-4-4 16-15,2 3 1 0,-2-1-7 16,3 3-6-16,9 6-17 16,5 6-7-1,5 8-5-15,2 8 0 0,0 5-1 16,3 3 5-1,4 2 8-15,-2 2 3 0,6 12 10 16,1 8-3-16,7 18-8 16,-2 10-3-16,5 19-10 15,-1 11 0-15,-2 6-1 16,1 10-1-16,-4-2 0 16,4-1-1-16,-3-4 0 15,7 1 1-15,1-6 1 16,1-4-1-16,3-7 1 15,2-3-1-15,-3 2 0 16,-3-1 0-16,0 4 0 16,-5 3 0-16,-6 10 1 15,-6 2 0-15,-2 1 0 16,-5-10 0-16,7-25 0 0,0-15 1 16,4-24-1-16,3-7 2 15,1-15-1-15,-2-5-2 16,9-9-1-16,2-2 0 15,0-11-3-15,7-3-1 0,4-10-2 0,1-4-1 16,10-4 0 0,5-7 0-16,10-2 2 15,2-6 2-15,10-4 1 16,5-1 2-16,12 0 0 16,10 7 0-16,4 2 0 15,-4 7 0 1,-1 4 0-16,-4 4 1 0,-4 4-1 15,2-2 0-15,13-4-1 0,10-5-1 16,12-3-1 0,0 2 1-16,0-2 0 15,-5 7 1-15,-2 4-1 16,13 2 0-16,7 3 0 16,7-2 0-16,-4-4 2 15,-5-4 1-15,12-10 2 0,11-2 0 16,8-8 0-1,-1-5-2-15,0 5-1 0,-2-3 0 16,14 6-1-16,-1 2 1 16,3 9 0-16,-3 2-1 15,1 6 0-15,2-5 1 16,0-6 0-16,-10-6 1 0,0-7 0 16,-3-4 1-16,-5-7 0 15,-6 2-1-15,-20-1 2 16,8 1 0-16,-8-2-1 15,3-1 1-15,-20 0 1 16,-21-1 1 0,-15 1 1-16,-8 0 1 0,-9 1-1 15,-4 4 0-15,-3 6-2 16,0-4-1-16,0 3-2 16,3-4 1-16,9-6-1 15,1-2-1-15,-2-9 2 16,-3-4-1-16,1-7 0 15,-6-5-1-15,8-3 0 16,-2 1 0-16,-1-4-1 16,1 3 1-16,-3-2 0 15,2 3 0-15,-8 4 3 0,0-2 1 16,-10 0 1-16,-4 2 0 16,-10-2 0-16,0-2 1 15,-3-7-1-15,0-2 0 16,2-15 4-16,0-7 3 0,-1-13 0 31,1-7 2-31,1-28 0 0,0-12-1 16,-1-20 4-16,-4-9-1 15,-2-10-2-15,1-12-1 16,-2-2-1-16,6-10-1 16,3-1-3-16,0 0-1 0,-3 1-4 15,-1 3 0-15,3 4-1 16,-3 6 0-16,1 3 0 15,3 4-1-15,-4 8-1 16,1 5 0-16,2 22-1 16,1 11 0-16,-3 19 0 15,-1 11 0-15,-1 10 0 16,-1 4 0-16,-4 12 1 16,4 8-1-1,-2 12 0-15,1 5 0 0,-2 10 1 16,0 1 0-16,-4 7 2 15,-2 5 1-15,-3 10 2 16,-8 1 1-16,-2 5 1 16,0 0 1-16,-10 2 1 15,-1-1-1-15,-4-1 1 16,1 0 2-16,-11-1 7 16,-6-3 5-16,-16 4 6 0,-13-3 1 15,-15 3-7 1,-4 0-5-16,-1-3-4 0,-4-2-3 15,-14-6-1-15,-17 0-1 16,-20 3-5-16,1-1-1 16,-14 4-10-16,-9 0-9 15,-7 5-19-15,-7 0-17 16,-17 11-7-16,14 2-1 16,-6 7 5-16,2 4 8 0,-12 1 6 15,7 5 1 1,-3 0 9-16,-7 0 8 0,16 1 12 15,4-3 5-15,-3-2 6 16,1 0 3-16,13-7 3 16,0 3 0-16,6 0-2 15,8 0-2-15,5 8-104 16,9 13 74-16</inkml:trace>
  <inkml:trace contextRef="#ctx0" brushRef="#br0" timeOffset="16165.52">10880 4493 688 0,'3'-12'111'0,"0"-1"71"0,-3 2 6 0,0 2 15 0,-6 2-16 0,4-2-18 0,-4 4-42 0,1 0-21 0,3 4-46 15,-4-2-14-15,-10 3-27 16,-3 1-8-16,-12 9-3 15,-9 1-1-15,-7 5 0 16,1-4-2-16,9 1-2 0,7 1-4 16,17 0-6-16,10 2 0 15,11 3 6 1,9-2 3-16,18 5 8 0,7 3 1 16,10 5-5-1,-3 4-1-15,-6 3-1 0,-10 0 2 16,-22 4 6-16,-8 0 5 15,-26 1 6-15,-9 6 0 16,-20-7-3-16,-8-2-4 16,2-11-7-16,6-10-4 15,12-18-34-15,10-11-27 0,6-24-71 16,12-8-57-16,13-35-162 16,14-12 192-16</inkml:trace>
  <inkml:trace contextRef="#ctx0" brushRef="#br0" timeOffset="16330.99">11131 3782 750 0,'45'-27'135'0,"-7"13"133"0,-5 16-23 0,-7 31-46 0,-4 13-31 0,-5 25-61 0,-4 14-31 0,-6 20-42 15,-7 12-12-15,-4 8-11 16,-7-6 2-16,-2-16-67 15,0-8-86-15,2-21-331 16,-1-13 274-16</inkml:trace>
  <inkml:trace contextRef="#ctx0" brushRef="#br0" timeOffset="16521.03">10995 4378 1379 0,'16'-17'88'0,"3"1"18"0,12 5 1 0,2 5 9 16,13-2-36-16,4 3-14 16,6-3-44-16,7 2-9 15,9 1-34-15,3 5-72 16,2 8 58-16</inkml:trace>
  <inkml:trace contextRef="#ctx0" brushRef="#br0" timeOffset="17270.34">11902 4533 809 0,'-5'-11'148'0,"-4"-2"82"0,2 1-30 0,-5-1-20 0,-2 0-70 0,-7 4-24 0,-1 1-28 0,-3 2-12 16,0 10-17 0,2 4-7-16,1 19-19 0,-3 3-3 15,5 5-3-15,4 3 0 16,8-7-1-16,5-6 0 0,9-10-1 16,-1-3 0-16,14-1 1 31,-2-5 0-31,7-2 2 0,-1-4 0 15,7-15 3 1,4-3 2-16,-3-11 5 0,5-6 2 16,-9-1 2-16,0 0 3 15,-6 8-1-15,-6 1-2 16,-5 14-5-16,-5 10-4 16,2 8-3-16,-3 7 1 0,-3 6 0 15,2 1 0-15,5-7-1 16,2 1 0-16,5-13 1 15,1-3 1 1,8-7 0-16,-5-1 1 0,1 0-1 16,1 5-1-16,-4 1-1 15,2 5-1-15,3 11-3 16,2 8 1-16,4 3 1 16,4 5-1-16,-2-7 1 15,8 2-1-15,-2-9-1 16,0-7 1-16,5-1 3 15,0-5 0-15,-4-5 2 16,-1 1 1-16,-16-4 2 16,1 0 1-16,-7-16 6 15,-3-12 1-15,2-16 1 16,-1-13 2-16,1-28 1 0,1-14 3 16,-3-13 11-16,2 3 7 15,-5 15 4-15,1 14 0 16,1 36-10-16,-6 17-9 15,4 33-16-15,-5 17-5 0,5 32-5 32,-1 14-1-32,7 18 4 0,3 3 0 15,-1-6-22-15,0-4-43 16,-1-12-201-16,0-3-124 0,-6-16 192 16</inkml:trace>
  <inkml:trace contextRef="#ctx0" brushRef="#br0" timeOffset="17450.5">12582 4038 1454 0,'19'-29'90'0,"9"6"61"0,15 4-26 0,20 8 33 16,6 3-32-16,2 3-49 0,0-1-24 0,-15-4-40 15,-1-6-8-15,5-4-124 0,4-4-93 16,12-1 111-1</inkml:trace>
  <inkml:trace contextRef="#ctx0" brushRef="#br0" timeOffset="17863.8">13921 4276 1545 0,'-1'1'2'0,"-7"2"24"0,-14 10 42 0,1 1-4 0,-1 7-8 0,6 2-14 0,10-2-31 0,6 3-8 0,14-4-8 0,11-4-1 0,12-13 4 15,7-3 2-15,0-8 7 0,2-4 3 16,-10-4 12-16,-3 0 9 0,-15 0 23 16,-10 4 13-1,-23-3 9-15,-13 3-4 16,-13-1-27-16,-3 2-17 15,1 8-25-15,-1 3-5 0,12 0-36 16,6 0-40 0,22-13-163-16,22-10-213 15,23-26 254-15</inkml:trace>
  <inkml:trace contextRef="#ctx0" brushRef="#br0" timeOffset="18054.99">14679 3628 1368 0,'-7'-21'136'0,"-9"8"78"16,-10 6-19-16,-14 18-88 0,-4 12-34 0,3 17-46 0,3 10-10 0,8 21-13 0,5 10-4 0,12 5-5 16,10 7 0-16,6 0-46 15,7-1-51-15,2-2-166 0,1-2 145 16</inkml:trace>
  <inkml:trace contextRef="#ctx0" brushRef="#br0" timeOffset="18243.11">14223 4222 1150 0,'31'-16'100'0,"7"10"66"15,3 4-15-15,10 2-3 0,1 4-45 0,9-8-51 0,7-7-20 0,11-12-22 16,12-4-4-16,7-6-45 16,-2-2-73-1,-4-1 67-15</inkml:trace>
  <inkml:trace contextRef="#ctx0" brushRef="#br0" timeOffset="18717">15967 4508 943 0,'-11'0'89'0,"3"6"176"0,8 18-255 0,4 12 15 0,2 22 12 0,3 8 0 0,4 15-12 15,-2 1-13-15,-1 0-6 16,-7-5-3-16,-3-12-10 0,-10-10-5 16,-4-20-9-16,-2-10 2 15,-9-25 9-15,3-10 5 16,1-21 16-16,1-20 13 0,10-37 38 15,7-14 24 1,14-25 34-16,5 1 9 16,19 14 0-16,6 16-12 15,11 30-30-15,8 14-21 16,1 27-37-16,-2 7-12 16,-7 23-14-16,-6 6-1 15,-18 8 1-15,-11 3 1 0,-12 10 4 16,-10 2 2-16,-17 9-51 15,-11 3-45-15,-6-5-133 16,-1-5-215-16,4-14 253 16</inkml:trace>
  <inkml:trace contextRef="#ctx0" brushRef="#br0" timeOffset="19197.97">16491 4340 1207 0,'36'15'81'0,"-2"4"47"0,-1 17-43 0,-6 6 5 0,-10 1-14 0,-4 7-10 0,-10-1-29 0,-6-6-11 16,-5-7-10-16,-5-9-3 15,-1-16-3 1,0-9-5-16,1-23-6 16,4-7-3-16,5-20-3 0,6-7 2 0,12-9 5 15,5 2 1-15,14 8 13 16,5 10 7-1,2 11 12-15,2 6 1 0,1 21-11 16,-4 6-7-16,-9 17-11 16,-1 7-2-1,-7 8 1-15,-8 2 1 16,-6-1-1-16,-4 4 0 16,-4-3-1-16,4 3 0 0,3-11-3 15,6-5 0-15,3-13 0 16,6-7 1-16,5-10 4 15,0-8 3-15,1-12 25 16,-3-6 16-16,-3-7 17 16,-8 1 5-16,-14-5-6 15,-1 7-12-15,-23 1-17 16,-10 6-8-16,-4 12-27 16,-3 6-13-16,0 12-29 15,6 1-22-15,11-4-96 16,10-2-65-16,33-5 119 15</inkml:trace>
  <inkml:trace contextRef="#ctx0" brushRef="#br0" timeOffset="19430.7">17654 4210 1139 0,'16'9'116'0,"-10"2"83"0,-6 0 7 0,-22 2-51 0,-8-1-32 0,-16 4-48 0,-11 3-18 0,5 5-26 16,7 2-11 0,16 6-26-16,15 3-8 15,27 3-5-15,12-1 1 16,25-5 5-16,7-5 3 0,3-8-16 16,-2-4-27-1,-12-4-110-15,-2-1-121 0,-12-2 154 16</inkml:trace>
  <inkml:trace contextRef="#ctx0" brushRef="#br0" timeOffset="19996.48">10965 5506 1096 0,'-60'28'115'0,"-3"-1"71"16,11-3-101-16,6-9-26 0,24-2-44 0,17-5-6 0,27-6 1 0,11-2 4 15,32-8 10-15,8-3 2 0,24-8-11 16,12-5-7-1,46-9-8-15,20-2-2 16,33-7-1-16,31 2 0 16,10 7 1-16,32 3 0 15,15 13 3-15,2 9 2 16,16 8-1-16,-14 6-1 16,14 4-1-16,-8-7-1 0,14-2-1 15,-4 1 2-15,2 6-1 16,-2 4 0-16,4 14 3 15,-4 2 1-15,-2 16 4 16,-4 4 2-16,-22 2-1 16,3 4 2-16,-40-5-45 15,0-10 28-15</inkml:trace>
  <inkml:trace contextRef="#ctx0" brushRef="#br0" timeOffset="29009.26">5215 5777 1365 0,'-2'6'35'0,"13"1"-20"0,3-6-14 0,13 1-2 0,6-2 0 16,3-2 1-16,1 2 0 0,8 0-1 0,4-1-1 0,7-9-3 15,7-1 0-15,6-5 0 16,12-1 0-16,13-5 2 16,17-2 1-16,-1 1 12 15,-1-3 20 1,-19 6 44-16,-14 1 15 0,-20 3 18 16,-7 5-10-16,-25 6-26 15,-21 4-7-15,0-5-18 16,-23 4-9-16,-24 2-14 15,-10-2-9-15,-15-4-8 16,-12 0-3-16,-17-2-3 16,-4 2-4-16,-7-1-5 15,5 7 0-15,15 5 2 16,6 0 2-16,4 4 4 16,0 2 1-16,10-4 0 15,4-1 0-15,26-3-5 16,13-1-6-16,28 2-7 0,22 4-3 15,28 5 1 1,12 3 3-16,18 3 7 16,3-4 1-16,7 3 3 0,6 1 14 15,9-7-98 1,10-2-112-16,-2-4 122 0</inkml:trace>
  <inkml:trace contextRef="#ctx0" brushRef="#br0" timeOffset="49133.29">9826 16785 919 0,'-21'20'100'0,"4"4"74"0,1-2-44 0,8-2-33 0,2 1-20 0,6-8-18 16,2-1-8-16,9-1-19 0,0 2-8 0,3 4-11 15,0 4-5-15,-4 9-5 0,-1 3-2 16,-11 1 0-16,-5 7 0 16,-8 0 2-1,-2-1 2-15,-4-10-5 16,4-3 27-16,5-15 28 15,2-4 3-15,1-17 9 0,5-9-28 16,0-20-29-16,-3-1-8 16,6-11-6-16,-4 1-3 15,0 5 0-15,2 3 1 16,3 11 3-16,8 6 1 16,6 13-1-16,4 1-2 0,16 7 1 15,6 6 1-15,6 7 1 16,9 7 1-1,2-3 1-15,4-6 0 0,7-8 0 16,-3-4 1-16,-9-18 0 16,-5-10 0-16,-16-12 0 15,1-10 2-15,-9-6 0 16,-5-3 0-16,-11 2 2 16,-10 9 2-16,-9 14 5 15,-6 6 6-15,-3 20 7 16,-5 12 0-16,-2 22-8 15,4 17-8-15,-1 35-11 16,4 15-4-16,7 13 0 16,-1-1 0-16,11-22 2 0,11-14 1 15,15-31 1 1,2-16 2-16,19-23 2 0,7-14 2 16,9-19 13-16,3-12 5 15,4-7-2 1,-6-5-1-16,4 1-13 15,-6 10-5-15,-16 14 1 0,-2 14-2 16,-25 27 1-16,1 18 1 16,-4 20 0-16,-3 12 1 15,9 6-2-15,-3-2 0 0,7-7-1 16,4-4 2 0,-1-8 1-16,-2-2 3 15,-13-7 4-15,-10 3 1 16,-19-5 2-16,-11 4-1 0,-11-2-9 15,-8-4-16-15,-3-11-29 16,-6-4-13-16,-3-13-42 16,10-6-22-1,7-8-61-15,20-7-79 0,25-12 147 16</inkml:trace>
  <inkml:trace contextRef="#ctx0" brushRef="#br0" timeOffset="49418.64">11719 16249 1911 0,'-22'18'64'0,"0"6"-9"0,-3 3-39 0,-1 11-10 0,-7 3-5 0,5 16-1 0,4 9-3 0,2 22 0 0,6 13-1 16,2 8 1-16,1 4 0 0,9-1-2 31,-3 3 6-31,6-7-76 0,-1-3-47 16,2-19-140-16,0-14-109 15,0-40 209-15</inkml:trace>
  <inkml:trace contextRef="#ctx0" brushRef="#br0" timeOffset="50100.03">11457 16800 1490 0,'-19'19'149'0,"16"0"111"16,3-6-142-16,25-8-85 0,0 1-24 0,12-4-9 0,-4-2 0 0,5 0 0 0,-2 0 0 0,0 4 3 16,-4 6 0-16,-8 7 0 15,-4 4-1-15,-9 9-1 0,-6 4 0 16,-4 10-1-16,-1 2 0 16,-1 1 0-1,-1-6 1-15,2-3 2 0,0-8 0 0,3-9 0 16,4-7-3-16,1-14 9 15,1-6 2 1,8-20-1-16,6-7 4 16,0-22-13-16,2-3 0 15,-6-2-1-15,0 1 0 16,-12 9 3-16,-7 3 0 0,-15 18-2 16,-11 3-1-16,-17 14-18 15,-6 14-4-15,-11 19 1 16,3 9 2-16,8 6 15 15,12-8 3-15,24-10-6 16,13-12-3-16,35-12 0 16,12-7 0-16,18-6 7 15,9 3 2-15,9 0-1 16,9 9-2-16,1 7-17 16,-5 7-23-16,-14 17-73 15,-12 9-51-15,-30 18 3 16,-7 2 24-16,-19 10 102 0,-6 2 84 15,-6-10 72-15,3-4 21 16,3-17 17-16,-4-7-15 16,0-16-21-16,1-8-14 15,-4-18-28 1,1-14-14-16,4-26-32 16,2-5-9-16,0-11-14 0,8 5-5 15,8 14-7-15,-2 5-7 16,12 20-33-16,-1 2-20 15,11 12-71-15,8 3-48 16,16-10-143-16,6 1-161 0,27-13 278 16</inkml:trace>
  <inkml:trace contextRef="#ctx0" brushRef="#br0" timeOffset="50699.74">13153 16788 1132 0,'-14'31'169'0,"3"-1"187"16,0-3-208-16,9-3-92 0,-1-4-27 0,3-2-46 0,5-7-7 0,10-11-9 0,8-8 0 0,8-16 22 16,4-6 9-16,1-14 16 15,-4 0 8-15,1-7 8 16,-6 6 1-16,-12 7 1 15,-5 6 7-15,-23 10 10 16,-10 5 3-16,-20 9-5 0,-15 8-9 16,-7 16-18-16,-3 12-7 15,3 24-10-15,5 13-4 0,13 11-7 16,9 4-7 0,16-3-6-16,17 1 0 0,18-4 5 31,8-7 7-31,15-13 10 15,6-7 3-15,11-20 0 16,8-9 1-16,13-22 5 16,3-11 7-16,17-23 10 0,-4-11 5 15,-4-19-4-15,-10 2-10 16,-21-4-10-16,-6 1-5 0,-22 15-4 16,-3 4 1-1,-10 23-5-15,-3 16-2 16,3 22-6-16,-1 10 1 15,12 20 3-15,6 8 2 0,7 4 7 16,5-2 0-16,1-7 1 16,3-6 1-16,-10-12 2 15,-7 1 3-15,-27-8 28 16,-11-1 6-16,-28-4 3 16,-15 0-4-16,-25-1-60 15,-10 1-41-15,-9 0-74 16,-4 2-22-16,7 1-31 15,15-3-106-15,14-15 195 16</inkml:trace>
  <inkml:trace contextRef="#ctx0" brushRef="#br0" timeOffset="102589.71">1813 5052 443 0,'-11'-5'99'16,"-6"2"109"-16,-7-2-13 0,-3 3-39 0,-1 2-15 0,0 0-36 0,-2 0-13 0,6-3-7 0,2-3 0 0,0-2 2 15,4 2-2-15,3 3-3 16,2 3-5-16,7 1-11 16,3 6-6-16,3-3-23 15,3 6-5-15,11-4-3 0,6 2 0 16,14 3 3-16,10-5-3 16,13 2-9-16,18-3-6 15,17 3-6-15,9-2-1 0,6 4 0 16,-6-1-2-1,-11-3 0-15,-2 2-1 16,-3-3-1-16,-1 0 0 16,-5-4-2-16,-8-1 1 0,-19 0 2 15,-14 0-1 1,-21 0 3-16,-9 2 3 16,-21 4 2-16,-12 2 1 15,-33 1-3-15,-13-1-2 0,-25 3-2 16,-1-3-2-16,-7 5-1 15,-5-7-3-15,-15-1-1 16,-4-4-1-16,2-5-2 16,9-1 3-16,33 2-2 15,18 0 1-15,24 3 1 16,15 0-3-16,27 3-2 16,12 0 0-16,29 0 2 15,10 2 2-15,20-5 3 16,25 0 1-16,22 0 5 15,13 0 0-15,0-3 0 0,-4-2-1 16,-6 2-3-16,-4 0 0 16,-12-2 0-1,-5 3 1-15,-36 2 0 16,-18 4 1-16,-27 2 5 16,-16 2 3-16,-25 1 0 0,-12 1 2 15,-39 1-5-15,-17-5-2 16,-22-1 1-16,-3-5-3 15,-8-8-8-15,-3-2-9 16,-10-7-7-16,3 1 0 16,31-6 8-16,21 0 5 0,44 3 0 15,18-3-2 1,33 8 1-16,21 1-3 0,39 2 20 16,17 2 6-16,32 3 4 15,3-1 5-15,5 2-15 16,-1 4-4-16,-14-7-2 15,3 10-5-15,-17 7-35 16,-13 4-60-16,-15 20 55 16</inkml:trace>
  <inkml:trace contextRef="#ctx0" brushRef="#br0" timeOffset="119619.86">3530 18513 1261 0,'-13'6'122'0,"4"-1"59"0,9 1-55 0,1 1-70 0,6 5-31 0,-6 12-13 0,-1 6-3 15,-1 14-2-15,-9 5-2 0,1 6 14 16,-1 0 1-16,10-10-4 16,6-14-3-16,18-18-15 15,11-5-2 1,9-13 4-16,10-1 0 15,20-4 2-15,11-1-2 16,22 3-4-16,13-3-2 16,5-1-2-16,1 1 0 15,18-4-1-15,7 1 0 16,19-11-1-16,12-5-1 0,23-5 3 16,0-4 0-16,9-5 0 15,17 1 32-15,-26 4 10 16,-5 2 5-16,-4 11 8 15,-19 5-30-15,-18 15-3 16,-4 6 3-16,-20 11-279 16,-17 11 198-16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51:41.9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2468 10051 318 0,'-2'11'14'0,"1"1"6"0,-2 3-14 0,-4-1 50 0,3 2 18 0,2-4 42 0,0-2 21 0,6 1-23 0,-1-5-7 0,3-1-18 0,-1-2-3 0,3-6 9 16,-4-5 12-16,6-6 14 16,-5-8-7-16,-1-8-28 0,1-3-21 15,-5 1-36-15,-6 2-9 16,-7 13-11-16,-4 6 0 16,-10 15-3-16,-6 12-2 15,1 20-4-15,-4 10-1 16,11 20-3-1,-2 12 0-15,14 10-1 16,9 8-1-16,8-15 0 16,11-14-2-16,11-29 0 15,1-17 0-15,8-21 5 16,3-14 9-16,0-20 11 16,1-8 5-16,1-16 7 0,-7-6 1 15,-13 0 8-15,-1 4 3 0,-14 3 7 16,-5 10-3-16,-5 11-4 15,-8 9-3 1,-2 17-10-16,-1 12-7 0,0 25-13 16,4 10-5-16,2 23-3 15,7 5-2-15,14 4-18 16,6 4-29 0,18-7-80-16,3-3-79 0,14-8 109 15</inkml:trace>
  <inkml:trace contextRef="#ctx0" brushRef="#br0" timeOffset="370.74">3146 10355 1119 0,'-14'-30'120'0,"-11"11"88"0,-10 7-29 0,-7 24-79 0,2 14-23 15,1 19-43-15,2 14-17 0,11 15-15 0,2-6-2 0,19-9-5 0,5-16-2 16,16-21-6-16,9-16 1 16,4-15 4-16,4-10 2 0,-3-16 7 15,-2-7 1 1,1-17 2-16,1-8 1 16,-7-19 10-1,-2 0 13-15,-7-9 28 0,-6 2 11 16,-10 6 1-1,-7 5-11-15,-5 18-27 0,1 19-2 0,-3 38-4 16,-3 19-3-16,3 40-3 16,1 22-11-16,2 26-7 15,2 15 0-15,11 13-54 16,9-1-57-16,20-2-270 16,13-7 222-16</inkml:trace>
  <inkml:trace contextRef="#ctx0" brushRef="#br0" timeOffset="782.05">3667 10606 989 0,'-13'-43'141'0,"-10"-4"105"0,-4 11-33 0,-13 11-71 0,-4 10-29 0,5 23-39 0,-1 16-25 0,10 23-36 0,5 15-10 16,3 13-4-16,8 4-3 15,15-6 0-15,10-12-3 16,21-23-4-16,7-11 0 16,7-24 3-16,0-6 2 15,-10-21 6-15,-1-10 2 16,-7-15 2-16,-4-11 2 16,-10-21 8-16,0-10 7 15,-7-20 12-15,-6-10 2 16,-1-8-3-16,-1 1-3 0,-1 11-8 15,2 13-2-15,2 38-3 16,1 19-3-16,5 55 6 16,-3 29 1-16,-2 45-1 15,0 24-2-15,-2 34-9 16,-1 13-4-16,4 10-1 16,5-2-15-16,8-21-92 15,10-20-16-15,11-41-106 16,3-16-44-16,10-38 175 15</inkml:trace>
  <inkml:trace contextRef="#ctx0" brushRef="#br0" timeOffset="956.85">4229 10409 887 0,'-2'0'169'0,"0"17"197"0,1 18-173 0,-2 28-61 0,-4 13-39 0,4 7-48 15,2 2-17-15,4-14-23 0,8-11-4 0,9-31-14 16,7-17-37 0,6-26-218-1,10-14 177-15</inkml:trace>
  <inkml:trace contextRef="#ctx0" brushRef="#br0" timeOffset="1127.77">4494 9986 1625 0,'-30'5'129'15,"-5"15"46"-15,0 7-52 0,5 9-73 0,3-7-33 0,16-15-56 0,8-14-44 0,16-22-150 16,15-11-186-16,24-22 235 16</inkml:trace>
  <inkml:trace contextRef="#ctx0" brushRef="#br0" timeOffset="1568.59">6390 10041 663 0,'-11'16'100'0,"-7"3"93"0,-5-5 28 0,-7 2-16 0,-3-2-22 16,-8-6-58-16,-5 3-33 0,-8-3-52 0,-9 1-18 15,-1 12-21-15,5-2-4 16,18 16-7-16,16 1-3 0,26 8-4 16,18 2-2-16,33-5 0 15,13 0 4-15,17-7 16 16,2 0 12-16,-8-3 31 16,-9 2 12-16,-21 2 21 15,-11 4 5-15,-26 12-10 16,-13 1-11-16,-31 9-24 15,-11 4-20-15,-19-2-60 16,-12-1-38-16,-19-17-104 16,-5-10-77-16,11-32 145 15</inkml:trace>
  <inkml:trace contextRef="#ctx0" brushRef="#br0" timeOffset="1779.74">6013 9619 1096 0,'33'-59'152'0,"-3"12"91"0,-10 39-62 0,-7 26-4 0,-7 46-65 15,-2 21-3-15,2 37-69 0,2 5-18 16,0 15-10-16,4 4-2 16,-2 6-4-16,2 6-21 15,3 3-186-15,0-3-234 16,6-18 237-16</inkml:trace>
  <inkml:trace contextRef="#ctx0" brushRef="#br0" timeOffset="2116.56">6768 10086 814 0,'23'18'91'0,"-6"9"69"0,2 6 19 0,-8 13-40 0,-8 11-28 0,2 15-55 0,-5 12-19 16,-5 12-20-16,-4 4-4 15,-6-1-7-15,3-6-3 16,1-16-2-16,8-12-2 15,7-27-7-15,17-13-6 16,6-28-1-16,1-16 0 16,8-22 6-16,-1-5 3 15,-7-14-30 1,6 2-23-16,-14 3-115 16,-6 1-117-16,-3-4 164 0</inkml:trace>
  <inkml:trace contextRef="#ctx0" brushRef="#br0" timeOffset="2278.1">6742 10409 984 0,'17'8'83'0,"4"-2"60"0,2-6-45 0,15-6-9 15,-3-4-22-15,7-7-27 0,-1 1-11 0,-1-3-33 0,2-1-95 0,-5 2 67 16</inkml:trace>
  <inkml:trace contextRef="#ctx0" brushRef="#br0" timeOffset="2575.46">7483 10101 959 0,'0'16'128'0,"0"12"116"0,0 9-10 0,0 21-47 0,0 8-30 16,2 15-62-16,-4 4-34 0,2-5-36 0,0-4-10 0,-8-13-48 15,7-8-48-15,1-6-215 16,4-5 174-16</inkml:trace>
  <inkml:trace contextRef="#ctx0" brushRef="#br0" timeOffset="2796.59">7818 10888 760 0,'0'3'130'0,"3"5"103"0,0 2 0 0,-3 1-57 0,1 3-27 0,1 8-46 16,-2 6-26-16,0 10-41 0,0 3-12 15,-8 8-14-15,2-3-5 16,-8 1-78-16,-4-4-84 15,1 3 88-15</inkml:trace>
  <inkml:trace contextRef="#ctx0" brushRef="#br0" timeOffset="3553.77">9177 10122 1140 0,'-26'-3'105'0,"-4"-2"50"0,-7 3-64 0,-2-1-20 0,-5 8-36 0,6 0-4 0,3 6-9 16,5 3-6-16,13 6-8 15,4-1-7-15,16 2-12 0,13 4-2 16,16 2 1-16,4 0 7 16,10 4 24-16,3 4 16 15,1 1 26-15,-1 5 4 16,-11 5-2 0,-13-4-1-16,-26 7-6 15,-18 3-4-15,-24 0-12 0,-15 5-22 16,-2-5-73-16,-11-6-45 15,1-16-127-15,1-11-105 16,1-25 185-16</inkml:trace>
  <inkml:trace contextRef="#ctx0" brushRef="#br0" timeOffset="3747.99">8963 9562 1034 0,'19'-36'131'0,"-8"14"76"16,-5 17-16-16,1 30-54 0,-4 26-42 0,9 37-24 0,2 18-19 0,1 24-17 15,4 8-4-15,-8 7-15 16,0 8-6-16,-2 4-46 16,-4 7-88-16,0 0 76 15</inkml:trace>
  <inkml:trace contextRef="#ctx0" brushRef="#br0" timeOffset="4096.85">9758 9989 1150 0,'-2'37'74'0,"-1"2"65"0,-3 10-71 0,0 9 7 0,-2 13-13 0,1 19-25 15,1 9-7-15,1 7-18 16,2 1-4-16,2-7-7 15,1-12-1-15,6-22-30 16,5-12-13-16,13-27-16 16,3-13-7-16,3-27-39 15,4-15-49-15,1-34 89 16</inkml:trace>
  <inkml:trace contextRef="#ctx0" brushRef="#br0" timeOffset="4263.45">9635 10499 996 0,'-8'25'111'0,"14"-11"128"16,12-3-170-16,13-20-25 0,15-6-7 0,14-18-7 0,5-4-6 0,14-9-31 0,-4-2-71 15,6 1 52-15</inkml:trace>
  <inkml:trace contextRef="#ctx0" brushRef="#br0" timeOffset="4595.42">10252 10087 910 0,'3'3'78'0,"5"-1"59"0,0-1 10 0,12-1 37 0,4 2-19 0,6 4-29 0,8 1-18 0,0 4-45 16,-1 4-18-16,-13 6-23 15,-10 4-7-15,-23 13-5 16,-13 6-2-16,-16 18-7 0,-6 4-2 16,1 5-5-1,7 5-1-15,12-10-3 16,8-9 0-16,16-12-6 15,4-8-1-15,18-19-1 16,3-3-1-16,21-18 2 16,6-10-11-16,9-14-102 15,6-6-91-15,-8 0 109 16</inkml:trace>
  <inkml:trace contextRef="#ctx0" brushRef="#br0" timeOffset="4772.56">10869 10833 1208 0,'9'11'154'0,"5"3"168"0,-6-1-153 16,2 4-39-16,-7 4-41 0,-8-1-45 0,-8 5-17 0,-13 7-33 0,-7-4-47 0,-10 2-143 15,-3-3-259-15,-4-14 257 16</inkml:trace>
  <inkml:trace contextRef="#ctx0" brushRef="#br0" timeOffset="5296.78">11779 9858 1401 0,'3'2'92'0,"-1"9"35"0,1 2 5 0,-3 17-21 0,-5 11-18 0,-4 15-26 15,-4 3-12-15,-9 12-23 0,-6 0-9 0,-2 3-14 16,-2-2-4 0,8-9-6-16,4-11-3 0,15-12-5 15,7-10-2-15,13-10-2 16,14-7 0-16,10-8 2 16,5-5 3-16,5-5-2 15,-3-8-22-15,1-7-77 16,-4-7-57-16,-7-5-169 15,-3-4-86-15,-10 0 228 0</inkml:trace>
  <inkml:trace contextRef="#ctx0" brushRef="#br0" timeOffset="5453.55">12039 10295 700 0,'0'7'215'0,"0"4"185"0,0 14-74 0,-3 10-41 0,-3 15-69 0,3 7-49 0,1 12-86 0,2 2-34 16,-5 11-40-16,-4 0-4 15,-5-1-48-15,-4 1-89 16,9-15 81-16</inkml:trace>
  <inkml:trace contextRef="#ctx0" brushRef="#br0" timeOffset="16245.6">21241 11880 651 0,'-15'6'78'15,"-1"6"68"-15,-6-5-83 0,-4 4-47 0,0 7-10 0,-3-2 43 0,-1 4 29 0,5-1 36 0,0 0 14 16,9-3-28-16,8-4-21 0,8-7-9 0,8-2 13 16,17-8 36-1,8-7 20-15,18-15 22 16,4-11-5-16,32-19-29 16,20-9-17-16,33-16-38 15,10-6-12-15,11-2-26 16,18 3-8-16,2 0-10 15,0 5-8-15,-5 4-3 16,-16 0 0-16,-14 17-1 16,-19 6-4-16,-40 17-21 15,-27 9-24-15,-43 7-77 0,-7 7-69 16,-16-3-234-16,-9 1-206 0,0 0 342 16</inkml:trace>
  <inkml:trace contextRef="#ctx0" brushRef="#br0" timeOffset="16501.49">22809 10724 1322 0,'-6'-1'114'0,"3"-4"83"0,3-1-45 0,6 2-37 0,7 1-14 0,15 3-29 0,15 5-11 0,12 3-20 15,11-2-9-15,5 4-10 16,0 2-9-16,2 4-9 15,-7 3-1-15,-6 8 0 16,-16 3 4-16,-22 9 8 16,-17 7 2-16,-24 11 3 15,-17 6-1-15,-22 3-31 16,-6 2-39-16,3-15-94 16,1-4-61-16,9-22 101 15</inkml:trace>
  <inkml:trace contextRef="#ctx0" brushRef="#br0" timeOffset="16716.68">23664 9857 1019 0,'18'5'155'0,"-6"15"228"0,-2 13-238 0,-9 32-15 0,-1 11-8 0,0 24-36 16,0 9-11-16,-3 2-37 0,3-1-16 0,-3-9-15 16,-2-14-6-1,4-18-106-15,-4-11-95 16,-4-21 107-16</inkml:trace>
  <inkml:trace contextRef="#ctx0" brushRef="#br0" timeOffset="17060.43">23540 10089 1480 0,'6'-76'106'0,"7"10"63"0,17 15-49 0,8 10-18 0,14 18-13 0,-2 1-13 16,5 18-33-16,4 4-7 0,-7 16-13 15,-3 6-5-15,-18 10-7 16,-9 2-1-16,-23 9 0 0,-13 4 2 15,-23 2 2 1,-8-5 2-16,-1-7-1 16,-3-7-2-16,13-7-4 15,9-2-3-15,11-1-3 16,7 6 0-16,18 11 1 16,5 9 1-16,15 19-1 0,5 1-2 15,6 0-2 1,-1-6 2-16,2-11-78 15,7-11-69-15,0-16-240 16,8-5 203-16</inkml:trace>
  <inkml:trace contextRef="#ctx0" brushRef="#br0" timeOffset="17628.96">24217 10369 1543 0,'-4'26'79'0,"0"0"59"0,7 3-115 0,6 1 1 0,13-11-9 0,12-7-3 0,5-12 34 0,-1-12 15 0,-3-9 23 0,-5-4 6 0,-13-3-22 16,-1-1-7-16,-19 6 0 16,-8 5-2-16,-13 6-9 15,-6 5-10-15,-8 18-26 16,0 15-10-16,-1 22-8 15,7 6-2-15,20 9-2 16,12-8 0-16,25-9 2 16,11-14 2-16,21-12 2 15,0-6 2-15,6-15 2 0,-2-10 1 16,-6-13 4-16,1-6 1 16,-12-6 7-16,-6-4 14 15,-13-1 24-15,-14-4 13 16,-20 2 17-16,-9 0-16 15,-13 26-32-15,-1 17-18 16,-3 41-31-16,7 21-3 16,3 24 1-16,4 11 3 15,9 7 3-15,-3 3-12 0,8 3-17 16,-5 2-14-16,-6-8 5 16,-3-6 15-16,-14-21 23 15,1-9 17-15,-9-21 6 16,5-18 0-16,-4-21 8 15,2-18 15-15,18-29 9 16,9-13 0-16,31-25-15 16,20-2-19-16,23-6-19 15,7 6-3-15,5 9-18 0,-6 9-31 16,-3 10-117-16,-5 6-75 16,-16 16 125-16</inkml:trace>
  <inkml:trace contextRef="#ctx0" brushRef="#br0" timeOffset="17964.11">22792 12088 1456 0,'13'2'120'0,"-2"4"101"0,1 13-100 0,-7 24-24 0,1 17-36 0,-2 20-43 0,-1 10-7 0,3 5-6 0,-3-1-2 0,-1-12-60 0,1-11-76 0,5-20-175 16,-7-18-100-1,7-22 202-15</inkml:trace>
  <inkml:trace contextRef="#ctx0" brushRef="#br0" timeOffset="18143.32">22893 12598 800 0,'-3'-100'202'0,"-7"-8"165"0,-2-8-92 0,-2 3-28 0,7 9-71 15,14 12-26-15,12 26-47 16,11 14-26-16,4 20-33 16,9 10-19-1,-1 10-21-15,7 1-4 0,8-2-1 16,3-3 0-16,11-7 2 16,3-3-36-16,-9 3-121 15,-7 1-88-15,-29 8 110 16</inkml:trace>
  <inkml:trace contextRef="#ctx0" brushRef="#br0" timeOffset="18342.31">22871 12326 1505 0,'36'10'109'0,"8"-4"124"0,13-6-145 0,8-6 15 0,-7-5-12 0,5-3-27 0,5-7-11 16,0-4-27-16,0-3 1 16,-3-6-104-16,-7-8-98 0,-9-9 103 31</inkml:trace>
  <inkml:trace contextRef="#ctx0" brushRef="#br0" timeOffset="18544.48">23715 12178 1591 0,'-2'32'230'0,"-2"2"221"0,7-4-290 0,-2 4-11 0,1 0-94 0,-2 7-22 0,-8 0-17 16,3-1-6-16,-4 1-7 16,4-7-4-16,5-8-45 15,2-9-41-15,10-17-98 16,1-6-64-16,9-26 131 15</inkml:trace>
  <inkml:trace contextRef="#ctx0" brushRef="#br0" timeOffset="19041.8">23715 11655 1630 0,'-25'-11'143'0,"-4"11"64"0,3 7-59 0,0 1-75 0,4 0-52 16,10-20-95-16,7-14-27 0,17-15-40 0,15-14-3 16,19 0 27-1,8 1-5-15,4 13-56 0,2 5 1 16,-10 22 39-16,-5 8 69 16,-17 23 201-16,-6 13 65 15,-9 22 75-15,-9 9-15 16,4 21-80-16,-6 10-45 15,1 15-54-15,2 0-22 0,-2 12-25 16,0-4-5-16,5-3-23 16,3-5-3-16,8-23-8 15,13-17-4-15,12-29-2 16,16-14-1-16,11-24 7 16,4-14 6-16,1-24 21 15,-8-6 15-15,-11-13 47 16,-15-3 23-16,-16-5 16 15,-14-1 1-15,-21 8-25 16,-7 7-19-16,-16 18-18 16,-5 19-13-16,-8 30-28 15,0 17-12-15,7 35-21 16,5 17-5-16,23 11 3 16,18 0 3-16,20-18-1 15,17-15-10-15,11-29-38 16,4-7-6-16,18-19-180 0,5-11 154 15</inkml:trace>
  <inkml:trace contextRef="#ctx0" brushRef="#br0" timeOffset="53303.74">21278 9773 1004 0,'-13'30'71'0,"2"-3"40"0,0-11-27 0,0-2 22 0,3-3 2 0,-2-2 7 16,-1-12-3-16,10 0-12 0,-5-16-4 0,-2-6-11 0,8-13-26 16,-10-11-2-16,2-9-3 15,0-11 5-15,-6-18 1 0,2-8-10 16,-1-26-17 0,2-13-10-16,1-21-8 0,4-7 3 15,-5-10 3 1,-2-8-1-16,9-4-3 0,-3-4-4 15,6-6-4-15,2-5-1 16,3-1 1 0,3-8 1-16,6-7 0 0,3-1 0 15,6-8-2-15,-3 0-2 0,-2 16 0 16,-6 6 1 0,-6 13 1-16,-5 6 0 15,-3 13-2-15,-5 0-2 16,5 12-2-16,3 5-2 0,1 8 0 15,4 1-2 1,3 9-1-16,-3 13 0 16,0 9 0-16,-5 12 0 0,-7 22-3 15,1 8-1-15,-5 27-7 16,-5 11-5-16,3 15-5 16,2 7-2-16,-1 10 2 15,1 1-3-15,-3 11-10 16,-5 3 1-16,-8 11 5 15,-3 7 8-15,-18 13 6 0,-4 7-5 16,-4 12 1-16,-3-3 2 16,17-6 8-1,9-4 4-15,15-15 1 16,10-9 0-16,11-15-1 16,4-10 5-16,13-16 3 15,6-8 3-15,11-21 3 16,6-9-1-16,9-19 4 15,2-5 1-15,-5-1 5 0,-8 1 2 16,-2 9 0 0,-7 2 0-16,-4 11-1 15,-1 7 0-15,-4 17-3 0,-4 10-5 16,7 27-8-16,7 12-1 16,14 37-3-16,7 10 2 0,6 19 1 15,9 3 2-15,-3-10-39 16,4-11-49-1,-7-26-232-15,-2-11 190 16</inkml:trace>
  <inkml:trace contextRef="#ctx0" brushRef="#br0" timeOffset="54163.82">20290 2028 1244 0,'24'-20'130'0,"-12"4"79"0,-12-6 27 0,-9 5-52 0,-5-4-35 0,-16 2-55 0,-10 0-23 0,-28 5-31 0,-10 3-12 15,-5 8-17-15,-2 3-7 16,11 16-8-16,17 7-3 15,8 17-2-15,15 7 0 16,27 7 0-16,4 1 2 16,21 0 2-16,16-1 1 15,7-2 2-15,8-3-1 0,-5-2 2 16,2 0-1-16,-6 2 2 16,-9 0-1-16,-12 2 1 15,-17-2-4-15,-26 1-4 16,-12-4 2-16,-5-18 5 15,-7-9 4-15,7-32 10 16,0-12 8-16,15-32 6 16,11-9-2-16,20-10-1 15,19-2-4-15,23 4 1 16,5 3 3-16,21-5-1 0,12 5-7 16,10 6-10-1,2 8-3-15,-16 12-72 16,-9 8-78-16,-27 19 84 15</inkml:trace>
  <inkml:trace contextRef="#ctx0" brushRef="#br0" timeOffset="54925.54">21287 1152 907 0,'-14'-3'161'16,"-2"6"110"-16,11 22-59 0,1 14-21 0,4 39-59 0,3 21-26 16,-2 26-50-16,3 7-23 0,-4-4-22 0,0-5-5 0,0-11-1 15,-2-5-13-15,-1-14-13 16,-5-6-1-16,0-26-1 16,-3-15 15-16,3-24 13 15,5-16 2-15,3-26 18 16,11-16 3-16,5-29 10 15,9-14 8-15,13-9-7 0,6 4 10 16,10 18 6 0,1 15-2-16,-3 25-10 0,-2 11-13 15,-7 23-22-15,-5 11-5 16,-10 27-3 0,-4 6 0-16,-8 13 2 15,1 1 2-15,-1-9-3 0,4-4-1 16,12-20 1-16,7-6-1 15,13-20 3-15,10-9 2 0,12-30 2 16,5-7 1 0,5-24 8-16,-2-6 3 15,-18-6 9-15,-12 1 8 0,-30 11 9 16,-12 5 0-16,-20 14-4 16,-13 9-9-16,-21 19-19 15,-10 16-9-15,-12 30-12 16,-1 13-3-16,11 28-1 15,13 3 3-15,29 8 5 16,9-5 1-16,22-18 1 16,18-12 1-16,24-17 2 15,13-10 3-15,10-15 2 16,5-7 2-16,1-15-2 16,1-8 0-16,2-16-2 15,4-5-2-15,-2-6-7 0,-11 2-19 16,-21-1-79-16,-20 2-72 15,-23 15-193 1,-7 0 196-16</inkml:trace>
  <inkml:trace contextRef="#ctx0" brushRef="#br0" timeOffset="55159.78">22551 1648 1068 0,'0'10'167'0,"3"6"345"0,6 7-330 0,12 15-30 0,4 11 13 0,7 6-78 0,4 8-26 0,10 2-29 16,3 0-17-16,12 1-10 16,9-5-19-16,-1-7-76 15,-6-2-64-15,-6-3-329 16,1 8 288-16</inkml:trace>
  <inkml:trace contextRef="#ctx0" brushRef="#br0" timeOffset="62355.19">21942 3437 645 0,'3'6'182'16,"-3"0"125"-16,1-1-20 0,-1-2-14 16,0 0-48-16,-1-3-24 0,-9 2-51 15,-1-2-30-15,-6 3-61 16,-7 0-21-16,-1-3-28 16,5 3-3-16,-2 8-3 15,-1 5-4-15,9 17-4 16,0 5-2-16,3 13 1 15,5 2-1-15,6-1 1 16,4-1 2-16,17-13-5 16,1-8 1-16,16-11-31 15,6-12-27-15,0-11-85 0,5-17-83 16,-2-12 128 0</inkml:trace>
  <inkml:trace contextRef="#ctx0" brushRef="#br0" timeOffset="62702.03">22320 3074 1425 0,'-6'-9'152'0,"-7"9"126"0,2 25-134 0,-4 17-2 0,0 18-57 0,6 13-28 0,-2 14-34 0,0 7-9 15,9 6-11-15,2-4-2 16,11-9-4-16,5-12-4 15,5-16-1-15,-4-15 1 16,-3-21 0-16,0-8 3 0,-3-23 5 16,-1-13 4-16,4-23 7 15,-3-6 3-15,5-9-2 16,1 6 0-16,2 16 1 16,-3 11 0-16,6 30-4 15,-6 18-1-15,0 19-3 16,1 7-2-16,-1 4-2 15,3-7-6-15,14-8-74 16,6-4-40-16,10-19-100 16,2-5-72-16,5-18 168 0</inkml:trace>
  <inkml:trace contextRef="#ctx0" brushRef="#br0" timeOffset="63226.77">23112 3607 1269 0,'-8'-49'166'0,"-7"10"147"0,-9 2-24 0,-6 22-77 0,-6 8-56 0,-16 28-95 0,-2 9-36 16,-9 19-25-16,0 3 0 15,19 1-2-15,11-2 0 16,18-16-6-16,12-10-2 16,16-13 0-16,6-5 1 0,9-7 8 15,7-5 2-15,6-9 6 16,0-5 1-16,3 0 7 15,-8 3 2-15,-10 0 3 16,-9 9-3-16,-17 7-4 16,0 1-6-16,-11 12-6 15,-5 1 1-15,-1 3-2 16,6 2-1-16,6-8 0 16,13-6 0-16,16-5 1 15,1-2 4-15,6-10 3 16,6-1 2-16,-1 2 2 15,-6 2-1-15,5 13-3 16,-7 7-3-16,0 12-4 16,-2 8-1-16,-4 7 1 15,-7 0 0-15,-5-8 3 16,-1-5 1-16,-7-11 5 16,1-3 9-16,-3-12 7 0,0-7 2 15,-1-11 0 1,-7-8-4-16,8-9-6 15,0-4-5-15,11-1-7 16,3-1-8-16,11 9-10 0,5-2-1 16,0 18-54-16,-2 1-54 15,4 11-163-15,1 3-138 16,2 9 226-16</inkml:trace>
  <inkml:trace contextRef="#ctx0" brushRef="#br0" timeOffset="63543.3">23882 3713 1551 0,'-12'-24'190'0,"-1"-1"67"0,-12-5-57 0,11 3-31 0,-13 3-106 0,-8 4-27 0,3 26-36 15,-15 7-9-15,1 15-7 16,12 9-1-16,13-1 2 15,15-8 0-15,15-9 5 0,9-5 2 16,1-6 8-16,4-5 5 16,-2-6 7-16,-4-5 8 15,4-4 11-15,-4-3 3 0,-3 8-8 32,0 2-10-32,-3 16-17 0,-1 9-5 15,-2 17-1-15,1-3-20 16,4 1-56-16,3-2-75 15,9-17-361-15,10 1 320 16</inkml:trace>
  <inkml:trace contextRef="#ctx0" brushRef="#br0" timeOffset="63749.33">24292 3533 1003 0,'-19'-24'195'0,"-9"9"296"16,-4 11-255-16,-7 19-78 0,-4 11-29 0,6 20-76 0,5 6-18 0,15 3-12 16,7-3-10-16,17-6-15 15,13-6-11-15,12-12-35 16,9-12-27-16,3-15-71 16,6-2-63-16,1-21 116 15</inkml:trace>
  <inkml:trace contextRef="#ctx0" brushRef="#br0" timeOffset="63954.15">24422 2934 1115 0,'-21'9'160'0,"9"13"241"0,4 10-179 0,1 21-25 16,3 9-32-16,2 18-88 0,-1 13-24 0,8 10-26 15,1 3-9-15,5-7-11 16,2-9-26-16,4-21-100 16,-4-7-87-16,6-6 100 15</inkml:trace>
  <inkml:trace contextRef="#ctx0" brushRef="#br0" timeOffset="64571.34">24316 3626 1261 0,'6'13'77'0,"9"1"76"0,5 0-29 0,8-6 27 0,9-7-36 0,7-7-62 0,5-13-6 0,-2-3 1 0,5 0 2 15,-1-8 14-15,-4 2 4 16,-12 3 8-16,-10-1 9 0,-20 7 3 31,-12 0-5-31,-12 13-26 16,-11 6-19-16,0 21-35 0,-3 9-8 15,7 11-2-15,5 3 2 0,12 0 1 32,5-8 2-32,8-7 0 0,3-9-1 15,3-3 2-15,-1-1 0 16,2-5-20-16,-6 0-16 0,-5-6-30 15,-1 4-13 1,-6-7 14-16,-1 1 17 0,7-3 30 16,1 0 13-16,0-8 8 15,12-1 0-15,11 3 0 16,2 6-1-16,5 6-2 16,4 5 1-16,-2-5 0 15,4-3 0-15,-4-3 2 16,-1-4 1-16,-4-7 4 15,-3-2 4-15,-12-8 3 16,-5-4 1-16,-7-2-4 16,0-3-2-16,5 7-6 15,-2 2-2-15,-2 7-4 16,7 5-4-16,-2 17 1 16,4 7 0-16,-4 18 3 15,4 12 5-15,1 0 1 16,1 4-1-16,7 2-1 0,2-4-1 15,-5-1-25-15,-4-2-35 16,-12-5-106-16,-5 1-136 16,-39-2 164-16</inkml:trace>
  <inkml:trace contextRef="#ctx0" brushRef="#br0" timeOffset="65802.57">21907 4957 1020 0,'-5'5'130'0,"-4"-1"118"0,-2 0-2 0,4-6-10 0,0 2-39 0,8-13-71 0,12 1-26 0,10-6-40 16,4 1-13-16,11 6-12 15,2 6-6-15,-1 12-13 16,0 10-7-16,-5 8-7 16,-8 4-1-16,-15 8 1 15,-9-3 1-15,-18 2 3 16,-9-1 0-16,-11-1-1 16,-2-4 0-16,3-6 0 15,8-7-1-15,15-9-3 0,10-6-2 16,13-2-2-16,10-2 2 15,15 1 6-15,11 2 8 16,16 5 16-16,-1 15 7 16,-2 3 0-16,-3 1-1 0,-29 2-10 15,-4 1-4 1,-31 8 4-16,-15 1-2 16,-27 4-6-16,-20 0-13 15,-2-4-40-15,-3-2-24 16,19-16-57-16,9-6-26 15,18-15-146-15,7-14-145 0,24-22 245 16</inkml:trace>
  <inkml:trace contextRef="#ctx0" brushRef="#br0" timeOffset="66120.85">22420 4905 1402 0,'25'-6'117'0,"0"3"94"0,4 1-25 0,5 5-17 0,-2 3-30 0,10 2-54 16,-2 3-14-16,-9 10-10 15,1-2-8-15,-18 6-8 16,-9 2-7-16,-11 4-13 16,-12 1-5-16,-13 7-9 15,-7 5-3-15,-3 4-4 16,-2 1-3-16,15-2 0 15,6 0-1-15,17-12-3 0,5-3-1 16,14-12-1-16,10-4 1 16,15-16 1-16,12-10-10 0,2-16-64 15,11-12-49 1,11-13-156-16,4-4-207 0,10-8 284 16</inkml:trace>
  <inkml:trace contextRef="#ctx0" brushRef="#br0" timeOffset="66259.96">23190 4995 1761 0,'-8'22'169'0,"3"-6"66"0,2-4 5 0,3-7-93 0,3-3-53 0,10-9-55 16,-1-7-30-16,12-17-106 16,1-3-94-16,16-14 96 15</inkml:trace>
  <inkml:trace contextRef="#ctx0" brushRef="#br0" timeOffset="66639.08">23747 4479 1902 0,'-27'25'121'0,"0"9"31"0,6 10-5 0,10 14-35 0,-1 11-36 15,7 12-36-15,2 7-13 16,1 2-20-16,10-2-4 15,-3-10-21-15,3-11-15 16,-4-16-13-16,4-10-4 16,-4-19 14-16,-3-11 10 15,-1-17 11-15,-3-12 7 16,3-19 15-16,3-11 13 16,13-7 8-16,6 1-1 15,5 15-2-15,-2 9-6 0,10 19-2 16,-5 9 0-16,6 12-1 15,-3 7 0 1,-8 8-1-16,-4 1-3 0,-16 5-2 16,-7-2-4-16,-15 5-9 15,-12-2-18-15,-15-1-39 16,3-5-53-16,0-20-194 16,6-6-219-16,13-14 285 15</inkml:trace>
  <inkml:trace contextRef="#ctx0" brushRef="#br0" timeOffset="66793.75">24119 4884 1464 0,'31'48'151'0,"-13"1"137"0,-4 3-91 0,-14-7-36 0,-5 1-48 0,-3-14-72 0,4-7-19 0,5-17-71 31,10-5-50-31,14-11-495 15,2-8 387-15</inkml:trace>
  <inkml:trace contextRef="#ctx0" brushRef="#br0" timeOffset="66947.28">24177 4694 1574 0,'-38'-7'194'0,"0"-1"163"0,7 2-245 0,1-6-2 0,11-11-144 0,6-2-76 0,13-5-402 0,15-4 317 16</inkml:trace>
  <inkml:trace contextRef="#ctx0" brushRef="#br0" timeOffset="67103.83">24507 4394 1500 0,'22'28'164'0,"0"12"159"0,-8 6-96 0,-4 15-39 0,-6 5-50 0,3 12-84 16,-4-1-17-16,-3 2-20 0,-2-5-18 16,-6-10-53-16,4-8-4 15,4-9-204-15,0-4-90 16,12 4 200-16</inkml:trace>
  <inkml:trace contextRef="#ctx0" brushRef="#br0" timeOffset="67274.48">24404 4793 1373 0,'26'-11'169'0,"4"3"287"0,14 0-368 0,3 5 8 0,11-6-35 0,-2 1-29 15,5 0-87-15,-6-3-78 0,-4 8 77 16</inkml:trace>
  <inkml:trace contextRef="#ctx0" brushRef="#br0" timeOffset="68214.53">22589 6072 1018 0,'-2'-17'111'0,"2"1"74"0,0 5 25 0,2 5-24 16,-1 4-29-16,5 5-35 0,-1 8-20 0,3 13-34 0,-3 7-18 16,4 17-31-16,-2 1-8 15,0 3-17-15,1-7-4 16,-4-7-5-16,-3-5 0 15,-1-15 9-15,0-6 6 0,0-12 11 16,0-3 3-16,0-21 17 16,3-6 5-16,7-20 14 15,-1-8 6-15,7-4-13 16,1 4-4 0,5 17-13-16,4 8-2 0,-1 22-1 15,-6 9-4-15,4 18-11 16,0 9-6-16,-1 13-2 15,-5 6-9-15,-3-3-39 16,-1 3-27-16,-1-6-78 16,1-2-57-16,3-9-269 15,6-2 282-15</inkml:trace>
  <inkml:trace contextRef="#ctx0" brushRef="#br0" timeOffset="68981.81">23163 6007 1625 0,'1'0'168'0,"-1"5"63"0,-1 14-98 0,-7 8-31 0,5 6-83 16,1 6-11-16,2 1-8 0,2-4-9 0,12-11-15 16,5-6-1-1,8-13 3-15,1-4 7 0,4-8 16 16,1-5 4-16,-8-5 5 15,2-6 5-15,-10-3 22 16,2-2 18-16,-14-2 34 16,1-2 2-1,-4 10-26-15,-2 2-20 0,0 16-34 16,-7 10-10-16,1 15-1 16,-3 5-2-16,2 12-26 15,3-1-5-15,12-5-16 16,4-3 1-16,9-11 12 15,2-11 7-15,7-8 21 16,-1-3 5-16,-1-13 9 16,8-6 3-16,2-8 23 15,-5-8 5-15,2-6-1 0,-3 3 0 16,-10 9-26-16,0 5-6 16,-11 18-6-1,-6 9-1-15,-5 17-1 16,0 7-5-16,-4 9 1 15,-3-1 0-15,3-2 0 0,3-5 4 16,1-8 3-16,0-3 0 16,0-14 2-16,1 0 3 15,7-19 2-15,3-3 0 16,5-14-1-16,8 0-3 16,3 6-6-16,-1 5-3 15,1 14-6-15,-2 9-2 0,-10 15-39 16,-1 5-15-1,-6 11-35-15,-5 2-21 16,-3-5 18-16,1-1 13 0,3-9 40 16,0-7 21-1,1-9 42-15,5-8 14 16,2-8 34-16,1-2 19 0,3-3 7 16,-1-3-5-16,4 9-30 15,-3 4-18-15,-2 11-28 16,0 9 7-16,-3 13 5 15,1 10 1-15,-3 5 6 16,-1 3-19-16,9-15-31 16,1-4-19-16,8-15-60 15,3-6-35-15,5-14-93 16,-2-5-109-16,-2-13 194 16</inkml:trace>
  <inkml:trace contextRef="#ctx0" brushRef="#br0" timeOffset="69358.72">24417 5559 1373 0,'-6'-52'183'0,"4"13"120"0,2 31-112 0,0 18-34 0,-1 27-66 15,-6 15-26-15,4 29-16 16,1 6-7-16,2 4-21 16,0-4-10-16,0-10-21 15,0-8-18-15,4-9-51 16,-3-4-35-1,7-15-34-15,0-8 4 0,-6-14 39 16,-1-8 37 0,-2-13 53-16,-6-7 17 0,9-20 23 15,4-4 12-15,7-9 11 16,-2-1-3-16,3 10-3 16,10 8-8-16,1 14-6 15,2 4-1-15,1 17-8 16,-6 2-5-16,-6 6-10 15,-3 5-4-15,-12 3-14 16,-1 2-6-16,-12 0-20 16,-4 2-13-16,-13-4-36 0,-5-8-56 15,-3-2-212 1,-2-6 212-16</inkml:trace>
  <inkml:trace contextRef="#ctx0" brushRef="#br0" timeOffset="69870.35">24747 6086 1157 0,'19'10'94'0,"-4"-7"37"0,1-5 29 0,2-10-9 0,-1-7-25 0,2-2-15 0,0-2-6 0,-5-3-10 15,0 3-2-15,-6 1 2 16,-5 3-9-16,-8 0-3 16,-4 6-11-16,-12 7-35 15,-4 7-17-15,-5 17-32 16,-4 5-5-16,5 10 5 0,4 4 2 16,15-7 0-16,7-2-2 15,16-7 0-15,9-2 2 16,6-7 5-16,10-1 3 15,3-3 3 1,7-3 0-16,-3 4 0 0,0-4 0 0,-9 8-1 16,-6-1 0-1,-7 7-16-15,-5-3-7 16,-9 3-15-16,-1 0-4 16,-8-2 15-16,-3 2 8 15,-5-6 22-15,-1-7 8 16,-2-4 19-16,1-6 9 0,4-7 21 15,-5-6 9 1,11-10 1-16,0-9-6 16,11-10-24-16,11 0-12 0,6-2-22 15,5 8-6-15,13 4-20 16,-2 7-33-16,15 3-108 16,1 2 135-16,-5 8-34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53:10.5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6208 5340 637 0,'-30'0'94'0,"12"-1"110"15,3-2-135-15,6 3-41 0,6 0-2 0,-7-2 27 0,6 2 13 0,-4-3 9 0,1 0-6 0,4-2-36 16,6-1-15-16,13 4-18 16,3-3-6-16,19 4-3 15,8 1 2-15,18-2 1 16,7 1 2 0,24-3 4-16,11 1 7 15,14-6 25-15,7 1 10 16,1-3 15-16,-3 5 5 0,3-4-5 15,-4 4-4-15,-15-1-9 16,-8 4-8-16,-27 2-15 16,-20-4-5-16,-23-1-17 15,-12-4-25-15,-20-6-75 0,-10-4-65 16,-15-8 84 0</inkml:trace>
  <inkml:trace contextRef="#ctx0" brushRef="#br0" timeOffset="316.67">7505 4673 1459 0,'-6'30'58'15,"6"13"19"-15,6 10-67 0,2 9 3 0,0 1 12 0,5-5 21 0,-1-12 7 0,17-14 3 0,9-7-8 16,14-3-13-16,9-6-9 0,13 9-12 16,7 2-6-16,-1 9-7 15,-7 5-1-15,-26-2 3 16,-25 4 3-16,-27 4 17 16,-25 4 16-16,-41 7 9 15,-15 0 4-15,-25 4-47 16,-9-8-46-16,-9-7-65 15,-5-14-96 1,-7-25 114-16</inkml:trace>
  <inkml:trace contextRef="#ctx0" brushRef="#br0" timeOffset="1301.49">3635 4741 778 0,'11'-14'111'0,"0"3"44"0,-4 17-10 0,-1 10-17 16,-6 28-58-16,0 14-9 0,-6 27-36 0,-1 12-7 0,-7 10-6 15,-6 2-3-15,2-19-13 16,-2-13 31 0,4-28 24-16,4-16 19 0,-1-25 51 15,-1-15-17-15,-2-30 10 16,-1-17-12-16,2-39-34 16,4-17-17-16,16-26-31 15,0-11 5-15,11 5 14 16,4 5 8-16,-3 17 13 15,2 16-2-15,0 43-19 16,5 20-11-16,0 42-14 16,2 31-11-16,4 28-1 0,4 20 0 15,5 24 2 1,0 5 0-16,4 8-1 16,1-5 0-16,-4-13-19 15,-9-11-30-15,-9-25-107 0,-9-9-81 16,-18-24 120-16</inkml:trace>
  <inkml:trace contextRef="#ctx0" brushRef="#br0" timeOffset="1464.85">3500 4858 1584 0,'-8'-7'145'0,"0"4"88"0,5 3-35 0,4 10-70 0,9-1-34 0,4 2-41 0,7-9-26 0,9-12-27 15,6-7-43 1,17-21-214-16,15-8 170 0</inkml:trace>
  <inkml:trace contextRef="#ctx0" brushRef="#br0" timeOffset="1731.95">4322 4389 1168 0,'-32'7'146'0,"-4"4"126"0,-2 3-90 0,-9 8-53 0,-9-2-32 0,1 9-34 16,6-1-18-16,16-3-32 15,11-1-9-15,33-2-10 16,11 2 3-16,22 4 20 0,10 2 12 16,6 6 6-1,1-1-4-15,-5 3-18 16,-6 1-5-16,-20 6 2 15,-11-1 3-15,-25 5 6 0,-13 1 2 16,-24-3-50-16,-2-6-54 16,-11-11-347-16,-4-3 266 0</inkml:trace>
  <inkml:trace contextRef="#ctx0" brushRef="#br0" timeOffset="2016.93">4647 4320 1486 0,'26'-13'131'0,"-8"7"53"0,-23 11-36 0,-12 9-31 0,-26 13-50 0,-4 6-22 16,-8 6-29-16,6 9-8 0,16-6-8 15,7 5-1-15,25-6-5 16,4-3 3-16,17-5 2 15,6 2 2-15,2 0 4 16,-3 1 0-16,-9 2 0 16,-6 3 3-16,-23 9 1 0,-12 1 1 15,-21 1-36 1,0-5-53-16,-1-11-189 16,7-2 156-16</inkml:trace>
  <inkml:trace contextRef="#ctx0" brushRef="#br0" timeOffset="3060.32">4677 4596 1109 0,'33'17'87'0,"-6"-1"60"0,9-2 14 0,-5-8-27 0,1-4-12 0,1-5-41 0,-3-8-8 0,-8-3-17 16,-1-7-4-16,-12 2-1 15,-6-4-10-15,-14 2 0 16,-6 2-2 0,-18 7-9-16,-3 4-5 15,-1 14-14-15,-1 7-6 0,12 13-5 16,3 6-4 0,11 11-1-16,3-2 2 0,12 11 2 15,1-2 3-15,10-6 3 16,4 0 0-16,8-15 5 15,9-6 2-15,8-12 3 16,1-9 6-16,7-13 2 16,-6-10 6-16,1-10 9 15,-3-4 3-15,-1-4 7 0,-3 1 0 16,-5 2-9 0,-4 4-7-16,-10 10-16 0,-4 9-7 15,-8 13-2-15,-6 5 2 0,-8 11-2 31,-1 0 0-31,-5 6-2 16,1-3-2-16,7-5-1 16,-2-3 0-16,8-11 0 0,2-2 1 15,7-12-1-15,4-8 0 16,4-6-3-16,10-1-2 16,7 6-2-16,7 1-1 0,5 11 1 15,-5 4 0-15,-3 7 3 16,-6 0 1-16,-4 7 1 15,-7 0 0 1,-2 0 1-16,-5-1 0 16,-6-6 1-16,-1-3 3 0,3-13-1 15,-5-1-1-15,6-1-2 16,0 0-1 0,0 6-2-16,0 5 0 0,-2 0-1 15,2 7-1-15,4 7 0 16,2-3 0-16,0 6 1 15,5-1 2-15,-1-6 1 16,6-3 2-16,3-12 1 16,-2-2 0-16,-3-18 0 0,2 1 1 15,-6-9-15-15,-4-7-5 16,2-7-3-16,0-9 0 16,-5-14 15-16,3-7 4 15,-1-1 2-15,-3 6-1 16,1 22-1-16,-1 15-3 0,-7 31-9 31,5 19-1-31,-3 25 0 16,-2 16 2-16,5 19 8 0,-3 2 3 15,-2 6 2-15,1-6 0 16,-4-6 1-16,-2-4 0 16,-1-14 2-16,0-10-13 15,0-15-17-15,0-15-2 16,4-20-3-16,3-13 12 0,9-12 10 15,5-4 0-15,7 5-5 16,2 10-1-16,5 12 2 16,1 11 2-16,-1 15 4 15,-2 4 3-15,-8 11 3 16,-7 2 4-16,-15 11 4 16,-13 3 2-16,-23 5 0 15,-5 1-2-15,-9-1-21 16,-2-5-32-16,2-18-134 15,6-12-147-15,19-30 175 16</inkml:trace>
  <inkml:trace contextRef="#ctx0" brushRef="#br0" timeOffset="3401.56">6473 3594 1067 0,'26'-7'115'0,"-7"21"102"0,-7 19-33 0,-10 30-88 0,-4 10 8 0,-12 21-22 0,-3 7-2 0,-1 9-15 16,1 1-13 0,9-20-21-16,7-15-17 15,15-35-11-15,14-13-1 16,21-20 0-16,5-8 6 16,7-15 5-16,-6-9 3 15,-7-9 9-15,-9-4 7 0,-12-8 11 16,-6-4 10-16,-17 2 3 15,-4 2 2-15,-11 19-1 16,-8 15-15-16,-12 36-22 16,-1 19-12-16,-1 30-17 15,13 11 1-15,12-4 2 16,17-6 1 0,21-18 5-16,13-10 46 0,26-18-194 15,7-10-79-15,6-7 130 16</inkml:trace>
  <inkml:trace contextRef="#ctx0" brushRef="#br0" timeOffset="13251.31">2197 11152 287 0,'-15'-5'34'0,"3"0"50"0,9 4-78 0,-5-6-12 0,14 4-3 16,-11-2 0-16,-9-1 1 0,8 4 7 0,-7 2 1 0,4 8 2 0,2-1 1 15,3 1-1-15,-6-4-1 0,10-4 0 16,2 2 0-1,-2-2 2-15,-3 0 1 16,0 0 3-16,3-2 2 16,1 1 23-16,4 1 3 15,-2 4 15-15,-6 1 4 16,-3 6-17-16,-7-5-2 16,8 6 4-16,-3-1 9 15,4 0 22-15,-1-5 8 0,6 8-10 16,3-4-12-16,2-1-27 15,5-1-11-15,-10-10-9 16,3-1 2-16,4-2 6 16,-2-1 4-16,0 1-2 15,7 5-4-15,-9 0-9 16,1 0-2-16,3 2-2 16,0 0 0-16,5-1 0 15,-1-1-1-15,4 0 24 16,1-1 7-16,4-1 14 15,-1 2 5-15,-2 3-19 16,5 5-5-16,-2 0-12 16,3 3-6-16,7-2-2 15,1 2-5-15,13-1-2 16,7-5 0-16,10-1-3 16,6 1 3-16,6-3 0 15,-5 2 2-15,4 3 3 16,-5-4 0-16,0 2 0 15,7 1-2-15,12-4-2 16,11 2-1-16,9 3 0 16,1-4 0-16,-6 1-2 0,-6 3 1 15,2-1 0-15,13 7-1 16,8-4 0-16,4 2 0 16,-9-6-1-16,-7 1 1 15,12-6 0-15,5 0 1 0,15-6 1 16,-6 0 1-1,-9-1 0-15,-4 3 0 16,13 4-1-16,1 0 0 16,-5 0 0-16,-3 1 1 0,-12-2 0 15,3 1 0-15,14-2 0 16,4 2-1-16,-4 0 0 16,-11 2 0-1,5 2 0-15,9 1-1 0,5 0 0 16,1 3 1-16,-3-2 0 15,2 2 0-15,11 0 0 16,3 3-1-16,-3 6-1 16,0 2 0-16,3 3 1 15,5 3 1-15,-2-1-1 0,-3-4-1 16,9 1 2-16,-4-5-2 16,8 1 2-16,-1-1-1 15,3-4-3-15,2-2 0 16,7-1 1-16,2 1 0 15,4-5 2 1,-1 1 1-16,12-3 1 0,16-1 0 16,-8-2 0-16,11 0-1 15,17-4 0-15,-3 3 0 16,10-9-1-16,17 3 0 0,-2-6 2 16,5 0 6-16,10-2 2 15,-2 0-1-15,21 3 58 16,-4-2 1-16,18 9 7 15,-10 0 4-15,-8 11-46 16,9 2 3-16,-34 11 0 16,13-1-4-16,-16 5-9 15,-19 1-9-15,9 0 9 0,-25-4-33 32,-21-11 11-32</inkml:trace>
  <inkml:trace contextRef="#ctx0" brushRef="#br0" timeOffset="19008.06">13096 8270 382 0,'-3'-9'103'0,"0"-4"122"0,0 1 8 0,1-1-9 0,-4 5-11 15,3 0-37-15,-5 5-28 16,-3 5-42-16,-3 6-12 16,-10 4-24-16,-8 2-7 0,-13 5-24 15,-3 2-13-15,-23 1-17 16,0-3-3-1,-4 6-3-15,0 5-2 16,14 5-1-16,10 6-2 16,15 4-3-16,6 7-1 0,16 4-1 15,4 4 1 1,6 7 1-16,1 8 1 16,3 13 1-16,-5 14-1 0,3 26 1 15,1 5-1-15,-9 21 0 16,6 9 1-1,-8 5 1-15,1 6 0 0,2-1 2 16,-5-4 0-16,9-8 1 16,5-11 0-16,3-23 0 15,13-13-1-15,9-16-1 16,8-13-2-16,10-8 1 16,9-6 0-16,8-8-1 15,8-4 2-15,12-4-1 16,4-2 0-16,4-2 0 15,-3-5-1-15,-3-2-3 0,4-5-1 16,11-15-1-16,17-7 0 16,7-15 2-16,-1-4 2 15,2-9 4-15,-4-3 2 16,18 1 1-16,7 2 0 0,6 7-2 16,2 2-1-16,4 5-1 15,4 5 0 1,7-3 0-16,-1-1 1 15,-5 3 0-15,2-3 0 16,-6 1 2-16,1-2-1 16,-12-4 7-16,-11-4 12 0,1-4 2 15,-8-7 2 1,-18 2-11-16,-12-2-10 0,-19 5-2 16,-3 5-1-16,-5-2 1 15,2 4 0-15,-2 6-1 16,4 3-1-16,-9 1-6 15,-2-4 1-15,-10-1-1 16,-4 1 3-16,-5-1 4 16,5 1 1-16,7 3 0 15,3 1-1-15,19 2-1 16,10 3-1-16,5-3-1 16,3-2 0-16,-1-3-9 15,1-1-5-15,8-2 2 16,13 0 0-16,6 1 10 15,0 3 6-15,-3 0-1 0,-3 6 0 16,11 1 0 0,7 0 0-16,7 5 0 0,-4-8 0 15,-7-1 0-15,3 0 0 16,1-7 3-16,-1-2-1 16,-11-4 1-16,-7-7 0 15,-3-4-3-15,6 0 1 16,-3-2-2-16,3-5 1 15,-7 2 0-15,-7 0 0 16,10 3 2-16,9 3 1 16,-9-3 2-16,-3 3 20 0,-26 2 2 15,-11-6 1-15,-12-1 6 16,-3-2-20-16,-5-15 2 16,-3-8-2-16,-2-12-8 15,1-17-2-15,-7-3-7 16,0-8-1-1,-12-7 0-15,-5-4-1 0,-2-14 5 16,-3-13 0-16,5-9 1 16,0-2 0-16,4-6-1 15,1 2 1-15,1-1 1 16,-5-2 2-16,-3 14 2 16,-9 5 1-16,-8 13 2 15,-6 0-1-15,-9 1-2 16,0 6-3-16,-8 12-3 15,-2 14-2-15,-2 18-8 0,-3 10 0 0,5 15 0 32,-7 2 2-32,8 12 8 15,-3-1 2-15,3 10 0 16,4 3 3-16,-6 2 0 0,0 4 1 16,-12-1 5-16,-7 3-1 15,-27-1 0 1,-4-6-1-16,-17 1 3 15,-5-5 2-15,0-3 3 0,-11 0 3 16,-22-9-3-16,-13 0 2 16,-22-7 0-16,-4-2-1 15,-5-1-5-15,-9 2-4 0,-7 4-5 16,-6 2-2-16,-19 6-3 16,1 3-4-16,-15 0 1 15,-18 2-1-15,14 0 4 16,2-2 1-16,-14 0 1 15,17-3 2-15,-1 2-1 16,-5-4 0-16,25 1 1 16,0-4 0-16,0 1-1 15,5-1 0-15,9 5-1 16,2-3 1-16,0 6-1 16,4-1 0-16,-4 9-1 0,-2-2-1 0,2 12-1 15,5 8 0 1,-4 2 0-1,-3 2-2-15,9 4 1 16,-1-1 0-16,1 2 1 0,4 0 1 16,8-3-1-16,3 1 0 15,17-1-43 1,13 3-40-16,-3-5-89 0,-2 8 84 16</inkml:trace>
  <inkml:trace contextRef="#ctx0" brushRef="#br0" timeOffset="21523.42">8528 8043 978 0,'0'3'126'0,"-4"-1"96"0,0 6-94 0,-7 0-18 15,-5 1-35-15,-6-2-8 0,1-1-17 0,-4-5-2 0,1-1 1 16,-6 0-2-1,-1 0 0-15,-6 0-2 0,-10 0-9 16,0 0-4-16,-16-6-10 16,-11 3-6-16,-13 0-8 15,-2-5-2-15,6 3-4 16,4-1-1-16,5-2 0 16,0-3-1-16,-7-3 0 15,-4 0 0-15,1-5 0 16,-1 1 1-16,10 6 0 15,7 1 0-15,6 7 2 16,1 3 1-16,7 2 5 16,0 1 2-16,2 3 1 15,3 1 1-15,-6 0-3 16,-2 1-1-16,5 5-5 16,3 1-3-16,12 3-3 0,7 6-2 15,3-3-1-15,2 6 0 16,1 6 1-16,-3-2 0 15,0 10 1 1,-6-1 0-16,2 13 1 0,1 1 0 16,-4 6 1-16,8-1-1 15,-1 0-1-15,2-4 0 16,-1-1 1-16,1 2 0 16,0-5 0-16,0 4 0 15,-2 6-2-15,-2 5 0 16,-2 12 1-16,2 8 0 0,3 1 2 15,0 0 0-15,6-3-1 16,6-8 0-16,10-5-4 16,4 1-2-1,13 1-2-15,8 5 1 0,7 9 3 16,0 1 0-16,9 6 5 16,-9 1 0-16,-3 0 1 15,-4 5 0-15,-15 15 0 16,-4 4 0-16,-5 9 1 15,-5-1 0-15,5-12-1 16,4-4 0-16,9-17 0 16,-1-3 0-16,7-18-3 15,4-1 0-15,7-18-3 16,3-8 1-16,-1-6 0 0,-3-5 0 16,6-3 0-1,-2 1-2-15,16-2-3 16,6-2-4-16,14-5-4 15,18-6 1-15,23-5 2 16,3-7 3-16,12-4 5 0,-9 0 2 16,2-1 3-16,7 1 0 15,9 1 1-15,3 6 0 16,-5-4-2-16,-1 0 0 16,16 3 0-16,2-3 0 0,11 2 1 15,-1 3 0-15,-5-5 2 16,1 0-1-1,-4-3 2-15,-6-1 0 16,-14-7 1-16,-4-2-1 16,1-4-1-16,-2-3 0 0,-16-1 1 15,-14 1 1-15,-22-7 0 16,-4 4 1-16,-6-1-1 16,4-2 1-16,-2-2-2 15,0 3 0-15,-3-4-11 16,-3-2-2-16,-7-7 2 15,-9-4-1-15,-4-10 20 16,-11-2 1-16,-4-9 12 16,-4-6 9-16,-6-6 3 15,-2-7 4-15,-4-11-3 16,-3-11-5-16,-6-16-6 16,2-7-1-16,-7-2-1 15,-2 3-2-15,-2 1-5 0,-1 2-5 0,-4-7-6 16,1-3-3-1,3-1-1-15,7-3-3 16,4-6-2-16,2 1-1 0,8 4 0 16,2 7 0-1,1 27 2 1,-2 11 1-16,-4 22 3 0,-3 2 0 16,2 9 5-16,-4 7 0 15,-4 1 0-15,0 5-1 16,-5 3-1-16,1 0-2 0,-3 4-1 15,0 4-1-15,0 6 1 16,-5 2-1-16,-6 6 1 16,-2-4 0-16,-6 7 0 15,-4-3 0-15,-6 2 3 16,1-1 0-16,-8-1 1 16,4-1 0-16,0-1 0 15,-2-4 1-15,-1 0 1 16,-5-2 1-16,-9 0 5 15,0-3 3-15,-11 2 2 16,-17 9-2-16,-27 3-5 16,-10 10-4-16,-6 17-6 15,-4 2-5-15,-20 13-12 16,-12 7-17-16,-16 12-45 0,0-1-26 16,-17 6-120-16,-1-1 126 15</inkml:trace>
  <inkml:trace contextRef="#ctx0" brushRef="#br0" timeOffset="26148.4">18716 8318 946 0,'-2'1'126'0,"2"4"-56"0,-6 8 127 0,-4 4-101 0,-2 5-3 0,-1 5 10 0,2-2-19 0,5-3-5 0,6-6-19 16,1-7-5-16,7-7 8 16,2-2 6-16,2-8 10 15,1-12 7-15,3-10 13 0,4-15 0 16,10-21 0-16,13-13-7 15,15-26-31 1,10-17-11-16,11-17-23 0,-7-4-9 16,1 7-12-16,-8 9-2 15,-4 24-3-15,-3 15-19 0,-7 17-64 16,-2 12-36-16,-11 14-129 16,-13 4-98-1,-11 11 198-15</inkml:trace>
  <inkml:trace contextRef="#ctx0" brushRef="#br0" timeOffset="26449.85">19261 6793 792 0,'-23'12'121'0,"-2"2"87"0,13-1-11 0,9-3 2 0,11-7-35 0,10-6-27 0,21-10-36 15,10-9-19-15,28-7-25 16,12-4-17-16,4 0-20 16,1 0-4-16,-13 9-7 15,-17 9-1-15,-18 13-2 0,-13 8 3 16,-20 24 6 0,-13 10 0-16,-14 28 2 15,-12 9-4-15,-8 16-7 16,-6 3-1-16,12-12-54 15,6-10-41-15,11-27-173 0,11-15 142 16</inkml:trace>
  <inkml:trace contextRef="#ctx0" brushRef="#br0" timeOffset="26853.8">20266 6126 1523 0,'21'56'79'0,"-7"12"39"0,-12 16-55 0,-6 6 1 0,-5 7-24 0,0-5-21 0,2-15-26 16,1-7-40-16,1-25-83 15,5-8-21-15,0-26-32 16,0-16 40-16,3-27 88 15,-1-15 34-15,3-29 94 16,-4-12 28-16,-1-22 52 16,2-12 21-16,7-4-6 15,4 6-10-15,12 26-40 16,-4 16-23-16,5 31-39 16,4 19-17-16,-4 17-25 15,-3 11-10-15,3 14-6 16,-7 8 1-16,-16 11 7 0,-3 5 2 15,-22 11 3-15,-5 3-15 16,-14 6-68-16,-7-6-42 0,-4-9-134 31,2-9-122-31,17-34 213 0</inkml:trace>
  <inkml:trace contextRef="#ctx0" brushRef="#br0" timeOffset="27137.4">20856 5815 999 0,'21'-2'123'0,"-13"-1"165"0,-11 9-88 0,-24 7-17 0,-13 4-35 0,-12 12-80 0,-3 2-21 0,9 7-23 16,8 0-9-16,24-6-16 15,10 1-4-15,18-3-5 16,11 3 1-16,14 5 6 0,2 1 3 15,7 2 4-15,-6 3 1 16,-5-1 2 0,-17-1 2-16,-21 1 4 15,-15-4-2-15,-28-2-62 16,-7-11-49-16,4-14-282 16,-2-8 224-16</inkml:trace>
  <inkml:trace contextRef="#ctx0" brushRef="#br0" timeOffset="27693.31">20921 6067 960 0,'36'11'151'0,"-7"0"82"0,-2-4-42 0,-2-7 17 0,0-11-89 0,-1-7-35 0,3-9-32 15,-7-3-8 1,-3 1-11-16,5-5-5 15,-10 6 0-15,-8 3 7 0,-5 6 11 16,-9 6 5 0,-6 10-11-16,-9 6-16 0,-2 21-24 15,-3 9-10-15,-1 16-3 16,7 6 1-16,10 0 7 16,11-4 1-16,11-13 0 15,6-7 1-15,11-17 3 16,0-6 0-1,9-13 6-15,2-7-1 0,-3-12 0 16,3-3 3-16,1-1 6 16,2-5 5-16,-3 5 3 15,-3 4 1-15,-12 10-8 16,-4 3-5-16,-12 11-8 16,-2 1-2-16,-3 10-1 0,0 0 1 15,6 0-2-15,5-4 1 16,12-11 1-16,5-3 1 15,5-15 5-15,3-2 0 0,-7 2 0 32,-2 3 1-32,-5 8 0 0,-5 9-2 0,-6 9-3 15,-1 11-2 1,-7 12 0-16,-5 7 0 16,4 2 1-16,7-3-1 0,2-17-35 15,8-6-62-15,6-18-107 16,5-11-80-16,13-18-273 15,6-6 320-15</inkml:trace>
  <inkml:trace contextRef="#ctx0" brushRef="#br0" timeOffset="28279.88">22063 5857 823 0,'7'-22'181'0,"-7"5"192"0,-8 3-31 0,-8 12-84 0,-9 2-55 0,-8 14-101 0,-2 9-40 0,-1 10-45 16,1 3-8-16,17 0-9 15,7-7-7-15,15-9-7 16,10-4 0-16,8-11 3 16,5-4 3-16,-2-2 4 15,2-4 0-15,-4-11 0 16,3-6-1-16,-4-11 5 16,-3-10 4-16,1-12 9 15,-4-16 4-15,-10-19 15 16,2-11 10-16,-8-6 9 15,2 6-1-15,1 30-5 0,3 14-9 16,-4 39-22 0,2 13-6-16,0 38-16 0,-4 17-4 15,0 29 2 1,-5 14 5-16,2 10 3 0,0-1 2 16,7-17 0-16,11-14-4 15,13-25-31-15,10-10-2 16,4-20-6-16,-1-6 0 15,-3-17 29-15,-8-7-1 16,3-10 11-16,-9-2 4 0,-7-3 5 16,-1 4 1-16,-5 14-3 15,0 8-3-15,-11 15-5 16,0 11-1-16,-1 5 2 16,-4 8 1-16,10-6 2 15,1-6-2-15,16-12 2 16,3-8 1-16,12-12 4 15,0-8 4-15,-3-1 15 16,-1-10 9-16,-16 2 14 16,-4-2 11-16,-16-10-5 15,-12 1-8-15,-19 6-25 16,-7 5-16-16,-8 17-39 16,-3 16-26-16,-2 13-98 0,0 1-20 15,-2 3 86 1</inkml:trace>
  <inkml:trace contextRef="#ctx0" brushRef="#br0" timeOffset="28533.6">23013 5805 1595 0,'8'8'77'0,"6"-6"71"0,10-7-110 0,7-12 11 0,2-7-8 0,7-6-25 0,-2-4-4 0,-2 4-50 15,-1 4-82-15,-2-5 72 16</inkml:trace>
  <inkml:trace contextRef="#ctx0" brushRef="#br0" timeOffset="28732.44">23507 5457 1533 0,'-2'6'112'0,"-6"12"77"0,-4 4-70 0,-3 16 2 0,3 6-47 0,2 5-52 0,9-7-7 0,6-7-15 0,7-8-25 16,10-13-132-16,5-2-231 15,-2-13 218 1</inkml:trace>
  <inkml:trace contextRef="#ctx0" brushRef="#br0" timeOffset="28915.75">23612 5148 1786 0,'-41'12'61'0,"7"-5"16"15,-3-1-66-15,17-12-10 0,3-2-39 0,10-3-100 0,6-3-106 0,5 3 121 0</inkml:trace>
  <inkml:trace contextRef="#ctx0" brushRef="#br0" timeOffset="29380.24">23797 5752 818 0,'8'64'139'0,"-8"0"133"0,-2-27-108 0,-9-8 25 0,0-18-65 0,2-11-39 0,4-13-10 16,0-12-12-16,5-16-23 15,3-8-9-15,7-19-20 16,3-6-2-16,4 0-3 16,8 11-3-16,0 31-1 15,2 21-3-15,-8 29 2 16,0 16 4-16,-9 17-2 16,-4 1 3-16,5-11-4 15,1-6-1-15,14-20-1 16,2-5 1-16,8-18 4 15,4-3 4-15,-4-10 4 16,-6-9 1-16,-8-4 7 16,-9-7 8-16,-7-3 10 15,-3 4-1-15,-6 12-6 16,0 6-8-16,0 22-17 0,3 9-2 16,0 12-4-1,6 10-3-15,15 1 0 0,2 1 1 16,10 5 1-1,5-7 0-15,-1 2 2 16,-11-1 1-16,-11-5 0 0,-8-2 3 16,-16-6-16-16,-7-6-22 15,-12-13-61-15,-7-8-63 16,0-18-117-16,2-16 143 0</inkml:trace>
  <inkml:trace contextRef="#ctx0" brushRef="#br0" timeOffset="29576.21">24463 4610 1914 0,'36'-13'113'0,"-8"13"17"0,-5 15 10 0,-11 27-43 0,-1 17-20 0,-9 27-14 0,-2 11-12 0,-2 13-21 15,-3-3-8-15,2-8-13 16,2-7-3-16,4-13-58 15,3-5-22-15,0-13-162 16,4-9-87-16,1-23 181 16</inkml:trace>
  <inkml:trace contextRef="#ctx0" brushRef="#br0" timeOffset="30143.22">24444 5179 1978 0,'1'-17'116'0,"1"9"22"0,1 3-19 0,-4 4-51 0,12 4-33 0,11 8-31 0,3 2 0 15,16 15-1-15,-8-6-3 0,10 3-1 16,-1 7-4 0,1 9 0-16,3 5-2 0,-16 6-7 15,-5 3-20-15,-16 2-23 16,-6-4-13-16,-9-9-9 15,-6-7 18-15,-1-17 31 16,2-9 19-16,1-19 37 16,7-9 9-16,3-26-3 15,3-15-7-15,18-16-19 16,4-3-7-16,18 7-7 16,7 6-2-16,1 8 2 15,5 12 0 1,-8 19 4-16,-6 6 1 0,1 14 6 15,-13 7 7-15,-5 4 14 0,-7-3 6 16,-15-1 11-16,-3 9 2 16,-19-9 4-1,5 9-2-15,-10 1-14 16,-3-1-8-16,-3 7-18 0,-8-1-3 16,2 5-3-1,6 0-4-15,11 0-7 16,19-3-1-16,22 3-2 0,5 5 4 15,12 5 8-15,-5 4 2 16,-4 3 2-16,-2 2 2 0,-9-4 2 16,-7 0 2-16,-16 0 1 15,-12-9-4-15,-23-3-30 16,-20-4-26 0,-23-7-97-16,-6 2-72 15,-24 18 119-15</inkml:trace>
  <inkml:trace contextRef="#ctx0" brushRef="#br0" timeOffset="30502.99">20735 6819 1555 0,'-17'27'71'0,"13"-6"43"0,23-9 38 0,40-18 52 0,21-7-8 0,40-16-56 16,22-8-46-16,58-4-57 15,28-8-20-15,78-4-9 16,15-9-2-16,34-2-11 16,7 4-11-16,-14 4-9 15,-12 14-18-15,-33 6-19 16,-27 7-33-16,-58 12 281 16,-24-2-166-16</inkml:trace>
  <inkml:trace contextRef="#ctx0" brushRef="#br0" timeOffset="129679.14">22355 797 1385 0,'32'14'75'0,"-7"7"0"16,0 4-13-16,-15-5-33 0,-10-9 14 0,-4-23 47 0,-8-14 19 0,-2-10 10 0,-10-5-27 0,-19-5-48 15,-15 5-24-15,-32 11-22 0,-14 4-7 0,-16 7-1 16,-1 8 3 0,-9 4 7-16,-4 6 5 15,-2 1-2-15,7 0 0 16,23 0-3-16,10 3 1 15,20 6 2-15,5 1 0 0,11 10-5 16,13 9-4-16,14 17-7 16,9 10-4-16,12 28 1 15,4 7 2-15,8 28 5 16,-2 18 1-16,1 28 4 16,-2 14-1-16,-9 16 3 15,1 5 0-15,-1 2-2 16,-1-6 16-16,5-1 3 15,-3-9 1-15,2-10 4 0,-4-8-14 16,-4-13 3-16,-5-5 1 16,-5-18 3-16,-5-4-1 15,2-19-3 1,4-15 1-16,0-16 0 16,9-14 3-16,8-20-8 0,2-6-2 15,14-9-6-15,-1 1-5 16,16-4 3-16,5 1-1 15,9 2 1 1,7 5 1-16,17-5 1 0,7 1 0 16,30 1 0-16,4-2 1 15,9-3-1-15,10 3 1 16,25-4-1-16,8-3-1 16,27-8 0-16,9-7 2 0,18-18-1 15,1-4 2-15,15-8 1 16,12-1 1-16,-27 2 3 15,-3 3 0-15,-11 6 4 16,-22 4-1-16,-22 9 7 16,-24 2 3-16,-49 2 5 15,-23-2 2-15,-24-4 7 16,-11-4 5-16,-18-11 1 16,-2-7-3-16,-10-15-11 15,-6-15-10-15,-6-22-10 16,-2-18-1-16,3-23 0 15,3-14 1-15,0-35-1 16,8-10 0-16,8-25-1 16,3-7 0-16,13-12 7 0,6-4 1 15,3-8 2-15,8 3-1 16,0 8-5-16,-4-4-2 16,6 17-3-16,0 4 0 15,-6 21-3-15,-2 18 2 0,-11 34 0 16,-5 16 1-1,-12 30-5-15,-2 17-4 16,-7 28-4-16,-2 12-2 16,-6 12 6-16,1 10 1 15,-7 4 11-15,-3 2 6 0,-10 5 11 16,-10-2 5-16,-23 2 3 16,-18-5 1-1,-40-6-8-15,-19 1-8 0,-47-6-32 16,-24 4-34-16,-49 11-77 15,-44 11-53-15,-60 37 95 16</inkml:trace>
  <inkml:trace contextRef="#ctx0" brushRef="#br0" timeOffset="185089.76">2657 14421 964 0,'-3'9'64'0,"-8"4"22"0,-8 1-26 0,-1-1-47 15,-2 1-4-15,6-8-2 0,2-3 6 0,7-3 41 0,7-1 16 0,5-1 32 0,0-1 6 0,-1 0-16 16,0 3-6-16,-3 3-16 0,-9 0-9 15,-3 0-23 1,-1-3-10-16,-4-3-15 0,2-5-5 16,1 0-4-16,0-1 0 0,2 1-1 15,-1 3-1 1,-2 2 1-16,-7 3 6 0,2-3 15 16,-6 3 3-1,0-3 1-15,1-2-3 16,2 0-16-16,3 1-2 15,-2 2-3-15,4 2-1 16,-7 11-1-16,2 3-1 16,-8 5 0-16,0 3 0 15,-6 2-1-15,0 0 2 0,4-5-1 16,1-1 0-16,2-3 1 16,3-3-1-1,2-1 1-15,0-3 1 0,7 5 1 16,3-1 1-16,1 6-3 15,2-2 0-15,0 1-2 16,6 3 0-16,0-1 0 16,5-1-2-16,5-4 1 15,2-6 0-15,8-2 3 16,6-4 2-16,9 1 4 16,4-3 1-16,4 0 0 15,0 0-1-15,0 1-2 16,-3 6-2-16,-4 4-2 0,6 1 0 15,-11 1 0-15,4-5-1 16,2-3 0-16,-5-5 1 16,4-4-1-1,4-2 5-15,4-3 13 16,7-2 4-16,5 0 5 16,4 3-4-16,-1 3-11 0,-1 0-5 15,-5 8-3-15,-9 4 0 16,-4 4-2-16,-5 1 0 15,-2-2 0-15,-3-4-1 0,2 0 1 16,-2 1-2-16,-1-6 7 16,1 7 4-16,0-5 4 15,4 4 1-15,2 0-3 16,-2 3-4-16,2 4-4 16,4-1 0-16,0-1-2 15,-4 1-1-15,4-8 0 16,5 1-1-16,1-6 0 15,4-3 0-15,4-3 7 16,-6-5 1-16,-1 1 4 16,1-1 1-16,-8 3-5 15,-2 0 0-15,-6 4-3 16,1 4-2-16,-1-2-1 16,0 2-1-16,3-5-1 0,0 2 1 15,3-2-1 1,-2-1 0-16,2 3 0 0,-1 1-1 15,1 2 0-15,-3 2 0 16,5 1 0-16,-2 2 0 16,-2-2 0-16,-1-3-1 15,4 0 1-15,-4 0 0 16,-5 0 0-16,-3-6 2 0,-6 1 0 16,-5 0 0-16,-3 0 0 15,1 1-1 1,-6 1 2-16,5-5 0 15,-8 0 1-15,0 0 1 16,-1 0 2-16,-7 2 0 16,-5-7 0-16,-3 2-1 0,-1-2-3 15,-5-6-1-15,-2 2-2 16,2-3 0-16,-3-6-1 16,3 0 0-16,-8-3 1 15,0 1-1-15,0 4 1 16,-5 1 1-16,0 4-1 15,5-3 0-15,-3 6 0 0,2 2 0 16,1 1 1 0,-2 2 0-16,5 0-2 15,1 3 1-15,0 0 0 16,1 0 0-16,-3-1 0 16,-5 1 1-16,3 0-1 15,-5 0 1-15,2-1-2 16,0-2 0-16,-4 3 0 0,-1 1 0 0,-4 7 0 15,-7 0 0 1,6 2 1-16,-6 7-1 16,4-1 1-16,-1 5 0 15,2-2 1-15,1 0 0 16,4 0 1 0,-4 0 0-16,-4-3 0 15,-2 0 0-15,-3-5 0 0,1-3-1 16,-1 0-2-16,2 2-2 15,7 5-3-15,2 5-2 0,7 0-44 16,7 4-53-16,6-2-173 16,15-4 154-16</inkml:trace>
  <inkml:trace contextRef="#ctx0" brushRef="#br0" timeOffset="187081.55">3878 14536 238 0,'0'-8'53'0,"0"-6"72"0,7-5 10 0,-3 0 39 0,7-5-12 0,-4 4-28 16,-3 1-15-16,-4 8-23 16,-1 1-11-16,-7 2-20 15,-3-1-17-15,6-5-29 16,-4-5-8-16,9-6 0 15,0-2 6-15,3-5 19 0,6-4 8 16,12 6 12-16,-2-3 1 16,8 6-1-1,-1 3-2-15,3 7-10 16,-4 3-7-16,4 8-18 16,-7 6-7-16,4 9-6 0,0 2-2 15,-1 6 0-15,3 4-1 16,-6-2 1-16,4 5-1 15,-4 1 1-15,-2 2 4 0,-4 7 6 16,-2 3 3-16,-4 2 0 16,-6 2-1-16,4 0-7 15,-3 0-1-15,4-2-3 16,-2-2-2-16,2-4 0 16,2-6-1-16,0-12 0 15,2 0-1 1,0-8 1-16,-4-3 0 0,1-4-24 15,-1-4-40-15,-7 0-139 16,2-4-179-16,4-5 207 16</inkml:trace>
  <inkml:trace contextRef="#ctx0" brushRef="#br0" timeOffset="187440.13">4314 14482 598 0,'0'-1'133'0,"-3"-2"110"0,-4 3-78 0,3 0-26 0,0 3-44 0,0 6-12 0,4-3-24 0,4 5-6 15,1 2-13-15,6 3-7 16,3 3-16-16,2-3-6 15,3-1-5-15,0 3 0 16,2-6 0-16,-4 1 2 0,-4-4 1 16,-2 2 0-16,-7-3 1 15,-1-1 0-15,-3-9 23 16,0-3 6-16,2-18 2 16,1-6 0-16,5-12-25 15,2-8-8-15,8 2-6 16,1 3-1-1,3 6-38-15,4 8-89 16,-15 16 78-16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54:22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18503 12811 245 0,'1'-2'87'0,"-1"0"97"0,0 1-12 0,0 1-13 0,0 0-4 15,-1 3-15-15,-6 2-12 0,4-2-36 0,-5 2-16 0,4-5-16 16,-1 0-5-16,5 0-4 15,-10-7 0-15,10 1-4 16,-1 0-1-16,1-1 0 16,0 1 1-16,3 1 0 15,2 4-1-15,3-6-15 0,-4 3-7 16,4-4-12 0,2 2-3-16,-3 4-4 0,6-3 1 15,4 5 12 1,4 5 4-16,6 1 6 0,8-1-1 15,15 0-6 1,4-2-3-16,20-3-3 16,8 1 3-16,11-1-5 0,-8 0-3 15,0-1-4-15,-7-1-2 16,-1-1 0-16,10 2 0 16,1-4 0-16,-4 2 0 0,-13 0 0 15,-16 1 0-15,-19 2-1 16,-12 2-7-16,-12 7-59 15,-8-3-53-15,-12 5-184 16,0 2 164-16</inkml:trace>
  <inkml:trace contextRef="#ctx0" brushRef="#br0" timeOffset="566.51">18678 12426 489 0,'-5'11'139'0,"0"0"180"0,-3-5-61 0,7 2-32 0,-6-2-32 0,3 1-63 0,-1-3-24 0,-9 3-34 0,-8-3-14 16,-10 9-24-16,1 1-10 16,-7 10-17-16,-8 4-2 15,7 12-9-15,4 4-3 16,5 2-4-16,16-1-5 15,14-4 2-15,8-1 2 0,18-6 5 16,4-4 2 0,18-6 4-16,-1 0 0 15,7-8 1-15,-1 4 1 16,-2-4-58-16,-2 3-82 16,-8 3 80-16</inkml:trace>
  <inkml:trace contextRef="#ctx0" brushRef="#br0" timeOffset="1151.93">18430 13596 413 0,'3'-10'148'0,"4"4"116"0,-4 5-56 0,0 1-23 0,5 0-62 0,-2 4-23 0,11 4-29 16,4 0-3-16,18 3-5 15,10-3 11-15,25 1-13 16,16-2-5-16,16-4 1 16,6 2-17-16,-6-7 5 15,-7-6-4-15,2 0-16 16,3 2-1-16,0-3-10 15,-3 2-4-15,-22-1-2 16,-17 0 3-16,-28 4-69 16,-13 1-64-16,-13 3 68 15</inkml:trace>
  <inkml:trace contextRef="#ctx0" brushRef="#br0" timeOffset="1674.69">18638 13303 571 0,'-1'4'140'0,"-2"3"152"0,-7 1-39 0,-4 4-33 0,-3-1-27 0,-6 5-50 0,1 0-25 16,0 4-52-16,-3 1-22 0,-8-2-30 0,-3-4-6 15,-1 4-5-15,3-1-2 16,-1-1-1-16,5 2-4 16,8-3-1-16,6-4-4 15,13 6-6-15,9 2 1 16,21 5 8-1,6 2 6-15,10 3 13 16,6 5 3-16,1 0-3 0,7-2-4 16,8 1-6-16,1 3 0 15,3-9-72-15,-2 0-110 16,-14-9 106-16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58:47.8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1-30T19:02:52.177"/>
    </inkml:context>
  </inkml:definitions>
  <inkml:trace contextRef="#ctx0" brushRef="#br0">6477 6252 360 0,'-4'6'80'0,"0"4"65"0,-1 1-30 0,-4 1-56 0,-2 2-9 0,3-1 10 0,1 0 12 0,1-4 21 16,3-3-3-16,1 1-16 15,1-4-8-15,-1 2-16 16,1 1-6-16,-3-1-11 16,4 2-4-16,4-5 2 15,0 0 2-15,4-2 8 0,2 0 3 16,5-5-6-16,1 0-4 15,2-1-10-15,4 1-4 16,1 4-9-16,3-1-3 16,5 0-3-16,5 2-2 15,4 0 9-15,1 2 5 16,3 0 4-16,-6-2 3 16,3 0-6-16,-3-2-4 15,0 0-2-15,1 2 0 16,2 2 0-16,2 0 0 0,2 4 3 15,-2-5 1 1,4 1 2-16,5-2 0 0,4-2 1 16,5-5 0-16,4-1-3 15,-1-3-1-15,-2 1-3 16,1 4-3-16,-6-2-2 16,1 5-2-1,-1-3-1-15,3 1-2 0,6 5 1 16,10 0 0-16,-7 0-1 15,6 0 1-15,-12 3-2 16,-8 0 1 0,0 2 4-16,-3-4 6 0,-6 1 5 15,4 0 2-15,1-1-1 16,-1 4-5-16,7-2-4 16,2 0 0-16,2 2-3 15,2 0-1-15,-4 3-1 16,-3-2-1-16,-4 0 0 15,0 2-1-15,4-6 0 16,5 1-1-16,9-5 1 0,5 1-1 16,15-3 2-16,0 3 2 15,-3 1-1-15,-3 0 2 16,-17 3 3-16,8 5-1 16,-12-2 2-1,1 4-2-15,-7-6-1 16,-2 3 0-16,-3-6 2 0,-4 2-2 15,-14 4-4-15,-7-6-29 16,-13-1-150-16,-6-4 117 16</inkml:trace>
  <inkml:trace contextRef="#ctx0" brushRef="#br0" timeOffset="5120.08">3025 6241 129 0,'-6'6'80'0,"1"2"48"0,-3 1 5 0,2-4-4 0,-4 3-33 0,-1 3-6 0,0 2-13 16,-2-1-6-1,-4 4-21-15,-7 1-15 0,-2 5-20 16,-3 2-6-1,-7-7-4-15,0 1-2 0,-9-7-1 16,-3 0 0-16,-6-8 0 16,-8-3 1-1,1-13 1-15,-2-4 0 0,8-5 18 16,1-3 10-16,-3-2 30 16,3-5 8-16,-1-2-8 15,-3-1-4-15,4-4-22 16,4 4-3-16,2 0-2 15,6 2-3-15,-1 8-1 16,5 0-1-16,12 1-9 16,2-1-2-16,11-7-10 15,2 2-1-15,3-6 1 0,5 1 6 16,2 7 10-16,2 3 4 16,6 7 3-16,-3 1-5 0,7 1-7 31,0-1-6-31,8-5-7 0,13-3-1 15,12-5-2-15,11-7 0 16,10-2 9 0,3-1 4-16,-4 7 1 0,-5 5 1 15,-2 9-10-15,-4-1-1 16,-1 5-2-16,0 1 0 16,11 2-1-16,5-1 0 15,6-1 1-15,2 1-1 16,-8 2 0-16,-3 2 0 0,-5 7 0 15,-8 5 0-15,1 8 2 16,1 8 0-16,-5 10 4 16,0 4 0-16,-10 14-1 15,-3 5 2-15,-7 8-1 16,-1 5-1-16,4-7 1 16,-8 0-1-16,-6-3 0 15,-5-3 1-15,-13 5-14 16,-3 0-31-16,-29 8-161 15,-6 6 127-15</inkml:trace>
  <inkml:trace contextRef="#ctx0" brushRef="#br0" timeOffset="8603.12">4844 5470 306 0,'-10'23'93'0,"-1"-5"123"0,-1-4 7 0,2-6 6 0,1-8-16 0,6-13-40 16,-8-1-23-16,18-13-50 16,-5-6-13-16,3-8-17 15,4-5-9-15,-9-11-5 16,8-9-6-16,0-11-14 15,11-8-5-15,9 4-5 16,1 6-2-16,7 10-5 16,-1 7-4-16,-5 20-8 15,6 6-5-15,-4 13-2 16,2 3 0-16,-1 5 2 16,-3 5 0-16,-8 1 3 15,-4 4 1-15,-6-4-52 16,1-3-43-16,-2-12-153 15,3-12-125-15,5-10 199 16</inkml:trace>
  <inkml:trace contextRef="#ctx0" brushRef="#br0" timeOffset="8833.37">5276 4359 774 0,'-27'19'151'0,"2"0"131"0,11 0-87 0,3-3-27 0,9-4-27 0,2 0-18 0,11 0-41 0,8-7-20 0,17 1-33 31,13-4-9-31,10-1-11 0,7-1-3 16,2 0-3-16,-3 0 0 15,-13 5 2-15,-8 8 1 16,-22 10 6-16,-11 12 0 16,-16 15-3-16,-15 6-19 0,-15 12-95 15,-9 2-87-15,-2-11 96 16</inkml:trace>
  <inkml:trace contextRef="#ctx0" brushRef="#br0" timeOffset="9202.64">6432 3266 1222 0,'-1'0'126'0,"-2"4"80"15,-4 8-18-15,1 20-38 0,-2 9-39 0,5 31-41 0,3 10-24 0,0 21-26 0,0 7-5 16,3 2-7-16,-1 0-1 0,3-6-4 16,-1-5-30-1,1-10-143-15,3-10-128 0,5-17 148 16</inkml:trace>
  <inkml:trace contextRef="#ctx0" brushRef="#br0" timeOffset="9735.18">6190 4033 1030 0,'14'-14'104'0,"3"-7"41"0,0-6 14 0,9-1-36 0,7-5-41 16,1 0-26-16,17-5-44 15,7 8-6-15,9 9-5 16,0 3 2-16,-5 18 3 0,-12 7 6 16,-26 19 10-16,-11 10 1 15,-20 10 0-15,0 4-5 16,-3-1-8-1,2-6-3-15,13-18-4 16,8-6 1-16,12-19 6 16,2-10 5-16,3-12 9 0,0-6 2 15,1-10 12-15,-4-1 5 16,-3-4 6-16,-9-1 6 16,-11 4 3-16,-3 9-2 0,-2 12 3 15,-3 9-6-15,0 15-21 16,-6 8-10-16,7 17-22 15,5 8-3-15,4 12-4 16,13 10 1-16,4 6 2 16,1 8 0-16,5 2 4 15,-4 1 3-15,-9-1 2 16,-7-5 1-16,-14 0 2 0,-7-5 0 16,-15-3-11-1,-2-4-24-15,-5-12-69 16,1-6-50-16,1-25-167 15,7-12-204-15,9-24 300 16</inkml:trace>
  <inkml:trace contextRef="#ctx0" brushRef="#br0" timeOffset="10176.77">7215 3891 956 0,'11'0'129'0,"-2"2"107"0,-1 9-11 0,5 14-80 0,4 6-21 0,4 26-47 0,2 9-21 16,1 15-27-16,-5 10-7 0,0 5-10 16,-5-4-2-16,-1-9-3 15,-2-7 0-15,-5-17-36 16,2-11-34-16,-5-22-97 15,-4-12-62-15,2-25-52 16,-1-16 18-16,-1-36 85 16,1-16 63-16,-7-34 110 15,-1-22 47-15,-4-10 96 16,7 3 35-16,10 26 36 16,9 24-13-16,11 40-66 15,1 18-30-15,-1 26-55 16,-2 8-13-16,4 15-2 15,0 3 4-15,1 12 2 16,-7 1 0-16,-15 9-13 16,-6 1-4-16,-15 9-6 15,-12 4-1-15,-13-2-21 0,-6 0-42 16,-6-14-135-16,5-13-106 16,1-30 142-16</inkml:trace>
  <inkml:trace contextRef="#ctx0" brushRef="#br0" timeOffset="10521.79">7807 3833 779 0,'11'25'87'16,"1"-2"70"-16,1 0 4 0,4-16-25 0,7-3-15 0,14-15-18 0,3-5-12 0,4-13-20 15,-5 3-8-15,-13-6-20 16,-5 1 4-16,-19-1 12 16,-5-1 9-16,-18 8 10 15,-15 3-12-15,-22 12-25 0,-6 15-14 16,0 28-26 0,6 16-6-16,20 25-7 15,0 13-1-15,21 10 4 16,13 1 0-16,19-13 3 15,12-10 1-15,26-30 3 16,19-13 1-16,17-21 11 16,4-10-17-16,4-10-93 15,-16-7-133-15,-5-23 122 0</inkml:trace>
  <inkml:trace contextRef="#ctx0" brushRef="#br0" timeOffset="50501.62">2167 6233 474 0,'-7'11'97'0,"-5"8"99"0,-4 6-11 0,-9 10-29 15,-2-1-15-15,3 0-35 0,5-6-25 0,10-12-33 0,7-13-8 0,5 3 2 0,10-18 4 0,28 2 4 16,3-4-1-16,8 1-17 16,7 10-7-16,4 2-14 15,11 4-7-15,21 9-1 16,6-7-2-16,1 1 1 15,-3-4 1-15,-18-8 1 0,-7 2 1 16,-17 1 0 0,-4-5 1-16,-21 5 4 15,-7 0-5-15,-22-2 39 16,-14 5 1-16,-20 5 0 16,-20 3 5-16,-23 11-39 15,-14 1-4-15,-34-1-4 16,-7-3-1-16,1-6-2 0,7-10 0 15,26-4-3-15,8-3 0 16,21 2-3-16,16-5-2 16,32 9-7-16,18 1-2 15,29 3 16-15,10 6 1 16,21-2 13-16,3-1 2 0,11-4-11 16,11-2-2-16,21-8-2 15,6-5 1-15,3-3 1 16,-3-4 1-16,-28 1 2 15,-10 5 0-15,-25 6-12 16,-17 6-78-16,-20 1 57 16</inkml:trace>
  <inkml:trace contextRef="#ctx0" brushRef="#br0" timeOffset="61514.03">4961 8950 489 0,'-7'0'82'0,"3"-2"87"0,-4-1-14 16,4-8-19-16,3 2-14 0,-2-1-31 0,3 2-7 0,0 2-15 0,3 3-8 0,3 1-5 16,7 1-1-1,9-1 9-15,6 2 8 0,13 0 3 16,8 0-5-16,18 2-20 15,10 1-15 1,8 2-18-16,-3-1-6 16,-8 0-5-16,-11-4-1 0,-12 1 1 15,-13-1-1-15,-12 7 3 16,-8-3 0-16,-10 7 5 16,-10 2 2-16,-12 0 3 15,-10 1 2-15,-15-2 5 16,-9-2 2-16,-19-7-3 15,-19-3-3-15,-8-3-13 16,-6-8-4-16,10-7-3 16,16-1-1-16,21 4-1 0,12-3-3 15,17 10-4-15,21 7-3 16,-2 1-2-16,21 5 1 16,14 7 7-1,9 2 5-15,13 1 5 16,11-6 3-16,26-6 0 15,2-3 1-15,1-4 0 0,-1-6 1 16,-21-1-1-16,-12 0-1 16,-18 5 2-16,-9-2-1 15,-20 5 8-15,-9 1 1 16,-21 5 0-16,-11 5-1 0,-21 3-7 16,-13-3-2-16,-26 0-4 15,-8-3-1 1,-5-5-1-16,6-5-1 0,22-6-2 15,12 0-2-15,24 5-2 16,17-2-2-16,20 8-3 16,12 3-1-16,15 5-1 15,11-2 4-15,18 3 9 16,12 1 4-16,22-5 6 16,9-5 2-16,0-2-3 15,-8-1 2-15,-28 1 3 16,-18 2 1-16,-21 3 4 15,-12 7 3-15,-17-1-1 16,-15 1 0-16,-17-2-5 16,-12-7-5-16,-23-1-5 0,-8-1-3 15,3-6-4 1,11 3-2-16,34 4-6 16,15-2-5-16,34 2-1 15,17 0 1-15,36-1 3 0,12-7 6 16,5-5 3-16,1 0 1 15,-19-1 3-15,-5 0-1 16,-10 6-19-16,-3 3-57 16,-17 7-202-16,-2 9 170 15</inkml:trace>
  <inkml:trace contextRef="#ctx0" brushRef="#br0" timeOffset="62533.48">3669 8922 596 0,'-23'9'96'0,"-2"4"93"0,-2 3-30 0,1 1-20 0,0 3-13 0,6 4-21 0,10-3-7 15,7-3-22-15,8-3-3 16,12-3 0-16,9-4-4 15,11 0-7-15,8 1-7 16,13-7-19-16,10 0-7 16,11-4-8-16,4-7-4 15,-5-1-3-15,-9 2 2 0,-22 0 3 32,-10 5 3-32,-23 5 5 0,-14 1 1 15,-10 6-1-15,-13 2-3 16,-25 2-8-16,-13 1-4 15,-23 0-6-15,-7 2-2 16,-2-2-3-16,3-3-1 0,3 0-2 16,6-1-1-16,17-5-2 15,12 1-1-15,36-4-8 16,18-2-1-16,37-10 0 16,16-3 1-16,18-9 9 15,6-6 9-15,11-4 9 16,1-5 1-16,8 0 6 15,-4 4-6-15,-22 11-3 16,-15 5-1-16,-28 11-1 16,-13 6-8-16,-17 7-97 15,-3 4-200-15,-38-1 178 16</inkml:trace>
  <inkml:trace contextRef="#ctx0" brushRef="#br0" timeOffset="73945.92">15915 978 1174 0,'-1'-16'137'0,"-2"1"57"16,-5 11-37-16,1 8-1 0,0 18-82 0,-3 8-30 0,8 17-31 0,1 7-7 0,2 10-5 0,9 6 0 16,-4-10 1-16,2-4 0 15,-5-16 4-15,-3-6 2 0,-3-19 24 16,-8-14 20-16,-5-21 11 16,4-18 5-1,2-28-15-15,9-12-14 0,9-13 3 16,4-4-3-1,6 2-3-15,5 7-1 16,2 24-18-16,2 18-7 16,2 42-11-16,2 23-8 0,4 34-1 15,8 8 3 1,16 11 5-16,6 2 2 16,6-19 0-16,-5-7 2 0,-15-20 0 15,-7-11-1-15,-11-14 41 16,-8-7 29-16,-10-15 23 15,-4-8 9-15,-11-16-37 16,-3-8-28-16,-10-5-23 16,-6-6-7-16,0 0-4 15,-1 3-4-15,7 10-18 16,3 9-27-16,10 21-92 16,5 7-62-16,11 20-152 0,8 3-144 15,12 15 283 1</inkml:trace>
  <inkml:trace contextRef="#ctx0" brushRef="#br0" timeOffset="74173.27">16774 1030 885 0,'-2'40'172'0,"-4"2"171"0,1 7-189 0,2-6-15 0,9-12-76 0,16-7-24 0,14-23 3 16,4-7 13-16,4-14 29 0,-4-6 24 0,-7-11 22 0,-5-1 0 0,-15-2 1 15,-7 1-11-15,-19 1-31 16,-9 5-17-16,-27 9-35 16,-9 5-15-16,-15 18-25 15,-4 4-4-15,11 21-93 16,4 2-76-16,28 4 98 16</inkml:trace>
  <inkml:trace contextRef="#ctx0" brushRef="#br0" timeOffset="74996.69">18091 967 1270 0,'14'-11'113'16,"2"2"102"-16,0 4-49 0,-4 10-13 0,-2 12-54 0,-7 16-76 0,0 11-10 0,2 10-6 0,-1 0 0 0,8-7-3 0,0-8 0 0,5-17 0 15,-1-7-4-15,0-19 40 16,-5-5 8-16,2-23 7 16,-4-5 6-16,12-11-41 15,-1-2-10-15,1 7-10 16,6 13-5-16,-2 21-5 15,-2 13 2-15,1 12 2 16,-5 9 4-16,0 5 2 16,-3-1 1-16,-1-7 1 15,3-2 1-15,-4-15 1 16,0-5 1-16,0-12 1 16,4-4 1-16,2-10-2 0,2 0-1 15,0 2-4 1,4 4-3-16,2 13-3 0,1 10 0 15,-1 13 1-15,-1 6 2 16,6 5 2-16,-3 0 1 16,0-7 1-16,5-5 1 15,-1-14 0-15,3-4 2 16,-4-18 0-16,-2-2 0 0,-1-6 13 16,-5 3 4-16,-1 0 1 15,-8 9-2-15,-8 12-14 16,-7 5-5-16,-2 19-5 15,-2 6 1-15,9 9-2 16,7-1 0-16,15-8 2 16,10-8 1-16,22-10 1 15,8-7-4-15,9-10 25 16,0-2 16-16,-22-7 24 16,-12-4 16-16,-38 1-7 15,-20 2-15-15,-40-2-22 16,-19-2-13-16,-22 8-50 15,-3 2-30-15,12 8-93 16,14 3-59-16,32 3-175 16,27-2 206-16</inkml:trace>
  <inkml:trace contextRef="#ctx0" brushRef="#br0" timeOffset="75413.6">19378 901 533 0,'95'8'155'0,"-7"8"146"0,-6-4-71 15,-12 15-92-15,-10 5-47 0,-10 9-49 0,-7 3-11 0,-17 0-20 0,0 0 1 0,-14-12 1 16,1-4 9 0,-10-11 68-16,-3-15 26 15,2-5 48-15,-7-15 11 16,2-10-40-16,-2-4-24 0,5-4-54 16,3 1-23-1,4 13-38-15,5 7-10 16,12 15-6-16,3 9 1 0,9 12 6 15,10 1 7-15,17-7 4 16,9-5 2-16,6-13 4 16,-1-5 2-16,-3-11 8 15,-8-3 12-15,-12-3 21 16,-8-2 14-16,-32 0 17 16,-14 2-5-16,-33 4-17 15,-11 5-20-15,-18 20-35 16,-1 15-9-16,6 26-13 15,2 14 1-15,22 5 5 0,11 3 1 16,34-8 3-16,23-6 1 16,28-16-24-16,16-10-45 15,17-16-164-15,16-6 143 16</inkml:trace>
  <inkml:trace contextRef="#ctx0" brushRef="#br0" timeOffset="75868.1">22229 805 1021 0,'-40'-2'198'0,"-2"2"189"0,-20 8-196 0,-2 8-12 0,-11 12-99 0,8 5-33 15,13 7-38-15,11-1-5 0,28 1-5 16,10-3 1-16,18 1 7 16,5-1 11-16,22-4 18 15,6 0 4 1,-1-5 4-16,3 1-4 0,-15-3-13 16,-13 3-1-1,-21-1 0-15,-18-1-1 0,-32 3-1 16,-10 0-26-16,-16-10-101 15,-2-2-75-15,5-21-383 16,-4-23 331-16</inkml:trace>
  <inkml:trace contextRef="#ctx0" brushRef="#br0" timeOffset="76063.06">21853 380 1607 0,'5'-14'166'0,"-5"5"114"0,0 12-89 0,-11 24-42 0,-5 11-65 0,2 34-55 0,2 23-6 16,4 20-8-1,6 5-7-15,2 6-4 0,5-5-1 0,1 1-107 16,5 1-62 0,6-3-330-1,6-4 268-15</inkml:trace>
  <inkml:trace contextRef="#ctx0" brushRef="#br0" timeOffset="76564.32">22660 880 1284 0,'-10'-37'342'0,"-7"-1"-91"0,-18 8-47 15,-11 14-67-15,-7 27-106 0,-6 17-18 0,-12 29-18 0,3 6-1 16,18-3 0-16,14-11 1 0,36-22-1 16,20-13 3-16,16-14 16 15,9-3 12 1,-6-18 26-16,-3-2 7 15,-9-7 1-15,-5-5-4 16,-8 0-14-16,-4 2-9 16,-2 10-14-16,1 8-7 15,-6 15-15-15,1 7-6 16,3 24-4-16,-2 7 4 16,5 19 10-16,4 9 3 15,0 2 4-15,-3-2-2 0,0-1-1 16,-8 0 2-16,-6-1 2 15,-11-1 3-15,-14-8 5 16,-9-6 1-16,-8-12 1 16,-1-11-3-16,-9-16-56 15,3-13-45-15,1-26-206 16,13-13-143-16,18-42 233 16</inkml:trace>
  <inkml:trace contextRef="#ctx0" brushRef="#br0" timeOffset="76916.83">22789 981 1519 0,'-10'92'262'0,"3"-13"-121"0,0 3-28 0,1-7-91 0,3-2-6 0,0-5-5 16,1-7-2-16,-3-12-1 0,2-13 3 0,0-14 15 15,3-20 18-15,-8-13 31 16,3-25 2-16,1-32-1 16,-4-22-11-16,0-20-21 15,5-4-6-15,9 19-12 16,2 15-11-16,14 31-15 16,6 22-5-16,18 18-7 15,8 7-2-15,10 12 0 16,0 4 3-16,-14 10 7 0,-9-2 3 15,-16 9 2 1,-10 1 1-16,-17 4 3 16,-11 3 0-16,-25-1-26 15,-10-1-34-15,-20-14-129 0,-6-5-124 16,9-23 164-16</inkml:trace>
  <inkml:trace contextRef="#ctx0" brushRef="#br0" timeOffset="77119.52">23617 614 1244 0,'-3'0'126'0,"12"0"-42"0,7 8 232 0,-2 6-112 0,-3 19-3 0,-3 7-6 0,-4 16-118 0,-4 3-23 0,0 2-20 0,0-3-14 0,0-4-12 0,3-3-9 0,9-4-98 31,-1-5-78-31,0-8 91 0</inkml:trace>
  <inkml:trace contextRef="#ctx0" brushRef="#br0" timeOffset="77321.99">23385 861 1835 0,'-3'2'132'0,"6"4"30"0,11 1-4 0,21-1-57 0,14-1-44 0,22-5-34 0,5 0-11 0,11 0-11 16,1 0-13-16,-3 3-94 16,5 2-69-16,-6 1 87 15</inkml:trace>
  <inkml:trace contextRef="#ctx0" brushRef="#br0" timeOffset="77766.92">24537 688 1704 0,'0'-27'164'0,"-2"-1"43"0,-9-1-5 0,-9-4-73 0,-5 3-61 0,-7 5-37 0,-6 5-11 0,-11 16-25 0,-4 12-9 16,-9 21-7 0,7 10 2-16,17 13 2 15,17 3 3-15,37 5 6 0,16 2 1 16,20-7 7-16,9 2 0 16,2-4 1-16,-9-1 1 15,-8-6 1 1,-7 0 1-16,-21-5-8 0,-6-3-26 0,-20 1-63 15,-12 2-16-15,-16-1 0 16,-10-3 29-16,-6-16 62 16,0-8 52-1,8-26 83-15,7-12 33 16,25-29 22-16,13-14-37 0,39-15-77 16,9-9-39-16,28-2-28 15,8 2-2-15,3 9-43 16,7 1 26-16,-13 11 7 15</inkml:trace>
  <inkml:trace contextRef="#ctx0" brushRef="#br0" timeOffset="79084.02">16616 1976 886 0,'-10'-12'106'0,"1"-6"157"0,4 3-90 0,4 2-22 0,2 2-32 0,5 8-80 16,7 6-20-16,4 25-7 15,-1 20-1-15,-5 37-5 16,-4 11-1-16,-1 18-2 15,-3-4 0-15,13-31 0 16,6-11 0-16,16-34 33 16,3-16 37-16,0-20 50 15,-3-12 20-15,-2-14 0 16,-11-17-28-16,-12-13-34 16,-1-11-11-16,-12-13-21 15,4-5-2-15,-4-3-13 16,-5 6-7-16,-1 17-14 15,1 15-6-15,2 25-7 0,3 14-11 16,0 26-9 0,3 14 1-16,8 31 0 0,3 16 8 15,2 11 9-15,6 0 2 16,3-9 1-16,2-5-15 16,6-16-71-16,2-12-59 15,-1-19-188-15,8-12 179 0</inkml:trace>
  <inkml:trace contextRef="#ctx0" brushRef="#br0" timeOffset="79336.89">17543 1980 1724 0,'-37'6'98'0,"-11"3"72"0,2 2-41 0,1 4-23 0,5 0-29 0,23 4-73 15,6-1-16-15,17 5-12 16,18 3-1-16,23 5 6 16,18 1 5-16,7-1 9 15,-4 2 2-15,-16 5 6 0,-17 0 2 16,-29 8 5-16,-10-2 2 16,-33 2-18-1,-12-4-52-15,-17-13-310 0,-3 1 241 16</inkml:trace>
  <inkml:trace contextRef="#ctx0" brushRef="#br0" timeOffset="79621.34">17813 2319 1177 0,'33'0'117'0,"-3"-4"53"0,5 1 6 0,-5-11-44 0,-2-8-50 15,-4-5-15-15,1-6 7 0,-12 0 21 16,-2-2 23-16,-19 7-4 16,-8 3-15-16,-20 12-26 15,-8 13-27-15,-11 25-30 16,-2 19-9-16,5 27-10 16,9 7-2-16,21-3-2 15,13-8-2-15,32-22 0 16,15-4 0-16,36-25 4 15,18-6-6-15,34-17-88 16,11-5-67-16,8-6 84 0</inkml:trace>
  <inkml:trace contextRef="#ctx0" brushRef="#br0" timeOffset="79993.98">19926 1445 1529 0,'3'49'117'0,"-2"19"51"0,-1 17 9 0,-3 22-24 0,-3 10-56 0,0 9-63 16,-5 5-13-16,-1-3-10 15,5-7 7-15,5-12-97 16,4-13-65-16,17-19 79 16</inkml:trace>
  <inkml:trace contextRef="#ctx0" brushRef="#br0" timeOffset="80679.86">20445 2420 1679 0,'-4'-4'160'0,"-7"-2"144"0,-6-8-92 15,-11-5-15-15,-4-6-72 0,-10-4-92 0,-7-1-15 0,-11 11-22 16,3 7-9-16,-3 23-16 16,8 8-5-16,19 20 0 15,12 7-3-15,24-8 3 16,23-7 4-16,15-13 5 15,11-9 7-15,8-10 13 16,0-4 5-16,-8-14 7 16,-10 0 3-16,-15-5 4 15,-6 1 3-15,-15 5-4 16,-5 7-6-16,-5 22-14 16,-4 18-6-16,-6 20-3 0,-1 9 5 15,11 0 8 1,4-7 0-16,14-15 2 15,5-15 1-15,11-23 19 16,-2-14 10-16,9-22 13 16,0-10 3-16,3-19-11 15,2-5-7-15,-4-13-9 0,-1-13-3 16,2-9-9-16,0-7-1 16,1 13-5-16,1 16-2 15,-6 38 4-15,-10 15-2 16,-14 32-9-16,-8 14 0 15,-12 30-8-15,-6 13 3 16,1 28 11-16,0 8 3 0,1 7 0 16,2-7 1-1,2-16 2-15,-1-12 2 0,2-26 4 16,4-12 3-16,4-24 6 16,1-9 0-16,12-21-7 15,7-5-7-15,18-2-13 16,8 7-5-16,3 14-1 15,-3 9-1-15,-2 15 6 16,-9 6 2-16,-12 8 5 16,-2 0 3-16,-20-1-1 15,-9 6-4-15,-12-3-26 0,-13 0-20 16,-10-5-87-16,-4-8-64 16,-5-11 110-1</inkml:trace>
  <inkml:trace contextRef="#ctx0" brushRef="#br0" timeOffset="81171.5">21385 2344 1372 0,'12'-2'12'0,"31"-2"187"0,-3-11-87 0,-3-7-26 0,-7-11 5 16,-8 2 2-16,-17-6 14 15,-10 1 0-15,-28 5-32 0,-9 5-18 16,-18 17-43 0,-2 18-21-16,4 31-15 15,1 13 2-15,19 20 6 16,10-4 2-16,22-9 5 16,7-8-1-16,24-20 4 15,8-10 1-15,23-13 5 0,7-9 4 16,6-12 11-1,7-2 6-15,-2-18 6 16,-6-1 1-16,-11-16-1 0,-8-9-3 16,-5-18 7-16,-10-8 3 15,-2-18 5 1,-8-2-1-16,-10 4-13 0,-8 9-4 16,-6 28 0-16,0 14 0 15,-5 32-5-15,-2 10-13 16,-4 29-18-16,1 19-6 0,-9 32 0 15,2 18 10 1,1 32 4-16,-3 0 3 0,14-1 3 16,7-18 3-16,12-39-39 15,15-12-31-15,19-29-131 16,12-10-254-16,0-14 272 16</inkml:trace>
  <inkml:trace contextRef="#ctx0" brushRef="#br0" timeOffset="81483.78">22470 2233 1333 0,'-20'2'238'0,"-1"-2"244"0,-9 3-324 0,-3 5 9 0,-16 8-121 16,-1 1-31-16,10 7-20 15,7 3-8-15,33 1-9 16,16 4-1-16,23-4 5 15,9 5 5-15,2-3 11 16,-6 0 2-16,-17 3 3 16,-13 0 5-16,-26 4 6 15,-13-1 1 1,-54 3 0-16,-22-1-20 16,-52 2 159-16,-32-4-118 15</inkml:trace>
  <inkml:trace contextRef="#ctx0" brushRef="#br0" timeOffset="82564.89">17029 3623 1046 0,'-16'-22'138'0,"4"3"216"16,2 0-170-16,6 13-43 0,-1 1-27 0,2 18-83 0,3 18-26 0,0 32-16 16,-2 10 1-16,4 21 4 15,2 1 5-15,17-5 1 16,6-5 1-16,11-20 1 15,-1-13-1-15,0-26-1 16,2-11 19-16,-6-18 25 16,5-18 17-16,-5-17 32 15,-1-6-6-15,-12-16 11 16,-4-3 1-16,-10-5-6 16,-6 0-3-16,-7-3-29 15,-6 5-16-15,0 14-29 16,2 11-11-16,7 21-23 15,4 15-12-15,6 30-5 16,10 16 1-16,9 24 15 0,8 9 11 16,13 3 7-1,4 4 2-15,1-7-22 16,-4-5-34-16,-8-11-84 0,-4-9-55 16,-2-20-190-16,-6-15 214 15</inkml:trace>
  <inkml:trace contextRef="#ctx0" brushRef="#br0" timeOffset="82809.03">17849 3891 1240 0,'-12'-13'173'0,"-7"2"150"0,2 11-104 0,-10 8-73 0,2 8-59 0,-1 9-64 0,1 2-11 0,17 9-18 15,5-4-5-15,24 2-3 16,2 3 3-16,9-4 9 15,6 3 3-15,-10 0 6 16,-1 4 1-16,-18-1 7 16,-9 4 1-16,-22 3 3 15,-9-5 8-15,-18-4-67 16,-2-2-76-16,-2-21-447 16,-9-1 346-16</inkml:trace>
  <inkml:trace contextRef="#ctx0" brushRef="#br0" timeOffset="83123.39">17990 4116 699 0,'39'13'133'15,"-1"6"184"-15,3 0-122 0,-3 0-12 0,2-2-42 0,2-9-63 0,5-8-5 0,-1-17 0 0,-3-2-1 0,-12-8 9 0,-7 0 1 0,-7-3 5 0,-12 3 9 0,-8 7-6 16,-10-2-14-16,-14 11-34 16,-6 6-21-1,-8 19-32-15,-4 18-8 16,-3 25-4-16,7 10 2 16,25 9 6-16,16-2 3 15,40-17 4-15,12-10 4 16,21-21-47-16,4-11-47 15,13-16-137-15,11-12-237 0,17-20 274 16</inkml:trace>
  <inkml:trace contextRef="#ctx0" brushRef="#br0" timeOffset="83321.6">19623 3454 1727 0,'-2'27'123'0,"-6"17"31"0,5 14 16 0,-5 23-45 0,-1 4-46 0,-2 0-44 16,1-1-11-16,5-5-14 0,7-5-2 0,3-5-39 0,4-3-52 15,5-7-206-15,-1-3 171 0</inkml:trace>
  <inkml:trace contextRef="#ctx0" brushRef="#br0" timeOffset="83716.3">20203 4085 964 0,'-1'3'140'0,"7"-14"44"0,-4-9 171 16,-12-4-86-16,-7-1-20 0,-18 4-98 0,-6 2-61 0,-11 11-60 0,-3 8-15 0,7 22-24 15,1 13-5-15,17 12-3 0,6 4-1 0,24-4 3 0,11-9 1 0,18-13 2 0,10-12 3 0,12-13 9 16,1-6 3-16,2-13 25 15,-4-5 13-15,-9-6 24 0,-2-8 7 16,-9 0 0-16,-11 4-7 16,-9 12-19-16,-7 6-14 15,-6 24-26-15,-7 12-8 16,-5 35-9-16,-8 12 4 0,6 10 8 16,6-1-25-1,21-23-104-15,15-9-81 16,27-11 95-16</inkml:trace>
  <inkml:trace contextRef="#ctx0" brushRef="#br0" timeOffset="84223.58">22429 3623 773 0,'8'-2'268'0,"0"4"-136"16,3 4 252-16,-8 10-225 0,0 12 12 0,4 15-38 0,-7 28-64 0,-5 8-17 0,0 20-30 0,-4 5-8 0,-1 2-7 0,1-2-14 15,-2-11-99-15,1-8-109 16,-1-11 113-1</inkml:trace>
  <inkml:trace contextRef="#ctx0" brushRef="#br0" timeOffset="84601.1">22159 4085 1528 0,'26'-14'123'0,"-1"1"98"0,6-1-70 0,7 0 3 0,3 1-59 16,7-3-69-16,-7 8-13 0,4 2-10 16,-2 5-3-16,-2 8-1 15,0 6-2-15,-6 4 1 16,-4 5 0-16,-13 7 2 16,-4-1 0-16,-6 7 0 0,-3 0 2 15,4-2 0-15,-1-2-1 16,9-7 0-1,1-7 1-15,7-6 0 0,5-6 2 16,5-5 2-16,2-3 2 16,-11-8 5-16,-4-2 7 15,-21-4 13-15,-9-7 5 0,-17-7-1 16,-6-1-6-16,-14-2-17 16,3 5-10-16,6 15-15 15,4 11-6-15,0 15-28 16,4 3-48-16,9 8 57 15</inkml:trace>
  <inkml:trace contextRef="#ctx0" brushRef="#br0" timeOffset="85219.36">17348 4866 1387 0,'3'17'109'16,"-1"18"47"-16,-2 9-24 0,-4 25-47 0,-3 4-41 0,2 10-37 0,-2 4-3 0,6-5-21 15,2 3-20-15,12-15-59 16,6-9-56-16,6-23 84 15</inkml:trace>
  <inkml:trace contextRef="#ctx0" brushRef="#br0" timeOffset="85471.86">17619 5367 1233 0,'-3'0'106'0,"-5"13"49"0,-5 6-45 0,2 18-81 0,5 8-15 0,9-6-14 0,13-3-4 15,17-20 21-15,5-8 17 0,5-16 45 16,-5-11 30 0,-4-9 28-16,-2-2 5 0,-9 1-3 15,-10 1-4 1,-13 6-30-16,-9-2-20 16,-20 4-39-16,-7 1-34 15,-7 6-69-15,-7 5-38 16,-9 16-113-1,4 10-87-15,11 10 166 0</inkml:trace>
  <inkml:trace contextRef="#ctx0" brushRef="#br0" timeOffset="86148.72">18272 5460 1527 0,'11'-6'174'15,"-17"-7"87"-15,-8-4-25 0,-26-2-106 0,-10-3-61 0,-2 6-54 16,0 3-12-16,17 13-16 16,8 5-8-16,15 16-4 15,10 4 1-15,10 3 2 16,9-1 3-16,20-5 4 16,4-6 1-16,6-7 9 0,-4-2 4 15,-6-7 5 1,-5-7 0-16,-12-5 2 0,3 1-5 15,-8 1-53 1,-4 4-30-16,4 8-82 16,-3 9-45-16,6 6-74 15,4 5-73-15,15-6 3 0,3-4 46 16,12-8 270-16,6-4 191 0,-7-7 193 31,-5-4 50-31,-10-5-54 0,-11-2-55 16,-12-3-73-16,-12-1-39 15,-10 1-85-15,-5 4-37 0,-4 8-48 16,-4 5-12-16,5 16-13 16,-5 3-1-16,8 11-3 15,1 0-1-15,13-4 2 16,2-4 1-16,9-9 7 16,3-7 8-16,2-4 6 15,1-4 1-15,-5 1 5 16,-5-3 3-16,-6 0 6 15,-1-4 3-15,2-9 3 16,1-6-4-16,2-9 4 16,6-6 2-16,2-7 11 15,-2-5 15-15,-2-1 18 16,-3-5 1-16,-6 0-12 16,-1 5-15-16,-7 14-24 15,6 14-9-15,1 27-21 0,1 16-3 16,0 33-6-16,0 12 3 15,1 20 14-15,4 9 2 16,8 4-38-16,6 4-46 16,15-8-137-16,3-7-42 0,16-7 127 15</inkml:trace>
  <inkml:trace contextRef="#ctx0" brushRef="#br0" timeOffset="86569.7">20137 4962 1636 0,'8'0'93'0,"-2"6"54"0,2 5-52 0,5 17-11 0,-5 13-32 0,4 23-43 15,6 10-5-15,-7 6-1 16,1 7 26-16,-5 3-86 16,2 1-82-16,-11 5 90 15</inkml:trace>
  <inkml:trace contextRef="#ctx0" brushRef="#br0" timeOffset="87068.12">19982 5591 1266 0,'16'-27'196'16,"5"-3"286"-16,5-6-339 0,6-3 15 0,6-7-66 0,8 0-36 15,6-4-43-15,0-1-7 16,6 2-6-16,-3 7-1 16,-1 10-6-16,-2 12-3 15,-6 24-6-15,-7 18 1 16,-18 27 4-16,-4 8 5 0,-14 5-18 16,-4 1-2-16,-7-10-2 15,1-4-1-15,0-17 30 16,3-12 6-16,4-18 6 15,2-4 7-15,7-18 13 16,6-7 0-16,0-3-9 16,8 3-10-16,0 16-21 15,-1 11-7-15,4 22 1 16,-1 7 3-16,5 7 6 16,3-8 4-16,16-15 2 15,3-10 0-15,11-19 2 0,-11-7 14 16,-9-12 27-16,-9-6 9 15,-15-2 9 1,-5-1-10-16,-12 3-18 16,0 5-8-16,-12 15-20 0,5 9-11 15,-7 26-22-15,-2 16-3 16,4 24-12 0,2 7-21-16,19 5-134 0,11-4-112 0,27-15 160 15</inkml:trace>
  <inkml:trace contextRef="#ctx0" brushRef="#br0" timeOffset="87386.8">22175 5334 1805 0,'-39'0'102'0,"-9"6"-4"0,-2 7-4 0,-5 14-63 0,3 4-24 0,3 7-13 0,13 0-8 16,21-11-24-16,14-5-5 15,17-14 0-15,13-8 9 16,11-13 28-16,1-11 11 16,-2-2 31-16,-1-6 9 15,-11 2 17-15,0 5-2 16,-14 9-28-16,-2 5-15 15,-10 16-24-15,-4 14-6 16,-5 14-25-16,5 11-23 16,8-3-130-16,17-3-143 0,28-15 184 15</inkml:trace>
  <inkml:trace contextRef="#ctx0" brushRef="#br0" timeOffset="88337.18">22548 5539 932 0,'50'-19'240'0,"-6"-1"178"0,-20-1-67 0,-10-1-44 0,-27-5-107 0,-13 2-52 15,-19 9-102 1,-5 7-34-16,1 21-33 16,2 12 1-16,15 15-45 15,9 2-14-15,18-1-12 16,10-4-9-16,28-19 48 16,1-9 17-16,22-14 25 15,0-11 8-15,6-16 24 16,-7-7 15-16,-4-12 26 15,-4-3 13-15,-11-13-2 16,-6-9-8-16,-16-18-21 0,-9-14-11 0,-13-6-21 16,-6 0-5-1,-3 27-9-15,2 22 0 16,4 40-9-16,5 17-7 0,-7 31-11 16,1 17-4-16,-7 48 4 15,0 16 7 1,-1 26 12-16,4 2 23 0,13-15-79 15,4-11-26 1,24-27-44-16,13-11-35 0,25-23 63 16,7-14 25-16,12-22 46 15,-2-15 16-15,-9-21 21 16,-1-7 1-16,-4-9 29 16,-5-2 23-16,-15 2 50 15,-10 3 27-15,-21 3 8 16,-9 5-11-16,-23 19-50 15,-10 9-29-15,-16 20-42 16,-10 13-16-16,1 18-4 16,1 1 4-16,16 0 3 15,18-4-1-15,11-18-2 16,14-8 1-16,9-20 5 16,8-9 3-16,10-18 9 15,4-8 1-15,4-8 17 16,-1-11 6-16,3-10 9 15,0-11 2-15,-2-27-11 0,4-18-1 16,-6-15-4-16,-1 6 1 16,-15 33-4-1,-9 29-8-15,-15 48-22 0,-12 24-11 16,-11 40-8 0,-12 13-2-16,-9 42 12 0,-1 13 6 15,4 18 4-15,9 0 1 16,10-12 3-16,9-12 0 0,15-25-1 15,13-13 0-15,10-21 1 16,9-17 2 0,16-19 3-16,4-9 2 0,6-20 1 15,-1-7-2-15,0-3-3 16,-5 0-2-16,-4 13-3 16,-2 11-5-16,-18 10-15 15,-7 10-18-15,-14 10-33 16,-10 1-15-16,-16 1 15 0,-6 0 3 15,-7-4 43 1,2-6 34-16,2-14 54 16,8-4 44-16,11-18 37 15,6-7-1-15,17-11-53 16,10-3-29-16,22-6-48 16,12 1-17-16,9 8-28 0,4 0-27 15,-8 11-97 1,-5 12-52-16,-32 8 105 15</inkml:trace>
  <inkml:trace contextRef="#ctx0" brushRef="#br0" timeOffset="88844.1">19121 6124 1197 0,'-11'-13'110'0,"-3"1"63"0,-11 10-88 0,-1 4 4 0,-1 10-59 0,2 14-21 0,5 16-6 0,1 15-1 15,5 14-1 1,9 3 0-16,16-19-4 15,14-11-1-15,22-31 15 0,6-16 27 16,6-24 32-16,5-6 23 16,-9-16 26-16,-5-1-9 15,-21-1 2-15,-14 7-6 16,-22 3-31-16,-17 6-16 16,-25 5-51-16,-3 10-32 15,-8 10-69-15,3 12-34 0,8 17-97 16,11 0 117-1</inkml:trace>
  <inkml:trace contextRef="#ctx0" brushRef="#br0" timeOffset="89035.86">19918 5807 1587 0,'0'-19'170'0,"-11"2"180"0,-7 10-186 0,-18 20-81 0,-10 8-32 0,-1 29-59 0,-4 21-9 16,7 28-1 0,6 12 3-16,8 16-25 15,12-2-53-15,10-7-177 16,6-6 155-16</inkml:trace>
  <inkml:trace contextRef="#ctx0" brushRef="#br0" timeOffset="89207.74">19470 6337 1739 0,'15'-2'110'15,"6"2"140"-15,18 5-243 0,6-5 12 0,11-3-9 0,11 0-45 0,8-8-172 0,7-2 140 0</inkml:trace>
  <inkml:trace contextRef="#ctx0" brushRef="#br0" timeOffset="89684.81">21022 6471 1161 0,'11'-24'175'0,"2"-1"113"0,-13-3-62 0,-10-5-24 0,-9 12-101 0,-11 4-53 0,0 21-56 0,-9 15-9 15,-2 26-6-15,3 8-8 16,3 9-16 0,16-7-4-16,19-13 1 0,5-10 11 15,20-26 29-15,1-9 17 16,10-16 34-16,-3-4 17 0,0-20 25 15,-3-1-1 1,0-8-3-16,-8 0-9 0,-4 12-22 16,-6 9-9-16,-12 29-39 15,2-1-12-15,-4 30 4 16,2 11-30-16,2 12-59 16,9-1-76-16,19-2 80 15</inkml:trace>
  <inkml:trace contextRef="#ctx0" brushRef="#br0" timeOffset="90289.21">21956 6343 1426 0,'0'-14'154'0,"-2"1"61"0,4 12-82 0,1 1-28 0,8 19-85 0,2 12-25 0,3 13 1 16,-1 8 2-16,4 1 2 16,-3-3 4-16,3-6 0 15,-2-8 0 1,-1-10 1-16,3-7 1 0,-3-8-5 16,-4-10 25-16,-1-2 40 15,-4-10 14-15,2-10 37 16,1-3-9-16,-2-9-22 15,3-5-14-15,4-1-32 16,4-2-16-16,0 3-24 16,3 7-2-16,-6 7-22 15,5 5-37-15,-4 10-124 16,7 4-94-16,9 10 138 16</inkml:trace>
  <inkml:trace contextRef="#ctx0" brushRef="#br0" timeOffset="90950.12">22784 6515 1079 0,'22'-3'238'0,"-6"-2"162"0,-16-9-81 0,-14-5-50 0,-16-3-130 0,-10-3-59 0,-8 7-65 0,-5 3-14 0,3 13-15 16,0 15-8-1,8 21-3-15,6 14 2 0,11 7 7 16,9-6 2-16,16-13 1 15,5-8 0-15,17-13 3 16,3-6 3-16,4-10 6 16,4-10 3-1,-2-8 5-15,7-10 6 16,2-4 13-16,-3 0 6 16,-2 6 0-16,-10 3-7 0,-10 17-17 15,-6 0-9-15,-6 15-9 16,-3 11 1-16,0 13 4 15,0-1 3-15,2 1 2 16,7-12 0-16,17-7 1 16,5-8 2-16,21-15 1 15,2-6 0-15,3-7 9 0,-7-3 4 16,-9 4 4-16,-6 5 0 16,-8 9-10-1,-2 8-5-15,-9 8-9 16,-1 6-1-16,-5 5 0 15,-5 0 1-15,-5 3 4 0,0-6 4 16,-5-3 7-16,-5-2 4 16,3-10 5-16,-6-1 1 15,5-11-1-15,5-3-6 16,6-11-9-16,10-10-7 16,15-1-13-16,11 3-1 0,21 3 1 15,5 8 3-15,8 6 3 16,-1 8 3-16,-7 8 2 15,-5 6 2 1,-24 5 1-16,-12 2 2 16,-21 3 2-16,-1 3 0 0,-10 6-1 15,-3 5-1-15,-5 3-2 16,3-6 0-16,10-7-12 16,11-4-17-16,16-14-81 15,-2-9-79-15,20-10 99 16</inkml:trace>
  <inkml:trace contextRef="#ctx0" brushRef="#br0" timeOffset="91103.81">23726 6001 1751 0,'-24'0'68'0,"4"0"32"0,12 2-99 0,8 2-36 0,14 7-132 0,0 8 106 0</inkml:trace>
  <inkml:trace contextRef="#ctx0" brushRef="#br0" timeOffset="91436.72">24220 6438 1818 0,'-8'-19'116'0,"-13"-5"98"0,-1-1-53 0,-12 3-57 0,-12 3-64 0,2 17-53 16,-4 9-12-16,9 31-28 0,4 9-12 16,18 2-34-16,6-3-5 15,22-18 22-15,6-6 19 16,8-13 49-16,7-9 12 16,0-14 24-16,1-6 15 15,-7-5 32-15,-3-2 16 16,-8-3 9-16,-5 5-8 15,-4 4-29-15,-6 18-20 0,0 1-39 16,-8 16-8-16,5 21-9 16,0 5 3-16,3-1 17 15,6 2-35-15,16-11-77 16,4-8-34-16,15-12-104 16,3-10-84-16,0-13 205 15</inkml:trace>
  <inkml:trace contextRef="#ctx0" brushRef="#br0" timeOffset="91782.01">24540 5996 1378 0,'-5'-80'211'0,"-4"12"136"0,-4 36-125 0,4 18-55 0,-1 38-101 16,1 11-37-16,-4 32-21 0,2 12-1 15,5 13-3-15,-5 2-1 16,6-2 0-16,2-5-6 0,1-12-40 15,2-8-27-15,0-17-7 16,0-12 7 0,2-22 46-16,7-10 33 0,4-20 15 15,1-16-1 1,13-10-9-16,8 1-11 16,3 6-5-16,4 9-3 15,1 16 3-15,-1 8 2 16,-8 14 2-16,-11 5 1 15,-18 5 8-15,-10-3 2 0,-22-1-13 16,-9 4-15-16,-7-9-63 16,-4 3-31-1,3-12-134-15,5-4-162 16,7-15 239-16</inkml:trace>
  <inkml:trace contextRef="#ctx0" brushRef="#br0" timeOffset="92109.75">24657 5807 1336 0,'11'14'107'0,"0"8"72"0,-2 22-100 0,2 7-14 15,-6 12-27-15,5 8-9 16,-6 6-11-16,7 1-6 16,5-8-5-16,6 0-1 0,10-21 1 31,2-10 7-31,7-17 25 0,5-11 19 15,-6-11 16-15,-1-6 20 16,-9-16 4-16,-6 1-3 16,-8 1 19-16,-9 1-9 15,-7 13-29-15,-3 6-21 16,-16 12-43-16,0 12-16 16,-4 6-7-16,2 5 1 15,15-4-1-15,4 2-17 0,15-6-33 16,14-2-28-16,9-12-72 15,7-2-39-15,21-9 108 16</inkml:trace>
  <inkml:trace contextRef="#ctx0" brushRef="#br0" timeOffset="93799.63">21492 7422 1387 0,'29'25'96'0,"-1"0"31"0,8-1-70 0,-4 0 5 0,-2-2-47 0,-10 3-9 0,-10 0-130 0,-4-1 92 16</inkml:trace>
  <inkml:trace contextRef="#ctx0" brushRef="#br0" timeOffset="93952.05">21685 7077 1130 0,'-22'3'123'16,"-4"-3"229"-16,17-2-344 0,3-4-40 0,10-13-241 0,20-2 189 0</inkml:trace>
  <inkml:trace contextRef="#ctx0" brushRef="#br0" timeOffset="94381.92">21945 7297 898 0,'0'59'127'0,"0"-4"148"0,3-2-158 0,3-13-42 0,-1-9-4 0,11-20 0 0,3-9 6 15,0-11-20-15,3-9-7 16,-8-15-18-16,0 0-8 15,0-5 12-15,1 2 7 16,8 8 6-16,4 5-5 0,6 22-21 16,5 2-8-16,-8 26-10 15,2 10 0 1,-12 11-2-16,2 0 0 0,-1 2-32 16,-4-4-18-1,11-10-76-15,1-9-24 16,7-25-66-16,0-15-39 0,4-25 49 15,1-9 25-15,-2-16 106 16,4-7 72 0,-12-10 121-16,-2-8 51 0,-16-9 87 15,-6 4 16-15,-7 22-54 16,-1 18-29 0,-9 40-60-16,1 23-19 0,1 35-19 15,-3 20-19-15,0 19-29 16,-2 5-13-16,5 3-22 15,2-4-5-15,8-3-37 16,6-4-69-16,4-2-264 16,6-10 220-16</inkml:trace>
  <inkml:trace contextRef="#ctx0" brushRef="#br0" timeOffset="94732.17">22607 7423 1235 0,'-7'-48'126'0,"7"8"128"0,4 12-37 0,9 12-16 0,6 8-34 0,5 8-76 0,4 6-34 15,4 9-38-15,2 4-9 0,2 6-6 16,-1 2-2 0,-5 9-1-16,-5 3 0 0,-10 9 1 15,0 2 0-15,7-7-1 16,8-4 1-16,18-17 0 15,1-9 1-15,1-15 4 16,-4-10 1-16,-8-11 6 16,-10 1 3-16,-18 0 12 15,-14-1 1-15,-25-1-2 16,-16 0-4-16,-16 5-17 16,-9 2-6-16,-5 11-7 15,5 6-1-15,18 1-43 16,19 6-51-16,36-1-132 15,21-3-196-15,36-3 240 16</inkml:trace>
  <inkml:trace contextRef="#ctx0" brushRef="#br0" timeOffset="95132.28">24251 7330 1588 0,'19'-23'165'0,"-9"2"92"0,-9-1-6 0,-26-1-93 0,-11 4-54 0,-19 11-70 0,-16 8-23 0,1 27-20 16,5 10-5-16,12 15 2 15,15-1 1-15,25-12 2 16,15-4 1-16,25-19 3 15,11-5 2-15,14-17 4 16,6-7 3-16,-3-8 2 16,2-4 3-16,-8-3 19 15,-3-2 6-15,-15 3 18 16,-4 2 0-16,-16 9-22 16,-9 14-7-16,-2-2-28 15,-13 23-5-15,-4 11-1 16,-1 15-1-16,10 9-6 15,8 1-28-15,19 2-130 16,7-3-81-16,2-4-402 0,-11-4 371 16</inkml:trace>
  <inkml:trace contextRef="#ctx0" brushRef="#br0" timeOffset="96064.78">22360 8523 1694 0,'20'0'140'0,"-5"-8"112"0,-1 3-108 0,6 24-15 0,-7 6-47 0,3 21-51 0,-4 4-8 16,2 1-18-16,-4-5-2 0,-2-12 0 16,3-4-6-16,1-11-11 15,3-5-1-15,-6-14-4 0,2-9-8 16,-9-10-5-16,-1-11-11 16,-2-16-82-16,-1-12-49 15,-4-29-83-15,6-11-80 16,12 4-59-1,7 9 63-15,8 36 131 16,0 22 118-16,1 25 161 0,-1 7 3 16,2 17-9-16,-3 5 7 15,8 5 42-15,3-1 26 16,8-1 29-16,-1 2-3 16,5-13-9-16,-2 1 1 15,-4-12-3-15,-2-5-4 16,-7-9-46-16,-5-5 4 0,-4-13-31 15,-4-1-12-15,-9-5 9 16,-7 0-19-16,-13 5-3 16,-6 1-8-16,-15 15-12 15,1 9-16-15,-18 20-23 16,0 18-7-16,-4 20-5 16,3 10-1-16,25-3 2 15,17-7 2-15,33-9 0 16,16-10 3-16,18-10 2 15,9-9 2-15,8-20 3 16,8-1 2-16,6-18 2 16,6-2 3-16,-9-10 16 15,-11-1 11-15,-24-4 19 16,-15-2 13-16,-29-1 12 0,-11-1-4 0,-16 4-17 31,-13 8-16-31,-16 17-29 16,-9 12-10-16,-6 32-10 0,3 10-5 15,8 20-3 1,10 11 1-16,12 3 5 0,7 5 2 16,2 14 2-16,2 1-9 15,-7 10-42-15,-2 0-13 16,-12-4-38-16,-4-2 11 0,-6-10 46 16,-7-9 17-16,-9-14 46 15,-5-11 6-15,-7-32 39 16,7-13 33-16,19-27 32 15,16-20-1-15,39-26-46 16,22-12-35-16,51-12-45 16,13-5-9-16,23 6 0 15,5 1 0-15,0 9 7 16,11 6-33-16,-5 6-70 16,-12 10-38-16,-34 11 269 0,-15 5-144 15</inkml:trace>
  <inkml:trace contextRef="#ctx0" brushRef="#br0" timeOffset="96364.37">21262 9716 2367 0,'88'-12'48'0,"54"-9"-10"15,98-16 37-15,86-20-32 0,18-8-15 0,26-1-12 0,14 1-3 0,0 8-6 0,-2 7 0 0,-26 7-15 0,-17 6 40 16,-34-3-26-16</inkml:trace>
  <inkml:trace contextRef="#ctx0" brushRef="#br0" timeOffset="105969.37">17619 14875 598 0,'-1'1'140'0,"-4"6"95"0,2-4-16 0,0-1 4 0,-10-2-51 0,3 0-21 0,-2-5-31 15,-6 2-18-15,-7-2-13 0,-6 3-7 0,-17 2-24 0,-1 0-10 16,-6 2-21-16,-6 11-10 0,12 5-13 16,5 6-4-16,12 8-7 15,8-2-4-15,17 0-4 16,3 3-4-16,20-8 2 16,5-5 1-16,20 1 9 15,8 1 4-15,9 0 5 16,5 3 3-16,0-1 1 15,-8 1 1-15,-10 0 7 16,-12 2 9-16,-32 5 13 16,-7-2 2-16,-35 6-3 15,-6-1-6-15,-18 4-14 0,-8-1-5 16,6-5-4-16,3 0-3 16,12-17-15-16,5-3-21 15,19-15-48-15,4-11-42 16,24-13-106-1,11-6-75-15,21-14 164 0</inkml:trace>
  <inkml:trace contextRef="#ctx0" brushRef="#br0" timeOffset="106487.12">17961 14865 1365 0,'-6'15'132'0,"-5"11"86"0,-5 8-47 0,-1 11-50 0,-3 4-48 0,7 10-54 0,10 2-14 0,11-1-9 0,12 1-3 16,15-8 3-16,3-11 0 0,6-18 5 15,6-10 4-15,9-17 21 0,-4-11 12 16,-8-16 23-1,-6-10 14-15,-15-7 9 16,-11 0 6-16,-10 4 8 16,-5 8-5-16,-5 16-14 0,-3 5-15 15,2 17-35-15,0 13-15 16,6 20-17-16,6 15-6 16,7 20 1-16,1 5 2 15,0 7 2 1,2-4 0-16,-2 6-7 0,2 2-3 15,-8 11-20-15,-4 3-5 16,-16-4 10-16,-13-4 7 16,-20-17 26-16,-7-11 12 15,-14-24 6-15,-8-10 1 16,6-24-5-16,3-14-8 0,10-26-22 16,10-19-14-16,10-13-31 15,16-2-17-15,19 7-74 16,9 0-78-16,24-2 127 15</inkml:trace>
  <inkml:trace contextRef="#ctx0" brushRef="#br0" timeOffset="106809.88">19022 14938 1512 0,'-51'27'137'0,"-1"-2"187"0,-2 5-261 0,4 2 2 0,9-2-10 0,8 1-14 0,20 1-26 16,13-6-11-16,24 6-17 0,11-1-1 0,15-2 6 15,4-2 5-15,-2-2 5 0,-5-3 2 16,-20-5 5-16,-11 4 3 15,-18-4 35 1,-14 4 6-16,-23 4 4 16,-16-3 1-16,-21 2-34 0,-5 1-8 15,-1-5-16 1,4-2-41-16,10-9-131 16,13-7-149-16,26-18 166 15</inkml:trace>
  <inkml:trace contextRef="#ctx0" brushRef="#br0" timeOffset="107263.67">19758 14903 1222 0,'-8'-20'134'0,"-4"1"113"15,-4 5 25-15,-17 6-26 0,1 3-26 0,-15 7-64 0,-8 6-31 16,-4 10-52-16,3 9-24 16,-1 17-33-16,11 4-13 15,11 12-14-15,9 9-4 16,16 13-4-16,7-2 1 0,6-2-39 15,15-4-30 1,21-24-101-16,13-4-75 0,25-16-232 16,7-16 271-16</inkml:trace>
  <inkml:trace contextRef="#ctx0" brushRef="#br0" timeOffset="108020.66">20340 15241 1155 0,'-3'-10'210'0,"-8"-7"271"0,-14 1-205 0,-22 0-82 0,-7 5-43 0,-14 11-81 0,-6 11-35 0,11 27-37 16,6 5-9-16,11 23-15 16,15 7-9-16,12-6-14 0,8-5-3 15,22-23 2-15,11-13 7 16,6-26 23-16,10-10 8 15,5-20 12-15,4-9 2 16,1-20 4-16,-3-7 5 16,-1-5 24-1,-9-1 16-15,-6 13 24 0,-12 14 2 16,-14 19-9-16,-1 14-16 16,-7 26-36-16,0 19-12 15,0 25-18-15,5 17-2 16,10 11-14-16,4-5-30 15,16-13-72-15,3-12-30 16,5-29-12-16,2-16 27 16,-1-31 75-16,-1-17 28 0,3-27 36 15,-2-17 5-15,-4-23 2 16,3-11 7-16,-11-13 18 16,0-3 20-16,-12-9 55 15,-7 1 19-15,-8 10 21 16,-8 17-8-16,0 44-26 15,-1 24-13-15,1 44-45 16,-1 22-15-16,-1 44-34 16,2 32-15-16,4 35 5 15,4 15 5-15,1 11-37 16,9 2-51-16,5-11-126 16,11-13 37-16,11-39-140 15,8-29 52-15,11-48 116 0,3-20-36 0,-2-34 192 31,-9-24 4-31,-5-33 21 0,-4-20 15 16,-5-21 43-16,-8-9 21 16,-8-15 57-16,-6-2 8 15,-2 2 4-15,-7 13-1 16,-6 46-15-16,-3 31 10 16,-2 51-49-16,-2 28-27 15,-4 51-52-15,-2 26-34 0,-4 48-7 16,-6 17 2-16,9 19-2 15,1 5 13-15,16 0-112 16,11-4-61 0,19-18-268-16,11-17 212 15</inkml:trace>
  <inkml:trace contextRef="#ctx0" brushRef="#br0" timeOffset="108807.45">18069 16237 1452 0,'-85'60'92'0,"9"-17"19"15,10-13-167-15,10-16-232 0,-2-4-98 0,-21-3-13 0,-11 5 149 0,-184 41 84 0,234-40 219 16,-48 31-1 0,0 2 146-1,2-1 44-15,9 0 81 0,9-8 10 16,24-10-62-16,11-9-64 16,36-14-109-16,22-10-35 0,40-13-53 15,20-11-4 1,35-11 3-16,27-2-3 0,47-1-9 15,19 5-3-15,63 7-13 16,6 6 31-16,53-1 9 16,13-6 5-16,36-15 18 15,29-2-25-15,4-20 7 16,23-4-2-16,-19-8 2 16,-20-6 38-16,-31 8-45 15</inkml:trace>
  <inkml:trace contextRef="#ctx0" brushRef="#br0" timeOffset="126250.93">11897 14777 850 0,'-11'8'117'0,"-1"0"91"0,-3-2-10 15,-2-3-40-15,-5 1-17 0,-3-1-22 0,-4-2-12 0,1 6-37 0,-2 2-19 0,5 5-33 0,1 2-11 0,5 3-8 0,-1-2-2 0,13 2-5 16,4-3-3-16,9-3 3 16,13-2 3-16,2-3 9 15,6 3 7-15,4 1 8 16,-1 2 0-16,6 5 6 15,-7-5 0-15,-4 10 3 16,-4-3 10-16,-17 5 15 16,-5 6 3-16,-20 6 3 15,-9 1-10-15,-11 5-21 16,-6 5-6-16,-8-1-9 16,-7-4-3-16,-4-10-3 15,-5-10-1-15,8-18-6 0,8-6-3 16,15-17-26-16,13-5-29 15,16-14-85-15,11-7-80 16,18-9 119 0</inkml:trace>
  <inkml:trace contextRef="#ctx0" brushRef="#br0" timeOffset="126524.89">11798 14350 1002 0,'-13'3'169'0,"-1"6"236"0,0 6-214 0,1 5-29 0,4 1-24 0,4 7-50 0,5 4-18 0,5 16-28 16,6 9-6-16,8 27-11 15,-2 10-4-15,-4 25-10 0,-1 15-3 16,-10 14-39-16,-2 6-22 15,0-7-49-15,-2-16-28 16,-1-28-39 0,-2-21-37-16,5-37-204 15,5-16 237-15</inkml:trace>
  <inkml:trace contextRef="#ctx0" brushRef="#br0" timeOffset="126931.16">12126 14842 933 0,'-14'-19'96'16,"0"2"96"-16,3-2-33 0,1 8 17 0,2 1-11 0,5 10-21 0,1 10-16 0,6 12-31 15,4 8-20-15,7 17-35 0,9 7-12 0,6 7-20 0,3 2-5 0,-1 0-2 0,2-6 0 16,-5-5 1-16,-2-5 1 16,-7-17 19-16,-6-6 12 15,-3-16 21-15,-6-8 16 16,0-21 12-16,-4-9 0 15,2-22-13-15,2-11-15 16,3-9-31-16,2-1-12 16,-3 13-13-16,6 2 0 0,-2 17-17 15,3 12-43-15,1 11-135 32,7 3-99-32,11 9 142 15</inkml:trace>
  <inkml:trace contextRef="#ctx0" brushRef="#br0" timeOffset="127308.25">12760 14984 772 0,'-19'-2'134'16,"5"-3"152"-16,3 5-86 0,5-6-35 0,6 5-31 0,0 2-51 0,0 5-21 0,4 7-22 0,0 1-8 0,8 16-11 0,2 3-5 0,10 11-13 15,4 4-4-15,10-1-1 16,2-9-1-16,-1-16 3 0,-3-9 7 16,-1-18 32-16,-8-8 22 15,-11-12 38-15,-2-5 11 16,-6-11 4-16,-5 0-8 0,-8-3-17 15,-7 0-14 1,-10 3-26 0,-7 1-14-16,-6 10-21 0,-2 5-10 15,-3 13-19-15,5 7-36 16,2 21-120-16,-1 9 6 16,-9 24 61-16</inkml:trace>
  <inkml:trace contextRef="#ctx0" brushRef="#br0" timeOffset="128333.64">13517 14783 586 0,'7'-7'175'0,"-4"2"148"0,0 3-71 0,-1 2-37 0,-4 0-54 15,-1 3-23-15,3 2-54 16,0 3-22-16,16-5-38 16,3-1-15-16,9-5-11 15,0-4 1-15,7-1 1 16,-3 1 2-16,-1 2 1 0,-2-3 1 16,-6 3-26-1,-4 5-49-15,-9-1-274 16,-9 1 219-16</inkml:trace>
  <inkml:trace contextRef="#ctx0" brushRef="#br0" timeOffset="128509.4">13607 14990 1455 0,'10'3'96'0,"1"-3"65"0,1 0-41 0,1-1-26 0,1-3-29 0,5-2-46 0,3 1-7 16,5-2-111-16,6-1-132 16,10-2 134-16</inkml:trace>
  <inkml:trace contextRef="#ctx0" brushRef="#br0" timeOffset="128787">14360 14053 1535 0,'-8'8'132'15,"2"8"86"-15,-4 1-52 0,9 9-42 0,-1 2-40 0,4 10-47 0,4 7-10 0,0 12-13 0,7 8-5 16,-2 7-3 0,-5 1 7-16,1 0-83 0,-4-6-60 15,1-8-310-15,4-4 242 16</inkml:trace>
  <inkml:trace contextRef="#ctx0" brushRef="#br0" timeOffset="129282.9">14167 14552 986 0,'2'-7'138'0,"6"1"133"0,8-7-107 0,6 1 12 0,5-7-43 15,3 2-26-15,7-2-41 0,1 0-15 0,2 3-20 16,-2 0-7-16,-10 10-8 15,-4 6 0-15,-9 9-1 16,-2 5-1-16,-5 7-3 16,-7 3-1-16,3 2-3 15,-1 0-2-15,5-6-2 16,3-4-2-16,3-8-1 16,3-8 0-16,2-11 7 15,3-3 6-15,-4-7 8 16,4-1 1-16,-7-2-2 0,0 2-3 15,-4-1 3-15,-7 2 11 16,-2 4 8-16,-4 1 5 16,1 7-8-16,-1 4-14 15,4 5-10-15,4 1-3 0,2 10 2 16,5 5 4-16,6 13 2 16,-2 7 0-1,7 16-1-15,-5 9-1 16,-5 7-2-16,-8 3 0 15,-6-1-2-15,-8-3-3 0,-9 1-1 16,-4-2-16-16,-4-4-60 16,3-7-34-16,3-8-140 15,3-12-125-15,5-22 211 16</inkml:trace>
  <inkml:trace contextRef="#ctx0" brushRef="#br0" timeOffset="129654.57">15008 14493 1104 0,'13'16'146'0,"-4"6"70"0,1 18-45 0,-5 5-31 0,1 7-71 0,-3 0-20 0,-3 0-31 15,0-3-9-15,0-8-3 0,0-3-2 16,-2-5 0-16,-5-9 1 15,-1-11 3-15,-5-7-2 16,-7-23 3-16,4-12 3 16,-8-25 20-1,2-10 15-15,-2-23 24 16,5-3 4-16,10 3-18 0,11 9-9 16,18 22-13-16,4 15-7 15,4 16-6-15,0 6-5 16,1 15-14-16,-1 5-1 15,-7 10 1-15,-2 3 3 0,-10 8 0 16,-4 2-18 0,-7 4-57-16,-7 1-43 0,-4-2-165 15,5-5 156-15</inkml:trace>
  <inkml:trace contextRef="#ctx0" brushRef="#br0" timeOffset="129982.88">15276 14356 981 0,'5'8'103'0,"0"1"88"0,8-5-83 0,4-3 14 0,11-4-24 16,4-8-12-16,9-5-11 15,-3-4-3-15,-2-4 4 0,-3-1 1 16,-16 0 16-16,-5 2 11 15,-22 5 3 1,-12 2-6-16,-21 14-31 16,-9 4-16-16,-3 21-30 0,0 6-10 15,15 20-15 1,12 3-9-16,17 3-7 0,11 2 1 16,17-12 2-16,9-5 2 15,16-9 3-15,9-8 2 16,13-12-19-16,3-5-46 0,-4-16-138 15,1-5-239-15,1-11 250 16</inkml:trace>
  <inkml:trace contextRef="#ctx0" brushRef="#br0" timeOffset="130299.95">16157 14318 1064 0,'-26'11'171'16,"3"7"187"-16,7 2-213 0,-4 7-4 0,7 9-67 15,7 2-26-15,7 1-35 16,5-2-12-16,15-12-7 0,7-8-4 16,12-12 3-1,-1-7 5-15,-1-15 11 0,-5-2 6 16,-19-6 30-16,-1 0 10 15,-18 0 15 1,-10 1 1-16,-19-3-22 0,-13 0-14 16,-10 0-33-16,-4-4-25 15,10 7-59-15,13 4-55 16,24 7-246-16,14 2 232 16</inkml:trace>
  <inkml:trace contextRef="#ctx0" brushRef="#br0" timeOffset="130521.05">16676 13773 1833 0,'-22'-15'168'0,"-10"6"77"0,-4 9-40 0,-4 17-109 0,6 15-40 0,5 25-36 15,7 14-10-15,6 23-11 0,9 7-3 0,7-2 16 16,1-2-52-16,12-14-114 16,3-5-95-16,7-25 98 15</inkml:trace>
  <inkml:trace contextRef="#ctx0" brushRef="#br0" timeOffset="130691.43">16354 14224 1011 0,'22'-4'98'0,"5"-5"161"0,1-2-162 0,12-6-17 0,5-5-11 0,3-5-51 0,-1 1-4 0,-12 9-205 16,-10-2 144-1</inkml:trace>
  <inkml:trace contextRef="#ctx0" brushRef="#br0" timeOffset="131183.18">14619 15247 953 0,'-2'-3'167'0,"-3"-7"220"0,-11 7-249 16,-4-1 5-16,-13 5-44 0,-3 9-19 0,-5 10-29 0,1 5-11 0,5 7-19 15,5 3-7-15,8 1-14 16,8-6-9-16,19-5-7 16,9-1 1-16,14-10 5 15,4 0 5-15,12-4 8 16,0-6 3-16,1 3 5 15,-4-4 1-15,-18 8 11 16,-7 1 11-16,-21 7 7 16,-11 7-1-16,-13 7-14 15,-9-3-28-15,0-2-92 16,2-6-72-16,12-11-251 16,13-11 232-16</inkml:trace>
  <inkml:trace contextRef="#ctx0" brushRef="#br0" timeOffset="131503.43">14877 15263 1226 0,'18'20'122'0,"-12"10"66"0,-1 7-53 15,-5 5-89-15,-2 4-18 0,7-18 4 0,1-2-1 0,8-14 2 0,-1-12 5 16,4-9 7-16,-2-4 13 15,-4-9 28-15,-2 0 4 16,-1-11 6-16,-3 3-8 0,-4 6-13 16,6 10-7-16,-7 14-27 15,1 5-10-15,9 18-21 16,-6 6-5-16,9 9-6 16,1 3 1-16,5 3 0 15,-3-5 0-15,-7 10 4 16,-6-2 3-16,-12 2-1 15,-2 3-19-15,-14-1-71 16,-2-5-51-16,-1-15-150 16,1-10 149-16</inkml:trace>
  <inkml:trace contextRef="#ctx0" brushRef="#br0" timeOffset="131818.96">15308 15201 1181 0,'5'2'155'0,"-5"4"135"0,-7 7-57 0,-15 6-45 0,-3 8-49 0,-5 9-68 0,-1 3-23 0,12 4-35 16,0-5-12-1,16-7-10-15,3-1-5 16,7-5 1-16,6 1 2 15,1-6 6-15,-1 2 5 0,-7-1 6 16,-4-1 4-16,-7 7 2 16,-9-2 1-16,-11 1-15 15,-4-3-25-15,-4-10-87 16,3-8-76 0,0-10-142-16,8-13-128 0,17-2 252 15</inkml:trace>
  <inkml:trace contextRef="#ctx0" brushRef="#br0" timeOffset="132666.99">15756 15228 1624 0,'-17'6'164'0,"-1"4"103"0,-7-1-30 0,-6 6-92 0,-7 4-44 0,-10 6-61 0,1 6-22 0,3 9-26 0,6 5-7 16,17 6-9-16,17-2-16 0,23-2-46 15,15-3-43 1,17-15-143-16,6-6-39 16,10-21 9-16,-2-13 46 15,1-19 153-15,-2-5 61 0,-8-6 68 16,-4-5 41-16,-17 7 107 15,-8 4 28 1,-19 5 77-16,-13 7-12 16,-14 9-84-16,-8 1-22 0,-4 13-101 15,2 6-28-15,7 10-28 16,3 6-8-16,10 3-9 16,4 1-1-16,7-9-3 15,4-1 2-15,11-15 4 16,1-4 3-16,4-13 6 0,3-4 2 15,-4-10 5 1,2-3 0-16,-4 3 1 16,-6 3 5-16,-7 13 5 15,-6 12 1-15,2-4-5 16,-2 18-7-16,0 17-10 16,3 7-4-16,3 13-29 15,8-2-13-15,12-7-13 16,8-13-4-16,9-18 31 0,6-12 18 15,-11-18 18-15,-4-10 18 16,-13-23 25-16,-4-9 10 16,-3-16 20-1,-4-4-8-15,-1-12-7 0,2 0-8 16,-1 9-18-16,1 7-6 16,-3 30-10-16,3 19-4 0,-3 35-3 15,-5 20-4-15,-3 35-5 16,0 9-17-1,3 20-49-15,3 4-31 0,9-7-31 16,-1-8 15-16,13-26 46 16,-2-16 29-16,0-25 32 15,0-13 3-15,-3-18 5 16,-3-10 7-16,2-22 14 16,-5-11 10-16,-10-16 21 15,2-8 9-15,-10-1 14 16,-6 1-3-16,2 18-14 15,-3 17-1-15,4 39-32 16,-5 24-14-16,1 41-12 16,3 19-9-16,-1 27-15 15,9 11-21-15,14 1-69 16,4 1-79-16,16-25 103 16</inkml:trace>
  <inkml:trace contextRef="#ctx0" brushRef="#br0" timeOffset="133600.79">11987 16340 1058 0,'-28'27'121'0,"-1"-4"132"0,4-4-119 0,5-8-5 0,4-3-4 0,2-6-3 0,-5-2-5 0,3-2-24 15,-6 1-12-15,1-1-18 16,-1-1-13-16,0 8-22 16,-1 1-9-16,-3 15-14 15,-1 7-5-15,-1 8-8 16,6 4-1-16,16-6-8 16,4-5-4-16,18-6-4 15,12-7-1-15,10-3 11 16,11-2 9-16,3-6 16 0,0-4 8 15,-1-2 9 1,-10 2 3-16,-16 5 7 16,-6 2 6-16,-27 13 5 15,-9 2-4-15,-20 18-13 16,-13 7-24-16,-4 9-46 16,-7 6-15-16,-1-2-33 15,5 1-10-15,2-20-22 0,8-10-34 16,9-29-45-1,6-22-45-15,15-49 133 0</inkml:trace>
  <inkml:trace contextRef="#ctx0" brushRef="#br0" timeOffset="133797.34">11836 15842 1062 0,'22'-30'202'0,"-8"4"147"0,-9 39-76 0,-2 14-37 0,-6 42-60 0,-2 20-25 0,0 32-58 15,-4 8-18-15,6 18-41 16,-2 3-16-16,10 1-12 16,3-4-5-16,12-7-34 15,5-1-51 1,13-18-153-16,3-10-105 0,8-31 171 16</inkml:trace>
  <inkml:trace contextRef="#ctx0" brushRef="#br0" timeOffset="134235.23">12569 16786 1247 0,'7'-14'142'0,"-6"-3"130"0,-1-2-16 0,-3-3-43 0,-10-2-31 15,-9 4-58-15,-5-4-28 0,-7 3-35 0,-2 7-11 16,-4 9-29-16,9 10-14 0,-6 24-23 16,7 15-9-16,7 25-8 15,1 10-6 1,17 9-7-16,5-6 0 16,16-23 4-16,6-12 8 15,6-34 19-15,0-9 5 16,1-21 9-16,-4-16 2 15,-3-18 7-15,0-7 0 0,-6-7 0 16,-2 2 11-16,-4 11 13 16,-6 5 7-16,-4 25 12 15,0 19-10-15,-4 3-22 16,2 25-9-16,2 22-17 16,3 16-5-16,5 16-6 15,2 10-23-15,7-6-96 16,0-6-72-16,10-26-207 0,6-16 216 15</inkml:trace>
  <inkml:trace contextRef="#ctx0" brushRef="#br0" timeOffset="134503.74">12897 16673 1132 0,'-12'9'171'0,"-2"10"129"0,6 13-122 0,3 13-125 0,5 12-34 0,17 8-17 0,2-5-3 0,11-11-5 16,0-10-2-16,5-29 5 16,0-12 6-1,-7-23 36-15,2-13 24 0,-3-22 33 16,-4-6 13-16,-10-8 11 16,-7 1-3-1,-20 2-6-15,-9 5-10 16,-14 14-35-16,-2 12-21 0,-7 28-36 15,3 18-18 1,-10 38-68-16,-6 10-62 16,4 22 75-16</inkml:trace>
  <inkml:trace contextRef="#ctx0" brushRef="#br0" timeOffset="135520.26">13541 16605 1013 0,'2'-3'131'0,"-1"3"105"0,2-2-26 15,-3 1-66-15,8 1-37 0,0-4-56 0,0 3-23 0,8-1-26 0,-8-2-3 16,15 0-3-16,3 1 1 15,4-5 2-15,0 2 17 16,-4-2-77-16,-2 2-75 16,-7-2 83-16</inkml:trace>
  <inkml:trace contextRef="#ctx0" brushRef="#br0" timeOffset="135684.69">13577 16789 1325 0,'7'10'103'0,"10"-9"97"0,0-7-87 0,10-3-22 0,5-7-18 0,-2 2-33 0,-3 1-18 0,3 4-33 16,0-1-84-16,-1-2 62 15</inkml:trace>
  <inkml:trace contextRef="#ctx0" brushRef="#br0" timeOffset="137388.79">14593 16685 514 0,'7'5'161'0,"-4"0"142"0,-3-4-61 0,0-1-34 0,-3-1-71 0,-2-7-37 0,3-6-46 15,1-2-10-15,1-9 6 16,0-5 5-16,0-3-10 16,1-5-6-16,-2 3-10 15,-2 4-4-15,-8 7-2 16,-4 3-1-16,-5 15-11 0,3 6-7 16,-2 19-19-16,1 13-6 15,6 21-13-15,1 12-2 16,9 11 2-16,2-1 3 15,8-18 13-15,1-8 3 16,12-25 6 0,3-7 0-16,2-19 4 0,3-13 3 0,4-19 5 31,-2-10 12-31,6-14 26 0,-6-4 11 16,-6 2 17-16,-4 4 0 15,-16 16-2-15,-7 10-6 16,-9 19-13-16,-3 10-13 15,-2 16-29-15,0 12-9 0,2 19-11 16,3 8 2-16,5 6 5 16,6-8 3-16,8-13-2 15,6-14-2-15,11-12-2 16,8-13 0-16,10-13 6 16,-1-7 1-16,6-9 3 15,-4 3 1-15,-3 2 1 16,-6 7 0-16,-4 7 0 15,-10 9 0-15,-1 7 0 0,-6 5-2 16,-3 8 3 0,-4-3 3-16,-7-1 4 15,-2 0 3-15,-6-8 6 16,-1-3 16-16,-5-8 32 16,-1-8 9-16,1-12 1 15,3-4-17-15,10-10-39 16,4-2-14-16,11 1-11 0,7-4-3 15,5 6-16-15,4 2-38 16,7 3-94-16,2 9-51 16,12 9-131-1,2 7-122-15,10 10 272 0</inkml:trace>
  <inkml:trace contextRef="#ctx0" brushRef="#br0" timeOffset="137833.31">15601 16495 728 0,'-7'23'139'0,"-6"-7"156"0,0-3-52 16,2-10-45-16,-1-3-22 0,7-7-36 0,-5-7-9 0,9-5-30 16,-2 0-8-16,1 7-28 0,-3 2-13 15,-6 10-26 1,2 8-10-16,-8 10-15 16,4 8-6-16,5 11-5 15,0 2 1-15,10-3 1 16,4-9 0-16,10-14 1 15,1-4 0-15,4-15 6 16,-4-4 2-16,-4-8 5 16,-1-6 11-16,-2-6 17 15,-4 0 8-15,0 3 13 16,-6 7-7-16,2 10-17 0,1 10-9 16,7 25-15-1,1 16-4-15,4 24-1 0,-2 8 1 16,-2 2 1-16,2 4 1 15,-10-3 2-15,-3-5 1 16,-8-2 5-16,-11-4 1 0,-11-8 3 16,-6-4 0-1,-13-12-4-15,-3-12-3 16,1-17-22-16,6-12-16 16,10-12-36-16,8-15-24 0,6-20-77 15,10-7-79 1,11-6 137-16</inkml:trace>
  <inkml:trace contextRef="#ctx0" brushRef="#br0" timeOffset="138498.72">16105 16373 1091 0,'-3'-5'153'0,"-10"4"126"16,-3-2-37-16,-14 3-70 0,-5 0-45 0,1 11-67 0,-4-2-24 0,11 15-31 15,7 1-7-15,12 5-9 16,11-3 2-16,13 0 6 16,10-2 6-16,14-6 19 15,9 1 4-15,3-1 2 16,0 2 2-16,-11-4-9 0,-6 4 2 16,-26-1 21-16,-12 2 4 15,-25 2 4-15,-12-1-6 16,-17 6-25-16,-6 1-21 15,-3-5-67-15,-5-6-55 16,8-6-234-16,6-9 204 16</inkml:trace>
  <inkml:trace contextRef="#ctx0" brushRef="#br0" timeOffset="138902.35">13871 17345 1751 0,'3'-8'137'0,"0"1"77"0,2 7-23 0,-5 19-69 0,0 8-31 0,1 17-57 0,3 10-10 15,8 15-17-15,1 7-4 16,3 11-6-16,3 6-34 16,-2-2-116-16,3-2-85 15,-5-19 111-15</inkml:trace>
  <inkml:trace contextRef="#ctx0" brushRef="#br0" timeOffset="139296.04">13866 17739 1416 0,'16'-18'167'16,"1"-4"181"-16,8-1-240 0,7-1 4 0,9 5-62 0,6 5-16 0,13-3-26 15,0 2-3-15,-1 9-2 16,-7-5 1-16,-7 11 0 15,-7 5 2-15,-12 9 0 16,-8 5 1-16,-7 5 0 0,-3 4 1 16,-8 10 3-16,-1 8-2 15,-6 1-1-15,4-1-2 16,3-18-6-16,2-8-5 16,6-20-1-16,3-7 0 0,6-20 4 31,-1-11 3-31,1-9 22 0,2-1 6 0,-14 6 15 15,-5 2 6-15,-8 18-6 16,-12 0-3 0,-9 13-16-16,-6 9-11 15,-4 6-39-15,1 13-30 16,7 6-101-16,2 2-58 0,26-10 110 16</inkml:trace>
  <inkml:trace contextRef="#ctx0" brushRef="#br0" timeOffset="139496.1">15111 17222 1680 0,'3'30'141'0,"-8"17"102"16,2 8-47-16,-10 19-68 0,-1 7-36 0,2 13-63 0,-1 6-17 0,0 5 9 0,9 1-44 15,0-16-112 1,11-10-92-16,7-20 92 16</inkml:trace>
  <inkml:trace contextRef="#ctx0" brushRef="#br0" timeOffset="140033.75">14969 17941 1352 0,'9'-38'130'0,"5"-14"122"0,7-8-62 0,4-8-9 16,2-1-15-16,5 2-35 0,2 4-23 0,4 11-42 0,2 8-18 0,-3 20-26 16,-2 10-9-16,-2 17-5 15,-1 13-2 1,-7 19 2-16,-4 11-1 0,-9 14-21 15,-2 12-22-15,-10 16-24 16,-3 1-4-16,-4-10 17 16,4-13 18-16,1-28 22 15,2-15 2-15,4-23 3 16,5-4-2-16,7-17 0 16,8-3 2-16,6-2 2 15,1-1 2-15,2 16 0 16,3 9-1-16,1 13 0 15,1 5-1-15,3 1 0 16,0 1 0-16,6-15 0 16,0-5 2-16,-9-10 15 0,-5-9 10 15,-14-1 21 1,-6-2 13-16,-13-6 12 16,-6-1 1-16,-12-2 4 0,-7 1-7 15,-3 9-17-15,-4 8-9 16,13 26-30-16,5 18-11 15,6 21-15-15,8 13-6 0,13 4-3 16,12-6-4 0,13-20-48-16,9-9-35 15,11-20-96-15,13-5-35 0,8-28 127 16</inkml:trace>
  <inkml:trace contextRef="#ctx0" brushRef="#br0" timeOffset="140462.85">16810 17416 1588 0,'-25'33'153'0,"-2"4"106"15,3 3-118-15,-1 1-28 0,1-2-55 0,5 1-22 0,4 1-28 16,7 1-9-16,9 1-10 15,9-4-2-15,7-7-1 16,10-4 2-16,9-1 7 16,-1-2 3-16,0 1 9 15,-10-3 6-15,-16 2 14 16,-12 2 4-16,-25 0-1 16,-7 3 0-16,-15-3-58 15,-1-2-41-15,-1-8-100 0,1 1-116 16,15-14 163-16</inkml:trace>
  <inkml:trace contextRef="#ctx0" brushRef="#br0" timeOffset="140839.85">17076 17586 859 0,'16'16'181'0,"-5"6"200"0,-4 6-156 0,-1 10-97 16,-6 0-38-16,3-4-49 0,2-7-15 0,4-13-6 0,2-6 10 15,3-17 27-15,1-7 11 0,0-19 23 16,3-6 0-16,-1-9-4 16,-1-1 1-16,-3 10-5 15,-4 4-4-15,-6 18-3 16,-3 17-8-16,-3 4-30 15,1 23-12-15,2 22-27 16,2 16-6-16,6 21-1 16,0 4 1-16,1 8-12 15,-4-6-13-15,-5-8-27 16,-5-1-13-16,-15-7-9 16,-2-3 4-16,-8-19-11 15,0-10-31-15,4-21-122 16,1-19-91-16,0-34 171 15</inkml:trace>
  <inkml:trace contextRef="#ctx0" brushRef="#br0" timeOffset="141150.46">17788 17464 1425 0,'-5'0'183'0,"-15"5"138"0,-6 6-92 0,-13 7-109 0,-4 5-49 0,-2 12-53 0,8-2-9 0,9 3-13 15,15 2-10-15,23-3-6 16,6-2-2-16,18-2 5 16,-2-5 7-16,-2-1 10 15,-11-1 3-15,-8 1 7 16,-8 2 3-1,-8-1 2-15,-9 3-1 0,-21-1-16 16,-4-3-11 0,-19-4-78-16,1-7-69 0,3-9-192 15,5-5 186-15</inkml:trace>
  <inkml:trace contextRef="#ctx0" brushRef="#br0" timeOffset="142052">18070 17595 1115 0,'11'0'191'0,"-9"0"192"0,-4 3-52 0,-21 5-77 0,-4 2-44 0,-13 2-94 0,-7 6-35 0,6 9-57 15,-1 6-18 1,8 16-21-16,9 9-7 15,14 0-30-15,10-1-34 16,15-18-87-16,13-12-48 16,21-17-125-16,9-10-18 15,21-22 79-15,4-5 54 16,3-11 155-16,-6-3 88 0,-23-5 72 16,-8 4 71-16,-25 7 106 15,-8 5 17-15,-19 6 37 16,-5 7-40-16,-18 1-67 15,-6 10-46-15,-5 8-89 16,-1 10-34-16,2 18-46 16,6 8-11-16,6 9-20 15,12 4-7-15,15-15-5 16,13-8 1-16,20-18 16 16,1-13 9-16,4-18 15 15,-2-12 5-15,-5-11 4 16,-5-7 2-16,-6 7 13 15,-1 5 8-15,-10 10 13 16,-8 11 6-16,-3 14-1 0,-6 1-10 16,-2 25-23-16,6 16-10 15,2 21-25-15,3 13-11 16,8 4-7-16,4-4 3 16,10-26 10-16,2-11 9 0,7-35 15 15,3-14 4 1,-4-32 21-16,5-11 0 15,-2-27 32-15,0-4 6 16,-7-14 0-16,1-6 9 0,-5-8-14 16,-5-7-1-1,-1 4-7-15,0 14 3 16,-5 31 0-16,-1 25-4 0,-5 38 0 16,-5 15-12-16,-3 36-24 15,0 10-10-15,0 40-39 16,0 13-17-16,0 13-56 15,2 11-18-15,7-11-15 16,7-7 1-16,14-25 46 16,3-21 23-16,6-40 36 15,1-19 18-15,-1-36 19 16,-1-20 3-16,0-27 26 16,-2-12 15-16,-9-15 27 15,-5-9 15-15,-9-13 17 16,-7 5 0-16,-3 22 8 15,2 21 2-15,-3 47-4 16,-1 20-9-16,-1 37-39 16,-3 20-22-16,-2 44-37 0,1 13-15 15,0 19-39-15,-3 6-31 16,7 3-86-16,0-1-33 16,11-13 110-1</inkml:trace>
  <inkml:trace contextRef="#ctx0" brushRef="#br0" timeOffset="161321.59">3355 14908 795 0,'-2'8'175'0,"-1"0"128"0,1-3-45 0,-4 2-20 0,1-2-56 0,-3-2-30 15,-9 2-72-15,-7-3-29 0,-6 4-35 0,-8 7-8 0,-7 7-2 0,1-1-3 16,3 3-2-16,6 2-1 0,17-5-3 16,9 3-3-1,14-2-3-15,9-2 0 16,13-1 9-16,7 2 3 16,9-5 4-16,3 0 2 15,4-1-6-15,-1 1-1 16,-11 8 3-16,-13 6 2 15,-25 20 2-15,-11 2 2 16,-25 10-1 0,-5 3-1-16,-11-1-1 0,-3-4-1 15,6-14 0-15,1-7-1 0,9-23-2 16,3-10-24-16,9-21-109 16,2-11-90-1,20-29 107-15</inkml:trace>
  <inkml:trace contextRef="#ctx0" brushRef="#br0" timeOffset="161553.5">3375 14411 1876 0,'-13'10'124'0,"-12"10"59"0,-2 7-5 0,-4 19-76 0,4 6-14 0,13 12-48 0,6 14-18 0,3 13-16 16,2 12-4-16,3 21-1 16,0 7 3-16,0 13-50 15,3 1-33-15,5-10-92 16,-2-13-59-16,4-34-51 16,1-23-160-16,0-45 272 0</inkml:trace>
  <inkml:trace contextRef="#ctx0" brushRef="#br0" timeOffset="161869.66">3564 14697 1620 0,'16'14'81'0,"0"14"23"0,4 13 11 0,-2 19-31 0,2 13-15 0,6 6-37 0,0 7-14 0,3 6-12 15,1-7-1 1,1-11 1-16,-2-9-3 0,-4-23 42 16,-8-13 23-1,-7-18 47-15,-5-11 25 0,-2-24-19 16,-3-15-21-16,0-26-42 16,0-11-25-16,4-9-25 0,9 3-4 15,9 11-5 1,6 7-15-16,9 8-69 15,1 9-59-15,4 6-139 0,-2 11-113 16,10 8 217-16</inkml:trace>
  <inkml:trace contextRef="#ctx0" brushRef="#br0" timeOffset="162168.12">4326 15003 1394 0,'-15'39'114'0,"-7"5"67"0,-1 5-23 0,6 5-76 0,3 4-18 0,11 4-41 0,6-6-11 0,11-4-12 16,8-6-4-16,8-24 15 0,5-6 6 0,6-24 44 0,0-9 23 0,0-21 26 16,1-11 9-1,-12-9-12-15,-4-2-6 16,-22 1-19-16,-8 6-7 0,-22 13-21 15,-8 7-12-15,-9 13-26 16,-7 1-29-16,6 17-82 16,-1 4-48-16,19 12-187 15,11 3-231-15,28-4 329 16</inkml:trace>
  <inkml:trace contextRef="#ctx0" brushRef="#br0" timeOffset="162461.94">5415 15121 771 0,'-35'-3'221'15,"5"-2"193"-15,7 10-150 0,0 3-37 0,17 3-76 0,1 3-23 0,21-3-24 0,11-2-11 0,16-4-23 0,4 0-14 16,10-5-28-16,1-3-10 0,2 0-12 0,3-2-2 0,0-3-11 16,-1 2-26-1,-13-4-120-15,-7 5-93 16,-13-6 123-16</inkml:trace>
  <inkml:trace contextRef="#ctx0" brushRef="#br0" timeOffset="162795.03">5481 14821 1209 0,'2'-3'179'0,"-2"0"107"0,-2 0-42 0,1 3-46 0,-12 1-57 0,-3 3-33 0,-11 8-36 16,-15 7-16-16,-15 8-27 16,-9 6-6-1,-7 11-17-15,4 7-6 0,14 4-5 16,10 8-3-16,20 3-3 15,11 2 0 1,19-2-4-16,14-9-1 0,23-8 1 16,15-11 2-16,33-23 3 15,12-5-4-15,10-23-89 16,2-6 133-16,-11-15-54 16</inkml:trace>
  <inkml:trace contextRef="#ctx0" brushRef="#br0" timeOffset="163682.6">3287 16138 1430 0,'0'-3'89'0,"-2"0"45"0,-6 1 14 0,-3-1-50 0,-5 3-13 0,-4 5-44 0,-5 0-20 0,-8 9-16 0,3 6-2 0,0 5-3 16,8 1-5-16,14-1-2 16,6 0 2-16,12-7 13 15,8 2 12-15,19-7 23 16,2-5 9-16,15-1 4 16,3 3-6-16,-2-4-16 15,0 4-7-15,-14 1-11 16,-9-2 1-16,-21 13 4 0,-8 7 1 15,-25 15-1 1,-8 9-3-16,-32 10-9 0,-6 1-8 16,-9-9-43-1,0-5-29-15,17-23-83 16,6-18-53-16,15-24-106 0,4-25 2 16,16-31 159-16</inkml:trace>
  <inkml:trace contextRef="#ctx0" brushRef="#br0" timeOffset="163860.74">3127 15864 749 0,'45'-49'171'0,"-9"20"164"0,-5 14-29 0,-5 30-72 0,4 15-28 0,-11 30-50 16,1 14-34-16,-15 23-57 16,-5 13-18-1,-10 15-28-15,2 7-8 16,-9-1-15-16,3-5-28 15,11-9-106-15,4-10-86 16,31-23 114-16</inkml:trace>
  <inkml:trace contextRef="#ctx0" brushRef="#br0" timeOffset="164296.28">4123 16362 698 0,'27'-30'158'0,"-4"-1"196"0,-4 1-112 0,-14-4 20 0,-8 5-29 0,-16-1-36 0,-2 4-33 16,-26 9-62 0,-7 6-23-16,-15 13-38 0,-4 10-19 15,4 26-28-15,12 14-9 16,12 27-10-16,13 14-2 15,21 5-21-15,9-2-5 0,18-25 3 16,14-16 4-16,16-38 26 31,1-15 11-31,7-30 9 0,3-12 2 16,-5-29 4-16,0-2 4 0,-11-14 14 16,-11 3 10-1,-15 12 18-15,0 12 7 0,-11 25 6 16,-4 14-3-16,-4 30-20 15,-3 9-10-15,-2 36-24 16,-4 10-8 0,5 19 1-16,2 8-22 15,3-3-66-15,8-8-56 0,15-21-180 16,7-12-69-16,12-39 203 16</inkml:trace>
  <inkml:trace contextRef="#ctx0" brushRef="#br0" timeOffset="164563.79">4505 16286 898 0,'-11'8'173'0,"-4"14"150"0,3 10-107 0,-1 15-125 0,5 10-43 16,11 3-42-16,5 0-6 16,16-13-7-16,9-17 5 15,11-27 12-15,7-12 23 16,-5-28 67-16,-4-11 20 0,-17-19 34 31,-9-2 0-31,-10 1-24 16,-10 5-12-16,-17 17-34 0,-12 5-20 15,-16 19-37 1,-1 11-33-16,7 11-80 0,5 13-60 16,18 7-206-16,13 2-315 15,23 4 391-15</inkml:trace>
  <inkml:trace contextRef="#ctx0" brushRef="#br0" timeOffset="164770.06">5464 16225 1382 0,'12'0'127'0,"7"0"65"0,5 0-34 0,14-2-81 0,1 1-24 0,10 1-23 15,3 0-16-15,2-2-6 0,-4 2-13 16,-2-3-122 0,-7 3-118-16,-14-6 129 15</inkml:trace>
  <inkml:trace contextRef="#ctx0" brushRef="#br0" timeOffset="165017.74">5505 15891 1569 0,'-24'22'150'16,"1"-2"71"-16,-4 13-50 0,-2 0-36 0,-12 10-50 0,-4 0-18 0,-6 5-38 16,5 3-12-16,12 6-12 15,8 4-5-15,18-1-11 16,13-5-2-16,25-3-4 15,13-6 1-15,29-16 21 16,4-6-40 0,8-24-64-16,-7-10-49 0,-8-13 49 15</inkml:trace>
  <inkml:trace contextRef="#ctx0" brushRef="#br0" timeOffset="165751.53">3957 16968 949 0,'-11'1'156'0,"3"1"111"0,-3-2-55 0,3-2-21 0,-4 4-37 0,-2-1-22 0,-10 7-50 16,-5 5-22-16,-2 1-35 16,-4 7-8-16,7-4-13 15,3 5-4-15,6 0-5 16,9 0-3-16,7 5-3 15,6 0-1-15,10 0-1 16,4-2 5-16,19-5 9 16,7-4 5-16,19-6 9 15,2-1-3-15,6-4-3 16,-9 6-1-16,-13 1 4 0,-17 4 4 16,-21 9 8-16,-10 5 2 15,-26 5-1-15,-12 4-5 0,-18 1-11 16,-7-2-15-1,1-5-51-15,-1-8-37 0,22-14-82 16,5-8-54 0,23-17 126-16</inkml:trace>
  <inkml:trace contextRef="#ctx0" brushRef="#br0" timeOffset="166117.54">4318 17073 1005 0,'13'10'149'0,"0"6"118"0,-5 12-95 0,3 8-52 16,0 11-46-16,1 2-20 0,4-3-35 15,8 0-5-15,1-10 2 0,3-7 5 16,7-17 17 0,-2-7 10-16,4-15 24 15,0-4 10-15,-11-17 11 16,-3-6 4-16,-16-4-2 15,-3-4-1-15,-10 7-4 0,-7 6-6 16,-2 18-18 0,0 6-13-16,0 21-28 15,2 10-12-15,7 17-15 16,4 10-6-16,10 12 3 0,-2-2 2 16,-2 8 3-16,-4-4 2 15,-19 9 4-15,-8 2-10 16,-11 3-41-16,-3-1-32 15,1-15-113-15,3-15-61 0,11-30 134 16</inkml:trace>
  <inkml:trace contextRef="#ctx0" brushRef="#br0" timeOffset="166442.26">5058 17095 1229 0,'16'7'178'15,"-8"10"146"-15,-8 2-56 0,-20 14-91 0,-6 3-50 0,-4 1-63 0,0-1-28 0,7-3-27 16,-1-6-6-16,15-4-12 16,5-5-5-16,17-2-1 15,9-2 4-15,3 2 10 16,4-4 8-16,-7 1 8 0,-3 3 2 15,-7-4 9 1,-4 2 4-16,-14 4 1 0,-7 1-2 16,-10 7-10-1,-7 1-5-15,0 3-29 0,-10-5-32 16,4-10-76-16,3-9-47 16,12-16-262-1,13-7 256-15</inkml:trace>
  <inkml:trace contextRef="#ctx0" brushRef="#br0" timeOffset="167318.79">5683 17046 1251 0,'3'8'203'0,"-3"0"123"0,-14 13-73 0,-6 6-50 0,-10 9-86 0,-8 3-35 0,-5 10-51 15,-4 3-17-15,6 5-21 16,6 4-7-16,21 3-41 0,14-1-19 16,22-14-62-1,11-8-22-15,16-26 29 16,6-7 21-16,7-25 66 0,-1-13 25 16,7-16-1-1,5-7 38-15,-4-9 49 16,0 2 32-16,-24 3 72 15,-12 12-8-15,-32 10-2 16,-16 11-20-16,-20 16-47 0,-5 5-29 16,-2 16-55-1,6 7-17-15,12 12-27 16,10 6-4-16,7-4-3 16,7 0 2-16,13-19 7 15,1-5 4-15,10-20 10 0,3-4 7 16,0-16 9-16,2 0 2 15,-2-1 7-15,-6-1 4 16,-4 15 3-16,-4 4 4 0,-12 18-8 16,-1 11-5-16,0 17-18 15,0 8-25 1,13 8-22-16,3 0-6 0,18-7 8 16,-2-6 17-16,11-21 20 15,-1-14 5-15,-2-25 7 16,7-13 11-16,-6-23 41 15,-3-16 19-15,-7-23 26 16,3-7 3-16,-8-4-9 16,0 1-6-16,-11 9-9 15,-4 12-3-15,-9 27-14 16,-2 21 0-16,-2 37-18 16,-7 19-13-16,3 33-20 15,-2 14-19-15,8 24-32 16,6 7-21-16,11 12-54 0,12 4-20 15,12-7 2-15,6-12 17 16,7-29 40-16,-2-23 27 16,-5-26 27-16,-4-13 6 15,-4-30 25 1,-4-19 11-16,3-33 25 16,-3-14 13-16,-6-21 27 0,-3-4 7 0,-4-10 7 15,-6-2-6 1,-7 21 1-16,-1 18-1 15,-3 43-2-15,-2 27 2 16,-3 42-30-16,0 21-15 0,1 38-29 16,3 20-8-1,3 19-3-15,4 11-20 16,5 14-67-16,10 6-82 16,11 1 56-16,6-3 13 0</inkml:trace>
  <inkml:trace contextRef="#ctx0" brushRef="#br0" timeOffset="199024.25">3474 9155 397 0,'-9'0'129'0,"-5"5"150"15,1 6-67-15,-9 3-39 0,6 5-18 0,2-8-30 0,2-3-8 0,7-2-18 0,5-6-8 0,0 0-12 0,3-1-12 16,6 1-26-16,10-2-11 16,11 2-9-16,7 3 4 0,18-3 12 15,8 2 7-15,32 2 2 16,15 3-5 0,38-1-16-16,10 4-7 0,12-1-11 15,13 5-4-15,-9-1 0 16,-4-7 2-16,-12 0 6 15,-17-6 3-15,-14 0 3 16,-8 2 1 0,-25 7-3-16,-18 3-15 15,-35 8-118-15,-17 12 86 0</inkml:trace>
  <inkml:trace contextRef="#ctx0" brushRef="#br0" timeOffset="202685.96">3560 7998 228 0,'-5'0'86'0,"-3"-4"100"0,0 1-17 0,-3 3-24 0,0 7-11 0,-3 5-28 0,-2 1-12 15,-3 3-23-15,0-1-8 0,0-1-1 0,5 4-5 0,3-7-13 16,6-3 2-16,2 1-10 15,3-2 1-15,3-1 1 16,-1-1-10-16,-1 1-6 0,6-3-4 16,-2 2 0-1,4-1 2-15,5 0 0 16,0-1 3-16,5-3 0 16,5 0 0-16,11-5 1 15,3-3 1-15,4 2-3 16,7-4 0-16,14 6 0 15,10-3-1-15,23 6-5 16,16 1-2-16,5 0-4 0,-1 0-2 16,3 0-1-16,7 1-2 15,-1 6-2-15,-5-4 2 0,-20 8 0 16,-19 0 5-16,-23 5-53 16,-14 3-47-1,-12 4 51-15</inkml:trace>
  <inkml:trace contextRef="#ctx0" brushRef="#br0" timeOffset="-212991.89">2656 14671 539 0,'3'-20'95'16,"-2"4"101"-16,-4 7-15 0,-14 13-22 0,-8 4-14 15,-23 21-43-15,-2 2-21 0,-7 12-42 0,-4 6-14 0,7 1-18 0,3 1-4 0,14-4-3 0,3-4-3 16,20-7-6-16,11-8-4 0,16-6-6 15,10-3 0-15,7 0 10 16,10 2 8-16,-1 4 7 16,1 6 5-16,-6 9 0 15,-7 2-1-15,-14 18 2 16,-8 5 2-16,-12 4-3 16,-7 2-2-16,-6-3-8 0,2-6-2 15,4-9-4 1,3-5 0-16,6-17 0 15,5 1-3-15,11-7 20 16,7-5 8-16,-1 4 6 16,0 0 7-16,1 14-15 15,-7 6-4-15,-10 27-1 0,-5 12-1 16,-11 26-3 0,0 6-3-16,-1 5-3 0,2 3-2 15,14-19-2-15,6-8-2 0,19-26-1 16,13-13 1-16,13-29 0 15,4-9 1-15,8-22-16 16,0-16-22-16,-2-19 25 16</inkml:trace>
  <inkml:trace contextRef="#ctx0" brushRef="#br0" timeOffset="-211817.02">2339 15738 301 0,'0'20'91'0,"-4"-3"73"0,-3 7-25 16,-1 0-8-16,-8-2 13 0,3 3 11 0,-1-3-13 0,-2-5-11 0,4-4-34 0,-3-3-13 0,0-7-20 16,-9-3-11-16,-1 0-11 15,-10-3-4-15,-11 3-14 0,-9 0-7 16,-17 7-6 0,-10 6-2-16,0 0-1 15,-4-1 0-15,9-5-1 16,-3-1-2-16,-9-8-1 15,-2-7-1-15,-4-10-3 16,7-9 1-16,12-15 3 0,13-11 1 16,11-13 7-16,3-4 2 15,8-7 3-15,-5-5 0 16,0-9-4-16,-4-2-2 0,-7-9-6 16,3 1-1-16,1-10-2 15,6-7 0-15,6-16 8 16,6-7 2-1,8-8 14-15,6-3 5 16,7-11 1-16,2 0 1 16,4-6-10-16,3-4-6 15,0 4-7-15,4 0-3 16,1-5-2-16,1 4 1 0,7-5-1 16,2-1 2-16,-1 2 3 15,4-5 3-15,-2 5 8 16,-2 6 2-16,2 2 0 15,-4 3-2-15,0 0-9 16,5-6-4-16,-6-1-3 16,3-2-1-16,-1 1 0 15,-3-1-1-15,3 4 0 16,-3-1 0-16,2 6 0 16,6 1-1-16,4 4-2 15,10 4-1-15,10 12-2 16,-4 4 0-16,3 11 2 15,-5 5 1-15,-10 22 2 16,-4 13 2-16,-15 25 1 16,-2 3 0-16,0 8-3 0,1 2 0 15,1-7-1-15,3-2-1 16,0 4 1-16,-4-3-1 16,-1 11 1-16,-1-1-1 15,-1 18-4-15,4 2 0 16,2 7-1-16,7 2 0 15,0 4 1-15,0-1 0 0,4 3 0 16,-4 2-2 0,4 3-2-16,-2 4-3 15,3 4-3-15,4 0-1 0,9 3 1 16,5-2 2 0,12-1 5-16,11-3 2 15,8-2 3-15,6-4 2 16,3 1 1-16,-6 2 4 15,-10 3 2-15,-9-4 2 16,-18 3 2-16,-4 2 1 16,-6-7 15-16,-10-2-35 0,-2-4-76 15,-1 0-37-15,-5-7-124 16,-1-4-64-16,-2-4 185 0</inkml:trace>
  <inkml:trace contextRef="#ctx0" brushRef="#br0" timeOffset="-211458.47">1285 7657 344 0,'-11'-13'109'0,"6"1"123"0,-3 4-22 0,7 6-31 0,-1 2-21 0,-1 6-33 0,4 4-27 15,10 9-35-15,5 1-9 16,16 6-17-16,4-4-3 15,13-3-11 1,0 3-6-16,-3-3-8 0,1 1-2 16,-8-6-2-16,1 5 1 15,-12 2 14-15,1 2 18 0,-17 9 7 16,-5-1 3 0,-9 10-8-16,-6 4-15 15,-9 4-3-15,-12 4 0 16,-7 4-5-16,-3-5 0 15,-10-2-4-15,5-5-1 0,-9-9-3 16,0-8 0-16,4-10-20 16,0-11-32-16,8-8-115 15,-2-4-198-15,6-12 204 16</inkml:trace>
  <inkml:trace contextRef="#ctx0" brushRef="#br0" timeOffset="-189911.99">2055 8937 474 0,'-13'11'99'0,"-4"8"-38"0,-15 11 61 0,1 3-51 15,-3 4 11-15,6-4-2 0,25-17 38 0,6-8 14 0,38-20-15 0,17-8-7 0,21-8-29 0,3 1-11 0,5 3-30 0,1 2-14 0,4 8-13 16,6 3 22-16,-4 12-322 0,-4 7 224 0</inkml:trace>
  <inkml:trace contextRef="#ctx1" brushRef="#br0">11984 14003 0,'0'0'0,"0"0"0,0 0 0,0 0 0,47-24 16,-47 24-16,39-16 0,24-15 0,-63 31 0,107-63 0,-16 4 0,-91 59 0,63-44 0,-12 13 0,-23 11 0,-28 20 0,23-16 0,-7 4 0,-16 12 0,16-7 15,3-5-15,-19 12 0,12-8 0,4 0 0,-8 0 16,-8 4 0,8 0-1</inkml:trace>
  <inkml:trace contextRef="#ctx0" brushRef="#br0" timeOffset="-184945.55">2406 11439 375 0,'0'-4'91'0,"0"3"104"0,0-4 16 0,-4 7-34 16,-4 2-8-16,2-4-26 0,2 0-16 0,1-4-16 0,3-4-7 0,8-5-26 0,5 2-10 15,10 3-20-15,7 4-10 16,29 15-15-16,9 9-5 0,33 24-10 16,7 7-4-1,15 1-6-15,15-10-22 16,19-20-90-16,9-9-80 16,11-21 96-16</inkml:trace>
  <inkml:trace contextRef="#ctx0" brushRef="#br0" timeOffset="-171086.06">15054 12159 334 0,'-3'8'112'16,"-2"3"100"-16,2-4-53 0,0-4-10 0,1 1-7 0,-3-2-5 0,5 0-3 0,0-2-8 0,0 0-25 0,0 1-13 15,-1-1-35 1,-1 0-15-16,1 2-23 16,1-1-5-16,-2 2-1 15,-1 5 0-15,9 0 3 16,7-1 2-16,11-1 7 16,-1 0 5-16,7 0 13 0,7 1 4 15,5-1-1-15,10 2-2 16,16 1-18-1,6 1-5-15,11 2-11 0,4 3-4 16,-9-3 0 0,-1-1-1-16,-2 2 0 0,9-7 0 15,8-1 1-15,13-3 0 0,-2-2 16 32,-6-5 3-32,-15 0 2 0,-9 0-2 15,3-3 10-15,-1 2-1 16,13-3 7-16,6 1 3 15,-6 0-24-15,-3 0-3 0,-15 5-8 16,-9 1 0-16,-9 4 0 16,-5 1-13-16,-14 8-96 15,-5 3-77-15,-19 5 90 16</inkml:trace>
  <inkml:trace contextRef="#ctx0" brushRef="#br0" timeOffset="-164334.89">3646 12095 444 0,'-3'0'77'16,"-6"9"73"-16,-4 1-8 0,-1 7-19 0,0 3 2 0,1-9-7 0,7 0-15 0,4-4-20 0,7-4-9 0,1 2-13 0,2-1-7 15,-1 3-21-15,0 1-12 0,-2-2-1 16,3 3 3-16,-2-1 10 15,5-5 4 1,4-1-3-16,4-2-1 0,-2-3-3 16,7 3-1-16,1-2 0 15,6 1-4 1,14-2-2-16,7 3 0 16,15 0 5-16,9 0 0 0,12 0-2 15,-2 3-3-15,-7-2-9 16,1 1-4-1,7-1-5-15,6 1-1 16,6 1-2-16,2 2 0 16,-11-2 2-16,-11 2-1 15,-13-1-32-15,-9-2-57 0,-6-2 51 16</inkml:trace>
  <inkml:trace contextRef="#ctx0" brushRef="#br0" timeOffset="-161257.95">3568 13042 123 0,'-7'10'39'0,"3"-2"62"0,-6 4 11 0,4 1 24 0,-2-2-5 0,0 0-21 16,0 0-14-16,8 0-22 0,0-5-7 0,8 2-14 0,0-1-5 0,0-3-5 16,-2-2 4-16,7-2 16 0,-4 0 8 15,7 0 4-15,1-2-4 16,2 4-9-1,6 3-6-15,9 12-1 0,5-1 3 16,16 9 0 0,10 2 4-16,26-3 12 0,12-2 2 15,11-3 8-15,-2-1-7 16,4 0-13 0,6-6-12-16,10-1-17 15,-1-6-5-15,-22 0-10 16,-11 0-2-16,-21-2-12 15,-9 8-50-15,-10 1 30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7:48:16.08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4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1-30T17:57:43.225"/>
    </inkml:context>
  </inkml:definitions>
  <inkml:trace contextRef="#ctx0" brushRef="#br0">19121 4769 380 0,'0'-1'81'0,"0"1"75"0,-8-2-25 16,5 2-43-16,-3-1-21 0,1-3-31 0,5 0-6 0,-2-1 1 0,2-1 2 0,0 3 5 0,0 3 1 15,2-2-2-15,0 0-3 16,1 2 5-16,-2-1 6 16,7-7 7-16,0 3 1 15,6-6 2-15,7-1 0 0,-4-3 1 16,4 1 4-1,-2 0-7-15,1 1-7 16,-1 1-18-16,3 1-9 16,5 1-11-16,3 1-4 15,6 4-2-15,7 2 0 0,2 3-1 16,3 1 2-16,-6 6 5 16,-4 4 3-16,-6 3 8 15,1 0-1-15,-11 5-4 16,-1-3-3-16,-4 4-6 15,-8-4-2-15,9 5-1 16,-4-2 0-16,0 4-1 16,0 2 0-16,-4 7 0 15,-9 3 0-15,-9 6 1 16,-9 3 1-16,-3 2 0 16,-6 1-1-16,6 3 0 15,-1 1-2-15,4 1 1 16,4-6-1-16,10-2 0 15,5-6-1-15,4-2 0 16,8-1 1-16,5 2-1 16,-3 0 1-16,9-3 5 0,-1 3 4 15,0-7 9-15,-2 0 4 16,-2-4 2-16,-4 0 0 16,-5-3-4-16,-2 1-3 15,-9 0-4-15,-6 1-2 16,-10 0-2-16,-6 2-1 15,-8 3-3-15,0 5 0 16,-4 1-1 0,7 0-2-16,3-4 0 15,7-4-2-15,6-1-1 0,4-2 0 16,7 5-1-16,7-2 0 16,-1 10 1-16,10 0 1 15,-4 3 1-15,6 3 0 16,1 0 0-16,-2 1 0 15,7 2 0-15,-7 2 1 0,-1 1 1 16,-4 1 3-16,-10-1 9 16,-4-3 5-16,-12 4 8 15,-1-2 2-15,-14-3 6 16,-2-5 6-16,-12-4 7 16,-14-7-2-16,-15-12-10 15,-12-10-7-15,4-19-49 0,-2-15-48 16,9-15-154-16,8 0-286 15,-33-3 296-15</inkml:trace>
  <inkml:trace contextRef="#ctx0" brushRef="#br0" timeOffset="13395.21">12847 5124 530 0,'3'-14'117'16,"7"0"84"-16,2-10-67 0,1-3-28 0,-1-1-24 0,-5 0 1 0,-1 7 19 0,-6 2 9 0,-8 13-15 15,-9-2-15-15,-24 11-36 0,-11 7-18 16,-22 5-19-16,-7 6-2 15,-2 4-4-15,4 0-2 16,14 5-5 0,5 5-2-16,17 12-3 15,9 7-1-15,18 15 0 16,14 9 0-16,13 16 1 0,8 6 0 16,13 15-7-16,-2 1-2 15,-2-4-9-15,-3-1-6 16,4-9 1-16,4-6 1 15,6-9-9-15,12-10-5 16,15-26-42-16,18-23-66 16,25-40 90-16</inkml:trace>
  <inkml:trace contextRef="#ctx0" brushRef="#br0" timeOffset="16407.4">13049 5515 733 0,'-17'10'74'0,"2"-1"53"0,1 1-24 0,5-7 8 0,6-3-25 0,4-8-11 0,13-6-9 16,7 0 6-16,7 1 26 0,8 0 1 0,18 10-17 0,11 3-15 0,20 8-31 0,8 3-12 16,5 3-7-1,-2 4-4-15,-4-6-4 16,-4 2 4-16,2-3 1 0,-5-1 2 16,-9 1 4-1,-10 2 0-15,-31-2 11 0,-19 0 6 16,-42 0-4-16,-24 4-4 15,-28 6-36-15,-11-2-20 0,-11 1-10 16,-2-5-7-16,-7-9 4 16,-3-3 7-16,8-12 8 15,1-6 6-15,27-4 18 16,20-1 3-16,24 3 1 16,19 2 1-16,28 11 9 15,18 4 8-15,22 11 13 16,18 0 0-16,21-2-10 15,6 2-8-15,10-4-14 16,-3-6 3-16,-4-6-117 16,1-2-287-16,-17-25 250 0</inkml:trace>
  <inkml:trace contextRef="#ctx0" brushRef="#br0" timeOffset="164950.54">2910 6343 199 0,'-7'11'74'0,"1"2"74"0,-3 4-21 0,-2 8-51 0,-2 1-27 0,-1 4-35 0,-7-2-8 16,2-9-4-16,5 3-1 0,6-9 1 16,5-7 4-16,6-1 19 15,8-5 6 1,2-11 13-16,1 3 10 15,0-6 16-15,0-2 9 0,5 0 4 16,-3-1-8-16,14 4-22 16,3 7-10-16,5 6-15 15,3 1-5-15,8 10-12 16,3 0-4-16,16 2-3 16,5 0-1-16,7-4 34 15,-1-3 9-15,-3-4 23 16,-7-4 7-1,-14 2-24-15,-3-1-6 0,-11 1-21 16,-3 0-7-16,-11 1-5 16,-8 4-2-16,-17 5 3 15,-9-1 0-15,-10-4-5 16,-8 0 0-16,-9-2-5 16,-7-3-1-16,-7-3 1 15,-12-4-1-15,-24-2-1 16,-4-1-2-16,-18-7-2 15,5 3-2-15,11-7-1 0,10 1 0 16,28-5 1-16,11-1 1 16,18-1-3-16,12 2 0 15,15 8-2-15,8 1-1 16,13 11 4-16,5 2 2 0,11 6 3 31,5 7 0-31,20-1 3 0,16 9 0 16,21-12 1-16,1 2-1 15,0-8 0-15,-9-6-1 16,-11 2 1-16,-1 1-1 16,-6 2 1-16,-4-2 1 15,-15-2 2-15,-13 2-1 0,-23 3 3 16,-13 0 0-16,-33 3-40 16,-15 0-68-16,-18 3 58 15</inkml:trace>
  <inkml:trace contextRef="#ctx0" brushRef="#br0" timeOffset="168635.24">5454 3979 473 0,'-6'-8'77'0,"-8"5"64"0,-2-3-16 0,-3 4-23 0,-1 1 4 0,15-1 16 0,-8-1 18 15,15-8 2 1,9-3-11-16,6-11-28 0,13 1-15 16,13-3-12-1,1 3 1-15,10 2-8 16,6 7-12-16,6 10-25 16,5 5-16-16,16 14-11 15,10 5-2-15,6 11 0 16,-8-3-3-16,-13-5-33 15,-13-2-30-15,-12-4-125 0,-11-5-125 0,-9-5 174 16</inkml:trace>
  <inkml:trace contextRef="#ctx0" brushRef="#br0" timeOffset="168874.68">6467 3645 1305 0,'-3'27'101'0,"-2"4"76"16,7 2-10-16,10 1-46 0,11 5-23 0,19-6-54 0,13 2-21 0,13-1-15 15,-2 4 0-15,-2 6-4 16,-11 5 1-16,-18 7 2 16,-10 8 1-16,-31 9 4 15,-13-1-12-15,-27-1-43 16,-12-3-34-16,-16-16-147 15,0-16-182-15,14-23 236 16</inkml:trace>
  <inkml:trace contextRef="#ctx0" brushRef="#br0" timeOffset="169215.73">7370 4187 1034 0,'23'11'149'0,"-7"-3"97"0,1 0-15 0,-21-6-23 0,-15 1-50 16,-8 3-27-16,-30 4-79 0,7 7-21 0,-6 10-23 0,3 0-8 0,15-4-3 15,9 1-3-15,22-10-9 16,11 0-2-1,25 4 0-15,9 1 3 16,17 3 7-16,6 0 3 16,6 3 9-16,-4 2 3 15,-19 3 5-15,-11-2 2 16,-28 4 3-16,-15 1 1 0,-21 3-7 16,-12-3-22-16,-20-4-104 15,-2-10-79-15,4-18 95 16</inkml:trace>
  <inkml:trace contextRef="#ctx0" brushRef="#br0" timeOffset="169440.95">7319 3692 1206 0,'21'-14'131'0,"-6"9"105"0,3 15-74 0,-6 18-29 0,-1 16-36 0,-6 27-20 0,-5 7-16 16,-6 27-30 0,-5 12 1-16,-2 9-23 0,2 0-2 15,10-12-50 1,8-15-60-16,8-17-165 0,0-14 144 16</inkml:trace>
  <inkml:trace contextRef="#ctx0" brushRef="#br0" timeOffset="169869.29">7988 4397 1005 0,'13'-28'149'0,"-6"-1"85"0,-16-5-30 15,-8-9-32-15,-16 4-66 0,1-4-27 0,0 12-47 0,6 15-17 16,0 19-18 0,-2 21-6-16,3 25-6 15,1 9 1-15,10 11 7 16,8-7 1-16,6-18 1 16,7-11 0-16,16-20 1 15,2-9 3-15,8-16 2 16,3-9 6-16,5-9 12 15,0-14 10-15,-4 2 23 0,-4 1 7 16,-8 1 7 0,-5 13-8-16,-13 10-20 0,-1 17-8 15,-12 20-16-15,-1 17-3 0,-5 8-4 16,-2 6-3 0,1 6-3-16,3-7 5 15,15-6-55-15,9-4-37 16,15-15-103-16,1-3-77 15,6-17 147-15</inkml:trace>
  <inkml:trace contextRef="#ctx0" brushRef="#br0" timeOffset="170152.29">8417 4254 584 0,'2'-18'190'0,"-2"7"201"0,-7 11-119 0,-2 13-103 0,-5 12-53 0,1 8-62 0,2 10-22 15,11 4-25-15,2 4-5 16,10-6-3 0,7-5-1-16,11-15 0 0,5-11 7 15,7-14 32 1,1-3 18-16,-2-16 22 16,5 2-3-16,-15-12-7 0,-2-1-4 15,-18 0-10 1,-13-4 3-16,-21 2-17 15,-11-1-14-15,-16 5-53 16,-2 9-42-16,1 19-115 16,4 8-156-16,9 25 197 0</inkml:trace>
  <inkml:trace contextRef="#ctx0" brushRef="#br0" timeOffset="-96456.64">5107 6354 240 0,'-3'2'71'0,"-3"1"92"0,0 5-21 0,-2-2-38 0,-2 2-17 0,4 2-37 0,-2-6-5 0,5 7 3 16,3-1-2-16,0-2 8 0,3 0 7 0,6-2 20 0,-5 3 11 0,-1 2 6 16,1 2-9-16,-4 4-24 15,-4 2-11-15,-3 3-23 16,0-1-10-16,2-4-13 15,5 1-4-15,3-14 5 16,8-1 2-16,14-3 14 16,5-1 8-16,14-4 2 15,8 2-1-15,13-2-10 16,-2 4-3-16,8 9-7 16,-3-1-1-16,-8 6-6 15,3 0-3-15,-5-5-2 16,1-4 0-16,9 1-1 15,3-2 1-15,14-1-1 16,-3-2-1-16,2 0 2 16,-7-2 0-16,-9 1-1 0,-4-1 1 15,-1-7-1 1,2 1 1-16,3-2 0 16,6 1-1-16,2-1 2 0,-7-4 0 15,-7-8 0 1,-2 1 0-16,-8-5-1 0,1 2 0 15,-1 3 0 1,1 4-1-16,0 6 0 0,2 2-1 16,-7 7 0-16,-1 0 0 15,-4 7 1-15,-4 2 0 0,-4-1 0 16,-7 0 0-16,-3 2 2 16,-2-3 0-1,-11-2 2-15,1 6 0 16,-12-9 5-16,-2 4 2 0,-12-3 4 15,1-1-1 1,-14-3-3-16,-1 1-3 16,-12-4-4-16,-10 0-1 0,-3 1-1 15,-5 0 0-15,-1 1 0 16,1-4 0-16,0-3-1 16,4-2 0-16,-4-1 1 15,0 0-1-15,-6-4 0 16,-3-4 1-16,-10 5-3 0,-1-2 1 15,1 5-2 1,5 4-2-16,6 6 0 16,-4 0-1-16,1 6 0 15,-5-2 0-15,-9 3 1 16,2 0 1-16,-4-3 0 16,5 0 2-16,15-1 0 15,2-4 1-15,9-4-1 16,1-4 0-16,3 3 0 15,-2 1-2-15,2 0 0 16,4 5 0-16,-14 4-1 0,4 2 0 16,3 9-2-16,3-2-1 15,14 10 0-15,5 2 1 16,8-2 1-16,5-3 1 0,6-5-1 16,8 0 0-16,4-5-2 15,4 0 1-15,6-3 1 16,6-1-1-1,1 1 2-15,9 0 0 0,6-1-1 16,8 1 1 0,12 2 1-16,7-1-1 0,5-2 0 15,1 0 0-15,0 1-1 16,5 2 1-16,12 1-1 16,3 2 1-16,20 0 0 15,3 3 1-15,-3-2 1 16,-12 2 1-16,-18-3 2 15,-7 1 0-15,-9-1 1 16,-5-4 1-16,-7 3-71 16,-7-3-49-16,-13 5-181 0,-7 0 152 15</inkml:trace>
  <inkml:trace contextRef="#ctx0" brushRef="#br0" timeOffset="-92652.99">15390 7259 258 0,'0'7'99'0,"0"-6"118"0,2 4-14 16,9-3-24-16,3-2-15 0,13 3-40 0,3-6-23 0,12 6-30 0,7-2-9 0,3 6-7 15,0 2 1-15,8 4-14 16,-1-1-8-16,10-1-15 0,2 2-7 15,5 0-4-15,-7-2 0 16,-6-2 4 0,-6-1 2-16,-29 2 3 0,-12-6 10 15,-17 3 7 1,-14-6-1-16,-15-1-6 0,-12 0-11 16,-15-11-11-16,-8 0-3 15,2-6-1-15,-1-7-1 16,4-9-9-1,4-5-2-15,8-6 0 0,6 5 0 16,14 1 7-16,6 9 2 16,11 10-1-16,9 16 1 0,2 2 3 15,8 12 2-15,13 11 0 16,4 1-1-16,16 9-5 16,8-5-13-16,12-4-154 15,15-1 119-15</inkml:trace>
  <inkml:trace contextRef="#ctx0" brushRef="#br0" timeOffset="-80374.6">13658 8303 437 0,'3'-11'67'0,"5"-4"85"0,9-7-24 0,4 1 15 0,1 4-3 0,-6 3-14 0,-2 4-47 15,0 7-19-15,7 1-24 16,2 2-12-16,18 2-18 15,10-2 3-15,24 0 29 16,12 0 16-16,24-2 20 16,8-4 3-16,17 1-26 15,17-4-12-15,16 4-22 16,6-3-7-16,10 3-8 16,-1 5-1-16,-1 7 0 15,0 5 1-15,-12 12 1 16,-12 6-7-16,-19 11-120 15,-13 0-275-15,-26-9 243 16</inkml:trace>
  <inkml:trace contextRef="#ctx0" brushRef="#br0" timeOffset="-26715.19">6533 7420 187 0,'-15'10'73'15,"2"-5"61"-15,4-4 4 0,7-1-4 0,2-3 6 16,0-3 0-16,0 1-20 0,0 3-10 0,0 2-23 0,0 0-13 0,0 0-15 15,-9 0-5-15,5 2-9 16,4-1-6-16,0 1-15 16,-1 0 1-16,10-6-3 15,2 1 2-15,10 2 6 16,6-6-4-16,10 4-9 16,3 3-4-16,9-1-7 0,-5 1-2 15,6 1-3 1,7-1 0-16,0 0-1 0,5-3 1 15,-1 2-1-15,2-3 0 16,2 4-1 0,6 4 1-16,13 2-2 15,-2 3 2-15,6 1 0 16,-1-1 8-16,-10 1 2 16,-1-1 1-16,-5 2-1 15,14-3-4-15,6 0-3 0,7 3 0 16,0-3-2-16,-8 1 1 15,-8 1 2-15,-2-4 2 16,-1 2 3-16,10 3 10 16,12-3 8-16,-2 3 2 15,-4 0 4-15,-10-2-6 16,-11-2-4-16,2 1-3 16,1 0-5-16,11-2-1 0,-1 3-1 15,-2 2 0-15,-15 4-2 16,-9-3-2-16,-15 4-4 0,-8-2 1 15,-8-1 5 1,-2 1-31-16,-4 3-79 16,-2-1-73-16,3 8 75 15</inkml:trace>
  <inkml:trace contextRef="#ctx0" brushRef="#br0" timeOffset="-9921.15">19162 9060 256 0,'2'-9'91'0,"-1"1"76"15,-1 0-14-15,5-1-3 0,-5 1-7 0,0 0-4 0,2-3-23 0,-2 0-9 0,-2 3-23 16,-3 0-10-16,4 3-17 16,-3 1-4-16,4 2-9 15,0 1-4-15,-3-7-10 16,6 3-2-16,10-1 1 15,1-1 3-15,12-2 13 16,3 4 3-16,14-4-1 0,3 1-3 16,12 1-14-1,7 1-6-15,-7 5-12 16,-4 1-2-16,-19 6 5 0,-12 6 5 16,-16 12 4-16,-12 5 0 15,-25 10-8 1,-13 11-6-16,-21 21-4 15,-7 5-4-15,8 8-2 0,9-6 0 16,19-11-2 0,18-4-3-16,18-14-1 0,10-7 0 15,24-7 2-15,9-5 1 16,21-8 3-16,9-5 2 16,-4-2 1-16,-7-3 1 15,-16 6 0-15,-14-1 1 0,-20 8 2 16,-13 8-1-16,-19 15 0 15,-8 10-2-15,-11 18-4 16,0 6-3-16,8 3-5 16,8-5-2-16,22-7 1 15,14-7-1-15,20-11 5 16,7 0 2-16,1-9 3 16,-1-2 1-16,-3 0 3 15,-6-6 3-15,-17 0 10 0,-8 0 8 16,-23 5 18-1,-16 5 8-15,-39 8 1 16,-19 5-5-16,-25 4-19 16,5-1-11-16,12-15-31 15,21-11-20-15,18-17-40 16,15-10-42-16,19-14-137 16,15-10-118-16,33-23 197 15</inkml:trace>
  <inkml:trace contextRef="#ctx0" brushRef="#br0" timeOffset="-9512.56">20594 9716 1096 0,'0'0'143'0,"-7"5"118"0,-6 3-17 0,-15 6 3 0,-2 2-51 0,-8 5-66 16,0-4-27-16,3-3-55 0,2 0-20 0,5 4-20 0,-1-3-4 0,17 11-6 16,-1 2-6-16,13 5-7 15,16-1 0-15,9 1 1 16,10-5 3-16,3 1 7 15,1-3 2-15,-3-4 3 16,-6 4 3-16,-11-4 6 16,-14 1 1-16,-21 11 5 15,-15 0 0-15,-12 1-5 16,-7 1-6-16,-17-9-36 16,1-8-23-16,-3-19-67 15,9-10-61-15,27-13-184 0,12-6-114 16,32 1 249-16</inkml:trace>
  <inkml:trace contextRef="#ctx0" brushRef="#br0" timeOffset="-8649.56">21008 9934 941 0,'25'-13'185'16,"-11"2"118"-16,-6 0-12 0,-11 5-34 0,-10-3-81 0,-4-4-40 0,-10 4-76 0,-8 5-17 0,-7 4-18 15,1 7-7-15,3 10-14 16,5 5-9-16,17 16-10 16,0 6 1-16,10 8 5 15,4-1 3-15,13-13 1 16,7-7 1-16,15-18 0 0,-1-9 3 0,10-13 2 31,-1-13 1-31,-1-13 4 16,1-6 10-16,-8-8 20 15,-5 4 10-15,-7 0 9 16,-4 11-5-16,-6 10-18 0,-5 10-8 16,-6 14-15-16,0 1-7 15,-3 25-5-15,2-1-3 16,1 13 3-16,0-5 2 0,11-6 0 15,3 1-1-15,5-19 1 16,4-1 1-16,6-12 3 16,2-12 2-1,-2 0 4-15,1-3 5 16,-7 0 5-16,0 2 0 16,-9 3-2-16,-3 1-6 0,-2 7-10 15,-4 6-2-15,4 11-6 16,-2 8-1-16,5 9 1 15,7 4 1-15,13 1 3 16,9-5 0-16,17-10 2 16,-1-12-1-16,1-8 3 15,-2-10 1-15,-6-10 2 16,2-5 1-16,-1-6 1 16,-1-2 1-16,-10-3 8 15,-4 2 6-15,-19 1-4 16,-4 5 2-16,-13 10-2 15,-5 7-7-15,-9 11 1 16,-2 2 0-16,3 8-9 16,4-3-2-16,11 3-3 0,10-5-3 15,9-1-4 1,1-1 2-16,13-4 3 0,1-2 1 16,2-4 8-16,-5-2 1 15,-10-3 6-15,-10 0 3 16,-16-2 6-16,-5-2 5 0,-17 14 8 15,-5 5-1 1,-5 24-13-16,0 13-9 16,12 22-15-16,9 2-5 15,17 4 3-15,19-6 1 16,24-14-1-16,17-10-9 16,20-20-51-16,-12-15-44 0,8-4-120 15,-6-9-74-15,2-1 163 16</inkml:trace>
  <inkml:trace contextRef="#ctx0" brushRef="#br0" timeOffset="-6042.44">19134 13374 424 0,'-2'0'156'0,"0"0"128"0,-4 7-52 0,3-2-32 0,-3 3-53 0,-1-3-22 0,4-5-45 0,-6 0-14 16,9 0-27-1,1-5-7-15,10-3-1 0,4 2 3 16,8-2 14 0,4-5 3-16,11 2 0 15,3 2-3-15,11 4-16 16,8 4-7-16,3 1-14 15,-5 3-2-15,-13 0-1 16,-9 6 0-16,-19-4 2 16,-4 3-2-16,-8 6 2 15,-5 4 0-15,-13 7-2 0,-4 8 0 16,-20 16-4 0,-2-2-3-16,1 15-1 15,2-1-1-15,17 1 0 0,5-4-2 16,15-6-2-16,12-5 0 15,18-10-2-15,15-4 3 0,8-8 3 16,1-3 1-16,2-6 3 16,-15-4 0-1,-8-2 4-15,-9-1 1 0,-21-1 6 16,-5 5 1-16,-23 7-2 16,-4 6-4-1,-16 15-7-15,-1 6-3 0,0 3-3 16,12 2-2-16,18-3-1 15,12-5-1-15,24-1 1 16,7 1 1-16,10 0 2 16,11 7 3-16,-6 7 1 15,-1-1 1-15,-2 3 2 16,-10-5-1-16,-4 5 3 16,-5-2 1-16,-20 4 2 15,-7 4 2-15,-24 11 1 16,-14 8-1-16,-25 10 1 0,-13 1-1 15,-10-14 2-15,-4-11-2 16,22-27-9-16,12-15-6 16,20-24-19-1,10-7-11-15,11-25-42 0,15-6-53 16,12-10-166-16,13-7 167 0</inkml:trace>
  <inkml:trace contextRef="#ctx0" brushRef="#br0" timeOffset="-5287.92">20443 14452 1128 0,'0'13'112'0,"5"6"99"16,3 6-57-16,4 14-37 0,-2 6-18 0,-4 0-39 0,5 1-18 0,-3-10-17 15,-3-4-10-15,-2-10-1 16,-3-8 2-16,0-12-2 0,-8 1-2 15,0-20-5 1,-1-9-3-16,5-18-1 0,4-14 2 0,10-7 0 31,6 1 8-31,9 8 15 16,5 6 11-16,8 17 14 16,3 9-6-16,5 16-15 15,2 3-10-15,6 10-14 0,1 2-4 16,7-3 1-16,1-1-2 0,-9-3 3 15,-6-7 2-15,-11-5 15 16,-14-2 6 0,-13 2 14-16,-7-4 8 0,-14 3-1 15,-11 1-1-15,-14 8-16 16,-5 6-9-16,-10 20-26 16,7 11-14-16,1 26-7 15,13 8-4-15,23 14 8 16,14-4 6-16,31-19 3 15,13-9 0-15,12-22 5 16,-2-14 3-16,-4-13 3 16,-3-8 4-16,-2-13 3 15,-3-4 1-15,1-11 2 16,-7-4 0-16,-7 7-5 16,-4 7-2-16,-12 19-2 15,1 9-2-15,-9 18-1 16,3 12 0-16,-3 9 1 15,2 1 2-15,-1-2 1 16,-4-5 1-16,-5-5 4 16,-12-5 3-16,-13-5 4 0,-9 2 0 15,-14-7-13-15,-2-1-15 16,-3-3-50-16,-1-8-40 16,10-6-144-16,7-19-94 15,21-35 181-15</inkml:trace>
  <inkml:trace contextRef="#ctx0" brushRef="#br0" timeOffset="-5092.68">21773 13897 1119 0,'41'-23'187'0,"0"11"166"0,-3 19-77 0,-10 37-102 0,-4 19-47 0,-15 25-61 0,-5 10-19 0,-6 11-29 16,-4-3-6-16,4-4-7 15,2-10-17-15,10-18-84 16,2-8-89-16,4-24 97 16</inkml:trace>
  <inkml:trace contextRef="#ctx0" brushRef="#br0" timeOffset="-4353.65">21842 14519 1155 0,'11'1'156'0,"8"-1"198"0,13-5-202 0,17-3-17 0,3-3-11 15,14 4-18-15,11-4-7 0,-1 1-21 0,1 5-15 16,-23 5-30-16,-14 3-6 16,-20 12-12-16,-14 5-7 0,-9 13-2 15,-9 13-4 1,-14 19-5-16,0 6-2 15,5-2-2-15,5-7-1 0,18-23-6 16,12-14-2-16,19-18 2 16,3-9 4-1,5-22 7-15,0-7 3 16,-3-20 5-16,2-7 5 16,-10-8 10-16,-5-2 3 0,-16-2 3 15,-7 4-3-15,-15 13-5 16,-2 12-2-16,-9 15-13 15,0 14-9-15,2 17-14 16,2 7-4-16,7 12-2 16,11 3 4-16,14-7 5 15,11-3 2-15,12-7 7 16,12-4 4-16,1-1 4 16,-4-3 2-16,-2 1 0 15,1 0 0-15,-15 3 2 16,2-1-1-16,-19 1-1 15,-8-3-7-15,-9-1-15 0,-8-1-4 16,1-1-1-16,4-1 1 16,18-4 8-16,9-3 0 0,26 4 0 15,10-3 5-15,4 7 4 32,7 0 3-32,-7 0 4 15,-3-1 2-15,7-9 1 0,-2-6 6 16,-4-1 9-16,0-7 6 15,-12-2 12-15,-5 0-3 16,-14-7 10-16,-6 3 6 0,-19 3 11 16,-14 5 9-16,-13 13 11 15,-4 7-3-15,-4 20-20 16,5 12-13-16,8 26-33 16,11 9-10-16,24 9-5 15,13-3-2-15,34-19-4 16,11-12-1-16,15-23-26 15,0-11-37-15,-7-18-125 16,-5-14-69-16,-6-18 132 16</inkml:trace>
  <inkml:trace contextRef="#ctx0" brushRef="#br0" timeOffset="-3378.72">20202 12194 341 0,'6'-2'43'15,"-4"-2"51"-15,-2-4-20 0,0 1 5 0,0-4 15 0,0 4 30 0,1 3 13 0,1-3 31 16,-2 7 17-16,0 0 20 16,1 0 13-16,2 0-2 15,-4 7-26-15,1 8-66 16,-2 0-39-16,2 11-65 16,-1 5-8-16,1 5-5 15,3 2-2-15,5-3-3 16,6-4-2-16,0-8-82 15,0-8-67-15,1-10 81 16</inkml:trace>
  <inkml:trace contextRef="#ctx0" brushRef="#br0" timeOffset="-3215.3">20134 11793 1923 0,'-11'-3'81'0,"6"2"41"0,5-4-119 0,3-5-88 0,4-2-41 0,13-5-188 0,2-7 173 0</inkml:trace>
  <inkml:trace contextRef="#ctx0" brushRef="#br0" timeOffset="-2948.38">20508 12117 1375 0,'4'31'43'0,"1"-1"-11"0,0-11-5 0,-2-11 5 15,2-8 6-15,1-13 10 0,4-1-3 0,-1-16-6 16,1-3-9-16,-3-3-10 16,4 1 1-16,4 8 13 15,-3 8 4-15,2 10 10 16,2 7 0-16,2 20-10 0,-1 7-6 15,-1 21-12-15,4 6-9 16,-2 5-7 0,2 2-17-16,5-10-91 15,4-8-71-15,7-22 87 0</inkml:trace>
  <inkml:trace contextRef="#ctx0" brushRef="#br0" timeOffset="-2415.13">21123 11981 1744 0,'-5'22'76'16,"1"5"30"-16,2 6-41 0,2 0-3 0,6 11-7 0,2-4-21 0,6-2-13 0,5-8-17 16,0-5-3-16,8-8 0 15,-2-7-1-15,7-9 2 16,-2-4 2-16,-2-13 6 15,-1-3 6-15,-8-3 26 16,-8-8 7-16,-11-1 13 16,-8 2-5-16,-3-4-28 15,3 8-10-15,2 14-22 16,6 5-8-16,8 7-4 16,8 6-2-16,9 4 1 15,9 0 5-15,22 4 4 16,0 0 2-16,14 2 5 0,-9-4 0 15,-18-7 2-15,-7 5 3 16,-20-2 2-16,-3 4 2 16,-12 4 0-16,-5 5 0 0,-11 15-3 31,3 1-3-31,1-2-3 16,6-3-3-16,13-9-1 0,4-9-2 15,14-5 4-15,-1-10 2 16,3-8 4-16,5-6 3 15,-3-11 7-15,-1-5 1 16,-10-7 11-16,-8 3 5 0,-16-6-1 16,-8 1-1-16,-13 1-39 15,-6 6-23-15,-3 15-49 16,-4 9-38-16,1 10-86 16,13 10-112-16,0-7 179 15</inkml:trace>
  <inkml:trace contextRef="#ctx0" brushRef="#br0" timeOffset="-2043.51">22164 11410 1303 0,'-3'19'129'0,"1"6"97"0,2 8-36 0,4 10-46 0,2 9-27 0,0 21-47 0,-6 4-17 0,-1 18-29 16,-9 1-8-16,-4-3-10 15,5 5-4-15,5-20-50 16,4 0-68-16,13-23-146 16,3-13-158-1,6-26 221-15</inkml:trace>
  <inkml:trace contextRef="#ctx0" brushRef="#br0" timeOffset="-1679.14">22492 11839 1137 0,'-12'11'169'0,"-9"5"232"0,-4 11-301 0,-3 4 1 0,-10 10-23 0,1 0-5 0,11 2-17 16,11-7-14-16,22-4-30 15,12-2-11-15,17 1-7 0,2-2-1 16,3-6 4-16,5-5 1 16,-1-9 2-16,6-7 1 0,-2-4 4 15,-5-11 2-15,-6-9 4 32,-7-1 5-32,-13-7 6 0,-9-3 16 15,-14 4 26-15,-3 2 10 16,-12 12 3-16,-2 10-18 15,-5 21-36-15,0 12-16 16,0 23-15-16,8 2-1 0,12 4 0 16,7-2-1-16,23-17-20 15,6-10-23-15,18-13-79 16,8-11-71-16,21-16 108 16</inkml:trace>
  <inkml:trace contextRef="#ctx0" brushRef="#br0" timeOffset="-1346.06">23857 11451 1609 0,'-22'-20'148'0,"-3"6"105"0,-1 6-90 0,-4 9-55 0,0 12-21 0,-4 18-19 0,-1 10-8 16,5 22-16-16,2 12-14 15,9 22-22-15,11 9-5 16,13 8-6-16,4-4-1 0,4-4-15 15,-7-10-23 1,2-9-84-16,-8-7-79 0,-11-11 106 16</inkml:trace>
  <inkml:trace contextRef="#ctx0" brushRef="#br0" timeOffset="-888.92">23280 12147 1769 0,'7'-24'81'0,"9"5"12"0,8-1-36 0,15 7-12 0,12 0-1 0,21 5 5 16,9 1 0-16,4 7-17 0,2 0-4 16,-15 7-8-1,-4-2-7-15,-16 0-2 16,-6 1 2-16,-24 1 26 15,-5-3 19-15,-23-2 14 16,-8-2-1-16,-13-2-26 0,-9 1-25 16,0 1-31-16,1 6-12 15,0 16-28-15,2 13-7 16,11 12-14 0,3 8-3-16,17-7 6 0,10-6-5 0,10-23 23 15,7-9 11 1,6-20 24-16,4-6 15 0,1-12 27 15,-6-5 12-15,-3-8 23 16,-3 1 9-16,-8 3 5 16,-1-1-7-1,-10 17-22-15,-5 7-7 0,-8 22-32 16,0 16-6-16,-4 10-6 16,1 10-12-1,9-4-63-15,2-7-52 0,16-14-178 16,8-7-152-16,12-12 257 15</inkml:trace>
  <inkml:trace contextRef="#ctx0" brushRef="#br0" timeOffset="-683.17">24382 11921 1432 0,'-14'41'68'0,"-6"0"49"0,-7-1-91 0,11 8 4 0,3 0 7 0,15-6-2 0,12-2-8 0,11-13-20 15,10-5-29-15,1-11-88 16,-2-8-89-16,5-6 103 16</inkml:trace>
  <inkml:trace contextRef="#ctx0" brushRef="#br0" timeOffset="-316.23">24704 11372 910 0,'-9'4'308'0,"-7"16"-171"16,2 2 251-16,-4 11-311 0,6 3-42 0,2 2 0 0,2-1 1 0,8 4-7 0,5 9-5 0,1 15-4 0,4 4-6 0,-7 15-10 15,0-5-3-15,-3-2-54 16,0-1-21-16,5-21-23 16,3-6-42-16,11-21-23 15,1-12-47-15,13-18 103 16</inkml:trace>
  <inkml:trace contextRef="#ctx0" brushRef="#br0" timeOffset="-128.99">24485 11732 984 0,'0'16'89'0,"12"3"200"0,28-10-260 0,14-3 21 0,20-6 15 0,6-8-9 0,15-6-29 16,-2-3-7-16,-10-8-392 15,3-2 275-15</inkml:trace>
  <inkml:trace contextRef="#ctx0" brushRef="#br0" timeOffset="2254.24">20121 16029 454 0,'0'0'122'0,"2"-4"134"0,-1 2-8 0,1 0-37 0,4-1-27 0,-6 0-35 0,3 0-19 0,-3 0-17 16,4 1-4-16,0 7-28 15,-1 3-10-15,-1 14-35 16,3 5-15-16,1 18-21 15,-4 9-6-15,2 8-3 16,1 2 3-16,-3-2 2 16,-1-4 1-16,-1-12 2 15,2-8 2-15,-2-15 4 16,1-7 1-16,-1-19 1 16,0-13 1-16,4-20 4 15,2-11 3-15,3-20 2 16,-1-2 0-16,10-15 7 15,-1 1-2-15,2-1-2 16,5 13-3-16,-6 24-13 0,-6 19-3 16,-5 28-5-16,1 12-3 0,2 31-4 31,-2 12 1-31,3 16 3 0,0-2 2 16,3-12 2-16,8-14 0 15,3-21 1-15,4-11 1 16,2-21 3-16,2-10 3 0,-1-20 2 15,3-5 2 1,-4-17 4-16,-2-1 3 16,-9 9 4-16,1 7-2 15,-9 25-4-15,-1 14-4 16,-8 33-9-16,-1 18 1 16,-2 36-4-16,-3 12-1 0,-7 12 1 15,4 2-2-15,1-11-49 16,5-11-63-16,16-23-234 15,5-11 201-15</inkml:trace>
  <inkml:trace contextRef="#ctx0" brushRef="#br0" timeOffset="2605.55">21061 16171 1526 0,'2'3'149'0,"0"8"148"16,-4 13-229-16,2 14-31 0,2 9-35 0,2 10-2 0,11-3-3 0,0-4 0 0,9-14-3 0,3-9 1 15,1-24-1-15,5-6 3 16,4-24 3-16,4-9 5 16,-4-10 32-16,3-3 22 15,-15-1 47 1,-6 1 14-16,-11 10-1 0,-8 6-12 15,-6 22-34-15,-1 11-18 0,3 26-35 16,-4 15-13-16,6 18-14 16,2 7 0-16,6 10 2 15,15-2-1-15,9-13-2 16,13-7-11-16,2-19-50 16,-1-15-41-16,-4-18-148 15,-5-15 141-15</inkml:trace>
  <inkml:trace contextRef="#ctx0" brushRef="#br0" timeOffset="2970.93">21973 15908 1374 0,'5'24'164'0,"-2"2"108"0,-1 4-113 0,-2 0-17 0,0 5-59 0,-2-3-15 0,-6 9-19 15,4 3-9-15,-7 9-17 16,-2 10-10-16,3 11-12 16,4 4-1-16,11-4-7 15,7-3 1-15,15-16-4 16,6-9-2-16,5-23-6 16,6-10-13-16,13-24-95 15,3-14-57-15,13-21 91 16</inkml:trace>
  <inkml:trace contextRef="#ctx0" brushRef="#br0" timeOffset="15683.37">15622 12285 668 0,'0'-1'74'0,"2"-1"61"0,1-4-42 0,0-5-24 0,2 1-1 0,1-2 4 16,-1-1-4-16,1 5-14 0,-5 7-9 0,1 15-26 0,3 11-5 16,7 15-14-16,14 2-8 0,23-1-136 15,14-11 102-15</inkml:trace>
  <inkml:trace contextRef="#ctx0" brushRef="#br0" timeOffset="22351.24">18380 16704 43 0,'-10'16'4'0,"2"-3"5"0,3-7-10 0</inkml:trace>
  <inkml:trace contextRef="#ctx0" brushRef="#br0" timeOffset="23022.4">18321 16712 155 0,'-16'-9'44'0,"1"-2"45"0,0 3 37 16,4 6 25 0,5 4 39-16,0 4 5 15,3 4-31-15,1 1-20 16,2-2-34-16,0-1-9 16,2 1-15-16,9 2-10 15,-3 0-23-15,3-3-14 16,0 0-24-16,4 2-7 15,4-6-7-15,5 4-3 16,8-3-3-16,4 3-1 0,13 1 2 16,1 1 2-16,10 4 10 15,8 7 4-15,5-9 45 16,7 2 15-16,-9-3 3 16,-8-6 4-16,-14-2-32 0,-14 0-13 15,-21-1-4 1,-12-2-5-16,-9-6-18 15,-15 1-13-15,-28-4-36 16,-18 4-18-16,-22 3-3 16,-5-1 12-16,-3 1 29 15,5 1 15-15,11 1 16 16,5 1 5-16,1 6 10 16,5-4 5-16,13 5 0 15,3-3-2-15,18-1-6 0,7-1-3 16,16-1-11-1,13-2-5-15,13 2-8 0,15-2-1 16,31-4 1-16,13-5 1 0,19-2 4 16,8-3 1-1,-2 1 8-15,2-1 10 0,-6-7 14 16,6 6 6-16,-18 0 6 16,-14 1-3-16,-18 8-11 15,-22 0-1-15,-29 6-7 16,-9 0-2-16,-40 1-43 15,-21 9-27-15,-25 4-26 16,-6 2-4-16,-2 7 36 16,1 3 13-16,-7-3 15 15,4-1 2-15,18 0 3 0,10-1 10 16,42-7 3 0,19-6-2-16,26-5-1 15,18-8-2-15,38-3 3 16,20-3 4-16,22-4 4 15,3-3-3-15,3-7 12 16,1-2-59-16,5-11 34 16</inkml:trace>
  <inkml:trace contextRef="#ctx0" brushRef="#br0" timeOffset="35238.29">13219 17939 928 0,'-22'10'75'0,"3"-1"63"0,3-9-130 0,1-5-31 0,10-18-71 15,2-6-12-15,3-9 23 0,5-1 32 16,2 4 89-16,-3 8 38 0,0 13 44 15,-4 13 6-15,0-2-10 16,5-1-7-16,-2 17-10 16,0 0 1-16,8 7 4 15,7-4-5-15,15 0-11 16,8 4-7-16,30-4-23 16,9 4-13-16,15-4-26 15,11-2-11-15,6 1-10 16,11 0-1-16,31-2-6 15,10-2-4-15,5-9-3 16,11-6 0-16,0-10 7 16,0-8 5-16,-13-3 9 15,-3 0 15-15,-16 6 22 16,-7 0 8-16,-20 11 4 16,-25-2-11-16,-31 9-20 0,-13-1-8 15,-28 2-13 1,-15 3-10-16,-34 7-34 0,-17-2-6 15,-28 9 0-15,-9 1 5 16,-25 4 17-16,-6-3 3 0,-10-1 7 16,-8-2 2-1,0-2 22-15,-14-3 4 0,-16-4 2 16,-6-1-7 0,-15-6-58-16,-9 0-44 15,3 11-54-15,-3 3 7 16,31 10 79-16,15-4 53 0,38-4 72 15,17-3 4-15,38-8-13 16,22-5-3-16,27 0-1 16,11-2 24-16,38 2 36 15,9-3 14-15,45 6 2 16,20-1-25-16,41-1-51 16,29-1-22-16,27-1-38 15,28-7-44-15,20-8-145 0,21-5 122 16</inkml:trace>
  <inkml:trace contextRef="#ctx0" brushRef="#br0" timeOffset="50676.27">11550 10333 358 0,'-28'19'73'0,"-5"0"104"0,7-6-66 0,3-2 10 0,9-8 17 0,1-2 1 0,7-1-18 0,-4-1-11 0,5 1-24 15,-2 1-17-15,3 4-34 0,0 1-13 0,2-2-9 0,4-1 7 0,13-5 23 16,17-3 15-16,4-3 15 16,8 2-2-16,12-2-19 15,-15 5-12-15,15 3-17 16,6 3-7-16,6 4-6 16,8-4-2-16,13 0-4 15,9 3-1-15,2-4-1 16,-7 3 1-16,-13 4 3 15,-9-4 2-15,-14 3-3 16,1-2 0-16,-17 2-2 16,-4 1 2-16,-22-6-75 0,-2 1-74 15,-13-9 80 1</inkml:trace>
  <inkml:trace contextRef="#ctx0" brushRef="#br0" timeOffset="51078.29">12380 10147 738 0,'8'6'117'0,"0"5"106"0,-2 2-13 0,-1 0-59 0,-4 1-26 0,1-2-32 16,1 3-7-16,5-3-12 0,-2 1-4 0,7 3-18 16,4 1-8-16,9 0-7 15,0 2-3-15,4 0-6 16,3-5-6-16,-6 2 10 16,-6 0 4-16,-7 3 11 15,-6-2 3-15,-10 7-11 16,-10-1-5-16,-12 3-13 15,-4 0-4-15,-13-2-6 16,-5-3-2-16,-5 2-4 16,-2 1-3-16,-3 4-10 15,-8 4-16-15,-10 1-69 16,-4 3-71-16,1-1-421 16,8 4 360-16</inkml:trace>
  <inkml:trace contextRef="#ctx0" brushRef="#br0" timeOffset="72418.48">15248 11476 285 0,'0'5'81'0,"0"5"103"0,0-1-16 0,0-3-18 0,0 1-14 0,3-6-23 0,5-1-10 0,3-3 1 0,0-3-2 0,-1 3-11 16,1 1-10-16,3 5-29 16,3 5-12-16,-1 6-19 15,5-1-6-15,5 1-6 16,7 0 0-16,13-4 1 16,5-5 7-1,2-5 13-15,-1-4 4 16,0-5 3-16,4-4-5 0,5-1-10 15,2 1-2-15,2 4-4 16,-3 3-2-16,-10 6-4 16,-5 1-2-16,-19 9 2 15,-9-1 2-15,-14 4 5 16,-10-1 1-16,-14 1 0 16,-8 0-2-16,-17-2-4 15,-1-2-2-15,-17 1-3 16,-3-7-3-16,-10-2-7 15,-6-1-9-15,-10-3-6 0,-7-2 0 16,0-2 3 0,7-1 7-16,26 0 3 0,16 0-1 15,30 6-3-15,16 2-2 16,-3 0 1 0,18 0 2-16,17 7 7 15,8-1 6-15,20-1 4 16,11 1 1-16,19-3-5 0,-4 2-1 15,3-4-2-15,-9-1 0 16,-8 4 0-16,1-3-1 16,-9-1-10-16,-9 0-36 15,-20 2-287-15,-7 3 226 0</inkml:trace>
  <inkml:trace contextRef="#ctx0" brushRef="#br0" timeOffset="77409.69">16939 16507 744 0,'5'-14'117'16,"0"11"127"-16,-5 4-43 0,-11 14-47 0,-2 8-23 0,2-2-50 0,2-2-18 0,10-5-12 0,13-2-4 15,8-2-6 1,2-5-4-16,12-2-15 15,2-3-2-15,3-2-8 16,7-1-2-16,-6 1-4 16,-1 2 0-16,-6 4-1 15,-7 5 1-15,-9-1 3 0,-13 1 4 16,-9 1 2-16,-11-1 1 16,-13-5-3-1,-4 0-1-15,-6-4-6 16,-5-1-1-16,-7-2-3 15,-2-5 0-15,-7 0-1 16,1-2-1-16,10 1 0 16,1 6 0-16,21 3-2 0,11 4-3 15,19 7 0-15,15 2 3 16,18 1 3-16,9 5 7 16,12-5 4-16,1 1 0 15,1-3-4-15,1 1-1 16,1 1-3-16,1 3 0 0,-4-4 2 15,-9 0 0-15,-21-6 5 16,-8 0 5-16,-22-1 5 16,-14-3 1-16,-24 5-3 15,-11-5-6-15,-13 0-6 16,-2-1-4-16,-4-5-7 16,3-3-8-16,7-4-6 15,11-4 1-15,24 4-1 16,16 3 4-1,27 7 3-15,13 4 1 0,14 3 8 16,12 2 2-16,2 1 1 16,6-7 0-16,0 5 0 15,1-5 1-15,-8 0 12 16,-11 0 4-16,-24 2 8 16,-12-1 2-16,-30 4-10 15,-7-3-2-15,-23-2-7 0,-9-3-6 16,-10-1-16-16,0-9-4 15,6-6-7-15,2 1 0 0,17-6 11 16,4 5-1-16,26 2 2 16,10-2-1-16,18 4 3 15,11 4 2 1,6 3 9-16,3 5 3 16,8 7 1-16,-3-1 2 0,-2 6-2 15,-1 1 0 1,-12 1 1-16,-5 0 2 15,-19 1 1-15,-3-1-1 0,-9-5-13 16,-5 2-36-16,-7-9-134 16,-6-2-152-16,7-10 173 15</inkml:trace>
  <inkml:trace contextRef="#ctx0" brushRef="#br0" timeOffset="101688.31">12647 13410 448 0,'-4'1'128'16,"1"7"105"-16,-8 5-93 0,-1 3-43 0,-3-1-59 0,1-2-19 0,2 0-16 0,-3-1 21 0,3-1 41 16,-1-3 20-16,-4 2 28 15,-1-1-14-15,-5-1-29 0,-4 2-17 16,-3 2-21-16,-6 4-9 15,-10-2-13 1,2 2-3-16,-8-4-4 16,0 1-3-16,3 6-1 0,8 6-4 15,8 21-4-15,7 8 0 0,12 29 0 16,3 13 0-16,6 24-17 16,4 10-20-16,1 7-28 15,-3 0 1-15,3-17 21 16,0-8 23-16,3-32 31 15,2-12 0-15,12-22 0 16,3-10-1-16,15-19-1 16,5-2-2-16,13-11 0 15,9 1 13-15,6-10-315 16,3-4 228-16</inkml:trace>
  <inkml:trace contextRef="#ctx1" brushRef="#br0">12390 14962 0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7:48:49.9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3643 1928 761 0,'-1'11'95'0,"-6"1"97"0,4 1-20 16,2 1-47-16,-1-1-18 0,8-1-40 0,10 1-9 0,16-1 9 0,7-4 9 15,18-3 8-15,25-3-7 16,24-7-4-1,4-1-7-15,10-7-19 0,-3-4-8 16,-2-5-23 0,-1 0-4-16,-10 3-4 15,-13 0 6-15,-29 3-56 16,-13 3-65-16,-21-1-344 0,-3 1 273 16</inkml:trace>
  <inkml:trace contextRef="#ctx0" brushRef="#br0" timeOffset="246.92">4732 1573 1212 0,'12'3'114'0,"6"2"71"0,5-5-17 0,9 6-1 0,14 8-26 0,-4-1-19 0,18 6-55 15,-6 1-14-15,-5-3-16 16,1 9-6-16,-10 2-7 15,-7 4-2-15,-22 9-5 16,-11 0 2-16,-24 11 2 16,-12 1-3-16,-19 10-5 15,-2 2-16-15,-9-3-58 16,3-10-38-16,6-24-84 16,16 2-48-16,22-30 128 15</inkml:trace>
  <inkml:trace contextRef="#ctx0" brushRef="#br0" timeOffset="732.61">6150 1574 1417 0,'-2'11'141'0,"-2"2"75"0,4 18-26 0,-8-2-31 0,3 10-60 0,5 5-35 15,2 1-52-15,9 0-11 16,-2 3-1-16,1-6-2 16,1-5-4-16,1-3-26 15,4-13-94-15,3-6-93 0,3-19 111 16</inkml:trace>
  <inkml:trace contextRef="#ctx0" brushRef="#br0" timeOffset="896.05">6115 1404 1627 0,'-20'22'124'0,"-1"-5"133"15,13-9-224-15,4-8-49 0,4-20-177 0,11-12 127 0</inkml:trace>
  <inkml:trace contextRef="#ctx0" brushRef="#br0" timeOffset="1684.26">6486 1648 1116 0,'13'46'42'0,"-1"-3"17"0,-2 1 15 0,-5-8 6 0,-2-3-11 0,-8-6-31 0,2-5-15 16,1-8 16-16,-4-6 10 16,4-8 13-16,2-8 10 15,0-11 10-15,5-6 6 16,0-11 3-16,4-7-10 16,7 2-31-16,1 3-16 0,9 12-19 15,4 11-5 1,0 14-9-16,-2 2-1 0,5 14-3 15,-4-1 1 1,-4 10 2-16,2 1 0 16,-4 0 2-16,-4-1 0 15,3-9 1-15,-1-8 1 0,-1-9 1 16,2-6 0-16,0-12-1 16,-1-1 0-16,6 2-1 15,-2 5-1-15,0 3 0 16,-1 6 0-16,-4 1-2 15,-2 4 0-15,2 8 0 16,-2-7 0-16,5 1 3 16,3-4 0-16,-3-11 1 0,4-1 1 15,0-8 9 1,0-3 3-16,-2 4 5 16,2-7 1-16,0 11-12 15,1 9-5-15,5 8-8 0,2 12-5 16,-8 20 4-16,-4 11 1 15,-9 28 3-15,-6 12 1 16,5 32-7-16,-7 13-27 16,7 12-17-16,-5-7 1 15,0-27 6-15,0-26 25 0,-8-30 18 16,0-13 1 0,-7-29 11-16,6-12 3 0,-7-33 2 15,3-17 0-15,-4-38-7 16,-6-23-1-1,3-28-3-15,1-10-2 0,9-5-5 16,13 21-4-16,14 33 10 16,9 20 6-16,5 48 7 15,-1 17 0-15,-5 30-9 16,-1 14-4-16,-14 16 1 16,-5 11 3-16,-10 7 2 15,-6 1 1-15,-16 4 1 16,-12 1-12-16,-7-5-53 15,-5-8-49-15,4-20-225 16,6-14 192-16</inkml:trace>
  <inkml:trace contextRef="#ctx0" brushRef="#br0" timeOffset="2997.37">7906 783 1116 0,'16'15'179'0,"-2"17"250"15,0 15-260-15,-6 19-8 0,-8 12-23 0,-3 12-36 0,-7 7-27 0,-4 14-45 0,2 4-12 0,7 0-12 16,6-12-3 0,21-23-7-16,15-20-3 15,13-24-3-15,9-7 0 0,1-20 3 16,1-9 3-16,2-17 6 15,0-13 3 1,-1-13 5-16,-5-7 5 16,-12-7 21-16,-11 2 13 15,-23 9 13-15,-11 8 5 16,-21 22-9-16,-11 7-17 0,-4 22-24 16,-2 15-14-16,7 27-17 15,1 10 1-15,9 7-2 16,10-1 1-16,18-16 1 15,5-4-2-15,17-20-3 16,7-7-9-16,8-21-55 16,11-6-15-16,12-21-37 0,0-5-13 15,4-11 26-15,0-9 11 16,-11-1 49-16,-11 1 26 16,-16 8 34-1,-12 11 12-15,-13 24 34 0,-4 12 13 16,-4 22 21-1,-6 13 4-15,1 8-13 0,-6 0-8 16,0-3-14-16,0-4-11 16,2-15-19-16,4-6-4 15,4-13-1-15,1-8 2 16,3-15 4-16,5-7 0 0,6-16-7 16,2-6-5-16,7-8-7 15,2-3-2-15,10 9-5 16,5 12 0-16,-3 16-3 15,6 14 3 1,0 13 2-16,-1 10 2 16,-10 8 5-16,-7 0 2 15,-11-4 2-15,-6-1 1 0,-5-6 1 16,-1-10-1-16,-1-6 2 16,6-4-1-16,-3-15-1 15,7-5-1-15,2-4-5 16,1-4-1-16,8 5-4 15,2 7-3-15,-3 17-4 16,-4 6-1-16,0 22 3 16,-3 11 3-16,7 2 5 15,1 2 1-15,0-14-1 16,5-4-1-16,8-17 0 16,-4-5-1-16,9-12 3 15,-2-6 3-15,4-7 2 16,-1-2 1-16,-3-4 3 15,-6 1 3-15,-10 6 7 0,-5 7 3 16,-9 6 19-16,-8 7 1 16,-13 0-7-16,-3 4-6 0,-9 8-22 15,-3 0-7 1,3 14-11-16,4 1-1 16,8 7-4-16,9 5 1 0,12 1 5 15,9-4 1-15,8-5 5 16,5-4 1-1,-3-4 3-15,0-5 0 0,-2-7 4 16,2-1 0-16,0-8 1 16,3-4 1-16,-2-5-7 15,0-2-1-15,6-1-2 16,-4 0 0-16,-4 5 4 16,1 1 0-16,-8 1 0 15,-1 4-1-15,-6 3 0 16,-1 0 1-16,2 5 1 15,-8-2 1-15,2-1 0 16,0-2-1-16,1 0 2 0,-5 0 0 16,6 0 0-1,-4-2 0-15,4-4 0 16,1 1-2-16,-1-4 1 16,2-2-1-16,7-4 3 15,-2-2 4-15,2 0 2 16,3-2 1-16,-4 8-6 15,1 4-5-15,-12 11-5 0,2 2-3 16,-7 16 2 0,-1 2 2-16,0 2-8 0,0 0-17 15,7-14-70-15,9-2-44 16,9-18-105-16,5-8 122 16</inkml:trace>
  <inkml:trace contextRef="#ctx0" brushRef="#br0" timeOffset="3303.28">10843 693 2094 0,'0'0'0'0,"0"8"-3"0,2 31-8 0,9 13 15 0,-5 30 57 0,5 11 15 0,-1 19 8 0,-1-1-14 0,-6 4-46 15,1-3-29-15,4-8-109 0,-8-8-90 0,6-9 97 16</inkml:trace>
  <inkml:trace contextRef="#ctx0" brushRef="#br0" timeOffset="3977.76">10719 1573 1124 0,'22'-14'177'0,"-3"1"267"0,14 7-332 16,11-1-29-16,-1 4-25 0,1-3-16 0,0 0-18 0,0-2-18 0,7 0-6 0,2-2-65 0,4 2-35 0,-2 2-59 15,-3 5-13-15,-11 2 54 16,-3 4 32-16,-20 6 67 0,-9 0 39 15,-15 2 73-15,-13-1 38 16,-11 1 55-16,-10-1 6 16,-4-1-35-1,0 2-41-15,-3 4-64 16,6 9-31-16,8 4-27 16,9 1-2-16,18-10-13 15,9-2-5-15,19-18 3 0,13-1 4 16,6-17 16-16,1-7 5 15,-2-6 5-15,-4 0 2 16,-9 5-3 0,-5 3 1-16,-8 3-6 15,-3 8-6-15,0 16-2 0,-8 12-4 16,0 22 3-16,5 10 3 0,-5 6-8 16,13 1-10-16,14-11-15 15,2-7-2 1,17-17 11-16,-4-4 12 0,0-14 19 15,-8-3 7-15,-2-14 13 16,-5-11 7-16,-1-18 17 16,2-18 3-16,-4-34 0 15,0-18-5-15,-8-39-11 16,1-15 0-16,-7-14-11 16,-1 4-1-16,3 41 11 15,-3 34 0-15,-2 58-9 16,-6 30-3-16,-4 37-22 15,-1 21-8-15,-9 46 4 16,4 18 0-16,-5 26-23 16,0 4-39-16,-3 7-146 15,1 5-62-15,5-6 129 16</inkml:trace>
  <inkml:trace contextRef="#ctx0" brushRef="#br0" timeOffset="4247.16">11754 1440 1626 0,'1'0'59'0,"12"-14"-13"0,22-8 84 0,-4 1-13 0,7 7-13 0,-2-1-15 0,-6 11-52 16,2 4-23-16,-2 16-15 15,-5 11-4 1,2 19-1-16,-3 6-1 0,-7 14 4 16,-3 6 1-16,-3-4-34 15,-1-1-31-15,1-17-113 16,1-6-81-16,12-12 141 16</inkml:trace>
  <inkml:trace contextRef="#ctx0" brushRef="#br0" timeOffset="4403.07">12169 1107 1566 0,'-35'-25'148'0,"3"5"177"0,7 12-293 0,3-3-47 15,14-3-54-15,5-1-41 0,12-2-242 0,14 4 218 0</inkml:trace>
  <inkml:trace contextRef="#ctx0" brushRef="#br0" timeOffset="4936.14">12347 1314 1525 0,'0'13'-73'0,"0"61"171"0,1-8-48 0,3-3 2 0,5-11 2 0,2-5-5 16,6-15-34-16,2-5-5 15,5-8-5-15,4-10-1 16,7-6 9-16,1-11 12 16,2 4 26-1,-1-18 17-15,-12-5 25 16,-2 2 8-16,-15-16 9 0,-8 0-8 16,-15-5-29-16,-11-5-22 15,-5 10-42-15,-7 5-15 16,-2 22-10-16,3 9 0 0,7 10 0 15,8 1 1-15,11 5-6 16,11 0 1-16,17-1 4 16,11 1 3-16,13 1 11 15,3 3 1-15,4 2 1 16,-1 7 2-16,-4 6 5 16,-4 1 1-16,-1-4 0 15,-3-3-1-15,-8-9-2 16,-9-2 0-16,0-8 2 15,-4-1 0-15,-6-10 1 16,1-8 1-16,4-8 0 16,0-3-7-16,12 7 16 15,-3 3 8-15,6 10-3 16,-1 13 5-16,-2 15-8 0,4 20-3 16,-9 17 6-16,-4 3 3 15,-2-5-10-15,0-7-12 16,10-18-43-16,9-9-25 0,8-23-89 15,8-6-77 1,10-12 131-16</inkml:trace>
  <inkml:trace contextRef="#ctx0" brushRef="#br0" timeOffset="5861.42">14822 1497 497 0,'-11'-13'97'0,"0"-1"124"0,-5-2 7 0,4 5 15 0,-3-1-4 0,-4 1-12 16,10 8-11-16,-10-5-37 0,3 3-34 15,-7 7-82-15,-4-2-29 16,0 20-38-16,0 7-9 16,5 14-4-1,6 8-1-15,13 3 2 16,8-6-1-16,20-9 3 15,13-5 0-15,14-19 6 16,8-10 4-16,3-13 7 0,-6-9 5 16,-10-14 6-16,-12-9 3 15,-11-21-2-15,-4-12 3 16,-15-21-1-16,0-8-2 16,-13-19 0-16,-2-3-5 15,-2-3-7-15,7 12 2 0,3 40 12 16,1 23 8-16,1 48 0 15,-10 23-4-15,-2 38-11 16,-4 24-8-16,5 33 2 16,8 14 0-16,3 11 2 15,3 12 1-15,13-6-1 16,7-6 0-16,14-29-5 16,0-23-1-16,6-27-4 15,-2-11-2-15,0-21-2 16,2-11 1-16,-6-21 7 15,-3-11 7-15,-3-16 9 16,-2-8 4-16,-14-16 4 16,0-1 2-16,-15-18 0 0,-4 3-5 15,-8 21-4 1,-1 13-4-16,-3 39-16 16,-4 24-2-16,3 26-7 15,-2 11-1-15,14 12 9 16,5-2 1-16,12-6 0 0,14-9 1 15,13-11 2-15,10-11-5 16,16-12 2-16,-1-9 1 16,1-16-1-16,-2-10-10 0,-12-21-66 15,1-7-55 1,0-21-188-16,0-15 176 16</inkml:trace>
  <inkml:trace contextRef="#ctx0" brushRef="#br0" timeOffset="6062.81">15912 638 1855 0,'-11'33'115'0,"-1"33"99"0,-6 8-69 15,4 30-10-15,1 16-22 0,7 0-57 0,8 11-18 0,6-2-17 0,-4-4-5 16,6-15-13-16,1-7-25 15,-3-17-74-15,1-8-35 0,2-19-191 16,0-11-173-16,2-28 288 16</inkml:trace>
  <inkml:trace contextRef="#ctx0" brushRef="#br0" timeOffset="6634.61">15777 1383 1708 0,'0'-4'109'0,"4"1"116"0,12 3-122 0,9 1-10 0,15 4-14 16,12 0-30-16,16-4-39 15,15 2-9-15,9 7-3 16,2 4 2-16,-4 10 4 16,-12-4 14-16,-18 4 17 15,-13-2 7-15,-22-5 13 16,-19 4 0-16,-20-5-3 15,-13 1-7-15,-14 2-18 0,-8 0-16 16,2 12-24-16,3 2-12 16,9 8-16-16,7-1-6 15,20-12-1-15,16-4 8 0,17-19 15 16,10-5 10-16,6-16 14 16,0-11 4-16,3-9 1 15,3-4 11-15,-1-1 24 16,-5 2 17-16,-8-8 21 15,-3 1-9-15,-14 8-32 16,-5 8-18-16,-11 28-24 16,-9 13-6-16,-6 19 5 15,-2 11 0-15,-2 5 3 16,6 1-1-16,15-17-4 16,11-4-1-16,17-14 1 15,3-9 3-15,13-6 7 16,-2-9 3-16,5-9 3 15,0 2 0-15,-10-6 11 16,-1 6 0-16,-11 5-5 0,-7 3-3 16,-9 17-16-1,-4 12-2-15,-7 15-1 0,0 8-10 16,-7-2-38 0,12 1-34-16,11-14-116 15,7-7-66-15,15-12 146 16</inkml:trace>
  <inkml:trace contextRef="#ctx0" brushRef="#br0" timeOffset="6796.93">17053 926 1513 0,'-14'-30'149'0,"-4"3"284"0,14 19-433 0,-3-3 0 15,1-3-53-15,6 0-75 0,9-11 74 0</inkml:trace>
  <inkml:trace contextRef="#ctx0" brushRef="#br0" timeOffset="6976.77">17412 620 1788 0,'12'70'105'0,"-6"13"67"0,0 20-47 0,-1 12-27 16,0 0-6-16,10 2-26 0,-7 9-45 0,-3 3-16 0,-13 7-15 31,-14 1-30-31,-3 0-115 0,0-9-378 0,9-7 325 16</inkml:trace>
  <inkml:trace contextRef="#ctx0" brushRef="#br0" timeOffset="17360.72">15333 12572 459 0,'-8'-7'64'15,"4"-4"70"-15,-4 0-12 0,5-4-14 0,-1 1-16 0,-3-6-36 0,3 2-16 0,-2-1-17 0,1 2 6 0,5 1 34 16,0-6 18-16,5 5 24 0,1-1 12 16,-1 9 6-16,5 3-7 15,1 14-2-15,-4 7-14 0,5 20-33 16,-3 4-12-16,-4 18-31 15,3 9-8 1,-7 9-10-16,2 2-2 0,-4 8-3 16,-2 2 0-1,-5 4-25-15,3-1-20 0,-4-13-8 16,5-12 1-16,-4-29 27 16,4-14 22-16,-4-15 16 15,-2-9 8-15,-1-18 17 0,-3-4 8 16,5-14 9-1,1-3-3-15,11-8-2 16,6 2-2-16,15 0-2 16,11 7-3-16,7 17-16 0,17 10-9 15,-2 22-15-15,3 10-1 16,-12 19 0-16,-8 3 1 16,-12 5-4-1,-9 4 0-15,-11-4 1 0,-6 3 2 16,-13-3 8-16,-8-4-2 15,-18-7 0 1,-5-8-5-16,-18-15-25 0,0-7-20 16,-6-16-40-16,4-6-21 0,16-8-31 15,7-4-37 1,20 4-180-16,11-2 206 16</inkml:trace>
  <inkml:trace contextRef="#ctx0" brushRef="#br0" timeOffset="17841.32">15956 13019 945 0,'8'-10'125'0,"3"4"102"0,0 4-13 0,4 13-60 0,-1 2-33 0,2 8-58 0,7-1-26 0,13-3-28 16,4-2-3-16,12-7 3 0,0-7 6 0,-9-9 18 15,-6-6 10-15,-10-5 20 16,3-5 3-16,-14-2-2 15,-5-1-4-15,-11 2-15 16,-9-1-7-16,-17 12-12 16,-4 2-10-1,-30 12-11-15,-15 0-5 0,-4 15-9 16,2 11 3-16,26 13-2 16,13 7-2-16,24 6 1 15,12 0 0-15,18 0 1 16,11 3 3-16,20-5 2 15,7-1 2-15,12-4 0 16,5-8 1-16,-4-7 2 16,-12-6-46-16,-2-18-137 15,-4-6-142-15,8-20 154 16</inkml:trace>
  <inkml:trace contextRef="#ctx0" brushRef="#br0" timeOffset="18363.84">16993 13115 1553 0,'-3'-5'142'0,"-5"1"103"0,3-4-16 0,-14-5-51 0,-8 4-27 0,-3-4-63 16,-8 2-28-16,-7 9-31 0,4 5-17 0,-2 16-11 0,5 11-3 15,10 15-7-15,4 7 0 0,8 4-1 16,5 0-2-16,11-14 0 16,7-4 0-16,10-19 3 15,4-11 3 1,4-15 5-16,2-5 1 16,7-17 3-16,3-5 5 0,2-14 10 15,8 4 8-15,-7-1 10 16,-2 2 2-16,-4 15-3 15,-16 4-3-15,-9 18-7 16,-2 6-5-16,-15 14-6 0,8 9-13 16,-5 23-6-1,-5 6-2-15,-2 22-18 16,-12 8-9-16,-7 29-44 0,-12 9-31 0,-7 18-47 16,2 1 14-16,7-21 48 15,10-13 37 1,13-36 96-16,14-14 24 15,11-33 36-15,17-9 13 16,28-23-9-16,11-20-9 0,15-17-35 16,2-14-14-1,2-17-26-15,2-7-13 16,15-22-97-16,18-8-99 0,23-48 107 16</inkml:trace>
  <inkml:trace contextRef="#ctx0" brushRef="#br0" timeOffset="23785.8">18540 13258 859 0,'0'0'103'0,"-4"-1"37"0,-1 1 84 0,-8 3 8 0,1 7-20 0,-1 5-48 0,4 7-17 0,4-1-44 0,3 4-29 0,6-11-18 16,7 7-5-16,7 2-10 15,9 4-1-15,2 14-19 16,-7 2-8-16,-10 9-5 16,-7 5-1-16,-16 10-21 15,-8 0-28-15,-9-3-130 16,-1-2-116-16,-1-16 152 0</inkml:trace>
  <inkml:trace contextRef="#ctx0" brushRef="#br0" timeOffset="24309.19">19044 12306 1360 0,'1'0'47'0,"2"13"44"0,7 18 37 0,6 23 29 0,-2 15-29 0,-1 21-64 0,-1 8-25 0,-6 14-25 0,-4 4-7 0,0 12-35 16,-2 5-34-16,0 1-36 15,0-8-10-15,0-24 25 16,-4-15 34-16,-3-29 38 16,-4-9 13-16,-2-31 34 15,3-9 17-15,-5-29 29 16,10-12 4-16,5-14-13 16,9-4-4-16,15-1-4 15,3 6 3-15,11 1-3 16,4 9-9-16,7 13-22 0,3 4-11 15,2 18-10 1,-2 5-4-16,0 11-3 16,-5 6 3-16,-18 6 7 15,-9 6 5-15,-29 7 8 16,-15 4 0-16,-28 12-4 16,-13-2-7-16,-6 2-19 0,2-8-14 15,7-13-40 1,10-11-25-16,10-21-80 0,6-11-53 15,20-21-271-15,14-10 277 0</inkml:trace>
  <inkml:trace contextRef="#ctx0" brushRef="#br0" timeOffset="24718.95">19867 13180 1458 0,'3'41'107'0,"2"9"37"0,-2 7 2 0,-1 6-52 0,-2-2-35 0,1-4-38 0,1-6-7 0,-2-6-8 16,0-7 0-1,0-13-1-15,-3 1 0 16,1-15 4-16,2-10 3 15,-4-2 26-15,-1-15 17 16,2-11 12-16,1-11 4 0,0-20-18 16,2-7-15-1,5-20-21-15,11 2-7 16,8 8 1-16,7 6 8 0,12 25 7 16,7 14-1-16,12 21 1 15,2 12-8-15,-7 25 2 16,-5 16 2-16,-15 19-10 15,-11 10-2-15,-7 10-13 16,-8 6-13-16,-3-10-54 16,5-4-44-16,-2-18-136 15,3-8-122-15,8-24 205 16</inkml:trace>
  <inkml:trace contextRef="#ctx0" brushRef="#br0" timeOffset="25082.66">20623 13342 1290 0,'0'35'115'0,"5"-1"66"0,7 6-41 0,10-2 17 16,8-15-51-16,11-4-23 0,15-19-15 0,5-1-13 15,7-17 3-15,-2-10-3 0,-1 6-6 16,-15-16 18-16,-12 0 4 15,-8 0 0 1,-22-6 9-16,-3 11-2 0,-15 6-3 16,-13 2-4-16,-25 5-20 15,-7 10-15 1,-16 26-24-16,5 12-11 16,9 35-15-16,11 8-2 0,35 13 5 15,21-4 2-15,37-12 5 16,11-6 1-16,17-15-1 15,2-8 1-15,-8-15-27 16,5-11-25-16,8-18-83 16,5-8-66-16,24-7 110 15</inkml:trace>
  <inkml:trace contextRef="#ctx0" brushRef="#br0" timeOffset="39123">15513 15111 873 0,'-8'-6'130'0,"-3"-3"97"15,-1-2-77-15,-1-2-6 0,5-1-42 0,0 0-5 0,10 4-7 0,-1 2-1 0,6 5-3 0,-1 9-7 16,2 12-18-16,1 15-15 15,-1 19-20-15,-2 9-9 0,-7 18-14 32,-9 6-1-32,1 10 1 0,-2 0 0 0,5-2-3 15,-5 1-10 1,6-19 0-16,-6-14 1 0,0-22 2 16,0-13 10-16,-2-18 4 15,2-10 4-15,6-17 12 16,-4-9 5-16,9-13 1 15,8 0-2-15,11 1-10 16,12 1-4-16,21 9-3 16,-1 3 1-16,6 10-2 15,1 4 1-15,-6 12 0 16,3 4 0-16,-6 14 4 16,-8 5 0-16,-16 13 4 15,-9 3 9-15,-25 11-4 16,-10 4-1-16,-19 1-3 15,-5 1-4-15,-4-9-5 16,-4-8-2-16,7-15-2 16,2-13-10-16,7-13-20 0,5-10-11 15,16-19-49 1,9-6-29-16,26-10-91 0,7-4-124 16,16 0 188-16</inkml:trace>
  <inkml:trace contextRef="#ctx0" brushRef="#br0" timeOffset="39962.78">16363 15055 402 0,'2'-16'130'0,"1"3"155"0,0 4-12 0,-1 6-22 0,-4 0-15 16,-1 12-30-16,0 10-17 0,1 14-33 0,2 14-23 0,0 20-51 16,0 13-23-16,0 18-38 0,-1 4-10 15,-5 13-7-15,2 1-1 16,3 0-17-16,1-1-19 15,3-18-43 1,2-17-34-16,1-26-63 16,5-15-41-16,2-25-251 15,-1-17 275-15</inkml:trace>
  <inkml:trace contextRef="#ctx0" brushRef="#br0" timeOffset="40312.75">16838 15047 1183 0,'8'9'131'0,"-8"5"110"0,0 4-37 0,-11 10-31 0,11 5-32 0,0 13-38 0,0 6-17 0,5 13-28 0,-10-1-12 0,-4 11-25 15,-1 0-7-15,2 7-7 16,0 8-3-16,4 11 0 16,-6 2-1-16,10-10-2 15,3-7-1-15,18-19-3 16,6-11-3-16,11-15-5 16,-1-11-2-16,6-14-2 15,-5-14 1-15,3-13-21 16,1-10-23-16,-7-12-68 0,1-8-69 15,-12-20-324-15,-2-12 312 16</inkml:trace>
  <inkml:trace contextRef="#ctx0" brushRef="#br0" timeOffset="40478.96">16728 15630 1665 0,'17'22'94'0,"13"0"61"0,8-1-31 0,9-15-6 0,7-1-21 0,-4-16-47 0,4-6-23 0,9-16-64 15,3-5-92-15,13-27 77 16</inkml:trace>
  <inkml:trace contextRef="#ctx0" brushRef="#br0" timeOffset="41395.12">18798 14673 936 0,'8'-3'152'0,"-1"3"192"0,4 11-114 0,-6 16-39 0,-3 12-41 0,-1 23-79 0,-1 9-33 0,3 22-32 15,2 14-3-15,8 27-2 16,-1 3 8-16,1 4-56 16,-2-14-23-16,-5-19-26 15,4-11-17-15,-1-26 58 16,-5-8 22-16,-4-28 31 15,-2-11 3-15,0-24 28 16,1-22 4-16,1-29 12 16,-7-12 12-16,14-14-13 15,2 0 3-15,21 9 12 16,8 14 6-16,8 15 3 0,0 9-7 16,-1 20-26-1,1 6-13-15,-6 13-14 0,-3 10 0 16,-11 14 5-16,-4 5-1 15,-14 12 5-15,-7 2 2 16,-9 8-1-16,-11-5 4 0,-11-4-4 16,-3-5-1-16,-6-18-12 15,-4-12-9 1,4-16-37-16,-1-11-19 16,2-18-70-16,9-4-42 15,10-8-210-15,6 0 216 0</inkml:trace>
  <inkml:trace contextRef="#ctx0" brushRef="#br0" timeOffset="41952.04">19938 15733 973 0,'14'-10'164'0,"-9"-1"157"0,-5-1-25 0,-9-4-56 0,-7 0-40 0,-11-3-67 0,-12 5-36 16,-9 6-48-16,1 7-20 15,4 12-26-15,10 9-6 16,11 12-12-16,8 1 0 16,16 0-4-1,2-2 2-15,17-15 5 16,1-5 3-16,6-11 6 0,1-9 3 15,-1-10 2-15,4-8 2 16,-12-8 2-16,1 1 1 16,-7 2 13-1,-3-3 5-15,-8 7 11 0,3 9 3 16,-6 19 4-16,2 5-5 0,0 25-10 16,-1 8-5-16,7 22-18 15,-2 7-1-15,4 19-2 16,-1 5 0-16,4 5-1 15,1 2 0-15,0-3 0 16,-3-4 0-16,-14-3 3 16,-3-1 0-16,-15-10 2 15,1-4 5-15,-15-26 6 16,0-6 5-16,-7-25 14 16,-10-3 7-16,-3-24-3 15,-5-13-6-15,-5-23-24 16,2-12-13-16,9-16-28 15,5-1-23-15,33 8-62 16,12 7-41-16,34 9-92 0,11 0-106 16,23-10 204-1</inkml:trace>
  <inkml:trace contextRef="#ctx0" brushRef="#br0" timeOffset="42380.65">20156 15701 943 0,'9'-4'137'0,"4"4"108"0,4-2-66 0,-1 4-3 0,3 7-39 0,5 0-23 0,3 4-38 0,-1-3-9 0,4-9-23 16,-4-2-5-16,2-10 12 16,-1-5 8-16,-2-6 10 15,2-2-2-15,-11-6-8 16,-2 2-3-16,-16 2 15 0,-10 0 12 16,-18 4 0-1,-10 6-9-15,-20 8-21 0,-3 14-15 16,-5 19-21-1,4 13-10-15,18 27-17 0,13 6-4 16,33 17-2-16,14 4 2 16,30-7 4-16,18-8 1 0,13-26 3 15,1-12 0-15,5-26-2 16,-6-12-17-16,6-18-119 16,6-21-80-16,1-30 111 15</inkml:trace>
  <inkml:trace contextRef="#ctx0" brushRef="#br0" timeOffset="64013.17">9510 15722 330 0,'0'0'138'0,"3"-3"160"0,-6 3-36 0,3 0-65 0,0 1-32 0,0 1-63 16,2-1-18-16,-2-1-7 0,0 0 5 0,1 0 16 0,-1-1 2 16,2-12-8-1,-4 5-9-15,-2 0-14 16,-9-1-6-16,-12 7-14 0,-3-2-6 16,-21 8-13-16,-3 3-6 15,-5 5-11-15,2 2-5 16,17 4-7-16,8-4-2 15,17 3-4-15,4 2-1 16,9-3-4-16,7 5 0 0,9-4 0 16,11 2 2-1,11 0 7-15,12-5 1 16,6 0 5-16,5 0 1 0,-2 4 1 16,-12 1 8-16,-12 9 12 15,-18 0 11 1,-12 7 22-16,-12 1-3 0,-21 2 0 15,-8 3-7 1,-21-5-19-16,-6 1-6 0,-7-9-9 16,3-11-5-16,11-5-6 15,0-8-5-15,15-10-47 16,3-4-36-16,17-2-90 16,2-2-58-16,19 11-293 15,11-7 310-15</inkml:trace>
  <inkml:trace contextRef="#ctx0" brushRef="#br0" timeOffset="64305.24">9859 15247 1695 0,'0'-1'89'0,"-2"5"37"0,2 23 65 0,-4 6 17 0,-1 7-42 0,2 5-67 16,1 11-28-16,2 10-34 0,-1 11-17 0,-4 16-9 0,3 8-1 0,-2 9-10 15,-1-4 3-15,-1-8-40 0,4-4-43 0,2-19-106 0,3-19-66 0,7-32-383 0,2-19 376 16</inkml:trace>
  <inkml:trace contextRef="#ctx0" brushRef="#br0" timeOffset="64613.77">10293 14985 1505 0,'11'7'144'0,"-5"10"100"0,4 13-9 0,-7 13-61 0,-3 7-34 0,-2 13-64 0,-3 13-18 0,-6 14-29 15,2 7-6 1,-4 14-13-16,-1 6-4 16,5 6-5-16,2-5-1 15,-4-9 2-15,11-12 0 16,0-15-1-16,0-12 0 0,13-24-4 15,3-10-1 1,6-25-2-16,3-10-1 16,7-18 0-16,4-16-15 0,10-16-51 15,-4-9-41-15,-2-18-113 16,-4-1-133-16,-19-4 206 16</inkml:trace>
  <inkml:trace contextRef="#ctx0" brushRef="#br0" timeOffset="64779.75">10264 15640 1702 0,'2'12'93'0,"9"4"59"0,3-6-51 0,10-6-21 0,4-2-13 15,15-15-33-15,9-7-5 0,19-18-97 0,5-19 56 0</inkml:trace>
  <inkml:trace contextRef="#ctx0" brushRef="#br0" timeOffset="67014.88">9053 16660 879 0,'3'-3'130'0,"-3"1"91"0,2 2-7 0,-1 16-72 0,1 5-32 0,6 13-42 0,-2 9-13 0,2 7-15 16,-5 9-8-16,-1 10-10 15,-2 2-6-15,-2 10-9 16,-4-1-3-16,-1 0-1 16,-1-7 1-16,1-12 3 0,-3-7 0 15,-3-19 4-15,1-8 1 16,2-16 5-16,3-10 8 15,-1-12 8-15,4-6 3 16,4-12-1-16,4-7-6 0,11-2-6 31,7-3 4-31,13 5 6 0,3 8 0 16,8 7-1 0,6 10-9-16,-3 11-11 15,4 3-3-15,-13 16-2 0,-5 3 3 16,-23 10 4-16,-4 6 7 15,-19 4-1-15,-9 2-1 16,-9-3-1-16,-9-3-1 0,-11 0-1 16,0-6-5-16,1-9-33 15,-3-2-38-15,12-17-97 16,4-2-51-16,13-7-151 16,9-4 186-16</inkml:trace>
  <inkml:trace contextRef="#ctx0" brushRef="#br0" timeOffset="67396.07">9626 17289 1226 0,'1'21'94'0,"-1"-4"97"0,3-1-57 0,4-2 6 0,-1-1-22 0,6-5-44 0,3-4-19 15,5-4-15-15,-2-3 0 16,10-11-1-16,0-6 2 16,2-9 6-16,5-6 8 15,-10-4 10-15,-4 0 0 0,-13 2-13 16,-4 7-11-16,-10 4-7 16,-14 3-5-1,-14 9-5-15,-8-1-3 16,-1 15-15-16,4 9-8 15,14 11-9-15,4 15-5 0,10 17-2 16,6 10 2-16,15 9 2 16,2 6 4-16,14-1 2 15,4-4 3-15,17-2-68 16,3-12-41-16,9-15-65 16,9-6-44-16,-2-24-53 15,0-4-54-15,0-21 187 16</inkml:trace>
  <inkml:trace contextRef="#ctx0" brushRef="#br0" timeOffset="67909.33">10406 17471 573 0,'16'-48'196'0,"-3"4"216"0,-12 3-50 0,-12 10-61 0,-3 2-26 0,-10 12-48 16,2 3-27-16,-3 6-63 15,0 5-36-15,0 6-59 16,1 6-20-16,0 4-21 15,-1 6-4-15,6 11-6 0,-1 3 1 16,2 13-3 0,-1-1 1-16,15 3 3 15,4-6-1-15,4-4 0 0,11-8 1 16,5-16 0-16,-1-9 1 16,3-18 5-16,3-10 1 15,1-17 2-15,-1-4 0 16,2-8 6-16,-1 3 3 15,1 8 5-15,-1 8 1 16,-3 17-7-16,-5 4-2 16,-9 21-3-16,-1 7-2 0,-14 27-1 15,-5 12-1-15,-8 25-17 16,-7 12-17-16,1 23-47 16,0 6-30-16,1 15-14 15,5 4 14-15,-3-20 51 16,2-8 32-16,4-32 29 15,6-16 5-15,10-28-6 16,7-17-1-16,10-29 9 16,4-20 14-16,16-26 32 0,8-26 14 15,26-30 5-15,8-16-11 16,28-19-32 0,13 2-13-16,-4 2-15 15,0-1 0-15,-12 4-39 16,-10 6-82-16,-15 4 74 15</inkml:trace>
  <inkml:trace contextRef="#ctx0" brushRef="#br0" timeOffset="70094.12">14822 15686 754 0,'-1'0'173'0,"-6"7"117"0,-2-2-71 0,-2 5-45 0,-11 1-47 0,-4-10-6 0,-4 1-12 16,-6-2-9-1,-5-7-19-15,-5 1-7 16,-6-10-13-16,0-4-2 15,-17-5 7-15,-13-2-6 0,-35 5-2 16,-14 3-2-16,-22 8-16 16,-8 5-4-16,-16 10-19 15,-6 4-8-15,4 5-9 16,-3-1 0-16,17 4-2 16,12-8-2-16,18 0 1 15,20-5-1-15,43 0 0 16,12-3 1-16,17-1-3 15,12-1-1-15,4-1-4 16,9 3-4-16,9-2-47 16,7 2-42-16,7-3-106 15,6 3-106-15,30 3 175 16</inkml:trace>
  <inkml:trace contextRef="#ctx0" brushRef="#br0" timeOffset="70580.85">14559 16059 1208 0,'3'-16'55'0,"2"5"47"0,7 0 16 0,5 11 30 0,6 8 11 16,2 3-5-16,0 5-11 0,-11 3 21 16,-4 3-8-16,-17 2-14 15,-10 10-15-15,-18-5-46 16,-10 1-18-16,-23 5-32 0,-13-9-6 15,-37 11-14 1,-24 7 0-16,-38 14-5 0,-14 8-1 16,-31 24 3-16,4 13 9 15,-8 17 20-15,-5 12 14 16,29 10 7-16,16 0-7 0,30-8-22 16,12-8-14-16,27-20-13 15,6-8-1-15,31-21-7 16,15-9 1-16,33-21-62 15,5-14-50-15,27-17-305 16,19-13 248-16</inkml:trace>
  <inkml:trace contextRef="#ctx0" brushRef="#br0" timeOffset="93223.06">15952 16906 586 0,'-8'13'61'0,"0"-5"69"0,-2-5-1 0,6-3 12 0,1-2 14 0,3-1 16 16,6-5 6-16,-1 5 4 0,2 1-13 0,-3 9-36 0,2 12-21 0,-6 14-43 16,0 14-17-16,-8 21-27 15,3 11-9-15,-3 17-13 16,4 2 1-16,-3 11-3 15,4-2-4-15,-3 2-32 0,1-7-28 16,2-17-59 0,-2-9-31-16,2-30-58 0,0-15-72 15,0-29 167-15</inkml:trace>
  <inkml:trace contextRef="#ctx0" brushRef="#br0" timeOffset="93505.94">15874 17207 1105 0,'7'-28'122'0,"4"7"96"0,1-1-65 0,9 7-55 0,4 0-13 0,5 3-10 0,9 1-12 0,10 11-17 0,0 0-9 0,-5 12-1 15,-6 6 2-15,-16 15 5 16,-11 5 2-16,-20 4-7 15,-5 6-7-15,-26-4-7 16,-7 0-5-16,-8-3-11 16,-8-10-13-16,11-8-35 15,-2-9-30 1,10-16-73-16,4-10-31 0,20-14-85 16,9-2-117-16,19-12 224 15</inkml:trace>
  <inkml:trace contextRef="#ctx0" brushRef="#br0" timeOffset="93877.11">16584 17048 896 0,'-1'0'176'0,"-4"-5"206"0,-5 4-160 0,-7-7-56 0,-5 5-31 0,-2 0-37 0,-1 3-17 0,6 7-26 16,-3 8-14-16,6 7-24 16,4 3-6-16,4 5-7 15,6 1-1-15,10 3-1 16,5 0 1-16,4-4 2 16,5 2-1-16,3-5 0 31,-2-2-1-31,-1 0 0 0,1 0 1 15,-9-4 3-15,-4 4 2 16,-12-1 3-16,-6 2 3 16,-9 0-1-16,-8-1-1 0,-7-3-4 15,2 0-7-15,-1-14-63 16,7-2-43-16,5-7-196 16,7-17 166-16</inkml:trace>
  <inkml:trace contextRef="#ctx0" brushRef="#br0" timeOffset="94504.6">16699 17304 1378 0,'13'26'115'0,"1"0"55"0,0-3-27 0,5-5-55 0,3-4-24 0,1-9-13 0,2-5 6 16,2-5 11-16,-8-6 3 15,-1-7-4-15,-2-1-11 16,-9-4-14-16,4 1-6 16,-11-3-4-16,-7 1 4 15,-4 3-11-15,-5 1-6 0,-1 6-10 16,0 7-6-16,-2 9 0 16,1 6-1-16,3 14-2 15,-4 6-2-15,1 16-1 16,-4 2-1-16,2 14 0 15,4 3 0-15,13-1 0 16,3-7 0-16,11-11 0 16,6-6-2-16,21-19-1 15,8-7 2-15,8-13 2 16,-1-15 1-16,-2-8 3 16,-9-9 3-16,-7-9 5 15,0-6 8-15,-10-5-3 16,-8-1 2-16,-4 7 2 15,-5 6-3-15,-8 17-3 16,0 12-3-16,-5 16-12 0,3 15-5 16,4 14 2-16,4 10 1 15,1 4 2-15,2-3 1 16,4-7 2-16,1-7 1 16,8-19 2-16,-1-7 3 15,-1-10 1-15,1-13-2 0,-7-6-2 16,-2-3-3-16,-2-9 5 15,2 6 1 1,-2 1 4-16,1 6 0 16,0 13-7-16,-2 3-3 0,1 18-3 15,3 5-2-15,5 19-17 16,1 0-19-16,15 10-75 16,-1-1-146-16,14-8 153 15</inkml:trace>
  <inkml:trace contextRef="#ctx0" brushRef="#br0" timeOffset="95154.33">17928 17445 1110 0,'-4'-4'201'0,"-9"-4"189"0,-7 5-81 0,-7 3-111 0,-2 4-56 0,2 11-84 0,2 2-24 15,5 8-31-15,4 2-5 16,5 6-6-1,9 5-1-15,7-3-2 16,5 1 0-16,5-12-1 0,4-5 0 0,-1-18 1 16,5-6-1-16,2-20 2 15,2-11 2 1,0-16 2-16,-2-5 3 16,-1-17 2-16,-8-5 1 15,-4-17 2-15,-2-2 2 16,-10-9 2-16,0-2 8 15,0 11 7-15,0 8 9 16,0 32 10-16,3 20-5 16,-3 33-6-16,2 23-9 15,-2 32-12-15,1 15-4 16,1 26-4-16,1 12 0 0,0 18-3 16,3 10-18-16,13 2-22 15,5-15-6-15,14-27-9 16,3-20 14-16,5-36 18 15,1-13 8-15,-6-25 11 16,-2-6 6-16,-15-20 6 16,-3-6 10-16,-9-1 14 15,-10-3 3-15,9 12 2 16,-8 3-7-16,-3 12-14 0,0 9-5 16,-5 15-8-1,8 12-4-15,12 17-3 16,-3-2 2-16,18-4 0 15,-5-10 0-15,5-17 3 16,0-3 2-16,-11-18 22 16,2 1 12-16,-9-11 16 0,-7 6 8 15,-6-7-7-15,-10-1-8 16,-8-2-16-16,-3 1-8 16,-7-7-46-16,4 4-33 0,1 9-102 15,5 4-75-15,18 6 127 16</inkml:trace>
  <inkml:trace contextRef="#ctx0" brushRef="#br0" timeOffset="95327.41">18695 17498 1548 0,'5'18'118'0,"7"-5"111"0,6-13-91 0,15-8-39 0,5-1-23 0,4-9-47 0,9 1-30 0,-2-8-173 16,-3-7 126-16</inkml:trace>
  <inkml:trace contextRef="#ctx0" brushRef="#br0" timeOffset="96487.55">19657 17210 1126 0,'-1'10'197'0,"-5"1"209"15,4 6-221-15,-9 7-28 0,5 6-79 0,1 6-30 0,-1 8-39 16,6 13-7-16,1 2-3 15,2 0-2-15,8-7-2 16,2-7 0-16,1-17-62 16,7-9-44-16,1-22-146 15,0-16-270-15,9-24 317 16</inkml:trace>
  <inkml:trace contextRef="#ctx0" brushRef="#br0" timeOffset="96608.39">19542 16979 1409 0,'-11'11'44'0,"-1"-5"2"0,5 3-91 0,15-9-260 0,5 0 209 16</inkml:trace>
  <inkml:trace contextRef="#ctx0" brushRef="#br0" timeOffset="97110.28">19929 17198 1390 0,'-8'74'104'16,"0"3"37"-16,-8 2-36 0,7-9-71 0,-9-11-16 0,12-21 3 0,-3-11 14 0,7-22 25 16,2-5 13-16,2-21 11 15,4-13-7-15,-1-17-10 16,6-4-3-16,3-8-11 15,3 1-6-15,8 18-13 16,5 6-12-16,2 16-10 16,4 14-4-16,1 21-4 15,-3 12-1-15,7 21-5 16,-1 8-2-16,-2 10 0 16,6 3-1-16,-5-15 2 0,-1-5 1 15,-2-25 1-15,-12-19 0 16,1-16 3-1,-4-12 7-15,-4-13 15 0,-1-6 5 16,-11-13 6 0,3-1-3-16,-8-2-11 15,1 7-4-15,-2 8-7 0,1 14-2 16,0 18-6-16,0 10-2 16,9 19-7-16,8 8-1 15,12 10 2-15,7 4 2 16,5 2 3-16,0-3 1 15,5 0 1-15,-5-1 3 0,-10 0 2 16,-12 0 2-16,-19-1 4 16,-11 0-2-1,-19 0-34-15,-8-9-32 16,-4-7-89-16,-4-6-83 0,5-15 125 16</inkml:trace>
  <inkml:trace contextRef="#ctx0" brushRef="#br0" timeOffset="97330.87">20834 16766 1370 0,'46'-18'210'0,"1"7"169"0,-9 22-145 0,-8 13-34 0,-6 22-50 15,-10 7-19-15,-3 18-47 16,2 8-27-16,-5 13-34 15,-2 4-9-15,-3-6-12 16,5-8-29-16,-3-18-94 16,-4-10-62-16,17-10 83 0</inkml:trace>
  <inkml:trace contextRef="#ctx0" brushRef="#br0" timeOffset="97672.99">20841 17442 1230 0,'31'-42'136'0,"13"-4"146"0,2-1-50 0,12 7-5 0,-2 7-31 0,-7 11-62 0,1 11-38 0,-9 20-52 16,-3 9-8-16,-3 20-16 16,-9 7-3-16,-8 9-13 15,-1 4-9-15,-11 2-32 16,1-1-3-16,-6-15 8 15,-1-11 10-15,-4-19 26 16,-1-12 11-16,-6-16 37 16,0-13 9-16,4-24 18 15,1-12-5-15,16-14-39 16,7-8-11-16,16 3-22 16,5 6-4-16,9 13 0 15,7 5-33-15,4 10-87 16,2 4-64-16,-3 13-179 15,-6-1-125-15,4 24 273 16</inkml:trace>
  <inkml:trace contextRef="#ctx0" brushRef="#br0" timeOffset="97958.32">21969 17095 1533 0,'-10'0'183'15,"-4"0"158"-15,-10-3-51 0,-4 0-89 0,-10 1-56 0,3 14-102 0,1 3-22 0,2 20-17 16,8 11-11 0,13 7-7-16,8 3 0 0,13-9-2 15,4-6 0-15,14-6 5 16,9-7 3-16,2-1 7 16,7 1 2-16,-16 1 5 15,-7 0 2-15,-18 1 4 16,-8-1-1-16,-22 4-13 15,-5 5-10-15,-18 4-43 16,1 7-42-16,-18 3-108 16,1 4-1-16,-42 0 93 15</inkml:trace>
  <inkml:trace contextRef="#ctx0" brushRef="#br0" timeOffset="126096.16">1517 4353 310 0,'20'-13'34'16,"1"-1"50"-16,1 3 17 0,-10 3 14 0,1 8 15 0,-13 8-1 0,-3 3 0 0,-10 5 1 15,-1 1-6-15,-3-2-17 0,1-6-13 16,8-7-21-16,3-4-9 15,4-11-3-15,1-2-1 16,-3-3-10-16,-7-2-5 16,-4 15-16-16,-8 5-10 15,-10 14-11 1,-7 7-3-16,-15 17-3 16,1 9 0-16,-4 18-1 15,-2 10 0-15,9 26-1 16,4 10 0-16,7 26 0 0,4 11-1 15,10 8-3-15,0 10-1 16,6 15-3-16,-3 5 1 16,-2 18 3-16,-1 1 1 15,-4-5 3-15,6-8 1 0,2-21 1 16,5-9 0-16,10-26-1 16,8-7 0-16,5-28-2 15,14-10-1-15,12-20-2 16,-1-9-2-16,21-9-2 15,9-2-2-15,25-7-2 16,15-3 2-16,29 2 2 0,6-9 2 16,12 1 4-1,15 1 0-15,15-7-1 16,3 2 0-16,26-10-1 16,2-1 0-16,0-7 3 15,17-2 1-15,6-3 0 16,-13 0 1-16,10 4-3 15,0 1 1-15,-32 3 1 16,-1-2 2-16,-14 2 3 0,-13-4 1 16,-14-2-1-16,-11-2 1 0,-28-8 1 15,0-8 1-15,-2-11 1 16,-6-11-1-16,-10-16 0 16,-15-17 0-1,-16-24 1-15,-3-14 0 16,-1-20-2-16,4-7 0 0,9-23-2 15,4-8 2-15,-2-21 5 16,-12-16 3-16,-11-9 4 16,-7-5 1-16,-13-6-4 15,0 0 1-15,-9 3-3 16,-5 4-1-16,-8 12-2 16,-6 9-1-1,-8 24 0-15,-3 5 0 0,-2 17-3 16,-4 12-1-16,1 14-4 15,2 5-1-15,-5 20 2 16,-2 7 2-16,-4 24 9 16,-5 11 11-16,-7 16 16 15,-6 2 7-15,-15 5 0 0,-7 6-7 16,-26-1-18-16,-4 6-8 16,-9 2-10-1,-2 5-2-15,3 7 0 16,-11 4 0-16,-28 3-1 15,-9 7 1-15,-15 6 0 16,-9 0-1-16,-12 7 1 16,-5 0-1-16,-9 4 1 0,-16 3 0 15,0 6-2-15,-7 5 0 16,-36 11-4 0,7-1 1-16,-2 1 2 0,-14-3 1 15,26-4 6-15,-1-7-5 16,-9 6-6-1,13-1-2-15,-9 6-2 0,1 4 4 16,30 1 11-16,2 6-53 0,9 10-112 16,19 6-389-16,19 9 315 15</inkml:trace>
  <inkml:trace contextRef="#ctx0" brushRef="#br0" timeOffset="146311.94">2078 4312 179 0,'15'-24'81'0,"-9"7"99"0,-6 3-7 0,-11 9-19 0,-10 4-6 16,-9 4-23-16,-11 6-11 0,-12 4-17 0,-6-1-17 15,-10 1-23 1,1 1-11-16,2-1-19 0,-5-1-7 15,-7 1-10-15,-7 0-5 16,-11 1-3 0,1 5-2-16,1 6-1 0,12 7 0 15,17 7 1-15,5 8 0 0,17 8 0 16,1 9 0 0,7 14 0-16,2 15 0 15,11 23 2-15,0 8 7 16,8 16 7-16,-1 9 4 0,1 16 3 15,2 9-4-15,2-2-8 16,7 1-3-16,8-20-6 16,7-5-2-1,14-17 0-15,4-11 0 0,9-19 0 16,2-11 0-16,3-10 1 16,-3-6-1-1,3 1 2-15,-1-4 0 0,0-5 1 16,1 0 0-16,-6-6 1 15,1 0-1-15,2 0-1 16,6 0-2-16,9-3 0 16,4-2-3-16,6-14 0 15,-1-5 1-15,2-8-1 0,8 1 1 16,5-1 1 0,18 5 1-16,7-3 10 15,9 3 2-15,1-4 3 16,-6-4-1-16,20-1-6 15,10-12-1-15,21-4 0 16,1-5-1-16,14-12 0 16,-5-4 7-16,8-3 8 0,2 4-2 15,0-7 0-15,1 8-5 16,-12-6-9-16,-2-1 1 16,-6-2-2-16,-3-2-1 15,-5 0 0-15,-8-8 0 16,-14-2 2-16,0-4 2 15,2-1-2-15,4 0-3 16,-9 2 1-16,-18 0-2 0,-12 7 3 16,-7-2 1-16,-4 3-1 15,-5 0 0-15,-11-3 3 16,-14-11 0-16,-13-22 3 16,-9-12 0-16,-4-28 3 15,-5-9 1-15,-1-13-3 16,-5-7 1-16,1-12 8 15,1-5 5-15,-9-15 18 16,-1-4-1-16,-7-11-12 16,0-7-5-16,-5 6-13 15,-7 0 0-15,-2 19-6 16,-4 8-2-16,-2 18-3 16,-3 7-1-16,1 19-2 15,1 11 0-15,10 15-1 0,-4 5 0 16,-1 9 5-16,0 8 0 0,2 12 3 31,-4 6 3-31,-1 15 1 0,1 1-1 16,-6 3-1-16,-1 4-4 0,1 5 0 15,-8 6 1-15,-9 4 6 16,-10 5 3 0,-11 11 4-16,-6 2-2 15,-13 3-3-15,1 4-2 16,-4-2-4-16,-8-1 0 0,-17-3 0 15,-14-1 1-15,-20-7 1 16,-2-1 6-16,-11-7 9 16,-6-1 7-16,-16-6 1 15,-12-2-6-15,-13 4-10 16,-6 6-12-16,-4 9-5 16,-21 10-2-16,-14 11-1 15,-3 7 3-15,-25 7 1 16,6 7 0-16,-10 12-43 0,-3 9-29 15,9 6-68 1,-9 5-47-16,41-3 104 16</inkml:trace>
  <inkml:trace contextRef="#ctx0" brushRef="#br0" timeOffset="150465.62">15877 16159 866 0,'2'1'52'0,"0"-1"12"0,1 0-21 0,-2-1-22 0,-2 1 2 0,-6 1 10 16,-2-1 5-16,-7 10-5 15,-3-2-7-15,-11 4-15 16,-1 7-4-16,-7 5-7 15,0-7 1-15,-1 7 32 16,1 1 20-16,-2-1 31 16,7-4 18-16,3-1-4 15,5-3-15-15,22-4-25 0,1-2-14 16,16-9-22-16,13-2-1 16,10-10 2-16,13 3-1 15,15-5-1-15,10 2-4 16,17 5-4-1,14 0-1-15,23 10-6 0,0 0-2 16,2 7-2-16,-4 1-1 0,-14 2 4 31,2 2 5-31,-12-3 23 0,-13-4 14 16,-26-4 23-16,-8 1 5 16,-23-6-10-16,-6 0-13 15,-13-4-7-15,-14-3-9 16,-18-1-8-16,-27-3-2 0,-39 3-25 15,-25 2-6-15,-26 3-33 16,-11 5-17-16,-11 5-10 16,-11 0 5-16,3 7 27 15,5 6 15-15,23 7 17 16,9 3 5-16,23 2 9 16,8-7 5-16,31-4 24 15,24-6 1-15,32-10-9 16,24-2-6-16,43-3-24 15,22-1-5-15,30-4-5 16,17 0 7-16,19-3-63 16,29-4-44-16,12-1-187 0,11-6 154 15</inkml:trace>
  <inkml:trace contextRef="#ctx0" brushRef="#br0" timeOffset="161846.35">515 9933 325 0,'-21'14'60'0,"-1"-3"50"0,-3-3-3 0,3 0-31 0,0-7-1 0,11-1 4 0,5-1-2 0,6-3-2 0,0 0-10 0,4 4-19 16,6 1-11-16,4 6-7 15,5-4 7-15,8 3 17 16,3-3 7 0,20-1-4-16,5 1-8 15,16-5-22-15,7-1-11 0,-4 2-8 16,-5-6-2-16,-6 7 0 15,-9 0 0 1,-5 7 3-16,-10-1 0 0,-6 6 2 16,-6 3-37-16,-13 2-164 15,-2-4 130-15</inkml:trace>
  <inkml:trace contextRef="#ctx0" brushRef="#br0" timeOffset="162158.7">982 9660 371 0,'11'0'95'0,"0"3"68"0,2 3-26 0,1 5-14 15,8 11-40-15,2-1-9 0,2 6-36 0,6 4-6 0,-2-2 12 16,0-1 5-16,-6-3 9 0,-7-1 1 16,-8-2-15-16,-5 3-6 15,-16-1-4-15,-5 1-3 16,-18 5-6-16,-9 0-6 16,-13 14-10-16,-7-1-4 0,-1 7-84 15,-1 2-181-15,-13-3 160 16</inkml:trace>
  <inkml:trace contextRef="#ctx0" brushRef="#br0" timeOffset="165658.26">5458 10527 317 0,'-2'21'61'0,"-1"-10"62"0,-4 0-22 0,3-10 1 16,2 4 6-16,2-3 15 0,0-1-2 0,2 1-24 15,-2 1-15-15,1 2-27 16,2 1-10-16,2 0-9 16,-2-4-3-16,8-2 2 0,5-3 3 15,6-5 4-15,7 0 1 16,1 2-7-16,4-1-6 16,6 4-14-1,2 3-6-15,17 10-7 16,7 2 0-16,26 10-3 15,8 0 0-15,6-4 0 0,1-6 0 16,-9-7 0 0,0-5 0-16,20 0 0 0,9 0 0 0,0-3 2 15,-7 1 2 1,-17 2 4-16,-9 0 2 16,-13 7 3-16,-7 4 0 15,-16 4 2-15,-7 6-32 16,-18-2-189-16,-9 11 145 15</inkml:trace>
  <inkml:trace contextRef="#ctx0" brushRef="#br0" timeOffset="180736.17">21164 10535 932 0,'2'2'56'0,"2"-1"46"0,-1 1-98 0,-3-1-12 0,-3 2 0 16,-5 2 6-16,-3-2 9 0,7 0 1 0,2-1-1 15,-1 4-5-15,14-1-1 16,11 3 0-16,14-3 2 0,20 6 4 16,15 3 24-16,26 10 48 15,15 6 20-15,4 4 15 16,10 3-22-16,2-8-47 31,15-3-19-31,15-7-16 0,3-11-3 16,-8-8-1-16,-8-7 0 15,0-10-48-15,-8-2-142 16,-9-17 117-16</inkml:trace>
  <inkml:trace contextRef="#ctx0" brushRef="#br0" timeOffset="181691.89">16310 10680 859 0,'0'5'54'0,"1"0"44"0,1-1 5 0,1-1 6 0,7 4 11 0,13-1-1 16,7-1-12-16,32-4-32 0,24 1-21 0,58-10-39 0,33 2-11 0,53-1-6 15,22-4-2-15,13 3-107 16,26-4-248-16,-6-34 223 0</inkml:trace>
  <inkml:trace contextRef="#ctx0" brushRef="#br0" timeOffset="184997.56">21069 1074 502 0,'7'-1'154'0,"-3"-1"140"0,1 1-28 0,-5-1-83 0,-1-1-32 0,-1-5-39 0,-4 0-16 0,-2 2-31 16,-10-2-17-16,-8 3-22 0,-11-1 1 0,-10 6 3 15,-10 0 1-15,-1 9-4 0,-2 4-8 16,11 6-9-1,8 1-1-15,17 2-4 0,10 4 2 16,13-3 2-16,5-4-2 16,17 2 3-1,4-4 1-15,11 5-4 16,4-3 8-16,4 5-1 16,5-1 0-16,-11 4-5 0,-2 2-4 15,-9 2-4-15,-13-1 12 16,-12 3 11-16,-6-4 5 15,-24-3 7-15,-7 3-11 16,-18-9-6-16,-9-5-7 16,5-6-2-16,-1-9-8 0,14-5-58 15,0-6-37-15,18 2-109 16,11-5-87-16,16 4 164 16</inkml:trace>
  <inkml:trace contextRef="#ctx0" brushRef="#br0" timeOffset="185531.81">21274 1234 594 0,'-1'-7'161'0,"-7"4"129"0,0 2-16 0,-5 2-104 0,4 4-26 0,0 1-27 0,1-1-15 15,6 3-35-15,0-5-12 16,6 5-21-16,2-2-9 0,0 4-7 16,7 1 5-16,4 0 0 15,2-5 4 1,10 0 2-16,5-4-5 15,7-12-1-15,8-4-2 16,3-9 3-16,7-1-1 16,-9-1 2-16,-9 0 1 15,-16 4 8-15,-14-3 1 16,-18 10 2-16,-14-6 0 0,-23 7-14 16,-10 2-4-1,-7 11-11-15,5 8-5 0,9 16-7 16,6 6-3-16,11 7-3 15,10 6 2-15,12 4 0 16,8 2 1-16,17 0 1 16,10-6 0-16,12-7 3 15,6-11 1-15,16-11 1 16,1-7 1-16,-1-12-30 16,-4-6-31-16,-8-11-89 15,-10-8-55-15,1-13-121 16,-4-7-113-16,5-9 254 15</inkml:trace>
  <inkml:trace contextRef="#ctx0" brushRef="#br0" timeOffset="185815.86">22010 492 982 0,'0'-15'155'16,"1"2"132"-16,-2 7-30 0,-1 12-58 0,-6 5-33 0,3 11-43 0,-1 10-19 15,3 7-44-15,3 7-19 16,6 12-29-16,-1 8-6 0,3 10-8 16,-5 6-2-16,-6 13 0 15,-8 3 4 1,-5 7 4-16,0-2 1 0,12-17 1 16,4-4-7-16,12-23-1 15,10-10-8-15,7-18-9 16,2-12-6-1,5-13-26-15,5-12-17 16,2-10-69-16,-3-12-47 0,-11-19 97 16</inkml:trace>
  <inkml:trace contextRef="#ctx0" brushRef="#br0" timeOffset="186014.94">21787 863 1399 0,'3'17'114'0,"8"-2"65"0,10-1-26 0,14-9 11 16,12-1-55-16,11-7-53 0,7-5-14 0,6-6-28 0,0-5-19 0,0-1-150 16,-2-4-262-1,1-20 242-15</inkml:trace>
  <inkml:trace contextRef="#ctx0" brushRef="#br0" timeOffset="188648.56">22767 1062 1074 0,'8'6'127'0,"0"-1"51"0,11 4 17 0,9-2-59 16,15-1-36-16,1 0-24 0,-2-1-14 0,9 0-30 0,-20-2-12 15,12 2-12-15,-5-5-4 16,-8-5-20-16,3 0-33 16,-11 0-92-16,-3-1-64 15,-19 6 101-15</inkml:trace>
  <inkml:trace contextRef="#ctx0" brushRef="#br0" timeOffset="188830.67">22790 1221 790 0,'-23'13'127'0,"7"-2"145"0,7 1-100 0,10-5 18 0,13 1-37 0,23-7-28 0,12-1-6 0,20 0-43 16,4-5-18-16,-10 4-37 15,-2 1-10-15,-14 1-77 16,4 3-85-16,1-3 87 16</inkml:trace>
  <inkml:trace contextRef="#ctx0" brushRef="#br0" timeOffset="189263.33">23980 1027 1024 0,'-3'16'180'0,"1"0"59"0,4-1-20 15,3-5-24-15,1-5-90 0,3-7-11 0,13-12-21 0,5-10-12 0,11-11-23 16,6-2-15 0,5-6-11-16,2 8-2 15,-10 2 1-15,-3 5 2 0,-13 7 6 16,-11 9 1-16,-6 12 0 16,-5 6 2-16,-5 13-2 15,-1 8-5-15,0 12-4 16,-2 10-5-16,5 17-12 15,4 5-1-15,2 10 1 16,2 4-1-16,0 3 8 16,1-4 0-16,-6-10 2 15,-3-5 7-15,2-14-56 16,-2-10-39-16,3-11-162 16,-8-8-257-16,-15-9 298 15</inkml:trace>
  <inkml:trace contextRef="#ctx0" brushRef="#br0" timeOffset="189430.92">24016 1716 1708 0,'11'5'124'0,"11"-3"32"0,16-2 23 0,22-2-52 16,6-4-43-16,17 1-49 0,6 3-16 0,-3 1-15 0,0 1-3 0,0 0-115 15,4-5-96 1,6 5 114-16</inkml:trace>
  <inkml:trace contextRef="#ctx0" brushRef="#br0" timeOffset="193863.67">19979 2357 616 0,'0'0'121'0,"2"1"142"0,-1 5-32 0,4 1-52 0,0 2-30 0,-2 5-75 0,-1 8-30 0,5 8-36 16,0 5-5-16,4 5-2 15,1 2 1-15,4 2 1 16,0-4 0-16,0-9 1 16,-4-1 0-16,-5-14 3 0,-1-5 8 15,-11-16 10-15,-1-7 11 16,-10-14 17-16,-6-7-6 16,-3-12-9-16,1-1-10 15,5-9-20-15,0-4-2 16,11-4 9-16,4 2 3 15,13 4 1-15,9 5 2 16,8 16-15-16,7 2-4 0,-3 19-4 16,5 5-3-16,3 9 4 15,3 1-28-15,8 6-149 16,0-1-228-16,8-2 221 16</inkml:trace>
  <inkml:trace contextRef="#ctx0" brushRef="#br0" timeOffset="194275.36">20590 2352 682 0,'-2'-3'107'0,"1"-4"140"0,-1 6-70 0,2 2-7 0,0 6-28 0,5-3-64 0,1 6-9 16,5-4-18-1,3 0-8-15,5-4-9 0,6-2 1 16,7-9-1-16,-4 5-2 16,-1-8 0-16,-3-1-4 0,-13 1-5 31,-8-1-4-31,-17 0-8 0,-13 2-1 16,-20-3-4-16,-5 3-2 15,-5 2 0-15,-1 5-5 16,9 15-6-16,9 10-2 15,17 10-4-15,7 4 1 0,16 5 9 16,9-1 4 0,10 0 11-16,6 4 5 0,10-7-4 15,0-1-1-15,3-7-1 16,1-4 0 0,2-11-13-16,3-10-32 0,13-13-163 15,0-7-213-15,17-8 226 16</inkml:trace>
  <inkml:trace contextRef="#ctx0" brushRef="#br0" timeOffset="194544.38">21252 2306 1171 0,'-12'2'172'0,"-9"4"130"0,-10 5-135 16,-7 5-13-16,-5 4-85 0,-1-4-29 0,16-3-27 15,10-7-9-15,20 2-6 16,4 3-2-16,26 5 0 16,-2 4 3-16,6 2 1 0,2 8 2 15,-8-1-1-15,1-1 2 16,-4 7 0-16,-8-2 0 16,-13 0 1-16,-12 2 0 15,-19-5-4-15,-5 3-18 16,-13-5-84-16,-4-3-65 0,4-14 83 15</inkml:trace>
  <inkml:trace contextRef="#ctx0" brushRef="#br0" timeOffset="194912.28">21345 2480 710 0,'13'4'149'0,"-2"3"142"0,3-3-137 0,-1-1 12 0,7-1-66 0,6-2-27 0,4-2-25 15,9-4-8-15,8-2-17 16,2 0-3-16,-5-7-4 16,-3-1 0-16,-11 3-1 0,-12 1 6 15,-17 2 12 1,-4 5 1-16,-24 2 0 0,-9 2-7 15,-16 1-20-15,-8 6-4 0,5 16-9 32,4 5-5-32,17 14-1 15,13 3 2-15,20 0 5 16,5 5 2-16,23-8 3 0,9-5 1 16,18-7-4-16,8-6-13 15,-1-12-61-15,-1-11-58 16,-5-11-161-16,-6-11-129 0,8-11 229 15</inkml:trace>
  <inkml:trace contextRef="#ctx0" brushRef="#br0" timeOffset="195144.98">22085 2128 898 0,'3'-90'152'0,"4"19"133"0,-4 19-23 0,-3 28-71 0,2 15-38 0,-4 18-55 16,-4 12-26-16,2 20-31 15,1 14-3-15,2 22-10 16,-4 10-10-16,0 8-13 16,-1 2-2-16,-2 6 0 0,-3-8 1 15,9-4-2 1,6-7-13-16,10-28-40 0,8-8-29 16,14-26-85-16,4-14-92 15,12-27 147 1</inkml:trace>
  <inkml:trace contextRef="#ctx0" brushRef="#br0" timeOffset="195328.4">21983 2208 1307 0,'-3'0'138'0,"1"0"96"0,19 2-128 0,10-1 2 0,21-2-65 0,11 1-19 0,14-6-14 15,8 1 2-15,-3 2-116 16,-5-7-129-16,4 7 135 16</inkml:trace>
  <inkml:trace contextRef="#ctx0" brushRef="#br0" timeOffset="195627.22">22765 2353 931 0,'11'10'111'0,"7"-7"55"0,10 0 6 0,19-3-35 0,7-5-42 0,8-2-36 0,-7 0-17 0,-6 1-25 16,-4 4-7-16,-15 2-15 0,0 0-46 16,-11 0-288-16,-5 0 228 0</inkml:trace>
  <inkml:trace contextRef="#ctx0" brushRef="#br0" timeOffset="195818.74">22715 2609 1365 0,'-3'14'121'16,"6"-3"35"-16,31-17-37 0,12-8-2 0,28-12-68 0,12 0-17 0,-3 0-27 0,-1 6-4 0,-3-1-34 31,2 7-59-31,8 5 55 0</inkml:trace>
  <inkml:trace contextRef="#ctx0" brushRef="#br0" timeOffset="196241.2">24286 2330 1209 0,'-13'-18'137'0,"-2"6"110"0,-1 2-54 0,-5 10-43 0,2 3-42 0,-6 10-53 0,-5 4-11 0,-1 12-14 0,-2 9-10 15,3 12-14 1,3 2-3-16,17 5-5 0,13 0 0 16,15-7 2-16,15-4 4 0,14-11 2 15,12-7 1 1,10-15 1 0,5-9 1-16,5-13 0 15,-5-12 1-15,-4-7 3 0,-3-5 1 0,-11-8 8 16,-6-2 4-16,-20-7 17 15,-9-7 8-15,-31-8-3 16,-15-6-8-16,-19-4-34 16,-15 8-21-1,-15 30-32-15,-9 13-24 0,-17 33-55 16,1 12-53-16,6 17 96 16</inkml:trace>
  <inkml:trace contextRef="#ctx0" brushRef="#br0" timeOffset="-194450.93">3984 11558 227 0,'-2'4'88'0,"-2"-1"105"15,-9 3-12-15,-3 4-34 0,-4 1-19 0,6 1-35 0,-1-1-11 0,3 0-10 0,-1-4 1 16,4-1-8-16,4-3-6 0,5-3-20 0,2-2-3 0,10-9 7 15,12 2 8-15,15-4 17 16,10 1 2-16,13 7-10 16,2 2-11-16,6 4-20 15,-5 6-9-15,1 4-9 16,-2-2-4-16,15-2-3 16,5-1 0-16,-2-3-1 15,2-1 2-15,-20-2 1 16,-12 0 2-16,-15 0 3 15,-11 0 4-15,-21 1 11 16,-6 5 2-16,-25-1 2 16,-4 5-4-16,-17-9-11 15,-13 1-1-15,-19-12-5 16,-8-7-2-16,4-11-4 16,1-7-2-16,16-5-1 0,1 1 0 15,11 4-2 1,5 9 0-16,10 11-2 15,10 12-1-15,7 6-6 0,8 8-1 16,13 8-4-16,1 0-1 16,14 6 1-16,8 1 1 15,9-7 3-15,14 1 1 0,8-9 4 16,4-5 2-16,12-6 3 16,-1-1 1-16,11-5 1 15,3-4 3-15,-12-2 2 16,-6 2 0-16,-27 1 6 15,-12 2 4-15,-24 1 7 16,-10 1 2-16,-19 2-5 16,-18-3-8-16,-25 3-18 15,-10 1-9-15,-7 0-14 16,-2 1-7-16,2-1 6 16,-2-2 4-16,-11 0 13 15,9 3 8-15,17 1 0 16,15 0-1-16,33 0-8 15,24 0-6-15,3 3 1 0,19 6 5 16,28 3 11-16,14 0 5 16,10 4 3-1,7 0-2-15,-2-1-1 0,-4 1 0 16,-7-2 1-16,-4-1 1 0,-15-5 1 31,0 3 3-31,-21-3 3 0,-9 0 4 16,-16-2 13-16,-11 0 1 15,-19-1 1-15,-8-5-5 16,-14 0-12-16,-8-6-4 16,-6-1-6-16,-1-4-2 15,15 4-6-15,7 0-3 0,43 6-15 16,-1-7-2-16,33 6 0 16,14 2 2-16,10-1 14 15,6-4 4-15,1-3 5 16,9-1 2-16,8-6-201 15,3 1 148-15</inkml:trace>
  <inkml:trace contextRef="#ctx0" brushRef="#br0" timeOffset="-158879.84">5484 4036 656 0,'21'-6'69'0,"-2"-4"48"0,4 1-65 0,-4-1-33 0,-4 2-13 0,-12-4 29 0,-3-1 27 0,0-9 36 15,-8 3 12-15,-6-4-7 0,-2 7-19 16,-11 3-22 0,-6 4-1-16,-11 6 6 0,-10-1 9 15,-12 3 14-15,0-2-3 16,4-10-20-16,1-3-16 15,8-14-25-15,0-1-10 16,-7-9-8-16,-3-1-2 16,-13-3-1-16,-6 0-1 0,-19 6-2 15,-5 5 2-15,-7 6-4 16,-4 10 1-16,-17 7-1 16,-6 7 0-16,-15 13 1 15,-1-1 1-15,-2 9 2 16,-6-4-1-16,1-2 2 15,4 1-1-15,8-11 0 16,7-2 0 0,-4-4-2-16,6-2-1 0,12 1 0 15,12 5-1 1,11 0-1-16,-4 2-1 0,6 9 0 16,4 2 0-16,17 6-2 15,15 3-1-15,14 6-1 16,-1 4-2-16,7 12-1 15,-1 11 0-15,-10 16 0 16,0 11 1-16,-8 25 3 0,-4 16 2 16,-1 33 3-16,-7 16 0 15,-4 27 1-15,0 7-1 16,-7 20 0 0,-4 15-3-16,-6 16-4 0,3 2 0 15,18 14-4-15,14-5-1 16,26-2-15-16,7 2-13 15,19-23-12-15,11-10-1 16,11-18 18-16,9-18 15 16,15-30 14-1,15-16 1-15,29-35 0 0,21-12-1 16,30-21-1-16,10-19-1 16,30-26 2-16,19-14 2 0,24-16 4 15,30-7 3-15,34-6-1 16,20-3-2-1,51-1-26-15,18-2-35 0,22-7-42 16,8-15 0-16,-21-25 23 16,-18-10 38-16,-33-13 46 15,-7-3 5-15,-31-8-41 16,-20-7 27-16</inkml:trace>
  <inkml:trace contextRef="#ctx0" brushRef="#br0" timeOffset="-92905.68">11616 9152 1580 0,'2'-13'105'15,"0"2"41"-15,2 8-62 0,-13 3-30 0,-7 13-13 0,-22 18 9 0,-12-4 10 0,-15 16 2 0,-6-4-3 0,-6-12-8 0,-2 3-16 16,0-7-19-16,-3-5-5 0,-3 2-20 0,-2-1-10 0,-16 8-7 15,-2 6-1-15,-10 13 12 16,7 3 9-16,15 11 6 16,6 6 3-16,10 3-1 15,0 2-2-15,3 2 0 16,4-4-2-16,29 4-4 16,13-7-2-16,23 7-3 15,11-2 0-15,28 4 1 16,8 6 2-16,23 1 1 15,11-2 1-15,4-6-1 0,7-4-2 16,15-12 1 0,10-12-2-16,34-10-1 0,-1-4 2 15,14-10 1-15,2 3 2 16,6 0 1-16,10 7 0 16,3-1 2-16,6 4 1 0,-2 3 2 15,-1 1 0-15,8-1-1 16,2-5-1-16,-6-8-3 15,8-3 0 1,11-11 0-16,-5 0 1 16,5-9 1-16,4-2 2 15,8-3-2-15,1-7 1 0,21 6 0 16,-2-3-1 0,-12 9 2-16,9 7 1 0,-8 7 0 15,-8 3 1-15,10 6 0 16,-11-3 0-16,-20 10 1 15,3 0-1-15,-7-6 0 16,-10 0 0-16,12-9 0 16,-2-8-1-16,-3-1 2 15,-8 2 0-15,0-6 0 16,3 4 0-16,-11 3 0 0,3-3 0 16,-1 2-1-1,3 1 0-15,-5-10 0 16,2 2-1-16,6-3 2 15,-8-4-1-15,0-9 1 16,-3 1-1-16,2-7 0 16,-3 1-1-16,-3-5-10 15,4-4-9-15,-2 5-29 0,2 1-5 16,2 7 12 0,-4 3 7-16,-1 3 31 15,-2 7 7-15,-8 1 6 0,-1-2 7 16,-5 0 2-16,-5-7 9 15,2-1 3-15,-8-5-3 0,-8-9 2 16,-15 2-9-16,4-11-9 16,3 3-5-16,-6-5-7 15,-5-1 1-15,-9-4-2 16,-1-1 1-16,12-9 0 16,8 1 0-1,-12-6 0-15,1 3 2 0,-13-6 2 16,-5 1 2-16,10 0 1 15,-1 0 15-15,-10-1 16 16,-5 1 5-16,-33-3 11 0,-13 2-12 16,-28-4-8-1,-5 2-7-15,-11-3-14 16,-10-3-7-16,-1-5-17 16,-6-6-3-16,-8-8-4 15,-1-4 1-15,-8 1 10 16,-1 6 4-16,-11 3 6 15,-1 5 3-15,-8 9 6 0,-8 2 1 16,-7 2 3 0,-9 2-1-16,-18-4-5 15,-14 0-4-15,-29 5-4 16,-15 1-2-16,-17-4-8 16,-20 5-23-16,-18 4 1 15,-3 4 0-15,-32 13 8 16,4 5 21-16,0 5-2 0,-20 1-2 15,4 7 0-15,-9-2 0 16,-20 8 6-16,13 1 2 0,-22-2 4 16,6-1-1-16,-1-4 1 15,-2 1 0-15,2 2-2 16,1-1-2-16,2 1-1 16,-3 3 0-16,12 2-2 15,-6 4 2-15,3 5-1 16,9 0 0-1,-9 0 1-15,17 0 0 0,-9-2 0 16,5-5 0-16,8 5-1 16,-10 2 0-16,22 6 0 15,-7 7-1-15,2 3-2 16,10 1-1-16,-18 8-3 16,10 1-1-16,5 8 0 15,-2-2 1-15,24 1 0 0,11-2-3 16,-3 1-7-16,12-4-1 0,13-1-7 15,2 0-5-15,17-2 0 32,7 0-2-32,7 4-18 15,5-1-30-15,-11 16 49 16</inkml:trace>
  <inkml:trace contextRef="#ctx0" brushRef="#br0" timeOffset="-79583.55">2558 10511 170 0,'-6'13'47'0,"-7"1"46"0,-8 0 24 0,3 0-5 0,-1-2-7 0,4-1 3 16,9-11-16-16,3 0 1 0,1 0 3 15,2 0-13-15,2-8-29 0,4 3-5 16,4 5 0-1,-4 0-1-15,3 0 1 16,-2 5-1-16,2-4 0 16,4 1 2-16,9-2-3 15,3-3 0-15,5 0-6 16,3-1-3-16,5-2-2 16,-3 1-4-16,0 5-9 15,-1-1-4-15,-8 1-7 0,-8 1-2 16,-3-1-2-1,-4 3-1-15,-10-1 3 0,-1-2 1 16,-4 2-1-16,-7-7 0 16,-5 2-2-16,-6-4-3 0,-8 3 0 15,-5 2-2-15,-12 1 0 16,1-6 0-16,-3 6-1 16,-1 1-1-1,7 4-1-15,0 7 0 16,16 4-1-16,4 2-1 15,9-3 0-15,7 0-1 0,9-3-2 16,11-3 0-16,12-8 0 16,9 0 1-16,15-4 2 15,10-6 0 1,2 4 2-16,-1-5 1 16,-9 8 1-16,-7 3 1 15,-16 0-1-15,-4 3 1 0,-10 1 0 16,-4-2 2-16,-10-4 1 15,-5-1 1-15,-8-1-1 16,-4-4 0-16,-7 0-2 16,-4 0 0-16,-15-2-1 15,-4 6 0-15,-7 4-2 0,4 1-1 16,10 12-1-16,9 3-2 16,18-4-3-16,12 1 0 15,16-4-10-15,15-4-33 0,13-3-285 16,17-5 227-1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7:58:50.7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11932 1350 589 0,'0'8'55'0,"-2"3"52"0,-2 2-55 0,-1 1-5 15,-5 3 2-15,-1-1 13 0,5 2 4 0,-3 2 9 0,-4 4 15 0,4-1-1 16,1-7-14-16,-2-2-4 16,2-7 2-16,7-9 0 15,2-12 7-15,7-7-5 16,5-21-19-16,1-6-6 15,7-15-14-15,1-9-4 16,11 4-7-16,-3-1-3 16,3 10-5-16,-3 7-2 0,-3 10-6 15,-2 9-1-15,0 12-6 16,3 10-2-16,4 9-3 16,0 4 0-16,7 7 1 15,7 4-1-15,3 0 1 16,3-1-1-16,17-2 1 15,13-4 2-15,29 2 0 16,13-3 3 0,-5 1-1-16,2-4 0 0,-17-1 1 15,-6 2 0-15,0-1 16 16,-5 3-45-16,-21-5-128 16,-10 0-139-16,-23-2 133 15</inkml:trace>
  <inkml:trace contextRef="#ctx0" brushRef="#br0" timeOffset="298.73">13532 779 1220 0,'9'-3'91'0,"4"0"53"0,9 0-16 0,-3 3 9 0,3 8-33 0,1 8-32 0,4 9-41 0,2 8-10 0,5 3-11 15,-2 2-3 1,11-2-4-16,-2-4 0 0,0 4-1 16,-4-4 13-16,-16 2 18 15,-13 3 5-15,-21 1 9 32,-15 4-9-32,-24 5-15 0,-11 2-5 0,-13-6-11 15,0-5-26-15,-1-10-81 16,1-6-49-16,10-12-138 15,11-6-105-15,17-5 224 16</inkml:trace>
  <inkml:trace contextRef="#ctx0" brushRef="#br0" timeOffset="892.02">15046 1122 424 0,'-14'20'147'16,"0"-2"132"-16,0 0-83 0,2 0-12 0,12-7-33 0,0-6-12 0,2-5-10 16,6-5-4-16,3-12-26 0,5-2-14 0,6-13-12 0,5-6-7 15,-1-11-13 1,4-6-3-16,2-3-11 0,-7-1-4 16,-6 6-3-16,0 2-4 15,-11 20-6-15,1 6 1 16,-9 21-6-1,2 4-3-15,-4 26-8 16,1 8-4-16,1 20-4 16,5 9-2-16,7 11-1 15,6 5 1-15,-1 8 2 0,2 3 2 16,1 0 1-16,-2-4 1 16,-6-7-47-16,-2-11-40 0,-4-13-120 15,-4-8-95 1,-12-10 164-16</inkml:trace>
  <inkml:trace contextRef="#ctx0" brushRef="#br0" timeOffset="1114.67">14985 1781 1645 0,'15'8'122'0,"11"-7"77"0,10-2 2 0,13-10-24 16,9-2-35-16,10-1-69 0,8 1-20 0,4 4-29 0,2-1-10 0,-11 1-2 16,-6-2-22-16,-8-5-92 15,-4-4-79-15,3-7-282 0,3-13 256 16</inkml:trace>
  <inkml:trace contextRef="#ctx0" brushRef="#br0" timeOffset="1507.99">17146 836 1517 0,'-2'-6'114'0,"1"1"102"15,-6 4-52-15,3 2-9 0,-7 13-37 0,3 15-63 0,1 7-17 0,3 18-18 0,-3 7-7 0,4 9-10 0,2 4-1 0,1 0 2 16,-2 0-1-16,2-9-66 16,5-1-68-16,-4-10-147 15,9-5-168-15,-2-16 246 16</inkml:trace>
  <inkml:trace contextRef="#ctx0" brushRef="#br0" timeOffset="1919.15">16942 1106 1204 0,'-1'-74'107'0,"4"8"109"0,14 1-31 0,9 5 10 0,4 8-23 0,6 11-55 16,3 6-22-16,1 23-34 0,1 8-14 0,1 16-20 15,1 11-9-15,-10 7-8 16,-6 8 0 0,-22 11 0-16,-13 3 0 15,-24 6-8 1,-10 4-6-16,-3-7-14 0,-2-5-8 16,17-20-3-16,5-12 3 15,23-17-1-15,-1 7 2 16,22-8 7-16,9 0 1 0,20 7 17 15,4 0 10-15,8 6 14 16,3 3 2-16,-6 4-3 16,-10-1-3-16,-19 6-6 15,-12 4 3-15,-32 6 3 16,-14 6-1-16,-31 7-5 16,-13 8-3-16,-5 0-20 15,2-4-22-15,1-12-76 16,13-10-51-16,9-19-261 15,8-13 243-15</inkml:trace>
  <inkml:trace contextRef="#ctx0" brushRef="#br0" timeOffset="2279.98">17594 1087 1109 0,'17'27'81'0,"-6"8"70"0,-11 10-11 0,-1 12-26 15,1 5-4-15,0-1-46 0,4-7-17 0,15-23-26 0,3-7-3 0,13-23 19 0,1-8 6 0,1-20 4 16,1-10-1-16,-8-8-16 16,-2 1 3-16,-7-1 17 15,-9 11 4-15,-12 13 9 16,0 13-8-16,-9 24-26 15,4 12-9 1,2 25-16-16,3 8-2 0,6 7 1 16,8 1-1-16,5-1-1 15,-5-2 0-15,-4-7 2 16,-7-3-1-16,-16-4 3 16,-10-1 2-16,-17-7-17 15,-5 2-34-15,-1-15-126 16,-3-7-98-16,-5-22 133 15</inkml:trace>
  <inkml:trace contextRef="#ctx0" brushRef="#br0" timeOffset="2500.16">18066 444 1594 0,'53'36'129'0,"-13"25"30"0,-12 18-13 0,-14 38-7 0,-6 9-44 0,-11 2-55 0,-2-10-15 0,-1-12-14 15,-3-8 5 1,4-12-91-16,-2-7-81 16,9-14-326-16,0-7 263 15</inkml:trace>
  <inkml:trace contextRef="#ctx0" brushRef="#br0" timeOffset="2843.28">18258 1161 1370 0,'13'8'60'15,"-4"1"111"-15,10 9-65 0,-5 1 24 0,12 1 3 0,2-10-72 0,8-7-20 0,7-11-22 16,-1-5 1-16,7-7 3 15,5-9 8-15,-5 0 18 16,1-3 10-16,-18-1 21 0,-16 1 6 16,-27-4-10-1,-18 3-10-15,-23 16-25 0,-1 10-15 16,-7 39-18-16,6 17-4 16,5 23-6-1,17 7-1-15,26 3 1 16,17-6 0-16,37-19 0 0,8-10 0 15,30-22 1 1,14-8-2-16,20-13-44 0,5-4-45 16,-7-13-156-16,-9-3-128 15,-9-15 200-15</inkml:trace>
  <inkml:trace contextRef="#ctx0" brushRef="#br0" timeOffset="3441.15">21162 644 1915 0,'-3'0'55'0,"-11"-2"-10"0,-21 2 55 0,-3 2-23 0,-14 10-25 0,-15 7-18 16,-9 22-30-16,-6 16-2 0,12 20-5 0,7 2-2 0,25 8 3 0,13-2-34 15,24-12-119-15,12-7-60 16,19-19-267-16,14-9 257 16</inkml:trace>
  <inkml:trace contextRef="#ctx0" brushRef="#br0" timeOffset="3830.19">21558 926 1348 0,'5'-60'138'0,"-10"10"74"0,-15 7-5 0,-16 18-59 0,-7 11-59 0,-6 14-58 0,2 1-15 0,3 14-7 16,4 2-5-16,18 8-8 16,9 7-5-16,17-1 2 0,5 13-2 15,13 7 9-15,8 1 0 16,8 14 0-16,0-11 3 15,-5 4-1-15,-3-3 1 16,-16 3-4-16,-6-2-1 0,-17-10 2 16,-9-5 2-16,-10-15 10 15,-7-11 3-15,-3-22 6 16,2-16 0 0,8-27 2-16,2-11 5 15,22-17-7-15,4-7-4 0,17 3-11 16,10 7-9-16,14 18-8 15,3 5-1-15,6 24 12 16,4 7-36-16,1 17-114 16,4 4-115-16,-3 7 124 15</inkml:trace>
  <inkml:trace contextRef="#ctx0" brushRef="#br0" timeOffset="4235.55">22540 644 1309 0,'-2'0'137'0,"4"0"-75"0,1 3 117 0,-6 11-135 0,0 10-13 0,-7 25 12 0,-4 11-1 0,-2 20-22 16,-4 1-7-16,-1-3-4 15,-1-2-4-15,0-13-1 16,6 0-10-16,2-17-39 16,1-5-18-1,10-21-41-15,2-15 2 0,-3-2 37 16,14-15 18-16,9-7 72 16,0-2 25-16,8 4 27 15,6 4 14-15,-2 12-8 16,9 7-7-16,2 5-17 15,1 3-10-15,-7 1-16 0,-9-3-7 16,-14 1-4-16,-12 1 1 16,-13 0-3-16,-17 3-3 15,-18 1-54 1,-7-4-43-16,-1-3-125 16,-3-9-258-16,6-24 279 15</inkml:trace>
  <inkml:trace contextRef="#ctx0" brushRef="#br0" timeOffset="4409.55">22858 1043 1473 0,'33'46'87'0,"-20"1"6"0,-10 0-1 0,-12-7-39 15,1-6-25-15,8-15-17 0,5-8-14 0,20-12-134 16,2-12-163-16,18-12 166 15</inkml:trace>
  <inkml:trace contextRef="#ctx0" brushRef="#br0" timeOffset="4540.39">23054 715 1301 0,'-28'-6'132'0,"-6"-1"134"0,-2 6-166 15,0-6-43-15,7-5-16 0,17-20-119 0,10-7-122 0,21-10 115 0</inkml:trace>
  <inkml:trace contextRef="#ctx0" brushRef="#br0" timeOffset="4696.82">23418 502 1513 0,'-1'117'128'0,"-9"-2"-74"0,-2 3 9 0,-4-11 5 0,-1-11-3 0,2-18-36 0,0-7-20 16,-1-15-191-16,-5 0 133 16</inkml:trace>
  <inkml:trace contextRef="#ctx0" brushRef="#br0" timeOffset="5045.43">23202 1207 1559 0,'40'-33'80'0,"2"-4"96"0,20-4-114 0,4-1 24 0,15 2 16 0,-1 3-10 15,-4 5-33-15,-7 8-19 16,-18 9-11 0,-12 5-4-16,-15 5-6 0,-23 5 5 0,2 4-5 15,-23 3-4 1,-16 12-7-16,-15 7-6 15,9 5-4-15,5 1-2 16,22-2-6-16,15-5-2 16,29-1-1-16,9 1 3 0,14 0 8 15,2 0 2-15,-5 1 7 16,-6-3 5-16,-20-1 10 16,-12 2 7-1,-27-2 8-15,-20 0-2 16,-32 3-9-16,-22 1-7 0,-47-4-43 15,-21 3-63 1,-55-9 53-16</inkml:trace>
  <inkml:trace contextRef="#ctx0" brushRef="#br0" timeOffset="6133.95">24135 341 653 0,'-8'-17'134'0,"-5"4"128"0,2 2-6 0,0 9-48 0,5 2-42 0,6 7-48 0,4 4-25 0,20 8-26 16,9 1-2-16,21 13-22 15,12 10-9-15,7 20-20 16,-4 13-6-16,-6 26-4 16,-11 12-1-16,-14 14 0 15,-16 1-8-15,-31 10-52 16,-26 1-27-16,-50 8-62 16,-29 8-41-16,-50 4-89 0,-19 2-79 15,-55 15 193-15</inkml:trace>
  <inkml:trace contextRef="#ctx0" brushRef="#br0" timeOffset="9305.94">20877 3699 389 0,'0'0'114'0,"0"0"99"0,-5 0-8 0,0 1-62 0,-4-1-32 0,-4 5-36 0,-4 1-10 15,3 0-11-15,-2 1-5 0,-1 1-8 16,4 4-5-16,8 7-6 16,-1 0 0-16,11 11-1 15,-1-5-3-15,15 4-8 16,0-4-2-16,16-1-7 15,1-9 0-15,5-8 22 16,0-3 16-16,-3-13 22 16,-3-4 3-16,-5-7 6 0,-5-1-8 0,-11-5-7 15,-6-4 3 1,-8 7-29 0,-20-11-4-16,1 16-22 0,-6 3-10 15,-23 2-26-15,1 13-20 16,-11 0-47-16,-1 0-42 15,21 8-130-15,15 0-134 0,23-3 220 16</inkml:trace>
  <inkml:trace contextRef="#ctx0" brushRef="#br0" timeOffset="9602.92">21368 3736 712 0,'9'7'134'0,"-9"1"184"0,-9 3-115 0,-12 3-35 0,-1-2-41 16,3 12-77-16,5-5-17 0,14 5-18 15,8 1-9-15,14-1-7 0,11-7-3 16,13-6 1 0,7-8 2-16,2-4 2 15,-1-6 3-15,-5-9 0 16,-8-1 3-16,-14-5 1 15,-3 2 9-15,-17-6 15 16,-7 6 2-16,-22 2-1 0,-9-4-10 16,-26 7-50-1,-5-6-31-15,-4 15-77 0,5 1-82 16,20 10 123-16</inkml:trace>
  <inkml:trace contextRef="#ctx0" brushRef="#br0" timeOffset="9915.82">21943 3825 804 0,'5'1'130'16,"-3"4"55"-16,-7 3-34 0,-8 5-2 0,2 7-83 15,2 10-24-15,7 3-27 16,7 5-7-16,11-5-6 15,6-6 0-15,9-10 0 16,6-7 1-16,2-10 26 16,10-5 11-16,-5-14 21 15,7 0 16-15,-14-9 2 16,-8-1 7-16,-23-2-1 16,-15-4-12-16,-28 0-30 15,-8 2-33-15,-14 2-53 16,-2 12-31-16,9 9-89 15,8 10-89-15,9 10 142 16</inkml:trace>
  <inkml:trace contextRef="#ctx0" brushRef="#br0" timeOffset="10245.06">22609 3829 776 0,'-2'0'79'0,"-5"0"58"0,-4 4-5 0,0 3 6 0,4 6-35 0,1 6-36 0,3 5-19 0,3 7-20 16,0-2-6-16,12-4-11 16,4 0-3-16,14-17-2 15,2-3 10-15,6-7 15 16,1-9 1-16,-1-3 6 15,-5-7 0-15,-13-1 13 16,-8 2 13-16,-19-4 3 16,-13-1-8-16,-15 3-29 15,-3 1-32-15,-4 1-50 16,2 9-30-16,5 8-186 16,10 3 165-16</inkml:trace>
  <inkml:trace contextRef="#ctx0" brushRef="#br0" timeOffset="10576.84">23131 3814 769 0,'-1'0'82'0,"1"-10"-31"0,6 7 161 0,-8-3-67 0,2 17 0 0,-4 5-10 0,-3 12-90 16,4 5-29-16,0 0-12 0,6-1-2 0,13-9-1 0,9-5-1 0,8-12 4 15,10-6 1-15,3-6 14 16,1-5 12-16,-8-7 39 16,-5 1 13-16,-27-4 17 0,-5 3-8 15,-24-3-35 1,-14 2-20-16,-15-3-48 15,-7 6-25-15,4 4-61 16,5 1-55-16,15 7-328 16,0-7 298-16</inkml:trace>
  <inkml:trace contextRef="#ctx0" brushRef="#br0" timeOffset="10855.09">23729 3847 1159 0,'3'20'48'16,"-6"7"4"-16,-5-2 13 0,2 4 4 0,3-2-20 0,6-7-29 0,11-4-17 0,11-8-4 16,9-8 0-16,7-7 6 15,1-1-2-15,-2-10 47 16,-4 0 21-16,-9-5 35 15,-5-1 20-15,-21-1-25 16,-9-4-20-16,-20 1-45 16,-11-7-33-1,-12 12-50-15,-1 5-19 0,0 12-57 16,9 9-75-16,10 7 118 16</inkml:trace>
  <inkml:trace contextRef="#ctx0" brushRef="#br0" timeOffset="11166.25">24286 3829 1293 0,'5'4'65'0,"-12"0"2"0,4-2 1 0,-5 9-27 0,2-2-17 0,5 12-15 0,1 3-5 0,7-1-4 15,4-4-1-15,16-5-1 16,5-3 1-16,-2-9 4 16,6-4 0-16,-9-4 41 15,0-5 15-15,-8-2 28 0,-15-1 22 16,-15-6-23 0,-6 1-13-16,-22-10-38 15,-7 3-35-15,-9 2-59 16,-7 5-25-16,10 10-95 15,5 1-194-15,29 11 230 16</inkml:trace>
  <inkml:trace contextRef="#ctx0" brushRef="#br0" timeOffset="11453.63">24799 3763 825 0,'9'0'128'0,"-7"-6"176"0,-2 3-148 0,-13 6-36 15,-3 10-37-15,2 12-66 0,3 2-11 0,11 4-9 0,11-9-12 0,18-4-12 16,10-4 1-16,15-5 8 16,6-3 13-16,-5-4 40 15,-5-2 19-15,-17-5 46 16,-7 2 22-16,-28-9-3 15,-17-9-18-15,-23-4-59 16,-23-7-44-16,-12 1-101 16,-9 6-61-16,6 18 83 15</inkml:trace>
  <inkml:trace contextRef="#ctx0" brushRef="#br0" timeOffset="12383.5">20962 4523 1196 0,'0'0'84'0,"-2"0"1"0,-12 3 56 0,-9 7-27 0,-9 1-43 0,-1 13-43 0,3 4-16 15,14 8-12-15,7 1-5 0,23-9-1 0,14-6 0 0,20-9 3 16,2-9 2-16,4-5 6 15,-4-10 8-15,-15-5 18 16,-5-5 12 0,-17-2 26-16,-12-2 5 0,-15-4-12 15,-10-1-15-15,-17 5-36 16,-1-2-28-16,-18 5-61 16,5 6-24-16,6 5-154 15,11 10 148-15</inkml:trace>
  <inkml:trace contextRef="#ctx0" brushRef="#br0" timeOffset="12681.97">21508 4533 871 0,'22'3'73'0,"-13"11"63"0,-5 7-41 0,-20 15-8 0,-3 3-28 0,-2 1-39 15,6-1-12-15,13-12-8 16,10-5 0-16,12-17 2 16,9-5 2-16,12-11 39 15,-2-3 26-15,-6-5 57 16,2-5 26-16,-22 0-1 16,-10 1-11-16,-14-1-49 15,-16 0-29-15,-12 5-53 16,-7 1-24-16,-13 13-56 15,7 5-36-15,2 8-179 16,11 1 170-16</inkml:trace>
  <inkml:trace contextRef="#ctx0" brushRef="#br0" timeOffset="12964.45">21989 4673 1330 0,'0'0'87'0,"-5"0"84"0,-6 5-103 0,-4 6-4 0,0 3-15 0,6 5-32 0,7 0-10 0,10-2-10 16,8-1-3-16,11-10 3 16,4-2 2-16,10-9 5 15,4-6 1-15,-4-7 26 16,0-2 12-16,-10 1 19 0,-14-3 15 15,-20 0-18-15,-14 1-14 0,-26-1-52 32,-1 5-47-32,-6 7-94 0,2 7-106 15,22 8 141-15</inkml:trace>
  <inkml:trace contextRef="#ctx0" brushRef="#br0" timeOffset="13239.25">22525 4653 1530 0,'5'8'76'0,"-11"-2"6"16,1 3-23-16,-14 5-18 0,7 2-23 0,5 3-16 0,7 0-4 0,13 0-14 0,4 0-5 15,20-5 2-15,5-4 4 16,7-7 11-16,2-3 6 15,-15-3 19-15,-8-2 13 16,-15-6 32 0,-8 1 5-16,-20-5-11 0,-10-6-13 15,-17-4-54-15,-12-7-48 16,-3 4-178-16,8-2-275 16,24 14 287-16</inkml:trace>
  <inkml:trace contextRef="#ctx0" brushRef="#br0" timeOffset="13568.81">23215 4620 1225 0,'-11'0'70'0,"-3"7"49"0,1 14-75 0,-1 9 8 0,0 6-14 0,12 8-20 16,7 0-5-16,12-10-13 15,12-3-2-15,7-14 5 16,8-5 4-16,5-12 21 16,-3-10 16-16,-5-9 29 15,-7-3 15-15,-15-8 1 16,-14-3-13-16,-18-5-45 0,-17-1-41 15,-20 7-97-15,-8 2-41 16,4 19-278-16,3 8 256 16</inkml:trace>
  <inkml:trace contextRef="#ctx0" brushRef="#br0" timeOffset="13864.05">23877 4558 1327 0,'-3'-5'82'0,"-1"2"27"0,-12-2 9 0,-3 5-30 0,0 11-29 0,-2 12-37 0,9 8-12 16,1 8-10-16,9 2-2 15,12-6-2-15,13-6-2 16,17-14 6-16,1-4 7 15,9-11 18 1,-4-1 10-16,-11-10 17 16,-1-3 3-16,-19-5-6 15,-6-7-11-15,-20-5-28 16,-14-1-34-16,-13-6-127 0,-5 1-134 16,1 11 150-16</inkml:trace>
  <inkml:trace contextRef="#ctx0" brushRef="#br0" timeOffset="14181.44">24273 4545 1068 0,'8'0'107'0,"19"4"-30"0,-11-1 111 0,-3-2-16 0,-9-1 15 0,-10 3-30 0,0-1-42 0,-18 11-81 15,-3 6-22-15,-4 12-12 0,5 1-5 0,26 5-14 16,16 0-5-16,27-9 1 16,7-3 3-16,9-9 17 15,4-5 6-15,-3-9 6 16,-5-5 10 0,-13-10 34-16,-13-3 13 0,-24-4 21 15,-7-5-7-15,-23-7-38 16,-13-6-28-16,-19-1-65 15,-6 2-25-15,0 11-91 0,11 8-84 16,16 12 147 0</inkml:trace>
  <inkml:trace contextRef="#ctx0" brushRef="#br0" timeOffset="14428.25">25067 4370 1156 0,'8'0'174'0,"-2"15"-57"0,-1 18 162 0,-5 8-118 15,-10 20-9-15,-4 5-49 0,0 4-57 0,1-2-17 0,13-13-70 0,2-3-46 0,12-11-225 0,8-2 182 0</inkml:trace>
  <inkml:trace contextRef="#ctx0" brushRef="#br0" timeOffset="21063.66">22314 5279 1638 0,'0'11'44'0,"-5"-2"-23"0,1-6-49 16,-4-6-159-16,6-13-238 0,7-2 234 0</inkml:trace>
  <inkml:trace contextRef="#ctx0" brushRef="#br0" timeOffset="21372.27">22461 6329 1450 0,'9'24'-79'0,"-7"-4"-178"0,7-9 126 16</inkml:trace>
  <inkml:trace contextRef="#ctx0" brushRef="#br0" timeOffset="21455.03">22420 6892 1620 0,'0'44'69'0,"0"-3"49"0,1-19-165 32,1-6-56-32,-2-14 58 15</inkml:trace>
  <inkml:trace contextRef="#ctx0" brushRef="#br0" timeOffset="22291.8">21222 8048 588 0,'2'-5'173'0,"0"1"222"0,1 0-120 0,-3 6-49 0,-2 4-30 15,-1 12-57-15,-5 1-29 0,0 14-43 0,-1 6-23 16,1 15-30-16,3 6-7 16,4 3-6-16,1 1-1 0,1-10-27 31,1-5-33-31,7-18-106 15,-1-9-87-15,11-15 132 0</inkml:trace>
  <inkml:trace contextRef="#ctx0" brushRef="#br0" timeOffset="22495.38">21790 8075 1459 0,'2'3'115'16,"-1"11"52"-16,-1 5-13 0,0 9-46 0,-4 9-40 0,-3 4-45 0,4 8-12 0,2 4-9 0,2 1-1 0,9-4-30 0,-4-7-50 0,8-10-177 16,5-11 152-16</inkml:trace>
  <inkml:trace contextRef="#ctx0" brushRef="#br0" timeOffset="22729.69">22421 8081 1237 0,'-1'19'115'0,"-1"2"98"0,-1 4-85 0,-5 3-11 0,7 1-47 0,1 2-50 0,0 4-8 16,1 12-5-16,-1-3-4 16,0 4-30-16,2-3-51 15,4-8-295-15,3-6 239 16</inkml:trace>
  <inkml:trace contextRef="#ctx0" brushRef="#br0" timeOffset="22976.43">22860 8116 1191 0,'14'25'141'0,"-3"8"86"0,-1 3 20 0,-9 12-89 0,-1 2-45 0,-1 2-65 0,-9 3-21 0,7-1-20 16,0-10-4-16,3-6-37 0,5-3-49 15,6-18-140-15,1-1-180 16,6-10 221 0</inkml:trace>
  <inkml:trace contextRef="#ctx0" brushRef="#br0" timeOffset="23382.15">23674 8124 896 0,'3'-7'171'0,"-3"6"95"0,0 2-30 0,0 7-8 0,5 5-90 0,4 6-37 0,4 8-52 0,0 7-19 0,-9 14-19 15,4 2-5 1,-9 2 0-16,-3-5-32 16,1-9-96-16,0-5-85 0,9-11 95 15</inkml:trace>
  <inkml:trace contextRef="#ctx0" brushRef="#br0" timeOffset="23610.66">24023 8111 1294 0,'11'5'169'0,"-3"6"173"16,-5 6-215-16,-8 7 8 0,-8 7-63 0,-1 2-21 0,3 7-29 0,0 4-9 0,6-1-13 16,4 4-7-16,2-6-90 15,4-2-62-15,3-4-255 16,8-5 221-16</inkml:trace>
  <inkml:trace contextRef="#ctx0" brushRef="#br0" timeOffset="23863.69">24400 8144 1005 0,'14'2'142'0,"5"6"189"0,-5 4-134 0,-5 12 0 0,-1 6-45 0,-8 14-75 0,0 2-31 0,-4 3-32 16,2 3-7-16,0-7-9 15,1-4-14-15,6-7-76 16,4-4-65-16,1-10 80 16</inkml:trace>
  <inkml:trace contextRef="#ctx0" brushRef="#br0" timeOffset="24113.35">24900 8158 1916 0,'1'0'6'0,"-2"7"60"0,1 16 55 0,0 4-18 0,-3 17-19 0,-2 8-28 0,-11 7-27 15,8-3-10-15,0-3-69 0,5-5-55 0,9-7-188 0,13-4 160 0</inkml:trace>
  <inkml:trace contextRef="#ctx0" brushRef="#br0" timeOffset="32206.9">22060 10245 222 0,'-2'0'117'0,"1"0"89"0,1 0 10 0,-2 0-15 0,-2 1-32 0,0 1-25 0,-5 0-34 16,1 1-10-16,0-6-22 16,0-4-1-16,11-5-12 15,7-7 0-15,12-2 16 0,14 2 7 16,13 0-7 0,6-3-9-16,10 8-29 15,-2 1-17-15,-19 13-22 0,-10 5-3 16,-17 11-3-16,-12 0 1 15,-10 9 0-15,-1 3-7 16,-17 10-14-16,1 5-6 0,-14 9-5 16,-11 0 5-16,-12 9 13 15,4-2 4-15,8-4 10 16,9-2 2-16,19-15 0 16,8-3 1-16,14-11-1 15,8-12 8-15,18-7 19 16,7-5 6-16,16-6 12 15,9-4-12 1,3-4-19-16,-3 1-5 0,-7-4-39 16,-13-2-46-16,-3-9-205 15,-2-4 170-15</inkml:trace>
  <inkml:trace contextRef="#ctx0" brushRef="#br0" timeOffset="32803.3">22809 9669 1303 0,'-4'8'100'0,"-1"-8"58"0,-5-5-6 0,-1-7-40 0,0-4-23 0,-1-6-44 0,-2 1-12 0,-4 7-20 16,-7 0-4-16,-7 11-7 15,2 6-3-15,2 11-5 16,1 5-2-16,8 6 1 16,5 2-2-16,9 0-2 15,7 3 1-15,4-3 0 16,8 0 2-16,9-1-1 16,2 0 0-16,6-3-16 15,1 1-6-15,-4-4-15 16,-1 4-4-16,-10-7 9 15,-4 5-11-15,-18 2-20 16,-7 0-33-16,-13 6-90 16,-9 1-30-16,-3-12-18 15,-3-1 41-15,7-15 184 0,11-14 84 16,12-15 146-16,4-13 28 16,16-11-46-16,8-9-24 15,16 1-47 1,7-2-20-16,6 9-29 0,0 7-17 15,-3 8-72-15,-3 8-58 0,-3 9 40 16</inkml:trace>
  <inkml:trace contextRef="#ctx0" brushRef="#br0" timeOffset="33762.83">23729 10445 1351 0,'5'-9'90'0,"0"-4"27"15,-4-1-7-15,-9-7-49 0,-7 4-21 0,-1 1-16 0,-9 4-8 0,-12 12-9 0,3 9-5 16,-17 23-18-16,7 7-10 16,6 24-18-16,8 0-15 15,21-8-7-15,10-6 6 16,21-24 22-16,11-7 19 15,15-21 47-15,5-8 16 16,-4-19 31-16,-8-15 16 16,-6-13-2-16,-11-14 0 15,-5-14-5-15,6 1-3 16,0-3 7-16,-1 0 9 16,-10 1-2-16,-3-5-6 15,-9 12-22-15,-2 14-15 16,1 26-19-16,-4 20-6 0,-11 32-15 15,0 18-8-15,-5 34-9 16,1 13-5-16,1 13-1 16,-4 1-15-16,18-1-28 15,3-5-19-15,18-9-5 16,15-8 16-16,6-19 33 0,4-13 21 16,3-20 10-1,-4-10 5-15,-2-19 5 16,-4-10 3-16,-9-10 11 15,-5-5 8-15,-16-3 9 16,-4 4 1-16,-6 11-2 16,-3 8-6-16,-3 25-19 15,1 13-5-15,-4 29-12 16,0 6-5-16,6 10 0 16,3-1-19-16,14-15-105 15,6-4-81-15,10-23-356 0,11-7 318 16</inkml:trace>
  <inkml:trace contextRef="#ctx0" brushRef="#br0" timeOffset="33939.08">24204 9939 1747 0,'-14'9'69'0,"0"4"35"0,3 0-98 0,-2-1 9 0,10-4-122 0,4-3-138 0,17-2 143 16</inkml:trace>
  <inkml:trace contextRef="#ctx0" brushRef="#br0" timeOffset="34141.4">24815 9704 1553 0,'-21'-16'133'0,"-6"7"128"0,-9 2-114 16,-8 14-26-16,-5 12-22 0,-2 25-36 0,4 8-21 0,6 22-17 0,3 3-9 15,19 8-16-15,7 4 1 0,7 7-36 16,5 0-32 0,0 7-94-16,-8-7-78 15,-1-14-303-15,-1-8 312 0</inkml:trace>
  <inkml:trace contextRef="#ctx0" brushRef="#br0" timeOffset="34280.28">24329 10458 970 0,'17'-37'127'0,"5"6"93"0,-1 9-71 0,7 6-85 0,-1 2-27 0,8 0-84 0,1-4-110 0,8-9 91 16</inkml:trace>
  <inkml:trace contextRef="#ctx0" brushRef="#br0" timeOffset="34444.94">25037 9794 1027 0,'0'-27'194'0,"-3"5"244"0,-8 11-180 0,-18 22-71 0,-7 17-43 0,-13 31-68 16,-1 7-31-16,13 19-29 15,9 5-4-15,15-7-25 0,6 3-39 16,13-14-148 0,0-7-124-16,10-7 164 15</inkml:trace>
  <inkml:trace contextRef="#ctx0" brushRef="#br0" timeOffset="34607.36">24662 10209 1292 0,'29'-18'98'0,"9"4"117"0,10 3-104 0,10 0-9 0,7 6-24 0,-4-4-52 0,-9 6-35 0,-25 4-85 16,-11 4-99-16,-35 17 102 16</inkml:trace>
  <inkml:trace contextRef="#ctx0" brushRef="#br0" timeOffset="35029.18">22532 11588 1040 0,'6'10'180'0,"4"7"259"0,2 12-344 0,4 8 2 0,0 17-59 0,4 8-21 0,2 7-16 16,-1 2-1-16,6-10-1 0,3-15 0 15,-4-21 1-15,4-17 0 16,7-14 33-16,-1-11 12 16,3-21 27-16,-1-5 15 15,-17-20-17-15,-1-8-6 16,-20 2-28-16,-8-1-12 16,2 17-62-16,-5 9-39 0,11 18-133 15,3 11-139-15,19 11 199 16</inkml:trace>
  <inkml:trace contextRef="#ctx0" brushRef="#br0" timeOffset="36147.86">23324 11733 1543 0,'4'2'163'0,"-10"-4"84"0,-6-2-31 0,-14-7-99 0,-4 1-55 0,-4 9-58 0,-4 7-5 0,3 19-18 15,2 10-1-15,6 14-8 0,7 3-4 16,15-14-2 0,5-10 2-16,20-22 11 0,1-13 9 15,10-16 10-15,1-3 10 16,4-11 19-16,-4-1 12 16,-2 7 26-16,-10 4-6 15,-4 11-22-15,-8 5-14 16,-8 14-29-16,0 12-7 15,-3 13-19-15,-5 10-8 16,8 8-23-16,6-7 2 0,10-7 20 16,9-12 9-16,10-20 32 15,0-5 4 1,3-23 8-16,7-10 4 16,6-17 13-16,1-11 5 0,0-12 15 15,-6-8 8-15,-15-4 1 16,-9-5 2-16,-9 7-13 15,-5 12 0-15,-8 29-4 16,-2 20-6-16,-9 40-16 16,2 18-12-16,-9 28-19 15,4 13-3-15,0 16-1 16,3 5-22-16,9 5-45 16,2-5-10-16,16-11-6 15,6-11 24-15,11-25 46 16,4-11 13-16,-3-23 15 0,7-10 7 15,-3-23 14 1,2-13 7-16,-1-9 25 16,-1-7 9-16,-8 1-2 15,-5 3-6-15,-12 14-26 16,-9 9-15-16,-8 21-16 16,-7 12-6-16,-5 18-7 0,0 8-7 15,8 5-5-15,4-1 0 16,11-12-8-16,8-6 6 15,13-15 13-15,7-9 4 16,10-11 15-16,0-6 3 16,0-11 20-16,-2-1 10 15,-16 1 18-15,-4 2 10 16,-13 7-9-16,-10 8-11 0,-8 9-21 16,-1 8-15-16,-7 22-16 15,3 2-5-15,1 12-7 16,4 2-3-16,17-1-5 15,10-9-3-15,14-12 8 16,11-7 7-16,-1-16 12 16,4-4 7-16,-3-13 4 15,-7 1 10-15,-7-6 16 16,-8-2 6-16,-10 2 18 16,-7 1 0-16,-10 11-8 15,-4 9-7-15,-8 10-33 16,-7 14-14-16,7 12-18 15,-2 4-9-15,19-4 2 16,8-7 0-16,12-14 9 16,5-9 7-16,13-10 15 15,2-11 5-15,5-5 12 16,-2-3 6-16,-8 2 8 16,-1 5 3-16,-7 1-9 0,-8 11-8 15,0 8-16-15,-5 6-4 16,2 13-6-16,8 2 1 15,-1 5 3-15,6 4 0 0,-12-4 4 16,-3 0 0-16,-3-2 6 16,-11-5 4-16,-11 3 7 15,-6-3 3 1,-22-5 2-16,-3-6-4 16,-10-6-17-16,-8-4-17 15,5-9-75-15,-6-8-57 0,2 0 76 16</inkml:trace>
  <inkml:trace contextRef="#ctx0" brushRef="#br0" timeOffset="38203.85">19298 3781 823 0,'-2'11'83'0,"-1"1"144"0,3 1-75 0,6-4-1 0,8-2-18 0,18-1-74 0,12-6-19 0,30 3-11 0,1 0 0 15,21 2-3 1,0 0-5-16,-11 4-7 15,5 2-3-15,-9-3-6 16,-9 3 5-16,-9-1-66 16,-14-4-77-16,-24 2 78 15</inkml:trace>
  <inkml:trace contextRef="#ctx0" brushRef="#br0" timeOffset="38578.58">19590 3565 413 0,'-2'-4'111'0,"0"-2"186"0,-1 0-94 0,-1 3 1 0,-8-5-18 0,3 8-50 0,-2 0-20 0,-3 6-28 0,-2 7-9 0,-9 1-28 16,-8 11-8-16,-7 7-18 15,-6 1-9-15,-2 8-11 16,-3-2-2-16,5 1-3 16,12-3-4-16,10-5-4 15,7-4-4-15,20-1-5 16,6-3 0-16,23 1 2 15,-1-6 4-15,15-3 10 0,0 1-17 16,1-4-75 0,4-1-161-16,-6 2 143 0</inkml:trace>
  <inkml:trace contextRef="#ctx0" brushRef="#br0" timeOffset="41576.16">18214 3596 367 0,'5'-9'133'0,"-1"-1"120"0,-4-2-49 0,0-1-5 0,0-1-37 0,-3 1-21 0,-5 4-30 16,4 2-19-16,-14 7-35 16,-1 7-18-1,-6 8-27-15,0 9-7 0,1 9-6 16,8 8-2-16,9 8-3 15,7 3 1-15,18-3 1 16,8 0 1-16,12-11 2 16,7-11 1-16,9-12 1 15,1-8 4-15,-4-18 10 16,-7-5 8-16,-5-19 13 16,-2-4 7-16,-14-9 5 15,-9-7 5-15,-14 6 19 16,-3 0-2-16,-28 7-14 0,-7 6-10 15,-21 4-36 1,-15 2-29-16,-16 17-78 16,0 9-66-16,5 16 76 0</inkml:trace>
  <inkml:trace contextRef="#ctx0" brushRef="#br0" timeOffset="42876.27">20459 8384 155 0,'6'-5'112'0,"2"-4"70"0,1 7 34 0,6 1-5 0,-4-3-31 0,-7 4-13 15,6-3-30-15,-4 0-9 16,-1 0-10-16,-3-5-8 16,-4 3-12-16,-1-3-3 15,-10 5-23-15,-4 3-6 16,-12 2-6-16,-1 9-9 15,-22 9-6-15,-11 9-6 16,-33 10-16-16,-11 7-5 0,-8 4-14 16,3 2-15-16,19 0-25 15,12-6-10-15,12-6-50 16,12-9-20-16,22-10-78 16,19-6-87-1,15-13 161-15</inkml:trace>
  <inkml:trace contextRef="#ctx0" brushRef="#br0" timeOffset="43144.2">19615 8456 1238 0,'0'15'103'0,"5"0"95"0,-15 9-70 0,-4 1 12 0,-21 4-27 0,-6 7-30 0,-3 3-49 16,-5 2-12-16,13 8-18 0,-2-8-5 15,25-1-3-15,12-1-3 16,17-6-2-16,18-6-2 16,25-10-1-16,10-7 4 15,10-12-56-15,9-7-57 16,-7-10 69-16</inkml:trace>
  <inkml:trace contextRef="#ctx0" brushRef="#br0" timeOffset="44013.84">17168 9016 523 0,'-2'-4'113'0,"-4"-3"107"0,3 4-44 0,-5 0 11 0,3 1-45 0,2 2-23 0,3 0-30 16,0-4-3-16,13 0 0 15,1 0-2-15,11-3-5 0,5 1-5 16,8 6-7-16,3 0-4 16,-3 6-22-16,1 4-10 15,-4 6-16 1,-8 3-7-16,-10 4-3 0,-7 4-1 16,-15 6 0-16,-8 7 1 15,-12 7 0-15,-6 0 0 0,-4-4-1 16,0-1 1-1,7-5-2-15,6-3-1 16,14-8-4-16,8-6-1 0,19-3-1 16,6-2 1-1,11-4 2-15,7-7 2 0,9-4 0 16,-2-3 1 0,4-9-46-16,-5-4-54 0,-6-13-201 15,2-1 169 1</inkml:trace>
  <inkml:trace contextRef="#ctx0" brushRef="#br0" timeOffset="44302.57">17881 8863 1105 0,'-16'13'69'0,"-1"6"25"15,-2 1 2-15,3 9-1 0,4-6-23 0,8 6-32 0,0-7-7 0,12 3-4 0,-1-1 3 16,11 3 22-16,4 3 11 0,9-7 14 16,7 2 1-1,2-1-16-15,-1 0-6 16,-1-2-21-16,-3 1-9 16,-13-8-8-1,-13-1-4-15,-13 5-3 0,-22 1-4 16,-8 10-44-16,-7 0-50 15,-4-8-126-15,0 3-126 16,8-7 181-16</inkml:trace>
  <inkml:trace contextRef="#ctx0" brushRef="#br0" timeOffset="44497.31">17813 8898 1248 0,'10'-2'109'0,"2"-4"150"0,9-2-140 0,14-3-24 0,4-3-19 0,11-2-57 0,6-3-11 0,2 5-7 16,5 1-48-16,-9 6-209 16,-5 0 170-16</inkml:trace>
  <inkml:trace contextRef="#ctx0" brushRef="#br0" timeOffset="44813.27">18468 8799 884 0,'3'0'124'0,"-3"0"95"0,-3 0-1 0,-5 6-47 0,-1 2-40 0,-10 11-52 0,3 6-12 0,-6 8-22 15,6 8-9-15,5 2-14 16,8-1-5-1,9-2 1-15,5-6 13 16,16-5 10-16,6-6 4 16,7 0 1-16,-3-5-6 15,11 5-4-15,-3 0-3 0,3-10-4 16,-4 6-5-16,-12 0-9 16,-15-5 1-16,-19 11 1 15,-12-6-1 1,-24 6-26-16,-8 5-35 0,-6-8-91 15,5 2-52-15,1-11-225 16,12-4 235-16</inkml:trace>
  <inkml:trace contextRef="#ctx0" brushRef="#br0" timeOffset="44996.61">18446 8800 1317 0,'19'0'159'0,"-3"-1"107"0,9-1-107 0,5-1-15 0,15-5-74 0,9-5-28 15,12-6-28-15,9-6-2 16,-6-2-104-16,2-4 70 16</inkml:trace>
  <inkml:trace contextRef="#ctx0" brushRef="#br0" timeOffset="62204.57">20388 14519 610 0,'6'-13'144'0,"2"5"132"0,-5 0-34 0,-1 8-56 0,-4 3-38 0,-1 8-38 0,-3 7-12 0,1 8-9 15,-3 9-8-15,0 14-21 16,0 9-16-16,-6 18-26 0,1 6-8 16,-2 3-5-16,-4 4-1 15,3-4-3 1,3-2 0-16,1-13 0 0,7-7-1 16,5-35 0-1,0-17-3-15,6-38-1 16,5-23-2-16,10-29 3 15,-2-17 0-15,6-18 2 16,5-1 6-16,-5-6 27 16,-4 6 22-16,15 22 29 15,-4 9 5-15,10 41-10 0,2 18-20 16,-10 28-23-16,-9 19-5 16,-6 27-11-16,3 11 2 15,-6 22-9 1,4 3-5-16,-1 5-5 15,2-5-3-15,1-7 1 0,1-6-10 16,1-15-72-16,1-2-45 0,-3-11-159 16,-1-7-181-16,-24-22 272 15</inkml:trace>
  <inkml:trace contextRef="#ctx0" brushRef="#br0" timeOffset="62410.16">20470 14847 2133 0,'-21'-12'106'0,"20"16"16"0,1 4-40 0,17 1-52 0,12 7-13 0,-1-19-14 0,8-2 1 0,12-9-5 0,7 1-16 0,11-14-107 15,10 0-121-15,22-12 130 16</inkml:trace>
  <inkml:trace contextRef="#ctx0" brushRef="#br0" timeOffset="62758.59">21492 14361 1480 0,'-12'-10'177'0,"-6"1"119"0,1 3-103 15,-7-2-9-15,-9 3-71 0,-8 5-29 0,-3 6-38 0,1 8-20 0,5 10-14 0,4 3-7 16,16 4-12-16,9 3-6 0,15 5-6 0,15 5-1 0,15 7 5 16,8 1 5-1,14-2 5-15,6 1 3 0,-8-9 3 16,-2 1 3-16,-15-9 3 15,-7 1 3-15,-29-6 9 16,-9-3 6-16,-30 1 2 16,-13-6-1-16,-14-6-11 0,-2 0-11 15,-1-12-44-15,3-3-31 16,4-7-71-16,7-5-53 16,11-4-291-16,11-3 295 0</inkml:trace>
  <inkml:trace contextRef="#ctx0" brushRef="#br0" timeOffset="63347.04">22073 14468 1167 0,'0'10'175'0,"0"-4"162"0,-2-3-132 0,-1-3 9 0,-5-5-49 0,-5 1-21 0,-1-9-44 16,-6 3-17-16,-1 6-26 16,-9 2-10-16,-8 10-16 15,-4 13-7-15,-2 24-6 16,-2 12-2-16,8 19-5 16,8 4-2-16,13 1-7 15,10-3-1-15,18-5-1 0,8-7-1 16,13-12-1-1,3-10-1-15,14-17 0 16,7-8-16-16,4-15-66 16,5-11-38-16,4-17-130 15,1-6-162-15,-6-17 249 16</inkml:trace>
  <inkml:trace contextRef="#ctx0" brushRef="#br0" timeOffset="63543.16">22510 14381 2193 0,'-16'27'138'0,"3"5"60"0,4 6-72 0,6 7-56 0,3 10-23 0,3 9-26 0,2 2-8 0,4 6-7 15,2 1-4-15,0 1 0 16,0-3-23-16,0-6-115 15,3-2-74-15,4-16 96 16</inkml:trace>
  <inkml:trace contextRef="#ctx0" brushRef="#br0" timeOffset="63745.17">22925 14361 1765 0,'3'5'173'0,"0"17"187"0,-2 6-223 0,1 34-77 16,-4 12-17-16,-5 19-26 15,0 8-11-15,-2-7 5 16,3 2-25-16,7-14-135 0,2-3-169 16,-7-14 167-16</inkml:trace>
  <inkml:trace contextRef="#ctx0" brushRef="#br0" timeOffset="64242.99">21203 16081 974 0,'0'-12'204'0,"2"4"161"0,-2 16-79 0,5 15-10 0,-4 12-66 0,-1 9-37 0,0 13-67 16,0-3-33-16,2 15-47 16,1 7-15-16,0 9-8 0,4 3-3 15,-4-3-66-15,5-9-73 16,-2-22-222-16,3-13 194 16</inkml:trace>
  <inkml:trace contextRef="#ctx0" brushRef="#br0" timeOffset="64446.33">20819 16004 1979 0,'41'-8'127'0,"9"3"95"0,5-2-71 0,0 2-17 0,-3 2-26 0,-6-7-49 0,3-1-26 0,0-1-38 15,8-3-29-15,11 6-136 16,12 4-4-16,-3 5 66 16</inkml:trace>
  <inkml:trace contextRef="#ctx0" brushRef="#br0" timeOffset="65195.07">21961 16491 1954 0,'-11'-4'110'0,"-5"-4"79"0,2-3-50 0,-15-13-22 0,-5-1-9 0,-3 3-47 0,3 4-21 0,4 20-34 16,4 11-15-16,7 23-22 15,2 13-16 1,11 12-16-16,6 1-3 15,11-9 4-15,6-13 17 0,10-26 31 16,6-14 14-16,-4-25 37 16,0-13 16-16,-3-13 23 15,-4-1 4 1,0 2-7-16,-8 3-12 0,-9 17-22 16,0 9-12-16,-9 21-27 15,3 14-13-15,-2 31-12 16,3 8-5-16,11 23-9 0,3 0 7 15,16-23 2 1,6-10 3-16,8-35 18 16,5-12 1-16,2-29 7 0,-4-11 4 15,-6-20 8-15,-1-7 4 0,-17-4 17 16,-4-2 8-16,-13-2 7 31,-15-9 7-31,3-10 4 0,-13-7 0 16,3 0-5-16,6 14-11 15,3 30-19-15,5 18-7 16,0 27-7-16,2 13-2 16,5 17-9-16,0 15-7 15,9 35-6-15,2 18 0 16,1 25 6-16,1 5-5 0,-3 2-23 16,1-4-12-16,0-4-17 15,-5-7 6-15,-2-18 27 16,-2-13 14-16,-4-35 26 15,5-17 2 1,1-32 17-16,-1-13 0 0,13-16-5 16,1-1 0-16,5 3-15 15,6 9-4-15,1 13 1 16,4 9 0-16,-5 13 0 16,-6 10 3-16,-13 13-4 15,-10 3-2-15,-14 12-15 16,-7 7-8-16,-12 1-11 15,-5 0-9-15,-3-10-29 0,6-11-33 16,6-16-104 0,-7-20-81-16,13-35 155 0</inkml:trace>
  <inkml:trace contextRef="#ctx0" brushRef="#br0" timeOffset="65599">22915 15506 1556 0,'32'36'172'0,"-4"8"138"0,-11 27-190 0,-9 17-35 0,-9 17-50 0,-6 10-8 0,0-7-11 16,-3-3-2 0,8-16-10-16,10-7-2 15,7-18-5-15,8-11-5 0,10-17-4 16,5-15 0-16,10-21 1 15,4-11 8-15,12-22 19 16,9-5 12-16,4-14 24 16,2 1 11-16,-14 1 18 15,-13-2 8 1,-24 5 16-16,-17 2-2 0,-28 1-13 16,-15 13 2-16,-12 21-26 15,-5 17-13-15,10 34-24 16,1 14-21-16,21 24-15 0,7 4-3 15,16-4-3 1,18-3-1-16,25-19 4 16,8-12-29-16,15-21-30 0,3-18-44 15,2-22-131-15,-11-10-85 16,2-20 173-16</inkml:trace>
  <inkml:trace contextRef="#ctx0" brushRef="#br0" timeOffset="132680.69">3702 14741 363 0,'-7'-8'106'0,"-2"-5"111"0,4-4-20 0,4 8-55 0,1-2-27 0,0 11-11 0,4 3 0 0,-1 8 27 0,5 3 7 15,3 2-17-15,5 1-7 16,11-9-20 0,11-2-8-16,14-7-21 15,11-7-15-15,10-6-27 16,-1 1-11-16,-6 0-7 15,-9-1-1-15,-17 14 0 16,-9 0 0-16,-13 13 2 16,-7 7 2-16,-15 10 3 15,0-3 0-15,-10 1 0 16,-10-2 1-16,-14-12-1 16,-6-3 0-16,-24-11-2 15,-1-5-4-15,-9-11-2 0,-2-3-1 16,15 5-2-1,7 2-2-15,23 12 0 16,15 1 0-16,10 9-4 0,10-1 0 16,10-1-4-16,8 0-2 15,22-3 13-15,10-4 4 16,15-4 6-16,12 1 2 0,1-5-7 16,-6 2-2-16,-9-5-1 15,-18 3 0-15,-14 2 2 16,-15 2 2-16,-4 4 7 15,-12-1-1-15,-9 0 2 16,-7 0-1-16,-23-1-5 16,-9 1 1-16,-16 1-3 15,-2 4-2 1,13 1-4-16,16 1-3 0,35 2-3 16,16 2 2-16,32-1 3 15,9-4 3-15,11 2 1 16,-1-5-1-16,-3 0-40 15,-6 6-55-15,-5 1-220 16,4-1 184-16</inkml:trace>
  <inkml:trace contextRef="#ctx0" brushRef="#br0" timeOffset="133697.85">1861 14694 788 0,'-15'1'125'0,"3"5"114"16,2 1-25-16,6-1-51 0,-1 0-21 0,5 2-41 0,6 2-22 0,10 1-26 16,12 5-12-16,21-2-16 15,11 3-2-15,13-4-10 16,2-5 2-16,1-4 9 16,-2-10 4-1,1-8 4-15,-6-2-2 0,2 2 3 16,-8 0 0-16,-20 6 4 15,-13 8 2-15,-26 8-4 16,-12 7-5-16,-26 14-6 16,-12 4-5-16,-17 8-27 15,-8-3-6-15,0-5-5 16,-6-6-12-16,-7-16 0 16,2-5 3-16,0-8-2 15,16-2 7-15,29 1 7 0,22 3-3 16,37 4 4-16,14 1 1 15,21 0 10 1,7-4 3-16,9-1-31 16,3-4-86-16,6-7 74 0</inkml:trace>
  <inkml:trace contextRef="#ctx0" brushRef="#br0" timeOffset="140125.88">6489 14753 314 0,'-20'40'73'16,"-4"-5"59"-16,7 1-9 0,-1-11-34 0,4-8-5 15,9-9 17-15,1-6 3 0,4-4 3 0,3 1-1 0,8-1-20 0,8 4-7 0,17 12-28 16,15 0-13-16,27 8-20 16,14-6-11-16,9-7-6 15,-2-7 1-15,-10-2 0 16,-10-5 5-16,-8 1-203 0,1 0 146 0</inkml:trace>
  <inkml:trace contextRef="#ctx0" brushRef="#br0" timeOffset="201922.74">11007 6687 641 0,'-7'0'106'0,"5"0"111"16,0-6 7-16,1-1-30 0,2-5-15 0,6-2-42 0,4-4-11 0,11 2-24 0,6 4-15 0,20 2-28 15,5 4-15 1,25 6-24-16,7 2-6 0,11-1-12 16,7 2-2-16,-6-3 1 15,-4 0-1-15,-15 0 3 16,-10 0 1-16,-21 7 4 15,-16-1 7-15,-32 11 7 16,-20-2 1-16,-34 8-3 16,-14-2-6-16,-21 2-8 15,-8 1-8-15,-14-7-14 16,-6-2-2-16,7-9-1 16,7-1 6-16,33-4 9 15,17 4 0-15,32-4-5 16,16 3-2-16,17-3 11 15,16 1 6-15,19-5 17 0,14-2 8 16,18-6 0 0,11 0-1-16,4 0-7 0,6-2-6 15,-12 2-8-15,-6 3-2 16,-14 0 0-16,-10 5 1 16,-27 3 7-1,-8 0 10-15,-34 5 7 0,-15 4 1 16,-22 2-5-16,-13 2-9 15,-15-5-9-15,-11 0-2 0,-16-3-4 16,1-1-2-16,12-4-1 16,16 0-2-16,38-1-8 15,16-2-5-15,30 3 5 16,23-2 6-16,30-1 16 16,16 1 13-16,23-4 2 15,5 3 0-15,-3 1-9 0,-7 1-5 16,-11 2 11-16,-9 4-35 15,-12 8-339-15,-24 2 258 16</inkml:trace>
  <inkml:trace contextRef="#ctx0" brushRef="#br0" timeOffset="206591.85">17351 6745 430 0,'-5'11'96'0,"1"-1"103"0,0-1-26 16,4-6-40-16,4-3-13 0,0 0-17 0,1 0-6 0,6 2-7 15,3 1-5-15,16 4-11 16,13-6-8-16,14 2-18 15,9 0-9-15,8-3-22 16,-5 0-6-16,2-6-5 16,-4 0-33-16,-6-1-281 15,-2 4 217-15</inkml:trace>
  <inkml:trace contextRef="#ctx0" brushRef="#br0" timeOffset="207247.27">18567 6714 555 0,'0'-2'92'0,"-4"-4"92"0,2 3-25 0,7 1-43 16,-1 2-14-16,17-3-27 0,4 3-8 0,18-3-12 0,12 3-11 0,29 0-19 16,6 0-9-16,3-2-13 15,-5-2 6-15,-17-6-140 16,-8 1 98-16</inkml:trace>
  <inkml:trace contextRef="#ctx0" brushRef="#br0" timeOffset="-213150.88">11590 6930 983 0,'-35'-8'69'0,"-11"3"14"0,-7-4-10 0,-20-4-44 0,2-1-15 0,2-8 19 0,-1-2 10 0,2-4 12 15,5-1 1-15,-3-5-29 0,-2-2-11 0,-9-9-14 16,-4-7-2-16,10-12-2 16,15-10-1-16,21-16 2 15,13-8 3-15,19-11 22 16,3-3 12-16,14 3 16 16,8-3 1-16,9 13-10 15,7 4-4-15,14 18-6 16,8 3-3-16,5 12-5 15,1 6-6-15,7 2-8 16,3 2-2-16,17 5-2 16,14 7 0-16,21 17 4 15,1 8 1-15,4 17 1 16,-12 12-1-16,2 22-2 16,-1 15 1-16,-12 20 3 15,-15 12 3-15,-29 20 4 0,-19 9 1 16,-20 3-3-16,-5 0-3 15,-16-4-6-15,2-1-2 16,-17-6-4-16,-5 3-6 16,-23 7-50-16,-15-1-43 15,-30 9-94-15,-20 1-75 16,-20 5 143-16</inkml:trace>
  <inkml:trace contextRef="#ctx0" brushRef="#br0" timeOffset="-206016.83">9469 13897 446 0,'-19'-6'115'0,"5"3"117"0,2-4-128 0,-1 4-22 0,10-1-43 0,-7-3-1 16,10 1 25 0,7-5 22-16,-3 1 30 0,7 3 5 15,0-3-21-15,4 1-21 16,8 5-37-16,3 1-16 16,7-1-16-16,1 2-3 15,7-1 1-15,4 1 6 16,10-4 13-16,5 1 4 15,6 4 3-15,8-4-4 16,7 5-12-16,2 0-4 0,2 3-6 16,-7 0-3-1,-6 7-1-15,-1-2 0 0,5-1 0 16,9 0 0-16,13-4 3 16,1-3 2-16,6-8 0 15,-5 0 0-15,1-1-3 16,2-7-1-16,7 2-3 15,10 1 0-15,-3 4-1 16,-3-1 1-16,-7 2-1 16,0 2-1-16,8-5 1 15,10 0 0-15,0-2 0 16,-7-1 1-16,2 1 1 16,-3 1-1-16,6 1 1 15,6 6 0-15,-9 0 2 0,-8 4 1 16,-2 2 1-1,-2 2 0-15,12 1-2 0,-2-1-2 16,-6 0-1 0,-8 2 1-16,-6-4-2 15,1-1 1-15,16 2-1 0,7-2 0 16,-1 1 0-16,4 1 0 16,-7-2 0-16,5 5 0 15,10-2 0-15,-2-2 1 0,-2 3 0 16,-4-1 0-16,1 1 0 15,3-4 0 1,-1 4 0 0,3-3-1-16,-5 1 0 0,0-1 0 0,16 3 1 15,-6-4-1-15,-2 0 1 16,-3 0 1-16,-5 0-1 16,8 0 2-16,7 1-2 15,-2 1 0-15,-8 2-1 16,0 3 0-16,6-4 1 15,3 5 0-15,-7-3 1 16,-4 2 0-16,-6 0 1 16,5 1-1-16,4-2 0 0,-2 2 0 15,-2-8 1 1,-2 1 1-16,9-2 0 16,9-1 0-16,-5-4 1 15,-5 3 0-15,-5 1 0 16,7-1-1-16,-4 0-3 15,6 1 0-15,-17 1-1 0,-10 1-1 16,-7 3-1 0,0 3-2-16,-2 5-21 15,-4 2-26-15,-17 6-147 0,-2 4-181 16,-10 6 213 0</inkml:trace>
  <inkml:trace contextRef="#ctx0" brushRef="#br0" timeOffset="-131553.36">6743 9472 785 0,'-17'5'43'0,"-8"4"29"0,7 4-23 0,-1 1 19 0,4-1 10 0,15-1 26 0,7-1-10 0,22-3 5 0,12 2 8 16,22-1-11-1,3 4-12-15,23-2-39 0,8 3-18 16,22-1-20-1,15-1-3-15,6 1-1 16,-1-2 1-16,-24-6-1 16,-9 2 1-16,-7-3 1 15,-9-1 3-15,-22 6 18 16,-17 1 10-16,-40 1 22 0,-16 1 2 16,-42-1-8-16,-18 2-7 15,-25-5-22-15,-13 1-6 16,-9-12-7-16,-6-5-3 0,-22-6-5 15,-1-6-2-15,9 4-4 16,10 6 0-16,37 6-1 16,9 2 0-16,24 5-3 15,18 0-1-15,21 7-5 16,13-5 5-16,24 2 16 16,6-2 9-16,28-3 16 15,8-2-2-15,19-3-12 16,10-1-5-1,16-7-9-15,-1 2-1 0,-4-2 4 16,-10 3 2-16,-28 0-53 16,-8 3-60-16,-21-2 59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04:38.1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1952 6297 293 0,'-1'16'73'0,"1"-9"76"0,3-1 7 0,8-12-13 0,0-1 7 0,5-4-3 0,1-3-23 0,-1 5-39 0,-8 2-18 15,-2 12-21-15,-1 1-9 0,1 5-14 16,-1 4-5-16,7-3-6 16,4 1 7-16,9 1 14 15,7 3 6-15,1-1 5 16,3 6-6-16,7-5-12 15,3-1-4 1,14-2-10-16,11-3 1 16,26-1 4-16,11-1 2 15,13-5 13-15,-3-4 3 0,5 0 3 16,10-4 1 0,14-8 4-16,4-7-3 0,-1-5-11 15,-5-3-4-15,5-1-18 16,-6 1-1-1,-12 5-1-15,-14 5 1 0,-34 9-41 16,-16 8-114-16,-24 1 95 16</inkml:trace>
  <inkml:trace contextRef="#ctx0" brushRef="#br0" timeOffset="13299.13">5617 6387 509 0,'-8'7'76'16,"-3"-3"72"-16,5 6-7 0,-10 1-15 0,8 0 8 0,3-6-1 0,2-2-9 0,11-3-19 0,3-2-7 0,2 1-16 16,7 2-10-1,7 9-25-15,6 2-10 16,19 7-16-16,8 2-6 15,35 2-8-15,17-2-3 16,8-8-1-16,4-2 2 16,-10-13 2-1,1-3 1-15,3-3 0 16,-4-3 0-16,-12 0-22 16,-16 2-63-16,-26-13 49 0</inkml:trace>
  <inkml:trace contextRef="#ctx0" brushRef="#br0" timeOffset="13778.34">8196 6588 321 0,'3'1'114'0,"1"1"147"0,5 4-35 0,5 2-9 0,10 5-16 0,7 4-47 0,9-3-31 0,10-9-52 16,10 3-25-16,11-7-26 16,18-2-4-16,12-6-12 15,1 0-9-15,-1-4-315 16,0-2 232-16</inkml:trace>
  <inkml:trace contextRef="#ctx0" brushRef="#br0" timeOffset="16843.56">6287 5392 171 0,'-8'29'22'0,"4"-3"44"0,-3 0 22 0,6-9 14 0,1-1 22 0,0-13 24 0,1 0 9 0,-1-1 16 15,0-2-8 1,0 1-29-16,-1 2-20 16,-1-1-26-16,1-2-6 15,1 2-10-15,0-2-4 0,0-11-4 16,0-5 0-16,0-17-3 16,4-8 0-16,7-19-2 15,2-11 0 1,9-21-8-16,-3-12-1 0,11-19-8 15,2 0-10-15,13 0-6 16,7 6-1-16,19 9-4 16,11 5 0-16,2 12-7 15,0 4-5-15,-13 13-9 16,-4 8-1-16,-10 20-1 16,-8 6 3-16,-17 26-1 15,-7 3-2-15,-16 11-39 16,-4 5-34-16,-5-3-103 15,0-2-97-15,5-7 151 16</inkml:trace>
  <inkml:trace contextRef="#ctx0" brushRef="#br0" timeOffset="17125.58">7019 3790 858 0,'13'-8'137'0,"0"0"74"0,4-3-6 15,7-1-27-15,1-4-54 0,5 0-31 0,6 3-42 0,5 4-12 16,2 7-21-16,-4 2-7 16,-7 11-5-16,-5 10 0 0,-16 17 3 15,-11 9 0-15,-18 16 0 16,-10 5-1-16,-10 6-3 15,2-1-6 1,3-10-31-16,6-6-31 0,16-24-118 16,4-11-96-16,14-24 148 15</inkml:trace>
  <inkml:trace contextRef="#ctx0" brushRef="#br0" timeOffset="17672.82">8212 3456 573 0,'-9'-8'142'0,"-1"0"104"0,-6 0-21 0,2 5-15 0,-11 1-32 0,0 4-21 0,-10 4-61 0,-5 5-27 0,-4 3-43 16,3 5-12-16,7-3-10 16,8 5 0-16,18 1-1 15,7 1 1-15,9 3 5 16,6-1 2-16,17 0 8 16,14-1 8-16,0-2 2 15,4-2 0-15,-11 2-2 16,-11 2-5-16,-10 0-1 15,-9-2 1-15,-11 3 3 16,-11 2-2-16,-11 4-3 16,-8-2-4-16,-10-7-8 15,0-6-6-15,-6-15-57 0,4-4-40 16,12-18-139-16,1-7-95 16,13-19 182-16</inkml:trace>
  <inkml:trace contextRef="#ctx0" brushRef="#br0" timeOffset="17870.5">7892 3043 1167 0,'39'-21'137'0,"-1"16"100"0,1 10-29 0,-10 30-80 0,-4 15-25 0,-12 26-36 0,-7 11-22 15,-1 15-17-15,-4 7-7 0,9-7-13 16,4 1-2-16,2-19-2 15,7-4 1-15,-2-15-46 16,-2-12-63-16,5-15-394 16,6-11 314-16</inkml:trace>
  <inkml:trace contextRef="#ctx0" brushRef="#br0" timeOffset="18329.05">8881 3419 993 0,'-11'-4'125'0,"-2"-9"108"0,-1-6-16 0,-10-8-35 16,1-3-29-16,-7-4-48 0,-7-1-28 0,0 11-39 0,0 2-10 15,3 24-21-15,-1 12-6 16,2 27-10-16,3 14-3 0,5 16 3 16,9 3 3-16,9-9 3 15,11-11-2-15,13-28 1 16,7-13 0-16,9-16 3 16,3-11 3-16,0-13 10 15,2-8 10-15,-3-7 21 16,-5-3 10-16,-6 3 18 15,-10 1-7-15,-3 6-14 16,-5 8-7-16,0 15-26 16,-1 10-2-16,-2 24-10 15,0 8-3-15,1 25-1 16,-3 8 0-16,2 2 1 16,2-5 0-16,3-16-44 15,14-9-34-15,3-22-99 16,10-12-93-16,3-25 150 15</inkml:trace>
  <inkml:trace contextRef="#ctx0" brushRef="#br0" timeOffset="18637.55">9237 2957 1112 0,'-25'24'125'0,"-2"6"119"0,1 14-116 0,0 10 3 0,1 7-14 0,5 5-11 0,7-2-28 0,16-14-54 16,11-12-17-16,15-22-8 16,10-12-1-16,16-16 9 15,5-12 8 1,10-11 10-16,-4-9 4 0,-14 0-1 16,-6 0 7-1,-23 3 14-15,-12 0 5 16,-22 0 5-16,-14 2-9 0,-33 1-29 15,-5 11-16-15,-7 21-22 16,-4 12-13-16,21 14-61 16,5 1-50-16,31-2-333 15,11-13 286-15</inkml:trace>
  <inkml:trace contextRef="#ctx0" brushRef="#br0" timeOffset="19021.21">9767 2677 946 0,'0'0'125'16,"0"-4"100"-16,-3 1 14 0,3-5-85 0,0 2-27 0,5-5-61 0,8-2-18 0,9-5-16 0,5-1-7 0,10 1-11 0,12-1-4 15,16 4-2-15,6-3 1 16,8 2-1-16,-7 1-1 15,-10 2-2-15,-10 4-1 16,-12 2 2-16,-3 1 2 0,-11 4-42 16,-4 2-60-16,-16 0-230 31,-4 0 189-31</inkml:trace>
  <inkml:trace contextRef="#ctx0" brushRef="#br0" timeOffset="19470.7">10010 2645 169 0,'-17'6'10'0,"-8"7"16"0,-4 3 3 0,7 3-3 0,-1 4-3 0,12-2 19 16,3-1 42-16,8-4 91 0,8-3 37 16,15-5 43-16,6-5-9 15,20-5-44-15,7-1-24 16,14-14-66-16,-2-2-33 16,-7-5-45-1,-7-1-11-15,-5 0 5 0,-4-1-52 16,3 3-315-16,2 2 246 15</inkml:trace>
  <inkml:trace contextRef="#ctx0" brushRef="#br0" timeOffset="21275.64">11413 2071 371 0,'0'-2'65'16,"1"1"71"-16,3-4-18 0,-4 4-5 0,3 1-4 0,-3 0-25 0,0 1-14 0,0 4-29 15,-7-4-11-15,7 6-8 16,0-4-4-16,-1 0-2 16,1-3 7-1,1 0 22-15,-1 0 10 16,0 0-2-16,4 0-6 0,-3-1-23 15,2-11-10 1,-3 3-7-16,4 4-3 0,-4-4-2 16,4 4 1-16,1-1 8 15,-5 1 11-15,0-1 16 16,0-1 7-16,-3 1-2 16,-2 0-8-16,2-2-16 15,1 0-7-15,2-3-7 16,0 0-3-16,4-2 0 0,-4 4 0 15,-2 4 2-15,-1-3 0 0,-7 7 0 32,7-1 1-32,-5 2 0 15,0 2 1-15,-1 1 2 0,-4 3 2 16,-4-4 7-16,-4 2 3 16,-4 3-1-16,-2-1-4 15,2 5-8-15,1 0-6 16,12 3-5-16,7 2-3 15,7 3 3-15,4 2 4 16,15-3 7-16,7 5 5 0,10-6-1 16,0 2 0-16,0 3 3 15,-1 0 3 1,-16 2 5-16,-4-2 0 0,-17 9 1 16,-9-2-1-16,-15 7-4 15,-9 2-2 1,-14-2-5-16,-1-4-1 0,7-10-5 15,2-7-5-15,10-15-30 0,1-12-22 16,6-20-73 0,6-12-61-16,7-30-219 15,9-11 230-15</inkml:trace>
  <inkml:trace contextRef="#ctx0" brushRef="#br0" timeOffset="21447.06">11438 1350 978 0,'44'-19'138'0,"-12"15"129"0,-5 13-25 0,-7 26-72 0,-6 15-27 0,2 28-62 15,-2 10-17-15,-3 10-28 0,8 4-11 16,-3-9-15-16,0-1-1 16,4-9 3-16,-5-4-31 15,0-16-140-15,-2-6-156 16,4-8 160-16</inkml:trace>
  <inkml:trace contextRef="#ctx0" brushRef="#br0" timeOffset="21635.72">11545 2081 1358 0,'4'-18'116'0,"0"-1"115"0,9-3-126 0,6-3-21 0,1 0-16 0,6-1-23 0,-1 3-22 0,2 4-20 16,-4 6 0-16,3 12-87 0,4 1-115 0,7 9 117 15</inkml:trace>
  <inkml:trace contextRef="#ctx0" brushRef="#br0" timeOffset="22438.18">12206 2095 1411 0,'-3'-21'128'0,"-8"1"76"0,0-4-10 0,-6-1-46 16,-7 3-37-16,-6 3-49 0,-3 3-14 0,0 13-27 0,3 6-11 15,0 18-15-15,0 12-6 16,6 11 0-16,4 6 0 15,10 1 4-15,7-2 1 16,14-19 1-16,3-7 1 0,12-16 3 16,2-7 0-16,7-13 4 15,-2-4 0-15,2-5 1 16,-1 1-1-16,-7 1 0 16,-3 4-1-16,-8 8-2 15,-2 3 1-15,-5 7-1 0,-6 6 0 16,1 1 0-1,-4 1 0-15,7-1 0 16,-3 0-1-16,7-12 1 16,3-1 0-16,-1-11 1 15,7-4 1-15,-3-1 0 16,-1-5 0-16,-2-1 0 16,-1 3 0-16,-5 7-2 15,1 2 0-15,2 4-2 16,-4 7-1-16,4 3 0 15,1 2 0-15,-4 9-2 16,-1-2-2-16,0 9-7 16,-2-3-5-16,6 3-8 0,-1-1 1 15,4-4 8 1,2-5 5-16,4 1 9 0,-1 1 2 16,3 1 1-16,-4-4 0 15,4 1 0-15,-3-3 1 16,3 1-1-16,0-4 1 15,-3-2-2-15,1-8-6 16,-1-5-20-16,2-5-7 0,-6-8 0 16,7 1 7-16,-7-13 19 15,-3-1 9-15,-2-10 4 16,-10-3 3-16,-10-16 2 16,2-8 13-16,-6-14 23 15,-2-9 3-15,2 9 13 16,2 8-5-16,1 24-11 15,7 22 5-15,4 32-5 16,-6 0-10-16,9 34-17 16,2 12-9-16,14 29-10 15,6-1 1-15,10 7-1 16,4 0 1-16,-1-7-57 16,-2-4-47-16,-7-9-134 15,-7-7-156-15,0-14 223 0</inkml:trace>
  <inkml:trace contextRef="#ctx0" brushRef="#br0" timeOffset="22607.22">12602 1689 1651 0,'4'-3'102'0,"10"0"78"0,9-5-23 0,28-6-11 0,10-2-32 0,9-7-69 0,4-1-20 15,-11-6-24-15,-6-5-46 0,9-7 29 16</inkml:trace>
  <inkml:trace contextRef="#ctx0" brushRef="#br0" timeOffset="23252.67">14074 1571 1002 0,'-6'-5'165'0,"-5"-4"214"0,0-4-181 0,-10-2-27 0,-4-9-49 0,-11-3-70 0,1 2-24 0,-4 14-31 16,-1 11-11-16,10 28-10 0,2 16-1 16,6 16 6-16,11 2-12 15,11-10-1-15,9-8 1 16,12-27 3-16,9-6 18 0,3-12 12 15,2-12 6 1,-1-9 13-16,-5-5 8 0,-6-7 9 16,-5 4 2-1,-4-5-1-15,-1 5-4 0,-6 3-11 16,-3 4-5-16,-3 10-12 16,-1 13-1-16,2 25-2 15,-2 4 0-15,0 19-1 16,0-2-2-16,8-2-2 15,4-1-29-15,17-12-71 16,7-5-56-16,18-12-189 16,2-8 193-16</inkml:trace>
  <inkml:trace contextRef="#ctx0" brushRef="#br0" timeOffset="23609.65">14555 1626 1127 0,'-9'-15'161'0,"-8"4"119"0,-5 6-21 0,-8 8-99 0,-4 8-61 0,4 13-80 0,2 1-19 0,4 14-8 0,10-1-3 0,13-2-4 0,7-6-3 16,16-9 1-16,5-10 0 16,3-11 8-16,0-3 3 15,-2-15 6-15,-3-5 2 16,1-13 5-16,-4-9 3 15,-6-24 13-15,-4-8 10 0,-9-18 18 16,-3-7 3-16,-3-3-2 16,-8 3-8-16,2 12-5 15,-2 21 5-15,-2 26 6 16,5 21-3-16,-3 38-33 16,-2 11-14-16,6 36-23 15,0 8-3-15,9 25 16 16,6 3-5-16,11 10-116 15,11-3-60-15,17-20-146 16,14-16-205-16,10-24 333 16</inkml:trace>
  <inkml:trace contextRef="#ctx0" brushRef="#br0" timeOffset="24204.76">15160 1450 1215 0,'-21'-26'141'0,"-7"14"83"0,-4 9-36 0,-4 23-81 0,-2 15-49 0,5 9-46 0,1 7-7 0,17-9-9 0,7-2-5 15,19-18-13-15,9-8-3 16,10-13 1-16,3-7 4 16,1-14 11-16,0-7 3 0,-7-16 4 15,6-6 2 1,-8-15 7-16,-4-9 1 15,-7-10 24-15,-4-7 11 16,-10-16 14-16,-2-3 7 16,-6 10-10-16,2 14-1 15,-4 34 20-15,4 31-8 0,-7 34-21 16,2 28-17-16,0 31-38 16,0 11-2-16,8 21 6 15,2 2 6-15,4 1 1 16,6-12 1-16,9-20 1 15,5-15-1-15,7-29-1 16,8-9 0-16,5-18 2 16,7-10 2-16,8-9 0 15,2-3-1-15,0 14-3 16,-3 4 0-16,-22 18 0 16,-5 6 1-16,-16 8 2 15,-9-1-1-15,-5-5 0 16,0-4 1-16,-8-13 7 15,0-10 2-15,-5-13 2 16,2-9 1-16,2-16 18 0,1-12 5 16,8-8-4-1,6-7-3-15,18 2-30 0,9 11-7 16,10 9-3-16,-2 9 1 16,9 7-21-16,1 5-47 15,4 0-84-15,6-2 85 16</inkml:trace>
  <inkml:trace contextRef="#ctx0" brushRef="#br0" timeOffset="24704.27">16657 1316 913 0,'-2'6'165'15,"-4"-1"132"-15,1 6-93 0,-4 0 3 0,-1 3-100 0,4 3-43 0,-2 10-46 16,5 5-6-16,6 1-4 16,7 0-3-16,15-8-2 15,8-11 2-15,11-14 16 16,7-4 9-16,1-17 23 15,-2-4 8 1,-12-8 2-16,-6 0-2 0,-20-2 9 16,-4 5-1-16,-22 5-5 15,-11 3-14-15,-27 15-40 16,-15 9-16-16,-8 17-23 16,-3 8-15-16,17 3-42 15,13-5-32-15,31-16-146 0,14-6-94 16,25-23 195-1</inkml:trace>
  <inkml:trace contextRef="#ctx0" brushRef="#br0" timeOffset="24924.17">17285 767 1099 0,'25'-40'198'0,"-6"6"104"0,-14 13-8 0,-9 10-23 0,-13 11-105 15,-5 10-51-15,-10 15-60 0,-2 8-23 0,5 27-19 16,4 14-4-16,14 13-9 16,5 6-2-16,6-3 1 15,3 1 0-15,8-2-17 16,-3-9-40-16,4-6-140 16,-2-6-99-16,6-11 145 15</inkml:trace>
  <inkml:trace contextRef="#ctx0" brushRef="#br0" timeOffset="25104.63">16993 1311 1609 0,'0'-10'110'0,"8"-2"136"0,4-1-110 0,14-3-16 0,5 1-16 0,9-6-63 0,8 4-25 16,12-8-17-1,5-2-48-15,28-8-168 16,10-4 141-16</inkml:trace>
  <inkml:trace contextRef="#ctx0" brushRef="#br0" timeOffset="25434.97">18947 890 1495 0,'7'17'133'0,"-7"2"48"0,0 5 23 0,-3 3-67 0,-7-1-31 0,-10 8-48 16,-10 5-11-16,-21 11-29 15,-1 1-14-15,-11 7-30 16,3-6-42-16,13-3-134 16,3-9-237-16,23-28 252 15</inkml:trace>
  <inkml:trace contextRef="#ctx0" brushRef="#br0" timeOffset="25619.05">18517 917 1680 0,'12'28'114'0,"7"11"28"0,13 9 18 0,14 4-50 0,15 6-36 0,28-4-44 0,2-2-12 15,10 0-10-15,-6 0-42 16,-15-2-38-16,1 7 41 0</inkml:trace>
  <inkml:trace contextRef="#ctx0" brushRef="#br0" timeOffset="28087.77">9040 5511 265 0,'-5'20'11'0,"2"-3"2"0,-5-1-10 0,7-5-1 16,-2-1 0-16,3-6 36 0,0-2 44 0,0 0 79 0,0 2 28 0,0-1 10 15,-5 5-27 1,2-1-57-16,1-1-19 16,-6-9-23-16,4-5-12 0,4-9-11 15,3-7-4-15,8-12-5 16,1-10 2-16,4-8 6 16,3-2 7-16,0-8 14 15,5 0 11-15,1-7 7 16,11 1-1-16,8-5-12 15,7-3-4-15,17-4-15 0,-2 4-4 16,2 2-17-16,4 5-13 16,-12 13-9-1,-3 4-6-15,-8 16-5 16,-11 10-1-16,-7 14-29 16,-5 2-29-16,-10 11-66 15,-5-1-43-15,-4 1-100 16,-2-6-90-16,6-2 203 0</inkml:trace>
  <inkml:trace contextRef="#ctx0" brushRef="#br0" timeOffset="28509.78">9629 4265 706 0,'1'11'124'0,"4"-3"77"0,3-5-22 0,4-10-24 0,9-7-45 0,-2-5-19 0,14-12-34 16,5-1-8-16,12-2-10 16,9 0-3-16,16 6-11 15,1 3-6-15,9 7-7 16,-6 6-1-16,-22 4 1 16,-8 6-1-16,-14 12 2 15,-10 6 1-15,-11 18 2 16,-1 6 1-16,-15 21-2 0,-9 6-2 15,-13 10-6-15,-2 0-1 16,0-8-25-16,4-7-33 16,10-23-108-16,5-13-112 15,11-20 146-15</inkml:trace>
  <inkml:trace contextRef="#ctx0" brushRef="#br0" timeOffset="29004.05">11206 3527 861 0,'-6'6'146'0,"-7"3"86"0,-9 1-27 0,-8 6-17 0,-6-1-66 0,-5 4-29 0,3 3-54 15,2 2-15-15,9 0-16 16,5-7-4-16,17-3-3 0,2-1 0 15,19 1 12-15,1-1 11 16,12 1 13-16,7 2 0 16,6-4 1-16,6-1-4 15,-2 7-1-15,-7-3 3 16,-12 8-6-16,-10 2-3 16,-11 2-7-16,-6-1 0 0,-15 6-3 15,-6-1-2 1,-15 1-5-16,-7 1-11 0,-2-8-47 15,2 1-33-15,5-14-103 16,0-5-73-16,2-14 141 16</inkml:trace>
  <inkml:trace contextRef="#ctx0" brushRef="#br0" timeOffset="29224.81">11022 3216 984 0,'0'-6'201'16,"0"-2"268"-16,0 9-227 0,-7 10-45 0,4 8-39 0,-2 8-64 0,5 5-29 0,2 17-39 0,3 12-7 16,7 16-9-16,1 9 1 15,6 7-4-15,-2 0 2 0,2-5-55 31,3-8-34-31,4-7-101 16,-1-13-91-16,5-8 156 16</inkml:trace>
  <inkml:trace contextRef="#ctx0" brushRef="#br0" timeOffset="29722.17">11845 3557 862 0,'2'-11'131'0,"-2"0"143"0,-2 0-29 0,-10-4-20 0,-11 3-38 0,-5-3-75 0,-2 4-33 0,-5 5-44 15,-1 1-15-15,0 13-21 16,3 8-4-16,3 19-6 16,1 4 0-16,15 12-2 0,9-1 1 15,9-6 2 1,11-4-1-16,11-15 3 0,2-5 0 16,5-15 4-16,-3-6 1 15,3-15 3 1,-4-8 0-16,4-9 3 0,-3-2 8 15,-3-7 18-15,-2 2 8 16,-11-1 21 0,-3 4 1-16,-11 11 10 0,0 7 3 15,-3 18-15-15,-5 5-8 16,5 23-26-16,-4 8-13 16,6 17-7-16,2 0-1 0,7 2-3 15,3-1 1-15,4-9-42 16,7-6-27-16,1-11-74 15,1-6-69-15,4-10 121 16</inkml:trace>
  <inkml:trace contextRef="#ctx0" brushRef="#br0" timeOffset="29982.66">12191 3251 934 0,'1'11'209'0,"4"4"242"0,3 15-247 0,-5 5 3 0,14 14-66 16,-9 5-23-16,5 7-49 0,0 4-13 15,-10-7-31-15,8 4-14 16,-2-12-20-1,2-4-28-15,0-15-79 16,0-4-72-16,0-6 96 16</inkml:trace>
  <inkml:trace contextRef="#ctx0" brushRef="#br0" timeOffset="30754.98">12945 3052 688 0,'0'-3'171'0,"4"0"121"0,6 0-71 0,4-5-45 16,7-5-74-16,1-4-32 0,9-9-31 15,4-7-12-15,12 2-17 16,4-2-4-16,-1 7-6 15,-7 3 0-15,-7 10-34 16,-11 5-40-16,-2 4-124 16,-9 4-144-16,-8 6 188 15</inkml:trace>
  <inkml:trace contextRef="#ctx0" brushRef="#br0" timeOffset="30967.34">12964 3263 1146 0,'11'-8'136'0,"5"-6"89"0,6-5 9 0,8-6-83 0,14-6-25 0,9-1-48 16,4-7-15-16,14 1-30 0,-5 0-13 15,4 9-20-15,1 4-21 16,-10 0-126-1,-5 6-116-15,5-8 138 16</inkml:trace>
  <inkml:trace contextRef="#ctx0" brushRef="#br0" timeOffset="31567.71">14630 2632 759 0,'4'-6'122'0,"-4"3"103"0,-4 0 14 0,-14 3-64 16,-7 0-42-16,-10 5-68 0,-3 4-22 0,2 4-23 16,1-1-7-16,13 6-14 0,3 1-5 15,16-5-2-15,6 2 4 16,16-1 12-16,7-1 16 15,7 1 24-15,3 0 9 0,2-2 7 16,0 0-5 0,-10-1-10-16,-6 2-7 15,-22 5-9-15,-11 7-4 16,-17 7-12-16,-12-2-17 0,-7 2-50 16,0-1-31-16,1-7-75 15,5-4-51 1,6-13 116-16</inkml:trace>
  <inkml:trace contextRef="#ctx0" brushRef="#br0" timeOffset="31799.44">14869 2011 1216 0,'23'6'167'0,"-3"7"99"0,-9 19-70 0,2 13-16 0,-5 25-82 0,1 9-34 0,-3 9-34 16,-9-3-8-16,0-5-10 15,1-4 0-15,2-13-36 16,0-6-33-16,4-11-122 0,0-4-141 16,1-16 177-16</inkml:trace>
  <inkml:trace contextRef="#ctx0" brushRef="#br0" timeOffset="31988.35">14710 2525 1613 0,'24'-6'76'16,"9"-5"94"-16,6-3-92 0,9-4 17 0,7-4-7 0,0 0-47 0,-1 5-28 0,-2-5-57 15,-3 6-64-15,-2 2-306 16,0 6 252-16</inkml:trace>
  <inkml:trace contextRef="#ctx0" brushRef="#br0" timeOffset="32736.1">15436 2521 722 0,'-7'4'192'16,"3"1"133"-16,-3-3-30 0,3-1-17 0,-1-2-87 0,-3-7-39 0,0-5-61 0,2-3-24 0,-5 1-24 16,-3-4-8-16,-2 6-23 15,-6 5-7 1,0 10-11-16,0 7-4 16,-2 13-6-16,0 10 1 15,5 7 1-15,11 1 0 0,10-4 3 16,11-6 1-1,6-11 5-15,4-10 2 0,6-7 5 16,2-4 2 0,-2-10 2-16,7-7 2 0,3-8 0 15,-2-3 1-15,-1 3-2 16,-6 7-2-16,-5 9-4 16,-3 7-1-16,-8 11-2 15,-6 12 0-15,-8 7 2 16,0 4-7-16,-3 5-2 15,2-8-1-15,1-8-3 16,3-8 6-16,6-10 2 0,-4-4 0 16,8-9 4-16,4-6 1 15,-1-8 0 1,6-4-1-16,-3 6 0 16,4 5 0-16,3 10-1 0,-4 2-1 15,3 7-3 1,0 5 0-16,2 11-31 0,-2 4-19 15,-7 4-29-15,-6 3-7 16,-4-8 28-16,-3-2 21 16,-5-12 38-16,0-4 6 15,-2-2 8-15,-4-7 1 16,3-11 8 0,1-5 1-16,4-7 3 0,6-7-2 15,9-2-11-15,8 3-4 16,12 3-6-16,2 9-3 0,5 8-6 15,3 4-52-15,-1 2-300 16,2 10 244-16</inkml:trace>
  <inkml:trace contextRef="#ctx0" brushRef="#br0" timeOffset="32990.07">16299 2095 1349 0,'-10'-13'127'0,"7"5"63"0,3 5 7 0,-1 13-35 0,1 5-54 0,0 22-43 0,-2 4-10 0,0 20-18 16,-1 4-9-16,0 6-23 15,1 3-3-15,-2 5-24 16,-4-5 2-1,6-10-64-15,2-4-34 16,14-23-138-16,-1-15-117 0,15-21 210 16</inkml:trace>
  <inkml:trace contextRef="#ctx0" brushRef="#br0" timeOffset="33187.81">16005 2375 1640 0,'-25'5'144'0,"9"3"73"0,29-8-68 0,14-5-10 0,41-10-62 0,17-8-21 0,5-8-40 15,3 3-11 1,-10-4-24 0,-4 4-40-16,3-1-148 0,13 4-256 15,17-11 263-15</inkml:trace>
  <inkml:trace contextRef="#ctx0" brushRef="#br0" timeOffset="33864.68">17734 2644 1097 0,'0'-13'161'16,"2"-3"57"-16,-5-3-5 0,-7-3-26 0,1-5-64 0,-2-3-26 0,-8-7-23 0,3-4-15 0,-9 3-33 15,-7 0-11-15,5 17-23 16,-6 12-10-16,2 25-12 16,6 12-1-16,9 10 4 15,8 4-1-15,19-5 0 16,11-3 3-16,16-15 3 15,0-4 10-15,3-11 13 16,-3-4 8-16,-2-9 25 16,-6-5 10-16,-6-5 26 15,-7-2 4-15,-6 2-11 0,-2 3-8 16,-9 9-27-16,0 5-14 16,-1 10-14-1,-4 5-6-15,0 13-20 16,4 6-14-16,1 3-54 0,4-1-55 15,19-13-89-15,11-4-41 16,14-17-175-16,7-8 251 16</inkml:trace>
  <inkml:trace contextRef="#ctx0" brushRef="#br0" timeOffset="34230.29">18296 2536 538 0,'30'-19'201'0,"-8"-1"237"0,-6 4-30 0,-24 0-89 0,-5 4-37 0,-21 5-120 0,-11 7-55 0,-10 13-65 15,-8 9-33-15,8 10-11 16,6 4-3-16,24 0-6 16,11-1-7-16,20-11-17 15,14-9-3-15,9-10 1 16,7-5 8-16,3-5 19 16,-1-7 4-16,2-15 6 15,2-3 2-15,-4-11 12 16,-3-3 10-16,-10-16 19 15,-3-5 8-15,-15-12-4 16,-1-4-8-16,-9-1-17 16,-2 8-3-16,-4 27 10 15,2 17 3-15,-4 32-13 16,0 15-8-16,5 30-20 16,-2 10-6-16,6 16 11 15,7 2-27-15,11-7-59 0,8-6-34 16,10-10-63-16,4-14 29 15,6-10-153-15,8-4-91 16,7-13 236-16</inkml:trace>
  <inkml:trace contextRef="#ctx0" brushRef="#br0" timeOffset="34832.14">18876 2486 1141 0,'-6'-19'176'0,"-11"-3"147"0,-10-5-41 0,-11 5-112 0,-1 5-52 0,-2 9-78 16,1 12-27-16,7 14-27 15,6 7-3-15,10 11-11 16,6-4-17-16,12-2-21 16,12-5-4-16,12-9 6 15,4-5 18-15,9-11 22 16,-2-8 6-16,2-11 9 16,1-9 4-16,1-13 16 15,2-10 13-15,-4-15 28 16,-3-13 15-16,-16-19 12 15,-7-7 0-15,-5-1-15 16,-7 10-5-16,-2 31 2 16,-6 19 16-16,5 34-10 0,0 18-15 15,-13 34-29 1,2 19-26-16,-11 36-6 16,-5 11 6-16,3 14 1 0,2-2 0 0,10-22-20 31,14-16-19-31,17-27-16 15,10-12-2-15,15-21 11 16,5-7 19-16,-3-23 12 0,3-6 3 16,-4-18 9-16,1 4 4 15,-1 3 3-15,-4 6 1 16,-9 21-4-16,-9 8-4 16,-4 18 0-16,-10 4 1 0,-6 7 4 15,0 1 2-15,-1-3-2 16,-1-10 1-16,2-12 3 15,0-12 4-15,-3-2 5 16,3-15 5-16,-3-12 26 16,3-4 9-16,3-14 16 15,2 4-6-15,21-9-21 16,12 6-13-16,19 0-20 16,16 4-2-16,2 5-8 15,-7 1-2-15,-5 5-60 16,-1 2-57-16,6-13 68 15</inkml:trace>
  <inkml:trace contextRef="#ctx0" brushRef="#br0" timeOffset="35355.19">20662 2357 989 0,'0'-2'101'0,"0"0"206"16,0 2-118-16,-9 0 25 0,1 0-20 0,-3 0-103 0,0 0-22 0,3 8-27 16,3-1-14-16,1 15-18 0,0 9-8 15,4 16-5-15,7 2-2 16,8 3 0-16,12-9 2 15,17-16 1 1,10-7 3-16,8-23 23 0,-6-8 5 16,-5-14 15-1,-10-5 7-15,-21-2 7 0,-15-1 1 16,-19 3 1-16,-16-4-4 16,-27 0-25-16,-3-3-14 0,-9 11-28 15,4 11-15-15,16 10-33 16,8 13-22-16,22-5-152 15,16-3-89-15,11-5 170 16</inkml:trace>
  <inkml:trace contextRef="#ctx0" brushRef="#br0" timeOffset="35585.05">21612 1901 1326 0,'30'-30'155'0,"-19"1"181"0,-6 1-70 0,-26 6-30 0,-13 3-48 0,-9 6-109 16,-6 7-32-16,0 12-21 0,7 9-14 15,10 22-9-15,2 14-5 16,16 28-8-16,8 14 2 16,9 16 3-1,6-2 1-15,1-6-7 16,1-8-25-16,-2-6-108 0,-6-12-60 15,4-9 96-15</inkml:trace>
  <inkml:trace contextRef="#ctx0" brushRef="#br0" timeOffset="35765.46">21192 2363 1622 0,'-1'-6'340'0,"2"1"-257"0,6-2 98 0,8 0-98 0,14-1 11 0,20-2-49 0,9-4-23 0,10-3-55 0,9-4-60 15,-4-7-275-15,14 4 226 0</inkml:trace>
  <inkml:trace contextRef="#ctx0" brushRef="#br0" timeOffset="35972.81">22382 1724 1972 0,'0'2'33'0,"0"-1"24"0,-5 9 35 0,-4 4 13 0,6 16-3 0,3 8-36 0,14 12-27 0,6 9-9 0,1-7-34 0,2-2-33 0,3-7-110 0,2-9-94 15,13-8 123-15</inkml:trace>
  <inkml:trace contextRef="#ctx0" brushRef="#br0" timeOffset="36285.87">23054 1734 1676 0,'-6'6'-4'0,"-15"10"89"0,-10 12 17 16,-26 2 21-16,-8 8 15 0,-1 4-84 0,3-1-15 0,12-3-22 0,12-5-9 0,17-9-5 16,1-10-2-16,16-4-14 0,5-6-8 0,13 1-2 15,4 3 0-15,6 3 28 16,-3 0 14-16,-1 3 24 15,-5 4 14-15,-4 13 0 16,-6-1 6-16,-4 19-18 16,-7 3-16-16,-6 11-11 15,-1 5-10-15,-4 6-58 16,-1 8-43-16,5 13 51 0</inkml:trace>
  <inkml:trace contextRef="#ctx0" brushRef="#br0" timeOffset="54129.01">12549 5294 316 0,'-22'10'58'0,"-2"1"75"0,4-5 12 0,1 2 3 16,4-1-18-16,8-3-37 0,2-4-14 0,5-1 6 0,0-6 9 0,1 3 9 0,1 4-2 0,0-2-13 16,1 2-9-16,3-5-9 15,2 7-5-15,9-2-5 16,10 0-1-16,19 0 1 16,11 3 2-16,29-1-5 15,7-1-7-15,16-1-15 16,2-6-13-16,9-2-18 15,11-1-3-15,11 5-1 16,-2 3 0-16,-20 4 1 0,-11 10-53 16,-30 12 37-1</inkml:trace>
  <inkml:trace contextRef="#ctx0" brushRef="#br0" timeOffset="56299.89">19042 5422 564 0,'3'-4'91'0,"-3"-3"87"0,0 4 5 0,-3 3-9 0,2-2-6 0,-4 2-12 0,5 0-3 0,5 0-25 0,-5 0-18 16,0 0-38-16,1 2-15 15,2 0-21-15,5-2-4 0,6 0-6 16,5-2-2-16,10-1-7 15,7-3-2-15,11 2-7 16,-4 3-2 0,17 1-1-16,3 3-1 15,-2 5 5-15,3 0 0 0,-22 4 7 16,-12 4 2-16,-17 2 9 16,-12 5 8-1,-13 7-1-15,-23 3 1 16,-17 7-13-16,-11 5-6 15,-2 6-8-15,8 4-4 0,15-1-4 16,4-2-1-16,14-11-2 16,10 0-1-16,14-11-1 15,3-7 0-15,19-4 1 16,4-1 3-16,0 1 1 16,8-5 2-16,-3 3 0 15,5 4 1-15,-7 2-1 16,-4 2-2-16,-14 4-1 0,-11 1 1 15,-13 6 0 1,1 2 3-16,-9 6 0 0,4 0-1 16,9 0-3-1,5-4 0-15,12-2-2 16,4 0-1-16,12-2 1 16,5 3 1-16,8-4 2 15,3-5 0-15,-5-3 9 0,-4 0 6 16,-19-4 6-16,-12 2 3 0,-25-1 0 15,-17 1-5 1,-23 2-5-16,-10 0-6 16,-5-3-30-16,3-1-29 0,13-10-70 15,8-7-47 1,14-12-197-16,22-7 210 16</inkml:trace>
  <inkml:trace contextRef="#ctx0" brushRef="#br0" timeOffset="56979.95">20733 5851 453 0,'2'0'137'0,"-1"0"139"0,-1-6-2 0,0-4-40 0,-3 4-24 0,-3 0-32 0,0 1-14 0,-10 3-44 0,-1-5-20 0,-10 3-39 0,-8 1-17 15,-6 3-22 1,-2 5-8-16,-1 9-14 16,5 7-1-16,14-4-4 15,9 2-2-15,14-3-2 16,7-2 0-16,15 6 3 0,4-4 4 15,11 2 4 1,6 2 4-16,1-1-2 16,-1 2 1-16,-3 5-3 15,-9 1-1-15,-10 3 3 0,-13 2 1 16,-17-1 5 0,-10 4-1-16,-16 0 0 0,-12-4-3 0,-13-3-15 15,5 1-20 1,-4-13-55-16,9-5-36 0,1-18-146 15,6-7-139-15,21-8 229 16</inkml:trace>
  <inkml:trace contextRef="#ctx0" brushRef="#br0" timeOffset="57938.88">21109 5965 963 0,'3'-19'165'0,"0"1"84"0,-3-4-20 0,-5-1-4 0,-4 5-81 0,1-2-31 16,-9 4-44-16,-1 3-16 0,3 12-30 0,-8 2-11 15,6 22-17-15,1 5-6 16,-4 10 1 0,1 4 1-16,3 4 1 0,7-3 3 0,12-7 1 15,3-8 0 1,18-13 3-16,3-8 1 16,1-13 1-1,7-8 3-15,-4-11-2 16,1-2 5-16,-2 2 18 0,-8-2 4 15,-8 5 8-15,-3 6-2 16,-9 2-16-16,-2 12-10 16,1 2-9-16,1 10-5 15,-5 9-2-15,0 9 4 0,-2 8 1 16,5-1 1-16,9-8-1 16,4-4 1-16,11-18 1 15,2-3 3-15,1-10 3 16,6-9 0-1,-3-10 3-15,5-3 3 0,-5-5 9 16,0 0 3-16,-2 2-6 16,1 2-5-16,-4 12-13 15,-1 6-5-15,-5 19 1 16,-5 12 0-16,-8 15 2 16,-1 11 1-16,-2 8 1 15,8-1 0-15,10-10 1 16,-3-5-1-16,17-17 3 15,-8-7-1-15,-2-10 2 0,2-2 0 16,-6-13 1-16,-6-1 0 0,1-5 7 16,-3-6 2-16,-1-2 5 15,1-6-1-15,-5 2-7 16,-3-4-3 0,-4 11-8-16,5 7 0 15,-4 9-5-15,-2 8-1 16,6 0-1-16,2 6 0 0,14-1 2 15,7 3 2-15,10-8 2 16,5-3 0-16,16-7 0 16,5-1 1-16,9-3 0 15,-3 0 2-15,-13-5 4 16,-7 3 5-16,-24 4 14 16,-11-1 14-16,-12 2 17 15,-8-3 0-15,-11-1-11 0,-2 8-15 16,-10 5-22-16,-3 5-8 15,0 18-5 1,3 2-2-16,12 15-3 16,10 3 0-16,18 2 2 31,9 1 2-31,14-5 2 0,2-1 1 0,3-6-13 16,6-4-11-16,-1-9-90 15,3-6-67-15,3-13 99 0</inkml:trace>
  <inkml:trace contextRef="#ctx0" brushRef="#br0" timeOffset="62185.28">18982 14044 511 0,'3'5'141'0,"-3"-1"110"0,-4 3-54 0,-1-1-20 0,-8-1-44 16,2 4-18-16,2-7-26 0,-4 1-10 0,12-3-23 15,2-5-7-15,12-4-8 16,3-2 0-16,14-5 1 16,-1 0-3-16,11 2-12 15,-2 0-6-15,4 4-9 16,-2 1-3-16,-5 7-3 15,-2 2 0-15,-16 5 0 16,-8 6 2-16,-10 6 2 16,-7 2-1-16,-8 16-2 15,-7 1-3-15,-1 7-4 16,-3 1 0-16,10-5-2 16,6 2 1-16,9-11-4 15,5-1 0-15,11-6 0 0,4 1 1 16,7-5 2-16,2 1 2 15,-2-4 0-15,-1 0 0 16,-5-3 1-16,-7-1 2 16,-10 7 1-16,-7-2-6 0,-14 12-16 15,-6 6-3-15,-14 12-3 16,-1 2 8-16,-4 4 13 0,9-1 1 16,13-9-3-1,10 3-2-15,16-15 1 16,12 6 11-1,8-3 17-15,7-4 10 16,1 3 18-16,1-4 6 16,-8-2 8-16,-3 1 0 0,-17 3-12 15,-5 1-7-15,-22 6-20 16,-10 4-3-16,-17 9-47 16,-3-2-36-16,-15-4-98 15,10-7-77-15,5-19 131 16</inkml:trace>
  <inkml:trace contextRef="#ctx0" brushRef="#br0" timeOffset="62988.06">19967 14457 1179 0,'-16'30'93'16,"3"-2"54"-16,4 4-76 0,2 4-31 0,3 0-23 0,4 2-4 0,1 0 4 0,2-5 6 15,4 4 2-15,-6-4 0 16,2-8 14-16,-3-8 23 16,0-15 18-16,0-1 9 15,-1-7-15-15,-1-21-25 16,-2-6-20-16,-1-11-14 16,3-8-6-16,4-3-4 0,7 6-1 15,6 5 0 1,7 12 0-16,9 10 1 15,5 8-1-15,7 6-3 16,3 3 0-16,4 2-1 16,2-3 1-16,-1 0 5 15,-4-7 4-15,-6-4 14 0,-5-2 10 16,-9-3 20-16,-9-2 10 16,-9 7 12-16,-7 4-7 15,-15 5-11-15,-1 6-8 16,-15 12-27-16,-1 7-7 15,-3 20-17-15,2 10-9 16,17 6-3-16,7 3 1 0,20-6 1 16,6-4 1-16,12-19 3 15,3-12 2 1,2-15 5-16,5-9 1 16,8-12 2-16,-5-10 1 15,2-7 1-15,-5 3-1 16,-7 2 1-16,-4 11-1 15,-3 14-3-15,-2 0 1 0,-4 12-2 16,-4 3 0-16,-3 11 0 16,-1 4 0-16,-3 6 3 15,1 4 1-15,-11-2 2 16,-2 3 1-16,-14-5 0 16,-9-2-1-16,-16-1-4 15,-3-8-13-15,-5-6-41 16,0-3-35-16,5-19-76 15,4 0-55-15,18-10-181 16,18-9 223-16</inkml:trace>
  <inkml:trace contextRef="#ctx0" brushRef="#br0" timeOffset="63172.28">20916 14067 1168 0,'57'-34'148'0,"0"5"142"0,-19 17-29 16,-19 21-45-16,-4 10-32 0,-15 27-72 0,4 4-28 0,-1 13-58 0,-2 5-7 16,3 3-12-16,0 2-15 15,-2-12-60-15,3-9-46 16,7-14-117-16,-4-6-102 0,9-12 185 16</inkml:trace>
  <inkml:trace contextRef="#ctx0" brushRef="#br0" timeOffset="63969.74">21047 14362 1602 0,'24'-9'140'0,"3"3"84"0,4-4-77 0,6 7-58 0,-3-5-22 0,4-1-22 16,0 1-7-16,0-3-13 15,1 9-9-15,-13 4-8 16,-9 7-2-16,-9 10-4 16,-8 6-4-16,-11 13-11 0,-5 3-4 15,-3 5 0-15,6-5 2 16,12-10 5-16,9-7 2 16,12-16 2-16,9-8 1 15,4-13 9-15,8-6 11 0,-5-6 11 16,5-3 5-16,-13-4 6 15,-7-6-3-15,-13 2-7 16,-16 2-2 0,-19 2-11-16,-9 4-9 15,-7 5-33-15,-4 9-19 16,9 14-23-16,10 3-2 16,21 5-63-16,11 0-51 15,26 0-42-15,17 2 3 0,21-1 92 16,6 2 69-1,2 3 64-15,-10-1 22 0,-13 6 42 16,-7-2 10-16,-14 5 3 16,-7 2-13-16,-16-5-26 15,-9 3 4-15,-20-3 31 16,-1-2 6-16,-4-9-13 16,3-3-13-16,11-13-30 15,6-6-8-15,5-10-7 16,7-1 0-16,15 0-6 15,6-1-1-15,18 9 1 16,3 1 0-16,3 5-1 16,3 2-1-16,5 1 0 15,0 2-1-15,11-5 1 0,-5-2-1 16,-3-3 1-16,-6-8 0 16,-8-1 3-1,-2 3-2-15,-10 3 27 0,-7-1 16 16,-15 2 41-1,-10-1 23-15,-16 1 4 16,-11 5-5-16,-11 3-24 16,-2 9-11-16,-4 20-30 15,-1 8-15-15,-4 25-15 0,8 12-12 16,7 14-2-16,14 0 2 16,29 0-22-16,11-12-16 0,26-12-39 15,5-10-20 1,17-17-25-16,7-4-29 0,-1-15-143 15,6 0 176-15</inkml:trace>
  <inkml:trace contextRef="#ctx0" brushRef="#br0" timeOffset="67518.39">13019 16723 1182 0,'-14'0'128'0,"6"0"85"0,0 0-26 0,8-1-65 0,5 1-13 0,6 0-15 0,6 0-16 0,5 4-19 16,11 6-18-16,19 10-22 31,18 6-8-31,43 5-9 16,20-6-3-16,25-1-5 0,18-5-1 15,34-6 4-15,11-6 4 16,41-7 11-16,0-4 6 15,-21-3 9-15,5-2 5 0,-39-4 4 16,-18 2 1-16,-33 0-10 16,-26 0 4-16,-29 0-86 15,-11-3-80 1,-37-18 81-16</inkml:trace>
  <inkml:trace contextRef="#ctx0" brushRef="#br0" timeOffset="68122.52">17064 16319 1476 0,'5'5'108'0,"-1"-3"50"0,4 9-70 0,0 3-60 0,-5 10-18 0,-3 2-6 15,0 1 3-15,-1-1-1 0,1-6 0 0,0-4 2 16,-2-8 1-16,-6-8 5 16,3-5 5-16,-6-14 1 15,2-3 3-15,-1-14 11 16,-1-2 5-16,7-5 7 16,4-2 2-16,12 8 0 15,6-1-8-15,12 10-11 16,-5 3-9-16,2 6-18 0,1 8-5 15,10 5-22 1,1 6-29-16,9 4-108 16,-2-2-93-16,-1-2 133 15</inkml:trace>
  <inkml:trace contextRef="#ctx0" brushRef="#br0" timeOffset="68503.64">17583 16070 1020 0,'-3'11'184'0,"-11"0"166"0,4-1-99 0,-4 2-124 0,0 4-45 0,12 2-55 0,2 2-13 0,17 2-14 16,9-1-1-16,8-6-1 15,4 0-2-15,3-7 4 16,-1-7 7-16,-2-2 13 16,-1-11 6-16,-8-8 8 15,-1-7 2-15,-14 0-2 31,-6-1 0-31,-17 4 1 0,-9 4-3 0,-18 1-9 16,-5 5-7-16,-11 12-13 16,-2 12-3-16,4 15-6 15,3 10-4-15,21 10-2 16,14 4 0-16,23-3 3 16,6 1 4-16,18-4 5 15,4-4-1-15,1-6 1 16,2-6 0-16,-7-10-14 15,-2-4-25-15,-3-13-69 0,3-6-41 16,-1-18-143-16,3-1-153 16,-5-16 259-16</inkml:trace>
  <inkml:trace contextRef="#ctx0" brushRef="#br0" timeOffset="68721.92">18187 15592 1808 0,'0'21'166'0,"-1"1"106"0,1 5-113 16,0 6-40-16,1 6-53 0,2 7-25 0,5 14-24 0,0 9-6 0,-3 17-8 16,-2-1-2-16,-2 3-15 15,3-7-22-15,-3-11-64 16,4-2-62-16,6-14-229 15,-2-5 226-15</inkml:trace>
  <inkml:trace contextRef="#ctx0" brushRef="#br0" timeOffset="68917.46">18133 16214 1103 0,'-25'-41'182'0,"2"11"177"0,8 8-56 0,14 15-99 16,2 12-43-16,14 6-75 0,7 2-31 0,9 1-29 16,2-3-7-16,2-5-12 15,0-2-5-15,-4-8-15 0,-2 1-31 16,-3-9-106-16,1-1-91 16,8-11 122-16</inkml:trace>
  <inkml:trace contextRef="#ctx0" brushRef="#br0" timeOffset="69535.34">18586 16043 1461 0,'2'10'89'0,"1"3"77"0,-8 2-138 0,-1 4-6 0,-7 13-18 0,1 7-3 0,2-1-2 15,7 2-2-15,3-11-4 16,6-3-11-16,15-14-33 16,4-2-10-16,7-13 0 15,6-8 23-15,1-11 56 16,0-5 36-16,-2-8 62 16,5-3 11-16,-13-3 12 15,-4 0-13-15,-11 14-49 16,-12 2-18-16,-2 24-27 15,-3 4-14-15,-7 20-13 16,2 4-5-16,8 8-7 16,8-2-1-16,17-6 2 15,2-4-2-15,6-8-7 0,-1-6-5 16,-2-4 0-16,-5-2 2 16,-1-9 11-1,-4-5 7-15,-4-13 6 0,-2-6 2 16,-3-8 0-16,2 0-2 0,-2 5-2 15,-2 3-1-15,-4 14-2 16,-3 15-1-16,4-5-13 16,-6 17-10-1,3 19-41-15,-1 3-19 16,2 14-16-16,1-4 0 16,-2-7 36-16,5-6 21 0,-5-11 32 15,2-7 14-15,-5-12 42 16,0-4 10-16,-3-17 3 15,-7-7-2-15,4-18-14 16,-2-3-11-16,8-4-11 16,3 0-15-16,13 11-69 15,2 2-33-15,4 10-130 16,0 5-233-16,12 3 278 16</inkml:trace>
  <inkml:trace contextRef="#ctx0" brushRef="#br0" timeOffset="69919.34">19536 15925 1037 0,'0'16'115'0,"2"8"187"0,1 6-275 0,-6 7-12 0,1 17-5 0,-4 4-1 0,-1-1 6 16,7 0 1-16,7-16-5 15,-3-9 6-15,7-15-23 16,-1-12-1-16,-4-15 8 16,0-9 3-16,-1-14 41 15,2-6 14 1,-3-12 16-16,3-4 1 16,0-8-14-16,6 5-9 15,8 12 0-15,-4 13 8 0,8 20 1 16,-1 10 1-16,1 12-12 15,3 7-13-15,-1 9-17 16,3 4-4-16,0 7-11 16,-1 5-3-16,-4 13-1 15,-6 2 12-15,-7 8-57 16,-4 0-50-16,-3-1-142 16,1-3-171-16,9-5 227 15</inkml:trace>
  <inkml:trace contextRef="#ctx0" brushRef="#br0" timeOffset="80102.39">2507 8838 266 0,'-12'6'38'0,"-2"4"34"0,-2-4-10 0,3 4 9 0,1 1 14 0,1-5 29 0,-1 2 1 0,8-3-20 0,-3 1-12 0,4-3-33 0,3-3-17 16,0 0-16-16,0 0 8 16,2 0 25-16,-1 0 12 15,3 0 12-15,3 0-9 16,-2 6-22-16,0 4-11 15,3-1-13-15,4-2-2 0,18-1 5 16,11-5 8-16,21 4 15 16,7 2 3-1,7-1-8-15,-2 3-10 0,-1 1-18 16,-5-2-4-16,0-4-4 16,3-4 1-1,-5 0 3-15,2 0 1 0,-7 0 1 16,-6 4 0-1,-17 3 1-15,-14 0 2 0,-24 2 4 16,-13 2 1-16,-15-4-1 16,-10 0-2-16,-8-7-6 15,-6 0-1-15,-11-6-2 16,-5 0-1-16,-11-8 0 16,-3-4 0-16,-11-2-5 15,-3-4 0-15,-5 4-4 16,6 1-1-16,23 6 1 15,9 4 0-15,28 7 0 0,13 2-3 16,14 2-4-16,8 5-2 16,21 1 11-1,9 5 4-15,29 3 14 16,11 0 3-16,20-4-8 0,3-1-2 16,-2-5-5-16,-4-2 0 15,-6-6 0-15,-7-4 1 16,-2-5 4-16,-5-2-9 15,-7-1-112-15,-10-2-216 0,-28-8 193 16</inkml:trace>
  <inkml:trace contextRef="#ctx0" brushRef="#br0" timeOffset="87367.8">15000 7791 604 0,'-11'-8'73'0,"3"3"62"0,1 5-35 0,-1 5 14 0,3 16 0 0,0-4 3 0,8 10-5 16,4-7-8-16,15-1-6 16,5-2-5-16,15-9-14 15,9 2-7-15,23 6-13 16,13-1-13-16,23 7-22 15,7 2-5-15,-5 0-1 16,-8-4-45-16,-21 2-275 16,-13 2 217-16</inkml:trace>
  <inkml:trace contextRef="#ctx0" brushRef="#br0" timeOffset="88750.19">4085 15236 597 0,'0'-2'126'16,"0"-4"163"-16,-3-2-133 0,1-4 15 0,-7-1-13 0,7 0-7 0,-6-4-42 0,4 3-11 16,2 1-15-16,-17 4-7 15,-1 3-13-15,-12 4-12 16,-12 11-21-16,-2 9-6 0,0 16-9 16,2 7-3-16,11 11-7 15,8 1-4-15,15-8-8 16,10-7-5-16,24-11 7 15,6-8 5-15,19-3 11 16,12-4 10-16,7-4 12 16,5 5 4-16,-13 1 6 15,-5 6-1-15,-19 7-2 16,-9 2-1-16,-17 10-3 16,-12 7-2-16,-15 7-10 15,-9 3-4-15,-13 4-10 16,-12-4-10-16,-7-8-30 15,1-11-14-15,4-22-43 16,4-6-26-16,9-28-100 16,2-11-75-16,5-22 153 15</inkml:trace>
  <inkml:trace contextRef="#ctx0" brushRef="#br0" timeOffset="88983.08">3829 14876 1551 0,'10'-7'105'0,"1"0"62"0,0 9 6 0,-5 23-32 0,4 10-9 0,-2 25-38 0,0 14-29 16,4 24-37-16,2 6-9 15,10 12-12-15,0 0-3 0,4-3-13 16,4-4-33-16,1-3-111 15,3-4-89 1,2-7-313-16,0-12 309 0</inkml:trace>
  <inkml:trace contextRef="#ctx0" brushRef="#br0" timeOffset="89351.08">4697 15222 998 0,'0'-2'165'0,"-3"2"189"0,-10 2-170 0,-12 10-37 0,-11 7-39 0,-10 15-39 15,5 3-18-15,11 1-30 0,8 0-11 16,20-10-20-1,15 1-4-15,22-1 9 0,9-4 8 16,11 3 26-16,7-2 8 16,-6 5 20-1,-8-2-1-15,-9 5-2 16,-15 2 0-16,-18 5-14 0,-12 1-3 0,-13 4-12 16,-3-1-4-16,-16-1-28 15,0-8-27-15,-4-15-89 16,-7-7-58-1,9-21-237-15,4-13 235 16</inkml:trace>
  <inkml:trace contextRef="#ctx0" brushRef="#br0" timeOffset="89633.86">4951 15465 684 0,'22'-7'176'0,"-3"7"155"0,-14 15-82 0,1 5-54 0,-4 15-62 15,-1 4-33-15,7 1-66 0,2 2-19 16,10-5-15 0,10-8-4-16,10-11 15 15,5-15 18-15,12-12 44 16,2-9 25-16,-3-10 23 16,-4-8-4-16,-19-1-16 15,-10-1-12-15,-23 5-16 16,-15 2 0-16,-32 7-18 0,-14 7-11 15,-17 10-38-15,-1 7-38 16,13 18-73-16,5-1-42 16,18 8-100-16,11 1-86 15,29 2 191-15</inkml:trace>
  <inkml:trace contextRef="#ctx0" brushRef="#br0" timeOffset="90538.46">6852 15113 1256 0,'-1'10'107'0,"-4"5"67"0,5 7-3 0,0 13-65 0,3 3-28 0,3 8-49 0,5 6-16 0,-1 6-8 16,4-1-1-16,0-7-4 16,-3-4 0-1,5-21-48 1,-2-6-51-16,5-19-188 0,-2-8 160 16</inkml:trace>
  <inkml:trace contextRef="#ctx0" brushRef="#br0" timeOffset="90705.94">6776 14757 1649 0,'-4'20'90'0,"-4"-1"61"0,9-5-126 0,2-1-16 15,10-10-41-15,8 5-53 0,7-8 50 16</inkml:trace>
  <inkml:trace contextRef="#ctx0" brushRef="#br0" timeOffset="91056.65">7510 15145 1368 0,'-5'1'123'0,"-3"1"76"0,-4-4-57 0,-7 1 0 0,-5 1-44 0,-1 0-23 0,-2 9-54 16,3 2-10-16,10 11-12 16,2 7-2-16,13 8 0 15,12 3-3-15,14 2-2 16,9-2 0-16,3-10 3 16,9-2 1-16,-4-7 3 15,-6 1 0-15,-5-5 25 16,-13 4 16-16,-12-2 27 15,-9 3 12-15,-23 4-20 16,-12 0-8-16,-26-1-27 16,-4 3-10-16,-21-4-4 15,2-8-24-15,12-10-64 16,7-9-31-16,30-3-72 16,14-7-40-16,31 3-152 15,15-1 212-15</inkml:trace>
  <inkml:trace contextRef="#ctx0" brushRef="#br0" timeOffset="91395.85">8468 15132 1134 0,'-7'2'158'0,"4"5"135"0,2-2-113 0,-1 5-5 16,2-1-38-16,2 7-13 0,-1 1-33 0,4 7-19 0,3 9-25 15,0 3-13-15,1 13-19 16,2 0-6-16,3 1-7 15,-1-1-2 1,0-9 0-16,-1-1-20 0,6-12-47 16,-1-5-30-16,7-17-124 15,-4-15-64 1,8-20 156-16</inkml:trace>
  <inkml:trace contextRef="#ctx0" brushRef="#br0" timeOffset="91588.74">8406 14648 2120 0,'-14'28'128'0,"-2"2"64"0,5-5-130 0,3 1-36 0,5-18-30 0,3-4-31 0,5-13-104 0,9-4-246 0,14-25 225 15</inkml:trace>
  <inkml:trace contextRef="#ctx0" brushRef="#br0" timeOffset="98435.8">13155 8010 527 0,'1'-11'102'0,"5"2"84"0,-1 1-10 0,3-3-41 0,-3 4-7 0,4 3 3 0,-2 2-1 15,2 2-13-15,2 0-16 0,3-1-37 16,2-7-16-16,11 0-9 0,9-6 3 16,18 4 9-1,7 1 2-15,7-1-12 16,2 9-10-16,-12-1-16 15,0 4-7-15,-1 2-4 16,3 3-1-16,5-4 0 0,4 0 0 0,16-5-1 16,4 1 1-16,2-2-1 15,-1 3 1-15,-8-2-2 16,-1 2 1 0,-4 2 0-16,2 1 0 0,8 5 4 15,2-7 1 1,-3 4 2-16,-1-2-1 15,-11 0-3-15,-8-1 0 0,1-2-2 16,0 0 0 0,6 0 0-16,4 0 0 0,1 0-2 15,2 1 0-15,-9 1 0 16,-8-2 0-16,0 5 0 16,-4-1-1-16,2 9 0 15,2 0 0-15,-9 1 0 16,-1 5 0-16,4 0 1 15,-2-2 0-15,5-6 1 16,-4-3-1-16,0-8 0 16,1-6 0-16,-3-7 0 15,7-3 0-15,3 1-1 16,3 0 0-16,14 6 0 16,2-1 0-16,-2 7 0 0,-4 0 0 15,-4-3 0-15,-5 1 0 16,-7-4 0-16,5-1 1 15,4-2 0-15,4-1 0 16,14 7 0-16,2-7 0 16,-8 10 0-1,-4-5-1-15,-11 5 1 0,-7-3-1 16,8-1 0-16,3-1 0 16,19 4 0-16,8 2-1 15,3-3 0-15,0 4 1 16,-11-4 0-16,0 0 0 0,3 4 1 15,3 1 0 1,7 0 0-16,-4 0 0 0,-11-2 1 16,-9-3 0-16,-14-3-1 15,-5 4 0-15,-10-7 1 16,-6 3-10-16,-10 3-72 16,-8-4-81-16,-10 2 85 15</inkml:trace>
  <inkml:trace contextRef="#ctx0" brushRef="#br0" timeOffset="109221.63">1409 9384 259 0,'-25'6'61'0,"-2"-3"70"0,5-3-7 0,0-5 2 0,3 1 6 16,-3-6 6-16,6 1-10 0,2 2-16 0,3 4-12 0,5 3-29 0,3 2-16 15,6 4-30-15,14 2-5 0,21 2 11 16,9-7 13-16,21-5 23 16,-2-4 4-1,1-5-13-15,-3-3-11 16,0 6-26-16,0-2-6 0,-9 13-5 16,4 5 4-16,-10 6-1 15,-10 2 2-15,-6-2-56 16,-3-3-49-16,-6-11-190 15,-2-11 154-15</inkml:trace>
  <inkml:trace contextRef="#ctx0" brushRef="#br0" timeOffset="109549.54">1824 8928 726 0,'8'8'67'0,"-3"12"51"16,0 2-12-16,3 13-35 0,1 1-7 0,8-2-21 0,9 0-11 0,11-5-15 0,3-3-2 15,6-2-2-15,-7-2 0 16,-6 2 2-16,0 1-1 15,-18 2 2-15,-4 4 0 0,-19 7 1 16,-10 6 0 0,-13-1-2-16,-10 4-1 0,-18-3-2 15,-5 2 0-15,-7-6-2 16,1-1-13-16,15-15-153 16,6-10 111-16</inkml:trace>
  <inkml:trace contextRef="#ctx0" brushRef="#br0" timeOffset="122601.08">6380 9778 555 0,'-14'14'105'0,"-6"-3"87"0,7-4-46 0,-3-3-18 0,10-1-27 0,-2-3-10 0,8-3-22 16,0-1-5-16,8 2-7 15,-3 2-7-15,7 5-23 16,6 4-11-16,7 7-14 16,8 4-2-16,14-1-1 15,7 0 0-15,14-5-2 16,6-3 0-16,5-3 1 16,-5 0 1-16,-20-3 11 15,-5 1 11-15,-23-4 17 0,-10 1 10 16,-13 2 20-1,-7-2-4-15,-22 3-14 16,-8 1-13-16,-22-1-27 16,-11 0-6-16,-20-4-6 0,-3-4-5 15,3-9-14-15,7-2 0 16,13-1 1-16,7 2 6 16,16 2 13-16,10 1 1 15,18 6 3-15,14 3 1 0,7 3 7 16,14 5 3-16,11 1 3 15,1-7 0-15,14-1-7 16,-3-1-2-16,10 0-5 16,7 3-1-1,2 4 0-15,7-4 1 16,-13 5 1-16,-6-5 1 0,-20 2 3 16,-14 3 4-16,-13 1 10 15,-7-1 2-15,-22-5 2 16,-7 2-1-16,-20-5-11 15,-9-5-2-15,-2-1-8 16,2-7-1-16,8-1-2 16,3-2-1-16,11 7-1 15,8 2-3-15,18 7-10 16,9 7-4-16,16 4-2 16,10 3 0-16,15-1 8 0,7-2 4 15,12-4 5-15,11 0 3 16,10-1 0-16,8 0 35 0,2-6-185 31,3 2 123-31</inkml:trace>
  <inkml:trace contextRef="#ctx0" brushRef="#br0" timeOffset="129300.07">21019 7688 300 0,'-2'5'26'16,"-4"3"10"-16,1-2-6 0,-1 1-25 0,4 1-4 0,1 1 0 0,-2 0 1 16,3 4 49-16,-2-8 32 15,2 3 70-15,3 0 37 0,2 4 13 32,-2 4 6-32,2 1-15 15,3 1-31-15,-8-4-57 16,3 3-33-16,-2-12-24 0,-2-3 9 15,1-2 29-15,3-5 5 16,2-11-15-16,-1-6-16 16,-4-5-32-16,-4-1-10 15,-4-5-14-15,-6 3 2 16,-10 4-3-16,-3 4-3 0,-1 19-6 16,-1 6-3-16,7 21-1 15,2 11-1-15,-1 9 3 16,6 8-17-16,3 6-24 15,8-4-4 1,8-8 0-16,8-5 21 16,10-21 26-16,8 1 5 0,4-18 5 15,3-5 14-15,-4-14 20 16,0-7 7-16,-10-17 11 16,1-4-7-16,-8-6-7 15,-5-2-1-15,-8 11-10 16,-3 6-9-16,0 33-19 15,-3-1-7-15,-2 32-5 16,4 5 0-16,1 10 4 16,8 1 2-16,3-6-41 15,4-3-38-15,4-18-132 16,5-4-100-16,9-9 167 16</inkml:trace>
  <inkml:trace contextRef="#ctx0" brushRef="#br0" timeOffset="129692.87">21535 7796 1267 0,'4'-11'152'0,"-5"0"126"0,-12 3-52 0,-10 3-77 0,-7 3-45 16,-2 4-63-16,-3 3-15 0,9 9-12 0,2 5-4 15,8 12-9-15,7 6-3 0,7 4-3 0,8 0 0 16,13-5-1-16,7-9-2 0,4-12-4 15,4-3 1-15,-5-12 6 16,-1-2 2-16,-7-12 9 16,-9-8 1-16,-1-13 2 15,-3-9 0-15,2-18-2 16,1-5-1-16,-2-19 26 16,-1-2 2-16,-5 4 9 15,-8 4 3-15,-1 19-22 16,-5 10-1-16,2 29-8 0,4 13-5 15,-1 21-10 1,1 13-5-16,-2 24-4 16,3 11 1-16,4 22 4 15,4 16 1-15,15 6-41 16,5 2-55-16,16-18-83 16,-3-12-45-16,8-26-87 15,0-12-31-15,1-21 197 16</inkml:trace>
  <inkml:trace contextRef="#ctx0" brushRef="#br0" timeOffset="130255.41">22071 7882 773 0,'-6'-44'212'0,"-7"8"154"0,-7 14-116 0,-12 16-49 0,-1 13-90 0,-5 16-23 0,2 10-34 15,6 5-15-15,8 10-24 0,6 1-11 16,13 0-7-16,8-5-3 0,10-7 2 15,11-6 1-15,2-9 0 16,7-8 3-16,-1-12 2 16,1-8 5-16,-3-20 7 0,-4-10 9 15,0-16 13 1,-2-13-2-16,-1-20 10 16,-3-9 6-16,-11-10 5 15,-6-2 4-15,-7 10-15 16,2 14-12-16,-3 25-18 0,-2 24-1 15,-3 23-9-15,-4 20-4 16,-9 18-7 0,4 16-5-16,4 21 3 0,4 6 3 15,14 6 1-15,12-1 3 16,15-13 1-16,9-8 1 16,9-15 1-16,5-7 0 15,-1-10 0-15,-4-4 1 16,-5 3-1-16,-1-4 1 15,-10 1-1-15,0-3 0 16,-8-1-6-16,-2 3-7 16,-13-3 0-16,-8-7 2 15,-6-3 9-15,-10-5 8 0,-9-9 6 16,0-4-1-16,3-9-4 16,4-3 10-1,8-2 11-15,7 2 2 0,11 4 11 16,10-1-19-16,6 2-14 15,3-1-4-15,4-3-40 16,-2 1-30-16,-4-3-147 16,2 1-202-16,2-11 234 15</inkml:trace>
  <inkml:trace contextRef="#ctx0" brushRef="#br0" timeOffset="130659.91">23758 7540 1214 0,'-11'0'158'0,"-7"10"170"0,-6 2-113 0,-1 17-48 0,-5 5-44 0,5 6-71 0,6 4-17 0,16 0-18 16,12 0-7 0,10-12-8-16,14-5-1 15,5-12 1-15,5-5 1 16,4-10 4-16,-7-6 4 0,-4-12 9 16,-8-4 9-16,-7-6 20 15,-15-10 7-15,-11-6 3 16,-9 0-11-16,-20-5-24 15,-9 4-12-15,-8 11-38 16,-5 5-18-16,5 17-40 16,9 4-21-16,18 11-103 15,18-1-89-15,26-2-219 16,27 0 260-16</inkml:trace>
  <inkml:trace contextRef="#ctx0" brushRef="#br0" timeOffset="130888.94">24341 7266 1325 0,'33'-48'151'0,"-1"-2"107"0,-18 1-22 0,-8 7-54 0,-6 4-23 15,-14 14-56 1,-2 13-26-16,-10 22-49 0,-1 19-15 16,3 24 5-16,13 10 1 15,6 12-5-15,9-3 0 16,8 2-8-16,-2-2-2 15,-4 2-2-15,-4 3-22 16,-7-15-79-16,-3 0-60 16,-2-17-186-16,1-9-244 15,-2-11 344-15</inkml:trace>
  <inkml:trace contextRef="#ctx0" brushRef="#br0" timeOffset="131055.02">24042 7496 1384 0,'42'-2'117'0,"5"-5"105"0,18-1-66 0,8-8 5 0,2-1-53 0,-10-9-74 0,-11 3-10 16,-13 1-104-16,-8 3-174 16,-11 9 155-16</inkml:trace>
  <inkml:trace contextRef="#ctx0" brushRef="#br0" timeOffset="131777.49">21058 8710 1364 0,'7'5'72'0,"0"3"46"0,-3 8-47 16,-3 4 0-16,-4 12-23 0,1 9-35 0,2 8-7 0,8 1-4 0,7-6 1 0,5-11 17 16,10-12 18-16,-2-13 38 15,1-16 16-15,6-11 2 16,2-11-7 0,1-11-22-16,2-2-10 15,-13-2 0-15,-5 4-3 0,-18 6-8 16,-2 5-1-16,-5 11-11 15,-8 2-9-15,0 15-13 16,0 10-7-16,8 17-10 16,-1 7-5-16,12 18 3 15,10 9 1-15,7 7 4 16,6 5 1-16,4-2 3 16,-2 7 1-16,-8-13 2 0,-9-6 2 15,-16-7 2-15,-12-9 2 16,-18-6 3-1,-5-10 1-15,-11-6 0 0,-3-6 0 16,0-9-25 0,4-7-23-16,8-12-71 15,4-11-51-15,16-16-137 16,7-13-148-16,21-26 250 0</inkml:trace>
  <inkml:trace contextRef="#ctx0" brushRef="#br0" timeOffset="132166.62">22232 8395 1336 0,'24'-8'138'0,"-15"5"131"0,-12 1-49 0,-22 9-23 0,-12 4-39 0,-5 0-81 0,-4 1-16 0,8 4-38 15,4-3-11-15,11 7-10 16,0 4-4-16,10-2-4 16,4 8-1-16,7-5 2 15,2-3 1-15,2 7 3 16,4-4 1-16,-3 6 4 16,-3 4-1-16,-1 4 1 15,-6 4-1-15,1 9-2 16,-3 5-1-16,5 8 0 15,0 1-2-15,8-3-2 16,7-6 0-16,7-12-2 16,7-12-12-16,2-12-44 0,3-10-38 15,5-11-79-15,4-13-53 16,8-18-302-16,-1-7 323 16</inkml:trace>
  <inkml:trace contextRef="#ctx0" brushRef="#br0" timeOffset="132354.5">22483 8753 1566 0,'-8'11'95'15,"5"5"44"-15,-2 1-23 0,7 8 5 0,-2 2-30 0,0 1-37 0,8 1-13 0,-1-4-25 0,6-6-3 0,8-6-65 16,-2-4-35-16,4-10-127 15,1-10-207-15,4-5 254 16</inkml:trace>
  <inkml:trace contextRef="#ctx0" brushRef="#br0" timeOffset="132498.66">22488 8538 1399 0,'0'-4'-9'0,"1"-7"-95"15,4-10-136-15,11-6 180 0</inkml:trace>
  <inkml:trace contextRef="#ctx0" brushRef="#br0" timeOffset="132906.24">22854 8280 1036 0,'15'-3'111'0,"6"-4"64"15,1 4-10-15,10-5-15 16,1 2-44-16,1 1-31 16,-1-1 0-1,1 0-11-15,-3 2-9 0,-6 3-16 16,2 1-13-16,-16 9-13 15,-4 2 1-15,-6 11-2 16,-4 10-1-16,3 12-3 16,3 13-4-16,7 11-3 15,-1 4-1-15,7 2 0 16,0-1 0-16,-1-2 0 16,1-2 0-16,-9-1 3 15,-6 3 0-15,-4-5 3 16,-10-1 1-16,-12-5 5 15,-2-6 17-15,-7-13 13 0,-3 0 1 16,-4-19 4 0,-1-5-37-16,-9-15-73 15,-1-9-35-15,2-10-255 0,10-19 213 16</inkml:trace>
  <inkml:trace contextRef="#ctx0" brushRef="#br0" timeOffset="133257.79">23855 8682 1134 0,'11'8'163'15,"0"0"144"-15,7 3-129 0,5-3 11 0,1-5-83 0,8-3-39 0,6-5-52 0,3-3-9 16,3 3-14-16,-3-4-36 0,-10 6-118 16,-4-3-101-16,-11 6 129 15</inkml:trace>
  <inkml:trace contextRef="#ctx0" brushRef="#br0" timeOffset="133421.39">23816 8945 1874 0,'11'26'120'0,"6"-6"57"0,13-1-8 0,13-17-39 0,9-2-33 0,8-7-56 0,1-1-18 16,-1-1-78-16,-6 4-66 16,-15-1 71-16</inkml:trace>
  <inkml:trace contextRef="#ctx0" brushRef="#br0" timeOffset="134249.4">20819 10311 542 0,'-4'0'168'15,"1"2"151"-15,2 2-77 0,-3-2-27 0,4-2-34 0,0-2-14 0,0-6-28 0,4-1-9 16,-4-7-10-16,-8 0-14 16,-5-9-33-16,-1-2-18 15,-8 1-36-15,1-6-9 16,-4 5-4-16,-3 4-4 16,6 12-10-16,0 11-8 15,1 22-8-15,4 12-2 16,4 18-9-16,2 5-21 15,11 0-19-15,9-7 1 0,10-18 16 16,7-8 26-16,4-20 32 16,1-4 3-16,2-17 17 15,-1-7 14-15,-1-9 26 16,-4-8 13 0,-6 0 5-16,-4 0-8 0,-14 13-26 15,-3 6-13-15,-11 19-25 16,0 4-8-16,-3 26-7 15,0 9-2-15,3 15-8 16,6 4-23-16,8-2-79 16,13-4-98-16,19-12 115 15</inkml:trace>
  <inkml:trace contextRef="#ctx0" brushRef="#br0" timeOffset="134619.96">21308 10324 985 0,'-8'-18'219'0,"-13"1"319"0,-6 7-280 15,1 7-111-15,-3 8-39 0,2 12-86 0,7 7-22 0,4 4-7 0,5 7-5 16,11 3-9-16,6-6-23 16,10-6-29-16,0-8-1 15,3-12 11-15,3-6 26 0,2-14 38 16,1-8 7-16,2-19 18 15,-2-10 9-15,0-13 26 16,0-4 14-16,-7-8 15 16,-4-4 4-1,-11-4-12-15,-3-1-12 16,-8 9-35-16,-1 16-8 0,-2 29-12 16,-2 21-10-1,-1 37-8-15,0 20-9 0,7 24-2 16,1 8-17-16,12 11-64 15,7 5-59-15,15-2-221 16,12-5-159-16,20-17 289 16</inkml:trace>
  <inkml:trace contextRef="#ctx0" brushRef="#br0" timeOffset="135181.06">21891 10358 913 0,'24'-53'238'0,"-8"2"216"0,-23 7-156 0,-10 11-61 0,-15 16-108 31,-5 12-49-31,-4 21-72 16,6 10-14-16,2 20-10 16,4 6-1-16,15 2 3 0,8-4-12 15,14-17-9-15,8-7 2 16,10-22 7-16,1-5 17 16,5-15 14-16,-4-12 0 0,-3-12 23 15,1-5 8 1,-1-15 17-16,0-2 4 15,-9-7 1-15,-5-7 3 0,-8-3-10 16,-3 2 0-16,0 19-19 16,-3 13-9-16,-5 33-8 15,0 12-7 1,-6 31-11-16,1 13-7 0,1 23-2 16,2 2 3-16,10 4 4 15,3-6 1-15,16-8 2 16,3-7 0-16,12-8 2 15,2-5 0-15,0-4 2 16,-3-5-1-16,2 2 1 16,-7-6 0-16,1 6 1 15,-9-2-6-15,-9-3-34 16,-9-2-16-16,-10-5-5 16,2-1 7-16,-7-15 42 15,2-4 20-15,3-15 24 16,2-13 17-16,4-10 16 15,2-14 3-15,14-2-17 16,4 1-16-16,18 7-17 0,0 7-8 16,-3 10-2-1,10 4-3-15,-11 8-9 0,-4 3-9 16,5 1-60-16,-8 2-38 16,2-2-104-16,-2-4-80 0,12 12 166 15</inkml:trace>
  <inkml:trace contextRef="#ctx0" brushRef="#br0" timeOffset="135753.2">23429 10011 940 0,'-19'13'92'0,"4"3"111"0,2 11-137 16,4 1 3-16,10 4 0 0,7-3 5 0,9-5 0 0,6-2 8 0,7-12 3 16,3-4-1-16,4-8-2 15,5-7-3-15,-6-12 15 16,-8-2 6-16,-4-10 5 16,-8-4-3-16,-12 6-16 15,-7-4-11-15,-16 5-25 16,-19 0-13-16,-12 5-31 15,-4 11-16-15,-6 14-38 16,4 6-28-16,8 15-86 16,6-4-85-16,20 10 136 15</inkml:trace>
  <inkml:trace contextRef="#ctx0" brushRef="#br0" timeOffset="135986.34">24113 9729 1985 0,'4'-25'130'0,"-4"0"47"0,-6 1 3 0,-11 7-63 0,-6-1-22 16,1 12-48-16,-3 6-12 0,3 20-17 0,5 12-14 15,-1 25-8-15,3 12-3 0,5 15-1 16,2 6 0-1,4 4-17-15,-3-1-35 16,-2 4-93-16,6-3-70 16,3-24 110-16</inkml:trace>
  <inkml:trace contextRef="#ctx0" brushRef="#br0" timeOffset="136173.43">23835 10160 1583 0,'1'0'111'0,"9"3"123"0,4 0-157 0,16-3-35 0,3-2-1 0,16-10-21 15,3-9-7-15,8-2-77 16,-2 1-77-16,-4-8 82 16</inkml:trace>
  <inkml:trace contextRef="#ctx0" brushRef="#br0" timeOffset="136885.53">20541 11159 967 0,'0'11'114'15,"3"2"124"-15,0 6-100 0,5 3-23 0,-5 10-35 0,-3 6-48 0,3-4-16 0,7 10-14 0,2-6-2 0,12-11 0 16,5-2 9 0,10-20 44-16,2-5 23 15,8-11 42-15,-8-6 6 0,-6-9-2 16,-9 0-3-16,-21-15-17 16,3 4-11-16,-11 3-13 15,-5 2-13-15,3 19-22 16,-4-1-6-16,7 19-31 15,2 15-8-15,13 25-6 16,1 8-1-16,13 12 3 0,1 6 2 16,-4-2 3-1,4 5 0-15,-9 2 2 16,-5 0 1-16,-7-2 4 0,-10-6 1 16,-15-5 3-16,-10-11 3 15,-18-19 2 1,-1-3-1-16,-8-17-9 15,2-10-14-15,6-6-44 0,5-15-31 16,8-12-64-16,4-11-32 16,13-25-137-1,12-16 177-15</inkml:trace>
  <inkml:trace contextRef="#ctx0" brushRef="#br0" timeOffset="137275.29">21715 10910 909 0,'12'-6'188'0,"-1"1"290"0,-8 4-195 0,-6 1-15 0,-11 0-42 0,-11 1-101 0,-11 1-42 0,-10-1-45 16,2 1-18-1,-7 1-14-15,4 0-4 16,14 2-4-16,0 6-4 16,14 6-7-16,4 5 0 0,9 7-2 15,6 2 2-15,3 10 4 16,5 5 3-16,-5 6 2 16,4 3 1-16,-7 10 1 15,-2 0 0-15,-6 9 0 16,3 3 0-16,-1 5 1 15,5 3-2-15,5-11 0 16,6-7-5-16,9-22-29 16,3-8-17-16,9-23-47 15,7-13-43-15,5-18-70 16,-4-13-69-16,15-20 150 16</inkml:trace>
  <inkml:trace contextRef="#ctx0" brushRef="#br0" timeOffset="137589.82">21705 11282 1505 0,'-16'30'100'0,"-1"2"73"0,8-2-78 0,7 1-8 0,5 6-20 0,13-3-31 0,3-4-11 15,1-8-22-15,6-9-1 16,8-10 2-16,4-7 3 0,8-11 21 15,-4-5 17-15,-5-5 35 16,-7-1 5-16,-18-5 1 16,-7 6-8-16,-16-2-26 15,-14-5-3-15,-16 9-23 16,-2 1-25-16,-1 7-40 16,0 11-18-16,14 10-60 15,-8-5-40-15,25 12-294 16,15 4 275-16</inkml:trace>
  <inkml:trace contextRef="#ctx0" brushRef="#br0" timeOffset="138001.95">22251 10947 1107 0,'-8'-4'174'0,"3"0"322"0,-3 1-310 0,8-9-45 0,8 1 8 16,7 0-55-16,8 0-22 0,4 5-23 0,8 4-13 0,-5 2-25 15,-3 0-5 1,-1 4-3-16,-11 4 0 16,-3-1 5-16,-2 4-2 15,-10 10-4-15,0 4-1 16,0 15-2-16,0 4-3 15,1 16 1-15,2 3-10 16,5 5-13-16,2 4-12 0,-6-4-14 16,1-2 5-16,-2-4 10 15,-3 1 12-15,-8-8 19 16,1 3 7-16,-9-7 3 16,-2-9 24-16,-4-5 35 15,-1-7 17-15,-7-8 20 16,-7-5-24-1,-10-8-44-15,-2-4-34 0,-6-8-72 16,4 0-76-16,9-7-155 16,6-4 165-16</inkml:trace>
  <inkml:trace contextRef="#ctx0" brushRef="#br0" timeOffset="138492">23257 11082 1574 0,'8'0'126'0,"-4"5"66"0,3 0 13 16,-3 12-62-16,3 5-41 0,-2 19-64 0,0 8-16 0,0 11-13 0,-2-2-6 15,-2 1-23 1,3-7-31-16,3-10-77 15,-2 2-52-15,1-14-313 16,1 0 299-16</inkml:trace>
  <inkml:trace contextRef="#ctx0" brushRef="#br0" timeOffset="138738.63">22962 11374 1364 0,'-1'0'92'0,"9"2"115"0,4-1-39 0,18-1 17 0,5-1-5 0,9 1-58 0,7 0-25 0,7 6-37 0,8-3-22 15,-1 3-26-15,3 1-15 16,-8-3-64-16,-8 4-54 15,-10-5-234 1,3 7 202-16</inkml:trace>
  <inkml:trace contextRef="#ctx0" brushRef="#br0" timeOffset="139189.75">24319 11152 1495 0,'3'1'164'0,"-1"5"100"0,1 4-8 0,-8 4-69 0,2 8-48 0,-2 3-67 0,-1 9-23 0,3 10-36 0,1 0-10 16,-5 6-2-16,8 1-2 16,9-2-4-16,-1-2 0 15,15-12-23-15,-4-4-11 0,13-15-30 16,-4-7-15-16,9-13-29 16,3-10-24-16,-2-13-85 15,-1-3-215 1,0-10 264-16</inkml:trace>
  <inkml:trace contextRef="#ctx0" brushRef="#br0" timeOffset="139384.71">24463 10745 2172 0,'3'23'159'0,"3"-2"90"0,-6-9-88 0,-1-2-42 0,1-2-54 16,-2-8-64-16,-4 0-38 0,7 0 16 0,1 0-5 15</inkml:trace>
  <inkml:trace contextRef="#ctx0" brushRef="#br0" timeOffset="181339.22">20858 12440 118 0,'-5'2'19'0,"-3"1"28"0,7 0-37 0,-2-3-7 0,1 0-3 0,0 0 1 0,-2 0 5 0,1 0 24 16,-2 1 41-16,-1 3 21 0,1 5 33 0,-3-4-14 0,5 3-40 15,-2 0-22-15,-1-1-37 16,3 5-10-16,-5-6 17 16,3 0 17-16,-5-3 20 15,4 0 0-15,0-3-15 0,4 0-17 16,2 0-23-16,0-1-4 16,0-1-3-1,0-4 1-15,5 3 4 16,1 1 3-16,-1 2 13 0,0 0 8 15,-4 0 6-15,-1 2 0 16,0 1-13-16,2-1-9 16,-1-1-11-16,4 1-7 0,2-5-6 15,-4-2-9-15,5 0-15 16,-4 2-3-16,3-2-5 16,-6 5 10-16,1 0 21 15,-2 5 8-15,-8-2-8 16,2 5-76-16,-2-5 61 15</inkml:trace>
  <inkml:trace contextRef="#ctx0" brushRef="#br0" timeOffset="181932.51">20606 12640 555 0,'9'0'160'0,"2"0"139"0,0 2-75 0,5-1-37 0,8 1-45 16,10 6-15-16,25-2-24 0,21 7-3 0,29 1-15 0,17 3-12 0,41-12-31 16,23-5-13-16,21-9-19 15,21-9-7-15,-2-9-2 16,-10-2 2-16,-15-1-74 16,-10 0-81-16,-35 3 87 15</inkml:trace>
  <inkml:trace contextRef="#ctx0" brushRef="#br0" timeOffset="182770.65">23911 12525 625 0,'-5'2'91'0,"0"-1"98"16,8 1-30-16,5-1 34 0,13-1 17 0,2 2-4 0,22 0-31 0,16 2-17 15,34 7-49 1,10-3-26-16,14 2-47 0,-6-6-19 16,-5-7-64-16,2-1-71 0,-4-20 68 31</inkml:trace>
  <inkml:trace contextRef="#ctx0" brushRef="#br0" timeOffset="204190.09">13749 8736 759 0,'7'0'50'0,"-9"0"11"16,2 4-11-16,-9 3-37 0,-4 0-6 0,4-2 29 0,-3 2 11 0,6-6 15 0,3 4 4 0,-3 1-29 0,4-1-13 0,4 4-6 15,1-4 14-15,6 3 25 16,4-6 13-16,0-1 6 16,5-1-11-16,0-1-17 15,6-1-9-15,4-4-14 16,2 2-7-16,6 1-10 16,4 3-4-16,8-4-3 15,5 4-1 1,14-2 0-16,14 2 0 0,-2 0 0 15,-2 2 0-15,-9 2 0 16,-5-2 3-16,10 4 12 16,-1-1 4-16,13 0 3 0,7 3-2 15,-4-7-6 1,-3-1 2-16,-6-1-4 16,-9-7 1-16,4 3-1 15,3-3-6-15,4 3 0 16,7-4-1-16,3 4-4 15,-4-4 0-15,-11 1 0 0,1 1 0 16,-4-2 0-16,-1 6 0 16,4 3 0-16,0 0 1 15,-2 3 1-15,-6 0 0 16,-5 2-1-16,-10-5 0 16,-4 1 0-16,-8-1 0 0,-1 0-1 15,-1 0 1-15,5 4-2 16,1 4 0-16,4-2 2 15,4 2-1-15,10 0-1 16,10-2 0-16,3-3-1 16,2 0 0-16,0 2 3 15,-7-3 2-15,12 2 1 16,-1 3 0 0,8-4-2-16,10 5-1 0,-7-4 4 15,-5 4-52-15,-3-1 34 16</inkml:trace>
  <inkml:trace contextRef="#ctx0" brushRef="#br0" timeOffset="209056.83">23611 1825 373 0,'6'0'116'0,"4"-3"93"0,2-7-41 16,-2 7-17-16,2-6-23 0,-1 3-8 0,-4-1-11 0,-7 7-6 0,-2-6-22 15,-7 6-12 1,-9 0-22-16,-7 6-12 0,-18-3-15 15,-4 4-5-15,-7-1-12 16,2 0-2-16,5 1-1 16,8 2 0-16,10 2 1 15,7-1 4-15,13 5 3 16,6 1 2-16,3 12 7 16,3 7 6-16,-2 22 3 0,4 12-3 15,-3 16-12-15,-4 13-7 16,0 5-6-16,-5 2-1 15,2 1 3 1,-3-3 0-16,5-7 0 16,3-9 0-16,5-21 0 15,9-11-6-15,13-20-31 0,7-12-16 16,7-23-64 0,10-9-21-16,9-29-87 15,1-11-149-15,5-25 230 0</inkml:trace>
  <inkml:trace contextRef="#ctx0" brushRef="#br0" timeOffset="209404.02">23770 2145 452 0,'-16'6'380'0,"7"7"-295"0,-2 4 210 15,3 6-208-15,-5 0 19 0,4 4 14 0,4 5-23 0,5-1-47 16,3 4-19-16,8-1-16 16,2-5-4-16,6-10-5 0,6-2-2 15,4-12 4 1,4-4 2-16,-6-5 8 16,4-7-2-16,-12-8 7 15,2-2 1-15,-9-7 1 16,-7-8 13-16,-8-7-1 15,-15 0-4-15,-8-4-10 0,-9 3-16 16,-11 8-15-16,2 7-3 16,-3 17-20-16,6 2-29 0,9 5-135 15,8 4-187-15,29-12 211 16</inkml:trace>
  <inkml:trace contextRef="#ctx0" brushRef="#br0" timeOffset="209820.17">24218 1849 558 0,'7'-11'151'0,"2"-2"81"0,8-1-18 0,2 1-36 0,10 1-67 0,-6 1-19 0,3 4-22 15,0-1-13-15,-11 8-17 16,2 0-8-16,-4 5-16 16,-9 6-3-16,3 2-4 15,-7 4 0-15,-8 10-2 16,-5 3 0-16,0 12-3 0,-1 9 0 16,3 12-4-1,8 10 0-15,5 9-3 16,9 3 0-16,8 0 0 15,7-2 1-15,3-10 2 16,-2 0 1-16,3-2 1 16,-10-5 1-16,-7 2 0 0,-10-1 1 15,-19-2 2 1,-9-3 3-16,-27-3 1 0,-10-6 1 16,-32-3-35-1,-6-4-54-15,-7-10-308 0,4-1 244 16</inkml:trace>
  <inkml:trace contextRef="#ctx0" brushRef="#br0" timeOffset="211205.68">19880 414 996 0,'11'0'53'0,"-8"1"40"0,0 1 22 0,-3 1 45 16,-3-2-15-16,0-1-38 0,-5 0-20 0,-6-1-38 0,-4-1-17 16,-16 1-22-16,-1 1-5 0,-14 3-5 15,2 5-3-15,-7 8-3 16,1 6 0 0,7 6-1-16,5 7 0 15,12 7 0-15,7 6 2 16,10 10-1-16,1 3 1 15,9 12 0-15,2 1 1 0,2 0 0 16,1 7 1-16,1-1 1 16,-2 7 0-16,-2 3 2 15,3 1 0-15,5-6 0 16,5-7 1-16,7-17-1 16,4-10 0-16,9-20-12 15,2-14-28-15,7-17-96 16,-2-12-67-16,1-21 98 15</inkml:trace>
  <inkml:trace contextRef="#ctx0" brushRef="#br0" timeOffset="211553.91">19793 876 717 0,'-3'14'97'0,"1"5"191"0,1 4-215 0,-4 7 11 15,3 0-1-15,1 2-22 0,9-1-21 0,4-1-6 0,6-8-11 16,5-3-3 0,4-11-6-16,0-3 2 15,6-11 4-15,-3-4 1 0,6-7 1 16,-1-5 1-16,-10 0 2 15,-6-3 14-15,-19 4 17 16,-6-3 1-16,-26 2-10 16,-5 3-19-16,-9 0-28 15,-5 1-15-15,6 8-42 16,4 7-22-16,7-2-135 16,14 4 125-16</inkml:trace>
  <inkml:trace contextRef="#ctx0" brushRef="#br0" timeOffset="211973.05">20287 434 913 0,'0'0'55'0,"1"0"120"0,4-3-22 0,5-3 36 0,2-7-6 0,9-6-92 0,-2 0-19 16,6 0-30-16,-5 3-13 0,-2 13-15 16,-1 2-6-16,-4 2-8 15,-1 6 0 1,-2 5-2-16,-1 1 1 16,-6 7 1-16,1-1 1 15,-4 7 0-15,0 5-1 16,-2 5 0-16,2 5-2 0,2 10 1 15,6 1-1-15,6 8 1 16,6 1 1-16,4 1 0 16,1-2 0-16,0-7 1 15,-3-2 1-15,-4-5 1 16,-7-1 0-16,-6-1 2 16,-10 1 2-16,-12-6 6 15,-9 4 1-15,-12 1 1 16,-12-3-3-16,-5 1-27 15,-12-2-52-15,-22-2 40 0</inkml:trace>
  <inkml:trace contextRef="#ctx0" brushRef="#br0" timeOffset="-214149.9">21716 12207 1025 0,'-5'-11'131'0,"1"-5"138"0,4 2-163 0,-3-5-37 0,3 3 2 0,-2 3 19 0,0 4 12 16,4 6-23-16,-2 6-11 0,0 17-27 15,3 13-17-15,2 23-14 16,-5 4-6-16,-3 12-5 16,0 5 3-16,-1 2-1 15,1-5 1-15,5-12-6 16,-2-12-34-16,5-21-105 15,4-10-85-15,0-15 109 16</inkml:trace>
  <inkml:trace contextRef="#ctx0" brushRef="#br0" timeOffset="-213895.72">21648 12547 1423 0,'-14'13'123'0,"3"7"71"0,-2 4-96 0,13 8-73 0,0 5-19 0,10 4-6 0,6 2-1 16,7-2 1-1,1-3-1-15,6-3 1 0,-3-7 0 16,6-12 18-16,0-4 11 0,3-12 24 16,2-8 11-16,-1-14-6 15,-8-11-9 1,-3-9-21-16,-4-4-19 15,-10-5-107-15,-4-1-94 16,0 7 102-16</inkml:trace>
  <inkml:trace contextRef="#ctx0" brushRef="#br0" timeOffset="-213374.04">21317 13165 1009 0,'8'0'81'0,"-3"-3"75"0,4 2 29 0,-6-2 25 0,0 1-2 16,-6-1-49-16,-8-2-42 0,-12 4-60 0,-7 2-25 0,-7 10-21 0,-4 5 0 0,3 11 12 15,1 3-22-15,-3-2-4 16,20 4-9-16,15-2-20 15,14-4 23 1,24 0 6-16,1-7 13 16,3-2 11-16,6-1 0 0,9-5 0 15,6 0-4-15,-4-2-5 16,-10 4-1-16,-20 6 1 16,-15-2 8-16,-21 5-4 15,-17 3 3-15,-21 4-19 16,-8-4-25-16,-1 2-42 15,-2-4-24-15,10-5-38 16,1-9-25-16,9-10-109 16,6-14-133-16,16-22 222 15</inkml:trace>
  <inkml:trace contextRef="#ctx0" brushRef="#br0" timeOffset="-213162.37">21129 12809 1419 0,'10'-8'139'0,"1"10"86"0,1 9-50 0,1 20-74 0,0 9-22 0,1 13-4 0,2 10-7 0,3 13-10 15,-4 6-10-15,-2 2-29 16,1 6-8-16,0-7-38 16,-1 2-41-16,3-9-77 15,4-11-74-15,2-15 115 31</inkml:trace>
  <inkml:trace contextRef="#ctx0" brushRef="#br0" timeOffset="-212692.75">21909 13429 1100 0,'-4'-32'157'0,"-7"-7"160"0,0-7-112 16,-6-3-61-16,-7 5-40 0,-1 11-47 0,1 12-14 0,1 21-25 15,2 7-2-15,-1 27-13 16,-13 7-24-16,7 15-46 15,1 4-18-15,13-5-28 16,13-3 5-16,19-18 39 16,12-8 19-16,5-18 39 0,0-13 26 15,-5-12 37-15,0-7 12 16,-3-11 26-16,-4-3 5 0,-5-4 14 16,-6-1 8-16,-9 5-14 15,-3 7-19-15,-4 15-29 16,-4 13-20-16,-3 20-23 15,1 12-4-15,2 18-15 16,8 7-3 0,8 2 1-16,10-2 1 15,7-10-35-15,6-8-28 0,1-14-78 16,-5-9-44-16,0-13-130 16,-2-8 171-16</inkml:trace>
  <inkml:trace contextRef="#ctx0" brushRef="#br0" timeOffset="-212493.41">22322 13012 1630 0,'-5'29'136'0,"5"12"102"0,0 9-97 0,0 13-36 0,-5 0-22 16,10 12-37-16,6-9-12 0,-4-2-23 0,8 0-8 15,-13-23-8 1,-2-2-43-16,6-12-141 0,8-4 119 16</inkml:trace>
  <inkml:trace contextRef="#ctx0" brushRef="#br0" timeOffset="-211571.74">23448 12915 630 0,'0'-2'101'0,"0"1"117"0,0-1-107 0,-1-3-8 0,1 2 20 0,0 3 36 0,0-3 13 16,0 4-30-16,0-1-30 15,0 4-56-15,0 5-24 16,1 1-24-16,1 7-5 0,4 13-1 15,-3 5 0 1,5 18-1-16,-5 6-1 16,-3 5 0-16,0 6 0 0,-3-7-1 15,-1-3-7-15,4-16-36 16,0-11-29-16,1-6-84 16,4-12-63-16,-5-7 119 15</inkml:trace>
  <inkml:trace contextRef="#ctx0" brushRef="#br0" timeOffset="-211342.91">23188 13265 1354 0,'14'8'107'0,"10"-2"61"0,15-3-58 0,10-3 5 0,6 0-8 0,9-3-23 0,3 0-28 0,0 1-17 16,-6-2-46-16,-4-6-31 15,-14-1-165-15,-6-3-217 16,9-10 230-16</inkml:trace>
  <inkml:trace contextRef="#ctx0" brushRef="#br0" timeOffset="-210028.67">4300 16810 517 0,'-13'-16'76'0,"2"-3"55"0,5 0-12 0,6 2-30 0,0 1-5 0,7 4 19 0,9 5-10 0,13 6 0 16,5 1 3-16,31 4-19 15,22-4-8-15,39-4-31 16,13-4-14-16,19-16-17 16,21-4-4-16,12-15-4 15,0-3-2 1,14-4 3-16,-11-2 9 0,-11 1-6 15</inkml:trace>
  <inkml:trace contextRef="#ctx0" brushRef="#br0" timeOffset="-208814.82">24409 13008 747 0,'14'0'150'0,"-1"1"113"0,-4 6-75 0,-7 4-31 0,-11 0-59 0,2-2-14 0,-15-1 0 15,0-3 9-15,2-1 14 16,-10-4-13-16,0-4-43 15,-10 2-23-15,-9 1-28 16,-1 1-3-16,9 7-1 16,4 5-2-16,18 3-2 15,8 3-1-15,13 2-3 16,12 1 1-16,19 2 2 16,5 9 2-16,14 3 7 15,2 1 0-15,-8 3 2 0,-1-1 6 16,-18 0 6-1,-9 1 3-15,-18 1 10 16,-10-6 0-16,-23 0-9 0,-6-4-2 16,-21-7-11-1,-8-2-8-15,-2-13-26 0,-1-5-12 16,16-10-34-16,2-11-37 16,15-11-63-16,3-9-79 0,13-11 135 15</inkml:trace>
  <inkml:trace contextRef="#ctx0" brushRef="#br0" timeOffset="-208595.23">24124 12798 1229 0,'18'-13'162'0,"3"10"142"0,-7 2-87 0,-9 9-71 0,-5 17-28 0,-5 16-36 0,0 16-22 0,2 12-20 15,2 8-6-15,2 10-10 16,4 1-8-16,-2 7-14 16,2 1-5-16,3-4-17 15,4-3-45-15,3-11-114 16,0-7-114-16,6-22 146 16</inkml:trace>
  <inkml:trace contextRef="#ctx0" brushRef="#br0" timeOffset="-208228.5">24807 13102 1355 0,'9'0'119'0,"-7"-3"97"0,-2 3-59 0,-24 5-18 0,-3 1-19 0,-15 7-26 0,-6 4-28 0,7 8-23 16,3 4-17-16,15 4-24 15,10 10-4-15,13-4-12 0,6 4 0 16,15 4 7-16,4-9 2 16,13 9 4-1,1-3 5-15,-1-6 1 16,-6 1 1-16,-16-12 3 15,-13-3-1-15,-17-8-12 16,-15-2-19-16,-15-3-62 0,-2-3-45 16,-1-8-113-16,-3-5-33 15,12-6-156-15,0-6 225 16</inkml:trace>
  <inkml:trace contextRef="#ctx0" brushRef="#br0" timeOffset="-207904.74">24908 13277 1176 0,'14'13'89'0,"-3"6"69"0,-10 0-65 0,3 11-17 0,-3 0-5 0,-1 8 1 16,8-1-14-16,3 6-10 15,0-7-6-15,8-7-15 16,2-9-4-16,2-13 12 0,7-1 9 15,-3-12 18-15,1-6 7 16,4-5 0-16,-16-10-7 16,-5-3 2-1,0 5 13-15,-19-10 8 16,-3 9 2-16,-11-1-20 16,-5-5-23-16,-8 13-52 0,1 5-36 0,-4 9-41 15,-5 12-33 1,4 5-91-16,2 1-154 15,1 0 209-15</inkml:trace>
  <inkml:trace contextRef="#ctx0" brushRef="#br0" timeOffset="-206178.45">20675 13399 979 0,'0'0'84'0,"-2"3"52"0,-4 0-34 0,1 3-6 0,-3-2-8 16,1-3 12-16,-4 2 1 0,-2 0-2 15,-3-3-2-15,-6 4-22 16,-5-4-17-16,-7 9-32 16,-6-3-10-16,-1 7-9 15,-6-4-1-15,-9 4 6 16,-7 0 4-16,-12-5 16 16,-1 3 7-16,0-3 7 15,8-7 0-15,8-2-11 16,2-9-7-16,4-7-7 15,9 4-2-15,-6-18-1 16,5 1 1-16,-1-7-7 16,-8-7-2-16,9 5 1 0,2-9-1 15,1-2-1-15,4-2 4 0,-2-3 5 16,6-4-4 0,8 4 12-16,1-6-6 0,8-1-5 15,-4-1 3-15,8-8-9 16,0-3 3-16,3-6-6 15,3 1-1-15,3-5-2 16,0 4 0-16,1 2-1 16,-1 0 1-16,2 2-1 15,0-1-1 1,3-5-1-16,0 0 0 0,4-4-1 16,1 3 0-16,3-1 0 15,-2 5 1-15,4 5 0 16,-1 3 1-16,-6-7 0 15,2-5-1-15,-2 0 0 16,-3-7 0-16,3 6 0 16,1 2 0-16,3 5 0 15,3 1 1-15,-1-2 1 16,2 0 0-16,2-1 1 16,0-4-1-16,-5 2 1 15,-1 1 0-15,4 3-1 0,0 1 0 16,4-4 0-1,-1-4 0-15,-1-7-1 0,-1-1 0 16,1-1 0-16,-4 6 0 16,-2 12 0-16,0 1 3 15,-5 9 1-15,3-1 1 16,3-8-2-16,4-5-1 16,4-2-4-16,6-5 0 0,5 8-1 15,1 4 1 1,-1 8 0-16,-2 3 1 15,-3 9 0-15,-6 4 0 0,-6 12 0 16,-6 5 2 0,-7 8 2-16,2 6 1 0,-7 3 0 15,0-2-1-15,-3 0-2 16,8-6-1-16,3-3-2 16,3-1 0-16,2-4 0 15,-5 4 0-15,-4 6-1 16,-3 7 0-16,-11 11-4 15,-5 5-1-15,-15 10 0 16,-5 2 2-16,-4 1 5 0,3-1 1 16,6-1 3-1,5-7 0-15,7-5 1 16,7-3 0-16,-3-5 0 16,3-1-1-16,-3-1-3 15,-3 2 0-15,-5 4-1 16,-5 4-1-16,-4 1 1 15,-2 2-1-15,3 4 1 0,0-6-1 16,11-1-2-16,5 0 0 16,21 0-5-16,-7 0-1 15,16 0-5-15,-2 0-23 0,8 0-69 16,4 0-30 0,-14 0-124-16,20-1-73 15,-3-7 195-15</inkml:trace>
  <inkml:trace contextRef="#ctx0" brushRef="#br0" timeOffset="-205665.85">19213 7975 1397 0,'-10'16'62'0,"2"3"52"0,2-2-112 0,3 4 0 0,-2-7 2 0,-1-1 1 15,4-10 21-15,2-3 20 16,-1 0 24-16,-11-3 3 15,9 1-22-15,-3 1-20 16,0-4-25-16,-4 3-3 0,-2 1-2 16,-3-1 2-1,-2 1 0-15,-3 1 0 0,-6 3 0 16,-1 1-2-16,-7 9 0 16,1-2 0-1,-15 2-1-15,3-1 1 16,4-2-1-16,7 1 0 15,14 0-1-15,3-5-1 16,7 4-3-16,7 2 2 0,-2 4 3 16,5 6 3-16,2 14 2 15,4 4-1-15,7 10-3 16,1 1-1-16,11-4-1 16,11 0-1-16,15-10 1 15,4-7-12-15,16-15-76 16,-1-4-84-16,7-14 91 15</inkml:trace>
  <inkml:trace contextRef="#ctx0" brushRef="#br0" timeOffset="-191221.75">11665 9215 495 0,'-1'-17'83'0,"-1"2"90"0,-3 3-9 0,1 6-15 15,-4 1-3-15,3 2-22 0,4-1-14 0,2 4-26 0,2-1-13 0,10 1-17 16,3 0-8-16,7 3-14 16,12 7-6-16,17 1-6 15,8 1 1-15,22-2 5 16,17 1-3-16,9 3-6 15,-6-8-1-15,-15-3-8 16,-11 0 1-16,-23-7 2 16,6 4-2-16,-15-5-13 15,-8-4-26-15,-18-1-127 16,-7-1 100-16</inkml:trace>
  <inkml:trace contextRef="#ctx0" brushRef="#br0" timeOffset="-190755.14">12412 8947 580 0,'-2'0'79'0,"2"-3"86"0,0-7-33 16,5-4 13-16,3-5-19 0,1 3-21 0,-3 2-10 0,-2 5-15 0,-4 7-7 0,0 2-22 16,-5 2-12-16,0 9-24 15,-4 3 2-15,5 2 12 16,-2 1 9-16,11-3 14 16,0-1 0-16,9 0-9 0,11 1-7 15,2 0-10-15,6 0-3 16,-3 0-7-1,-3 0-3-15,-4 4-3 16,-8-1-1-16,-6 7 1 16,-7 1 3-16,-9 7 2 15,-5-1-3-15,-6 2-2 16,-1-3-6-16,-3-8 3 16,-4 4 0-16,-3-9 1 0,-4 2 3 15,-6 1-10-15,1-6-7 16,-10 5-59-16,1 0-47 0,-11 5-164 31,1 3 149-31</inkml:trace>
  <inkml:trace contextRef="#ctx0" brushRef="#br0" timeOffset="-175580.6">11538 10262 326 0,'-2'3'66'0,"-4"-3"75"0,4 2-5 0,2-2-23 0,0 0-16 0,2-2-34 0,-4-1-17 0,2 0-17 16,-1 3 2-16,-1 0 3 15,-8 0-1-15,10 3 8 0,0 3 2 16,2-4 3 0,6 1 7-16,-5-1 4 0,3-2 5 15,5-3 3-15,-1-1-5 16,9-5-3-1,-2 0-5-15,4-1-11 0,-1-3-5 16,2 2-15-16,-4-1-5 16,2 2-7-16,-4 2 2 15,6 5-4-15,3 3-1 16,5-1-4-16,5 1-2 16,0-3 4-16,-4-4 8 15,5 1 7 1,2-4 2-16,5 6 0 0,4-3-7 15,5 7-6-15,-3 0-2 16,3 7-5-16,-9-3 5 16,-2 4-1-16,-3-4-1 15,-5 0 11-15,-2 1 3 16,3-5 15-16,-4 0 12 0,1-9-3 16,-3-1-4-16,-4 2-7 15,-3-3-7-15,-10-3-2 16,-2 6 0-16,-9 6-3 15,-5-4-1-15,-7 6-9 16,-7-1-2-16,-10-1-4 16,0 0-1-16,-9 1 3 15,-2-1 0-15,-4-2-2 0,-6-3 0 16,-14-1-2 0,0 4-1-16,-7 2-2 15,-3 0-2-15,11 7-1 16,-1 8-1-16,11 4-3 15,1 5 0-15,4 7 2 16,4 2 1-16,0 1 5 16,1 2 0-16,1 3 1 15,-5 2 1-15,6-3 1 0,-4 2-1 16,3-5 2-16,4 2 0 16,2-3-2-16,6 1 0 15,4 3 0-15,3 2 1 16,9 3 1-16,1 1 1 0,5 7 0 15,3 2 1-15,2 6 0 16,2 2 0-16,1 9-1 16,0 2-1-1,0 7-1-15,0 0-2 16,-5 0 2-16,2 4-1 0,-8-1 0 16,0 2 1-16,-5 10-1 15,-2 2 1-15,-7 7 1 16,-2-3 2-1,1-13-1-15,2-3 1 0,5-19-2 16,8-12-1-16,6-18-1 16,2-6-1-16,3-15-5 15,0-2-25-15,0-10-81 16,0 0-54-16,2-8-395 16,-1 0 342-16</inkml:trace>
  <inkml:trace contextRef="#ctx0" brushRef="#br0" timeOffset="-175304.39">10847 12005 1387 0,'-10'8'116'15,"5"3"67"-15,2 3-25 0,6 6-62 0,8 4-28 0,4 11-39 0,8 3-16 0,3 4-11 0,0 5-2 0,3-4 0 16,-2-4 7-16,4-10 26 0,-1-6 18 0,-5-13 38 16,2-8 10-1,-2-15-9-15,-1-9-19 0,1-21-36 16,2-9-15-16,1-16-10 16,9-6-40-16,4-5-148 15,12-1-110-15,-19-8 129 16</inkml:trace>
  <inkml:trace contextRef="#ctx0" brushRef="#br0" timeOffset="-174169.19">8655 12377 436 0,'5'6'87'0,"-2"-3"74"0,-1 1-58 0,-2-3-62 0,0-1-18 0,0-1-16 0,0-3 1 0,1 3 18 15,6-4 3-15,-3 3 3 16,4 1-2-16,-1-1-19 0,0-1-3 16,0-2-2-16,1-1 0 15,-5 0-4 1,3-2-3-16,-1 3-30 0,-4 5-5 16,1 0-48-1,0 0-58-15,1-1 91 0</inkml:trace>
  <inkml:trace contextRef="#ctx0" brushRef="#br0" timeOffset="-171745.47">7980 12412 277 0,'0'0'87'0,"0"0"97"16,0 0-7-16,-1 0-24 0,-4 0-12 0,2 3-11 0,3-2-11 0,-2 1-22 16,2-2-10-16,0 0-11 15,0 0 2-15,-2 0 10 16,-10-2 4-16,1-1-9 15,-5 2-7-15,-4-1-8 16,1-3-9-16,-7 5-13 16,-5 0-8-16,-5 7-20 15,-4 4-4-15,1 9-11 16,-1 5-4-16,9 12-6 16,-4 1-1-16,19 4-4 15,4 5-1-15,12-1 0 16,7-5 2-16,14-1 2 0,3-6 0 15,4-7-23-15,2-5-27 16,3-9-93-16,5-5-62 16,0-8 111-16</inkml:trace>
  <inkml:trace contextRef="#ctx0" brushRef="#br0" timeOffset="-171328.04">8313 12771 968 0,'-3'0'122'0,"1"3"89"0,-3-3-19 16,-6 0-57-16,-1 0-28 0,-10-3-38 0,-4-3-12 0,-2 1-25 16,-2 2-13-16,2 6-22 15,2 8-8-15,4 14-16 16,8 12-9-16,8 7-19 15,4 3-12-15,15-7 4 16,9-9 8-16,10-17 25 0,1-9 15 16,5-18 15-16,-7-7 7 15,-2-8 19 1,-1-2 12-16,-14-7 24 16,0 3 7-16,-9 4 10 0,-2 3-1 15,-3 13-17-15,-6 1-6 16,3 18-21-16,-5 9-11 15,3 21-16-15,2 4-6 16,3 5-7-16,3 2-2 16,10-8-22-16,1-8-7 15,10-8-44-15,1-8-36 16,2-12-115-16,-1-6-141 16,4-14 209-16</inkml:trace>
  <inkml:trace contextRef="#ctx0" brushRef="#br0" timeOffset="-171109.74">8674 12200 1194 0,'-11'-9'163'0,"-1"9"129"0,1 12-59 0,-1 26-88 0,1 8-34 0,4 25-50 0,-3 6-14 15,7 15-15 1,0 2-20-16,3-2-12 15,3-5-2-15,5-12-54 16,8-2-30-16,3-16-83 16,4-9-73-16,7-18 135 15</inkml:trace>
  <inkml:trace contextRef="#ctx0" brushRef="#br0" timeOffset="-170863.35">9051 12601 1221 0,'-11'8'179'0,"-6"4"115"0,-7 9-71 0,-4 6-35 0,-1 11-65 0,-1 10-33 0,0 6-49 15,13 9-18-15,6 3-29 16,9 1-4-16,18-8-7 15,6-6-2-15,16-17 3 16,-3-9-2-16,12-19-45 16,4-10-41-16,6-25-309 15,14-8 253-15</inkml:trace>
  <inkml:trace contextRef="#ctx0" brushRef="#br0" timeOffset="-170281.45">10305 12842 586 0,'5'17'74'0,"0"-4"98"0,-5-2-9 0,-6-6 3 0,2-2 7 0,0-5-19 16,-4-2-5-16,-3-14-13 15,0 4-11-15,-5-9-32 16,-1-4-21-16,-5 6-38 16,-5-6-15-16,-6 12-16 15,-2 11-5-15,-3 8-26 0,2 15-15 16,7 18-25-16,9 8-7 16,10 13-10-1,10-4 10-15,27-6 24 16,-3-11 10-16,14-22 32 15,6-8 9-15,-11-17 15 16,13-12 8-16,-15-14 14 16,-2-3 9-16,-7-2 11 15,-3 0 1-15,-7 11-7 0,-7 6-7 16,-3 16-19-16,-2 5-8 16,-2 11-10-16,-3 11-22 15,-1 14-59-15,4 6-27 16,2 4-135-16,10-4-113 15,15-14 201-15</inkml:trace>
  <inkml:trace contextRef="#ctx0" brushRef="#br0" timeOffset="-169913.48">10722 12899 829 0,'20'0'152'0,"-15"0"170"0,-6 0-33 0,-23 3-55 16,-4 5-37-16,-1-2-84 0,-7 4-37 0,7 9-53 15,4 3-13-15,8 8-22 16,0 4 2-16,13 3-5 16,4-3-3-16,8-7-5 15,6-8-3-15,5-9 0 16,5-7 3-16,4-10 10 16,4-10 6-16,-4-11 5 15,2-5 2-15,-6-18 5 16,0-9 6-16,-9-12 13 15,0-10 7-15,-7-16 10 16,-2-5 3-16,-1 6-1 16,-2 8-1-16,1 36-9 15,4 18-7-15,-6 36-16 0,0 22-7 16,-1 25-7-16,5 17-3 16,-2 19-15-16,7 6-17 15,3 3-57-15,6-5-58 0,10-9-187 31,5-10 195-31</inkml:trace>
  <inkml:trace contextRef="#ctx0" brushRef="#br0" timeOffset="-169310.32">11285 13020 463 0,'32'-34'191'0,"-15"-11"206"0,-4 4-49 0,-20 2-85 0,-10 0-39 0,-13 13-58 15,-8 3-35-15,-1 24-65 16,-4 12-24-16,5 23-48 15,2 12-10-15,9 10-4 16,5 3-4-16,20-7-18 16,4-5-5-16,23-22-1 15,2-12 4-15,11-21 28 16,3-13 9-16,0-25 6 16,3-8 7-16,-3-17 14 15,-1-12 7-15,-2-12 17 16,-5-11 3-16,-14-19 9 15,0 6 4-15,-15 15-2 16,-1 15 1-16,-1 41-5 16,-4 16-7-16,-1 37-22 0,-9 16-13 15,-4 31-20 1,-2 15-6-16,3 28 5 0,2 7 2 16,10 9 2-16,3-4-3 15,14-14-5-15,2-15-3 16,9-23-1-1,2-11 0-15,0-18 9 0,1-8 2 16,-1-16 2-16,0-4 2 16,0-10 1-16,-1-4 0 15,-2-3 2-15,-5-4 1 16,-5 7 0-16,-3 4 1 0,-3 9-22 16,-5 6-15-16,-1 4-18 15,3 10-3-15,-5 0 18 16,0 3 17-16,0-8 19 15,3-1 1-15,0-7 2 16,0-6 15-16,5-11 18 16,0-13 6-16,9-15 13 15,7-11-13-15,7-17-18 16,9 0-6-16,4 7-12 16,-3 1 13-16,-1 18-75 15,1 5-419-15,-23-3 328 16</inkml:trace>
  <inkml:trace contextRef="#ctx0" brushRef="#br0" timeOffset="-168668.05">8996 13784 800 0,'3'12'114'0,"4"1"174"0,0 1-219 0,3 5 2 0,1 3-29 0,3 2-12 0,2 1-27 16,4-1-2-16,6-9 7 15,-1 0 20-15,3-14 56 16,-1-4 38-16,-2-11 52 15,-1-10 2-15,-13-4-24 16,-8-7-27-16,-11-3-40 16,-6 0-16-16,-11 4-21 15,-2 2-9-15,-6 10-21 16,-3 8-9-16,-1 9-26 16,3 7-31-16,5 17-78 15,12 3-55-15,11 8-208 16,6 0 218-16</inkml:trace>
  <inkml:trace contextRef="#ctx0" brushRef="#br0" timeOffset="-168446.94">9626 13355 795 0,'17'-32'212'0,"0"5"261"0,-4 7-161 0,-23 15-78 0,-4 7-45 0,-14 24-55 0,-9 9-51 16,6 17-40-16,4 7-16 16,10 16-25-16,4 7-7 0,10 3-4 15,8 1 0-15,7-9-33 16,4-1-30-16,3-18-89 16,-11-9-50-16,1-5 110 15</inkml:trace>
  <inkml:trace contextRef="#ctx0" brushRef="#br0" timeOffset="-168276.8">9392 13792 1193 0,'14'-2'149'0,"13"-4"156"0,9-2-182 0,13-5-42 0,3-3-22 0,2-4-12 16,1-2-20-16,7 0-55 15,1 3-71-15,3 11 61 16</inkml:trace>
  <inkml:trace contextRef="#ctx0" brushRef="#br0" timeOffset="-167947.25">10552 13711 1004 0,'-4'13'170'0,"-7"1"202"0,-3 6-96 0,-10 6-40 0,-5 0-49 0,-9 4-86 0,-2 2-45 16,1 6-46-16,2-2-10 0,1 8-35 15,-2-4-32-15,0-6-74 16,2-12-38-16,6-14-206 16,13-8 221-16</inkml:trace>
  <inkml:trace contextRef="#ctx0" brushRef="#br0" timeOffset="-167765.29">10100 13668 1004 0,'13'8'154'0,"1"10"138"0,7 9-70 0,9 6-93 0,6 3-22 0,5 0-35 16,0-1-11-16,5-5-23 15,-1 1-9-15,6 3-13 16,-4-3-7-16,-6 2-26 15,-4 0-51-15,-4-6-281 0,1 11 224 16</inkml:trace>
  <inkml:trace contextRef="#ctx0" brushRef="#br0" timeOffset="-167307.74">11315 13489 877 0,'5'-2'232'0,"-4"-1"267"0,-1 8-228 0,-6-12-17 0,-14 4-83 0,-7-1-38 0,-11-1-65 15,-8 10-24-15,2 1-26 16,-5 5-10-16,11 5-11 0,10 1-5 16,14 3-6-16,4 6-4 15,10 5 3-15,0 1 0 16,8 2 7-16,-2 4 4 0,4 0 3 16,-5 2 4-1,-2-1 2-15,-3 7-1 0,-8 7 0 16,-2 3-2-1,-1 8-4-15,-1 1 1 16,5 4-45-16,6 2-23 16,2-4-25-16,12-1-4 15,3-16 42-15,7-6 18 16,6-20-7-16,4-7-64 0,-1-15-47 16,2-8-47-16,-5-21-188 15,4-8 252 1</inkml:trace>
  <inkml:trace contextRef="#ctx0" brushRef="#br0" timeOffset="-167092.8">11448 13861 1015 0,'-8'13'211'0,"1"-1"236"0,-2 4-200 0,-1 8-21 15,4-4-82 1,0 4-43-16,4-1-73 15,2 3-18-15,2-1-9 16,6 2-2-16,4-4-7 0,1-2 5 16,8-10-76-16,-1-5-42 0,13-6-142 15,0-9-201 1,7-17 276 0</inkml:trace>
  <inkml:trace contextRef="#ctx0" brushRef="#br0" timeOffset="-166930.91">11610 13568 1760 0,'-20'15'81'0,"-1"-4"23"0,12-3-75 0,1-14-113 0,6-7-99 0,7-4 102 0</inkml:trace>
  <inkml:trace contextRef="#ctx0" brushRef="#br0" timeOffset="-166492.65">11881 13348 1050 0,'34'0'94'0,"0"-6"67"0,4 6-29 0,-2 0-50 15,-4 6-15-15,-5-1-28 0,-7 3-6 0,-10 5-6 0,-10-1-2 0,-10 6-6 16,2 4-5-16,-6 3-4 16,8 6-2-1,-2 9 0-15,5 4-1 16,1 8-3-16,2 3-1 15,3 5-2-15,1 5-1 16,5 6-4-16,-4 0 2 16,4-2 0-16,2 1 2 15,-8-14 3 1,5 4 1-16,-9-9 12 0,-9 1 30 16,-4-3 59-16,-10-8 34 0,-7-5 40 15,-5-6-11-15,-7-6-41 16,-1-9-32-16,-5-5-51 15,-2-6-20-15,9 0-22 16,-4 0-20-16,15 4-76 16,7 3-59-16,-3 2 74 15</inkml:trace>
  <inkml:trace contextRef="#ctx0" brushRef="#br0" timeOffset="-165377.81">10075 14593 442 0,'-9'-2'129'0,"-2"0"138"0,4 4-58 0,-2 0-46 16,4 2-10-16,5 4-9 0,2 0-9 0,1 8-16 0,8 0-6 0,-2 12-19 15,-2 10-8-15,2 14-17 16,-4 11-8-16,-5 5-16 16,0 6-12-16,0 13-20 15,0 4-7 1,3 18-6-16,2-2 1 16,3-4 1-16,-2-13 0 0,5-18-2 15,-3-9-1 1,6-17-16-16,2-7-6 15,-4-17-45-15,4-9-42 0,0-13-201 16,-8-6 183-16</inkml:trace>
  <inkml:trace contextRef="#ctx0" brushRef="#br0" timeOffset="-165125.1">9903 15695 1157 0,'2'13'69'0,"2"1"44"16,15 0-64-16,13 5 3 0,6 0 3 0,9 0 2 0,0 1-21 15,-1-1-25 1,-5-1 14-16,-4-7 22 0,-9-8 18 16,-4-11 55-16,-4-3 5 0,-7-19-4 15,1-5-18 1,2-12-54-16,-2-10-24 15,6-3-22-15,-5-9-37 0,2 2-160 16,7 1 129 0</inkml:trace>
  <inkml:trace contextRef="#ctx0" brushRef="#br0" timeOffset="-163487.97">8936 16401 476 0,'0'0'157'0,"-1"0"200"0,2 0-92 0,-2-9-54 0,-4-4-34 0,-2-2-55 0,-5-11-14 0,1 1-16 16,5 2-11-16,-7 0-22 16,-1 3-7-1,-10-1-25-15,0 4-6 0,-1 11-14 16,1 7-13-16,7 18-30 15,3 13-22-15,3 18-38 16,8 10-8-16,7 6 17 16,7-4 21-16,16-15 40 15,3-10 14-15,0-20 9 16,0-11 3-16,-5-12 26 16,-2-7 14-16,-5-18 18 15,1-1 7-15,-11-9-1 16,5 3-2-16,-7 8-3 15,-4 10-3-15,-2 20-17 16,0-2-14-16,1 23-27 16,7 10-24-16,-3 12-44 15,6 3-17-15,5-7-56 16,9-11-26-16,15-17 11 0,5-11 20 16,6-18 66-16,1-3 55 15,-2-9 73 1,-7 0 26-16,-13 2 53 0,-8 3 16 15,-19 1 16-15,-8 8-6 16,-18 5-35-16,-6 8-25 16,-9 8-58-16,4 9-19 0,2 21-25 15,5 2-10-15,10 12-20 16,11-3-7-16,12-8-3 16,11-7 1-1,12-20 12-15,2-6 8 0,2-17 13 16,5-14 5-16,-1-21 3 15,-4-10 2-15,5-22 1 16,-5-7 6-16,-8-12 24 16,-8 0 7-16,-6 0 20 15,0 10 3-15,-11 22-16 16,-1 18 0-16,-4 41-20 16,-1 13-13-16,-1 43-13 15,4 19-7-15,-1 29-18 16,-3 9-7-16,17 4-52 15,2-6-18-15,15-18 0 16,9-14 10-16,4-29 54 16,2-15 19-16,1-28 12 0,0-12 4 15,-4-26 15 1,2-11 13-16,-6-3 33 0,-8-5 14 16,-15 13 14-16,-4 4-3 0,-14 14-15 15,-5 13-13-15,-7 16-27 16,-7 14-13-1,0 18-27-15,3 3-12 16,6 9-6-16,7-4 0 16,15-8 0-16,5-9 3 15,8-19 3-15,5-9 2 0,-1-22 11 16,2-10 3 0,2-23 5-16,3-8 1 0,2-9 13 15,-2-11 8-15,-7-6 16 16,-5-4 4-16,-4 15 0 15,0 13-1-15,-6 39-2 16,-5 17-4-16,-3 35-14 16,-6 18-8-16,-2 34-15 0,2 11-4 15,-2 6-4 1,0-2-1-16,8-9-1 16,3-9-3-16,7-21 4 15,5-10-1-15,1-21 0 16,0-7 0-16,6-14 3 15,-1-3 1-15,2-10 3 0,-1-1 4 16,0 3 0 0,-4 8 1-16,-2 9-44 15,4 10-17-15,-9 4-3 16,-3 4 2-16,-5-11 48 16,-3-13 15-16,0 1 33 0,-6-4 13 15,3-21 15-15,-5-9 8 16,5-9-29-1,6-1-13-15,11 1-20 16,-1 4-6-16,5 6 0 0,3 7-19 16,11 3-114-16,7 5-100 0,15 4 115 15</inkml:trace>
  <inkml:trace contextRef="#ctx0" brushRef="#br0" timeOffset="-163194.3">11017 16291 838 0,'-3'21'201'0,"1"-2"223"0,-14-2-172 0,5 5-115 0,2 8-49 0,-2 8-61 15,11 4-19-15,6 6-15 0,4-7-7 0,10-16-6 16,9-13-3-16,13-21 7 15,1-13 16-15,4-17 29 0,-4-7 28 16,-13-5 48-16,-2-1 3 16,-22 7 8-16,-7-9-14 15,-24 16-42-15,-15 3-15 16,-18 4-97-16,1 18-70 0,-1 2-322 16,4 21 257-1</inkml:trace>
  <inkml:trace contextRef="#ctx0" brushRef="#br0" timeOffset="-162933.84">11762 15723 1577 0,'4'-11'180'0,"-4"5"150"0,-4 3-53 0,-14 9-82 0,-4 8-44 0,-3 13-80 0,-5 9-28 0,3 15-32 16,10 10-10-16,4 17-8 15,7 2-3-15,14 8-4 16,-2-4-1-16,15 0-45 16,-7-4-43-16,1-6-113 15,-2-3-66-15,3-14 146 0</inkml:trace>
  <inkml:trace contextRef="#ctx0" brushRef="#br0" timeOffset="-162778.6">11484 16373 1263 0,'33'-19'117'0,"5"2"78"0,8-4-87 0,1-1-62 0,-1 2 4 0,4-12-111 0,2 1 53 0</inkml:trace>
  <inkml:trace contextRef="#ctx0" brushRef="#br0" timeOffset="-162189.89">12229 16832 899 0,'15'-3'188'0,"1"3"196"0,-2 0-109 0,-7 0-54 0,-6 6-38 0,-6-1-50 16,-7 9-34-16,-12 10-60 15,-12 1-10-15,-4 5-68 0,-7 3-40 16,-2-6-102-16,3-2-100 16,7-4 158-1</inkml:trace>
  <inkml:trace contextRef="#ctx0" brushRef="#br0" timeOffset="-162011.33">11874 16648 1447 0,'11'63'142'0,"3"1"123"0,9 7-80 0,6 3-49 0,7-3-37 15,16-4-51-15,-3-4-29 16,3-11-22-16,0-2 7 15,-3-6-74-15,13-1-55 0,-6-19 74 16</inkml:trace>
  <inkml:trace contextRef="#ctx0" brushRef="#br0" timeOffset="-161632.61">13061 16618 1925 0,'-1'-4'69'0,"-5"0"-6"0,-9-7 82 15,-2-4-25-15,-13 0-27 0,-8-4-21 0,-4 9-43 0,-3 2-7 0,0 18-9 0,5 4-8 0,6 18-15 0,8 7-7 0,14 11-4 16,5 7 2-16,9-2 9 16,3 7 3-16,3 3-4 15,-2-2-13 1,-6 6-29-16,-2 2-10 0,-4 2-19 16,-3 2 7-16,5-5 31 15,-2-7 2-15,12-19-12 16,5-6-14-16,12-15-26 15,6-10-17-15,6-13-76 16,3-13-147-16,6-20 192 16</inkml:trace>
  <inkml:trace contextRef="#ctx0" brushRef="#br0" timeOffset="-161333.54">13103 17024 1098 0,'-13'0'172'0,"0"7"140"0,-1 5-64 0,-2 9-87 0,-1 4-38 0,6 3-49 0,-2 1-26 16,12 4-43-16,5 2-10 15,9-2-12 1,6-8-2-16,13-12 3 0,1-10 1 16,14-13 4-16,-3-5 9 15,2-12 11-15,-7-10 4 16,-13-2 26-16,-4-4 6 15,-19 2 8-15,-9 0 13 16,-17 8-8-16,-11 3-8 0,-18 10-33 16,-2 6-34-16,5 11-92 15,7 7-56-15,12 4-131 16,14 11 152-16</inkml:trace>
  <inkml:trace contextRef="#ctx0" brushRef="#br0" timeOffset="-160945.52">13540 16676 1177 0,'12'0'172'0,"-9"-2"220"0,7 2-255 0,-4 0-24 0,4 0-35 0,8 0-16 0,1 0-28 0,5 3-7 16,-2 4-9-16,-3-2-1 15,-3 6-11 1,-5 0 0-16,-3 4 5 0,-7 1 1 16,-4 9 8-1,-6 7-1-15,-2-2-4 0,4 6-2 16,-4 0-8 0,3-6-3-16,5 8-4 15,2 0-1-15,2 3 0 0,4 5 1 16,4 1 2-16,-1 4 1 15,-3 5 2-15,-2-2 0 16,-3-2 0-16,-1-3 1 0,-2-10 0 16,-9-2 1-16,0-12-1 15,-2-5-7-15,-7-7-28 16,4-2-40-16,-13-9-92 16,-5-2-28-16,-15 0 87 15</inkml:trace>
  <inkml:trace contextRef="#ctx0" brushRef="#br0" timeOffset="-160583.39">12076 17075 839 0,'6'8'208'0,"2"-2"211"0,3 11-159 0,-11 1-16 0,-14 4-54 0,-5-3-37 0,-11-2-71 15,0-7-31-15,-5-4-45 16,-3-6-16 0,0-2-53-16,2-2-27 0,3 10-57 15,-2 6-34-15,4 18-61 16,4 7-77-16,9 12 177 16</inkml:trace>
  <inkml:trace contextRef="#ctx0" brushRef="#br0" timeOffset="-159962.54">14543 17149 1156 0,'0'-2'146'0,"-3"1"174"0,1 1-88 0,-4 1-30 0,1 10-16 0,5 7-64 16,0 9-33-16,2 18-47 15,2 7-19-15,3 18-15 16,-7 4-5-16,1 3-32 16,-1-1-32-16,-1-8-82 15,1-5-62-15,-7-18-230 16,6-5 248-16</inkml:trace>
  <inkml:trace contextRef="#ctx0" brushRef="#br0" timeOffset="-159765.52">14281 17384 1169 0,'2'30'211'0,"4"-2"256"0,14-4-300 0,6-10-35 16,13-8-49-16,2-10-15 0,21-1-36 15,2-1-6 1,10-4-10-16,1 6-37 15,-6-4-116-15,-6 3-130 16,-3 2 132-16</inkml:trace>
  <inkml:trace contextRef="#ctx0" brushRef="#br0" timeOffset="-159485.89">15294 17210 1469 0,'3'13'191'0,"-3"3"158"0,0 6-164 0,-6 5-10 0,-5 9-84 0,-5 2-35 16,3 9-38-1,4 5-16-15,1-6-6 16,9 4-4-16,10-13-5 0,5-6-3 15,11 1-23-15,6-16-24 16,7-13-58-16,4-13-36 16,2-20-67-16,7-8-54 15,-13-21 160-15</inkml:trace>
  <inkml:trace contextRef="#ctx0" brushRef="#br0" timeOffset="-159339.86">15392 16868 1469 0,'-10'11'233'0,"2"13"218"0,4 1-205 0,4 11-150 0,-4-9-42 0,3-13-122 0,-1-9 455 0,-10-22-300 16</inkml:trace>
  <inkml:trace contextRef="#ctx0" brushRef="#br0" timeOffset="-156320.37">11358 17788 386 0,'0'0'121'0,"0"4"100"0,0 3-32 0,0-4-14 15,-3 6-22-15,1-7-15 0,2 1-18 16,0-1-6-16,-8 6-8 16,0-7-2-16,0 2-17 15,-3 4-12-15,-8-6-24 16,0-1-9-16,-4-1-15 0,-3-3-5 16,-2 0-5-1,-7-1-2-15,2 2-4 16,-5 0-4-16,7 6-7 15,6 3 0-15,9 10-6 16,5 6 0-16,8 5-1 16,3 7-2-16,1-4 1 15,4 2 0-15,14-4 1 16,5-2 1-16,9-6 1 0,6 1 1 16,2-2 11-16,-5-2 5 15,-4-3 8-15,-5 0 7 16,-13-3 8-16,-6 5 7 15,-16 3 7-15,-9 0-1 0,-9 5-16 16,-8-7-10-16,-10 5-15 16,-4-3-3-16,-2 1-30 15,-2-2-28-15,-2-6-85 16,-4-2-41-16,12-10-121 16,10-2-168-16,18-17 284 15</inkml:trace>
  <inkml:trace contextRef="#ctx0" brushRef="#br0" timeOffset="-156049.39">11116 17352 939 0,'8'-23'132'0,"-1"7"130"0,-1 3-40 0,-5 13-30 0,-1 10-12 0,-3 18-31 0,-3 15-20 16,1 18-31-16,-3 13-18 0,7 10-31 16,1 6-15-16,0 16-26 15,4 2-3 1,1 8-5-16,-2-5-1 16,1 0-68-16,0 2-73 15,-2-18-211-15,1-7 187 16</inkml:trace>
  <inkml:trace contextRef="#ctx0" brushRef="#br0" timeOffset="-155292.85">11883 18158 499 0,'0'-6'115'0,"2"0"116"0,-2-7-99 0,1-4-18 0,1 1 10 0,-1-1 13 16,-1-4-11-16,0 4-7 0,-4-5-11 15,-6 4-6-15,2-4-20 16,-8 5-15-16,2 0-30 15,-3 1-13 1,0-2-11-16,-1 4-5 0,4-5-5 16,1 4 0-16,2 4 4 15,-1 4 4-15,-4 4 3 16,0 8-2-16,-7 11-7 16,-1 10-5-16,3 17-8 15,1 9-3-15,7 11-3 0,12 0-4 16,1-11-4-1,15 5 1-15,11-19 5 16,0-7 6-16,11-9 9 16,-12-20 1-16,2-13 1 15,-2-16 2-15,3-11 0 16,-1-9 0-16,-3-11 2 16,-4-7 2-16,-7-4 9 0,-5 7 10 15,-3 13 20-15,-4 11 7 16,-1 37 19-16,-3-7-1 15,-3 43-15 1,3 9-8-16,-5 25-28 16,5 5-9-16,1 11-7 15,2 1-2-15,3-8-2 0,7-7-2 16,4-14-4-16,2-6-16 16,6-21-46-16,0-7-23 15,0-18-83-15,2-10-87 16,9-17 156-16</inkml:trace>
  <inkml:trace contextRef="#ctx0" brushRef="#br0" timeOffset="-154938.67">12334 18034 1273 0,'-9'4'146'16,"-7"3"107"-16,7 2-40 0,-4-2-67 0,3 2-23 0,-1 5-34 0,-1 0-16 0,1 8-35 16,1 5-12-16,7 11-18 15,2 2-6-15,7 10-5 16,6 2-3-16,14-2-2 16,1-1 0-16,9-14 0 15,3-5 0-15,-1-22 2 16,8-8 0-16,-7-21 17 15,-6-12 16-15,1-11 20 0,-9-9 15 16,-13-3 3 0,-8 0-1-16,-11-1 3 0,-12 3-6 15,-12 4-9-15,-7 6-14 16,0 7-23 0,0 10-18-16,13 24-76 0,-5 6-49 15,9 16 62-15</inkml:trace>
  <inkml:trace contextRef="#ctx0" brushRef="#br0" timeOffset="-153621.52">13715 18045 1093 0,'-7'4'118'0,"-4"4"76"0,3 5-48 0,0 1-24 0,4 5-18 0,1 2-5 0,-1 2-25 15,3 4-9-15,1 9-29 16,5 4-13-16,-1 9-17 15,1 4-4-15,-2 1-34 16,4 0-39-16,-7-7-129 16,0-6-184-16,3-16 216 15</inkml:trace>
  <inkml:trace contextRef="#ctx0" brushRef="#br0" timeOffset="-153421.41">13421 18357 1586 0,'30'3'56'0,"5"0"18"0,6-1 1 0,-2-2-6 0,7-5-9 0,-3 0-35 0,-4 2-10 15,7-1-76-15,-4 4-87 0,11 3 86 16</inkml:trace>
  <inkml:trace contextRef="#ctx0" brushRef="#br0" timeOffset="-153021.48">14505 18295 1230 0,'-2'-1'143'0,"-1"7"113"0,-8-4-26 16,-5 9-57-16,-1-3-29 0,-14-2-51 0,-4-1-26 0,-3 3-37 0,-6 4-15 0,8 9-17 15,12 10-6-15,10-2-6 16,15 1-3-16,18 0 3 15,-1-5 2-15,18 2 5 16,2-2 3-16,0-1 5 16,-2-4 2-16,-5 2 3 15,-5 0 0-15,-11-4 3 0,-2 2 0 16,-13-4 2-16,-5-2-1 16,-11 2-6-16,-6 0-17 15,-15-9-61 1,3 4-49-16,-7-9-114 15,-3-5-84-15,2-14 176 16</inkml:trace>
  <inkml:trace contextRef="#ctx0" brushRef="#br0" timeOffset="-152807.41">14350 18048 1281 0,'8'-10'197'0,"-5"4"137"16,1 6-79-16,-4 11-44 0,1 10-65 0,4 9-39 0,1 11-50 0,5 4-17 0,0 17-26 15,-1 9-2-15,-4 9-8 16,4 7-7-16,-6 1-52 16,1-7-46-16,-2-7-134 15,10-8-145-15,4-20 212 16</inkml:trace>
  <inkml:trace contextRef="#ctx0" brushRef="#br0" timeOffset="-152395.08">15067 18225 1128 0,'0'-4'132'0,"-2"0"127"0,-9 0-42 0,-10 8-45 0,1 4-25 0,-8 6-52 0,-4 3-23 16,5 8-35-16,-1 5-13 15,15 0-18-15,2 2-6 16,21-1-8-16,5-4-1 0,9 3 1 15,3 0 3-15,1 0 7 16,5 0 2-16,-11 2 4 16,-1-4 2-16,-8 0 5 15,-5-1 4-15,-12-2 3 16,-2-3-1-16,-16 0-6 16,-3-3-5-16,-12-4-35 15,0-6-17-15,-8-11-54 16,0-12-38-16,5-13-78 15,10-9-183-15,21-3 237 16</inkml:trace>
  <inkml:trace contextRef="#ctx0" brushRef="#br0" timeOffset="-152058.48">15392 18172 876 0,'0'13'218'0,"-5"3"233"15,-11 9-207-15,-4 5-35 0,2 8-87 0,-1 8-37 0,16 3-64 0,5-2-13 0,21-3-14 16,6-1-4 0,21-17-2-16,9-5 1 15,-1-18 11-15,-1-6 6 0,-10-22 19 16,-7-8 9-1,-7-16 19-15,0-3 13 16,-16 1 22-16,-6 2 9 0,-17 0-5 16,-11 8-10-16,-21-1-31 15,-3 7-15-15,-21 11-23 16,-4 2-24-16,-10 21-94 16,2 4-76-16,19 16-506 15,7 0 424-15</inkml:trace>
  <inkml:trace contextRef="#ctx0" brushRef="#br0" timeOffset="-137778.93">14874 9731 354 0,'0'-13'95'16,"-3"-1"86"-16,3 1-57 0,-2 2-1 0,-2 6-11 15,1 1 7-15,-5 4 21 0,1 8 20 0,-2 1 0 0,-1 4-14 0,1-2-25 16,-4 0-17-16,5-3-36 16,7 1-10-16,4-7-7 15,6-2-5-15,15 0-1 16,3 0-9-16,5-2-17 16,5-4-7-16,11-4-6 15,1 2-1-15,7-4-3 16,4-1-1-16,-1-1 0 15,9 0 0-15,-2 1 1 16,-2 1-1-16,-8 4 2 16,-12 3 0-16,-22 2 5 0,-9 3 5 15,-17-2 2 1,-5 2 0-16,-13-1-2 16,-8-4-2-16,-11-8 0 15,-5-1 0-15,-8-9 3 16,1-3 0-16,-4-1-2 15,-4-4-2-15,-7 10-9 16,5 4-4-16,-7 11-15 16,13 6-1-16,7 6-1 15,7 2 3-15,16 6 6 0,7-3 0 16,22 3-2-16,12-1 3 16,27-2 12-16,5 2 6 0,10-4 11 15,6-6 1 1,-1 2-5-16,4 1-3 15,6-3-6-15,-2 2-3 0,7 0-2 16,1-2 1-16,-4 7 0 16,-16-6 1-1,-16 6 2-15,-17-4 3 0,-17 0 5 16,-3-1 3-16,-19-3 6 16,-8-2 0-16,-15-3-2 15,-16-4 1-15,-12-2-10 16,-7-4 2-16,-4 2-30 15,1-2-11-15,12 2-2 16,-1 5-5-16,11-2 25 16,13 5 5-16,16 3-7 0,9 3-4 15,23 7 7-15,5 2 3 16,10 3 12-16,8 2 7 16,10-3-4-1,6-1-1-15,9-4-5 16,5 1-1-16,9-7 0 15,8 0-2-15,1-3 3 0,-3-3 0 16,-15 0 4-16,-17-5 2 16,-26 1 10-16,-6-4 6 15,-20 0 3-15,-8-3-2 16,-23-2-10-16,-14-4-5 16,-20 1-8-16,-3-2-3 0,3 7-4 15,6 2-3 1,19 8-3-16,8 0 2 0,19 4-4 15,8 1-3 1,20 6-1-16,5 2-1 16,18 1 10-16,4 2 4 0,11 4 4 15,3-5 2-15,12 0-2 16,-3-3-1-16,4-2 1 16,-3-1 1-16,-14-3 1 15,-10-2 2-15,-16-2 1 16,-11-3 2-16,-7 5-2 15,-9-1-6-15,-12 1-9 16,-11 0-7-16,-16 0-4 16,-4-2 2-16,-9-1 8 15,4 1 3-15,3-4 6 16,6 0 2-16,11-5-1 16,5 3-1-16,18 3-7 15,3 3-6-15,12 7-6 0,5 5-3 16,4 7-25-16,5 2-56 15,5 1 64-15</inkml:trace>
  <inkml:trace contextRef="#ctx0" brushRef="#br0" timeOffset="-124594.02">12705 11331 406 0,'0'0'104'16,"-5"0"93"-16,0 5-36 0,2 3-11 0,-1-2-32 0,-4 4-20 0,-2 2-42 0,-1-2-16 15,6-2-22-15,-2 0-1 0,7-8 13 16,0 1 13-1,3 4 41-15,5-10 11 0,6 0 6 16,5-1-5 0,8 1-34-16,1 1-19 15,8 1-23-15,4-1-10 16,-1 6-8 0,1 0-2-16,8 1-1 0,1-3-1 15,5-2 1-15,11-1-1 16,-1-5 2-16,11 2 0 0,3 6 1 15,-8-2 1 1,-12 4 1-16,-6-1 1 0,-28 1 2 16,-15 4 18-16,-18 1 15 15,-26-1 5-15,-14-6 1 16,-7 1-18-16,-17-12-19 16,0 5-9-16,-4-7-20 15,-3-5-5-15,4-6-1 16,10 2 2-16,7 4 11 15,10 9 2-15,24 11-2 16,16 7-6-16,28 12 3 16,11 1 0-16,20 0 6 15,5 0 25-15,18-13-202 16,9-6 143-16</inkml:trace>
  <inkml:trace contextRef="#ctx0" brushRef="#br0" timeOffset="3710.46">2697 324 195 0,'-5'-2'104'16,"-3"1"75"-16,7 1 22 0,1 0 14 0,4 3-3 0,6-2-5 16,-9 4-4-16,-1 1-9 0,-1 1-30 0,-9-1-18 0,2-1-36 15,-4 1-15-15,-1-4-12 16,4-2-12-16,9 0-9 0,-2-5-3 16,5 0-19-1,7 5-1-15,4 10-10 16,-1 7-7-16,2 16-6 15,-2 8-2-15,-7 14-5 16,2 5-1-16,-3 8-3 16,-5 3-1-16,3-5 0 15,-1 0 0-15,-2-6-19 16,3-6-18-16,1-11-47 16,1-9-28-16,3-12-74 0,-2-9-54 15,9-10-281-15,0-3 298 16</inkml:trace>
  <inkml:trace contextRef="#ctx0" brushRef="#br0" timeOffset="4203.02">2965 701 1213 0,'0'9'136'0,"-2"4"76"0,1 4-51 0,1 5-48 0,1 13-49 0,4 4-23 0,8 7-30 0,1 9-6 0,6-8-5 0,7-1 0 16,8-17 0-16,6-14-1 0,8-15 6 0,-5-14 18 0,-8-19 19 0,5-16 12 0,-4-3 12 0,-7 0-10 0,-7 10-15 0,-9 10-13 0,-9 11-24 0,-2 20-6 0,7 29-6 0,-4 16 2 0,10 13 5 0,4 0 1 0,7-16-2 0,8-3 3 0,3-26 21 0,-4-12 16 0,-4-18 32 0,-3-5 9 0,-11-13 0 0,-2-2-9 0,-4-7-22 0,-7-3-9 15,-2-5-18-15,-2-4-7 0,-2 2-25 0,-4-2-30 0,6 13-95 16,2 4-76-16,12 15 108 0</inkml:trace>
  <inkml:trace contextRef="#ctx0" brushRef="#br0" timeOffset="6624.29">5527 395 267 0,'0'-7'89'0,"-3"-1"104"0,-2 4-12 0,-6 4-48 0,-3 0-20 0,-2 6-43 0,-1 4-5 15,-2-1 4-15,3 2-4 0,-3-8-5 16,6-1-9-16,7 1-23 16,-2-2-7-16,7 6-7 15,1 2-4-15,0 5-2 16,3 4 4-16,2 5 16 15,-2 4 5-15,6 0 9 16,5 0 7-16,7-3 6 0,6-2 4 16,1-3 9-1,-6 1-2-15,-1-4-11 16,-9 4-1-16,-5 1-10 16,-7 2-4-16,-15 9-7 15,-2-4-7-15,-26 9-4 16,-1-3-5-16,-17 3-5 15,-1-6-28-15,4-2-55 0,6-11-40 16,14-10-121-16,10-3-61 16,9-24 158-16</inkml:trace>
  <inkml:trace contextRef="#ctx0" brushRef="#br0" timeOffset="6834.47">5478 150 745 0,'21'-33'158'0,"-3"3"111"0,-11 22-39 0,-1 8-35 15,-3 21-42-15,2 12-15 0,-5 27-21 0,-3 8-13 0,-8 20-40 16,-2 7-21-16,-3 13-31 16,-3-2-7-16,-3 9-4 15,0-3-22-15,5-6-84 16,7-5-64-16,10-22 80 15</inkml:trace>
  <inkml:trace contextRef="#ctx0" brushRef="#br0" timeOffset="7399.18">6210 433 813 0,'-20'12'123'0,"-4"5"113"0,2-1-7 0,-15 6-63 0,-2-1-27 0,-10-1-60 15,2-2-21-15,6-4-28 0,6-1-12 16,16-4-13-16,5 0-5 0,14 1-8 16,5 1 1-1,18 2 8-15,6 4 8 16,16-1 15-16,0 3 1 16,4 0-6-16,-12-1 0 15,-11 5-4-15,-7 0 2 16,-16 9 6-16,-8 4-2 0,-22 10-6 15,-11 1-1-15,-17 0-18 16,-8 1-22-16,11-15-62 16,3-6-43-16,21-20-121 15,6-10-42-15,20-17 157 16</inkml:trace>
  <inkml:trace contextRef="#ctx0" brushRef="#br0" timeOffset="7671.4">6346 570 573 0,'20'8'127'0,"-4"7"112"0,-5 11-32 0,-6 18-60 0,-1 6-28 0,-4 10-38 0,0-5-21 16,5-14-17-16,5-9-1 0,4-27 22 15,6-10 13-15,2-30 3 16,4-3 3-16,-4-14-7 15,-10-3 0-15,-10 11 6 0,-5-2-7 16,-22 7-14-16,-9 6-20 16,0 15-39-16,-7 9-25 15,6 23-96-15,2 18-66 16,9 21-163-16,5 2-186 16,24 4 304-16</inkml:trace>
  <inkml:trace contextRef="#ctx0" brushRef="#br0" timeOffset="7841.53">6956 991 1347 0,'13'28'122'0,"-12"8"80"0,-1 2-31 0,-6 6-82 0,-5 9-25 0,-6 5-47 15,-5-8-19-15,-4-1-73 16,4-9-85-16,5-12 85 15</inkml:trace>
  <inkml:trace contextRef="#ctx0" brushRef="#br0" timeOffset="8979.57">8466 475 214 0,'-6'-16'91'0,"1"-1"107"0,-3-4-24 0,3 1-27 16,-3-1-12-16,-1 4-25 0,-1-2-7 0,-2 11-11 15,-2-3-11-15,-7 8-16 16,1 3-8-16,-6 2-22 0,-2 2-6 16,-4 6-11-1,-4 1-3-15,-2 5-6 16,5 1-5-16,6 2-4 16,8 0 1-16,10 0 1 15,9-2 4-15,6-1 15 16,8 3 12-16,5-2 19 0,4 4 6 15,6-1-2-15,3 1-6 16,-2 2-12-16,5 1-6 16,-8 3-10-16,-9 0-1 0,-8 4-2 15,-7 4 3-15,-16 4 2 16,-5 2 0 0,-20 2-4-16,-3-10-4 15,-7-5-16-15,-1-9-20 16,-1-14-57-16,-1-5-38 15,6-17-98-15,-3-12-65 16,22-21 154-16</inkml:trace>
  <inkml:trace contextRef="#ctx0" brushRef="#br0" timeOffset="9206.82">8345 40 581 0,'15'-2'197'0,"1"5"175"0,-10 27-102 0,1 11-32 16,-14 27-71 0,1 11-37-16,-14 11-56 15,-4 5-27-15,7 1-33 16,-4-6-4-16,5-4-10 16,13-4-2-16,5-4-53 15,1-7-51-15,13-10-196 16,-7-7 164-16</inkml:trace>
  <inkml:trace contextRef="#ctx0" brushRef="#br0" timeOffset="11169.89">8731 387 275 0,'-11'8'60'0,"2"1"48"0,-3-1-19 0,3-6-2 0,4-1-2 0,5-1 18 0,3-1 12 15,4-6-3 1,1 1-6-16,4-2-11 15,1 3-6-15,4 2-26 16,4-2-11-16,2 1-26 16,3 4-8-16,-1-2-12 15,-5 1-2-15,2 4-3 16,-4 0 1-16,-7 10 4 16,-3 5 2-16,-16 6 3 15,-6 8 1-15,-15 5-3 16,-4 8-3-16,-9 7-7 0,1 3-3 15,1-6-4 1,9 1-1-16,21-12 0 16,13-6-1-16,22-13 1 0,9-10 0 15,13-14 6-15,3-14 1 16,2-9 1-16,-1-5 0 0,-10 0-1 16,-5-5 1-1,-9 10 1-15,-5-1 2 16,-11 12 6-16,-6 3 2 15,-7 10 19-15,-2 3 6 16,-6 4 5-16,-1 8 5 16,2 3-14-16,2 5-3 0,6 0-7 15,1-5-1-15,8-4 7 16,6-7 9-16,10-6 21 16,1-7 4-16,2-10 2 15,4 1-10-15,-6-6-8 16,-3 1-6-16,-6 3 3 15,-9 3 12-15,-14 3 1 16,-13 1 0-16,-9 5-16 16,-7 7-15-16,-2 13-22 15,2 5-3-15,7 19-10 16,4 1-1-16,9 13 0 16,7 1 0-16,9-1 3 0,5 0 1 15,12-13 2-15,0-9 2 16,7-11 5-1,1-5 3-15,1-10 2 0,-3-1 0 0,2-6-1 16,4-2 0 0,2-4-2-16,4-7-1 15,1 0 0-15,-4 0-1 16,-2 6 0 0,-8 5-1-16,-5 8-1 0,-1 4-1 15,-6 5 0-15,-4 2 2 16,2 3 0-16,-7-1 2 15,-1-8 2-15,0-4 3 0,0-1 4 16,-1-6 1-16,-5-11-1 16,2-4-2-16,4-12-7 15,4-5-2-15,16-1-6 16,1-4-2-16,7 8 0 16,5 4 1-16,2 6 0 15,3 1-1-15,-5 10 0 16,-3 6-7-16,-5 9-9 15,-6 6 1-15,-8 9 1 16,-2 6 10-16,-9 4 11 16,-1 3 1-16,-5 9 2 15,1-2-1-15,5 0-2 0,3-7-1 16,8-7-1 0,5-7 2-16,7-7 1 15,6-1 2-15,2-17 1 16,1-4 2-16,-2-14 2 15,-2-6 1-15,-2 3 7 16,-9-4 5-16,-14 5 14 0,-6-1 4 16,-24 9-8-16,-8-2-6 15,-12 11-42-15,-5 4-29 16,5 6-88-16,1 3-62 16,24 0 106-16</inkml:trace>
  <inkml:trace contextRef="#ctx0" brushRef="#br0" timeOffset="11633.64">7931 193 1059 0,'0'3'176'0,"-1"6"171"0,-6-4-155 16,-2 6-12-16,-10 5-79 0,-8 12-34 0,-9 28-58 0,-4 11-9 15,4 37-4-15,6 13-1 0,17 22 5 16,15 4-44-1,31-7-58-15,21-11-39 16,42-29-70-16,16-14 16 16,25-30-35-16,4-16-72 15,9-28 185-15</inkml:trace>
  <inkml:trace contextRef="#ctx0" brushRef="#br0" timeOffset="11912.71">10124 196 1001 0,'14'11'146'0,"5"2"111"0,14 6-77 0,-4 9 9 0,15 13-62 0,-6 2-24 16,6 13-39-16,6 7-19 16,-13 12-12-16,-11 7-1 0,-33 23-14 15,-19 6-6 1,-24 23-87-16,-9 9-95 16,-35 34 89-16</inkml:trace>
  <inkml:trace contextRef="#ctx0" brushRef="#br0" timeOffset="60385.35">7683 9759 311 0,'0'6'70'0,"0"1"62"0,0 2-21 0,-3 4-42 0,-1-1-3 0,0 3 9 0,4-4 12 0,2-5 18 16,4 2-7-16,10-3-25 0,1 2-13 16,9-3-16-16,5 2 5 15,15-1 6-15,19-1-2 0,21 3-12 16,6-4-12-16,7-3-12 15,-9-2 13 1,-6-7 5-16,-1-2 1 16,-2-7 0-16,1 3-17 0,3-4-7 15,-9 1-1 1,-18 7 1-16,-14 5 1 16,-33 3 19-16,-11 8 3 15,-36 7 2-15,-16 2-2 0,-24 4-18 16,-9 2-4-16,-3-7-4 15,4-8-3-15,-4-4-1 16,-2-1-2-16,-16-1-1 16,-7-3-1-16,4 4-1 15,8-1-1-15,17 2-1 16,15 6-1-16,9 5 1 16,6 6-1-16,16 1-3 15,7 3 0-15,14 1-3 16,4-5-3-16,18-1-2 0,6 2-2 15,23-3 7 1,6-4 4-16,21-2 8 0,6-10 6 16,15-7 3-1,25 0 4-15,11-11 0 16,8-1 3-16,-9 2 2 16,-22-2-1-16,-23 3 1 15,-10 2-1-15,-29 13 1 0,-12-4 5 16,-28 11 3-16,-13 0 1 15,-21 7-15-15,-10 4-24 16,-12-1-72-16,-3-2-69 16,-11 12 79-1</inkml:trace>
  <inkml:trace contextRef="#ctx0" brushRef="#br0" timeOffset="66316.18">14962 11264 342 0,'0'4'60'0,"2"-2"66"0,8-2-29 0,1 0 19 0,4 0 19 0,6 0 28 0,7 6-2 0,2 5-26 16,5 0-22-16,4 5-45 15,4-3-17-15,11-4-33 16,6 4-9-16,4-10-6 15,3 2 2-15,-12-5 6 16,-10 0 3-16,-19 0 6 16,-25 0 3-16,-2 3-6 15,-21 3 1-15,-27-3-7 16,-8 2-3 0,-9 4-3-16,-8-7-4 0,12 1 0 15,-1-4-1-15,5-14 0 16,-4-7 0-16,8-3-1 15,9 5-1-15,16 2 0 16,12 7-2-16,17 11-3 16,5 10 0-16,23 5 6 15,11 6 6-15,12 1 6 16,4-5 1-16,5 1-7 16,2-3-3-16,9-5-26 15,1-2-69-15,10 3 59 0</inkml:trace>
  <inkml:trace contextRef="#ctx0" brushRef="#br0" timeOffset="72349.62">15092 12142 381 0,'-5'0'38'0,"-3"0"26"0,0 5-24 0,-7 3-30 0,2-4-4 0,0-2-1 0,4-1 1 0,7-2 27 0,2 1 13 15,5-5 37-15,0 0 16 0,4-2 11 16,2-1 10-16,-1 3-8 16,1 3-9-1,-2 2-34-15,1 2-20 16,-4 7-29-16,2-4-6 0,-2 1-6 15,5-2 0-15,3-4 9 16,7-2 4-16,6-7 20 16,9 1 12-16,5 0 3 15,11-5 3-15,10 7-15 16,4 1-8-16,3 4-10 16,-1 2-9-1,-13-1-8-15,-6 10-5 0,-5-7-4 16,4 3 1-16,2-1 1 15,2-5-1-15,11-2 0 16,5-6 0-16,21 0-1 16,1 2 0-16,3 0 1 15,-5 1 6-15,-12 5 10 16,-1 2 5-16,0 7 7 16,-4-4-6-16,4 6-11 15,3-2-3-15,-7-7-5 16,-4 3-2-16,-11-7 3 15,-1-1 1-15,-9-5-3 16,-5 2 1-16,3-1-1 16,-5 1-2-16,5 6 8 15,4 0 0-15,-7 0 7 16,3 5 2-16,-6 1-6 0,-5-4-2 16,-6-1-4-16,-7-1 1 15,-7-3 3-15,-8-3 0 0,-5 1-20 16,0-8-42-16,-11 2-206 15,3 0 163-15</inkml:trace>
  <inkml:trace contextRef="#ctx0" brushRef="#br0" timeOffset="76718.4">12542 14567 312 0,'-11'13'103'0,"-3"0"127"0,-2 6-43 0,2 1-13 0,-2 2-26 0,5-6-47 16,4-5-26-16,7-9-30 0,6-2 0 15,10 0 7 1,9 0 3-16,11 3-1 0,7 6-9 16,12-3-8-16,11 5-6 0,2 2-14 15,-2-3-2-15,-7 2-6 16,-18-6-2-16,-14 2 2 15,-13-3 5-15,-14-2 6 16,-5 0 1-16,-20-3-2 16,-12 0-5-16,-32-1-9 15,-4-1-2-15,-10 2-2 16,4 3-1-16,22 2-4 0,10 3-3 0,30 5-6 16,7 4-3-1,26 5-22-15,17 3-37 16,22-7-257-16,10-6 213 15</inkml:trace>
  <inkml:trace contextRef="#ctx0" brushRef="#br0" timeOffset="88838.83">15269 13096 405 0,'3'-3'102'0,"-3"-5"89"0,0 0-62 0,-2-3-21 0,-4 2-15 0,4 2-3 0,-1 1 0 0,3 6-7 16,-1 0-18-16,-9-2-9 16,10 7-28-16,2 1-6 15,7-1 8-15,2 0 10 0,10-5 24 16,9 0 8-16,12-5 3 16,10 0-4-16,11-4-18 15,0 3-9-15,2-4-17 16,3 2-9-16,6 7-12 15,7 2-2-15,16 7-5 16,20 5 0-16,13 6-3 16,5 3 1-1,2 6 6-15,-1 2 6 0,8-3 15 16,-1-2 14-16,-10-7 2 16,-15-4-2-16,-17-11-9 15,-8-8-15-15,-3-11-9 16,-8-4-47-16,-13-10 29 15</inkml:trace>
  <inkml:trace contextRef="#ctx0" brushRef="#br0" timeOffset="92376.26">12729 13277 334 0,'-8'-6'101'0,"3"0"76"15,-3-2-58-15,5-3-32 0,-8 0-55 0,-2-3-17 16,-1-1-17-16,0-2-5 0,-2-2 0 16,-4 2 0-16,4-4 4 0,-5 6 2 15,6-6 1 1,-6 5 1-16,4 0 1 15,1 2 0-15,-3-6 0 16,2 4 2-16,4-3 18 16,-1 0 15-16,0 7 26 0,-1 1 10 15,-4-1-4-15,2 3-11 16,-2 0-21 0,0-4-8-16,3-8-5 15,-1 3 11-15,3-14 32 0,0-4 16 16,3-2 13-16,-5-6-8 0,0 1-27 15,-4-4-12-15,-9-5-19 16,-7 1-5-16,-8-4-10 16,-5-6-7-1,2-2-4-15,4-4-1 16,7-4-1-16,4 0 0 0,-1-3 4 16,3 2 1-16,-5 2 12 15,2 6 2 1,-3-3 6-16,0 3-1 15,-10 2-8-15,-3-2 1 0,-6 1-7 16,-8-2-2 0,-2-1-2-16,3-4-4 0,7 1-2 15,3-5 2-15,10-4 6 16,-3 0 2-16,8-1 4 0,-3 1 3 16,7 0 0-16,3 2 1 15,0-3 0 1,5-3 1-16,-5-5-2 15,-3-4-3-15,4-2-4 16,-4 0-2-16,8 4-7 16,0 4-2-16,3 3 0 0,1-4 0 15,1 4-1-15,2-4 1 16,4 8-1-16,3 2 0 16,5 3 0-16,-2 1-1 15,6-4-2-15,4-1 0 0,7-7 0 31,4 5-1-31,6 1 1 0,4 0 0 16,4 15 0-16,3 3-2 16,5 7 3-16,1 1 2 15,2-2 1-15,0-1 2 16,-2-7-2-16,-3-2 2 16,12-7 4-16,-1 0 1 0,8-2 1 15,9 5-3-15,-4 5-4 16,6 8 0-16,0 5-2 15,-1 1 0-15,1 6 0 16,-3 5 2-16,-3 2 0 16,-2 8 1-16,5 6 0 15,-2-1-1-15,-1 12-1 16,3 5-1-16,-5 6 1 0,5 3 1 16,-5 5 0-1,-3-2 1-15,-12 2 1 16,-4-1-1-16,-12 1 1 15,-10-4 2-15,-5 4-45 16,-9-5-29-16,0 7-85 16,-3-7-71-16,3-2 128 0</inkml:trace>
  <inkml:trace contextRef="#ctx0" brushRef="#br0" timeOffset="92837.42">12241 7507 704 0,'0'3'114'15,"-1"0"102"-15,-4 1 4 0,2 0-53 0,1-4-22 0,-1 0-42 0,3 0-16 0,3 2-32 0,0 1-16 16,8 11-28 0,-1 7-8-16,7 10-2 15,5 7 0-15,2 3 0 0,-2 2 1 16,2-4-1-16,1 1 1 15,-3-6 1-15,2-4 1 16,-9-5 1 0,0-3 2-16,-8-6 23 15,-7 0 10-15,-9 0 11 0,-5-4 3 16,-13 1-15-16,-6-2-8 16,-16-1-11-16,-6-6-5 0,-15 1-9 15,-12-2-16-15,0-3-78 16,2-1-64-1,7 2 75-15</inkml:trace>
  <inkml:trace contextRef="#ctx0" brushRef="#br0" timeOffset="113687.69">12576 10984 500 0,'1'2'32'15,"1"0"28"-15,4-2-13 0,-1-2 14 0,0-3 35 0,1 1 11 0,-3 0-7 0,2 0-6 0,-5 4-16 16,0-2-5-16,-3-3-3 0,-4 7 1 0,-2 7 8 0,-1-4-3 16,2 5-4-16,-1-7-3 15,0-2 5-15,4-1 8 16,-2-1 11-16,3-2-5 16,-3-4-27-16,1 3-14 15,-8 0-26-15,-5-4-6 16,0 4-8-16,-5-4-1 15,2 2-4-15,-3-2 12 16,-3 5 14-16,-2 3 6 16,-11 0 19-16,0 4-10 15,-5 4 8-15,-3 3-1 16,-3-5-10-16,-2 2 0 0,2-4-10 16,-3-3-10-1,8 1-2-15,-5-2-6 0,1 1-9 16,-1 4 6-16,-6-2-2 15,3 2 0 1,-10 3-4-16,-5 3-3 16,-4 1 0-16,-6 1 1 0,10 4-5 15,-2-1 0 1,13-5 0-16,4-3 1 0,9-6 4 16,5-2 2-16,-4-2-2 15,1-1 1-15,-16 0-2 16,-10 6 0-16,-9 3-1 15,5 5 0-15,-3 3 1 16,-4 2-2-16,12 3 2 0,3-3 0 16,3 4 0-1,0-4 0-15,-15 2 1 0,-1 0 0 16,-4-2-1-16,2 2 1 16,4 2-1-16,3-1 0 15,3 3 0-15,-2 0-1 16,-4-3 0-16,-3 2 1 0,-9 2 0 31,1 2 0-31,1 1-1 16,8-3 1-16,3 3 0 0,5 2 0 15,-6-3 1-15,-8-1 1 0,-8 0 0 16,-2-1 0-16,7-1 0 16,7-1 0-16,12-2-2 15,-5 0 2-15,3 0-2 16,-3-4 1-16,-13 1 0 15,-1-2 0-15,6 2 0 16,0-3 0-16,15-1-1 16,3 4 0-16,-1-3 0 15,-4 1-1-15,-4-2 1 16,-3 1 0-16,-1 1-1 16,4 0 1-16,4 2-1 15,1 3-1-15,5 6 0 16,-2-1 0-16,-4 1 1 15,3-1-1-15,-10 1 1 0,-1-1-1 16,-2-2 2-16,1 2 0 16,14-4 0-16,1 4 0 15,6 1 0-15,-2 0 1 16,3-1-1-16,-7-1 0 0,-8 3 0 16,1-3 0-1,-4-5 0-15,5 2 0 16,9-4 0-16,1 1 0 0,12 4 0 31,-2-4 1-31,6 4 0 0,-1-1-1 16,-3-1 0-16,3 0 0 0,-5 0 0 15,-5-6 1-15,-1 1 1 16,-5-3 0-16,0 0 0 16,7 1-1-16,7 0 0 15,-2 5-1-15,9-5 0 16,-2 6-1-16,5 2 1 15,-4-4-1-15,-2 3 1 16,2 0 0-16,-4-2-1 16,3 4 1-16,-6 2-1 15,-4-4 1-15,-2 5-1 16,2-2 1-16,4-3-1 16,7 2 0-16,10-7 1 15,2 1 0-15,3-3 1 0,3 0-3 16,-2-1 10-1,-1 2 1-15,-4 3 1 16,-4 1 4-16,0 0-11 16,-3 2-1-16,-2-1 0 0,-2-4-2 15,-2 0 1 1,-4 0-1-16,2 2-1 16,0 4 0-16,3-2-1 0,1 4 1 15,-1 3 0-15,-1 2 1 16,5 9 0-16,-5-1 0 15,1 6 0-15,-2 0 1 16,-7-2 0-16,1-1-1 16,-10 0 0-16,3-2 0 0,-6-4-1 15,-3 2 0-15,9-2 0 16,-3 1-1-16,6 5-1 16,4-3-2-16,5 3 0 15,-2-2 0-15,5 2 1 16,0-1 2-16,5 1 2 15,-4 2 0-15,1-6 0 16,2 0 1-16,-1-3-1 16,9-6 0-16,3 2 0 15,-1-3 0-15,2-1 0 16,-5 4 0-16,2-6 0 16,1 4 2-16,2-1-1 15,1-1 0-15,0 1 0 16,2 1-1-16,-3 2 0 15,1-2 0-15,1 0-1 16,-2 2 1-16,7-1-1 0,1 0-1 16,3-2 1-16,3-5-1 15,1 0 2-15,-6-5 0 16,1 0-25-16,-1-3-38 16,-5-3-119-16,4-3-139 15,4-18 173 1</inkml:trace>
  <inkml:trace contextRef="#ctx0" brushRef="#br0" timeOffset="113995.43">2197 14097 1129 0,'-15'7'91'15,"-10"-1"49"-15,0 10-74 0,-11 4-52 0,3 2-11 0,-5 2-2 16,3-3 1-16,11-1-1 15,5-1-2-15,11 3-2 16,4 3-2-16,8 12 1 16,8 5 1-16,2 9 0 15,-2 4 2-15,1 3 1 0,0 1 0 16,-4-6 1-16,7-7 1 16,7-15 5-1,1-12 5-15,16-17 21 16,1-10 12-16,3-24 7 15,8-7-4-15,5-11-20 16,-1-6-1-16,8 4-145 16,0 2 91-16</inkml:trace>
  <inkml:trace contextRef="#ctx0" brushRef="#br0" timeOffset="114711.29">764 14968 758 0,'-11'3'133'0,"-8"3"112"0,3-2-31 0,-12 3-62 0,3 0-32 0,-10 1-41 16,0-2-23-16,5 2-32 16,0-3-8-16,10 2-10 0,6-2-4 15,7 3-5-15,7-2-5 16,18 7 0 0,1 4 0-16,17 1 6 15,3 4 8-15,9-2 16 16,-2 1 10-16,1-2 26 0,0-4 6 15,-4-2 7-15,-4-3-3 0,-12 2-14 16,-6 7-7-16,-20 2-9 16,-4 9-5-1,-19 11-7-15,-5 3-5 0,-16 9-12 16,-5-4-7-16,-12-3-34 16,-2 1-27-16,4-17-71 15,1-3-37-15,14-17-144 16,7-10-94-16,20-24 225 15</inkml:trace>
  <inkml:trace contextRef="#ctx0" brushRef="#br0" timeOffset="114938.34">991 14375 1345 0,'10'19'140'0,"-5"8"74"0,1 17-41 0,-3 10-40 16,-3 18-47-16,0 7-21 0,0 8-43 16,2-1-9-1,-1 1-9-15,4-3 0 0,0-7-67 16,-1-9-60 0,6-7-203-16,2-7 173 15</inkml:trace>
  <inkml:trace contextRef="#ctx0" brushRef="#br0" timeOffset="115967.17">972 15119 1100 0,'13'-6'120'0,"0"1"87"0,1 2 9 0,2-2-63 15,3-1-16-15,4-2-44 0,7 2-21 0,2-2-36 0,2 2-17 16,-4-1-12 0,4 7-7-16,-12 4 1 15,0 7 4-15,-10 6-1 16,-1 2 2-16,-6 14-1 16,-2 0-1-16,2 10-2 15,3-2-1-15,-3-2-1 16,7-9 0-16,4-8-2 15,5-6 1-15,-3-16-1 16,6-6 2-16,0-18 3 0,-5-3 2 16,-3-11 14-16,-1 0-3 15,-8-3 9-15,-12 4 1 16,-8 2-3-16,-9 7-1 0,-16 7-6 16,0 4-4-1,-7 4-12 1,1 5-2-16,14 7-8 0,7 2-4 15,22 6-4-15,9-4 0 16,11 0 3-16,11 2 3 16,11-5 8-16,0-4 1 0,12 1 2 15,-4 3-1 1,2 8 0-16,-1 2 0 0,-10 12 0 16,-1 11 0-16,-14 8-17 15,-4 9-16-15,-13 4-14 16,-2-1-2-16,-6-15 21 15,-3-9 19-15,3-26 13 16,-6-8 1-16,4-23-2 16,0-10-2-16,2-9 4 15,4 1 3-15,7 5 11 16,4 5 4-16,7 9-3 16,2 2-4-16,8 10-13 15,7 3-3-15,15 1 0 16,6-2 1-16,0 4 1 0,-5-2 2 15,-14 3 15 1,-3-3 7-16,-18 4 11 16,-4 3 9-16,-16-4 1 15,-9 0-1-15,-7-5-7 0,-9-1-1 16,-4 5-10-16,1 1-6 16,7 12-11-16,4 3-16 15,14 18-14-15,7 11-2 16,15 7 5-16,4 4 7 15,11-6 5-15,-1-6 0 16,5-16 3-16,2-8 2 0,-6-14 2 16,3-12 3-1,-9-8 3-15,-3-4 1 0,-9-5 5 16,-2-1 1-16,-4 2-2 16,-6 1-3-16,1 9-7 15,-2 9-2-15,7 16-8 16,2 7 1-16,6 15 1 15,4 1 2-15,6 1 4 16,2 0 1-16,0-1 1 16,-3 0 1-16,-16 0 6 15,-6 1 4-15,-19 0 4 0,-16 2 2 16,-18 4-5 0,-5-1-5-16,-6-7-39 15,7-8-34-15,10-15-85 16,4-14-62-16,13-13-151 15,9-6 193-15</inkml:trace>
  <inkml:trace contextRef="#ctx0" brushRef="#br0" timeOffset="117122.8">643 15889 499 0,'-2'2'130'0,"2"2"105"0,0 3-24 0,2 0-8 0,-1 1-50 0,9 5-35 0,1 3-64 0,5 4-26 15,9 10-24 1,2 3-3-16,9 7-2 16,-3-2 0-16,2-7-1 15,1-1 0-15,-9-13 2 16,1-4 3-16,-6-8 23 16,-7-5 24-16,-3-8 41 15,-2-6 17-15,-7-15 4 16,-3-4-18-16,-2-8-33 15,-7-3-18-15,-1-2-32 16,1 1-28-16,1 5-85 0,6 5-78 16,12 12 90-16</inkml:trace>
  <inkml:trace contextRef="#ctx0" brushRef="#br0" timeOffset="118135.11">1413 15966 929 0,'0'2'135'0,"0"-2"109"0,-4 0 2 0,-8-5-38 0,-1-4-39 0,-12-6-51 0,-2 3-23 0,0-1-44 16,-4 2-18-16,4 10-28 15,8 4-9-15,0 14-11 16,10 8-2-16,5 13 1 15,4 5 0-15,10-9 8 16,-1-4-1-16,9-15 3 16,1-4 1-16,3-11 3 15,1-7 2-15,-2-7 3 16,-5-5 6-16,1-4 10 16,2-3 4-16,-3 1 2 15,0 6-8-15,-1 5-14 16,-2 9-6-16,7 16-6 15,3 8 2-15,-5 22-12 0,6 5-10 0,-5-2-2 16,2-1-1 0,4-24 15-16,0-8 11 15,-1-15 13-15,-4-10 11 16,-2-16 14-16,-3-9 8 16,-5-18-2-16,-4-6-4 0,0-8 4 15,-2 2-2-15,-4 2 4 16,-2 4-3-16,-1 16-17 15,0 11-7 1,3 20-8-16,0 14-2 0,3 23-1 16,0 9-1-16,-1 27-3 15,-1 12 0-15,4 13 0 16,3 5-1-16,6-5-10 16,8-10-8-16,5-23-10 15,4-12 0-15,7-31 8 16,3-5 8-16,0-15 13 15,0-5 2-15,-12-15 5 16,-2-6 1-16,-10-2 3 16,-1-3 1-16,-12 14 2 15,4 6-1-15,-8 23-2 16,2-6-5-16,-2 33-6 16,3 10-2-16,2 6-3 15,0 8 2-15,7-11 1 0,2-10 0 16,7-14 0-1,-2-9 1-15,1-13 4 16,-4-9 3-16,-2-11 10 16,-3-1 5-16,-4-1 4 0,-1 2 1 15,-3 10-9-15,5 7-8 16,-3 15-7-16,7 3-3 16,3 14 0-16,0-4 3 15,7-4-1-15,4-2-1 0,10-19 2 16,3-3 1-1,4-9 11-15,4-12 10 0,-9 0 14 16,-3-5 2-16,-19-3 11 16,-5 4-4-1,-13 8-2-15,-9-2 5 16,-13 14-6-16,-4 11-6 0,-5 19-23 16,3 15-12-16,8 23-17 15,9 6-3-15,13 2 6 16,8-3 1-16,16-19-1 15,6-8-5-15,8-16-33 16,1-6-23-16,-3-10-62 16,-7-9-46-16,2-5-217 0,12-3 234 15</inkml:trace>
  <inkml:trace contextRef="#ctx0" brushRef="#br0" timeOffset="118359.26">2982 15812 1431 0,'-4'0'103'0,"2"0"49"0,2 1-18 0,3 15-29 0,5 6-21 16,0 14-24-16,1 2-18 15,4 3-25-15,0-1-7 0,2-12-93 16,4-6-63-16,-1-22-225 15,-3-13 191 1</inkml:trace>
  <inkml:trace contextRef="#ctx0" brushRef="#br0" timeOffset="118502.38">2881 15514 1015 0,'-3'28'38'0,"0"-3"15"0,5-7-54 0,1-6-32 0,16-2-147 16,0-7 123-16</inkml:trace>
  <inkml:trace contextRef="#ctx0" brushRef="#br0" timeOffset="118748.79">3227 15891 729 0,'0'22'50'0,"-2"-10"62"0,2-10-43 0,-1-7 7 0,1-4-4 0,0-13-15 0,0-4-6 0,3-4 22 15,2-6 13-15,2 5 21 16,4 2 15 0,5 12 4-16,5 4-4 15,4 12-20-15,0 2-18 16,4 12-40-16,-1 3-15 0,-3 9-14 15,-1 0-9-15,0 5-29 16,-1 0-50 0,4-8-147-16,-2-3 128 0</inkml:trace>
  <inkml:trace contextRef="#ctx0" brushRef="#br0" timeOffset="119458.68">592 16580 1112 0,'-5'0'98'0,"-6"0"73"0,-3 0-62 0,-11 1-11 0,-8 4-33 0,1 4-31 15,-4 2-15-15,3 8-18 0,3 4-2 16,6 5-4-16,7 5-2 0,6-3 1 16,5 3 2-16,13-12 6 15,6 1 8-15,14-8 25 16,11-5 14-16,12-2 31 15,4-7 18-15,6 0 8 16,-7 0 5-16,-10 4-20 16,-8 1-13-16,-24 9-18 0,-11 10-10 15,-19 9-18 1,-14 3-6-16,-26 10-34 16,-4 1-36-16,-6-6-78 15,3 4-53-15,9-19-184 0,9-7-142 16,22-28 281-1</inkml:trace>
  <inkml:trace contextRef="#ctx0" brushRef="#br0" timeOffset="119670.7">351 16304 1028 0,'0'-19'223'0,"0"0"209"0,0 20-169 0,-2 10-46 0,1 23-67 0,1 11-38 0,1 26-50 0,6 10-12 0,-1 16-35 16,5 6-7 0,3-2-5-16,8-6-19 0,5-10-100 15,0-8-60-15,12-12-233 16,-1-10 214-16</inkml:trace>
  <inkml:trace contextRef="#ctx0" brushRef="#br0" timeOffset="119950.69">824 16364 1416 0,'11'3'158'0,"0"6"84"0,-4 15-50 0,0 6-36 0,-2 9-44 0,0 7-21 16,0 8-44-16,-2 1-19 15,6 10-21-15,1 1-2 16,1 3-5-16,1-4 0 16,-2-7-18-16,6-1-9 0,-2-22-44 15,3-5-21 1,4-26-18-16,-2-8-8 16,4-23 29-16,-1-10-3 15,-4-13-99-15,-6-10-131 16,-10 10 176-16</inkml:trace>
  <inkml:trace contextRef="#ctx0" brushRef="#br0" timeOffset="120105.19">808 16777 1524 0,'10'1'73'0,"2"-2"51"0,1-9-4 0,11-4-15 0,-1-3-11 0,9-2-52 0,1-2-27 0,2-4-115 15,6 0-97-15,9-2 106 16</inkml:trace>
  <inkml:trace contextRef="#ctx0" brushRef="#br0" timeOffset="120409.16">1285 16537 1222 0,'-3'5'100'0,"4"-2"85"0,9 5-66 0,10 1 6 0,12 9-3 15,-4-1-17-15,-3 5-43 0,-6 2-17 0,0-1-23 0,-6 3-3 16,-12 4-5 0,1-4-1-16,-16 3-14 0,0-1-8 0,-5-1-4 15,-7 3-4-15,11-8 9 16,2 0 0-16,13-11-6 15,10 0 2 1,7-4-1-16,5-3 3 16,8-2 6-16,5-10-1 0,6 2-49 15,-2-9-63-15,8 0-276 16,1-3 233-16</inkml:trace>
  <inkml:trace contextRef="#ctx0" brushRef="#br0" timeOffset="120642.77">2110 16711 1161 0,'6'37'169'15,"-3"3"92"-15,-3 4-75 0,2 0-52 0,-1-6-79 0,4-6-20 16,0-12-38-16,3-6-30 0,4-12-87 16,4-5-101-16,11-18 115 15</inkml:trace>
  <inkml:trace contextRef="#ctx0" brushRef="#br0" timeOffset="120779.62">2012 16562 1420 0,'-9'19'43'0,"-2"-1"-46"0,1-9-104 0,13-9-203 0,2-6 175 0</inkml:trace>
  <inkml:trace contextRef="#ctx0" brushRef="#br0" timeOffset="121123.2">2362 16662 1239 0,'0'47'140'16,"0"-4"77"-16,0-4-61 0,0-11-84 0,0-6-32 0,0-12-18 0,0-7-10 0,2-6-9 15,-1-2 10-15,1-3 9 0,-2-4 0 16,3-2 20-16,2-9 3 15,4-2 14-15,4 0 14 16,3-3 2-16,1-1-9 16,5 4-12-16,2-2-12 15,3 10-27 1,0 10-10-16,-2 11-9 16,5 11-1-16,1 17-7 15,-4 3 7-15,3 6-35 0,-2-5-30 0,-2-5-68 16,-1-7-54-16,-1-13-208 15,-1-8 233-15</inkml:trace>
  <inkml:trace contextRef="#ctx0" brushRef="#br0" timeOffset="121291.12">2817 16189 1535 0,'0'20'183'0,"-2"12"134"0,0 21-133 0,-1 17-40 0,3 12-59 0,2 3-20 0,9-2-44 16,8-2-16-16,3-23-26 15,2-9-36-15,1-19-99 0,-1-6-65 16,2-9 108 0</inkml:trace>
  <inkml:trace contextRef="#ctx0" brushRef="#br0" timeOffset="121654.32">2725 16548 741 0,'33'0'169'0,"0"-1"137"0,8-3-80 0,-6 1-20 0,12-6-53 0,-4 1-18 15,4 0-54-15,2-3-23 0,-16 2-24 16,1 5-9-16,-22 0-3 15,-2 7 1-15,-12 11-7 16,-6 10-2-16,-1 7-8 16,2 7-4-16,7-2-3 15,4-4-2-15,10-8-1 16,9-6 0-16,4-14 5 16,2-4 5-1,-1-15 5-15,-3-2 5 0,-1-7 4 16,-2-4 3-16,-9-5 14 15,-10-2 3-15,-6 5 10 16,-10-3 2-16,-12 8-13 16,-2 6-8-16,-8 9-19 15,4 9-28-15,-1 14-76 16,1 2-58-16,2 14 70 0</inkml:trace>
  <inkml:trace contextRef="#ctx0" brushRef="#br0" timeOffset="122156.08">1993 17293 1272 0,'-3'7'207'15,"-5"-3"193"-15,-6 5-210 0,-7 4-28 0,-9 6-82 0,0 6-30 0,-3 9-35 0,0 11-9 0,-5 11-2 16,2-2-21-16,0 8-68 16,4-10-46-16,10-13-173 15,2-9-171-15,13-33 272 16</inkml:trace>
  <inkml:trace contextRef="#ctx0" brushRef="#br0" timeOffset="122351.01">1633 17225 1493 0,'10'42'137'0,"4"9"91"0,7-1-44 0,10 2-55 0,7-1-28 0,13-10-38 0,2-5-18 0,2-3-21 0,4-6-8 15,-7 0-15-15,-5 1-24 16,-3-6-104-16,-3 3-76 15,-1-14 96-15</inkml:trace>
  <inkml:trace contextRef="#ctx0" brushRef="#br0" timeOffset="122774.95">2747 17069 1451 0,'-5'3'167'16,"-12"-3"135"-16,1 3-69 0,-10-6-51 0,-3 0-42 0,5-2-55 0,-1-1-16 0,-3 4-26 0,1 0-13 0,-6 6-14 15,3 7-11-15,8 3-11 16,6 5-5-16,7 11-4 16,7 1 1-16,4 9 3 15,1 1 3-15,5 3 4 16,-5 5 0-16,0 1 1 16,2 4 0-16,-5-2-3 15,0 0-1-15,-2-2-10 0,2-6-10 16,3 2-15-16,7-6-3 0,7-12 4 15,5-4 7 1,5-13 10-16,1-10-3 0,-1-7-44 16,0-8-34-1,8-5-109 1,-8-17-98-16,14-12 174 0</inkml:trace>
  <inkml:trace contextRef="#ctx0" brushRef="#br0" timeOffset="122990.62">2914 17338 1184 0,'-3'13'169'0,"2"1"170"0,-7 0-96 0,3 7-67 0,0-2-43 0,2 6-68 16,8 0-28-16,1 2-30 15,1-2-6-15,8-3-11 16,-8-6-34-16,12-11-110 15,-2-5-81-15,8-25 112 16</inkml:trace>
  <inkml:trace contextRef="#ctx0" brushRef="#br0" timeOffset="123126.64">3052 17084 1557 0,'-11'24'46'0,"1"-11"-303"0,7-10 183 0</inkml:trace>
  <inkml:trace contextRef="#ctx0" brushRef="#br0" timeOffset="123628.08">3351 16889 1147 0,'40'0'129'0,"-4"-10"89"0,4 2-47 16,-4-4-41-16,-3-2-21 0,3 1-12 0,-1 0-9 0,-11 4-21 0,-5-1-11 16,-10 9-17-16,-9 1-1 15,0 1-13-15,-11 9-5 16,0 9-9-16,3 8-11 16,-1 6-5-16,4 9-2 0,0 4-1 15,5-2 4-15,2 7 0 16,4-1 1-16,2 7-1 15,5 3 0-15,2 5 1 16,0 1 0 0,-3-3 3-16,-4 2 2 0,-2-2 3 15,-4-3-1-15,-2-4 39 16,-11 1 23-16,-5-5 40 16,-8 2 19-16,-6-4-5 15,-6-1-11-15,-14-8-31 16,-12-5-21-16,-20-15-57 15,-6-2-33-15,-2-18-61 16,5-1-48-16,23-1-116 16,16-10 144-16</inkml:trace>
  <inkml:trace contextRef="#ctx0" brushRef="#br0" timeOffset="128638.67">16303 11144 912 0,'-7'9'96'15,"-16"2"84"-15,-3 5-106 0,-12 3-59 0,0 0-8 0,-2-3-3 0,12-4 8 0,6-4 40 16,8-6 11-16,12-2 9 16,1 0-9-16,-3 4-41 15,9 3-6-15,0-3 24 16,6 4 18-16,3 2 30 16,7-2 9-16,7 3-14 0,2-7-11 15,5-8-20 1,12 4-14-16,5 0-17 15,8 3-7-15,13 6-11 16,1-1-1-16,13 5-2 16,4-8 0-16,16 2-3 15,2-2 0-15,-3-10 1 16,-5 2 2-16,1-6 12 16,6-5 6-16,4-5 9 0,-7-2-3 15,-13 4-3-15,-16 4-4 16,-23 7-10-16,-9 3 4 15,-15 4-4-15,-7 6 0 16,-11-3 3-16,-5 4-1 16,-3-6-2-16,-3-1 1 15,-1 1 6-15,-10 1 1 16,-5-4 9-16,-6-4 0 16,-10-1 4-16,-5-2-1 0,-22-3-6 15,-7 4-5-15,-21 4-12 16,-7 3-15-16,-11 8-25 15,-5-3-14-15,4 3-31 16,-7-4 10-16,-7 6 6 16,-5-5 16-16,5 2 30 15,7 0 7-15,15-4 15 16,10-3 0-16,10 0 0 16,7 0-1-16,8 3 4 15,13 3 4-15,10 2 5 16,5-3 0-16,9 0-4 0,0-1-2 15,11 0-5 1,2 4 0-16,8-2-3 16,5-6-1-16,13 5-1 15,6-2 0-15,27 6 2 16,14 5 4-16,25-3 0 16,5-4-2-16,17-1 0 15,8-1-2-15,22-8-1 0,8-5 1 16,9 3 2-1,-8-11-1-15,-13 0 3 0,-5 2 0 0,-21 2 10 16,-13-6-30 0,-29 9-138-16,-22-5-199 15,-26-2 185-15</inkml:trace>
  <inkml:trace contextRef="#ctx0" brushRef="#br0" timeOffset="134636.63">8557 15995 906 0,'-7'-2'123'0,"3"2"105"0,-2 0-37 0,1 14-51 0,-6 4-31 0,-4 13-47 15,-8 7-17-15,-6 6-19 0,-9 5-5 0,-5 0-7 0,-3-3-1 0,-4-9-8 0,12 0-1 16,6-4 15-16,-2-5 9 15,20 10 3 1,-9 5 2-16,17 28-14 16,6 12-10-16,0 24-3 15,0 9-1-15,-6 7-3 16,1 7-1-16,-6 23 0 16,3 2-1-16,11-5 2 15,5-13 1-15,19-36 6 0,12-14 0 16,26-15 1-1,16-4-2-15,34-10-6 16,20-2 1-16,28-6-2 16,6-3-24-16,11-7-94 0,4-4-105 15,2-9 112-15</inkml:trace>
  <inkml:trace contextRef="#ctx0" brushRef="#br0" timeOffset="135353.33">16349 17059 557 0,'16'-11'94'0,"-5"2"112"0,-2 2 14 0,-7 6 39 0,-5 1-7 0,-5 0-39 16,-5 3-41-16,-4 2-87 16,0-1-26-16,1-1-40 15,3 1-13-15,2-4-27 16,3-2-17-16,0-3-18 15,7-1 0-15,2 1 20 16,11 4 22-16,11 1 35 16,7 0 12-16,16 6 16 15,1 0 4-15,13 2 1 16,3 0 4-16,-1 2-4 16,-4 4 2-16,-12-2-9 15,-8 1-10-15,-18 6-7 16,-4 1-8-16,-16 18-13 0,-6 11-3 15,-5 30-9 1,0 17-12-16,6 29-32 16,2 7 3-16,9 16-30 0,8 5 5 15,7-9 37 1,4-12 0-16,-8-29 55 16,1-19 20-16,-14-31 40 15,-4-6 6-15,-20-20-8 0,-16-9-21 16,-37-9-87-16,-15-9 81 15,-57-20-57-15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14:49.0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12489 1303 286 0,'-2'-14'105'0,"-2"1"133"0,0 2 1 0,4 5-12 0,-4 0-4 16,0 6-41-16,-3 4-26 0,3 4-55 0,1 5-23 0,-1 7-29 15,4 6-15-15,1 2-15 16,-1 7-8-16,5 6-6 16,-4-2-1-16,-1 5 1 15,0-6 4-15,-6-8 1 16,1-8-1-16,-2-9 3 16,0-5-7-16,6-19-1 15,-1-15-1-15,5-27-3 16,8-10 1-16,10-11 0 15,9 4 2-15,8 12 12 16,3 12 2-16,-4 21-1 16,1 12-2-16,-1 15-12 15,-4 12-2-15,0 11 2 16,-6 5 0-16,-15 6 1 16,-7 4 0-16,-2-7 1 0,0-5 0 15,2-15-1-15,8-4 2 16,-1-16 4-16,-1-8 1 15,2-8 0-15,0-6-1 16,-1 3-7-16,2 5-2 16,2 16-5-16,-2 8-1 15,4 24 0-15,-1 8 2 0,7 15 2 16,3 2 2-16,1-9-1 16,8-10-1-1,12-20-2-15,5-13 1 0,6-21 1 16,2-2 2-16,-1-11 2 15,-5-3 2-15,-7-1 2 16,-11 2 0 0,-29 4 6-16,-9 2 1 0,-24 11-6 15,-9 0-1-15,-5 13-9 16,0 6-3-16,7 5 1 16,7 10-2-16,12 7 3 15,7 2-1-15,7 0 0 16,6-5 3-16,10-7 2 15,4-5 0-15,5-7 3 16,6-7 0-16,0-4 0 16,-1-3 0-16,-1-2-1 15,-5 1 0-15,1 0-1 16,-6 3 0-16,-11 10-2 16,3 4 0-16,-9 12-1 0,5 11-2 15,-7 13 3 1,2 3 1-16,4-5 0 0,2-6 1 15,8-16 0-15,7-9 1 16,4-13 1-16,1-6 0 16,-2-2 2-16,0-1 5 15,-5 4 5-15,0 5 1 0,-8 8-3 16,-3 5-7 0,-6 17-5-16,-1 7 0 15,0 10 0-15,-3-3 8 16,5-10-77-16,5-9-68 15,12-20-307-15,2-13 247 0</inkml:trace>
  <inkml:trace contextRef="#ctx0" brushRef="#br0" timeOffset="299.66">14018 1174 755 0,'-7'14'88'0,"1"6"54"0,3-1-33 0,3 8-39 0,3 5-36 0,5-1-24 16,-2 6 9-16,0-3 27 0,-4-1 14 0,-2-9 19 31,0-5 18-31,0-19 1 16,-3-5-9-16,3-15-18 0,3-6-30 16,11-5-16-1,8 4 0-15,5 11 5 0,0 7 7 16,1 17-5-16,-1 8-3 15,0 18-8-15,-2 4-7 16,2-5-7-16,1 0-1 16,2-11-14-16,5-9-36 15,-3-16-185-15,4-5 149 16</inkml:trace>
  <inkml:trace contextRef="#ctx0" brushRef="#br0" timeOffset="534.87">14904 943 1301 0,'-16'-4'124'0,"-10"4"67"0,-9 6-23 0,-11 26-75 0,-3 7-26 0,7 19-32 0,7 10-13 0,19 3-16 16,11 3-5-16,23-6-1 15,4-6 3-15,16-10-95 16,4-7-60-16,6-16 81 16</inkml:trace>
  <inkml:trace contextRef="#ctx0" brushRef="#br0" timeOffset="736.04">15194 942 1027 0,'18'28'158'0,"2"9"70"0,2 15-6 16,-3 6-28-16,-5 3-74 0,-1 3-34 0,-7-3-44 0,-4-1-14 0,-8-8-20 16,-2-3-37-16,-6-8-168 15,-5-5 133-15</inkml:trace>
  <inkml:trace contextRef="#ctx0" brushRef="#br0" timeOffset="1894.71">16262 701 1113 0,'-15'1'95'0,"-22"12"69"0,-10 9-8 0,-14 19-13 0,-12 5-44 16,5 15-63-16,7-6-16 0,12-4-16 0,17-7-4 15,23-11-4-15,10-8-1 0,21-11 4 16,2-1 7-16,6 1 11 15,-3 2 2-15,-4 3 1 16,-5 2-5-16,-10 5-3 16,-10 6 0-16,-17 7-2 15,-6 9 1-15,-7 4-5 16,-1 1-3-16,8 2-2 16,8-1-1-16,14-3-3 15,9-4-1-15,17-3 1 16,7-1 1-16,5-6-34 15,3-3-33-15,-8-3-151 16,0-1 126-16</inkml:trace>
  <inkml:trace contextRef="#ctx0" brushRef="#br0" timeOffset="2433.11">13268 4000 698 0,'5'0'131'0,"6"0"106"0,2-3 11 0,9-2-49 0,-2-5-31 0,5-1-50 0,-3 2-20 0,-7 3-31 0,-14 4-15 0,-2-3-24 15,-15 10-7-15,-14 8-12 16,-5 2-6-16,-4 14-2 16,-1 5 0-16,14 3-4 15,3-4-3-15,22-3 0 16,6-8 0-16,21 0 0 16,9-1 2-16,14-1 4 0,5 2 1 15,1 2 7 1,3 3 3-16,-14-1 1 0,-7 3 3 0,-15 4 5 15,-14 0 0 1,-21 11 2-16,-11 8-4 16,-29 2-7-16,-13 1-12 0,-12-6-66 15,-2-10-63-15,12-18 67 16</inkml:trace>
  <inkml:trace contextRef="#ctx0" brushRef="#br0" timeOffset="2845.82">14317 2596 1003 0,'-12'3'121'0,"-9"-1"151"0,5 0-84 0,-9-4 13 0,-3-1-32 0,-10-2-63 16,-5-1-24-16,1 3-34 0,2 3-20 0,15 6-19 16,1 5-9-16,21 6-10 15,3 1-2-15,19 4-1 16,11-2 4-16,17 5 6 15,4 1 2-15,4 4 8 16,-6 0 3-16,-14 1 3 16,-8 2 1-16,-18 5-2 0,-9 2 0 15,-22 4 0 1,-11 0-10-16,-19-6-49 16,-8 0-40-16,-3-20-183 15,11-3 156-15</inkml:trace>
  <inkml:trace contextRef="#ctx0" brushRef="#br0" timeOffset="3053.74">14488 2136 1367 0,'25'-8'146'0,"-8"11"92"0,-4 11-22 0,-13 27-73 0,-3 16-40 0,-10 20-47 0,-3 8-21 0,-4 8-17 15,2-1-5-15,6-9-27 16,2-2-49-16,12-10-153 16,6-14-133-16,8-13 175 15</inkml:trace>
  <inkml:trace contextRef="#ctx0" brushRef="#br0" timeOffset="3371.87">14527 2509 1465 0,'14'-1'131'0,"2"4"56"0,1 7 3 0,1 10-83 0,-1 1-35 0,4 7-40 0,-4 2-11 0,3 1-11 0,-5 1-3 16,-1-7 0-1,-1-6 0-15,-10-5 4 0,1-6 4 16,-10-8 4-16,0-8 0 15,-7-9-3-15,-1-10-5 16,4-12-8-16,4-5-3 0,14-1-4 31,13-3-2-31,18 3 0 0,5 3 6 0,15 9 4 16,-7 6 1-16,-8 11 2 16,-3 10-5-16,-8 9-5 15,-6 6-32 1,-5 7-101-16,-6 0-81 15,-2 3 102-15</inkml:trace>
  <inkml:trace contextRef="#ctx0" brushRef="#br0" timeOffset="3966.38">15322 2443 1363 0,'-11'-1'131'0,"-6"-1"56"0,-5 4-13 0,-8 10-93 0,-3 4-33 0,6 12-36 0,3 4-7 16,10 7-8-1,9 2-4-15,7 0 0 16,9-1 1-16,9-17 2 0,9-4 0 0,5-19 3 15,11-9 1-15,0-16 4 16,9-5 2 0,-2-8 1-16,-1 0-1 15,-14 0 8-15,-7 5 12 16,-15 14 18-16,-14 3 5 16,-7 21-5-16,-4 11-14 15,-10 25-19-15,-4 11-7 16,-1 19-3-16,4 5 2 0,1 1-3 15,6 2 2-15,3-13-2 16,8-5 0-16,3-18-15 16,0-8-9-16,-2-21-8 15,2-12 0-15,2-12 17 16,1-18 9-16,5-23 10 16,-2-17 2-16,5-23 2 0,3-16-1 15,5-4-4-15,8 7 1 16,8 29 3-1,1 22 0-15,8 31-1 16,-6 11-2-16,-5 19-7 16,2 10-1-16,-10 10 3 15,-8 7 2-15,-7 7 4 0,-12 7 1 16,-18 9-15 0,-9-2-33-16,-10-1-142 15,-1-8 114-15</inkml:trace>
  <inkml:trace contextRef="#ctx0" brushRef="#br0" timeOffset="4387.85">15961 2461 1384 0,'0'33'94'0,"-5"-2"22"0,2 2 4 0,2-7-49 0,2-3-32 0,10-15-28 15,7-3-2-15,7-7 0 16,5-7 1-16,1-1 7 16,7 1 3-16,-3 1 5 15,-3-3 9-15,-6 0 5 16,-5 0 3-16,-7-2 23 16,-3 1 11-16,-8-1 13 15,-1 5 3-15,-2 8-23 16,0-3-22-16,1 22-33 15,1 9-12-15,4 21 6 16,-1 8 2-16,8 14 6 16,-2 5 0-16,0-1-10 0,1 1-2 15,-4-8 0-15,-3-5 1 16,-7-6 0-16,-9-4 2 16,-15-7 2-16,-8-5-11 15,-16-13-44-15,-4-7-30 16,-7-19-84-16,2-12-340 0,9-17 323 15</inkml:trace>
  <inkml:trace contextRef="#ctx0" brushRef="#br0" timeOffset="5385.33">21718 2352 558 0,'0'-22'148'16,"0"6"130"-16,-3-3 10 0,-15-2-74 0,4 9-36 0,-18-1-49 0,-2 10-22 0,2 13-49 0,-17-4-14 0,10 8-27 15,4 2-7-15,15 3-7 16,7 1 0-16,16 4-2 16,8 0 2-1,16 2 6-15,5 0 1 0,12-3 0 16,-5 3 0-16,-14-3-2 16,-9-2 2-16,-22 2 5 15,-18 1 1-15,-26 4-1 16,-12 1-4-16,-4-7-65 15,-2-2-47-15,18-18-170 16,6-12 143-16</inkml:trace>
  <inkml:trace contextRef="#ctx0" brushRef="#br0" timeOffset="5568.43">21790 1697 1347 0,'41'0'157'0,"-3"18"87"0,-11 32-78 0,-8 15-2 0,-24 36-64 0,-7 11-26 0,-11-2-20 16,3 4-15-1,7-28-19-15,4-12-17 0,14-14-87 16,-2-14-67-16,2-8 74 16</inkml:trace>
  <inkml:trace contextRef="#ctx0" brushRef="#br0" timeOffset="5862.08">21850 2300 1485 0,'40'-10'172'0,"-6"6"58"0,0 4-33 0,-3 4-42 0,1 9-84 0,-6 7-25 0,-3 1-27 15,-8 1-6-15,-4 0-7 16,-3-3 1-16,-5-5 6 15,-3 0 4-15,-6-7 3 16,-5-7 6-16,0-15-4 0,-5-8-3 16,5-15-10-1,2-5-9-15,9-13-7 16,4 0-4-16,19 3 1 16,5 2 0-16,8 13-20 15,5 5-33-15,7 8-111 16,0 3-99-16,6 3 141 15</inkml:trace>
  <inkml:trace contextRef="#ctx0" brushRef="#br0" timeOffset="6379.67">22596 2095 1204 0,'-18'25'125'0,"-8"0"56"0,-4 0-9 0,-6 4-58 0,0 5-37 0,1 7-33 0,0 4-8 0,9 0-16 15,3-5-11-15,22-12-9 16,4-9-2-16,24-13 3 16,4-6 3-16,6-6 5 15,-1-10 2-15,-1-6-1 16,1-5-2-16,-1-1-1 16,-4-3 5-16,1 5 10 15,-9 6-1-15,-2 7 0 0,-8 7-4 16,-6 12-7-1,-7 12 1-15,-7 15-1 16,-9 12-1-16,-8 14-5 16,-1 4-2-16,-2 13 0 15,2 1-1-15,1 8 0 0,5-1-10 16,2-10-35-16,3-11 1 16,9-29 6-1,-1-13 16-15,6-31 43 0,1-19 3 16,7-38-3-16,0-19-4 15,12-33-11-15,9-13-3 16,13-12-4 0,9-2-5-16,4 27 3 0,10 26 2 15,0 49 0-15,-2 25 1 16,-14 35-2-16,-16 14-2 16,-21 20 3-16,-12 7 3 15,-25 2 6-15,-10-1-1 0,-20-6-63 16,3-5-58-16,9-18-274 15,15-12 222-15</inkml:trace>
  <inkml:trace contextRef="#ctx0" brushRef="#br0" timeOffset="6719.98">23103 2081 1296 0,'9'4'148'0,"-1"7"100"0,-3 16-108 0,-10 1-27 0,-4 6-36 0,2-3-17 0,4-6-17 0,5-3-9 16,10-6-24 0,-2-8-3-16,6-8 2 15,6 0 1-15,0-11 1 16,3-2 0-16,-8 1-1 0,2 2 6 16,-11 4 14-16,-8 6 2 15,5 3-2-15,-8 15-5 0,0 19-10 16,-4 8 1-1,7 8-1-15,5 1-2 16,3-2-4-16,0-2-3 16,-8-2 1-16,-2-4 1 15,-13-8 3-15,-9-1-11 0,-11-12-52 16,-3-7-49-16,-1-22-230 16,7-11 196-16</inkml:trace>
  <inkml:trace contextRef="#ctx0" brushRef="#br0" timeOffset="7098.61">23855 1822 1018 0,'7'6'124'0,"-4"4"176"0,-9 1-121 0,-9 1 3 0,-11 4-24 0,-3 0-60 16,-1 3-21-16,10-5-39 16,7-1-13-16,4-9-21 15,9 4-7-15,9 2-4 16,-1 2 0-16,8 7 2 16,-2 0 3-16,-2 5 1 15,-4 3 2-15,-3 6 0 0,-11 5 0 16,-8 3-3-1,-5 1-3-15,-2 1 0 16,1-7-1-16,13 0 4 16,4-1-1-16,8-3 1 15,6-1 0-15,3-6 2 16,0 1 0-16,-3-6 2 0,2-1-10 16,-10-5-97-16,7-1-112 15,2-2 118-15</inkml:trace>
  <inkml:trace contextRef="#ctx0" brushRef="#br0" timeOffset="8305.11">21558 3997 998 0,'15'-2'111'16,"7"0"57"-16,-3-2 13 0,6 4-60 0,-1 0-35 0,1 3-44 0,-8-2-15 0,0 7-21 0,-12 3-2 15,-5 10 2-15,-12 3 0 16,-17 7 0-16,-9 7-1 0,-12 9-3 16,-1-4 0-1,17-2-2-15,12-6 0 16,17-9-2-16,13-4-1 0,15-7 1 15,7-1 2 1,8-5 0-16,-3 4 1 16,-2 1-1-16,-1 3 0 15,-10 13 0-15,-2 0-1 16,-9 14 1-16,0 5 0 16,-9 5 2-16,-1 3 0 0,-1 1 16 15,-4 0 11-15,-1-1 19 16,0-2 9-16,2-14-4 15,0-3-6-15,-2-11-11 16,2-6-3-16,-14 2-5 16,-13 1-5-16,-37 4-30 15,-26 12 169-15,-36 16-125 16</inkml:trace>
  <inkml:trace contextRef="#ctx0" brushRef="#br0" timeOffset="10812.56">12235 327 636 0,'-6'9'138'0,"-7"-4"113"16,2 8-39-16,-10-4-9 0,4-4-48 0,1 3-28 0,-1-2-45 0,-2 2-9 16,-11 1-17-16,-5-2-5 15,-14-1 1-15,2-1-3 16,-5 4-6-16,-5 4-2 16,7 6-18-16,-2 6-8 15,12 13-13-15,5 6-5 16,17 3-7-1,8 4 0-15,13-4 1 0,13 2 2 0,12-8 1 16,4-3 0-16,15-10-15 16,2-6-39-16,11-15-119 15,11-6-135 1,6-10 164-16</inkml:trace>
  <inkml:trace contextRef="#ctx0" brushRef="#br0" timeOffset="11945.39">12446 655 1565 0,'-9'-21'124'0,"-4"1"59"0,-3-2-16 0,-7-2-74 0,-3 4-34 0,0 13-45 0,-3 6-12 15,4 15-8-15,0 10-2 16,1 12-2-16,15 2 1 15,9 3-2 1,22-11 0-16,16-15-1 16,4-5 3-16,9-20 5 15,-10-5 3-15,3-6 3 16,-8-1 2-16,-4-9 16 16,2 1 7-16,-10-5 11 0,-5 0 3 15,-3 4-12-15,-8 5-6 16,-7 17-13-16,-4 14-5 0,-10 23-7 15,1 16-3-15,-1 21 1 16,5 6-2 0,18 0 1-16,6-6 1 15,20-18 1-15,6-11 0 16,11-23 3-16,2-12 2 16,-5-15 1-16,-7-13 0 0,-4-17 1 15,-2-8 0-15,-11-17 1 16,1-4 1-16,-9-10 9 15,-1-4 2-15,-11-5 7 16,0 2 0-16,-4 13-12 16,-2 13 0-16,-2 30-1 15,-4 17-5-15,-2 39-2 16,-7 14-2-16,0 29-10 16,1 11 2-16,8 9 1 15,0 2 0-15,9-10 2 16,9-4 1-16,9-20 1 15,6-12 0-15,10-24 0 16,6-5 1-16,3-20 2 16,6-13 0-16,-3-23 2 0,-3-10 0 15,1-13 1-15,-1-6 1 0,-13-7 2 16,-8-1 3-16,-16-2 0 16,-10 1 0-16,-10 15-4 15,-3 11-5 1,-5 30-6-16,3 23-3 15,-6 39-4-15,0 20-1 16,-3 34 5-16,1 7 1 16,8 6 3-16,8-5 1 15,11-15 0-15,18-4 0 16,15-17 0-16,7-12 0 0,7-17 2 16,4-12 0-16,-4-21 4 15,2-10 1-15,-3-21 0 16,0-12 2-16,-6-9 2 15,-5-2 0-15,-13 2 6 16,-11 2 4-16,-14 7 2 16,-9 5 0-16,-12 13-12 15,-6 11-8-15,-6 16-9 16,5 15-4-16,1 19 1 16,2 8 2-16,14 2 1 15,3 1 1-15,19-15 2 16,9-7 1-16,10-12 4 15,8-5 4-15,8-15 3 16,4 1 2-16,4-7-1 16,0 4 0-16,2 6-4 15,1 4-2-15,-8 12-1 0,-6 4 1 16,-16 5 2 0,-10 1 1-16,-12-3 5 15,-10-7 3-15,-5-7 6 16,-2-6 2-16,-5-13-3 0,2-6-2 15,4-14 6-15,7-5-10 16,21-3 0-16,10-4-2 16,20 2-19-16,7 2 5 15,6 5-14-15,0 4-29 0,4 10 402 16,1 3-278-16</inkml:trace>
  <inkml:trace contextRef="#ctx0" brushRef="#br0" timeOffset="13000.14">21535 828 739 0,'0'0'120'0,"-2"0"154"0,1 0-39 16,-1-3 24-16,2 3-38 0,-6-1-81 0,-1-4-26 0,-13 8-49 0,-7-3-18 15,-14 8-16-15,-9 6-3 0,-9 15-12 32,2 2-7-32,7 18-11 15,7 6-4-15,9 5-3 16,8 3 0-16,23-11-2 0,6-1 0 16,27-18-2-16,5-3-5 15,20-21-42-15,10-2-35 16,17-19-141-16,6-2-171 15,5-9 233-15</inkml:trace>
  <inkml:trace contextRef="#ctx0" brushRef="#br0" timeOffset="14168.95">21983 1024 1155 0,'-8'-21'143'0,"-9"4"112"0,-13 8-73 0,-18 12-41 0,-2 13-48 0,-13 18-47 0,7 9-15 0,6 4-24 15,3 0-6-15,28-12-7 16,9-8-5-16,34-14 4 16,9-9 2-16,14-15 6 15,5-9 5-15,-1-12 0 16,3-6 13-16,-6-7 36 16,1 2 14-16,-14 2 21 15,-7-3-3-15,-13 14-24 16,-9 0-12-16,-8 19-24 15,-6 9-15-15,-4 18-17 16,-4 16-5-16,7 18 0 16,1 8 3-16,14-7 3 15,8 1 0-15,11-14 4 0,7-10-3 16,11-10 4 0,2-7 2-16,7-16 3 0,4-8 2 15,-7-15 2-15,-2-12 0 16,-9-20-1-16,-2-4-1 0,-3-21 5 15,-1-5 11-15,-2-11 0 16,-8-5 0-16,-5 5-4 16,-3 8-11-16,-6 27-7 15,-5 14 5-15,-4 31-10 16,-6 21-5 0,-5 38-2-16,-2 17-7 0,-2 31 5 15,3 13 4-15,10 8 5 16,3-1 1-16,14-18 0 15,10-11 2-15,4-24 0 16,9-9 0-16,-3-19 2 16,-1-14 3-16,2-22 4 15,-3-11 1-15,6-19 1 16,1-11-1-16,-3-22 1 16,1-7-1-16,-12-13-1 15,-8-1 0-15,1 2-4 16,-6 6-1-16,-9 21-5 15,0 16-3-15,-1 26-3 16,-2 18-4-16,-3 24-3 16,-10 17 0-16,-9 30 2 0,-5 12 3 15,-3 19 6-15,2 12 1 16,14-9 1-16,8-4-1 16,31-25-1-16,14-11 0 15,23-17 0-15,2-8 2 0,1-23 3 16,-5-10 3-16,-5-20 4 15,-1-8 1 1,-5-9 6-16,-8-3 2 16,-18-5 6-16,-11-4 1 15,-20-4-4-15,-8 0-4 16,-9 10-14-16,-2 7-6 0,-2 30-9 16,-5 8-3-16,5 34 0 15,-4 7 2-15,8 14 3 16,8 0 4-16,9-4 2 15,8-5 1-15,11-11 1 16,12-4 0-16,17-10 2 16,13-6 1-16,17-12 2 15,7-9 0-15,13-10 3 16,2-9 0-16,-9-11 2 16,-2-7 6-16,-25-2 13 15,-7-4 8-15,-20-3 14 16,-13 2 6-16,-21 9-6 15,-9 5-10-15,-21 30-21 0,-5 15-13 16,-12 29-8 0,2 13 1-16,7 11-1 0,9-1 1 15,34-2-3 1,12-4-1-16,31-15 1 0,14-4 0 16,15-12-4-16,15-5-21 15,17-17-128 1,10-8 448-16,13-15-262 0</inkml:trace>
  <inkml:trace contextRef="#ctx0" brushRef="#br0" timeOffset="24466.05">21180 264 1084 0,'33'-13'-16'0,"5"-1"-43"0,0-5 2 0,-5-1 84 16,-13 5 49-16,-7 0 17 0,-4-4 17 0,-5 1-20 0,-8 3-25 15,-7-3-13-15,-16 7 3 0,-9 6 5 0,-16 7 13 16,-9 7 2-16,-18 17-18 16,-21 2-13-16,-16 8-23 15,-4 5-7-15,-6-4-6 16,12-1 2-16,22-5 7 16,4 1 1-16,20 0-6 0,7 4-4 15,12 13-16 1,13 4-5-16,21 26 2 0,14 13 2 15,17 23 6 1,7 9 2-16,17 21 0 16,-3 10 1-16,9 33 0 15,-3 13 0-15,-7 33 0 16,4 18 2-16,-6 19-1 0,-2 9 1 16,1-12 0-16,-5-3 0 15,-2-8 0 1,-4-8 1-16,-5 5-2 0,-4-8 1 15,-4-16 1-15,-4-4 0 16,-4-26-1-16,1-8 0 0,-4-15 1 16,-1-7 0-16,-6-9 1 15,-5-5 0-15,-2-6-2 16,-3-8-1-16,3-8 0 16,10 0 0-16,9-14-1 15,10-7 0-15,13-12-1 16,3-11-2-16,15-19-2 15,11-3 0-15,27-18-1 16,16-5 0-16,14-8 3 16,-3-5 0-16,9-4 3 15,13-9 1-15,19-6-3 16,13-4 13-16,13-4 2 16,6-13 0-16,7-12 6 0,8-4-15 15,11-14-4 1,2 10 0-16,-9-1 1 15,10 3-1-15,-3 7 0 16,-15 5-3-16,-7 9-40 16,-3 0-1-16,-35 5 3 15,-1 3 4-15,-29-3 39 0,-18 0 4 16,-23-8-1-16,-12-3-6 16,-12-11-29-16,-7-8-69 15,-8-25 58-15</inkml:trace>
  <inkml:trace contextRef="#ctx0" brushRef="#br0" timeOffset="29440.28">2488 11426 565 0,'-6'9'113'0,"3"-9"84"0,1 0-49 0,2-12-46 0,2-1-7 0,-4 1 21 0,1 1 7 0,-7 9-25 0,2 2-18 15,-7 14-39-15,-1 8-15 0,-5 8-10 16,2 6 0-16,-2-4-1 0,6-2-2 15,10-14-7 1,4-10-4-16,12-12-1 16,8-8 0-16,5-12 6 15,9 1 3-15,6 5 1 16,2 7 0-16,9 13-3 16,5 8-3-16,-2 6-3 15,-2 10-2-15,7 1 0 0,-6 5 0 16,11 0 0-1,3 0-1-15,15-11 8 0,15-2 3 16,23-12 4 0,-1-5 4-16,11-2-1 0,5-1 6 15,14 3 0-15,8 3 3 16,-2 13 5 0,-2 6-3-16,-2 10-1 15,2 7-1-15,-1 7 13 0,0 4-5 16,0-10-1-16,4-6-3 15,7-16-22-15,-2-7-1 16,9-11-6-16,2-7-2 16,9 0-3-16,1-4 0 0,6 0 4 15,-1 1 1-15,2 5-1 16,9 2 0-16,5 0-2 16,-1 3-2-16,18 6-31 15,2 1-3-15,-21 5 2 16,-1-1 1-16,8-6 29 15,-6-8 8-15,2-13 1 16,11-3 0-16,-11-4-1 16,4-1-2-1,21 11-4-15,-3 5-1 0,5 8-55 16,22 7-88-16,8-7 88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16:56.6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11792 1253 306 0,'-2'12'87'0,"-3"4"65"0,2 1-16 0,-5 1-18 0,3-3-44 0,2 4-22 0,-5-1-24 16,5 2 0-16,-3 9 1 15,0 1 0-15,2 3 10 16,-2 3 15-16,3-3 44 0,1-1 24 16,2-6 21-1,0-10 1-15,-3-17-12 16,3 2-8-16,0-12-11 0,0 0-11 16,2-5-28-1,-7-15-17-15,-7-13-32 16,-4-1-9-16,-10-2-12 0,0 12-4 15,-1 26-5-15,-2 9-3 16,-5 28-3 0,2 12 2-16,-1 20 6 15,-2 6 1-15,15-3 1 0,10-3-1 16,14-14-2-16,13-12 1 16,13-18 1-16,0-6 2 15,3-20 12-15,-5-9 5 0,-2-14 8 16,-9-6 2-1,2-12-12-15,-5 1-4 16,-6-2-8-16,-2 8-1 16,-4 18 0-16,-1 20-2 15,1 33 0-15,-4 12-2 16,1 23 2-16,-1 2 0 16,5 0 1-16,8-9 0 0,10-17-59 15,4-10-49-15,16-15-147 16,2-12-109-16,15-13 197 15</inkml:trace>
  <inkml:trace contextRef="#ctx0" brushRef="#br0" timeOffset="935.03">12312 1633 992 0,'0'0'187'0,"-6"0"183"0,-10-2-46 0,-14 2-84 0,-5 0-56 0,-12 3-90 0,-3 8-40 16,-4 2-45-16,5 6-8 0,11 12-6 0,8 2-3 0,18 5-1 16,7-3 0-16,22-10 0 15,12-3 1-15,18-15 1 0,7-1 2 16,1-14 2 0,-3-6 3-16,-10-13 4 0,-4-6 2 15,-12-18 4-15,-6-8 1 16,-6-19 2-16,-3-12 3 15,-6-11 3-15,1-1 1 16,-6 4-5-16,-4 18-2 16,2 39 2-16,-1 17-1 0,-2 43-3 15,-6 20-3-15,-8 34-10 16,2 15-4-16,4 24 4 16,2 0 2-16,14-1-3 15,10-10-34 1,12-24-97-16,11-16-48 15,12-28-90-15,7-10 5 0,16-23 62 16,5-13 45-16,9-14 97 16,-3-12 30-16,-11-7 59 15,-10-3 37-15,-34-5 65 16,-11 2 31-16,-19 22 33 16,-10 10-22-16,-15 28-61 15,-12 19-32-15,-16 21-59 16,-4 6-11-16,12 9-6 0,7 0-1 15,22-14 0-15,15-8-1 16,10-14 0-16,11-11 1 16,12-18 3-16,-1-7 3 15,12-17 5 1,-1-5 1-16,-1-10 3 16,-3-14 0-16,-10-16 2 0,-3-13 1 15,-6-23-1-15,-2-10 3 16,-2-6 7-16,1 3 7 0,0 16 8 15,-1 18 1-15,1 37-10 16,-10 17-11 0,-3 38-18-16,-1 21-7 15,-14 35-6-15,1 18 2 0,-10 35 6 16,2 16 1-16,7 13 0 16,11-6 2-16,17-29-24 15,11-19-8-15,18-38-9 16,-1-17 0-16,8-22 26 15,3-13 7-15,-3-16 12 16,0-17 3-16,-5-13 1 16,-3-12 0-16,-6-9 0 15,0 0-2-15,-8 8 6 0,-10 18 2 16,-4 29 2 0,-13 10 2-16,-11 32-6 0,-4 17-3 15,-2 15-2 1,0 10-2-16,12-10-2 15,6-9 0-15,25-16-1 0,10-15 0 16,14-19-17-16,1-6-22 16,-1-19-146-1,-1-11-219-15,3-13 230 0</inkml:trace>
  <inkml:trace contextRef="#ctx0" brushRef="#br0" timeOffset="1093.49">13592 1068 1863 0,'-27'32'96'0,"2"1"13"0,7-11-33 0,-1-13-35 0,5-2-55 0,12-11-193 0,-1-5 148 0</inkml:trace>
  <inkml:trace contextRef="#ctx0" brushRef="#br0" timeOffset="1850.32">15515 1290 1207 0,'-63'16'57'0,"-2"5"17"0,-3 7-36 0,7 0 2 0,24 2-15 0,10-4-8 0,27-4-17 0,7 6-2 15,21 1 14-15,10-3 11 16,17 1 31-16,7 0 18 0,6 0 8 15,-12 0 3-15,-13 4-19 16,-21-3-15-16,-28 9-13 16,-20 1-6-1,-33-2-7-15,-9 0-5 0,-11 0-30 16,3 1-33-16,11-10-91 16,10-7-92-16,17-20 122 15</inkml:trace>
  <inkml:trace contextRef="#ctx0" brushRef="#br0" timeOffset="2037.09">15516 732 1188 0,'3'-11'156'0,"-1"16"159"0,-5 17-139 0,-13 35-25 0,-9 18-36 0,-10 29-45 0,2 7-13 16,0 15-36-1,4 2-5-15,9 3-7 16,6 6 5-16,12-13-77 16,5 3-74-16,11-9 78 0</inkml:trace>
  <inkml:trace contextRef="#ctx0" brushRef="#br0" timeOffset="2453.94">16018 1106 717 0,'0'-5'179'0,"0"-1"105"0,0 3-36 0,0-2-30 0,-2 0-76 16,1 4-27-16,-1 1-40 0,1 4-14 15,-3 9-31 1,3 8-12-16,1 12-7 16,1 9-4-16,-1 17-2 15,0 12-2-15,-6 20 1 16,-8 12 0-16,0-7-1 0,3-8 2 0,11-30-2 31,6-20-1-31,16-25-2 0,2-10-2 16,4-12-39-16,7-15-31 15,-4-16-118-15,3-5-127 16,-8-18 178-16</inkml:trace>
  <inkml:trace contextRef="#ctx0" brushRef="#br0" timeOffset="2608.65">16046 1281 890 0,'-28'5'184'16,"1"6"153"-16,11-2-115 0,5 2-26 0,11-1-81 16,10-6-32-16,10-7-43 15,15-8-10-15,15-9-25 16,10-9-34 0,10-4-127-16,-1 2-135 0,4 5 153 15</inkml:trace>
  <inkml:trace contextRef="#ctx0" brushRef="#br0" timeOffset="2941.76">16496 1131 1314 0,'-10'2'172'0,"-2"-2"86"0,9 0-69 0,3 0-15 0,8-3-85 0,4-2-30 0,1-1-27 0,7 4-7 16,-4 4-19-16,0 1-4 15,-4 14-1-15,-7 2-1 16,-8 5 6-16,-8 2-2 16,-6 14 2-16,-7-2-1 0,8 3-5 15,4 0 1-15,12-8-2 16,3-5-3-16,19-3 0 16,5 1 0-16,12-1 3 15,2 6-1 1,0 4 2-16,-6 5 3 15,-13 7 2-15,-17-1 4 0,-21 4 1 16,-13-1 3-16,-19-2-5 0,-4-4-25 16,1-8-122-1,2-9-175-15,33-21 171 16</inkml:trace>
  <inkml:trace contextRef="#ctx0" brushRef="#br0" timeOffset="3109.2">17092 1748 1448 0,'18'52'145'0,"-12"0"143"0,-5 8-91 0,-15 1-52 16,-13 7-42-16,-9-5-74 0,-13-8-1 0,-3-9-100 0,0-3-86 15,3-12 89-15</inkml:trace>
  <inkml:trace contextRef="#ctx0" brushRef="#br0" timeOffset="3659.03">18458 1273 1226 0,'-25'3'121'15,"-6"7"156"-15,-32 1-217 0,-12 5-2 0,-16 7-32 0,3 4-18 0,21-2-6 0,15 0-2 16,35-4-9-16,11-1-5 16,24-1 9-16,16 0 7 15,29 5 30-15,9 0 24 16,6 4 22-16,-9 0 2 16,-25 5-9-16,-14 2-13 15,-33 1-15-15,-14 4-5 16,-39-1-11-16,-16-4-4 0,-15-3-31 15,-11-9-35-15,19-12-110 16,10-9-113-16,34-20 139 16</inkml:trace>
  <inkml:trace contextRef="#ctx0" brushRef="#br0" timeOffset="3852.68">18056 734 1404 0,'29'-14'190'0,"2"9"101"0,-6 41-71 0,-1 19-41 0,-3 38-73 16,-7 11-24-16,-11 13-23 0,-5 12-15 15,-10 1-20-15,-3-1-11 16,3-4-42-16,6-10-64 16,10-21-253-16,10-10 208 15</inkml:trace>
  <inkml:trace contextRef="#ctx0" brushRef="#br0" timeOffset="4205.14">18747 920 1217 0,'2'22'175'0,"-1"6"82"0,-1 13-50 16,-8 8-17-16,2 10-85 0,-5 7-28 0,-2 14-35 15,-1 7-10-15,2 11-20 16,-1-4-4-16,11-15-2 15,4-13-4-15,20-26 0 16,5-10-1-16,12-16-3 16,6-14-18-16,10-13-62 0,-2-12-44 15,-7-22-187 1,0-8 175-16</inkml:trace>
  <inkml:trace contextRef="#ctx0" brushRef="#br0" timeOffset="4358.85">18621 1265 1427 0,'8'8'108'0,"9"-6"70"0,15-2-28 0,20-11-15 16,9-5-48-16,6-6-57 0,-4-3-31 0,-5-5-138 0,-7 1-219 0,2-2 203 15</inkml:trace>
  <inkml:trace contextRef="#ctx0" brushRef="#br0" timeOffset="4651.03">19326 970 1393 0,'-16'37'146'0,"-3"0"48"0,2 4 10 0,-7 4-101 0,1-3-41 0,-6 12-33 0,4 4-8 0,3-4-14 16,6-1-2-16,11-15-7 15,7-14-2-15,17-16-8 16,13-10-3-16,7-12-2 16,2-2 1-16,2-1 7 15,-1 0 6-15,-7 10 2 16,-4 6 1-16,-16 15 30 16,-6 13 8-16,-14 23 16 0,-3 7 3 15,-10 6-24-15,2-3-9 16,3-11-17-16,5-8 0 0,8-13-86 15,7-1-82 1,8-5 92-16</inkml:trace>
  <inkml:trace contextRef="#ctx0" brushRef="#br0" timeOffset="4833.35">19803 1773 1179 0,'-4'-5'159'0,"12"18"-78"0,13 7 211 0,-5-2-177 0,1 1 4 0,-3-4 2 16,-9 8-66-16,-4-5-28 0,-12 9-61 0,-6 5-78 0,-8-2 68 16</inkml:trace>
  <inkml:trace contextRef="#ctx0" brushRef="#br0" timeOffset="8577.17">20825 1112 415 0,'0'-1'137'0,"1"-1"127"16,-1-3-47-16,0-3-22 0,-3 1-20 0,-1-3-13 0,-4-3-33 0,-5 2-13 0,-8-4-36 16,-5-4-21-16,-9 3-30 15,-3 2-13-15,-1 1-14 16,1 12-4-16,5 8-12 16,0 12-2-16,15 13-1 15,1 4 0-15,23 5 6 0,8 3 2 16,16-4 6-16,7 2 3 15,2 7 1 1,-4 2 1-16,-10 2 1 0,-8 6 0 0,-12-4 1 16,-8-1 2-1,-14-4 1-15,-9-9 2 0,-5-13 2 16,-6-6 2 0,1-22 4-16,3-11-1 15,5-19 1-15,9-11 7 16,12-22 19-16,11-8 2 0,21-12-7 15,11 1-11 1,15 14-23-16,4 11-2 0,0 18-1 16,-1 6 0-16,-4 12-7 15,-6 4-40-15,4 6-124 16,-9 3-126-16,10 8 147 16</inkml:trace>
  <inkml:trace contextRef="#ctx0" brushRef="#br0" timeOffset="9023.45">21547 1183 1504 0,'0'-11'152'0,"-12"-6"107"0,-9-5-64 0,-10-13-31 0,-12-1-70 0,-6 6-67 0,-9 1-7 0,6 10-15 16,3 12-4-16,16 7-13 0,9 9-8 15,11 19-3 1,10 4 0-16,8 11 7 0,8 2 4 16,6 11 6-1,-2 2 2-15,-1 7 4 16,-2 4 1-16,-8 2 2 0,-6-5 0 16,-9-3-3-1,-7-6-1-15,-9-11 1 0,-7-10 3 16,-1-22 10-16,-5-9 3 15,0-22 6 1,7-10 2-16,13-25-4 0,15-11-4 0,17-15-8 16,16-4-4-1,22 2-8-15,5 4-1 0,19 8-1 16,4 4-15 0,15 5 283-16,17 1-197 15</inkml:trace>
  <inkml:trace contextRef="#ctx0" brushRef="#br0" timeOffset="15869.15">11457 3527 1382 0,'3'17'102'0,"-4"7"58"15,-9 2-31-15,7 9-30 0,-3 9-32 0,4 10-41 0,-3-5-7 0,-6 8-11 0,-1 1-2 16,-4 3-1-16,-6-1 2 0,0 0-2 0,1 0 2 0,-1-6-2 16,6-4 0-1,5-17 10-15,4-3 12 16,11-14 14-16,6-3-2 16,18-10-6-16,10-3-10 15,19-3-11-15,9-10 5 16,13-1-2-16,6 1 0 0,13-1-3 15,9 0-4 1,27-2-4-16,7 7-2 16,4-4-1-16,2 1 0 0,7 0-1 15,7 1 0-15,8 4 4 16,1 0 1-16,10-1-1 16,6 5-1-1,13 3-3-15,16 0 0 0,2 2 0 16,4 1 0-16,25 3 0 15,-6 2 0-15,-5 5-9 16,19 3-1-16,-14-2-3 16,8 0 0-16,20-3 7 15,-8 0 1-15,26-6 1 16,-7-4 2-16,16 2-1 16,0-3 0-16,-2-1 2 15,10 2 1-15,-28 1 4 0,9 3 1 16,-26 7-1-1,-13-4 1-15,-13 5-2 16,-24 6 0-16,-27-3 2 0,-12-1-1 16,-19-4 0-16,-17-3 0 15,-21-5 0-15,-19-3 1 16,-24-4 4-16,-1-9 2 0,-11-12 5 31,-4-5 3-31,-7-5-3 0,-6-9 6 16,-4-6 1-16,-3-7-2 15,2-11 1-15,-4-6-5 0,7-2-4 16,-5 0-1-16,-1 7-4 16,-1 0-2-16,-20 12-3 15,8 11-2-15,-6 13 2 16,-4 3-1-16,4 11 0 16,-8-5 0-16,0 4 1 15,-5 1 1-15,-7-1 1 16,2 1-2-16,-10-3-2 15,-4-1-2-15,-11 8-6 16,-14 1-2-16,-16 10-2 16,-13 4 3-16,-14 7 4 15,-9 4 4-15,-6 4 3 16,-10 1 2-16,-26 0 1 16,1-3 0-16,-22-2 0 0,-2-5-2 15,-17-4-1-15,-10-4 0 16,-6-3 0-16,-22-6 0 0,6-1 0 15,-6-3 0-15,-29 1 0 32,10 2 1-32,-16-3-1 15,-19-2 0-15,17 0-2 0,-19 1 0 16,2-1-1-16,4 1 1 16,-25 5 1-16,15 1-2 15,-19 1 2-15,11 3 0 0,7-1 0 16,-7 4 1-1,24-3 1-15,-10 3-1 16,22 3 2-16,18 3 3 0,-5 6 2 16,19 4-1-16,15 4-3 15,-1 7-5-15,22 4-1 16,13 5-2-16,19 0-1 16,15 1 0-16,28-4-13 15,13-4-38-15,24-10-98 16,16-10-84-16,40-18 115 15</inkml:trace>
  <inkml:trace contextRef="#ctx0" brushRef="#br0" timeOffset="16322.66">21470 3960 1616 0,'0'26'58'0,"8"2"16"0,1 3-13 0,12 12 9 0,-4 4-20 0,9 10-35 0,-3-2-9 0,1-7-56 0,3-4-74 16,-1-17 71-16</inkml:trace>
  <inkml:trace contextRef="#ctx0" brushRef="#br0" timeOffset="16506.96">21715 3692 1911 0,'-5'-8'75'0,"-1"-3"-4"0,2 2-30 0,6 4-26 0,6-6-14 0,8 0-50 0,1 3-55 0,10 11-133 16,6 12-107-16,8 24 179 15</inkml:trace>
  <inkml:trace contextRef="#ctx0" brushRef="#br0" timeOffset="16922.58">22057 3986 876 0,'8'61'211'0,"0"1"163"0,-8-6-150 0,-3-5-59 0,-5-23-85 0,4-9-20 0,1-13-8 15,-1-10-6-15,5-4-13 16,7-8-4-16,5-12-24 15,14-4-3-15,10-12 11 0,4-2 4 16,11 4 3-16,-4 1-3 16,-9 17-13-16,-1 8-5 15,-16 15-6-15,-3 2-1 16,-3 13-1-16,-5 5 1 0,3 3 6 16,7 0 1-1,2-4 3 1,6-6 1-16,7-13 3 0,5-10 1 15,-2-8 2-15,1-6 4 16,-5-7 10-16,-9-1 10 16,-10-3 12-16,-2 1 1 15,-4 10-16-15,-1 6-9 0,4 17-15 16,3 5-3-16,11 15 3 16,-1 5-2-16,7 6 1 15,-4 1-1-15,-15 0-2 16,-6 0 0-16,-27 3 1 15,-17-5-3-15,-13 2-50 16,-8-5-46-16,13-17-238 16,8-6 197-16</inkml:trace>
  <inkml:trace contextRef="#ctx0" brushRef="#br0" timeOffset="17093.84">23231 3352 1757 0,'33'41'107'0,"-10"20"20"0,-5 10 8 0,-17 21-35 16,-1 2-38-16,0-4-27 0,0-8-15 0,11-11-40 0,2-6-38 0,3-5-186 16,-5 3 148-16</inkml:trace>
  <inkml:trace contextRef="#ctx0" brushRef="#br0" timeOffset="17378.89">23283 3915 1720 0,'41'-22'111'15,"-7"9"34"-15,3 11-3 0,-9 15-21 0,1 7-55 0,-1 15-54 0,0 1-6 16,-7 5 1-16,-1 5-22 0,-7-5-16 15,-11-1-4-15,-6-9-7 16,-5-6 25-16,-4-17 25 16,1-8 10-16,8-22 28 15,4-16 15-15,26-17 9 16,5-6-1-16,20 1-20 16,7 1-15-16,4 15-19 15,2 2-5-15,-7 10-51 16,-2 1-60-16,-1 12 58 15</inkml:trace>
  <inkml:trace contextRef="#ctx0" brushRef="#br0" timeOffset="19302.47">13465 2544 1040 0,'-3'3'126'0,"-2"4"92"16,-2-4 3-16,-1-2-77 0,5-1-20 0,1-4-39 0,5-6-12 15,18-9-12-15,2-1-18 0,12-5-17 16,3-2-7 0,4 6-8-16,-4 7 0 15,-8 9-9-15,-1 5-3 0,-15 3-2 16,3 12 1-16,-17 7 3 16,-8-2 1-16,-9 5 2 15,-11-2 0-15,6-1 1 16,-1-7-2-16,11-4 0 15,1-9-2-15,11-2-5 16,8 2-1-16,7-1-1 16,9 7 2-16,1 3 4 15,2 3 0-15,0 2 2 16,-2 6 1-16,5-5 0 16,-3 6 0-16,-2 2 1 15,-3 3-1-15,-9 4 2 16,-11 1 2-16,-15 3 3 0,-8-6 1 15,-13 2 2-15,-6-6-13 16,-4-5-64 0,1-1-67-16,4-16-311 0,12-9 264 15</inkml:trace>
  <inkml:trace contextRef="#ctx0" brushRef="#br0" timeOffset="19651.72">14018 2487 1098 0,'6'5'157'0,"-1"-3"74"15,6-2-35-15,4 0-10 0,9-3-79 0,4-4-28 0,6 3-32 0,3 0-9 0,1 4-20 16,0 2-8-16,-8 1-7 15,-5 7-2-15,-1-1 0 16,-11 7-1-16,-12 0 3 16,-1 6 0-16,-25 8 0 15,-3 4 2-15,-12 6-4 16,-6-1 0-16,20-1-3 16,-1-6-4-16,27-6-3 15,12-2 0-15,17-5 1 16,7-3 4-16,7-4-10 0,4-4-30 15,-6-8-99-15,8-6-92 16,-2-11 118-16</inkml:trace>
  <inkml:trace contextRef="#ctx0" brushRef="#br0" timeOffset="20024.88">14808 2459 1373 0,'0'-5'132'0,"0"4"56"0,0 1-27 0,0 11-50 0,0 5-44 0,0 9-28 0,0 6-10 0,3 7-16 15,-1 2-5-15,4-4-5 16,-1-1 0-16,-1-6-3 16,4 0-9-16,-6-5-27 15,-1-4-7-15,-2-6-6 16,-1-3 13-16,-2-15 27 15,0-4 9-15,4-14 9 16,4-4-2-16,13 0-2 16,-1 0-4-16,14 6 0 15,1 2 2-15,2 14 2 16,-3 2 1-16,-6 5 0 16,-4 10-1-16,-10 7-2 15,-1 2 1-15,-9 5 2 16,-11 2 1-16,-15 1-4 0,-3-2-14 15,-9-3-93-15,-4-6-103 16,13-13 110-16</inkml:trace>
  <inkml:trace contextRef="#ctx0" brushRef="#br0" timeOffset="20213.37">15205 2536 1133 0,'8'24'132'0,"-1"6"85"0,-7 1-31 15,-4 1-80-15,1-5-37 0,6-10-43 0,2-4-12 0,13-13-21 0,2 0-40 0,4-11-369 16,6-3 285-16</inkml:trace>
  <inkml:trace contextRef="#ctx0" brushRef="#br0" timeOffset="20351.52">15254 2391 1159 0,'-25'-11'171'0,"3"-1"195"0,5-1-202 0,7-3-74 0,4-3-42 0,11-8-75 0,6-4-73 0,9-4-378 15,9 4 307-15</inkml:trace>
  <inkml:trace contextRef="#ctx0" brushRef="#br0" timeOffset="20505">15589 2153 865 0,'9'44'171'0,"-4"0"202"0,-2 10-102 0,-4 6-84 0,-3 0-47 0,4-2-84 0,5-1-18 0,0-7-21 16,0-4-4-16,1 0-38 15,2-4-61 1,4 3 51-16</inkml:trace>
  <inkml:trace contextRef="#ctx0" brushRef="#br0" timeOffset="20854.58">15493 2658 1417 0,'0'-24'99'0,"7"0"39"0,14-1-49 0,15 3 1 0,15 3-41 0,7-1-15 0,8 7-7 0,1 5-2 16,0 5 6-16,-2 3 5 16,-13 6 0-1,-9 5 3-15,-23 0-4 16,-7 2-3-16,-18-4-6 16,-12 4-2-16,-13 4-7 15,0-1-5-15,1 6-9 16,7-1-3-16,11-1-1 0,10-2 1 15,9-4-1-15,7-2 4 16,9 3 6-16,1 2 0 0,-4 0 3 16,-4 7-6-1,-22 8-3 1,-10 1-2-16,-31 4-14 0,-14 4-26 16,-22-1-108-16,-10 1-110 15,-40 16 135-15</inkml:trace>
  <inkml:trace contextRef="#ctx0" brushRef="#br0" timeOffset="22454.92">13375 3276 494 0,'0'0'97'0,"-1"3"75"16,-1-1 11-16,-1-1-30 0,-2-1-39 0,4-1-48 0,-2-4-8 0,3-3-9 0,-3 2-5 15,1 1-5 1,2 3 6-16,-3 2-8 16,-2 5-3-16,2 14-7 15,-3 13-6-15,1 23 2 16,-3 14-3-16,0 21-2 15,-3 6-5-15,-3 12-9 0,-5-4 0 16,3-8 1-16,-1-6-1 16,7-24-27-16,2-9-47 0,8-24-172 31,7-10 143-31</inkml:trace>
  <inkml:trace contextRef="#ctx0" brushRef="#br0" timeOffset="23488.24">11957 3840 438 0,'3'0'81'0,"-3"0"90"0,0 2 1 0,-1 0-23 0,-6-1-7 0,3-1-27 0,4 0-10 15,-2-6-25 1,1-5-15-16,1-3-25 0,-5 1-10 16,-1 0-14-1,-6 4-3-15,-5 9-11 0,-3 9-3 16,-4 15-6-16,3 3 0 16,1 12 2-16,7-6 1 15,13-1 0-15,2-8 0 16,12-13 1-16,7-8 0 0,2-9 3 15,3-7 2-15,-1-6 10 16,3-2 8 0,-3 1 15-16,-4-1 2 0,-8 6-7 15,-6 5-6-15,-7 10-19 16,0-3-5-16,0 16-22 16,0 1-38-16,13 8-194 15,3-5 160-15</inkml:trace>
  <inkml:trace contextRef="#ctx0" brushRef="#br0" timeOffset="24154.18">12394 3904 638 0,'11'0'138'0,"-6"0"150"0,-5 0-38 0,-13-2-71 0,-4 2-27 0,-18 0-75 0,-3 0-23 0,-1 3-27 15,0 3-18-15,7 7-12 16,10 0-3-16,12 4-3 15,10-3-2-15,15-3 1 16,7-4 1-16,6-9 4 0,7-4 4 16,0-15 2-16,-1-2 3 15,1-12 2-15,-5-5 0 16,-2-12 0-16,4-4-1 0,-4-11 11 16,-3-4 9-16,-2 5 21 15,-8 1 6-15,-13 18-7 16,-4 12-7-16,-9 23-26 15,-6 12-9-15,-5 28-9 16,-3 15-4-16,1 29 3 16,8 6 3-16,8-3 0 15,8-2-15-15,15-23-34 16,13-4-10-16,11-19-3 16,4-13 15-16,6-6 36 15,-5-11 10-15,-1-11 7 16,-7-1 3-16,-3-3 2 15,-8-8 1-15,-12 6 5 16,-12-1 1-16,-12 1 2 16,-4 6-2-16,-12-1-7 15,0 8-2-15,3 7-7 0,2 3-3 16,16 14-4-16,4-3 0 16,7 8 2-1,6-3 3-15,8-1 1 16,5-3 1-16,9-10 1 15,3-3 1-15,-6-9 4 0,-3-5 2 16,-5-12 2-16,-6-3 0 16,1-11 14-16,-6-3 5 15,0-4 16-15,2 1 3 0,-5 6-13 16,1 8-12 0,-1 22-24-16,-5 13-6 0,-4 36-2 15,-4 17 4 1,-5 19 9-1,7 0-12-15,6-2-86 16,10-11-139-16,27-13 132 0</inkml:trace>
  <inkml:trace contextRef="#ctx0" brushRef="#br0" timeOffset="24761.46">14928 3186 453 0,'1'6'162'0,"-1"4"112"0,5 4-33 0,-5 5-25 0,-3 11-80 16,-2 11-37-16,2 25-53 0,1 15-20 16,-2 13-16-16,4 13-1 0,-5 4-1 15,-4 1-1 1,2 4-51-1,-2 3-189-15,1 7 152 16</inkml:trace>
  <inkml:trace contextRef="#ctx0" brushRef="#br0" timeOffset="25434.91">13950 3470 819 0,'-3'3'97'0,"-9"5"51"0,-2 1-9 0,-8 4-65 16,-6 1-30-16,-4 4-29 0,4 2-7 0,6-1-7 0,4 3-2 0,11-3 2 15,5 5 6-15,10-1 20 16,3 1 9-16,8 1 11 16,6-4 3-16,7-2-5 15,-1 3-4-15,1-7-7 16,-10 1-6-16,-11 0-4 15,-8 1-1-15,-12 1-1 16,-14 2-3-16,-14-1-11 16,-3 3-35-16,-2-4-124 15,1-6-120-15,14-10 137 16</inkml:trace>
  <inkml:trace contextRef="#ctx0" brushRef="#br0" timeOffset="25636.19">13888 3252 1264 0,'3'-3'130'0,"4"5"63"0,-3 7-35 0,6 20-76 0,-1 8-24 0,-1 26-14 0,3 13-7 0,-1 11-15 0,-6 8-8 15,4-4-7-15,-6 0 4 0,3-5-89 16,2-8-85-16,3-11 92 15</inkml:trace>
  <inkml:trace contextRef="#ctx0" brushRef="#br0" timeOffset="26003.02">14259 3416 431 0,'-2'3'158'0,"1"7"122"0,-9 6-32 15,9 7-22-15,-2 4-75 0,-5 9-39 0,6 5-60 0,-6 0-17 16,8 7-24-16,0 2-5 16,8 2-3-16,-3-1-1 15,3-9 0-15,-4-5 0 16,6-14-19-16,6-7-26 0,10-16-36 16,8-8-11-16,3-14-37 15,-2-8-32-15,-5-3-175 16,-5-3 189-16</inkml:trace>
  <inkml:trace contextRef="#ctx0" brushRef="#br0" timeOffset="26165.7">14174 3662 903 0,'-2'5'99'15,"7"1"75"-15,1-6-11 0,15-1-49 0,-1-6-27 0,10-8-42 0,-1-3-22 0,2-7-71 16,1-5-102-16,-4 3 90 16</inkml:trace>
  <inkml:trace contextRef="#ctx0" brushRef="#br0" timeOffset="26538.83">14568 3492 697 0,'-5'-2'161'0,"1"-2"114"0,2-1-67 0,2 2-27 0,5-4-79 0,0 4-30 0,6 3-30 16,1 2-5-16,6 7-9 0,2 2-3 15,-4 5-13-15,-4-2-4 16,-12 10 3-16,-11 3 1 15,-8 1 0-15,-6 7-1 0,-5-10-4 16,5-4-3-16,6-6-3 16,8-8-1-16,11 2-7 15,10-1 1-15,8 2-2 16,9 1 3-16,6 1-1 16,5 2 20-16,-1 1 10 15,-7 0 4-15,-8 3 13 16,-10-4-15-16,-21 8 0 15,-15-2-2-15,-17 7-9 16,-11 5-9-16,-10 6-63 16,-1-1-60-16,5 1 64 15</inkml:trace>
  <inkml:trace contextRef="#ctx0" brushRef="#br0" timeOffset="27604.17">16529 3221 473 0,'11'6'130'0,"-5"5"115"0,2 8-55 0,-5 11 7 0,1 22-70 0,3 16-26 0,-5 33-46 16,0 12-7-16,-4 17-15 16,-3 2-13-16,-4 4-50 15,4-4-69-15,0-20 59 16</inkml:trace>
  <inkml:trace contextRef="#ctx0" brushRef="#br0" timeOffset="28021.47">15406 3511 1309 0,'8'-3'3'0,"-26"12"12"0,-34 10 18 0,10 2 0 0,2 2-2 0,12 4-17 0,18 0-21 0,10 0-4 15,19-4 4-15,11-1 8 0,21 2 28 0,9 0 8 16,8 3 18-16,-2-2-6 0,-13-2-14 16,-15 3-6-16,-23-3-12 15,-8 3 1-15,-19-3-2 16,-13 4-33-16,-24-2-140 15,-10 0-183-15,-12-7 178 16</inkml:trace>
  <inkml:trace contextRef="#ctx0" brushRef="#br0" timeOffset="28232.99">15455 3254 1453 0,'12'-3'120'0,"-2"4"68"0,-1 10-41 0,-13 16-37 15,-3 13-38-15,-7 21-36 0,-5 10-15 0,3 16-15 0,1 6-1 16,3 0-5 0,14-3-45-16,12-11-183 15,12-10-298-15,8-9 287 0</inkml:trace>
  <inkml:trace contextRef="#ctx0" brushRef="#br0" timeOffset="28502.93">15819 3371 1546 0,'-3'-2'86'16,"-2"2"42"-16,1 3-22 0,-4 16-16 0,-2 9-28 0,2 26-41 0,-4 15-10 0,-1 18-6 16,-4 6 1-16,7-3-3 15,2-9-1-15,19-20-2 16,4-15-2-16,21-23-11 16,3-8-13-16,1-20-37 15,4-9-46-15,0-21-176 16,-4-4 170-16</inkml:trace>
  <inkml:trace contextRef="#ctx0" brushRef="#br0" timeOffset="28672.91">15772 3626 1118 0,'-10'19'103'0,"10"-6"113"0,3-9-66 15,18-4-29-15,3-4-18 0,6-20-52 0,4-1-20 0,-2-15-61 0,3-5-71 16,-1 2-178-16,-2-3-118 16,3 13 195-16</inkml:trace>
  <inkml:trace contextRef="#ctx0" brushRef="#br0" timeOffset="28905.65">16179 3314 543 0,'20'9'153'0,"-1"2"165"0,-8 10-55 0,-8 15-92 0,-1 8-40 0,-13 15-75 0,-3 4-18 0,-8 1-23 15,-5 1-6-15,10-15-2 16,2-7-3-16,15-16-4 16,8-11 0-16,13-12 1 15,1-12 4-15,5-9 4 16,-1-7 2-16,1-1 11 16,-5 5 7-16,-9 12 11 15,-5 8 7-15,0 25-11 16,-5 14-8-16,0 18-14 15,0 13-6-15,-3 12-70 16,0 12-132-16,-6 26 118 0</inkml:trace>
  <inkml:trace contextRef="#ctx0" brushRef="#br0" timeOffset="32921.62">17594 3743 358 0,'-25'8'114'0,"-2"-2"103"16,11 0-16-16,3-6-9 0,7 0-23 0,6 0-15 0,0-6-38 0,6 3-8 15,-6 3-23 1,-6-5-22-16,-10 5-28 0,-4 5-13 16,-7 4-16-16,-1 1-1 15,7 2 0-15,4-7-1 0,12 4-4 16,5-2 4-16,11-4 13 16,10 2 6-1,26-2 21-15,7-2 1 16,21 1 2-16,4-2-1 0,13-3-6 15,7 0-4-15,27-2-9 16,16 3-4-16,11 7-8 16,3 0-5-16,2 4-4 15,5 5-2-15,2 1 7 16,-4 0 4-16,-3 3 7 0,-8-2 2 16,-13-2-1-16,-7 3-5 15,-30-3-5 1,-22-3-3-16,-29-3 5 15,-13-6 0-15,-22-2-31 16,-8 0-31-16,-4-5-151 16,1-4-142-16,5-7 187 15</inkml:trace>
  <inkml:trace contextRef="#ctx0" brushRef="#br0" timeOffset="33248.86">20028 3574 1202 0,'2'-3'109'0,"1"3"75"0,-3-2-31 0,-2 4-41 0,-1 4-35 0,-6 5-43 0,1 7-5 0,6 0-5 16,4 5 2-16,15-3-1 15,4 2 2-15,12 0 7 16,8 2-5-16,1-5-9 15,6 4-3-15,-10-1-6 16,-10-1 0 0,-20 4 2-16,-19 0 1 15,-29 9 2-15,-16-3 0 0,-25 4-3 16,-1 1-4-16,-3-4-2 16,6-1-16-16,14-12-78 15,5-5-61-15,23-12-362 16,10-4 306-16</inkml:trace>
  <inkml:trace contextRef="#ctx0" brushRef="#br0" timeOffset="33845.75">17446 3601 539 0,'22'-7'76'0,"-7"-4"100"0,-2 2-53 0,-7 3 19 0,-4-1-24 0,-2 7-40 16,0 2-20-16,0 9 0 0,-2 2 11 16,-4 6 20-16,1-1 3 15,-12 5-27-15,-3 0-15 16,-10-2-25-16,-8 1-8 0,-6 3-8 15,-1 3-4-15,6 2-4 16,6 0-2-16,17 0-7 16,14 2-1-1,26-4-3-15,11 2 1 16,33-1 4-16,12-4-6 16,24-6-136-16,3-5 107 15</inkml:trace>
  <inkml:trace contextRef="#ctx0" brushRef="#br0" timeOffset="35717.24">18929 4293 1250 0,'-2'-1'62'0,"-6"-3"32"0,2-2-35 0,-5-7 5 0,-2-4-15 0,0-7-19 0,2-2-14 0,2 4-13 15,6 3-2-15,0 11 0 16,3 6 0-16,-7 4 5 16,6 12 11-16,-1 16 28 15,-3 8 9-15,-4 15 2 16,1 6-12-16,-4 16-29 16,4 11-9-16,-10 18-3 15,1 11-1-15,-4 16 1 16,1 7-14-16,-4 4-45 15,2-3-15-15,14-24-1 16,5-11 13-16,24-26 42 16,13-14 14-16,26-21 2 15,13-12 1-15,15-23 1 16,1-8 1-16,-11-15-20 0,0-4-40 16,-17-8-205-16,-2-6 166 15</inkml:trace>
  <inkml:trace contextRef="#ctx0" brushRef="#br0" timeOffset="35963.89">19250 5331 1037 0,'4'17'156'0,"2"5"198"0,6 14-221 0,9 4 11 0,11 7-51 0,4 4-18 0,16-4-48 0,0 2-10 0,3-2-6 15,-4-6-2-15,-15-3 0 16,-9-2 2-16,-26-3 5 16,-10-1 5-16,-27 1 1 15,-18-1-5-15,-15-6-45 16,-7 0-35-16,8-12-98 16,8-5-91-16,24-13 141 15</inkml:trace>
  <inkml:trace contextRef="#ctx0" brushRef="#br0" timeOffset="36232.83">20038 5534 1882 0,'-4'0'139'0,"1"2"55"0,0 1 15 0,-5 5-44 0,-3 3-55 0,-1 5-63 0,-4 10-17 16,0 26-17-16,-3 8-5 0,5 18-11 15,3-3-2 1,8-7-3-16,3 5-16 0,8-18-74 16,4-1-64-16,9-12-182 15,7-12 180-15</inkml:trace>
  <inkml:trace contextRef="#ctx0" brushRef="#br0" timeOffset="36566.73">20508 5470 1646 0,'-13'0'107'0,"-1"1"70"0,1 10-52 0,-7 7 3 15,1 10-35-15,-10 16-47 0,-2 7-13 0,2 13-23 16,1 4-7-16,15-2-9 16,12-3-2-16,18-15-2 15,12-7 1-15,7-16 3 0,-3-5 4 16,-3-12 4-16,-3-1 4 16,-5-7 23-16,-8-2 16 15,-11-7 19-15,-4-1 3 16,-15-3-15-16,-9-2-13 15,-13-1-25-15,0-3-7 16,-3 6-25-16,6 5-23 0,15 2-78 16,12 6-83-16,19 0-273 15,19 3 269 1</inkml:trace>
  <inkml:trace contextRef="#ctx0" brushRef="#br0" timeOffset="37282.37">21022 5381 1521 0,'5'10'158'0,"-10"5"44"0,0 9 12 0,-4 19-106 0,4 9-55 0,0 14-36 0,5 5 0 15,0-2-2-15,0-6-5 16,7-4-7-16,-4-7-6 0,-3-13-30 16,0-1-7-16,-3-17-11 15,-7-4-4 1,9-15 30-16,-1-4 9 15,4-22 20-15,2-1 13 16,15-10 6-16,0 4 3 16,8 6 3-16,3 2-1 0,-3 19-2 15,0 2-4 1,-7 12-12-16,2 4-4 16,-8 8-2-16,-3 0 0 15,-7 3 2-15,-8 0 3 0,-10 2-14 16,-3 0-15-16,-16-2-48 15,-7-1-41-15,1-8-106 16,-1-7-146-16,17-18 206 16</inkml:trace>
  <inkml:trace contextRef="#ctx0" brushRef="#br0" timeOffset="37471.62">21495 5782 1070 0,'13'20'126'0,"-7"9"156"0,1 7-138 0,-6 2-12 0,-1 1-47 16,0-9-66-16,0-1-13 0,11-10-21 0,3-5-45 0,10-11-178 16,9-5 148-16</inkml:trace>
  <inkml:trace contextRef="#ctx0" brushRef="#br0" timeOffset="37610.73">21637 5678 1598 0,'-39'1'127'0,"1"-1"48"0,10-4-101 0,4-9-69 15,14-19-113-15,12-9-102 0,25-14 112 16</inkml:trace>
  <inkml:trace contextRef="#ctx0" brushRef="#br0" timeOffset="37774.44">21932 5230 1508 0,'0'28'146'0,"-11"16"150"0,2 12-110 0,-7 18 2 0,3 9-61 0,1 6-80 0,5-4-19 0,7-5-18 16,-1-6-3-1,2-7-62-15,3-8-45 0,8-8 53 16</inkml:trace>
  <inkml:trace contextRef="#ctx0" brushRef="#br0" timeOffset="37970.35">21730 5793 1814 0,'10'11'107'0,"4"1"31"0,13-7-24 0,9 2 8 0,18-12-44 0,9-3-35 0,11-14-67 16,8 0-53-16,16-13-448 16,15-15 345-16</inkml:trace>
  <inkml:trace contextRef="#ctx0" brushRef="#br0" timeOffset="39030.37">22445 6435 1098 0,'-8'-2'225'16,"0"1"217"-16,-9 1-201 0,-5 0 2 0,-10 0-109 0,-1 3-46 0,-13 8-51 0,4 6-15 0,-9 13-22 0,1 6-8 0,9 21-5 16,6 5-2-16,22 4 3 15,10-2-21-15,16-13-27 16,14-10-11-16,25-17-1 15,3-10 22-15,18-13 33 16,-10-4 15-16,-13-9 15 16,-7-7 14-16,-15 0 34 15,-3-2 18-15,-14 2 28 16,-6 4-5-16,-10 4-38 16,-7 3-17-16,-4 16-46 15,0 6-9-15,0 11-2 16,12 2-4-16,5 0 3 15,10-4 1-15,16-12 4 0,9-6 2 16,17-10 4 0,8-11 1-16,4-4 11 15,-1-7 9-15,-13 2 17 0,-12-2 11 16,-26 3 19 0,-21-1-6-16,-28-2-17 15,-16-6-23-15,-16 3-64 16,-6 10-25-16,3 14-68 0,-2 7-32 15,21 13-107-15,0-1-164 16,49 1 257-16</inkml:trace>
  <inkml:trace contextRef="#ctx0" brushRef="#br0" timeOffset="39505.54">23007 6693 828 0,'28'21'68'0,"-4"4"42"0,-21 8-55 0,-3 10-5 0,-13 2-28 16,1 1-12-16,2-3-7 16,4-7 39-16,7-12 76 15,9-12 47-15,2-18 69 16,-2-7-12-16,6-12-10 16,1-6-26-16,0-14-40 15,2 3-24-15,0 1-66 0,0 8-23 16,-8 15-32-1,2 15-9-15,-5 17-5 0,1 12 0 16,2 13 4-16,2 1 4 16,3-9 3-16,4-6 0 15,9-15 3 1,1-7 2-16,4-9 3 16,-2-9 3-16,-5-7 3 0,-5-1 1 15,-3-6 1-15,-5 3 0 16,2 2-8-16,-4 8-4 15,4 8-8-15,3 8-2 0,-3 11-1 16,1 5 1 0,5 9 4-16,-6 5 2 15,-3-5 2-15,-2-2 0 0,-11-5-6 16,-4-2-12 0,-10-2-26-16,-9-4-18 15,-12-7-64-15,0-3-34 16,0-11-327-16,6-8 297 0</inkml:trace>
  <inkml:trace contextRef="#ctx0" brushRef="#br0" timeOffset="39684.04">23810 6053 1640 0,'25'6'163'16,"-5"15"133"-16,-9 15-101 0,-7 29-48 0,-4 12-28 0,-5 18-30 0,-3-2-16 15,-3-2-33-15,-2-4-13 16,13-16-24-16,-1-3-15 0,4-12-73 31,8-3-72-31,0-8 78 16</inkml:trace>
  <inkml:trace contextRef="#ctx0" brushRef="#br0" timeOffset="39868.86">23642 6667 2047 0,'40'-12'77'0,"-1"5"-9"0,5-4 12 0,5 6-15 0,-4 0-24 0,2 2-41 0,-1-5-30 15,-1 6-138-15,-5 2-92 16,-1 10 125-16</inkml:trace>
  <inkml:trace contextRef="#ctx0" brushRef="#br0" timeOffset="40615.32">24283 6766 1175 0,'3'-13'127'0,"2"-1"188"0,-4 0-122 0,3-2 33 0,2 7-28 0,-6-6-70 15,0 3-13-15,-8 2-26 16,-6 1-25-16,-8 10-39 16,-7 7-13-16,-7 11-24 15,4 5-2-15,2 4-17 16,12 4-12-16,8-7-29 15,8 0-8-15,15-10 18 0,3-3 16 16,8-9 39-16,1-3 12 16,2-4 22-1,4-9 14-15,-6-8 21 16,4 4 8-16,-10-2-10 16,-2 2-14-16,-9 7-30 0,-8 9-13 15,2-1-14-15,1 2-1 16,-3 11 1-16,0 0 2 15,0-3 3-15,6 2-2 16,5-4-6-16,2-3-4 0,4-3-3 16,4 0 2-16,1-3 6 15,-2-3 5-15,4-1 7 16,-2-1 2-16,-2 4 0 16,2-3-1-16,-10 9-9 15,0 6-13-15,-6 8-19 16,1 6-2-16,-3 3-3 15,4 5 3-15,-1-3 17 16,5-4 4-16,10-8 12 16,4-8 10-16,10-8 14 15,0-12 11-15,-3-10 34 16,2-3 17-16,0-10 14 16,3-3-3-16,1-15-26 15,0-7 0-15,4-15-6 16,-8-11-1-16,-8-9 20 15,-4 6-17-15,-20 29-13 0,5 20-2 16,-14 41-31-16,-5 25-9 16,-3 28-6-16,-5 17-6 15,-3 18 0 1,-2 7 4-16,7-4-10 16,6-1-40-16,11-11-95 0,9-3-48 15,9-15-135-15,-3-9-89 16,15-14 249-16</inkml:trace>
  <inkml:trace contextRef="#ctx0" brushRef="#br0" timeOffset="40853.86">24821 6534 1815 0,'38'-6'88'0,"25"12"87"0,6 2-55 0,4 9 28 0,-7-4-14 0,7-10-66 16,-2-1-30-16,6-9-65 0,10-4 140 0,-1-22-90 16</inkml:trace>
  <inkml:trace contextRef="#ctx0" brushRef="#br0" timeOffset="99179.33">3629 7491 510 0,'-20'19'76'0,"1"-3"58"0,-2-3 6 16,4-1-5-16,-2-7 5 0,5 0 0 0,1-5-31 0,2-2-14 0,11 2-22 0,5 2-11 16,1 1-11-16,5 2 1 15,13 6 6-15,-4-2 2 16,15 2 6-16,1-1 0 16,4-6-15-16,10 1-10 15,10-2-20-15,13-6-9 0,17-13-6 31,9-3-1-31,5-12-1 16,-4-5 1-16,-4 1 1 16,9 0-1-16,-11 8 4 0,-8 5 0 15,-27 16 20-15,-18 0 7 16,-37 15 17-16,-13 10 4 0,-43 13-14 16,-24 9-4-1,-14 4-16-15,-9-4-4 0,-4-4-6 16,-4-9-1-16,-22-12-9 15,-9-4-12-15,4-10-19 16,5-2-5-16,20 3 0 16,13 2 8-16,22 7 11 15,14 3-2-15,36-3-6 16,19 1-2-16,40-8 0 16,16-1 12-16,21-12 36 15,13 1 12-15,16-14 14 16,13-4-5-16,22 0-23 15,4-2-8-15,-1 6-6 16,-19 4-2-16,-19 11 3 16,-8 4 0-16,-21 10-76 15,-9 6-90-15,-37-3 87 0</inkml:trace>
  <inkml:trace contextRef="#ctx0" brushRef="#br0" timeOffset="149545.59">2287 17524 458 0,'-16'13'60'0,"2"-7"57"16,4-3-78-16,10-4-32 0,2-2-7 0,6-2 43 0,-1 5 34 0,5 6 57 0,-3-1 26 0,-3 11-2 15,1 4-18-15,-7 4-45 16,1 7-20-16,-1-1-36 16,2-8-13-16,4-3-15 15,0-8-5-15,13-11 1 0,2-3 9 16,12-16 24-16,5 8 10 16,11-1 9-16,4 2-4 15,6 13-13-15,2-6-10 16,-1 6-13-1,-3 1-4-15,0 5-9 16,-5-3 0-16,3 5-3 16,-3 0 0-16,10-6-2 15,4 5 2-15,8-4 9 16,8-6 0-16,6 3-3 0,-1-3-1 16,3 0-9-16,-6 3 0 15,6-3 1-15,7 0 0 16,6 0 0-16,1-3-2 15,-1-6 2-15,-4-4 1 16,-7-8 3-16,2 3-1 16,17-6-5-1,1-1-3-15,6-2-1 0,-1 2 0 16,-13 1 6-16,0 5 0 16,6 3 2-16,-1 2 2 15,2 6 0-15,-7-3 1 16,-16 0-1-16,-7-1-1 0,2 0-1 15,2 1 0-15,13 5-1 16,2-3 0-16,-7 7-1 16,-5 1 0-16,-14 4 0 15,-1 6 0-15,1-1 0 16,3 1 1-16,10 3 0 16,-3-1-1-1,5 3 0-15,-6 0 0 0,-5 0 0 16,0 5 0-16,-1-5 0 15,3 5 0-15,7 3 0 16,2 2 0-16,-3-7 0 16,-4 2 1-16,-6-6 1 15,-2-4 0-15,-6-1-1 16,2 2 2-16,4-7-1 0,5 3 0 16,-5-1-1-16,-2 1 0 15,-15-1 0-15,-8-2 0 16,-5 2 5-16,-3-5-22 15,-5 6-45-15,1-4-26 16,-3 4-90-16,1 2-87 16,0 12 156-16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22:22.6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2462 5058 227 0,'-13'13'99'0,"-7"1"84"0,-7 11 7 0,-10 2-14 0,4 11-13 0,-3-1-18 0,1-7-44 0,8-1-16 16,7-10-16-16,6-7 5 0,14-8 8 0,8-3 8 15,18-2-19 1,12-3-17-16,30-8-24 0,27-1-16 16,42-9-9-16,21 0-2 15,31-11-40 1,29 8-77-16,17 12 70 16</inkml:trace>
  <inkml:trace contextRef="#ctx0" brushRef="#br0" timeOffset="21818.54">5683 8475 57 0,'-9'2'54'0,"1"3"65"0,0-4 15 16,0 2 16-16,3 2-17 0,1 1-10 0,2 1-2 0,2-1-8 16,2 2-10-16,2 0-32 0,-2-3-11 0,1 1-16 0,3-1-4 15,1 2 6-15,4-7-1 0,3 5-7 16,5-5-3-16,1 0-12 15,12 0-5-15,7-5-8 16,9-1-2-16,19-2-2 16,4-4-1-16,11 2 4 15,-3 2 3-15,-12 5 2 16,-7 3 0-16,-8 0-3 0,0 2-1 16,-2 4 1-16,5-6 1 15,2 2-2 1,8-2 0-16,4 0-3 15,-2-2 0-15,-3 0-3 16,-5-2 0-16,-7 1 0 0,-7 1-2 0,4 0-1 16,-3 2 0-1,1 0-1-15,10 0 1 16,3 0-1-16,10 0 0 16,-3-1 0-16,4-4 0 15,-1 0 1-15,-9 2-1 0,1-1 1 16,-4 0 0-16,1 1-1 15,1 3 1-15,9 0 0 16,11 3-1-16,1 5 1 16,6-3-1-16,-7 4 0 15,-4 2 0-15,1-4-1 16,2 1 0-16,9-7 0 16,12 4 0-16,4 0 0 15,-2-2 9-15,-5-2 11 16,-12 3 0-16,5 3 2 15,6 0-9-15,11 2-10 16,7 1 0-16,-4 2-1 16,-7-4 1-16,-7 5-1 15,5-2 1-15,6-2-2 16,10 4 0-16,-5-2 0 16,-3-2 1-16,-5-5 1 15,-6-4 1-15,7 0 2 16,3-8 0-16,-9 3 17 15,-6-4-63-15,-4-9 34 16</inkml:trace>
  <inkml:trace contextRef="#ctx0" brushRef="#br0" timeOffset="78051.64">3034 11839 71 0,'-4'5'27'0,"0"0"29"0,0 6 20 0,-1 3 16 0,2 2 23 0,-3-2 5 0,2 0-2 0,1-3-10 0,-3 2-20 16,4 6-10-16,1-12-18 0,1-5-4 15,0 3-11-15,0-5-7 16,0 1-13-16,0 1-6 0,0 6-5 16,4-7 4-16,4-1 24 15,5 0 11-15,0-7 17 16,4 2-1-16,5 0-13 16,3 0-8-16,8 2-16 15,1 3-7 1,10 0-10-16,3 0-6 0,18-1-4 15,7-4 1-15,9 2 5 16,-4-7 3-16,7 4 2 16,6-2-3-16,18 2-4 15,17 6-3-15,4 0-3 16,-6 3 0-16,-20 6 0 0,-10 2 0 16,-5 4 7-16,-1-1 3 15,-9 6-55-15,-11 1-128 16,-10-4 104-16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30T18:33:15.4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4339 9660 492 0,'-14'17'78'0,"1"-3"73"0,-1-1-32 0,3-7-41 0,3-4-11 0,5-4-4 0,1-3 8 0,2-2 10 15,13 0-3-15,6 6-18 16,12 2-12-16,23 13-22 15,12 10-5-15,32 0-10 16,14-2-5-16,21-5-6 16,1-11 0-16,19-13 0 15,14-11 5-15,-3-13 16 16,2-7 7-16,-13 0 10 16,-7-1-1-16,-5 5-8 15,-17 8-4-15,-32 8-5 16,-30 6-1-16,-34 4 25 15,-25 8 9-15,-8 8 2 16,-23 3-1-16,-35 5-28 16,-26 2-11-16,-38 1-9 15,-12-6-1-15,-16-5-3 0,1-3-3 16,-12-5-13 0,0-5-9-16,12-1-7 15,10-2 2-15,31 1 14 16,16 4-43-16,20 3 14 0,16 2 25 0,24-1 6 31,14-1 53-31,23-1-5 0,22-4-25 0,20 8-10 31,18 5-1-31,25 13 0 16,7 2-1-16,17 6-1 0,15-4-2 16,31 0-26-16,1-6-82 15,11-6 70-15</inkml:trace>
  <inkml:trace contextRef="#ctx0" brushRef="#br0" timeOffset="14533.94">22383 6391 1162 0,'37'-10'22'0,"5"-10"-30"0,6-1 2 0,4-6 13 0,6-1 16 15,4 6 37-15,9-2 11 0,19 0-6 0,6 2-14 0,2 3-37 0,-1 5-10 0,-11 5-4 32,-1 7 0-32,-8 10 1 0,-11 5 5 0,-28 10 23 15,-16 4 11-15,-45 17 11 16,-28 12 1-16,-40 22-7 15,-20 12-1-15,-31 11 2 16,-1 3-2-16,15-1-14 16,11-4-11-16,51-9-18 15,17-5-3 1,27-11-6-16,14-1 0 0,22-4-3 16,15 4 0-16,21 10 0 15,13 3-1-15,21 11-8 16,12 6-2-16,-12-1 5 0,-10 2 3 15,-35-3 17-15,-18 2 8 16,-35 12 14 0,-24 5 20-16,-46 11 41 0,-11-2 17 15,-15 2 17-15,4 1-15 16,26 2-39-16,7 4-23 0,29-12-36 16,11-9-8-1,27-7-13-15,2-3-10 0,25 5-22 16,4-1-31-16,16 8-133 15,0 4-52-15,-6 21 126 16</inkml:trace>
  <inkml:trace contextRef="#ctx0" brushRef="#br0" timeOffset="18075.36">19094 5328 239 0,'-20'3'61'0,"2"2"90"0,-2-1 31 0,2-4 22 0,6 0-17 16,-1-8-55-16,5 2-23 0,2-5-46 0,4 0-19 0,2 3-25 0,0 2-10 15,4 3-9-15,4-1-1 0,4 8 1 0,4-1 2 16,12 6 2-16,10-1 6 16,16 0 5-16,15 3 7 15,31-6 12-15,24 3-3 16,17-5-4-16,5 0-7 15,-2 0-10-15,-7 3-1 16,-1-2-1-16,-10 3 0 16,-20 1 2-16,-18 2-3 0,-26 1-79 15,-10 5 55-15</inkml:trace>
  <inkml:trace contextRef="#ctx0" brushRef="#br0" timeOffset="39748.8">16789 3647 1345 0,'-15'-18'68'0,"2"-2"50"0,10 7-111 0,-10-3-8 0,-9-1 0 0,-17 9 13 15,-13-8 20-15,-7 16 13 16,-5 0 0-16,-4 16-15 16,-10 1-14-16,-21 20-16 15,-8 1-1-15,-18 7 0 16,4 12 4-16,4-7 17 15,2 4 9-15,3 8 4 16,-3-2-2-16,10 10-14 16,12 11-8-16,10 12-6 0,15 14-3 15,2 11-4 1,-2 15-2-16,5 33-5 0,-4 9-1 16,9 31-4-1,3 21 0-15,3 19 4 16,4 13 2-16,0 22 5 15,-3-1 2-15,8 11-1 16,6 10 2-16,2 6 0 0,8 2 1 16,19-3 1-1,5-6-1-15,20-10 1 16,13-6 0-16,13-11-3 0,11-7 0 16,29-5-4-1,23-8-1-15,23-10-11 0,12 0-17 16,26-22-39-16,11-7-11 15,27-15 8-15,15-8 19 16,26-24 41-16,-5-11 12 0,27-25 6 16,4-16 6-16,0-12 18 15,20-9 4 1,-9-26 6-16,12-8-3 0,-3-27-14 16,3-12-3-1,1-23-6-15,-9-15-2 0,16-27-1 16,-16-12 0-1,8-26-3-15,-3-9-7 0,-3-15-4 16,-4-4-4-16,-4 0-12 16,-6-6 8-16,-32 0 2 15,-2 2 5-15,-22 2-1 16,-15 2 40-16,-18-2 31 16,3-10-7-16,-25-18 65 15,-7-10-27-15,-22-22-15 16,-12-9 13-16,-17-18-34 15,6-6-8-15,-13-17-10 16,-7-2-4-16,-12-2-13 16,-2-10-4-16,-4-9-4 15,2-4-3-15,-5-11 2 16,-4 0 8-16,-11-2 7 0,-12-3 11 16,-16 3 25-16,-14 2-6 15,-31 1 4-15,-13 7-5 16,-24 1-18-16,-12-4-2 15,-11-4-14-15,-8-10-9 0,-5 2-12 16,-11 8-2-16,-19 6-1 16,-11 13-4-16,-16 14 0 15,5 4 0-15,-12 23 0 16,-1 13 3 0,-3 13-2-16,-1 6 1 15,6 7 2-15,3 12 3 0,-9 8 3 16,2 10 1-16,11 15-4 15,-15 5-4-15,0 18-20 16,-13 12-8-16,-28 30-20 16,-7 15-24-16,-26 33 3 15,-32 16-4-15,-19 40-1 16,-21 20 11-16,-36 49-31 16,-13 19-10-16,-32 41-31 0,3 25-38 15,-33 41 107-15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DAF799-59D4-44C1-AEDC-0998DA9264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0F26716-30A3-4D6C-9BF8-BEF2057E2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CE56B-D6A4-4965-93AE-077D322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59961C3-417A-4D38-A354-6D133A9E93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5B3D7D7-7F44-41BE-8DDE-D85D5AEBD5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12BD5F-4DBB-4FDF-ABFF-D73A8DBA5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D10375-18B2-445D-9B94-013B7862B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1FEB6E-B7D1-4D78-93DC-B1F6E7D91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49895-BF14-4F99-9059-A1B5E149BDB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D1D72C9-5D37-4BB2-91E6-1DF531537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1A5DB0B-1326-4D8F-A23A-2B89A5746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1CD39B-3044-4ACD-88CC-491314F4D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66FAF-5B9D-4A93-AF02-C7D7BED26A37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37C391-684A-412D-A7C6-961E3E2C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BC0FEC-B451-4488-AEA6-510976ACB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425F21-49C5-4D09-A893-BADC5E133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BE7014-D940-4B74-BC6B-C809BFF14DE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BAEC21-A3CD-42EF-81B4-E135812C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11B999-3920-4CD4-A28B-9BB084355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1B9B29-9B1D-47A8-8D61-8B0215E4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BCCB5-5AA6-4EC7-A5FD-39567D51A1A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B5579F9-1DA8-4BEB-B3F0-2DF7CE3EF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A4BECF8-247B-4B90-9EAD-013F229DA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12A703-93D7-4AA0-8443-DABCBFD9A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8835F2-B03C-4CA1-B8E8-19E6946978FA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02DE71C-9E8A-4CD7-8918-61B4C5A1C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412939-1E33-462F-B333-02A219807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0E9F98D-4D93-4E5D-BAF1-0474BD733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4C7AB-AA14-410A-B83D-B498F7634270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5999AA3-5299-4109-AD60-F488E4709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4DCFDC0-33B4-4094-99F2-DAA244B4D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5CBDAF-1477-4ECE-8B38-F2E6643AF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BE7A3-3FD4-4346-ABC6-A522E38314B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080EED-466B-4498-B6C2-A51C89DC7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283A863-D038-4171-BA11-FB25312CE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6B16296-4972-44C9-B519-8332CFA94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B8391-012C-4EE7-B7A5-89E3A5597D60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8670389-8EEB-4CCB-ACE3-1D99729F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CCA5C74-B813-42F3-8FD6-7E4115B41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37436-A8F0-4010-A150-B2CDCF172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9DECC4-18B4-41A4-B805-3C3F4A0FC65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7FB29C-4CE6-4FAD-B4C2-089CEF5FE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0E3EBA7-1784-4495-89F3-0967145B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41792B-ED8D-4D3E-8764-4054D2890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414C6-0070-4D00-B552-F65E3923B11B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B151227-5D2C-411A-A4A8-CC8F8A5E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125C4B-562B-43F6-8BB4-B35D6D56A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3532FB3-8A48-4A52-A995-ECC1F0124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14B3-22BD-46AF-8900-B80D7BC4D6BC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87EE20-1639-40F5-B809-C9F703CC3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8C65EFC-473C-4797-A0D5-3BE62DA76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A32290-8783-4E17-849D-DE5EFF64B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9231B0-8D63-402B-8210-72765F8E2EDF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6388CB-9D32-4286-879C-A86676A9B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8BED6-AED9-479B-A6AA-0A929D865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23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9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86C0AA-9FF6-434C-A785-7332ECC4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65DCC9-4D5B-4B54-B63D-68ED9AE5F88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BCD847F-E605-43D2-927C-62D913748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623A4F-D593-482A-9DB1-74E98C07A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1578E4-6643-42E9-B2E0-7F5EEED2B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14C7E9-A796-4BB0-B642-E05D2D20B01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8B8D6A4-59AC-4C1F-A071-3E136AE45E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96AA06-362B-45B8-8A4B-790A4EB7E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3D4F3-B73F-48F9-9045-53F8BF69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3C47A-9C4F-41F6-A059-4C00BD603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606D8-862B-4906-8838-82358131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7053-65A1-42FB-86F8-065E06183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911D4-2CE3-498C-9ADA-C508CB53F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3D6D2-5B0B-4BA7-8700-97E2FEC9C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6FC20-99A0-4A94-BC7B-957F112D0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EDE0-0775-456A-9B81-1BCEEB4B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1444F-2506-41D9-903E-FA0906096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629D3-055D-48BA-A3D9-6E616CCE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51CC0F-B50F-48AE-80DF-F38F06BD0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C5CC-58C2-4B36-9C54-5D2E14EA1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9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C94D0-73EE-49C8-AAFA-DA61CD2F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5C81C-5A4A-4EEB-B279-DBA772B0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83C1D-FEED-432B-82AE-9190C077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63CC-5673-468E-A03C-567AFD59F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10CF4E-63F8-4C94-B8C1-645EEF1C2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57A5B8-BF4E-44BE-94ED-11481BFE9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4F3D5-35EA-4745-968A-E59A7DB19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127-E757-4C14-98F9-E7F7210F7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0625F-6554-43BB-9965-35DD41FF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AF39-7653-4493-B908-A5029D21A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18EEA-4898-43E5-81EA-E865B3919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E92D-9B1D-44D2-8B9D-E48FD1FDE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98057A-2492-4B00-AE92-7594B5AE2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6E22B-F4EE-4BFF-BD85-2934FD487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C190D-22C4-41F7-97A5-626764E23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71DC-0D52-4250-B252-AB01B5C52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AB3757-F6E8-4D91-B438-830DC3DD5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B66C4E-7F52-4AC1-9389-2139B790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5CFCB-2171-434B-97CD-A4CCFD3B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80A5-5086-4647-8022-55ED3153E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74A04-D3BC-42C7-B3CB-97AB5838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9F41C-59F4-4783-82F6-5BDC1F06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1047E-1652-460F-90AE-3982EBEFE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B62-2794-49C7-B53E-3A2485D78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5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F38D1-75A2-498C-9454-A9B8BB59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36F11-B33C-4E4A-8C4E-11392DD60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6AC3F-1C9D-4413-9EF4-DC617FDAA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A029-8A36-41BD-85A4-3B28C4A2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1E56E-5BD7-4932-9717-989447D8C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BC897-DA78-4CDA-971D-038E40BC8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D1A3F-EB1A-4814-84AB-2380BEF7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5C1-A6C5-4C0D-A601-C480E9048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0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3DE7B-02E3-44DE-891E-63E89701F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AD6AFF-EE24-4ED3-A958-980EE5E90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292AD9-56DD-46B0-B71A-B50EA15A58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96C338-F21F-4664-8546-51855B678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F8AB13-F8B3-4125-9D12-0D292E1F2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46A9BA4-3602-4FE8-B2F5-D1808510B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customXml" Target="../ink/ink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customXml" Target="../ink/ink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8404D6-8023-44C4-8F86-B43BB18C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A5C46-EE5E-4E0A-8501-DAF41F07EF5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9D4D1BF-2693-47B8-A220-01BEFC26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6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7: Examples, MARS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9C5AAEA-C980-4203-BC51-71AE0C7EB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40C97D1-B99B-4A7B-A341-222133E0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7832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BF77D9A-BB1E-8C13-127F-49A7495EA2D3}"/>
                  </a:ext>
                </a:extLst>
              </p14:cNvPr>
              <p14:cNvContentPartPr/>
              <p14:nvPr/>
            </p14:nvContentPartPr>
            <p14:xfrm>
              <a:off x="2795760" y="3035160"/>
              <a:ext cx="5649840" cy="981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BF77D9A-BB1E-8C13-127F-49A7495EA2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6400" y="3025800"/>
                <a:ext cx="5668560" cy="100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5BAC9-1EB2-4421-BADA-3EC9E6A5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A9A40-BC35-41A9-8F22-91E64307067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8B59DC7-D367-4B74-99BE-D52CEC455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41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Linker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F4BACC6-E171-485B-A636-974FD378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F4C1EA1-408C-45C2-9EA2-C726AEC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22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Stitches different object files into a single executable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patch internal and external references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determine addresses of data and instruction labels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organize code and data modules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Some libraries (DLLs) are dynamically linked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executable points to dummy routines – these dummy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routines call the dynamic linker-loader so they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update the executable to jump to the correct routine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38961F1-43D3-4593-80C5-6DABE2D9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942F8-E675-48E4-8E06-1A896A0CFB2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0A99FC5-5151-4A89-8DC9-89CEF2E5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93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Example – Sort in C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133)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F8FC0898-9C0E-4F3C-AF27-D921FE879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104ABBD-CA49-42D2-BB7A-B926A2E5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53147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Allocate registers to program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Produce code for the program body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Preserve registers across procedure invocations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E66D5EA8-FB37-49EE-9ECE-E49CD637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9283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sort (int v[ ], 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i, j;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ED9C0229-CCB2-458C-9AD9-29FC5A18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0"/>
            <a:ext cx="2677271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 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77C7DE-F517-39BD-B0B4-9AF4E0EC812D}"/>
                  </a:ext>
                </a:extLst>
              </p14:cNvPr>
              <p14:cNvContentPartPr/>
              <p14:nvPr/>
            </p14:nvContentPartPr>
            <p14:xfrm>
              <a:off x="1538640" y="676800"/>
              <a:ext cx="7192080" cy="368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77C7DE-F517-39BD-B0B4-9AF4E0EC81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9280" y="667440"/>
                <a:ext cx="7210800" cy="370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DA3F70B-1705-420E-863A-24750962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F1A33-9E99-4D0E-9259-D9FCC6D1912D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4008B9-A589-4244-9123-57F36BE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60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swap Procedure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3C0C7FA-1340-4252-B521-F78161514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AEE0DF3-CBD3-44CD-BB07-80380575D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69031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$a0 and $a1 for the two arguments, $t0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temp variable – no need for saves and restores as we’re not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$s0-$s7 and this is a leaf procedure (won’t need to re-use $a0 and $a1)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swap: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$t1, $a1,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add   $t1, $a0, $t1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0($t1)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4($t1)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0($t1)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4($t1)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$ra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F7EE4498-978B-4E97-AF92-3771BCD84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619563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53644F-8A51-F114-1667-77F278B32575}"/>
                  </a:ext>
                </a:extLst>
              </p14:cNvPr>
              <p14:cNvContentPartPr/>
              <p14:nvPr/>
            </p14:nvContentPartPr>
            <p14:xfrm>
              <a:off x="419400" y="149040"/>
              <a:ext cx="8640360" cy="655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53644F-8A51-F114-1667-77F278B325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040" y="139680"/>
                <a:ext cx="8659080" cy="657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DAB973D-8EEA-4D80-832C-1DB3B2A1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0470-BCAF-4B50-8AB7-BEDF6601860E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4E6C40A-1EFF-4B63-A540-C4162A5B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CD6AA77-B28B-475D-83F6-F47616811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6C05491C-04C8-46D2-AF49-94971C79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48025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arguments v and n use $a0 and $a1, i and j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 and $s1; must save $a0 and $a1 before calling the leaf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outer for loop looks like this: (note the use of pseudo-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move   $s0, $zero  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loopbody1: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$s0, $a1, exit1  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exit1: 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1DF59BF-2B05-464A-A759-06A6E12E1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95943C-45E1-D98F-AD78-C2368361515D}"/>
                  </a:ext>
                </a:extLst>
              </p14:cNvPr>
              <p14:cNvContentPartPr/>
              <p14:nvPr/>
            </p14:nvContentPartPr>
            <p14:xfrm>
              <a:off x="673920" y="1756800"/>
              <a:ext cx="6807600" cy="396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95943C-45E1-D98F-AD78-C236836151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560" y="1747440"/>
                <a:ext cx="6826320" cy="398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DEB0984-AECB-4C52-BA22-F0027308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81E0B-B7C5-47F7-AF06-AC3330B678EE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239B83E-7E48-47F0-BA74-1A0A0FB4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1F18DDF-CA25-4E59-BD5F-37C032A22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3FA61D5-4551-4195-A3BC-E83C74E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33835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inner for loop looks like this: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$s0, -1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$s1, $zero, exit2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$t1,  $s1,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   $t2, $a0,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$t3, 0($t2)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$t4, 4($t2)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ble       $t3, $t4, exit2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$s1,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exit2: 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E37F5E86-6F6C-4D8A-9D4F-4599078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4B4556-2CDC-BB08-4C9E-7B64CB7BA8F1}"/>
                  </a:ext>
                </a:extLst>
              </p14:cNvPr>
              <p14:cNvContentPartPr/>
              <p14:nvPr/>
            </p14:nvContentPartPr>
            <p14:xfrm>
              <a:off x="146880" y="1690920"/>
              <a:ext cx="8028000" cy="442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4B4556-2CDC-BB08-4C9E-7B64CB7BA8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520" y="1681560"/>
                <a:ext cx="8046720" cy="443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7E30F9-9EDC-497A-8F69-A5735A16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2D46D-B7C2-4276-946E-77D2B234EE57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C5EB55-8D1F-4A6D-8032-6288B3C4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B1E2F6-4853-4677-A837-EEC514F9F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8927C7E-F285-422E-806E-D5D3F97B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828726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we repeatedly call “swap” with $a0 and $a1, we begin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“sort” by copying its arguments into $s2 and $s3 – must update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rest of the code in “sort” to use $s2 and $s3 instead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$a0 and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save $ra at the start of “sort” because it will get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over-written when we call “swap”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also save $s0-$s3 so we don’t overwrite something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belongs to the procedure that called “sort”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3F24AE-D55B-DB37-8D5C-260E7E1BBB2E}"/>
                  </a:ext>
                </a:extLst>
              </p14:cNvPr>
              <p14:cNvContentPartPr/>
              <p14:nvPr/>
            </p14:nvContentPartPr>
            <p14:xfrm>
              <a:off x="5320440" y="2144520"/>
              <a:ext cx="1384560" cy="3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3F24AE-D55B-DB37-8D5C-260E7E1BBB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11080" y="2135160"/>
                <a:ext cx="1403280" cy="5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756E887-7C94-4017-9357-BF6E88A5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5134-30A5-416F-9E92-EF380AEA41D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4CDB9D2-210B-47EB-A09F-78A2B581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1ACA6EAC-6E35-4205-8A42-B4492A07B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C9883FE-F540-4785-A62E-CD549103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637039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sort:    addi     $sp, $sp, -20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$ra, 16($sp)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$s3, 12($sp)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$s2,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$s1,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$s2,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$s3,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$a0, $s2        # the inner loop body starts here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$a1,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jal         swap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exit1: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addi       $sp, $sp,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jr            $ra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660D8DF9-55BD-4499-8715-B8E499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345549" cy="40011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lines of C code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35 lines of assembly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F5825B-41DA-2449-F7A4-FEC34E18C11D}"/>
                  </a:ext>
                </a:extLst>
              </p14:cNvPr>
              <p14:cNvContentPartPr/>
              <p14:nvPr/>
            </p14:nvContentPartPr>
            <p14:xfrm>
              <a:off x="539280" y="1271880"/>
              <a:ext cx="5891400" cy="553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F5825B-41DA-2449-F7A4-FEC34E18C1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920" y="1262520"/>
                <a:ext cx="5910120" cy="555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ED459D-D6F7-4B22-8A32-F8FDF22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D55A-97F2-4B70-89E2-1A680083B3D4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4DA0D6-37B5-449E-BB68-1B4AA67A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79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ED7D4E-454C-42BB-8347-0C104C1F6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1B3CBAF3-A190-4CD3-8464-CFB1F4BB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909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is a simulator that reads in an assembly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models its behavior on a MIPS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a “MIPS add instruction” will eventually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converted to an add instruction for the host computer’s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– this translation happens under the hood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programmer’s task, it accepts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pseudo-instructions, large constants, constants in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decimal/hex formats, labels,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simulator allows us to inspect register/memory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values to confirm that our program is behaving correctly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CEB6-5A48-474C-9DA8-69698E2F07E6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91654EF-B8EB-480F-9398-B2C1CB73D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B346C52-4B45-4A71-BDC6-B18A8A8D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E8BCDC-8E06-46D5-B2FB-0118957B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Directives, labels, global pointers, system calls</a:t>
            </a:r>
          </a:p>
        </p:txBody>
      </p:sp>
      <p:pic>
        <p:nvPicPr>
          <p:cNvPr id="32774" name="Picture 7" descr="welcome screen.JPG">
            <a:extLst>
              <a:ext uri="{FF2B5EF4-FFF2-40B4-BE49-F238E27FC236}">
                <a16:creationId xmlns:a16="http://schemas.microsoft.com/office/drawing/2014/main" id="{E1668A8D-8629-4E84-8EC3-133C3FE5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7770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DCAB4A-D278-1A5F-C60B-039E2A8E4610}"/>
                  </a:ext>
                </a:extLst>
              </p14:cNvPr>
              <p14:cNvContentPartPr/>
              <p14:nvPr/>
            </p14:nvContentPartPr>
            <p14:xfrm>
              <a:off x="816480" y="413640"/>
              <a:ext cx="8335800" cy="420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DCAB4A-D278-1A5F-C60B-039E2A8E46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7120" y="404280"/>
                <a:ext cx="8354520" cy="422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DAEC8-96C4-48C1-B789-40FF1091CB6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307B04-E41A-47E3-9080-22DD0E31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74F6BC1-8B52-4945-8749-522425E47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821" name="Picture 2" descr="https://lh4.googleusercontent.com/sv4gAHJIFB11aFIoVJUv-7ZtaXMc-xr00DI50xT1dG_tXiDPVG5oODJMUfg0Q5gvVlaPnDK7J-gCE45dssO90nWxVM0JQBLE6DhTR19amnq65BCMikNq_dVt2dTgs53gBvvsYj0">
            <a:extLst>
              <a:ext uri="{FF2B5EF4-FFF2-40B4-BE49-F238E27FC236}">
                <a16:creationId xmlns:a16="http://schemas.microsoft.com/office/drawing/2014/main" id="{B9502BF2-D280-40D8-9560-CDF67418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257300"/>
            <a:ext cx="13700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ttps://lh3.googleusercontent.com/p13W2DRIOJ6Edswn9E-JuCrcBWAZoDXoiNS7cIFDT_vH0-QUFzGKd0HqnlNdYZwNhXcst4IZqe2eI2yBd9iy86PY_gX4GZ5hq86KmO7RwXq4yR4ZgZJ_9rCEYV7eLzLwW5TXgMM">
            <a:extLst>
              <a:ext uri="{FF2B5EF4-FFF2-40B4-BE49-F238E27FC236}">
                <a16:creationId xmlns:a16="http://schemas.microsoft.com/office/drawing/2014/main" id="{5DC598C9-9853-481A-A39A-0344675C6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223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https://lh4.googleusercontent.com/4pQnSDLd4tgZth7wccTqAmqsQ-nvRBUii-Di8GaVWAfw76Mm_lI432ngNCKnhlFekuGODRpd8G3SbncCC1UUk5UZArP_8ZDFEWT7mcbu9ZjMgyecf6jTl93JML8F7uWoDGXm7eM">
            <a:extLst>
              <a:ext uri="{FF2B5EF4-FFF2-40B4-BE49-F238E27FC236}">
                <a16:creationId xmlns:a16="http://schemas.microsoft.com/office/drawing/2014/main" id="{2397DE12-F3C4-4B03-AF90-FEB03F56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60663"/>
            <a:ext cx="85217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2" descr="https://lh4.googleusercontent.com/eW1sz1aj1FJGMSFuGowl4Ko880XWXl4H6Af6GHErytRxcGhwIa1eMrfyr20vgzX57MeDE7nIp0m5vcYbH9U1EIJnCpDVOoVvWVyrhrDZPpygxt3eqVBQ8-em0sbj91hhxyqqNNI">
            <a:extLst>
              <a:ext uri="{FF2B5EF4-FFF2-40B4-BE49-F238E27FC236}">
                <a16:creationId xmlns:a16="http://schemas.microsoft.com/office/drawing/2014/main" id="{FBC3FBCD-820D-4299-AE2E-BD435D584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60925"/>
            <a:ext cx="81121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22A6685-2229-E413-6B21-A68333D62B94}"/>
                  </a:ext>
                </a:extLst>
              </p14:cNvPr>
              <p14:cNvContentPartPr/>
              <p14:nvPr/>
            </p14:nvContentPartPr>
            <p14:xfrm>
              <a:off x="657720" y="147600"/>
              <a:ext cx="8423640" cy="523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22A6685-2229-E413-6B21-A68333D62B9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8360" y="138240"/>
                <a:ext cx="8442360" cy="525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D64772-E2AA-4FB5-1EAB-79C9DA62B81C}"/>
                  </a:ext>
                </a:extLst>
              </p14:cNvPr>
              <p14:cNvContentPartPr/>
              <p14:nvPr/>
            </p14:nvContentPartPr>
            <p14:xfrm>
              <a:off x="1002600" y="1312200"/>
              <a:ext cx="8034480" cy="519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D64772-E2AA-4FB5-1EAB-79C9DA62B8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3240" y="1302840"/>
                <a:ext cx="8053200" cy="521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529C-0B55-4B02-98D8-6C1195098EF9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FFA9048-E513-4907-810D-28A015FA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761EF5E2-AA41-4205-A63F-996FD865F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C0156A0D-8ACC-4D39-8947-8B245BDC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10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google doc on the class webpage for details!</a:t>
            </a:r>
          </a:p>
        </p:txBody>
      </p:sp>
      <p:pic>
        <p:nvPicPr>
          <p:cNvPr id="36870" name="Picture 2" descr="https://lh4.googleusercontent.com/_CTw1FiWgGi1aXCO_qp5TbuWHu9lJt_-h5eVXrfeuOMfCpvpXcpwh2oeRp_vE0boQ2lihNFKKcpsMrKQODeHfRNtkL_pAhz2hSqXFzLag_I95QQkjkLIrIrrI3q1rYP9qtjo0As">
            <a:extLst>
              <a:ext uri="{FF2B5EF4-FFF2-40B4-BE49-F238E27FC236}">
                <a16:creationId xmlns:a16="http://schemas.microsoft.com/office/drawing/2014/main" id="{1758322B-564E-4F51-8EDB-223D1D00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209800"/>
            <a:ext cx="4386263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3DF5AC-83CD-0C5B-FBD4-62A3805C6173}"/>
                  </a:ext>
                </a:extLst>
              </p14:cNvPr>
              <p14:cNvContentPartPr/>
              <p14:nvPr/>
            </p14:nvContentPartPr>
            <p14:xfrm>
              <a:off x="6571800" y="4473360"/>
              <a:ext cx="551880" cy="53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3DF5AC-83CD-0C5B-FBD4-62A3805C61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62440" y="4464000"/>
                <a:ext cx="570600" cy="557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1197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898DD7-6C18-9CE2-D390-D5B0658F40E3}"/>
                  </a:ext>
                </a:extLst>
              </p14:cNvPr>
              <p14:cNvContentPartPr/>
              <p14:nvPr/>
            </p14:nvContentPartPr>
            <p14:xfrm>
              <a:off x="140040" y="128520"/>
              <a:ext cx="8920080" cy="650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898DD7-6C18-9CE2-D390-D5B0658F40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680" y="119160"/>
                <a:ext cx="8938800" cy="652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719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947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 ($a0 &lt; 1)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  …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$t0, $a0, 1                   # if $a0 &lt; 1, set $t0 = 1, else $t0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$zero,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D59ECF-C337-7B5A-6293-381824F90176}"/>
              </a:ext>
            </a:extLst>
          </p:cNvPr>
          <p:cNvSpPr txBox="1"/>
          <p:nvPr/>
        </p:nvSpPr>
        <p:spPr>
          <a:xfrm>
            <a:off x="4038600" y="1828800"/>
            <a:ext cx="4306738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Easier to implement with pseudo-instructions like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D4D8EEF-1545-F8D0-8B53-825133D0E4F7}"/>
                  </a:ext>
                </a:extLst>
              </p14:cNvPr>
              <p14:cNvContentPartPr/>
              <p14:nvPr/>
            </p14:nvContentPartPr>
            <p14:xfrm>
              <a:off x="92880" y="164880"/>
              <a:ext cx="8845920" cy="6504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D4D8EEF-1545-F8D0-8B53-825133D0E4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520" y="155520"/>
                <a:ext cx="8864640" cy="652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903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F94FB8-89E8-4DB8-8DC4-4A0DD0BA3E41}"/>
                  </a:ext>
                </a:extLst>
              </p14:cNvPr>
              <p14:cNvContentPartPr/>
              <p14:nvPr/>
            </p14:nvContentPartPr>
            <p14:xfrm>
              <a:off x="653400" y="107280"/>
              <a:ext cx="8387640" cy="596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F94FB8-89E8-4DB8-8DC4-4A0DD0BA3E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0" y="97920"/>
                <a:ext cx="8406360" cy="597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D35FC8-F49B-4F88-32D8-E5C0EE07F1C4}"/>
                  </a:ext>
                </a:extLst>
              </p14:cNvPr>
              <p14:cNvContentPartPr/>
              <p14:nvPr/>
            </p14:nvContentPartPr>
            <p14:xfrm>
              <a:off x="95760" y="13680"/>
              <a:ext cx="8971920" cy="676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D35FC8-F49B-4F88-32D8-E5C0EE07F1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00" y="4320"/>
                <a:ext cx="8990640" cy="678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EF81E7-269F-1D10-669F-7AA430AD41DB}"/>
                  </a:ext>
                </a:extLst>
              </p14:cNvPr>
              <p14:cNvContentPartPr/>
              <p14:nvPr/>
            </p14:nvContentPartPr>
            <p14:xfrm>
              <a:off x="851040" y="1800"/>
              <a:ext cx="8076960" cy="4309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EF81E7-269F-1D10-669F-7AA430AD41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1680" y="-7560"/>
                <a:ext cx="8095680" cy="432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See green sheet!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D471F7-AC39-C28C-D8A7-B5CAF5DF19C8}"/>
                  </a:ext>
                </a:extLst>
              </p14:cNvPr>
              <p14:cNvContentPartPr/>
              <p14:nvPr/>
            </p14:nvContentPartPr>
            <p14:xfrm>
              <a:off x="808920" y="257400"/>
              <a:ext cx="8380080" cy="613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D471F7-AC39-C28C-D8A7-B5CAF5DF19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9560" y="248040"/>
                <a:ext cx="8398800" cy="615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E9948BB-9A34-4B09-BCC9-4614867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4634-23BC-4DEC-908D-314AEDB12969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F15F1A9-63A8-4740-AB71-50525F79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05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 Program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CD82688-D711-4A38-9D2B-8842DA3EB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D969B0F-B0D1-421C-B816-502CB19D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 Program</a:t>
            </a:r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A79605F3-3578-44E0-823E-F3927727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3048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language program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62F5A0AC-955D-4C01-B511-4FE9EEE4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100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machine language module</a:t>
            </a:r>
          </a:p>
        </p:txBody>
      </p:sp>
      <p:sp>
        <p:nvSpPr>
          <p:cNvPr id="12296" name="Rectangle 11">
            <a:extLst>
              <a:ext uri="{FF2B5EF4-FFF2-40B4-BE49-F238E27FC236}">
                <a16:creationId xmlns:a16="http://schemas.microsoft.com/office/drawing/2014/main" id="{4DBEB70D-6385-41DD-9275-5ECE023F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441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library routine (machine language)</a:t>
            </a:r>
          </a:p>
        </p:txBody>
      </p:sp>
      <p:sp>
        <p:nvSpPr>
          <p:cNvPr id="12297" name="Rectangle 12">
            <a:extLst>
              <a:ext uri="{FF2B5EF4-FFF2-40B4-BE49-F238E27FC236}">
                <a16:creationId xmlns:a16="http://schemas.microsoft.com/office/drawing/2014/main" id="{F7C30894-CD11-4C91-B244-A38D188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Executable: machine language program</a:t>
            </a:r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AFCB8EDF-43A2-4AF2-B38F-38D9F8D5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248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299" name="Oval 14">
            <a:extLst>
              <a:ext uri="{FF2B5EF4-FFF2-40B4-BE49-F238E27FC236}">
                <a16:creationId xmlns:a16="http://schemas.microsoft.com/office/drawing/2014/main" id="{DC728657-54D2-47AF-B32F-F81EC773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61CE4D34-FB5F-4F1E-A30D-AA394CFD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E0778858-D3A4-4E2B-A496-680048D98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Linker</a:t>
            </a:r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4B28F415-0352-4256-8B25-267C6CEFF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6388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Loader</a:t>
            </a: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992C4F82-3A5F-4050-93B6-5E6ED8C5D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75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211E428D-23A9-4E94-AE1B-E92A835B4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789ECB1A-E8E9-480E-BD49-0C224B13C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D6AEECEC-3EC3-4D78-81E7-9407D8E6C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657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id="{42DA22F7-16EA-4DD2-B1D0-AD31F58C3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Line 24">
            <a:extLst>
              <a:ext uri="{FF2B5EF4-FFF2-40B4-BE49-F238E27FC236}">
                <a16:creationId xmlns:a16="http://schemas.microsoft.com/office/drawing/2014/main" id="{778D77C9-0EA0-4427-AAA4-14E6D46DA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Line 25">
            <a:extLst>
              <a:ext uri="{FF2B5EF4-FFF2-40B4-BE49-F238E27FC236}">
                <a16:creationId xmlns:a16="http://schemas.microsoft.com/office/drawing/2014/main" id="{3B3E409E-FC3D-4D62-86CA-1B5DF0F07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0" name="Line 26">
            <a:extLst>
              <a:ext uri="{FF2B5EF4-FFF2-40B4-BE49-F238E27FC236}">
                <a16:creationId xmlns:a16="http://schemas.microsoft.com/office/drawing/2014/main" id="{09EE936D-CC3D-4DC9-B64F-757D37CE1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1" name="Line 27">
            <a:extLst>
              <a:ext uri="{FF2B5EF4-FFF2-40B4-BE49-F238E27FC236}">
                <a16:creationId xmlns:a16="http://schemas.microsoft.com/office/drawing/2014/main" id="{FEAADB9B-8846-4B3B-B538-FBE6F38BB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2" name="Text Box 28">
            <a:extLst>
              <a:ext uri="{FF2B5EF4-FFF2-40B4-BE49-F238E27FC236}">
                <a16:creationId xmlns:a16="http://schemas.microsoft.com/office/drawing/2014/main" id="{F6749A51-8F5D-4945-8665-7376CC12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1306513"/>
            <a:ext cx="4683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</a:p>
        </p:txBody>
      </p:sp>
      <p:sp>
        <p:nvSpPr>
          <p:cNvPr id="12313" name="Text Box 29">
            <a:extLst>
              <a:ext uri="{FF2B5EF4-FFF2-40B4-BE49-F238E27FC236}">
                <a16:creationId xmlns:a16="http://schemas.microsoft.com/office/drawing/2014/main" id="{D99DA628-918F-4913-8E35-0244C6F8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4603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x.s</a:t>
            </a:r>
          </a:p>
        </p:txBody>
      </p:sp>
      <p:sp>
        <p:nvSpPr>
          <p:cNvPr id="12314" name="Text Box 30">
            <a:extLst>
              <a:ext uri="{FF2B5EF4-FFF2-40B4-BE49-F238E27FC236}">
                <a16:creationId xmlns:a16="http://schemas.microsoft.com/office/drawing/2014/main" id="{9EEEA1B4-E58C-4199-BC85-23B3A1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</a:p>
        </p:txBody>
      </p:sp>
      <p:sp>
        <p:nvSpPr>
          <p:cNvPr id="12315" name="Text Box 31">
            <a:extLst>
              <a:ext uri="{FF2B5EF4-FFF2-40B4-BE49-F238E27FC236}">
                <a16:creationId xmlns:a16="http://schemas.microsoft.com/office/drawing/2014/main" id="{9E3B4FE4-7A02-4EC4-84E6-EA08DAC9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1015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x.a, x.so</a:t>
            </a:r>
          </a:p>
        </p:txBody>
      </p:sp>
      <p:sp>
        <p:nvSpPr>
          <p:cNvPr id="12316" name="Text Box 32">
            <a:extLst>
              <a:ext uri="{FF2B5EF4-FFF2-40B4-BE49-F238E27FC236}">
                <a16:creationId xmlns:a16="http://schemas.microsoft.com/office/drawing/2014/main" id="{0DDBC098-A39C-4CC4-B5FE-071C000EA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a.out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411CB4-0939-8640-BBEF-2ED6E6C45F1F}"/>
                  </a:ext>
                </a:extLst>
              </p14:cNvPr>
              <p14:cNvContentPartPr/>
              <p14:nvPr/>
            </p14:nvContentPartPr>
            <p14:xfrm>
              <a:off x="792000" y="1820880"/>
              <a:ext cx="3153600" cy="2511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411CB4-0939-8640-BBEF-2ED6E6C45F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640" y="1811520"/>
                <a:ext cx="3172320" cy="253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F54D7D9-2B0A-45B0-839E-FF54E597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9B540-EB2E-4129-ABBE-C8F2BFD76D6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BD5922D-D49F-4B82-B09D-2DF5DCF2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Assembler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D941381-A9B2-48AA-B752-C461574A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A9FFC5F-56B7-4487-923D-D5BEEF9F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83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pseudo-instructions into actual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instructions – pseudo-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make it easier to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assembly – examples: “move”, “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”, 32-bit immediate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operands, labels, etc.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assembly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into machine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object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is created for each C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– compute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actual values for instruction labels – maintain info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external references and debugging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49476</TotalTime>
  <Words>2206</Words>
  <Application>Microsoft Office PowerPoint</Application>
  <PresentationFormat>On-screen Show (4:3)</PresentationFormat>
  <Paragraphs>349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272</cp:revision>
  <dcterms:created xsi:type="dcterms:W3CDTF">2002-09-20T18:19:18Z</dcterms:created>
  <dcterms:modified xsi:type="dcterms:W3CDTF">2024-01-30T19:11:13Z</dcterms:modified>
</cp:coreProperties>
</file>