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3" r:id="rId2"/>
    <p:sldId id="583" r:id="rId3"/>
    <p:sldId id="613" r:id="rId4"/>
    <p:sldId id="606" r:id="rId5"/>
    <p:sldId id="607" r:id="rId6"/>
    <p:sldId id="608" r:id="rId7"/>
    <p:sldId id="609" r:id="rId8"/>
    <p:sldId id="610" r:id="rId9"/>
    <p:sldId id="584" r:id="rId10"/>
    <p:sldId id="611" r:id="rId11"/>
    <p:sldId id="612" r:id="rId12"/>
    <p:sldId id="601" r:id="rId1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987E2A-2CD9-4033-A4D3-609DFC2B4FC8}" v="4" dt="2024-01-25T19:10:41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99" autoAdjust="0"/>
    <p:restoredTop sz="94404" autoAdjust="0"/>
  </p:normalViewPr>
  <p:slideViewPr>
    <p:cSldViewPr>
      <p:cViewPr varScale="1">
        <p:scale>
          <a:sx n="74" d="100"/>
          <a:sy n="74" d="100"/>
        </p:scale>
        <p:origin x="8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6772E3BF-42C2-4162-8C2B-5834C47B1E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56ED9CA-29E0-4EB3-9000-BDCF3A1C084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F389586C-E027-436F-9391-61362D57E4B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3DE9636E-2CDA-4B87-BE5F-872ABE9C3FF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969EC0-3613-4D8B-A50C-910A34A1C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7:46:42.67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1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1-25T18:27:34.843"/>
    </inkml:context>
  </inkml:definitions>
  <inkml:trace contextRef="#ctx0" brushRef="#br0">12602 4937 652 0,'0'-7'115'0,"-3"-1"115"16,-1 0-17-16,2 1-58 0,2-1-18 0,5 1-41 0,-1 6-4 0,6 2 8 0,-4 3-2 0,4 18-7 0,1 1-5 15,-3 20-27-15,4 10-5 0,4 20-16 16,0 7-8-16,3 20-13 15,3 10-8-15,-2 21-5 16,1 0-4-16,-9-3 3 16,3-10 2-16,-6-19 0 15,-4-9 1-15,0-22 1 16,-5-8 1-16,-2-22 2 16,2-13-1-16,3-19-26 15,2-9-48-15,0-24-169 16,-1-12-225-16,6-24 251 15</inkml:trace>
  <inkml:trace contextRef="#ctx0" brushRef="#br0" timeOffset="487.06">13128 5526 1058 0,'0'0'113'0,"-7"-4"-10"15,3 2 84-15,1 2-18 0,-2 5-13 0,0 22-50 0,2 12-29 0,-2 30-44 0,4 7-14 0,1 14-13 0,6-3-3 16,8-10-3-16,8-8 0 0,8-26 0 0,2-10 0 0,1-27 5 0,-3-6 8 0,-5-17 19 15,-1-11 9-15,-1-24 2 0,0-10-3 16,2-7-23-16,2 1-10 0,1 13-9 16,0 15-8-16,5 29 6 15,-3 16 1-15,7 33 3 16,-9 6 3-16,8 3 1 16,-4-4-1-16,1-16 0 15,2-10 0-15,-10-15 19 16,0-6 23-16,-9-19 37 15,-2-7 14-15,-3-16-4 16,-1-11-19-16,-2-9-24 16,0-10-12-16,-7-14-6 15,-2 1-3-15,-6 0-20 0,3 10-5 0,0 21-13 32,4 17-5-32,-1 27-73 15,-2 8-67-15,3 23-249 0,8 10 218 16</inkml:trace>
  <inkml:trace contextRef="#ctx0" brushRef="#br0" timeOffset="1736.17">13211 7255 552 0,'4'-8'165'16,"-3"2"148"-16,-1-5-102 0,-5 3-38 0,1 1-63 0,-1-1-25 0,-11 2-31 0,0 0-4 16,-7 6-5-16,-6 5-3 15,1 2-4-15,-5 4-7 16,3 8-10-1,-5 0-3-15,-3 5-12 16,5 1-4-16,2 0-3 0,4-1-3 16,20-2-3-16,3-1 3 15,12 2 6-15,6-4 5 16,16 3 8-16,3 0-2 16,5-4 0-16,1 4-1 0,-6 0 2 15,-3-2-1-15,-6 6 0 16,-5 0 19-16,-8 8 9 15,-8 2 6-15,-16 5 0 16,-7 8-18-16,-15-5-10 16,-4-2-6-16,-12 1 4 15,-2-10-3-15,-21-1-4 16,-2-7-11-16,6-11-47 16,6-9-22-16,26-5-65 0,11 5-50 15,25-10-220 1,12 3 239-16</inkml:trace>
  <inkml:trace contextRef="#ctx0" brushRef="#br0" timeOffset="2222.14">13481 7308 1392 0,'-8'-4'141'0,"-4"4"94"0,-7 4-131 0,6 11-14 0,-4 22-63 0,6 15-15 0,8 21-15 0,1 11 1 15,16-2-1-15,8-5 1 0,16-19-3 16,5-10 1-16,-9-22 2 16,-4-10 2-16,-3-16 9 15,-5-9 6 1,-1-23 14-16,-1-6 6 0,-6-14 2 15,1-1-5 1,0 10-13-16,3 8-12 0,-1 31-11 16,7 16-2-1,4 32-1-15,9 15 4 16,5 9 3-16,5-10 1 16,5-17 1-16,7-13-1 0,-4-25 36 15,3-15 31-15,-12-15 47 16,-8-11 13-16,-19-17-11 15,-11-3-25-15,-8-17-45 16,-5-3-12-16,-15-12-22 16,5-2-7-16,-10-2-7 0,-3-3-18 15,14 15-92 1,-4 10-74-16,23 15 94 16</inkml:trace>
  <inkml:trace contextRef="#ctx0" brushRef="#br0" timeOffset="43679.1">12221 9942 538 0,'4'-13'110'16,"0"4"101"-16,-3-2-33 0,-1 0-60 0,-1 3-20 0,-3 2-24 0,1-1-6 0,2 1 1 15,-1 3 4-15,0-5 10 16,2 8 5-16,-1 0 4 0,-10-2-3 0,11 6-16 15,-8 2-6 1,3 0-13-16,7 8-9 16,-12-6 0-1,6 3-8-15,2 2-10 0,-9-8 0 16,13 6-11-16,-2 3-7 16,0-2-3-16,0 0 0 15,0-3-1-15,1-4 4 16,1-1 3-16,4 1 0 0,-4-3 0 31,-2-2-2-31,0 0-4 0,4 4 2 0,3-2 0 16,-6 0-1-16,-1 1 1 15,2 3-3-15,-1-3-3 0,-1 4 0 16,-1 4-1 0,1 1 0-16,-2 6 0 0,2 2-1 15,3 2 1 1,-1 7 0-16,3 2-1 15,-2 10 0-15,-3 16 0 16,0 6 0-16,0 21 1 16,-2 4 0-16,-9 10-1 15,-1-7 2-15,-4-12-1 16,-3-5 0-16,8-20 0 16,1-5-1-16,4-16 0 15,3-2 1-15,5-15-1 16,4-2 0-16,-1-9 0 15,-1 0-1-15,-2-5-15 16,1 0-25-16,-1 0-63 0,-1 0-47 0,-1-2-139 16,3-3-195-1,8 4 283-15</inkml:trace>
  <inkml:trace contextRef="#ctx0" brushRef="#br0" timeOffset="44344.84">12718 10600 460 0,'-4'-16'171'0,"-2"3"145"0,0 7-53 0,-7 3-11 16,-4 4-61-16,-2 4-32 0,-6 11-65 0,3 1-27 0,-2 10-39 0,5 6-13 0,8 11-14 15,3 11-1-15,14 5-3 0,5-3 0 0,13-11 0 0,8-13-1 0,20-20 5 16,11-10 8-16,1-19 32 0,-2-6 16 16,-21-14 17-16,-8-4 2 15,-17-10-27 1,-15-10-13-16,-1 6-19 15,-4 1-6 1,-14 5-1-16,6 9-1 0,-18 1-5 16,-8 6-4-16,-1 20-33 15,1 12-24-15,-2 25-66 16,5 16-49-16,15 22-178 16,4-3 197-16</inkml:trace>
  <inkml:trace contextRef="#ctx0" brushRef="#br0" timeOffset="44701.19">13361 10634 1361 0,'-12'5'109'0,"-6"6"55"0,-4 10-26 0,-3 18-58 0,0 5-30 0,10 10-35 0,3-4-8 0,13 2-7 0,12 0 0 0,15-12 3 0,12-9 5 0,17-21 22 16,1-10 16-16,4-18 31 0,-9-7 16 16,-5-16 4-1,-9-3-3-15,-9-5-13 16,-5 2-12-16,-12 1-3 15,-10 4-5-15,-19 7-13 16,-3 5-9-16,-19 5-22 0,-4 10-7 0,-18 14-44 16,-6 7-27-16,-4 18-79 15,12 12-60-15,17 2-209 16,11-7 231-16</inkml:trace>
  <inkml:trace contextRef="#ctx0" brushRef="#br0" timeOffset="44939.67">13823 10548 1483 0,'0'0'134'0,"0"-4"121"0,0 12-46 0,4 8-36 0,4 8-29 0,3 25-60 16,1-4-21-16,2 29-21 0,-1 13-12 15,-2 22-16 1,0 14-11-16,-6 3-70 0,3-3-61 16,-4-9-250-1,4-13 212-15</inkml:trace>
  <inkml:trace contextRef="#ctx0" brushRef="#br0" timeOffset="45281.97">13909 10732 1264 0,'6'-63'150'0,"7"0"143"0,4 0-73 0,2 6-41 0,3 0-27 0,3 10-43 15,4 3-21-15,10 15-27 0,-1 12-12 0,11 17-19 0,-3 6-3 0,-4 18-12 0,-4 6-4 0,-11 9-2 0,-11 4-1 0,-13 4 3 0,-6 4 0 16,-21 1-2-16,-4 1-6 16,-25-5-15-16,-5-2-10 15,-7-15-30-15,2-6-21 16,8-15-58-1,3-7-38-15,14-14-172 16,0-5 192-16</inkml:trace>
  <inkml:trace contextRef="#ctx0" brushRef="#br0" timeOffset="86682.63">17430 7166 615 0,'8'-12'145'0,"-2"-1"181"0,4 4-75 15,-3 4-26-15,-2 3-20 0,0 9-47 0,-2 2-27 0,0 13-40 0,-1 5-19 0,1 13-27 16,-2 4-9-16,-1 16-16 16,-3 11-7-16,-1 14-10 15,-6 11 0-15,-1 11-1 16,2-7-2-1,4-12 0-15,2-16-9 0,1-26-33 16,2-6-21-16,2-23-54 16,1-8-36-16,6-21-277 15,9-17 267-15</inkml:trace>
  <inkml:trace contextRef="#ctx0" brushRef="#br0" timeOffset="86898.81">17889 6976 1395 0,'14'-18'93'0,"-3"9"80"0,-5 9-3 0,-2 16 4 0,-8 14-15 0,-2 9-53 0,-5 11-28 16,0 7-41-16,0 8-11 16,6 9-16-16,5 6-6 0,0 17-2 15,11-1-1 1,0 2 8-16,2-9-34 15,0-14-72-15,1-14-40 16,-6-17-154-16,-2-15-190 0,-1-14 289 16</inkml:trace>
  <inkml:trace contextRef="#ctx0" brushRef="#br0" timeOffset="87125.07">17543 7476 1170 0,'-42'9'93'0,"7"2"142"0,7-8-111 0,18-3 5 0,15-5 5 0,28-15-33 0,14-5-27 0,21-5-29 16,6-3-14-16,-3 4-52 15,-1 2-68-15,-7 9-348 16,-3 8 280-16</inkml:trace>
  <inkml:trace contextRef="#ctx0" brushRef="#br0" timeOffset="87565.06">18215 7217 1066 0,'-12'14'110'0,"-2"13"214"16,1 6-247-16,2 30-16 0,3 10 3 0,0 17-45 0,10 6-8 0,12-14-10 0,7-13 0 16,13-28-9-16,-2-16 27 0,2-25 48 15,-2-6 25-15,-5-21 49 16,-3-9-18-16,-1-10-34 15,-1-6-21-15,-4 11-36 16,4 6-12-16,3 34-18 16,-3 7-3-16,5 29-6 15,1 12 0-15,2 1-17 16,7-4 2-16,4-19 4 16,6-11 7-16,-3-20 44 15,2-7 18-15,1-17 31 16,-6-9 11-16,-8-12 4 15,0-9-11-15,-7-9-29 16,-9-2-15-16,-8-6-27 16,-2-2-14-16,-14 14-42 0,-2 9-27 0,3 30-93 31,-2 17-87-31,8 21 142 16</inkml:trace>
  <inkml:trace contextRef="#ctx0" brushRef="#br0" timeOffset="88098.33">20075 7024 1551 0,'-7'-1'102'0,"-3"-1"78"0,7-4-47 0,6-5 6 0,7 2-23 0,9-9-41 0,17 10-20 0,14 7-28 16,10 1-13-16,10 8-9 15,-9 4-2-15,2 7-3 16,-6 0 1-16,-6 6 0 16,-9 8 0-16,-20 7 2 15,-14 10 1-15,-30 10 3 16,-17 5 0-16,-20 11-1 16,-12-2-4-16,-3 0-2 0,5-5 0 15,4-7-2-15,18-2-1 0,23-15-1 16,21 0-3-1,31-14 4-15,21-3 2 0,17-15 1 16,12-3 3-16,8-14-5 31,1-7-2-31,8 0-14 16,-4-4-20-16,-5 0-62 16,-14 3-53-16,-29 5-200 0,-18 7 200 15</inkml:trace>
  <inkml:trace contextRef="#ctx0" brushRef="#br0" timeOffset="88376.26">17711 8819 1968 0,'17'-6'31'0,"51"-15"88"0,11-4 6 0,66-3 21 0,24-2-40 0,50 11-54 0,24-2-19 0,20 4-26 0,26-2 2 15,8-3-27-15,4-2-22 0,-12-4-70 0,-21-5-64 0,-3 0-303 16,-11 3 283-16</inkml:trace>
  <inkml:trace contextRef="#ctx0" brushRef="#br0" timeOffset="97869.47">3145 6058 679 0,'-24'0'152'15,"-3"1"113"-15,-7 14-85 0,-9 8-35 0,-6 4-48 0,0 1-9 0,-4 1-32 0,0-7-16 0,-3 2-13 16,-7-6-4 0,-12 6-8-16,1 3-3 0,3 11-8 15,2 9-2-15,11 22-3 16,-1 15-3-16,4 19-3 16,1 13-1-16,7 23-2 15,9 14 1-15,16 17 1 16,9 13 2-16,13 19 4 0,0 2 2 15,10 4 0 1,6 0 1-16,4-17 10 0,5-12 6 16,2-30 18-16,2-25 1 15,19-39-14 1,6-17-7-16,33-35-20 16,19-20-2-16,32-32 7 15,8-12-4-15,16-33-156 16,7-3-286-16,26-36 264 15</inkml:trace>
  <inkml:trace contextRef="#ctx0" brushRef="#br0" timeOffset="98494.69">7583 5955 1142 0,'-2'0'120'0,"-3"3"55"0,-1 4-28 0,-7 4-90 0,1 1-23 0,-3 1-15 0,4 0-11 16,8 4-11-16,5 3-4 15,10 12-2-15,7 3 0 16,18 9 1-16,2 5 0 15,13 0 2-15,5 1 0 0,11 1 1 16,11-4 1-16,9 2 2 16,0 3-4-16,-17 3 26 15,-19 8 6-15,-18 11 9 32,-19 3 6-32,-15 18-22 0,-11 12-4 0,-19 20-7 15,-4 10-3-15,-9 17-4 16,-6 10-1-1,-1 5-22-15,1-2-4 0,6-17 3 16,4-10 1-16,4-23 23 16,0-2 8-16,-6-12 25 15,-4-7 29-15,-14-9 50 16,-6-7 18-16,-20-4-7 16,-13-5-27-16,-17-16-45 15,-1-5-35-15,-12-15-151 16,-11-14-126-16,-25-21 132 0</inkml:trace>
  <inkml:trace contextRef="#ctx0" brushRef="#br0" timeOffset="113344.18">1307 10838 1308 0,'-21'8'96'0,"2"-4"36"0,-3 0-38 16,2 0-53-16,4-4 4 0,10 0 11 0,-1 5-1 0,9 6-9 0,7 11-7 16,9 19-11-16,6 14-4 0,4 24-10 0,5 14-5 0,-1 5-4 15,-1 1-1-15,-7-7 3 16,-4-9-1-16,-2-12 1 16,-3-8 0-16,-2-20-2 15,-3-11-2-15,-10-31 1 0,-5-15-2 16,-6-27-2-16,-3-21 1 15,-4-23-1 1,2-9-1-16,2-21 0 0,-3-4 0 16,6-4 2-16,3 3 4 15,13 18 19 1,7 14 10-16,17 36 15 0,1 17 2 0,-5 30-14 16,0 5-8-16,-8 24-13 15,-4 4-2 1,-13 21 2-1,-3 8-1-15,-19 14 0 16,-5 6-2-16,-11 3-2 16,-1-4 0-16,1-16-45 15,3-14-38-15,16-29-153 0,10-17-169 16,14-30 221 0</inkml:trace>
  <inkml:trace contextRef="#ctx0" brushRef="#br0" timeOffset="113830.18">1698 11025 872 0,'24'49'80'0,"-1"3"63"0,0 2-23 0,-9 0-46 0,0-6-10 0,-5-7-28 0,-2-6-13 15,-3-16-9-15,3-5 5 0,-7-14 10 0,0-3 5 0,-8-19 2 0,3-9-5 0,2-18-12 0,3-7-5 0,8-4 28 0,11 4 16 0,9 5 25 0,10 12 7 0,3 12-30 0,0 8-17 0,-6 14-25 16,-2 7-6-16,-14 11-3 0,1 4 0 16,-4 10 2-16,-6 4-1 15,-1 9-2-15,-1 1-1 16,-6 0-3-16,4 0-1 15,-1 0-2-15,6-8-1 16,8-6-3-16,3-8-2 16,6-8 1-16,5-8-1 15,0-3 2-15,4-10 1 16,-1-7 3-16,0-5 2 0,-9-8 6 16,-5-6 3-16,-16-1 19 15,-6-1 7-15,-11 7 1 16,-6-2-1-1,-8 6-15-15,-1 3-7 0,1 5-7 16,3 1-18-16,14 5-59 16,-1 7-53-16,17-1-268 15,4 4 233-15</inkml:trace>
  <inkml:trace contextRef="#ctx0" brushRef="#br0" timeOffset="114051.28">2888 10959 1273 0,'-7'6'157'0,"-7"2"121"0,0-4-19 0,-16-1-65 0,-8 3-38 0,-5 5-63 0,-7 3-37 16,4 18-43-16,7 9-11 16,15 19-9-16,15 6 0 0,21-5-2 15,14-7 1-15,22-13 2 16,3-13 1-16,10-12-20 15,4-5-89 1,0-19-105-16,1-18-218 16,8-28 222-16</inkml:trace>
  <inkml:trace contextRef="#ctx0" brushRef="#br0" timeOffset="114667.07">3804 10637 1132 0,'7'-3'143'0,"-6"8"100"0,-1 14-127 0,-8 14-26 0,-8 30-61 15,-3 14-11-15,-3 32-11 16,-3 10-12-16,2 5-72 0,4-2-27 16,3-29-10-16,8-16 13 0,6-36 69 15,-1-19 40-15,8-32 38 16,-2-18 12-16,10-41 13 16,-2-26-11-1,3-37-30-15,2-20 7 16,6-10 14-16,0 6 13 0,9 22 24 31,6 14-8-31,2 38-12 0,1 22-12 16,1 44-1-16,-4 24 2 15,1 49-3-15,-6 23 0 0,-13 37-19 16,-5 11-11-16,-5 6-11 16,1 0-3-16,-2-11-1 15,4-10-11-15,1-24-61 16,1-17-36-16,7-18-94 15,-4-12-89-15,-4-21 165 16</inkml:trace>
  <inkml:trace contextRef="#ctx0" brushRef="#br0" timeOffset="114831.77">3699 10940 1281 0,'22'11'176'0,"8"-3"221"0,15-6-276 0,7-4-18 0,7-7-40 0,10-5-28 16,-3-5-5-16,10-3-177 0,0-4 113 0</inkml:trace>
  <inkml:trace contextRef="#ctx0" brushRef="#br0" timeOffset="116469.46">3031 13924 471 0,'-1'-5'104'0,"1"-1"125"16,0 0-52-16,0-2 5 0,0-3-1 0,-8 1 1 0,-2 1-15 0,-9 4-37 0,-3 5-20 0,-12 10-39 0,-6 4-21 0,-10 13-17 16,1 9-5-1,-3 10-10-15,4 4-3 0,15 8-12 16,3-1-3-16,19 5-4 15,8-2 0-15,16-4-1 16,9-2 0-16,16-10 2 0,-1-11 1 16,11-11 0-16,-1-9-30 15,4-13-98 1,1-13-99-16,3-12 112 0</inkml:trace>
  <inkml:trace contextRef="#ctx0" brushRef="#br0" timeOffset="116848.07">3489 14219 768 0,'1'9'200'0,"-10"2"164"15,-7 4-98-15,-9 5-44 0,-15-6-81 0,-4 5-34 16,-5-9-61-16,-1 1-20 16,1 0-17-16,5 0-6 15,11 6-4-15,4 8-3 16,13 13-3-16,12 8 0 15,8-5 0-15,9-3-1 16,12-15 1-16,8-10-1 16,4-21 2-16,2-8 6 15,1-12 9-15,-3-8 4 0,0-5 8 16,-6-3 1-16,-7 6 4 16,-10 6 0-16,-3 7-5 0,-5 11-5 15,1 14-9 1,-2 8-1-16,1 18-1 0,-3 11 1 15,-3 8-3-15,3 0 1 0,3-4-3 32,-2-8-1-32,8-13-6 15,1-12-14-15,9-13-60 16,0-15-60-16,6-20 73 16</inkml:trace>
  <inkml:trace contextRef="#ctx0" brushRef="#br0" timeOffset="117049.08">3842 13640 1079 0,'-3'0'179'0,"-7"6"115"0,-5 28-75 0,-3 7-56 0,-5 22-73 0,-1 8-26 16,2 17-40-16,5 10-13 0,4 3-9 15,8 1-2-15,7-9-9 16,6-5-36-16,12-12-86 15,4-13-46 1,6-19-248-16,6-14 245 0</inkml:trace>
  <inkml:trace contextRef="#ctx0" brushRef="#br0" timeOffset="117257.93">4180 13520 1396 0,'0'-23'131'0,"-7"16"105"0,3 20-43 15,-9 31-42-15,-1 16-19 0,-7 31-47 0,-2 12-18 0,-3 14-36 0,-2 4-11 16,1-6-14-16,2-9 0 16,11-11-72-16,7-9-68 15,23-13-218 1,5-9 185-16</inkml:trace>
  <inkml:trace contextRef="#ctx0" brushRef="#br0" timeOffset="117713.27">4645 14402 1314 0,'-3'3'136'0,"-5"5"57"0,-5 12-57 0,-1 10-39 0,2 22-61 0,-1 7-14 0,5 13-18 0,6 6-4 15,4-4-20-15,6-5-22 16,5-11-28-1,-4-10 0-15,-1-18 24 0,-6-27 23 16,-6-2 37-16,-7-29 6 16,-8-38-2-1,-4-24-1-15,7-39-6 16,6-10 7-16,25 2 38 16,16 17 18-16,10 33 24 15,5 22-14-15,-3 31-34 16,-13 12-18-16,-5 22-18 15,-8 4 3-15,-9 25 2 16,-8 9 1-16,-9 12-4 0,-7 8-18 16,-11 4-76-16,-5 4-42 15,7-12-229-15,5-9 197 16</inkml:trace>
  <inkml:trace contextRef="#ctx0" brushRef="#br0" timeOffset="118146.09">4904 14222 893 0,'33'3'115'0,"-2"7"104"0,-7 13-102 0,-2 9-31 0,-9 12-23 0,-5 0-5 16,-4 7-32-16,-4-2-8 0,0-12-5 16,-6-8 3-16,1-20 7 15,-2-10 5-15,0-25 11 16,-1-10-1-16,8-13-5 15,3-3 7-15,12 3 20 16,5 7 10-16,4 7 3 16,1 7-10-16,2 18-35 15,-2 9-9-15,-7 15-6 16,0 9-2-16,-5 14 1 16,-5 1-1-16,0 7-7 15,-2-1-2-15,13-4-5 16,2-10-5-16,20-16-2 0,1-8 0 0,10-10 2 15,-4-9 2-15,-6-6 13 16,-4-3 10 0,-11-5 17-1,3 4 9-15,-19 4 12 16,-6-3 2-16,-13 6-1 0,-8 3-2 16,-8 5-22-1,-1 4-9-15,0 4-11 0,0-2-33 16,4 4-96-16,10 4-84 15,16 2 94-15</inkml:trace>
  <inkml:trace contextRef="#ctx0" brushRef="#br0" timeOffset="118382.52">5923 14216 1258 0,'16'0'172'0,"-8"0"143"0,-2-2-59 0,-14-1-86 0,-3 0-35 0,-6 4-53 0,-7 6-24 15,-3 12-35 1,0 9-12-16,0 19-13 16,1 12-3-16,5 9-3 15,10-7-1-15,19-12-6 16,6-13-5-16,16-25-3 16,10-11-22-16,15-22-83 15,2-9-73-15,17-14 100 16</inkml:trace>
  <inkml:trace contextRef="#ctx0" brushRef="#br0" timeOffset="118682.51">6494 13668 1424 0,'-13'15'197'0,"2"0"180"0,0 11-237 0,0 8-30 0,-1 17-65 0,-1 9-8 0,4 20-22 0,-1 4-7 0,1 17-5 16,4 3-25-16,-1 5-96 16,4-4-77-16,2-5 91 15</inkml:trace>
  <inkml:trace contextRef="#ctx0" brushRef="#br0" timeOffset="119115.16">6346 13957 1454 0,'-3'-76'153'0,"6"7"108"0,12 23-98 0,4 13-37 0,15 19-41 0,-1 6-11 0,9 14-30 0,6 7-1 16,0 6-15-16,1 6-8 15,-9 4-1-15,-13 4-5 16,-16 5 7-16,-13 3 0 15,-22 12-14-15,-13 4-15 0,-11-8-20 16,-2-5-5-16,9-19 5 16,11-7 11-16,16-11 2 15,12-5-4-15,7-2 5 16,12 0 4-16,19 0 16 16,15 0 13-16,12 5 6 0,2 3 2 15,-5 6 5-15,-10 5-3 16,-15 4 1-1,-5 9-2-15,-16 7 5 0,-12 7 4 16,-18 11 2-16,-17-2-1 16,-21 5-10-1,-12-2-6-15,-21-7-10 16,0-5-4-16,7-21-54 16,2-9-39-16,23-18-113 15,-8-22 99-15</inkml:trace>
  <inkml:trace contextRef="#ctx0" brushRef="#br0" timeOffset="125629.06">2283 14869 1581 0,'-11'9'164'0,"0"7"94"0,-1 8-122 0,-3 1-59 0,1 3-51 0,-5-4-7 0,0-10-12 15,2-6-2-15,6-7-4 0,6 3-1 32,21-4-1-32,0 0 0 0,12 7 5 15,9-2-1-15,2 5 15 0,11 4 6 16,17-3 1-16,12 0-1 15,26-8-9 1,7-1-7-16,10-9-5 0,2-4-1 16,22 5-7-1,11 4 0-15,15 10 0 16,8 8 4-16,13 6 0 16,-3 5-2-16,14 9-5 15,11 4 0-15,-15-1 2 16,0-3 3-16,8-7 2 15,-6-2 1-15,-17-10 1 16,1-3 1-16,-9-9 1 16,-7-5 1-16,-6-13 1 15,-6-1-1-15,-25-5 1 16,-6 5 0-16,-7 8-2 16,-12-1 1-16,-19 6-9 0,-11 1-6 15,-15 8-34 1,-8-4-2-16,-15 1 12 0,-6-2 8 15,-20-11 37-15,-3-3 16 16,-11-11 4-16,-4-8 0 16,-12-14-4-16,2-8-15 0,-2-20-9 15,2-12-2-15,3-26-4 16,8-17 0 0,4-24-3-16,9-8 1 15,7-18 3-15,8-4 0 0,13 3 3 16,2 9 0-1,7 25 0-15,-3 18 5 0,-9 31 17 16,-12 17 21-16,-19 26 32 16,-9 12 8-16,-16 18-12 15,-7 5-18-15,-8 6-33 16,-1 4-10-16,-4 3-5 16,-8 4-1-16,-4 3 1 15,-2 0 0-15,-18 6 0 0,-6-1-1 16,-34 8-1-16,-12 0 0 15,-16 3-3-15,-12 1-3 16,-31 6-7-16,-10 0 0 0,-29 0 3 16,-18 0 2-1,4-2 5-15,2-2 0 0,-9-1-2 32,13 2-6-32,6-9-21 15,-4 10-18-15,26-5-24 0,-4 3-29 16,3 8 3-16,10-3 17 15,19 4 27-15,11 1 36 0,29-2 19 16,0-3 2 0,17-2 3-16,8-1 9 0,26-2 17 15,12 1 5 1,13-1 10-16,-1-3-7 0,11 0-19 16,5 5-8-16,5 6-16 15,6 6-5-15,17 29-9 16,5 12-3-16,12 30 0 15,12 21-12-15,1 31-55 16,7 12-29-16,2-3-7 16,-1-5 15-16,13-35 65 15,6-21 36-15,19-31 19 16,8-13 2-16,34-43-1 16,17-21-3-16,42-47-70 15,19-24-100 1,40-28 95-16</inkml:trace>
  <inkml:trace contextRef="#ctx0" brushRef="#br0" timeOffset="127046.41">8327 13984 660 0,'-6'5'107'0,"3"-4"105"0,1-1-47 0,-1 0-23 0,-2 0-22 0,5 3-15 0,0 1-11 0,0 5-8 15,2 2 6-15,4 6-5 16,-3 9-6-16,7 10-20 15,-4 5-12-15,4 8-23 0,1 1-8 16,-2 4-11 0,-4-4-2-16,-4 1 0 15,-1-1 1-15,-3-1 4 16,-5-5 2-16,-12-1 8 0,-1-2 3 16,-9-10 28-16,-6 3 9 15,-2-11 10-15,-1-7 0 16,-9-7-31-16,4-5-12 15,-9-14-36-15,1-4-31 16,9-11-83-16,11-4-59 0,21-16 92 16</inkml:trace>
  <inkml:trace contextRef="#ctx0" brushRef="#br0" timeOffset="127245.31">8059 13635 1763 0,'-8'-6'125'0,"3"-3"106"0,-4 1-164 0,6 1-18 0,0-5-30 0,3 1-9 0,6-3-86 16,6-1-69-16,12 3 81 15</inkml:trace>
  <inkml:trace contextRef="#ctx0" brushRef="#br0" timeOffset="127817.56">8931 14175 866 0,'2'-5'146'16,"0"-1"131"-16,1-2-42 0,1-6-52 0,-2-10-20 0,0 2-24 0,-12-7-11 0,7-4-25 15,1 3-15-15,-4 2-20 16,0-2-16-16,-23 13-16 0,-5 7-14 16,-14 18-30-16,4 16-7 15,3 28-17 1,-1 9 0-16,19 9-1 0,6-6 5 16,22-16 9-1,11-12 2-15,12-27 14 16,7-2 2-16,1-18 12 15,-4-7 8-15,-4-12 15 16,-3-1 4-16,-3-7 2 16,-6 2-2-16,-5 7-2 15,-9 3-1-15,1 7-3 0,-3 17-2 16,3 0-11-16,0 18-5 16,-1 17-11-16,7 5-3 15,5 13-1-15,-1-1-1 16,3-9 0-16,1-3-15 15,4-13-26-15,-1-9-16 0,-1-14-42 16,5-6-10-16,1-21-101 16,-1-3-113-1,-4-23 188-15</inkml:trace>
  <inkml:trace contextRef="#ctx0" brushRef="#br0" timeOffset="128065.44">9319 13370 1176 0,'-4'-4'161'0,"-6"2"93"0,2-1-13 0,2 0-19 0,-2 8-56 16,3 2-29-16,5 14-57 0,0 6-17 0,0 18-22 15,2 12-16-15,-4 28-10 16,-1 20-6-16,-5 21-8 15,2 6-1-15,1-7-43 16,10-12-30-16,12-31-82 16,10-14-53-16,21-19 115 0</inkml:trace>
  <inkml:trace contextRef="#ctx0" brushRef="#br0" timeOffset="131348.34">10731 13880 772 0,'2'1'90'0,"-2"3"82"0,2-1 3 0,-2 1-22 0,0 4-3 0,0 8-10 0,-4 0-12 16,4 11-21-16,0 7-14 16,-1 14-33-1,-1 5-17-15,-6 14-25 0,-3 7-7 16,-1 9-9-16,1 7 0 0,1 5-12 15,-1-2-12-15,8-8-19 16,-2-13-13 0,4-23-20-16,1-11-21 0,4-22-85 15,0-10-57-15,-3-14-165 16,-1-9 206-16</inkml:trace>
  <inkml:trace contextRef="#ctx0" brushRef="#br0" timeOffset="131645.55">10727 14148 719 0,'36'-58'162'0,"-6"-2"120"0,-2 8-17 0,1 4-24 0,-9 7-50 0,4 2-34 0,-8 9-60 0,-2 0-22 0,6 13-28 15,-4 6-9-15,2 14-15 16,2 9-5-16,-6 14-8 15,-1 5-2-15,-8 1 0 0,-1 2 1 16,-4 1 1-16,-6-5 0 16,-2 0 1-16,-8 0-2 15,-4-2-2-15,-7 1-1 0,-8-1-6 16,-3 0-15-16,-3-4-50 16,2-3-23-16,1-15-53 15,7-1-27-15,15-13-88 16,11-3-88-1,13-15 190-15</inkml:trace>
  <inkml:trace contextRef="#ctx0" brushRef="#br0" timeOffset="132159.95">11094 13922 716 0,'29'15'141'0,"-4"10"132"15,-6 3-51-15,-5 15-95 0,-5 4-38 0,-7-1-56 0,-2 4-17 0,-5-6-10 16,-3-3-2-16,2-7-1 16,-3-15 0-16,-1-12 3 15,4-7 1-15,-2-17 13 0,5-5 11 16,4-16 26-16,4-4 13 16,13-6 16-1,0-4-3-15,8-5-18 16,0 4-9-16,1 12-21 15,2 5-5-15,1 21-16 16,-5 6-4-16,-1 15-8 16,-5 7-2-16,-2 9 1 15,-1 9 2-15,-8 7 1 0,-1 2-2 16,-5 1 0-16,0 3-2 16,7-2-5-16,-4-2-1 15,15-12 0-15,4-4 1 16,-2-12 3-16,8-8 0 0,-3-8 2 15,-4-11 2 1,3-14 1-16,-6-2 2 0,-1-10 0 16,-5-5 1-16,-9 0 1 15,-3 1 3-15,-5 10 6 16,-5 3 1-16,-8 10-2 16,-3 5-4-16,-5 6-10 15,1 8-13-15,7 6-76 16,0 8-51-1,8-2-261-15,8-2 227 0</inkml:trace>
  <inkml:trace contextRef="#ctx0" brushRef="#br0" timeOffset="132414.55">12012 13814 1419 0,'-12'7'128'0,"-10"5"87"0,-8 3-20 0,-5 11-66 0,-3 3-25 15,5 8-57-15,-2-1-20 0,13 3-17 0,5-1-9 0,15 2-4 16,4-7-1-16,12-8-2 16,8-4-1-16,5-12 2 15,0-9 2 1,1-9-12-16,4-6-35 15,-2-11-112-15,1-8-111 16,2-19 138-16</inkml:trace>
  <inkml:trace contextRef="#ctx0" brushRef="#br0" timeOffset="132609.06">12208 13591 1200 0,'-3'2'136'0,"-5"7"108"0,-6 4-22 0,-2 7-56 0,7 13-29 0,-3 10-44 0,6 8-27 0,-3 13-35 16,-2 2-8-16,6 4-18 0,0-2-1 15,7-2-24-15,3-6-16 16,6-8-74-16,1-8-56 16,1-19-180-16,-7-4 187 15</inkml:trace>
  <inkml:trace contextRef="#ctx0" brushRef="#br0" timeOffset="133109.45">12189 13713 863 0,'17'-27'199'0,"2"-2"170"0,0 4-127 0,3 0-21 0,-6-2-75 0,2 0-30 0,13 1-44 16,1 0-14-16,1 14-21 0,-5 5-8 0,-6 14-11 16,-14 1 2-16,-8 22-8 15,-6 0 1-15,-15 12-4 16,-4 7-9-16,-8-3-2 16,-3-1-5-16,1-7 0 0,7-5 0 15,13-10 5 1,3-8-2-16,12-4-1 15,3-6-1 1,11-3 3-16,5-2 2 0,2 0 4 16,4-4 5-16,8 3 1 15,-2-1 5-15,3 2 7 16,0 2-1-16,-5 4 0 0,-4 8-5 16,-9 15-3-16,-5 1-1 15,-21 6 7-15,-7 3-3 16,-10 4-2-16,-6 1-1 15,-5-1 1-15,-3-7 0 16,-9-11 1-16,-4-7-1 16,-9-11-7-16,3-7 0 15,9-9-6-15,10 0-3 0,21 4-10 16,15 5-21 0,2-3-90-16,14-7-60 0,6-2 87 15</inkml:trace>
  <inkml:trace contextRef="#ctx0" brushRef="#br0" timeOffset="141858.41">22219 1087 1122 0,'-6'22'44'0,"8"-1"28"0,20-4-13 0,22-1 31 16,14-7 7-16,23-4-8 0,9-7-12 0,30-2-18 0,29-3-9 0,6 1-13 0,9-2-14 15,7 2-15-15,-3-4-4 16,9 2-4-16,-8 1 3 16,-22-1-2-16,-20 3 1 15,-32 5 1-15,-16 0-3 16,-40 0-72-16,-23 3-66 16,-55 10 73-16</inkml:trace>
  <inkml:trace contextRef="#ctx0" brushRef="#br0" timeOffset="142121.71">22560 1735 1976 0,'55'14'59'0,"7"-3"-27"0,18-3-9 0,15-5 24 16,0-3-11-16,12 0 0 0,2-4-20 0,4 2-18 0,7 1-3 15,5-1 0-15,-8 2 4 0,-18 2 0 16,-17 2-1-16,-28 6-46 16,-10 1-43-16,-27 6-155 0,-14 2-162 15,-29 9 225-15</inkml:trace>
  <inkml:trace contextRef="#ctx0" brushRef="#br0" timeOffset="142338.7">22740 2636 1141 0,'43'30'146'0,"21"1"275"0,34-2-341 15,8 0 25-15,17-2 9 0,3-5-11 0,18-6-49 0,-9-6-21 0,1 5-28 16,-18 3 0-16,-26 1-3 0,-5 1-17 0,-32-9-74 0,-9-5-73 0,-32 4 78 16</inkml:trace>
  <inkml:trace contextRef="#ctx0" brushRef="#br0" timeOffset="142571.91">22885 3695 2068 0,'60'37'52'0,"5"-6"-24"16,1-6-6-16,19-17 15 0,8-3-9 0,32-5-14 0,12-6-8 0,-1 1-19 16,-12-4-16-16,-30 4-75 0,-12 5-16 0,-19 0-83 0,-14 1-72 15,-26 10 176-15</inkml:trace>
  <inkml:trace contextRef="#ctx0" brushRef="#br0" timeOffset="142788.48">22661 4661 1907 0,'-25'53'148'0,"12"2"118"0,42-7-174 0,20-9 1 0,42-15-30 0,13-10-5 0,18-16-28 0,2-7-17 0,3-8-19 0,0-7-22 16,9 0-63-16,-13 2-21 0,-24 5-56 15,-21 4-29-15,-40 8-98 16,-8 1 160-16</inkml:trace>
  <inkml:trace contextRef="#ctx0" brushRef="#br0" timeOffset="142988.48">22607 5816 1875 0,'15'51'133'15,"19"-10"158"-15,22-5-206 0,34-12-29 0,6-7-5 16,5-14-35-16,1-6-6 0,-4-13-73 0,-2-9-56 16,8-2-134-16,-1-6-213 15,-8 6 271-15</inkml:trace>
  <inkml:trace contextRef="#ctx0" brushRef="#br0" timeOffset="146353.54">19918 4052 270 0,'0'3'91'0,"0"-3"100"0,0 0-36 0,0-3-49 0,0 1-15 16,0-1-12-16,-2 1 10 0,1 1 25 16,1 1 14-16,0 0 15 15,0-2-6-15,0-1-26 16,0 3-14-16,0-1-31 16,4-1-12-16,-1 13-18 15,4 11-7-15,-4 18-13 16,-2 12-4-16,-1 17-4 15,-1 7-5-15,-2 12-3 16,-4 0-2-16,3-4-40 16,2-4-30-16,1-20-44 15,1-9-29-15,1-17-85 16,2-8-106-16,0-14 193 16</inkml:trace>
  <inkml:trace contextRef="#ctx0" brushRef="#br0" timeOffset="146880.97">19713 4381 891 0,'-2'0'83'15,"2"-1"97"-15,3 1-37 0,8 0 10 16,5 0-11-16,8 0-31 0,1-3-5 0,11-8-6 0,2-2-4 0,0-11-19 15,3-1-6-15,-2-8-20 16,1-2-12-16,-2-7-16 16,-4 2-7-16,-13 7-6 15,-2 6-3-15,-5 8-5 16,-5 12-2-16,-5 11-2 16,-4 18-1-16,-5 19 2 15,-6 13 1-15,-3 19 0 16,-4 2 0-16,-2 4-1 0,-2-6 0 15,1-9 0 1,4-7-1-16,7-19 2 0,4-8 2 16,6-22 3-16,0-8 2 15,6-19 2-15,5-10 0 16,5-12-2 0,5-3-2-16,2-5-2 15,4 1 1-15,3 8 7 16,2 7 2-16,-4 22 1 0,-4 9 0 15,-8 15-6 1,-4 7-4-16,-7 12-1 0,3 1-2 16,3 5 0-16,3-2-1 0,3-7 0 15,9-3-3 1,-4-3-28-16,3-8-20 16,2-7-59-16,-2-3-49 15,5-10-150-15,5-3-206 16,3-6 293-16</inkml:trace>
  <inkml:trace contextRef="#ctx0" brushRef="#br0" timeOffset="147549.25">20596 4372 993 0,'-9'0'122'0,"-1"0"94"15,4 0-30-15,0 2-37 0,4 2-31 0,4-2-33 0,7 3-14 0,7-1-14 0,3-4-4 0,8 0-2 16,-1-8 6-16,9-4-3 16,-2-4-5-16,2-8-14 15,-7 2-8-15,-6 3-8 16,-6 2 2-16,-16 3-4 16,-8 0-1-16,-15 6-5 15,-12-2-7-15,-5 23-5 16,-5 11-5-16,2 15-1 15,2 11 1-15,6 2 2 0,10 2 1 0,17-10 1 16,8-7 1-16,18-14 1 16,8-9 3-16,11-14 4 15,4-4 2-15,11-22 2 16,9 1 1 0,4-11 2-16,3 0 0 0,-4 3 6 15,-13-2-2 1,-12 14-2-16,-17 1-4 0,-14 10-12 15,2 14-1-15,-10 5-6 16,0 15 0-16,3 12 1 16,-9-8 2-16,1 4 3 15,5 4 0-15,-8-14 2 16,-3-6 0-16,8-3 3 16,0-9 0-16,3 1 4 15,6-7-1-15,3-12-1 16,1-8-1-16,4-5-2 15,2-7-1-15,8 4 0 16,2-2 1-16,0 7 1 16,0 6-2-16,-3 6-3 0,-6 7-2 15,-1 12-3-15,3 4 1 16,-5 6 2-16,-2 4-1 16,3 10 1-16,-3-3 1 0,2 6 1 31,2 2-1-31,2-1-21 15,-4-4-30-15,-2-1-120 0,1-4-79 16,3 0 129-16</inkml:trace>
  <inkml:trace contextRef="#ctx0" brushRef="#br0" timeOffset="150034.14">21678 4165 296 0,'-8'2'100'0,"1"3"86"0,-6-4-38 0,2 1-74 0,-3-2-32 0,-2 0-31 0,6-3-3 0,6-7 15 15,4 2 15-15,8 2 58 16,6 0 22 0,-3 6 27-16,1 3 5 15,-12 0-26-15,-4 0-15 16,-9 3-33-16,0 1-20 0,-1-4-27 15,5 2-8-15,7-5-5 0,-1-7-1 16,17-1 8-16,2-4 3 16,12-9 13-16,6-1 5 15,-9-1-6-15,-5 1-2 16,-7-2-16-16,-5 3-6 16,-3 4-6-16,1 4-4 15,-3 9 3-15,-3 1 0 16,6 6 4-1,-3 5 3-15,1 7-5 16,-1 7-2-16,3 15-2 16,-3 4-3-16,-3 15 3 15,0-2 2-15,-3 0 0 16,-6 7 0-16,-2-18-2 16,3 6-21-16,-8-8-51 15,3-7-29-15,-4-1-42 0,1-1-97 16,0-13-99-16,-4-2-50 15,4-14 2-15,4-3 136 16,-9-11 258-16,7 2 132 16,3 1 144-16,0-3 20 15,11 11-57-15,-2 0-30 0,19 3-63 16,4 7-19-16,11-2-27 16,-1 1-17-1,-1 2-39-15,-6 0-19 0,-2 2-22 16,-5-1 3-1,-4-4-81-15,3 0-83 0,4-5 85 16</inkml:trace>
  <inkml:trace contextRef="#ctx0" brushRef="#br0" timeOffset="150230.35">22101 4210 1782 0,'3'3'95'0,"-3"-3"9"0,0 0-5 0,0-3-24 0,0-7-37 0,3 2-31 0,2 0-39 0,0 0-193 16,4 5 155-16</inkml:trace>
  <inkml:trace contextRef="#ctx0" brushRef="#br0" timeOffset="150364.95">22100 4571 1549 0,'-5'4'151'16,"-2"0"62"-16,15-12-92 0,5-5-51 0,6-9-69 0,5-2-66 0,-1 5 42 15</inkml:trace>
  <inkml:trace contextRef="#ctx0" brushRef="#br0" timeOffset="152477.6">22578 2134 484 0,'1'-1'142'0,"2"-4"108"0,-6 3 11 0,-2 2-74 0,5 5-35 0,-4 14-32 0,-3 0-10 0,6 9-27 0,2 8-15 16,6 2-22 0,1 6-13-16,3 5-16 15,0 0-3-15,-4-8-2 16,-5-3-1-16,-4-8-2 15,-5-3 2-15,-6-7 4 0,-4-1 2 16,-9-9 3-16,0-2 0 16,-6-15-3-16,4-2-8 15,-2-12-63-15,-5-5-53 0,-1-12-156 16,-1-6-168 0,1-16 242-16</inkml:trace>
  <inkml:trace contextRef="#ctx0" brushRef="#br0" timeOffset="152650.99">22175 1940 1238 0,'0'0'191'0,"0"3"73"0,3-1-62 0,7-2-40 15,-9-3-110-15,9-4-25 0,-7-5-57 0,2 1-73 16,6-5 60-16</inkml:trace>
  <inkml:trace contextRef="#ctx0" brushRef="#br0" timeOffset="153017.46">23497 1991 1172 0,'-4'1'165'0,"-4"4"44"0,3 9-24 15,-3 7-17-15,5 13-95 0,3 7-28 0,3 18-17 0,0 1-7 0,5 7-17 0,-3-2 0 0,-4-5 16 16,4 0-35-16,-3-10-127 16,-1-9-105-16,-1-7 107 15</inkml:trace>
  <inkml:trace contextRef="#ctx0" brushRef="#br0" timeOffset="153421.66">23182 2289 1461 0,'-2'0'73'0,"2"-2"40"15,11-1-14-15,13-8 26 0,3-6-37 0,22-1-54 0,3-4-11 0,8-5-14 0,6 1-3 16,-1-3-2-16,-4 4-1 0,-14 8 1 16,-2 4 5-16,-17 16 4 15,-14 10 2-15,0 20-1 16,-10 13-1-16,-8 10-8 16,6 3-1-1,-4-6 2-15,1-5-4 0,1-11 5 16,0-10 1-16,0-11 1 31,0-5 3-31,0-11 12 0,0-1 0 16,3-14 5-16,5-8 1 15,-2-6-7-15,4-4-1 0,5 11-14 16,-2 2-7-16,0 18-4 16,4 10-5-16,-8 16 5 15,7 10 3-15,-6-2 0 16,-2-5 4-16,7-8-8 15,0-12-29-15,10-3-76 16,6-9-79-16,2-11 93 16</inkml:trace>
  <inkml:trace contextRef="#ctx0" brushRef="#br0" timeOffset="153993.18">24116 2323 1163 0,'-26'2'97'0,"3"3"154"16,2 3-121-16,9-8 23 0,4 1-7 0,16-1-64 0,4-3-11 0,7 0-34 15,6-2-12-15,9-3-10 16,2 0-1-16,6-4-6 0,1-1 0 16,1-3-2-1,-4 1 0-15,-14-1 1 16,-10 5 1-16,-11 4 19 0,-7 6 11 15,-15 2-1-15,-11 4-2 16,-17 11-20-16,-2 3-12 0,-2 8-3 16,3-1 0-16,20 4 0 15,10-6 0-15,17-2 0 16,9 0 2-16,14-8 2 31,6 1 1-31,11-4 0 0,7-5-1 0,1 0-1 16,0-4 0-16,-5-1-2 15,-2-1 1 1,-8 0 1-16,1 0 0 0,-16 0 2 16,0 0 1-16,-18 0 1 15,-5 2-7-15,-9-2 0 16,-3 2-3-16,-1 2-2 16,0 0 5-16,9-1-2 15,0 0-2-15,8 2 0 16,8-5 1-16,7-8 3 15,3 1 2-15,12-8 2 16,0 2-1-16,-5 0-2 16,0 5-1-16,-4 8-4 0,-4 5-2 15,-3 6-1-15,0 5 0 16,-3 1-18-16,-3-1-32 0,-3-5-96 16,0-1-73-16,3-6 114 15</inkml:trace>
  <inkml:trace contextRef="#ctx0" brushRef="#br0" timeOffset="154231.22">25102 2088 1736 0,'0'-3'-19'0,"1"22"91"0,-2 13 13 0,-1 4 16 0,-1 5 13 0,3 5-80 0,3-1-15 0,0 9-16 0,4-3-9 0,-6-6-115 0,2-1 87 0</inkml:trace>
  <inkml:trace contextRef="#ctx0" brushRef="#br0" timeOffset="175640.83">22879 6353 1277 0,'-10'-5'86'0,"-1"0"44"0,5-1-8 0,3 1-29 0,0 0-11 0,3-2-22 0,9 5-13 0,15 2-22 0,9 0-7 0,27 9 1 0,1-7 12 16,21-2 12-16,18 0 3 0,34-11-15 16,24-3-13-1,11-5-12-15,-1 0-4 0,-11 0 0 16,-14 0 2-16,-28 5-37 16,-19 0-44-16,-53 3-142 15,-21 4-205-15,-50 12 240 16</inkml:trace>
  <inkml:trace contextRef="#ctx0" brushRef="#br0" timeOffset="175857.12">23062 6807 1397 0,'-2'36'52'0,"13"-4"82"0,26-1-38 0,27-13 32 0,18-3 4 0,45-8-66 0,13-7-21 0,3-10-28 15,-2-6-4-15,-16 1-2 0,-13-9-14 16,-12 0-84-16,-8 4-55 0,-32 2-211 0,-22 7 189 16</inkml:trace>
  <inkml:trace contextRef="#ctx0" brushRef="#br0" timeOffset="176090.87">23175 7446 1231 0,'59'36'106'0,"23"-6"60"0,22-2-6 0,21-9-26 16,2-6-34-16,-7-12-47 0,-6-2-12 0,-21-10-26 0,-3-5-36 0,-25-6-185 0,-17 1 143 15</inkml:trace>
  <inkml:trace contextRef="#ctx0" brushRef="#br0" timeOffset="176255.1">23141 8434 1812 0,'19'51'48'0,"11"-10"26"15,22-6-57-15,23-21 15 0,25-13 5 0,28-18-24 0,-1-19-4 0,6-27-20 0,-2-10-70 0,3-15 53 16</inkml:trace>
  <inkml:trace contextRef="#ctx0" brushRef="#br0" timeOffset="177157.28">21790 6843 476 0,'5'-1'125'0,"3"-1"113"0,5-7-58 0,-1-1 14 0,-7 1-5 0,3 1 1 0,-8 5-10 0,-2-2-18 16,-4 5-39 0,1 6-21-16,-3 2-39 0,2 6-17 0,6 18-24 15,-2 6-6-15,4 17-10 16,3 8-1 0,1 11-1-16,-1-3-1 0,-2-3-43 15,5-7-41-15,-7-15-86 16,7-5-72-1,-6-17 130-15</inkml:trace>
  <inkml:trace contextRef="#ctx0" brushRef="#br0" timeOffset="177407.53">21871 6911 930 0,'-21'-51'196'0,"2"6"247"0,8 2-252 0,0 8-12 0,19 12-33 0,5 7-11 0,9 5-34 0,9 9-17 0,-2 6-29 16,1 5-12-16,0 12-24 15,-2 4-8-15,-6 8-6 0,-8 2 0 16,-14 6 8-16,-3 0-5 0,-20 1 0 16,-9 2-11-16,-12-3-48 31,-3-1-26-31,1-12-110 15,8-12-69-15,14-16-297 0,20-14 310 0</inkml:trace>
  <inkml:trace contextRef="#ctx0" brushRef="#br0" timeOffset="177893.58">22046 6909 1110 0,'17'13'126'0,"2"7"89"0,-1 1-42 16,2 11-58-16,2-1-26 0,2 4-39 0,-2 3-3 0,-5-2-36 0,-3-5-1 0,-7 3-1 0,-6-8 1 0,-9-10 2 15,1-5 1-15,-11-11 3 0,4-6-4 16,1-13-4-16,7-8-4 16,6-11-4-16,6-3 1 15,16-3 9 1,5 2 11-16,10 10 20 0,0 2 8 15,-2 6 10-15,-2 7-8 16,4 6-13-16,-9 3-10 16,-4 8-17-1,-2 5-3-15,-14 6-8 16,7 5 0-16,-10 10 3 16,-5 15 0-16,-2 11 0 15,-4 7 0-15,0-7-1 16,-2-11 1-16,10-11-3 15,-2-14-1-15,11-7 11 16,-2-9 8-16,-1-14 18 16,-5-13 12-16,3 2-10 15,2-5-7-15,-6 3-11 0,1 3-13 16,-6-7-3-16,0-1-9 16,-5 6-54-16,8 2-44 15,0 7-140-15,5 5-384 0,12 0 388 16</inkml:trace>
  <inkml:trace contextRef="#ctx0" brushRef="#br0" timeOffset="178089.66">22822 6946 1538 0,'-6'0'153'0,"-7"0"82"0,-9 0 0 0,-6 3-75 0,2 5-45 0,-4 0-57 0,0 3-16 0,10 11-26 15,-1 6-12-15,10 16-8 16,8-1-3-16,6 6 1 0,7-5 2 0,6-9-18 16,3-5-29-16,-2-10-144 31,0-7-55-31,2-13 118 0</inkml:trace>
  <inkml:trace contextRef="#ctx0" brushRef="#br0" timeOffset="178674.93">22962 6843 1017 0,'-4'13'161'0,"1"4"262"0,-5 8-239 15,6 10-1-15,2 8-23 0,-6 4-73 0,6 5-26 0,-2 0-36 0,-1-2-12 0,1-5 1 16,2-4-41-16,-1-13-48 15,2-1-40-15,3-16-86 16,-1-10-17-16,5-10 7 16,1-15 40-16,-4-10 88 15,3-12 77-15,-4-14 127 16,6-5 36-16,-5-6 38 16,4 5-3-16,1 5-40 15,-2 12-20-15,14 20-14 16,1 6-3-16,4 15-30 15,-2 5-14-15,-9 9-32 0,-2 3-14 16,-4 10-14 0,-2 0-3-16,-7 8 1 15,-6-2-2-15,-7 7 1 16,-7-4-3-16,-6 1-6 16,-5-3-4-16,0-4-3 15,3-1 0-15,14-8-1 16,10-4-1-16,16 2 1 0,4 2 2 15,8 3 5 1,2 1 4-16,2 0 7 0,-6 4-1 16,1-1 5-16,-5 1-1 0,-11 2-2 15,-8-8 8-15,-7 2-1 16,-8 5-1 0,-15 0-2-16,1 5-7 0,-21-8-11 15,-4 1-20-15,-6-7-56 16,2 0-40-16,9-6-91 15,9 1-35-15,15 3 132 16</inkml:trace>
  <inkml:trace contextRef="#ctx0" brushRef="#br0" timeOffset="186120.97">8292 14796 464 0,'0'-3'121'0,"-3"0"97"0,-3 0-99 0,1 1-32 15,-6 2-59-15,6 0-15 0,-2 6 13 0,3 2 10 0,8 3 24 0,5 0 13 0,4-6 22 16,1 6 6-16,-5-8 16 0,-1 5 1 0,5 6-34 15,-1-1-15-15,7 4-38 0,5 4-17 16,9-7-1-16,11 0-3 16,23-6-1-1,18-5 4-15,25-1-8 0,1-2-3 0,-4 0 3 16,-12-2-2 0,-13 2-1-16,-5 0 1 15,-16 2-1-15,-7 1 3 16,-27 5 7-16,-13 4 5 15,-28-1 4-15,-13 4 1 16,-23-3-6-16,-10-1-3 16,-7-4-5-16,-7 2-1 15,-9-7-2-15,-15-2-1 16,-20-2-3-16,-9-4-1 0,9-7 0 16,6-1 0-16,33-2 0 15,11 0-1 1,16 4-2-16,16 1-1 15,15 6 4-15,20 2 1 16,21 12 4-16,10 6 3 0,21 10-5 16,4 2 0-16,16 3-2 15,6-4-1-15,20-10 1 16,13-3 0-16,-3-10 0 16,1-5 0-1,-28-2 2-15,-14-6 2 0,-18 4 3 0,-15 0 3 16,-19 2 10-16,-8 0 5 15,-22 2 6-15,-10-3-2 16,-20 1-14-16,-9-4-5 16,-27 1-4-16,-13 1-6 15,-15-2 1 1,1 3-1-16,12-4-5 0,20 4 3 16,35 1-4-16,7 2 3 15,27 2 3 1,8 0 4-16,19 8 7 15,16-2 1-15,20 5-1 0,19 0-3 16,24-8-3-16,9-3-3 0,-4-7-1 16,-9-8 2-1,-21 3-1-15,-16 1 3 16,-20 3 27-16,-10 3 14 0,-24 5 31 16,-12-5 8-16,-19 5-27 15,-18 0-14-15,-20 0-30 16,-12 5-9-16,-34 0-3 15,-3 1-1-15,8-4-4 16,11 2-2-16,40 0-4 16,17-1 0-16,26-2-6 15,13-1-3-15,21-1-2 16,14 1 1-16,24-7 7 16,19 3 3-16,24-7 6 15,4-5 1-15,3-5 1 16,-13-2 2-16,-14 4 0 15,-12 1 1-15,-11 11-1 16,-8 5 1-16,-24 5 0 16,-11 8-8-16,-31 5-27 15,-10 6-18-15,-17-1-29 16,-12 1-6-16,-3-7-23 16,-1-7-20-16,1-9-81 0,6-9-99 15,12 1 174-15</inkml:trace>
  <inkml:trace contextRef="#ctx0" brushRef="#br0" timeOffset="190830.59">18398 12916 1054 0,'23'-4'234'16,"-6"-1"281"-16,-8 10-296 0,-4 6-29 0,-5 14-69 0,-5 13-25 0,-9 20-45 0,2 16-17 0,5 25-22 0,-2 6-6 0,7 5-11 16,2-1-14-16,0-7-50 0,3-6-30 15,7-14-106 1,2-6-74-16,1-29 160 0</inkml:trace>
  <inkml:trace contextRef="#ctx0" brushRef="#br0" timeOffset="191120.03">18520 12973 1581 0,'2'-28'129'0,"4"6"93"0,0-5-53 0,8 5-26 15,8 1-24-15,7 5-34 0,9 7-17 0,3 11-36 0,1 9-7 0,-7 14-15 0,-3 8-3 0,-18 6 0 16,-2 5 1-16,-21 4 1 0,-8 1 2 0,-20-7-3 0,-7 4-8 0,-6-13-31 0,-1-3-28 0,13-22-95 16,8-8-68-16,24-16-158 15,8-7-104-15,28-7 261 16</inkml:trace>
  <inkml:trace contextRef="#ctx0" brushRef="#br0" timeOffset="191560.46">18916 13053 699 0,'68'2'221'0,"-10"3"182"15,-20 18-105-15,-10 11-67 0,-15 16-108 0,-2 2-49 0,-11 5-54 0,-8-5-6 16,2-8-6-16,-4-6-2 0,6-19-2 0,4-16 1 0,3 0 3 0,2-28 5 0,7-24 7 15,2-13 7 1,7-5 18 0,3-6 7-16,2 16 6 0,3 7-6 15,-6 14-21-15,3 9-10 16,-3 16-16-16,-2 11-3 16,1 12-3-16,-6 10-1 0,-4 12 2 15,1 3 1-15,-2 11 0 16,3 2 0-16,7 2-1 15,-1-1 0-15,13-9 0 16,4-5 0-16,0-14 1 16,-3-15 1-16,0-13 2 0,-4-4 8 15,-4-19 24-15,-4-2 10 16,-13-10 22-16,-9-9-2 16,-6 5-20-16,-5-2-11 15,-11 5-21-15,-8-3-9 0,-3 8-17 16,-4 3-24-1,10 14-71 1,5 6-63-16,21 13-217 0,6 7 218 16</inkml:trace>
  <inkml:trace contextRef="#ctx0" brushRef="#br0" timeOffset="191799.48">20101 13027 1474 0,'19'0'326'0,"-16"-5"-26"0,-3 0-41 0,-24 2-68 0,-7-3-39 0,-12 6-69 0,-4 4-23 0,2 14-30 15,4 12-14-15,11 20-13 16,5 9-4-16,14 7-5 16,11 0-1-16,19-9-3 15,10-10-1-15,13-14-3 16,10-9-6-16,13-21-57 15,11-5-32-15,6-26-161 16,3-13 145-16</inkml:trace>
  <inkml:trace contextRef="#ctx0" brushRef="#br0" timeOffset="192536">20640 12841 919 0,'8'6'226'0,"-2"-1"210"0,4 14-188 0,1 3-34 0,-6 14-105 0,1 11-33 0,-12 10-49 0,-1 9-11 16,-5 10-11-16,-4 0-26 16,2-5-102-16,-2-8-78 15,11-16-118-15,1-14-6 0,7-22 94 16,1-16 106-16,6-26 206 16,3-12 72-1,-4-25 97-15,-4-4 13 0,-4-16-30 16,6-2-21-16,2 3-61 15,12 8-35 1,15 13-43-16,5 6-16 0,11 17-24 16,8 7-4-16,-8 20-12 15,-8 7-8-15,-14 17-6 16,-13 8-1-16,-17 12-1 16,-11 10 1-16,-19 11 4 15,-14 3-1-15,2-3 1 16,5-8 0-16,22-11-5 15,8-7-2-15,23-2-4 0,6-2 0 16,21 1 2-16,1-4 3 16,3 3 0-16,-3 0 2 15,-12 4 2-15,-13-2 2 16,-11 10 5-16,-11 3 2 16,-21 10 1-16,-14 5-1 15,-34 3-5-15,-7 1-8 16,-8-12-47-16,8-4-47 15,27-20-121-15,13-12-92 16,26-26 162 0</inkml:trace>
  <inkml:trace contextRef="#ctx0" brushRef="#br0" timeOffset="192966.85">21978 12306 1469 0,'24'-22'143'16,"-5"8"97"-16,-10 6-50 0,-17 14-43 0,-6 8-41 0,-19 13-39 0,-8 11-22 0,-8 19-24 0,-2 9-5 16,7 10-13-1,8-1-4-15,14-12-6 0,14-7-2 16,14-14 0-16,15-9 0 15,6-6 8-15,-2-8 5 16,2 5 1 0,-5-7 2-16,-10 5 2 15,-4 5 0-15,-17-3 4 16,-10 2-1-16,-6 4-5 0,-4 5-3 16,4 5-4-16,5 1-1 15,7 9-4-15,8 0 0 0,13 2-1 16,2 1 1-16,13-5 5 15,2 1 1 1,12-3 2-16,1 1 2 0,-2-4-5 16,0-1-24-16,-14-7-120 15,-3 0-89-15,-16 6 113 16</inkml:trace>
  <inkml:trace contextRef="#ctx0" brushRef="#br0" timeOffset="193728.87">18723 17028 1425 0,'-14'3'116'0,"2"-2"80"0,2 2-33 0,9-3-36 0,2-3-15 0,18-6-16 0,8-4-9 0,16 5-14 16,5-3-13-16,4 5-29 16,-3 6-11-16,-22 5-3 15,-3 9-3-15,-24 3 1 16,-8 5 0-16,-17 10-14 15,-15 1-1-15,-5 10-6 16,-4 4-3 0,8-6 1-16,14-3 1 15,21-8-4-15,7-5 0 16,21-3 2-16,7 0 2 0,10-3 4 16,4 3 3-16,2 6 0 15,-4 7 1-15,-3 6-1 16,-13 5 1-16,1 1 2 15,-11 1 1-15,-5 0 3 16,-8 1 2-16,-10 0 4 16,-10 0 9-16,-5 0 22 0,-14 0 2 15,-23 0-2-15,-12-8-10 16,-21-3-51-16,-8-7-2 16,-18-23 4-1</inkml:trace>
  <inkml:trace contextRef="#ctx0" brushRef="#br0" timeOffset="195665.39">21257 14071 1074 0,'-13'0'175'0,"1"3"135"0,-2 6-117 0,-1 7-32 0,4 3-62 0,4-2-14 0,7-1-35 0,6-5-10 0,22 3-10 16,20 2-5-1,37 0-7-15,20 0-2 16,20-5-8-16,-2 0-5 16,-6-7-1-16,-11 0-4 0,-23 0-36 15,-7 1-13-15,-37 3-16 16,-20 0-23-1,-38 9-63-15,-20 1-28 0,-35 8-239 16,-7 7 232-16</inkml:trace>
  <inkml:trace contextRef="#ctx0" brushRef="#br0" timeOffset="195832.68">21202 14583 839 0,'-44'40'199'16,"4"-3"162"-16,28-2-141 0,16-3-51 0,26-9-70 0,18-1-14 0,32-14-26 0,16-5-12 0,26-7-17 31,2-6-7-31,-15-1-11 0,-12 2-2 0,-33 7-97 31,-12-1-75-31,-25 16 85 16</inkml:trace>
  <inkml:trace contextRef="#ctx0" brushRef="#br0" timeOffset="196014.66">21150 15362 1560 0,'28'18'74'0,"18"-6"27"16,17-6-61-16,21-17-6 0,12-12-15 0,8-13-57 0,-11-5-47 0,-12 1-283 15,-12 1 224-15</inkml:trace>
  <inkml:trace contextRef="#ctx0" brushRef="#br0" timeOffset="196165.64">21080 15763 1941 0,'2'36'98'0,"14"-15"51"0,23-10-105 0,35-18-35 0,10-13 2 16,36-16 23-16,8-7-64 0,6-4-287 15,-2-7 231-15</inkml:trace>
  <inkml:trace contextRef="#ctx0" brushRef="#br0" timeOffset="197197.73">20705 16381 835 0,'-3'0'147'0,"1"0"143"15,-1 0-56-15,3 2-70 0,0 4-26 0,3 8-51 0,5 5-18 0,2 13-31 16,2 4-15-16,1 8-15 15,-1 2-3-15,-1-5-2 0,-1-3-1 16,-9-2 4-16,-2-8 0 16,-7-6 2-1,3-6 0-15,-1-10-4 16,1-6 0-16,2-17 24 16,-3-7 12-16,3-23 10 15,1-8 3-15,4-8-25 0,6 0-7 16,6 6-12-1,1 13-3-15,9 11-6 16,6 9-5-16,2 10-14 16,-1 3-32-16,9 11-114 0,-6 0-105 15,9 8 138-15</inkml:trace>
  <inkml:trace contextRef="#ctx0" brushRef="#br0" timeOffset="197565.16">21188 16394 1032 0,'0'20'141'0,"0"-1"110"0,1 5-58 0,-1-1-92 0,10 3-32 0,1-1-39 0,6-2 0 31,13-8 13-31,8-3 9 16,8-12 25-16,3-11-3 15,-2-9-10-15,-3-2-11 0,-16-8-17 16,-4 0 0-1,-24 3 3-15,-12 3 1 0,-22 8-13 16,-10-1-4-16,-9 16-11 16,-7 5-2-16,9 14-3 15,9 15-5-15,10 14-7 16,13 11-4-16,13 10 0 16,6 3 1-16,17-8 5 15,8-8-1-15,10-15 1 0,11-9 0 16,4-13 0-16,2-4 2 15,4-17-64-15,2-10-66 16,-1-21-87-16,1-14-72 16,-9-21-179-1,-8-12 276-15</inkml:trace>
  <inkml:trace contextRef="#ctx0" brushRef="#br0" timeOffset="197749.89">21828 15996 1018 0,'-11'-42'185'0,"8"10"217"0,-6 16-68 0,-6 24-92 0,14 11-29 0,-10 24-79 0,3 4-23 0,11 18-46 16,-9 10-17-16,4 4-28 15,2 5-11-15,5-1-3 16,3-1-3-16,3 4-11 16,-10-4 10-16,12-5-188 15,1-9-93-15,2-18 149 16</inkml:trace>
  <inkml:trace contextRef="#ctx0" brushRef="#br0" timeOffset="198429.05">21617 16491 1526 0,'9'0'123'0,"7"0"108"0,9-6-66 0,7 0-17 0,-1-8-22 0,2-7-40 16,7 5-18-16,1-3-32 0,5 0-3 16,4 7-13-1,-6-4-4-15,-6 8-4 0,-2 5-1 16,-17 6 4-16,-6 7 2 16,-8 9 0-16,-5 3 2 0,-8 14-8 15,5 10-5 1,-5 10-8-16,6 7-8 15,5-6-1-15,7-6-1 0,12-23 4 16,5-9 3 0,3-17 0-16,6-6 4 0,2-19 3 31,0-12 5-31,-2-7 3 0,-6-9 11 16,-5 4 13-16,-1 4 7 0,-11 16 4 15,-4 10-5-15,-9 20-13 16,0 11-10-16,-5 29-10 15,2 12-7-15,2 15-3 16,-9-6-1-16,18-15-4 16,0-9-2-1,14-23-5-15,11-8-1 0,-3-21 7 0,5-14 4 16,-4-18 7-16,6 0 3 16,-1 2 0-16,-3-1-1 15,0 16-2 1,-8 10 0-16,-6 15 0 0,-1 5-1 15,-15 18-7-15,2 6-8 16,-7 3-8-16,-1 0-13 16,0-2 11-16,-4-11 7 15,4-7 12 1,2-7 14-16,-6-17 4 16,1-8 2-16,3-18-3 15,-3-10-4-15,10-7-9 0,4-6-4 16,16 3-9-16,1 6-31 15,13 7-80-15,1 14-55 16,12 13-137-16,1 1-48 16,-13 14 199-16</inkml:trace>
  <inkml:trace contextRef="#ctx0" brushRef="#br0" timeOffset="198747.25">23087 16384 942 0,'0'24'108'0,"-3"-2"104"0,-2 2-20 15,2-1-20-15,1-1-16 0,2 7-48 0,-1-1-30 0,-5 10-47 0,4 3-13 16,-11 3-11 0,5 3-3-16,-1-6-2 0,0-1-3 15,9-12 18 1,6-12 10-16,3-11 38 16,7-10 14-16,1-20 3 15,4-15 1-15,-2-21-14 16,5-9-1-16,2-1-16 15,3 5-5-15,12 20-25 16,0 9-10-16,1 18-3 16,-2 12-9-16,-2 15 2 15,-8 14 7-15,-7 22-17 0,-4 13 1 16,-12 17-63-16,-4 10-24 16,-3 6-75-16,-3 1 83 15,-2-10 40 1</inkml:trace>
  <inkml:trace contextRef="#ctx0" brushRef="#br0" timeOffset="-191932.73">20621 17192 1618 0,'3'15'51'0,"10"-8"-14"0,14-6-23 0,22-6 2 0,11-6 9 0,19-3 26 0,4-6 18 0,13-4 17 16,5 4 0-16,23-1-18 0,16 1-18 15,40 4-19-15,14-2-6 16,31 11 9-16,3 5 13 15,-3 8 15-15,5 5 4 16,-31 5 3-16,-16 6-3 16,-31-3-9-16,-29 3-6 0,-29-4-15 15,-18-4-8 1,-41-6-9-16,-18-8-4 0,-55-8-11 16,-36-6-13-16,-55-12-35 15,-40-2-23-15,-60 0-60 16,-9 9-37-16,-52 19-43 15,-10 11 3-15,-12 27 53 16,2 9 45-16,30 19 78 0,19 13 26 16,70 5 26-16,29-6 1 15,88-15-10 1</inkml:trace>
  <inkml:trace contextRef="#ctx0" brushRef="#br0" timeOffset="-188448.89">21320 17759 256 0,'8'-17'119'0,"-2"4"153"0,2 5-3 0,0 2-6 0,-3 5-11 0,-4 4-27 0,1 3-15 0,-4 2-32 15,-1 1-18-15,-5 4-48 0,5 1-24 16,-1-1-39-16,-1 6-16 15,5 3-17-15,1 6 2 16,7 7-3-16,3 9-6 0,4 8-5 31,-3 5-3-31,2 8-5 0,-3 4 4 16,-7-3 0-16,-4-8 1 0,-12-7 4 16,-5-15 1-16,-11-12 1 15,-5-8 0-15,-4-21-2 16,4-6-17-16,3-18-67 15,-1-8-54-15,13-12-182 16,1-3-212-16,14-15 299 16</inkml:trace>
  <inkml:trace contextRef="#ctx0" brushRef="#br0" timeOffset="-188201.48">21333 17359 1677 0,'-8'33'225'0,"-3"6"148"15,1-13-160-15,4-6-57 0,1-17-99 0,2-9-27 0,5-10-31 0,-1-6-34 0,9-3-143 0,2-7-97 0,14-2 134 16</inkml:trace>
  <inkml:trace contextRef="#ctx0" brushRef="#br0" timeOffset="-176493.91">20990 18455 1596 0,'34'25'156'0,"2"0"116"0,0 2-104 0,-7-2-79 0,-7 4-36 0,-16-6-38 0,0-7-14 0,-7-8-30 0,-4-8-9 0,2-9 2 15,1-1 8-15,2 2 44 16,0 5 16-16,-1 3 26 0,-1 13 18 15,-6 17-1 1,0 3-7 0,-11 12-26-16,-11-4-17 0,-15-4-20 15,-9-7-4-15,-20-15-5 16,-2-4-2-16,-4-6-1 16,-4-8-3-1,4-3-8-15,-1-1-3 16,-9 6-8-16,-11 2 2 15,-14 9 12-15,-5 1 5 0,-6-3 12 16,3-7 5 0,6-8 4-16,-4-8 3 0,-2-10 1 15,4-5-1-15,6-12-6 16,10-3-5-16,-9-2-3 0,-5 3-2 16,-6-2 2-1,-3 4 2-15,11 2 12 16,5-6 3-16,2-1 8 15,-5-6 4-15,-1-12-5 0,1-6 0 16,16-10-4 0,7-4-2-16,-4 3-5 15,-2-1-2-15,-13 9-2 16,-2 4-1-16,9-2 7 0,9 2 1 16,11-13 4-1,12-6 2-15,-4-8-2 16,0-4 0-16,-3 1-5 0,-4 4-5 15,5-11-8-15,2-2-3 16,14-14-6-16,4-3 0 0,13 8 2 16,-1 3 1-16,3 4 4 15,0-2 0-15,1 1 1 16,-7 0 3 0,-5 12 1-16,0 3 1 15,-5 11-1-15,5 3-2 0,5-10-3 0,1-5-1 16,6-5-2-16,1-1 0 15,1 5 2-15,3 6 1 16,-2-3 0 0,0 4 1-16,-1 10 2 15,-6 5 0-15,-8 16 3 16,-6 7 1-16,-16 8 0 16,-4 5-1-16,-2 10-3 15,-5-4-3-15,6 7-2 16,-2-6 1-16,-16 4 0 15,-1-4 2-15,-8 4 1 0,-1 3 1 16,7 3-1 0,4 5 0-16,-5 10-1 0,-8 4-1 15,-4 7-1-15,-6 3-2 16,14 1 1-16,5 2 1 16,17 1-1-16,2-3 1 0,-1 1-1 15,3-4 0-15,4-1-2 16,4 1-1-16,19 3-2 15,6-3 0 1,8 0 0-16,5 0 1 16,12-3 1-16,1 0 1 0,6-1 0 15,3-1 1-15,1 1-1 16,2-2-5 0,0-7-40-16,4 1-30 15,-1-9-96-15,5-4-87 0,6-16 146 16</inkml:trace>
  <inkml:trace contextRef="#ctx0" brushRef="#br0" timeOffset="-175590.03">13377 13700 988 0,'0'-6'142'0,"2"-2"197"0,4-3-266 0,-5 3-10 0,-4-2-24 0,-8 7-10 0,-4 3-2 16,-8 3-7-16,-5 13-5 15,-7 5-1-15,-9 12-2 16,-6 9-1-16,-1 4-3 15,-6 5-1-15,10-1-3 16,0-1 0-16,-1-10 22 16,6-4 11-16,4-14 11 15,3-4 0-15,5-3-22 0,5-1-12 16,9 3-14-16,7 7-4 16,20 10-2-1,16 13-2-15,22 14 2 0,7 5-2 0,18 12-3 16,12 0-11-1,19 0-50-15,17-7-35 0,26-2 53 16</inkml:trace>
  <inkml:trace contextRef="#ctx0" brushRef="#br0" timeOffset="-163581.63">8389 14946 482 0,'-32'20'117'0,"1"4"103"0,-9 8-41 0,-4 2-14 16,-7 4-28-16,3 2-11 0,-1-4-37 0,-8 0-15 16,13-14-27-16,0-4-8 15,23-15-4-15,13-3 15 16,33-3 42-16,9-7 17 0,21 2 15 15,2 3-11 1,6 4-29-16,1 1-26 16,1 0-22-16,3 1-10 15,3-1-12-15,6-7 3 0,19-3 2 16,-3-3 4-16,-1 1-2 16,-4 1-7-1,-25 1-6-15,-7 6-4 16,-19 4 0-16,-8 3 3 15,-12 8 3-15,-12 0 4 16,-8 3 6-16,-13 0 0 0,-12 2 2 16,-10-2 4-1,-8-6-9-15,-8-2-1 16,-18-9-4-16,-6-3-9 16,-8-10-1-16,1 0-1 0,9 5-3 15,5 5-4-15,17 6 0 16,5 8-2-16,19 3-2 15,7-2 0-15,13 2-8 16,10-4 1-16,14 2 0 0,12 1 1 0,16 2 8 16,10-4 2-16,24-5 2 15,15-6 2-15,17-9 1 16,5-7 1-16,-10-5 2 16,-15-1 1-1,-20 1 0-15,-14 5 2 0,-21 7 2 0,-14 8 2 31,-24 8-3-31,-17 8-6 0,-21 9-10 16,-17 4-3-16,-22 5 5 16,-17-2 4-16,-18-4 8 15,2-5 1-15,14-8-3 16,24-2-2-16,39-7-13 16,19 1-8-16,33 5-8 15,16-3-1-15,44 3 36 16,27-4-54-16,40-15 44 15</inkml:trace>
  <inkml:trace contextRef="#ctx0" brushRef="#br0" timeOffset="-154982.75">10599 16094 472 0,'1'5'124'0,"-1"3"131"0,2-4-30 0,-2 4-51 0,-2-1-24 0,-1-1-40 0,-3-3-10 0,1-1-14 16,-3-1-4-16,4-1-10 16,-6-6-4-16,1-7-10 15,-4 4-11-15,-6 4-12 0,-6 0-6 16,-13 13-16-16,-1-3-1 16,-1 6-8-1,5 5-2-15,10 3-2 0,8 3 0 16,3-2-2-16,3 1 1 15,9-7 0-15,0 2 0 0,9-5-1 16,5 1 1 0,3-2 10-1,7-4 5-15,5 2 5 0,-2-2 3 16,9 1-7 0,-4 4 3-16,-3-2 3 0,-3 10 3 15,-11 6 6-15,-4 0 3 16,-12 13 0-16,-7-3-3 15,-20 8-4-15,-7-1-12 16,-6 5-3-16,-6-4-2 0,6 0-2 16,2-10 2-16,-9-11-8 15,-2-13-1-15,-6-15-4 16,4-5-1-16,11-5-2 16,9-3-1-16,18 5-29 15,5 0-36-15,11 1-96 0,3-1-98 16,13-3 143-16</inkml:trace>
  <inkml:trace contextRef="#ctx0" brushRef="#br0" timeOffset="-154648.74">10373 15701 1021 0,'-4'0'143'0,"-7"2"149"0,3 4-70 0,1 7-24 0,-4 3-30 0,7 9-50 15,-6 9-22-15,7 11-33 16,4 11-14-16,1 15-22 16,4 10-8-16,2 13-11 15,-5 1-2-15,-1 15-4 16,-2-1 0-16,-3 8-11 15,0 3-6-15,-4-18-5 16,1-12-12-16,4-22-21 16,-1-16-17-16,-1-22-54 15,4-9-30-15,7-17-48 16,0-12-37-16,10-22 135 16</inkml:trace>
  <inkml:trace contextRef="#ctx0" brushRef="#br0" timeOffset="-154016.41">10858 16239 570 0,'0'-5'128'0,"-4"1"127"0,-3 4-43 0,3 6-46 15,-2 0-35-15,5 7-50 0,2 4-17 0,10 5-26 0,0 10-7 16,10 6-9-1,-6 4-4-15,0 2-11 0,-4-3-2 0,-7-1 0 16,1-7 2-16,-5-8 3 16,0-3 2-1,-8-12 33 1,5-9 13-16,-8-12 17 16,-2-11 18-16,1-13-2 15,-1-10-4-15,10-7-4 16,-3-5-13-16,14-5-24 15,-4-1-2-15,15 10-17 0,2 1-8 16,6 6-9-16,1 8-9 0,0 8-2 16,1 6 1-16,-2 17-61 15,7 5-42 1,-2 13-116-16,3 10 164 16,1-3-10-16</inkml:trace>
  <inkml:trace contextRef="#ctx0" brushRef="#br0" timeOffset="-153349.34">11515 16417 333 0,'10'-11'144'15,"-2"2"157"-15,-3-1-2 0,4 1-48 0,-3-1-22 0,-4 6-37 0,-2-9-5 0,-5 10-18 0,-7-7-12 16,-1 7-38-16,-3-3-23 0,-14-4-27 15,7 4-18-15,-23-3-16 16,-3-1-8-16,-5 9-17 16,4 5-6-16,12 11-8 31,8 8-4-31,16 17-3 0,6 2 0 16,16 7 2-16,1 0 2 0,12-8 2 15,1-3 1-15,5-13 2 16,-1-8 1-16,3-7 0 15,-1-10 1-15,-3-10 1 16,-1-5 1-16,0-17 0 16,-2-3 1-16,-3-10-2 15,1 1 1-15,-4-5 2 16,1 1-1-16,-4 4 0 16,4 5 5-16,-6 7 7 15,-4 13 4-15,1 10 3 0,-2 9-3 16,3 8-8-16,-4 0-5 15,5 9-2-15,-6-1-2 16,4 11-1 0,0 10 0-16,-3 6-1 15,3 7 0-15,-4 14 0 16,9 0-3-16,0 4-7 0,9-5 0 16,5-16-18-16,-1-9-7 15,12-25-34-15,0-10-25 16,3-17-112-16,3-11-430 15,-7-23 408-15</inkml:trace>
  <inkml:trace contextRef="#ctx0" brushRef="#br0" timeOffset="-152583.54">12307 16288 1199 0,'8'6'121'0,"-5"-1"84"0,2 3-15 15,-2-3-60-15,7-1-19 0,10 4-30 0,4-1-8 0,19 2-10 0,5 0-9 16,17-4-2 0,5-2-10-16,12 0-24 15,0-6 0-15,-13 0-13 16,-6 0-2-16,-27-3-7 0,-12 1-32 15,-19 0-109 1,-5-7-116-16,-2-1 135 16</inkml:trace>
  <inkml:trace contextRef="#ctx0" brushRef="#br0" timeOffset="-152175.5">12408 16040 781 0,'2'-17'122'0,"0"1"162"0,4 0-104 0,-6 9 11 0,-3 3-17 0,0 4-26 0,-2 5-19 0,-2 8-28 16,3 6-7-16,-6 7-12 15,1 6-13-15,-7 4-28 16,2 2-13-16,-8-3-19 16,0-2-3-16,-7 8-3 15,-2-11-1-15,-7 8-5 16,2 0 0-16,7-12 1 16,9 9 0-16,15-18 0 15,5-4-3-15,17-5 6 16,18-5 6-16,6-3 20 15,13 3 9-15,1 5-9 16,-9-3-3-16,12 4-15 16,-6-1-24-16,-1 2-98 0,2-1-85 0,10 5 96 15</inkml:trace>
  <inkml:trace contextRef="#ctx0" brushRef="#br0" timeOffset="-149048.05">13694 15832 732 0,'0'13'107'0,"-8"-1"73"16,3 1-21-16,-4 0 2 0,1-7-16 0,0-3-2 0,5-3-3 16,-5 0-2-16,5-3-19 15,-6 3-20 1,-6 0-40-16,3 0-17 0,-6 9-25 15,-4 6-6-15,-4 5-11 16,-3 12 0-16,2 7-4 16,0 4-1-16,20 4-3 15,2-3-1-15,19-1 0 16,3-4 2-16,17-6 3 16,-3 0 0-16,5-15 2 15,-4-6 0-15,-1-10-1 0,-4-8-1 16,5-9-23-16,1-7-7 15,-8-4-17-15,4-1 0 16,-6-11 27 0,1-3 7-16,-8 0 22 0,-2 1 9 0,-6 10 18 15,-5 7 8-15,-3 12 6 16,0 8-4-16,-2 14-19 31,1 6-10-31,-1 16-9 0,2 3-4 16,5 4-2-16,6-1-1 15,3-9 2-15,7-1-1 16,-1-10 0-16,5-8 0 16,-1-10 2-16,1-1 0 15,-4-12 5-15,3-4 2 0,-6-13 2 16,-3 3 4 0,-7-4 5-16,-8 1 2 15,-8 7 9-15,-5 6 0 0,0 8-11 16,-1 7-5-16,5 14-14 15,6 7-5-15,4 8-1 16,10 10 3-16,3-6 2 16,12 1 1-16,0-9-2 15,4-10 1-15,11-13 1 0,-6-5 1 16,3-17 2 0,-3-6 1-16,-8-6 0 15,-1 0 0-15,-7-10 0 16,-3 7 0-16,-10 1-2 15,1 9 0-15,-6 5-3 16,-1 10-5-16,0 11-3 16,3 5-2-16,-1 7 4 15,3 3 2-15,-2 5 5 16,-2 2 1-16,3 2 0 0,2 0 1 16,-3 1-1-16,-1 0 0 15,4 2 2-15,-3-2-2 16,-1 2 1-16,1-8 1 0,-2 0-1 15,4-5 2-15,-5-5-1 16,0-7 2-16,0-2 4 16,2-6 10-1,-2-5 9-15,0-10-1 0,0-10-1 16,1-3-8-16,4-11-6 16,6 4-3-1,2 3-3-15,1 3-2 16,3 7-4-16,-1 3-2 0,0 6-20 15,3-2-24 1,-2 7-80-16,-3 3-64 16,1 6-236-16,3 0 239 0</inkml:trace>
  <inkml:trace contextRef="#ctx0" brushRef="#br0" timeOffset="-148085.59">14699 15999 651 0,'0'24'194'0,"-2"0"206"0,-1-2-103 0,0 1-113 0,-2-1-46 0,4 2-69 0,1 1-20 16,5-1-24-16,-2-2-11 0,-2-5-11 16,4 2-1-16,0-11 1 15,-5 0 1-15,0-8 28 16,-5-9 7-16,0-18 13 31,2 0 3-31,3-16-25 0,3-1-12 16,12 6-16-16,5-6-2 15,10 8-8-15,6 1 4 16,1 9-53-16,0 3-44 16,-3 8-122-16,-6 4-72 15,2 4-119-15,-5 7-4 0,-9 3 231 16,22 26-94-16,-38-34 430 16,-7 22 82-16,3 4-79 15,-6 4 148-15,4-3-82 16,1-3-32-16,5-3-61 15,3-5-25-15,7-3-31 16,1-7-6-16,3-1-7 16,2-1-13-16,0-7 11 15,-2-1 3-15,0-4 18 16,-1-3 15-16,-5 2-12 16,-7 0 6-16,-2 1-5 15,-3 4-5-15,-11 4-8 16,-1 3-13-16,-6 13-26 15,-3 5-11-15,9 13-16 16,2 5-5-16,6 7-5 16,6 0-1-16,10-3 0 15,6 0 1-15,4-11 3 16,4-5 1-16,3-8 3 16,0-6 1-16,0-8 2 0,-1 0 0 15,-7-9 1-15,5-3 1 0,-6-2 0 16,2 0 1-16,-7-8 1 15,-2 0 0-15,-6 6 0 16,-1 2 0-16,-4 6-3 16,2 3-1-16,0 4-2 15,0-1-2-15,2-4 0 16,4 1 0-16,4-4 2 16,-3-2-1-16,9-8 1 0,5-3 0 31,1-2 1-31,2-1-1 15,-1 6 2-15,-1 5-1 16,-1 7-4-16,-5 9-7 0,-4 15-22 16,2 5-5-16,1 15-9 15,8 0 4-15,2-3 18 16,1-9 4-16,5-11 6 16,-1-8 4-16,-3-9 6 15,-3-3 3-15,-7-18 23 16,-3-7 8-16,-3-10 21 0,-1-4 1 15,-7-10 12-15,-1 0 2 0,-2-5-8 16,-2-6 1-16,-3 0-24 16,-3 4-10-16,5 18-11 15,2 13 1-15,1 29-6 16,3-4-1 0,0 32-8-16,5 12-6 0,0 25-5 31,0 7-22-31,4 10-74 0,2 5-60 15,2 0-212-15,3-7 209 0</inkml:trace>
  <inkml:trace contextRef="#ctx0" brushRef="#br0" timeOffset="-147902.54">15694 15725 981 0,'23'8'129'0,"7"-7"186"0,0-1-235 0,9-12-53 0,4-2 9 0,-6-16-142 0,4-3 82 16</inkml:trace>
  <inkml:trace contextRef="#ctx0" brushRef="#br0" timeOffset="-147202.93">13514 16875 1388 0,'24'0'49'0,"0"1"11"16,-2 2 13-16,3-4 14 0,6-6 5 0,6-8-1 0,1-4-1 0,1-13 4 0,-1-7 4 15,-11-5-16-15,-4-5-9 0,-15 6-16 16,-6 7-13-16,-15 6-1 16,-6 11-10-16,-17 14-12 15,-2 8-4-15,-4 21-17 16,-3 14-4 0,4 16-12-16,4 10-1 0,10 10 5 15,8-6 0 1,19-5 5-16,5-8 1 15,18-10 1-15,7-4 1 16,5-15 11-16,4 0 8 0,2-14 14 16,3-10 11-16,13-12 10 15,3-10 1-15,3-16-1 16,5-10-6-16,3-3-19 16,0 0-6-16,-11 3-10 15,-8 7-3-15,-22 9-22 16,-3 5-26-16,-14 6-88 15,-23 14-66-15,7-3-249 16,-2 3 250-16</inkml:trace>
  <inkml:trace contextRef="#ctx0" brushRef="#br0" timeOffset="-147019.51">13962 16651 1021 0,'-17'6'242'0,"0"0"280"0,12 13-262 0,2 8-37 0,7 6-62 0,11 7-32 16,13 8-75-16,8 0-16 16,20 2-28-16,0-1-9 0,1-8-1 15,0 0-3-15,-13-13-50 16,0-2-25-16,-7-11-89 16,-9-7-61-16,-6-11 127 15</inkml:trace>
  <inkml:trace contextRef="#ctx0" brushRef="#br0" timeOffset="-146686.24">14484 16864 1186 0,'8'17'166'0,"3"3"166"0,5-4-155 0,5 0-14 16,1-5-50-16,3-3-25 0,5-7-35 0,2-1-5 0,1-9-10 15,1-2-5-15,-12-10-6 16,-1-2-7-16,-13 2 9 16,-11 2 1-16,-10 5 1 15,-7-2 3-15,-15 10-8 16,-1 6-3-16,4 11-10 0,-3 8-7 16,13 16-13-16,5 4-4 15,14 13-3-15,4 0 0 16,14-4 1-16,5-9 0 15,10-11-31-15,9-6-26 16,1-15-65-16,15-6-41 0,3-16-120 16,-4-11-253-16,6-23 332 0</inkml:trace>
  <inkml:trace contextRef="#ctx0" brushRef="#br0" timeOffset="-146469.88">15147 16651 1165 0,'-11'0'228'0,"-3"4"242"0,-5 4-137 0,-8 14-107 0,-6 10-52 0,-3 10-79 16,4 4-32-16,-1 5-43 15,12 1-11-15,15-3-17 16,12-2-5-16,17-12-7 16,14-4 0-16,11-9-12 0,4-12-17 15,-2-12-45-15,-1-6-39 16,-8-14-24-16,-3 0-290 15,-8-5 293-15</inkml:trace>
  <inkml:trace contextRef="#ctx0" brushRef="#br0" timeOffset="-146152.84">13672 17740 1697 0,'-5'-3'142'0,"5"3"114"0,3 11-58 0,-3 8-34 0,8 16-46 0,-5 12-77 0,-3 5-24 0,10 11-22 0,-2 5-3 16,3 8-47-16,2-5-45 15,1 0-148-15,5-3-230 16,0-20 275-16</inkml:trace>
  <inkml:trace contextRef="#ctx0" brushRef="#br0" timeOffset="-145903.07">13805 17543 1546 0,'9'-50'169'0,"7"12"139"0,0 13-65 0,2 17-77 0,3 6-28 0,-4 9-57 16,5 2-22-1,-11 7-19-15,-4 1-10 0,-7 7-3 16,-3-1-3-16,-8 0-8 15,-7 0-4-15,-7-1-6 0,-3 5 0 16,-4 0-34-16,4 1-25 16,6 4-64-1,3-9-62-15,9-7-214 0,12-2 231 16</inkml:trace>
  <inkml:trace contextRef="#ctx0" brushRef="#br0" timeOffset="-145568.51">14134 17715 1466 0,'11'0'145'0,"-4"-5"122"0,-4 7-30 0,-5 3-64 0,-4 3-43 0,3 15-77 0,1-9-25 0,2 12-27 15,0 0 0 1,10 9-3-16,2-5-3 0,9-5-1 15,-1-3 0 1,4-17 1-16,-4-5 5 0,-2-8 10 16,-1-6 10-16,-9-6 19 15,-2-7 9-15,-7-6 5 16,-2 3-3-16,-12-3-7 16,-5 4-5-16,-5 2-11 15,-4 2-5-15,1 11-15 16,-1 3-6-1,12 9-33-15,3 1-31 0,11 7-109 16,3 7-83-16,19 7 135 16</inkml:trace>
  <inkml:trace contextRef="#ctx0" brushRef="#br0" timeOffset="-145386.86">14492 17658 1511 0,'8'18'188'0,"-1"7"150"0,2 0-84 0,-4-1-94 0,1 4-59 0,-3-4-68 0,4-2-21 15,-1-2-23-15,5-1-30 0,2-6-92 16,-1-5-68 0,1-14 98-16</inkml:trace>
  <inkml:trace contextRef="#ctx0" brushRef="#br0" timeOffset="-145237.03">14521 17535 1673 0,'-8'24'71'0,"-2"-3"10"0,7-9-68 0,5-9-116 0,9-1-65 0,8-2-268 0,11-2 255 0</inkml:trace>
  <inkml:trace contextRef="#ctx0" brushRef="#br0" timeOffset="-144770.25">14773 17685 1080 0,'-3'24'167'0,"-8"-5"145"0,0-3-56 0,-2-12-95 16,7-5-45-16,3-23-55 0,8-3-24 0,12-11-18 0,7 1 7 0,12 2 4 15,2 6 0-15,0 15-5 16,-7-3-9-16,4 17-12 16,-10 0-2-16,-3 9-12 15,0 17-17-15,-11 2-49 16,4 10-22-16,-1 0 4 16,-3-2 18-16,9-12 48 0,-2-7 21 15,2-15 19-15,-1-7 9 16,0-13 15-1,-3-12 30-15,3-1 16 0,1-8 6 16,-4-1 22-16,1-7-10 16,-7-7 5-16,-1-4 0 0,-1-8-15 15,-6 4-6-15,-4 16-6 16,-6 8-5-16,2 26-8 16,-2 12-12-16,0 22-31 15,5 13-10-15,3 28-16 0,0 9-2 16,3 15-23-1,2-5-13 1,0 0-43-16,4-5-29 0,4-14-22 16,3-6-6-16,6-24-13 15,3-9 3-15,2-18-16 16,-4-15-28-16,-5-18-277 0,9-12 294 16</inkml:trace>
  <inkml:trace contextRef="#ctx0" brushRef="#br0" timeOffset="-144617.44">15267 17445 1258 0,'-17'10'262'0,"4"1"217"0,13 3-233 0,8 5-55 0,17-13-123 0,11-6-33 0,20-14-28 0,7-9-7 0,1-3-32 16,-7-5 310-16,2-12-210 15</inkml:trace>
  <inkml:trace contextRef="#ctx1" brushRef="#br0">22766 7237 0,'0'0'0,"55"-51"16,-7 0-16,-9 8 0,-4 11 0,-11 8 0,-4 5 0,-20 19 0,0 0 0,0 0 0,20-20 0,-20 20 0,0 0 0,19-16 0,-19 16 0,12-16 0,0 1 0,-12 15 0,16-16 0,-12 4 0,4 0 0,-1 4 15,-3 4-15,-4 0 16,4 0 0,0 1-16,4-1 15,-4 0 1,-4 0-1,4 0-15,0 0 16,0 0-16,4 0 16,-8 4-16,4-4 15,0 4 1,0-4-16,4 0 16,-8 0-1,3 0-15,1 0 16,0 0-16,4 0 15,-8 0 1,4 4-16,0 0 16,0 0-1,4 0 1,-8 0-16,0 0 0,0 0 16,0 0-1,0 0-15,0 0 16,0 0-1,0 0 1,0 0-16,0 0 16,0 0-1,0 0-15,0 0 16,0 0-16,0 0 16,0 0-1,0 0-15,0 0 16,0 0-1,0 0-15,0 0 16,0 0-16,0 0 16,0 0-1,0 0-15,0 0 16,-59 28-16,59-28 16,-8 0-1,4 0 1,0 0-16,0 0 15,4 0 1,-4 0-16,4 0 16,0 0-16,0 0 15,0 0 1,0 0-16,0 0 16,0 0-1,0 0-15,0 0 16,0 0-16,0 0 15,0 0 1,0 0-16,0 0 16,0 0-16,0 0 15,0 0 1,0 0-16,0 0 16,0 0-1,0 0 1,0 0-16,0 0 15,0 0 1,0 0-16,0 0 16,0 0-16,0 0 15,0 0-15,0 0 16,0 0 0,0 0-1,-8 0-15,4 0 16,0 0-16,4 0 15,-4 0 1,4-4-16,0 4 16,0 0-16,0 0 15,0 0 1,0 0-16,0 0 16,0 0-16,0 0 15,0 0 1,0 0-1,0 0-15,0 0 16,0 0 0,0 0-16,0 0 15,0 0-15,0 0 16,0 0 0,0 0-16,-7 0 15,7 0-15,0 0 16,0 0-16,0 0 15,0 0 1,0 0-16,0 0 16,0 0-1,0 0-15,0 0 16,0 0 0,0 0-16,-4 0 15,4 0 1,0 0-16,0 0 15,0 0 1,-4 0-16,4 0 16,-4 0-16,4 0 15,0 0 1,0 0 0,0 0-16,0 0 15,0 0-15,0 0 16,0 0-16,0 0 15,0 0 1,0 0 0,0 0-16,0 0 0,0 0 31,0 0-31,0 0 0,-8 0 16,4 0-1,0 0-15,4 0 31,-4 0-31,4 0 16,0 0-16,-8 0 16,4 0-1,0 0-15,0 0 16,4 0-16,-8 0 16,8 0-1,0 0-15,0 0 16,0 0-1,0 0-15,0 0 16,0 0-16,0 0 16,0 0-16,0 0 15,0 0 1,0 0-16,0 0 16,0 0-16,0 0 15,0 0 16,0 0-31,0 0 0,0 0 16,0 0-16,0 0 16,0 0-1,0 0 1,0 0-16,0 0 16,0 0-1,0 0-15,0 0 16,0-4-16,0 4 15,0 0 1,0 0-16,0 0 16,0 0-16,0 0 15,0 0 1,0 0 0,0 0-16,0 0 0,0 0 31,0 0-31,0 0 15,0 0 1,0 0-16,0 0 16,0 0-16,0 0 15,0 0 1,0 0-16,0 0 16,0 0-1,0 0-15,0 0 16,0 0-16,0 0 15,0 0 1,0 0-16,0 0 16,0 0-16,0 0 15,0 0 1,0 0-16,0 0 0,0 0 16,0 0-1,0 0 1,0 0-1,0 0-15,0 0 16,0 0 0,0 0-16,-4 0 15,0 0-15,1 0 16,3 0 0,-4 0-16,4 0 15,0 0 1,0 0-16,0 0 15,0 0-15,0 0 16,0 0 0,0 0-16,0 0 15,0 0-15,0 0 16,0 0-16,0 0 16,0 0-1,0 0-15,0 0 31,0 0-31,0 0 16,0 0-16,0 0 16,-8 0-16,4-4 15,0 0 1,4 0-16,0 0 16,0 0-1,0 0-15,0 4 16,0 0-1,0 0-15,0 0 16,0 0 0</inkml:trace>
  <inkml:trace contextRef="#ctx1" brushRef="#br0" timeOffset="870.91">23468 7419 0,'0'0'0,"0"0"0,0 0 0,0 0 15,-51 23 1,35-15-1,0 0-15,4 0 0,-3 0 16,3 0-16,4-4 31,4 4-31,-8-4 16,8 0 0,0-1-16,4 1 15,-4 0-15,-4 0 16,4 0-16,0 0 15,1 0 1,3 0 0,0 0-16,0 0 15,0 0 1,0 0-16,0 0 16,0-4-16,0 0 15,0 0-15,0 0 16,0-4-1,-8 0-15,4 0 16,0 0 0,0 0-16,4 4 15,0 0-15,0 0 16,0 0 0,0 0-16,0 0 15,0 0-15,0 0 31,0 0-31,0 0 0,83 12 16,-64-40 0</inkml:trace>
  <inkml:trace contextRef="#ctx0" brushRef="#br0" timeOffset="-113900.34">9649 426 989 0,'0'0'89'0,"2"-5"30"0,-2 1 78 0,0 1 12 0,0 1-24 0,0 2-48 0,-8 5-23 0,3 12-39 0,-3 5-12 0,4 19-11 15,2 10-3-15,-4 20-12 16,1 9-9-16,5 21-13 15,-3 6-6-15,1 5-5 16,2 0-1-16,-5-17 0 16,4-5-1-16,-1-26-17 15,2-12-17-15,0-26-60 0,0-23-50 16,2-11-250 0,-2-27 234-1</inkml:trace>
  <inkml:trace contextRef="#ctx0" brushRef="#br0" timeOffset="-113566.86">9638 595 732 0,'0'-35'149'0,"2"2"84"0,6-3-10 0,-4 3-12 0,7 8-49 16,4 4-19-16,0 8-33 0,7 4-15 0,8 9-35 15,5 5-16-15,6 6-21 16,5 4-8-16,-7 3-6 16,-1 5-3-1,-13 4 0-15,-9 2 2 0,-25 7 3 16,-10 0 6 0,-19 5 1-16,-11 0-3 15,-11 0-3-15,3-1-10 0,5-17-28 31,2-10-19-31,17-16-56 0,6-16-35 16,19-11-119-16,13 2-133 16,20 1 220-16</inkml:trace>
  <inkml:trace contextRef="#ctx0" brushRef="#br0" timeOffset="-113061.97">10088 633 871 0,'25'25'132'0,"0"5"101"0,-6 5-47 0,-8 4-88 0,-1 1-39 0,-10-3-45 0,-5-2-2 15,-3-10-4-15,0-7 1 0,3-14 30 0,-7-4 13 0,4-19 26 32,2-7 15-32,-4-15-7 15,10-7-2-15,13-2-17 16,7 3-7-16,4 4-25 15,-4 2-6-15,9 9-16 16,-4 1-7-16,8 6-5 16,11-1-1-16,12 3-1 15,-1 5 1-15,0 6-2 16,-8 2 0-16,-21 20 1 0,-12 4 0 16,-14 22 2-1,-3 7 1-15,-12 15 1 0,1 2-1 16,6 3-2-16,7-3-1 15,12-11-1-15,8-11 0 0,15-18 1 16,4-4 1 0,6-17 4-16,4-12 1 0,-2-14 4 15,-5-11 2-15,-11-12 11 16,-2-5 3-16,-14-8 8 16,-4 1-1-1,-12 5-9-15,-12 7-4 0,-10 14-14 16,-3 10-5-16,-15 22-9 15,-6 7-20-15,1 22-57 16,0 8-42-16,15 3-130 16,16 2-176-16,18-5 253 15</inkml:trace>
  <inkml:trace contextRef="#ctx0" brushRef="#br0" timeOffset="-112600.27">11377 574 1264 0,'-2'-17'153'0,"-15"1"127"0,-12 2-45 0,-20 3-47 0,-9 10-63 0,0 4-80 0,1 11-25 16,13 16-20-16,6 6-6 0,24 5-4 0,4-3-1 0,21-14 1 0,5-9 1 15,19-16 5-15,4-7 4 16,4-16 7-16,1-1 3 16,-11-3 6-1,-1-5 5-15,-12 4 6 0,-4 1 10 16,-11 9 1-16,-5 5-1 16,0 14-14-16,0 8-11 15,-2 14-9-15,2 11-3 16,2 17 0-16,2 12 2 0,3 4-1 0,-6 0 1 15,-1-1 1 1,-3-4-1-16,-6-4 2 16,-4-2-1-16,-6-6 2 0,-6 0 0 15,-10-5 1 1,-6-4 2-16,-3-12-2 16,1-4-1-16,9-12-30 15,4-5-26-15,8-15-104 16,4-16-82-16,9-14-199 15,7-12 226-15</inkml:trace>
  <inkml:trace contextRef="#ctx0" brushRef="#br0" timeOffset="-112251.13">11501 568 1094 0,'22'10'123'0,"-4"4"83"0,-6 3-15 0,-2 13-68 0,-1 3-38 0,-9 8-52 16,3 3-12-16,-3-3-14 0,0-4-1 15,-1-9 2-15,-4-11 15 16,-1-9 47-16,-4-8 21 16,-1-14 32-1,2-6 2-15,-7-12-24 0,3-4-17 16,9-12-37-1,-1 0-18-15,13 3-28 16,11 4-5-16,4 7-5 16,7 5-1-16,0 9-29 15,5 4-28-15,-3 11-94 16,4 2-69-16,5 13-272 0,3 7 284 16</inkml:trace>
  <inkml:trace contextRef="#ctx0" brushRef="#br0" timeOffset="-111562.07">12140 661 553 0,'-1'10'237'0,"-1"-1"181"0,-11-6-80 0,-6-1-26 0,-9-2-101 0,-8-3-40 0,-5-8-65 16,-2 0-26-16,4-4-38 15,1 3-12-15,5 10-19 16,4 2-6-1,3 24-9-15,3 4-2 16,8 12-1-16,4 2 0 16,9-9 0-16,4-3 0 0,10-11 1 15,7-11 2-15,10-8 2 0,-1-5 2 16,0-17 1 0,7-4 1-16,1-14 1 15,5-1-1-15,0-3 1 16,-1 6 1-16,-4 10 0 15,-9 9 0-15,-13 11-2 16,-3 8-1-16,-11 22 0 16,-1 5 1-16,-10 17 1 0,-2 6 0 0,0-4-2 31,1-3 0-31,9-16-1 0,3-9 1 16,11-18 2-1,4-11 1-15,6-15 1 16,4-9 0-16,8-4-3 15,4-1 0-15,0 10-2 0,-3 6-1 16,-5 12-2-16,-6 12 0 16,-4 12-1-16,-7 4 0 15,-7 11 3-15,-4 3 0 16,-2-5 1-16,-4-4 2 0,5-20 1 16,-3 7 0-1,8-25-1-15,6-4 0 16,3-4-2-16,5 1-1 0,3 10-2 15,3 6 0-15,2 8-2 16,1 10 1 0,-5 12 1-16,-1 3 1 0,-8 4 2 0,-2-4 1 15,1-13 2-15,0-1 0 16,1-15 3 0,0-9 0-16,10-9 2 15,6-8 1-15,12 5-2 16,2 7-1-16,5 18-5 15,-8 13-1-15,-3 15-2 16,-9 7 1-16,-3 1-42 16,1-7-63-16,-1-13 64 15</inkml:trace>
  <inkml:trace contextRef="#ctx0" brushRef="#br0" timeOffset="-110784.76">14081 491 796 0,'3'0'145'0,"-3"0"174"0,-7-2-44 0,-15 2-3 0,-6 0-53 0,-11 2-89 0,-10 7-39 0,-3 12-53 0,0 10-15 31,4 14-22-31,9 8-6 15,18 6-5-15,12-4-1 0,18-8-1 16,12-14 2-16,17-11 1 16,9-11 3-16,7-22 10 15,6 0 1 1,3-14 14-16,-5-2 8 0,-11 8 11 16,-9-8 12-16,-22 8-2 15,-11 5-6-15,-7 11-18 0,-1 5-13 16,-6 23-16-1,4 11-1-15,10 15-3 16,7 2 2-16,21-9 4 16,-1-10 2-16,18-19 6 0,-1-7 8 0,2-19 13 15,-1-3 9-15,-14-10 12 16,-7 1 4 0,-17 2 11-16,-12-1 3 15,-14-2-16 1,-17-2-8-16,-15-7-23 0,-12 3-15 15,-10-5-17 1,3 5-18-16,4 5-38 16,12 9-36-16,22 8-97 0,13 8-66 15,28 3-252-15,11 5 286 16</inkml:trace>
  <inkml:trace contextRef="#ctx0" brushRef="#br0" timeOffset="-110114.34">14686 647 1117 0,'13'0'118'0,"-5"0"91"0,3 3-32 0,-6 7-30 0,1 2-45 0,-1 13-55 0,-5 7-17 16,0 6-11-1,0 1-7-15,3-7-4 16,6-5-2-16,4-12 15 15,9-4 10-15,3-7 17 16,2-9 9-16,2-5-2 16,1-2-7-16,-1-4-10 15,-3 0-6-15,-4 2-6 16,0-3-3-16,-5-2-8 16,2 6-4-16,-8 2-10 0,-3 6-3 15,0 9-2-15,-5 2 0 16,5 6 1-16,-5 1 2 15,5-3 1-15,-3-3 0 0,6-5 3 16,-2-4 0-16,4-5 0 16,1-4 0-16,-1-2-1 15,3 0-1 1,1 1-1-16,3 7-1 16,4 5-3-16,-3 6 0 0,-1 15 0 0,-4 2 0 31,6 4 2-31,0 0 0 15,8 0 1-15,8 0 0 0,6-2 1 16,5 0 0 0,3-6 0-16,0-3 0 0,-5-11 3 15,-7-4 1 1,-5-9 4-16,-7-11 3 0,-1-17 16 16,0-8 6-16,-4-11 26 15,-2-10 7-15,-12-9 12 16,-4-3 1-16,-15-1-23 0,-4 4-10 15,-8 13-26-15,5 10-5 16,3 32-9 0,4 18-5-16,1 29-7 15,4 23-5-15,3 13 1 0,6 10 3 16,8-3 3-16,2 0-12 0,10-11-77 31,-5-3-57-31,3-8-147 16,-1-14-226-16,-6-10 308 15</inkml:trace>
  <inkml:trace contextRef="#ctx0" brushRef="#br0" timeOffset="-109585.82">15688 527 1455 0,'-6'3'143'15,"6"7"73"-15,3 2-65 0,-5 3 5 0,15 0-55 0,-2 0-9 0,14-4-33 0,15 0-12 16,12-13-12-16,11-6-7 16,16-9-6-16,9-8 0 15,2-9 5-15,0 1 1 0,-27-1 9 16,-12 5 5 0,-26 6 11-16,-17 4 4 0,-16 6-11 0,-14 10-12 31,-26 12-23-31,-7 13-9 15,-11 18-8-15,-2 4-1 16,13 11-2-16,15 2-2 16,34-8 2-16,9-8 1 0,27-22 3 15,18-8 3-15,13-11 2 16,5-5 3-16,1-3 0 16,-6 4-2-16,-9 4-1 15,-8 11-1-15,-7 4-3 16,-3 9 0-16,-15 3-42 0,-6 9-5 15,-13-1-13-15,-8-1-2 16,-11-4 46 0,2-9 7-16,1-12 30 0,7-7 24 15,9-15 36-15,12-10 8 16,23-15-6-16,11-6-20 16,26-13-38-16,12 0-13 0,12 0-9 31,-4 12-3-31,-4 7-20 15,-11 11-41-15,-12 2-44 0,0 4 53 16</inkml:trace>
  <inkml:trace contextRef="#ctx0" brushRef="#br0" timeOffset="-107551.93">16242 1442 1029 0,'17'-8'139'0,"-4"3"141"0,-8 4-59 0,-7 7-32 0,-1 11-44 0,-7 10-60 0,7 13-24 0,-6 15-27 16,6 6-6-16,3 13-13 15,0-1-6-15,12 3-3 16,-2 1-1-16,6-6-5 15,-4-3 2-15,-2-13-40 16,-6-2-38-16,-1-19-147 16,4-11-173-1,1-24 221-15</inkml:trace>
  <inkml:trace contextRef="#ctx0" brushRef="#br0" timeOffset="-107266.98">16248 1581 1001 0,'-19'-38'166'0,"-12"-6"259"0,26 10-180 0,13 16-40 0,5-1-18 0,16 11-80 15,-13-6-25-15,8 3-36 0,6 4-15 0,17 6-19 16,7 1-9-16,-4 3 0 16,-1 6-3-16,-6 7 1 31,-8 9-1-31,-21 7 4 0,-13 10 3 15,-26-1 4-15,-10 4 1 16,-10-8-1-16,-1-4-4 16,3-12-21-16,-1-5-17 15,11-19-58-15,1-5-45 0,23-22-112 16,11 8-172 0,26-2 241-16</inkml:trace>
  <inkml:trace contextRef="#ctx0" brushRef="#br0" timeOffset="-107003.34">17094 1581 915 0,'8'-19'178'0,"-2"-2"313"0,-1-2-271 0,-10-1 2 0,0 3-25 0,-9 12-85 0,-8 3-39 0,-6 26-51 31,-12 20-17-31,-18 26-13 16,-2 16 4-16,3 12 1 16,7 4 0-16,32-3-3 0,15-12-1 15,36-9 1 1,19-10 2-16,27-17 3 16,3-22 1-16,2-25-5 0,4-17-40 15,-1-29 30-15</inkml:trace>
  <inkml:trace contextRef="#ctx0" brushRef="#br0" timeOffset="-102771.89">17611 1593 427 0,'-6'3'109'0,"-4"5"115"0,6 0-5 0,-1 0-36 0,0 3-15 0,1-5-23 0,-3 2-10 16,9-5-15-16,4 2-6 0,8-5-16 15,4 3-3-15,9-3-5 16,9 0-7-16,2 0-18 31,0-8-10-31,-1 5-18 0,-10-9-10 16,3 1-11-16,0 7-4 15,-11-3-2-15,-3 3-23 16,-8 1-100-16,-8-3-79 16,-10 8 88-16</inkml:trace>
  <inkml:trace contextRef="#ctx0" brushRef="#br0" timeOffset="-102534.63">17637 1863 892 0,'12'-2'189'0,"1"-4"159"0,6 1-94 0,-5-3 2 0,5 4-77 0,3-3-41 0,-2 6-56 15,-1-1-25-15,-1 1-33 0,-1 1-7 0,-1 0-17 32,7 0-15-32,1-2-77 15,5-6-60-15,1 0-437 16,4-3 360-16</inkml:trace>
  <inkml:trace contextRef="#ctx0" brushRef="#br0" timeOffset="-102139.11">18428 1491 996 0,'0'-13'129'0,"0"0"114"16,2 1-19-16,-4 2 4 0,-7 7-52 0,-7 10-67 0,-1 4-20 0,-5 12-50 15,-3 7-12-15,2 6-17 16,8 10-10 0,12 5-2-16,7 1-1 0,20 0 1 15,7-6 0-15,10-10 2 16,-1-8 0-16,3-12 1 16,2-11 4-16,-1-13-1 15,4-10 18-15,-7-13 18 16,-3-15 0-16,-13-11 11 15,-9-4-6-15,-15-9-8 16,-10 4 0-16,-21 8-14 16,-11-5-16-16,-11 20-14 0,-7 15-9 15,4 33-1-15,3 17-14 16,-2 34-101-16,-4 4 54 16,0 8 12-16</inkml:trace>
  <inkml:trace contextRef="#ctx0" brushRef="#br0" timeOffset="-95787.7">19056 1401 772 0,'-9'0'67'15,"3"0"66"-15,1-5-12 0,6-1 8 0,9-2-16 0,4 2-33 0,5-2-10 0,-2 8-24 0,-2 3-14 0,-4 14-18 0,1 1-6 0,1 5-3 16,1 4-1-16,5-3-2 15,0 2 0-15,6-5-2 16,0-5 0-16,1 0-51 0,-1-5-16 16,-3-5-168 15,-5-6 131-31</inkml:trace>
  <inkml:trace contextRef="#ctx0" brushRef="#br0" timeOffset="-95529.21">19279 1202 888 0,'-2'-8'123'0,"2"-1"81"0,0 7 8 0,2 9-48 0,4 5-39 16,0 15-51-16,9 4-20 0,7 10-36 0,5 2-7 0,10 3-8 0,4 1 0 0,-3-1-1 15,-3 3 0-15,-18-2 1 0,-7-3 0 0,-23 2 3 16,-14-5 1-16,-23-3-53 16,-7-5-45-1,-1-5-143-15,1-7-162 0,16-9 224 32</inkml:trace>
  <inkml:trace contextRef="#ctx0" brushRef="#br0" timeOffset="-95192.55">19851 1227 1154 0,'5'2'120'0,"1"4"66"0,-2 1 14 0,-6 10-47 16,0 0-44-16,-2 10-55 0,-3 5-17 0,-5 7-21 0,-7 4-6 0,-6 10-5 15,3 1-1-15,-4 3-3 0,4-7 1 16,13-11-3 0,6-5-2-16,15-11-2 15,4-2-1-15,9-13-13 16,10 0-3-16,-5-8-45 15,5-4-43-15,-9-7-162 16,-2-3-166-16,-7-10 240 16</inkml:trace>
  <inkml:trace contextRef="#ctx0" brushRef="#br0" timeOffset="-95016.66">19943 1555 827 0,'0'0'188'0,"-5"0"116"0,0 7-63 0,4 4-33 0,1 12-85 0,0 4-31 15,0 14-42-15,1 8-12 0,-1 11-28 0,-3 5-1 0,-1 4-115 0,-3 4-98 0,9 1 114 16</inkml:trace>
  <inkml:trace contextRef="#ctx0" brushRef="#br0" timeOffset="-73595.82">15570 2568 1160 0,'3'-2'149'0,"2"-6"81"0,-1 4 3 15,6-7-79-15,-8 0-35 0,-2 4-40 0,-2 7-19 0,-6 13-36 0,8 11-13 0,-5 13-11 0,5 9-1 16,3-3 1-16,1-4 0 16,7-6 1-16,1-8-7 0,-1-9-72 31,0-5-65-31,-7-12-348 15,5-9 290-15</inkml:trace>
  <inkml:trace contextRef="#ctx0" brushRef="#br0" timeOffset="-73342.84">15584 2312 1318 0,'-5'5'148'0,"-7"-5"145"0,-1-3-202 0,2 12-17 0,-2-15-50 0,9 6-10 0,7 11-81 0,17-8-106 16,1 10 103-16</inkml:trace>
  <inkml:trace contextRef="#ctx0" brushRef="#br0" timeOffset="-73058.45">15914 2544 1229 0,'1'-25'181'0,"3"-2"73"0,2-4-32 15,-5 4 1-15,-1 6-90 16,-3 2-33-16,-6 15-40 16,-4 2-18-16,-9 10-32 0,-5 6-7 15,-1 11-6 1,-1 5 0-16,7-3-3 0,8 3 0 15,14-2 0-15,0 2-1 16,13-3 1 0,6 0 1-16,11-2 2 0,0-1 1 0,0-5 2 15,1 3 0-15,-12-3 3 16,-6 1 1 0,-13 4 4-16,-7-3 3 15,-16-3 1 1,-14 5-1-16,-4-8-19 0,-1-1-29 15,-1-2-91-15,13-5-76 16,8-13-237 0,6-8 243-16</inkml:trace>
  <inkml:trace contextRef="#ctx0" brushRef="#br0" timeOffset="-72156.5">16545 2505 1131 0,'11'4'125'0,"-6"4"86"0,2 5-39 0,-5 4 3 0,-2 10-66 15,0 9-55-15,0 4-12 0,-2 7-26 0,2-3-1 0,0-4-6 0,0-4-1 0,0-14 0 16,0-8-3-16,0-4 35 16,0-15 18-16,4-9 10 15,2-5 7-15,2-21-32 0,4 1-17 16,9-10-16 0,4 3-6-16,2 10-6 0,6 6-3 15,-1 19-3-15,4 8-2 16,-4 14 0-1,-2 13 1-15,-8 4 5 0,-2 4 4 0,-15-1 0 16,1-2-21-16,-6-3-3 16,-1-4 2-16,1-11 2 15,3-9 25-15,5-11 5 16,4-7-2-16,4-9-2 16,8-2-3-16,1 2-3 15,0-1-4 1,-1 14-1-16,-1 4-1 15,0 13-1-15,-3 4 2 0,-4 10 2 16,-5 0 2-16,-5 4 2 16,2 1 2-16,-3-2 0 15,4-8 0 1,1-7 0-16,4-6 0 0,2-9 2 16,6-4 1-16,6-10-1 15,-1 3 0-15,8-2 0 16,-5 7-2-16,-5 8-1 15,0 6 2-15,-9 11-2 16,-2 11 2-16,-4 14 2 0,-1 2-2 16,-3 3-1-1,7-5 0-15,9-18 0 0,3-7 2 0,13-19 3 16,2-8 3-16,-1-11 4 16,-3-4 3-1,-7-6 15-15,-4 0 4 16,-9-1 18-16,-4 1 4 0,-4 11-17 15,-6 5-9-15,-1 21-25 16,3 16-8-16,-1 15-1 16,2 10 3-1,-2 10 2-15,-2 3-2 0,6 4 1 16,-6-5 3-16,2 6 0 16,4-2 0-16,-3 4-2 15,1 7-3-15,-7-5-5 16,-5 0-1-16,-15 0-11 0,-7 3-10 15,-21-3-36-15,-9-1-12 16,-9-21 2-16,-4-11 12 16,13-24 9-16,1-18-40 15,16-34-145 1,2-6-182-16,4-22 222 16</inkml:trace>
  <inkml:trace contextRef="#ctx0" brushRef="#br0" timeOffset="-70866.93">13464 3585 437 0,'9'-2'175'0,"-2"-1"187"0,2-3-39 0,-6 1-65 0,3 1-25 0,-12-1-56 15,1 0-22-15,-15 0-61 0,-8 2-36 0,-9 3-34 16,-5 10-12 0,4 4-13-16,0 8-1 0,10 11-8 15,1 14-2-15,13 4-1 16,7 4 1-16,18-5 1 16,14-4 0-16,13-16 3 15,10-6 2-15,8-13 5 16,8-10 1-16,-9-12 3 15,2-8 1-15,-13-11 2 0,-6-4 2 16,-8 1 4-16,-8-4 6 16,-11 11 2-16,-3 0 7 15,-8 12-2-15,0 14-4 16,-7-8-10-16,6 21-9 0,1 18-6 16,0 7-4-16,1 8 5 31,7 1-1-31,8-10 1 15,4-9 1-15,10-15 2 0,5-12 2 16,6-12 4-16,-1-6 0 16,-1-13 1-16,-3-3 0 15,-6-7 0-15,-3-7 1 16,-5 6-1-16,-4 6 0 16,-9 18 2-16,-9 15-2 15,0 2-3-15,-8 18-1 0,2 21-6 16,-2 8 1-16,13 4-1 15,3-2 0-15,17-13 2 16,6-4 0-16,3-18 2 16,3-5 3-16,-2-15 2 15,-3-8 2-15,1-11 1 16,-6-5-1-16,3-8 20 16,-5-2 2-16,-2 2-5 15,0 5 5-15,-12 10-23 16,-8 2 0-16,-2 26 3 15,-1 11 1-15,-3 15-4 16,3 13-3-16,-8-9-1 16,4 0-3-16,-1-8 1 15,2-4 1-15,3-7 0 16,4 1 1-16,0-7 0 16,2-1 1-16,0-7 5 15,-1-5 4-15,3-13 4 16,1-3 3-16,-2-8 10 15,4-1-2-15,-2-10 2 16,-1-5-6-16,5 2-19 0,4-1-2 0,-1 6-8 16,1 6 2-16,2 6-1 15,-3 10-4 1,-4 9-2-16,1 3-1 16,0 4-19-16,1 6-30 0,0-8-102 15,5 3-71 1,0-1 116-16</inkml:trace>
  <inkml:trace contextRef="#ctx0" brushRef="#br0" timeOffset="-70042.25">14936 3762 829 0,'-8'15'146'0,"6"9"241"0,-3-5-236 0,2 6 7 0,3 0-43 0,0-2-73 15,7 0-12-15,-6-10-16 0,-1-12 18 0,0 1 37 16,-1-2 14-16,-1-16 3 16,0-7-22-1,-4-15-41 1,6-8-16-16,6-6-7 0,2 5-4 0,13 1 2 31,4 11-34-31,0 15-57 16,2 4-36-16,0 16-79 15,-3 1 14-15,-1 12 53 0,-2 1 38 16,1 7 76 0,-6 1 50-16,3 0 47 15,-4-6 12-15,3-4 40 0,4-2-12 16,3-10-8-16,0 0 0 16,1-13-8-16,-4-3-4 15,-13-6 1-15,-3 0 0 16,-17 5 1-16,-9 0-10 15,-10 12-34-15,-2 8-15 0,1 16-33 16,2 6-5-16,7 5-2 16,7 6-1-16,10-1 0 15,5-3-1-15,5-7 2 0,7-3 1 16,6-8 3-16,5-8 3 16,4-2 3-16,5-4-1 0,-1-10 1 31,7-1 0-16,6-5-1-15,-1-4 1 0,-4-1-1 16,-4 1 0-16,-15 7-1 16,2 4-1-16,-9 7-5 0,-5 1-5 15,0 5-5 1,0 3-2-16,3 7 2 16,6 2 4-16,5-1 5 15,5 3 0-15,1-10 4 16,1-2 0-16,7-6 0 0,-3-3 3 0,-3-10 2 31,-1-6 2-31,-7 2 1 0,0-5 2 16,-10-3 2-16,-4-2 1 15,-1-10 1-15,-7-7 12 0,-7-16 13 16,-4-1 5-16,-1 2 0 16,-1 14-5-16,5 26-9 0,-1 13-12 31,4 35-7-31,-1 12-8 0,4 29-8 15,2 7 4-15,8 0 2 16,0 1 1-16,9-17-39 16,1-1-45-16,-3-19-161 15,4-6-197-15,-5-15 246 16</inkml:trace>
  <inkml:trace contextRef="#ctx0" brushRef="#br0" timeOffset="-69818.78">15811 3651 1251 0,'-12'-17'191'16,"-1"4"280"-16,10 9-269 0,9 8-53 0,5-2-38 0,16 1-84 0,8-6-13 0,12-7-12 0,8-5-30 16,24-12-477-16,9-20 362 0</inkml:trace>
  <inkml:trace contextRef="#ctx0" brushRef="#br0" timeOffset="-69269.55">16695 3744 507 0,'0'0'125'0,"0"5"168"0,0 0-47 0,0 11 3 0,0 2-49 0,3 0-70 15,8-2-22-15,14-5-17 16,4-7-6-16,19-12-15 16,-3-6 0-16,0-9-14 15,-5-6-8-15,-12-9-15 0,-1 2-8 16,-8-2-2-16,-6 7-8 15,-18 4 2 1,-8 3-4-16,-15 12-11 0,-8 12-2 0,-17 12-9 31,-2 13-2-31,-2 15 3 0,7 4 0 0,15 5 1 16,15 0 1-16,17-3 6 16,6-1 4-16,25-5 8 15,12-4 3-15,18-12 8 16,7-9 10-1,9-13 3-15,2-5 4 16,-1-18-6-16,4-2-7 0,-2-10-11 16,1-1-5-16,-12 4-7 15,-8 2-26-15,-23 1-72 16,-10 4-52-16,-25-3-354 16,-19 7 303-16</inkml:trace>
  <inkml:trace contextRef="#ctx0" brushRef="#br0" timeOffset="-69085.48">17106 3640 1618 0,'2'36'140'0,"9"7"63"0,5 1 16 0,7 7-73 0,12-1-48 0,3-3-52 0,2 1-20 0,1-9-15 0,-2-1 2 0,0-10-41 31,1-2-44-31,-2-14-133 0,9-5-115 16,-1-22 170-16</inkml:trace>
  <inkml:trace contextRef="#ctx0" brushRef="#br0" timeOffset="-68786.96">17764 3651 1445 0,'-3'14'99'0,"3"1"83"0,2 2-45 0,10-8 15 0,6-4-47 16,13-5-70 0,1-6-12-16,7-4-8 0,4-10-3 0,-8-2-3 15,-1-2 0-15,-10-3 3 16,-7 2 2 0,-17 3-1-16,-9 2-1 0,-16 10-6 31,-9 7-6-31,-5 23-4 0,-2 7-4 15,0 25 0 1,5 11 0-16,14 7 1 0,11 1 2 16,11-13-2-16,11-6 5 15,4-17-35-15,9-10-35 16,14-14-148-16,4-11-211 0,7-13 245 16</inkml:trace>
  <inkml:trace contextRef="#ctx0" brushRef="#br0" timeOffset="-68552.2">18386 3571 1773 0,'-51'14'153'0,"-1"14"79"0,-8 6-43 0,-4 14-38 0,8 8-56 0,11-11-51 16,18 4-14-16,28-9-23 0,22-7-5 0,27-10-2 15,7-8 1-15,14-11 4 0,-5-5-9 16,-11-10-70-16,-6-5-53 16,-6-6-155-16,-4-3 144 15</inkml:trace>
  <inkml:trace contextRef="#ctx0" brushRef="#br0" timeOffset="-68251.59">18989 3486 796 0,'-16'9'119'0,"2"13"103"0,1 7-34 0,7 21-43 0,6 5-43 0,0 13-61 15,3 8-12-15,-3 7-21 0,3 4 2 16,-5-7-62-16,2-4-23 0,-3-21-134 16,-6-12-129-1,4-19 201-15</inkml:trace>
  <inkml:trace contextRef="#ctx0" brushRef="#br0" timeOffset="-68051.05">18892 4030 655 0,'-4'-96'170'0,"-3"-5"172"0,6-8-34 0,12 6-83 15,4 7-26-15,17 30-56 0,-7 15-19 16,4 32-38-16,-3 8-27 16,3 16-31-1,4 12-10-15,-12 6-7 0,-3 8-3 16,-16-1 2-1,-2 5 0-15,-17-4 2 16,-7 2-12-16,-12 5-56 16,-4-5-48-16,-5-9-150 15,4-10-169-15,11-14 241 0</inkml:trace>
  <inkml:trace contextRef="#ctx0" brushRef="#br0" timeOffset="-67770.78">19296 3413 1193 0,'6'11'184'0,"-2"6"160"16,-4 13-167-16,-5 7 3 0,2 5-88 0,1-4-34 0,8-2-35 0,10-7-13 16,11-9-6-16,6-4 2 15,2-10 4-15,-4-6 4 0,3-7 12 16,-8-3 10-1,-10-3 12-15,-3 1 5 0,-13-7-4 16,-10-3-8-16,-10-7-15 16,-12-5-10-16,-7-4-34 15,-1 0-24-15,1 6-73 16,6 7-58-16,14 11-282 16,6 3 270-16</inkml:trace>
  <inkml:trace contextRef="#ctx0" brushRef="#br0" timeOffset="-67617.78">19650 3369 1271 0,'37'22'165'0,"-10"8"131"0,-3 2-45 0,-12-4-72 0,-4-3-56 0,-4-9-69 16,-3-7-13-16,-1-7-26 31,8-2-33-31,-3-8-114 0,10 0-78 0,6-9 100 16</inkml:trace>
  <inkml:trace contextRef="#ctx0" brushRef="#br0" timeOffset="-67119.63">19820 3249 1243 0,'9'-1'44'0,"4"-6"-47"0,3 7-1 0,4 7-38 0,2 5-7 0,0 10-10 0,4 3-1 0,-6 7 38 0,-1-5 30 16,-6-4 82-16,-4-4 36 15,-6-6 62-15,-3-11 10 0,7-2-30 16,-3-10-15-16,6-12-46 16,2-3-28-16,4 1-40 15,0 7-21-15,5 10-22 31,-4 9-3-31,3 20 1 0,6 7 1 16,0 5 4-16,8 1 1 16,-1-15 0-16,8-2 0 15,1-17 1-15,-4-9-2 0,3-9 2 16,-12-8 23 0,1-13 26-16,-2-1 18 15,-3-20 20-15,-3-4-6 0,-1-14 0 16,-9-11-3-16,-10-5-15 15,0 9-17-15,-2 22-16 16,0 28-14-16,-4 46-12 16,-5 23-2-16,-2 31-11 15,0 13 2-15,3 14 5 16,-1 0 1-16,9-9-7 16,7-5-34-16,6-15-106 15,4-7-78-15,-2-19 107 16</inkml:trace>
  <inkml:trace contextRef="#ctx0" brushRef="#br0" timeOffset="-66891.44">20405 3017 1926 0,'16'5'131'0,"8"4"24"0,21 3-54 15,3-8 8-15,20-5-67 0,1-12-16 0,7-14-46 0,14-9 16 0,18-32-8 16</inkml:trace>
  <inkml:trace contextRef="#ctx0" brushRef="#br0" timeOffset="-54992.71">10238 17409 1172 0,'-4'5'93'0,"4"-3"84"0,5-2-136 0,2 0-10 0,0 0-18 16,-3 4-3-16,-3 4-2 0,-1-3-1 0,5 6-6 0,0-2-2 16,10-5 10-16,9-1 16 15,15-3 28-15,12 0 13 0,15-2 1 32,13-1-11-32,19-8-25 15,8-5-11-15,1-3-13 0,-5-3-4 16,-7-3-1-1,-7 0 1-15,4 1 0 0,-1-1 1 16,-10 6 1-16,-9 2 1 16,-24 7 4-16,-18 4 3 15,-29 6 18-15,6 0 18 0,-29 8 13 16,-12 1 1 0,-26 4-19-16,-14-1-18 0,-19 3-16 15,-9-1-5-15,2 0-10 16,1 2-12-16,-12-4-28 15,1 2-13 1,-4 1-3-16,6-1 10 0,24 2 30 16,18 3 13-16,17-7 23 15,19-2 8 1,19-4 2-16,6-6-3 16,19 0-12-16,13 0-9 15,36-2-6-15,16-6 2 0,36-4 1 16,15-2 1-16,-3-2 1 15,3 5 1-15,-15 8 1 16,-9 1 0 0,-4 7 0-16,-9 4 1 0,-19 4 2 15,-14 1 2-15,-30-1 3 16,-8 1 7-16,-20-3 19 16,-5-3 5-16,-32 1 2 15,-15 2-5-15,-32 0-20 16,-18 0-7-16,-13-3-11 0,1 2-5 15,-8-1-4 1,-5-1-1-16,5 2 6 0,3-4 3 0,18-3 0 16,19-3 1-1,24 0-2-15,9 3-2 0,30-1-9 16,14-2-10 0,3 1-13-16,23-1-1 15,37-3 7-15,14-2 9 16,34-6 12-16,8-4 6 0,9-6 1 15,-7-1 0 1,-15 5 2-16,-10 6-1 16,-14 4 4-16,-7 4 5 0,-21 3 14 15,-13 5 6-15,-26 3 21 16,-12 11 3-16,-30 0-6 16,-15 3-7-16,-25 3-24 15,-15-3-12 1,-7 3-12-16,-10 1-2 0,-13 0 1 15,0-5 6-15,9-7 4 16,8-1-1-16,33-9-5 16,13-4-5-16,27 0-19 15,20 2-8-15,35 4-6 16,22 10 2-16,38 1 17 0,27 5 9 16,19-6 9-1,9 3 19-15,22-3-104 16,10-2-101-16,17-1 116 15</inkml:trace>
  <inkml:trace contextRef="#ctx0" brushRef="#br0" timeOffset="-38932.77">21637 17709 446 0,'0'-10'75'0,"3"2"79"0,5 2-7 0,-1 0-9 16,-1 4-8-16,-4 4-8 0,-4 6-5 0,-11 3 9 0,12 3-5 0,-9 2-19 0,2 3-10 0,12-4-38 15,-4 9-10-15,17-2-16 0,0 7-9 0,4 4-11 0,-5 1-4 16,-5 4-10-16,1-1-19 15,-7-6-10 1,-2-3-1-16,-3-5 7 0,-8-9 18 16,0-11 17-16,-1-3 10 15,-9-19 35-15,12-6 17 0,-13-18 35 16,7-9 3-16,7-9-10 16,-5 1-6-16,20 4-24 15,4 6-11-15,5 12-24 16,-2 10-14-16,7 14-14 15,-3 3-3-15,9 11-16 16,0 0-21-16,7-7-79 16,4 7-66-16,5-5 93 15</inkml:trace>
  <inkml:trace contextRef="#ctx0" brushRef="#br0" timeOffset="-38066.79">23627 17673 620 0,'-24'4'114'0,"5"1"118"0,-3-3-27 0,12-4-6 0,4-3-9 0,-3 2-12 15,-1 2-5-15,-10-1-32 0,-6 2-21 0,-10 5-42 0,-5 6-20 0,-5 11-33 16,5 3-11-16,7 5-12 16,8 5-2-16,22-2-5 15,4 0 0-15,17-8 7 16,18-4 8-16,14-6 18 0,11-5 13 15,19-7 7-15,1-6 1 16,-9-2-6-16,-6 4-11 16,-24 1-3-16,-24 1 3 15,-9 12-1-15,-16 7 0 16,-27 10-8 0,-7 7-10-16,-36 2-10 15,-5 0-3-15,-4-7-25 16,2-1-14-16,20-15-30 15,4-5-11-15,20-8-44 0,12-7-27 16,15-15-129-16,6-3-71 16,18-29 189-16</inkml:trace>
  <inkml:trace contextRef="#ctx0" brushRef="#br0" timeOffset="-37845.3">23429 17253 1357 0,'5'-14'186'0,"-2"6"177"0,-3 8-84 0,-6 17-81 0,-5 15-41 0,-5 18-68 15,2 12-26 1,3 15-27-16,1 8-11 16,14 8-16-16,8 7-8 0,10 5-6 15,5 10-12 1,8-6-79-16,4-1-72 0,5-25-142 15,-7-18-80-15,-4-34 206 16</inkml:trace>
  <inkml:trace contextRef="#ctx0" brushRef="#br0" timeOffset="-37449.82">23832 17621 1478 0,'4'0'119'0,"6"0"70"0,1 1-14 16,6 10-38-16,4 8-31 0,2 8-51 0,1 8-14 0,1 13-28 0,-1 3-5 15,1 1-10-15,-1-2-3 16,-5-10 1-16,-5-9 2 15,-12-12 5-15,-2-11 4 16,-8-9 5-16,-6-7 0 16,-5-17 26-16,-3-12 11 0,-1-10 23 15,5-7 1-15,8-4-20 16,8 1-9-16,12 4-27 16,7 1-4-16,12 1-7 15,5 1-6-15,9 2-3 16,4 4-5-16,2 11-74 15,0 6-61-15,-5 18-171 16,4 6 157-16</inkml:trace>
  <inkml:trace contextRef="#ctx0" brushRef="#br0" timeOffset="-36939.92">24643 17633 1362 0,'12'-19'138'0,"-1"5"103"0,0-3 0 0,-9 2-37 0,-7 1-23 0,-7-1-43 0,-7 7-28 0,-7-2-48 15,-2 7-14 1,-11 3-25-16,-4 8-12 0,-1 17-16 16,3 8-9-16,12 27-15 15,7 5-3-15,18 3 1 16,5-2 4 0,16-16 12-16,7-10 3 0,5-18 6 15,4-10 1-15,-2-18 4 16,1-11 2-16,-2-13 2 15,-2-8 1-15,-4-14 5 16,-1-5 5-16,-5-1 13 16,-1-1 7-16,-12 12 15 15,-4 11 1-15,-4 12-5 16,-9 13-5-16,4 27-20 16,3 8-5-16,5 29-12 15,3 10-3-15,7 11-2 0,4 2-4 16,2-10-31-1,4-6-16-15,4-19-51 0,3-12-39 16,3-21-95-16,6-12-63 16,-6-16 161-16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8:52:18.4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1816 10513 76 0,'-3'11'26'0,"-3"3"18"15,-3 0-19-15,-3 4-25 0</inkml:trace>
  <inkml:trace contextRef="#ctx0" brushRef="#br0" timeOffset="366.93">1703 10522 604 0,'-13'3'116'0,"-6"2"93"16,4 2-66-16,-9-4-53 16,2 5-19-16,-7-8 10 15,3 1 13-15,-4 1-4 16,-5-1-3-16,0 2-27 0,-3-3-17 15,-4 0-24-15,-4 0-8 0,0 0-5 16,-4 7-2 0,1 1-1-1,-2 9 0-15,10 5-1 0,2 2 2 0,12 7 7 16,3-2 0 0,9 10 2-1,2 8-3-15,4 9-7 0,4 13 1 16,5 15-2-16,3 7 1 15,2 4-1-15,6-2-2 0,8-14-4 16,7-4 0 0,16-9-1-16,10-1 0 0,12-10 2 15,14-3-2-15,7-12-4 16,-2-7 2 0,7-9 2-16,-5-10 1 0,-1-11-24 15,11-3-58-15,3-10 53 16</inkml:trace>
  <inkml:trace contextRef="#ctx0" brushRef="#br0" timeOffset="1216.05">4522 11771 138 0,'-2'7'15'0,"1"2"10"0,-4 1-8 15,-4 1 52-15,-2 1 36 0,0-1 65 0,4-3 26 0,-2 0-22 0,-1-3-20 16,7 3-46-16,2-8-21 15,1 0-32-15,1 0 2 0,12-2 25 16,4-3 18-16,10 1 21 16,6 0-3-16,8-3-32 15,8 2-18-15,-2-1-31 16,-2 1-12-16,-4 3-12 31,-4 7-5-31,1 11-4 0,-3 3 0 0,-8 11 1 16,-7 3 0-16,-15 0 6 15,0 16-5-15,-5 11-1 16,-3 1-1-16,1 7-5 16,-3-2 2-16,5-3-1 15,0 0 2-15,3-6-1 16,-1-5 0-16,1-8 2 16,-3-3 0-16,-5-6 4 15,-2-8 14-15,-8 0 26 16,-4-2 12-16,-12 0 18 15,-7 0-7-15,-9-1-22 16,-4-8-13-16,-12-13-21 16,-2-1-9-16,-2-15-5 0,-1-8-15 15,11-10-69-15,-3-2-58 0,6-8-392 32,5-13 328-32</inkml:trace>
  <inkml:trace contextRef="#ctx0" brushRef="#br0" timeOffset="37300.94">3091 14624 1233 0,'24'13'110'0,"4"1"82"0,-3 6-129 0,1 4-11 16,-11 0-30-16,-2-2-5 0,-2-3 7 0,0-3 0 0,7-7 5 0,5-3-2 0,7 1-7 15,5-4 2-15,6 6-8 16,-2 4 0-16,7-1-4 0,6 3-6 16,2 2 1-1,1 4-6-15,14-6 12 0,7 1 5 16,19-8 0 0,15-6 5-16,10-12-13 0,6-6-4 15,18-6-5-15,9-3-1 16,13 6 2-1,2 0-1-15,4 11 1 0,11 0 1 16,-6 4 0-16,8-1 0 16,9-5-1-16,-5-8 0 15,8-3 0-15,5-7 0 16,-6 6 1 0,-4-5 0-16,8 2-1 15,-1-4 0-15,0 1 0 0,-3-2-1 16,10 3 1-16,-2 0-1 15,-9 2 1-15,6 1 0 16,-6 9 2-16,-13-3 0 0,-1 4-1 16,-1 0-1-16,-6-5 1 15,-1-3-1-15,4-5 0 16,0 2 1-16,-5-1 0 16,-8 4 0-16,4 8 0 15,-4 6 1 1,2 11 1-16,1 2 1 0,-6 5-1 15,5-2 0-15,0 3 19 16,2 0 3-16,4 8 7 16,-1-2 0-16,1 7-8 15,1 2 5-15,10 4-4 16,10 2 6-16,1-5-7 16,8-2-6-16,20-11-4 15,-9 2-2-15,3-7-5 16,3-2-3-16,-4-6-5 15,0 2-4-15,1-7-90 16,1-3-110-16,-8-7 121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8:55:55.3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2160 4632 410 0,'-4'22'57'0,"-6"3"51"0,-2 7-67 0,0-4-26 0,0 1-11 0,-5-4 1 15,4-9 41-15,-3-4 10 0,7-2 6 0,1-1-1 0,5-1-43 32,1 0-9-32,2 0-8 0,5-5 0 0,1 3 0 15,0 1 0-15,5-3 0 16,-1 4 1-16,1-8-2 16,3 0 1-16,8-6-1 15,5-2 0-15,3-4 1 16,6-1 0-1,-1 0 0-15,0 2-1 0,9 7 0 16,-3 0 0 0,11 4 0-16,11 4-4 15,11-1-179-15,16-2 133 16</inkml:trace>
  <inkml:trace contextRef="#ctx0" brushRef="#br0" timeOffset="8796.95">2406 4804 235 0,'7'-5'51'0,"-6"2"74"16,-1 3 12-16,0 13 24 0,-1 3-3 0,1-1-22 0,1 3-14 0,10-6-11 16,8 2 5-16,27 1 8 0,9 0-5 0,29 3-34 0,7-2-21 0,10 12-43 15,3 3-12-15,4-1-11 16,13-1-73-16,13-12 54 16</inkml:trace>
  <inkml:trace contextRef="#ctx0" brushRef="#br0" timeOffset="29949.13">4546 7406 401 0,'25'-9'96'0,"2"-4"122"15,4-1-24-15,-2 0-26 0,-6 1-18 0,-5 4-56 0,-7 2-22 0,-10 9-39 0,-1-1-10 0,-8 10-8 16,-1 2-1-16,-2 1 18 0,0-1 7 16,6 1 14-16,5 0 5 15,5-1-13 1,6-2 2-16,3 0 2 16,-1-3 2-16,3 0 6 15,-2 1-7-15,9-4-15 0,4 3-11 16,9-7-16-1,4-1-3-15,3-4-5 0,4-3 3 16,3 1-2-16,4 3 0 16,3 1 0-16,3 2-1 15,12 0 0-15,9 2 0 16,2 4-1-16,-2-3 1 16,-9 4 0-16,-9 1 0 0,-1-5 0 15,1 1 1-15,8-4-1 16,5-4 0-16,7-3 1 15,-4-4-1-15,3-1 1 16,-6-2 0 0,-10-1 1-16,2 3-1 0,-2-1 1 0,7 2-2 31,12 3 1-31,-1 2-1 0,6-4 0 16,-2 6 1-16,-14-7-1 15,-3 0 0-15,-1-2 1 16,-3-1 0-16,11 1-1 15,2 7 0-15,5 3 0 16,-1 4 0-16,-2 6 0 16,-11-3 1-16,-6 6-1 15,4-4 1-15,5 2-1 16,13-3 0-16,12 1 0 0,7-6 0 16,0 0 0-1,-15 0 0-15,2 2 1 16,-3 6 1-16,11 1 3 0,7 0 2 15,-6 1 16-15,-6-4 6 16,-18 2 0-16,-11 2-3 16,0-1-18-16,7 4-4 15,13-1-5-15,1-1-2 16,4 2-1-16,-3 1 2 16,-18-4 4-16,-4-1 5 15,-7-6-23-15,-10-1-73 16,-4-7 57-16</inkml:trace>
  <inkml:trace contextRef="#ctx0" brushRef="#br0" timeOffset="53127.16">8453 5816 486 0,'-6'2'127'0,"1"3"98"0,-4 6-53 0,-4 0-30 16,2 3-51-16,3-1-18 0,0-4-21 0,8-3 2 0,0-1 16 15,11-2 7-15,4 2 6 16,8 0-4-16,10 1-11 31,15 2-10-31,24 8-17 0,10 6-7 0,19 3-20 16,-1 2-4-16,-12 0-7 31,-6-2-1-31,-9-1 3 16,-4-1 1-16,-11-7-1 15,-9-2 1-15,-16-3-4 0,-7-8-28 16,-23-6-109-16,-5-6-94 16,-12-10 112-16</inkml:trace>
  <inkml:trace contextRef="#ctx0" brushRef="#br0" timeOffset="53577.12">8651 5463 581 0,'15'-1'121'0,"0"-1"107"0,-4 4-27 0,-10 6-26 0,-2 4-21 0,-14 9-19 0,0 1-18 0,-11 3-46 15,-2 2-18-15,-7 0-28 0,1-1-9 0,-3 6-9 0,-2-4-1 16,-1 9-5-16,1 2 0 0,6 8-3 15,3 2-1-15,12 0-2 16,7-3-2-16,21-15-6 16,3-4 2-16,12-8 9 15,8 0 6-15,13-2 14 16,7-4 0-16,9-5-5 16,2-2-4-1,0-6-4-15,-3 0-30 16,-15 0-280-16,-7-1 215 0</inkml:trace>
  <inkml:trace contextRef="#ctx0" brushRef="#br0" timeOffset="81697.49">12306 4610 151 0,'1'11'78'0,"-1"0"55"0,0 3 2 0,-3 1 5 0,-3 0-3 0,1 6-2 16,-6-5 0-16,3-2-4 0,4-3-24 0,5-3-11 0,7-5-9 16,-2-3-5-16,4-5-5 0,1-1 1 0,3-4-17 15,2 1-3-15,7 3-12 16,1-2-5-16,3 3-2 16,5-1-7-16,12 2-6 15,9 4 1 1,23 7-5-16,14-1 1 0,11 4 0 15,-6-4-6-15,-2 0-5 16,-7-3 2 0,9-3 0-16,9 0-1 15,2 0-2-15,-4 2-2 16,-12 0-6-16,-14 1 1 0,-22-2 2 16,-12 1-1-16,-16-2 6 15,-6 0 5 1,-18 0 7-16,-2 3-1 0,-18-3-1 15,-9 2-4-15,-15-2-9 16,-7 0-3-16,-20 0-4 16,-17-2-1-16,-19-1-2 15,-12-7-7-15,0 4-16 16,0-3-8-16,-21 7-17 16,-1 2-7-16,-6 5 6 0,4 4 1 0,28 5 9 15,13 2 13-15,18-3 10 16,14-4 7-16,18-6 10 15,14-3 1 1,21-3 1-16,14-3 4 16,17 1 13-16,14 2 4 15,17-3 14-15,10 3 4 16,14-1-2-16,4 0-2 0,15-1-10 16,5 0-6-16,27 1-9 15,1 0-2 1,-2 3-3-16,-7 1 1 15,-10 0-2-15,-6 0 0 0,4 1 1 16,1 1 0-16,-21 0 3 16,-13-2 2-16,-31-2 3 15,-13-1 2-15,-25 3 5 16,-1-8-2-16,-25 0-11 16,-11-3-14-16,-36-8-53 15,-9 2-46-15,-24-4-376 16,5 13 310-16</inkml:trace>
  <inkml:trace contextRef="#ctx0" brushRef="#br0" timeOffset="101256.59">810 6072 471 0,'-11'2'57'0,"11"-4"91"0,6-7 24 0,13-6 18 0,5 1 11 0,3 0-37 0,-2 1-33 0,3 1-47 16,4 1-15-16,3 0-18 15,10-2-10-15,10 2 0 16,16-2 1 0,15 1 1-16,4 1 2 15,3 3-16 1,-10-5-8-16,-12 5-7 0,-11 2-4 16,-11 0 9-1,-8 6-2-15,-19 6 10 0,-11 2 10 16,-23 16 4-16,-15-1 2 15,-22 12-9-15,-8 0-10 0,-15-2-10 16,-10-2-1-16,-27-7-2 16,-5-4-2-1,-6-13-2-15,5-3-2 0,12-11-3 16,9-6-1-16,-4-4-1 16,0-1-1-16,16-1-2 0,11 4-3 15,32 2-6-15,17 2-5 0,22 5-6 31,9 2 8-31,26 4 14 16,17 8 7-16,25 5 12 16,12 0-3-16,15-1-1 15,0-6 0-15,8 1-1 16,5-4 2-16,4-1-5 0,-11 2 1 16,-16 4-2-16,-14 2-2 15,-36 2 4-15,-8 1 1 16,-21 1 5-16,-12-3-18 15,-6-5-65-15,-2 2-45 16,-5-12-139-16,-1-6-120 0,11-15 210 16</inkml:trace>
  <inkml:trace contextRef="#ctx0" brushRef="#br0" timeOffset="102505.7">1555 5649 615 0,'-16'0'126'0,"2"0"84"0,1 0-32 0,3 2-30 16,3-1-35-16,2-1-10 0,5 2-39 15,3 0-8-15,10 4-16 0,9 3-6 16,6 6-8-16,7 0-8 0,4 9-10 16,4 3-2-16,-2-4-2 15,1-2 1-15,-8-1 0 16,-3-7 2-16,-15 1 2 15,-5-3 4-15,-14-6 5 32,-8-2 2-32,-14-9 0 0,-12-7-3 15,-8-7-7-15,-9-5-3 16,-4-2-4-16,-6-3-2 16,-11 1-3-16,-1-4-2 15,-3 5-2-15,7 4 0 16,23 8 0-16,15 7-2 15,23 11-1-15,11 5-2 0,23 17 16 16,8 5 4-16,23 8 6 16,6 4 2-16,7-1-13 15,3-4 0-15,-12-3-2 16,1-3 1-16,-15-5 1 16,-3-1 2-16,-8-8-1 15,-6-4 2-15,-11-7 4 16,-4 0 4-16,-13-15 5 15,-12-4 0-15,-9-11-2 0,-8-8-4 16,-10-5-5-16,-4 3-2 0,-9-9-3 31,-1 2-2-31,-1 2-2 16,7 2 0-16,11 13-4 16,10 11 7-16,25 14 1 15,10 11 3-15,19 14 9 0,9 5-7 16,7 8 3-16,7 1-3 0,4-1-2 15,4-3-1-15,-1-8 3 16,6-7-1 0,-1-1 0-16,4 6 1 0,-12-7 0 15,-5 4 2 1,-23-10 5-16,-15 1 7 0,-17 1 6 16,-11-1 2-1,-24-8-3-15,-5 1-12 16,-11-11-8-16,-3-1-3 0,3-7-5 15,-4 1 2-15,1-3-1 0,2 4 0 16,1 10-1 0,11 2-4-1,0 15-2-15,12 8-1 16,7 9-1-16,0 0 1 0,11 8 2 16,2 2 1-16,1-4 1 0,5 1 1 15,4-7 1 1,-1 1 1-16,2-5-1 15,3-9-1-15,3-9-2 0,2-9-2 16,7-12-4-16,6-2 0 16,15-9 0-1,6-7-1-15,13-5 4 0,2-2 2 16,7-1 8-16,-5 3 4 16,1-2 3-16,-5 5 0 0,-2 2-3 15,-3 6-2-15,-2 3 1 16,-4 4 0-1,-8 11 1-15,-10-3 3 0,-10 7 5 16,-7 2 2 0,-17 4 6-16,-3 4-2 15,-10 4-5-15,-2 2-3 16,-8 7-9-16,-5 3-1 16,-2 10-23-16,-5 3-9 15,-3 1-7-15,0-1 0 16,4-6 19-16,12-9 6 0,10-15-4 15,17-10-3-15,14-23-5 16,9-4-1-16,10-16 10 16,3-1 14-16,10-2-113 15,-1 3-399-15,-1-5 335 16</inkml:trace>
  <inkml:trace contextRef="#ctx0" brushRef="#br0" timeOffset="117266.13">19127 4738 384 0,'-3'5'70'0,"2"2"55"0,-3 1-60 16,-7 0-15-16,4 2-2 0,-3-2 10 0,2-2 33 0,7-3 14 0,1-1 8 15,0-1-2-15,-2 2-11 16,0-3-5-16,-1 0-10 15,2 0-3-15,-2-3-12 16,12-2-5-16,-6-2-6 16,-1-1-4-16,9-3 3 15,-6 0 0-15,9-4-9 16,6 1-4-16,5-2-12 16,2-4-6-16,6 6-9 15,-3 0-2-15,7 9-8 0,-1 5-1 16,-4 6-1-1,4 5-1-15,-9 2 6 16,-5 4-1-16,-7 5 2 16,-7 3-1-16,-8 2 2 15,-8 5-2-15,-9 7-2 16,-3 5 0 0,-4 2-7-16,0 0-1 0,-1-2 0 15,5 0-1-15,1-1 0 16,4 2 0-16,9 0 0 15,0-1 0-15,6-2 0 16,1-1-1-16,9-6 0 16,6-3-1-16,10-6 1 0,6-4 0 15,11-3 0-15,5-6 0 16,6-10 1-16,-2-1 2 0,-6-4 1 16,-15-6 0-16,-4 4 2 15,-6-6-1-15,-10 7 2 16,-10 3 0-16,-1 0-1 15,-12 9 1 1,-9 6-3-16,-4 0-1 16,-8 11-2-16,-3 0 0 0,-2 6 0 15,-2-2 0-15,14-3-1 16,-3-2 1-16,16-6-2 0,6 0 1 16,8-3-1-1,10 7 1-15,3-4 1 16,9 3 1-16,-1 0 1 15,-3-1 0-15,6 10-1 16,-9-4 1-16,2 11-1 0,-3-6-1 16,-4 1 1-1,-2 5 0-15,-3-7 2 16,-6 2-2-16,-6-1 2 16,-6-1 2-16,-7-6 2 0,-7-6 0 15,-13-1 2-15,-8-6-3 16,-7-4-1-16,2 0-3 15,5-5-3 1,4 0-6-16,5-3-28 16,7 0-23-16,2 0-102 15,9-1-112-15,7-2 152 16</inkml:trace>
  <inkml:trace contextRef="#ctx0" brushRef="#br0" timeOffset="126361.56">20124 4891 428 0,'-1'-2'90'0,"-2"-4"94"0,3 3-24 0,1-4-26 0,4 3-8 0,3-1-15 0,-5 0-3 16,-1 4-6-16,-2 1-2 0,0 6-3 0,-4-4-3 0,-3 5-14 0,0 0-2 0,1 2-8 0,1-2-2 0,4 0-2 15,1-2-5-15,0 5-11 16,1-3-11-16,1 9-14 15,1-2-5-15,2 10-5 16,-2 1 2-16,5 5-3 16,-4 8-3-16,-2 8-2 15,1 11-1-15,3 10-3 16,-1 4-2 0,1 2-2-16,-2 0 0 0,-3-4 1 15,-1-6 0-15,0-11-1 16,-1-3-1-16,-3-14-28 15,-3-4-33-15,2-10-82 16,-5-6-66-16,7-2-266 16,-3 1 277-16</inkml:trace>
  <inkml:trace contextRef="#ctx0" brushRef="#br0" timeOffset="126987.42">20225 5462 570 0,'-3'0'118'16,"3"-2"101"-16,3-1-45 0,-1-5-18 0,9 0-14 0,-2-4-6 0,7-4-27 0,-3 0-15 0,4 3-15 0,5 1-6 0,-9-1-20 15,12 7-8-15,-6 0-20 16,2 6-6-16,4 9 1 15,-8 5 1-15,4 11-1 0,-2 4-1 16,-8 4-8-16,-2 0-1 16,-10-1 2-1,-14 2 0-15,-10-2 3 16,-3-4-1-16,-10-3-3 16,-5-4-1-16,1-8-8 0,-12-2-2 15,4-11-10-15,2-10-15 16,18-7-33-16,10-7-23 15,21-6-75-15,12 3-44 0,17 2-282 16,5 0 283-16</inkml:trace>
  <inkml:trace contextRef="#ctx0" brushRef="#br0" timeOffset="127778.59">20965 5367 242 0,'0'0'65'0,"0"3"50"0,0 0-4 0,-8 4-13 0,5-6 2 0,-8 1 23 0,0-2 2 0,8 0-5 0,1 0-13 0,-6-3-15 0,16 0-3 0,-4-4-10 16,0 4-2-16,4-5-2 0,-2 3 0 16,4-4 2-16,-4 3 2 0,-3-5-8 15,-3 0-3 1,-11-2 0-16,-4 2-4 0,-19 0-14 15,-2 5-11 1,-8 1-24-16,-7 8-11 0,1 6-8 16,3 12 2-1,9 15-2-15,8 4-1 0,19 1-1 32,8 0 0-32,14-8 1 0,6-3 1 15,8-10 4-15,8-6 0 0,1-10 3 16,2-4 2-16,0-10 10 15,0-6 4-15,-7-9 8 16,-4-5 3-16,-8-6-6 16,2-4-5-16,-14 1-9 15,6 0 0-15,-8 4-5 0,-3 5-1 0,7 6 4 32,-4 10-3-32,5 13 4 15,-4 2 1-15,-4 12-2 16,0 1 1-16,-9 8 4 15,4-2-3-15,-1 6-1 16,1 2 5-16,4 7-14 0,-3 0 2 0,3 4-1 16,4 4-5-1,2 9 3 1,6 6 0-16,1 10-1 16,-1 4 1-16,0-6 0 0,-6-2 0 15,1-8 2-15,-6-4 0 0,-7-6 4 16,-4-8 0-16,-13-6 7 15,-1-6-1-15,-18-4 0 16,-9-4 1 0,-6-7-7-16,-4-3-1 0,5-7-15 15,2-2-34-15,8 1-94 16,6-2-66-16,17 4 98 16</inkml:trace>
  <inkml:trace contextRef="#ctx0" brushRef="#br0" timeOffset="133991.82">21213 5354 478 0,'-3'5'64'0,"-4"1"51"0,4-4-29 0,2-2-29 0,1 0 0 0,3-3 12 16,5-3 6-16,-2 2 5 0,4 3-2 15,-7 1-13-15,-2 0-11 16,1 0-10-1,1 1-3-15,-11 4-3 16,3 1 1-16,1-2-3 16,0 0-3-16,4 0 2 15,0-3 1-15,2-1-3 16,8 2-4-16,-7-4-9 16,5 2-5-16,3 2-4 15,3-1 0-15,5 7-1 16,6-3 3-16,7 1 8 15,-2 0 3-15,7-2 3 16,1 2-4-16,-6-4-5 0,1-2 1 16,-11-2 5-16,-5-8 4 15,-12-1-1-15,-2-1-4 0,-14-4-11 16,0-6-4-16,-3 0-1 16,-8 0-2-16,5-2 1 15,-6 4 1 1,0 4-2-16,1 2-1 15,0 6-1-15,-4 6-1 16,-5 9-2-16,-2 5-1 16,-5 9 0-16,2 9 0 15,-1 6 0-15,7 6 0 16,7 3 0-16,5 2-1 16,14 3 2-16,4 1 2 0,15-5 3 15,6-1 1-15,1-7-1 16,5 0-2-16,1-11-2 15,10-2 0-15,5-6-4 16,5-8-22-16,1-8-73 16,0-3-64-16,-9-8 78 15</inkml:trace>
  <inkml:trace contextRef="#ctx0" brushRef="#br0" timeOffset="136357.03">20568 5418 943 0,'-10'3'89'0,"-4"0"145"0,-8-2-153 16,-6-1-7-16,-12-1 6 0,-6-4-33 0,4-1-9 0,-21-2-27 0,1-2-5 16,1 1-4-16,7 3 0 0,29-2 15 15,22 6 14-15,4-1 37 16,32 3 17-16,30 0 27 31,12 0 5-31,30-6-14 16,4-4-5-16,31-9-31 0,18-3-15 15,3-5-17-15,-3-3-9 16,-8 2 0 0,-11-3-8-16,-20 2 1 0,-13 6-1 15,-44 5-6-15,-24 7 7 16,-48 8-13-16,-18 6-7 15,-46 11-21-15,-24 7-14 16,-35 12-20-16,-10 10-4 0,-34 9 1 16,-4 3 5-16,-2 6 22 15,11 1 10-15,39-9 15 16,23-4 6-16,47-16 2 16,20-7 4-16,63-15 30 15,33-10 16-15,40-12 23 0,17-8 5 16,24-12-19-1,14-1-12-15,9-1-18 16,-12 2-7-16,-30 4-8 16,-20 3-1-16,-40 10-5 15,-17 4 6-15,-40 10-13 16,-28 10-13-16,-42 14-37 16,-22 6-18-16,-46 20-7 15,-13 7 9-15,-9 7 29 16,10 4 10-16,42-14 16 15,23-4 3-15,47-21 3 16,17-9 2-16,51-17 22 16,19-4 15-16,47-13 25 0,19-9 4 0,40-8-11 31,13-2-11-31,-8-7-18 0,-2 3-10 0,-28 2-5 16,-9 10-1-16,-37 10-6 15,-20 8 4 1,-64 11-8-16,-34 9-16 0,-55 20-26 31,-23 11-8-31,-34 18-6 0,-19-1 10 16,-12 12 25-16,3 1 7 15,34-9 9-15,33-7 4 16,61-20-1-16,31-13 6 0,45-19 31 16,25-7 15-1,36-20 26-15,22-7 2 0,20-7-25 16,-3-1-14-16,-16 1-18 15,-19 4-7-15,-48 10 1 16,-22 2-9-16,-38 16-35 16,-26 3-23-16,-41 17-25 0,-19 7 4 15,-20 11 31-15,10 4 18 16,29-9 22 0,26-2 0-16,56-15 5 15,31-7 12-15,70-21 19 0,35-14 5 16,20-18-3-1,10-10-11-15,-9-14-52 16,-13-5-54-16,-23-12-530 16,-16-11 410-16</inkml:trace>
  <inkml:trace contextRef="#ctx0" brushRef="#br0" timeOffset="137108.78">20563 3864 1326 0,'9'0'92'0,"-1"6"92"0,-1 5-76 0,0 13 1 0,-5 8-28 0,1 18-48 0,0 12-16 0,2 18-15 15,0 8-2-15,4 4-1 16,-4-9-3-16,5-7-24 15,-1-11-9 1,-6-13-13-16,-1-2 1 16,-1-21 25-16,-1-6 10 15,0-10 16-15,0-11 4 16,-1-2 4-16,4-13 3 16,8-14 19-16,2-6 12 0,7-17 29 15,-1 4 9-15,3-5 4 16,5 10-6-16,-3 18-21 15,2-1-15-15,1 24-28 16,2 9-6-16,4 10-12 16,-8 8 1-16,-1 9 1 15,-5 2 0-15,-8 0 1 16,-7 3 3-16,-12 0 2 16,-14-3 2-16,-8-6 3 15,-9-7 0-15,-8-13 1 16,1-12-5-16,0-7-16 15,-3-8-16-15,11-8-45 16,0-3-28-16,16 0-61 16,7-4-52-16,16 3 119 15</inkml:trace>
  <inkml:trace contextRef="#ctx0" brushRef="#br0" timeOffset="137373.91">21164 3948 1000 0,'0'-14'140'15,"-2"4"152"-15,2 4-49 0,0 7-12 0,-3 12-33 0,2 20-67 0,-2 8-24 0,1 25-57 0,-1 10-19 0,3 14-23 16,-2 0-6-16,1-10-25 31,2 5-32-31,-1-7-65 16,3-9-49-16,8-7-115 15,2-14-74-15,9-16 196 16</inkml:trace>
  <inkml:trace contextRef="#ctx0" brushRef="#br0" timeOffset="137684.35">21375 3880 1150 0,'16'-14'122'16,"-2"4"122"-16,-1 9-44 0,-10 13-30 0,0 14-24 0,-6 18-60 0,-2 11-24 0,-7 21-37 0,1 4-11 0,3 10-11 0,5-3-3 31,12-9-2-31,5-5-1 16,13-10 0-16,8 0-2 15,6-12 1 1,0-4-11-16,3-12-24 0,-4-9-10 16,-7-16-37-16,3-5-31 15,-8-18-91-15,-1-6-73 0,-2-9 146 16</inkml:trace>
  <inkml:trace contextRef="#ctx0" brushRef="#br0" timeOffset="137898.29">21265 4314 1263 0,'20'0'109'0,"3"-2"69"16,8-3-8-16,5-1-40 0,7 0-39 0,7-2-58 0,4-3-15 0,1-2-42 15,1 1-58-15,-4 0 49 16</inkml:trace>
  <inkml:trace contextRef="#ctx0" brushRef="#br0" timeOffset="140668.82">22985 3979 423 0,'-2'-8'157'0,"-4"2"197"16,1-3-66-16,-6 1-61 0,-3 3-33 0,-5-1-53 0,0 6-22 0,1 6-20 0,0 3-2 0,3 7-26 15,0 3 0-15,5 8-18 16,5 6-8-16,4 16-16 15,4 6-6 1,5 18-10-16,1-1-9 16,2 4-1-16,2 0-3 15,-4-2-12-15,-4-2-26 0,3-7-83 16,-5-10-53 0,5-8 85-16</inkml:trace>
  <inkml:trace contextRef="#ctx0" brushRef="#br0" timeOffset="144370.69">3003 6506 251 0,'-13'15'80'0,"1"0"67"0,0-11-63 0,8-4-16 0,1-11 3 0,3-6 15 0,6-8 25 15,3-1 6-15,-1 9-15 16,2 6-8-16,-9 16-14 15,-2 3-10-15,-4 14-10 0,-4-3-8 16,1-4-26-16,8 3-9 0,11-15-17 16,11-3 15-1,14-13 34 1,7-2 17-16,12-17 27 16,5 2-9-16,0 2-25 15,-8-2-12-15,-22 14-14 16,-13 7-2-16,-31 9-7 15,-13 7-3-15,-23 9-8 16,-6 5-6-16,-5 2-6 16,3-1-4-16,7-4-12 15,5-6 0-15,19-7 0 16,9-5 4-16,14 0 4 0,0 0 0 16,16 0 0-16,4 2-1 0,11 2 6 15,3 0 2-15,3-6 1 16,6-3 2-16,7-1 1 15,-5-4 1-15,-6 4-1 16,-7-5 1-16,-13 0-78 16,-3 0 55-1</inkml:trace>
  <inkml:trace contextRef="#ctx0" brushRef="#br0" timeOffset="147612.99">23073 3785 212 0,'-3'3'75'0,"-4"2"71"0,6 1-12 16,2-2-3-16,-1 0 9 0,0 3 2 0,0-4-4 0,0 0-1 0,-1 3-8 31,1-3-8-31,0-3-21 0,3 4-8 16,-3-4-13-1,-3-2-6-15,-2 2-8 0,-11 0-5 0,-1 0-16 32,-7 0-3-32,-6-2-11 0,-8 1-5 0,-4 1-8 15,-5 5-9-15,4 4-8 16,-1 2 0 0,12 3-1-16,2 2 1 0,11 3 0 15,4-5-1-15,8 4 2 16,7 0 1-16,7 0 14 15,0 1 6-15,3 0 10 16,-2-2 4-16,-3 3-12 16,2 4-6-16,-2-3-14 15,5 5-3-15,2 3 1 16,4-1 6-16,8 4 0 16,4-1 3-16,8 2 11 15,2-3 2-15,0 0 0 16,-8 5-1-16,-13-8-8 15,-4 6-8-15,-13-1 2 16,-6-4-1-16,-13 2-1 16,0 0-1-16,-2-5 0 15,4-3 0-15,-4-3 0 16,3-3 1-16,-3-4 1 0,-1-1 0 16,-6-4 0-16,-4 1 0 15,-6-5-1-15,-4-3-2 16,-6-5-6-16,6-6-14 15,7-8-47-15,8-5-31 0,11-9-77 16,5-3-34 0,13-3 112-16</inkml:trace>
  <inkml:trace contextRef="#ctx0" brushRef="#br0" timeOffset="148086.6">22814 3391 530 0,'-6'-9'169'0,"3"4"125"0,-2-1-44 0,0 4-18 0,5 2-46 0,0 0-2 0,7 0-15 15,-4 2-14-15,-2 5-13 16,1 4-27-16,-7 5-34 16,-4 9-9-16,-2 10-32 15,3 3-5-15,5 11-16 16,3 5-6-16,15 13-4 31,3 11 0-31,7 15-3 0,0 9-2 16,2 10-3-16,-5 3 1 15,-5-6 0-15,-2-2 0 0,-14-15-1 16,-2-9-6-16,-17-10-20 16,-5-8-7-16,1-12-7 15,-2-6 1-15,14-15 5 16,3-5 2-16,8-11-5 16,9-4 0-16,2-9-17 15,2-3-18-15,1-6-52 16,-4-2-53-16,-2-9-112 15,4-1 152-15</inkml:trace>
  <inkml:trace contextRef="#ctx0" brushRef="#br0" timeOffset="148948.31">23434 4198 601 0,'8'0'125'0,"-3"2"127"0,-4 0-24 0,1 1-38 0,-4-3-20 0,-1-2-31 0,0 1-20 0,-2-7-27 16,5-2-11-16,0-1-15 15,5-5-4-15,0-2-5 16,-5 0-3-16,-2-7-3 15,-9 0-8-15,-9-1-13 16,-7 3-7-16,-8 7-18 16,-4 3-1-16,-5 13-9 15,6 7-2-15,5 23-4 16,1 11 0-16,13 14 0 16,-1 10 2-16,15-2 2 15,5-2 2-15,6-17 2 16,10 0 1-16,4-12 0 15,-2-4 1-15,4-7-1 0,1-5 0 0,0-15 0 16,-1-2 0-16,8-15 2 16,-2-6 1-1,4-8 3-15,1-6 0 16,-8-7 13-16,-1-3 10 16,-9-6 8-16,0-1 5 0,-4 2-7 15,-7 7-10-15,0 11 0 16,-4 11-1-16,-8 17-1 15,-3 8-2-15,-4 18-9 16,-7 10-5-16,5 17-5 16,3 7-1-16,7 3-1 15,7-3 0-15,8-1 0 16,7-4 0-16,5-4-3 0,-1-3-14 16,3-9-36-1,5-8-33-15,1-12-75 16,1-2-89-16,1-18 143 15</inkml:trace>
  <inkml:trace contextRef="#ctx0" brushRef="#br0" timeOffset="149354.9">23732 4090 1303 0,'-6'0'123'0,"0"1"66"0,1 4-4 0,-3 3-45 16,3 3-37-16,4 13-43 0,-2 2-11 0,6 11-21 15,3 2-8 1,2-1-10-16,3 0-5 0,0-5-5 31,2-5 0-31,1-12 0 0,2 0 0 16,6-8 1-16,-2-8 2 15,7-3 12 1,1-9 12-16,1-8 18 16,-1-10 18-16,-3-8 10 0,1-1-6 15,-4-2-5-15,-8-2-5 16,-19-3-10-16,-9-1-2 0,-16 9-14 16,-6 10-14-16,-5 18-17 15,-5 10-6-15,-1 21-7 16,-10 3-15-16,10 4-55 15,1 2-45-15,17-3-125 16,12-5-90-16,22-8 189 16</inkml:trace>
  <inkml:trace contextRef="#ctx0" brushRef="#br0" timeOffset="149662.85">24169 4533 1111 0,'3'6'157'0,"-9"7"162"0,1 6-74 0,-12 1-37 0,0 9-52 0,3-3-95 16,-2 3-24-16,-2 2-31 16,1 4-7-16,-7 0-43 15,1 1-39-15,4-5-137 16,-3-5-206-16,11-9 246 16</inkml:trace>
  <inkml:trace contextRef="#ctx0" brushRef="#br0" timeOffset="150001.6">24332 3716 1548 0,'1'0'111'0,"6"1"45"0,-3 6 12 0,9 13-38 0,0 10-18 0,-1 25-27 0,-1 15-12 0,-8 20-24 15,1 6-11-15,-3-8-17 0,7-1-10 16,-6-29-18-16,7-4-24 0,-4-15-75 16,-4-9-61-16,9 2 84 15</inkml:trace>
  <inkml:trace contextRef="#ctx0" brushRef="#br0" timeOffset="157268.62">4341 4769 850 0,'-2'0'86'0,"-6"2"3"16,-14 3 110-16,-8 7-16 0,-13 7-23 0,1 6-41 0,-2 4-60 0,6-6-14 0,16-11 3 0,19-11 9 0,7-1 40 0,17-6 11 15,25-5 5-15,-1 3-2 16,15 8-27 0,13 5-17-1,18 1-25-15,13 5-12 0,8-2-20 16,-1-4-2-16,-13-3-4 16,-13-2 0-16,-6-5-1 15,-10-1 0-15,-7-1 0 16,-5-1 0-1,-21 2 8-15,-8 0 2 0,-28 6 6 16,-19 5-1-16,-22 2-11 16,-20 6-4-16,-13 8-11 15,-10-1-2-15,-28 8-19 0,-21-5 2 16,-10-3-11-16,4-3-4 16,25-12 12-16,28-5-3 15,38-8 10-15,18-3 2 16,30 3 3-16,15-1 1 15,26 7 4-15,9 2 6 16,24 3 7 0,21 5 2-16,26-5 2 15,7-3-1-15,3 0-1 16,-11-3 0-16,-17-3 1 16,-6 3 0-16,-16 1 1 15,-12 2 3-15,-28 2 5 16,-16 1 5-16,-36 3 5 0,-22-1-1 15,-23 3-5-15,-20-5-5 16,-6-4-6-16,-3-9-2 16,-20-6-3-16,-3-3 0 15,-20-4-3-15,-2 1-1 16,26-2 0-16,14 0-1 16,49 9-1-16,16 0-3 0,33 6 3 15,17 1 7-15,35 8 13 16,32 6 10-16,36 7 10 15,12 0-4-15,8-2-8 0,-17-4-4 16,-13 1-9 0,-15-4-15-1,-30 2-120-15,-18-3 47 16,-36-16 10-16</inkml:trace>
  <inkml:trace contextRef="#ctx0" brushRef="#br0" timeOffset="157969.57">5088 3883 978 0,'4'-16'108'0,"-1"-4"80"0,0 2-8 0,0 6-26 16,-3 2-31-16,-5 10-44 0,1 7-29 0,-4 1-37 0,0 1-6 0,6 0 9 0,8-7 12 0,10-13 37 0,9-5 19 0,10-11 13 15,6-7-3-15,16 2-15 16,14-6-14-16,6 4-28 0,2 5-8 16,2 9-20-16,4 12-7 15,11 13 1-15,14 7-1 0,14 13-2 0,-12 1 2 16,-13 2 1-16,-14-6 6 16,-25-1 1-16,-3-1 1 15,-18-7-5-15,-7-1-25 16,-13-4-97-16,-8-6-67 15,-8-8-265 1,3-2 247-16</inkml:trace>
  <inkml:trace contextRef="#ctx0" brushRef="#br0" timeOffset="158262.75">6436 3418 854 0,'-26'-16'112'0,"7"-1"96"0,8-1-25 0,8 6-27 15,2 4-31-15,4 8-36 0,5 11-15 0,7 22-7 0,4 11 7 16,5 16-2-16,8 2-7 16,12-2-24-16,9-5-10 15,18-13-5-15,0-5-1 0,-7-3-2 16,-11-4-1-1,-20-1-3-15,-15 2 1 0,-21-2 2 16,-12-1 3 0,-26 5-5-16,-12-3-26 15,-31 2-71-15,-6 1-61 16,5-5 63-16</inkml:trace>
  <inkml:trace contextRef="#ctx0" brushRef="#br0" timeOffset="158850.78">7710 3714 1018 0,'2'3'196'0,"-8"4"103"0,-13-1-36 0,-14 7-45 0,-15 7-83 0,-13-2-29 0,-17 2-56 0,-4 5-25 15,3 2-24 1,13 1-5-16,30-1-12 15,19-8 0-15,39-5 3 16,20 1 5-16,32-1 21 16,7 3 13-16,1 0 19 0,-5 1 3 15,-18 4 1 1,-7 2 1-16,-27 2-7 16,-13 0 3-16,-24 2-10 15,-15-1-7-15,-23 0-12 0,-12-2-24 16,-14-8-69-1,-6-6-47-15,-1-12-146 0,10-12-161 16,26-28 250-16</inkml:trace>
  <inkml:trace contextRef="#ctx0" brushRef="#br0" timeOffset="159051.97">7546 3006 1443 0,'11'-11'173'0,"-4"21"138"0,-9 16-26 0,-3 42-118 0,-4 19-25 0,3 30-74 0,1 9-31 16,10 14-26-1,-1 2-10 1,3-3 3-16,2-2 0 0,-3-3-53 16,2-3-76-16,0-11-265 15,3-13 224-15</inkml:trace>
  <inkml:trace contextRef="#ctx0" brushRef="#br0" timeOffset="159644.73">8382 3866 1156 0,'-1'-19'191'0,"-4"-2"114"16,-6 2-45-16,-6 2-41 0,-5-3-73 0,-10 1-30 0,-6 4-59 16,2 6-18-16,-5 17-33 15,0 9-11-15,11 32-16 16,-2 9-6-16,15 17-21 16,11 3 0-16,12-13 3 15,7-8 6-15,15-27 25 16,-1-8 4-16,8-21 9 15,-1-7 3-15,-7-21 6 16,0-7 3-16,-2-15 11 0,-1-5 6 0,-5-6 22 31,1 2 7-31,-10 4-1 16,-2 10 2-16,-7 25-8 16,1 18-7-16,-7 32-12 15,-6 16-12-15,-2 29-17 16,-1 8-2-16,8 6-2 15,1-7-2-15,7-15-18 16,4-13-17-16,7-25-43 0,2-6-19 0,11-21-51 16,0-9-38-1,12-20-186-15,3-18 213 16</inkml:trace>
  <inkml:trace contextRef="#ctx0" brushRef="#br0" timeOffset="159963.5">8830 3762 1590 0,'-45'12'153'0,"-3"2"76"0,-2 10-39 0,4 1-110 0,8 5-28 0,11 13-33 15,8 3-10-15,18 7-14 16,6-1-4-16,28-11-2 15,14-8 1-15,19-26 13 16,8-7 14-16,1-21 40 16,-8-9 14-16,-10-9 28 15,-11-5 1-15,-7-5-4 16,-12 0-1-16,-16 2-16 16,-11-7-3-16,-26 8-17 15,-16-6-12-15,-8 14-37 0,-5 15-18 16,-19 27-75-16,-7 31-52 15,-15 28 74-15</inkml:trace>
  <inkml:trace contextRef="#ctx0" brushRef="#br0" timeOffset="180355.3">20918 6165 482 0,'0'-2'131'0,"-5"-1"132"0,5-1-25 0,-3-3-65 0,1-1-21 16,7 2-34-16,-3-5-9 0,1 8-15 0,-3 3-3 0,3 6-15 0,3 12-11 0,-2 15-12 0,-4 6-14 0,0 13-16 15,-5 8 0-15,0 9-13 16,11 6-2-16,2 11-3 16,3-1-4-16,-1-3 1 15,-4-4-1-15,2-15 0 0,-8-8 0 16,0-12 1-16,0-10 0 15,-2-16 1-15,2-15 0 16,2-10 2-16,-2-14-1 0,0-19 1 16,0-7 0-16,0-8 5 15,2-8 5 1,-1 8 9-16,4 4 2 16,0 12 13-16,-5 9 3 15,15 15-8-15,4 6 3 0,8 14-13 16,5 10-6-16,2 6-2 15,3 6-6-15,-7 4-10 16,1 1 0-16,-13 5 0 16,-6 2 1-16,-15 6 11 15,-8 2 0-15,-16-3 1 16,-8-2-2-16,-7-10-6 16,-9-1-7-16,-5-14-36 15,2-7-18-15,10-20-32 16,6-11-17-16,14-12-20 15,10-7-14-15,14-4-111 0,11-2-107 16,16 8 202-16</inkml:trace>
  <inkml:trace contextRef="#ctx0" brushRef="#br0" timeOffset="181282.94">21716 6521 288 0,'-1'0'65'0,"1"5"70"0,-5-2-22 0,5 2-18 16,0-3 10-16,-3 1 30 0,3-2 8 0,4 1 10 0,0-2 4 0,-4-2-10 0,0-4-8 0,-2-7-11 0,-4 1-13 15,-1-1-25-15,-5-1-15 0,-6 1-29 16,-5 1-12-16,-9 4-16 16,2 8-6-1,0 9-8-15,0 7-4 16,7 9-1 0,4 4-3-16,6 9-2 15,5-1 0-15,8-3 1 0,6-8 0 16,6-8 4-16,2-6 1 15,-2-5 0-15,4-4 1 0,0-5 0 32,6-9-1-32,3-3-1 15,0-7 1-15,1-5 3 0,2 0 9 16,-4-2 17-16,-2-2 8 16,-6 0 14-16,-7 10-1 0,-3 2-4 15,-4 6-8-15,-4 10-13 0,1 0-3 16,-4 10-13-16,-3 8-1 15,3 9-4 1,-2 4-1-16,5 10-2 0,4 7 2 16,2 6 1-16,3 11-1 15,7 6 0 1,8 9-3-16,-6 7-1 16,3-5-1-16,-4-4 2 0,-10-13-3 15,0-16 3-15,-10-10 0 16,-7-14 3-16,-3-5 5 15,-12-17-4-15,-9-1-8 16,-2-12-25-16,-4-9-21 16,-7-9-35-16,8-9-11 15,-2-7-43-15,12-4-28 0,10-3-75 16,13 8-48-16,11 1 157 16</inkml:trace>
  <inkml:trace contextRef="#ctx0" brushRef="#br0" timeOffset="181729.74">21975 6444 408 0,'-3'8'169'0,"1"0"118"0,-3 1-60 0,1-2-35 0,2 4-68 0,1 0-13 0,1 1-19 16,3 1-6-16,5-2-10 15,3 0-4-15,4-9-3 0,3-2-1 0,4-8-4 32,-5-2-4-32,4-4-9 15,-9-2-7-15,1-1-12 16,-10-4-3-16,-4 4 3 0,-14-3 1 0,-10 9-3 15,-10 3-3-15,-6 8-18 16,-3 8-5-16,2 15-11 16,7 10-3-16,6 19-4 31,9 7 0-31,12 12 5 0,8 4 1 16,13-4 1-16,9-3 2 15,12-14 2-15,3-10-1 16,9-16-2-16,2-7-25 0,-5-13-63 15,6-11-35-15,0-10-229 16,1-8 212 0</inkml:trace>
  <inkml:trace contextRef="#ctx0" brushRef="#br0" timeOffset="182763.33">23150 6264 793 0,'-19'0'187'0,"0"4"153"0,5-1-134 0,-8 5-33 0,5 3-81 0,-4 0-22 16,-2 1-24-16,0 1-7 15,3 6-7-15,3 3-5 16,9 2-7-16,9 2-3 15,15 1 6-15,14 2 9 0,2 0 19 32,4 3 2-32,6 6 4 0,-2-11 0 15,6 1-16-15,-5-3-3 16,-13-7-17 0,-4 4-4-16,-18 0 2 0,-12-5 2 15,-20 5 3-15,-7 0-5 16,-14-1-9-16,0-1-5 15,-9-1-29-15,-5-1-18 16,-7-11-47-16,-3 1-31 16,13-14-50-16,7-3-51 0,18-15-170 15,13-8 218-15</inkml:trace>
  <inkml:trace contextRef="#ctx0" brushRef="#br0" timeOffset="182986.76">23087 5984 1166 0,'5'-27'168'0,"1"6"139"0,-7 6-36 16,1 11-85-16,-2 3-32 0,-1 10-60 0,6 12-18 0,-3 15-38 0,0 16-13 0,-3 25-11 0,-2 7-9 15,0 17-2 1,1 3 2-16,4 2 0 0,8-4-22 15,3-12-93-15,-4-10-64 16,14-16-181-16,3-14-198 16,4-28 322-16</inkml:trace>
  <inkml:trace contextRef="#ctx0" brushRef="#br0" timeOffset="183454.01">23715 6397 1079 0,'11'-18'166'0,"-6"-5"120"0,1-1-18 0,-15-3-70 0,-12-1-42 0,1-5-54 0,-14 3-19 0,-2 8-38 15,6 11-12-15,-16 19-17 16,4 11-11-16,6 26-12 16,4 18-6-16,11 7 1 15,10 1-14-15,16-8-2 16,3-19 1-16,13-9 3 16,1-10 15-16,-2-14 11 15,5-9 3-15,-1-15 3 0,4-6 1 0,2-14 8 16,-7-7 4-16,-1-5 8 15,0-3 8-15,-7 6 3 16,6 1-2-16,-16 14-7 16,-5 25-6-16,8 1-15 15,-7 21-5-15,7 25-5 16,-8 0-2 0,0 7-25-16,-6 2-24 15,3-8-63-15,6-2-51 0,9-9-102 16,3-9-60-16,0-13 176 15</inkml:trace>
  <inkml:trace contextRef="#ctx0" brushRef="#br0" timeOffset="183770.29">23923 6260 897 0,'-5'0'197'0,"-4"4"192"0,0 7-187 0,-4 5-36 16,0 13-86-16,4 8-32 0,6 12-38 0,-2-3-7 16,8-3-6-16,7-12-4 15,10-17 3 1,8-3 1-16,6-14 20 16,2-11 21-16,-1-2 32 0,-4-15 15 15,-7-10 15-15,-2 3-14 16,-17-11-17-1,-5 5-9-15,-11-2-32 16,-8-4-5-16,-10 7-18 16,-5 7-8-16,4 20-26 0,-2 8-18 15,4 22-59-15,1 10-40 16,6 11-134-16,7 3 153 0</inkml:trace>
  <inkml:trace contextRef="#ctx0" brushRef="#br0" timeOffset="184020.64">24314 6599 1121 0,'5'42'168'0,"0"2"100"0,-7-1-76 0,-4 1-50 0,-16-4-80 0,-8-3-31 0,-5-5-63 0,-3-5-59 15,4-11-241-15,4-5 196 16</inkml:trace>
  <inkml:trace contextRef="#ctx0" brushRef="#br0" timeOffset="184286.02">24573 5880 1301 0,'0'0'169'0,"-1"3"134"0,-6 17-28 0,4 20-71 0,-13 7-33 0,4 22-59 16,-6 7-26-16,9-5-54 16,9 0-13-16,5-14-17 15,9-4-2-15,0-13-38 16,5-4-40-16,-5-12-137 16,0-2-36-16,1-2 118 15</inkml:trace>
  <inkml:trace contextRef="#ctx0" brushRef="#br0" timeOffset="185418.03">24758 6149 667 0,'3'-1'116'0,"3"-4"99"0,-1 2 5 0,1 1-34 16,-3 1-38-16,-1 1-40 0,-2 0-12 0,0 1-17 16,0 4-4-1,0 1-15-15,2 2-5 16,4 2-5-16,-1 1-4 0,6 3-10 15,1 0-3 1,9 7-9-16,-4-4-3 0,10 3-6 16,3 7-2-16,-5 5-2 15,2 1-1-15,1 9 3 16,-6 4-4-16,5 5-2 16,3 4-1-16,-16 0-3 15,-2 3 4-15,-9 5 1 16,1 1 1-16,-4 2-1 15,-4 3 1-15,-11 5 17 16,0 5 4-16,-3 6 2 0,3 2-4 16,0 0-10-16,-10-4-3 0,-10 4 4 31,1-3 3-31,-15 1-3 0,-5-5-1 0,-4-4-3 31,-5-4 0-31,-2-7-3 0,-3-3-2 16,-4-6-1-16,-6 0-2 15,-13-6-1 1,-13 1-1-16,-11-1-2 0,1 0 0 16,7 1-1-16,-5-1-1 0,-18-2 0 15,-12 1-2-15,-6 1-5 16,1 7-3-16,-18 9 0 16,-4 5 1-16,-8 16 4 15,-3 6 2-15,0 11 1 16,7-2 0-16,3-2 1 15,10-7 0-15,21-10-2 16,8-4-9-16,8-8-6 16,7-6-4-16,27-10-19 15,10-4-9-15,18-14-53 16,6-10-40-16,-1-14-137 16,14-4-184-16,1-37 268 15</inkml:trace>
  <inkml:trace contextRef="#ctx0" brushRef="#br0" timeOffset="185722.56">20981 9176 1440 0,'3'25'93'0,"-3"-3"67"0,3 0-53 0,-4-2-4 0,-4 3-33 0,-6 8-46 0,-10 7-13 0,-10 8-9 16,-10 6-1-16,-8 14-2 15,3 3-2 1,15 10-2-16,5 5-2 16,26-7-1-16,11-4 0 15,21-15 2-15,15-8-1 16,26-17-2-16,1-9 0 15,14-16 12-15,2-11-46 0,10-19-172 16,7-11 150-16</inkml:trace>
  <inkml:trace contextRef="#ctx0" brushRef="#br0" timeOffset="187329.15">22702 9455 258 0,'0'0'124'0,"0"0"127"0,0 0-27 0,-3 0-62 0,1 0-35 0,-1 0-53 0,2-2-21 15,1 1-31-15,0 1-12 16,8-5-6-16,-5 5 0 16,6-5 10-16,-6 5 10 0,4-2 14 15,-6 2 2 1,1 0-8-16,-2 0-9 0,0 0-15 15,-2 0-2-15,1 0-4 16,-2 0 1-16,1 0-2 16,0 0-1-16,1 0-1 15,1 0 0-15,-2 0-1 0,1 5 1 0,2 0 1 16,1 0 1-16,-1-1 9 31,1 1 12-31,0 1 21 16,4-4 8-16,-5 0 9 15,3-2-5-15,2 0-11 16,-3-2-4-16,0 0-12 0,0-2-6 16,4 2-7-16,-3 1-4 15,6-1-4 1,-1 0 0-16,4 2 2 0,3-6 4 0,4 3 7 31,2-2 3-31,4-4 5 0,0 2 1 0,-2-2 0 16,-2-2 0-16,-8-2-3 15,-6 1-1-15,-11 4 0 16,-2 0 1-16,-7-2 0 16,-6 3-1-16,-8 0-7 15,-8-1-2-15,-2 4-7 16,0 1-3 0,1 3-4-16,0 3-2 15,2 14-8-15,2 8-2 0,5 10-4 16,1 6 1-16,13 6 4 15,4 4 2-15,12-4 6 16,4 0 5-16,13-9 10 16,4-6 3-16,11-10 1 15,2-8-1-15,5-12-7 16,4-4-1-16,5-12-3 16,0-4-2-16,-11-10-43 15,-3-5-53-15,-11-8-171 16,-3 0 147-16</inkml:trace>
  <inkml:trace contextRef="#ctx0" brushRef="#br0" timeOffset="187568.25">23215 8937 1319 0,'-3'-6'241'0,"-7"-2"258"0,7 13-263 0,-5 8-26 0,2 18-83 16,-2 12-33-16,8 21-48 0,0 9-14 16,2 15-18-16,1-3-7 15,3 2-7-15,0-2 1 16,4-18-30-16,-1-4-28 16,5-24-77-16,1-4-58 15,-1-24-164-15,5-7-183 16,0-26 305-16</inkml:trace>
  <inkml:trace contextRef="#ctx0" brushRef="#br0" timeOffset="187900.49">23765 9190 1136 0,'0'-5'202'16,"2"2"128"-16,-10-7-54 0,-4 3-26 0,-15-1-77 0,-11 3-31 0,-17 6-54 0,1 14-26 16,0 11-37-16,4 9-15 15,17 8-14-15,9-4-6 16,22 7-3-16,10-8-1 16,16 0 2-16,8 1 4 15,15-3 5-15,-6 1 3 16,0 4 3-16,-16-5 3 15,-17-3 4-15,-13 0 1 16,-26-9-14-16,-5-1-16 0,-18-4-42 0,-1-3-30 16,-4-13-69-1,9-4-32 1,18-17-118-16,10-7-105 16,25-14 240-16</inkml:trace>
  <inkml:trace contextRef="#ctx0" brushRef="#br0" timeOffset="188251.01">23731 9362 1326 0,'14'3'152'0,"-1"2"113"0,-2-1-41 0,0 3-92 0,0-3-38 0,4-1-53 0,11-3-12 0,2-4-3 0,10-7 7 0,1-4 10 16,6-5 12-16,-6 3 6 15,-7-4 0-15,-10 1 5 16,-10 2-6-16,-12-1-1 0,-12 5-4 0,-15 5-12 16,-6 2-9-16,-7 9-16 15,2 11-9 1,5 13-11-16,-1 11-6 0,19 8-5 16,3 7-1-16,26 7 0 31,8 2 0-31,17-7 4 0,15-2 1 15,11-14 1-15,14-11 2 16,6-18-64-16,-6-9-1 16,-4-22-573-16,-5-11 424 0</inkml:trace>
  <inkml:trace contextRef="#ctx0" brushRef="#br0" timeOffset="202982.21">3020 6463 293 0,'2'-2'84'0,"1"-1"99"0,-3 3-34 0,-5 11-36 0,-3 2-16 0,-3 7-38 16,-6 6-15-16,1-4-22 0,2 1 6 0,1-11 20 0,7-1 8 0,1-7 13 0,5-1 1 0,7-3 12 0,-1-3 5 0,5-5 0 0,1 4-7 0,12 2-28 0,0 2-11 0,11 0-3 0,13 6 0 0,17 1-4 0,17 2-1 0,14-3 0 0,-3 2 1 15,1-4 7-15,-14-1-1 0,-6-3-13 0,5-2-6 0,-14-1-11 31,1-5 1-31,-16 3-1 0,-7-3-9 0,-16 1-97 16,-7-1-121-16,-20 6 119 16</inkml:trace>
  <inkml:trace contextRef="#ctx0" brushRef="#br0" timeOffset="210328.66">11539 6763 868 0,'2'1'129'0,"-2"1"115"0,0-1-10 0,-7-1-39 0,0 0-24 0,5-1-37 0,-9-1-15 16,11 4-18-16,3 4-9 0,0 13-22 0,4 9-13 0,-4 18-27 0,3 8-13 0,0 22-13 0,-1 2-3 16,-5 17 3-16,0 1-29 0,-5-4-75 0,1-9-32 0,4-23-89 15,1-6-53 1,7-29-112-16,-2-11 204 15</inkml:trace>
  <inkml:trace contextRef="#ctx0" brushRef="#br0" timeOffset="211110.79">11304 7053 1442 0,'-13'24'113'0,"2"-10"73"0,11 2-23 0,10-18-40 0,9 2-11 0,17-11-39 0,0-8-13 0,10-9-31 16,1-15-16-16,6-6-8 15,2-8-2-15,2 1-3 16,-9-1 0-16,-5 11 3 0,-5 5 0 16,-11 17 19-16,-4 10 7 15,-12 16 7-15,-6 10 2 16,-5 17-20-16,0 10-6 15,-1 20-10-15,-1 5-2 16,0 17-37-16,1 7-32 16,1-3-34-16,-3-4 2 0,3-23 19 15,3-11 31 1,2-23 34-16,2-12 0 0,-2-13 19 16,5-9 2-16,-2-13 13 15,1-2 5-15,2-2 8 16,0 3 2-16,5 11-10 15,-4 2-7-15,4 10-12 16,3 1-3-16,0 0-2 16,3 3 1-16,8 0 1 15,8-8 0-15,8-7 1 16,1-6 5-16,-3-8 22 16,-4-7 15-1,-9 3 27-15,-10 4 5 0,-9 6-6 16,-21-1-10-16,-10 9-23 15,-3-1-11-15,-18 13-19 16,11 14-6-16,-6 24-9 16,0 6-3-16,18 13-7 15,7-6-3-15,23-12 1 16,11-7 2-16,17-14 10 0,0-13 7 16,4-6 3-16,-5-6 2 15,-12-1 1-15,-4-1 0 16,-12-4 0-16,-2-1 0 0,-7-8-3 15,7 2-3-15,-6-4-2 16,3-1-2 0,0 4-1-16,5 2 1 15,-1 5 2-15,3 0 0 16,2 4 4-16,4-1 1 0,4 3 2 16,3-4 2-16,3-1 13 15,4-1 2-15,-2 6 0 16,4 2-2-1,0 17-18-15,7 17-2 0,3 26-18 16,-5 14-41-16,-2 3-162 16,7 1 139-16</inkml:trace>
  <inkml:trace contextRef="#ctx0" brushRef="#br0" timeOffset="-202762.03">20678 6780 678 0,'-1'22'149'0,"-3"-5"186"0,1 4-209 0,3-5 18 0,0-5-30 0,2-5-7 16,1-4-7-16,-1-2-7 15,-2-3-14-15,-5-2-10 16,-14-5-16-16,-6 1-10 15,-18-5-13-15,-6-2-5 16,3-8-8-16,-4-4-4 16,-1-13-2-16,1-5 1 15,-10-9 15-15,6 3 8 16,9-11 13-16,4-3 5 0,9-5-5 16,2-4-3-16,10-2-6 15,-6-3-7-15,3-2-8 16,-4-7-5-16,3-7-10 0,-1 0 0 15,-2-13 0 1,0 0-2-16,-3-6-4 0,-4-1 0 16,0 4-3-1,8-2 2-15,7 1 5 0,8-3 1 16,9-2 0-16,4-2-1 16,4 2-1-16,5-7 2 0,0 1 10 31,-1 2 2-31,1-2 0 15,-2 4-1-15,-1-1-8 16,-3-1-3-16,-5-6 1 0,-2-1-5 16,4 1-4-16,1 7 1 15,2 11-6-15,-2 1 3 16,1 11 2-16,-2 0 0 16,1 16 1-16,0 2 0 15,-3 10-1-15,5 6 1 16,-3 1-1-16,-2-2-1 0,-5 2 0 15,2 1-1-15,-2 4 1 16,-4 3-2-16,4 9 0 16,-3 7-2-16,6 12-2 15,2 5-2-15,-6 19-6 16,0 3-2-16,-7 17-2 16,-3 13 2-16,-7 17 7 15,-12 12 3-15,-4 0 0 16,-4 5-4-16,-11-5-14 15,-3-2-12-15,4 0-23 16,-2-5-2-16,10-9 2 16,12-9 9-16,14-13 24 15,12-10 8-15,8-16 12 16,10-7 2-16,16-25 5 16,5-10 1-16,16-15 1 15,6-12 0-15,0-8 2 16,4 0 4-16,-9 3 9 15,-5 2 3-15,-3 11 8 16,-6 3 2-16,-5 17 3 0,0 8 4 0,-10 19-3 16,2 7-7-1,-6 12-12-15,2 11-8 0,-1 14-5 16,5 7 0-16,3 15 0 16,5 5-1-16,8 5-1 15,1 1 0 1,9-4 1-16,-6-5 0 15,3-13-7-15,0-8-39 16,-23-14-141-16,-7-10-138 16,-12-20 163-16</inkml:trace>
  <inkml:trace contextRef="#ctx0" brushRef="#br0" timeOffset="-202328.67">19722 964 916 0,'0'17'121'0,"-1"1"99"0,1-6 6 0,0-2-11 0,0-4-36 0,-8-9-50 0,9 3-22 0,-1-5-32 16,0 2-19-16,2 3-33 15,4 3-7-15,-3 22-16 16,0 12-4-16,5 15 1 16,-5 6 2-16,7 8 0 15,-5 1-10-15,3-4-63 0,-2-5-51 16,-6-9-113 0,0-2-87-16,-2-20 181 0</inkml:trace>
  <inkml:trace contextRef="#ctx0" brushRef="#br0" timeOffset="-202084.69">19727 800 1289 0,'20'-49'131'0,"-1"19"117"0,3 5-38 0,-7 25-34 0,0 6-40 0,-5 13-67 0,-1 2-24 0,-1 4-21 0,2 5-11 0,-4-2-4 15,-5 1-1 1,-5 2-6-16,-4-2 4 16,-9 2-18-16,-1 4-25 0,-9-4-56 15,2 1-29-15,5-10-69 16,-1-13-38 0,16-9 132-16</inkml:trace>
  <inkml:trace contextRef="#ctx0" brushRef="#br0" timeOffset="-201777.09">20262 772 1195 0,'4'4'152'0,"-4"7"104"0,-3 0-12 0,-14 4-80 0,-5 0-37 0,-13 1-51 0,-6 1-26 0,3-1-32 16,-1 2-8-16,12 1-14 15,8 4-5-15,25-2 1 16,8 2 2-16,21 1 6 16,6 1 6-16,5 2-1 15,11 0-1-15,-26-2 1 16,2-1 2-16,-26 1 6 0,-12-1 1 16,-17-2 0-1,-18 1-14-15,-10-4-68 16,-2-5-53-16,9-14-143 15,13 0-160-15,19-20 239 16</inkml:trace>
  <inkml:trace contextRef="#ctx0" brushRef="#br0" timeOffset="-200618.7">20328 1014 767 0,'12'13'140'0,"1"-3"178"0,0 1-92 0,3-5-21 0,2-6-38 16,5-10-70-16,-3-4-12 0,7-13-29 0,-2 2-12 0,-1-3-10 16,-2-4-6-16,-6 5 5 15,-8 1 0-15,-8 8-1 16,-7 1-2 0,-13 11-10-16,1 6-6 0,-5 14-14 15,-1 11-4-15,-2 18-5 16,7 4 1-16,7 3 3 15,3 1 0-15,12-10 1 16,1-5-1-16,11-15 2 16,10-4 2-16,12-15 3 15,2-4 5-15,5-15 4 16,-2-4 0-16,5-14 6 16,-5 1 4-16,-4-4 13 0,0 5 10 15,-17 4 7 1,-1-4-4-16,-13 19-12 0,-1 5-12 15,-6 17-15-15,-7 17-3 16,-2 2-5-16,4 4 0 16,6-1-2-1,3-8 0-15,14-6-2 0,13-11 0 0,2-5 4 16,4-5 1 0,-6-14 5-16,0-3-1 15,-8-5 1-15,0-1 1 16,-1 2 1-16,-7 3-2 15,-3 12-4-15,-9 9-4 16,1 7-5-16,0 11-1 0,-3 12 2 16,6 5 2-1,2-4-22-15,8-3-28 16,14-10-67-16,-3-5-34 0,14-11-37 16,5-3-37-16,2-11 25 15,5-8 34-15,-8-5 63 16,1 0 78-16,-18 2 100 15,-10-3 44-15,-12 4 80 16,-14-1 15-16,-8-1-32 0,-4 8-33 16,-7 5-69-16,2 10-29 15,-2 14-30-15,0 12-11 16,5 17-14-16,3 2-2 16,10 1 0-16,9-8 0 15,9-10 1 1,5-8 1-16,12-12 5 15,-3-7 2-15,3-9 5 16,0-6 0-16,1-19 1 0,2-5 0 16,2-16 2-16,-1-8 5 15,-1-10 15 1,-3-4 10-16,-7-2 18 0,-5 4-4 0,-1 27-9 16,-11 12-2-1,-4 36-34-15,-9 13-3 0,-2 30-9 16,1 14-9-16,-2 20 10 15,9 3 2 1,8-3-2-16,8-6-10 16,17-14-17-16,2-14-9 0,13-12-46 15,-4-6 10-15,-5-15 22 16,-1-8 10-16,-13-17 56 16,2-9 3-16,-3-11 3 15,-6-3 5-15,-8-2 7 16,-5 2-3-16,-8 17-3 15,1 10-8-15,-4 22-16 16,0 12-2-16,7 12-5 16,2-1 1-16,18-2 4 15,6-15 1-15,17-8 3 16,4-7 6-16,6-8 11 16,-8-5 8-16,-3-6 16 15,-11 0 7-15,-13 2 13 16,-13-4 3-16,-16-2-10 15,-14-4-8-15,-17 0-29 0,-1 2-15 16,-10 14-30-16,2 9-30 16,9 12-74-16,5 1-60 15,14 1 100-15</inkml:trace>
  <inkml:trace contextRef="#ctx0" brushRef="#br0" timeOffset="-200096.73">22650 658 905 0,'11'0'159'0,"0"-2"43"15,-1 4 1-15,2 11-12 0,-1 12-92 0,0 11-25 0,0 10-36 16,-3 6-14-16,-1-2-31 16,2 1-31-16,-1-12-111 15,3-2-165-15,0-11 173 16</inkml:trace>
  <inkml:trace contextRef="#ctx0" brushRef="#br0" timeOffset="-199918.3">22656 376 1168 0,'-19'9'142'15,"-3"-4"227"-15,7 0-250 0,5-7-46 0,7-4-9 0,6-8-73 0,8-2-52 0,3 2-192 16,10 7 155-16</inkml:trace>
  <inkml:trace contextRef="#ctx0" brushRef="#br0" timeOffset="-199646.68">22986 671 850 0,'22'58'106'0,"-8"-3"59"0,-4-7 5 0,-10-14-16 16,-2-4-43-16,-6-12-31 15,-3-4-13-15,2-11-22 31,1-3-7-31,-1-5 1 0,-3-7 1 16,6-6-7 0,1-1 4-16,10-8-6 15,5 1 3-15,5-15 24 0,-5-5 6 16,14 10 1-16,-1 4-7 16,2 21-26-16,2 11-14 15,-6 13-11-15,-4 12-3 16,-1 6-3-16,4 12 1 15,-4 0-30-15,5-2-32 16,1-4-120-16,3-7-86 0,8-11 138 16</inkml:trace>
  <inkml:trace contextRef="#ctx0" brushRef="#br0" timeOffset="-199367.15">23832 516 1072 0,'-3'-8'139'0,"-8"8"107"0,-13 2-40 0,-14 15-64 0,0-1-38 0,-3 8-49 0,-5-4-11 0,24 4-7 16,3 1-11-16,29 2-4 16,18 0-5-16,8 4-10 0,7 2 1 15,-5 2 0 1,-5 1-2-16,-6 2-4 0,-13-2 4 15,-12-4 2-15,-4 3 0 16,-15-10-30-16,-10-2-34 16,-6-7-105-16,-11-6-68 15,-5-10 117-15</inkml:trace>
  <inkml:trace contextRef="#ctx0" brushRef="#br0" timeOffset="-199149.43">23835 117 887 0,'25'2'195'0,"-3"7"132"0,-4 20-118 0,0 10-15 0,-10 24-89 0,10 10-19 16,-4 13-34-16,-1 3-17 15,-2-1-21-15,-4-1-10 0,1-18-31 16,3-1-45-16,-6-18-177 15,3-5 147-15</inkml:trace>
  <inkml:trace contextRef="#ctx0" brushRef="#br0" timeOffset="-198797.46">23827 508 833 0,'16'-16'151'0,"11"1"217"0,3-3-155 0,12 9 0 0,1 1-59 16,7 8-91-16,4 8-25 0,11 9-35 0,1 8-3 0,-6 12-1 0,-8-1 1 0,-17 5-18 0,-15 0-15 15,-11-2-31-15,-4-1-5 16,-11-9 16-16,-4-4 15 15,1-11 34-15,7-12 6 16,-10-2 29-16,12-10 20 16,5-23 32-16,-2-5 13 15,16-11-8-15,1-4-18 0,16 2-33 16,5 6-17-16,10 8-16 16,3 4-3-16,7 14-3 15,4 5-29 1,-1 1-127-16,0 4 106 15</inkml:trace>
  <inkml:trace contextRef="#ctx0" brushRef="#br0" timeOffset="-194442.78">13162 4752 545 0,'-22'22'88'0,"-1"-1"86"0,2 2-34 0,4 1-31 0,3-2-9 0,1-5-8 0,2-2 0 0,6-3-1 0,-1-2-3 0,4-10-12 16,-7-2-9-16,1-9-20 31,-3 3-8-31,-10 0-14 0,-1-1-4 0,-9 2-10 31,-5 4-2-31,-7 13-5 16,-3 1-2-16,2 14-1 16,3 5-1-16,8 9 0 0,8 9-2 15,10 5 0-15,3 9-1 16,7 7-1-16,0 5-1 15,5 8 1 1,0 2-1-16,7-2 2 0,-4 2 1 16,5-7 0-16,-5 0-1 0,0-1-6 15,3 1-2-15,-4 2-4 16,-1 0-8-16,1-5 6 16,0-8 1-16,7-14 6 15,1-11 8-15,5-16 4 16,7-4 3-16,8-7 15 15,5 2 8-15,6 0 7 16,-1 3 1 0,1 1-12-16,-5-1-7 0,-6 0-9 15,0 0-2-15,-8-3-4 16,2-1-2-16,1-2-2 16,6-5-4-16,7-8-69 15,5-8-98-15,9-13 101 16</inkml:trace>
  <inkml:trace contextRef="#ctx0" brushRef="#br0" timeOffset="-172808.18">20776 7349 443 0,'0'7'108'0,"0"-3"132"0,-8 4-86 0,-3 3-19 16,-8-1-12-16,-5 7-19 0,2-3-5 0,2 5-12 0,-1 0-6 0,9-1 5 0,1-3-4 0,11-2-13 16,0-5-5-16,17-5-1 15,3-3 0-15,17-2 12 16,12-1-2-16,19-5-19 0,-2 2-3 15,16-2-26 1,0-1-8-16,5 1-11 0,17 1-7 0,22 3 1 31,14 2-2-31,5 2-1 16,7 2 1-16,4-1 1 16,7-2 1-16,4-9 0 15,-2-4 1-15,6-3 9 16,-4-7 3-16,-3 4 4 15,-9 1-1-15,-24 0-5 0,-16 1-4 16,-11 9-1-16,-5 3 0 16,-32 1 2-16,-12 3-1 15,-19 2-3-15,-11 7 0 16,-14-3-2-16,-9 6-1 16,-19-1 3-16,-17-2-1 15,-24 2-1-15,-14-4-1 0,-31 1-4 16,-11-3-8-16,-10-4-25 15,-23-1-11-15,-33-7-20 16,-9-2-13-16,-40 6-11 0,4-1-5 16,-4 4 5-1,-13 2 16-15,22 9 34 16,15-2 14-16,26 5 24 16,23 7 2-16,33-3 29 15,17 6 7-15,38-3 9 16,21 2 7-16,36-4-17 15,16 3 1-15,34 4 10 16,20-2 0-16,38 3-6 16,12-1-4-16,27-5-17 15,11-6-4-15,28-13 4 16,8-8 5-16,23-13 10 16,15 1 5-16,-12-15 10 0,-3-3 3 0,9-3-6 15,-29 0-2-15,-16-3-9 16,-10 1-7-16,-47 4 0 15,-13 1-1-15,-29 3-2 16,-22 4 2-16,-46 6-3 31,-21-2-9-31,-42 8-25 0,-20 6-17 16,-24 18-39-16,-19 3-24 16,-33 17-62-16,-10 10-35 0,-4 15-144 15,-6 12 179-15</inkml:trace>
  <inkml:trace contextRef="#ctx0" brushRef="#br0" timeOffset="-151601.18">13244 7291 939 0,'-12'8'119'0,"-1"0"111"0,1 0-27 0,-6 1-48 0,-4 1-17 0,0 1-44 0,-2 0-25 15,6 1-30-15,0-1-10 0,6-3-1 0,2 2 5 0,10-9 16 0,3 2 4 0,21-6 13 0,6-1 10 16,22-1-12-16,3-2-1 0,7 4-16 15,9 0-12-15,-2 3-5 16,4-3-2 0,-12 3-8-16,-12-3-2 0,-9 1-5 15,-1 2-2-15,-1 0 0 16,1 2 1-16,2 3-1 16,-1 1 0-16,2-1-6 15,4 3-1-15,6-7-1 0,5-1 0 16,12-6 4-1,1-1 3-15,5-2 1 0,0 4 0 16,-3 1-5 0,-1 2-1-16,3 2-3 15,2 2 0-15,5 2 1 0,2 1 0 16,-2 1 1 0,-12-4 2-16,-4-1-1 15,-2 1 0-15,1 0-2 16,7-1 0-16,11 6-2 0,13-4-1 15,1 8 0 1,5 1-1-16,-8 3 1 0,-1 2 0 16,3 0 1-16,1-3 0 15,13-6 1-15,-2-1 0 0,-3-7-1 16,-3-7 0 0,-8-2 0-16,3-4-1 0,13 2 1 15,6 0-1-15,-6 10 0 16,-6-1 0-16,-13 5 0 15,-5 5 1 1,5-2 0-16,11 4 1 0,9-7-1 16,-6 0 0-1,-3-3 2-15,-9-1 0 0,-4-4-1 16,7-2 2-16,7 4 1 16,-2 2 0-16,-10 1-1 15,-13 3 1-15,-16 3-3 16,-7-1 1-16,-11 3-1 15,-1-3 0-15,-9-2-1 16,-1-2 2-16,-15-1-23 16,-15 0-12-16,6-6-60 15,-21-7-79-15,-7-9 102 16</inkml:trace>
  <inkml:trace contextRef="#ctx0" brushRef="#br0" timeOffset="-131125.89">13568 8124 598 0,'-3'3'100'0,"-10"3"79"0,10 0-36 0,-8-1-3 16,9 0 1-16,-2-4-5 0,4 3-25 0,-5 4-6 0,-5 1-20 0,-4 7-4 0,-13 3-21 0,1 4-19 16,-3 1-22-16,6 0-6 0,10-10 9 15,5-3 8-15,14-10 16 16,9-1 4-16,13-4-2 15,11-3-5-15,10-4-16 16,2 0-3 0,4 5-12-16,5 1-5 0,6 12-5 15,13 5-1-15,20 4-1 16,17 3 0-16,15 3 2 16,6-3 5-16,14-2 9 15,2-6 9 1,22 2-4-16,5 1-3 0,11-1-4 15,3 3-7-15,-27-7 4 16,-1-3-2-16,-40-3-8 16,-22-1-42-16,-41-13 29 15</inkml:trace>
  <inkml:trace contextRef="#ctx0" brushRef="#br0" timeOffset="-104453.1">12372 9073 408 0,'-5'0'71'0,"-4"0"62"0,1 2 2 16,0-2 14-16,-1-2 11 0,7-1 2 0,2 0-14 0,0 3-10 0,8 3-16 15,-2 2-14-15,-3 1-35 0,5-1-11 0,-5 3-21 0,5 1-6 16,0 4-4-16,6 7-8 16,9 1 5-16,3-1 4 0,14-3-5 15,12 2 2-15,17-17-11 16,12-4-8-16,9-7-2 16,0-15-1-16,-8-1-2 15,-10 0 0-15,-10 0-2 16,-9 6 1-16,-7 3 0 15,-6 8 0-15,-22 8 1 16,-7 3 0-16,-12 7-1 16,-10 4-1-16,-13 0 0 15,-4 2-3-15,-5 1 0 16,-8-7-4-16,-10 2-13 0,-10 1-9 16,-34-1-15-1,-14 1-3-15,-22-2 11 16,2 2 6-16,20-4 16 15,8-3-2-15,30 1 2 0,6-1 1 16,21 2 2 0,19-6 3-16,20-2 0 0,24 0 2 15,28-11 9 1,-1 3 8-16,28-10 14 16,-6-7 4-16,19 6-4 0,11-8-3 15,7 4-9-15,11 10-5 16,-14 5-5-16,-12 3 0 15,-25 9-2-15,-26 2 1 16,-17 0 1-16,-6 10 0 16,-17 8 2-16,-11 4-5 0,-16 8-17 15,-21-1-13-15,-30-5-47 16,-22 0-60-16,-12-14-192 0,-4 1 190 16</inkml:trace>
  <inkml:trace contextRef="#ctx0" brushRef="#br0" timeOffset="-95892.55">12005 9464 134 0,'-4'0'30'0,"0"0"33"0,-3 0 5 0,4-3 28 0,0-3 21 0,-2-2 7 16,1-5-17-16,-1 1-55 15,-2-1-25 1,4 0-24-16,-3 1-3 0,6-1-1 16,0 0 0-16,3 4 50 15,-3 0 35-15,0 7 46 16,0 0 13-16,-3 1-29 16,-5-5-26-1,0-2-28-15,2 0-7 0,-2 0-3 16,3-5 6-16,-1 1 6 15,3-1 5 1,-5 0-2-16,2 6-12 0,-7 7-20 16,-6 3-10-16,-1 14-15 15,-7 4-3-15,-5 12-4 16,5 6 0-16,-1 8-1 16,3 4 0-16,-2 12 0 15,-1 3-3-15,4 16-6 16,3 8-13-16,10-2 0 15,7-1-1-15,11-14 6 16,6-12 11-16,12-4-1 0,5-3 1 0,10-4 0 31,7-3 1-31,8 2 3 0,5 0 0 16,5 0 1 0,0 0 2-16,-7-3 1 15,-9 2 0-15,-14 6 3 16,-16 4 4-16,-23 7-22 15,-11 3-14-15,-25 8-18 16,-6-1-4-16,-2-1 20 0,3-3 13 16,17-11 14-16,6-6-1 15,20-8 9-15,7-5 6 0,20-5 6 16,12-3 3-16,24 0 1 16,4 0-1-16,9 5-2 15,-5 0-1-15,-7 6-8 16,-9 2-1-16,-10 0-5 15,6-5 0-15,1-11-103 16,9-10-163-16,-7-23 155 16</inkml:trace>
  <inkml:trace contextRef="#ctx0" brushRef="#br0" timeOffset="-92131.53">12412 13475 392 0,'0'-4'90'0,"-2"4"93"0,-6 0-26 0,3 5-30 0,-6 1-17 0,2 1-24 0,4-1-9 0,-6-6-5 15,5-3 3-15,-2 0 12 0,6 3 2 32,1 0-14-32,-17-2-9 0,4 10-27 15,-5 0-13-15,-9 11-15 16,-7 3-4-16,-14 8-5 15,5 6-1 1,-5 7-1-16,8 1-2 16,17 6-2-16,10-1 0 0,22-5 0 15,16 2 1-15,22-6 1 16,4-4 0-16,5-6 13 16,-1-2 5-16,-8-1 10 0,-9 0 5 15,-16 1-7-15,-4 1-2 16,-20-3-6-16,-2 4-4 15,-18 10-9-15,-6-1-9 16,-4 7-27 0,0-3-4-16,6-7-1 0,5-2 7 15,18-2 22 1,4 0 5-16,4-1 4 16,9 4 1-16,3-1 3 15,3 1 0-15,-2 9 1 16,-4-1-1-16,-6 6 1 0,-2 1-1 15,-13 2 1 1,4 4 0-16,-12 5-1 0,-3 4-1 16,3 9-2-1,2 1-1-15,3 7 5 0,6 5 11 0,7-5 17 16,2 0 5-16,18-14-2 16,4-11-9-16,4-11-18 15,6-9-6-15,2-11-4 16,-3-7-2-16,2-12-42 15,1-7-34-15,5-12-113 16,1-12-159 0,3-18 203-16</inkml:trace>
  <inkml:trace contextRef="#ctx0" brushRef="#br0" timeOffset="-91327.47">9797 10253 588 0,'-4'1'129'0,"-4"1"129"0,3-2-28 0,0 3-32 0,-4 0-36 0,-5 5-51 0,0 3-23 0,-9 8-42 16,0 3-15-16,-2 6-20 0,-2 6-5 16,1 3-5-16,1 1-1 0,0 3-1 15,9 0-2-15,8-1-3 16,11-2-1-16,18-4 7 16,6-7 6-16,9-2 11 15,2-6 7 1,5 0 6-16,2-6 0 0,-5-1 0 15,-2 3 0-15,-15 2-2 16,-10 3-2-16,-21 9-4 16,-8 1-2-16,-20 8-9 15,-4 1-4-15,-7-4-17 0,1-1-29 16,1-15-95-16,4-1-99 16,1-17 123-1</inkml:trace>
  <inkml:trace contextRef="#ctx0" brushRef="#br0" timeOffset="-90294.57">10250 10565 805 0,'7'0'151'0,"-7"-2"145"0,-2 2-59 15,-12-4-53-15,-2 2-45 0,-6 2-58 0,-11-2-23 0,-2 1-35 0,-3 1-10 0,2 12-14 0,8 12-7 0,5 16-9 16,6 4-4-16,9 6-4 16,7-1 3-16,13-9 6 31,6-7 4-31,7-18 7 0,2-5 2 0,6-15 10 15,-5-11 8-15,1-14 15 16,4-7 9-16,-11-4 13 16,-3-8 5-16,-7 6 6 15,-4-1-5-15,-3 12-18 16,-3 9-10-16,-2 23-24 16,7 0-3-16,-7 20-3 15,-1 9 0-15,4 12-1 16,-1 1 0-16,7-2-1 15,4-3-1-15,2-16-2 0,-2-7 0 0,1-17 2 32,7-8 1-32,-7-14 4 15,3-2 4-15,4-5 3 0,-5 1 6 0,-1 6 6 16,4 1 1 0,-9 10-6-16,1 7-6 0,3 17-10 15,2 12 0 1,-2 16-2-16,3 12 0 15,5 2-6-15,-1 0-1 0,12-9-12 16,3-8-1 0,5-21 8-1,8-5 1-15,-11-20 14 0,-3-4 2 16,-5-19 3-16,-13-2-2 16,7-8 0-16,-8-6 2 0,3 4 7 15,6 2 2-15,-9 6 3 16,-2 3 0-16,-3 11-6 15,-10 7 0-15,-2 8 2 16,-5 4 0-16,1 5-1 16,-8 5-2-16,-9 17-6 0,6 3-2 15,-4 13-3-15,-2 0-1 16,3 3-4 0,14 4-1-16,5 0-1 15,11 7 1-15,11-5 1 16,3-6 0-16,7-13 2 15,-2-6-2-15,3-17 4 0,-1-7 0 16,2-15 9 0,3-10 8-16,-7-11 4 15,-4-6 9-15,-10 0-10 16,-3-6-3-16,-5 4-5 16,-8-6-8-16,3 8 0 0,-3 7-1 15,8 22-4 1,3 8-3-16,6 22 0 0,10 8-1 0,11 10 4 15,9-1 1-15,5 12 0 16,-4-4 1-16,-12-3 1 16,-3 8 10-16,-24-8 18 15,-4 4 6-15,-24 4 5 16,-25-1-10-16,-18 0-17 16,-8-13-21-1,-5-10-54-15,9-15-44 16,6-17-174-16,16-6 160 0</inkml:trace>
  <inkml:trace contextRef="#ctx0" brushRef="#br0" timeOffset="-89134.02">9867 14746 737 0,'-5'3'114'0,"0"6"92"0,-2-4-62 0,2 8-23 0,0 2-22 0,5 6-15 0,2 4-13 0,2 10-37 15,7 4-16-15,2 7-14 16,0 4-1-1,1-2-2-15,0-10 1 0,-3-7 1 16,0-7 1-16,-11-7 4 16,0 0 8-16,-8-12 31 15,-1-2 16-15,-2-9 22 16,-2-7 3-16,0-13-20 16,2-9-15-16,5-9-25 15,3-5-10-15,6-6-13 16,7 1-5-16,5 5-1 15,7 0-3-15,7 8-83 16,6 0-86-16,12 8 97 0</inkml:trace>
  <inkml:trace contextRef="#ctx0" brushRef="#br0" timeOffset="-88576.6">10337 14753 594 0,'0'16'100'0,"3"-8"81"16,2 3-64-16,-2-8-37 0,7 5-18 0,-3-1 9 15,1-3 7-15,6-4 12 0,5 0 1 16,0-1 5-16,3-7 4 16,-6 3-1-16,-2-4-2 15,-9-6-14-15,-5 6-8 0,-14-4-19 16,-10 2-9-16,-9 7-21 15,-3 2-8-15,-5 5-13 16,5 11-6-16,7 15-9 16,6 2-8-16,15 20-7 15,0-6 1-15,12 8 5 16,9-8 4-16,8-15 5 16,9-8 2-1,7-22 1-15,3-4 2 16,6-19 5-16,1-10 3 0,-8-8 3 15,-5-1 0-15,-12-2 4 16,-10 3 1-16,-9 9 2 16,-3 1 1-16,-4 12-1 15,-3 4 0-15,3 8-4 0,0 7-4 16,4 7-4 0,5 8-2-16,9 0-2 15,7 9 2-15,7-5 2 0,10 0 4 16,3 6 1-16,6-4 1 15,-10 5 1-15,-6 0 0 16,-20 2 4-16,-11-1 2 16,-12 0-1-16,-17 4-1 0,-9-4-42 15,-12 3-25-15,1-10-65 16,7-1-59-16,7-11-153 16,8-3 185-16</inkml:trace>
  <inkml:trace contextRef="#ctx0" brushRef="#br0" timeOffset="-88328.7">10987 14213 959 0,'5'-2'202'0,"1"10"158"0,-4 19-123 16,-2 9-37-16,-5 25-68 0,-5 7-26 0,10 13-53 0,-1 9-24 0,6 3-26 16,6 6-3-1,-4-6-35-15,6-1-54 0,1-10-418 16,4-15 330-16</inkml:trace>
  <inkml:trace contextRef="#ctx0" brushRef="#br0" timeOffset="-87843.31">10989 14774 746 0,'9'-8'211'0,"4"3"179"0,2 5-157 0,6 8-37 0,7 2-86 0,7-1-24 0,4 4-40 16,2-1-14-16,-1-1-18 15,-5 2-4-15,-10 1-3 16,-5 0-2-16,-10 4-6 16,-9-1-14-16,-4-4-22 15,-11 1-6-15,-5-3-1 16,2-9 11-16,3-9 17 16,1-7 6-16,11-6 5 15,4-4 2-15,11-1 5 16,2-1 4-16,7 0 5 15,4 7-1-15,-1 9-2 16,-1 4-2-16,-1 23-2 16,-2 2-1-16,-5 17-2 15,1 4-1-15,-8-9-1 16,12 3-1-16,-7-15 1 16,3-8 1-16,6-16 18 0,-8-8 16 15,-5-14 29-15,1-6 17 16,-11 5-1-1,-2-1-7-15,-9-2-25 0,-16 3-17 16,-9 1-18 0,-3 2-18-16,1 9-74 0,14 5-48 0,5 3-137 15,11 8-63 1,18-2-96-16,10 1 200 16</inkml:trace>
  <inkml:trace contextRef="#ctx0" brushRef="#br0" timeOffset="-87389.92">11635 14668 613 0,'29'8'138'0,"-1"10"135"0,-4 0-56 0,-7 9-101 0,-3 5-34 0,-6-4-54 16,-5-4-13-16,-3-7-8 15,-3-6-2-15,3-11-4 16,0-1-1-16,0-18 2 16,5-6 7-16,6-5 23 15,2 1 15-15,9 2 30 16,-3 7 7-16,3 3-10 15,1 1-14-15,0-5-30 16,-1 4-12-16,9-11 15 16,-1-4 14-16,5 2 14 15,1-5 13-15,-14 7-1 0,-1-5-6 0,-13 9 0 16,-16-1-3-16,-8 15-18 16,-8 4-8-16,-6 14-15 31,0 11-9-31,10 16-16 15,4 9-10-15,14 13-20 16,10-5-4-16,11-7 4 16,11-10 4-16,8-22 14 0,3-5 5 15,-1-15 6-15,-1-1 3 16,-14-3 9-16,-4-3 0 0,-9 5 14 16,-5 1 0-16,1 17-1 15,-4 13-1-15,4 18-16 16,-3 5-12-16,-5 11-48 15,-14-3-33-15,-12 3-94 16,-8 3-54-16,-15-7 127 16</inkml:trace>
  <inkml:trace contextRef="#ctx0" brushRef="#br0" timeOffset="-80698.33">9048 7250 568 0,'3'-16'113'0,"2"7"110"0,-5-1-38 0,-9 9-63 16,-4 1-20-16,-6 6-33 0,6 7-9 0,-1 4-10 0,6-1 0 0,5-4-5 15,-2-1-5-15,5-6 3 0,5 5 7 0,8-2 13 16,7 3-2-16,15 3-8 0,-2-5-12 16,14 1-22-1,5-7-1-15,8-2-9 16,5-1-2-16,-10 0-3 0,-4 0 0 15,-13-1-3 1,-12 1 0-16,-11 0 3 16,-12 0 3-16,3-3 4 15,-20 0 0-15,-19-4-2 16,-8 7-5-16,-21-1-2 16,-6 2-3-16,-15 2-20 15,6 4-7-15,7-3-19 16,7 4-5-16,20-6 13 15,1-2 7-15,21-2 16 0,20-4 8 16,28 3 8-16,6 0 7 16,23 1 24-16,-2 2 10 15,9-6 11-15,8 3-3 0,10 1-17 16,-1-6-9-16,-7 7-11 16,-18 1-4-16,-25 0 2 15,-25 0 2-15,-9 9-2 16,-18 4 0-16,-38 2-17 15,-9 3-13-15,-13-1-17 16,3-4-4 0,16-7 6-16,9 0 9 15,20-4 14-15,13 3 2 16,21-4 1-16,13-1 1 0,18-6-2 16,15-7 3-16,20-12-20 15,12-2-75-15,12-4 66 16</inkml:trace>
  <inkml:trace contextRef="#ctx0" brushRef="#br0" timeOffset="-64321.89">15969 12337 323 0,'-19'13'67'15,"-3"0"66"-15,5 1-65 0,-2-3-13 0,1-2 30 0,1-5 29 0,4-3 51 16,-2-1 12-16,5 0-6 16,2 0-14-16,0 3-46 15,8 4-22-15,-1-4-31 16,2 3-9-16,4-3 4 16,-2-3 7-16,18 0 7 0,-4 0 5 0,11 0-6 15,10-3-2-15,13-2-12 16,17 2-12-16,18-2-18 31,-2-2-9-31,3-3-10 16,-7-4-1-16,-1 0 0 15,13-2-1-15,13 2 0 16,22 1 1-16,0 7-1 16,-10 3-1-16,-13 12 1 15,-8-1 0-15,-4 6 0 0,14 4 0 0,4-6 1 16,-6-1-1-16,-15-4 12 15,-9 0 4-15,-11-3 3 16,4 3 3-16,15 1-11 16,-1 0-1-16,-8 3-4 15,-6-3 0-15,-20 0 1 16,-9-2-1 0,-6-1 0-16,-5-5-2 0,-3 0 0 15,-4-5-1-15,-3 2 0 16,4 3-1-16,1 0 0 15,-1 3-1-15,-3 0 1 16,-10-3-1-16,-12 0 1 16,-1 2 1-16,-1 3 0 15,-8-4-1-15,-3 1-19 16,-4-2-20-16,-4-2-44 16,1-1-30-16,1 0-108 15,-2-6-175-15,-2-2 233 16</inkml:trace>
  <inkml:trace contextRef="#ctx0" brushRef="#br0" timeOffset="-49326.74">13278 13290 900 0,'6'8'87'0,"2"-5"52"0,1 0-26 0,2-6-49 16,-1-3-6-16,-2 6 3 0,-2 1 1 0,-6 12-1 0,-2 3-2 0,-7 1-5 16,1-6-4-1,8 10-12-15,3-10-4 16,11-10 13-16,13-1 9 0,13-14 29 15,12-3 11 1,1-4-9-16,3-4-11 0,-9 0-25 16,-1-7-13-16,4 10-21 15,-6-2-5-15,4 1-8 16,-1 2-1-16,7 6-1 16,2 5-2-16,17 8 0 15,7 4-2-15,6 9 1 16,0 3 1-16,0 4 0 15,2-4 3-15,33-2 2 16,12 1 1-16,14 0 1 16,6 1-2-16,-8-3-1 0,0 0-1 15,-3 5-2 1,-11-4 0-16,-22 1-34 16,-16 3-43-16,-27-13-274 15,-4 5 219-15</inkml:trace>
  <inkml:trace contextRef="#ctx0" brushRef="#br0" timeOffset="-35801.09">6606 7524 383 0,'-3'11'118'15,"-2"4"91"-15,-3-1-33 0,-1-2-21 0,-9-2-28 0,3-4-13 0,-3-6-15 16,-1 0-5-16,5-1-24 16,0-4-13-16,9 5-26 15,5 0-11-15,-1 1-13 0,5 1 2 16,12 0 5-1,13 7 4-15,16-9 13 16,12 5-1-16,14-5 0 0,3-2-2 16,2-1-9-16,-7-8 0 15,-6 0-5-15,-10 2 1 0,-19 5 10 32,-12 1 12-32,-22 5 7 0,-9 3-2 15,-24-1-12 1,-7-1-12-16,-23 2-11 0,-3 1-3 15,-21 4-4-15,-6-5-2 16,2-2-4-16,-1-2 1 16,23-1-1-16,20-3 2 15,20 3-3-15,15 0-2 16,20 0-2-16,12 3 0 0,20 4 5 16,11-1 4-16,26 0 6 15,11-6 2-15,13-1 1 16,2-6 0-16,-14 3-3 0,-8-3-1 15,-13 1-1-15,-5 3 2 16,-20 0 1-16,-6 1 2 16,-26 4 6-16,-12 1 1 15,-22 0 0 1,-6 0 0-16,-20-3-8 16,-10 0-3-16,-7-3-7 15,-6-5-3-15,1 2-4 16,10 0 0-16,11-1 4 15,20 3 0-15,20-1-2 16,23 2-1-16,27 3 2 16,9 0 5-16,25 1 12 15,-5 2 2-15,7-1 4 16,0-2-2-16,-8 0-4 0,-1 0-1 16,-4 6-3-16,-10-1-1 15,-23 6-63-15,-12 0-88 16,-38-6 86-16</inkml:trace>
  <inkml:trace contextRef="#ctx0" brushRef="#br0" timeOffset="-32976.67">19468 16108 542 0,'-13'13'91'0,"-1"6"92"16,-5 3-23-16,0 0-37 0,-3-5-8 0,5-10-10 0,1-3 1 0,0-8 4 0,1-9 1 0,8-1-11 0,-2-5-7 0,9 6-21 0,0 8-13 0,9 1-13 0,6 4-7 16,10 4 7-16,8-2 3 15,27 4 5-15,17 2-5 0,16 3-5 16,11 5-6-16,15-3-14 16,4 7 2-16,20-4-10 15,-4-7-2-15,-11-2-3 16,-15-1 0-16,-32-1-2 15,-5 10 2-15,-18-2 1 16,-17-7-1-16,-16-1-4 16,-12-6-21-16,-21-7-66 0,-6 1-45 15,-15-16-137 1,-7 1-109-16,5-24 208 16</inkml:trace>
  <inkml:trace contextRef="#ctx0" brushRef="#br0" timeOffset="-32503.08">19612 15689 744 0,'3'8'166'0,"-3"4"194"0,5-6-118 0,-4 2-56 0,-1 3-22 0,2-3-49 16,-2 8-25-16,-2 1-51 15,-9 9-15-15,-13 10-14 16,-9 5-4-16,-14 11 0 16,-4 3-2-16,9 3-3 0,-2-5-1 15,15-9-2-15,2-10 0 16,15-8-2-16,4-1 1 16,11-8 8-16,2 2 5 0,7-6 16 31,7-1 9-31,10-1-3 0,1 2-5 0,14-4-13 15,6 9-9-15,15 9-4 16,6 1-1-16,3 13-56 16,2 5-70-16,-5 4 72 15</inkml:trace>
  <inkml:trace contextRef="#ctx0" brushRef="#br0" timeOffset="-17265.29">13506 17393 582 0,'0'0'122'15,"0"2"110"-15,0 6-45 0,5 8-57 0,-10 4-26 0,2-2-22 0,-6 5-9 16,-5-10-11-16,10 4-8 0,4-3-17 0,0-4-5 0,2-1-18 16,9 4-4-16,-2-5 2 0,15 4 10 15,1-4 25-15,2-5 9 16,14 5 8-16,-4-9-5 15,18 5-8-15,5 4-7 16,19 7-15-16,15 11-5 0,32 4-18 16,1 2-2-16,4-2-3 31,4 3-1-31,9-14 0 16,9 4 0-16,9-13 1 0,4-13 5 15,9-7 6-15,-5-9 3 16,2-4 1-16,-3 4-1 15,-25-2-35-15,6 6 139 16,-30 11-93-16</inkml:trace>
  <inkml:trace contextRef="#ctx0" brushRef="#br0" timeOffset="-13144.64">19082 11909 617 0,'3'-4'89'0,"3"4"98"0,2 0 5 15,1 0-14-15,-5 4-10 0,-1-3-38 0,1 1-17 0,-2 2-37 0,-2 3-19 0,5-6-21 16,3 4-3-16,9-5 3 0,8-2 15 16,23 4 20-16,8-4 6 15,34 6-13-15,16 2-13 16,14-4-27-16,5 7-15 16,-9-6-4-16,-7-1-2 0,5-1-2 15,-7-2-1-15,-17-4-26 16,-14-4-26-1,-34-3-107-15,-17 0-92 16,-20-5 135-16</inkml:trace>
  <inkml:trace contextRef="#ctx0" brushRef="#br0" timeOffset="-12897.45">20281 11659 989 0,'-11'21'149'16,"6"3"114"-16,-3 1-84 0,5 3-21 0,9 1-34 0,-6 0-17 0,19 5-24 0,1-4-9 0,9 0-20 0,7-2-6 0,5-4-20 16,-3-5-10-16,0 1-10 0,-11-1-1 0,-16 1 2 0,-14 1 2 0,-31 4-22 15,-8 4-25-15,-29-1-61 16,-8-1-49-1,-8-4-80-15,2-5-50 0,14-7 149 16</inkml:trace>
  <inkml:trace contextRef="#ctx0" brushRef="#br0" timeOffset="-12544.44">20979 11716 652 0,'0'0'167'0,"-7"2"149"0,0 4-126 16,-10 7-26-16,11 1-39 0,6 3-1 0,3-3-8 0,11 1-4 15,11-3-12-15,7 2-10 16,7-3-37-16,4-4-19 16,4-3-26-16,-4-4-3 0,-4-9-5 31,1-2 0-31,-7-3-29 16,-3-2-30-16,-16-6-95 15,-5 0-62-15,-12 1-169 16,-6-2-86-16,-12 4 257 15</inkml:trace>
  <inkml:trace contextRef="#ctx0" brushRef="#br0" timeOffset="-12391.13">21213 11634 488 0,'-10'6'138'0,"-1"7"170"0,-3 1-28 0,6 15-25 0,0 7-7 0,-3 10-44 0,5 4-31 0,-3 10-69 0,-4 5-34 0,5 1-44 0,2-1-19 0,-2-2-35 0,3-3-59 0,4-16-87 0,-1-2-60 16,4-16 109-16</inkml:trace>
  <inkml:trace contextRef="#ctx0" brushRef="#br0" timeOffset="-12244.12">20897 12282 1378 0,'7'16'133'15,"4"5"79"-15,14-3-104 0,-5 5-34 0,28-9-48 0,-12-2-12 16,5-10-12-16,8-2-15 16,-10-14-74-16,14-2-57 15,0-11 71-15</inkml:trace>
  <inkml:trace contextRef="#ctx0" brushRef="#br0" timeOffset="-12011.07">21763 11763 1281 0,'-1'37'140'0,"-4"8"95"15,2 8-17-15,-2 3-65 0,4 7-30 0,2 2-55 0,2-3-21 0,2-3-36 0,-5-10-32 0,-3-12-87 16,3-3-65-16,9-10 80 16</inkml:trace>
  <inkml:trace contextRef="#ctx0" brushRef="#br0" timeOffset="-11145.87">18968 12960 687 0,'-8'0'82'0,"11"0"96"0,0 2-10 0,10-2 8 0,1 2-3 0,0-1-29 16,9 2-20-16,6 5-39 16,8-2-15-16,16 4-28 15,12-1-13-15,38 2-17 16,13-6-5-16,18 3-7 15,-3-8 0-15,-23-3-5 16,-9-2-20-16,-20-3-48 16,-5-1-33-16,-25-9-67 15,-13 0-32-15,-17-8-104 16,-8-2-28-16,-17-10 29 16,-4 0 57-16,-19-1 254 15,-1 6 115-15,-10 11 128 16,1 6 20-16,4 13-49 15,8 4-8-15,13 12-31 0,11 9-3 16,6 5-18-16,10 3-29 16,17 6-35-1,7 0-19-15,20-3-24 0,6 2-11 16,4-7-10-16,-9 2-5 16,-12-3-4-16,-12 0-2 15,-24-2-4-15,-10 1 0 16,-25 0-45-16,-18 0-28 15,-14-1-86-15,-6 2-73 16,2-10 124-16</inkml:trace>
  <inkml:trace contextRef="#ctx0" brushRef="#br0" timeOffset="-10903.93">20623 12932 622 0,'28'-20'134'0,"4"-3"169"0,-2 6-125 0,0 3-24 15,6 3-28-15,13 9-22 16,3 2-11-16,11 3-25 16,0 4-15-16,-9-4-33 15,0-2-10-15,-18-2-38 16,-8-4-26-16,-14 2-119 0,-10 1-87 15,-3 1 140-15</inkml:trace>
  <inkml:trace contextRef="#ctx0" brushRef="#br0" timeOffset="-10722.74">21036 12748 841 0,'-11'25'185'0,"5"3"194"0,-2 8-96 0,5 5-93 0,1 5-47 15,-7 6-76-15,-2-1-27 0,8-2-32 16,3-5-8-16,0-5-35 16,1-4-46-16,-2-15-166 15,-1-1-205-15,0-12 249 16</inkml:trace>
  <inkml:trace contextRef="#ctx0" brushRef="#br0" timeOffset="-10569.15">20755 13350 963 0,'0'14'187'0,"11"-1"258"0,23-4-330 0,10-2-28 0,14-7-53 0,7-4-18 15,3-8-9 1,-2-7-40-16,-3-11-162 0,-3-6-167 16,-3-9 180-16</inkml:trace>
  <inkml:trace contextRef="#ctx0" brushRef="#br0" timeOffset="-10277.19">21533 12837 1286 0,'6'4'109'15,"15"-3"83"-15,7 5-132 0,7 7-21 0,5 0-28 0,-11 6-3 0,8 0 6 16,-6-7 8-16,-15 1 15 15,-2 1 1 1,-11 0-5-16,-4 0-10 0,-4 8-22 16,-7-3-4-16,-11 8-3 15,6 5 2-15,-3-1 7 16,9 6 5-16,9-3 3 16,5 2 9-16,16-7 28 0,6-4 5 0,12-8-2 31,7-1-13-16,9-6-33-15,-1-2-7 0,7-7-76 16,-6 1-147-16,4 7 137 16</inkml:trace>
  <inkml:trace contextRef="#ctx0" brushRef="#br0" timeOffset="-9629.58">21148 15856 1187 0,'-3'-5'138'0,"8"2"106"0,4-5-45 0,-1 5-45 0,13-3-17 0,-6 4-18 0,17 0-9 0,12 4-28 16,7 0-13-16,7 2-30 15,-1-2-12-15,-2-2-21 16,0 0-10-16,-12-6-43 15,-12 1-23-15,-15 2-64 16,-11-4-33-16,-5 0-94 16,-3-9-88-16,-11 0 200 15</inkml:trace>
  <inkml:trace contextRef="#ctx0" brushRef="#br0" timeOffset="-9429.79">21470 15674 663 0,'-16'15'197'0,"-4"4"168"0,6 7-117 0,-1 12-34 0,4 13-57 0,7 5-20 0,2 9-53 0,2 1-29 16,3-1-37-16,-1-3-15 15,1-4-66 1,2-4-43-16,-4-10-154 16,1 0-183-16,1-13 258 0</inkml:trace>
  <inkml:trace contextRef="#ctx0" brushRef="#br0" timeOffset="-9268.05">21162 16343 1257 0,'8'35'82'15,"5"0"28"-15,6-7-29 0,9-9-50 0,10-7-6 0,16-10-3 16,9-5-9-16,13-13-20 15,-1-8-43-15,1-13-287 16,1-6 224-16</inkml:trace>
  <inkml:trace contextRef="#ctx0" brushRef="#br0" timeOffset="-8818.67">21983 15771 759 0,'12'-3'162'0,"6"3"132"0,4-2-78 0,0 0-20 0,6 1-20 0,1 1-12 0,7 0-22 16,3 1-19-16,-1 7-52 16,-1-3-19-16,-17 4-30 15,-4 4-10-15,-11 0-6 16,-7-1-6-1,-11 9-26-15,-9 2-13 0,-19 9-2 16,0-5 6 0,-6 6 23-16,6-2 13 15,19-2 2-15,9-4 0 16,13-11-3-16,7-3 0 0,10 0 6 16,13 2 4-16,16 3 1 15,-5-4 8-15,15 9 6 16,-8-2-2-16,-6 3 9 15,-2 5-6-15,-21-2-8 16,-10 0 1-16,-20 0-6 0,3 4-3 16,-20-1-9-16,-2 4-4 15,-14-4-24-15,-8-4-19 16,-5-7-63-16,-5-1-30 16,4 3-179-1,-10 0 181-15</inkml:trace>
  <inkml:trace contextRef="#ctx0" brushRef="#br0" timeOffset="33110.47">17056 16463 280 0,'-11'17'40'0,"-5"7"32"16,-3 3-13-16,-1 1-9 0,-13 5 4 0,-1-4 29 0,1-1 21 0,6-3 37 0,7-3 16 0,17 2-1 0,3-8-21 0,11 3-50 16,5-7-22-16,-2-2-29 15,10 2-12-15,9 1 10 0,6 4 9 16,13-4 22-16,0-7 12 16,10-6 3-1,4-14-5-15,13-10-19 16,6-2-12-16,5 0-19 0,-10 12-8 15,-26 6 0-15,-10 8 3 16,-39 11 5 0,-14 2 0-16,-17 12-5 15,-18 5-3-15,-32 3-10 16,-12 4-5-16,-16-18-19 0,-7-1-5 16,1-18-14-1,-4-11 2-15,6-6 18 16,3-10 3-16,28 7 18 0,17-1 9 15,29 7 11-15,15 11 2 16,14-5-1-16,13 5-6 16,21 4-8-16,11-2 1 0,39 2 5 15,3-1 3-15,17-4 4 32,1-6-3-32,-16-2-1 0,-1-1-3 0,-18 4-10 15,3 7 2-15,-27 4 2 16,-11 5 5-16,-33 14 9 15,-20-2-1 1,-30 8-7-16,-10 1-8 16,-22-3-14-16,-7-1-4 15,13 0-3-15,-2-9 2 0,18-5 7 16,14-4 1-16,25-9 5 16,29-8 12-16,30 6 13 15,19-7 10-15,19 5 4 16,1 3-10-16,7-9-13 15,-6 2-9-15,-8-8-43 16,-2 0-46-16,-15 6 46 16</inkml:trace>
  <inkml:trace contextRef="#ctx0" brushRef="#br0" timeOffset="43080.88">15534 11487 574 0,'0'-14'61'0,"-4"3"61"0,1 3-9 0,-8 7 33 0,-1 1 17 0,2 8 29 0,-6 3 6 16,2 3-8-16,2 2-24 0,1-2-52 0,4 0-30 0,2-8-44 0,12-4-5 15,9-10-4-15,9-5 1 0,22 4-2 16,5 1-9-16,3 3-11 16,13 10-4-1,5 3-5-15,3 5 0 16,2-4 1-1,8-1 0-15,-8-3-1 0,0-4 2 16,-17 1 0-16,-13-2 0 0,-12-5 2 16,-3 0 1-16,-20-6 5 15,-9 7 3-15,-29-4-1 16,-14 1-2-16,-29 12-20 16,-24-3-16-16,-23 10-32 15,-11 3-13-15,-2-3-20 16,-7 2-1-16,4-11 23 15,4-3 14-15,31-1 34 0,22-2 14 16,41 0 15-16,30 3 6 0,-7-5 18 31,28 10 11-31,21-1 13 0,15 6 5 0,26-9-8 16,12-1-10-16,13-3-20 31,-5-6-8-31,-2-2-8 16,1 1 0-16,-9 4 1 0,3 1 0 15,-28 4 3-15,-13 1 0 16,-29 6 4-16,-18-3 3 16,-29 2 1-16,-9 1 1 0,-27-4-8 15,-7-2-2-15,-8-3-5 16,0-8-3-16,5-5-3 16,7-2-1-16,28 11-6 15,7-3-2-15,36 12-4 16,12 6-1-16,29 1 5 15,24 8 5-15,23-1 5 16,21-3 2-16,17-5 0 16,-11-12-3-16,-11-2-23 15,-22-3-44-15,-40-7-262 16,-10 3 211 0</inkml:trace>
  <inkml:trace contextRef="#ctx0" brushRef="#br0" timeOffset="63538.53">15475 10467 591 0,'-23'32'95'0,"-3"-6"90"0,6 0-12 0,4-9-34 0,5-6-7 0,6-3-12 0,5-3-15 0,-3 3-22 0,2-5-13 0,-7 6-25 15,-2-1-10-15,7 2-17 16,3 1 5-16,11 3 23 16,2-8 15-16,12 5 27 15,3 2 2-15,18-5-9 0,0 7-12 16,17-5-24-1,0-5-12-15,2-4-20 16,7 2-5-16,-5-3-3 16,4-3 0-16,-2-2 0 15,-15 2 0-15,-17 2 2 16,-7 1 2-16,-31 8 4 16,-10 0-1-16,-19 6 0 15,-21-3 1-15,-9-5-2 16,-7 4-3-16,-22-10-3 15,9 9-3-15,-31-9-2 16,-7-9 1-16,3 4 0 0,-3-8 0 16,29 2-3-16,17 2-1 15,20 4-2-15,20 7 0 16,21-1-6-16,8 4-1 16,19 1 0-16,10-1 1 15,15 6 6-15,10-3 2 0,17 0 2 16,11 0 0-16,25-7 0 15,1 1 0-15,0-7 1 16,-5-1 2-16,-24-2 1 16,-6 0 1-16,-18 6 2 15,-18 1 3-15,-26 1 2 16,-8 4 2-16,-25 3-1 0,-13-6-2 31,-19-1-6-31,-1 0 0 0,-16-6-4 16,-5 0 0-16,-17-8-1 15,1-4-3-15,10 9-4 16,17-1-2-16,41 10-5 16,13 0-1-16,33 5 3 15,20 0 0-15,36-10 5 0,22-1-16 16,12-18-126-16,16-15 103 16</inkml:trace>
  <inkml:trace contextRef="#ctx0" brushRef="#br0" timeOffset="91976.29">18378 13437 267 0,'2'-26'74'0,"-1"6"80"0,4 4-5 0,-10 4-4 0,2 8-8 0,-5 4-14 0,-1 0-8 16,1 7-28-16,6-1-6 0,2-4-3 0,-1-2 10 16,5 0 19-16,7-7 3 0,11 3-3 15,7-1-14-15,2-5-22 16,3 4-12-16,2 3-19 16,3 3-2-16,-1 9-13 15,0 4-1 1,-6 7-7-16,-1 10-5 0,-12 7-3 15,-5 4 1-15,-6 12-1 16,-8 4 0-16,-6 8-7 16,1 10-2-16,3 12-7 15,2 11-1-15,13 3 1 16,1 0-1-16,12-5 2 16,2-4 0-16,3-7 6 0,-2-5 1 0,-7-1 2 31,-6 0 1-31,-10-5 2 0,-1-5-1 0,-10-1-1 15,-3-8 1-15,-14-6-2 16,0-5 2 0,-6-7 5-16,1-2 2 15,-6-1 2-15,0 2-7 16,-4 8 17-16,-1 1 2 16,8 1-1-16,-1-4 7 15,7-3-23-15,7-6-2 0,3-8-3 16,-1-6-1-16,3-13-32 15,-4-10-53-15,-6-42 48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7:49:07.28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14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4-01-25T17:57:11.423"/>
    </inkml:context>
  </inkml:definitions>
  <inkml:trace contextRef="#ctx0" brushRef="#br0">1148 4493 291 0,'1'-1'122'0,"4"-4"149"0,-4 0-11 16,4 2-32-16,3-3-24 0,-5 3-40 0,0 3-16 0,-3 4-35 0,0 7-13 0,-4 13-31 0,-4 5-16 0,5 10-14 0,3 10-4 15,3 14-7-15,6 9-3 16,1 12-10-16,-4 8-5 16,-1 4-3-16,-2-5-2 15,-2-10-21-15,1-9-4 16,-2-21-41-16,0-9-22 16,-2-17-49-16,1-9-52 15,1-21-225 1,0-9 241-16</inkml:trace>
  <inkml:trace contextRef="#ctx0" brushRef="#br0" timeOffset="307.67">1244 4411 837 0,'-8'-22'91'0,"5"-1"97"0,3 2 5 0,11 1-16 0,5-2-9 0,12-1-32 0,7 5-14 0,4 3-18 16,-4 6-10-16,6 9-29 0,-2 3-15 16,1 11-24-16,5 7-8 15,-10 2-9-15,-2 3-2 16,-14 4-1-16,-8 1 1 0,-23 13 1 16,-7 2-1-1,-21 9 0-15,-7-3 2 16,-10-3-41-16,-6-9-22 15,3-15-64-15,6-8-46 16,18-12-62-16,13-5-53 0,19-6 156 31</inkml:trace>
  <inkml:trace contextRef="#ctx0" brushRef="#br0" timeOffset="898.74">1771 4456 797 0,'15'12'126'16,"6"7"81"-16,-4 14-61 0,-1 0-31 0,5 8-59 0,-2 0-22 0,-2-3-22 0,-1-6 7 0,-12-2 26 15,-5-8 6-15,-5-8 6 0,-9-5-9 0,-5-9-27 16,-1-4-5-16,-1-9-8 15,0-6 10-15,2-9 18 32,2-9 5-32,7-13 1 15,8-5-11-15,13-8-21 0,7 1-6 16,21 4 17 0,6 4 12-16,14 10 13 15,5 5 2-15,-4 20-19 16,-1 6-11-16,-11 15-12 15,-10 2-2-15,-4 17-1 16,-8 6 1-16,-12 6 0 16,-5 11-1-16,-16 6 0 15,-2 6-1-15,-4 2-1 0,0-4 0 16,11-2-1-16,3-2 1 16,8-9-1-16,12-5-1 0,5-15 1 15,5-10 0-15,5-16 2 16,1-9 0-16,-4-17 2 15,1-4 2-15,-6-14 0 0,-2-5 0 16,-9-6 16 0,-4 7 8-16,-16 4 4 0,-15 6 2 15,-13 7-16 1,-7 1-8-16,-1 18-7 16,4 6-4-16,5 14-14 15,12 8-26-15,9 3-97 16,7 5-62-16,12-3-268 15,7-3 259-15</inkml:trace>
  <inkml:trace contextRef="#ctx0" brushRef="#br0" timeOffset="1235.39">3006 4337 688 0,'-17'14'189'0,"-7"1"197"0,-3 0-167 0,0 1-25 0,4-5-65 0,2-1-16 0,7-1-35 0,3-1-6 0,3 13-16 15,-1 4-13 1,1 14-25-16,3 4-9 0,6 2-8 15,7-4 0-15,8-4-1 16,5-7 0-16,5-10-1 16,4-7 0-16,8-12 0 0,0-1 0 15,3-14-39-15,7-5-39 16,4-6-223-16,1-3-233 16,1-1 295-16</inkml:trace>
  <inkml:trace contextRef="#ctx0" brushRef="#br0" timeOffset="2348.92">3757 4178 548 0,'-8'8'129'0,"-3"0"123"0,1 3-39 16,4 1-69-16,-3 1-25 0,4 8-17 0,-4 4 0 0,-3 14-9 0,-2 10-12 16,-2 17-36-16,-7 8-19 15,-4 10-18-15,0 4-3 16,-1 1-2-16,4-7-1 15,2-18 0 1,8-12 2-16,6-26 0 16,6-22 1-16,1-10-1 0,10-22 1 0,7-26-2 31,8-11 0-31,6-17-2 16,1-4 0-16,-1-12 0 15,3-2 1-15,-6-2-1 0,2 4 0 16,-1 11 0-16,3 10 0 15,-4 27 7-15,0 10 7 16,-8 21 21-16,-2 10 9 16,-9 10 17-16,0 14 5 0,-5 11-4 15,4 11-4-15,-4 8-19 16,0 9-9-16,6 11-10 16,2 1-3-1,5 11 1-15,-2 1 1 16,4-1-5-16,-1 0-1 0,-1 3-6 0,0-2-2 15,-4-10 0-15,4-1 0 16,-5-21-2-16,-1-6-16 16,-6-17-53-16,3-7-44 15,-7-16-118 1,3 3-121-16,-3-25 197 16</inkml:trace>
  <inkml:trace contextRef="#ctx0" brushRef="#br0" timeOffset="2525.96">3623 4627 1077 0,'1'-1'130'0,"7"-2"102"0,5 0-12 0,12-9-71 0,7 1-22 0,15-4-54 15,3-3-19-15,7 3-30 16,2-1-21-16,-4 3-145 15,-3 1 102-15</inkml:trace>
  <inkml:trace contextRef="#ctx0" brushRef="#br0" timeOffset="3762.33">5022 3881 865 0,'-3'10'116'0,"-5"3"102"0,-1-1-4 0,-10 9-54 0,1-1-32 0,-1 9-59 0,4 4-17 0,8 11-20 16,-1 9-3-16,7 22-3 16,-1 3-7-16,4 19-10 0,1-1-4 15,8-2-5-15,6-4-1 16,7-19-30 0,1-9-8-16,12-15-39 0,0-15-46 15,8-21-195-15,5-11 192 16</inkml:trace>
  <inkml:trace contextRef="#ctx0" brushRef="#br0" timeOffset="4048.54">5879 3834 984 0,'3'19'97'0,"11"0"71"0,10 5 14 16,23 7-42-16,2 1-21 0,9 6-49 0,4 3-16 0,-10 4-18 0,2 7-6 0,-15 5-5 15,-6 3-2-15,-19 5-8 16,-9 7-2-16,-22 1-4 15,-10 7-8-15,-13 5-72 16,-7 4-74-16,-7 4 78 16</inkml:trace>
  <inkml:trace contextRef="#ctx0" brushRef="#br0" timeOffset="5197.72">761 5328 910 0,'-8'-2'125'0,"-8"-4"100"0,-1 1-29 0,0-3-54 0,-2 3-20 0,6-6-27 0,2 3-22 0,6 2-26 15,-3 3-11-15,2 6-18 16,-5 10-8-16,-5 10-10 16,-3 6-2-16,0 9 2 15,-3-2 0-15,11-1 0 16,7-2-2-16,5-6-2 15,10-4 0-15,7-5 0 16,8 0 1-16,9-3 4 16,0 0 2-16,3 1 1 15,-5-3 1-15,1-1-3 16,-5 3 0-16,-5 0 1 16,-2-4 1-16,-16 5 3 0,-4-3 1 15,-9 6 1-15,-9 4-1 16,-7 7-4-16,-2 2-1 15,1-4-3-15,7 2-1 16,10-11-3-16,10-5-1 16,15-9 0-16,-3 0 2 0,4 0 4 15,-1 6 3-15,-17 6 2 32,-4 8-1-32,-13 15-1 0,2 7-2 15,8 16 9-15,1 2 5 16,11 2 4-1,10 4 0-15,10-12-10 0,5-2-5 16,2-13-10-16,2-6-42 16,-4-8-275-16,4 1 218 0</inkml:trace>
  <inkml:trace contextRef="#ctx0" brushRef="#br0" timeOffset="5813.23">897 11803 314 0,'0'-33'6'15</inkml:trace>
  <inkml:trace contextRef="#ctx0" brushRef="#br0" timeOffset="6679.69">655 11412 762 0,'-12'11'102'0,"1"0"91"0,-2-8-59 0,10-3-29 16,3-2-13-16,1-9-3 16,11 0-9-16,3-3 8 15,7 0 5-15,4 0 2 16,-1-5-7-16,3 3-24 15,-4 0-14-15,0 4-22 16,-9 2-5-16,-8 10-2 16,1 10-2-16,-21 7-1 15,-3 7-2-15,-11 15-10 16,-7 7-4 0,-3 4-3-1,7 2-1-15,7-9-2 0,9-7 1 0,10-9-4 16,6-8 0-16,9-6 2 15,6-2 0-15,10-2 4 16,-3 1 0-16,-1-3 2 16,-7 1 1-16,-3 3 2 15,-4 2 2-15,-7 3 0 16,-4 7 1-16,-7 3-1 16,-5 0-3-16,1 6-3 15,0 0 0-15,4-7-2 16,9-5-1-16,11-4-2 0,2-7 0 15,4-1 3-15,2 2 2 16,-5-7 16-16,0 6 4 16,-4 1 9-1,-7 3 8-15,-3 5 5 0,-10 1 4 0,-5 5-2 32,0 3-5-32,-11 6-13 15,-1 5-8-15,0 1-6 0,-3-1-5 16,3 3-5-16,0-3 0 0,-1-2 4 15,-7-6-17-15,-3-5-103 32,-4-3-295-32,-5-18 245 0</inkml:trace>
  <inkml:trace contextRef="#ctx0" brushRef="#br0" timeOffset="13277.13">2391 8221 354 0,'1'0'141'0,"1"0"124"0,-4 2-38 0,-2 1-14 0,-4-3-24 15,1-6-17-15,-4 0-33 0,0-5-14 0,-3 3-43 0,-2 3-21 0,-7 3-29 0,-3 2-11 0,-4 5-8 0,-1 5 0 31,2 5-1-31,3 7-4 0,4 10-4 16,4 3-3-16,6 7-3 16,2 4 0-16,10-2 2 15,8 0-1 1,8-4 0-16,0-10 1 0,7-8-1 16,2-7 0-16,10-11 1 15,-3-4-2-15,2-10-18 16,3-6-35-16,-3-4-149 15,3-4-190-15,2 1 214 0</inkml:trace>
  <inkml:trace contextRef="#ctx0" brushRef="#br0" timeOffset="13702.97">2683 8453 835 0,'0'-27'131'16,"0"-1"125"-16,-8 0-30 0,-2 4-64 0,-10 4-15 0,-9 5-34 0,-7 9-14 0,-5 6-30 16,2 8-16-16,7 11-32 0,5 6-10 0,13 11-11 0,3 2-3 15,9 2-1-15,5-1-1 0,10-7 0 16,6-2 0-1,6-15 2-15,7-7 0 0,4-8 3 16,2-6 1-16,-3-10 2 16,-10-8 1-16,-3-9 0 15,-5 2 1-15,-9 2 1 0,2-1 0 16,-12 13 1-16,-1 8 2 16,-5 17 0-16,3 6 1 15,5 20-3-15,0 6-2 16,5 1-4-1,8 0-1-15,3-6-3 16,2-9 0-16,6-10-40 16,-3-6-27-16,4-9-99 15,3-2-117-15,2-14 165 0</inkml:trace>
  <inkml:trace contextRef="#ctx0" brushRef="#br0" timeOffset="13926.75">3017 7972 974 0,'-9'-8'170'0,"1"5"123"0,0 16-68 0,-2 11-44 0,6 12-55 0,-4 5-25 0,6 12-45 15,0 9-16-15,6 14-22 0,4 1-8 0,-4 3-10 16,6-4-16-16,1-13-54 0,3-8-68 15,6-18-96 1,3-11-92-16,3-16 171 16</inkml:trace>
  <inkml:trace contextRef="#ctx0" brushRef="#br0" timeOffset="14142.83">3235 7876 1265 0,'0'25'141'0,"-3"13"110"0,1 9-10 0,-3 20-56 0,2 1-31 0,1 14-64 0,-4 6-27 0,3 3-41 0,1-1-12 0,4-14-22 16,4-11-28-16,9-17-84 15,2-7-64-15,10-12-283 16,6-6 271-16</inkml:trace>
  <inkml:trace contextRef="#ctx0" brushRef="#br0" timeOffset="14709.69">3957 8461 1062 0,'11'11'152'0,"2"3"84"0,-4 2-30 0,-2 9-27 0,-1 9-52 0,-4 0-16 0,-2 20-53 0,-2 3-19 0,-9 18-25 15,-2 7-18-15,-2 13-118 16,0 0-105-16,7-9 119 16</inkml:trace>
  <inkml:trace contextRef="#ctx0" brushRef="#br0" timeOffset="14993.13">3954 8540 1477 0,'21'-32'114'0,"9"1"81"0,0 4-1 0,15 11-48 0,-4 2-9 0,0 8-45 0,-3 3-22 0,-9 7-28 0,-4 9-10 31,-8 8-11-31,-6 5 3 16,-16 9-3-16,-1 3-2 15,-16 0-3-15,-5 0-10 0,-7-10-33 16,-6-3-27-16,-1-12-80 16,0-7-44-16,10-9-149 15,5-2 176 1</inkml:trace>
  <inkml:trace contextRef="#ctx0" brushRef="#br0" timeOffset="15566.72">4549 8438 753 0,'33'33'96'0,"-6"0"69"0,-4 3 4 0,-10-1-80 0,-7-5-19 0,-6-4-19 0,-3-2-5 0,-6-3 9 0,-1-9 8 16,1-10 2-16,-2-1 8 15,8-13 17-15,4-9 9 16,2-7 3-16,4-4-5 16,-3-12-13-16,0 2-15 15,5-6-25-15,4-1-12 16,7 10-24-16,1 0-7 15,7 7-3-15,2 7-2 0,0 6 0 16,0 6-1-16,2 13 0 16,-4 5-1-16,-3 11 4 15,-7 6 2-15,-9 5 4 16,-1 9 1-16,-8 3-2 0,-6 1 0 16,2 10-20-16,-3-7-1 15,7-5-6 1,3-4-2-16,3-16 17 15,8-1-1-15,7-9 7 16,2-3 2-16,3-10 3 16,-1-8 4-16,3-12 15 15,1-2 6-15,-4-9 25 16,-3 0 3-16,-14 1 2 16,-8-8 8-16,-13 12-21 15,-9-2-7-15,-13 9-16 0,-1 10-17 16,0 9-13-1,4 2-18-15,9 3-62 0,8 2-55 16,15-1-149-16,13-1-207 0,15 0 285 16</inkml:trace>
  <inkml:trace contextRef="#ctx0" brushRef="#br0" timeOffset="15809.2">5551 8292 1344 0,'-2'2'175'16,"-3"6"72"-16,-20 0-2 0,0 4-42 0,-15 4-65 0,1 6-27 0,-2 7-61 0,-6 4-20 0,9 16-27 16,3 3-3-16,22 1-7 15,12 4-3-15,17-11 1 16,12-8-2-16,15-13-6 15,7-13-17-15,2-12-51 16,2-14-44-16,-1-13-242 16,-1-4 224-16</inkml:trace>
  <inkml:trace contextRef="#ctx0" brushRef="#br0" timeOffset="16051.61">5863 8084 1741 0,'0'-3'100'0,"-2"9"-14"16,-2 13 112-16,2 7-21 0,0 16-25 0,2 7-27 0,-1 20-64 0,-5-1-22 0,-1 8-28 0,-2-2-8 0,3-12-43 0,-1-10-36 0,7-13-108 15,2-9-68 1,7-14-178-16,2-8 226 16</inkml:trace>
  <inkml:trace contextRef="#ctx0" brushRef="#br0" timeOffset="16442">5868 8155 817 0,'-3'-68'210'0,"1"12"215"0,7 13-120 0,14 24-75 0,7 8-53 0,17 5-61 0,4 4-18 0,5 2-30 16,-6 0-6-16,-8 7-11 15,-5 0-11-15,-15 12-12 16,-4 2-7-16,-17 10-2 0,-12-1 3 16,-13 11-14-16,-15 2-11 15,-12-1-12-15,0 3-9 16,6-11 5-16,14-5 7 15,29-10-1 1,8-8 2-16,17-8 6 0,14-3 3 0,11 0 12 16,9 0 4-1,0 3 5-15,-9 3 1 0,-5 4-3 16,-12 2-2 0,-5 9-4-16,-9 3-1 15,-12 2 5-15,-4 6 2 16,-21 6 0-16,-2 1-2 15,-22-3-15-15,-1-1-19 0,-17-13-60 16,-3-4-48 0,-7-9-248-16,0-7-264 0,19-13 359 15</inkml:trace>
  <inkml:trace contextRef="#ctx0" brushRef="#br0" timeOffset="20990.5">3732 12796 342 0,'0'0'136'0,"1"0"136"0,1 0-21 16,-1 0-55-16,1 2-22 0,-2 6-23 0,0 1-14 0,-3 10-30 15,-4 6-18-15,1 15-38 16,1 2-15-16,1 18-24 16,2 2-6-16,4 6-5 31,4 6 0-31,-1-5-1 16,6 5-18-16,-5-17-92 15,2 0-91-15,0-11 103 16</inkml:trace>
  <inkml:trace contextRef="#ctx0" brushRef="#br0" timeOffset="21303.6">3713 12828 789 0,'8'-27'163'0,"-1"7"131"0,12 2-90 0,5 7-32 0,6 10-53 0,6 1-20 16,1 4-37-16,2 1-10 0,0 11-7 15,-1-2-2-15,-5 8-9 16,-4 2-10 0,-20 3-3-16,-1 7 0 0,-17-1-1 15,-5 1-2-15,-13-3-8 16,-2 1-3-16,-7-6-18 15,-2-3-32-15,2-8-104 16,0-7-103-16,6-8 129 16</inkml:trace>
  <inkml:trace contextRef="#ctx0" brushRef="#br0" timeOffset="21886.51">4225 12904 916 0,'16'31'102'0,"0"-2"61"0,0 4-56 0,-4-2-46 0,1-1-32 16,1-3-19-16,-8-3-4 0,2-4-1 0,-4 1 1 0,-4-4 1 15,-4-3 1 1,-5-9 0-16,-2-3 1 0,-6-10 16 15,2-10 9 1,3-12 11-16,4-4 6 0,13-11-5 16,6-2-6-16,6 3 5 15,7-5 0-15,6 3-8 16,6 2-4-16,5 6-18 16,8 10-5-16,3 7-4 15,0 7 2-15,-6 13 1 16,-12 4 3-16,-16 17 1 0,-10 10 0 15,-13 10-1 1,-5 7-4-16,3 5-8 16,-1-1-1-16,11-9-2 15,6-6-1-15,13-12 2 16,4-10-1-16,2-6 1 16,7-8 5-16,-5-9 14 15,-4-6 11-15,0-10 21 16,-14-5 8-16,-1-9 11 15,-7-4 2-15,-6-6 2 16,-9-3-2-16,-5 0-9 0,-4 2-10 16,1 7-22-16,-3 10-8 15,3 14-12-15,-2 13-7 16,4 14-14-16,-2 4-25 16,13 14-82-16,-1-4-40 15,23-3-122-15,9 1-109 0,27-10 226 16</inkml:trace>
  <inkml:trace contextRef="#ctx0" brushRef="#br0" timeOffset="22123.64">5350 12700 1033 0,'-1'0'177'0,"-10"0"165"0,-8 3-59 0,-14 4-93 0,-5 1-32 0,-8 4-58 0,2 4-26 0,4 9-40 15,2 4-13-15,15 10-20 16,7 5-3-16,11 2-7 16,10 4-1-16,11-2 2 15,11-4-1-15,6-11 2 0,6-13 1 16,5-9-26 0,8-6-40-16,7-16-160 0,-4-8-239 15,-3-12 264-15</inkml:trace>
  <inkml:trace contextRef="#ctx0" brushRef="#br0" timeOffset="22323.48">5639 12577 1262 0,'-10'25'219'0,"-2"4"220"0,-1 9-268 0,1 3-29 0,2 6-85 15,1-3-18-15,7 7-27 0,5 2-8 0,2 6-4 16,0 2-14-16,3-7-86 16,-4-2-62-16,7-13 79 15</inkml:trace>
  <inkml:trace contextRef="#ctx0" brushRef="#br0" timeOffset="22738.67">5626 12572 1166 0,'0'-33'171'15,"0"0"145"-15,10 17-128 0,6 9-31 16,6 5-49-16,4 4-15 0,3 5-30 0,1 5-9 16,-8 5-12-16,-3 3-12 15,-10 7-7-15,-7 3-3 16,-12 2-5-1,-5 1 0-15,-12 0-6 16,-5-2-6-16,1-1-13 16,1-11-3-16,9-4-5 0,7-4 1 15,14-5 2 1,2-3-1-16,15 2 0 0,7 1 4 16,12-1 6-16,5 0 3 0,8 2 3 15,0 3 1-15,-7 6 6 16,-5 6 1-16,-17 5 5 15,-4 2 3-15,-24 8 3 16,-9 5 0-16,-23 4-4 0,-6-2-2 16,-7-4-6-1,-1-7-10-15,4-16-35 16,1-9-38-16,9-14-84 16,3-13-61-16,16-11 115 15</inkml:trace>
  <inkml:trace contextRef="#ctx0" brushRef="#br0" timeOffset="23769.99">6789 12301 166 0,'3'-1'88'0,"3"-3"121"15,2-2 16-15,2 1-15 0,-5 2-15 0,-1 3-36 0,-4 0-16 0,-9 5-16 16,-4 4-2-16,-15 9-23 15,-8 4-10-15,-17 6-27 16,1 7-16-16,-1 11-19 0,1 7-7 16,17 14-12-16,10 5-5 15,17 9-11-15,8-3-3 0,19 3-1 32,8-5 0-32,14-12 4 0,11-5-10 15,8-15-89 1,-2-3-84-16,0-8 99 0</inkml:trace>
  <inkml:trace contextRef="#ctx0" brushRef="#br0" timeOffset="24131.77">7636 12378 1038 0,'0'8'168'0,"0"2"107"0,2-1-78 0,2 2-41 0,9 5-67 16,6 1-18-16,3 9-30 16,3 4-10-16,-1 6-9 15,4 7-6-15,-9 5-7 16,0 3-2-16,-14 4-2 16,-5 5-11-16,-11 1-52 0,-3 4-34 15,-10 0-126 1,0-2-111-16,-1-8 186 0</inkml:trace>
  <inkml:trace contextRef="#ctx0" brushRef="#br0" timeOffset="25243.16">3711 13612 331 0,'3'6'24'0,"0"-3"22"0,-1 5-31 0,-2-2-12 0,0 2 0 0,0-1-2 0,0-1 1 0,0-1 1 16,0 2 2-16,0 1 3 16,0 2 9-16,-2-4 69 15,2-4 43-15,0-2 72 16,-4-2 25-16,2-7-13 16,1-1-23-16,-1-1-41 0,-1-1-20 15,-3-4-36-15,4 5-12 16,-6 4-21-16,0 0-11 0,-1 7-22 15,-7 3-9 1,2 14-16-16,-5 7-3 0,0 12-9 16,0 10-10-1,3 3-5-15,8-4-1 0,8-2 6 16,7-5 7-16,7-10 7 0,0-4-1 31,10-10 1-31,-1-1 3 0,-2-10 2 16,2-2 1-16,-10 6 3 15,0-4 2-15,-7 2 2 16,-4 2 0-16,-6 8-20 16,-3 8-21-1,-6 4-32-15,0 3-6 0,4 3 14 16,3-3 19-16,4-5 26 16,2-10 3-16,8-6 0 15,6-3 14-15,7-6 21 16,4 7 9-16,-3-4 12 0,-2 5-11 15,-5 7-10-15,-6 8-5 16,-9 14-5 0,-6 6-2-16,-10 18-10 0,3 4-12 15,7 5-25-15,4-1-24 16,9-15-88-16,15-10-46 16,13-21-176-1,4-10 193-15</inkml:trace>
  <inkml:trace contextRef="#ctx0" brushRef="#br0" timeOffset="26458.22">3836 17248 314 0,'1'-1'134'0,"1"-2"98"0,1 3 10 0,3-2-7 0,-2 2-43 16,0 0-27-16,1 5-42 0,-2-4-18 15,-3 4-29-15,0 1-16 16,2-6-26-16,6 2-9 16,-2-10-9-16,8-1 4 15,5-1 5-15,0-1-1 0,1 0-2 16,-7 6-2-16,-8 5-2 15,-8 3 0-15,-7 13-3 16,-1 6-4-16,-6 10-11 16,3 7-2-16,-1 7-5 0,4-7 0 15,11-2-3-15,0-10 0 16,11-15 0 0,5-2 0-1,9-7 5-15,1-3 2 0,2 1 3 16,-4 4 2-16,-8 1 3 15,1 7 2-15,-12 4 3 16,-5 4 0-16,-8 7-2 16,-8 1 0-16,-6 5-3 15,-2 1-1-15,2-7-3 16,2-1-1-16,13-11-5 0,6-3-5 16,10-4-1-16,12-3 1 15,4 4 5-15,6-1 5 0,-5 5 7 16,-7 4 3-16,-13 7 6 15,-11 8 4 1,-15 7 3-16,-7 4 1 0,-20 3-3 16,-4-3-5-1,-10-7-28-15,-1-6-60 16,10-26 44-16</inkml:trace>
  <inkml:trace contextRef="#ctx0" brushRef="#br0" timeOffset="30553.66">5298 15473 602 0,'2'-7'112'0,"-1"-2"96"0,-1-5-53 0,10 1-9 0,-9 4-1 0,-1 2 2 0,-6 1 1 16,-7 3-6-16,-5 3-22 0,-8 6-10 15,-4 7-25 1,-3 1-10-16,3 5-22 0,-5 4-14 16,2 3-23-16,5 2-6 15,9 1-10-15,0 2-2 16,14-1-5-16,2 2-1 16,8-4-1-16,6-3 0 0,5-4 1 15,7-2 2-15,4-5 0 16,0-3-6-1,8-2-59-15,-2-6-43 16,11-3-142-16,5-7-173 16,8-6 249-16</inkml:trace>
  <inkml:trace contextRef="#ctx0" brushRef="#br0" timeOffset="31004.33">5697 15536 675 0,'2'-7'173'0,"-2"-5"204"0,0-1-111 0,-8 2-51 0,0 3-35 0,-9 13-50 0,-4 1-28 0,-4 15-49 16,-8 2-18-16,6 11-27 15,5 2-9-15,3 5-6 31,11-2-5-31,8-7-1 16,11-4-2-16,11-10 0 16,2-7 2-16,1-10 5 15,-1-6 3-15,-2-10 4 0,0-4 2 16,-1-10 2-16,-6-5 1 16,-4 1 14-1,-3-2 11-15,0 8 19 0,-8 11 6 16,0 4-6-16,0 12-12 0,2 0-26 15,6 14-6 1,6 11-10-16,2 2 0 0,9 8 0 16,3-7-9-16,-1-3-26 15,3-1-16-15,-5-10-46 16,-3-6-14-16,0-8-43 16,-1-8-41-16,-2-16-162 15,1-4 205-15</inkml:trace>
  <inkml:trace contextRef="#ctx0" brushRef="#br0" timeOffset="31201.31">6093 14985 1225 0,'0'3'164'0,"-6"7"150"0,4 10-37 0,-12 17-92 0,3 12-37 0,8 9-80 0,-6 13-32 16,7 11-30-1,2 5-5-15,0 1-1 16,5-3-20-16,10-4-68 0,4-7-52 16,5-7-114-1,0-14-62-15,3-25 172 0</inkml:trace>
  <inkml:trace contextRef="#ctx0" brushRef="#br0" timeOffset="31417.35">6352 15066 1310 0,'0'14'150'16,"0"13"122"-16,0 7-48 0,0 12-67 0,0 13-43 0,0 10-63 0,2 11-24 0,-1 9-21 0,1 1-23 0,7-2-94 15,-6-5-77-15,8-18 90 16</inkml:trace>
  <inkml:trace contextRef="#ctx0" brushRef="#br0" timeOffset="32184.01">7089 15432 606 0,'6'0'162'0,"-3"4"118"0,-1 7-18 15,-2 7-15-15,0 9-41 0,-2 3-31 0,2 9-67 0,2 7-33 0,-1 3-51 16,6 6-13-16,-7 6-47 15,3-1-44-15,-2 2-121 16,6-4-90-16,-3-15 151 0</inkml:trace>
  <inkml:trace contextRef="#ctx0" brushRef="#br0" timeOffset="32435.39">7174 15408 1162 0,'22'-6'140'0,"0"2"98"0,11 6-76 0,-1 0-29 0,2 10-40 0,1 2-19 16,-17 1-28-16,-6 10-9 16,-13 3-13-16,-12 4-3 15,-12 6-18-15,-5-4-22 16,-10 6-50-16,1-4-38 15,4-3-97-15,7-8-33 16,10-12-136-16,17-13 191 0</inkml:trace>
  <inkml:trace contextRef="#ctx0" brushRef="#br0" timeOffset="32924.81">7625 15389 569 0,'22'27'185'0,"-3"8"152"0,-2 6-97 0,-7 1-143 0,3 5-45 0,-6-2-30 0,-2-9-4 0,2-3-6 15,-7-9 0-15,-4-10 27 16,-2-9 15-16,-3-7 41 16,-1-7 19-16,-3-10-3 15,4-7-8-15,6-10-28 0,8-2-14 16,7-9-10-16,6 6-2 15,4 1-7-15,1 4-7 16,6 19-14-16,-2-4-8 16,-1 17-7-16,1 4-3 15,2 12 0-15,-9 7-1 16,-1 8 0-16,-3 5-2 0,-13 5-18 16,5 4-14-16,-5 0-32 15,2 5 0 1,11-10-21-16,1-4 8 15,11-7 24-15,-1-11 0 16,8-7 37-16,-1-12 6 16,-4-11 9-16,-1-4 8 15,-7-7 13-15,-6 0 29 16,-1-4 28-16,-8-6 10 0,-7 1 15 16,-3 0-17-16,-16 3-15 15,1 3-14-15,-4 9-26 16,-5 5-12-16,10 8-55 15,1 8-38-15,2 5-120 16,8 0-142-16,12 9 189 16</inkml:trace>
  <inkml:trace contextRef="#ctx0" brushRef="#br0" timeOffset="33217.78">8591 15471 1293 0,'-16'8'204'0,"-3"3"152"0,-14 3-93 16,-7 2-55-16,2 6-82 0,1-6-44 0,13 6-64 0,8 2-18 15,8 2-15-15,8 6-3 16,8-1-14-16,5-1-25 0,9-4-72 16,3-9-34-16,10-8-82 15,3-9-48-15,4-9 175 16</inkml:trace>
  <inkml:trace contextRef="#ctx0" brushRef="#br0" timeOffset="33701.37">9495 15201 964 0,'-5'-4'207'0,"-1"-3"183"0,-9-1-115 16,1-1-16-16,-22 0-57 0,-10-1-29 0,-12 1-59 0,-9 5-22 0,4 8-44 15,7 8-16-15,11 18-27 16,8 14-12-16,13 24-11 16,3 8-2-16,18 7 1 15,11 4 2-15,6-19-21 16,10-3-6-16,8-16-4 15,2-13-2-15,10-9 13 0,7-7-2 16,9-17-7-16,3-4-24 16,3-14-71-16,-3-8-66 15,2-9 106-15</inkml:trace>
  <inkml:trace contextRef="#ctx0" brushRef="#br0" timeOffset="35546.54">13599 13508 923 0,'-4'0'129'0,"1"0"115"0,1 6-15 0,0-6-33 0,1 2-14 0,-4 1-18 0,0 3-15 0,4 8-33 15,2 4-22-15,1 16-45 16,1 10-15-16,3 19-24 0,-4 8-4 16,0 8-6-16,2 0-8 15,3 0-72 1,-4-5-37-16,6-17-87 15,-2-10-61-15,0-23-120 0,-2-7 207 16</inkml:trace>
  <inkml:trace contextRef="#ctx0" brushRef="#br0" timeOffset="35783.76">13574 13746 1008 0,'-22'-78'153'15,"10"12"143"-15,4 6-42 0,14 19-67 0,3 5-20 0,10 9-42 0,8 4-19 0,5 7-30 16,1 2-17 0,3 3-27-16,0 11-8 15,-9 4-8-15,-2 7 1 0,-13 15 2 16,-9-3 1-16,-5 6-4 16,-11-3-10-16,-2-2-32 15,-7 1-22-15,-5-3-59 16,-2-4-35-16,1-4-101 15,9 0-119 1,14-3 206-16</inkml:trace>
  <inkml:trace contextRef="#ctx0" brushRef="#br0" timeOffset="36266.76">14027 13553 752 0,'13'33'119'0,"-2"1"169"0,-8-1-215 0,-2-5 1 0,-4-7-28 0,-5-2-10 0,4-13-4 15,-7-1 2-15,1-12 39 16,1 1 9-16,-4-15 19 16,0-4 15-16,5-11-13 0,1-3-7 15,13-6-21-15,5 1-13 0,6 11-17 31,7 0 1-31,1 14-10 0,5 6-8 0,2 6-17 32,1 10-6-32,3 8-4 15,-4 6 0-15,1 5 0 0,-5 2 0 16,-7 4-1-16,-5 4-3 16,-7 4-11-1,-7-4-6-15,-2 2-2 16,1-5 1-16,1-6 8 0,6-5 5 15,4-10 3-15,2-7 3 16,1-12 5-16,5-6 4 16,1-9 9-16,-4-7 7 15,-1 3 8-15,-10-1 4 0,-6 7 2 16,-1 2-7 0,-14 2-15-16,0 1-17 0,-11 0-62 15,-4 0-41-15,-3-3-115 0,10 8-108 16,15 4 184-16</inkml:trace>
  <inkml:trace contextRef="#ctx0" brushRef="#br0" timeOffset="36519.11">14787 13377 1541 0,'-1'-10'162'0,"-1"6"108"0,-7 2-21 0,-12 13-67 0,-13-2-44 0,-9 21-66 0,-1 7-23 0,4 12-38 0,6 9-9 16,13 2-9-16,4-5-3 0,17-6-4 16,9-10-2-16,15-12-6 15,9-9-13 1,10-18-60-16,4-8-53 15,8-21 77-15</inkml:trace>
  <inkml:trace contextRef="#ctx0" brushRef="#br0" timeOffset="37349.41">15444 13219 580 0,'23'0'143'0,"-7"-6"149"0,3 1-19 0,-16 2-44 0,3-3-13 0,-6 2-27 0,-17 3-17 16,-3 1-39-16,-12 1-26 15,-7 6-37-15,-2 4-9 16,-7 8-12-16,4-2-10 16,0 16-17-16,5 0-8 0,9 13-18 15,6 4-2 1,13 4-6-16,8 6-2 0,15-6 0 0,6-4 2 15,15-7 3-15,6-4 2 16,9-11 0-16,5-4 2 31,12-14-44-31,-2-10-50 0,3-15-137 16,-3-7-239-16,2-6 273 16</inkml:trace>
  <inkml:trace contextRef="#ctx0" brushRef="#br0" timeOffset="38765.46">16311 13211 303 0,'2'0'139'0,"-2"0"159"0,1 0-23 16,-2 2-59-16,-1-1-33 0,-2-1-48 0,-4-1-11 0,3-1-12 0,2 2 1 0,1 0-8 15,-10 2-6-15,-3 2-18 16,0 1-11-16,-1 11-17 15,-9 6-8-15,-2 13-8 16,-8 6-6-16,-1 9-11 16,6 4-9-16,12 12-14 15,15 7-5-15,19 1-5 16,16-2-1-16,20-12-33 16,1-9-31-16,10-18-78 15,-7-11-62-15,-4-16-270 0,5-12 287 16</inkml:trace>
  <inkml:trace contextRef="#ctx0" brushRef="#br0" timeOffset="39299.12">17119 13009 988 0,'14'19'161'0,"-1"5"138"0,-1 1-26 0,6 7-79 0,1 2-36 0,9 3-56 0,2-3-29 0,5 4-37 15,3 5-14-15,-11-1-12 16,-4 7 0-16,-12 8-1 16,-9 8 0-16,-16 10-6 0,-10 9-17 15,-15 3-30-15,-9 6-25 16,-4-2-34-16,-2-10-12 15,-2-7-182 1,-3-13 190-16</inkml:trace>
  <inkml:trace contextRef="#ctx0" brushRef="#br0" timeOffset="40248.66">13540 14503 777 0,'-2'-8'144'0,"0"2"140"0,-4-5-15 0,3 3-35 0,3 3-27 0,-13-3-49 0,-1 5-25 0,-16 3-52 0,-16 5-23 15,-1 6-36-15,0 8-12 16,1 7-13-16,8 6-7 16,14 10-7-16,7-2-2 15,15 1 1 1,7-8 3-16,19-1 4 0,6-2 3 0,9-10 4 31,12 5 2-31,-1-17 3 0,2 2 1 0,-6 1 3 16,-19-11 1-16,-18 11 7 15,-5-7 0 1,-17 6-5-16,-1 6-8 16,-13 9-25-16,-9 3-6 15,12 1-2-15,5 1 7 16,14-7 12-16,5-4 2 15,21 0 5-15,1-6 1 0,9 1 10 16,4-1 3-16,-16 4 3 16,-5 5 1-16,-11 10-2 15,-3 4-2-15,-3 13-5 16,3 1 7-16,-1 5-81 16,-1 5-35-16,8-5-128 0,2 2-215 15,13 0 280 1</inkml:trace>
  <inkml:trace contextRef="#ctx0" brushRef="#br0" timeOffset="41147.28">13538 16876 684 0,'-3'11'112'0,"-4"-3"120"0,3 0-6 0,-3 1-4 0,1-4-5 0,6-2-23 0,0 2-15 0,0-2-38 15,2-3-19-15,4 0-27 16,2 0-9-16,5-1-15 16,-1 1-5-16,1 4-20 15,-1-2-6-15,-7 6-15 16,0 3-5-16,-11 3 5 16,2 10-4-16,-13-2-7 15,-3 9-7-15,-4 12-17 16,-1-1-5-16,6 12-2 15,1-11 0-15,14-2 3 16,4-5 2-16,15-11-1 0,4-3 2 16,2-6 4-16,2 0 1 15,4-2 5-15,-5-3 1 16,-6-1 1-16,-2 1 2 16,-4 1 3-16,1 2 2 15,-10 1 3-15,-1 0 0 16,-12 4-1-16,1 0-2 0,-3 3-3 15,6-4-2-15,8 1-4 0,3-4 1 16,13-2 1-16,-4 3 2 16,6 1 3-16,-1 0 2 15,-9 4 2 1,-8-1 3-16,-11 15 0 16,-7 3-4-16,-12 6-21 0,-3 7-20 15,-28-7-70 1,-7-2-60-16,-9-15-388 15,-9-14 341-15</inkml:trace>
  <inkml:trace contextRef="#ctx0" brushRef="#br0" timeOffset="52113.41">10498 535 437 0,'0'2'51'0,"-2"1"7"0,-6 2 77 0,1 4 5 0,-4-1-12 0,-1 3-19 0,3-2-26 0,3 1-10 0,6-7-5 0,3 0 0 0,9-3-8 16,3-3 1-16,0-5-3 16,0 0-8-16,-6-3-13 15,1-3-7-15,-9 5-7 16,-1-1-3-16,-8 4-6 15,-1-2-4-15,-7 8-5 0,0 0-2 16,2 6-3-16,0 2 0 16,3 9 0-16,6-1-1 0,8 8 0 15,4 1 0-15,11-3 1 16,0 2 0-16,5-7 0 16,1-4 0-16,0-10 1 15,-8-3 1-15,-2-3 2 16,-3-8 1-1,-8-10 0-15,3-1 1 16,-6-5-2-16,-1 2 2 16,-7 3 23-16,-5 2 5 0,-12 5 2 15,-5 6-1 1,-13 9-27-16,1 8-4 16,7 6-4-16,5 5-1 15,18 3-2-15,4 0-1 16,16-1 1-16,3-1 0 0,11-3 1 15,4-1 0 1,4-10 2-16,0-2 0 0,4-9 2 16,-8-5 4-16,0-7 6 15,-4-5 4-15,-10 0 6 16,-4 1 1-16,-8 1-2 16,-5 3-3-16,-4 7-8 15,-4 4-5-15,-2 7-5 16,-3 7-1-16,-1 11-2 15,4 6 0-15,3 1 1 16,9-6 0-16,5-3 0 16,7-5 1-16,9-12 1 15,4-7 0-15,3-9 2 16,0-4 2-16,-3-1 1 16,-1-4 1-16,-8 5 2 15,-13 2 1-15,-10 7-1 16,-6 3 0-16,-6 8-6 0,0 7-2 15,2 10-1 1,-2 5-2-16,7 0 2 0,4-4-1 16,8-4 1-16,3-5 0 15,5-4 1 1,1-3 0-16,0-2 0 0,1-2-7 0,-4-1-83 16,5 1-80-16,-3-2 88 15</inkml:trace>
  <inkml:trace contextRef="#ctx0" brushRef="#br0" timeOffset="54568.6">10242 726 796 0,'-11'8'114'0,"2"-2"87"0,1 0-6 0,0-4-70 0,3-2-24 0,2-2-40 0,3-4-14 16,0 1-19-16,0 5-7 0,0 0 4 0,-8-1 1 0,-3 13 13 16,-1 3 12-16,-15 11 15 0,-5 11 7 0,-23 4 7 0,-5 8-5 15,-12 3-20 1,-9 0-11-16,1 3-19 16,1-2-8-16,6-2-12 0,1-4 0 15,4-4-5-15,8-7-2 16,9-12-2-16,15-7-10 0,19-9-43 15,2-5-18-15,14-3-86 16,-2 0-68-16,-4-5 135 16</inkml:trace>
  <inkml:trace contextRef="#ctx0" brushRef="#br0" timeOffset="54810.66">9264 1204 1061 0,'-6'19'124'0,"-8"6"86"0,-5 6-41 0,-11 15-53 0,-3 5-43 16,-5 1-40-16,0-2-15 0,3-4-12 0,5-10-3 0,11-11-4 0,10-4-5 0,14-13-5 15,9 1 0-15,14-9 0 16,12-1 1-1,18-12-7-15,11-3-38 0,25-11-274 16,8-3 221-16</inkml:trace>
  <inkml:trace contextRef="#ctx0" brushRef="#br0" timeOffset="55266.79">10687 789 364 0,'-12'-14'115'0,"-3"0"140"0,3 3-9 0,-1 3-28 0,2 4-31 0,2 4-64 0,1 2-24 15,5 4-28-15,1 2-12 0,12 13-16 0,5 4-8 0,22 14-16 0,7 2-3 0,20 10-5 0,7 2-3 0,-4 6-2 16,-4-2-1-16,-11-5-1 0,-6-2 0 16,-12 1-35-16,-7-6-34 0,-11-1-89 15,-11-4-52 1,-5-10-132-16,-10-8 178 0</inkml:trace>
  <inkml:trace contextRef="#ctx0" brushRef="#br0" timeOffset="55476.87">10971 1331 635 0,'-14'-12'166'0,"3"7"126"16,8 10-82-16,3 20-86 0,6 7-48 0,10 1-24 0,4 0-11 15,6-6-20-15,2-2-7 0,10-8 13 16,3-4 14-1,2-10 41-15,-7-6 15 0,-5-5 10 32,-4-9-5-32,-11-4-27 15,-2-6-11-15,-15-9-33 0,-6-2-29 16,-13-4-121-16,-6-4-101 16,9 5 110-1</inkml:trace>
  <inkml:trace contextRef="#ctx0" brushRef="#br0" timeOffset="56589.5">8882 1863 596 0,'5'-2'78'0,"2"-7"93"0,-1 1 19 0,2 0 1 0,-5-5-7 0,3 2-32 0,-4 2-17 16,-2 4-22 0,-7-1-15-16,0 4-32 15,-4 2-15-15,-7 8-19 16,-2 0-8-16,-6 11-6 16,0 6-1-16,-22 8-4 0,-7 12-2 15,-16 13-5-15,-6 11-2 16,3 10-3-16,1 2 1 15,7-3-2-15,6-7 0 16,11-20-3-16,6-12-4 16,17-13-44-16,2-14-36 15,8-7-89-15,5-7-82 16,9-7 143-16</inkml:trace>
  <inkml:trace contextRef="#ctx0" brushRef="#br0" timeOffset="56802.79">8130 2314 682 0,'-2'1'148'0,"-2"3"171"0,-4 2-82 0,0 0-47 16,-2 5-34-16,-2 8-62 0,-4 6-37 0,-8 5-50 0,-1 5-7 16,5 1-4-16,2 1-2 0,18-4-3 15,13-3-2-15,14-10-3 16,12-6-1-16,15-14-19 15,10-9-25-15,14-16-147 16,7-8 126-16</inkml:trace>
  <inkml:trace contextRef="#ctx0" brushRef="#br0" timeOffset="57075.13">9160 1670 1027 0,'10'2'90'0,"5"12"66"0,6 10 15 0,1 20-6 0,3 8-17 0,-1 19-39 0,0 5-29 0,1 9-37 16,0-1-15-16,7-10-15 15,2-10-3-15,4-12-3 16,0-6 2-16,-5-6-77 16,2-3-64-1,-8-8-273-15,-2-7 223 0</inkml:trace>
  <inkml:trace contextRef="#ctx0" brushRef="#br0" timeOffset="57291.23">9395 2369 935 0,'-30'-5'153'0,"3"4"84"0,10 18-85 0,4 10-46 0,10 8-72 0,3-1-10 0,16-10-17 16,6-3 8-16,18-10 34 16,2-8 18-16,4-6 32 15,-8-8-4-15,-2-5-27 16,-6-9-15-16,-5-7-32 15,8-6-42-15,-11-14-155 16,5-5 120-16</inkml:trace>
  <inkml:trace contextRef="#ctx0" brushRef="#br0" timeOffset="57843.77">11344 1697 858 0,'-12'0'107'0,"1"7"114"0,2 2-11 0,-1 7-15 0,-1 4-37 0,-1 12-70 0,-7 6-29 0,-2 12-33 0,-5 10-6 0,-14 19-11 16,-6 5-4-16,-4 9-68 16,-1 1-44-16,3-9-51 15,5-7-50-15,5-25-101 16,3-15-49-16,10-17 186 16</inkml:trace>
  <inkml:trace contextRef="#ctx0" brushRef="#br0" timeOffset="58049.6">10948 2366 693 0,'-5'25'99'0,"-5"0"111"0,-1 1 4 0,2-1-5 0,-5-6-14 0,-1 3-50 0,9 0-25 0,0-8-50 15,6-1-24-15,11-8-26 16,1-5-5-16,14-8-4 0,-1-8 6 15,2-9-88-15,-2-5-97 16,14-2 100-16</inkml:trace>
  <inkml:trace contextRef="#ctx0" brushRef="#br0" timeOffset="58367.95">11440 1536 1241 0,'3'32'143'0,"5"1"92"0,8 11-85 0,14 5-17 0,12-2-61 0,7-1-17 0,22 0-44 16,13-2-3-16,17-1-8 15,15 2-7-15,0-5 7 0,-12-2-28 16,-19 1-89 0,-25-1-72-16,-22-2 89 15</inkml:trace>
  <inkml:trace contextRef="#ctx0" brushRef="#br0" timeOffset="58640.82">12107 2076 1290 0,'19'-13'61'16,"6"5"51"-16,2-1 21 0,5 6 12 0,4 3-22 0,-1 1-67 0,1 10-16 0,-8 8-10 0,-2 6-1 16,-11 10-4-16,-4 3-5 15,-3 0-5-15,-6 3-1 16,-9-2 1-16,-7-1-2 0,-13-2-9 16,1-6-16-16,-14-8-73 15,-7-3-66-15,-4-9-357 0,-13-1 308 16</inkml:trace>
  <inkml:trace contextRef="#ctx0" brushRef="#br0" timeOffset="69420.75">12689 1704 556 0,'0'-5'100'0,"0"2"139"0,0-8-55 0,0 4-13 0,2 7-26 0,4 4-35 15,13 8-10-15,-5 4 13 0,0 8-4 0,2 15-18 0,-6 0-17 16,-6 18-35-16,-4 2-9 0,-8 5-22 16,-10 10-1-1,2-3 3-15,2 2-55 0,4-12-26 16,7-9-37-16,3-14-110 15,2-9-20 1,1-17 121 0</inkml:trace>
  <inkml:trace contextRef="#ctx0" brushRef="#br0" timeOffset="69786.17">12924 2055 560 0,'3'0'96'0,"-1"0"127"0,1-1-66 0,2 1 35 15,7 1-39-15,3 4-47 0,-3 1-14 0,-1-1-19 0,-4-2-12 0,-1-1-16 0,5-2-2 0,-5-5 0 0,5-6 0 0,0-3 3 16,-3-2-1-16,-5 2-9 15,-3-3-3 1,-3 4-12-16,-9 0-4 0,-9 7-7 16,-14 6-4-16,1 11-6 15,1 6-3-15,3 18-5 16,8 4-1-16,9 6-1 16,13-1 0-1,13-5 4-15,7-6 0 0,8-4-7 31,1-7-23-31,7-5-91 0,-4-7-71 0,1-12 99 16</inkml:trace>
  <inkml:trace contextRef="#ctx0" brushRef="#br0" timeOffset="70120.12">13360 2062 1025 0,'-15'-15'180'0,"-3"0"141"0,-3 0-147 0,-4 4-29 0,0 10-82 0,-2 4-28 0,0 17-23 0,3 6-10 0,4 7-9 0,9 2-3 15,14-4-4-15,6-7-1 16,12-7 2-16,6-11 2 16,1-6 8-1,-1-3 3-15,-2-11 2 0,0 0 3 16,-3-8 2-1,-6 1 1-15,-2 7 3 16,-4 3-1-16,-7 9-1 16,2 9-1-16,-5 7-4 15,-3 10-1-15,3 6-3 0,3 0-1 16,-2 4-40 0,2-7-39-16,7-8-143 0,-2-5 123 15</inkml:trace>
  <inkml:trace contextRef="#ctx0" brushRef="#br0" timeOffset="70352.49">13719 1776 1015 0,'-3'-25'209'0,"-6"0"164"0,-5 9-132 16,-1 5-37-16,-8 8-88 0,5 4-34 0,1 17-39 0,1 7-9 0,5 19-20 0,0 2-8 15,5 15-2-15,1 1 0 0,3 2-4 0,2 3 1 0,0-11-17 16,2-2-29 0,4-13-94-16,-2-3-82 15,3-11 114-15</inkml:trace>
  <inkml:trace contextRef="#ctx0" brushRef="#br0" timeOffset="70535.19">13506 2021 1001 0,'5'-4'141'0,"0"4"75"0,15 2-52 0,6 4-27 0,7 1-75 16,5-1-30-16,6-1-21 0,-2-2 6 15,-5 0-113-15,-7 2-145 16,-7-4 145-16</inkml:trace>
  <inkml:trace contextRef="#ctx0" brushRef="#br0" timeOffset="70901.82">12762 2645 1167 0,'23'-24'125'16,"-7"9"86"-16,0 2 10 0,-10 13-48 0,1 8-36 0,-4 19-65 0,-2 11-22 0,1 20-28 0,-4-1-11 15,2 7-7-15,-1 4 3 16,-2-11-54-16,6 1-32 16,-2-15-80-16,-1-5-62 15,2-22-74-15,-2-13-50 16,3-10 189-16</inkml:trace>
  <inkml:trace contextRef="#ctx0" brushRef="#br0" timeOffset="71072.28">12872 2815 646 0,'14'-82'177'0,"2"7"149"0,8 20-75 16,-2 14-33-16,-6 23-70 0,3 7-32 0,-2 11-51 0,-1 5-19 0,0 7-16 15,-4 6-6-15,-2 4-7 16,-9 3-1-16,-2 5-1 15,-6-3-11-15,-8 0-37 16,-3 1-34-16,-2-4-88 16,5-2-90-16,1-17 136 15</inkml:trace>
  <inkml:trace contextRef="#ctx0" brushRef="#br0" timeOffset="71518.27">13243 2645 906 0,'11'16'131'0,"0"6"112"0,-3 0-132 0,1 3-8 0,-2-4-62 0,1 1-22 0,-4-13-9 15,1-1 2-15,-5-8 5 16,0 0 10-16,-5-5 22 16,2-6 7-16,0-11 3 15,3-3-8-15,2 0-23 16,7 0-10-1,7 1-10-15,0 5-3 16,6 0-2-16,1 2-2 16,4 7-1-16,2 4-1 0,-4 6 0 15,2 6 0-15,-12 5 1 16,-2 4 2-16,-7 5 3 16,-4 4 1-16,-4 1 0 15,-4 0 0-15,9-3-5 0,2-1-2 16,11-10 0-1,6-5 0-15,-5-11 3 16,5-3 5-16,3-4 17 16,-1-4 12-16,-7-1 28 0,-1-4 9 15,-8 2 3-15,-8-4-8 16,-5-1-24 0,-6 0-13-16,-12 2-33 0,-3 2-25 15,1 7-60 1,0 1-43-16,14 12-180 15,8 0 178-15</inkml:trace>
  <inkml:trace contextRef="#ctx0" brushRef="#br0" timeOffset="71768.82">14063 2487 1318 0,'3'-4'158'0,"-4"-1"94"0,-12-1 5 0,-9 6-90 0,-5 0-51 0,-4 9-67 0,-7 8-19 0,3 13-27 15,7 5-8-15,14 8-7 0,7-2-2 16,18 0 1-16,11-5 0 16,10-9-20-16,7-4 7 15,10-10-167-15,2-11-107 16,-2-13 171-16</inkml:trace>
  <inkml:trace contextRef="#ctx0" brushRef="#br0" timeOffset="76317.45">18144 13653 426 0,'-23'0'18'0,"-2"-7"11"0,-4 3-25 0,1-6 2 0,4-1 33 0,2 2 19 0,11 6 48 16,0 3 20-16,5 11 16 16,-2 0 5-16,5 1 5 15,1 1 3-15,5-1-11 16,8-4-8-16,11-3-24 16,8-2-14-16,14-1-23 15,10-2-16-15,11-3-27 16,-2 1-14-16,-8 1-12 15,-3-3-3-15,-12 3-14 16,-7-2-25-16,-3-1-83 16,-5-2-58-16,-8 0-217 15,5-2 217-15</inkml:trace>
  <inkml:trace contextRef="#ctx0" brushRef="#br0" timeOffset="76550.71">18400 13487 925 0,'-6'2'174'0,"4"4"160"0,10 7-126 0,0 4-24 0,12 2-57 0,-1 5-24 0,7 1-44 15,-1 2-17-15,3 6-13 16,-1-5-8-16,-2 2-8 16,1 3-4-16,-11-6-4 15,-5 0 0-15,-16-2 1 16,-9 0-12-16,-13-1-58 15,-5-4-43-15,-5-1-149 16,0-4-139-16,0-9 223 0</inkml:trace>
  <inkml:trace contextRef="#ctx0" brushRef="#br0" timeOffset="76804.53">18889 13219 1120 0,'13'-20'235'0,"-1"4"267"0,-10 16-274 0,4 14-15 0,-17 19-61 0,-5 10-18 0,2 24-55 16,-11 6-16-16,19 17-39 15,1 3-18-15,5 3-8 16,5-3-14-16,6-4-52 15,-5-11-36 1,7-16-114-16,2-12-69 0,1-28 158 16</inkml:trace>
  <inkml:trace contextRef="#ctx0" brushRef="#br0" timeOffset="77100.39">19160 13664 1258 0,'10'23'132'0,"-4"3"78"0,8-3-85 0,2-1-7 0,3-9-50 0,5-7-31 0,-2-6 19 16,3-6 9-16,-4-7 8 16,1-6 16-16,-8 1-23 15,-6-8-6-15,-18 4-5 16,-9-1-1-16,-9 5-4 0,-5 4-3 0,-3 11-15 15,-1 6-9-15,-2 19-21 16,1 6-7-16,11 21-34 31,4 5-24-31,18 11-63 16,6 2-39-16,18-3-113 16,7-9-87-16,11-13 206 0</inkml:trace>
  <inkml:trace contextRef="#ctx0" brushRef="#br0" timeOffset="77448.86">19771 13656 1582 0,'-6'-33'157'15,"-9"9"96"-15,-2 10-47 0,-24 20-97 0,-3 13-43 0,-19 27-50 0,-3 6-20 0,2 14-30 0,12 2-21 16,22-10-39-1,15-9 3-15,23-20 19 16,14-12 23-16,12-17 39 0,9-11 11 16,4-14 21-1,1-5 10-15,-3-5 27 16,-7 2 8-16,-13-2 8 16,-7 5-1-16,-6 5-15 15,-2 6-8-15,-5 18-16 0,-1 7-8 16,-7 13-12-1,3 9-5-15,2 5-10 16,-2 4-14-16,17-8-54 16,0 5-41-16,9-15-116 0,4-5-68 15,0-14 158-15</inkml:trace>
  <inkml:trace contextRef="#ctx0" brushRef="#br0" timeOffset="77701.25">20367 13128 1647 0,'-9'-10'188'0,"-9"4"115"0,-2 11-105 0,-10 7-26 0,-13 12-55 0,-2 4-17 15,-6 15-35-15,12 4-19 0,10 4-30 16,4 7-10-16,16 5-9 15,5 10-4-15,4 2-14 16,4 2-23-16,4-2-66 16,-7-11-55-16,-1-9-236 15,0-2 233-15</inkml:trace>
  <inkml:trace contextRef="#ctx0" brushRef="#br0" timeOffset="77882.39">19951 13656 1615 0,'16'-8'90'16,"12"2"25"-16,10-4-35 0,17-1-45 0,14 0-12 0,-1-8-5 15,2-4-28-15,-12-4-124 0,-3-2 97 16</inkml:trace>
  <inkml:trace contextRef="#ctx0" brushRef="#br0" timeOffset="111694.98">20598 3858 445 0,'12'-16'62'0,"-4"0"83"0,2 4 35 0,-4 1 11 15,-3 3-6-15,-1 5-40 0,-2 1-19 0,-3 4-27 0,-2 2-14 0,-5 1-32 16,-1-3-14 0,2-1-17-16,1-1 3 15,-2 0 4-15,1 2 4 0,3 6 7 16,-2 4-4-16,3 4 3 0,-4 8 0 16,5 12 4-16,-5-1 1 15,0 9-5-15,2 8-5 16,-2 11-16-16,1 8-1 31,3 16-12-31,-3 3-1 0,7 12-4 16,-3 4-5-16,0 15 4 15,-4 7 0-15,-3 8 0 16,1 2 0-16,4-2 0 16,1-7 0-16,5 1 1 15,3-3 0-15,4 3 0 16,5-6-1-16,6-4 1 15,-1 0 0-15,0 3 0 16,2 0 2-16,-6 3 0 16,-2 0 0-16,-9 2 0 15,-2 0-1-15,-7 4 0 16,1 1-1-16,-5-12 0 0,0 1 0 16,1-14-1-16,6 6 1 15,-4 4-1-15,3 4 1 16,-3-3 0-16,2 0 0 0,-2 2 0 15,3 1 0 1,-4-3 1 0,6 1 0-16,-4-12-1 0,4-8 0 15,3 0 5-15,0-4-20 16,2 2 0-16,6-2-1 16,-2-8-4-1,3-3 20-15,2-7 0 0,2-3 1 16,-2 3 2-16,-1-3 0 15,-2 3 1-15,-2-6 0 16,-1-4-1-16,4-10-1 0,-1-13-1 16,3-8-1-16,2-8 0 15,-1-9-1-15,2-1 0 16,7-1 1-16,-4-4 4 0,4 2 1 16,-7-5 3-16,2 4-1 15,-2 0 0-15,2-4-2 16,-1-2-2-16,0 0-2 15,2-1 0 1,4-4 1-16,-4-3 2 16,3-1 3-16,-2 0 6 15,1-3 1-15,-4 3 0 16,0-2 0-16,-11 2-2 0,-4 0-1 16,0 0-1-16,0 0-1 15,0 2-2-15,0-2-1 16,0 2 1-16,0-1 8 15,0 1 6-15,0-1 3 0,0-1 2 16,8-3-8-16,5 2-6 16,0-1-5-16,4 2-4 15,-3 0-1-15,3 0-2 16,1 0 0-16,5 0-4 16,6 3-1-16,6 5-2 15,1-3 1 1,6 3 0-16,9-5 3 0,12 0 0 15,6-2 1 1,23 4 0-16,7-2 2 0,-6 4 0 16,0-1 0-1,-10 0 1-15,-5 1 0 0,9-6-1 16,13 2 0 0,5-1 0-16,1-2 0 0,-5-3-2 15,-8 0 1-15,-5-8 1 16,-1 0-2-16,22-1 1 15,5 1 0-15,-2-4 1 0,-2-1-1 16,-7-1 1 0,-1-4 1-16,15 5 0 0,6 4 0 15,-8-1 0-15,-11-1 1 16,-19 1-1-16,-11 2 0 16,-7 2 1-16,5 2-1 0,-12-2 2 15,0-2-1-15,-12 3-2 16,-11-1-10-16,-16-2-16 31,-5 1-2-31,-10-4 0 0,-3 1 5 16,0-3 8-16,2 2-1 15,6-9 1-15,-3-3 5 16,6-10 8-16,4-3 2 0,-3-2 7 16,7-7 2-1,-4 0 6-15,7-3 3 16,-3-6 1-16,-5-3-5 15,-1-9 5-15,-5-5-1 0,-3-14-4 16,-5-7 2-16,-4-9-9 16,-2-8 0-16,-7-5 0 0,1-4-1 15,-2-10 1-15,-5-5 2 16,0-4 5 0,-4-2 4-16,-4-3 7 0,-3-2 1 15,-5-11-3 1,-5-6-7-16,-1-4-3 0,0-9-4 15,9 0-2 1,6-4-1-16,10 4-5 16,4 6-1-16,9 5-3 15,0 10 3-15,0 6 1 16,4 5-4-16,-8 6 2 16,2 2-2-16,-1 6 0 0,1 3 4 15,2 1-3-15,4-1-1 16,3 2-1-16,1 7 0 15,0 12 1-15,-5 9 1 16,-1 21-2-16,-5 3 1 16,-3 13-1-16,-1 1-2 15,-2 4-6-15,6 6-2 16,-1 3 0-16,3 4 3 16,-2 5 8-16,0 3 2 0,-1 7 2 15,-4 3 1 1,4 1 0-16,-7 1-1 15,3-1-3-15,0 3-1 16,-2-2 0-16,1 4-4 16,1 0 0-16,-3 5-1 0,-3 0-3 15,-5-4 6 1,0 2 2-16,-5-1 3 16,4-5 0-16,1-2 2 0,5 1-1 15,-4-4-1-15,6 2 1 16,-2-1-1-16,-4 4-1 15,2-1-1-15,-9 2-1 16,3 4 1-16,-2 3 1 16,4 1 1-16,-4 2 0 15,-3 3 0-15,-6-1 1 0,-1-1 2 16,-4-1 2-16,-3 3 1 0,0 0 1 31,-7-1-1-31,1 1 0 0,-10 0-1 16,-4 0-1-16,-7 3-1 0,2 9-2 15,-10 4-1 1,-23 10-4-16,-9 6 1 16,-24 8-2-16,-2 10-1 15,6-2 2-15,-11 2 1 16,-5-2 2-16,-1-2 1 16,6-4 0-16,12-2 1 15,2-5 1-15,2-2 0 0,-3-2 1 16,7-2 0-16,19-5-2 15,10-2 1-15,1-6-19 16,2-2-23-16,5-4-83 16,-1 1-93-16,21-6 118 15</inkml:trace>
  <inkml:trace contextRef="#ctx0" brushRef="#br0" timeOffset="113361.17">21230 2093 896 0,'14'-12'105'0,"-1"0"90"0,0 1-8 0,-7 10-35 0,-4 4-23 0,-2 16-42 15,-5 6-13-15,-3 19-17 0,-3 13-17 0,5 19-21 0,-2 6-11 0,0 6-26 0,2-1-3 16,2-5-5-16,0-10-1 15,4-18 19-15,0-15 7 16,1-21 8-16,-1-17 5 0,3-10 2 16,-3-21 3-16,0-33 1 15,4-13 0-15,2-18 11 16,2-11 5-16,3-2 14 16,1 0 9-16,3 14-9 15,-1 16-1-15,0 26-12 16,-3 18-10-16,-2 27-5 15,-4 12-6-15,-5 27-14 0,-1 7 0 16,1 10-5-16,0 1-1 16,11-15 6-16,6-8-1 0,10-17 8 31,4-9 2-31,7-15-2 0,2-12 0 0,2-21-3 16,10-9-2-16,-11-10 12 15,10 2 5 1,-18 7 15-16,-14 2 7 0,1 22-4 15,-18 12-1-15,0 26-9 16,-1 16-7 0,-6 21-4-16,-4 17-6 0,4 17-10 15,-6 10-1-15,11 9-25 16,-3 6-26-16,5-1-89 16,1-8-78-16,6-6 117 15</inkml:trace>
  <inkml:trace contextRef="#ctx0" brushRef="#br0" timeOffset="114149.54">22062 2208 898 0,'-11'30'109'0,"-4"6"80"0,12-4-31 0,3-13 9 15,7-6-51-15,8-10-35 0,3-11-23 16,5 0-3-16,6-17-9 16,1-1-4-16,3-10-16 15,-2 2 6-15,-10-1 15 16,-8-8 7-16,-13 9 16 16,-15-3 4-16,-10 12-9 15,-13 12-7-15,-1 26-30 16,-7 17-16-16,0 33-15 15,2 11-3-15,6 13 2 16,8-5 1-16,19-14-1 16,8-8-8-16,14-21-19 15,8-10-3-15,13-17-7 0,2-6 1 16,12-17-10-16,3-8-9 16,6-12-3-16,0-7 10 15,2-12 32-15,-6-4 13 16,-13-9 18-16,-8 3 4 15,-8 16 13 1,-5 11 8-16,-11 26 23 16,-3 11 4-16,-3 19-11 0,-9 9-8 15,3 2-28 1,1 6-6-16,2-4-5 0,3 2-1 16,8-13-1-16,-4-6 1 15,4-11 3-15,-8-8 2 16,5-3 4-16,-2-10 2 15,7-18 3-15,5-6 1 0,9-15-5 16,1-3-3-16,10 8-6 16,-2 7-1-16,2 22-4 15,1 11-3-15,-7 26-4 0,-3 6-2 16,-5 15 2-16,-5 1 1 16,-10 1 1-16,0 1-6 15,-3-11 7-15,4-4-28 16,-1-14 7-16,5-9 7 15,3-15-2-15,10-9 28 16,12-17-1-16,5-13-2 0,8-6-1 31,0-3-2-31,-13 10-1 16,5 12-2-16,-8 25-8 16,-7 16-1-16,-1 33-2 15,-5 14 2-15,-12 16 6 16,0 1-9-16,2-4-133 0,-6-4-43 15,12-17 85-15</inkml:trace>
  <inkml:trace contextRef="#ctx0" brushRef="#br0" timeOffset="116605.12">20637 9114 900 0,'-16'25'65'0,"-7"4"39"0,-4-6-61 0,-6 3-17 0,3-3-13 0,1-9-8 15,10-1-1-15,8-7-4 16,10-6-1-16,-1 2 1 16,1 3 5-16,9-4 52 15,-5 4 28-15,6 3 42 16,-7-2 9-16,1 2-23 16,5 3-19-16,-4-6-27 0,8 0-5 0,6-12-1 31,11 2 0-31,10-9 0 0,9 5-7 0,15-4-16 15,11 4-9-15,16-5-12 16,8-2-8-16,-1 5-7 16,-2-2-2-1,3 15 0-15,4 4 0 16,20 2-1-16,-1 6 0 16,-2-3 1-16,-1 0 0 15,-11 0 4-15,8-1 8 16,10-1 11-16,-5-3 1 15,-5-9 4-15,-4 0-6 0,-7-9-9 16,5 2-1-16,15-7-8 16,-7-5-3-16,-10-8 1 15,-6 1-1-15,-1 7 9 16,7 8 9-16,6 6 12 16,-1 2 7-16,-9 7-4 15,-15 7-8-15,-14-3-7 16,-4-5-3-16,4-5-8 0,-1-7-2 15,10-3-3 1,-1-2 0-16,3 5 8 16,-21-3 0-16,-3 7-4 15,-6 2-6-15,-22 1-28 16,2 5-31-16,-25-1-102 16,-9-9-88-16,-2 7 131 0</inkml:trace>
  <inkml:trace contextRef="#ctx0" brushRef="#br0" timeOffset="117698.18">20533 7794 1569 0,'0'0'16'0,"-3"-1"4"0,-5 1 25 16,-2 0-3-16,6 1 6 0,-4 4-1 0,8 0 4 0,-2-4 2 0,7-1-3 0,0 0-8 0,9-3-15 0,8-2-3 0,11-7-5 15,13-1 2 1,23-4 0-16,18-5-2 0,25 1-1 16,0-3-3-16,3 4-10 15,-1 3-2-15,9 4-6 16,16-1-1-16,3 1 3 16,0 2-1-16,11 2 1 15,4 4-1-15,9 3 2 16,0-2 0-16,-4 2 0 15,-2-1 0-15,-6 0 1 16,-6-5 2-16,-15-3 2 0,-18-2 0 0,0-3 4 16,-7 1 0-16,-25 0 4 31,-17-2 0-31,-26 3-3 16,-10 3-8-16,-5 5-26 0,5 2-10 15,5 1-6 1,7 3 6-16,12 3 21 0,1 1 7 15,4 0 6-15,-6 4-6 16,-10-8-70-16,-10 0-76 16,-30-1 82-16</inkml:trace>
  <inkml:trace contextRef="#ctx0" brushRef="#br0" timeOffset="118448.98">21393 8313 697 0,'0'8'56'0,"0"-5"58"0,3-3 16 16,5-5 22 0,3-4 8-16,-3-4-9 0,3 1-11 0,-8-4-30 0,-3 2-20 15,-13-1-34-15,-6 3-14 16,-11-1-18-16,-7 5-3 0,-8 8-12 15,4 7-5 1,8 10-12-16,3 7-6 0,14 7 1 16,4 1 0-16,12-2 1 0,1-4 3 15,12-8 4 1,3-7 1-16,3-6 11 16,0-5 9-16,6-10 10 0,0-4 5 15,-1-2 0 1,-1-4-4-16,-7 2 6 15,-3-1 0-15,-8 5-5 16,1 6-5-16,-4 8-11 0,1 5-1 0,3 19-2 31,-1 6 6-31,3 9-5 0,-2 5-7 16,3-3 1-16,2 0-5 16,-7-5 2-1,-4-6 4-15,-10-1 3 16,-6-1 0-16,-10-1-29 0,-4-2-23 15,-5-4-58-15,5-1-43 16,8-13-274-16,1-1 261 16</inkml:trace>
  <inkml:trace contextRef="#ctx0" brushRef="#br0" timeOffset="118905.21">21593 7958 1153 0,'10'-19'175'15,"-3"5"148"-15,-2 9-148 0,-3 5-28 0,-2 13-65 0,-3 4-24 16,-1 18-28-16,1 9-12 0,-3 18-12 16,3 10-2-16,0-3-2 15,-2 4 1-15,14-10-21 16,7-11-22-16,16-12-56 15,-1-9-21-15,7-17-42 16,-2-7 24-16,-1-18 54 16,-5-15 24-16,-3-5 73 15,-2-5 11-15,-11-1 43 0,-6 9 10 16,-8 4 18-16,-6 10-10 0,1 14-50 16,0 13-14-16,-2 12-25 15,3 3-5-15,9 7 6 16,6-8-1-16,8-8 1 15,6 0 7-15,-3-16 21 16,2-2 14 0,-6-4 35-16,0-6 11 15,-11-7 9-15,-1-5 0 0,-12-7-28 16,-7 0-16 0,-7-9-25-16,-7 0-15 15,-8 8-27-15,-1 2-26 16,7 18-76-16,4 6-55 15,14 3-251-15,11 1 248 0</inkml:trace>
  <inkml:trace contextRef="#ctx0" brushRef="#br0" timeOffset="119297.7">22218 7944 1560 0,'22'-22'131'0,"-13"8"65"16,-5 10-41-16,-8 17-79 0,-8 4-29 0,10 18-34 0,4 6-2 15,4 2-1-15,2 4-6 0,-3-1-5 0,1-2-1 16,-6-3-3 0,3-3-3-16,-3-10 0 15,0-7-7-15,2-13-5 16,-2-8 5-16,1-10-6 0,9-7 4 15,4-9 2 1,10 1 1-16,4 5 7 0,-3-2 3 16,4 11 2-16,-3 6 2 15,0 6 1-15,-4 9 1 16,-2 4 1-16,-7 2 0 16,-10 1 3-16,-3 2 3 15,-9-1 2-15,-6-4-3 0,-8 0-21 16,-1-3-27-1,-3-11-93-15,7 0-74 0,-2-13-248 16,4-6 250-16</inkml:trace>
  <inkml:trace contextRef="#ctx0" brushRef="#br0" timeOffset="119680.26">22779 8150 1307 0,'11'-7'112'0,"-11"0"62"0,-6-5-27 0,-11-1-45 0,-10 2-25 0,-1 9-32 0,-7 2-14 0,-1 15-25 0,4 5-6 15,5 4-9 1,8 1-2-16,15-4-2 15,4-7-1-15,11-8-2 0,4-1 3 16,11-12 7 0,0 1 5-16,0-6 7 0,-7-1 5 0,-7 2 11 15,-4 0 4-15,-6 1-4 32,-2 9-3-32,0-1-17 15,-2 12-4-15,1 13-6 16,1 4 1-16,3 3-2 15,9 2-14-15,9-12-43 0,-1-7-31 16,12-5-251-16,1-8-61 16,3-11 203-16</inkml:trace>
  <inkml:trace contextRef="#ctx0" brushRef="#br0" timeOffset="119911.18">23074 7676 916 0,'2'-7'144'0,"1"4"102"0,4 6-54 0,-1 12-22 0,-1 13-39 0,-2 8-17 0,0 21-43 15,-3 5-17-15,5 7-31 16,-2-3-12-16,1-4-10 15,6-9-7-15,3-5-59 16,9-3-74-16,6-2 77 0</inkml:trace>
  <inkml:trace contextRef="#ctx0" brushRef="#br0" timeOffset="133358.23">1734 6214 738 0,'0'0'98'0,"4"-2"102"0,3-2 15 0,3-3-35 0,-1-1-20 15,1 4-61-15,-1 2-24 0,-7 8-20 0,-1 12-3 0,-1 13-9 0,-1 10-7 0,-2 16-17 16,-2-5-10 0,5 0-6-16,5-6-1 0,3-15-2 15,4-1 0-15,6-17-12 16,-3-4-35-16,0-15-226 16,-3-3 181-16</inkml:trace>
  <inkml:trace contextRef="#ctx0" brushRef="#br0" timeOffset="133572.04">1698 5851 1236 0,'-17'8'118'0,"-5"6"69"0,-2 4-95 0,7-11-55 0,4 0-47 0,13-17-144 0,11-10-183 0,14-7 184 16</inkml:trace>
  <inkml:trace contextRef="#ctx0" brushRef="#br0" timeOffset="133991.42">2135 6182 390 0,'19'45'58'0,"-2"-6"69"0,5 0-20 0,-6-7-4 0,-3-1 20 0,-5-15 17 0,-8-2 14 0,-8-9-24 0,-5-5-20 0,-10-6-43 15,4-4-19 1,-3 2-17-16,4-6-6 15,9-6-4-15,-1 1 0 0,9-5 8 16,9-3 11-16,6-3 22 16,-6 0 10-16,14 2 4 15,0 3-4-15,-6 4-5 16,9 4-8 0,-8 3-13-16,4 0-10 0,1 3-20 15,0 4-6-15,2 6-6 16,1 1-2-16,-2 8-2 15,1 6-2-15,-5 9 1 0,0 6-3 16,-5 9-2-16,2 1-5 16,4-3-32-1,4-4-14-15,3-5-39 16,0-7-26-16,0-9-58 16,-1-9-83-16,-5-12 150 15</inkml:trace>
  <inkml:trace contextRef="#ctx0" brushRef="#br0" timeOffset="134244.7">2660 5829 683 0,'0'-27'198'0,"2"4"187"0,1 15-151 0,-3 3-38 0,5 14-54 0,-2 6-15 0,10 11-36 0,2 9-19 0,1 12-34 16,-6 6-14-16,1 10-18 15,-2 6-2-15,2 5-2 16,0 8-3-16,-3 0-45 16,2 0-2-1,2-11-21-15,2-8-2 16,7-17 27-16,3-15-21 16,-2-21-25-16,1-10-18 0,4-22-95 15,-2-10-136-15,2-17 205 16</inkml:trace>
  <inkml:trace contextRef="#ctx0" brushRef="#br0" timeOffset="134424.25">2739 6085 1306 0,'-3'14'99'0,"6"-3"74"0,8-3-17 0,13-8-56 0,-2-3-8 0,3-10-40 0,7-3-25 0,3 0-109 0,2-4-151 16,12 7 136-16</inkml:trace>
  <inkml:trace contextRef="#ctx0" brushRef="#br0" timeOffset="135157.07">4023 6053 707 0,'8'0'133'0,"3"0"71"0,-6 2 18 0,0 6-27 0,-11 6-51 0,-7 6-25 0,-14 10-67 0,-8 6-21 0,-7 15-22 16,-5-1-4-16,-4 12-16 16,2-5-17-16,3-4-51 15,7-4-32-15,14-13-81 0,4-12-68 16,13-18 149-16</inkml:trace>
  <inkml:trace contextRef="#ctx0" brushRef="#br0" timeOffset="135353.38">3626 6121 1006 0,'17'16'144'0,"1"3"81"0,10 7-22 0,7 9-30 0,4 3-69 0,5 8-30 0,-11-1-52 16,1 0-9-16,-8 2-22 16,-2-1-29-16,4-2-102 15,2 1-87-15,7-8 117 16</inkml:trace>
  <inkml:trace contextRef="#ctx0" brushRef="#br0" timeOffset="135600.32">4366 6294 1110 0,'3'15'169'0,"0"5"102"0,-3 8-94 0,-3 2-47 0,-2 5-80 0,-4 1-19 0,-4 8-24 0,-3 5-20 0,-7 3-82 16,2 0-75-16,1-9 83 0</inkml:trace>
  <inkml:trace contextRef="#ctx0" brushRef="#br0" timeOffset="136256.76">4655 5958 621 0,'4'-4'130'0,"4"-6"131"0,-2 1-1 16,4 2-47-16,-5-2-25 0,1 9-54 0,-6 5-28 0,0 14-52 0,-3 7-17 0,1 12-27 31,2 2-6-31,7 1-5 16,5-5-1-16,7-11-1 15,3-9 1-15,7-11 2 0,-4-7 3 16,0-10 1-16,2-7 2 15,0-7 2 1,-4 0-1-16,-1-8 4 0,1 5 6 16,-14 2 8-1,5 3 2-15,-7 11-2 0,-1 2-4 16,2 11-6-16,3 8 3 0,-2 5 5 16,-1 4 3-16,2 8-4 15,-6 4-5-15,4 4-4 16,-6-1-3-16,-1 1 5 15,-2 3 3-15,-4-5-5 16,-4 4 1 0,-7-3-6-16,-6 1-1 15,-4-6-1-15,0-2 0 16,-3 0 1-16,-4-6-3 16,5-6-3-16,1-2 2 15,0-10-49-15,2-2-37 0,-2-15-108 16,-5-8-206-16,2-14 237 15</inkml:trace>
  <inkml:trace contextRef="#ctx0" brushRef="#br0" timeOffset="140104.71">4724 13929 861 0,'-5'11'136'0,"-1"0"119"0,6-10-65 0,1-1-62 0,1-1-27 0,1-6-15 0,-3 7-4 0,-3 8-15 16,-2 7-1-16,4 13-22 15,-1 5-12-15,2 6-13 16,2 1-6-16,7-4-4 0,5-6-2 16,2-6-4-1,6-2 0-15,-3-6-2 16,0-1 4-16,-5-5-83 16,-6-4-80-16,5-1 89 15</inkml:trace>
  <inkml:trace contextRef="#ctx0" brushRef="#br0" timeOffset="140671.26">4989 14086 344 0,'16'21'123'0,"-2"-5"141"0,-1-8-18 0,-6-8-46 15,0-10-22-15,-4-4-51 0,0-2-14 0,-6-9-23 16,-2 0-10-16,0-7-14 15,1 4-9-15,4 1-4 16,6 5-6-16,2 8-6 0,6-1-7 16,7 14-16-1,2 2 1-15,-4 11 2 16,2 3-2-16,-4 12-1 0,-3 8-6 16,-1 6-7-16,0 6-4 15,-2-1-40-15,0-2-4 0,3-5-32 16,2-4-35-16,6-14-28 15,1-12-41-15,4-11-134 16,2-13 179 0</inkml:trace>
  <inkml:trace contextRef="#ctx0" brushRef="#br0" timeOffset="140916.66">5472 13596 1215 0,'-3'-5'159'0,"-5"5"137"15,8 8-42-15,-2 13-77 0,-1 7-31 0,6 11-56 0,-1 7-19 0,6 3-33 0,1 5-11 16,7 4-17 0,-2 4-5-16,7 2-4 0,1 6-15 15,-2-4-28-15,1-3-58 16,-2-8-64-16,-4-6-39 15,0-24-129-15,2-6-166 0,0-14 288 16</inkml:trace>
  <inkml:trace contextRef="#ctx0" brushRef="#br0" timeOffset="141116.85">5524 13941 1295 0,'25'-1'125'0,"-1"-4"74"0,-1-3-2 0,1 3-97 0,3-4-29 0,4-1-53 0,7-2-62 0,6-7 30 15</inkml:trace>
  <inkml:trace contextRef="#ctx0" brushRef="#br0" timeOffset="142600.7">6516 13700 640 0,'0'2'131'0,"-8"4"155"0,5-1-15 0,-6 9-39 0,2 2-21 0,-2-1-59 16,-2 6-20 0,1 1-40-16,4 6-14 0,-2 7-32 15,7 11-17 1,-4 6-18-16,0 5-8 0,5 7-5 15,0-1-2-15,6 0-28 16,-1-7-22 0,3-11-68-16,0-8-39 0,1-22-132 15,1-11 159-15</inkml:trace>
  <inkml:trace contextRef="#ctx0" brushRef="#br0" timeOffset="142848.54">6497 13777 1315 0,'6'-11'111'0,"-2"-1"75"0,5 2-26 0,5-1-44 0,2 3-7 0,11 4-28 0,1 4-18 0,9 0-32 15,-3 3-12 1,-2 3-9-16,3-3-4 0,-10 2 2 15,-6 3 2-15,-11 6 7 16,-10 5 2-16,-12 5-3 16,-11 1-16-16,-12 8-59 15,-10-3-29-15,-5 5-60 0,6 2-35 16,7-16-159-16,13-4 201 16</inkml:trace>
  <inkml:trace contextRef="#ctx0" brushRef="#br0" timeOffset="143137.6">7000 13970 777 0,'0'23'152'16,"4"1"153"-16,-4 0-92 0,-5-5-70 0,2 1-35 0,-10-3-45 0,8 4-19 0,-6 4-26 0,0 0-8 15,-3 2-18 1,-5-2-39-16,-1-4-191 0,-1-4 153 16</inkml:trace>
  <inkml:trace contextRef="#ctx0" brushRef="#br0" timeOffset="143819.72">7598 13765 1162 0,'-4'-8'106'0,"-4"-3"98"0,8 1-34 0,-13 4 4 0,0 0-25 0,-5 3-33 0,-5 3-15 0,-5 3-25 0,-8 6-12 15,-4 7-33-15,-4 6-13 0,13 6-19 0,4 6-6 16,16-1-5 0,9 3-1-16,10-3 2 0,9-5 1 0,7-13 3 31,3-4 0-31,4-10 2 0,3-9 1 15,-6-11 2-15,0-4-2 16,-4-12 1 0,-3-1 1-16,2 0 2 15,-4-2 8-15,-5 6 11 0,2 7 7 16,-6 12 7-16,-1 9-1 0,-4 8-8 16,3 14-7-16,-8 10-7 15,0 8-3-15,-7 10-4 16,1 8-14-16,-3 7-33 15,-4 10-22-15,0 5-74 16,1-2-30-16,-4-2-19 16,6-2 14-16,3-13 54 15,0-7 26-15,9-10 49 16,-4-12 9-16,2-8 22 16,0-10 16-16,5-7 32 15,12-9 17-15,1-13 46 16,7-11 17-16,6-17-2 15,3-10-13-15,13-13-43 16,7 1-17-16,12-2-27 16,13 3 11-16,6-6-92 15,2 2 57-15</inkml:trace>
  <inkml:trace contextRef="#ctx0" brushRef="#br0" timeOffset="147979.14">14387 14862 445 0,'-3'0'20'16,"-2"0"1"-16,-2-3-11 0,6 0-8 0,1 0-1 0,3 3 54 0,2 0 26 0,0-2 52 0,-2 1 25 0,-3 1 1 16,0 0-2-16,-5 0-23 15,2 9-12-15,-19-6-33 16,14 0-17-1,6-3-14-15,-7 0-7 16,15 0-3-16,4 4 2 0,-7 0 0 16,-3-4-2-16,3 2-4 15,-2-2-3-15,-1 3-1 16,0 5-3-16,-3 1-9 16,-1 7-7-16,4 9-12 15,-5 5-3-15,3 15-4 16,-4 5-1-16,0 8-3 15,7 4-1-15,10-2-48 16,3 1 1-16,1-10-31 16,-4-9-41-16,-2-12-42 15,-4-14-51-15,4-10-92 16,-6-2-30-16,5-8 191 16</inkml:trace>
  <inkml:trace contextRef="#ctx0" brushRef="#br0" timeOffset="148328.99">14336 14635 2094 0,'-1'7'34'0,"-7"-4"-26"0,6 1-10 0,2 1-37 0,10-3-114 16,9-1-140-16,15-12 151 0</inkml:trace>
  <inkml:trace contextRef="#ctx0" brushRef="#br0" timeOffset="148701.81">14587 14876 1253 0,'14'15'111'0,"2"0"54"16,0 0-64-16,0 2-14 15,1 2-53-15,-6 3-19 16,-2 6-12-16,1 6-1 16,-2-5 0-1,-3 5 0-15,-5-12 2 0,0-3 2 16,-2-8 11-16,-6-10 9 0,2-7 9 31,-4-7 3-31,4-7 0 0,0-7-4 16,6-9-2-16,6-2 3 15,10-2-6-15,7 1-4 16,12 3-2-16,6 1-2 16,5 11 0-16,0 9 2 0,-7 15 2 15,-7 9-2 1,-9 16-1-16,-1 4-4 0,-6 9-10 15,1 4-9-15,-1 9-4 16,-3 2-29-16,-5 6-50 16,1-4-24-1,4-5-99-15,-2-4-60 0,2-21 153 0</inkml:trace>
  <inkml:trace contextRef="#ctx0" brushRef="#br0" timeOffset="148980.79">15232 14553 1101 0,'2'-9'177'0,"-1"4"163"0,1 5-165 0,0 6-27 0,1 16-44 0,-2 7-13 0,2 13-26 0,1 9-15 16,5 10-25-16,-1 4-9 15,-2 3-10-15,5 1-1 0,0-6-23 16,0 0 21-16,2 0-110 16,1-4 1-16,2-7-29 15,6-5-40-15,0-22 26 16,10-7-39-16,-4-23-110 16,2-14 154-1</inkml:trace>
  <inkml:trace contextRef="#ctx0" brushRef="#br0" timeOffset="149167.21">15164 14848 1248 0,'5'5'115'0,"3"1"100"0,8-3-58 0,9-3-31 0,3 0-29 0,7-1-48 15,0-1-20-15,1-6-48 0,0-1-76 16,10-7 58-16</inkml:trace>
  <inkml:trace contextRef="#ctx0" brushRef="#br0" timeOffset="149879.88">16314 14829 794 0,'0'2'160'0,"-1"2"189"0,-4-2-112 0,4 4-61 16,-4 1-29-16,5 2-46 0,5 4-15 0,-5 3-18 15,4 9-11-15,-4 5-24 16,0 4-11-16,-3 6-16 16,-2 2-6-16,4 4-4 15,2-5-5-15,10-5-8 16,4-4-4-16,10-12 7 16,-1-4-66-16,1-16-52 15,3-11-38-15,-3-19-198 16,2-9 232-16</inkml:trace>
  <inkml:trace contextRef="#ctx0" brushRef="#br0" timeOffset="150050.5">16332 14507 1318 0,'-22'19'180'0,"-3"-3"137"0,6 2-183 0,9-1-45 16,10-11-76-16,3 0-14 0,11-6-47 0,4 0-67 15,12-4 68 17</inkml:trace>
  <inkml:trace contextRef="#ctx0" brushRef="#br0" timeOffset="150283.82">16701 15222 1347 0,'8'12'131'0,"5"4"129"0,-9-3-171 0,1 3 0 0,-10 4-44 0,-4 2-20 0,-9 7-55 15,-1-3-58-15,-4 3 50 16</inkml:trace>
  <inkml:trace contextRef="#ctx0" brushRef="#br0" timeOffset="150688.2">17028 14851 1298 0,'-11'8'169'0,"1"0"128"0,2 3-110 0,-3-1-21 0,5 1-61 0,1-2-22 0,5 4-34 0,2 7-13 32,-1 9-11-32,9 7-8 15,2 10-9-15,3 1-5 16,-1 10-4-16,1-2-3 16,-2 2-13-16,-2-1-6 15,0-5-26-15,-3-2 2 16,-6-15 17-16,-4-2 6 0,-9-18 19 15,-2-1-22-15,-7-10-47 16,-4-1-29-16,-6-2-94 16,-8-4-88-16,-1-16 164 15</inkml:trace>
  <inkml:trace contextRef="#ctx0" brushRef="#br0" timeOffset="150917.51">16933 14536 1982 0,'0'6'154'0,"3"7"86"16,-6-1-64-16,-3 6-89 0,-7-2-36 0,-4-5-47 0,6-4-25 0,-2-7-108 15,7-3-29-15,12-30 63 16</inkml:trace>
  <inkml:trace contextRef="#ctx0" brushRef="#br0" timeOffset="175306.85">578 761 375 0,'-3'11'137'16,"-5"-5"144"-16,8-1-37 0,0-10-83 0,5-3-31 0,1-5-52 0,0-2-9 0,-6 7-7 0,0 6-7 0,3 7 8 15,-7 11 5 1,1 15 0-16,-1 2 2 0,4 7-14 16,7 4-12-16,12-3-14 15,-2-2-4-15,8 1-10 16,1 1-5-16,-6-8-6 15,-3 5-3-15,-4-11-72 16,-4-2-43-16,-1-11-244 16,3-5 199-16</inkml:trace>
  <inkml:trace contextRef="#ctx0" brushRef="#br0" timeOffset="175485.76">537 414 930 0,'-35'3'142'0,"8"-3"147"0,13 1-129 0,8-5-56 0,6-3-32 0,6-7-32 0,5-3-41 0,4-4-172 0,-1 2 121 0</inkml:trace>
  <inkml:trace contextRef="#ctx0" brushRef="#br0" timeOffset="175898.64">848 597 718 0,'3'26'91'0,"0"9"83"15,2 11-13-15,-5 15-69 0,1 6-18 0,3 0-45 0,2-11-7 0,2-17 35 0,1-9 21 0,-1-13 34 16,-3-4 6-16,-5-13-21 16,-5 0-17-1,-7-14-31 1,-4-8-15-16,-2-12-23 16,6-7-5-16,10-12-5 15,2-1-1-15,14-3 6 0,4 5 1 16,7 13 20-16,8 9 6 15,5 16 9-15,0 6 1 16,1 21-9-16,-4 9-4 16,-2 20-10-16,0 9-3 0,-12 9-14 15,1 4-1-15,-8 1 3 16,-1 0-23-16,-4-2-36 16,-1-8-24-1,-3-9-80-15,-1-9-36 0,4-16-246 16,5-2 258-16</inkml:trace>
  <inkml:trace contextRef="#ctx0" brushRef="#br0" timeOffset="176196.8">1581 365 1018 0,'2'-8'150'0,"-2"5"87"0,0 3-13 0,0 11-41 0,-2 12-49 0,2 10-30 16,0 24-50-16,-1 6-14 0,-1 29-23 15,-6 9-8 1,7 14-5-16,-1-2-3 0,2-16 13 16,13-7-31-16,4-23-6 15,13-7-4-15,2-17-17 16,9-12 24-16,3-23-15 15,5-8-14-15,0-17-54 16,-2-10-30-16,-4-11-252 16,2-3 235-16</inkml:trace>
  <inkml:trace contextRef="#ctx0" brushRef="#br0" timeOffset="176374.83">1517 869 1155 0,'-15'-1'163'0,"8"-7"123"0,10-5-38 0,16-2-61 0,6-4-48 0,10-5-50 0,1 0-31 0,-1-6-31 0,2 4-35 16,8-6-149-16,5 2 111 16</inkml:trace>
  <inkml:trace contextRef="#ctx0" brushRef="#br0" timeOffset="186912.73">3467 803 360 0,'1'0'78'0,"2"0"93"0,0 0 7 0,-1-3-2 16,0 0 3-16,-2-10-19 0,3 1-21 0,0-1-22 0,3-1-14 0,-4 3-8 0,-10-8 0 0,0 3-16 0,-16 0-8 15,-1 2-23-15,-5 0-9 0,-17 3-18 16,7 3-9-16,-5 17-11 16,4 14-6-16,9 16-5 15,2 8 1-15,13 8 3 16,7-3 1-16,20-12 1 16,6-12 0-16,10-14 1 15,9-4 1-15,3-10 3 16,0-8 3-16,-3-5-1 15,-4-2 1-15,-9-7 5 16,-3 0 1-16,-5-15 6 16,-1 4 1-16,-4 2-3 15,-5 4 8-15,2 6 15 0,-1 7 5 16,-7 14 7-16,-6 3-6 0,2 22-16 16,-12 2-7-16,11 11-15 31,3 8-3-31,0-7-3 0,12 10-3 15,4-5 3 1,1 4 1-16,1-4 0 16,-3-3 1-16,-5 0 2 0,-1-6 1 0,-11-2 3 15,-2-2 0 1,-13-7 3-16,-2-2 2 16,-7-9-2-16,-8-10 1 15,0-5-9-15,0-1-22 0,2-11-73 16,6-4-55-1,14 4-144-15,5-2-301 0,13 9 359 16</inkml:trace>
  <inkml:trace contextRef="#ctx0" brushRef="#br0" timeOffset="187151.55">3673 1052 945 0,'0'5'146'0,"-1"6"113"0,-1 0-2 0,-4 3-95 0,1 5-42 0,3 6-69 16,-1 1-24-16,-3 7-17 0,0-2-4 15,-7 6-50-15,0-1-62 16,-5-5 61-16</inkml:trace>
  <inkml:trace contextRef="#ctx0" brushRef="#br0" timeOffset="187619.59">4009 433 1148 0,'-1'-5'137'0,"-7"3"97"0,0 2-1 0,-5 2-83 0,4 7-38 0,3 5-55 0,4 12-25 0,2 13-13 16,2 12-3-16,-1 15-8 15,-4 10 1-15,-2 7-5 16,-3-1 0-16,0-9-28 16,5-6-11-16,-3-22-7 0,4-4-1 15,1-19 27-15,1-8 9 0,0-14 6 16,1-6 0-16,3-18 0 16,-1-6 2-1,0-14 1-15,2-5 0 0,9 6-2 16,5-1 0-1,8 21 0-15,-1 0 4 0,1 17 3 16,9 12 1 0,-9 7-2-16,6 12-1 15,-7 5 1-15,-9 5 0 16,-8 3 1-16,-5 1 0 0,-12 5-25 16,-2-1-5-16,-2-2-129 15,1 0-130-15,0-5 165 16</inkml:trace>
  <inkml:trace contextRef="#ctx0" brushRef="#br0" timeOffset="193198.62">20423 8808 682 0,'0'2'104'0,"-2"1"80"0,-1 3-37 0,-7-3-13 0,7 5-18 0,-8-5-14 0,11-1-40 16,2-2-17-16,7-3-29 16,4-8-3-16,9-3 18 0,6-1 14 0,13-2 29 15,8 1 5-15,8 4 15 16,1 1-3-16,-2 7-20 15,0 1-6-15,3 5-30 16,1-1-10-16,4 6 0 16,-2-4-5-16,-5-3 10 31,3 0 0-31,1 0-4 0,9-2 0 16,20 1-16-16,7 1-2 0,6-5-6 15,-8 3 1-15,-1-1-2 16,1 0-1-16,-4 0 1 15,4-2-1-15,9 5 2 16,-8-3-1-16,-4-2 0 16,-4 5 1-16,-12-4 2 15,6 4 0-15,-5-4 0 16,5-3 0-16,0 2-3 16,-3-8 0-16,8 7 0 15,-8 1-1-15,-7 0 0 16,6 1-1-16,-1-4 1 0,7-10-1 15,12 7 1-15,-3-3 0 16,-2-3 1-16,-4 3 1 16,-16-2 1-1,-1 5 1-15,-12 0 0 16,2 3-1-16,-8 2 1 16,2 1 0-16,-10 0-1 15,-11 0-2-15,-11 1-14 16,-11 1-19-16,-13 3-29 15,-7 0-19-15,-2 1-42 16,0 1-5-16,5 4-38 0,-2 0-38 16,6 1-81-16,2 4-37 15,8-7 164-15</inkml:trace>
  <inkml:trace contextRef="#ctx0" brushRef="#br0" timeOffset="194281.91">22399 8851 436 0,'8'-5'121'0,"-3"0"126"0,1-3-10 0,-4 5-36 16,-2-2-25-16,0 1-39 0,-2-1-8 16,-4-1-7-16,-8-1-2 0,-2 1-15 15,2 1-12-15,-23 1-33 16,1 4-22-16,-11 4-19 15,-13 3-9-15,11 13-12 16,13 5-2-16,12 7-9 16,15-1-3-16,10-4 2 15,10-5 2-15,14-11 6 16,7-3 3-16,4-8 7 16,-1-1 2-16,-7-10 2 0,-2 0 0 15,-12-7 1-15,0-1-2 16,-1-1 1-16,-6 2 0 15,1 4-1-15,-1 6 5 16,-4 7 0-16,5 1 1 0,-4 8 3 31,-4 6 6-31,2 0 7 16,-4 3 6-16,2-2 8 16,10-3-5-16,-7 1-6 0,-3 0-5 15,2-1-3-15,-2 1-4 16,0 1-2-16,3 5-1 15,2 11-10-15,-2 0-2 16,-3 4-3-16,0 1-2 16,-7 0 0-16,-7-7 0 15,8 7-1-15,-8-5 1 16,-7-8-5-16,7 2-1 0,-25-12-2 16,-4-5-2-16,-6-7-15 15,-3-2-21-15,8-17-65 16,6-1-45-16,10-6-217 15,10 1 217-15</inkml:trace>
  <inkml:trace contextRef="#ctx0" brushRef="#br0" timeOffset="195282.82">21065 8384 326 0,'-22'-3'81'0,"3"1"101"0,0 2-52 15,-5 2-31-15,2-1-25 0,-10 1-45 0,-4-1-8 0,3 3-15 0,5 2 11 16,9-1 51-16,3-5 28 0,2 0 33 16,1 0-3-16,-4 0-24 15,1 0-19-15,-3 0-28 32,-2 1-4-32,3-2-22 0,0-2 0 15,1 1 7-15,6 0 5 16,0 1 17-16,1 1 1 15,10-3-3-15,-1 3-2 16,2-4-7-16,9 6-6 0,7 0-2 16,7 2-9-1,7-2-15-15,7 3-5 16,19-2-2-16,9 0 4 16,13-1 3-16,8-2 0 15,4 3-7-15,9-2-4 16,15-1 0-16,14-3 2 15,10-3-1-15,3 0 1 0,-5 1-1 16,1-3-3 0,4 6 1-16,-10 2-1 0,-12 0 1 0,-14 0-3 15,-13 0-1-15,5-1-1 16,10-10 0 0,4-2 3-16,-3-7 0 15,-3-1 2-15,-8-3 0 16,1 2 0-16,13 3 0 15,-3-4 0-15,-8 1-1 16,-5-4 1-16,-15 3 0 0,-6-2 0 16,-7 4 1-16,5 2-2 15,-15 5 0-15,1 1 0 16,-11 9-1-16,-7-4 0 16,-15 5-7-16,-4 3-14 0,-22 0-58 15,-8-2-52-15,-20 2-122 31,-9 2-138-31,-12 9 218 0</inkml:trace>
  <inkml:trace contextRef="#ctx0" brushRef="#br0" timeOffset="195837.71">23551 8193 1002 0,'-2'2'165'15,"2"-1"110"-15,0 4-77 0,0-3-30 0,2 4-63 0,1 2-19 0,2 7-34 0,-4 8-9 0,-2 11-22 32,-1 6-13-32,-3 1-5 15,1-2-2-15,2-1-5 16,-3-10-1-16,4-6-1 15,2-7-2-15,4-9 2 16,1-1 0-16,4-10 3 16,3-5 3-16,-2-12 4 15,0-3 1-15,1-3-1 0,-5-5 0 16,7 7-4-16,0 6-1 16,2 7-1-16,1 9 0 15,-3 8 2-15,4 3 1 16,4 8 5-16,0-2 1 15,-3 0 0-15,0 4 0 0,-11-3-5 32,-2-1-2-32,-5 7-21 0,-2-1-20 0,1-3-81 15,5 0-80-15,-4-4 110 16</inkml:trace>
  <inkml:trace contextRef="#ctx0" brushRef="#br0" timeOffset="-210957.02">2277 9619 654 0,'5'-2'159'16,"-4"-1"134"-16,1 0-73 0,-2-3-28 0,-2-1-36 0,-1-2-16 0,-3-2-26 0,-5 3-17 0,-5 3-23 0,-1 4-13 15,-12 5-23-15,-2 7 1 0,-12 10-17 16,-6 4-7-16,4 14-9 16,8 6-5-16,10 15-3 15,18 3-2 1,9 0-1-16,6-10-1 16,18-15 0-1,12-5 0-15,5-15 0 16,3-3-19-16,5-7-81 0,-3-3-29 15,-5-2-168-15,2-3-124 16,-4-1 253-16</inkml:trace>
  <inkml:trace contextRef="#ctx0" brushRef="#br0" timeOffset="-210592.46">2477 10024 861 0,'0'-5'180'15,"0"2"150"-15,-9-6-72 0,-2 1-27 0,-6 0-65 0,-4-3-37 0,-1 5-73 0,-3-4-28 0,1 7-21 0,4 6-5 0,9 11-5 16,3 7-3-16,6 7-2 0,2 7 0 0,6-7 1 0,5-3 1 0,10-7 0 0,-2-12 1 0,5-12 4 31,1-8 1-31,0-12 3 16,-1-2 1-16,-4-7 1 15,2 2 0-15,-4 2 2 16,-1 5 0-16,-11 15 5 16,1 11 0-16,-6 19-1 15,-1 13-1-15,-1 15-7 16,-1 2-1-16,4 0-2 0,1-14-2 16,9-10-6-16,4-8 2 15,8-15-48-15,1-7-31 16,5-15-74-16,0-7-64 15,3-17-122-15,-1-7-84 16,-2-15 233-16</inkml:trace>
  <inkml:trace contextRef="#ctx0" brushRef="#br0" timeOffset="-210422.44">2859 9660 661 0,'-8'-68'152'0,"4"11"157"0,-6 11-22 0,2 24-49 0,-1 10-29 0,-1 16-57 0,-4 9-21 0,5 14-36 0,1 11-16 0,5 15-29 0,-2 7-11 0,8 10-24 0,2 5-9 0,3 1-35 0,7 1-39 15,4-7-132-15,0-9-110 0,10-18 162 0</inkml:trace>
  <inkml:trace contextRef="#ctx0" brushRef="#br0" timeOffset="-210192.72">3099 9385 1131 0,'-2'3'163'0,"-1"16"147"0,-6 14-34 16,-7 27-87-16,0 15-37 0,-3 14-77 0,5 1-29 0,11-6-29 0,5-10-10 0,13-20-8 0,11-7-7 15,8-17-44-15,4-5-78 16,6-4-327-16,-1-15 280 0</inkml:trace>
  <inkml:trace contextRef="#ctx0" brushRef="#br0" timeOffset="-209448.5">4087 9757 946 0,'-5'12'155'0,"-5"-3"145"0,4-6-171 0,1-3-23 0,5 5-33 0,8-4 11 0,-3 12-5 16,6 8-2-16,-9 16-18 0,-2 14-13 0,-2 10-25 0,-12 1 1 0,8 1-71 0,-2-5-28 0,3-9-50 0,6-8-30 16,1-19 27-1,0-6 12-15,-1-24 41 0,6-9 20 16,-7-21 52-16,3-12 17 0,-2-17 52 15,-1-10 19 1,5-13 23-16,3-1 22 0,4 5 3 16,12 14 1-1,5 26-3-15,1 13-19 16,1 25-35-16,-1 5-17 16,-8 19-23-16,-8 3-4 0,-11 8-3 0,-6 7-1 31,-9 3-9-31,-6-4-1 15,-7 12-50-15,0-2-39 16,-10-8-98-16,5-5-80 16,13-19 135-16</inkml:trace>
  <inkml:trace contextRef="#ctx0" brushRef="#br0" timeOffset="-208964.39">4380 9658 576 0,'27'8'155'0,"-5"5"140"0,0 10-93 0,-6 12-79 0,-4 9-41 0,-2 0-30 16,-5 2-18-16,-2-8-22 0,1-7-4 15,-4-7 1 1,-3-11 0-16,-3-10 27 0,-3-5 11 0,1-15 27 16,-2-4 9-16,9-10-18 15,2-7-2-15,13-1-14 16,8-1-4-16,13 2 13 31,11 5-5-31,-2 8-13 0,3 6-3 0,-7 8-25 16,-4 5-7-1,-6 12-3-15,-11 7-2 0,-11 12-2 16,0 13-6-16,-11 7-7 16,-2 1-4-1,5-2 1-15,5-7 3 0,7-17 8 16,3-6 4-16,0-14 6 15,6-9 14-15,-2-9 20 16,1-7 10-16,-6-13 15 16,-3 1-5-16,-6 3 4 15,-3-3-4-15,-9 7-12 16,-10 0-7-16,-2 0-28 0,-4 9-13 16,5 4-53-16,9 9-28 15,7 8-84 1,-6-3-65-16,29 3-333 15,7 0 336-15</inkml:trace>
  <inkml:trace contextRef="#ctx0" brushRef="#br0" timeOffset="-208743.09">5377 9642 1231 0,'0'11'162'0,"-11"2"146"0,-3-2-48 0,-21-3-83 0,-3-2-30 0,-3 1-68 15,-1 0-25 1,5 8-32-16,1 7-15 0,9 9-10 16,7 9-4-16,13 7-5 15,7 2 0-15,18-8 0 16,5-5-19-16,12-17-49 16,5-6-45-16,12-13-141 15,8-5-94 1,7-17 195-16</inkml:trace>
  <inkml:trace contextRef="#ctx0" brushRef="#br0" timeOffset="-208476.03">6070 9595 1148 0,'-11'-5'193'0,"-4"2"120"0,-10-6-78 0,-11 6-37 0,-13 3-73 0,3 3-25 0,-6 19-50 0,2 8-13 16,5 25-32-16,6 8-10 0,19 16-4 31,8 1-1-31,16-10-1 0,11-7 0 16,22-17-13-16,8-15-15 15,11-15-60-15,8-8-44 0,14-11-141 31,-6-13 152-31</inkml:trace>
  <inkml:trace contextRef="#ctx0" brushRef="#br0" timeOffset="-192945.79">19530 3981 188 0,'-10'0'55'0,"1"-6"65"0,4 1-5 0,5-3-2 0,0 0-11 0,2-3-19 16,1 3-2-16,1 3-2 0,-4 5-5 0,0 0-11 0,-6-1-4 0,-3 2 4 15,1 4 4-15,0 3 11 16,3-5 1-16,5-1 4 16,0-1-3-16,2-4 0 15,-1-2-6-15,2-7-20 16,-6-1-11-16,3 1-21 15,0-4-3-15,-1 5-10 0,-1 0-3 16,2 9 10-16,0 1 4 16,-9-6 7-16,7 14 2 15,-6 0 1 1,3 4 2-16,5 2 6 16,-3 0 3-16,-3 2-8 15,3 4-6-15,0 5-12 16,-4 4-5-16,4 17-4 0,-6 7 0 15,6 19-3 1,-2 9-2-16,5 10 0 0,1 0-1 16,3-3 0-16,7-9 1 15,3-10 1-15,0-3 0 16,5-10 1-16,-3-3-1 0,-4-5 1 16,-7-2 1-16,-3-6-1 15,-2-1 0-15,-7-13-13 16,-2-4-18-16,-1-9-60 15,3-5-57-15,0-7-197 16,6-2 196-16</inkml:trace>
  <inkml:trace contextRef="#ctx0" brushRef="#br0" timeOffset="-192383.79">19224 4894 264 0,'-2'2'86'0,"0"-2"100"0,2 0 5 0,4 3 6 0,2 1-19 0,6 9-27 0,4 3-10 0,0 9-26 16,0 3-17-16,7 6-35 0,3-3-15 0,1-3-27 16,3 6-6-16,1-8-10 15,-3-2-3 1,2-5-11-16,-4-3-21 16,-4-10-125-1,-5-4-125-15,-1-6 151 16</inkml:trace>
  <inkml:trace contextRef="#ctx0" brushRef="#br0" timeOffset="-192136.5">19743 4818 1258 0,'-7'7'138'15,"-4"-1"73"-15,-1 2 1 0,-3-2-66 0,1 2-42 0,2 0-37 16,-4 8-15-16,-2 6-22 16,3 9-9-16,-6 13-17 0,1 5-4 15,-9 5-20 1,-4 4-30-16,6-7-83 0,5-4-76 16,10-6 108-1</inkml:trace>
  <inkml:trace contextRef="#ctx0" brushRef="#br0" timeOffset="-168992.17">20538 4627 682 0,'-3'5'25'0,"-1"0"12"15,-8 1 4-15,-2-1 29 0,1 0 12 0,0-5 13 0,4 1 14 0,6-1 22 0,4 2 15 16,1-2 9-16,-2 0-7 0,1 0-28 16,1 0-22-16,-2 0-35 15,2 0-16-15,4 0-23 16,-1 0-3 0,-4 3 5-16,7-1 11 0,2-1 6 15,-6 1 8-15,17 1-3 16,-1-2 2-16,12-1 8 15,4-1-4-15,5-5-3 16,3-2-11-16,8 1-16 16,8-2-8-16,2 1-8 15,-5 2-1-15,-1-2-3 16,-3 3-2-16,-3-1 0 16,-1 1 2-16,9 3 3 15,2-1-2-15,6 3 0 0,5 3-2 16,10 4-2-1,-4-1 2-15,-7 0 1 16,-7 1-1-16,-13-3 2 16,-7 1-1-16,6-3 1 15,1-2 0-15,4-5 0 16,4-1 1-16,1-2-2 16,5 0 0-16,9 0-2 15,4 5 0-15,-3-3 0 0,-6 1-2 0,-5-1 1 16,0-1 0-16,0-2-1 15,4 4 2-15,-3-6 0 32,3 3 1-32,-4 2 0 0,-2-5-1 15,-7 6 1-15,-7-4-1 16,-7 2-1-16,-4 3 1 0,-1 2-1 0,1 0-1 16,3 1 0-1,7-2 0-15,3-4 0 16,3 4 0-16,2-2 2 15,-1 2-2-15,1 0 1 16,0 3-1-16,-4-5 2 16,-4 1 0-16,-5-1 0 15,-2-5 1-15,-1 1 3 16,3-2-4-16,-3-2 0 16,-2 4-1-16,2 3-3 15,-3 1 2-15,-2 5 1 0,2-2 0 16,-10 2 1-16,-4 0 1 15,-17 0 2-15,-4 0 0 0,0 0 1 16,-4 2 0-16,-3-2-2 16,6 0-3-16,1 0-3 15,-4 3 0-15,8-1 0 32,4-1 1-32,-4 1-5 0,-4-2-19 0,0 0-76 15,-8-10-67-15,-14-5 86 16</inkml:trace>
  <inkml:trace contextRef="#ctx0" brushRef="#br0" timeOffset="-164962.47">24512 3506 850 0,'0'3'336'0,"4"-3"-155"0,3 0-50 16,-3 0-10-16,6 3-17 0,-9 2-14 0,-1 8-23 0,-1 4-12 0,-12 12-24 0,-3 7-9 0,-4 10-12 16,-2-2-4-1,6 3-4-15,0-8 0 16,4-5-1-16,7-9 1 15,-1-8 2 1,6-4 0-16,0-12 8 0,0-1 2 16,0-12 1-1,1-10-1-15,4-15-7 0,4-4-2 16,9-14 0-16,-2-6 5 0,12-4 12 16,-1 4 6-1,0 10 20-15,-2 10 2 16,-5 19 4-16,-7 6 0 0,-2 13-14 15,-5 3-6-15,2 3-16 16,2 10-6-16,5 9-6 16,1 3 0-1,8 13-2-15,-7 3-2 0,2 16-2 16,-6 0 0 0,-7 1-1-16,4-1 1 0,-7-15 0 0,3 1-17 15,-3-12-58-15,-1-5-44 16,-2-9-129-16,-3-4-119 15,-10-6 208 1</inkml:trace>
  <inkml:trace contextRef="#ctx0" brushRef="#br0" timeOffset="-164763.08">24447 3609 963 0,'19'12'222'0,"-11"-12"-76"0,3 7 71 0,-8-3-11 0,8-1-4 0,6 2-104 0,4 2-28 16,7-9-37-16,5-3-11 15,8 2-14-15,8-2 3 16,0-1-86-16,-3 6-103 0,-14 0 107 16</inkml:trace>
  <inkml:trace contextRef="#ctx0" brushRef="#br0" timeOffset="-164379.39">24523 4077 1093 0,'1'0'93'0,"-2"2"166"0,1-2-122 0,0 4 14 0,0 4-7 0,1 14-76 0,4 10-9 0,-2 15-31 15,-3 12-12-15,-3-3-11 32,-3 4 11-32,3-9-31 0,-4-12-25 15,7-12-84-15,3-3-55 16,1-21-241-16,0 0 242 0</inkml:trace>
  <inkml:trace contextRef="#ctx0" brushRef="#br0" timeOffset="-164013.22">24501 4135 1117 0,'6'-23'172'0,"2"-3"156"0,12 3-142 0,4-1 10 0,-4 4-52 0,7 2-30 16,2 9-30-16,1 1-17 15,0 11-38-15,4 5-14 16,-8 9-12-16,-1 4-1 15,-16 6-5 1,-9 3-1-16,-15 1 4 16,-8-2-2-16,-14-3-8 15,-3-4-8-15,-4-7-12 16,3-6-1-16,9-12 14 16,-1-5 7-16,16-5 10 15,1-1 0-15,16 3 1 16,8 5 0-16,14 11 2 0,7 4 4 0,0 15 5 15,6 3 0 1,1 6-1-16,2 6-2 0,-1 2-6 16,-4 5-1-16,0-4-1 15,-5 4-10 1,4-6-50-16,1-6-50 16,5-2-232-16,1-5 203 0</inkml:trace>
  <inkml:trace contextRef="#ctx0" brushRef="#br0" timeOffset="-156606.87">20585 4164 301 0,'-2'0'112'0,"-4"-2"87"0,1 1-33 15,-2 1 8-15,0 1-24 0,1-1-11 0,6 2-12 0,0 1-3 0,5 3-17 0,-2 2-9 0,-2 2-20 16,1 1-12-16,0 1-22 16,1-1-5-16,1-1 0 0,9-6-4 15,4 0 1 1,7-4-4-16,12-4 0 15,4 1-3-15,15-8-7 16,8 0 0-16,11-1-12 16,2 1 2-16,-7 4-9 15,-1 1 0-15,-11 6-2 16,1 0-4-16,-1 6 5 16,2-4-1-16,-1 1 2 0,5 2 0 15,2-8-3 1,-1-1-2-16,-1-5 1 15,-3-4 1-15,-11 2 10 0,8 3 0 0,3-3 2 16,3 5-1 0,7 0-7-16,-7-2 0 0,5 2-3 15,6-2 1 1,-2 1 0 0,-4-2 0-16,-3-1 0 0,-10 3-1 15,2-3 1-15,-2-1-2 16,5 3 1-16,-5 0 0 15,8-1 0 1,-6 1-1-16,3 2 1 0,3 4-1 16,-12-3 0-16,-7 5 1 15,-6 0 2-15,-8 3-2 16,0-3 1-16,-2 0 0 0,8-3-2 16,12-1 0-16,4-4 1 0,1 1-1 15,-4 4 1 1,-3-3 1-16,-3 3-1 15,-4 1 1-15,-4-1 1 16,-4-2 1-16,-7 1-1 16,-2-3-1-16,-2 3-2 15,6 2 0-15,-1 2-2 0,2-2 2 16,0 2-2 0,1 0 1-16,-1 2 1 15,-4 0-7-15,-8-2-66 16,-12 0-83-16,-8-2 85 15</inkml:trace>
  <inkml:trace contextRef="#ctx0" brushRef="#br0" timeOffset="-155922.84">22947 3637 1594 0,'-2'0'23'0,"2"-2"-4"0,-1-4 39 0,-4 3-10 15,-2 3-2-15,-2 6-7 0,-4 9-19 0,-4 3-5 0,-18 14-5 0,-1 0-1 0,-8 7-4 0,-7 5-2 16,2-4-14-16,5-3-27 0,5-8-58 0,4-6-38 0,18-12-148 16,4-7 160-16</inkml:trace>
  <inkml:trace contextRef="#ctx0" brushRef="#br0" timeOffset="-155699.95">22590 3628 802 0,'-1'-7'153'0,"-1"1"221"0,2 3-162 15,0 1-27-15,2 2-40 0,5 5-72 0,4 4-12 0,7 14-22 0,4-5-4 0,5 8-12 0,1 2-11 0,1 2-6 0,7 0-3 0,2-2-8 0,0-4-41 0,1 0-225 0,-1 2 181 16</inkml:trace>
  <inkml:trace contextRef="#ctx0" brushRef="#br0" timeOffset="-155190.81">22622 4121 704 0,'3'0'136'0,"0"0"173"0,-1-1-97 0,-4 1-39 16,-1 1-47-16,-2 6-82 0,2 4-17 0,8 9-11 0,1-3-2 0,13 7-2 0,-3 1 0 0,7-1-4 15,-2-5-2-15,-1-3-5 16,-5-7-28-16,-3-6-136 16,1-4-185-16,-5-15 188 0</inkml:trace>
  <inkml:trace contextRef="#ctx0" brushRef="#br0" timeOffset="-154950.27">22854 4113 1016 0,'1'-3'129'0,"-1"-3"121"0,2 3-41 0,-5 0-3 0,-4 3-48 0,-7 4-66 0,-2 3-23 16,1 13-39-16,-6 2-8 16,8 14-11-16,1 9-1 15,-2 2-7 1,1 3 0-16,-3 2-2 0,2-3-15 0,-3-5-75 15,1 2-56 1,3-16-289-16,1 3 251 0</inkml:trace>
  <inkml:trace contextRef="#ctx0" brushRef="#br0" timeOffset="-138757.05">20456 5364 245 0,'-13'3'42'0,"-1"3"52"0,-2 2 19 0,7 3 42 0,-2-3-15 15,6 0-20-15,2 0-4 0,11-6 15 0,-1-1 11 0,9-2 18 0,-6-1-2 0,4-3-39 16,-1 0-16-16,1 2-34 16,6-1-13-16,2-3-10 15,5 4-5-15,9-3-4 16,2 3-1-16,13 1-4 16,6-3-5-16,25 4-7 0,3 1-5 15,3 0-9-15,-3 0-2 16,-15 5-2-1,1-2-1-15,0 1 1 16,4 4-1-16,12-3 1 16,3 3 0-16,-3-3-1 0,-8 1 2 15,-13-4-2-15,0-1 1 16,7 1-1-16,1-1 0 16,11 2 4-16,8 1 0 15,2-4 0-15,3-5 0 16,-13 0-3-16,0 2-1 15,-6-3 0-15,1 1 1 0,10-5 0 16,7 6 0-16,-9-6 0 16,-4 6-2-16,-10-4-4 15,-10 3 1-15,6-1-1 16,1 1 4-16,3 0 1 16,2 0 0-16,-5 4 1 0,-2-1 0 15,-4-2 1-15,-13 0-1 16,-10 0 1-16,-2 2-1 15,-4-1 0-15,4 1 0 16,-3 1-1-16,1-2 1 16,2 1-1-16,1-3 1 0,-3 2 1 31,-5 0 1-31,-21 1-7 16,-7 2-36-16,-18-1-261 15,-9 1 205-15</inkml:trace>
  <inkml:trace contextRef="#ctx0" brushRef="#br0" timeOffset="-136807.8">17985 4301 1097 0,'6'-5'88'0,"-4"2"39"0,1 0 10 0,-1 3-30 16,3 2-31 0,-1 2-35-16,7 4-6 0,15 2 1 0,5-4 4 0,24 2 4 0,4-7 6 0,16 3 2 0,4-3-6 0,8-1-7 15,12 3-8-15,17 0-14 16,13-3-3-16,13 2-8 15,-8-2-1-15,2 0 0 16,-2-2 4-16,6 2 4 0,-1 0 1 16,-16 4 6-16,-22 3-7 15,-30 3-2-15,-9 3 0 16,-20-4 0-16,-2 4 4 16,-15-10-4-1,-3 0-1-15,-6-2-6 0,-4-7-2 16,-2 3-2-16,2 0-13 15,-8-2-48-15,5-1-36 16,-7-2-113-16,-1-3-111 16,4-10 181-16</inkml:trace>
  <inkml:trace contextRef="#ctx0" brushRef="#br0" timeOffset="-136505.47">20019 4074 863 0,'12'-5'111'0,"-1"5"68"0,0 2 6 0,-3 10-41 0,2 6-26 0,2 9-32 0,3-1-9 0,7 1-20 15,4 3-3-15,14-5 1 16,2-1-7-16,0-2-13 0,-6 0-9 0,-17 3-12 15,-11-1-3 1,-13 3-1-16,-17 1-2 0,-29 4-16 31,-15-1-9-31,-21-1-43 16,5 2-35-16,16-7-65 16,3-12-63-16,25-10 122 15</inkml:trace>
  <inkml:trace contextRef="#ctx0" brushRef="#br0" timeOffset="-135758.78">16606 3762 1007 0,'0'0'98'0,"2"6"121"0,1 5-80 0,0 11-2 0,2 11-28 0,1 13-62 16,4 6-17-16,1 8-18 0,-2 3-5 0,-2-3-9 0,0 0-21 0,-5-10-22 0,-2-9-7 0,-2-11-38 0,-7-11 3 16,-4-19 7-16,1-8 6 15,-1-23 51-15,5-13 31 0,-1-16 66 16,-2-10 30-16,0-2 47 16,4-2-8-16,4 6-34 15,8 9-13-15,9 20-40 31,2 9 3-31,8 17-15 0,1 2-12 0,0 16-17 16,2 3-6-16,-2 6-7 16,2 0 0-16,-5 10-2 15,-6 1 0-15,-11 2-31 16,-7 3-38-16,-17 3-113 0,-8-3-84 16,-3-8 137-1</inkml:trace>
  <inkml:trace contextRef="#ctx0" brushRef="#br0" timeOffset="-135308.67">17056 3747 1280 0,'9'30'102'0,"-4"7"28"0,-2 2 0 0,-3-1-65 0,0-7-28 0,3-5-23 0,-1-6-2 0,0-13 2 0,-2-4 3 0,1-8 3 15,-1-6 1-15,0-8-4 16,0-5 2-16,2-4 5 16,9 0 8-1,1-6 6-15,11 4-1 16,-3 5-4-16,2 2-3 16,2 8-4-16,-4 6-3 15,2 9-12-15,-1 0-6 0,-5 8-6 16,-4 1-1-1,-4 9 1-15,-5 1 1 0,-3 4 0 16,0 4 1-16,5-3-1 16,8 1-1-16,10-6 0 15,6-2 1-15,10-9 3 16,1-3 2-16,4-10 4 16,-3-4 6-16,-14-10 18 15,-5 1 7-15,-24-2 18 0,-7 1-2 0,-24 0-26 16,-12 5-6-1,-4 1-32-15,-3 2-16 16,13 5-48 0,14-4-47-16,22 7-124 0,9-9-168 0,29-1 235 15</inkml:trace>
  <inkml:trace contextRef="#ctx0" brushRef="#br0" timeOffset="-135091.83">17791 3661 880 0,'6'0'220'0,"-2"-7"175"0,-8 1-115 0,-7 3-18 0,-4 3-112 0,-7 2-45 0,-2 12-63 15,0 0-26-15,4 10-13 16,2 6-3-16,15 3-4 16,2-5 0-16,15-3-3 15,2-1 2-15,7-16-65 16,10-3-43-16,-1-15-314 15,12-10 253-15</inkml:trace>
  <inkml:trace contextRef="#ctx0" brushRef="#br0" timeOffset="-134747.67">18083 3484 1498 0,'-14'28'92'16,"-7"12"26"-16,2 6 4 0,-3 10-30 0,0 1-33 0,5 0-38 0,-1 0-7 0,0-16-6 0,3-5-1 0,9-19-5 0,1-6 2 15,10-17 4 1,1-10 2-16,9-22 4 0,2-7-1 16,0-17-4-1,2-10-1-15,2 1-1 0,2-2 0 0,1 20 6 31,1 13 5-31,-3 23 13 0,0 12 6 16,0 21 10-16,-6 9-3 0,2 19-9 16,2 7-6-16,1 2-16 15,-4 4-4-15,2-3-3 0,0-5-1 16,0-10-9-16,1-3-18 31,-7-11-92-31,0-2-63 16,-13-12 90-16</inkml:trace>
  <inkml:trace contextRef="#ctx0" brushRef="#br0" timeOffset="-134559.27">17944 3664 1440 0,'-3'14'122'0,"3"7"77"0,16-18-93 0,9-3 3 0,16-3-53 0,6-16-19 15,15 4-90-15,-5 1-112 16,3-8 97-16</inkml:trace>
  <inkml:trace contextRef="#ctx0" brushRef="#br0" timeOffset="-134325.86">18504 3273 989 0,'5'4'123'0,"1"11"178"0,-1 7-182 0,1 6 5 0,-3 7-42 0,-3-2-57 0,-1 3-10 16,-4-1-21-16,0-7-73 0,4-6 52 16</inkml:trace>
  <inkml:trace contextRef="#ctx0" brushRef="#br0" timeOffset="-133995.48">18749 3620 1189 0,'-3'1'198'15,"-5"2"82"-15,-8-3-44 0,-6 8-45 0,-3-1-109 0,-2 4-29 0,2 9-31 0,1-4-13 0,8 3-14 16,7 0-4-16,10 1-2 15,9 1 2-15,12-1 5 16,5 2 2-16,-2 0 2 16,-2 2 1-1,-12-2 2-15,-6 0 2 16,-17 3 1-16,-9-1-1 0,-14-2-21 0,-4-6-41 16,1-7-189-16,0-7 153 31</inkml:trace>
  <inkml:trace contextRef="#ctx0" brushRef="#br0" timeOffset="-133448.58">17091 4449 1437 0,'6'3'111'0,"-4"-3"36"0,-2 11-5 0,-10 7-36 0,-3 9-55 0,-5 12-48 15,-5 8-3-15,3 5-1 0,-5-6-1 16,9-2 2-16,8-11 0 16,3-12 1-16,5-7 1 15,5-14 5-15,0-8 3 16,3-12 4-16,3-12 0 0,-10-15-3 15,9-10 0-15,4-12 6 16,2-5 1-16,9 9 8 0,-3 2 9 16,2 27 19-1,-1 12 4-15,-2 21 4 0,-4 15-7 16,-7 21-23-16,1 7-5 0,-10 10-12 16,2 1-2-16,4-5-6 31,-6-5-3-31,9-5-55 15,-7-3-47-15,3-8-127 16,2 0-104-16,-3-10 181 16</inkml:trace>
  <inkml:trace contextRef="#ctx0" brushRef="#br0" timeOffset="-132864.27">17031 4586 1546 0,'11'-1'97'16,"5"-7"43"-16,7 0 2 0,6-14-14 0,5 5-46 0,3-9-60 0,0 1 2 0,3-5-108 15,1 5-87-15,-2 0-231 16,-2 3-101-16,-7 11 66 16,-4 1 110-1,-3 12 359-15,-11 7 152 0,-4 9 134 16,-3 7 9-16,-7 8-80 15,2 5-48-15,2 1-77 16,-1 2-29-16,9-3-46 16,-7-2-15-16,-3-3-21 15,5-1-4-15,-8-7-2 16,-1 0 1-16,3-10-3 16,-9-4 1-16,1-11-2 15,1-7 1-15,-3-16 5 16,-3-10 0-16,3-15 26 15,1-5 12-15,9-9 9 16,4 1 9-16,19 12-11 16,6 5-5-16,13 17 0 0,5 8-8 15,1 11-10-15,-9 0-6 16,-8 11-11-16,-1 10-1 0,-18-2-4 16,-2 6 0-1,-10 1 1-15,-12 1-2 16,-4 3 1-16,-6-2 2 15,-13 2-12-15,-13-9-2 16,0-5-8-16,10 6-5 0,12 3-2 31,19 2-1-31,16 10 1 0,14 2 1 16,21 7 10-16,6 1 3 16,4-1 5-16,-4-5 31 15,-8 0-123-15,-3 2-55 0,0-14 87 16</inkml:trace>
  <inkml:trace contextRef="#ctx0" brushRef="#br0" timeOffset="-131610.06">20342 5242 459 0,'10'10'49'0,"-10"-4"55"16,-2 1-26-16,-8-4 1 0,-2-3-4 0,7-3-21 0,-3-5-6 0,0 0 11 0,5 0 0 15,0 0 23-15,3 8 50 16,-2 0 16-16,-7 0 30 15,-4 6-3-15,-9 10-21 16,-9 0-15-16,-18 4-16 16,-8 4-19-1,-12-5-39-15,-1 1-14 0,-12-1-38 16,-1 0-9-16,-29 7-15 16,-11 0-10-16,-23 12-9 15,0 5-5-15,-6 12 3 16,-4 5 9-16,-2 6 13 15,8 5 7 1,13-6 3-16,11 1 1 0,4-5-1 16,-1-2 1-16,15-12 0 15,8-4 0-15,37-12-2 16,14-6-9-16,24-12-23 16,9-5-9-16,16-8-29 0,3 0-12 15,15-8-64-15,7-5-107 16,18-10 149-16</inkml:trace>
  <inkml:trace contextRef="#ctx0" brushRef="#br0" timeOffset="-131010.5">19948 5060 634 0,'0'3'109'0,"3"3"38"0,0-4-28 0,6 2-3 0,1-4-55 16,7 7 1-16,-1-6 24 0,-2-6 8 0,0 10 12 15,-3-6-5-15,5 2-27 16,5 1-8-16,7-2-5 16,8 0-3-16,10 0 5 15,9 0-1-15,-4 0-21 16,-5 3-5-16,-12 0-7 16,-8 7 3-16,-12-1 12 15,-5-3 1-15,-6 4-4 0,-3-2-3 0,-4 6-18 16,-4 3-6-16,-8 10-5 15,-3 9-3-15,-5 5-4 32,-6 5 0-32,5 4-2 0,-3-4 0 0,3 0-5 15,2 3-1-15,-2-7 2 16,2-4-3-16,4-3-58 16,-5-8-56-16,10-13 65 15</inkml:trace>
  <inkml:trace contextRef="#ctx0" brushRef="#br0" timeOffset="-129877.08">15879 5962 1197 0,'-11'-7'129'15,"5"-2"69"-15,-2 7-46 0,5 2-16 0,3 2-56 0,0 1-22 0,1 10-27 0,7 7-4 0,-5 12-12 16,8 13-9-16,-4 4-4 16,1 3 0-16,-4-1-15 15,1-7-23-15,0-3-69 16,1-6-46-16,-3-10-109 15,0-3-35-15,-1-22-43 0,4-8 29 16,-4-19 146 0,-1-9 100-16,-1-8 210 0,0-7 64 0,-3-9 54 15,-3-1-4-15,-2 1-34 16,0-2-30-16,7 14-49 16,2 5-31-16,10 7-55 15,5 9-8 1,14 2-5-16,6-1 1 15,13 4-2-15,11 11-7 16,-8 10-17-16,-3 7-7 16,-19 13-6-16,-16 3-1 15,-14 3 1-15,-11 7-1 0,-14 1-32 16,-5 0-39-16,-11 0-117 16,2-3-172-16,1 2 197 15</inkml:trace>
  <inkml:trace contextRef="#ctx0" brushRef="#br0" timeOffset="-129166.98">16422 6036 788 0,'28'19'77'0,"-4"-2"55"0,-2 0-5 0,-3-2-19 0,-7-3-37 0,-5-4-20 0,-1-2 6 0,-7-6 17 31,-4 0 15-31,-3-6-9 16,-3-3-8-16,-3-7 0 15,-1-8-4-15,3-1 0 16,2-3 4-16,9-1-9 0,2-1-10 16,10-1-13-16,5 2-7 15,2-2-7-15,4 2 0 16,1 9-5-16,1 7-6 15,-4 7-7-15,1 4-5 16,-4 2-6-16,4 5-1 16,-4 9 1-16,2 4 1 0,-3-1 3 15,-2-1 1-15,-1-1 1 0,-2 3 0 16,-8-6 1-16,5 3 0 16,-5-9-1-16,5 2 0 15,-5 0 0-15,-1-2-1 16,-2 3 0-1,0-1 1-15,-4 3-1 16,0-3 0-16,-1 3 0 16,5 0-2-16,2-1-1 15,-1 2 0-15,12 1-1 16,-2-2 0-16,3 0 2 16,0 0 2-16,-6-5 0 15,5 1 1-15,-9-4 0 0,3-1 0 16,1-2 1-1,-1-4-1-15,-2 3 0 0,5-2 0 16,-1-2-1-16,1 3 0 16,-6-1-12-16,1 2 30 15,1-9 17-15,-1-1 3 0,5-5 23 32,-1 2-27-32,-4-5-10 0,4 0 1 0,-13 4-6 15,-4-9-3-15,-18-1-3 16,-10-1-10-1,-5 3-9-15,-8 5-6 16,11 15-17-16,2 3-20 16,11 16-77-16,6 3-55 15,9 0-229-15,9 0 227 0</inkml:trace>
  <inkml:trace contextRef="#ctx0" brushRef="#br0" timeOffset="-128875.79">17187 5834 1131 0,'0'0'185'0,"-2"0"58"0,1-3-6 16,-7 1-38-16,-2 2-80 0,-5 0-27 0,-4 13-31 0,-3-1-15 0,6 7-35 31,0 3-8-31,11 11-5 16,5-3-1-16,13-1 2 15,9 2 1-15,3-15 1 0,5-5 3 0,7-9-1 32,-1-2-6-32,-1-11-84 15,-2 0-110-15,-8-5 109 16</inkml:trace>
  <inkml:trace contextRef="#ctx0" brushRef="#br0" timeOffset="-128611.81">17507 5509 1648 0,'-9'6'149'0,"-7"2"63"0,3 3 5 0,7 7-77 0,-3 5-37 0,20 17-42 0,1 7-15 0,9 10-21 15,1 1-11-15,-3-1-9 16,-2-4-12-16,-4-5-76 16,-1-7-60-16,-2-8-198 15,-2-8-119-15,4-12 246 16</inkml:trace>
  <inkml:trace contextRef="#ctx0" brushRef="#br0" timeOffset="-128180.25">17532 5572 1464 0,'0'-25'187'16,"2"3"109"-16,7 8-55 0,2 1-30 0,7 5-71 0,4 2-36 0,6 6-48 0,-4 1-17 0,-10 9-23 15,-1 2-6 1,-4 7-8-16,-6 2 0 16,-3 1 1-16,-1 0-2 0,-10 3-13 15,-3-3-4 1,-7-1-1-16,4-7 1 16,-1-12 13-16,9 1 2 15,7-3-5-15,1 1-2 0,13 2-1 16,6 5 3-16,10 2 9 15,4-4 5-15,-1 8 5 16,-2-3 0-16,-6 4-1 16,-1 3 0-16,-9 1 2 15,-4 3 1-15,-9 5 3 0,-6-2 8 16,-10 9-5-16,-9-6 4 16,-11-3-4-1,1-1-8-15,-4-11-1 16,9-9-14-16,1-7-39 0,3-5-27 0,8-1-89 15,6 1-51 1,16-2 111 0</inkml:trace>
  <inkml:trace contextRef="#ctx0" brushRef="#br0" timeOffset="-127912.77">17851 5187 1705 0,'-2'0'122'0,"2"0"41"0,-1 10-8 0,2 4-21 0,3 3-49 0,2 8-42 0,-1 4-12 0,-2 4-27 16,-2 0-4-16,-1 0-79 15,-1 4-65-15,10-11 75 16</inkml:trace>
  <inkml:trace contextRef="#ctx0" brushRef="#br0" timeOffset="-127611.61">18144 5500 1206 0,'5'-2'132'0,"3"-1"159"0,-6 1-103 0,-2-4 27 0,0 3-59 0,-16 3-86 0,2 4-25 0,-12 14-38 15,-2 2-6-15,9 12-11 16,3-5 2-1,12-2 1-15,12 2-1 16,9-8 3-16,10 4 2 0,3-1 3 16,-2 0 1-16,-11 1 2 15,-7-1 2 1,-12-2 2-16,-12-1 0 16,-11-5-32-16,-7 0-58 0,-6-1-236 15,5-5 192-15</inkml:trace>
  <inkml:trace contextRef="#ctx0" brushRef="#br0" timeOffset="-127103.52">16884 6417 1259 0,'-8'8'105'0,"0"10"87"0,-6 0-74 0,-2 17 2 0,0 1-50 0,-6 9-60 16,8 7-5-16,-3 0-3 0,1 1 0 0,8-9 1 16,-1-6 0-16,7-17 2 15,2-9 0-15,0-12 4 16,3-4 3-16,0-18 9 16,4-8 3-16,-1-18 14 15,4-7 4-15,2-17 4 16,7-6 6-16,9-1 10 15,-2 4 6 1,4 21 15-16,1 13 0 0,-10 30-17 16,-1 11-10-16,-4 27-26 15,0 8-12-15,-2 15-9 16,5 4-2-16,-2 9-2 16,-6-5-1-16,2-7-18 0,0-4-29 15,-4-12-75-15,4-5-50 16,-1-7-128-1,-5-9 155-15</inkml:trace>
  <inkml:trace contextRef="#ctx0" brushRef="#br0" timeOffset="-126529.53">16834 6570 1200 0,'-16'7'145'0,"11"2"133"0,8-4-109 0,19-4-34 0,11-1-31 0,2-12-37 0,5-4-17 0,1-6-11 16,-7-2-60 0,12 2-122-16,-7-1-67 0,-1-3-127 15,-3-1 44-15,-5 5 113 16,-3 5 107-16,-5 4 197 16,-6 10 49-16,-8 3 87 15,-4 5-10-15,-4 17-65 16,0-3-28-16,3 14-74 15,2 0-28-15,0 2-29 16,-2 4-12-16,0-1-9 16,2-1-2-16,-3-8-1 15,-1-3-1-15,1-12 1 16,-2-6 1-16,-2-10-1 16,1-7 1-16,-6-10-1 0,1-14 1 15,3-10 8 1,-4-14 2-16,9-1 11 0,6 1 0 15,14 11 2-15,5 9 4 16,3 11-3 0,8 6-3-16,0 9 2 15,1 3-8-15,-3 8-4 16,-4 5-1-16,-15 4-7 0,-17 4 0 16,2 6 3-16,-15-5 1 15,-14 5-1-15,5-2-2 16,-25-4-7-16,9 4-1 15,11-4-7-15,7 1-3 0,18 0-5 16,7 10 1-16,18 4 2 16,9 8 3-16,15-1 7 15,-4-2-14 1,4-3-3-16,4 0-199 0,-7-3 145 16</inkml:trace>
  <inkml:trace contextRef="#ctx0" brushRef="#br0" timeOffset="-121964.41">20569 4955 408 0,'0'4'62'0,"-1"3"64"0,-4-7 0 0,3 0 9 0,-1 0-19 0,0-3-24 0,-3 3-13 0,-2 0-14 16,0 5-7-16,-3-2 5 16,5 5 2-16,-2 0 12 15,8 1 8-15,0-1-9 16,0-3 2-16,11-2-3 16,-2-3-5-16,9-5 2 15,1-4 0-15,1-2-14 16,5 3-2-16,-4-5-4 0,1 2-12 15,0 2-6-15,3 4-3 16,5-1-8-16,5 4 0 16,12 1 5-1,5-1 7-15,3 2 9 16,9-5 8-16,-1 5 2 16,0 5-7-16,1 2-11 15,-7 4-7-15,11-2-14 16,-3 0-5-16,6-2-2 15,4-1-4-15,-7-6 0 16,2 2 0-16,-12-2-2 0,-3 0 2 16,12 0-2-16,-7-5 1 15,9 0 0-15,-3-3-1 16,2 7 0-16,0-6 1 16,1 6-1-16,-1-2 2 15,-9 0-2-15,-3 6-1 0,-8 1-1 16,-1 3-1-1,5 1 0-15,2 4 1 0,2-1 1 16,1 2 0-16,-2-8 1 16,4 1 0-1,1-9 2-15,-2-4 1 0,-4-7 0 16,-5-3 1-16,-10-4-1 16,1-2-1-16,-1 2-6 15,2 2-2-15,8 7-3 16,1 1 0-16,2 6 4 15,-1-1 2-15,1 4-1 16,-8 2 2-16,2 0 0 16,-3 0 0-16,-9 0 1 15,4 2 0-15,-10-4 0 16,-2-1 0-16,2-3 0 0,2-5-1 16,0 1 0-16,8-1 0 15,-2 2-1-15,-3 4-16 0,-7 0-66 31,-6 2-56-31,-20 3-236 0,3-6 214 0</inkml:trace>
  <inkml:trace contextRef="#ctx0" brushRef="#br0" timeOffset="-121398.21">22294 4637 316 0,'1'0'157'16,"4"1"97"-16,-2-1 17 0,-1 0-20 0,1 0-44 0,5 0-22 0,-5 0-45 0,-3 0-18 15,1 2-46 1,6 6-17-16,-6 0-28 0,2 8-15 15,1 6-11-15,-4 8-3 0,-5 3-2 16,-5 5 1 0,-2-1 0-1,9 1-3-15,1-1-72 0,4-3-55 16,-1-12-233 0,-1 0 198-16</inkml:trace>
  <inkml:trace contextRef="#ctx0" brushRef="#br0" timeOffset="-121074.02">22300 4661 733 0,'14'-12'120'0,"0"0"97"0,2 1 4 0,5 5-34 15,-4-4-26-15,-3 1-24 0,5 5-14 0,-6-2-34 0,2 5-16 16,3 2-34 0,-2 4-14-16,4 3-17 15,-4 4-4-15,-2-1-3 16,-1 2 0-16,-7-2 2 16,-4 0 1-16,-6 0 2 15,-5-5 0-15,-4 1-14 16,-1-4-14-16,-6-3-40 15,1-3-33-15,0-5-84 0,1-3-85 16,6 5 145-16</inkml:trace>
  <inkml:trace contextRef="#ctx0" brushRef="#br0" timeOffset="-120148.89">22492 4649 230 0,'2'-1'108'0,"1"-5"90"0,-3 2 0 0,2 3-19 0,-4-1-33 16,0 4-17-16,-7 1-35 15,4 3-4-15,-6-1-5 16,3 3-9-16,2-3-25 15,-2-1-13-15,5 3-22 16,-5-4-5-16,3 3-5 16,-4-1-1-16,-5 3-3 15,-5-2 1-15,-3 4-74 16,-4-7-67-16,6-2 77 16</inkml:trace>
  <inkml:trace contextRef="#ctx0" brushRef="#br0" timeOffset="-119212.6">22309 5091 365 0,'8'3'158'0,"2"-3"167"0,-4 0-47 0,2-5-61 0,-7-1-45 0,-1-3-51 32,-1 1-15-32,-9 2-19 15,4 2-14-15,-10-4-19 16,1 4-7-16,-12-6-16 15,-2 4-6-15,-7 1-16 16,1 4-6-16,5 4-8 16,4 6-3-16,10 13-5 0,3 7 2 15,7-4 2-15,4 2 2 0,5-5 4 16,2-14 1 0,8 1 1-16,-1-7 2 0,9-4 3 15,4-1 2 1,2-11 2-16,3-5 2 15,0 3 9-15,-6 0 6 16,-7 5 12-16,-1 5 0 0,-8 3-10 0,-4 3-5 16,-4 6-15-1,-1 2-3 1,-4 13-1-16,-4-2-2 0,-7 6 1 16,2 6-1-16,-12-1 0 15,-7 5 0-15,6 3-1 16,-1-5 0-16,3 3 0 15,1-1-1-15,8-5-10 16,4-5-7-16,9-11-7 16,3-12 1-16,3 6 9 15,1-10 10-15,11-4 5 16,5 0 3-16,7-10-1 0,9-5 1 0,15-4 1 16,-1-3 0-1,4-4 0 1,-7 1-1-16,-9 2-3 0,-8 6-23 0,-13 2-118 15,2 5 95-15</inkml:trace>
  <inkml:trace contextRef="#ctx0" brushRef="#br0" timeOffset="-108640.17">20558 5946 634 0,'2'1'118'0,"1"6"92"0,-8-4-72 0,-7 2-26 0,-6 1-49 0,-4-3-22 0,3-1-24 0,5 2-5 0,12-4-9 16,2 4 6-16,4-3 20 0,7-1 16 15,11 0 35-15,1 0 10 16,7-1 33-16,7-3 4 0,1 0-6 16,1 0-8-1,2 0-32 1,3-4-16-16,2 5-9 15,6-4-6-15,0 4-13 16,-2 6-1-16,3-1-13 16,-3 3 1-16,8-2 2 0,4 2 3 0,7 1 1 15,5-3-7-15,9 3-8 16,3 1 2-16,-5 2 0 16,-7-1 0-16,-13 5 2 15,-5 1-6-15,-3-3-4 16,7-2-1-16,5-4-5 15,0 0 1 1,7-10 1-16,5 0 0 0,4-4 3 16,6-2-2-16,-16 3-4 15,0-3-1-15,-3 0-1 16,-1 1 0-16,6 7 0 16,3 0 2-16,-9-3 0 15,-3 3 0-15,-6-1 1 16,-12-3-1-16,-8 7 0 15,-5-2 0-15,-6 4-1 16,-4-1 0-16,-7-1-1 16,9 2 1-16,5-2-1 0,5-3 1 15,9-1 0-15,2 1 0 16,-4-3 0 0,4 4-1-16,-6-2 1 15,-1-3 1-15,-1 1-1 16,-3-3 1-16,-2 7-2 0,1-6 0 0,-7 5 0 31,2 0 0-31,-3 1 0 0,0 2 0 16,5-5 0-16,2 5 0 15,-1-1 0 1,-4-4 0-16,-2 5 0 0,-4-6-1 16,-5 6-1-16,0-2 0 15,2-2-1-15,-5 4 0 16,2 0 1-16,3-8 0 15,6 9 0-15,1 1 0 16,-9-2-16-16,0 11-4 0,-9-11-12 16,-6 0-9-16,-1 0 0 0,3 6-14 15,-6-11-59-15,0 4-55 16,-1-4-272-16,2 16 259 16</inkml:trace>
  <inkml:trace contextRef="#ctx0" brushRef="#br0" timeOffset="-104588.5">21404 5518 718 0,'-8'13'100'0,"0"1"131"0,-5 0-65 0,-2 2 11 0,2-2-34 0,8-1-34 0,5-2-10 15,5-1-5-15,6 1-1 0,6 4-30 0,-2-2-15 0,-4 12-24 0,-5 0-10 16,-3 2-12-16,-1 2-8 16,1 1-12-16,-2-5-26 0,4-5-42 15,6 4-15-15,7-22-95 16,0-4-119-16,6-17 189 15</inkml:trace>
  <inkml:trace contextRef="#ctx0" brushRef="#br0" timeOffset="-104360.02">21330 5430 1530 0,'0'8'91'0,"-2"0"37"0,4 0-39 0,-2-8-8 16,3 0-35-16,2-7-35 0,1 1-45 0,6-3-389 0,4 1 296 0</inkml:trace>
  <inkml:trace contextRef="#ctx0" brushRef="#br0" timeOffset="-104122.06">21760 5673 1387 0,'0'22'125'16,"0"6"45"-16,0-1-11 0,5 0-81 0,-5 0-37 0,-9-2-31 0,5 0-2 0,-10 1-54 0,-6 0-44 0,2 0-302 0,-5-4 237 0</inkml:trace>
  <inkml:trace contextRef="#ctx0" brushRef="#br0" timeOffset="-103039.64">22145 5626 316 0,'0'0'113'15,"-4"1"113"1,-1 2-21-16,-8 4-56 16,2-1-9-16,0 0-19 15,6 4-7-15,4-7-11 0,1 2-7 16,3 1-4-16,0-4-3 15,3-2-4-15,-4 1 5 16,-2 1 4-16,-6 7-7 16,1 5-25-16,-5 2-17 15,7 6-33-15,2 7-6 0,1-4-5 16,3 10 0 0,8-9 1-16,-5 1-1 15,4-2 1-15,-4-7 0 16,-6 2 1-16,-6-4 3 0,-5-3-1 15,-4-2 0-15,-2-5-3 16,-7-1-5-16,-2-7-35 16,-1-4-30-1,0-7-115-15,5 1-109 16,17-7 161-16</inkml:trace>
  <inkml:trace contextRef="#ctx0" brushRef="#br0" timeOffset="-102611.45">22047 5512 783 0,'0'-1'132'0,"0"-1"148"0,5 2-41 0,1-2-16 0,-1 1-47 0,2 1-73 0,-4-5-29 0,-5 5-34 0,-1 0-14 16,-5 6-16-16,0 2-5 16,2 2-35-16,3 1-36 15,3-3-333-15,6-8 260 0</inkml:trace>
  <inkml:trace contextRef="#ctx0" brushRef="#br0" timeOffset="-81615.23">13992 16523 642 0,'0'1'152'16,"0"3"116"-16,-3-1-69 0,3-2-31 0,-1 1-54 0,-1 0-20 0,0 2-34 15,-1 1-13-15,3 14-24 0,0 6-10 0,7 11-11 0,-3 10 0 0,9 0-1 0,0-2 0 0,7-5-1 0,-4-4 0 16,0-13 1-16,3 0-1 0,-15-9 1 16,-2-4 1-16,-5-7-1 15,-2-2 0-15,-1-9-1 16,4-6 0-16,-1-10 2 15,3-5 0-15,-5-14 23 16,5 1 16-16,0-4 17 0,8 3 5 0,2 4-10 16,-3 6-14-16,14 9-17 31,-7 6-4-31,13 1-16 16,0 4-2-16,0 3-31 15,6 3-42-15,-8 0-305 0,2 5 243 16</inkml:trace>
  <inkml:trace contextRef="#ctx0" brushRef="#br0" timeOffset="-81149.29">14387 16586 423 0,'-2'-2'128'0,"1"1"140"16,-1 2-28-16,2 9-44 0,0-2-32 0,5 3-49 0,3-2-20 0,4 1-27 0,1-9-11 0,1-1-15 0,0 0-7 0,-3-6-2 0,2 0 2 0,-7-5 2 15,4-2-1-15,-7-3-8 16,-2 2-4-16,-1-3-4 15,-3 1 3-15,-5 3 3 16,0 2 0-16,-9 5 4 16,0 6-3-16,-2 2-2 15,-2 9 3-15,7 4-6 0,-2 9-4 0,8 6-9 16,4 5-4-16,7 3-4 16,0 1 2-16,10 2-3 15,2-5-1-15,3-7 0 31,4-3-3-31,0-11 3 16,2-3 0-16,1-5-3 0,2-9 0 16,1-9-40-16,-1-5-26 0,1-17-79 15,-1-6-62-15,-2-13-208 16,2-2 236 0</inkml:trace>
  <inkml:trace contextRef="#ctx0" brushRef="#br0" timeOffset="-80907.79">14754 16146 862 0,'-3'-13'147'0,"3"6"149"0,-5 2-28 0,5 10-39 0,-1 7-14 0,-6 9-44 0,3 4-21 0,-4 11-55 0,2 4-29 0,-1 10-35 0,4 5-16 0,5 15-12 0,6 5-3 15,4 17 0-15,2 4-33 16,4-1-88-16,2-12-33 0,4-18-94 31,-11-16 3-31,10-27 23 16,4-2-55-16,6-20 184 16</inkml:trace>
  <inkml:trace contextRef="#ctx0" brushRef="#br0" timeOffset="-80717.6">14600 16510 1171 0,'-4'13'90'0,"11"-2"89"0,9-5-37 0,17-6-14 0,9-6-17 0,12-5-54 0,4-5-23 16,-2-1-53-1,-3-4-76-15,7 6 57 0</inkml:trace>
  <inkml:trace contextRef="#ctx0" brushRef="#br0" timeOffset="-70948.75">15002 16657 745 0,'9'-5'133'0,"-4"5"131"0,0 3-4 0,-7 7-21 0,7 7-17 0,-14 1-47 0,1 4-28 0,3-5-72 0,-3-4-24 16,16-6-15-1,6-3-4-15,8-1 2 16,2 3 3-16,4 7-8 16,-1-9 1-16,-2 9 3 15,1 1 1-15,-12 2-4 0,2 11-7 16,-7 1-8-16,-4 1-7 15,-5 7-6 1,-2-3 0-16,-3 2-2 0,-6-1 4 16,-1-2 12-16,-2 3 7 0,-2 1 10 15,-2 3 5-15,1 1-5 16,-2 2-7-16,0 1-7 16,-1 1-6-1,-1-3-4-15,-2 2-2 16,-3-7-4-16,3-1 0 0,-1 1-2 15,3-6 0 1,-5 6 0-16,-4 2 0 0,-3 0-1 16,-7 3 0-16,-4 1 0 15,0 3-1-15,-4-1 0 16,6-3-1-16,-4-3 2 16,5-4-2-16,0-5 2 15,-3-3-2-15,4 0 0 16,-1-4-1-16,2-2-1 15,-4-1 1-15,-7 0 2 16,-7-2 1-16,0 2 0 16,-6-1 1-16,3-7 0 0,2-2 0 15,-2-1 0 1,0 3 0-16,-2-5-1 0,3 2 1 0,-5 3-1 16,1-4-2-1,-3-1 1 1,-6-4-1-16,4-4 0 0,-5-4 1 0,7-9 0 31,3 1 1-31,4-1-1 0,-1-6 1 16,8 1-3-16,-3-4 0 15,-10-1-5-15,-2-4-1 16,-1-5-1-16,2 0 1 0,2 0 5 16,3-3 2-1,7 3 2 1,-1 2 2-16,6-4-1 0,3 4 1 0,4-5-2 15,1 0-2-15,-3-12-4 16,4-1-2-16,-2-12 0 16,2 1 0-16,1-7 3 15,-2 0 2-15,3 4 3 16,3-1 0-16,0 7 0 16,2 4 1-16,0 5-1 15,3 0 0 1,-3 5 0-16,5 0 0 0,2 1 1 15,1 1 0 1,0-1 2-16,-2 7-1 0,-1 0 1 16,-9 7 0-16,0-1-1 15,-1 4 0-15,-3-1-2 16,0 0 1-16,-4 3 1 16,1-3 1-16,-1 2 0 15,4 0-1-15,3 0 0 16,0-1 0-16,2 3-1 15,-1 1 0-15,4-2 0 0,0 5 0 16,3 5 3-16,-5 1-1 16,-1 7 0-16,-5 0-1 15,0 1-2-15,2-4-2 0,2 2-1 16,7-9-1 0,5 1 1-16,0-1 1 0,3 2 1 15,6-2 1-15,-3 7 1 16,2 1 1-1,1 3 0-15,0 3 0 16,-3 2-2-16,5 0 0 16,-3 0 0-16,-2 0 0 15,4 0 0-15,0 0 0 0,-1 2 0 16,-5-1 0 0,-2-1 0-16,-2 2 0 15,-1-2 0-15,6 0 1 0,-2 3 0 16,0 2 1-16,1-5-1 0,-7 0 1 15,-4 2 0-15,-3-2-2 16,-6 0 1-16,-3 0-1 16,-9-2 0-16,-3-3 0 15,3 0 0-15,-1 1-1 16,2-3-2-16,3 1 0 16,10 0 0-16,2 3 0 0,12 1 1 31,9 2 0-31,4-6 0 0,2 1-2 15,9-3 1 1,-2 0 0-16,3-3 3 0,-2 3 2 16,-1 4 2-16,-2 0-1 15,2 4-2-15,-6-3-1 16,1 3-3-16,3 5-2 0,2 1 0 16,3 2 0-1,0 3 0-15,-2-1 1 16,-1 1-7-16,-2-3-17 0,5-7-65 15,0-1-50-15,0-9-205 16,8-9 196-16</inkml:trace>
  <inkml:trace contextRef="#ctx0" brushRef="#br0" timeOffset="-70335.8">9760 15930 952 0,'3'-11'89'0,"-3"0"50"0,0-2-8 0,0 7-51 0,-3-4-10 0,3 9-1 15,-4 1 0-15,1 9-9 0,-5 2 2 16,2 5-11-1,-5 5-3-15,2-1-6 16,-2 1-3-16,-2-7-5 16,-3-5-4-16,0-2-8 15,-1-3-7-15,-8-2-9 0,3 3-3 16,-5 1-4-16,2 3-1 16,4 6-1-16,5-1 0 15,4-5 1-15,4 2 2 16,3-6 0-16,5 3 3 15,5-2 8-15,0 1 4 16,-4-7 6-16,1 1-2 0,6 5-7 16,-4-1-3-1,6 3-6 1,2-2-3-16,4 5-1 0,3 4 0 16,3 4-1-16,2 4 0 0,1 4 1 15,0-2-1-15,4-1-1 16,4-2-1-16,0-5-29 15,3-6-72 1,1-1 65-16</inkml:trace>
  <inkml:trace contextRef="#ctx0" brushRef="#br0" timeOffset="-34947.92">2255 10379 489 0,'-9'9'115'16,"-6"5"106"-16,3 7-26 0,-7 9-51 0,-2 5-30 0,-1 2-42 0,2-3-12 0,10-4-7 0,-2-5 2 0,19-9 7 16,3-7-2-16,17-7-19 15,9-4-4-15,2-9-6 0,9 8-5 16,5-5-11-16,7 6-7 16,18 2-7-1,11 0-1-15,15 0-1 16,1 2-1-1,6 0 0-15,4-1 2 0,19-1 5 16,13 0 3-16,15 0 1 16,5 2-1-16,7 2-5 15,4 1 0-15,-2 5 1 16,-6 1 0-16,-14-8 1 16,1 8 1-16,-13-11-1 15,-9 0 1-15,-25 1 2 16,-14-2 1-16,-8-5 1 15,1-1 1-15,-15-5-87 16,-12-1-225-16,-25-12 190 16</inkml:trace>
  <inkml:trace contextRef="#ctx0" brushRef="#br0" timeOffset="20523.22">20285 5410 329 0,'18'-10'79'0,"-4"2"85"0,-5 0-18 0,-7 7-30 0,3 1-14 0,-10 3-16 16,0 3-7-16,-4 7-1 0,-4-2-6 0,5-2-20 16,3-1-7-16,7-5 6 0,-2-1 6 15,3-2 15-15,5 0 5 16,-6 0-13-16,-2 0-4 16,1 3-7-16,2 2-2 0,-4 3-3 15,-1-2-1 1,-1 4 1-1,-5 2 0-15,5-1-3 16,-5-1-8-16,8 2-7 16,-8-1-4-16,-9 0-1 0,1 2-4 15,-12 1-3-15,6 5-5 16,-2 0-4 0,-3 2 1-16,-4-3 4 15,-4 9 5-15,-1 5-5 0,1-4-1 16,2 10-11-16,3-3-1 15,3-2 2-15,-1 0 1 0,-2-2 0 16,0 1 0 0,-7-5 0-16,-1-2 1 0,-1 2 1 15,-2-2 0-15,-5 0 1 16,1 2 0-16,-6 5-1 16,-4 1-2-16,1 3-1 15,1 4-2-15,5-3 1 16,6 3-1-16,1 2 1 15,1-1 1-15,1 4-3 16,-4-6-1-16,5 0 0 16,-3-1-1-16,-4 0 2 15,-4 0 0-15,-8-5 1 16,2 3 0-16,1 1 0 16,-1-1-1-16,0 2 1 15,-1 3 0-15,6-5-1 16,1 2 1-16,5-7 0 15,-2 1 0-15,0-2-1 0,-1 0 1 16,-4 0-1 0,-9-3 0-16,1-2 0 0,-6 2 0 15,8-2-1-15,5 0 1 0,8-1-1 16,1 1 1 0,9-4 0-16,-3 4 0 0,9-3 1 15,-5-3 0 1,3 1-1-16,-3-1 0 15,-1 3 1-15,1 2-1 16,-6 1 0-16,1 2 0 16,-5-3 1-16,-2 1-1 0,5-2 0 15,-1 3 0-15,5-4 0 16,6 3-1-16,0-1 1 16,3-4 0-16,4 1 1 15,4-2 1-15,3 0 2 16,2-1 1-16,1-3 0 15,2 8 2-15,-11-10 0 16,1 1-2-16,-1-3-1 16,0-9-3-16,8 4-1 15,1 0-1-15,12-1-2 16,-9-3-3-16,10-2 1 16,0 1-1-16,0 2 0 0,3-1 0 0,4 1-15 31,-6-3-19-31,6 0-81 15,-1-9-88-15,5-1 114 0</inkml:trace>
  <inkml:trace contextRef="#ctx0" brushRef="#br0" timeOffset="22988.69">20118 5564 253 0,'2'5'109'0,"-1"-5"68"0,1-6-49 16,-1 1-29-16,6-8-46 15,-1 2-6-15,3-3 0 0,1 3 4 0,-4 0 3 16,2 3 2-16,-5 0 4 0,-3 5 7 16,0-3 16-16,0 4 4 0,0 1 13 31,0 1 1-31,-1-2-11 0,-1 0-4 0,-1-1-24 16,3 3-12-16,0 0-10 15,-2-1 2-15,1 1 5 16,-6-2-1-16,-10 8-7 15,1 1-9-15,-18 5-16 16,-11 6-5-16,-5 1-5 16,-2 3 0-16,3-7 0 15,5 1 0-15,12-6-1 16,13 2-1-16,18-12 0 16,-2 2 1-16,6-1 6 15,3-4-2-15,15-5 7 16,4-1 0-16,6-1-2 15,9-4 2-15,10 2-2 16,-1-7-1-16,2 1 3 16,-2-1-1-16,-12 5-2 15,-5 2 0-15,-8 1-3 16,-9 3 0-16,-5-2-2 16,-2 2-3-16,-3 5-2 0,-1 2-1 15,-8 5 0 1,-11 3 0-16,-24 10 0 15,-12 4 1-15,-15 4-1 0,2 3 0 0,5 1 0 16,6 2-1-16,13-12 0 16,4 2 0-16,14-10 1 15,14-5-2-15,8-6-1 16,1-3-1-16,7-5-1 16,-1-3 1-16,2 3 0 15,1-2 1-15,1 3-1 16,1 0-1-1,7 1-1-15,-3-2-1 0,8-5 2 16,4 2 2-16,10 0 3 16,3 5 0-16,8-2 2 15,1 0 2-15,-10 4 2 16,-4 0 2-16,-17-2 3 16,-7 1 1-16,-10-4-2 15,3 1-2-15,-2-5-5 16,-3-2-3-16,11-1-1 15,2 0-1-15,4 3 0 16,7 2 0-16,1 5 1 0,-5-2 1 16,-9 7 4-16,-7 1 4 15,-3 0 10-15,1 0 6 16,-2 4 9-16,-3 3 2 16,-5-4-2-1,1 0-6-15,-5-3-8 16,5 2-5-16,6-1-9 15,-4 5-2-15,2 7-2 16,1 3-1-16,-1 9 0 0,2 3-1 0,-7 18-1 31,5 0 1-31,-12 8-1 0,0-7 1 16,-4-8 1-16,3-7 0 16,3-5 0-16,5-4 0 0,1-10 0 15,-3-2 0-15,5-8-1 16,-3 0-8-1,8-3-4-15,0 0-1 0,4-3-1 16,0-8 7-16,4 0 4 16,2-2 1-16,-6-4 3 15,9 1 2-15,-3-12 0 0,4-2 0 0,-3-9 1 16,1-1-2 0,3 1 2-1,-1-5-1-15,0 4 0 0,-5 2 0 0,6 10-2 31,-4 4 0-31,-3 13 0 16,-7 10-2-16,2 1 0 16,-6 9 0-16,-2 13 3 15,-1 5 2-15,-5 11 1 16,2 1-1-16,-4-1-3 16,-3 1 0-16,2 6 0 15,-8-8-1-15,0-3-1 16,9 2 0-16,-3-20-2 0,10-5-5 15,3 1-7-15,0-12-2 0,-2-12 1 16,5 2 4-16,0-15 0 31,8-3-6-31,-5-13-23 0,2-4-9 0,4 1-8 16,-1 3 5-16,-3 11 12 16,3 7 4-16,-3 13 13 15,-4 4 7-15,-1 3 11 0,-3 0 8 16,-3 1 6-1,4 2 0-15,2-3 6 16,5-3 4-16,0 2 10 16,-4-2 6-16,4 3 6 15,1 0 1-15,-6-2 4 16,2 5-2-16,-13 0-6 16,-5 0-5-16,-11 5-14 15,-11 0-5-15,-1 4-7 16,-12-1-1-16,1 4-4 15,-2 0 0-15,1 3-1 16,-1 1-3-16,7 0 0 16,3-2 1-16,13-3 1 15,0 2 2-15,21-10-4 0,5-2 1 16,9-1 0-16,13-1 0 16,5-2 3-16,3-4 1 15,4-2 0 1,6-4 1-16,-3-6-2 15,9 4 1-15,1 0-1 16,7 1 1-16,9-3 1 16,-1 3-1-16,-6 1 10 0,-1 2 3 15,-22 5 10-15,-7 4 2 16,-10 1-1-16,-13 1-3 16,0 6 3-16,-3 6-4 15,-16 11 0-15,12 5 0 16,-15 8-12-16,5 0-2 0,3-1-4 15,-5 1-2 1,13 1 0-16,-1-3 0 0,7 0-1 16,-1-5-1-16,1-6-7 15,0-5-13-15,0-6-39 0,0-11-44 16,-3-2-153-16,3-11-192 16,0-11 251-16</inkml:trace>
  <inkml:trace contextRef="#ctx0" brushRef="#br0" timeOffset="24368.73">15799 7682 368 0,'4'-3'137'0,"1"0"100"16,-2-10-28-16,-1-4-15 0,-2-1-35 0,0 1-15 0,-5 0-9 0,-4 4-3 0,-6 4-1 16,-8-2 0-1,-7 4-10-15,-5 4-9 0,-8 5-25 16,1 6-14-16,2 6-31 16,-1 3-13-16,0 8-20 15,4 2-4-15,11 16-5 16,6-2 0-1,13 14 0-15,7 7 0 16,4 2 1-16,7 9-1 16,0-7 1-16,0 3-1 15,-6 1 6-15,-2-4-27 16,-3-6-57-16,-5 1-42 16,-6-9-154-16,-3-6-109 0,1-2 215 15</inkml:trace>
  <inkml:trace contextRef="#ctx0" brushRef="#br0" timeOffset="24583.16">15166 8203 1178 0,'17'-16'175'0,"5"-2"110"0,4 7-28 0,2 3-23 0,7 1-77 0,-1-3-43 15,11 1-70-15,-3-9-19 0,2-1-18 16,1 7-3-16,-8-9-58 16,-7 6-43-16,0 7-153 15,-12-2-139-15,4 15 217 16</inkml:trace>
  <inkml:trace contextRef="#ctx0" brushRef="#br0" timeOffset="24872.51">15742 8116 1174 0,'0'22'120'0,"1"5"79"0,-1-2-42 0,0 5-63 0,0 5-37 0,4 2-42 15,0 1-9-15,6-8-3 16,1-1 0-16,-5-12 8 16,2-4 15-16,-3-12 48 15,-5-6 16-15,-5-12 13 0,-3-10-4 16,2-14-25-16,-1-4-14 31,7-9-3-31,10 3-8 0,10 4-21 16,7 5 3-16,2 12-17 15,-3 3-5-15,-2 13-8 16,-2 3-14-16,-6 11-58 16,8 1-44-16,1 12-143 15,-1-1-142-15,-2 12 225 16</inkml:trace>
  <inkml:trace contextRef="#ctx0" brushRef="#br0" timeOffset="25888.19">16286 8201 962 0,'-1'-11'184'0,"-3"-3"147"0,4-5-98 0,-8 0-3 0,4 0-67 0,-7 0-28 15,-8-1-39-15,0 1-22 16,-8 6-29-16,-3 7-14 16,-2 12-23-16,3 7-7 0,-3 17-9 15,2 4-17 1,5 12-20-16,3 3-8 16,11 0-10-16,9-7 15 0,15-9 19 15,9-7 12-15,1-17 16 16,7-6 3-16,8-15 10 15,0-9 6-15,6-10 15 16,-3-4 11-16,-11-3 14 16,0 2 2-16,-11 4-10 15,-8 5-13-15,-6 10-22 16,-5 14-7-16,0-2-11 0,-3 18-1 16,-7 7-7-16,9 9-4 15,-6 1 2-15,7-2 0 0,8-4 5 16,-5-8 5-16,10-7 3 31,-3-7 1-31,5-4 4 16,4-6 0-16,-1-8 2 15,7-1 0-15,0-4-1 16,0 3-1-16,-6 0-1 0,2 6-2 16,-10 10-2-1,-2 4-2-15,-7 13-3 0,-2 3-13 0,-10 13-26 16,6 7-19-16,-4 5-39 15,0-4 5-15,5-14 30 16,1-9 22-16,2-14 50 16,5-12 20-16,6-9 20 15,0-6 4-15,5-6 5 16,3 1-10-16,1 1-18 16,4 2-8-16,-2 10-12 15,2 3-4-15,-9 11-3 0,0 3-2 16,-4 8-2-1,-7-2-1-15,3 3 3 16,-6 1 1-16,7-9 2 16,0-1 0-16,3-8 1 15,10-4 0-15,1-5 3 16,6-6 1-16,2 6 1 16,-3-2 2-16,8 7 1 15,-12 5-2-15,-5 3-2 16,1 8-3-16,-4 10-2 15,-5 5-5-15,6 3 1 16,1 1 1-16,7-9 0 16,4-5 4-16,10-12 2 0,-3-5 2 15,-4-11 16 1,5 0 6-16,-1-6 17 0,-5 0 12 16,-13 1 15-16,-6 2 6 0,-17 8-1 15,-13 1-7-15,-8 13-26 16,-1 2-16-1,-5 17-21 1,6 9-8-16,7 13-6 0,2 14-1 16,17-3 2-16,8-4 1 15,14-9-2-15,7-9-2 16,15-17-16-16,4-10-28 0,7-8-65 16,1-7-45-16,-4-9-88 15,-1-4 129 1</inkml:trace>
  <inkml:trace contextRef="#ctx0" brushRef="#br0" timeOffset="26368.74">18028 8039 1397 0,'0'-2'99'0,"-2"2"40"0,-6 6 10 0,4 16 4 15,-4 10-44-15,3 21-55 0,-1 12-17 0,2 25-27 0,-7 13-20 0,0 1-87 16,0 1-53-16,2-18-80 16,-1-13-57-16,9-23 167 15</inkml:trace>
  <inkml:trace contextRef="#ctx0" brushRef="#br0" timeOffset="26618">17988 8395 693 0,'5'-90'182'0,"12"19"222"0,5 14-105 0,5 23-50 0,2 10-31 0,-4 14-62 0,0 4-33 0,8 6-59 15,7 0-16-15,-1 3-12 16,7 4-13-16,-18-3-6 15,-7 4-3 1,-12 5-7-16,-12-2-2 16,-11 5-5-16,-10 1-5 0,-23 5-20 15,-5 3-15 1,-11-1-55-16,-2-4-33 16,15-8-111-16,10-6-87 15,23-12 183-15</inkml:trace>
  <inkml:trace contextRef="#ctx0" brushRef="#br0" timeOffset="26886.81">18567 7494 1343 0,'16'-7'193'0,"-3"-1"154"0,-10 12-127 0,2 7-18 0,-9 12-77 0,4 11-38 0,-1 15-39 0,-1 9-13 15,2 21-19-15,0-1-8 16,3 5-6-16,-3 1-2 16,4-13-14-1,-1-3-7-15,1-12-23 16,6-10-15-16,-2-18-28 0,0-7-21 16,3-16-36-1,1-10-8-15,4-16-88 16,3-9-69-16,-2-7 179 0</inkml:trace>
  <inkml:trace contextRef="#ctx0" brushRef="#br0" timeOffset="27086.9">18387 7834 1093 0,'-11'0'157'0,"4"3"131"16,19-5-98-16,1-6-8 0,21-1-60 0,6-5-23 0,-2-4-57 0,14 6-17 15,-14-10-64 1,0 3-50-16,-8 1-178 16,-4 2-238-16,0 13 291 15</inkml:trace>
  <inkml:trace contextRef="#ctx0" brushRef="#br0" timeOffset="27315.58">18862 7860 864 0,'7'29'112'0,"-1"7"80"0,0-3-82 0,4-3-22 0,10 11-41 0,-9-11-14 15,0-13-11-15,-1 4 7 0,-7-15 33 0,-2 2 18 0,-1-8 46 0,5-2 14 16,-10-16-12-16,1 0-11 0,-7-15-39 16,-3-6-21-1,2 7-27-15,9-4-11 0,3 14-11 16,5 9-8-16,16 4-6 15,4 6-1 1,10 6-5-16,-1 0-20 16,10-3-90-16,1-5-81 15,15-3 100-15</inkml:trace>
  <inkml:trace contextRef="#ctx0" brushRef="#br0" timeOffset="36100.4">20438 6040 138 0,'2'-1'38'0,"-2"-1"49"0,0 2 24 0,5-1 16 0,4 1 33 15,5 1 4-15,-1-1-26 0,-2 0-9 0,-5 0-14 0,-4 0-4 0,-2 0-9 0,-3 7-10 0,-7-4-18 16,1 1-12-16,-1 4-21 0,1 0-7 15,6 5-9-15,3-2-1 16,0 3 5 0,1 5 7-16,4 6 7 0,-5 7-2 15,0 12-10-15,-6 6-9 16,-10 7-13 0,-5 9-4-16,-5-3 0 0,-1 2-1 15,-2-3 0-15,4-6-1 16,3 1 0-16,6-3 0 15,5 3-2-15,8 1 1 16,-2 5-1-16,1 2-1 16,-7 7 0-16,-4-2 2 0,-10 4-1 15,-2-3 0-15,-11-2 1 16,1-3-1-16,2 2 0 16,3 5 1-16,1 1-1 0,4-5 0 15,10-1 0-15,1-5 1 16,5-5 0-1,0-6 1-15,-2-9 2 16,-1-2 0-16,-2-2 0 16,-6 2 0-16,-5 0-1 0,0 0 1 0,-4 8 3 15,2 5 5-15,3 9 0 32,-1 0 5-32,5-1 4 15,3-7 3-15,-3-2 8 16,7 3-5-16,-3-4-7 15,-1-2-7-15,-2 1-5 16,-10-4 0-16,1 7-9 0,1 2 0 0,-1 0-3 16,7-4 0-1,-1-4 9-15,-1 0 1 16,6-4 0-16,-5 2 0 16,8 3 2-16,2-1 1 15,0 4 2-15,-7-4-1 0,4 4-11 16,-5-2-1-1,-2 2-2-15,9-1-1 0,-4-7 5 16,4-3 1-16,4-9-2 16,-1-9-6-16,5-15-42 15,4-8-42 1,-5-16-192-16,16-14 165 0</inkml:trace>
  <inkml:trace contextRef="#ctx0" brushRef="#br0" timeOffset="36966.09">20370 6080 421 0,'-4'8'159'16,"-3"-4"119"-16,1 1-63 0,5-5-15 15,1 0-67-15,3-1-24 0,0-3-49 0,-5 4-24 16,-1 5-18-16,-2 0 5 0,1 6 9 16,-3 5 3-1,-4 7 0-15,-1 6-7 16,-12 7-13-16,-1 3-1 0,-12 7-8 15,-4-6-2-15,2-3 1 16,9-7 1 0,10-14 2-16,7-6 5 0,11-13 15 15,4-7 3 1,9-6-1-16,3-4-3 0,10-5-15 16,-1-4-3-16,3 1 3 15,1-1 3-15,-1-1 0 16,6 2 1-16,-5-2-1 15,7 0-1-15,-5 3 5 16,-10 2-4-16,4 6 2 0,-13 3-2 16,3 5 7-16,-1 5 5 15,-4 4 1 1,2 2-1-16,-7 2-10 16,8 3-4-16,-11-5-9 15,-2 1-5-15,7 12-6 16,-2 1 0-16,16 16 0 15,-3 5 4-15,4 12 2 16,-2 2 1-16,-4 0 0 0,0-2-1 16,-3-7-22-16,-2-6-29 15,-5-13-110-15,-1-2-157 16,5 0 179-16</inkml:trace>
  <inkml:trace contextRef="#ctx0" brushRef="#br0" timeOffset="39879.4">16307 9862 342 0,'-4'9'121'16,"1"5"68"-16,-1 5 43 0,-4-8 22 0,5 3-39 0,-9-6-17 0,11 3-34 31,-5 5-20-31,-2-6-33 16,6 2-15-16,-22-10-40 15,1 1-13-15,-13 0-18 0,-10 0-9 16,3 3-6-16,1-6-2 16,12 15-3-16,0 2-4 15,12-3-1-15,7 11-1 16,14-7 3-16,8 2 4 16,15-4 3-16,8 1 1 0,18 1-1 15,-7-4-2-15,5 0 0 16,-4 0-1-16,-24 5-6 15,-3 3 4-15,-22 7 11 16,-13 1 1-16,-25 3 5 16,-10 3-3-16,-4 0-13 15,-2 1 0-15,10-11-13 16,6-7-17-16,14-12-75 16,7-7-55-16,17-19-124 15,4-11-131-15,12-21 233 16</inkml:trace>
  <inkml:trace contextRef="#ctx0" brushRef="#br0" timeOffset="40081.98">16419 9639 1311 0,'22'-23'158'0,"-5"8"138"0,-1 4-53 0,-11 22-54 0,4 10-31 0,-6 23-45 0,0 8-14 0,2 11-26 16,-5 8-19-16,3 6-30 15,4 5-13 1,0-3-9 0,3-3-12-16,-2-13-73 0,1-8-68 15,2-6-208-15,-1-11 194 16</inkml:trace>
  <inkml:trace contextRef="#ctx0" brushRef="#br0" timeOffset="40266.09">16376 10108 1695 0,'14'-18'94'0,"8"1"70"0,4-4-33 0,7-1 5 0,8 2-25 16,3-2-52-16,6 4-22 0,-5 9-44 15,0 3-54-15,-5 6-207 16,5 6 167-16</inkml:trace>
  <inkml:trace contextRef="#ctx0" brushRef="#br0" timeOffset="40660.39">17081 10190 1658 0,'-11'-21'134'0,"-3"2"115"0,-2-4-36 0,-9-3-87 0,6 7-47 0,-11 2-41 0,-6 9-14 0,-7 16-18 15,-14 9-1-15,8 28-25 16,2 8-21-16,17 10-39 16,11-4-3-16,22-11 16 0,16-8 20 15,18-21 44-15,10-8 4 16,10-17 8-16,-4-9 9 15,-1-11 18-15,-6-1 11 16,-14-10 17-16,-4 3-1 0,-9 7-7 16,-11 8-10-16,-5 17-19 15,2-4-10 1,-5 28-11-16,0 7-3 0,-3 16-2 16,-2-1-10-16,2 4-45 15,4-9-33-15,9-10-93 16,-1-7-48-1,9-18-102-15,4-4-163 16,1-23 292-16</inkml:trace>
  <inkml:trace contextRef="#ctx0" brushRef="#br0" timeOffset="40897.63">17427 10152 854 0,'3'-10'186'0,"3"7"239"0,-4 3-198 0,-7 5 14 0,-4 9-35 0,-14 3-33 0,-5 5-74 0,-8 12-25 16,-4 3-41-16,4 9-13 16,9 1-15-16,8 1-5 15,24 1-7-15,8-13-3 0,13-5 0 16,9-5-14-16,5-22-18 31,2 4-22-31,9-14-92 16,-1-7-21-16,1-13-159 0,-1-6-199 15,-6-18 327-15</inkml:trace>
  <inkml:trace contextRef="#ctx0" brushRef="#br0" timeOffset="41115.99">17813 9825 963 0,'-9'-75'182'0,"-2"18"229"0,-2 16-98 0,-3 33-78 0,8 16-40 0,1 23-80 16,-5 4-34-16,11 22-23 15,-9 6-10-15,-2 8-24 16,10 14-11-16,-2-3-10 16,2 0 1-16,2-3-31 15,-6-8-36-15,7-8-152 16,4-11-28-16,0-17-150 16,7-13 181-16</inkml:trace>
  <inkml:trace contextRef="#ctx0" brushRef="#br0" timeOffset="41346.9">17944 10086 1392 0,'-27'14'122'0,"-9"0"87"0,-3 6-28 0,-2 4-24 0,1-2-38 0,12 8-59 0,4-3-23 0,13 4-30 0,11 3-7 16,16 3-5-16,7 0-1 16,12-4-1-16,3-3 2 15,3-11-44-15,8-8-41 16,-5-11-197-16,5-8 164 0</inkml:trace>
  <inkml:trace contextRef="#ctx0" brushRef="#br0" timeOffset="41822.6">18558 10276 998 0,'17'-8'115'15,"-1"2"122"-15,1 9-27 0,-4 19-11 0,0 15-45 0,-7 30-78 0,-1 11-34 0,-5 7-42 0,-5 0-39 16,0-9-110-16,4-10-56 0,1-11-218 16,1-4 226-16</inkml:trace>
  <inkml:trace contextRef="#ctx0" brushRef="#br0" timeOffset="42047.04">18581 10552 1379 0,'24'-60'126'0,"1"8"87"0,5 8 2 0,5 17-24 0,-3 4-35 0,5 13-62 0,-3 7-23 0,-6 13-39 16,-1 2-9-16,-15 7-7 0,-1 3-6 16,-18 5 1-1,-9 1 1-15,-11 9-30 16,-8 0-20-16,-3 4-60 15,-1 0-53-15,7-6-156 0,6-6 173 16</inkml:trace>
  <inkml:trace contextRef="#ctx0" brushRef="#br0" timeOffset="42313.32">19178 10049 1030 0,'8'-12'169'0,"3"1"281"0,-5 9-246 0,2 8-10 0,-6 7-16 0,-4 7-60 16,2 6-33-16,-8 12-47 0,5 12-13 0,1 21-18 16,2 11-5-16,2 9-4 15,1 1 5 1,5-9-28-16,3-7-9 0,3-14-36 15,0-13-20-15,8-21-10 16,2-8-11-16,3-18-56 16,1-11-90-16,-2-17 150 15</inkml:trace>
  <inkml:trace contextRef="#ctx0" brushRef="#br0" timeOffset="42516.76">19134 10439 1170 0,'-4'11'164'0,"4"0"193"16,10-13-211-16,6-6 20 0,3-6-45 0,4-3-27 0,3-5-49 0,0 0-18 0,-4 1-79 0,5-2-64 15,-1 4-215-15,0 4 181 16</inkml:trace>
  <inkml:trace contextRef="#ctx0" brushRef="#br0" timeOffset="42779.85">19503 10333 808 0,'0'22'154'0,"0"-1"133"0,0 7-84 0,0 4-83 0,5 4-32 0,2 3-25 16,1 1-17-16,7-1-25 15,-8-3-7-15,6-6-8 16,1-3-1-16,-3-6 21 15,-6-7 9-15,0-13 37 16,-12-4 19-16,0-14 22 16,-3-2 7-16,-4-17-15 15,4-2-13-15,10-5-33 16,10-2-19-16,17 13-23 16,4-1-8-16,4 6-11 15,1 5-3-15,5 3-22 16,-3 2-43-16,14-5 152 0,0-2-89 15</inkml:trace>
  <inkml:trace contextRef="#ctx1" brushRef="#br0">19948 10280 0</inkml:trace>
  <inkml:trace contextRef="#ctx0" brushRef="#br0" timeOffset="90288.24">14653 7770 161 0,'8'-17'82'16,"0"-2"71"-16,2 2 4 0,-6 3-9 0,4 6 1 0,-5 1 26 0,5 3 4 0,-3 4-7 0,4 0-3 0,-4 4-1 0,0 0 0 0,0 5-13 0,-4-1-19 15,-7 5-43-15,0 5-20 16,-10 3-25-16,-5 4-9 15,-9 7-15-15,-6 1-6 0,-7 13-11 16,-4 6-2-16,-5 11-2 16,-6 3-2-1,2 6 1 1,-5-2 0-16,3-1-1 16,5-7 0-16,6-7-1 15,11-11 0-15,14-8 0 0,8-9-2 16,12-11-4-16,8-7-21 15,10-13-99-15,1-18-76 16,18-13 100-16</inkml:trace>
  <inkml:trace contextRef="#ctx0" brushRef="#br0" timeOffset="90676.03">14193 7638 747 0,'-8'2'181'15,"5"1"190"-15,3 3-80 0,0-1-61 0,0 4-29 0,1 10-45 0,2 5-34 0,5 18-53 0,3 7-21 0,7 11-27 0,7 8-7 0,19 5-9 0,2 2-4 0,14 9 0 0,4 4-1 16,4 5-48-16,11 2-63 0,11-5-228 0,6-2 194 0</inkml:trace>
  <inkml:trace contextRef="#ctx0" brushRef="#br0" timeOffset="165765.46">18264 15394 388 0,'7'0'115'16,"-3"-3"104"-16,1-2-24 0,3-5 0 0,2 9-8 0,-6-1-18 0,-2 4-55 0,-2 1-33 0,-6 8-32 16,-15-5-8-16,-6 4 4 15,-9-2-4-15,-7-8-13 0,1 0-5 16,-4-5-12 0,5-1-1-16,13-1-4 15,5 4-3-15,12 13-4 16,8 12-1-16,2 0-1 15,1 14 0-15,3 4 0 16,3-6 2-16,10 2-1 16,1-12 1-16,10-13 1 15,3-8 5-15,3-15 24 16,5-7 17-16,-8-13 32 0,5 7 5 16,-7-13 1-1,-6-6-10-15,-4 0-18 0,-9 1-7 0,-7 13-22 16,-2 18-5-1,-5 21-15-15,-3 16-2 0,-5 23-4 32,4 7-1-32,-1 10-1 0,1-1-1 0,9-4-5 15,3-9-23-15,19-20-51 16,5-7-44-16,11-13-140 16,0-8-111-16,12-5 206 15</inkml:trace>
  <inkml:trace contextRef="#ctx0" brushRef="#br0" timeOffset="166208.72">18835 15600 1025 0,'0'-28'143'0,"-6"-10"129"0,1-4-65 0,-6 1-49 0,-4-2-28 0,-4 15-40 0,0 9-10 0,-6 20-28 0,-2 17-12 0,-6 21-20 0,3 10-11 0,1 12-9 0,4 2-2 0,9-4-3 0,11-4 0 0,13-16 0 0,5-12 0 0,9-20 3 0,5-9 2 0,3-20 1 0,1-6 3 0,1-15 4 0,-4-6 11 0,-4-6 23 0,-8-8 14 0,-7-13 17 0,-10-8-1 0,-12-9-11 0,-7 0-9 0,-3 7-19 0,6 8-9 0,4 26-7 0,6 13 0 0,7 26-2 0,0 13 0 0,7 26-8 0,-2 11-4 0,6 28-3 0,2 12 0 0,-1 23-1 0,4 4-1 0,5 1-30 0,4-2-36 0,2-19-61 0,3-17-32 0,5-16-32 0,13-13-119 0,-11-23-19 0,-3-5-103 15,4-23 193-15</inkml:trace>
  <inkml:trace contextRef="#ctx0" brushRef="#br0" timeOffset="166659.35">19272 15534 493 0,'4'-11'201'0,"-4"5"222"0,0-1-62 0,-8 6-79 0,-5-1-51 0,-6-2-69 0,-4-4-26 15,-4-2-44-15,-2 2-19 16,2 7-34-16,2 1-14 0,3 17-17 16,2 7-6-16,5 15-5 15,4 9-4-15,11-3-2 16,10 4 0-1,12-11 3-15,0-6 1 16,6-15 1-16,1-11 2 0,1-11 1 16,3-9 1-16,-6-11 2 15,-5-10 1-15,-6-14 1 16,-4-3 1-16,-2-14 0 16,-7-8 2-1,-5-14 0-15,-6-7 2 0,-7-3 8 16,0 5 3-16,1 24 0 15,3 9 5-15,3 30-1 16,8 25-2-16,-4 1-5 16,4 29-6-16,0 24-9 15,3 15-2-15,8 20 0 16,0 12-2-16,1 5-6 16,3-6-24-16,5-16-32 15,1-13-30-15,7-22-69 16,5-11-22-16,3-16-89 15,4-10-144-15,-13-14 251 16</inkml:trace>
  <inkml:trace contextRef="#ctx0" brushRef="#br0" timeOffset="167175.24">19683 15305 827 0,'3'-15'154'0,"-3"0"102"0,5 0-13 0,-4 4-3 0,4 9-45 16,0 2-28-16,-7 13-59 15,-3 12-31-15,-4 16-44 16,-4 9-13-16,13 6-17 16,2 0-3-16,10-13-2 15,6-4 0-15,4-13-1 16,3-4-1-16,-1-16-12 15,1-6-21-15,-6-14-98 0,0-8-86 16,-7-18 115 0</inkml:trace>
  <inkml:trace contextRef="#ctx0" brushRef="#br0" timeOffset="167321.29">19623 15017 1543 0,'-22'0'137'0,"6"3"58"0,3 0-57 16,12 2-98-16,1-4-28 0,4-1-33 0,11-1-52 0,2-7 45 0</inkml:trace>
  <inkml:trace contextRef="#ctx0" brushRef="#br0" timeOffset="167991.56">21120 15118 1184 0,'-2'-2'156'0,"-1"-1"101"0,-13 0-56 0,1 1-17 0,-9-1-48 16,-5 2-22-16,-5-4-43 0,-6 2-19 15,-12 1-26 1,0 2-10-16,6 6-16 16,12 5-5-1,15 10-6-15,13 4-2 0,13 7 0 16,14 1 1-16,22-2 4 16,10 1 3-16,7-5 5 15,3 1 3-15,-11-6 1 16,-9-1 2-16,-13 1 1 15,-13 0 2-15,-17 3 2 16,-1-1 1-16,-17-2-1 16,-10 2-1-16,-7-6-5 0,-11-5 0 15,-9-11-40-15,-3-2-22 0,-5-8-48 16,7-3-39-16,15-5-69 16,5-3-81-16,24-22 163 15</inkml:trace>
  <inkml:trace contextRef="#ctx0" brushRef="#br0" timeOffset="168236.48">20984 14722 1399 0,'3'-22'151'16,"0"9"116"-16,-3 9-35 0,0 11-89 0,-4 11-31 0,4 20-46 0,-3 3-9 0,3 22-13 15,-4 11-8-15,0 17-21 0,4 10-9 16,3 11-5 0,0 3-10-16,0-4-89 15,0-10-52-15,5-21-191 16,0-15 173-16</inkml:trace>
  <inkml:trace contextRef="#ctx0" brushRef="#br0" timeOffset="168552.04">21342 14889 1285 0,'13'13'141'15,"0"4"95"-15,-4 13-84 0,-6 2-12 0,-3 9-33 0,0 6-13 0,0 8-29 0,2 3-16 0,4 9-24 16,-1 7-7-16,-2-3-11 0,3 0-3 16,-4-8-2-16,-1-10 1 15,1-15-1-15,3-5 0 16,6-14-3-16,3-6-1 16,8-15-2-16,3-9 0 0,13-15 4 15,0-9-19-15,0-8-53 16,-8-7-41-16,-10-10-124 31,-7 1-113-31,-11-10 199 16</inkml:trace>
  <inkml:trace contextRef="#ctx0" brushRef="#br0" timeOffset="168724.7">21270 15222 1084 0,'-10'25'163'0,"2"-6"130"0,21-10-109 0,7-4-30 0,17-10-39 15,10-6-10-15,15-12-54 16,1-4-19-16,1-5-28 16,-8-2-38-1,-7-1-156-15,-8 2-208 0,-2 6 213 16</inkml:trace>
  <inkml:trace contextRef="#ctx0" brushRef="#br0" timeOffset="168917.86">21920 14780 1065 0,'0'13'193'0,"0"4"206"0,-2 23-215 0,1 4-15 0,-6 25-71 16,1 7-29-16,-5 8-38 15,1 2-11-15,-1-4-8 16,7-8-25-16,4-12-122 15,0-13-26-15,22-19 60 16</inkml:trace>
  <inkml:trace contextRef="#ctx0" brushRef="#br0" timeOffset="169101.33">22199 15684 1574 0,'-6'0'66'0,"20"6"-10"16,-2 12 38-16,-7 1-55 0,-10 4-83 0,-14 10 22 0</inkml:trace>
  <inkml:trace contextRef="#ctx0" brushRef="#br0" timeOffset="170574.21">23021 15111 803 0,'14'-1'191'15,"-1"-2"209"-15,-7 1-218 16,-3 1-13-16,-9-3-46 0,-8 4-14 16,-10 0-26-1,-12 4-20-15,-16 2-33 0,-4 7-13 16,-4 9-16-16,13 4-5 15,14 9-6-15,14-2-2 16,16 2-3-16,12 0 1 16,21-7 8-16,14-1 6 0,13-5 16 15,8-6 9-15,0-4 8 16,-7-2 1-16,-20-6-4 16,-10 1-4-16,-18 3-2 15,-10 5-1-15,-19 2-6 16,-11 6-13-16,-24-1-33 15,-10 1-19 1,-11-2-44-16,3-3-18 16,20-13-60-16,8-5-65 15,15-12 136-15</inkml:trace>
  <inkml:trace contextRef="#ctx0" brushRef="#br0" timeOffset="170835.69">22915 14779 1040 0,'36'-21'154'0,"-2"-2"134"0,-6 8-77 0,-8 11-52 0,-7 4-22 0,-10 12-17 0,-3 10-8 16,-12 16-24-1,-4 11-18-15,-6 14-32 0,4 7-13 0,7 15-20 16,8 5-5-16,8 12-2 31,9 1 7-31,5 4-89 16,-3-3-86-16,4-8 98 0</inkml:trace>
  <inkml:trace contextRef="#ctx0" brushRef="#br0" timeOffset="172235.62">23598 15029 731 0,'-1'0'84'0,"-6"0"70"0,1 0 0 16,-2 0-2-16,3-3-1 0,-2-1-10 0,2 2-14 0,-6-1-30 0,-3 3-13 0,-10-2-26 16,-1 1-10-16,-1 2-25 15,-2 4-13-15,1 9-9 16,2 7-3-16,3-1-2 0,-3 5-1 31,10 5-2-31,11-3 0 16,8-2 1-16,14 1 3 0,13-7 6 15,1 0 5 1,9-1 10-16,1 3 3 0,-1 3 8 16,-6-2 8-16,-10 1 0 15,-10 1-1-15,-22 0-4 16,-8 1-9-16,-22 2-8 15,-4-2-5-15,-11 0-27 16,-6-3-23-16,7-8-44 0,4-6-22 16,11-3-67-1,9-8-62-15,13-5 136 0</inkml:trace>
  <inkml:trace contextRef="#ctx0" brushRef="#br0" timeOffset="172524.37">23734 15212 1015 0,'19'22'108'0,"-5"-1"51"0,-3 9-49 0,-6 1-23 15,-4 7-47-15,-1 0-17 0,4 0-13 0,-3-3-10 0,5-15 25 16,4-2 9-1,4-17 31-15,2-4 25 0,3-16 7 16,-2 0 10 0,-1-16 16-16,-3-1 2 0,-6-6-5 15,-7-7-7-15,-12 1-29 16,-9 3-21-16,-7 5-28 16,1 7-15-1,0 22-38-15,2 13-27 0,-2 26-95 0,-1 7-60 16,4 17-366-16,8 0 335 15</inkml:trace>
  <inkml:trace contextRef="#ctx0" brushRef="#br0" timeOffset="172790.22">24007 15638 1118 0,'1'8'123'0,"4"2"119"0,5 2-66 0,2 4-22 0,1 1-32 0,-2 5-44 0,0 4-15 0,-10 0-29 16,-1 3-7-16,-14 2-62 15,-8-2-50-15,-6-2-124 16,-4-2-120-16,7-11 177 15</inkml:trace>
  <inkml:trace contextRef="#ctx0" brushRef="#br0" timeOffset="173981.59">24605 14949 1031 0,'0'0'124'0,"1"0"116"0,-1 0-3 0,0 5-26 0,0 0-12 0,-1 1-45 0,2 6-29 0,-1-1-42 0,3 2-17 0,-3 6-31 31,-3 3-12-31,-6 10-15 16,-4 5-8-16,-10 11 2 16,-14 4-2-16,3 11-15 15,0-2-1-15,3-10 0 16,17-4-1-16,7-25 10 15,9 2-1-15,15-8-1 16,2-7 2-16,22 5 5 0,0-3 0 16,0-7-1-16,10 0-2 0,-10-5-80 15,-5-7-49-15,0-3-246 16,-10-2 206-16</inkml:trace>
  <inkml:trace contextRef="#ctx0" brushRef="#br0" timeOffset="174208.32">24770 15234 1675 0,'4'5'177'0,"-4"11"136"0,-2 8-93 0,-9 18-79 15,-5 4-45-15,-1 8-57 0,-5 2-13 0,7 7-20 0,3 4-6 0,7 0-4 16,5 6-28-16,6-4-113 16,10 4 7-16,3-18 44 15</inkml:trace>
  <inkml:trace contextRef="#ctx0" brushRef="#br0" timeOffset="-121547.3">7904 7182 1321 0,'-6'7'94'0,"-2"4"57"0,-6 6-6 0,-3-1-44 0,1 1-9 16,3-8-28-16,8-10-11 0,5 1-4 0,5-2 3 16,13 2-4-16,5 0-2 15,25 0-8-15,4 2-8 0,9-2-10 16,4 0-6 0,-7-2-7-16,1 2-3 0,2-1-1 15,-1-1 0 1,11-4 0-16,9 0 2 0,28-5 1 15,5 1 0-15,12 2-2 0,0-3-3 16,2 2-1-16,12 6-2 16,10 3 2-1,2 0-1 1,-4 6 1-16,-2 3 0 0,0 2 0 16,-1 2 0-16,-4-4 0 15,-3-1-1-15,-6 0 1 16,14-5 0-16,-3-1 0 15,-5-2 2-15,2 1-2 16,0 4 1 0,8-2-1-16,4 1 0 0,-10-3 1 15,-4-1 0-15,-3 0-1 16,3-1 0-16,-9-4 1 0,-10 3 0 16,-15-9 1-16,-5 3 0 15,-11 4 1 1,1-4 0-16,-14 3 1 0,-6-1 0 15,-11-1 1-15,-13 4 0 16,-8-3-2-16,-6 0 0 0,0-5 0 16,-5-2-3-1,1-9 2 1,0-3-1-16,4-5 0 0,-3-7 2 16,-2-5 0-16,-4-7 1 15,-13-17-1-15,-2-8-1 16,-6-18 0-16,-5-9-2 15,5-8-1-15,0-4 1 16,8-6-1-16,2 4 1 0,-4 0 2 16,3 5 0-1,-5 1 1-15,-3 3 0 0,-6 1 0 16,-4-4 1-16,-5 3-1 16,0 4 0-16,1 9-1 15,2 3-1-15,8 11-1 0,-2 2 2 0,-1 4 1 31,-1 5 0-31,-5 7 2 0,-4 4 1 16,-3 2 1-16,-3 3 1 0,-2 3 0 31,-4 3-1-31,-2-1-2 16,-6 4-2-16,-5 4-2 16,-5 1 1-1,-9 6 0-15,-7 4 0 0,-4 3 3 16,-5 8-1-16,2-6 1 15,-1 5-1-15,-2-3 0 0,1-1 0 16,-4 3 1-16,-11-3 0 16,-15 3 1-1,0-2 0-15,-2 6-2 0,9 2-1 16,5 0 1-16,-4 6 0 0,-6 0 0 16,-13 1 1-16,-5 1-1 15,0 2 1-15,5-2-1 16,-1 4 1-16,-12 1-2 15,-9 0-1-15,-5 8-1 16,3 0-1-16,-1 9 0 16,-3 2 0-16,-5 4-1 15,-4 1 0-15,17 1 1 16,-1-1-1-16,-4-5 0 16,5 1 1-16,1-2-1 15,9-2 0-15,12-4-1 16,-2-2 1-16,-3-1-1 15,2 2 1-15,11-8-1 16,14 4 1-16,10-1 0 16,6-3 0-16,1 5 1 15,-5-2-1-15,-11-1-3 16,0-2-1-16,5 0-6 0,8-3-1 16,19 0-1-16,1 0 3 15,4 0 5-15,3 2 0 0,7 6 2 16,4-3 0-1,6 4 1-15,-3 2 2 16,3 0-1-16,5-3 0 16,-1 3-3-16,7 0-2 0,2 2-7 0,11 2-2 31,4 11-2-31,5 7 2 0,7 11 4 16,-1 5 4-16,2 14 5 31,-1 3 2-31,-7 15 1 0,-3 2 1 15,-6 13 0-15,-5 5 0 0,-5 13-2 16,-2 4 0-16,6 11 0 16,7 4-1-16,7-5-1 15,10-5-2-15,14-10 2 16,-1-1 0-16,2-8 2 0,-4-1 1 16,-9-10 1-16,1-3 1 15,-4-8-1-15,1-5-1 16,-1-16-1-16,5-4-4 15,6-19-35-15,15-5-31 16,18-11-59 0,3-6-38-16,29-10-137 15,22-6 175-15</inkml:trace>
  <inkml:trace contextRef="#ctx0" brushRef="#br0" timeOffset="-120382.35">8345 6279 279 0,'0'-10'106'0,"3"1"74"0,-6 4 17 0,-1 2-13 0,-5 4-37 16,-5 1-21-16,4 3-27 0,2-1-21 0,-1 0-1 15,1-1 5 1,6-3-5-16,2 0-1 0,-1 1 6 16,-1 6-3-16,-1 5-12 15,-6 7-5-15,-1 14-28 16,2 7-14-16,2 9-18 15,8-7-3-15,10-1-4 16,6-6-2-16,7-8 0 16,2-5-7-16,1-11 26 15,0-8 2-15,-1-11 45 16,-3-9 21-16,-8-12 1 16,1-2 9-16,-12-10-29 15,-5 0-3-15,-8 0-13 16,-8-3-5-16,-6 3-9 15,-5 4-9-15,0 14-11 16,1 5-4-16,0 17-7 16,6 5-4-16,-1 9-24 15,5 6-19-15,7-2-61 16,9 5-43-16,13-7-172 0,7 0 181 16</inkml:trace>
  <inkml:trace contextRef="#ctx0" brushRef="#br0" timeOffset="-119635.82">11665 6424 362 0,'5'-19'65'0,"-5"-5"40"0,5-1 49 0,-5 3 22 0,-3 4 14 15,1 6-1-15,-6 9-1 0,-1 3-14 0,-12 12-41 0,4 4-22 16,4 5-56-16,1 4-12 15,12 6-21 1,4 7-12-16,14 5-6 0,5 2-2 16,7 0 0-1,10 0 0 1,10-13-1-16,2-8 4 0,10-15 3 16,-1-9 19-16,-5-17 14 15,-4-5 3-15,-14-12 21 16,-12-3-6-16,-16-6 11 15,-15 2 10-15,-22-6-7 16,-11 6-8-16,-12 3-27 16,-2 8-14-16,-2 25-19 15,-1 15-12-15,-5 27-44 16,2 4-43-16,2 0-138 0,12-6-223 0,11-25 265 16</inkml:trace>
  <inkml:trace contextRef="#ctx0" brushRef="#br0" timeOffset="-117903.4">8176 4648 546 0,'-10'3'147'0,"6"5"154"0,-6 0-133 16,1 1-20-16,7-1-54 0,-3-5-13 0,7 0-25 0,3-1 3 16,2 3 10-16,8-2 3 31,-6 10 5-31,-3 1-4 0,-1 20-10 16,-6 6-10-16,-6 25-25 15,-4 2-10-15,0 11-12 16,5 0-2-16,0-7-3 15,4-6 0-15,8-11-1 16,1-4 0-16,5-10-1 0,6-4 0 16,-1 0 0-16,-3-6 1 15,3 2 1-15,2-1 0 16,-4-2 0 0,2-4-1-16,2-5-2 0,-3-7-1 15,6-5-1-15,-2 0 1 0,9 3 1 16,1-3-1-16,11 3-2 15,11 3 0 1,19 0-1-16,8 3 1 16,4-1 2-16,2 6 2 0,-7 5 0 0,-4-3-1 31,-3-5-2-31,9 1 0 0,12-12-2 16,6 0 1-1,10-10-1-15,-8-7-1 16,-4-2 2-16,3-5 1 0,2 5 2 15,10 5 2 1,4 1 1-16,-5 3 1 0,-10 2 0 16,-5-1 0-16,-4-4-2 15,12-1 0-15,10-4 0 16,-6 2-1-16,2-3 1 0,-8-3-1 16,-6 5 1-1,3 2 1-15,7-2 1 0,3 7 0 16,-4-5 0-16,-5 2 0 15,-6-8-1-15,-4-3-1 16,8-4 1-16,8-2-1 0,-4 8 3 31,-10 1-1-31,-15 8 4 0,-16 5 2 16,-26 0 1 0,-4 5 1-16,-14 4 0 0,-5 1 1 15,-6-5-2-15,-4-4 0 16,1-1-3-16,3-3-1 15,-4-16-1-15,1-9-1 16,-2-18 4-16,-2-15 1 16,-6-15 3-16,2-5 2 15,-3-8-1-15,-5-8 1 16,1 6-1-16,-1 4 3 16,-1 15 12-16,6 7 7 0,0 16 2 15,5 8-2-15,-3 6-9 16,-6 9-8-16,0 0-4 15,-4 3-3-15,-5 1-6 16,6-2-1-16,2 2-3 0,-3-2 0 16,5 2-1-1,1-2 1-15,0 2 0 16,3 0 1-16,1 0 0 0,-9 3 2 16,-6-1 4-1,-3 4 1-15,-12 2 5 16,1 3 0-16,-8 1-3 15,-5 6-1-15,-13-1-5 16,-1 3-2-16,-5 4-1 16,-6 7 0-16,-14 1 0 0,-7 2 0 15,-18 1 0-15,-4 3 1 16,2 4-1 0,-2 2 1-16,-12 2 0 0,-1 0-1 15,-12-2 2-15,5-3 1 16,27-7-1-16,1-1 0 0,5-3 0 15,-7-6-2-15,6 1 1 16,2-3-1-16,21 3 1 16,-3 0 0-16,0-1 0 15,-9-1-1 1,-11 1 1 0,-6 1 0-16,6 3-1 0,2-6 1 15,10 2-1-15,-3 1 0 0,-8 2-1 16,3 3 0-16,3 4 0 15,3 3 0-15,16 7-1 16,0-2 0-16,2 10-2 16,1-3-1-16,-9 1-1 15,6-1-28-15,15-6-71 16,10-9-61-16,30-10 76 0</inkml:trace>
  <inkml:trace contextRef="#ctx0" brushRef="#br0" timeOffset="-67872.62">9039 5089 256 0,'9'-3'112'15,"1"0"82"-15,-3-5-37 16,1-1-21-16,-8 6-37 0,-1 3-7 0,-10 8-7 0,-2-2 0 0,2 2-5 0,2 1-1 0,7-9-5 16,2 0-5-16,0-5 2 15,8-7-1-15,-3-1 0 16,3-4 0-16,-8 3-17 0,0 1-10 16,-12 0-24-16,0 7-6 15,-10 6-10-15,-7 0-2 16,3 11-1-16,0 2 16 15,9-2-17-15,1 5 0 16,13-5 0-16,3-2-18 16,11 4 19-16,6-4 2 15,9-1 4-15,2 5 5 16,-1-4 4-16,3 2 1 0,-5 0 0 16,4-3-3-16,-6 3-7 15,-5 0-2-15,-9 11 0 16,-6 4 6-16,-11 3 8 15,-12 8-2-15,-9-4-3 16,-5 0-5 0,1-6-4-16,-2-4 2 15,-1-11 0-15,-4-8-1 16,4-8-21-16,-4-11-25 0,4-11-104 16,6-6-71-1,6-6 113-15</inkml:trace>
  <inkml:trace contextRef="#ctx0" brushRef="#br0" timeOffset="-67290.36">8987 4793 416 0,'-16'9'134'0,"6"3"134"0,4-8-22 0,4 3-50 15,7-4-20-15,0-3-21 0,6 4-3 0,-2 9-27 0,-5 9-15 0,-8 21-43 0,-2 9-21 0,-5 19-28 0,3 6-11 0,8 0-5 0,2 4-1 0,14-9-1 0,6-6 2 0,3-2-39 0,2-6-54 0,0-11-213 0,-4-12 178 0</inkml:trace>
  <inkml:trace contextRef="#ctx0" brushRef="#br0" timeOffset="-67123.71">9359 4730 542 0,'-5'6'135'0,"-6"1"97"0,-6 5-44 0,-2 2-32 0,6 1-45 0,4 0-10 0,7-5-11 0,4 6-2 0,6-1-2 0,0 6-5 0,-1 10-17 16,3-1-10-16,2 8-22 15,-2 6-11-15,1 0-9 16,-6-1-2-16,1 3-3 15,4 4 0-15,-3-7 12 16,4 6-23-16,5-13 6 16,2-4-1-16,4-10-18 15,4-8 20-15,0-11-24 16,-3-8-22-16,7-11-44 16,2-10-38-16,1-14-76 15,5-6-80-15,-5-7 155 16</inkml:trace>
  <inkml:trace contextRef="#ctx0" brushRef="#br0" timeOffset="-66872.71">9305 4966 536 0,'5'-4'185'0,"3"2"167"0,-5 1-99 0,-3 1-30 0,5 7-75 15,-5-3-37-15,4-4-53 16,9 0-17 0,9-2-20-16,10 2-2 15,7-6-11-15,2-1 0 0,3-4-102 16,-7-3-198 0,8-13 180-16</inkml:trace>
  <inkml:trace contextRef="#ctx0" brushRef="#br0" timeOffset="-66273.04">9744 4842 896 0,'-13'6'108'0,"-3"1"99"16,2 2-24-16,-2-7-60 0,-2-1-21 0,14-1-42 0,4-1-5 0,7-6 15 0,10 1-1 15,2-4-2-15,6 3 4 16,7 3-18-16,-1 3-11 16,2 2-16-16,-6 6-12 15,-8-3-7-15,0 8 1 0,-11 0-3 16,-2 2 1-16,-12 10 2 16,-2 0 1-16,-9-2-4 15,-1 0 0-15,4-10 1 16,-6-2-1-16,10-10 2 0,7 0-2 15,-2-3-5-15,10-4-2 16,3 7 0 0,3 0 1-16,0 10-3 15,3-1-1-15,2 1 0 16,0 1 0 0,6-2 19-16,2 5 5 0,-4-1 5 15,1 3 3-15,-12 4-9 16,-9 1 5-16,-20 4-4 0,-10 7-2 15,-10-1-5-15,-9 1-9 16,-3 1 1 0,2-2-18-16,10-10-38 0,6-4-25 15,18-15-98-15,6-4-68 16,17-15 136-16</inkml:trace>
  <inkml:trace contextRef="#ctx0" brushRef="#br0" timeOffset="-65739.92">10282 4970 586 0,'0'-2'119'0,"1"-4"92"0,7-5-35 0,3-3-11 0,3 2-14 0,1-2-15 0,4 11-36 0,1 0-19 0,10 3-42 16,5 0-13-16,0 0-13 15,-2-8-3-15,-3 2-6 16,-5-4-14-16,-8-1-119 16,-1 2-129-16,-8 1 139 15</inkml:trace>
  <inkml:trace contextRef="#ctx0" brushRef="#br0" timeOffset="-65507.3">10258 5085 556 0,'0'1'138'0,"5"1"122"15,3-5-55-15,6-8-31 0,8-3-33 0,5-1-27 0,14 1-42 0,3 3-16 16,5 3-33-16,-3 3-9 16,-10 5-10-16,-3-3 4 15,-9 5-97-15,1-1-127 16,-6-2 128-16</inkml:trace>
  <inkml:trace contextRef="#ctx0" brushRef="#br0" timeOffset="-65223.73">10921 4659 950 0,'3'3'129'0,"0"10"109"0,3 9-77 0,-7 11 5 0,-6 13-39 0,6 18-57 0,-1 1 33 0,2 6-86 16,2 1-6-16,4-4-7 0,-4 2-3 16,2-10-10-16,3-4-36 15,-6-11-79-15,3-11-77 16,-3-16 97-16</inkml:trace>
  <inkml:trace contextRef="#ctx0" brushRef="#br0" timeOffset="-64396.43">11528 4646 396 0,'10'-3'112'0,"-9"-2"126"0,7 2-16 0,-8-5-15 0,-2 4-4 0,-2 1-12 0,1-2-6 0,-7 5-19 16,-6 6-2-16,-7-1-66 0,-4 3-20 0,-24-4-35 0,-1 6-37 0,-11 3 1 15,-2-2-3-15,12 1-7 32,10 1-1-32,18-5-2 15,6 3-2-15,22 0-2 0,7 0 0 16,10 3 3-16,4-1 3 0,3 9 4 15,-5-5 0 1,-2 7 3-16,-7 1 0 16,-10 2 0-16,-1 0 0 15,-6 1-1-15,-2 0 2 0,-2-4-2 16,0-5 1 0,4-13-11-16,4-4 10 15,0 1-2-15,8-6 0 16,1-10 7-16,8-3-8 15,10-6-2-15,2 2 2 16,8-1-1-16,6 4 1 0,1 8 1 16,-1 5 0-16,-4 4 8 15,1 2-2-15,-4 3 4 16,-1 3 5-16,-7 4 0 16,-6 2 15-16,-8 7-1 0,-6-1 2 15,-12 6 2-15,-11 0-10 0,-15 6-2 16,-6 1-7-1,-13 3 17 1,-3-1-36-16,-3-5 9 0,-5-2-21 0,11-4-67 31,5 0-10-31,9-9-142 16,5-4-319-16,10-3 336 0</inkml:trace>
  <inkml:trace contextRef="#ctx0" brushRef="#br0" timeOffset="-59498.33">2388 8862 664 0,'-7'-2'130'0,"1"-1"110"16,6-10-108-16,0-1-34 0,-5 5-26 0,-3 4 2 0,-1 8-17 0,-2 8-6 0,-2 5-13 0,1 1-5 15,7 2 2-15,5-6 2 16,5-7 23 0,10-1 15-16,11-10 25 0,7 0 8 0,25 2-7 15,10 0-13 1,11 8-36-16,8 7-12 16,-1 1-25-16,-2 1-4 15,12-7-4-15,10-1 0 16,20-5 4-16,7 1-4 15,5 4 4-15,-7-1 0 0,7 8-14 0,4 2 3 16,3 8-3 0,5 0-3-1,-8-1 7-15,3-4-1 0,5-14 2 0,1-2 1 32,2-7 0-32,-13 2 1 0,7-2 1 15,-8 4-1-15,-13-1 6 16,-14 2-3-16,-30 0 1 15,-8-1 2-15,-20-1-4 16,-5-4 5-16,-14 1-2 16,-4 3-1-16,-13 1-1 15,-4 1-2-15,-5 6-3 0,-7 2 1 16,-7 3 1-16,-9-3 1 16,-18 5 5-1,-9 1 0-15,-19-5 1 16,-6-6-3-16,-16-9-8 15,-13-10-3-15,-25-9-12 0,-4-2-3 0,-2 4 1 16,4 2 2-16,12 7 7 16,2 3 5-16,-8 1 2 15,-1 3 1-15,3-5 2 32,1 1 1-32,9-1 0 0,0-2 0 15,-19-2-1 1,-2-2-1-16,2 0-1 0,0 0 0 15,17-1-1-15,2 2-1 16,0 4 0-16,1 2 1 0,10 8-2 16,5 0 0-16,9 9-1 15,5 4 1-15,-2 4 0 16,5 0 2-16,2 2 0 16,-9 0-1-16,3 3 1 15,7-5 0-15,6-2-1 16,10 1 2-16,13 0 0 15,1-4 0-15,10 4-1 16,-4 1 0-16,5 0-1 16,8 5-1-16,-1 0-3 0,6-2-3 15,14-2-4-15,1-3 0 16,21-1 4 0,7-3 7-16,16-6 9 15,9-2 5-15,25-2 0 16,16-4-5-16,32 4-3 15,12-1-3-15,22 3-1 16,9 0 0-16,12 2 0 0,7 7 0 16,-3-1 0-16,2-2 1 15,-11 2 1-15,-8-3 0 16,-18-7 1-16,-7 2 5 16,-28-8-71-16,-7 1-87 15,-6-3 88-15</inkml:trace>
  <inkml:trace contextRef="#ctx0" brushRef="#br0" timeOffset="-56611.27">2706 7138 426 0,'0'0'115'0,"-5"0"86"0,1 5-25 16,-4 3-7-16,0-4-23 0,-3 1-10 0,8-5-24 15,-4-5-9-15,6-1-23 16,-1-7-9-16,-10 2-18 15,-3 2-10-15,-8 7-17 16,-10 4-8-16,-7 12-13 16,2 7-3-16,7 4-3 15,6 2-1-15,12-2-3 16,11-8-1-16,9 1-1 16,13-7-1-16,12 1 4 0,9 4 2 15,5 1 2 1,-1 4 1-16,-7 3 2 0,-8 4 0 15,-14 0 2-15,-2 2 2 16,-19 3 2-16,-6-4 1 16,-17-6 3-1,-7-7-1-15,-9-11-2 0,-5-5-2 0,-3-8-13 16,2-8-23-16,12-9-64 16,11-3-31-1,11-1-119-15,7 2-97 16,9 2 197-16</inkml:trace>
  <inkml:trace contextRef="#ctx0" brushRef="#br0" timeOffset="-56378.2">2608 6752 1329 0,'-3'1'128'0,"-8"12"87"0,0 4-36 0,-3 16-78 0,0 5-19 0,1 13-41 0,4 7-13 0,6 15-14 16,-1 4-5-16,4 13-3 0,2-2 0 0,7 8-38 15,4-1-47-15,-5-16-86 32,11-12-50-32,-2-27-188 15,1-15 231-15</inkml:trace>
  <inkml:trace contextRef="#ctx0" brushRef="#br0" timeOffset="-56023.27">2929 7058 797 0,'1'-13'103'0,"1"4"63"0,3-3-12 0,-4 9-65 0,-1 3-8 0,2 15 1 0,-2 2-7 0,0 22-6 15,1 9-8-15,-1 12-25 16,0 3-9-16,0-3-17 16,-3 4-3-16,0 1-3 15,-5-2-1-15,8-6-3 16,3-12-2-16,7-18-4 15,2-8-3-15,10-24-3 16,4-9 0-16,7-17 5 16,5-9 2-16,6-7-16 15,-2-2-18-15,-12 5-85 16,0-2-102-16,-17 12 127 16</inkml:trace>
  <inkml:trace contextRef="#ctx0" brushRef="#br0" timeOffset="-55861.22">2940 7323 699 0,'3'4'144'0,"6"-1"112"0,9-6-73 0,8-6-46 0,11-5-61 0,4-12-27 0,6-2-34 16,4-7-24-1,-4-1 7-15</inkml:trace>
  <inkml:trace contextRef="#ctx0" brushRef="#br0" timeOffset="-55445.47">3430 6998 969 0,'3'-13'144'0,"2"0"95"0,0 2-57 0,6 7-41 0,9 4-44 0,-1 0-16 16,10 1-39-16,-4 4-9 16,-1 4-19-1,-2 6-5-15,-8 8-1 0,-11 6-1 16,-6 7 2-16,-10 7-1 16,-12 2-5-16,-2-2-2 15,2-8-2 1,8-9-2-16,9-11-2 15,8-6-2-15,12-4 1 16,3-2-1-16,11 3 5 16,3 1 2-16,1-1 1 0,-2 0 2 15,-9 2 1-15,-1 0 2 16,-14 0 1-16,-1 4 4 16,-9 9 0-16,-14 3 1 15,-10 6-3-15,-8 7-1 16,-8-2-37-16,0-7-45 15,1-12-138-15,2-8-174 0,5-22 215 16</inkml:trace>
  <inkml:trace contextRef="#ctx0" brushRef="#br0" timeOffset="-54978.44">4249 7291 958 0,'0'13'96'0,"0"1"39"0,0-2-45 15,2-1-14-15,17-4 5 0,1-6 18 0,16-1 2 0,7-4-8 0,14-4-40 0,3 3-21 0,8 2-20 16,-4 3-3 0,-18 1-10-16,-7 6-93 0,-23 4-134 15,-11 1 132-15</inkml:trace>
  <inkml:trace contextRef="#ctx0" brushRef="#br0" timeOffset="-54630.1">4317 7059 806 0,'-3'2'127'16,"-2"4"96"-16,-6 4 6 0,-3 12-71 0,-7-2-30 0,-2 4-39 0,-3 3-25 0,-7-7-25 16,-1 2-9-16,-9-1-16 15,-4-1-5-15,-5 5-7 0,1 4-2 16,12-1-3-16,9 1-2 15,19 1-4-15,9-4-1 16,15 0-2-16,12-1 1 16,19-6 3-16,7 1 3 15,12-7 4-15,1-1 1 0,-2-7 29 16,-2 0-59-16,1-8-184 16,1-2 156-16</inkml:trace>
  <inkml:trace contextRef="#ctx0" brushRef="#br0" timeOffset="-54311.64">5054 6995 893 0,'0'3'180'0,"1"8"117"0,-1 17-71 0,-6 12-34 0,-4 18-92 0,-1 0-31 15,-1 5-47-15,-2 2-11 0,1-4-7 16,2 1-2-16,3-10-29 15,6-6-28-15,4-16-79 0,6-16-56 16,0-14 99-16</inkml:trace>
  <inkml:trace contextRef="#ctx0" brushRef="#br0" timeOffset="-53729.43">5617 7028 816 0,'6'-4'170'0,"-3"1"123"0,-3-1-47 0,0 0-42 0,-4 0-58 16,-9 2-30-1,-3 2-39-15,-4 2-14 0,-9 1-26 16,1 6-9-16,-7 4-21 16,2 1-6-16,1 3-2 15,7 2-3-15,9-4-3 16,4-1 1-16,13-2-2 16,4 1 1-16,9 0 4 15,2 2 1-15,0 1 2 16,-2 3 1-16,-3-5 2 0,-6 1-1 15,-5 2 2-15,-5 2 0 0,-6-5-1 16,0-3-1-16,6 0-2 16,5-8-2-16,8-3-1 15,3-1 0-15,11-7 0 16,5 1 1-16,0 0 0 16,6 3 0-16,-4 4 1 15,-3 0 0-15,-2 4 1 16,0 0 0-1,-4 3 0-15,1-1 0 16,-6 7 0-16,-2-1 2 16,-10 7 3-16,-4 0 1 15,-15 11 2-15,-9 3 1 0,-15 13-1 16,-9 4 0 0,-9 2-1-16,-10-3-3 0,-11-8-22 15,2-1-37-15,9-17-116 16,8-7 100-16</inkml:trace>
  <inkml:trace contextRef="#ctx0" brushRef="#br0" timeOffset="70448.71">20314 17124 474 0,'-8'-3'90'15,"3"-5"75"-15,-8 5-89 0,1 3-28 0,-1-2-8 0,1 2 19 0,-1-2 40 0,5 1 12 0,0-4 8 0,7 5-7 16,-3 0-27-16,3 0-15 0,1 5-29 16,0 4-11-16,-3 12-8 15,1 4 3-15,-4 5 5 16,6 2 0-16,11-6-8 15,3-2-5-15,11-8-5 16,1-7 0-16,8-4 3 16,3-3 0-1,4-2-5-15,9 0-3 0,5 0-5 16,8 0 0-16,8 9 2 16,2 4 9-1,11 7 10-15,-2 2 4 0,6 0 4 16,0-3-8-16,-6-12-9 15,5-7-6-15,12-13-6 16,9-3 0-16,8-8-1 16,3-1 0-16,-1 5 1 15,-3 2 0-15,11 11-1 16,7 5 1-16,-2 5 11 16,-3 3 2-16,-2 5 3 15,-5-1 1-15,15 6-12 16,-5-2-2-16,-19-2-3 0,-9 1-1 0,-31 0-2 31,-7-5-15-31,-16-2-94 16,-7-1-95-16,-15-10 108 15</inkml:trace>
  <inkml:trace contextRef="#ctx0" brushRef="#br0" timeOffset="-75852.33">8714 7769 633 0,'-10'5'118'0,"1"2"122"0,-5 5-16 0,1 0-25 0,5-1-12 0,0-11-18 0,7 2-12 0,-1-13-16 15,4 3-15-15,5 3-35 0,-2 2-15 16,3 16-38-16,-3 4-8 16,-5 16-15-16,-3 8-4 0,-2 13-5 15,0 1-2-15,0 8-3 16,-2-3 0-16,-1 3-45 16,1 2-32-16,-2-7-81 15,7-3-60-15,1-26-180 16,2-3 223-16</inkml:trace>
  <inkml:trace contextRef="#ctx0" brushRef="#br0" timeOffset="-75171.93">8591 7870 1172 0,'31'-66'144'0,"-1"2"117"0,8 14-30 16,1 23-76-16,-2 7-28 0,-1 23-56 0,-3 9-21 0,-4 17-27 0,-3 4-7 0,-5 2-7 0,-7 6 3 0,2-5-2 15,-4-1-5-15,-5 2 2 0,1-10-5 0,-13 0 3 0,-3-2 7 0,-17-9 1 0,-5 5 0 16,-13-10 2-16,-6 0-1 0,7-7-4 0,-7-4-2 0,27-7-12 0,14 2-6 16,16-2 5-16,20 7 2 0,7 8 7 0,4 5 4 0,7 14-4 0,-8 4-1 0,1 13-2 0,-4 7 2 0,-7 1-72 0,1-2-46 0,-1-10-138 15,4-9-131-15,-1-21 221 0</inkml:trace>
  <inkml:trace contextRef="#ctx0" brushRef="#br0" timeOffset="-74853.71">9201 8081 1251 0,'0'16'113'0,"2"0"80"0,6-1-27 16,6 0-35-16,5-4-29 0,9-8-36 0,5-5-13 0,10-7-18 0,1-4 2 0,-3-7-6 16,2-1-1-16,-17-6 0 0,-5 1-2 0,-13 3 12 0,-13 3-4 0,-15 6-3 15,-15 3-9-15,-19 11-25 0,-3 8-1 0,7 17-9 0,9 14-2 16,24 10 2-16,7 2 0 0,31-3 4 0,17-5 2 0,21-11 2 0,11-13 4 0,6-13 13 0,-7-8 6 16,-6-17 8-16,10 0 7 0,-7-17 5 0,0-2-6 0,-9-7 12 0,-11 0-4 0,-19 0-4 15,-13 2 8-15,-24 7-6 16,-10 7-3-16,-16 14-12 15,-4 4-11-15,-6 20-16 16,4 8-6-16,5 13-2 16,7 4 1-16,16 7-2 15,5 4-1-15,12 14 2 16,6 12 3-16,2 11 4 0,1 7 0 0,-9 9 1 16,-3-3-1-16,-10 1 0 15,-6 2 1 1,-10 0 0-16,-6-7 2 15,-4-17 7-15,1-22 4 16,-1-36 13 0,-1-16 1-16,14-36-2 0,5-19-6 15,22-21-13-15,15-5-4 16,17 7-5-16,5 10-2 16,8 12 7-16,-3 4-44 0,12-1-147 15,2-3-115 1,3-17 138-16</inkml:trace>
  <inkml:trace contextRef="#ctx0" brushRef="#br0" timeOffset="-74080.58">11088 7517 1314 0,'-2'0'76'0,"-6"3"102"0,-4-2-16 0,-4 4 16 0,0 4-9 0,-7 2-25 0,-3 4-17 0,-4-3-40 0,0 2-20 0,-7 1-28 15,-3 2-12-15,2 4-4 16,-4 2-3 0,15 17-12-16,3 5-2 15,15 15-10-15,7 11-4 16,5 3 5-16,7 7 1 16,2-1 0-16,-1 2 1 15,0 2-52-15,-7-5-44 16,-4-12-147-16,1-5-182 15,-13-26 242-15</inkml:trace>
  <inkml:trace contextRef="#ctx0" brushRef="#br0" timeOffset="-73809.94">10523 8218 1254 0,'18'-15'128'0,"4"-8"114"0,12 0-9 0,20-1-17 0,7-3-19 0,9 7-60 15,2 1-28-15,-16 5-49 0,-9 9-21 0,-19 5-18 16,-9 3-8-16,-9 18-5 31,-7 7 0-31,-3 13-1 16,-5 8 0-16,2 5 0 16,-2-2-2-16,8-5-4 15,2-9-1-15,6-22-3 16,3-4-14-16,10-21-46 15,0-10-41-15,1-19-138 16,-3-8-140-16,3-7 213 16</inkml:trace>
  <inkml:trace contextRef="#ctx0" brushRef="#br0" timeOffset="-73704.76">11072 7722 1248 0,'-9'-10'101'0,"4"-14"82"0,0 1-124 0,10-15-114 0,3-3-129 0,23-10 110 0</inkml:trace>
  <inkml:trace contextRef="#ctx0" brushRef="#br0" timeOffset="-73310.33">11473 7282 1443 0,'-11'53'116'0,"-3"12"87"0,-2 7-34 0,-6 15-6 0,-3 5-37 0,9 10-53 0,-3-6-32 0,11 8-32 16,0-3-5-16,8-19-9 15,11-4-1-15,11-36-5 0,5-15-1 16,9-18 10 0,7-10 3-16,1-23 11 15,7-3 0-15,-4-10 11 0,-6-9 7 16,-5 3 18-16,-14 1 13 15,-9 5 18-15,-10 9 1 0,-12 19-5 16,-7 9-7 0,-9 31-31-1,-2 16-14-15,0 20-17 16,3 5-6-16,19-1-1 16,7-9-2-16,22-21-2 0,9-10 0 15,14-25-3-15,5-9-10 16,2-12-102-16,6-12-21 15,-2-10-154-15,5 0 139 16</inkml:trace>
  <inkml:trace contextRef="#ctx0" brushRef="#br0" timeOffset="-62577.61">21562 2907 200 0,'-35'19'39'0,"3"-2"104"0,-4 2 17 0,9 0 79 0,-3-5 9 0,7-3-49 16,-1-6-39-16,10-5-47 15,6-3-15-15,16-13-9 16,6 2 9-16,24 4 6 15,4-2 1-15,31 18 7 0,9 10 1 16,20-4-9-16,15 4-16 16,39-5-11-16,20-8-24 15,27-14-20 1,13-3 2-16,0-13-16 16,-12-6 2-16,-7-1-17 15,-6-7-2-15,-37-2-38 0,-15 0-61 0,-41-1-429 31,-17-6 342-31</inkml:trace>
  <inkml:trace contextRef="#ctx0" brushRef="#br0" timeOffset="-60276.64">21483 582 1150 0,'0'-3'114'0,"-5"-3"85"0,-5 1-45 0,-10-3-1 0,-1 5-44 0,-5 2-38 16,-3 5 2-16,-1 17 1 15,-3 9-8-15,0 31-24 16,-3 15-5-16,6 25-15 0,5 3-15 15,6-8-5 1,11-8-2-16,11-17-5 0,6-12 4 16,12-20 6-1,2-9 4-15,15-28 6 0,8-9 7 16,-3-13 8-16,-2-10 3 16,-14-3 13-16,-12-2 0 15,-15 0-3 1,-6 2-4-16,-19-3-17 15,-5 0-9-15,-3 11-13 16,1 6-3-16,2 19-10 16,2 8-2-16,2 17-14 0,1 6-30 15,9-1-111-15,-4 2-84 16,17-12 126-16</inkml:trace>
  <inkml:trace contextRef="#ctx0" brushRef="#br0" timeOffset="-59876.99">21855 674 1408 0,'3'6'159'0,"2"-3"6"0,-13 7-5 0,-1 1 11 0,-7 9-110 0,-9 10-17 0,-1 13-19 16,-1 1-14-16,1 5-10 15,0 1-1 1,14-12-2-16,7-2 0 16,10-7 0-1,6-10 0-15,5-7 2 0,6-4 1 16,4-8 2-16,1-3 1 16,5-8-1-16,4-8 1 15,-1 0 2-15,-5-4 0 16,-10 5 7-16,-7 7 6 15,-11 16 15-15,-6 15 2 16,-10 20-5-16,-8 1-6 0,-3 8-18 16,3-4-3-16,8 0-14 15,9-3-27-15,5-1-138 16,6-3-64 0,15-3 112-16</inkml:trace>
  <inkml:trace contextRef="#ctx0" brushRef="#br0" timeOffset="-59477.19">22770 690 1688 0,'-30'6'145'0,"-11"-1"53"0,-8 3-33 0,-3-4-36 0,0 4-62 0,5 17-45 16,6 8-6-16,6 26-20 15,5 7-7-15,9 8-1 16,9-4-2-16,18-17 0 0,7-7 3 16,12-19 5-16,3-7 4 15,2-17 8-15,0-4 4 0,-1-12 3 16,-4-9 2-1,-5-3 3 1,1-2 6-16,-8 7 5 16,-4 7 0-16,-6 19-3 15,-3 13-5-15,0 22-7 16,0 5-2-16,0 8-4 16,0 1-3-16,11-14-50 15,2-5-67-15,1-15-101 16,-3-7-147-16,-3-14 192 0</inkml:trace>
  <inkml:trace contextRef="#ctx0" brushRef="#br0" timeOffset="-59310.41">22500 1018 1473 0,'8'-15'148'0,"6"-4"39"0,4 4 22 0,8 2-102 0,8 4-44 0,0 2-28 0,1 1-16 0,1-2-88 31,5-4-102-31,8-6 99 16</inkml:trace>
  <inkml:trace contextRef="#ctx0" brushRef="#br0" timeOffset="-58794.05">23112 813 1407 0,'-12'50'100'0,"-2"1"44"0,-1 5-28 0,6 7 15 0,-5-3-61 0,7-1-53 16,1-3-6-16,1-5-9 0,10-4-4 16,-7-6-11-16,-5-11 2 15,3-12 4 1,1-17 4-16,-14-6 14 16,20-15 2-16,0-24 31 15,-3-11 13-15,2-23 28 16,-2-20 12-16,5-7-27 0,15-6-8 0,7 25-21 31,8 18-3-31,-7 32-1 16,3 17-6-16,3 19-11 15,-4 4-8-15,-4 17-6 16,-3 4-2-16,-12 11-2 16,-10 4 0-16,-13 6-2 15,-11 2 0-15,-11 3 1 16,-6-2 2-16,-2-11 4 15,4-10 2-15,11-15 3 0,10-12-1 16,17-4-9-16,4-5-2 16,23 3-8-16,6 2 0 15,18 5 4-15,1 4 3 16,5 8 6-16,1 4 6 16,-11 4 0-16,-10 1 4 0,-20 4 2 15,-17 0 0-15,-25 3 6 16,-21 0-1-16,-22 5-1 15,-6 1-5-15,-8-3-29 16,-6 0-24-16,-10-9-95 16,-3-8-82-1,8-16 116-15</inkml:trace>
  <inkml:trace contextRef="#ctx0" brushRef="#br0" timeOffset="-33877.2">16442 16463 655 0,'-17'28'68'16,"-2"1"45"-16,5-2-43 0,1-10-43 0,7-6-3 0,1-11 22 0,8-6 12 0,5-5 12 16,2-4 9-16,5 3-6 0,3-1-6 0,-4 7 4 0,2 4 6 15,-7 7 21-15,-4 1 14 0,-2 9 4 32,-1-3-7-32,1 1-28 0,0-2-17 0,2-6-27 15,3-2-12-15,1-6-16 16,5-2-6-16,2-3-2 15,6 0-1-15,0 2-1 16,7-1 0-16,-3 6 1 31,1-1 0-31,0 4 0 0,-2 3 0 16,2 6 1-16,8 1 1 16,-4 1-1-16,6-1 0 15,2-2-1-15,2-7 0 16,5-5-1-16,-2-5-1 15,5-6 1-15,-3 0 1 16,-1 4 0-16,8 1 0 0,-1 6 0 16,0 2 2-16,6 0 0 15,-1 2-1-15,7 0 1 16,1-4-2-16,0-6 0 16,-4-4-1-16,-4-4 0 15,-3 2 1-15,3 3 0 0,3 6 0 16,1 5 1-16,4 1 0 15,3 6 1-15,-2 1 0 16,0 4-2 0,-3-1 2-16,-4-4-2 15,-6 0 0-15,-2-7 1 16,2 0-1-16,6-3 0 0,-1-5 0 16,11 4 0-16,1-4-1 15,6 6 1 1,1 1 0-16,-4 1 0 0,-7 3 0 15,-3 6 0-15,-3-4 1 16,1 1 0-16,7-3-1 16,3-3 0-16,5-1 0 15,0-1 1-15,-9-1 1 16,-5 3 8-16,-8-1 1 0,-5 1 1 16,1-2-1-16,-1-3-7 15,-2-4-1-15,10-1-2 16,-2-2-1-16,10 4 1 15,6-3-1-15,-3 4 2 16,-5 4 0-16,-11 3 0 16,-6 2 0-1,-4 6 0-15,1 0-1 0,-1 1 0 16,4 1 1-16,-2-4-1 16,2 0 1-1,3-4 0-15,-2-1-1 16,10-1-1-16,2-1 1 0,-3-1-1 15,-5 2 0-15,-7 2 1 16,2 6-1-16,-5-4 0 0,-2 7 1 16,-1-1-1-16,-5-4 1 15,2 2 0-15,7-6 0 16,4-2 0-16,5 0-1 16,2 0 1-16,3 0-1 15,-1 0 2 1,-3 0-1-16,-2 0 0 0,-7 0 0 15,-2-7 0 1,-3 1-1-16,1-5 1 0,5 0 0 16,1 0 0-16,3 3 1 15,0 3 1-15,-4 2 6 16,3 3 6-16,2 2 1 16,5-1 5-16,-2-1-5 15,-2 0-4-15,-5-3-1 16,-9 0-6-16,0-2-2 0,-3 2-1 15,-3 0 0 1,0 3 0-16,2 0 0 0,-4 0 0 16,4-2 0-16,2 2 1 15,1 0-1-15,-5 0 1 16,3 0-2-16,-4 0 1 16,1 0 0-16,-7 0 1 15,1 0 1-15,-8-1 1 0,-5 1-1 0,-3 0 1 16,-7 0 1-16,-1 0-1 15,0 0 0 1,0 0-5-16,-8 1-2 0,4 4-11 31,-6 1-12-31,4-2-37 16,-5 2-45-16,-2-3-168 16,-7 0 161-16</inkml:trace>
  <inkml:trace contextRef="#ctx0" brushRef="#br0" timeOffset="-32389.04">23357 15960 342 0,'-3'-2'85'0,"-7"-1"96"0,1 0-30 0,1-3-26 0,-2 3 3 0,7-1 10 15,-1 4 15-15,0 2 16 16,4 3-3-16,0 3-20 16,0 1-20-16,0-4-38 0,0 3-21 15,2-2-39 1,3 5-10-16,1 13-14 0,5 4-3 15,2 18-1-15,-2 3 0 16,0 9 0-16,-3 4-2 16,-4-4-6-1,-4 0-17-15,0-15-36 16,-3-5-37-16,3-18-60 0,3-10-76 16,1-18 131-16</inkml:trace>
  <inkml:trace contextRef="#ctx0" brushRef="#br0" timeOffset="-31926.18">23346 16034 848 0,'0'-25'177'0,"0"-5"169"0,1-2-147 0,4-1-17 0,0 5-56 0,-4 3-23 0,7 4-35 0,-5 8-9 16,2 12-13-16,5 4-3 15,4 10-14-15,8 2-10 16,3 4-12 0,5-1-3-16,6-3-2 0,4 3 1 15,-4-6 0 1,-7-4 1-16,-7 2 3 16,-13-2 5-16,-14-4 8 15,-6 4 1-15,-23-1-2 16,-12 0-4-16,-12 8-12 0,-9-1-6 15,10 6-13-15,5-4-1 16,22-2 0-16,10-1 0 16,20-5 6-16,5-5 5 15,20 0 17-15,8 2 11 16,6 3 18-16,4 6 0 16,1 5-13-16,-3-2-7 15,-1 12-16-15,-2-1-2 16,-7 7-46-16,1 1-24 0,-6 0-95 15,0-6-55-15,2-8-109 16,-3-8-138-16,-1-7 274 16</inkml:trace>
  <inkml:trace contextRef="#ctx0" brushRef="#br0" timeOffset="-31276.98">23789 16249 1330 0,'2'22'100'15,"-1"-5"66"-15,2 0-44 0,7-6-42 0,1 0-21 0,2-7-32 0,2 0-8 0,1-7 5 16,-2-2 10-16,7 1 28 16,-5-7 8-16,-1-4 16 0,-4-2-4 15,-4-2-12-15,-7 0-10 16,-8 2-22-16,-3 1-5 15,-5 3-10-15,2 12-4 0,-2 6-10 16,2 9-5 0,6 11-10-16,0 7-4 15,13 4-1-15,0 5 0 16,10-8 1-16,6 0 1 16,6-16 1-16,6-4 2 15,1-11 4-15,9-6 1 16,-2-10 4-16,0-6 2 15,-3-9 6-15,0-1 4 0,-11-4 6 16,-5 1 3 0,-19 1 8-16,-5 5 0 0,-17 5 5 15,2 6-4-15,-3 15-11 16,-1 1-6-16,7 6-14 16,0 5-2-16,6 2-6 15,6 3 0-15,2 3 1 16,0-2 0-16,2 8 3 15,1 2 1-15,2 9-1 16,-2 4 0-16,-2 8-1 0,-1 8-1 16,0 4-22-1,-9 3-14-15,-2-7-33 0,-2 1-18 16,-1-9 3 0,0-4 16-16,0-14 36 15,-1-7 38-15,3-18 66 16,-1-5 14-16,1-17 34 15,-1-12-3-15,8-10-42 16,2-7-17-16,14 2-35 16,8 0-18-16,5 6-4 15,2 0-4-15,4-1-80 0,8-4-70 16,0 2 85-16</inkml:trace>
  <inkml:trace contextRef="#ctx0" brushRef="#br0" timeOffset="-27642.73">23305 15995 433 0,'0'-4'142'0,"-2"4"106"0,-1 0-61 0,-5 4-33 0,0 3-82 0,0-2-32 0,-3 5-35 0,0-2-4 16,2 3-2-1,3 0-2-15,-2 0-1 16,4 0-1-16,4-2 1 15,-1-2-1-15,2-1 3 16,1-3 1-16,6-1 17 16,-2-1 18-16,-3 1 25 15,1-2 6-15,-4 0-11 16,-5-2-15-16,2 1-26 16,1 1-7-16,1-2-6 15,-6-6-1-15,7 3-2 0,0-3 2 0,2 4 0 16,1-4 2-16,-3 3 4 15,0-1 1-15,0 1 1 16,-5 0-2 0,0-4-2-16,-1 3-1 15,1-2-2-15,4 8 1 16,1-2-1-16,-2-1 1 16,1 0 0-16,-6-10-1 15,6 8 15-15,-1-1 6 16,2 6 15-16,0-1 5 15,0-1-6-15,-1 2-2 16,-7 3-12-16,5 5-3 0,3 1-5 16,-4 1-3-16,3-1-3 15,1 2-1-15,3-1-4 16,0-2 1-16,10 1 0 16,3 2-1-16,14 7-1 15,4 2-1-15,15 4-2 16,8 3 0-16,12-4 0 15,7-1 0-15,5-3 1 16,1-6 1-16,-15-7 0 0,-8 1 2 0,-12-9 2 16,-4 2 1-16,-18-2 6 15,-6-2 5 1,-18 0 17-16,-8-3 5 0,-12-3 0 31,-10-6-2-31,-15-4-17 16,-10-2-4-16,-15-5-2 15,-16-1-2-15,-8-4 0 16,-2 7 0-16,12 4 11 0,7 9 3 16,22 5 20-16,10 4-3 15,19 6-8-15,11 5-5 16,14 5-23-16,9 6-5 0,21 9-3 16,17 4-3-16,27 6 1 15,15 4 4-15,16 1-1 16,8-4 0-16,-9-1 1 15,-11-10 1-15,-18-4 1 16,-7-5 2-16,-16-8 1 16,-6 0 4-1,-25-5 6-15,-17-2 8 0,-1-8 4 16,-21-10-1-16,-25-11-5 16,-9-7-7-16,-14-13-7 15,-15-3-1-15,-20-12-2 16,-12 5-1-16,-9-2 0 15,-1 9 0-15,21 13-1 16,16 8 0-16,30 18 2 16,15 9 2-16,20 12-5 15,16 10-1-15,21 13-4 16,12 9-3-16,34 7 0 16,14-1 2-16,28-1 1 15,19 1 0-15,0-2 3 16,-8-1 1-16,-19-8 1 0,-20-1 3 15,-18-11 1-15,-7-2 3 0,-21-12 2 16,-10-7 7-16,-20-7 6 16,-15-6 1-16,-20-13-3 15,-8-5-7-15,-21-10-11 16,-6 0-1-16,-20-4-3 16,-4 3 0-1,2 9-2-15,5 8-1 0,35 16-4 16,18 6-5-16,30 16-10 15,17 1-1-15,27 15-1 16,23 3 5-16,19 0 9 16,8 0 3-16,3-9 3 15,-11-2 4-15,-7-8 2 16,-7-5 1-16,-9-4 4 16,-10-7 2-16,-26-3 7 15,-10-3 4-15,-26-16 2 16,-14-6-3-16,-20-16-12 15,-14-7-5-15,-15-5-4 0,-5-1 0 16,-18 8 3 0,-5 9 0-16,8 19-1 15,12 15-1-15,32 16 0 0,17 4-5 0,30 18-6 32,13 3-3-32,37 4-3 15,13 5 2-15,29-7 9 16,1-2 2-16,-1-13 4 15,-7-5 2-15,-15-10 1 16,-10-2 3-16,-12-8 4 16,-12-8 4-16,-20-3 10 0,-11-5 3 15,-20-9-1-15,-13-3-3 16,-26-9-13-16,1 1-6 16,-24 3-2-16,1 3-1 15,4 16 0-15,6 11 1 0,32 14-1 16,18 4-6-1,24 14-7-15,23-2-1 0,27 6-1 16,10 3 5-16,8-5 6 0,-4 1 0 16,-7-11-7-1,-2-3-27-15,-4-10-93 0,-4-3-68 16,-10-10 97-16</inkml:trace>
  <inkml:trace contextRef="#ctx0" brushRef="#br0" timeOffset="-26482.56">24486 16132 938 0,'2'-5'134'15,"1"4"127"-15,5-3-4 0,1 6-25 0,-4 4-39 0,6 4-78 0,-6 7-33 0,-2 10-56 16,-3 4-11-16,0 17-13 16,-6 1-2-1,4 9-24-15,-2 0-1 16,-1-9 4-16,10-6 1 15,-1-20 21-15,-1-10 4 0,4-19 16 16,-9-13 10-16,-3-14 24 16,5-8 11-16,-7-16-2 15,-1-5-5-15,-5-13-9 16,2 8-15-16,11 11-3 16,3 7-5-16,13 19-8 15,-11 5-4-15,4 17-10 16,-1 8-2-16,3 15-10 15,2 11 4-15,-2 10 0 16,1-1 1-16,1 3 2 16,-4-7 2-16,-1-10 0 15,0-4 1-15,0-15-1 0,-2-4 1 16,5-17 4 0,-1-6 3-16,3-15 3 0,2-4 0 0,-1-6-1 15,1 6-1 1,-1 10 3-1,-3 6-5-15,0 19 0 16,2 9-2-16,-1 25-7 16,1 14 1-16,-1 24-2 15,-2 5-2-15,-5 9-24 0,-5-2-13 16,4-8-56 0,4-2-19-16,5-19-49 0,1-15-27 15,8-18-99-15,-6-8-191 16,-3-15 287-16</inkml:trace>
  <inkml:trace contextRef="#ctx0" brushRef="#br0" timeOffset="-25791.37">24914 16198 974 0,'-5'13'127'0,"2"2"157"0,1 4-130 0,7-1-45 0,8-1-16 0,12-4-33 0,2 1-4 0,1-9 3 16,4-5-2-16,-4-5 5 16,-1-9-2-16,-3-5-3 15,-5-2-1-15,-5-9 4 16,-3 2-1-16,-6-4 1 0,-9 2-3 16,-8 10-11-16,-7 3-7 15,-5 13-11-15,-1 6-8 0,1 23-18 16,4 7-7-16,-2 18-10 15,4 9 0-15,11 0 3 16,7 3 2-16,12-12 1 16,12-4-2-1,1-19-1-15,-4-11 1 0,7-13 3 16,-9-6 4-16,5-15 7 16,-6-5 2-16,3-10 2 31,-7 3 0-31,2 3-1 0,0 2 0 15,-10 12-1-15,-4 11 2 0,5-5-5 16,-8 16-12 0,-7 8-34-16,-1 4-11 0,1 4 4 15,-3-1 11-15,3-8 32 16,6-7 8-16,4-9 2 16,6-5 7-16,1-7 7 15,-1-6 2-15,5-1-3 16,2 2-5-16,4 8-7 15,-1 4-1-15,4 8-1 16,-6 5-1-16,2 8-1 16,-3 4-4-16,-3 7-10 15,-1-2 1-15,-1 0-2 0,2-6 4 16,-1-9 9-16,2-7 0 16,-3-9 3-16,2-12 3 15,-6-1 6 1,2-4 0-16,2 5-1 15,-2 1-3-15,1 9-5 16,4 3-4-16,-2 15-55 16,1 7-45-16,-5 16-153 15,2 5-190-15,-10 3 254 0</inkml:trace>
  <inkml:trace contextRef="#ctx0" brushRef="#br0" timeOffset="-25164.95">23784 16659 850 0,'-1'12'204'0,"-2"4"218"0,-2 6-191 0,-1-1-22 0,4 10-51 0,2 5-25 0,3 5-50 16,-3 10-21-16,-3 2-39 15,0 9-13-15,-7-5-24 0,3 6-24 16,2-5-76 0,0-6-42-16,-3-11-128 15,10-6-134-15,-1-21 247 0</inkml:trace>
  <inkml:trace contextRef="#ctx0" brushRef="#br0" timeOffset="-24774.75">23720 16983 653 0,'-7'-48'199'0,"-4"5"251"0,7 10-125 0,0 4-77 0,9 11-16 0,11 0-57 0,3 6-34 0,14 4-64 0,-3-2-23 0,8 7-32 0,-3 1-6 16,2 6-7-16,-7 7-1 15,-8 3-1-15,2 2 2 16,-16 6 6-16,-2-3 1 15,-15 1 1-15,-4 5-3 0,-14-3-10 16,-4-3-5-16,-7-6-3 16,-8-5-1-16,8-7 3 15,8 3 1-15,7-1-1 16,10 3-2-16,13 2-1 16,3 8 2-16,18 1 3 15,4 8 4-15,3 7 1 16,2-1-2-16,5 9-3 15,0 2 0-15,-5 4 0 16,1-3-18-16,-1-4-34 16,-3-3-18-16,0-10-80 15,0-9-47-15,-4-14-137 16,-2-11-153-16,-7-20 271 16</inkml:trace>
  <inkml:trace contextRef="#ctx0" brushRef="#br0" timeOffset="-24125.92">24201 17042 1299 0,'-6'9'143'0,"6"9"114"0,0-4-47 0,7 2-74 0,0-1-38 0,12-4-54 16,3-1-16-16,8-5-10 16,4-4-3-16,-4-6 7 15,0-4 6 1,-6-7 16-16,-2 0 6 15,-11-6 4-15,-3 3 0 0,-13-3-7 16,-7 8-5-16,-14-2-7 16,-10 5-7-16,3 13-14 15,-5 10-7-15,11 17-17 16,5 9-6-16,10 11-3 16,13 4-1-16,17-2 3 15,16-2 0-15,14-13 3 16,4-8 2-16,0-10 5 15,1-9 2-15,-1-9 3 0,-1-11 2 0,1-13 3 16,0-6 8 0,-1-14 19-16,-1-2 9 15,-22-2 11 1,-7 3 1-16,-21 4-1 16,-11 7-2-16,-13 9-8 0,-3 6-3 0,-1 20-18 15,-5 9-10-15,3 18-12 31,2 5-5-31,5 10-4 0,6 4-1 16,9 5 0-16,0 2-8 16,7 1-12-16,-1 5-8 0,1 1-28 15,-4 2-12 1,-5-1-23 0,-2-2-16-16,-6 3-32 0,-4 0-4 15,-5-3 33-15,-7-10 22 16,2-18 110-16,-2-8 55 0,0-20 82 15,14-7 16-15,9-19-26 16,11-6-16-16,22-13-55 16,9-5-6-16,29-6-11 15,0-2-11-15,15-2-20 16,3 2-8-16,8-11-33 16,2-7-53-16,3-9 46 15</inkml:trace>
  <inkml:trace contextRef="#ctx0" brushRef="#br0" timeOffset="-44351.09">16490 18679 947 0,'-19'8'34'0,"1"-5"-7"0,6-6-132 0,-1-8-56 16,2-5 72-16</inkml:trace>
  <inkml:trace contextRef="#ctx0" brushRef="#br0" timeOffset="-43759.24">16332 18587 532 0,'-11'10'120'0,"1"1"121"0,2 3-43 0,4 0-39 15,4 5-12-15,1-2-23 0,7-4-20 16,5-8-42 0,-1-4-21-16,7-4-29 15,5-5-2-15,4-1-9 0,7-4-1 0,0 5-1 16,0 5-1-16,4 5 2 16,4 9 2-16,2 1 8 15,6 4 18-15,12-2 28 16,5-4 12-16,12-10 3 15,-1-3-13-15,2-8-23 16,7-2-11-16,11 0-14 16,12 2-3-1,12 10-7-15,-3 4-1 16,-8 13-2-16,-8 4 0 0,-6 7 0 16,-4 0 0-16,9-2 3 15,-2-1 1-15,-7-7 3 16,-4-1 0-16,-14-4 2 15,-3 1-1-15,-7-3-2 16,-1-1-1-16,-5-9-73 16,-10-2-92-16,-20-20 93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8:00:14.3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18141 4544 414 0,'10'-11'101'0,"1"-2"138"15,1 1-33-15,0 1 7 16,-8 1-17-16,-1 5-36 16,-6 4-24-16,-6 1-39 15,-4 1-16-15,-9 10-32 16,8-3-8-16,-2 5-6 16,5 6-4-16,11 4-1 0,2 6 2 15,12 21 4-15,-2 13 0 31,6 32-5-31,-1 19-5 0,-3 31-17 16,-3 14-5-16,2 22-4 16,0 7 0-16,4 1 1 15,5-1 1-15,-3-21 2 16,2-12 1-16,-9-25 1 16,-7-14 1-16,-5-22 0 15,-2-10 0-15,-2-12-7 0,-4-12-20 16,3-17-69-1,-5-15-52-15,1-26-267 0,3-16 239 16</inkml:trace>
  <inkml:trace contextRef="#ctx0" brushRef="#br0" timeOffset="998.86">18286 4504 918 0,'-11'-7'124'0,"11"3"116"0,-3 3-37 16,3-6-50-16,3 7-36 0,-6-3-54 0,3-3-17 0,13 11-20 0,-10-15-9 0,22 9-9 16,5-1-1-16,8-12-2 0,22 3 3 0,14-8-2 15,18 3-1-15,29 2 0 16,12 0 1-16,7 4 8 15,-1-1-2-15,14-1 0 16,11 4 0 0,14-3-9-16,12 3 1 15,5 8-4-15,6 0 0 0,13 6 6 16,16-3 6-16,-7-1 2 16,9-2 1-16,3-2-6 15,-19-6-4-15,-9 2 0 16,-2-5 7-16,-29 2 23 15,-13 2 3-15,-31-5 6 16,-24 4-3-16,-33 3-15 16,-11-3 0-16,-27 8 0 0,-16-1-1 15,-18 1 0-15,-1 0-5 0,1 6-6 16,-6-3-1 0,1 3-11-16,2 1 0 0,0 1-1 15,3 1 2-15,-1-1 10 16,1 5 5-16,-1 1 3 0,-2 3-1 15,0 8-3-15,-2 8-6 16,-1 10-1-16,-2 12-9 16,-1 29-3-1,3 15-2-15,1 32-2 16,-3 14 5 0,4 24 1-16,-1 11 1 0,2 11 0 15,2 7 2-15,6-12 0 0,3-11 2 16,4-22 0-1,1-17 1-15,11-11-1 0,-5-12 0 16,-1-14 0 0,-7-6 1-16,-14-18 3 0,-2-8 0 15,-18-13 3-15,-4-7 2 16,-9-7 0 0,-8-13 5-16,-6-8-1 0,-12-7-2 15,-7-7-2-15,-11-5-5 16,-24 1-5-1,-14 4-2-15,-31 1-5 0,-10 2-1 0,-19-1 1 16,-6-4 2 0,-9-3 5-1,-4-3 3-15,-14-7 10 0,1-4 6 16,6 0-5-16,-1 3-5 16,9 8-9-16,-1-2-4 15,-2 8 0-15,-12 0 2 16,8 8-19-16,9 7-5 15,-3 2-12-15,16-4-27 16,34-11-85-16,13-13-89 0,59-29 120 16</inkml:trace>
  <inkml:trace contextRef="#ctx0" brushRef="#br0" timeOffset="1660.82">14852 4790 1051 0,'-3'-14'120'0,"-10"1"140"0,10-1-48 0,-3 3-9 0,0 5-27 0,7 10-76 0,-1 6-27 0,-1 26-41 15,-1 18-13-15,-1 28-12 16,-2 7-2-16,5 12 0 0,0-1-3 15,3-6 0-15,4-5-15 32,-4-18-80-32,5-7-55 15,-8-18-177-15,-8-16-152 0,-5-27 271 16</inkml:trace>
  <inkml:trace contextRef="#ctx0" brushRef="#br0" timeOffset="2499.23">14737 4725 1287 0,'27'-47'144'0,"4"15"122"0,1 7-43 0,3 19-68 0,-10 6-39 0,-8 14-59 0,5 10-16 0,-6 9-7 16,4 5-13-16,3 4-11 0,-8 6-4 0,0-4-3 15,-4 0 4-15,-8-8 2 16,-5-1 3-16,-12-10 5 15,-5-3 5 1,-6-22-19-16,0-6-17 16,-5-23-72-16,-7-18-55 15,22-14-40-15,7-10-6 16,25 0 18-16,16 4 36 16,16 14 55-16,2 9 18 0,2 11 47 15,1 7 12 1,-7 20 18-16,2 4 18 0,-8 15 22 15,0 4 3-15,-6 9-12 16,-7 2-13 0,-4 7-8-16,-7 1 5 0,-7-3 19 15,-1 3 6-15,-7-3 2 16,-2-3-3-16,1-6-17 16,-2 0-9-16,-1-5-13 15,-4 1-6-15,1-2-5 0,2 4-1 16,-5-8-17-16,5-3 47 15,-5-6 30-15,3-4 9 16,2-7 24-16,-2-7-45 0,4-12-30 31,-1-3-8-31,2-10-6 16,3-5-4-16,4-3 1 0,-1-2-1 16,11 0 2-16,2-2 5 15,13 9 9-15,4 9 3 16,2 9 4-16,5 8-4 15,-12 11-11-15,1 2-3 16,-6 4-6-16,-3 6-3 16,2 6 0-16,-5 1 0 15,-5 6 0-15,-3 1 0 0,-6 6 2 16,-4 1 0-16,-4 9-1 16,-5 3 0-16,5 0-2 15,2 0-2-15,6-13-3 16,13-4-2-16,10-15 2 15,7-2 1-15,3-14 4 16,2-9 2 0,-3-10 2-16,0-4 2 0,-10-5 4 15,-5 0 3-15,-20 4 5 16,-6 4 3-16,-27 2-1 16,-8 3-3-16,-11 4-9 15,-8 1-5-15,13 9-4 16,4 0-26-16,15 5-64 15,24 3-56-15,-3-2-139 16,19 2-188-16,19 0 274 16</inkml:trace>
  <inkml:trace contextRef="#ctx0" brushRef="#br0" timeOffset="2723">16468 4471 1572 0,'-12'-1'155'0,"-6"-1"129"16,-11 1-99-16,-9 2-52 0,-9 5-49 15,-4 12-60-15,12 10-10 0,3 12-21 0,14 7-4 16,20 0-9-16,10-3-1 16,22-7 8-16,8-9 2 0,9-12-9 15,-1-5-32-15,3-14-142 16,0-10-120-16,6-15 159 15</inkml:trace>
  <inkml:trace contextRef="#ctx0" brushRef="#br0" timeOffset="2917.5">16734 4159 1658 0,'-6'17'169'0,"0"10"85"0,-4 14-105 0,7 11-22 0,-2 8-82 0,-1 5-22 0,6 7-15 0,-2 1-2 16,2-1-15 0,3 3-22-16,5-11-103 15,-1-1-198-15,-1-11 193 16</inkml:trace>
  <inkml:trace contextRef="#ctx0" brushRef="#br0" timeOffset="3279.79">16707 4303 1424 0,'-8'-54'174'0,"2"3"159"16,-2 10-98-16,8 8-73 0,3 8-56 0,16 11-72 0,7 4-12 0,13 14-17 0,4 7 0 0,4 11-4 15,-12 6 1 1,-13 10 1-16,-5 6 3 0,-23 2 7 15,-7 3 3-15,-26 0 2 0,-10-10-1 32,5-7-7-32,4-12-2 0,18-7-9 15,13-4-6-15,20-6-5 16,12 2 0-16,25 3 3 16,5 1 5-16,4-1 6 15,0 5 4-15,-16 0 4 16,-5 7 0-16,-18 4-1 15,-7 1 2-15,-19 6 3 16,-10 6 1-16,-23 4-14 16,-9 1-21-16,-21 1-85 0,1-10-69 15,7-16 90-15</inkml:trace>
  <inkml:trace contextRef="#ctx0" brushRef="#br0" timeOffset="3462.83">17277 3724 1433 0,'11'31'137'0,"-3"9"62"0,-18 12-55 0,-12 5-5 0,2 4-71 15,-4-3-27-15,5-7-37 0,13-4-63 16,6-15 39-16</inkml:trace>
  <inkml:trace contextRef="#ctx0" brushRef="#br0" timeOffset="3745.79">17648 4329 1609 0,'-26'2'114'0,"3"6"16"0,-3-7-3 0,6 12-62 0,-1-5-41 0,10 8-28 0,8 6-6 0,3-3-3 16,13 9 4-16,3-3 11 16,6-3 16-16,0 10 16 31,-6 1 0-31,-2 13-2 16,-10 3-8-16,-8 1-8 15,-12 2-2-15,-23-5 2 0,-9-4-10 16,-7-5-69-16,0-3-67 15,11-23-431-15,3-5 346 16</inkml:trace>
  <inkml:trace contextRef="#ctx0" brushRef="#br0" timeOffset="4329.54">14929 5943 1798 0,'2'1'-3'0,"-5"-1"6"0,-4 11 29 0,-2 5 3 0,7 22 1 0,-9 6-6 0,-3 16-29 15,-2 5-13-15,-17 9-33 0,6 3-13 16,5-6-39-16,7-10 8 0,2-21 33 0,4-12 14 0,9-25 50 0,1-6 18 16,15-20 23-16,0-22 13 15,3-22 18-15,0-11 1 16,4-21-10-16,2-5-2 15,10 11-4-15,1 5 8 16,5 23 15-16,-7 18-8 16,-8 28-16-16,-2 12-17 15,-14 31-24-15,2 19-4 0,-6 21-8 16,-1 10-1-16,0 5-19 16,-4-3-43-16,9-10-129 15,-5-7-114-15,6-15 146 0</inkml:trace>
  <inkml:trace contextRef="#ctx0" brushRef="#br0" timeOffset="4915.1">14915 6105 1646 0,'-1'17'130'0,"-1"-2"98"0,5-3-135 0,3-4-31 0,20-9-24 0,-7-7-14 0,17-14-18 0,14-2-26 0,-4-8-106 0,13-4-63 16,0-8-152-16,6-2-9 0,6 7 99 15,0 1 86-15,-11 16 265 16,-14 6 88 0,-16 26 95-16,-16 5 13 0,-11 22-86 15,7 10-44-15,-20 5-95 16,1 8-33-16,-2 1-30 15,-11 1-7-15,15-5 1 16,4-2-3-16,0-11-1 0,8-11 0 16,-4-14 2-16,-1-17 4 15,-3-2 5 1,-5-16 3-16,-1-24 4 16,2-15 5-16,-2-19 21 15,7-11 3-15,15-6-2 16,-2 1 3-16,29 12 0 15,1 7 0-15,4 24 5 16,4 9-9-16,-11 16-24 16,0 13-6-16,-3 15-7 15,-7 3-2-15,-6 15 2 16,-9 8-2-16,-16 2 0 16,-16 9 0-16,-11-1-3 0,-7-2-3 0,-2-5-2 31,1-10 2-31,11-11-1 0,7-1 0 0,15-2-11 15,13 1-3-15,14 14-3 16,8 4 4 0,13 17 9-16,1 3 3 0,6 7-44 15,2 3-43 1,2 11 51-16</inkml:trace>
  <inkml:trace contextRef="#ctx0" brushRef="#br0" timeOffset="6227.84">18454 5675 305 0,'-26'17'118'0,"4"3"125"0,7-9 29 0,5 5-35 0,-6-14-28 0,13-4-42 16,-8-4-6-16,8-8-17 15,3 12-7-15,5-9-30 0,6 11-20 0,0-3-28 16,-10 3-21 0,15-3-24-16,-2-2-8 15,13 0-12-15,11 4 1 0,19-1-1 16,11 2 3-16,33 0 1 15,14 0 1-15,27 0-2 16,5 5 1-16,39-2-2 16,9 2-2-16,31-5 14 15,26-5 13-15,10-1 22 16,16-4 9 0,12-1 2-16,-8 2-8 0,6-7-14 15,-15 3-6-15,-13-1-13 16,-20 0-2-16,-53 0-29 15,-21 1-53-15,-56 1 44 16</inkml:trace>
  <inkml:trace contextRef="#ctx0" brushRef="#br0" timeOffset="9809.89">19881 4741 425 0,'-3'9'130'0,"-1"-1"96"0,-3-3 15 0,1-5-3 0,3-6-24 0,6-1-20 0,0-4-51 16,0 0-29-16,-3 7-52 31,0 2-19-31,-1 16-23 16,-10 13-2-16,0 31-3 15,0 12-4-15,1 18-6 16,-3 5-3-16,6-3-4 16,7-2-7-16,4-20-37 0,4-6-16 15,0-21-50 1,-5-7-48-16,-1-16-289 16,-2-7 280-16</inkml:trace>
  <inkml:trace contextRef="#ctx0" brushRef="#br0" timeOffset="10142.92">19919 4681 964 0,'0'-20'101'15,"-1"5"84"-15,-9 3-23 0,4 5-14 0,-4 4-34 0,10 2-35 0,8-6-11 0,10 3 1 0,12 2 8 0,14 4-4 16,6 9-16 0,1 14-23-16,-9 6-12 15,-18 9-11-15,-21 2 2 0,-25 1-4 16,-8 4-1-16,-25-6 0 16,0-3-2-16,-2-13 1 15,-3-10-1-15,14-19-9 16,2-13-11-16,17-18-53 15,11-9-40-15,16 2-73 0,13 4-42 0,12 17-204 32,5 15 250-32</inkml:trace>
  <inkml:trace contextRef="#ctx0" brushRef="#br0" timeOffset="10903.17">20200 6129 1027 0,'-14'-7'159'15,"-7"-2"68"-15,-9-5-36 0,-3 1-3 0,-6-9-85 0,-4-2-24 0,5 4-35 0,1-1-12 16,7 17-22-16,-2 4-6 16,2 19-8-16,2 14-4 15,6 12-2-15,17 12 1 16,10-8 3-16,4-8 1 15,16-11 4-15,-1-9 1 0,6-14 8 16,0-3 6-16,5-15 9 16,2-8 3-16,3-11 9 15,4 0 2-15,-6-7 4 16,3 4 6 0,-11 13-11-16,-5 1 3 15,-15 16-8-15,-7 6-5 16,-13 17-4-16,-4 7-9 0,-3 11-6 15,-9 5-3-15,1 9-3 16,0 3-1-16,-2 6-1 16,0 2-14-16,-4 5-26 15,1 2-13-15,3-6-19 16,0-2 9-16,8-18 26 16,7-6 13-16,7-14 19 15,3-12 5-15,9-13 13 0,12-12 7 16,18-12 11-16,11-7 4 15,18-1-12 1,13 0-7-16,-5 3-22 16,-1 2-31-16,-10 4-135 0,-10 0 110 15</inkml:trace>
  <inkml:trace contextRef="#ctx0" brushRef="#br0" timeOffset="23638.37">23448 762 823 0,'16'0'151'16,"-6"-1"124"-16,-4 1-7 0,-16 0-91 0,-8 1-36 0,-16 4-58 0,-10 0-28 0,-3-2-33 0,-8 6-9 0,10 1-10 0,8 5-3 0,8 1-2 0,7 6-2 15,14 4 2 1,8 0 5-16,11 7 12 16,7-3 7-16,13-1 11 0,4-2-5 15,6-4-6 1,9 4-6-16,-7-8-9 16,0 0 0-16,-17-5 1 15,-10 0 2-15,-24 1 6 16,-11-1 3-16,-26 0-6 15,-6 3-3-15,-6-4-31 16,-1-5-27-16,12-7-89 0,7-4-78 0,4-8 116 16</inkml:trace>
  <inkml:trace contextRef="#ctx0" brushRef="#br0" timeOffset="23870.87">23256 462 1524 0,'1'-7'153'16,"-1"3"55"-16,0 0 5 0,-1 7-72 0,-1 5-55 0,1 25-30 0,1 13-16 0,0 26-24 0,3 15 1 0,8 8-9 15,0 2-3-15,-2-1-45 16,1-1-40-16,-4-13-108 15,-4-3-84-15,6-6 146 16</inkml:trace>
  <inkml:trace contextRef="#ctx0" brushRef="#br0" timeOffset="24178.13">23922 545 1551 0,'0'3'-6'0,"0"-11"58"0,-2-16 88 0,-7 4 7 16,-2-1 24-16,-4-3-51 0,1 10-66 0,-3 3-10 0,-5 10-11 0,-4 5-6 0,-4 20-23 0,8 14-8 16,8 16-5-16,3 12 1 0,19 19 4 0,2 3 2 0,8 4 3 15,1-4-1-15,-4-15-13 0,-3-4-29 16,-7-15-148-16,-10-7-136 0,5-17 171 16</inkml:trace>
  <inkml:trace contextRef="#ctx0" brushRef="#br0" timeOffset="24755.16">23647 773 1889 0,'8'2'129'16,"-8"-4"29"-16,5 2 5 0,-4 0-74 0,10 0-40 0,11 0-35 0,4-9-7 0,18-5-17 15,-2-2-23-15,17-2-76 0,-2 3-38 0,-4 4-69 16,-1 4-31-16,-14-1 13 16,-3 4 40-16,-21 2 86 0,-1 2 81 0,-13 2 131 31,0 2 28-31,-3 9 39 0,-2 8-10 0,5 8-49 31,0 9-19-31,3 18-36 0,0 5-15 0,-3 12-25 16,-1 4-7-1,-7-1-6-15,-2-5 2 16,2-7-40 0,-1-5-10-16,7-20-13 0,-1-9-5 0,3-19 40 31,0-9 10-31,0-23 15 16,0-15 11-16,0-24 14 0,0-11 15 15,0-22 49-15,0-2 19 16,3-12 8-16,4-2-6 0,13 19-37 15,8 11-15 1,12 32 1-16,-1 14-4 0,6 19-6 16,-9 4-9-16,-8 13-19 15,-3 7-5-15,-18 6-5 16,-1 6-2-16,-14 5 0 16,-11 3 2-16,-19 3-2 15,-11-2-1-15,-6 1-5 16,-2-4-8-16,18-4-44 15,9-7-39-15,19-6-128 16,9 3-84-16,20-6 157 0</inkml:trace>
  <inkml:trace contextRef="#ctx0" brushRef="#br0" timeOffset="25796.14">24469 1161 988 0,'-17'-1'149'0,"4"-1"100"0,5 2-68 0,-1 0-17 0,7 2-44 0,-1-2-27 0,6 3-17 0,8 3-13 15,3 3-28-15,2 9-6 0,9 9-19 16,4 9-3-16,4 14-7 16,0 7-1-1,2 17-1-15,1 4 0 0,-6 15 0 16,5 4 1-1,-10 1-1-15,0 9 2 0,-6-3 1 16,2 1 0-16,-9-5 2 16,-1-3 0-1,-9-11-1-15,-2 1 1 0,-10-6 2 0,-1 2 3 16,-6 1-2 0,0-1-1-1,-5-4 0-15,-2-3-4 0,2-8 2 16,0-2 1-16,0-6 0 15,4-2-1-15,6-6 0 16,2-3 0-16,2-5 2 16,5-6 1-16,-8-10 7 0,6 4 3 0,-14-8 6 31,-1-4-1-31,-10 1-7 0,-2-1-4 16,1 9-6-16,-1-1-2 15,-4 4 0-15,3-4-2 16,-11-3 1-16,4 2 0 15,1-2-1-15,1-1 1 0,10-5 1 16,-1-2-1-16,1-3 1 16,-1-7 1-16,-2 4 1 15,-4 1 1-15,-4-5-2 16,-1-3 0 0,-1 4-2-16,7 2-1 15,-6 1-2-15,-1 3-1 16,-11-5 1-16,-3 4 0 15,14 0 1-15,0-1 1 16,8-2 0-16,-8-9 0 16,1 1-2-16,2-2 0 0,4 1-2 15,-1 6 1-15,-14-4 0 16,2 8 2-16,4 5 1 16,1 1 2-16,7 3 0 15,-1-4 0-15,18-5-2 16,-1-1 0-16,19-7 0 15,-3-2-5-15,3-1-4 0,0 0-10 16,-5-1-19 0,9 1-23-16,-3 0-79 0,-1 0-43 15,0 0-258-15,5 3 254 0</inkml:trace>
  <inkml:trace contextRef="#ctx0" brushRef="#br0" timeOffset="26292.89">23112 3929 874 0,'-8'0'73'0,"4"0"141"16,-1-2-126-16,-1-6-12 0,4-3 2 0,2 0-50 0,0 2-18 0,0 1-8 0,0 6 2 15,2 2 41 1,1 0 22-16,-5 3 48 16,1 7 20-16,-2-5-13 15,-1 1-10-15,8-1-30 16,-6-4-13-16,2-1-10 15,0 0-9-15,-2 0-8 16,-2 7-7-16,0 2-14 16,-7 7-4-16,-4 6-11 15,-7 8-2-15,-2 5-4 16,-3 7-1-16,2-2 1 16,3 1 0-16,4-7-1 15,7-7 0-15,15-10-2 16,3-2-1-16,11-7 1 0,1 1 1 0,7-6 2 15,3 5 3-15,7 0 4 16,0 0 2-16,2-5-3 16,2 6-1-1,1-9-65-15,6 2-70 0,5 1 75 32</inkml:trace>
  <inkml:trace contextRef="#ctx0" brushRef="#br0" timeOffset="32350.09">14854 7679 731 0,'0'0'81'16,"6"0"65"-16,-8-3 22 0,9-2-2 0,-3-1-7 0,-7-1-13 0,-1 0-5 0,-9 0-9 0,-4 3-15 0,-13 2-37 0,-2 2-18 0,-14 2-33 0,1 7-10 0,-4 0-11 16,6 4-4-16,10 4-4 0,6 1 0 15,14 9 1 1,6-7 0-16,14 5 2 16,6-7 3-16,6 2 1 15,6-1 5-15,5-5 1 16,0 5-5-16,5-5-2 0,-4 2-6 15,3 6-1-15,-8-3 12 16,-10-1 28-16,-5-1 7 16,-11 0 21-16,-12 1-15 15,-17-6-14-15,-4 2-6 16,-11-1-20-16,-2 0 0 16,0-9-26-16,-1-1-26 0,9-3-68 15,-1-7-45-15,12-3-103 0,6-6-97 31,18-9 202-31</inkml:trace>
  <inkml:trace contextRef="#ctx0" brushRef="#br0" timeOffset="32599.96">14540 7435 985 0,'0'-15'210'0,"-7"1"243"0,6 5-238 0,1 6-15 0,0 3-68 0,5 1-24 0,1 15-41 0,3 11-8 0,4 26-9 0,-2 18-14 16,0 30-10-16,-5 6-7 0,2 10-13 0,0-2-4 0,5-11-6 0,6-7-19 0,1-19-31 16,4-10-27-16,-2-22-83 15,-3-8-46-15,6-24 113 31</inkml:trace>
  <inkml:trace contextRef="#ctx0" brushRef="#br0" timeOffset="33068.48">15248 7548 529 0,'2'-3'184'16,"-1"-3"220"-16,-1 2-63 0,-5 4-56 0,-6 0-36 0,-4 5-68 0,-11 3-37 0,1 5-60 0,-5 2-26 0,2 3-37 0,9 2-9 0,5 1-14 0,7-1-4 16,11 4-6-16,2 1 1 0,10-1 6 15,4 3 4 1,5-1 4-16,2-2 3 16,11 1 3-16,0-1-1 15,-2-3 3-15,-3 2-1 16,-11-1 2-1,-7 2 5-15,-19-4 6 0,-11 2 1 0,-18 2-4 16,-7-3-6 0,2-4-19-16,-4-4-16 0,5-10-39 15,4-6-22-15,8-12-63 16,8-10-33-16,15-10-128 0,8-1-183 31,20-6 286-31</inkml:trace>
  <inkml:trace contextRef="#ctx0" brushRef="#br0" timeOffset="33485.25">15452 7616 719 0,'30'3'199'0,"-4"8"255"0,-5 3-174 0,-7 18-91 0,-3 9-35 0,2 14-64 0,-12 8-32 0,4 10-29 15,-2-7-13-15,2 6-17 16,8-4 1-16,-1-5-5 15,1-1-4-15,-4-18 3 16,-6-3-20-16,-3-21 3 16,0-8-2-16,-4-25-5 15,-4-17 21-15,-3-19 2 16,-2-16 10-16,-3-20 22 0,2-6 10 16,-10-13 27-16,7-5 7 0,4 13-4 15,9 7 1-15,13 28-3 31,7 14 1-31,-2 24 1 0,8 6-10 16,5 12-21-16,-2 5-11 16,15 11-11-16,-9 0-2 15,-4 5-3-15,-3 0-1 16,-8 9 5-16,-15 2 8 16,-4 8 2-16,-11 3-4 15,-16-7-19-15,9 2-24 0,-12-6-53 16,5-5-34-1,4-17-74-15,0-5-58 0,-2-30 136 16</inkml:trace>
  <inkml:trace contextRef="#ctx0" brushRef="#br0" timeOffset="34349.33">16127 7419 640 0,'-3'1'154'0,"-2"1"130"0,-3 1-83 0,2 2-23 0,-4-4-55 0,5-1-25 16,1 0-32-16,4-1-10 0,4-6-12 16,3 4 0-1,10-6-7-15,8 4-4 0,12-1 6 16,12 0 5-16,14-7 12 16,0-1 3-1,16-10 7-15,7-1 0 0,26-4-1 16,13-7-6-16,11 0-16 15,-4-5-9-15,4 0-17 16,-4-5 0-16,10 5-2 16,-4 2 1-16,-25 6 3 15,-23 7 0-15,-38 12-1 16,-12 9-3-16,-25 4-9 16,-13 1-17-16,0 0-52 0,-10 0-34 0,-6 0-112 15,1-6-110-15,3-1 182 16</inkml:trace>
  <inkml:trace contextRef="#ctx0" brushRef="#br0" timeOffset="34760.97">17651 6687 803 0,'0'0'173'0,"0"2"116"0,-5 1-55 0,-3 5-7 0,7 0-75 0,-11 1-24 0,17 2-40 0,-6 0-12 15,1-3-23-15,6 1-9 16,5-1-8-1,13-3-1-15,7-2 2 16,7 0 0-16,3-3-5 16,5 0-5-16,-8 3-7 15,-2 2-3-15,-12 8 3 16,-12 3 3-16,-12 7-1 16,-8 7 3-16,-6 11-9 15,-9 5-6-15,-9 11-4 0,-1 6-4 16,-13 3 0-1,2 3-8-15,-19 1-35 0,-13-6-37 16,-17 1-81-16,-13 5 83 16</inkml:trace>
  <inkml:trace contextRef="#ctx0" brushRef="#br0" timeOffset="69989.03">1233 5186 1211 0,'0'1'100'0,"0"-1"-9"0,-2 13 140 16,1 1-26-16,-1 14-27 0,2 9-36 0,5 15-79 0,1 12-28 0,0 23-20 0,4 3-4 0,-2 6-7 0,4-7 0 0,6-25-1 15,-3-10 0 1,-8-23 2-16,-1-5 0 0,-9-15 4 16,-5-11 0-16,-5-24 4 15,-7-11 0-15,1-26-5 16,-6-18-5-16,9-19-4 31,5-12-2-31,3-5 0 16,14 4 3-16,21 13 20 15,14 9 14-15,14 22 17 0,5 9 4 0,-9 30-11 16,-4 15-18-16,-17 16-12 16,-3 19-7-1,-14 13-6-15,-12 1 3 0,-15 21 1 16,-13 8 1-16,-15 2 8 16,-9 4-24-16,-6-12-73 15,7-13-55-15,12-29-196 16,17-16-181-16,32-26 291 15</inkml:trace>
  <inkml:trace contextRef="#ctx0" brushRef="#br0" timeOffset="70433.63">1790 5082 881 0,'55'28'129'0,"-2"10"85"0,-13 11-46 0,-10 3-20 0,-8-7-24 0,-9 0-3 0,-4-19-43 0,-6-7-15 0,-3-17-24 0,-1 4-8 0,-10-18-15 0,-4-10-4 16,1-13-7-16,3-6-2 15,3-8-1 1,10-3-1-16,14 6 3 16,1 5 10-16,19 5 12 15,-4 6 7-15,7 9 6 0,1 3-7 16,-6 14-9-16,1 3-2 15,-11 12-9-15,-8 5-4 0,-4 7-1 16,-2 7-3-16,-1 3-2 16,5 5 1-16,7-8-1 15,1-3-1-15,6-11 0 16,10-10 0-16,9-9-3 16,6-8 0-1,0-8 3-15,1-3-1 0,-5-13 12 16,-8-4 4-16,-8-10 1 15,-8-3 4-15,-15-3-5 16,-6-2-1-16,-15 10-2 16,-12 4-1-16,-17 16-6 15,-10 10-3-15,-15 17-17 16,2 8-28-16,11 17-108 16,9 5-79-16,32-11 115 15</inkml:trace>
  <inkml:trace contextRef="#ctx0" brushRef="#br0" timeOffset="70809.35">3172 4653 569 0,'-18'8'151'0,"-1"-1"162"16,4 4-16-16,0 0-42 0,1 1-20 0,0-1-37 0,-5 1-22 0,-2 1-48 15,-8 4-27-15,-3 5-45 0,-4 3-16 0,-7 5-23 0,0 10-6 0,-1 10-7 16,-3 10-7-16,15 6-1 15,7 1 0-15,25-7 0 16,16-8 5-16,22-21 0 16,14-10-3-16,8-21 2 15,3-5-2-15,-2-14-65 0,3-3-47 16,0-10-240-16,1 2 199 16</inkml:trace>
  <inkml:trace contextRef="#ctx0" brushRef="#br0" timeOffset="72219.17">3861 4583 670 0,'-30'-17'113'0,"2"3"117"15,-1 4 2-15,6 10-32 0,7 2-11 0,3 7-17 0,8 7-15 0,1 12-4 16,1 13-22-16,-2 21-42 0,-1 9-22 0,2 17-38 16,-2 1-9-1,1-4-14-15,4-5-1 16,-1-12-4-16,1-10 1 16,1-9-45-1,0-14-33-15,1-18-84 0,4-12-51 0,4-24-67 31,2-17-25-31,0-24 52 16,-3-14 50-16,-5-21 124 16,-3-4 91-16,-6-2 119 15,-2 3 44-15,2 21 64 0,3 6-2 16,6 14-34-16,6 7-25 16,12 9-42-16,14 3-20 0,9 11-34 15,14 6-11-15,4 9-18 16,-5 2-11-16,-7 10-13 15,-7 7-6-15,-20 7-14 16,-10 9-1-16,-19 15 0 16,-18 2 0-1,-25 15-2-15,-8-5 0 0,-9-7-4 16,6-8-1-16,21-13-5 16,15-8-5-1,24-9-2-15,16-1 0 0,22-4 3 16,10 0 4-16,14 2 2 15,-2 0 1-15,9 4 5 16,-12 2 0-16,-8 4 2 16,-6 6 0-16,-21 7-3 15,-5 8 1-15,-25 18 3 16,-17 7 0-16,-24 11-2 16,-16 4-2-16,-18 7-50 15,-4-10-50-15,-9-4-200 16,14-8-325-16,20-25 360 15</inkml:trace>
  <inkml:trace contextRef="#ctx0" brushRef="#br0" timeOffset="72771.5">5317 4175 687 0,'-3'0'25'16,"-21"5"-13"-16,-20 4 89 0,-2-1-9 15,5-7 58-15,2-1 22 0,7-4-39 0,7 1-5 0,14 4-43 0,3 5-13 0,10 6-13 0,9 2-11 0,1 0-8 0,7 8-5 0,-1 0-13 0,-4 5-7 16,-9 6-8-16,-5 3-3 16,-7 7 0-16,-7 4-15 15,-6-1-6 1,-4 0-1-16,8-12-8 0,5-5 13 15,11-12 2 1,8-1 2-16,9 1 7 16,7-4 2-16,0 3 3 15,-1 1 1-15,-8 3 0 0,-8 4 0 16,-7 8-1-16,-3 2 0 0,-9 6-3 16,-3 2-6-16,3 2-5 15,2-4 1-15,9-2 0 16,2-8 7-16,14 4 3 15,5-2 4 1,5 3 1-16,4 1 0 0,2 2 9 16,-4 1-64-1,-11 10 38-15</inkml:trace>
  <inkml:trace contextRef="#ctx0" brushRef="#br0" timeOffset="78396.85">2091 7004 288 0,'-11'0'106'0,"0"0"84"0,0-3-2 0,3 1 1 15,0 2-5-15,-1-3-1 0,4 3-9 16,3-9-12-16,2-2-22 16,5-5-12-16,8-8-32 15,-4-1-14-15,-4-5-23 16,0 3-9-16,-5 0-15 15,-7 4-4-15,6 10-9 16,1 5-5-16,0 10-7 16,4 7-2-16,3 15 9 15,-6 7 4-15,7 26 5 16,-3 11-1-16,-2 31-12 16,-1 7-5-16,-2 14-4 0,3 1-1 15,-2-7 1 1,3-8 0-16,0-26-2 15,10-17-1-15,4-27-15 0,-1-12-20 0,8-24-79 32,-1-9-57-32,3-28 88 15</inkml:trace>
  <inkml:trace contextRef="#ctx0" brushRef="#br0" timeOffset="78799.2">2414 7225 1177 0,'-1'17'118'0,"-2"7"93"0,3 3-25 0,0 14-44 0,0 9-40 0,1 21-57 0,2 0-25 0,8 6-17 0,4-6 0 0,8-25-3 16,6-11-1-16,7-31 9 15,-1-8 17-15,-4-23 21 16,-2-9 12-16,-3-7 13 15,-7-6-9 1,-14 11-5-16,1 10-12 0,-6 17-26 16,4 12-8-1,10 36-12-15,8 13-2 16,9 20 2-16,14 10-1 16,5-14 0-16,-1-11 0 0,6-26 2 15,-8-21 0-15,-1-8 16 16,-5-15 14-16,-17-10 27 15,-4-5 12-15,-15-20-8 16,-3-7-11-16,-4-9-25 16,-6-10-12-16,-1 0-8 0,-2 2-4 15,4 18-37-15,4 5-46 16,8 18 280 0,3 16-186-16</inkml:trace>
  <inkml:trace contextRef="#ctx0" brushRef="#br0" timeOffset="80890.21">6500 6742 434 0,'-4'-3'70'0,"-1"1"54"0,-5-2 36 0,-2 4 1 0,-6 0 21 16,1 1-2-16,1 6-24 0,0-3-12 0,2 14-25 0,2-3-22 0,-3 19-37 0,8 8-16 0,-3 15-33 0,7 9-6 0,3 11-4 0,8 1 1 15,6-21-2-15,10-5-2 0,9-22-3 16,5-10 4-16,9-12 37 16,-3-10 31-16,4-28 43 15,-7-6 14-15,-10-13-12 16,-10-11-16-16,-18 2-13 16,-8 1-17-16,-22-1-18 15,-12 10-11-15,-16 12-25 0,-7 5-4 16,1 15-10-16,1 13-15 15,15 9-55 1,6 7-44-16,18 2-111 0,15 3-57 16,25-6 151-16</inkml:trace>
  <inkml:trace contextRef="#ctx0" brushRef="#br0" timeOffset="81162.05">7247 6432 1408 0,'-8'-12'165'0,"-5"5"81"0,-14 7-1 16,-9 0-38-16,-4 9-61 0,-2 5-34 0,-2 11-61 0,6 15-17 0,6 18-19 0,1 7-6 15,10 23-10-15,1 7-3 16,17 20-4-16,3 11 0 15,14-8 0-15,9-7 4 16,6-29-56-16,7-11-31 31,4-27-93-31,1-8-70 0,4-29 146 16</inkml:trace>
  <inkml:trace contextRef="#ctx0" brushRef="#br0" timeOffset="81579.85">7685 6655 737 0,'2'-1'162'0,"-1"-1"172"0,-1 2-33 0,-12 5-47 0,-1 3-21 0,-11 0-38 15,5 0-29-15,-11 0-55 16,-3-4-25-16,-1 4-50 16,-7-1-14-16,0 5-14 15,-4 9-10-15,4 7-4 16,10 5-4 0,12 5-7-16,19-3-2 15,24-2 0-15,15-2 2 16,19-2 6-16,4-6 4 15,1-1 7-15,-3 1 4 0,-13 0 6 16,-9 4 1-16,-21 3 7 16,-12 5 2-16,-19 1 1 15,-13-5-2-15,-14 3-16 16,-9-8-18-16,-4-5-56 16,-6-5-40-16,-1-21-98 15,1-6-68-15,11-24 152 0</inkml:trace>
  <inkml:trace contextRef="#ctx0" brushRef="#br0" timeOffset="81811.94">7559 6201 1386 0,'-6'10'165'0,"-4"12"141"0,-3 8-89 0,1 20-63 0,6 10-44 0,6 13-52 16,11 13-24-16,0 9-22 0,-3 8-4 0,-1 21-5 16,-5 7-9-1,4 8-111-15,-3-10-61 0,2-25-92 16,5-17-81-16,-1-40 208 16</inkml:trace>
  <inkml:trace contextRef="#ctx0" brushRef="#br0" timeOffset="82241.35">8253 6690 1083 0,'-11'-3'255'0,"0"-5"235"0,-10 3-201 0,-5-1-22 0,-11 5-111 0,-2 1-48 0,-8 6-69 0,2-1-24 16,3 9-18-16,10-2-3 15,21 9-7-15,16-1 1 0,30 7 1 16,7 3 5-16,18 0 6 15,-3 0 3 1,1 2 4-16,-9-1 2 16,-8 2 2-1,-11 4 0-15,-19 0 6 0,-11-5 4 0,-16 6 7 32,-7-4-6-32,-17-5-20 0,1-2-22 15,-13-16-55 1,-6-8-33-16,2-5-103 0,7-9-73 15,23-8-251-15,24-4 291 16</inkml:trace>
  <inkml:trace contextRef="#ctx0" brushRef="#br0" timeOffset="82644.92">8434 6755 1123 0,'29'5'174'0,"-9"13"156"0,-5 9-51 0,-11 22-87 0,-4 5-42 15,-6 15-71-15,-5 1-25 0,1 1-39 0,4-2-3 0,3-12-6 16,3-5-6-16,5-11-11 16,6-3-10-16,-5-13-15 31,2-2 0-31,-6-21 12 16,1 0 11-16,-3-29 20 15,0-11 9-15,0-17 13 16,0-21 6-16,8-25 7 15,3-5-4-15,9 1-1 16,10 20 6-16,-3 36 12 16,0 19-7-16,-10 25-16 0,4 5-15 15,-6 16-20-15,6 3 1 16,4 11 2-16,-6 0 0 16,0 9 0-16,-2 4 3 0,-14 2 1 15,-3 3 1-15,-12-7-9 16,-5-3-10-16,-20-7-23 15,-1-4-17 1,-4-11-68-16,-6-13-54 0,12-27-151 16,8-9 169-16</inkml:trace>
  <inkml:trace contextRef="#ctx0" brushRef="#br0" timeOffset="82978.22">8900 6340 1322 0,'-14'-3'128'0,"1"0"118"0,-1-2-60 0,11-3-4 0,11 3-31 0,10 4-44 0,20 2-17 0,11 17-13 0,0 16-4 16,6 18-9-16,5 10-9 0,-8 9-23 15,-7 0-8-15,-11 5-8 16,-15 2-3 0,-19 4 0-16,-6 7-8 15,-29 2-33-15,-4-1-29 16,-12 0-86-16,-6-5-61 15,-1-1 110-15</inkml:trace>
  <inkml:trace contextRef="#ctx0" brushRef="#br0" timeOffset="83532.94">6092 7343 1164 0,'-13'3'123'0,"-6"5"100"0,5 0 23 15,1 5-62-15,2-2-20 0,13 9-52 0,9 7-28 0,3 6-28 0,10 8-14 16,-10 8-27 0,-3 5-7-16,-11 7-68 15,-14 1-62-15,-19 2 65 16</inkml:trace>
  <inkml:trace contextRef="#ctx0" brushRef="#br0" timeOffset="84334.99">4675 6897 844 0,'3'-22'148'0,"-8"3"117"0,-13 3-46 16,-16 0-37-16,-10 11-42 0,-3 4-31 0,-4 6-49 0,6 6-15 16,10 4-26-1,0 4-9-15,18 0-10 0,4 0-6 0,13 2-10 32,5 1 5-32,11 1 5 15,11 1 8-15,9 0 15 0,11-5-1 16,10 0-2-1,6-2-3-15,-9 7-3 16,-5-1 1-16,-23 6 2 16,-13-1 6-16,-14 7 8 0,-12 4 2 15,-22 1-2-15,-9-1-6 16,-13-7-6-16,-3-2-20 0,5-18-40 16,9-1-36-1,10-20-119-15,8-12-78 16,6-18 149-16</inkml:trace>
  <inkml:trace contextRef="#ctx0" brushRef="#br0" timeOffset="84560.81">4415 6460 1033 0,'4'-22'175'0,"4"4"118"0,-6 14-69 15,0 1-50-15,4 12-60 0,0 8-7 0,7 28-39 0,3 13-8 0,6 27-17 16,0 16-18-16,3 20-15 16,0 10-4-16,-6 5-13 15,-3 1-32-15,-3-9-97 16,-4-8-78-16,2-21-231 16,2-15 241-16</inkml:trace>
  <inkml:trace contextRef="#ctx0" brushRef="#br0" timeOffset="84872.82">4918 6603 983 0,'2'-4'139'0,"2"1"154"0,-2 4-113 0,1 5-9 0,0 9-35 0,7 7-36 0,2 8-19 0,1 12-32 16,0 9-8-16,-4 15-16 16,0 6-11-16,-1 17-6 0,0-1-2 15,-3-3-2-15,0-6 0 16,3-22 1 0,-1-13-2-16,3-19 0 15,7-11-3-15,1-15-2 0,7-12-9 16,0-12-27-1,0-3-17-15,2-13-69 0,-5 1-53 16,-4 2 99-16</inkml:trace>
  <inkml:trace contextRef="#ctx0" brushRef="#br0" timeOffset="85060.47">4852 6961 1268 0,'-3'-15'118'0,"6"-4"84"0,5 0-38 0,7 1-43 0,6 0-31 0,4 0-45 0,5-5-21 0,3-3-54 15,11-1-60-15,1 1 53 16</inkml:trace>
  <inkml:trace contextRef="#ctx0" brushRef="#br0" timeOffset="85393.31">5311 6706 843 0,'16'-16'137'0,"-1"-6"64"0,6 3 40 0,-4-1-28 0,-4-1-52 0,-5 2-29 16,-4-9-47-16,7 3-15 0,1-2-27 16,2-5-16-16,2 15-18 0,-5 1-5 15,-10 5-2-15,5 14-3 16,-1 22 0-16,-2 12 1 16,5 23 0-16,-6-2 1 15,-2 5 1 1,3 0-1-16,6-1 2 0,-1-1 2 0,-1-7 0 15,2-5-1-15,4-10-23 16,1-6-40-16,-5-9-112 16,-1 0-117-16,0-13 150 15</inkml:trace>
  <inkml:trace contextRef="#ctx0" brushRef="#br0" timeOffset="85561.14">5446 7080 1171 0,'-12'19'159'15,"2"-7"113"-15,10 9-30 0,15-2-85 0,-11-7-45 0,23-12-45 0,-2-14-27 0,12-21-22 0,13-4 1 16,-3-2-106 0,2-10 67-16</inkml:trace>
  <inkml:trace contextRef="#ctx0" brushRef="#br0" timeOffset="106548.52">10657 6515 337 0,'8'0'86'15,"-5"5"112"-15,-3-4 1 0,-1-1-16 0,-2 0-11 16,3 0-40-16,1-3-17 0,2-5-15 0,7 4-6 0,-7-9 3 15,2 2 5-15,-5-2 6 0,-8 2-6 16,-14 0-18-16,-4 0-15 16,-8-1-32-16,-7 4-9 0,3 5-21 15,-2 6-6-15,6 14-4 16,2 10-3-16,15 11-1 16,4 6 1-1,16 0 2-15,8-6 1 0,13-5 1 16,3-5 1-16,-2-12 1 15,0-3 1-15,-6-12 5 0,2-2 2 16,-2-15 3 0,1-8 2-16,5-13 4 15,2-4-4-15,8-10 2 0,6 7 10 16,-6 1 6 0,-7 5 8-16,-6 26 1 15,-11 2-11-15,-4 23-7 16,-3 15-3-16,-10 15-11 15,-10 3 0-15,-6 26-10 16,-5 10-2-16,-4 26-22 16,1 11-38-16,-3 14-28 15,0 1-1-15,-1-16 28 16,4-11 36-16,5-20 29 0,3-11 4 16,16-24 0-1,1-14 6-15,13-24 23 0,5-11 16 16,12-19 26-16,3-12 0 0,21-21-15 15,14-6-15-15,11-7-21 16,5 1-8 0,-9 7-5-16,-7 4-3 0,-10 7-4 15,-5 5-30-15,-9 5-131 16,-6 8 106-16</inkml:trace>
  <inkml:trace contextRef="#ctx0" brushRef="#br0" timeOffset="107819.75">10369 8729 1231 0,'-8'0'141'0,"1"5"94"0,-2-7-11 0,1 4-59 0,8 3-28 16,6-1-24-16,4 11-18 0,-2 11-26 15,1 11-12-15,1 27-29 16,-7 14-10-16,-3 19-8 16,-5 1-4-16,-1 2-17 15,1-6-43-15,0-13-104 16,5-6-52-16,0-21-138 0,3-10-70 16,1-22 243-16</inkml:trace>
  <inkml:trace contextRef="#ctx0" brushRef="#br0" timeOffset="108095.93">10345 8851 1186 0,'-5'-65'138'0,"0"11"106"0,5 12-27 0,15 21-54 0,5 4-14 0,10 6-21 16,13 8-15-1,2 1-36-15,8 7-16 16,5 6-34-16,-3 5-8 0,0 4-8 15,-1 1-2-15,-24 4 10 16,-14 2 3-16,-32 4 5 16,-19 7 1-16,-22-5-1 15,-6 2-2-15,-5-11-7 16,-3-12-3-16,19-12-15 16,-1-12-13-16,15-10-59 0,6-5-45 15,15-2-134-15,4 3-389 16,7 3 397-1</inkml:trace>
  <inkml:trace contextRef="#ctx0" brushRef="#br0" timeOffset="108738.65">1734 8665 388 0,'-1'-13'131'0,"-1"0"139"0,2 12-4 16,3-4-26-16,2 11-7 0,0 7-11 0,-4 9-1 0,-2 22-36 0,-7 13-30 15,2 30-64-15,-4 7-37 16,1 20-38-16,4 10-8 16,3-5-2-16,2-3-2 0,8-15-17 15,10-14-19 1,8-11-72-16,3-15-57 0,10-28-153 15,7-12-156-15,11-37 263 16</inkml:trace>
  <inkml:trace contextRef="#ctx0" brushRef="#br0" timeOffset="109112.16">2238 9387 1156 0,'4'-5'124'0,"-4"5"116"0,2 8-43 0,-2 16-89 0,3 12-19 0,2 16-63 0,4 6-10 0,-1 2-7 16,3-3-3-16,7-22-4 16,1-12 0-16,9-23 1 15,-1-12 3-15,-2-10 8 16,-3-10 7-16,-1 4 27 0,-1 3 5 16,-3 10-8-16,6 7-9 15,5 23-30-15,-1 11-6 16,12 22-1-16,2 10 1 15,11-12 1-15,5-2 0 16,-2-28-9-16,-3-11 28 16,-14-13 48-1,-2-13 22-15,-12-10 42 0,-16-15-22 0,-2-9-22 16,-10-8-24 0,-7-8-28-16,1 1-7 0,-9-5-27 15,5 4-1 1,8 11-42-16,-1 3-46 15,18 25 62-15,13-12-25 0</inkml:trace>
  <inkml:trace contextRef="#ctx0" brushRef="#br0" timeOffset="109762.64">4814 8996 1160 0,'-10'9'195'0,"-2"7"131"0,-18-2-85 0,0 2-30 0,-19 6-86 0,-13-5-30 0,-4 4-60 16,-8-7-20-16,14 2-13 15,13 1-6-15,14 5-4 16,14 2-5-1,15 1-10 1,11-1-3-16,20 1 2 0,7-3 6 16,17-1 18-16,10 2 7 15,10-5 13 1,-9 5 9-16,-9 1 4 0,-16 1 6 16,-26 2 8-16,-8 0-4 15,-31 9-4-15,-10 5-8 0,-30 8-9 16,-3-6-28-16,-5-6-69 15,11 0-52-15,20-25-145 16,7-12-118-16,24-34 218 16</inkml:trace>
  <inkml:trace contextRef="#ctx0" brushRef="#br0" timeOffset="109966.97">4509 8447 1491 0,'10'0'130'15,"2"3"77"-15,4 19-12 0,8 21-56 0,6 17-10 0,-2 20-38 0,-2 12-26 0,-8 29-35 0,-2 13-11 16,-8 22-7-16,-9-1 7 16,-11 4-62-16,0-6-44 15,1-13-160 1,5-9-225-16,-2-28 280 0</inkml:trace>
  <inkml:trace contextRef="#ctx0" brushRef="#br0" timeOffset="110333.17">5139 8504 1390 0,'0'0'5'0,"8"9"90"0,1 16 98 0,-2 4-12 0,-1 15-20 0,-6-1-39 0,-10 9-59 0,-2 9-27 0,-6 8-28 16,-2 7-4-16,-2 9-1 16,4 5-1-16,11-11-2 15,5 0-2-15,11-16-2 16,6-9 1-16,10-7-1 15,-1-9 1-15,2-7 0 16,3 1 0-16,5-15-15 0,4 1-17 16,3-18-35-16,7-7-21 15,4-16-22-15,-5-9-10 0,7-17-14 32,-12-4-6-32,-2-6-113 15,-2-1 149-15</inkml:trace>
  <inkml:trace contextRef="#ctx0" brushRef="#br0" timeOffset="110519.31">4852 9048 1373 0,'8'8'109'0,"-2"-4"76"0,16-11-21 0,2-6-25 0,14-14-28 0,3-1-34 0,1-7-57 15,9-1-2-15,1 4-149 16,6-4-282-16,-4 12 254 16</inkml:trace>
  <inkml:trace contextRef="#ctx0" brushRef="#br0" timeOffset="110819.67">5446 8816 1244 0,'12'-17'107'0,"0"2"71"0,9 4-5 0,5 5-65 0,1 5-20 0,5 2-49 16,1 7-11-16,-9 9-10 15,-7 4-3-15,-6 10 2 0,-11 1 2 16,-2 11 0-16,-10-2 1 15,-12 1-6-15,0-1-4 16,4-3-8-16,7-5-2 16,9-11-7-16,13-3-2 0,13 3 2 15,-3-9 1-15,13 1 5 16,-2-1-3 0,8-12-134-16,6 9-131 0,1-10 146 15</inkml:trace>
  <inkml:trace contextRef="#ctx0" brushRef="#br0" timeOffset="111016">6046 9299 1052 0,'3'18'119'0,"5"-3"116"0,11 4-46 0,6-2-28 0,-1-3-22 0,7 5-54 0,-1 6-30 0,-8 13-31 0,-4 3-7 15,-20 11 4-15,-10 5-26 16,-17 8-172-16,-6-1 128 16</inkml:trace>
  <inkml:trace contextRef="#ctx0" brushRef="#br0" timeOffset="111982.35">6789 8549 366 0,'9'-1'117'0,"-4"-5"134"0,-2 1-77 0,-3 2-28 0,5 0-23 0,-5 3-18 0,0 0-17 0,2 0-36 16,-2 0-13-16,3 0-17 16,-3 0 5-16,1 0 21 15,-1 0 12-15,2 3 10 16,0 0 0-16,-2 3-11 16,-2 0-7-16,-3-6-17 15,2 5-10-15,3-5-13 0,-3-1-5 16,9-1-2-16,-3-3 1 15,5-1 1 1,-1 4 4-16,-1-2-1 16,-12-6 0-16,4 4-3 15,2 4-4-15,-5-4-2 16,13 11 0-16,-3-4 0 16,-2 6 0-16,-1-7 1 15,-9-11 0-15,4 9-10 0,-2-9-36 16,5 13-160-16,2-1 131 15</inkml:trace>
  <inkml:trace contextRef="#ctx0" brushRef="#br0" timeOffset="113364.54">6929 8363 1007 0,'-7'5'156'0,"-8"-2"143"0,0 5-45 0,0-2-76 0,-4 4-49 0,10 3-66 0,1 2-31 16,3 11-20-16,-4 2 1 15,-2 16-3-15,-2 0-3 0,-14 15-2 16,1-6-1-1,-8 1-1-15,4-2 0 0,5-13-2 16,9 1 0-16,9-15-4 16,7-5-4-16,18-7-2 15,11-7 0-15,10-4 3 16,4-2 2-16,1-3 3 0,-3-3 1 16,-5-6 0-1,-4 0 1-15,-1 1-30 0,-1 1-53 16,-12-1-270-16,4 5 218 15</inkml:trace>
  <inkml:trace contextRef="#ctx0" brushRef="#br0" timeOffset="113569.62">6956 8624 1686 0,'0'12'114'0,"0"13"46"0,0 4-8 0,0 10-69 0,0 13-22 0,0 10-40 0,0 6-10 0,8 9-8 16,0 3-1-1,3-1-35-15,2 0-46 0,-1-13-83 16,6-6-66-16,1-22 115 16</inkml:trace>
  <inkml:trace contextRef="#ctx0" brushRef="#br0" timeOffset="113814.76">7521 8193 1255 0,'-9'6'391'0,"-7"9"-90"0,-11 5-80 0,-24 26-31 0,-4 11-47 0,-9 17-62 0,-1 11-40 0,19 6-41 16,5 10-6-16,22 8-5 16,14 6 1-16,15 8 1 15,9-12-22-15,16-18-42 0,4-15-33 16,10-37-102 0,5-9-63-16,10-35 150 15</inkml:trace>
  <inkml:trace contextRef="#ctx0" brushRef="#br0" timeOffset="114109.16">7794 8549 1786 0,'-28'2'111'0,"-9"3"28"16,-4 4-10-16,-5 5-53 0,5 1-26 0,16-1-39 0,6-5-16 0,27 5-21 0,16 4-4 0,18 9 9 16,14 6 8-16,-3 5 11 15,1-1 11-15,-13 3 11 16,-6 2 2-16,-21-1 13 16,-8 2-4-16,-23-4 0 15,-10-2-2-15,-12-9-29 16,-4-7-34-16,-8-15-120 0,12-6-131 15,0-25 153 1</inkml:trace>
  <inkml:trace contextRef="#ctx0" brushRef="#br0" timeOffset="114368.55">7778 8165 1325 0,'-5'11'187'0,"-2"3"128"0,-3 11-118 0,4 8-27 0,-4 21-82 15,6 12-14-15,-1 13-45 16,3 11-14-16,2 3-2 16,2-2-5-16,4 7-2 15,-3 2-34-15,5-4-96 16,-3-5-49-16,3-7-258 15,-3-20 246-15</inkml:trace>
  <inkml:trace contextRef="#ctx0" brushRef="#br0" timeOffset="114708.94">8307 8633 1295 0,'-7'-6'162'0,"-5"3"155"0,-2-1-89 16,-9 3-30-16,-2 2-50 0,-3 6-71 0,1 2-29 0,3 9-39 16,2 4-11-16,14 4-16 15,8 3-5-15,16 1 1 16,6 1 4-16,11 1 14 15,4 1 5-15,-9 5 6 16,-1 1 3 0,-16-2 21-16,-10-6 5 15,-10 4 7-15,-12-7-1 0,-12-3-18 16,-6-1-13 0,-4-11-52-16,-4-12-36 0,0-13-158 15,7-15-188-15,13-22 243 16</inkml:trace>
  <inkml:trace contextRef="#ctx0" brushRef="#br0" timeOffset="115097.52">8447 8739 1312 0,'19'28'152'0,"-11"15"106"0,0 7-37 0,-11 13-92 0,-4 3-39 0,4 7-55 0,-5 1-12 0,8-8-18 15,0-3-2-15,0-15-22 0,7-4-9 0,-6-17-17 32,-1-5 1-32,-1-22 18 15,-7-8 12-15,-2-27 26 16,1-12 3-16,-7-27 16 16,2-15-3-16,6-11-6 15,3-1-3-15,15 19 6 16,7 9 12-16,15 42 7 15,2 8 3-15,3 23-12 16,5 10-11-16,-1 4-4 0,3 5-2 0,-4 2-7 16,-4 4-1-16,-14 0 5 15,-6 3 2-15,-22 2 10 16,-13 3 3-16,-19-1-15 16,-8-2-22-16,-6-11-79 15,-6-6-47-15,6-18-233 16,9-20 210-16</inkml:trace>
  <inkml:trace contextRef="#ctx0" brushRef="#br0" timeOffset="115453.1">8770 8187 1387 0,'-9'6'236'16,"-2"4"159"-16,14-3-179 0,8 0-49 0,16 4-91 0,1 5-10 0,21 13-2 0,3 11 0 15,8 18-21-15,5 9-17 16,-19 5-8-16,1-1-2 15,-15 5-4-15,-4 3 0 16,-20 7-2 0,-10 7-2-16,-17 7-15 0,-14 4-16 15,-14 6-29-15,-5 4-14 16,-21 4-35-16,-10 3-40 16,-23 12-19-16,-12-1 69 15</inkml:trace>
  <inkml:trace contextRef="#ctx0" brushRef="#br0" timeOffset="140552.37">18200 4328 502 0,'-2'11'139'0,"1"0"100"0,-7-10-42 0,1-1-11 0,-10-7-70 0,0 3-32 0,-5 8-30 0,-1 8-2 0,-5 9 12 15,0-4 14-15,-1 7 10 16,-1-9 0-16,7 9-21 15,1-5-14-15,7-10-11 16,3-7-4-16,12-19 3 0,0-10 8 16,11-27-3-16,3-15-1 15,2-24 8 1,3-10-4-16,-7-2-6 16,-5 2-4-16,-6 15-19 15,-1 9-6-15,-3 10-5 16,-5 9-2-16,2 5-3 0,-2 9-1 0,3 8 3 15,4 5 2-15,-1 9 2 16,2 5 2-16,3 5-1 16,-1 5-2-1,6-1 0 1,-4 2-1-16,4 3-2 0,-1-1 0 16,7 3-1-16,6-6-1 15,4-1-3-15,6 2 0 16,8-1-1-16,1-1-2 15,10 6 0-15,2-3 0 0,-1 3-1 16,4 2 2-16,7-6-1 16,-2 3 1-16,13-6-1 15,6 0 0-15,11 2 1 16,12-4 0-16,-4 4 0 16,-1-2 1-16,-17 0 0 15,-11 4 0-15,-2 7 0 0,2 0-1 16,9 7 0-16,3-3 0 15,10 3 1-15,-1-6-1 16,2-1-1 0,-2-3 0-16,10-3 0 15,8 1 1-15,8-1 0 0,1 3 1 16,-3 1 0 0,-7 2 0-16,-2 3 0 15,11 0 0-15,11 2-1 0,1-2 1 16,-12 0-1-16,-10 2 1 0,-11-3 0 15,5-1 0 1,5 1 1-16,2 1 0 16,-8-1 0-16,-10 1 0 15,-6-3-1-15,2 0 0 0,5-5 0 16,9 0 1 0,-5 4 1-16,-7-1 0 0,-22 2 3 15,-16 0 1-15,-20 2 1 16,-6-1 1-16,-8 1-3 15,0-1-1-15,-3 1-3 16,2 3-1-16,1-2-1 16,5 0-1-16,2 3 1 15,4-1 0-15,0 1 1 16,2-1 0-16,-3-2 1 16,-2 2 1-16,-8 0 1 15,-5-4-1-15,-4 2 1 16,-5 1-1-16,2 0 0 15,-1-2-2-15,6 9-1 16,-3 2-2-16,7 5-3 16,-1 8-1-16,-1 15-1 15,2 11 0-15,-1 22 3 0,-1 11 0 16,-6 11 5 0,-3 4 1-16,0-1 0 0,-1-3 2 15,1-4 0-15,1-6-1 16,3-8 2-16,2-12-1 15,2-17 1-15,0-10 0 16,1-15 1-16,-4-4 0 0,-2-15-7 16,-3-5-13-1,-2 0-30-15,-2-5-24 16,-7-7-115-16,1 1-128 16,-1-24 175-16</inkml:trace>
  <inkml:trace contextRef="#ctx0" brushRef="#br0" timeOffset="-207828.79">3026 10877 169 0,'0'0'54'15,"0"-1"55"-15,-1-1-33 0,-2 0-11 0,3 1 1 16,4-4 9-16,0-3 45 0,3 4 19 0,-2-4 23 0,2 6-5 0,-1 2-16 0,-5 2-7 16,-1-2-14-16,2 0-6 0,0 0-24 15,-1 0 1-15,2 0-5 16,-1 0 4-16,-2-2 2 15,-5-3-6-15,-7 7-15 16,-7 1-14-16,-7 0-26 0,-8 2-6 16,-4 3-16-16,0 3-3 15,6 13 2-15,7 4-8 16,5 16 0-16,2 7 0 16,6 8 0-1,7 5-4-15,8-3 0 16,7-7-1-16,10-10-1 15,5-11 1-15,12-16 4 16,5-4 0-16,7-16 0 16,8-10-8-16,4-1-85 15,9-8-64-15,9-5-262 0,3 0 233 16</inkml:trace>
  <inkml:trace contextRef="#ctx0" brushRef="#br0" timeOffset="-207461.34">3717 11033 737 0,'2'-9'160'0,"-10"-2"169"15,-4 4-50-15,-12 4-80 0,-3 2-32 0,-5 1-70 0,-4-2-36 0,-5 4-43 0,3 9-4 0,4 14 1 16,5 5-3-16,7 17-5 0,13 5-4 0,13-1-5 0,4 1-1 0,18-17-2 0,0-13 0 0,11-14 1 16,-1-8 4-16,2-15 17 0,-4-4 6 0,-7-11 11 0,0-3 1 0,-13-6-2 0,1-4 1 0,-8 2-3 0,-3 0-1 0,-3 8-11 0,2 6-6 15,-3 26-5-15,7-2-3 0,-6 26 1 16,1 9 4-16,2 23-4 0,3 2 0 15,4-4-6-15,5 4-6 16,6-16-2-16,6 0 1 16,4-12-62-16,2-9-15 15,12-10-105-15,6-15-86 0,-9-31 170 16</inkml:trace>
  <inkml:trace contextRef="#ctx0" brushRef="#br0" timeOffset="-207213.01">4202 10652 1006 0,'-13'-38'152'0,"1"13"127"0,-3 6-45 0,7 20-100 0,-3 9-29 0,7 12-33 0,-1 8-9 0,10 20-9 0,3 10-11 0,3 19-25 15,8 14-10-15,-4 5-5 16,-1-4-17-16,7-4-82 0,1-12-63 15,3-25-304 1,4-10 268-16</inkml:trace>
  <inkml:trace contextRef="#ctx0" brushRef="#br0" timeOffset="-207048.67">4492 10514 934 0,'-13'-53'195'0,"-1"17"222"0,0 23-119 0,-3 41-84 0,-1 20-43 0,4 32-76 0,3 12-19 0,11 16-32 0,5 9-15 0,12 3-18 16,2 3-5-16,13-17-8 0,1-12-31 16,14-20-97-16,2-4-14 15,8-21 53-15</inkml:trace>
  <inkml:trace contextRef="#ctx0" brushRef="#br0" timeOffset="-206362.29">5547 10928 706 0,'0'-21'115'0,"4"1"65"16,3 4 38-16,5 6-6 0,-3 12-18 0,-4 7-18 0,-1 23-42 0,-4 12-22 0,8 26-48 15,-8 13-23 1,5 9-32-16,5 4-1 15,-3 2-67-15,-3-4-65 16,5 2-306-16,-3-3 248 16</inkml:trace>
  <inkml:trace contextRef="#ctx0" brushRef="#br0" timeOffset="-206113.63">5579 11014 1418 0,'2'-58'155'0,"1"12"107"0,5 8-62 0,-4 18-63 0,4 9-35 0,0 11-42 15,6 6-18-15,4 13-21 16,-1 5-9-16,-1 9 2 16,-5 3-3-16,-3 5 1 15,-7 3 0-15,-10 7 0 16,-2 1-10-16,-10-5-53 15,-1-3-38-15,6-15-150 16,-7-14-206-16,20-33 260 16</inkml:trace>
  <inkml:trace contextRef="#ctx0" brushRef="#br0" timeOffset="-205659.58">5891 10861 810 0,'45'15'126'0,"-1"7"97"0,-2 8-63 0,-2 11-88 0,-18 4-23 0,3 4-25 0,-6-6-10 0,-8-5-7 0,10-5 0 0,-20-16 6 15,-2-6 13-15,-3-11 24 16,-5-6 8-16,-2-23 7 16,0-5-11-16,5-20-7 15,1-3 0-15,22 5 11 31,-1 2 9-31,8 12-7 0,4 7-8 16,-6 15-19-16,5 11-14 0,-3 10-12 16,-7 11-3-16,-4 9 1 15,-2 8 1-15,-10 9 0 16,2 4-1-16,4 3-3 16,2-8-2-16,12-9-5 15,-4-12 1-15,16-15 0 16,-3-11 4-16,6-23 8 15,7-6 7-15,-2-12 23 0,-5 1 8 16,-14 9 17 0,-12 0 7-16,-23 12-8 15,-15 3-9-15,-15 5-30 16,-1 1-29-16,-3 6-64 0,4 7-33 0,8-6-114 16,16 9-68-16,18-10 158 15</inkml:trace>
  <inkml:trace contextRef="#ctx0" brushRef="#br0" timeOffset="-205429.88">7112 10710 1282 0,'-1'13'175'0,"-9"7"117"0,-15 1-94 0,-13-4-50 0,-9 0-70 15,-5-2-28-15,1-1-38 0,9 8-9 0,17 14-12 16,12 2-5-16,16 11-3 16,5-5 0-16,22-3 1 15,0-5 2-15,14-11 0 16,3-2-6-16,1-17-85 16,-2-5-66-16,2-8 89 15</inkml:trace>
  <inkml:trace contextRef="#ctx0" brushRef="#br0" timeOffset="-204767.07">8065 10429 873 0,'-1'-6'226'15,"-7"-2"283"-15,-11 2-150 0,-11 6-72 0,-6 0-49 0,-10 3-91 0,0 2-42 0,-4-1-54 0,-2 1-20 16,-8 14-20-16,4 5-4 16,4 23-10-16,7 18-6 0,19 23-6 15,11 11-5-15,27 18 0 16,12-2 1-16,23-8 4 16,5-9 0-16,3-24 3 15,7-20-1-15,4-26-60 16,10-7-48-16,-2-21-153 15,8-10 141-15</inkml:trace>
  <inkml:trace contextRef="#ctx0" brushRef="#br0" timeOffset="-198518.27">18389 7141 186 0,'2'-3'62'0,"2"-5"57"0,3 2 24 0,-4 0 13 0,0-1 0 0,3 6-4 0,-7 1-21 0,-7 0-9 0,-3 9-25 0,-5 7-22 31,2-2-41-31,3 0-14 0,3-1-14 0,3 0-4 0,5 2 16 32,2 3 7-32,7 2 25 15,2 4 14-15,5 3-2 16,-5 1-1-16,2 8-21 16,1 5-12-16,-6 7-9 15,1 4-5-15,-1 6-2 16,-8 2-3-16,0 8-4 15,0 9-1-15,-1 5-3 16,1-2 0-16,-2 1-1 0,2-5 0 16,2 1 1-16,-1 2-1 0,4 7 1 15,0 0 0-15,-4-3 0 16,-1 1 1-16,0-16-1 31,-5-2 1-31,4-8-1 0,-2-7 0 0,4-3 2 16,2-2-1-16,5 2 0 15,2-4-1-15,1-2-1 16,-2-2 0-16,1-6 0 16,1-1 0-1,-2-6 0-15,-4-3 1 0,1-11 1 16,-4-1 0-16,-2-7 0 16,0 1 0-16,0-4-5 15,-2-2-5-15,-1 1-7 16,-2 4 0-16,5 1 5 15,2-2 5-15,-2 3 5 16,2-2 0-16,-1 5 0 16,5-6 1-16,-2 3-1 15,7-4 0-15,1-5-3 16,2-6 0-16,13 2-2 16,6-7 0-16,13 2-1 15,13 4 1-15,18 0 0 0,6 7-2 16,6 2 2-16,-1-1 0 15,-4 6 0 1,1-3 3-16,16-4 2 16,12 0 1-16,11-1 2 15,-5-10 2-15,0-2 0 16,-3 4-2-16,11 2 0 0,-1 0-2 16,0 5-1-16,-8 2 0 15,-13 0 0-15,2 0 0 16,2 0 0-16,6 2 0 15,-3-1 1-15,-6-1-1 16,-7 0 2-16,-1 0 0 16,9-3-1-16,2 3 1 0,1 6-1 15,-7 4-1-15,-10 5 0 16,-3 4 0-16,-5-1 0 16,0 4 0-16,0 1 0 0,-6-2 2 15,2 1 0-15,-9 2 1 16,-9-9-1-16,2 1 1 15,1 2-2 1,5-4-1-16,8-2 1 16,6 4 1-16,-1-2 1 15,-5-3 2-15,-19 0 2 16,-18-4 3-16,-18-2 5 16,-10-4 4-16,-14-2 4 15,-4-7-1-15,-12-5-5 16,-2-1-4-16,4-2-7 15,2 2-2-15,-6-8 12 0,10 1 12 16,5-6 15-16,-5-6 12 16,12-16 9-16,-8-4-5 0,-10-34 11 15,2-9 0-15,-17-35-25 16,1-16-7 0,7-18-24-16,-2-12-11 0,16 7 9 15,-1 7 0-15,7 15 2 16,1 9-1-16,-8 10-6 15,3 3-1 1,-12 12-1-16,-4 12-4 16,1 6 0-16,-2-2-1 15,0 8-4-15,-2 3-2 0,10 16-4 16,3 10-1 0,9 13-6-16,2 12 1 0,10 17-21 15,-2 5-28-15,1 8-106 16,0 3-409-16,-16 7 364 15</inkml:trace>
  <inkml:trace contextRef="#ctx0" brushRef="#br0" timeOffset="-195751.66">9023 13672 918 0,'9'-13'144'0,"-4"0"111"0,1 7-32 0,-6 3-21 0,-3 8-31 0,0 7-31 0,1 10-67 16,4 10-28-16,-2 9-34 15,8 8-3-15,-5 3-6 16,7 8-1-16,-4 6-1 0,2 5-10 16,-3 0-25-16,2-6-10 15,-5-15-8 1,0-7 8-16,-2-21 28 0,-4-8 14 16,-7-17 13-1,-1-11 3-15,-4-21 4 0,-5-12 1 0,3-28 1 16,-1-16 2-16,3-19 9 15,11-6 5 1,11 6 17-16,9 17 10 0,19 28 8 0,-2 15-7 16,1 34-22-1,2 10-13 1,-9 26-19-16,0 7 2 16,-10 11-3-16,-2 5 0 0,-10-2-3 15,-4 3-3-15,-6 0 2 16,-8 0-5-16,-7-9-47 15,1-5-36-15,-1-18-106 16,4-9-80-16,4-14 149 16</inkml:trace>
  <inkml:trace contextRef="#ctx0" brushRef="#br0" timeOffset="-195301.44">9342 13689 789 0,'64'21'136'0,"-9"4"122"0,-3 5-48 0,-14 3-79 0,-9-2-25 0,-10 1-33 0,-8-5-16 0,-16-4-14 32,5-5-4-32,-8-10-12 0,-3-10-3 15,0-11-14-15,-5-9 1 16,7-11 6-16,9-5 1 16,12-7 29-16,12-1 12 15,-2 2 24-15,5 4 3 16,0 13-21-16,-2 5-11 15,3 19-35-15,-2 3-6 16,0 8-10-16,0 9-6 0,-9 2 0 16,2 8 3-1,-8 5 1-15,-3-1 1 16,5 4-1-16,7-3-4 0,8-1 1 16,9-10 2-16,10-7 0 15,10-3 0-15,-11-13 4 16,1-2 2-16,-12-11 4 15,-15-4 7-15,-15 0 6 16,-13-3 5-16,-9 2-5 0,-18-2-7 16,-9-2-9-16,-4 2-10 15,-5 5-28 1,5-4-27-16,20 9-75 16,9 4-64-16,24 5-222 15,12 3 239-15</inkml:trace>
  <inkml:trace contextRef="#ctx0" brushRef="#br0" timeOffset="-195082">10541 13594 1100 0,'0'0'168'0,"-4"0"156"0,-8 0-38 0,-12 4-76 0,-6 2-51 0,-8 10-80 0,0 6-31 0,8 16-39 16,7 6-4-16,12 16-7 15,1 3-6-15,17 0-4 16,5-10-2-16,20-13-32 0,10-7-60 16,14-17-67-1,2-7-46-15,3-17 100 16</inkml:trace>
  <inkml:trace contextRef="#ctx0" brushRef="#br0" timeOffset="-194451.53">11307 13361 797 0,'-12'9'147'0,"-3"1"162"0,1-4-44 0,-2 7-43 0,-3-2-22 0,-4 5-60 15,-6 7-31-15,-8 6-51 16,-3 9-25-16,10 14-31 15,3 0-5-15,15 11-7 0,7 5-3 16,22 1 1 0,12-1 0-16,21-16 1 15,9-2-3-15,13-23-69 0,7-8-66 16,11-24 81-16</inkml:trace>
  <inkml:trace contextRef="#ctx0" brushRef="#br0" timeOffset="-193835.66">12593 13128 344 0,'-3'-4'574'0,"-8"1"-274"0,-3 0-124 0,-12 3-3 0,-1 3-23 0,-7 8-38 0,2 4-27 0,-4 7-44 0,1 3-16 0,7 5-18 15,-4 3-7-15,12-6-4 16,7 0-3-16,12-2-4 15,13-6 1-15,15 0 3 16,1-2 4-16,13-4 4 0,-9-1 1 16,-4 1 2-1,-2 3-1-15,-15 6 3 0,-10-2 1 0,-13 9-7 16,-14 8-7 0,-10 3-6-16,0 12-2 0,4-3 4 15,4 3 5-15,15-10 3 16,7 3-2-16,15-6 2 15,10-1 1 1,11-4 1-16,0 0 1 16,10-3-3-16,-1-1-14 0,4-9-128 15,1-1-156-15,3-10 164 16</inkml:trace>
  <inkml:trace contextRef="#ctx0" brushRef="#br0" timeOffset="-192889.46">9651 16884 700 0,'0'5'72'15,"-3"-15"0"-15,4 13 84 0,-1-3 0 0,-6 5 18 0,-4-5-10 0,-9 3-13 0,4 12-8 0,-9 0-36 0,8 11-20 0,2-8-34 0,-3-2-20 0,12 6-24 0,0-7-6 16,10-3-8-16,3 1-1 16,16-4 2-16,-1-1 2 15,1 2 3-15,1-6 1 16,-12 6 3-16,-1 2 0 15,-9 6 0-15,-3 7 0 16,-17 10-18-16,-7 2-14 0,-4 6-15 16,-5 1-1-16,12-4 17 15,9-7 9-15,13-11 8 16,9-6 0 0,9-4 0-16,6-2 2 15,11-4 7-15,4 7 0 16,-2-7 2-16,-7-1 1 15,2 6 2-15,-3-2 1 16,-4 9 3-16,-4 2 2 16,-16 10 4-16,-6 3 0 0,-16 11-1 15,-11 7-3-15,-9 10-2 16,-7 2-2-16,-5-1-1 16,-1-5-1-16,-3-15-1 15,1-9-21-15,-10-23-93 16,1-21-71-16,-4-33 85 0</inkml:trace>
  <inkml:trace contextRef="#ctx0" brushRef="#br0" timeOffset="-191876.92">10534 14848 944 0,'-8'0'95'15,"2"0"70"-15,-3 0-17 0,1-1-45 0,1-6-10 0,-4-2-18 0,2 1-6 0,-5-5-13 16,-5 1-7-16,-7 4-17 16,0 5-11-16,-3 7-16 0,7 9-4 15,-2 9-3-15,2 8-3 16,3 5 1 0,2 4-1-1,9-1 0-15,0-5-1 0,18-6-2 16,1-8 1-16,11-5 3 15,6-3 10-15,7-1 15 16,11-1 7-16,-2-4 19 16,3 4-3-16,-12-1 3 15,-10 2-3-15,-18 2-7 16,-9 4 3-16,-14 3-9 16,-9 6-3-16,-21 3-16 0,-3 2-13 15,5 0-47 1,-2-4-30-16,15-17-76 0,4-1-50 15,-1-16-95-15,4-11-82 16,8-19 213 0</inkml:trace>
  <inkml:trace contextRef="#ctx0" brushRef="#br0" timeOffset="-191592.1">10337 14495 1246 0,'0'3'169'16,"-2"3"105"-16,-1 7-95 0,0 3-35 0,-8 6-66 0,3 5-22 0,2 1-32 0,-8 4-12 0,14 15-13 16,0 8-5-16,11 13 2 15,8 14 0-15,-4 3 2 16,0 8 1-16,13 8-72 15,-3-10-80-15,7 1-95 16,4-12-13-16,-12-32-67 16,-5-4-52-16,0-30 245 0</inkml:trace>
  <inkml:trace contextRef="#ctx0" brushRef="#br0" timeOffset="-189909.41">10509 14741 812 0,'-8'-6'120'0,"2"-5"125"0,-4 3-33 0,-1 0-38 16,-1 1-20-16,-4 3-38 0,-8 1-14 0,-4-4-17 0,-1 1-3 16,-4 6-18-16,2-5-10 0,-10 5-26 15,3 8-13 1,-3 16-22-16,12 15-9 0,6 20-6 16,4 10 0-1,19 8 5-15,5-11 3 0,17 1 6 16,16-7 2-16,-2-21 1 15,5-1 1-15,0-22 2 16,-13-7 2-16,9-12 11 16,-12-14 8-16,0-15 10 15,2-6 5-15,-13-14-7 16,-3-6 0-16,-11-5 0 16,-13-3 2-16,-2 2 5 15,-3 8-4-15,-2 10 6 16,6 14-4-16,3 13-3 15,-4 8-3-15,6 16-18 16,-4 1-4-16,-4 15-8 16,0 4-3-16,-4 11-2 15,-4-2-2-15,3 10-1 16,6-2 0-16,3 1 1 0,13 3-2 16,5-9-6-1,3 0 0-15,9-12-1 16,-1-5 2-16,5-12 8 0,2-8 1 15,1-11 4-15,-4-6 3 16,12-16 3-16,-4-2 3 0,-2-4 2 16,0-2 0-16,-16 1 3 15,-7 2 3-15,-12 1 2 16,-10 2 1 0,-10 2-2-16,-4-2-1 0,-2 10-5 15,4 4-3 1,-5 12-7-16,1 9-6 15,5 24-10-15,5 13-4 16,14 22 1-16,7 10 3 0,17 8 8 16,9-7 4-1,8-15 2-15,0-11 0 0,5-17 1 16,0-14 1-16,-1-15 4 16,10-11 2-16,-10-18 5 15,0-7 0-15,-10-16 2 16,-5-2 1-16,-7-7 8 15,-4-4 3-15,-8 4 3 16,-3 3 0-16,-6 19-7 0,-2 7-3 16,6 24-3-16,-1 7-3 15,6 11-7-15,0 4-4 16,8 15-7 0,3 2 1-16,1 18 3 0,-1 3 2 0,-3 14 3 31,2 3-1-31,-7 7-9 15,3-3-10-15,-4-9-10 0,-1-8-6 16,4-20 10 0,0-10 7-16,-1-21 4 0,7-6-1 15,2-21-3-15,1-3 2 16,4-7 7-16,2-1 11 16,-7 2-40-16,-2-2-31 0,-6 1-112 15,-2 0-176 1,-8-3 213-16</inkml:trace>
  <inkml:trace contextRef="#ctx0" brushRef="#br0" timeOffset="-189354.81">11039 14916 1531 0,'-3'0'151'0,"-7"2"80"0,-4-2-35 0,0-2-92 0,1 0-27 0,-10-6-15 0,1-4-6 0,3 6-17 16,0 4-11-16,3 11-32 16,0 23-10-16,4 18-6 15,-3 2 3-15,8 15-23 16,16-7-14 0,18-16-13-16,-5-10-2 15,17-19 34-15,-9-11 16 16,-12-11 19-16,8-14 6 15,-10-14 10-15,-3-7 8 16,-4-13 12-16,-4-7 10 16,-3-4 21-16,-4-8 9 0,-6-2 0 15,0-4-13-15,-1-6-23 16,-2 9-10-16,0 22-7 16,6 16 8-16,5 31-10 15,0 12-7-15,2 28-14 16,1 18-10-16,1 31-2 15,1 13-9-15,8 18-57 16,-1 4-36-16,14-3-203 16,10-7-193-16,5-29 292 15</inkml:trace>
  <inkml:trace contextRef="#ctx0" brushRef="#br0" timeOffset="-188953.99">11629 15042 1094 0,'-16'-35'198'0,"-7"5"165"0,-6 16-129 0,-15 6-57 0,0 21-83 0,-2 12-34 0,5 16-57 15,11 10-7-15,11 10-7 16,10 1-2-16,13-7-8 16,9-8-14-16,14-18-19 15,8-6-1-15,-4-23 9 16,9-1 18-16,-6-21 17 15,-8-5 4-15,4-13 6 16,-8-13 2-16,-7-15 11 16,4-3 14-16,-17-14 33 15,-2-10 10-15,-11-12 20 16,0-2-4-16,-2 7-15 16,1 16-1-16,7 34 2 0,-6 21-2 15,8 29-21 1,-7 10-15-16,10 36-34 15,-3 13-10-15,-3 33 0 16,14 9 4-16,-7 9-44 16,12-1-42-16,9-14-108 15,-2-11-60-15,12-21-163 16,3-12 225-16</inkml:trace>
  <inkml:trace contextRef="#ctx0" brushRef="#br0" timeOffset="-188741.76">11855 14902 1432 0,'-10'4'127'0,"1"11"76"0,1 4-52 0,2 11-75 0,4 9-24 0,2 5-32 0,3 3-11 31,10 4-12-31,1-2-3 16,8-8-79-16,2-7-44 0,-1-18-115 15,-1-9-133 1,7-22 223-16</inkml:trace>
  <inkml:trace contextRef="#ctx0" brushRef="#br0" timeOffset="-188570.83">11773 14402 1626 0,'-8'23'151'0,"-3"3"84"0,6-1-122 0,2-3-38 0,4-11-55 15,4-5-31-15,3-7-115 0,3-10-195 0,16-3 181 16</inkml:trace>
  <inkml:trace contextRef="#ctx0" brushRef="#br0" timeOffset="-187121.59">13626 14569 482 0,'3'5'150'0,"-3"-2"177"16,0 0-38-16,-3-3-55 0,-5 2-26 0,4 2-62 0,-7 1-21 0,-5-3-42 0,-3 2-18 0,-2 3-29 15,-9-4-13 1,0 6-15-16,2-2-4 16,6 5-5-16,6 2-3 0,8 1-4 15,4-4-1-15,8 9-2 16,7-6 3-16,11 8 5 16,8 7 2-16,0-15 3 15,7 8 0 1,-3-6 7-16,-2-5 5 15,3 1 6-15,-1 3 2 16,-8-3-5-16,-6 1-3 0,-10 4 1 16,-12-6 4-16,-6 13 2 15,-12-7-2-15,-14 7-8 16,-3 1-8-16,-17-7-37 16,-9-3-25-16,-5-7-62 15,-1-3-50-15,12-11-83 16,17-1-69-16,15-21-108 15,9-4 216-15</inkml:trace>
  <inkml:trace contextRef="#ctx0" brushRef="#br0" timeOffset="-186921.48">13497 14266 889 0,'1'-19'175'0,"-7"3"193"0,1 5-67 0,-2 15-74 0,-11-1-36 0,4 20-80 0,0 11-28 16,0 10-41-16,14 19-18 0,6 11-15 16,5 5-5-16,6 7 0 15,5 4-2 1,4-1-12-16,0-3-36 0,6-4-107 31,-8-6-80-31,1-11 111 0</inkml:trace>
  <inkml:trace contextRef="#ctx0" brushRef="#br0" timeOffset="-186519.56">14079 14646 1047 0,'0'-3'190'0,"-11"-5"141"16,-8 7-82-16,-5 2-27 0,-10 9-77 0,2 4-39 16,-3 8-62-16,-2 3-19 15,10 2-22 1,3 0-6-16,21-2-5 15,6-6-4-15,21 0 1 0,10-5 1 16,9-3 6-16,9 0 2 16,3-3 2-16,5 3 0 15,-11 3 4-15,-9 5 3 16,-31-1 3-16,-9 4 1 0,-25-2-3 16,-13 4-4-1,-14-2-25-15,-8 2-35 16,-3-9-112-16,9-1-74 15,15-6 121-15</inkml:trace>
  <inkml:trace contextRef="#ctx0" brushRef="#br0" timeOffset="-186104.73">14344 14763 1292 0,'8'39'82'16,"1"10"24"-16,2 3-32 0,-6 4-56 0,5 3-9 0,-1-5-9 0,4-2-31 0,1-6-58 0,0-7-7 0,-4-14 2 15,-7-7 39 1,-5-17 103-16,-9-5 23 0,-5-23 37 16,-6-13 12-16,-1-21 6 15,-3-13 4 1,7-21 6-1,2-14-7-15,14-3-34 16,9 4-10-16,15 27-20 0,4 20-5 0,11 35-11 16,1 17-8-1,-1 18-16-15,-3 14-6 16,-6 16 6-16,-5 0 0 16,-22 23-1-16,-8-9 3 15,-14-2-11-15,-11 7-2 16,-7-23-20-16,-1 0-25 0,-3-20-35 15,3-13-18-15,10-13-32 16,4-11-38-16,22-6-292 16,19-6 277-16</inkml:trace>
  <inkml:trace contextRef="#ctx0" brushRef="#br0" timeOffset="-185938.43">14768 14982 1629 0,'18'27'99'0,"1"3"57"0,-5-6-26 0,-9 7-38 0,-1 5-15 0,-16 2-41 0,-9 3-48 0,-13 2-160 0,-9 1-241 16,-1-9 228-1</inkml:trace>
  <inkml:trace contextRef="#ctx0" brushRef="#br0" timeOffset="-185372.49">15775 14528 1227 0,'-13'0'159'0,"-6"0"125"0,-12 3-48 0,-16 8-95 0,-12 5-36 0,-18 9-57 0,4 4-12 0,9 1-20 16,13-4-7-16,31-7-11 0,12 0-4 15,28-5 3-15,13 4 2 0,27-4 10 16,5 5 8 0,3 1 2-16,0 7 2 15,-19 3-7-15,-8-3 0 16,-19-2 2-16,-14 2 1 16,-13 0 2-16,-16 3 0 0,-13 3-22 15,-7-3-19-15,-15-8-66 16,-5-5-38-16,-4-17-46 15,5-12-24-15,16-28-50 16,8-17-61-16,20-32 172 16</inkml:trace>
  <inkml:trace contextRef="#ctx0" brushRef="#br0" timeOffset="-185172.85">15579 14102 1171 0,'13'-23'163'0,"-4"10"177"0,-9 8-42 0,-3 29-64 0,6 20-42 0,-3 25-92 31,8 18-30-31,2 17-40 16,-9 2-8-16,6 11-20 15,2-2-5-15,-1-5-28 16,3-7-38-16,6-14-119 16,-1-11-69-16,5-23 127 15</inkml:trace>
  <inkml:trace contextRef="#ctx0" brushRef="#br0" timeOffset="-184846.06">16324 14465 1406 0,'0'3'207'0,"-17"5"180"0,-9 3-189 0,-5-2-14 0,-34 9-83 16,11-2-27-16,-13 6-43 0,2-2-15 0,29 2-16 16,10 2-4-16,25 3-12 0,9-2-2 15,25 6 4 1,8 3 5-16,17 0 11 0,1 1 3 16,-3-2 3-1,-11 2 2-15,-20-7 4 0,-14-1 1 16,-24-5-1-16,-9-1-6 0,-22-6-47 15,-14 3-31 1,-5-12-86-16,-1-6-69 16,20-8-305-16,19-12 313 0</inkml:trace>
  <inkml:trace contextRef="#ctx0" brushRef="#br0" timeOffset="-184463.25">16480 14670 996 0,'24'52'135'0,"-10"11"105"15,-3 3-97-15,-11 7-90 0,-8-1-29 0,0-1-76 0,-3 0-33 0,3-6-88 16,5-7-34-16,3-18 56 16,-1-10 65-16,-3-18 183 15,-3-12 79-15,-3-19 88 16,-1-15-4-16,-8-29-32 15,-1-15-25-15,4-15-56 0,10 2-31 0,10 4-39 16,7 7-6 0,8 20-24-1,2 6-2-15,7 19-21 0,5 16-14 16,0 19-2-16,4 4-1 0,1 11 0 16,-1 6-1-16,-3-1 1 15,-8 2 1-15,-10 2 11 16,-6-3 5-16,-20-1-10 15,-14 5-8 1,-17 1-25-16,-12 2-17 16,-7-9-46-16,5-3-40 15,10-7-112-15,15 2-124 16,21-1 200-16</inkml:trace>
  <inkml:trace contextRef="#ctx0" brushRef="#br0" timeOffset="-184225.15">16927 15138 1379 0,'-7'13'116'0,"4"4"123"0,0-3-77 0,8 7-24 0,-7-1-25 0,-6 9-62 0,-1 4-22 0,-20 6-105 0,-4-1-76 0,-3 13 83 16</inkml:trace>
  <inkml:trace contextRef="#ctx0" brushRef="#br0" timeOffset="-183642.12">17444 14690 613 0,'-3'0'171'0,"0"5"141"0,3-3-68 0,0-2-22 0,3 4-18 0,10 6-10 0,9 4-33 0,8 2-29 16,9 1-62-16,4-6-25 0,12-1-34 0,-9-4-3 15,-2-3-32 1,-3 2-41-16,-7-8-126 0,-2 0-153 15,4-10 186 1</inkml:trace>
  <inkml:trace contextRef="#ctx0" brushRef="#br0" timeOffset="-183106.82">18411 14523 1267 0,'2'0'97'0,"-2"-3"-10"0,3-8 139 0,-3-2-40 0,-3-4 20 0,-5 1-16 0,-10-4-46 0,-5-2-30 0,-4 4-42 0,-6 4-18 0,-7 11-27 0,-1 5-8 0,5 10-19 32,5 4-5-32,13 12-7 15,13 6-2-15,18 2 1 0,11-5 2 0,17 2 3 16,1-6 2-16,9-2 3 16,-4 2 1-16,-4 0 2 15,1 0 2-15,-13 3-1 16,-2 1 1-1,-9-1-10-15,-7 3-17 16,-11-3-36-16,-4 4-16 16,-11-1-19-16,-9 0-1 15,-8-3 33-15,-8-7 20 16,-1-10 45-16,-7-10 30 16,2-19 48-16,0-12 21 0,12-32 13 15,15-9-4-15,22-20-28 16,18 0-16-16,18 11-27 15,5 4-8-15,3 14-20 16,6 7-41-16,-9 10 351 16,11 2-248-16</inkml:trace>
  <inkml:trace contextRef="#ctx0" brushRef="#br0" timeOffset="-168498.21">15543 10442 887 0,'0'5'126'0,"-9"-5"79"0,-4 1-25 0,-4-1-6 0,-10 0-21 0,3 0-12 0,-7 2-42 0,-9 3-17 0,-2 6-44 16,-1 1-20-16,0 10-17 0,2 3-4 16,13 2-5-16,7 5-2 31,14-2 2-31,7-2-2 0,12-1 0 15,12 0 3-15,7-2 12 16,12-3 13-16,1-5 13 16,5-1 6-16,-13-6 6 15,-6 2-7-15,-19 1 0 16,-17 0-2-16,-21 9-18 16,-7-2 0-16,-15 4-12 0,-2 3-15 15,1-2-38 1,1-2-31-16,9-4-124 0,2-9-86 15,10-13 158-15</inkml:trace>
  <inkml:trace contextRef="#ctx0" brushRef="#br0" timeOffset="-168279.57">15243 10235 1273 0,'16'-19'200'0,"0"0"139"0,-5 13-103 0,0 8-38 0,-2 21-68 0,-2 17-29 0,-4 34-41 15,0 10-15-15,-6 21-27 0,-2 7-9 0,4 11-7 0,-1 2-3 0,4 9-52 16,1-8-45-16,9-19-124 0,4-12-163 0,9-32 219 0</inkml:trace>
  <inkml:trace contextRef="#ctx0" brushRef="#br0" timeOffset="-167996.71">15873 10552 1217 0,'6'-14'222'0,"0"5"193"16,-10 5-194-16,-9 6-23 0,-11 9-104 0,-9-6-31 0,-3 14-39 0,-5-2-11 0,13 11-9 0,-4-5-8 0,19 2-12 0,18 5-3 0,9-8 6 15,15 8 7-15,7-5 20 0,-3-3 14 16,0 2 7-16,-6 1-1 16,-13-1 6-16,-7-4-7 15,-22 1-4-15,-8 4-6 16,-14 0-54-16,-2 0-39 0,-7-6-99 15,8-5-85-15,8-7 138 16</inkml:trace>
  <inkml:trace contextRef="#ctx0" brushRef="#br0" timeOffset="-167629.73">16018 10694 1051 0,'36'2'181'0,"-7"9"157"0,-6 9-55 0,-15 17-123 0,-3 12-52 0,-5 15-79 0,1 7-18 0,6 8-14 0,-4 0-3 0,8-3-29 0,-2-2-18 16,4-16-18-16,-2-9 1 0,-5-24 35 0,-6-22 26 16,-9-9 57-16,-7-35 29 15,-11-33 43-15,-3-19 12 16,2-33-8-1,4-2-16-15,16 0-38 0,7 4-14 16,10 31-5-16,13 15-6 16,15 33-6-16,1 24-3 15,3 19-23-15,-4 10-6 16,-7 18 0-16,-4 0 1 16,-17 7 3-16,-4-6 0 0,-13 2-11 15,-14 2-11-15,-10-4-43 16,-12 0-31-16,0-15-85 15,-2 1-89 1,15-7 146-16</inkml:trace>
  <inkml:trace contextRef="#ctx0" brushRef="#br0" timeOffset="-166795.89">16712 10825 800 0,'5'0'113'0,"-2"-1"103"0,-1-1 2 15,-2 0-36-15,0-1-32 0,4-5-65 0,4-3-18 0,-2-1-21 16,7-2-6-16,3-4 4 15,4-4-3-15,12-5-4 16,7-1 1-16,12-19-3 16,4-7 1-16,13-22 2 0,4-12-2 15,18-4-6 1,16-5-4-16,20 1-9 0,10-2-3 0,-11-5 4 16,-1-1 1-16,-7 5 2 31,9 6 1-31,-11 17-3 15,-11 11 2-15,-34 16 3 16,-21 8-3-16,-22 4 1 16,-5 7-9-16,-2 1-8 0,-2 1-1 15,5 3-9-15,-4-4 2 16,0 9-13-16,-5-1-23 16,-12 20-55-16,-2-1-44 15,-16 21-195-15,-17 3 196 0</inkml:trace>
  <inkml:trace contextRef="#ctx0" brushRef="#br0" timeOffset="-166455.49">18133 9262 1022 0,'0'-8'114'0,"0"-4"104"0,4 4-27 0,5-3-23 0,4 1-29 0,12-5-46 0,-1-4-15 0,12 3-20 15,3-1-6-15,-4-1-16 0,12 9-6 16,1-2-16-16,-6 4-5 16,7 7 0-16,-16-6 4 15,-4 14 8-15,-12 6 3 16,-17 21 4-16,-9 6-1 15,-23 20-2-15,-17 6-2 16,-11 11-6 0,-4 9-4-16,-12 3-10 0,2 3-23 15,1-6-78-15,10-5-65 0,22-8 81 16</inkml:trace>
  <inkml:trace contextRef="#ctx0" brushRef="#br0" timeOffset="-161882.54">20497 7234 1138 0,'-18'-4'167'0,"-2"2"184"0,9 2-184 0,4 13-76 15,0-4-34-15,3-1-42 0,1 0-4 16,-1-10-198-16,11-3 139 15</inkml:trace>
  <inkml:trace contextRef="#ctx0" brushRef="#br0" timeOffset="-157417.27">15387 16181 801 0,'-2'3'125'0,"-6"2"130"16,4 1-53-16,-6-1-32 0,5-1-17 0,-1 3-28 0,3-4-13 0,3 8-7 0,0 0-5 0,2 6-6 16,1 5-4-16,6 16-23 15,2 11-8-15,2-3-25 16,-1 9-6-16,3-6-21 15,-3 1-5-15,-12 1 0 16,0 1-3-16,-12-3 6 16,-9-2 8-16,-10-8 0 15,-7-1 1-15,-3-12-4 16,-7-8-3-16,7-11-31 16,-1-12-24-16,4-15-47 15,0-12-50-15,7-15-169 0,15-12 187 0</inkml:trace>
  <inkml:trace contextRef="#ctx0" brushRef="#br0" timeOffset="-157234.02">15294 15728 2005 0,'-10'25'166'0,"-2"5"109"0,-4-1-178 0,-5-4-44 16,7-12-79-16,5-10-38 0,9-16-100 0,11-4 86 0</inkml:trace>
  <inkml:trace contextRef="#ctx0" brushRef="#br0" timeOffset="-156484.93">10122 15799 793 0,'-1'3'86'0,"4"4"105"0,-1-6-46 0,10 1 22 0,-7-2 3 0,8 0-15 0,-4 0-17 15,-4 0-40-15,12 11-23 16,-12 14-35-16,4 10-16 0,-6 23-17 15,1 11-5-15,2 15-20 16,-1 3-31-16,4-7-64 16,-3-10-51-16,2-17 82 15</inkml:trace>
  <inkml:trace contextRef="#ctx0" brushRef="#br0" timeOffset="-156035.12">10490 16200 1408 0,'-5'22'102'0,"2"5"68"0,2-2-110 0,1 5-39 0,0 4-15 0,3-4-6 0,1-3-2 16,14-9-3-16,-1-9-1 15,7-9 2-15,-1-3 9 16,0-7 25-16,-1-5 16 16,0-3 21-16,-5-5 4 0,-3 5-5 15,-1-2-10-15,-2 10-23 16,3 7-12-16,11 11-22 16,9 9-4-16,5 13 0 15,7 2 3-15,-1-2 2 0,-5-7 3 16,-4-10 1-1,-7-5-2-15,-9-13 45 0,-4-6 26 16,-13-8 34 0,-5-14 16-16,-5-8-30 15,-3-1-24-15,-3-9-35 16,2 4-14-16,0 4-19 16,8 7-5-16,-1 9-53 15,8 11-56-15,4 10-177 16,13 1 160-16</inkml:trace>
  <inkml:trace contextRef="#ctx0" brushRef="#br0" timeOffset="-154868.95">11795 15853 858 0,'-8'0'102'0,"0"1"91"16,-5 1-28-16,-4-1-9 0,3 4-14 0,0-3-15 0,-2 2-8 0,0 3-23 15,3-1-14-15,-7 4-32 0,1 4-19 0,-5 8-26 32,1 1-5-32,5 6-3 15,12-2-3 1,12-1-1-16,1-2 0 0,15-7 7 15,0 6 8-15,5-11 14 16,4 4 0-16,-2-3 0 16,-1-1 5-16,-6 1 12 15,-2 1 7-15,-13 2 7 16,-2 1-9-16,-17 0-20 16,-8 4-8-16,-2 6-12 15,-8-2 1-15,-2 3-28 0,-7-2-21 0,-4-9-56 16,-1 0-41-16,6-14-52 15,4-4-19-15,12-13-39 16,1-16-25-16,19-13 163 16</inkml:trace>
  <inkml:trace contextRef="#ctx0" brushRef="#br0" timeOffset="-154637.42">11706 15574 1037 0,'4'0'174'0,"-4"7"133"0,0 6-63 0,0 3-29 0,-5 11-50 0,-6 4-26 0,4 13-66 0,-5 12-24 16,4 18-32-16,6 11-12 16,-1 8-5-1,3 5 0-15,2-2-14 0,-1 2-34 16,10 3-142-1,2-2-171-15,4 2 193 0</inkml:trace>
  <inkml:trace contextRef="#ctx0" brushRef="#br0" timeOffset="-154201.45">12082 15772 831 0,'-3'0'132'0,"1"2"89"0,1 7-24 0,-6 7 3 0,4 12-30 0,-2 7-20 0,-1 6-42 16,6 10-28-16,0-1-37 16,5 5-12-16,-1 0-20 0,0 2-4 0,-4 5-4 15,0-2 0-15,-4-2-2 32,3-1 0-32,1-10-3 15,1-9-3-15,12-11-7 16,4-5-6-16,15-21-10 15,7-1-4-15,1-19-13 0,-2-1-4 16,1-16-36-16,-15-4-25 0,-1-7-82 31,-5-2-126-31,-6-1 186 0</inkml:trace>
  <inkml:trace contextRef="#ctx0" brushRef="#br0" timeOffset="-154035.99">11900 16222 1204 0,'18'0'127'0,"-1"0"78"0,13-11-65 0,5 1-17 0,3-7-50 16,1-4-20-16,4-2-28 0,1-6-38 0,-3-1-141 15,-3-3-226-15,11-8 207 16</inkml:trace>
  <inkml:trace contextRef="#ctx0" brushRef="#br0" timeOffset="-153852.36">12449 15764 1081 0,'-12'49'191'0,"2"0"248"0,6-5-268 0,4 2-85 0,4-2-26 0,4 8-36 0,-3 0-12 0,3 5-25 16,-3-2-46-16,4 7-230 16,2-1 187-16</inkml:trace>
  <inkml:trace contextRef="#ctx0" brushRef="#br0" timeOffset="-153633.98">12793 16562 1243 0,'29'13'109'0,"-6"7"46"0,-16 6-8 0,-7 12-75 0,-10 7-40 0,-15 12-224 15,-5-5 137-15</inkml:trace>
  <inkml:trace contextRef="#ctx0" brushRef="#br0" timeOffset="-150953.95">13371 15943 702 0,'-2'0'177'0,"-3"1"138"0,-7 7-90 0,-4-2-40 0,-6 9-73 0,1 2-25 0,-2 10-53 16,7 3-18-16,6 17-18 0,6 2-4 15,8 0-2-15,9 0 1 16,12-10 1-16,4-7 0 16,17-13 2-16,-1-8 2 15,10-11 15 1,-9-7 18-16,-9-10 31 16,-12-8 14-16,-13-4 14 15,-13-10-7-15,-6-2-12 16,4-3-12-16,-11-15-19 0,2 7-9 15,-14-9-17-15,1 7-3 16,3 21-6-16,8 16-4 16,-4 17-32-16,-1 11-56 15,2 14-180-15,-5 3-172 16,14 10 228 0</inkml:trace>
  <inkml:trace contextRef="#ctx0" brushRef="#br0" timeOffset="-150677.59">13830 15645 1301 0,'0'11'162'0,"-7"4"170"0,-2 4-73 0,-8 13-33 0,-5 6-37 0,-8 11-78 0,0 6-38 0,-4 14-50 16,6 8-15-16,8 1-12 16,7 4-6-16,15-7-6 15,10-2-8-15,13-2-24 16,9-6-16-16,5-15-57 16,-1-4-26-16,3-12-72 15,5-5-44-15,-4-18 149 16</inkml:trace>
  <inkml:trace contextRef="#ctx0" brushRef="#br0" timeOffset="-150337.47">14152 16004 1093 0,'-24'8'192'0,"-1"0"228"0,-2 1-268 0,-3-2-20 0,0 4-55 0,5 0-21 0,6 3-32 16,1 5-15-16,14-2-13 15,4 7-4-15,4 4-2 16,7 1 2-16,13 4 7 16,0-6 1-16,9-2 4 15,10 0 2-15,-7-9 4 16,-3 7 6-16,-17-10 16 15,-8 4 7-15,-18 4 0 16,-10-9-4-16,-14 3-18 0,-5-3-17 0,-2-9-52 16,3-3-29-1,0-9-86-15,2-7-40 0,4-14 116 16</inkml:trace>
  <inkml:trace contextRef="#ctx0" brushRef="#br0" timeOffset="-150087.59">14014 15725 1042 0,'11'-10'228'0,"-6"4"206"0,-5 8-126 0,0 7-39 0,-6 9-66 0,-4 7-42 0,-2 14-76 0,-1 9-25 0,2 16-43 16,8 7-10-16,4 6-9 15,7 1-3-15,7-4-4 16,0-3-21-16,6-5-68 16,-1-3-45-16,7-5-135 15,3-1-109-15,-8-17 219 16</inkml:trace>
  <inkml:trace contextRef="#ctx0" brushRef="#br0" timeOffset="-149738.27">14464 16002 1007 0,'0'0'191'0,"0"0"120"0,-3 2-63 15,-7 4-23-15,-4 9-81 0,-8 5-31 0,-2 8-47 0,2 4-21 16,-1 7-28-16,4-2-11 16,14-6-13-16,5 4-3 15,13-11-1-15,4-2 1 16,7-2 6-16,1 2 2 0,-1-1 3 16,-6-1 3-1,-6 5 3 1,-5-4 2-16,-8 1-1 0,-7 0 1 15,-8-1-48-15,0-1-38 16,-6-3-116-16,-11-4-101 0,11-7 162 16</inkml:trace>
  <inkml:trace contextRef="#ctx0" brushRef="#br0" timeOffset="-149353.91">14518 16286 909 0,'12'19'152'0,"1"13"132"0,-2 4-86 0,-3 10-104 0,-3 14-34 16,-1 4-40-16,3 3-13 15,-4-6-33-15,5-4-46 16,-5-8-102-16,5-13-19 0,-7-12 38 16,-1-12 67-16,-9-23 166 31,-2-9 58-31,-7-26 47 0,-4-17-3 15,2-22-22-15,2-8-25 16,15 3-23 0,5 5 0-16,14 22-23 0,9 7-7 15,11 19-24-15,0 10-18 16,4 16-17-16,-4 11-1 0,-7 12 2 16,-11-1 3-16,-8 15-4 15,-8 4-3-15,-17 3-30 16,0 9-20-16,-12-7-39 15,-5-5-31-15,4-10-60 16,-1-8-55-16,14-17-224 16,4-6 252-16</inkml:trace>
  <inkml:trace contextRef="#ctx0" brushRef="#br0" timeOffset="-149077.93">14743 15651 1657 0,'-14'-2'141'0,"-3"-1"80"0,12 9-47 0,8 15-49 0,11 6-21 0,24 20-27 15,9-1-7-15,7 14-15 0,0 9-12 16,-12 7-8-16,-7-1-5 15,-8 4-15-15,-8 2-7 16,-10-2-15-16,-12 4-23 0,-13 12-63 16,-1 1-53-1,-10 14-112-15,-17 6 133 16</inkml:trace>
  <inkml:trace contextRef="#ctx0" brushRef="#br0" timeOffset="-114386.7">23395 15984 441 0,'-5'0'5'0,"-1"0"6"0,-1 0-31 0,-1 1 3 0,-3-1 45 0,2 0 42 0,4 0 58 0,4 0 21 0,-1 0 6 16,0 0-14-16,-2 0-26 16,5 6-8-16,-2 7-16 0,-4-2-13 15,-6 3-11-15,-3 0 2 16,1 4 5-16,1-4 4 0,4-1-6 31,5-2-12-31,6-3-21 16,9-5-8-16,20 0-6 15,9-2-1-15,22-2-1 16,14-5-2-16,16-5-5 16,7-4-2-16,2-7-5 15,-4 3-3-15,-3-3-4 0,-1 2-1 16,1 6 1-16,-11 6-1 16,-13 1 0-1,-16 6 0-15,-22 4-1 0,-14 5-14 16,-19 1-103-16,-6-1-130 15,-43 0 134-15</inkml:trace>
  <inkml:trace contextRef="#ctx0" brushRef="#br0" timeOffset="-113825.18">23275 15720 400 0,'3'-9'156'0,"-1"7"171"16,-1 2-1-16,-1 10-77 0,2 1-37 0,2 0-77 0,4-2-27 0,7-1-33 0,3-6-10 0,0-7-15 0,1-3-9 0,-7-3-15 16,-4 0-4-16,-6 1 0 0,-2 6 5 0,-6 2 7 0,-6 2 2 0,-10 11 6 0,-1 3-3 0,-9 15 0 0,-6 4 4 0,0 3-2 15,-1 2-4-15,6-2-12 0,1-1-8 0,-4-7-13 0,1 1-3 0,1-6-4 0,-3 1-3 0,11 0 0 0,7-7-1 16,14-1-3-16,10 3 1 0,21 3 3 0,11 3 4 0,13 3 12 15,2-4 3-15,8-2 0 16,0 2-2 0,8-4-9-16,1 4-17 0,4-2-87 15,3 2-69-15,-7 9 86 16</inkml:trace>
  <inkml:trace contextRef="#ctx0" brushRef="#br0" timeOffset="-91397">23847 16666 1070 0,'0'8'58'16,"-1"2"18"-16,-1-4-43 0,-2 0-43 0,-6-1-19 0,-4-3-23 0,-5-2-15 0,2 0-5 0,4 0 17 0,-1 0 39 0,3 4 33 16,11 0 60-16,0 0 21 15,0 4 41-15,8-1 7 0,-4-1 1 16,1 0-6-16,-5-6-35 16,0 3-18-16,0-3-33 0,-1-8-14 15,-3 4-22 1,4-4-7-16,0 6-9 15,0 2-3-15,0 3-3 0,13 7-2 16,14 7 5-16,8 4 5 16,20 2 14-16,11-1 4 15,24 0 1-15,14-4-4 16,11-6-11 0,-4-5-5-16,-10-9 0 0,-18 2-22 15,-18-5-101 1,-15-2-118-16,-26 5 121 15</inkml:trace>
  <inkml:trace contextRef="#ctx0" brushRef="#br0" timeOffset="-90842.01">24177 16425 702 0,'-16'3'185'0,"-1"0"178"0,3 1-92 0,1 0-132 0,2-2-44 0,6-1-59 16,1-1-14-16,-3 2-6 0,7-2 5 0,-1 0 10 16,-12 3 7-16,8 0-1 15,-4-1-4-15,-7 1-9 16,-1 5-7-16,-5 3-6 15,-5 6-1-15,-11 7-1 16,-8 4-1-16,-4 4-1 0,-4 1 0 16,2-1 3-16,2-1 0 15,-1-6-1-15,9-6-3 0,7 0-6 16,5-5-1-16,14 1-4 16,8-1-2-1,8 3 0-15,3 4 1 16,15 5 0-1,5 9 2-15,12 6-1 0,5 3 0 16,5 0-2-16,4-3-14 16,10-6-67-1,5-6-70-15,23-7 82 16</inkml:trace>
  <inkml:trace contextRef="#ctx0" brushRef="#br0" timeOffset="-155615.31">2700 11961 961 0,'0'-2'57'0,"-2"-1"15"0,2 0-22 15,-3 3-38-15,0 0 0 0,-6 3 16 0,2 3 6 0,4-1 7 16,0 3-3-16,6 0-13 15,8 0-3-15,13-1-1 16,3-2 1-16,15-2 3 16,6-3-4-16,13-1-5 15,5-4-2-15,16-3 3 16,13 3 5-16,20-4 9 0,5 4 5 16,6 0-7-16,2 2-5 0,3 2-10 31,11 1-6-31,11 0-5 15,0 1-1-15,6 2 1 16,4 4 1-16,6 1 1 0,-1 0 0 16,4 1 0-1,7-6-1-15,-4-3 0 0,13 0-1 16,6-3-2 0,-4-2 1-16,1 5-2 0,5 0 0 0,-5 8 1 15,-7 2-1 1,1 1 0-16,-4-3 2 15,-12-4 3-15,-3-8 2 0,-10-14 4 16,-11-2 4-16,-4-9 2 16,-4 1 0-16,-17-5-4 0,-7 1-2 15,-26 7-3-15,-10-2 0 16,-12 5 4-16,-11 2 0 16,-15 4 21-16,-7 3 9 15,-20 7 29 1,-12-2 8-16,-22 5-14 15,-11 0-12-15,-24-2-32 16,-7-1-12-16,-17 1-4 16,-7-1-1-16,-27-1 7 15,-12 1 1-15,-13 4-2 16,-7 4-1-16,-10 9-7 16,-9 5-1-16,-8 6-1 0,-4-3 1 15,-13 5-1-15,7-2 0 16,-6 4 2-16,-2 0 0 15,1-1 2-15,5-1 5 0,-2-7 8 16,5-1 2-16,8-2 4 16,-2 0-4-16,-1 2-10 15,5-2-1 1,-1 2-5-16,4-2-2 0,4 2-1 16,-1-2 0-1,6-3-2-15,3-2 0 16,8-5-8-16,15-4-1 15,8-4 1-15,7-3 1 0,5 0 9 16,6 6 0-16,23 1 1 16,5 0-1-16,20 0 0 15,2 1 0-15,12-1-4 16,9 3-2-16,11-3-3 16,10 0-3-16,20 7-4 15,10-3 0-15,15 7 3 16,13 4 5-16,13 2 5 15,4-4 3-15,23-5 0 16,8-4 1-16,28-5 1 16,11-4 1-16,14-8 3 15,2 1 1-15,13-4-1 16,12-3 0-16,11 5-4 0,11-2-2 0,12 2-1 16,4-5 0-16,12 6 0 15,12 1 1 1,-12 4 0-1,3 3 0-15,4 10 1 16,-16 1 0-16,-8 7 0 0,4 1 0 16,-15-6-1-1,2-5 1-15,6-3 1 0,-5-5 1 16,-5-4 0-16,-6-1 2 16,6 4-2-16,-12-2 0 15,-18 3 0-15,-6-1 0 16,-34 5 0-16,-17 1 1 0,-20 3 1 15,-14 5-21-15,-38 6-219 16,-28 13 168-16</inkml:trace>
  <inkml:trace contextRef="#ctx0" brushRef="#br0" timeOffset="-150976.33">7553 9657 429 0,'12'-18'129'0,"1"6"109"0,-7-1-96 0,-4 10-25 0,-10 3-44 0,-2 5 6 0,-7 7 12 15,-4 2 8-15,-1 8 5 16,-6-3-9-16,-10 5-29 15,-1-2-11-15,-15 2-21 16,5-4-10-16,5 1-14 16,6-2-5-16,16 0-5 15,3-4 0-15,16-2-4 16,3-2 3-16,11 0 14 16,5-3 8-16,11 5 16 15,7-1 4-15,6 7 0 16,1-2-4-16,0 4-5 15,-7-2-6-15,-7 9-6 16,-5 1 12-16,-17 2 14 16,-5 4 6-16,-13-7 2 15,-7 9-12-15,-24-1-18 16,-10-3-8-16,-6 0-10 0,-4-8-1 0,8-11-11 16,7-10-14-16,12-14-24 15,8-6-14-15,12-10-39 16,4-3-16-16,10-4-51 15,6 2-33-15,7-1-188 16,10 0 222-16</inkml:trace>
  <inkml:trace contextRef="#ctx0" brushRef="#br0" timeOffset="-150722.01">7371 9556 770 0,'21'-26'137'0,"-7"7"138"0,-3 5-16 0,-10 6-33 0,-2 5-19 0,-10 5-41 15,-3 6-23-15,-2 7-47 0,-1 6-21 16,4 14-36 0,5 10-10-16,-1 20-15 0,5 6-4 15,-4 17-5-15,2 4-1 16,-5 2-1-16,-1 3-19 15,2 2-71 1,7 2-51-16,4-16-86 16,6-11-27-16,9-27-236 15,-1-13 296-15</inkml:trace>
  <inkml:trace contextRef="#ctx0" brushRef="#br0" timeOffset="-150153.48">8095 9721 916 0,'0'-5'130'0,"2"4"120"0,-1-4-31 0,-1 4-58 0,0 1-20 0,0 1-37 0,0 9-21 16,0 10-17-16,0 5-4 0,0 15-18 15,-1 4-6-15,-10 10-24 16,-2 5-6-16,-12 8-4 15,-5 1-2-15,-5 4-1 16,2-1 0-16,13-11-1 16,5-2 0-16,15-17-2 15,10-4-1-15,15-20 0 16,8-1-2-16,10-10 1 16,1-4-5-16,-1-7-42 15,-4-12-27-15,2-6-84 16,-2-7-55-16,-4-4 121 15</inkml:trace>
  <inkml:trace contextRef="#ctx0" brushRef="#br0" timeOffset="-149943.59">7821 10147 955 0,'3'3'106'0,"2"-6"111"0,21-5-51 15,12-6 4-15,25-7-24 0,4 3-36 0,8-5-68 16,-5 4-16-16,-12 5-19 16,-4 6-14-1,-7-1-144-15,-7 6-169 16,-6-4 176-16</inkml:trace>
  <inkml:trace contextRef="#ctx0" brushRef="#br0" timeOffset="-149488.25">8576 9882 1148 0,'10'-8'160'0,"-5"3"89"0,2 1-52 0,-2 2-35 0,2 8-53 0,-6 5-19 15,-1 12-30-15,-3 8-13 16,-10 7-22-1,-4 5-9-15,0 2-11 0,-4 1-2 16,5-2-3-16,4-8 0 16,9-6-1-1,3-3-2-15,4-11 1 16,9-2-2-16,9-3 0 16,3-1 0-16,5-7 1 15,8 0-22-15,2-1-12 16,-1-2-1-16,-3-7 0 15,-4-2 22-15,-15-5 17 0,-4 1 4 0,-10-3 5 16,-3 2 2-16,-3 0-2 16,-2-2 10-16,0 8 9 15,5 8-1-15,-1 3 3 16,7 12-6-16,0 16-4 16,2 2 0-16,-3 14-4 15,3 1-6-15,-5 4-7 16,6-5-2-16,-1-1-8 15,3 0-62-15,-1-10-107 16,-10-1-158-16,11-10 165 16</inkml:trace>
  <inkml:trace contextRef="#ctx0" brushRef="#br0" timeOffset="-148926.03">9700 10153 267 0,'3'11'142'0,"0"-4"99"0,6-3 4 16,6-4-9-16,13-4-44 0,7-1-20 0,14-3-32 0,7 2-10 15,19-4-33-15,0 2-20 16,1 2-35 0,-10 0-14-16,-15 4-18 15,-12 2-3-15,-17 0-24 16,-6 7-44-16,-14-4-223 16,-4 6 180-16</inkml:trace>
  <inkml:trace contextRef="#ctx0" brushRef="#br0" timeOffset="-148573.98">9816 9882 1279 0,'19'-13'116'16,"0"1"65"-16,-3 2-5 0,-7 9-51 0,-4 2-24 0,-8 15-29 0,-8 8-18 0,-14 10-19 0,-10 9-9 16,-8 4-15-16,-5-1-3 15,3-2-4 1,1-3-1-16,10-4-1 16,-3-9-2-16,14-8-1 15,8-4-2-15,15-6-5 16,7-4 0-16,15 3 3 0,6-1 4 15,12 5 2 1,-1 4 2-16,10 2-1 0,0 5-2 16,0 3-27-16,0-2-46 15,-2-3-158-15,5 2-165 16,-1-23 211 0</inkml:trace>
  <inkml:trace contextRef="#ctx0" brushRef="#br0" timeOffset="-148322.23">10578 9759 1289 0,'0'-2'183'0,"2"1"129"0,-2 12-110 0,0 3-28 0,-3 19-78 0,1 10-29 0,1 9-40 15,-3 9-12-15,0 6-8 16,1-1-4-16,-5 6-14 16,3-2-31-16,2-4-87 15,1-3-62-15,4-14-237 16,1-11 241-16</inkml:trace>
  <inkml:trace contextRef="#ctx0" brushRef="#br0" timeOffset="-147772.57">11066 9685 706 0,'22'-5'166'0,"-5"2"136"0,-3 3-74 0,-2 0-18 0,-6 2-40 0,-3 4-17 0,-3 2-26 15,-3 3-13-15,-10 3-29 16,-9 0-18 0,-6 7-30-16,-5-4-12 15,-5 7-15-15,-2-1-4 16,-1-2-5-16,-6-1-1 0,15-4-4 16,4-3-1-16,19-2-3 15,9 1 0-15,11-1 0 16,1 4 1-16,4 2 4 15,-3 4 1-15,1-3 2 16,-3 1 1-16,-6 2 2 0,2-1 0 16,-10-2 0-1,-5 1 0-15,4-7 0 16,-6-4-3-16,10-8-3 16,0 0-4-16,13-8-3 15,-1-3 2-15,11-3 3 16,2 1 3-16,5 6 3 15,9 2 3-15,12 6 5 0,2 9 1 16,-1 4 1-16,-3 3 6 16,-16 5 9-16,-10 4 8 15,-19 1 11-15,-8-1-4 16,-17 11-7-16,-12 0-8 16,-19 12-11-16,-5 2-6 15,-16 1-24-15,-12 0-34 0,-24 0-105 16,-17 5 89-1</inkml:trace>
  <inkml:trace contextRef="#ctx0" brushRef="#br0" timeOffset="-142614.81">3192 11202 1177 0,'-22'-13'145'0,"-2"-4"237"16,5 1-355-16,-4 4-7 0,-12 9-20 0,-4 3-3 0,-2 12 0 0,0 5 1 15,4 6 0-15,4-5-1 16,17 1-5-16,7-4-2 0,22-3-1 16,12-1 1-16,24 0 14 15,14-3 13-15,27 5 19 16,22-1 4-16,30-1-8 15,6-3-8-15,37-8-22 0,9-6-2 16,14 0-6-16,27-5 0 16,14 0 1-16,-3 3 0 15,26 1 5 1,-12 1 1-16,13 1 6 16,0 1 0-16,-27-3 0 15,8 4-1-15,-35 3 21 16,-17 5 3-16,-25 6 5 15,-16 5 0-15,-27 3-18 0,-6-5-5 16,-20-5-1 0,-16-7-1-16,-23-10-1 0,-7-8 0 15,-15-11-3-15,-12-1-3 16,-19-8-4 0,-15 1-1-16,-26-4 3 0,-16-2 7 0,-41-3 13 15,-16-2 1-15,-52 0 22 16,-19 2 8-16,-34 4 18 15,-29 4 14-15,-12 14 5 16,-26 6-7-16,-24 15-26 16,2 7-19-1,-21 13-32-15,6 8-6 0,-3 8-14 16,10-2-10 0,25 0-33-16,9-6-28 0,45-5-52 15,13-3 0-15,41 1 37 16,18-4 33-16,45-2 68 15,25-1 17-15,45-4 14 16,19-6-3-16,39 5-7 16,20-5-5-16,52 5-12 15,23 0 2-15,35 0 0 16,18-3 0-16,21 4-5 16,9-3-2-16,25 4-3 15,8-2-1-15,16-5 1 16,7 2-1-16,14 3 2 0,-4 1 1 15,8 5 2-15,-14 2 4 0,-8 3 1 16,-8-2 1-16,-33-9 1 16,-13-2 1-16,-23-6 3 15,-21-3 0-15,-30-6 4 32,-23-2-1-32,-46 1 5 15,-22-2 7-15,-37-1 7 0,-23 0-2 16,-43-2-7-16,-32 2-8 15,-43 4-8-15,-21 2 3 16,-41 7 15-16,-13 0 11 16,-19 3 19-16,-31 7 6 0,-9 7 3 15,-18 5-5 1,-18 10-16-16,1 3-7 0,-2-1-19 16,19-4-8-16,8 2-7 15,15-10-9-15,18-2-32 16,7-2-10-16,50-6-30 15,17-1-10-15,53-7-28 16,34-4 3-16,43-2 20 16,33-3 10-16,53-7 51 0,36-4 8 15,67-8 19-15,35-1 8 16,51 0 29 0,29 1 7-16,33 0 5 15,8 4 1-15,27-2-22 16,-3 3-7-16,14 5-11 15,-5 6-3-15,-1-2 0 0,-7-2 1 16,-22-6 0-16,-8-10 1 16,-42-4-1-16,-5-2 0 15,-55 2 3-15,-23-1 3 16,-56 6 7-16,-32 5 6 16,-42 6 16-16,-24 4 5 15,-44-1 4-15,-22 4-4 0,-68 1-20 16,-32 5-8-16,-44 7-12 15,-29 8-3-15,-28 0 0 16,-7 2 0-16,-37 4 2 16,5-1 0-16,-19-1 6 15,-2-2 2-15,1 0-1 16,-1-1-1-16,18 1-6 16,8 5-1-1,36-3-7-15,16-1-3 0,41 1-14 16,26-3-11-16,39-1-30 15,23 1-21-15,44 0-10 16,22-1-3-16,37 4 2 16,24 1 19-16,49 7 19 15,37-2 16-15,75-1 34 16,26-4 4-16,65-4 10 16,20-2 4-16,32 1 20 15,15-1 12-15,23-3 16 0,1-5 4 0,13-3-10 16,-2-3-9-1,-6 3-23-15,-7 2-3 0,-34 10-7 16,-21 4-1-16,-53 16 0 31,-29 2-5-31,-75 6-1 0,-29-2 4 0,-67-5 2 32,-27-5 8-32,-51-3 6 0,-38 1 0 15,-58-11 0 1,-24-4-2-16,-42-11 14 0,-16-4 6 15,-14-17-1-15,-13 1-5 0,-37-6-23 16,3 4-10-16,-42 3-17 16,-1 5-9-16,-5 11-1 15,5 3 4-15,30 6 14 16,12 5 6-16,46 8-1 16,8 0-1-16,27 8 8 15,19 5 10-15,31-4 12 16,34 0 0-16,59-5-24 15,18-5-18-15,55 1-22 16,30 0-1-16,63 2 13 0,36 1-6 16,51-6-25-1,38-4-10-15,24-5 1 16,20-1 14-16,16-11 38 0,1-4 12 16,2-15 26-1,-7-8 10-15,-9-5 14 16,-23-4 13-16,-29-2-4 15,-24 2-1-15,-61 3-6 16,-29 0-9-16,-64 10-1 16,-30 0 3-16,-48 2-16 15,-17 4-14-15,-66-9-40 0,-26 6-17 16,-54 6-2 0,-25-2 8-16,-34 13 24 0,-3-1 5 15,-37 2 5-15,-5 1 2 16,-9 6-2-16,-14 5-1 0,21 9 1 15,-12 7 1-15,50 5 5 16,29 1 1 0,43 6-6-16,33-3-25 0,40 5-48 15,17-2-42-15,47 0-20 0,26-3 17 16,54-5 42-16,41-4 43 31,60-9 43-31,39-4 12 16,61-11 5-16,16-2 1 0,52-1-15 15,8 5-4-15,17 16-3 16,6 15 36-16,12 21-28 16</inkml:trace>
  <inkml:trace contextRef="#ctx0" brushRef="#br0" timeOffset="-134978.41">2045 12481 533 0,'0'-2'161'0,"0"2"149"0,-6 0-52 16,-4 10-101-16,-4 1-48 0,-2 2-57 0,2-2-10 0,-5-8 12 0,7-3 8 0,2-7 21 0,2-2 7 0,2-8-1 15,-7 1-1-15,-4 5-14 16,-7 6-16-16,-2 10-29 16,-8 7-11-16,3 12-13 15,6 3-3-15,1 8-2 16,8-7-1-16,13-3-2 16,0-1 0-16,9-8 1 15,8 1 0-15,1 2 1 16,5 6 0-16,-1 0 0 15,2 2 0-15,-1 9 1 16,2-4 0-16,-1 1 1 16,-6-3 1-16,-11-3 12 0,-4-3 6 15,-19 2 5 1,-7 1 1-16,-11 0-9 16,-8-3-6-16,3-9-5 15,1-2-3-15,1-8-3 16,4-7-13-16,9-7-43 15,7-4-21-15,15-1-61 0,7-5-47 16,10-5-273-16,10 1 277 16</inkml:trace>
  <inkml:trace contextRef="#ctx0" brushRef="#br0" timeOffset="-134653.56">2004 12265 755 0,'3'-3'170'16,"-3"0"202"-16,-8 6-203 0,-9 6 17 0,-3 5-39 0,-4 2-9 0,2 2-37 15,8-3-24-15,7 4-29 0,4 2-9 0,8 15-18 16,0 5-5-16,6 24-8 15,-2 10-2-15,-3 18-5 16,1 8 0-16,-4 11 1 16,-2-1-18-16,-1-9-46 15,0-10-6-15,0-24-13 16,0-16 13-16,0-26 23 16,5-8-29-16,0-18-133 15,-2-8-126-15,10-14 174 16</inkml:trace>
  <inkml:trace contextRef="#ctx0" brushRef="#br0" timeOffset="-133552.79">2012 12613 362 0,'-5'15'89'0,"1"-3"82"15,4-5-33-15,-2-4-2 0,4-3 21 0,2-3 6 0,1-10-10 0,0-3-12 0,0-9-17 16,1-2-1-16,-3 0-14 16,-5-4-6-16,-10 6-15 15,-12-1-14-15,-17 6-27 0,-1-2-13 16,-14 6-24-1,3 3-4 1,12 13-6-16,1 7-3 16,7 23-5-16,6 7-3 0,7 28-2 0,-2 11 0 15,17 9 1-15,0 0 2 16,15-11 1 0,5-17 2-16,9-22 1 15,3-16 2-15,9-21 3 16,0-12 7-16,7-22 18 15,8-9 8-15,-4-16 9 16,-3-5-4-16,-6-4-9 16,-3-1-7-16,-20 7-5 0,-4 5-3 15,-11 17-2-15,-9 9-1 16,-4 15-2-16,-1 7-1 16,-2 11-1-16,1 8-1 15,-9 6 1-15,0 5 0 16,-3 0-2-16,2 2 0 0,6-4-4 31,10-3-1-31,1 4-2 0,5 2 0 16,1 4 3-16,-3 3-1 15,1 6 1-15,-3 1-1 16,1 9-1 0,3 3 2-16,-5 4-2 0,5 4 1 15,0-1 1-15,0-4-1 16,3-3 1-16,0-10-1 15,6-7 1-15,0-12-1 0,8-8-1 16,7-7-1 0,6-5 2-16,9-8 1 0,3-14 0 15,3-5 1-15,-3-3 0 16,-3-5 0-16,-12 1 3 0,-2 3-1 16,-16 1 1-16,2 4-1 15,-5-2-3-15,0 2 0 16,5 4-17-1,-3 0-7-15,5 9-7 16,-6 3-8-16,3 12-3 16,-6 1-11-16,-1 6-1 15,-3 4 9-15,1 2-18 16,-2-1-29-16,-1-6-147 16,2 3-118-16,3-8 185 0</inkml:trace>
  <inkml:trace contextRef="#ctx0" brushRef="#br0" timeOffset="-133141.51">2137 12468 912 0,'-2'8'170'0,"-6"5"160"0,0 0-78 0,-4 12-61 0,-1 0-52 0,-1 8-64 0,0 5-26 15,3 6-37-15,1 0-6 0,18 5-6 16,-2-6-1-16,16-4-1 16,2-7 0-16,5-9-1 15,5-5 1 1,-1-7-62-16,4-2-39 0,-1-12 54 15</inkml:trace>
  <inkml:trace contextRef="#ctx0" brushRef="#br0" timeOffset="-132688.16">2752 12755 1154 0,'-17'-9'189'0,"-7"-2"197"0,-12-2-218 0,-9-2-25 0,-11-1-65 16,-1 0-18-16,5 10-44 15,3 6-10-15,21 19-9 16,2 12-4-16,12 18-3 16,5 3 0-16,10 2 2 0,9-1 1 15,2-4 4-15,7-6 0 16,3-9 1-1,4-8 0-15,2-20 1 0,5-8 1 0,-3-23 9 32,3-8 5-32,-9-27 7 15,-2-6 0-15,0-24-6 16,0-12-4-16,-3-15 2 16,-2-9 6-16,-4 9 23 15,3 13 7-15,-7 30 7 0,4 22-2 16,-12 50-18-16,3 1-8 0,-4 42-15 15,-8 17-4 1,0 35-7-16,-3 13-1 16,9 17-1-16,4 1-14 0,9-7-71 15,8-7-53 1,9-26-121-16,4-15-36 16,9-29 156-16</inkml:trace>
  <inkml:trace contextRef="#ctx0" brushRef="#br0" timeOffset="-132262.55">3299 12823 1068 0,'-15'-6'243'0,"-7"1"251"0,-16 5-268 0,-5 2-51 0,-11 9-90 0,-2 3-27 0,10 8-41 15,3 8-13-15,16 8-11 16,12 3-3-16,13 5-5 15,7-4 1-15,18-6 0 16,12-7 3-16,6-15 3 0,8-8 1 16,3-12 1-16,2-11 1 15,-2-20 2-15,0-7 2 16,-6-19 3-16,-8-14 1 16,-12-13 2-16,-7-9 3 15,-9-16 13-15,-4-5 4 0,-20 3 4 16,-3 2 0-1,-7 27 0-15,2 17 1 0,12 41 3 32,1 20-5-32,3 42-13 15,-1 18-7-15,3 40-8 0,-4 14-1 16,8 27-1-16,3 9 0 16,9 5-38-16,9-3-20 0,4-26-86 15,4-17-38-15,5-36-82 16,4-20-84-16,-3-32-100 15,1-15 222-15</inkml:trace>
  <inkml:trace contextRef="#ctx0" brushRef="#br0" timeOffset="-132079.33">3733 12684 1366 0,'-8'26'130'0,"2"12"101"0,-3 15-63 0,4 13-65 0,-3 8-28 0,8-1-47 16,0-8-13-1,11-13-14-15,3-10-21 0,8-23-57 32,0-12-40-32,10-23-149 15,-1-11-240-15,4-20 303 16</inkml:trace>
  <inkml:trace contextRef="#ctx0" brushRef="#br0" timeOffset="-131946.07">3699 12334 1735 0,'-15'38'118'0,"3"-2"36"0,2-4-52 0,9-10-85 0,2-6-21 16,12-19-122-16,6-8 88 0</inkml:trace>
  <inkml:trace contextRef="#ctx0" brushRef="#br0" timeOffset="-131229.53">5151 12538 1133 0,'-1'0'116'0,"-7"3"85"0,-9 2-6 0,-7 3-68 0,-6 1-12 0,-6 4-40 0,-5 1-17 0,-2 2-23 16,-4 3-12-1,14 1-16-15,4 1-7 16,21-6-8 0,8 1 4-16,18-2 12 15,7 0 11-15,16 5 21 16,2-6 2-16,4 4 1 0,2 5-4 16,-8-4-9-16,-2 5-3 15,-17 4-4 1,-7 2-1-16,-17 5-1 0,-12 4-1 15,-15-2-5-15,-4 1-10 16,-6-11-57-16,-4-8-56 16,5-15-163-16,0-6-151 15,12-21 230-15</inkml:trace>
  <inkml:trace contextRef="#ctx0" brushRef="#br0" timeOffset="-130979.87">4954 12347 1202 0,'7'-19'197'0,"-1"3"150"15,-6 12-130-15,5 2-60 0,3 2-74 0,3 3-21 0,4 21-27 16,7 6-5-16,4 28-8 16,-1 13-6-16,-5 21-9 15,2 8-4-15,-9 14-61 16,0 1-45-16,-9 0-67 15,1-6-34-15,-2-16-55 16,2-19-9-16,5-19-86 16,-1-21 170-16</inkml:trace>
  <inkml:trace contextRef="#ctx0" brushRef="#br0" timeOffset="-130510.69">5787 12511 735 0,'-19'3'127'0,"2"0"137"0,-4 0 1 15,4 2-31-15,3-3-17 0,-2-1-48 0,2 2-29 0,-10 5-45 16,-3 3-18-16,-9 7-37 16,-2 7-13-16,0 7-23 15,5-3-5-15,16 9-9 0,12-8-3 16,18-3 0-16,14-2 5 15,14-4 9-15,6-5 7 16,5-2 14 0,-1 0 1-16,-4-1 7 15,-1 2-1-15,-20 3-2 16,-10-1 2-16,-21 7-3 0,-17 1-2 16,-14 6-15-16,-6 3-20 15,-4-3-78-15,0 1-51 16,2-9-165-1,9-7-183-15,15-11 280 0</inkml:trace>
  <inkml:trace contextRef="#ctx0" brushRef="#br0" timeOffset="-130097.63">5912 12699 848 0,'31'-15'205'0,"6"12"179"0,-12 16-176 0,-5 15-52 0,-7 21-89 0,-2 5-25 0,2 17-29 16,-1 0-7-16,6 8-5 16,-4 4-19-16,0-6-62 15,-3-1-14-15,-3-21-18 16,-2-12 17-16,-4-24 63 16,-4-18 15-16,-12-23 37 15,-6-14 20-15,-4-32 31 16,-4-12 10-16,2-29 13 15,3-8 2-15,18-3 4 16,10 7 12-16,26 21 7 16,10 17-7-16,-1 27-27 0,-2 15-21 15,-1 24-28-15,-8 12-9 16,-1 19-5-16,-6 10-2 16,-9 2-1-16,-10 6 0 0,-6 4 2 15,-18-2 0 1,-9 3-4-16,-4-1-5 15,-10-8-19-15,-2-8-21 0,5-13-57 16,1-7-42-16,23-8-127 16,8 0-94-1,27 9 191-15</inkml:trace>
  <inkml:trace contextRef="#ctx0" brushRef="#br0" timeOffset="-129896.91">6451 13088 1025 0,'7'-8'201'0,"4"4"162"0,1-3-147 0,4 7-26 0,5 14-70 16,-4 9-12-16,-3 14-45 16,-3 8-16-16,-11 7-20 0,-4 4-30 15,-17 3-86-15,-3-3-69 16,2-4 71-16</inkml:trace>
  <inkml:trace contextRef="#ctx0" brushRef="#br0" timeOffset="-129130.67">7373 12451 348 0,'4'-2'107'0,"1"2"127"0,-3 0-4 0,4 0-22 0,-3 5-10 0,-3 3-19 0,0 3-3 0,-12 3-7 16,-1 1-4-16,-9-1-31 15,0 0-23 1,-13 0-47-16,-3 0-22 16,-3 0-27-16,-1 5-8 15,10-1-8-15,4 2-5 16,15 5-6-16,5-4-2 0,16 3 0 15,9-4-1 1,20-4 5-16,5-2 2 0,18-4 5 16,5 2 4-16,-2-6 14 15,-11 2 3-15,-24 5 9 16,-9 0-1-16,-26 2-2 16,-8 6-3-16,-21-1-2 15,-11 6-23-15,-12-4-65 16,-4-5-51-16,3-6-191 0,8-5-148 0,21-20 251 15</inkml:trace>
  <inkml:trace contextRef="#ctx0" brushRef="#br0" timeOffset="-128945.62">7218 12230 1110 0,'5'-22'209'0,"-4"13"198"0,-2 10-87 0,-9 31-100 0,1 10-53 15,-2 29-83-15,6 11-25 16,4 18-37-16,1 2-13 0,4 1-7 16,6-5-2-16,7-4-33 15,5-2-54-15,8-12-139 16,3-7-97-16,7-29 159 16</inkml:trace>
  <inkml:trace contextRef="#ctx0" brushRef="#br0" timeOffset="-128645.18">7934 12290 1634 0,'-3'0'166'0,"-13"10"89"0,-9 10-82 0,-17 10-92 15,-4 11-38-15,-3 6-21 16,2 4-8-16,15-13-12 15,7-2-6-15,18-15-10 16,19-1 0-16,19 1 14 0,9 1 13 16,8 1 28-16,3 1 6 15,-2 0-1-15,0-4-4 16,-21 2-10-16,-9 2-4 16,-30 1-4-16,-16 2-17 15,-14 9-57-15,-8-3-46 16,-1 3-191-16,4 1 166 0</inkml:trace>
  <inkml:trace contextRef="#ctx0" brushRef="#br0" timeOffset="-128231.23">8299 12473 1368 0,'9'17'146'0,"-1"13"97"0,-8 22-135 0,-9 12-49 0,2 10-44 0,-2 1-7 0,1 1-6 16,5 0-2-16,3-7-29 15,3-6-34-15,2-20-15 0,-4-12 2 16,-9-24 50 0,-3-14 44-16,-6-26 44 0,1-13 14 15,-6-29 21-15,3-17 8 16,-1-24 10-1,9-9-4-15,19 8-9 0,7 7-8 0,23 31-20 32,2 19-9-32,-1 27-27 15,2 14-12-15,-3 19-10 16,-3 8-1-16,-9 11 4 0,-3 5 1 16,-16 9 2-16,-7 0 0 15,-14 11-2-15,-6 2-3 16,-12-2-17-16,1-3-21 15,-4-13-67-15,-1-7-52 16,7-12-113-16,7-6-101 0,24-1 196 16</inkml:trace>
  <inkml:trace contextRef="#ctx0" brushRef="#br0" timeOffset="-128064.71">8745 12746 1514 0,'44'13'143'0,"-12"9"86"15,-7-2-33-15,-19 9-88 0,-10 2-34 0,-14 4-61 0,-10-4-44 0,-18 6-156 16,2-6-236-16,-16-4 234 16</inkml:trace>
  <inkml:trace contextRef="#ctx0" brushRef="#br0" timeOffset="-127664.69">9305 12350 1372 0,'13'10'139'0,"1"2"112"0,10 2-68 16,3 4-10-16,10 2-37 0,6-4-38 0,1 0-25 0,-3-4-38 0,-3-2-13 0,-3-5-13 0,-5-1-17 16,-3-8-77-16,-2-3-57 15,-3-7 69-15</inkml:trace>
  <inkml:trace contextRef="#ctx0" brushRef="#br0" timeOffset="-127342.66">9982 11940 1704 0,'6'8'150'0,"2"5"83"16,-1 2-29-16,-4 12-58 0,-3 2-28 0,-11 7-38 0,-10 3-18 0,-7 12-33 0,-5 7-13 16,-1 4-14-16,-2 2-11 0,0-2-25 15,8-4-5-15,2-14-6 16,11-7 10-16,15-11 19 16,3-4 4-1,20-7 4-15,7-3 2 0,10-7 5 16,9-5 1-16,3-6 0 15,6-2 0-15,-1 3-23 16,-10 3-11-16,-9 2-101 0,-8 0-52 16,-14-6-243-1,3 1 229-15</inkml:trace>
  <inkml:trace contextRef="#ctx0" brushRef="#br0" timeOffset="-127142.43">10110 12334 1966 0,'-2'27'158'0,"-1"0"81"0,3 3-26 0,6 3-85 0,-6 3-28 0,2 10-44 16,0 5-22-16,-7 12-28 0,-1 9-13 15,-7 7-65-15,2 3-51 0,9-2-47 16,-2-5 67-1</inkml:trace>
  <inkml:trace contextRef="#ctx0" brushRef="#br0" timeOffset="-116893.72">16232 7349 949 0,'-11'10'49'0,"-4"-1"41"15,-7-2-81-15,-4 0-2 0,1-2-3 0,6 2 3 0,3-4 15 0,15-3 11 0,6 1 26 0,15-2 18 0,29-9 44 0,14-4 20 16,24-13 32-1,7-4 0-15,39-7-35 16,28-8-27-16,16 2-51 16,9-2-19-16,11 4-24 15,-17 4-3-15,-29 11-3 16,-20 2 1-16,-54 12 2 0,-21 2 2 16,-33 2 3-16,-10 4 0 15,-27-1-21-15,-11 1-32 0,-9-5-101 16,3-2-76-1,4-9 106 1</inkml:trace>
  <inkml:trace contextRef="#ctx0" brushRef="#br0" timeOffset="-116486.58">17618 6689 1021 0,'-51'0'119'0,"2"0"110"0,0 0-35 0,10 0-13 0,7 0-32 0,12 0-49 0,9-2-18 16,12 0-21-16,12 4-4 0,22 4 5 0,10 7-2 0,20 9-11 15,3 6-6-15,0 7-16 16,-4-2-5-16,-4-1-3 16,-3-5 1-16,3-5 5 15,-6-7 1-15,-5-4-2 16,-8 0 0-16,-18-6-5 15,-8 0 1-15,-22 1 0 0,-13 1-1 16,-9 5-4-16,-10 6-5 16,-7 2-5-16,4 5-2 15,1 7-3-15,1 3 0 0,9 2-1 16,1 6-1-16,-2-2 1 16,5-3 0-16,-3-5 1 15,3 0 1 1,-10-6 0-16,-6-2 1 15,-8-3-41-15,-4-6-42 16,5-3-108-16,4-6-81 16,11-3 143-16</inkml:trace>
  <inkml:trace contextRef="#ctx0" brushRef="#br0" timeOffset="-113774.57">15889 7438 772 0,'-5'-2'97'0,"-6"2"68"0,-3 8-55 0,-7 3-17 0,-1 3-11 15,5 0 7-15,4-1-10 0,5 0-24 0,7-5-9 0,2-1-10 16,7 4 3-1,8-1 5 1,6-1 5-16,13 9 5 0,2-3 0 16,9 8-1-16,11 2-5 15,22-2-2-15,12 6 0 16,10-2-10-16,3-1 2 16,8 1-7-16,11 2-6 15,29 5-2-15,4-5 3 16,0 4 5-16,-4 0 0 15,-9 0 2-15,-7-1 1 0,-29 2-3 16,-18-4-1-16,-42 2-4 16,-17-5-6-16,-16-4-5 15,-4-5 0-15,-10-7 2 0,-2-7-2 16,-6-4-18-16,3-4-26 16,-3-7-87-1,1-4-77-15,-1 0-381 0,6-4 344 16</inkml:trace>
  <inkml:trace contextRef="#ctx0" brushRef="#br0" timeOffset="-113337.73">17701 7704 924 0,'-11'13'111'0,"-1"3"81"0,2 4-6 0,-4 1-31 0,3-1-21 0,9-3-31 0,2-1-11 0,16 0-32 16,5-3-1-16,10 2-7 16,1 7-10-16,7 2-9 15,2-2-9-15,3 10-9 16,5-4-1-16,-11 0-2 15,-2 1-2 1,-15-5 1-16,-1-1 0 16,-13-1 1-16,-7-4 1 0,-10 4 1 15,-10-7 1-15,-7 0 0 16,-9-1-1-16,-9-3-2 16,-5 1-3-16,-7 3-2 15,2 2-1-15,-18 0-3 16,-7 7 1-16,-13 1-1 15,-3 2-1-15,7 3-1 16,7 2-2-16,6-4-32 0,1 0-47 16,-10 5 46-16</inkml:trace>
  <inkml:trace contextRef="#ctx0" brushRef="#br0" timeOffset="-102389.78">18619 8100 242 0,'2'-9'51'0,"0"-2"66"0,-2 3-60 0,-2-3-26 0,-1 3-4 15,-4 3 27-15,4 3 14 0,-9 4 14 0,-4 6 3 16,-8 8-31 0,-1 1-20-16,-5 7-20 15,0-1-3-15,3-2-2 16,0-1 9-16,16-9 34 15,10-9 23-15,-1 1 39 16,15-3 10-16,7 0 6 16,4-2-6-16,8 1-6 0,-1-2-10 15,7-2-23-15,6 0-13 0,7-3-30 16,4 2-9-16,17-7-16 16,9 1-7-1,1-1-6-15,3 1-1 0,-3 1-1 16,-6 1 0-16,11 5 2 15,1-1 1-15,3 3 12 16,9 0 2 0,-7-4 2-16,-5 1 0 15,-9-2-10-15,-2 2-2 16,1 1-4-16,1 4-1 0,6-1-2 16,-6 4 0-16,-7 2-1 15,-4 0 0-15,-13-1 0 16,7-2 0-16,3-1 0 15,7-3 1-15,12 2-1 16,2-1 0-16,6 2 1 16,-2 5 1-16,-14 3 2 15,-5-1 6-15,-19 3 2 16,-5-1 0-16,2-4-2 16,1 3-5-16,9-5-3 15,1 3 0-15,11-4-1 0,0 0 0 16,1 1-1-1,-9 2-1-15,-1 1 1 16,-7 0-1-16,11 0 2 16,5-1 0-16,8 1 0 0,8-1 1 0,5 2 0 15,-4-4 1-15,-9 0-1 16,-16-2-1-16,-19 4-1 16,-8-2 1-1,-10-1-14 1,-9-1-33-16,-16-1-100 0,4-1-74 15,-11-1 106-15</inkml:trace>
  <inkml:trace contextRef="#ctx0" brushRef="#br0" timeOffset="-96611.58">1996 13836 812 0,'-6'4'59'0,"-3"4"55"0,-4-5 10 0,-1-3 9 0,1-1 7 0,0-7-13 16,-1-5-16-16,0 1-20 31,-2 2-11-31,-9 2-7 16,-2 8-7-16,-9 11-8 0,-8 7-3 15,0 13-17-15,-7 1-8 16,4 7-16-16,6 2-7 16,12-4-7-1,4-4 0-15,16-8-5 16,7 2-2-16,10-2-1 15,6 0 1-15,10-4 1 16,4-1 0-16,9-9 2 0,0-1 2 0,6-7 2 16,0 2 2-16,-10 2 6 15,-6 6 1-15,-18 4 6 16,-11 7 0-16,-18 12 0 16,-7 4-2-16,-11 9-4 15,-8 1-2-15,1-3-3 16,-4 2 2-16,9-9-41 15,-1-6-24-15,15-15-66 16,5-9-64-16,13-20-183 16,16-10 212-16</inkml:trace>
  <inkml:trace contextRef="#ctx0" brushRef="#br0" timeOffset="-96111.66">2141 13853 953 0,'-9'11'90'0,"-4"13"72"0,-2 1 13 0,-1 11-64 16,-2 4-18-16,3 5-56 0,4 6-20 0,6 9-14 0,3 3-1 15,7-5-2 1,8-1 0-16,4-18-3 16,7-9-1-16,-1-20 8 15,3-10 15-15,-6-16 32 16,-1-11 14-16,-2-9 17 16,1 3-3-16,-3 3-16 0,0 3-12 15,-1 14-26 1,3 13-10-16,-3 13-10 0,4 12-2 15,7 15 0-15,0-2 0 16,5-5-2-16,3-5 0 16,-3-20-1-16,3-6-3 15,-7-7 34-15,-3-8 21 0,-13-7 40 16,-4-6 20 0,-12-7-10-16,0-6-9 0,-7-12-33 15,2 1-17-15,11-5-27 16,0-2-11-1,20 11-6-15,2 2-20 16,4 14-100-16,5 5-78 16,-4 1 96-16</inkml:trace>
  <inkml:trace contextRef="#ctx0" brushRef="#br0" timeOffset="-94924.87">3607 13837 484 0,'5'0'113'0,"3"0"96"0,-4 0-1 0,-2 0-9 0,4 0-20 15,-6-1-29-15,0 1-53 0,0-2-22 0,-3 4-25 16,-6-1-7-16,-6 9-14 16,1-2-6-16,-8 4-9 15,2 2-1-15,-2 2-1 0,-5-6 0 0,-2-1-1 16,3 1-2 0,3-1-4-16,4-1-3 0,7 3-1 31,7-2-1-31,7 6-2 0,-1-4-1 0,12 4-1 15,0 1 1-15,2 0 1 32,6 3-1-32,-1-8 0 15,6 3-1-15,2-8 1 0,-1-1 4 16,0-3 7-16,-4 1 5 0,-5 0 13 16,-7 3 3-1,-10 9 13-15,-2-4 1 16,-12 12-10-16,-7 2-5 0,-10 4-18 15,-8 1-2-15,-5 1-3 16,-4-2-1-16,-4-4-2 16,-1 0-1-16,3-11-11 15,2-1-21-15,6-13-51 16,8-3-35-16,11-21-70 16,8-6-142-16,15-16 200 15</inkml:trace>
  <inkml:trace contextRef="#ctx0" brushRef="#br0" timeOffset="-94659.34">3574 13348 985 0,'-3'0'146'0,"-7"2"106"0,1 11-64 0,-2 2-8 0,-2 14-55 16,4 5-27-16,2 15-57 0,3 8-18 16,5 19-15-16,6 9-2 15,4 19-1 1,-4 11-1-16,3 18-28 0,1 2-41 0,-8-1-28 16,0-8-24-16,-4-14-48 15,-2-11-46 1,-2-19 120-16</inkml:trace>
  <inkml:trace contextRef="#ctx0" brushRef="#br0" timeOffset="-94245.18">3957 13621 832 0,'5'6'145'0,"-2"1"126"0,2 9-112 0,1 4-1 0,-3 8-46 0,2 7-13 16,-2 8-39-16,-3 4-15 0,-6 18-22 15,0 4-7-15,-7 15-8 16,-4 6-3 0,1-1-1-16,2-5-2 0,1-7 1 15,4-4-2 1,5-18-1-16,4-9 0 0,10-15-5 16,4-10-1-16,11-12-3 15,5-7 0-15,8-15-2 16,5-3-15-16,1-17-57 15,-3-4-81-15,0-8-145 16,-3-4 162-16</inkml:trace>
  <inkml:trace contextRef="#ctx0" brushRef="#br0" timeOffset="-94032.18">3836 14079 1223 0,'36'-2'101'0,"5"-4"61"0,2 1 5 0,7-6-66 0,4-2-22 0,-1 1-49 16,4-3-14-16,-6 3-54 0,-7-1-77 0,0-1 69 15</inkml:trace>
  <inkml:trace contextRef="#ctx0" brushRef="#br0" timeOffset="-93696.24">4533 13719 1304 0,'10'-2'129'0,"-1"2"68"0,-4 0 12 16,-1 8-60-16,0 5-31 0,-11 11-40 0,-2 9-24 0,-9 14-30 15,-4 10-8-15,2 9-10 16,-5 5-2-16,3 1-3 0,-2-4 0 0,10-8-1 16,3-9-2-1,7-15-4-15,6-9-1 16,11-11-6-16,7-7-1 15,9-9-2-15,4-6 2 16,16-2 10-16,7-2-19 16,0 7-15-16,-3-5-54 15,-5 4-93-15,-7-3-79 0,1 6 128 16</inkml:trace>
  <inkml:trace contextRef="#ctx0" brushRef="#br0" timeOffset="-93492.56">4754 14031 1311 0,'-5'10'149'0,"2"13"113"0,-2 4-38 0,1 13-48 0,-1 8-40 0,-3 6-49 15,3 11-22-15,-3 4-43 16,0 5-9-16,4 8-10 15,4 3-23-15,0 4-94 16,12 1-77-16,1 6 93 16</inkml:trace>
  <inkml:trace contextRef="#ctx0" brushRef="#br0" timeOffset="-91375.14">5210 14605 553 0,'0'8'145'0,"1"3"206"16,-1 2-70-16,4-1-7 0,2 7-15 0,-1 0-58 0,2 0-38 0,0 8-73 0,-6 0-28 0,-5 11-37 16,-11 11-4-1,-10 3-12-15,-6 4-29 16,-2 11-91-1,-2-1-70-15,6-3-264 0,6-6 252 16</inkml:trace>
  <inkml:trace contextRef="#ctx0" brushRef="#br0" timeOffset="-90847.57">5696 14151 470 0,'-2'13'158'0,"-4"-1"131"0,1-1-40 0,-3 2-22 0,-1 1-40 0,1 5-28 0,-3 0-65 0,-2 3-28 0,2 3-43 31,0 4-10-31,5 7-10 16,-2 5-3-16,8 8-4 15,3 6 0-15,10 0 1 0,6-1 1 16,4-15-1-16,4-7 1 15,2-24 0-15,0-8 4 16,1-27 29-16,-3-14 12 16,-3-16 12-16,-5-6 3 15,-3-3-11-15,-4 1-4 16,-10 8 4-16,-5 2-3 0,-16 14-7 16,-13 11-2-16,-6 5-20 15,-3 3-5-15,7 8-9 16,2 3-7-16,10 8-10 15,6 1-29-15,16 2-105 16,0-2-79-16,16-7 115 16</inkml:trace>
  <inkml:trace contextRef="#ctx0" brushRef="#br0" timeOffset="-90580.88">6516 13668 1076 0,'5'0'142'0,"-5"0"140"0,-2 4-19 0,-12 10-29 0,-10 6-25 0,-6 17-69 0,-7 4-28 0,-11 22-56 0,1 8-21 15,0 15-22-15,1 6-8 16,8 7-8-16,10 1-2 15,16 2-4-15,8 2 0 0,13-8-28 16,9-9-19 0,10-22-63-16,0-16-34 15,7-24-103-15,1-14-105 16,5-30 211-16</inkml:trace>
  <inkml:trace contextRef="#ctx0" brushRef="#br0" timeOffset="-90231.32">6923 14138 1214 0,'-3'-7'147'0,"-3"-4"109"16,-7-1-53-16,-9 0-77 0,-5 2-35 0,-12 10-45 0,-2 8-18 0,-7 16-21 0,1 4-7 15,15 9-10-15,10-4-3 16,22 1-4-16,11 0 0 16,19-9 4-1,4-3 13-15,8-3 10 16,5 0 4-16,-6-2 9 16,-3-1-9-16,-12 3-1 15,-9 0 5-15,-9 3 7 0,-11 0 0 16,-18 5 1-16,-7 3-7 15,-21 9-63-15,-3-1-41 16,-10-8-129-16,7-7-147 16,9-30 208-16</inkml:trace>
  <inkml:trace contextRef="#ctx0" brushRef="#br0" timeOffset="-90014.46">6786 13751 841 0,'8'-37'194'0,"-2"12"224"0,-3 11-143 15,-3 22-73-15,0 14-41 16,0 19-59-16,3 8-31 0,7 15-29 0,-1 7-16 0,-4 14-17 16,1 12-1-16,-9 11-1 15,-2 8-2-15,-4 11-64 0,1-4-38 16,-3-8-123-1,3-6-93-15,7-41 178 16</inkml:trace>
  <inkml:trace contextRef="#ctx0" brushRef="#br0" timeOffset="-89631.66">7463 14071 1376 0,'-16'3'167'0,"-8"0"135"0,-9-3-74 0,-16 5-68 0,0 6-48 0,-3 12-60 0,2 3-20 0,10 8-27 15,10 3-8 1,18-1-10-16,7 0-4 15,22-9-1-15,7 0 2 0,15-4 5 16,6 1 5-16,3-2 7 16,-3 3 0-16,-9 5 7 15,-8-3 3 1,-18 3 15-16,-12 2 6 0,-25 1 7 16,-10 3-1-16,-14 0-16 15,-4-3-2-15,-4-4-57 0,6-10-50 16,17-11-195-16,7-10 158 15</inkml:trace>
  <inkml:trace contextRef="#ctx0" brushRef="#br0" timeOffset="-89213.93">7624 14173 1352 0,'-2'25'164'0,"-1"8"123"0,-5 18-162 0,-2 4-46 0,6 8-57 0,-3 2-7 16,7-2-11-16,7 0-2 16,-4 0-1-16,6-3 12 15,-4-3-60-15,0-13-16 0,0-12-2 16,-5-14-11-16,-2-18 71 16,-4-11 21-16,-2-26 24 15,-2-15 13-15,6-27 20 16,-3-8 4-16,7-14-4 15,3 2 0-15,10 10-6 16,6 14-1-16,1 26 2 16,3 14-10-16,0 16-17 15,-2 8-12-15,-4 11-15 16,-3 2-4-16,-1 10 2 16,0 7 1-1,-1 0 0-15,-1 6-2 0,0 2-5 16,-4-3-2-16,0-1-3 15,-7 1-1-15,-6 3-7 16,-8-2-25-16,-7 4-65 16,-7-4-49-16,0-3-219 0,1-9 212 15</inkml:trace>
  <inkml:trace contextRef="#ctx0" brushRef="#br0" timeOffset="-88931.65">8038 13771 1343 0,'-28'0'195'0,"1"2"218"0,7-2-217 0,13 0-68 16,9 3-36-16,28 5-23 0,13 0 2 0,10 10-3 0,-2 6-4 0,1 9-21 15,-11 10-15-15,-3 12-8 16,-5 6-2-16,-17 9-1 16,-10 2 1-16,-11 6-2 15,-8 1-1-15,-12 7-4 16,-9 4-11-16,-6 5-69 16,-2 4-69-16,-22 12 73 15</inkml:trace>
  <inkml:trace contextRef="#ctx0" brushRef="#br0" timeOffset="-86302.16">19951 7319 641 0,'1'-1'108'15,"1"-1"112"-15,-2-2-34 0,0 4-38 0,0 0-6 0,0 0-13 0,-2 0-3 0,1 6-6 0,-2-3-15 16,1 0-30-16,1 3-16 16,-1 1-26-16,2-1-4 0,0 7-5 15,2 1-2-15,4 13-6 16,-1 7-4-16,-1 12-9 15,3 6 1 1,-7 10-1-16,-7 2 0 0,3-1 1 16,-4-3 0-1,3-16 5-15,2-7-17 0,1-15-29 0,2-11-34 16,2-11-99 0,3-13-74-16,9-23 129 15</inkml:trace>
  <inkml:trace contextRef="#ctx0" brushRef="#br0" timeOffset="-85449.87">20675 7332 363 0,'17'0'113'0,"2"0"72"15,0 0 6-15,2 0-11 0,-2 2-28 0,1-2-2 0,-7 1-12 0,-1 1-3 0,-7-2 6 16,-2 3 0-16,-3-3 1 16,0 0-6-16,-12 1-34 15,-1-2-23-15,-11-2-43 16,-7-4-12-16,-9 0-13 15,-2-1-3-15,-6 0-5 0,0 5-1 16,3 1-5-16,0 2-1 16,15 0-3-16,6 2-3 15,11 4-2-15,9 2-2 0,-3 1 0 16,7 5 2-16,0 1 5 31,-1 2 3-31,2 5 2 0,-4 3 2 16,2 1 1-16,-1-1 0 15,-7-2 1-15,7-5 0 16,-6-1-2-16,5-1 0 16,3-8-1-16,1 0-3 0,4-8 1 15,0 0 1-15,-2-7 2 16,5 1 0-16,1 0 1 16,-2-1-1-16,4 1 0 15,-3 1-1-15,6 4-3 16,5-2-1-16,8 3-1 15,9 0 2-15,3 1 1 16,1 1 2-16,4 4 1 16,-5 4-1-16,1 7 1 15,-4 2 2-15,-14 6 2 16,-1-3 2-16,-13 0 4 16,-8 2 1-16,-13 3 3 15,-12 3 0-15,-15-2-4 16,-7 10-1-16,-13-7-2 15,-3 3-2-15,-2-6 0 16,2-6 1-16,0-11-22 16,-5-8-20-16,0-3-86 0,-3-1-56 15,11-1-276-15,5 12 259 16</inkml:trace>
  <inkml:trace contextRef="#ctx0" brushRef="#br0" timeOffset="-79248.76">23100 4374 454 0,'0'-8'49'0,"-8"0"25"0,3 5-2 0,0 3-10 0,-4-2-6 16,-1 2 13-16,6 0 4 0,-7 0 3 0,4 0-2 0,-1 5-3 0,-3 3 0 16,2-2 4-16,3 3 4 0,-4-1-13 15,10-6-12-15,0-2-7 16,8 0 4-16,9-8 16 15,1 2 6-15,4-10-12 16,-10 5-16-16,1-2-16 0,0 1-6 16,2 5-6-16,8 4 2 15,3 3-12 1,4 0-2-16,13 3-2 16,1 5 1-16,7 6 5 0,-2 4 1 31,-10 5 7-31,-11 11 4 0,-12-1 4 15,-8 6-1-15,-10 4-4 16,-9-2-4 0,-11 8-6-16,-8-1-1 0,-12 20-4 15,-9 3-2-15,-1 13-1 16,5-5-1-16,17-10 0 16,9-4-1-16,21-13-3 0,4-7-2 15,18-2-1-15,8-5 2 16,20 0 3-16,10-2 1 15,14 2 9-15,3-2 5 16,-6-3 12-16,-7 2 9 16,-16 0 10-16,-19-4 2 0,-29-2-3 15,-3 7-8-15,-26 3-14 0,-13 5-5 32,-10 8-9-32,-8 0-3 0,-2 4-3 15,2-3 0 1,19 4-3-16,7-5 0 15,18 3-4-15,14 4-1 16,15-1 0-16,10 4 0 16,14 4 4-16,1-2 1 0,4 6 2 15,2-4 1-15,2 0 1 16,-6 4 1-16,-12-1 1 16,-4-1-2-16,-16 6 1 15,-2-3-1-15,-8 3 0 16,2 2 0-16,-3-2 0 0,-5-6-2 15,7-2 1-15,-4-5 1 16,5-2 12-16,3-6 19 16,-1-2 28-16,-2-7 19 15,-4 2 19-15,-16-7-5 16,-13 1-12-16,-13-1-15 0,-11-3-30 31,-4-3-14-31,-6-9-20 0,0-3-10 16,5-9-33-16,4-1-29 15,1-8-117-15,-3 1-156 16,-14-6 194-16</inkml:trace>
  <inkml:trace contextRef="#ctx0" brushRef="#br0" timeOffset="-78174.54">23791 4839 803 0,'0'1'111'0,"0"2"142"0,-2 1-84 0,-4 2-7 0,3-3-35 0,-2 2-64 0,0 4-20 0,5 13-12 0,5 7-5 16,0 20-6-16,4 7 0 31,-3 17-13-31,2 7-4 16,-6 7-4-16,1 0-5 15,-1-15-36 1,-1-4-22-16,2-22-65 0,-1-7-44 16,-4-20-204-16,-4-6 218 15</inkml:trace>
  <inkml:trace contextRef="#ctx0" brushRef="#br0" timeOffset="-77936.53">23784 4937 1397 0,'0'-32'117'0,"0"4"95"0,4 4-29 0,-1 11-30 0,3 1-30 0,8 4-52 16,2 3-18-16,4 4-15 15,4 1-8 1,-2 7-17-16,-1 6-2 0,-9 8-3 31,-4 4 0-31,-11 0 5 16,-8 2 1-16,-11 0 1 0,-2-2-3 15,-4-2-18-15,1-5-23 16,3-7-65 0,4-3-48-16,17-8-214 0,-2-3 208 15</inkml:trace>
  <inkml:trace contextRef="#ctx0" brushRef="#br0" timeOffset="-77418.85">23964 5086 685 0,'7'18'126'0,"-4"1"174"0,3-4-113 0,-1 1-29 0,4-2-40 0,-1-1-74 16,2-4-19-16,1 1-17 15,-2 1 0-15,-4-10 1 16,-4 1 3-16,6-2 33 15,-7-8 10 1,-3-8 15-16,-1-7 1 0,3-9-27 16,1-6-10-16,8-3-15 15,4-1-5 1,10 2-1-16,5 4 0 0,6 9 8 16,-3 8 3-16,2 11-3 15,-5 4-3-15,-4 8-10 16,-2 4-3-16,-9 7-1 15,1 3-1-15,-8 8 0 16,-8 2 0-16,-2 5-1 16,-6 2 0-16,8 0-1 15,3-4-1-15,14-2 2 0,2-6-2 16,7-2 1-16,3-7 2 0,-1-8 0 16,2 0 2-16,-4-6 2 31,-2 0 3-31,-5-9 6 0,-8-4 14 0,-4-9 9 15,-2-6-2 1,-8-8-4-16,-1-4-13 16,-4 1-14-16,0-2-5 15,-3 8-21-15,0 7-22 0,3 15-87 16,-4 11-57-16,4 10-145 16,0 9 166-16</inkml:trace>
  <inkml:trace contextRef="#ctx0" brushRef="#br0" timeOffset="-77202.71">24619 4996 770 0,'11'-4'177'0,"0"-6"176"0,-2 1-128 0,-7-1 23 0,-7 2-59 0,-3 4-34 16,-4 4-56-1,-1 6-30-15,2 11-46 0,2 7-10 16,4 11-20-16,5 1-3 15,9 2 4 1,-1-2 1-16,8-1 5 16,-3-2-7-16,1-6-71 0,2-8-55 15,-2-11-88 1,3-5-101-16,12-6 185 0</inkml:trace>
  <inkml:trace contextRef="#ctx0" brushRef="#br0" timeOffset="-76956.41">24856 4646 1482 0,'11'7'111'0,"3"7"40"0,2 5 0 0,4 12-24 16,2 10-38-16,-3 16-43 0,-2 8-7 0,-9 3-24 0,-4 7-8 0,-4-4 11 15,-5-5-42-15,5-9-119 32,-3-8-54-32,6-13-250 15,3-12 238-15</inkml:trace>
  <inkml:trace contextRef="#ctx0" brushRef="#br0" timeOffset="-76520.61">24794 4686 1158 0,'0'-14'164'0,"3"1"240"0,7 2-230 0,10 3-21 0,4 5-17 0,14 3-49 0,6 0-20 0,-2 6-35 31,-1 4-13-31,-6 4-14 0,-5 5-4 0,-9 0-1 16,1 3 1-16,-19 1 3 15,-3 3 2 1,-8-1 5-16,-6-1 0 16,-7-6 4-16,1 0-1 15,6-7-5-15,-1-3-3 0,14-2-7 16,4 2-2-16,10 5-3 16,4 2 1-16,8 7 3 15,2 4 1-15,5 0 3 16,-1 9 4-16,1-8 3 15,-6 3 3-15,-8-3 13 16,-6-2 5-16,-12-1 24 16,-11-2 8-16,-14-2-7 15,-10 1-6-15,-18-7-22 16,-4 0-10-16,-4-6-8 0,5-8-4 16,14-2-22-16,9-7-27 15,12 1-86 1,12 2-57-16,9 4-205 15,9 7 213-15</inkml:trace>
  <inkml:trace contextRef="#ctx0" brushRef="#br0" timeOffset="-75770.39">23961 6036 1148 0,'0'0'169'0,"-2"3"247"0,2 5-195 16,-3 6-32-16,-5 8-36 0,-1 8-87 0,1 8-20 0,-6 15-25 0,-5 9-10 15,0 14-10-15,-3 1-1 16,5-1-2-1,1-7-2-15,11-20-2 16,2-11 0-16,6-19-9 16,7-11-2-16,1-18 3 15,-2-10 1-15,10-26 11 0,-5-14 4 16,8-22 2-16,-3-11 1 16,5-11-1-16,1-2-1 15,5 21 6-15,5 16 4 16,-5 28 22-16,1 15 11 15,-5 26 18-15,-8 8 3 16,5 25-15-16,-8 12-3 0,-2 13-22 16,-2 10-7-16,-8-2-4 15,2 0-9-15,-4 0-7 16,-1-4-2-16,-1-7-24 16,-4-8-36-16,2-10-68 0,-2 1-61 15,-1-18-169 1,3-6 201-16</inkml:trace>
  <inkml:trace contextRef="#ctx0" brushRef="#br0" timeOffset="-75587.24">23930 6256 1269 0,'-8'4'204'0,"3"0"198"0,10 1-228 16,6 3-14-16,19-8-64 0,14 0-24 0,11-8-25 0,10-3-7 15,7-5-26 1,-4-1-22-16,-14-2-73 0,-5 0-48 0,-21 0-162 16,-7 2-109-1,-7 1 222-15</inkml:trace>
  <inkml:trace contextRef="#ctx0" brushRef="#br0" timeOffset="-75404.39">24515 6009 1060 0,'8'1'195'0,"-2"7"134"0,-3 10-74 0,2 10-27 0,-5 13-82 0,1 6-43 0,-1 13-50 16,-1-1-20-16,-7 2-25 15,0 1-5 1,0-4-14-16,7-1-22 0,1-15-62 16,0-2-41-16,4-17-181 15,1-11-201-15,9-20 298 16</inkml:trace>
  <inkml:trace contextRef="#ctx0" brushRef="#br0" timeOffset="-75070.25">24535 6099 1216 0,'-1'-52'171'16,"-1"6"156"-16,2 13-40 0,5 9-95 0,6 5-37 0,6 7-71 0,7-1-22 15,6 8-24-15,8 2-6 16,0 8-11-16,1 6-4 0,-12 9-8 15,-8 3 0-15,-18 0-2 32,-4 4 3-32,-14-2 4 0,-4-1-2 15,-13-2 2-15,-1-5-1 16,3-6-3 0,2-1-2-16,10-5-6 15,3 2-3-15,6 6-8 16,4 4-4-16,12 13-1 0,9 11 1 15,7 8 9-15,4 0 4 16,8 2 3-16,3-1 1 16,1-4-2-16,-4 0-4 15,-8 1-32-15,-1-6-40 0,-12 0-184 16,1-3 156-16</inkml:trace>
  <inkml:trace contextRef="#ctx0" brushRef="#br0" timeOffset="-59911.01">2182 15313 1160 0,'-3'18'109'0,"-6"-6"58"0,-4-1-36 16,-3-3-42-16,-4 3-4 0,-8-9 6 0,10 3-6 0,-13-4-16 0,-4-1-12 0,-5 8-20 0,-12-2-10 15,5 13-12-15,0 6 0 16,9 4 1-16,2 9-1 0,9 11-11 15,5 3-4 1,17 11-6-16,3-3-2 16,7-4 5-16,8 0-1 15,10-9 2-15,4-8 0 0,13-7 0 16,7-4 0-16,7-12 3 16,9-5-35-16,-2-11-111 15,1-9-94-15,-2-6 111 16</inkml:trace>
  <inkml:trace contextRef="#ctx0" brushRef="#br0" timeOffset="-59494.16">2574 15715 1204 0,'-7'-6'153'0,"-8"0"115"0,-12 3-30 0,-8 3-89 0,-3 1-33 0,-1 7-53 0,-1-2-22 0,1 13-29 15,1 8-8-15,10 16-9 16,6 6-3-16,10 6-1 0,11 3-1 0,7-6 2 16,12-3 1-16,2-22 1 15,4-16 2-15,1-22 3 16,0-13 1-16,-1-17 5 16,0-8 2-16,-7-9 3 15,-1 0 6-15,-5 3 17 31,0 4 10-31,-2 15 11 16,-2 12-1-16,0 19-17 16,-2 7-10-16,3 18-16 0,-2 12-5 15,5 20-3-15,-1 5-1 16,4 14-1-16,2 0-1 16,3 0-2-16,-2-7-10 0,2-13-36 15,-2-13-24-15,6-24-65 16,-5-11-31-16,6-30-85 15,1-20-111-15,5-32 212 16</inkml:trace>
  <inkml:trace contextRef="#ctx0" brushRef="#br0" timeOffset="-59311.2">2952 15296 908 0,'11'-50'207'0,"-4"10"177"0,-7 31-95 0,0 20-52 0,-8 22-60 0,-2 17-40 0,-2 26-72 16,-3 9-20-16,3 11-35 0,-2 1-7 0,4 8-4 0,7 9-1 0,3-5-34 0,8-1-30 0,9-18-77 16,1-19-38-16,8-27-50 0,0-20-94 0,-3-35 201 15</inkml:trace>
  <inkml:trace contextRef="#ctx0" brushRef="#br0" timeOffset="-59111.02">3209 15272 837 0,'23'-66'203'0,"-3"8"170"0,2 39-115 0,-6 13-26 0,-7 31-36 0,-5 16-11 0,-12 31-43 16,-10 18-27-16,1 22-63 0,-5 5-19 15,9 9-28-15,2-3-6 16,11-6-33-16,3-5-35 15,12-24-106 1,11-12-77-16,20-24 133 16</inkml:trace>
  <inkml:trace contextRef="#ctx0" brushRef="#br0" timeOffset="-58428.17">4057 15870 960 0,'-13'9'163'0,"5"6"166"0,3 0-43 0,-4 14-82 0,4 6-43 0,-7 20-83 0,-4 2-30 0,3 21-38 0,1 9-4 0,0 12-12 15,6 6-35-15,6-1-57 16,0-5-10-1,10-15 7-15,4-18 32 16,0-32 60-16,-1-18 17 0,-13-35 37 16,-2-19 10-16,-6-39 13 15,-9-19 2-15,-1-22-26 16,-4-13-7-16,8-2-19 16,13 2-7-16,23 16 5 15,8 18 4-15,12 26 8 16,10 17-5-16,0 22-14 15,2 14-6-15,-10 19-1 16,-1 12 3-16,-15 18 6 0,-6 6 4 0,-12 10 2 16,-12 10 1-16,-18 9-3 31,-9 3-28-31,-20 1-86 0,-3-14-49 16,11-26-281-16,2-11 250 0</inkml:trace>
  <inkml:trace contextRef="#ctx0" brushRef="#br0" timeOffset="-57972.92">4334 15845 771 0,'38'5'145'0,"-5"6"98"16,0 14-94-16,-4 9-51 0,-7 19-55 0,-5 5-10 0,-1 5-15 16,-7-11-6-16,-4-14-1 15,0-13-3-15,-5-23 42 16,-6 2 13-16,2-21 11 15,-3-11 11-15,5-23-31 16,4-9 1-16,20-3 8 16,3 2 4-16,18 7-11 15,-2 4-13 1,-8 12-29-16,1 8-13 0,-10 17-5 0,3 10 0 16,-7 8 4-16,2 11 0 15,1 15 2-15,-12 2 0 16,3 11-1-16,-3 2 0 15,5-5-1 1,9-2-2-16,3-9-3 16,10-3 0-16,3-11-1 0,3-8 3 15,-1-11 1-15,-1-15 2 16,-7-10 5-16,-5-8 2 16,-14-7 11-1,-11 1 6-15,-18 2 13 0,-11 4 3 16,-12 11-4-16,-7 3-6 15,-2 6-17-15,1 5-9 0,7 1-21 16,10 4-16-16,26 6-82 16,-9-8-78-1,34 8 106-15</inkml:trace>
  <inkml:trace contextRef="#ctx0" brushRef="#br0" timeOffset="-57728.58">5719 15760 1540 0,'-17'11'173'0,"-3"1"102"0,-12 2-98 0,-6 2-45 0,-3 8-71 0,3 0-24 0,0 9-30 16,10 11-7-16,4 9-9 15,10 9-2-15,16-1-4 16,9-4 0-16,14-14-4 0,-1-8-5 15,9-17-29-15,3-8-33 16,3-16-101-16,6-15-85 16,7-26 144-16</inkml:trace>
  <inkml:trace contextRef="#ctx0" brushRef="#br0" timeOffset="-57392.61">6431 15604 1491 0,'-3'-4'191'0,"-7"4"142"0,-4 4-23 0,-13 5-88 0,-9 4-41 0,-7 9-62 0,-6 3-28 0,-10 10-56 16,3 7-16-16,-15 20-24 16,5 15-9-16,20 16-4 0,12 6-3 15,37 4-3 1,24-5 0-16,34-12 2 16,12-4-11-16,7-17-47 15,2-10-32-15,2-19-101 0,-4-12-119 0,13-24 195 16</inkml:trace>
  <inkml:trace contextRef="#ctx0" brushRef="#br0" timeOffset="-53613.74">18510 9344 701 0,'19'-20'100'0,"2"-4"64"0,1 4-27 0,0 1-54 0,-8 1-13 0,-12 10 8 0,-5 5 15 0,-11 10 1 15,-7 2-7-15,7 10-31 16,1 0-9-16,8 3-7 16,5 2 4-16,4-4 12 15,2 5-10-15,10 7-12 16,-4 9-9-16,1 19-11 16,-5 6-4-16,-7 27-5 15,-2 8-2-15,-7 11-2 16,-5-5 0-16,4-7 1 15,-1-12 3-15,9-19-3 0,2-4-2 16,12-18 0-16,1-10-5 16,10-20 4-16,3-8 1 15,7-9 1-15,6-7 3 0,10-6 1 16,4-3 4-16,0 2 11 16,-2 0 2-1,-7 3 0-15,-13 1-3 16,1 7-15-16,-1 3-1 0,2 0-3 15,6 3-2-15,9 0 2 16,1 2 0-16,20-5 0 16,15 0 0-1,20-1 0-15,9 1 0 16,4 0 0-16,5 1-1 0,8 2 0 16,18 5 1-16,-7 0 0 15,3 2-1-15,-3 1 1 16,8 1 0-16,11-1 0 15,-5-3 0-15,0 5 0 16,-14-2 1-16,0 1 1 16,0 1-2-16,-16-2 1 15,-9 3 1-15,-19-3-1 16,1-4 1-16,2-1 1 16,0-5 0-16,-11-1 1 0,-11 0 0 15,-15 0 3 1,-8-1-3-16,-4 1 1 0,-2 0-3 15,-7 1-4 1,-10 4 3-16,-9-2 2 0,1-3-2 0,2 0-1 31,6 0-3-31,14 3-6 16,7 2 5-16,3 5 0 0,-5 1 3 16,-13-7 7-16,-4 4 2 0,-15-8 2 15,-7 0 3 1,-5-9 6-16,-10-2 4 15,-9-3-2-15,0-4-5 16,-3-1-9-16,12-4-2 16,-7-4 0-16,3 0 0 15,-4-4 1-15,-3-6 9 16,-2-8 26-16,-6-3 14 0,1-20 13 16,-1-9-6-16,7-21-24 15,0-17-15-15,4-6-22 16,6 10-19-16,-1 25-57 15,3 23-36 1,-12 22-282-16,-11 17 242 0</inkml:trace>
  <inkml:trace contextRef="#ctx0" brushRef="#br0" timeOffset="-51685.87">20438 8643 750 0,'5'-12'130'0,"1"-2"112"0,-1 0-48 0,-3 6-48 0,-2 2-12 0,0 7-5 16,0 4-2-16,-2 14-33 0,-7 8-20 0,4 11-36 15,-5 6-15-15,1-1-16 16,9-4-3-16,-3-6 3 15,3 0 1-15,11-8 1 16,0-6 0-16,5-9-2 0,7-2-2 16,-2-10-26-16,3-9-28 15,1-13-80-15,-2-2-57 16,3-8-255-16,-4 3 256 16</inkml:trace>
  <inkml:trace contextRef="#ctx0" brushRef="#br0" timeOffset="-51513.93">20470 8414 1274 0,'-21'-16'146'0,"12"10"103"0,1-1-70 0,8 7-90 0,0 2-41 0,0-2-40 32,-2 2-6-32,4-2-23 15,1 0-50-15,8 3-273 16,13-3 220-16</inkml:trace>
  <inkml:trace contextRef="#ctx0" brushRef="#br0" timeOffset="-50965.01">20572 9627 720 0,'0'-16'128'0,"-7"6"126"0,-3 7-6 16,-1 10-27-16,-8 7-38 0,5 9-72 0,8 3-18 0,1 4-37 0,11 1-18 16,8 5-14-16,7 5-9 15,-2 11-11 1,1-1-1-16,-10 10 1 16,-2-4-1-16,-12 2 1 15,-13-4 2-15,-11-5 2 16,-5-7 2-16,-4-12 2 15,1-7-2-15,-2-19-15 16,-3-5-19-16,-12-24-69 16,-4-6-49-16,6-14-129 15,7-10 139-15</inkml:trace>
  <inkml:trace contextRef="#ctx0" brushRef="#br0" timeOffset="-50744.49">20457 9292 844 0,'13'0'200'0,"-1"2"221"0,-10 17-224 0,-2 3-3 0,-14 1-59 0,-7 3-32 0,2-11-40 15,4 0-32-15,2-9-131 16,4-8 72-16</inkml:trace>
  <inkml:trace contextRef="#ctx0" brushRef="#br0" timeOffset="-44758.38">6892 17009 497 0,'-13'6'46'0,"0"-3"82"0,1-3-11 0,2-3 20 15,5-7 17-15,5-2-17 0,7-1-14 0,1-1-29 0,0 1-10 0,-2 7-16 0,-3 1 2 16,7 5-1-16,-1 4-6 0,8 3 0 0,7 0 3 16,14-1 13-16,9-3 4 15,23 0-9-15,15 2-17 16,24-3-30 0,7-1-13-16,-4 2-10 15,-14-1 1-15,-32 7 5 16,-12 2-20-16,-22 7-81 15,-4 4-76-15,-14-3 79 16</inkml:trace>
  <inkml:trace contextRef="#ctx0" brushRef="#br0" timeOffset="-44234.33">7018 16652 1068 0,'4'-4'162'0,"6"-1"96"0,-7-5-66 0,0 2-30 0,-4 5-43 0,-4 2-15 0,-5 5-44 0,1 6-19 0,0 12-30 16,-9 5-2-16,-2 12-3 0,-4 5-2 0,-12 5-2 0,3 3-1 0,-10-8 4 0,5-10-3 15,8-12-2 1,3-10 0-16,16-10-5 0,10-2-1 16,-7 0 2-1,19 0 2-15,9 3 5 16,6 6 5-16,5 7 1 16,4 6-4-16,0 10-2 15,6 9-1-15,0 12-2 16,1 4 1-16,7 8 9 15,2-4-35-15,1-7-92 16,0-7-71-16,0-10 78 16</inkml:trace>
  <inkml:trace contextRef="#ctx0" brushRef="#br0" timeOffset="-34169.31">1302 16619 389 0,'0'-13'72'0,"0"1"63"0,-1 1-26 0,-4 3-17 0,-1 5 10 0,1 3 19 0,-3 1 5 0,5 7-16 16,0 3-14-16,1 3-12 16,2 1-1-16,0 0 0 0,0 1-9 15,3 3-22 1,-3-3-10-16,3 11-20 0,2 7-4 0,-5 11-6 31,-8 7-5-31,-3 8-2 16,0 3-2-16,3 0-1 15,0 1 1-15,8-10-4 0,5-4-1 16,8-12-24-16,-1-8-38 16,7-16-140-16,-1-7-141 15,0-14 181-15</inkml:trace>
  <inkml:trace contextRef="#ctx0" brushRef="#br0" timeOffset="-33699.02">1553 17031 926 0,'0'-8'76'16,"-3"3"49"-16,3 2 8 0,0 0-34 0,-3 3-28 0,1 6-35 0,2 5-13 0,5 5-6 0,0 8-1 0,7 7-10 0,1 4-4 16,3 3-2-16,3-4 1 0,-4-5-1 0,9-4 0 0,-7-9 1 15,-1-7-1-15,-5-17 7 16,0-7 2-16,2-12 1 0,3-6 0 15,6-4-7 1,3 4-2-16,5 5-2 16,5 6-2-16,7 14-1 15,5 8 1-15,1 8 1 16,-7 6 3-16,-14 2 12 0,-4-2 16 16,-12-3 47-16,-3-3 24 15,0-7 43-15,-8-2 0 16,-12-10-16-16,-1-5-20 15,2-9-47-15,8-5-16 0,1-3-32 16,4-4-5 0,4 7-8-1,11-6 1-15,4-11-52 0,14 4-78 16,6-21 76-16</inkml:trace>
  <inkml:trace contextRef="#ctx0" brushRef="#br0" timeOffset="-31656.46">3151 16927 310 0,'-1'4'81'0,"-3"4"84"0,3-3-66 0,-2-2-15 0,1-3-15 0,-1 0 7 0,3-5 14 16,0 2 7-16,-2-3 36 31,2 4-1-31,-8-2 2 0,-1-3-6 16,-4 6-29-16,-6-2-12 0,-3 3-30 15,-3 0-12 1,-5 4-20-1,2 3-8-15,-1-3-11 0,4 7-4 0,3 0-4 16,6 2-3 0,7 3-9-16,6-4-1 15,12 1-1-15,5 0 0 16,8-5 7-16,-1-4 3 16,6 3 3-16,3-3 2 0,0 1 1 15,-2 3 0-15,-1-2 0 16,-5 1 2-16,-9 7 21 15,-6 2 6-15,-13 7 6 0,-7 6 2 16,-12 7-19 0,-3 5-4-16,-5 0-6 15,0 1-1-15,-4-4-4 16,1-8 0-16,4-6-13 16,-1-5-10-16,7-18-36 15,5-5-31-15,12-25-111 16,4-10 112-16</inkml:trace>
  <inkml:trace contextRef="#ctx0" brushRef="#br0" timeOffset="-31409.99">3104 16495 1308 0,'-8'33'119'0,"-3"1"87"16,-3 9-71-16,-2 4-40 0,0 8-30 0,-3 4-30 0,5 2-13 16,1 13-16-16,4 2-2 0,3 9-3 15,-1 10-1-15,7 1 0 16,8 5-1 0,3-8-34-16,3-9-40 15,4-28-94-15,2-16-88 0,-1-34 136 16</inkml:trace>
  <inkml:trace contextRef="#ctx0" brushRef="#br0" timeOffset="-30690.41">3533 16679 1063 0,'-2'21'104'0,"1"2"50"0,1-1-10 0,-2 2-72 0,1 0-18 0,1-2-12 15,0 1-3-15,-2 4 4 16,2 3 0-16,-8 3-3 15,-3 0-11-15,0 10-13 16,-2-4-3-16,-2 5-6 16,-3 2-2-16,-1-6-1 15,2-1-1-15,3-4 0 16,-4-7-1-16,9-9-1 16,1 0 0-16,3-6-1 15,2-1-1-15,3-5 0 0,0 0 0 16,3 0-1-16,0-1 1 15,-1 0 0-15,6 1 1 16,-5-4 0-16,-1 5 1 0,-2-7 0 16,0 1 2-16,0-1 2 15,0 3 1 1,-3-1 1-16,-7-3-1 16,2 1-2-16,3-1-2 15,4 0-1-15,1 0-1 16,-2 0 0-16,2 0-3 15,0 0-3-15,0 0 1 16,0 0 2-16,2 2 1 16,-2-2 2-16,0 1 2 15,1 1 1-15,1 0 1 16,1-1 0-16,0-1-2 16,-1 0-2-16,-2 0-2 0,1 2-2 15,1 6 0-15,6 3 1 0,0 3 3 16,1 2 0-1,2 3 0-15,-4-5 0 0,1 2 1 16,-8-7 0-16,0-7 0 16,0-1 0-16,0-1-5 15,0-11-82-15,-4-5-96 16,9-10 102 0</inkml:trace>
  <inkml:trace contextRef="#ctx0" brushRef="#br0" timeOffset="-30389.95">3269 16916 769 0,'8'-2'84'0,"11"0"72"0,10 2-25 16,10 0-32-16,8 4-23 0,5-1-45 15,-1 0-10-15,-4 2-12 16,-1-4-2-16,-5 1-44 15,-3-2-126-15,0-5 104 16</inkml:trace>
  <inkml:trace contextRef="#ctx0" brushRef="#br0" timeOffset="-29973.33">4019 16890 942 0,'0'-3'127'0,"0"-2"99"0,0 2-11 0,-5 8-94 0,-1 8-29 0,-10 12-41 0,-5 11-15 0,-5 15-10 15,-4 4-4-15,-7 9-18 16,1 4-1-16,5-5-3 16,-4-6-1-16,16-14 0 15,2-10 0-15,12-17-6 16,5-8-1-16,14-8-1 16,6 0 0-16,10-10 7 15,8-1 1-15,5-3 1 16,4-4 0-16,4 6 1 0,-6-2 0 15,-7 3 2-15,-5 4-29 0,-14 1-86 16,-1 0-60-16,-7-2-266 16,-6-3 250-16</inkml:trace>
  <inkml:trace contextRef="#ctx0" brushRef="#br0" timeOffset="-29773.55">4098 17100 962 0,'-7'14'189'0,"-2"7"161"0,-5 17-82 0,7 9-46 0,1 8-67 16,-3 4-42-16,15 7-69 16,-11-11-19-16,5-3-22 15,0-2-3-15,-1-12-14 16,7 2-37-16,3-9-133 16,10 1-115-16,7-9 148 15</inkml:trace>
  <inkml:trace contextRef="#ctx0" brushRef="#br0" timeOffset="-29260.3">4519 17464 1270 0,'-2'16'136'0,"-4"0"79"0,4 4-26 0,-1-4-89 0,0 2-35 0,-2 2-38 0,-1 2-13 16,0 2-8-16,-1 7-2 15,-4 6-29-15,0 0-59 16,3 4-267-16,-1-7 219 15</inkml:trace>
  <inkml:trace contextRef="#ctx0" brushRef="#br0" timeOffset="-28855.57">4915 17144 1099 0,'-14'18'113'0,"-7"5"71"0,2 1-3 0,-3 1-63 0,6 2-24 0,7 1-43 0,4 7-23 0,7 0-26 16,4 3-6-16,11-5-2 15,5-5 0-15,10-15 0 16,0-10 2-16,2-11 3 16,1-11 0-16,-7-8 19 0,-1-3 16 0,-9-9 37 15,-6 1 4-15,-6-8 17 32,-6-1-10-32,-6-2-29 15,-5-8-2-15,-3 10-27 16,-3 0-1-16,-4 18-11 15,1 6-3-15,-3 16-47 0,5 7-53 16,-1 8-170 0,6 6-191-16,13 8 247 15</inkml:trace>
  <inkml:trace contextRef="#ctx0" brushRef="#br0" timeOffset="-28574.65">5491 16606 957 0,'-11'19'185'0,"0"2"232"0,-2-5-201 0,2-4-42 0,3 1-38 0,-1 0-48 0,-3 2-17 0,0 7-30 16,-1 7-15-16,-1 18-16 15,-8 8-5-15,6 18-5 16,0 9-2-16,10 19 13 16,8 11-45-16,21 14-78 15,6-5-40-15,7-9-170 16,8-11-53-16,-6-35 212 16</inkml:trace>
  <inkml:trace contextRef="#ctx0" brushRef="#br0" timeOffset="-28088.22">5825 16840 724 0,'2'3'174'0,"-2"0"191"0,-2 4-18 0,-11-3-51 0,-7 3-51 0,-4 5-98 0,-1-1-35 0,-3 5-57 16,2 0-22-16,1 0-26 31,2 2-5-31,8-2-9 0,7 5-7 0,10-6-10 16,9 3 0-16,8-7 3 15,6 1 5-15,10-4 10 16,1-3 2 0,4 5 3-1,-4-3 1-15,-8 9 2 0,-2-2 4 16,-14 4 5-16,-7 4 3 15,-10 5 2-15,-9 7-1 0,-11 1-6 16,-8 1-19-16,-2-1-47 16,-3-7-38-16,7-4-101 15,1-11-67-15,4-20 143 16</inkml:trace>
  <inkml:trace contextRef="#ctx0" brushRef="#br0" timeOffset="-27856.26">5699 16564 1417 0,'8'11'147'16,"-3"14"105"-16,4 10-25 0,-6 19-93 0,3 10-35 0,1 9-60 15,2 1-20-15,-1 5-13 16,2 1-1-16,-3 1-3 15,0 2-6-15,2-7-77 0,-2-8-70 16,2-19-128 0,2-13-135-16,0-35 228 0</inkml:trace>
  <inkml:trace contextRef="#ctx0" brushRef="#br0" timeOffset="-27481.33">6313 16920 877 0,'-8'-3'213'0,"0"2"239"0,-3 1-138 0,-10 6-86 0,-1 5-54 0,-5 3-81 0,1 5-30 16,7-2-44-16,0 4-15 0,15-7-17 15,4 3-5-15,13 2-1 16,1-4 3-16,8 2 10 16,-1 2 5-16,-1-2 6 15,3 5 3-15,-8-4 5 16,-5 2 4-16,-7-1 6 16,-3 5 3-16,-10 3 0 0,-2-1-2 15,-7 9-11-15,-6-7-4 16,-8 2-29-16,4-4-29 15,4-9-87-15,8-9-78 16,12-10-392-16,13-12 364 0</inkml:trace>
  <inkml:trace contextRef="#ctx0" brushRef="#br0" timeOffset="-27075.54">6388 17114 897 0,'10'24'125'0,"1"9"114"0,-2 6-46 0,2 14-83 0,-4 5-28 0,-1 5-49 16,-1 0-20-16,1 0-10 15,-3-1-2-15,0-13 0 16,-1-4-1-16,-2-20 0 16,0-6 3-16,0-17-2 15,-6 0 1-15,-5-25 15 16,-1-8 4-16,0-29 14 15,-1-6 2-15,2-13-9 16,5-6-1-16,6 0 0 16,5-1-1-16,10 14 4 0,6 7 9 15,3 23 10-15,1 9 3 0,0 18-7 16,0 9-12-16,1 8-15 31,0 4 1-31,-8 11 7 16,1 2 4-16,-15 6 0 15,-4 4-4-15,-12 2-7 0,-6-2-5 16,-4-2-17 0,0-4-19-16,3-10-47 15,-1-2-39-15,9-11-107 16,9 0-157-16,-3-6 214 0</inkml:trace>
  <inkml:trace contextRef="#ctx0" brushRef="#br0" timeOffset="-26823.71">6663 16671 1165 0,'-2'6'178'0,"1"4"172"0,2 1-168 16,13 6-52-16,7 2-33 0,10 2-17 0,6 1-13 0,2 1-28 0,4 7-7 0,-5 4-14 15,-2-3-3-15,-8 5-4 16,-4 5 0-16,-11 10 2 0,-13 6-8 16,-11 15-57-1,-8 10-31-15,-18 18-142 0,0 10-100 16,-36 21 182-16</inkml:trace>
  <inkml:trace contextRef="#ctx0" brushRef="#br0" timeOffset="-18645.8">2193 17890 487 0,'-4'0'59'0,"-1"0"69"0,-1 0 9 0,-2 0 11 0,-3 2-5 0,-3-4-26 0,1-4-4 0,2-4-11 0,-2-2-7 16,7-7-17-16,-3 2-15 0,-6-4-23 16,1 4-6-16,-5 6-3 15,-1 1 1-15,-9 15-8 16,1 1-7-16,-4 15-10 0,-1 6-7 31,6 9-3-31,8 5-2 0,12-2 0 16,5 2 0-1,11-8 0-15,1-7 1 16,10-11 1-16,-4-4 0 16,8-7 1-16,0-1 0 0,-6-6 2 15,6-4 3-15,-5-4 13 16,-2-5 11-16,-4-2 23 16,-2-11 8-16,0-13-4 15,3-4-7 1,1-16-9-16,-4 1 6 15,1 4 1-15,2 7-3 0,1 23-16 16,5 13-13-16,-6 23-6 0,-9 16 1 16,-18 23 4-1,4 13-8-15,3 15-18 0,-1-1-18 16,18-2-32 0,-4-8 1-16,1-18-19 15,6-11-8-15,6-12-30 0,5-11-38 16,1-13-162-16,8-5 185 0</inkml:trace>
  <inkml:trace contextRef="#ctx0" brushRef="#br0" timeOffset="-18195.36">2698 18020 1103 0,'-3'6'136'0,"-8"0"55"0,-3-1-8 0,-3-5-42 0,-4-3-43 0,-4-5-14 0,-2 0-32 16,-3-3-10-16,-2 9-13 15,4 2-6-15,4 16-12 16,9 9-6-16,4 19-8 16,6 2-1-16,5 9 0 15,3-3 0-15,6-7 1 0,7-12-1 16,5-14-1-16,7-8 0 15,1-19 1-15,-6-8 2 0,-4-17 5 32,5-5 8-17,-13-27 4-15,3-6 4 16,-1-25-2-16,-9-5 1 0,9 5 16 16,-4 6 7-16,3 19 8 15,3 14 3-15,0 35-7 16,-14 5-5-16,-1 23-13 15,-5 18-8-15,-3 20-18 16,7 16-3-16,1 19-2 16,6 5-3-16,7 5-38 0,4 6-23 0,12-7-72 15,5-6-38 1,7-25-189-16,7-14 209 16</inkml:trace>
  <inkml:trace contextRef="#ctx0" brushRef="#br0" timeOffset="-17572.8">3394 18032 1394 0,'-14'0'135'0,"-5"3"90"0,-8 4-11 0,-8-1-87 0,-2 3-27 0,-12 9-53 16,4 5-26-16,1 18-24 0,5 11-4 0,12 8-6 0,11 3-1 0,11-4 2 0,10-9 1 16,14-10-1-16,5-12 1 0,9-23 0 0,0-8 0 0,-1-24 6 0,-6-8 2 0,0-15 4 0,-1-10 1 0,-3-18 0 15,3-7 0-15,-7-16 2 16,-6 2 6-16,-1 9 9 0,-11 8 8 15,0 19 13-15,-1 17 1 0,-2 23 2 16,3 19-5 0,0 3-20-16,4-2-9 15,3 11-14-15,7 9-3 16,6 13 5-16,-6 9 2 0,1 26 1 16,-3 12 1-16,-4 21-17 15,0 8-16 1,-2-5-8-16,-2-11-11 0,3-27-7 15,-2-22 5-15,14-24-25 16,0-12-25-16,5-24 19 16,3-6 8-16,-4-20 35 15,1 0 36-15,-5 1 5 16,0-1-3-16,-7 23 37 16,-4 8 25-16,-1 17 45 15,-7 10 17-15,0 12-14 16,0 8-20-16,0 7-44 0,1 2-14 0,5-10-24 15,4-1-5-15,3-15-4 32,2 0-1-32,6-8 2 15,-2-7-21-15,4-2-84 0,1-7-153 16,3-22 143 0</inkml:trace>
  <inkml:trace contextRef="#ctx0" brushRef="#br0" timeOffset="-17429.85">3741 17729 1619 0,'-8'11'165'0,"-1"5"111"0,6 0-131 0,-4 0-66 0,6-1-52 0,-1-5-65 0,4-5-73 0,10-15 65 15</inkml:trace>
  <inkml:trace contextRef="#ctx0" brushRef="#br0" timeOffset="-16327.87">5110 18141 929 0,'4'3'121'0,"-4"-3"106"0,-2 2-37 16,-3-2-74-16,-6 0-13 0,-3 1-40 0,-6-1-8 0,-1 7-20 0,-4 4-11 15,-10 9-13-15,-3 7-3 16,-3 4-4-16,0 1-1 15,6-4-2-15,9 1 0 16,15-10-2-16,9-5-2 16,16-3 6-16,7-5 5 0,9 1 16 15,0-6 4-15,4-1 9 16,3 2 3-16,-10 1-5 16,-1 0 6-16,-10 8 1 15,-3-3 5-15,-9 9 4 16,-4 5-5-16,-7 13-13 15,-8-3-11-15,-8 4-11 16,-4-5-5-16,3-5-28 16,1-7-25-16,-3-13-60 15,9-6-29-15,-10-14-54 16,7-5-35-16,9-19 132 16</inkml:trace>
  <inkml:trace contextRef="#ctx0" brushRef="#br0" timeOffset="-16079.56">5002 17786 1058 0,'6'-25'193'0,"0"-2"159"0,-3 16-80 0,-3 6-36 0,0 5-62 16,2 10-35-16,0 13-68 0,-1 9-27 0,5 29-22 15,-2 18-7-15,0 27-8 16,3 9-3-16,-4 3-2 15,3 1-1 1,0-7-61-16,7-7-40 16,3-13-85-16,6-9-55 0,-2-35-118 15,-1-18 193 1</inkml:trace>
  <inkml:trace contextRef="#ctx0" brushRef="#br0" timeOffset="-15712.18">5740 17983 1101 0,'1'11'194'0,"-1"5"161"0,-11 5-130 0,-6-3-20 0,-7 8-88 0,-4 1-32 0,-7-1-55 16,5 4-18-16,-4 0-10 0,5 3-3 0,7-1-6 15,5 3-2 1,14-7-4-16,4-4 3 0,13-10 7 31,9-3 5-31,5-5 16 0,-1 0 3 16,-2-6 5-16,0 0-1 16,-12 4 4-16,-2 0 3 15,-11 12 4-15,-6 0-1 16,-9 11-12-16,-2 9-7 15,-16 3-51-15,1 1-30 16,-6-5-89-16,2-10-68 16,11-17-113-16,23-7-117 0,2-7 254 15</inkml:trace>
  <inkml:trace contextRef="#ctx0" brushRef="#br0" timeOffset="-15313.28">5880 18018 906 0,'35'-2'168'0,"-7"10"162"0,-2 13-52 0,-11 15-106 0,0 7-42 0,-7 18-74 0,-2 8-24 15,-1 6-23 1,-1 2-23-16,10-1-62 16,-2-7-33-16,11 0-40 15,-2-12 17-15,-9-21 63 16,-5-7 43-16,-12-23 64 15,-5-14 9-15,-5-22 14 16,-4-17-2-16,0-27-9 16,-5-11 2-16,12-24 0 0,4-9 2 15,19 1 10-15,15 5 11 16,12 24 10-16,0 18-4 16,-2 24-13-16,-18 13-8 15,1 22-15-15,-3 11-2 0,-5 13 4 16,3 14-4-1,-9 11-3-15,-10 6-3 0,-16 13-15 16,1-2-8-16,-9 0-14 0,1-5-22 31,0-12-76-31,1-5-58 16,16-14-143-16,11 0 153 16</inkml:trace>
  <inkml:trace contextRef="#ctx0" brushRef="#br0" timeOffset="-15147.58">6519 18360 1402 0,'7'30'155'0,"0"-6"146"0,-2-5-110 0,-5 6-63 0,-5 0-45 0,-7 11-67 0,-2 2-38 0,-2 3-134 0,-5 2-184 0,7-7 185 16</inkml:trace>
  <inkml:trace contextRef="#ctx0" brushRef="#br0" timeOffset="-14478.6">7153 17876 834 0,'-6'16'154'0,"-3"0"108"0,2-5-51 0,-1-2 0 0,1-7-45 16,0-2-10-16,-1 0-24 0,0 0-5 0,-1 3-31 16,-4 5-23-16,-1 6-38 15,-5 2-17-15,2 9-18 0,1 8-1 16,-3 6-6-16,5 1-1 16,1-2 0-16,10-7-1 15,5-10-5 1,9-6-2-16,8-3 0 0,6 0-1 15,8 1 7-15,5-1 4 0,1 3 6 32,-1-3 0-32,-11 2 7 0,-2 1 3 15,-14-3 6 1,-9-1 4-16,-11 7 2 0,-7 0-2 16,-14 9-6-16,-5-1-5 15,-4-6-18-15,-2-3-9 16,3-17-23-16,1-9-11 0,9-10-21 15,1-9-23-15,5-7-85 16,10-1-91-16,12-4 148 16</inkml:trace>
  <inkml:trace contextRef="#ctx0" brushRef="#br0" timeOffset="-14131.17">7056 17684 1149 0,'-2'1'193'0,"-3"-1"141"0,1 2-83 16,-6-1-24-16,4 7-70 0,-2-3-35 0,-2 6-57 0,7 8-23 16,3 17-36-16,3 11-8 15,15 23-7-15,1 10 1 16,8 15 4-16,4 7 1 16,-3 10-65-16,-1-3-33 0,-8-8-53 15,0-6-31 1,-9-26 13-16,-6-18-7 0,1-37-110 15,1-14-53-15,-2-35 179 16</inkml:trace>
  <inkml:trace contextRef="#ctx0" brushRef="#br0" timeOffset="-13678">7613 17903 888 0,'1'-2'194'0,"-1"2"171"0,0 0-71 0,-5 0-17 0,-4 2-72 0,-5 6-52 0,-13 9-87 16,5 0-27-16,-5 13-34 16,5 0-5-1,8-3-9-15,7 0-8 16,12-3-7 0,11-9-1-16,15 0 11 15,3-4 9-15,2-4 12 0,0 0 6 16,-6 2-1-16,-2 2 0 15,-9 5 6-15,-8 1 2 16,-11 9 4-16,-4 0-1 16,-14 9-6-16,-1 1-5 15,-14-2-31-15,7 0-27 0,-1-10-52 16,0-7-32-16,14-10-102 16,4-7-52-1,18-19 154-15</inkml:trace>
  <inkml:trace contextRef="#ctx0" brushRef="#br0" timeOffset="-13275.65">7851 17923 803 0,'17'19'198'15,"0"8"204"-15,4 12-129 0,-8 18-121 0,1 6-59 0,0 10-72 0,-1-1-13 0,7 1-24 16,1-1-9-16,-1-5-43 15,2-4-3-15,-12-21 17 16,-6-10 10-16,-8-24 43 16,-4-8 4-16,-13-21 20 0,1-13 13 15,-10-28 30-15,5-9 10 16,7-19 1-16,6-4 7 16,16-4-11-16,10 2-5 0,18 11-5 15,3 9-17-15,-1 17-10 16,4 15 1-16,-6 17 0 31,-2 4 0-31,-6 17-5 0,-10 4-3 0,-2 11 0 16,-4 9 1-1,-8 15 2-15,-11 8-2 16,-6 11-14-16,-4 5-4 0,-9-4-41 16,8-1-29-1,-8-3-86-15,10-6-59 0,12-7-183 16,9-9 212-16</inkml:trace>
  <inkml:trace contextRef="#ctx0" brushRef="#br0" timeOffset="-13033.09">8379 18411 1203 0,'-3'6'167'0,"-2"0"143"0,5-6-129 0,0-3-24 0,5 3-35 0,0 0-7 0,6 8-34 0,-5 6-12 0,0 10-27 31,-4 4-17-31,-2 8-25 16,-2-1-38-16,-9 3-111 15,2-3-76-15,6-12 112 0</inkml:trace>
  <inkml:trace contextRef="#ctx0" brushRef="#br0" timeOffset="-12564.97">8796 17830 1043 0,'8'10'191'0,"1"1"147"0,-4 0-84 0,0-3-44 0,1 3-61 0,-3 0-33 0,3 3-40 15,-1 3-10-15,-5 9-27 16,0 5-7-16,0 12-14 0,0 4-10 15,-3 10-2-15,-7 3-3 16,3 3-4-16,2-2-2 16,2-4-6-16,1-5-1 15,4-9-1-15,-2-9 1 0,3-10 4 16,6-5-1 0,2-10 0-16,2-1-1 0,4-5-1 15,2-1 3-15,11-2 3 16,0-2 1-16,6 2 2 15,2-1 1-15,2 1-1 16,1 0 1-16,3 0-1 16,-1 0 1-16,-14 3-29 15,1-1-40-15,-15 2-104 16,-14-4-93-16,6-4 138 16</inkml:trace>
  <inkml:trace contextRef="#ctx0" brushRef="#br0" timeOffset="-12293.87">9078 18199 1490 0,'-1'0'144'0,"-3"0"96"0,4 3-5 0,0 8-41 0,4 1-24 0,-3 3-46 16,-1 7-21-16,0 8-45 0,-3 14-20 0,3 12-26 31,0 12-8-31,0 10-17 16,5 8-27-16,1 3-67 0,0 0-53 16,10-6-221-1,1-5 219-15</inkml:trace>
  <inkml:trace contextRef="#ctx0" brushRef="#br0" timeOffset="-187360.5">9239 671 795 0,'2'-3'145'0,"-2"-2"116"0,0 3-82 0,0 4-10 0,0 4-51 0,-4-1-13 0,0 1-23 16,1-3-4 0,-1 10-15-16,-4 0-9 15,2 12-17-15,-3 8-12 16,1 11-4-16,3 6-5 0,5 9 0 15,0-1-1 1,8 8-1-16,-2 4-2 0,4 12-6 16,-1 3-2-1,-6 16-3-15,-1 3-2 16,-4 3 0-16,-6-3 2 16,2-14 2-16,-2 0-1 0,10-14 0 15,6-7 0-15,4-4-1 0,1-7 1 16,1-7 0-16,2-7-1 15,0-3 1 1,4 3-1-16,1-1 6 16,-2 2 1-16,3-2 1 15,-3 1-4-15,3 2-5 16,1 3-2-16,0-4 2 0,3 0 6 16,4-6-1-1,0-1-1 1,7-11-4-16,-3-1 0 0,7-2-1 15,8 1 0-15,10 2-4 16,8-2-1-16,11 4 1 16,5-4 2-16,7 0 2 15,-1 2 1-15,-3-5-2 16,3-5 0-16,5-4 0 0,18-3-1 16,18-1 2-16,-6-6-1 15,1 0 0-15,-2 4 0 16,-3-3 2-16,9 9-1 15,9 1 1-15,-7 3-1 16,-2 1 1-16,-1-2 0 0,10-4-1 16,12 1-1-1,-4-4-1-15,2-4 1 0,6 1-1 16,-4-4 2-16,3-2 0 0,-1 1 1 31,-6-1 1-31,3 4 1 16,-1-1 1-16,-11 3-1 0,-10-3-1 15,-14 0 2-15,1 4-2 16,-2-6 1-16,-13-2 2 16,-4-6-2-1,-18-8 2-15,-11-7 0 0,-10-7 0 16,0-1 0 0,-4-11 2-16,0-5 0 15,-1-7 4-15,3-4 0 0,-6-14 5 16,0-5 1-16,-4-12 2 0,-12-7 1 15,-7-7-1-15,-3-12-1 16,0-18-7-16,3-16-5 16,-3-8-5-1,2-2-2-15,0-5 0 0,-1 1-1 16,4 6 0-16,1 9 0 0,-2 19 2 16,-3 7 1-1,-7 15 1 1,-3 9 0-16,-4 18 2 15,-7 9 0-15,-4 17-2 0,-3 5 1 0,-4 14 0 16,-4 7 2 0,1 10 3-16,-4 1 2 15,-6 5-2-15,-2 0-1 16,1 4-5-16,-6 1 0 16,1 3-1-16,-4-2 2 15,-4 1 1-15,0 2 1 0,-13 0 6 16,-6-1 1-16,-18 3 5 15,-4-1 3-15,-10-3 1 16,-1 1 1-16,-4-1 1 16,-6-4-7-16,-20-3-7 15,-2 0-3-15,-12 0-6 0,2 6 1 0,7-1 0 16,-8 4 0-16,-9 2 0 31,-9 6-2-31,4 1 0 16,3 2 1-16,-6 2 0 15,-2-5 0-15,3 4 2 16,5-2 0-16,12-7 0 16,0-1 2-16,-1-8-1 15,3 2 0-15,16-5-1 0,8-2 1 16,-1 7-1-16,-4 0-1 0,-2 6 0 16,-9 1 0-16,13 4 0 15,5 5-2-15,-9-1 0 16,-1 2-2-16,-3-1 0 15,-11 2 0 1,19 4 0-16,12-2 0 16,3 0 2-16,7 2 0 15,-5 1 1-15,0 1 0 16,18-2 0-16,-1-2 1 0,26 0-2 0,7-1-1 16,20-4-3-1,7 1-3-15,9-6-3 16,5 4 0-16,7-6 3 15,2 2 7-15,-4-2-63 16,3 3-54-16,1-4 68 16</inkml:trace>
  <inkml:trace contextRef="#ctx0" brushRef="#br0" timeOffset="-185622.59">6696 914 718 0,'3'-13'111'0,"-3"-1"89"0,3-4-64 0,-1 1-14 0,-1 1-25 0,4 5-7 0,-5 5-1 16,0 6-8 0,0 3-22-16,3 11-13 15,2 24-29 1,4 13-5-16,10 16-1 0,-1 12-3 15,1 13-3-15,0 5-1 16,-8 4-6-16,-7-4 0 16,-4-19-1-16,-1-7 0 0,-12-25 6 15,-1-13 3-15,-7-17 8 16,1-16 4-16,-5-27 5 16,0-12 4-16,1-34 1 15,3-12 8-15,7-14 18 16,6-7 4-16,5 0 15 15,11 5-4-15,16 16-7 16,4 18 7-16,8 22-14 16,-1 15-7-16,-5 19-18 15,-3 7-17-15,0 16-10 0,-4 2-2 16,-4 15-3-16,-3 1 0 16,-14 3 2-16,-2 8 3 15,-19 3-20-15,1-3-29 16,-12-8-102-1,10-8-121-15,17-12 149 16</inkml:trace>
  <inkml:trace contextRef="#ctx0" brushRef="#br0" timeOffset="-185173.65">7086 902 1217 0,'25'38'79'0,"-3"5"41"0,-3 1-32 0,-7-3-40 0,-2 2-14 0,-4-7-21 15,2-5-4 1,-8-12-1-16,0-3 3 16,0-10 11-16,-8-9 0 0,0-6 0 15,-4-10-1-15,1-9-9 16,1-2 5-16,10-8 6 0,5-2 3 16,12-5 6-1,9 5-1-15,10 7 2 16,5 3-2-16,6 14-9 15,1 4-5-15,-1 9-12 16,-6 3-3-16,-13 12-2 16,-3 4 0-16,-7 12 0 15,-12 2 1-15,4 7 1 16,-2-1 0-16,-1-6-1 16,8 1 0-16,2-12-1 15,-4-1 2-15,1-12 2 16,0-5 3-16,0-12 4 0,0-6 17 15,2-11 26-15,-5-9 12 16,0-2 26-16,-8 0-10 16,-3 2-15-16,-4 4-14 15,-17 5-29-15,-3 9-12 16,-2 9-30-16,-6 9-21 0,7 13-73 16,3 6-64-16,11-6 94 0</inkml:trace>
  <inkml:trace contextRef="#ctx0" brushRef="#br0" timeOffset="-184940.85">8065 693 1503 0,'-14'3'170'16,"-11"2"90"-16,-18 3-75 0,-4 3-68 0,4 1-65 0,7 4-29 0,17 0-25 15,2 9-6-15,21 10-7 16,9 4 0-16,19-1 4 0,17 1 1 16,14-4-23-16,3-5-72 0,6 0-144 15,-7-3-206 1,-2 4 235-16</inkml:trace>
  <inkml:trace contextRef="#ctx0" brushRef="#br0" timeOffset="-184090.85">7314 1609 1399 0,'2'17'86'0,"-4"13"23"0,-1 8-17 0,-9 11-45 0,-7 8-21 0,-7 6-19 0,1 0-2 0,0-5-3 15,0-1 1-15,9-19 0 16,3-11 3-16,12-26 5 15,-7-10 12-15,13-29 10 16,1-12 0-16,14-20 2 0,1-7-3 16,9-11 8-16,3 4 4 15,3 10 17 1,1 6 2-16,-6 29-6 0,-6 10-4 0,-6 29-14 31,-3 18-9-31,-2 23-10 0,2 14-4 16,-5 16-7-16,-1 3-3 15,5-3 0 1,-4-6-10-16,0-13-63 16,5-8-35-16,-10-11-95 15,7-6-63-15,-3-15 150 16</inkml:trace>
  <inkml:trace contextRef="#ctx0" brushRef="#br0" timeOffset="-183923.91">7330 1699 1638 0,'-13'22'105'0,"4"-5"36"0,4 4-33 0,8-9-64 0,15-5-19 0,12-1-13 0,8-3-45 0,14-3-165 0,1 2 136 16</inkml:trace>
  <inkml:trace contextRef="#ctx0" brushRef="#br0" timeOffset="-182824.17">8553 3672 926 0,'6'-11'91'0,"8"-3"111"0,7-5-22 0,10 0 4 16,6-7-16-16,2 1-56 0,2 3-27 0,0 5-28 0,3 4-12 0,-4 5-17 16,-2 5-5-16,3 5-16 15,3-1-3-15,13 7-1 16,7-5-1-1,17 5 1 1,12-5 2-16,17 4 0 16,1 1 16-16,12 1 10 15,3-1 1-15,27 0 12 0,6 0-10 16,12-7-1 0,2 1 2-16,7-2-10 0,0 0-5 15,1 5-5-15,5-4-2 0,-9 4 0 16,-2-4 0-16,0 1-8 15,-6 3 1-15,-3 3-3 16,-2 3 0-16,-10 0 0 16,-7 3 0-16,3 0 0 15,-3-1 1-15,-7-4 3 16,2-4 9-16,0-2 12 0,6 5-4 16,-6-5 2-1,0 5-12-15,-11 0-10 0,-8 1 3 16,10 2-4-16,-8-4 9 15,-26-3 1 1,-14-2-1-16,-34 7-5 16,-15 4-20-16,-14-3-63 15,-11 1-33-15,-17-7-121 16,-1-4-113-16,-1 2 200 16</inkml:trace>
  <inkml:trace contextRef="#ctx0" brushRef="#br0" timeOffset="-182491.76">14117 3481 1070 0,'-14'0'92'0,"1"-2"130"0,2 1-71 0,11-4 2 0,2 2-13 0,13 1-57 15,9 2-27-15,11 2-15 16,-8 3 6-1,14 12 4-15,3 0 0 16,-2 7-9-16,10 8-2 0,-14-3 5 16,-9 3-1-16,-9 0 1 15,-9-1 0-15,-15 7-12 16,-11 5-3-16,-24 5-13 16,-13 9-4-16,-21 0-7 15,-18 6-3-15,-1 3-24 16,4-4-31-16,15-12-78 15,18-18-53-15,24-12-216 16,16-20 228-16</inkml:trace>
  <inkml:trace contextRef="#ctx0" brushRef="#br0" timeOffset="-182041.25">15679 1794 1589 0,'0'28'72'0,"-7"0"9"0,4 10-3 0,0 13-10 0,-3 9-24 0,4 20-32 16,1 2-5-16,-1 6-4 15,0-6-3-15,2-11-69 16,2-12-48-16,0-23-160 16,-1-9 139-16</inkml:trace>
  <inkml:trace contextRef="#ctx0" brushRef="#br0" timeOffset="-181841.49">15636 1855 1132 0,'17'-54'149'0,"4"7"175"0,4 9-103 0,8 19-35 0,-3 5-24 0,5 14-65 0,-3 3-32 0,-4 18-38 0,-8 6-13 0,-8 6-8 0,-11 3-1 16,-12 3-3-1,-6 7-5 1,-16-3-36-16,-5 4-33 16,1-8-116-16,1-10-111 15,12-20 163-15</inkml:trace>
  <inkml:trace contextRef="#ctx0" brushRef="#br0" timeOffset="-181357.49">16057 1800 1337 0,'46'31'127'0,"-5"1"67"0,-6-1-71 0,-10 3-16 0,-12-8-56 0,-9 1-18 15,-4-9-15-15,0-6 4 0,0-12 4 32,-7-3 1-32,7-16-2 15,-8-11-9-15,8-8-8 0,-7-3 1 16,4-1 13-16,8-9 4 15,4 10 3 1,17 5 8-16,8 11-11 16,-2 6-2-16,6 11-1 15,-4 0-13-15,-7 14-7 16,2 7-4-16,-7 7 0 0,-5 10-1 16,-3-1 2-16,2 1 0 0,-2 1 0 15,-1-2 0 1,1 4 0-16,2 0 0 15,0-2 1-15,6-1 0 0,3-12 1 16,3-7 0-16,5-13 8 16,-1-9 1-16,1-9 1 15,-4-2 1-15,-14-5 21 16,-5-3 9-16,-20 0 19 16,-10 1 4-16,-15-7-26 15,-6 3-9-15,-5 2-26 16,5 4-7-16,11 13-47 0,5 2-38 15,16 12-139 1,10 2-133-16,24 4 199 16</inkml:trace>
  <inkml:trace contextRef="#ctx0" brushRef="#br0" timeOffset="-181135.13">17274 1607 1364 0,'12'-7'239'0,"-4"-9"155"0,-19 5-122 0,-11 6-49 0,-16 5-127 0,-4 8-48 0,-7 16-39 0,3 10-9 15,3 14-6-15,15-1-2 16,18-1-2-16,10-9 0 0,29-11 0 16,9-6-1-1,9-12-33-15,8-3-38 16,7-12-137-16,1-4-326 15,11-6 328-15</inkml:trace>
  <inkml:trace contextRef="#ctx0" brushRef="#br0" timeOffset="-180944.96">17856 1227 1730 0,'-3'5'15'0,"-8"23"119"0,-10 40 90 0,-1 3-68 16,6 8-90-16,4 6-33 0,2-4-18 0,5-10-7 0,5-13-40 0,4-8-64 0,5-9-172 0,5-3 150 0</inkml:trace>
  <inkml:trace contextRef="#ctx0" brushRef="#br0" timeOffset="-180557.85">17808 1281 1514 0,'13'-62'145'0,"4"12"86"15,7 11-7-15,5 15-57 0,7 7-50 0,5 12-61 0,6 6-22 0,4 14-20 0,1 7-3 0,-8 6-7 16,-8 5 0-16,-20 5-2 15,-18 3-1-15,-34 10 1 16,-14-1 0-16,-20 0 2 16,-2-10 1-16,15-16 3 0,9-12 2 15,25-15-2-15,13 0-3 16,17-3-5-16,13 1 0 16,15 6 0-16,9 4 4 15,5 8 9-15,6 1 1 0,0 10 2 31,5-2-2-31,-11 9-4 0,-16 4-3 16,-18 6 6 0,-20 0 5-16,-35 8-3 0,-15-3 1 15,-30 1-7-15,-5 5-9 16,-3-2-38-16,-3 1-34 16,-24-2-581-16,-19-8 442 15</inkml:trace>
  <inkml:trace contextRef="#ctx0" brushRef="#br0" timeOffset="-172215.66">9321 1257 539 0,'-25'7'101'0,"-2"2"81"0,-1 2-32 0,-2-3-67 15,-2 5-28-15,12-1 1 0,-1 1 8 0,8 1 32 16,2 0 15-16,7-3 0 0,4 0-2 16,4-3-3-1,9-1 1-15,11-3-14 16,2-2-9-16,12-2-29 15,2 0-12-15,13 0-18 16,1 0-6-16,9-8-6 16,-1 3-1-16,-2-4 1 0,-5-1 0 15,-2 2-2 1,7-3 1-16,2 10-3 16,3-4 0-16,4 8 1 0,5 0 2 15,5 2 8-15,0 1 4 16,-2-2-3-16,-3 0 3 15,12 1-6 1,4-3-2-16,10-1 0 16,9 5-4-16,-6 6-5 0,-4-3-2 0,-15 4-1 15,-2-2 0 1,-2-2-1-16,7-3-1 16,8-2 0-16,4 0 0 15,2-2 0-15,-9-2 0 0,-2 0-2 16,1 0 1-1,4 0-1-15,15 0 0 16,5-8-1-16,0 3 1 16,-6-3-1-16,0 2 1 15,-5-2 0-15,13 2 0 16,0-4 0-16,-5 4 1 0,-14 1-1 16,-5 4 0-16,-2 1 1 15,7 0-1-15,11 3 1 16,-5 3-1-16,-6-3 1 15,-8 2 0-15,-10 5-1 0,7 1 1 16,3 1-1 0,6-1 0-16,5-6 0 15,2-2 0-15,-4 2 1 16,-9-4 7-16,-13 3 6 16,1-1 1-16,-15 2 3 15,-7-4-4-15,-8 4-3 0,-9 1-2 16,-3-4-3-1,-1 2-4-15,0-4-4 16,3 0-3-16,9-4-6 16,-4-3-9-16,4-7-93 0,-3-3-44 15,-1-21 76-15</inkml:trace>
  <inkml:trace contextRef="#ctx0" brushRef="#br0" timeOffset="-170830.11">9848 668 369 0,'2'0'138'16,"2"0"110"-16,-4 0-72 0,-1 0-31 0,1-7-51 0,-3 2-15 0,7-4 7 0,-1-2 7 0,-1 2 13 16,0 1 2-16,-6 0-25 15,-7 5-17-15,-12 3-33 0,-6 4-13 16,-5 7-13 0,-1 8-2-16,2 2-4 15,4 2 0-15,3 1-1 16,2-2-1-16,13-6-4 15,8-3-2-15,9-7-1 0,7 2 3 16,6 3 8-16,-1-3 4 0,5 3 6 16,2 1-2-1,0-1-3-15,0-1-1 0,2 4-2 16,-6 0-1-16,-15 5 5 16,-4-3 5-16,-17 4 5 15,-8 4 1-15,-7 6-3 16,-5-3-4-16,2 0-6 15,-2-7-1-15,-3-7-21 0,8-5-21 16,-1-10-66-16,10-6-52 16,12-8-146-16,2-1-118 15,15-8 227-15</inkml:trace>
  <inkml:trace contextRef="#ctx0" brushRef="#br0" timeOffset="-170595.93">9782 433 880 0,'0'-13'127'16,"0"3"150"-16,-2 3-70 0,-6 5-33 0,3 5-33 0,-2 11-63 0,0 7-15 0,-4 15-28 15,-3 7-7-15,1 20-14 0,1 3-5 0,-2 16-5 16,3 3-1-16,1 2-1 15,4-4 2-15,-1-10-16 16,6-7-25-16,2-18-76 16,7-9-62-16,2-17 89 15</inkml:trace>
  <inkml:trace contextRef="#ctx0" brushRef="#br0" timeOffset="-170089.82">10088 841 484 0,'8'-14'85'0,"-4"-7"103"0,7 1-27 0,-6-2-8 0,0 0-8 0,-5 1-14 0,-8 4-12 0,-6 9-14 0,-5-2-13 0,-11 10-30 16,1 10-16-16,-7 6-31 15,1 10-8-15,9 11-10 32,2 5-2-32,10 6 1 15,7 1 1-15,9-12-1 16,4-10 0-16,12-11-1 15,2-7 1-15,7-9 4 16,3-11 1-16,0-4 8 16,3-9 8-16,-4-12 19 0,-3-2 9 15,-5-5 10 1,-7-1-1-16,-4 13-10 0,-3 4-5 16,-5 14-6-16,-4 13-4 15,-1 16-11-15,-6 12-4 0,1 16-8 16,8 4-5-1,0 4-1-15,-2-3-19 0,9-4-43 16,-6-8-25-16,12-12-130 16,1-6-51-16,13-11 144 15</inkml:trace>
  <inkml:trace contextRef="#ctx0" brushRef="#br0" timeOffset="-169795.95">10457 716 981 0,'-24'13'95'0,"-1"8"75"0,0 2-20 16,4 15-56-16,5 1-27 0,10 2-48 0,1 0-12 0,10-9-5 0,3-7-2 0,14-12 15 0,5-10 12 0,11-14 27 0,0-5 13 0,0-9 19 0,-2-3 0 15,-17-4-1-15,-2 4 4 0,-17 2-8 16,-8 3-2 0,-17 1-21-16,-5 3-20 0,-16 3-29 15,4 8-10-15,2 14-45 16,6 4-38-16,16 14-122 0,6-12-97 16,15 12 159-1</inkml:trace>
  <inkml:trace contextRef="#ctx0" brushRef="#br0" timeOffset="-168771.96">10919 977 594 0,'0'4'85'0,"-5"4"103"15,1-1-34-15,-4 0-2 0,3 4-24 0,5-1-50 0,2 1-15 0,4 9-18 0,-1 4-8 0,-5 6-12 16,-2 6-5-16,-17 2-10 16,2 0 0-16,-8-2-50 0,-2-4-64 15,3-8 61 1</inkml:trace>
  <inkml:trace contextRef="#ctx0" brushRef="#br0" timeOffset="-168281.43">11296 675 612 0,'0'0'138'0,"-1"0"111"0,-3-1-55 0,-3-1-9 0,-4 1-57 0,-2 1-27 0,-4-2-38 0,1 2-12 0,-6 2-23 16,-2 4-10 0,5 3-13-16,-3 4-5 0,8 3-2 15,3 3-3-15,11 1-2 16,0 2 1-16,14 0 4 16,6 4 3-16,4-3 6 15,0-2 1 1,4-1 4-16,-1-1 1 0,-5-1 4 15,-1-3 1-15,-7 0 5 0,-6-4 2 16,-10 1 3-16,-7-1 0 16,-15-4-9-1,-1 5-4-15,-7-2-8 0,-3 1-7 16,-2-8-50-16,0 2-37 0,7-7-95 16,2-4-62-1,7-12 132 1</inkml:trace>
  <inkml:trace contextRef="#ctx0" brushRef="#br0" timeOffset="-168045.73">11214 355 863 0,'2'-3'136'0,"-1"2"96"16,1 4-49-16,1 9-28 0,0 14-61 0,-1 7-36 0,-2 19-33 0,0 6-7 0,-8 15-8 16,3 5-3-16,-6 9 0 15,-2-3 0-15,-1-1-5 16,0-5-20-16,3-14-96 16,2-2-84-16,9-24 100 15</inkml:trace>
  <inkml:trace contextRef="#ctx0" brushRef="#br0" timeOffset="-167514.56">11717 761 703 0,'0'-10'124'0,"0"4"125"0,-3-5 0 0,-8 0-33 16,0 1-38-16,-5-2-72 0,-9-1-22 0,-3 5-38 15,-5-1-16 1,1 9-23-16,-1 12-8 15,5 18-11-15,-2 14-2 16,14 8 2-16,14 2 1 0,13-10 4 16,11-4 3-16,8-18-1 15,3-7 1-15,1-13 8 16,-3-7 2-16,-9-12 12 16,0-7 8-16,-6-10 3 15,-3-4 0-15,1-6-3 16,-3-1-1-16,-2 4 3 15,-1 2 0-15,-3 17 1 16,-5 6 0-16,0 16-9 16,2 11-3-16,-2 18-6 15,0 7-6-15,0 11-2 16,-2 4 0-16,2-10-1 16,0 1 7-16,3-7-55 0,3-5-42 15,1 3-82 1,4-9-102-16,6-16 156 15</inkml:trace>
  <inkml:trace contextRef="#ctx0" brushRef="#br0" timeOffset="-167298.36">11995 527 1390 0,'-6'14'131'0,"-4"4"67"0,4 5-11 0,-2 12-82 0,3 0-35 0,2 14-48 0,-3 3-10 0,3 6-6 15,0 4-1-15,-1-6-41 0,3 7-58 0,7-7 55 0</inkml:trace>
  <inkml:trace contextRef="#ctx0" brushRef="#br0" timeOffset="-166898.27">12309 1070 1296 0,'2'15'120'15,"-2"6"45"-15,0-1-7 0,-4 6-84 0,3 0-31 0,-9 3-37 0,-2-1-26 0,-4 4-119 16,-9-1-131-16,-4-4 141 15</inkml:trace>
  <inkml:trace contextRef="#ctx0" brushRef="#br0" timeOffset="-166329.76">12833 619 604 0,'-13'-8'131'0,"-7"5"105"0,-10 3-49 0,-5 9-79 0,-5 4-31 0,7 4-32 16,8 7-10-16,9 1-20 0,10 0 3 0,16 2 17 0,4-2 7 15,11 0 16 1,8 12 5-16,3-9-5 16,1-3-1-16,-7-1-11 0,-8-10-12 15,-10 10-14-15,-12-5 0 16,-3 1 3-1,-11-4-1-15,-22-5-2 16,-1-3-14-16,-13-8-50 0,1 0-41 16,10-10-158-16,2-12-189 15,12-14 245-15</inkml:trace>
  <inkml:trace contextRef="#ctx0" brushRef="#br0" timeOffset="-166098.18">12703 379 1011 0,'-3'9'135'16,"-2"6"97"-16,4 3-20 0,-1 20-80 0,2 5-38 0,3 12-52 0,2 10-14 0,-2 14-17 15,1-4-4-15,-1 10 8 16,1-4-37-16,0-5-150 16,7 2 121-16</inkml:trace>
  <inkml:trace contextRef="#ctx0" brushRef="#br0" timeOffset="-165613.8">13224 652 821 0,'-5'-5'178'0,"-6"-6"230"0,-5 0-136 0,-9 3-61 15,-10-3-49-15,-1 3-87 0,5 3-35 0,4 10-32 0,2 9-12 0,3 23-10 16,4 8 4-16,9 1 1 0,7 3 2 16,10-14 1-1,8-4 0-15,1-10 1 16,4-9 3-1,-6-13 4-15,0-7 4 0,-1-10 7 16,0-8 1-16,7-3 0 16,-7-4 1-16,-2 2 6 15,-1 2 0-15,-6 13 7 16,-3 15 0-16,2 2-9 16,-5 22-3-16,1 5-12 15,0 7-3-15,5-4-1 0,2-4-1 16,3 1-24-1,3-9-21-15,-1 0-72 0,2 0-65 16,-1-14 101-16</inkml:trace>
  <inkml:trace contextRef="#ctx0" brushRef="#br0" timeOffset="-165348.11">13415 604 900 0,'-2'-1'108'0,"4"-2"143"0,3 1-112 0,12 1-4 16,8-1-35-16,5 4-57 15,5 1-12-15,-8 8-11 16,-5 1-1-16,-8 10-1 16,-11 4 1-16,-6 12 2 0,-13-5-4 15,-14 11-5-15,0 5-3 16,3-8-6-1,10 0-2-15,9-8-10 16,8-13-11-16,13-9-57 16,3-1-65-16,21-5 78 0</inkml:trace>
  <inkml:trace contextRef="#ctx0" brushRef="#br0" timeOffset="-165199.23">13757 1054 498 0,'2'27'130'0,"-1"-2"106"0,-4 0-105 0,-5-6-47 0,-7 0-76 0,0-5-74 0,3-1 39 16</inkml:trace>
  <inkml:trace contextRef="#ctx0" brushRef="#br0" timeOffset="-164824.58">14235 619 969 0,'2'0'141'0,"-20"1"218"0,-12 1-170 0,-6-1-14 0,-5-1-36 0,3 0-52 0,5 0-61 0,10 2-13 0,10 6-17 0,10 3-5 0,6 8-4 16,8 4 1-16,13 12 5 16,4-3 2-1,5 1 3-15,-6-3 1 0,0 3 3 16,-10-3 1-16,-11-8 3 15,-2 3-1-15,-17-12 3 16,-9-9-15-16,-11 6-45 0,-10-5-35 16,-3-7-120-1,-3-3-107-15,10-14 174 0</inkml:trace>
  <inkml:trace contextRef="#ctx0" brushRef="#br0" timeOffset="-164649.09">13978 305 1467 0,'8'34'91'0,"-3"9"43"0,-2 8 12 0,6 7-46 0,1 7-22 0,-1 2-49 0,-1 3-14 15,-3-2-9-15,0 6-10 0,-9-5-127 16,-2 4-147-16,-2-7 152 15</inkml:trace>
  <inkml:trace contextRef="#ctx0" brushRef="#br0" timeOffset="-164164.91">14507 660 1127 0,'-8'-16'147'15,"-7"-1"98"-15,-2 1-40 0,-7 8-66 0,1 3-50 0,-9 15-49 0,1 7-22 0,-6 16-21 0,4 3-4 16,19 4-1 0,0-1 0-16,25-9 0 0,-8-11-1 0,16-5 1 15,11-7 1-15,-5-11 4 16,10 4 1 0,-10-15 4-16,-6 0 2 0,5-8 3 15,-10-2 3-15,0 1 24 16,-3 0 11-1,-9 7 14-15,-2 15 1 16,1-6-25-16,-1 19-10 16,-1 16-18-16,-1 8-5 15,-3 4 0 1,1 6-1-16,4-1-6 0,0-5-27 0,8-3-70 16,-2-12-49-1,7-11-178-15,-1-9 182 0</inkml:trace>
  <inkml:trace contextRef="#ctx0" brushRef="#br0" timeOffset="-163714.42">14707 631 1230 0,'5'-8'147'0,"6"-4"74"0,9-1-44 0,-2-1-27 15,8 3-49-15,9 3-18 0,-7 3-30 0,9 5-10 0,-12 7-19 0,-8-1-8 16,-7 7-7-16,-9 4 2 16,-10-1 1-16,-1 1-1 15,-15 3 0-15,-11-4-3 16,4 6-3-16,-2-7 0 0,12-1-5 15,12-2-5 1,12-2-3-16,10-2-3 16,17 1 4-16,1 2 5 0,6 2 1 15,2-1 0-15,-3 4 1 16,-2-2 1-16,-8 5 1 16,-12-3 4-16,-20 0 3 0,1 6 0 15,-19 5 1 1,-8 0 1-16,-15 4-2 0,-12-1 0 15,-14-9 1 1,5-3-11-16,2-3-49 16,3-11-30-16,9-5-87 15,4-2-61-15,4-7 128 16</inkml:trace>
  <inkml:trace contextRef="#ctx0" brushRef="#br0" timeOffset="-69523.86">9348 2349 182 0,'-10'-5'69'0,"2"-1"60"0,16-7 19 0,10-1-5 0,7-10 16 0,3 10-5 0,-2 0-5 16,-4 4-3-16,-11 10-2 15,-11 3-11-15,-10 10-21 0,-2 3-21 0,-4 3-43 31,3-4-14-31,5-2-23 16,8-3-1-16,16-9 0 16,9-2 9-16,18-7 21 15,-2 1 7-15,13-2 12 16,-2 3-5-16,11 2-12 0,5 3 0 16,6 2-10-16,5 6 0 15,6 1 1-15,2 1-6 16,-5 2 2-16,-7 0-5 15,3-9-4-15,1 1-1 0,9-1-14 16,11-1 2-16,9 4-3 16,-3-4-1-1,-1-1 5-15,2-1-3 0,-11-4-6 16,15 2-1-16,10-7-1 16,0 3 0-1,0-6 4-15,-3 0 5 0,-7 1 12 0,0 5 4 16,1 7 6-1,-16 0 0-15,-29 7-7 16,-8 1-3-16,-23 3-9 16,-5 0 0-16,-2 0-4 15,-9 0-1-15,0-6 2 16,-2 1-2-16,2-3-2 16,4 8 0-16,8 0-2 0,1 3 0 15,4-1 0 1,0-1 1-16,-4-5 1 0,1 1 0 15,-8-5 1-15,-1-2 1 16,-7-1 2-16,-1-1 0 16,-5 1-2-16,0 0 2 15,-8 0-2-15,0 0-1 0,-1 0 1 16,-1 0 1 0,1 0 4-16,-2 1 1 0,-5 6 1 15,-3-6-2 1,1 6-5-16,0 2-4 15,-2 8-3-15,6 12 0 16,1 17 0-16,-4 12 3 0,-2 32 0 16,-3 11 0-16,-3 9 1 15,-1 5-1-15,4-15 0 16,3-12-2-16,8-30-5 16,8-14-7-16,0-23-53 15,5-10-37-15,6-17-176 16,-8-16 158-16</inkml:trace>
  <inkml:trace contextRef="#ctx0" brushRef="#br0" timeOffset="-68630.64">10252 2415 209 0,'0'-6'120'0,"0"-1"135"0,-2 7 8 0,-6-1-36 0,-6-4-32 0,6 3-44 0,-4-2-11 0,-1 7-19 0,-3-3-10 0,-9 11-39 0,-3 5-20 0,-6 6-29 0,1 4-12 0,7 0-9 0,3-3-3 0,19-4-7 0,4 0-2 0,20-5 5 0,12-1 5 0,2 1 14 0,6 4 8 0,-2 2 4 0,-7-3 3 0,-4 4-1 0,-11-4 0 0,-10 5 4 0,-6 4 1 0,-19-1-2 0,-4 0-4 0,-9-4-9 0,-4-3-7 0,-4-3-9 16,1-4-4-16,-7-11-27 15,4 0-34-15,4-13-93 16,3-7-42-16,13-10-276 15,1-5 275 1</inkml:trace>
  <inkml:trace contextRef="#ctx0" brushRef="#br0" timeOffset="-68407.74">10097 2151 1257 0,'7'-6'148'0,"0"1"109"0,-5 5-7 0,-2 10-82 0,-2 3-31 0,-5 12-63 0,2 8-18 16,-6 14-23-16,-2 13-12 16,2 16-12-1,-2 3-3-15,7 6-6 0,0-5 0 0,6-4-41 16,6 0-30 0,8-12-81-1,2-9-77-15,-3-2 128 16</inkml:trace>
  <inkml:trace contextRef="#ctx0" brushRef="#br0" timeOffset="-67791.84">10391 2478 659 0,'4'0'162'0,"1"0"116"0,-6 2-63 0,-3 2-47 0,0 4-67 0,-1 3-28 15,5 3-21-15,0 5-5 16,9 8-12-16,7 6-8 16,6 3-11-16,5 4-3 0,-3-2-2 15,-5-5 0-15,-2-2-3 16,-4-5-1 0,-5-11 0-16,1-4 0 15,-7-7 24-15,4-6 15 16,-3-12 25-16,-1-10 7 0,2-14-4 15,4-4 0 1,-3-9-19-16,3-1-11 16,0 5-23-16,-2 4-13 15,5 12-13-15,-1 9 5 16,-4 9-81-16,5 4-64 16,2 7-278-16,-1 2 230 15</inkml:trace>
  <inkml:trace contextRef="#ctx0" brushRef="#br0" timeOffset="-67441.85">10790 2530 844 0,'1'-6'122'0,"3"-1"48"0,3 7 9 0,-3 4-18 0,2 11-64 31,2 11-34-31,0 8-24 16,1 2-10-16,13-6-7 16,-3-4 3-16,11-14 17 0,-3-7 12 15,-3-8 18-15,-1-3 8 16,-7-13 4-16,-2 1 0 16,-9-7-10-16,1-2-6 0,-7-3-19 15,-7 0-10 1,-5 2-13-16,-3 1-8 0,-1 11-14 15,-3 5-6-15,5 13-10 16,-8 9-2-16,1 8-29 16,-1 5-23-1,3 2-61-15,6 1-67 0,3 0 109 16</inkml:trace>
  <inkml:trace contextRef="#ctx0" brushRef="#br0" timeOffset="-66642.26">11869 2509 702 0,'-8'-4'107'0,"-5"-1"115"0,-1 0-14 0,-2 4-15 0,-4-1-26 0,2 2-46 0,-2 0-13 0,-1 5-24 15,-2 1-15-15,1-1-33 16,0 4-10-16,4 4-19 16,4 1-5-16,5 0-5 15,7 5-3-15,12 5 1 16,4 3 2-16,5 1 6 15,4 1 2-15,1-4 0 16,1 3 1-16,-1 1 5 0,-7-4 3 16,-7-2 9-16,-10 1 3 15,-10-5-5-15,-6 3-2 0,-12 0-8 16,-7-6-5-16,-7-5-35 31,-7-2-26-31,3-13-76 0,0-3-63 16,10-16-157-16,8-10 190 15</inkml:trace>
  <inkml:trace contextRef="#ctx0" brushRef="#br0" timeOffset="-66408.44">11771 2311 786 0,'11'-10'187'0,"2"9"175"0,-5 1-144 0,-2 12-22 0,0 7-66 0,-3 8-22 0,-3 17-42 16,-3-1-8-16,-8 17-24 16,-6 3-10-16,-1 3-13 15,4 8-6-15,2-8-13 16,-1 4-25-16,10-10-63 16,-3-7-57-16,6-15-222 15,4-11 218-15</inkml:trace>
  <inkml:trace contextRef="#ctx0" brushRef="#br0" timeOffset="-65870.92">11978 2505 694 0,'0'0'147'0,"1"0"84"0,4 3-1 0,-5 0-36 0,3 8-58 16,-1 5-33-16,4 9-53 16,-1 8-15-16,4 10-25 15,-1 6-5-15,8 0-4 16,1-5 0-16,2-8 0 15,0-1 0-15,-2-10 1 16,-7-6 2-16,-5-8 2 0,-2-10 1 16,2 1 34-16,-1-10 12 15,6-11 10-15,-2-8 3 16,-4-12-33-16,9-5-14 16,1-5-16-16,8 0-3 0,-3 8-3 15,2 6 4-15,-5 12-69 16,-5 4-39-1,4 8-134-15,0 3-141 16,3 5 223-16</inkml:trace>
  <inkml:trace contextRef="#ctx0" brushRef="#br0" timeOffset="-65591.38">12389 2535 738 0,'5'0'192'0,"-2"0"133"16,0 6-50-16,-1-1-35 0,-2 6-84 16,-6 3-35-16,-2 10-65 15,0 4-22-15,3 15-24 0,5 2-5 0,0 12-5 16,5 5 0-16,-3-1-25 31,2 5-20-31,6-1-322 16,4 0 247-16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8:38:08.7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3713 5572 424 0,'-14'41'119'0,"-1"-2"105"0,0 1-62 0,5-12-80 0,-1-2-26 0,11-17-4 15,6-9 12-15,2-14 34 0,5-2 18 0,-1-4 10 0,3 2-13 0,5 6-38 0,-1-1-20 0,6 7-8 16,4 4-3-16,-2 2 1 16,3 0 4-16,0 0-15 15,9-3-5-15,19-2-7 16,5-1 2-16,27 6 3 15,5 6 3-15,39 10-5 16,19 8-6-16,17-4-14 16,9 2-3-16,2-8-2 15,1-4 0-15,-14-5 3 16,-7-4 1-16,-31 4 0 0,-14-4 3 16,-10-1-62-16,-6 0-81 0,-22 0 79 15</inkml:trace>
  <inkml:trace contextRef="#ctx0" brushRef="#br0" timeOffset="1280.01">16744 5233 453 0,'-40'32'51'0,"4"-7"89"0,6 0-3 0,11-9 56 0,3-2 7 0,11-5-11 0,5-4-11 0,11-3-19 16,8-2-13 0,10-5-26-16,7 0-18 15,11-3-34-15,9 5-10 16,2 2-14-16,0 1-1 16,-4 3-1-16,-2 6-7 15,3 4 2-15,7 3-5 0,15-4-5 16,15-1 5-16,20-9-7 15,12-2 11-15,7-6 6 16,8-1 3-16,28 1 0 16,10 4-6-16,22 9-8 15,20 5-9-15,0 3-6 0,5 3-8 16,21 1-6-16,-12-4 0 16,-1-1-1-16,-1-5 0 15,-26-6-4-15,-14-4-23 16,-35-10-115-16,-16-3-94 0,-36-20 116 15</inkml:trace>
  <inkml:trace contextRef="#ctx0" brushRef="#br0" timeOffset="12496.96">3598 7059 790 0,'-16'21'86'0,"-5"2"52"0,2-2-39 0,2-4-20 0,4-18-4 0,9-10 14 0,10-13-6 16,2-3 16-16,6 7 10 0,-1-2-7 0,4 7-22 0,-1 6-30 0,1 10-30 0,2 7-10 15,-5 7-5-15,4 3 6 16,4 0 16-16,0 1 10 16,5 0 13-16,3-5 0 15,7 2-12-15,4-4-7 16,5-1-13-16,6 2-6 16,8-2-5-16,2-2-1 15,10 7 0-15,-4 0-1 16,5 1-2-16,-1 5 0 15,12 2-2-15,15 3-1 16,9-10-1-16,7-3-2 0,5-7 4 16,-2-7 5-16,11-3 13 15,9-5 4-15,-1-2 4 16,-8-1-2-16,-20-1-8 16,-17-3-3-1,-25 0-39-15,-4 0-68 16,-14 0 57-16</inkml:trace>
  <inkml:trace contextRef="#ctx0" brushRef="#br0" timeOffset="24257.92">1802 9171 254 0,'-3'5'78'16,"-2"-1"100"-16,-3 6-3 0,-1-6-14 0,3 8-14 0,-5-1-48 0,3 1-19 0,3 1-20 16,0-5-2-16,5-8 17 0,3 4 6 15,7-4 4-15,4-1-2 16,11 1-13-16,4 1-4 0,24 3-12 31,10 5-12-31,18-1-17 0,6 1-10 0,1-2-13 16,2-4 3-1,9-3 3 1,1 0 0-16,-4-3 2 0,-3 4-1 16,-22 1-1-16,-16-1 10 15,-20 3-94-15,-18-4-86 16,-9-5 94-16</inkml:trace>
  <inkml:trace contextRef="#ctx0" brushRef="#br0" timeOffset="24526.21">2542 8882 965 0,'-11'-1'107'0,"10"-3"74"0,1 4-4 0,17 5-39 0,10 3-16 0,14 8-26 0,1 0-22 16,10 9-29-16,-1 0-8 0,-9 4-6 15,-2 5 0-15,-13 4 12 16,-10 1 3-16,-17 4-9 0,-13 4-3 16,-20 1-16-1,-5 5-10-15,-17 2-2 0,-9-2-21 16,-12-5-75-1,0 1-63-15,8-12 73 0</inkml:trace>
  <inkml:trace contextRef="#ctx0" brushRef="#br0" timeOffset="28306.94">1361 12552 622 0,'-2'2'104'16,"2"-1"88"-16,-6-1-31 0,10 3-59 0,3-1-22 0,7 3-33 0,13-1-14 0,9 6-17 0,5 2-6 0,14 3 2 0,2 4 6 0,11 4 7 0,9 2 2 15,19-4 8-15,5-8 2 16,5-7 14 0,-3-6 6-16,-14-6-1 15,-2-4-5-15,-17-4-19 16,2 0-11-16,-18-2-13 15,-8-5-15-15,-24-4-124 16,-11-2-127-16,-10-6 138 16</inkml:trace>
  <inkml:trace contextRef="#ctx0" brushRef="#br0" timeOffset="28594.16">2427 12203 867 0,'-22'-3'110'0,"5"2"97"0,1 1-18 0,6 1-28 0,2 6-17 0,12-1-35 0,0 3-12 0,18 2-27 0,8 5-9 0,19 0-11 0,10 0-10 16,12-2-15-16,-2 0-4 0,-17 0 4 16,-11 10 9-16,-24 3 15 15,-13 7 2-15,-19 12-10 16,-11 3-8-16,-26 5-17 15,-10 2-4-15,-15-3-4 16,1-8-2-16,2-1-5 16,4-6-11-16,6-8-56 15,-1-1-52-15,-6-7-223 16,2-10 197-16</inkml:trace>
  <inkml:trace contextRef="#ctx0" brushRef="#br0" timeOffset="31940.98">23103 8816 706 0,'9'3'144'0,"-6"3"159"0,4 4-71 0,-6 1-45 0,-1 0-22 0,2 0-27 0,-2-5-14 0,0 2-16 0,0-6-5 15,0 3-22-15,-8 2-13 0,-9 4-33 16,-9 4-9-16,-15 2-13 0,-12 4-3 15,-10 4-7 1,1 0-2-16,21 0-2 16,10 0-3-16,29 1 1 15,13 0 0-15,30 1 3 16,10 3 2-16,15 5 3 16,2 1 0-16,-15-4-2 15,-4 2 0-15,-22-5 2 16,-10-6 0-16,-17 3 4 0,-8-7-1 15,-17 0-13 1,-6-1-20-16,-23-5-48 0,-9-3-37 16,-13-7-115-16,-1-5-103 15,15-3 182 1</inkml:trace>
  <inkml:trace contextRef="#ctx0" brushRef="#br0" timeOffset="32206.36">22942 8661 1143 0,'3'-15'235'0,"0"0"242"15,-3 9-229-15,0 0-36 0,-1 4-69 0,1 4-22 0,4 12-36 0,4 7-18 0,-3 20-21 0,11 11-13 16,-11 25-23-16,-4 13-4 0,2 25-21 15,-7 6-16-15,-4-4-49 16,3-3-32-16,2-29-99 16,4-10-47-16,14-23-136 15,0-11 195-15</inkml:trace>
  <inkml:trace contextRef="#ctx0" brushRef="#br0" timeOffset="32704.38">23794 9089 1263 0,'11'-13'177'0,"-6"-1"157"16,-4-8-138-16,-2 3 0 0,-12-5-47 0,-3-2-22 0,-9 0-36 0,-3 3-16 0,-10 15-40 15,-11 13-17-15,-6 23-31 0,-5 16-18 0,4 22-32 16,9 10-18 0,22-3-14-16,9-7 1 0,21-19 30 0,12-15 21 15,12-15 35 1,5-11 21-16,7-10 30 15,8-14 13 1,-3-9 19-16,0-6 5 0,-5-5 6 16,-11-6-1-1,-8 2-7-15,-6 1-11 0,-16 3-14 16,1 9-10-16,2 17-13 16,-3 6-3-16,0 26-16 15,-4 10-3-15,0 19-15 16,4 3-10-16,0 0-14 0,5-3-14 0,5-11-66 15,9 0-14 1,1-15-77 0,4-7-31-16,3-14-119 0,-2-6-174 0,8-16 309 15</inkml:trace>
  <inkml:trace contextRef="#ctx0" brushRef="#br0" timeOffset="33004.62">24190 8914 1700 0,'-3'-14'140'0,"-12"12"71"0,-3 10-50 0,-6 19-87 0,-3 7-30 0,7 14-30 0,-1 5-6 0,8 4-8 0,10-6-4 0,10-10-13 16,13-13-6-16,12-15 4 15,13-4 3-15,12-17 25 16,3-4 20-16,-5-9 39 0,-3-11 20 15,-9-2 18 1,-10-1 3-16,-11-3-17 16,-9 0-9-16,-23 1-21 15,-9-1-13-15,-25 0-26 16,-6 8-18-16,-18 13-34 0,-9 12-23 16,1 24-54-16,0 12-39 15,23 12-128 1,13 7 151-16</inkml:trace>
  <inkml:trace contextRef="#ctx0" brushRef="#br0" timeOffset="34822">17308 12460 1159 0,'4'2'120'0,"-4"1"91"0,3-3-81 0,0-3-12 0,2-5 10 0,-2-3 4 0,-3-1-13 16,-3 2-19-16,-12 1-35 15,-10 7-14-15,-11 4-25 16,-8 7-8-16,-8 7-8 15,0 7-2-15,1 6-3 0,4-1 2 16,14 2-2 0,11-1-1-16,20-3 2 0,13 1 0 0,13-2 6 15,12 2 2-15,7-1 7 16,1-1 4-16,0-2 0 16,2-2-1-16,-7 1-5 15,-1 2-4-15,-16-4-3 31,-11 1 2-31,-22 2-1 0,-16 4-1 16,-12 1-5-16,-10 4-4 16,-3-4-29-16,0-1-15 15,-2-13-36-15,2-6-28 16,2-19-35-16,1-12-18 0,4-17-21 16,6-10-11-16,7-18-43 15,7-19-55-15,16-15-44 16,1-4 22-16,17-3 124 15,7 8 108-15,11 21 218 0,6 6 81 16,-3 20 85 0,-2 13 25-16,-4 16-35 0,-3 11-29 15,-7 12-60-15,2 4-25 16,-2 17-36-16,0 7-18 16,0 20-25-1,4 11-20-15,-3 20-40 0,-2 13-16 0,0 17-17 31,-2-3-4-31,1 2-11 16,2-7-22-16,4-12-77 16,4-13-59-16,3-22-223 15,3-14 215-15</inkml:trace>
  <inkml:trace contextRef="#ctx0" brushRef="#br0" timeOffset="35137.46">17518 12416 1012 0,'-1'8'162'0,"1"5"268"16,4 6-325-16,6 8-6 0,6 17-17 0,6 5-19 0,4 11-35 0,3 4-11 15,1-2-19-15,-3-2-6 16,1-10-19-1,-1-10 2-15,-2-11 2 16,-3-5 23-16,-4-13 63 16,-6-9 21-16,2-13 46 15,-1-8-6-15,3-25-24 16,1-8-21-16,-1-18-42 16,-3-9-15-16,-4-3-43 15,-3 7-32-15,1 18-105 16,-3 6-87-16,6 17 129 15</inkml:trace>
  <inkml:trace contextRef="#ctx0" brushRef="#br0" timeOffset="35488.55">18186 12598 1180 0,'-10'20'108'0,"5"4"78"0,-3 7-96 0,5 7-26 0,2 8-30 15,1-2-9-15,14 3-15 16,6 1-8-16,10-14-1 16,11 0 5-16,7-22 32 15,2-6 42-15,1-12 71 16,-10-10 22-16,-2-14-1 15,-4-7-20-15,-13-9-60 16,-2-6-8-16,-9-3-3 16,-11 1 4-16,-11 10-2 0,-1 3-15 15,-15 8-35 1,-3 15-38-16,-17 18-52 16,-4 18-35-16,-18 23-114 15,-12 6-51-15,-4 16 134 16</inkml:trace>
  <inkml:trace contextRef="#ctx0" brushRef="#br0" timeOffset="41996.14">14379 10849 512 0,'5'0'120'0,"1"0"124"0,-1-3-30 0,1-5-31 0,2 3-9 15,-13-8-7-15,8 7-11 0,-9 0-26 0,-5-2-21 0,-3 13-45 0,-15-5-16 16,-17 3-31-16,1 2-7 0,-6 4-10 16,6 5-4-16,13 8-6 15,8 5-3-15,15 5-1 16,10 1 1-16,18-8 4 15,13 0 3-15,10-14 5 0,-1-8 1 16,1-6 9 0,-5-9 8-16,-7-9 18 15,2-4 10 1,-13-2 14-16,0-1-1 0,-11 1-12 16,0 2-7-16,-7 4-15 15,-1 9-7-15,0 12-7 16,2 11-5-16,-4 19-7 15,1 12-1-15,2 18-2 16,2 8 1-16,5 8-12 16,3-6-6-16,-6-3-15 15,3-6-4-15,-8-2-11 0,-6-7-10 16,-9-7-60 0,-2 1-56-16,-11-10-146 15,-4-7 168-15</inkml:trace>
  <inkml:trace contextRef="#ctx0" brushRef="#br0" timeOffset="42502.27">14593 10926 934 0,'30'2'147'0,"-8"6"120"0,0 4-41 0,-12 2-75 0,-5 5-30 0,-4 5-40 0,1 1-23 16,3-1-33-16,-4-1-10 0,1-4-9 0,-1-1-1 0,-1-9-1 16,0-6 1-16,0-3 4 0,-3-4-1 15,-2-6 2-15,4-9 1 16,6-6 5-16,2-5 5 0,16-8 20 15,2 0 6-15,6 2 3 16,7 8-7 0,0 9-16-1,-2 9-13-15,-7 7-9 16,-6 8-2-16,-8 7-3 0,-6 4 1 16,-6 13 0-16,-3 2 1 15,7 4-1-15,-4 3-2 16,9-7-1-16,4-4 1 15,6-11 0-15,3-7 2 16,2-9 3-16,-2-8 8 16,-1-6 23-16,-8-2 9 15,-7-2 15-15,-7 2-5 0,-13 0-21 16,-5 2-11-16,-11-7-47 16,-6 2-36-16,2-4-93 0,-2 1-66 15,14 1 116-15</inkml:trace>
  <inkml:trace contextRef="#ctx0" brushRef="#br0" timeOffset="43266.32">15273 10863 1089 0,'11'20'151'0,"-1"1"104"0,-7 6-105 0,-3 3-41 0,0-3-48 0,2-1-11 0,10-2-23 0,4-8-10 15,11-7-11-15,6-6-2 16,5-4 14-16,-4-5 12 16,-4-7 26-16,-3 3 12 0,-5-7 16 15,-7 0 2 1,-6 3-17-16,-6-1-11 0,-1 9-28 16,2 4-17-16,4 10-12 15,2 7-2-15,6 3-6 16,6 3 3-16,8-8 1 15,0-7 2 1,15-11 1-16,-2-6 3 0,3-6 6 0,-5 1 5 16,-14-3 1-1,-12 2 3-15,-15-2 2 16,-3 1-4 0,-9-5-4-16,-6-4-5 0,-5-6-36 15,-4 1-25 1,5 4-55-16,7 3-54 15,15 12-103-15,5 1-21 0,17-1 41 16,5 7 57-16,8 2 161 0,-4 4 83 16,-1 13 95-16,-3 8 37 15,-10 5 22 1,-2 4-28-16,-4 3-70 0,-7-6-34 16,4-2-46-16,5-6-11 15,1-1-8-15,7-2-3 16,1-4-7-16,8 1-1 15,3-1-3-15,-2 1-27 0,9-5 1 16,-10 0 2-16,-8-4 4 16,3-4 28-16,-14-4 5 31,2-6 4-31,3-5 12 0,-2-3 3 16,-2-2 11-16,1 4-1 15,-4 6-16-15,-1 10-3 0,2 11-17 16,-2 7-3-16,-4 5-2 15,4 3-2 1,8 2 1-16,1 4-1 16,10 9-9-16,3 0 1 15,-3 15 0-15,0 0 2 0,-13-6 12 16,-6-1 1-16,-19-8-4 16,-11-3-27-16,-18-5-90 15,-1-2-57-15,-8-10-219 16,-3-4 215-16</inkml:trace>
  <inkml:trace contextRef="#ctx0" brushRef="#br0" timeOffset="43901.77">17649 10620 1161 0,'-8'8'178'0,"-11"-3"230"0,-23 7-312 0,-18 4-6 0,-16 13-59 0,-1 0-17 0,9 12-16 16,14 0-3-16,24-4-5 15,16-4-2 1,28-5 1-16,16-1 6 0,22 1 17 16,13 6 12-1,11-6 21-15,-4 0 1 0,-12-1-4 0,-14-2-3 16,-33-1-5 0,-13-2-3-16,-35 3-11 15,-12 1-15 1,-23 0-61-16,-9 0-55 15,-1-9-205-15,12-6 185 0</inkml:trace>
  <inkml:trace contextRef="#ctx0" brushRef="#br0" timeOffset="44116.36">17621 10284 1016 0,'27'-16'230'0,"-4"4"273"16,-5 13-293-16,-4 10-23 0,-3 26-66 0,9 7-24 0,-5 27-39 0,2 8-10 0,0 12-25 31,-4 2-9-31,-7 3-7 0,4-4-30 16,-6-10-116-16,3-3-87 15,1-19 104-15</inkml:trace>
  <inkml:trace contextRef="#ctx0" brushRef="#br0" timeOffset="44549.03">17753 10756 1206 0,'3'-8'144'0,"2"6"129"0,6 2-173 0,3 0-13 0,13 5-50 16,9 0-11-16,13 1-15 15,7 7-5-15,16-1-6 0,7 1 0 16,2 4 0 0,-3-7 0-16,-13 2 3 0,-19 1 3 0,-18-4 36 31,-12 1 21-31,-16-10 31 16,-2 1 3-16,-20-8-30 15,-4-1-22-15,-16-2-36 0,1 7-9 16,-4 5-19-1,4 10-9-15,14 4-11 16,13 5-1-16,18-6 9 16,15-2 9-16,10-7 15 15,7 1 6-15,-4-7 16 16,1-2 13-16,-10-4 17 0,-5 1 7 16,-7 2 2-16,-11 3-8 0,1 0-17 15,4 3-9-15,-6 10-18 16,-3-1-5-16,4 9-31 15,2-2-31-15,11-7-92 16,5-7-80-16,5-11 125 16</inkml:trace>
  <inkml:trace contextRef="#ctx0" brushRef="#br0" timeOffset="44765.8">18968 10603 1318 0,'-3'-2'196'16,"-19"2"145"-16,-8 11-112 0,-22 5-126 0,-8 9-49 0,5 12-41 0,2-3-7 0,20 10-9 15,8 5-5-15,24-6-5 0,7 1-2 16,22-9 15 0,5-2-89-16,19-17-12 0,8-12-19 15,3-10-67-15,2-18 43 16,-5-12-170-16,-5-5 180 15</inkml:trace>
  <inkml:trace contextRef="#ctx0" brushRef="#br0" timeOffset="44967.82">19261 10390 713 0,'-1'-66'177'0,"-1"9"202"0,-1 5-71 0,2 23-78 0,-1 14-36 0,0 26-80 0,2 17-16 16,-1 30-34-16,-6 12-12 15,1 15-18-15,-3 5-11 0,-4 1-16 16,2-2-5 0,-2-6-8-16,-2-9-13 15,5-14-111-15,4-14-56 0,7-21-392 16,14-17 332-16</inkml:trace>
  <inkml:trace contextRef="#ctx0" brushRef="#br0" timeOffset="45166.21">19672 10537 1145 0,'-19'31'130'0,"-19"-3"113"15,-16 1-42-15,-3 7-50 0,-15-6-36 0,20 13-60 0,12 2-19 0,20-4-30 0,15 2-5 16,30-8-9-16,13-2-5 15,22-10-47-15,5-4-37 0,4-17-175 16,7-4 151 0</inkml:trace>
  <inkml:trace contextRef="#ctx0" brushRef="#br0" timeOffset="51846.34">11367 13689 588 0,'-1'0'170'0,"-6"5"125"15,-2-1-60-15,1 6-42 0,-6 3-55 0,3-1-19 0,1 2-38 0,2 5-17 0,5 7-30 16,3 3-15-16,3 6-15 0,5 8-1 0,0-1-1 16,-2 6 0-16,4-4 0 15,-7 2 0-15,-5-7 2 16,-5-1 0-16,-11 1 3 15,-5-3 1-15,-6-1 1 16,1 0-1-16,-7-10-1 16,5-4-2-16,0-15-17 15,3-6-31-15,7-16-102 16,-2-9-112-16,6-16 135 0</inkml:trace>
  <inkml:trace contextRef="#ctx0" brushRef="#br0" timeOffset="52012.6">11077 13363 1085 0,'16'0'146'0,"1"0"141"0,-9 1-183 0,0-1-25 0,-7-3-51 16,1-5-35-16,4-9-379 0,8-10 278 15</inkml:trace>
  <inkml:trace contextRef="#ctx0" brushRef="#br0" timeOffset="52390.29">11604 13522 1005 0,'1'28'121'0,"1"1"82"0,6 10-119 0,-5 7-21 0,10 3-51 0,-1 1-6 0,4-1-3 0,3 0-1 0,-6-10 3 0,-2-4 2 0,-8-11 16 0,-3-7 13 16,-8-9 24-1,0-8 11-15,-9-10 1 0,4-7-5 0,-3-11-15 16,0-4-7-16,7-10-5 16,3 1 0-1,12-2 7-15,15 2 2 0,4 3-9 16,3 7-8-16,1 7-20 16,-3 5-8-16,7 10-36 31,-3 4-67-31,4 5 60 0</inkml:trace>
  <inkml:trace contextRef="#ctx0" brushRef="#br0" timeOffset="53519.87">13282 13564 605 0,'-3'4'134'0,"-3"0"139"16,3 1-33-16,3-3-48 0,-3-2-19 0,-5 1-33 0,-2 4-17 0,-6 1-39 0,-7 2-15 16,-9 9-31-16,-4-2-12 15,0 8-13-15,7 3-6 16,12 0-7-16,1 0-1 0,11-6-2 16,5 1 1-16,10-4 3 31,4 0 3-31,13-4 7 0,4 0 4 15,10-4 4-15,2 4 0 16,-8-1 1-16,-5 1 3 16,-16 4 8-16,-5-1-2 15,-15 9-1-15,-7 0-6 16,-12 4-12 0,-6 1-6-16,-10-3-39 0,-5-5-21 15,10-8-52-15,6-6-33 0,6-15-117 16,5-5-120-1,3-34 210-15</inkml:trace>
  <inkml:trace contextRef="#ctx0" brushRef="#br0" timeOffset="53728.74">13175 13085 1402 0,'5'14'147'0,"-4"15"111"0,-2 1-38 0,-12 18-77 0,-1 8-40 0,0 11-64 0,4 6-24 0,10 14-15 15,3 3-1-15,12 12-3 0,5 5-34 16,2 5-152 0,5 2-182-16,1-13 194 15</inkml:trace>
  <inkml:trace contextRef="#ctx0" brushRef="#br0" timeOffset="54203.18">13639 13624 1015 0,'0'19'153'0,"0"6"158"0,0 9-206 0,3 10-13 0,5 8-61 0,3 6-15 0,0-1-16 0,0 0 0 0,-1-12-2 0,-4-11 1 16,0-11 2-16,-1-10 5 16,-7-5 18-16,-1-10 28 15,-9-15 26 1,-3-4 11-16,-4-23 7 0,4-2-17 16,5-4-14-1,5-7-8-15,9 5-19 0,7 6-8 16,9 10-16-1,-1 6-4-15,13 6-10 16,1 9-4-16,14 2-61 16,5 2-51-16,2 11-161 15,7 0 142-15</inkml:trace>
  <inkml:trace contextRef="#ctx0" brushRef="#br0" timeOffset="54628.91">14298 13891 997 0,'3'-3'173'0,"4"-8"167"0,-7-4-58 0,-11 1-66 0,1-5-31 0,-4 5-50 0,-11 2-21 0,1 7-55 15,-6 5-23-15,-9 14-42 16,4 10-19-16,11 14-18 15,7 3-1-15,20 0 10 16,15-5 7 0,4-11 16-16,4-1 4 0,8-16 6 15,-11-4 1-15,2-4 2 16,-6-11 4-16,-1-5 12 16,-4-7 4-16,-1-9 10 15,-6-1 3-15,5-5 4 16,-8 4-1-16,-1 10-1 15,1 7 1-15,2 15-9 16,3 7-6-16,4 23-11 16,1 10-7-16,4 19-5 0,-3 0-1 0,7 1 2 31,4 0-24-31,7-12-5 16,6-8-38-16,10-19-40 0,3-13-12 0,2-31-93 15,4 6-54-15,-15-35 144 31</inkml:trace>
  <inkml:trace contextRef="#ctx0" brushRef="#br0" timeOffset="58038.74">14376 9824 518 0,'-2'3'133'0,"-1"2"112"0,-2-2-58 15,4-2-29-15,-1 6-26 0,0-7-8 0,-1 0-17 0,3 0-6 0,-1 6-16 16,1 8-12-16,0 5-20 15,1 2-9-15,1 9-17 16,1 3-3 0,3 11-7-16,-6-3-5 15,0 3-6-15,-4 2-3 16,-1-1-3-16,3 9-3 16,-10-7 4-16,-1-1 1 15,-9-5-3-15,-5-6-8 0,-1-10-39 16,-4-8-34-16,-7-9-115 15,1-6-92-15,0-15 157 16</inkml:trace>
  <inkml:trace contextRef="#ctx0" brushRef="#br0" timeOffset="58260.43">13951 9639 1138 0,'0'-8'119'0,"2"-3"106"0,6-3-44 0,0-3-38 0,1-4-35 0,4 5-58 16,-2 4-24-16,-3 9-21 0,-4 3-5 16,-4 8-94-16,-1 1-93 0,-1 4 104 15</inkml:trace>
  <inkml:trace contextRef="#ctx0" brushRef="#br0" timeOffset="58888.2">14844 9909 901 0,'-8'5'178'0,"4"1"192"16,-9-9-207-16,-6-2-4 0,3-4-51 0,-6-6-14 0,-3 0-25 0,-2-3-15 0,0 6-28 0,0 1-11 15,5 15-18 1,3 11-4-16,-1 16-26 0,3 7-17 15,1 9-34-15,3 1-2 0,7-1 24 32,4-8 19-32,12-13 39 15,2-9 4-15,6-11 19 16,5-6 16-16,-1-9 34 0,1-5 15 16,-3-10 10-1,2 2 0-15,-8 1-1 16,-1-2-4-16,-7 4-15 15,4 4-10-15,-10 14-24 0,1-1-9 16,-1 20-14-16,0 4-6 0,3 14-10 16,4 2-1-16,4 1-4 15,3 1 0 1,5-6-15-16,1-5-62 0,6-10-23 16,-3-5-28-16,-2-14-57 15,3-8 2-15,-1-14-175 16,-1-3 201-16</inkml:trace>
  <inkml:trace contextRef="#ctx0" brushRef="#br0" timeOffset="59117.91">15090 9688 704 0,'-1'-30'181'0,"-6"11"166"0,4 8-58 0,-5 14-83 0,4 5-41 0,-4 8-34 0,3 8-4 0,2 9-31 15,3 9-11-15,-2 12-32 16,2 6-23-16,-3 6-17 0,2 5-8 16,7-6-7-16,0-4-1 15,13-13-42-15,-2-6-3 16,10-15-52-16,0-7-7 16,3-15-26-16,0-6-44 15,-2-12 116-15</inkml:trace>
  <inkml:trace contextRef="#ctx0" brushRef="#br0" timeOffset="59742.8">15777 9877 1065 0,'0'7'137'0,"6"-3"114"0,-3 1-31 0,0 0-53 0,3 4-28 0,-4 5-50 0,0 7-19 32,-2 14-40-32,0 12-15 15,0 19-22-15,0 10-34 16,0 6-130-16,0 2-177 16,8-15 188-16</inkml:trace>
  <inkml:trace contextRef="#ctx0" brushRef="#br0" timeOffset="60008.69">15877 10018 1266 0,'8'-44'162'0,"0"-1"83"16,8 9-40-16,1-2-25 0,1 13-50 0,4 1-21 0,2 10-45 0,-7 6-20 15,0 10-29-15,-4 9-7 16,-8 11-1-16,-1 5-2 16,-4 4-2-1,-4 2-6-15,-11 4-22 16,-8-1-14-16,-4 0-39 16,-3 2-24-16,-2-8-60 15,6-13-31-15,2-7-114 16,8-10-54-16,5-24 199 0</inkml:trace>
  <inkml:trace contextRef="#ctx0" brushRef="#br0" timeOffset="60536.4">16310 9783 1041 0,'6'36'116'0,"2"2"72"0,-18-7-67 0,7 10-23 0,-8-9-45 16,0 6-16 0,10-10-25-16,-4-4-10 15,3-8-12-15,-6-4-8 0,13-2-5 16,0-10 4 0,-2-3 28-16,10-13 33 0,-12-10 45 15,2 0 13-15,5-12 4 16,-3-3-14-16,16 6-25 15,-6-7-10-15,9 7-15 16,-3 5-7-16,-4 3-14 16,7 13-5-16,-6 12-9 15,6 5-4-15,-5 15-1 16,-2 5 0-16,-7 11 3 16,-9 3 0-16,-7 4-3 15,-2 4-8-15,-4-1-5 0,1 0-3 16,3-8 0-16,6-6 5 15,10-17 4-15,6-8 1 0,4-18 15 16,4-8 11-16,4-5 16 31,0-4 12-31,-4-2 9 16,-6 1-1-16,-12-1-7 0,-4 5-6 16,-14 5-18-1,-5 3-4-15,-6 0-7 16,-2-1-14-16,5 6-43 0,2 3-31 15,10 7-107-15,5 6-70 16,15 4 138-16</inkml:trace>
  <inkml:trace contextRef="#ctx0" brushRef="#br0" timeOffset="60808.58">17070 9825 1095 0,'6'-4'150'0,"-10"-4"164"0,1 1-42 0,-7 7-47 0,-6 5-31 16,2 8-89-16,-10 10-36 0,-2 10-39 31,-3 7-19-31,-1 4-9 16,3 3-4-16,12-6-8 15,8-4-1-15,17-11-4 0,7-2 0 16,13-16 1-16,6 0 1 15,-1-10-17-15,0-6-21 16,-2-6-87-16,-9-5-86 16,4-4 121-16</inkml:trace>
  <inkml:trace contextRef="#ctx0" brushRef="#br0" timeOffset="61021.06">17359 9701 1056 0,'-10'9'228'0,"-2"2"261"0,2 5-294 0,6 3-12 0,2 8-66 0,2 12-25 16,0-1-43-16,0 5-19 0,-3 2-33 15,1-2-31-15,-1 7-79 16,2-4-64-16,-3-5 82 15</inkml:trace>
  <inkml:trace contextRef="#ctx0" brushRef="#br0" timeOffset="61492.06">17299 9844 1318 0,'-3'-25'203'0,"-4"0"149"0,17 3-144 0,3 0-15 0,13 1-68 0,11-3-16 0,4 9-29 16,11-3-16-16,-3 12-30 31,-5-2-13-31,-11 10-8 0,-14 4-1 16,-11 5-1-16,-8 3 0 15,-10 4-10-15,-9 4-6 16,-17 4-20-16,-2 3-8 0,-4-2 3 15,-1-1 4-15,18-5 14 16,4-5 4-16,20-5 2 16,5-2 1-16,20-4 6 15,3 3 6-15,12 0 6 16,7-2 1-16,0 5 0 16,1-6-3-16,-7 4-1 15,-6 1-1-15,-13-4-2 16,-1 4 1-16,-17 1 3 15,-1 3 3-15,-15 6-3 16,-5 4-3-16,-20 3-8 16,-7 0-4-16,-7-4-9 15,-3-2-3-15,-6-10-15 16,4-10-11-16,-1-7-39 16,1-2-22-16,9-6-48 15,7-2-68-15,16 8 131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8:39:18.0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5893 12397 354 0,'-2'2'80'0,"2"-2"73"0,13-13-55 0,12-9-56 0,5-3-10 0,5 6 26 16,1-1 20-16,-6 15 32 0,-6 5 10 0,-8 6-18 15,-5 13-17-15,-3 2-30 16,-5 1-11-16,-3 0-13 0,3-8-5 16,6-8-6-1,4 1-3-15,4-7 7 16,5-2 7-16,10 2 5 15,3 5 0-15,6 7-5 16,4 6-4-16,6 4-3 16,4 1-4-16,24 1-10 15,12-5 0-15,25 0 9 16,-3-8 6-16,7-3 14 16,3 1 6-16,21 2-5 15,13 2-3-15,17 3-12 16,17-2-6-16,12-5-12 0,6 1-4 15,37-16-5 1,-3-5-2-16,23-15 1 0,21-4 1 16,-1-6 2-16,25-2 2 15,-2 5 0-15,0-2 1 16,-1 12 0-16,-18 1 9 0,-3 7-111 16,-19 8 77-16</inkml:trace>
  <inkml:trace contextRef="#ctx0" brushRef="#br0" timeOffset="3298.53">2629 7129 794 0,'-17'0'107'0,"4"0"84"0,5 6-71 0,-6 0-16 0,-10 13 1 0,-7 0 6 0,-9 11-5 0,-2 13-11 0,1 9-38 0,-5 1-12 0,14 2-34 0,1-9-8 15,17-17-3 1,9-6-6-16,8-16-1 0,10-1 2 0,9-6 8 16,1 0 8-16,7 0 10 15,-1 1 1-15,9 7-7 16,6-3-4 0,8 0-6-16,3-1-2 15,8-2 0 1,-6 1-1-16,3 2-2 15,-3 0-12-15,7-2 32 0,7 0 6 16,19-1 2 0,13 1 24-16,14-2-31 0,9-1-5 15,-6 5 0-15,3-3-10 16,9-2-3-16,10-2-1 0,13-4-2 16,4-5 1-1,11-2-1-15,7 0 0 16,6 1 14-16,10 4 3 15,7 8 7-15,-3 2 1 0,18 9-13 16,10 3-3-16,-7 0-6 16,1-1-1-16,18-1 0 15,-16 1 0-15,-5-2 0 16,13 1 15-16,-19-1 26 16,-5 1 11-16,4-1 7 15,-8 0-8-15,-31-7-24 16,-6 1-9-16,-38-5-343 15,-25-19 238-15</inkml:trace>
  <inkml:trace contextRef="#ctx0" brushRef="#br0" timeOffset="13890.24">15889 8723 389 0,'-10'-8'87'0,"2"2"90"0,-4 1-47 0,-1 5-27 0,-1 2-5 0,-2 7 21 0,3-6 9 0,7 2-10 16,4-2-11-16,-2-1-39 0,12-2-13 0,6-7 0 15,6 1 9-15,6-5 15 16,0-2 0-16,8 4 0 16,5 6-8-16,10 6-16 15,9 6-12-15,18 9-18 16,1 2-10-16,8 2 4 15,4-3 6 1,13 3 27-16,20-9 16 0,21 0 1 0,9-2-5 16,7 1-25-16,7 4-13 15,-1 0-12 1,-2 4-3-16,-19-7-7 16,-17-8 7-16,-23-9-69 15,-1-8-49-15,-16-20 61 16</inkml:trace>
  <inkml:trace contextRef="#ctx0" brushRef="#br0" timeOffset="31149.3">9499 9704 424 0,'7'-3'152'0,"-3"-5"116"0,4-2-73 0,-3 2-49 0,-2-1-78 0,3 0-23 0,-6 5 3 0,2 6 10 0,-2 9 28 0,2 6 16 0,-2 9-8 0,7-4-7 0,3-10-12 0,9-9-2 0,14-20 19 15,8-8 15-15,33-11-5 16,19-2-9-16,27 1-45 0,9 1-21 0,-16 5-17 16,-13 4 0-16,-21 6-80 15,-12 9-61 1,-17 5 73-1</inkml:trace>
  <inkml:trace contextRef="#ctx0" brushRef="#br0" timeOffset="52177.12">1949 12568 376 0,'-22'25'104'0,"-2"2"119"0,7 0-23 0,-2-1-22 0,2 1-13 16,4-5-24-16,-3 2-12 0,5-7-25 0,-1-3-16 0,4-6-29 0,0-6-12 0,-2-5-16 0,-2-8-3 15,-4 6-4-15,-5-4-2 0,-7 12-5 0,-10 6-6 16,-9 16-4 0,-10 7-2-16,-9 15-4 15,-5 8-1-15,4 9-4 0,3 5-1 16,21 0-1-16,10 5 0 15,20-1-1-15,12 3 2 16,13-9 0 0,4-7 0-16,17-8 0 0,10-7-1 15,6-3 8-15,-5-1 4 16,13 5 4 0,-15 0 2-16,18-1-7 15,-1-2-2-15,2-16-3 16,7-8 0-16,8-15 9 0,11-8-48 15,12-12-275 1,5-14 221-16</inkml:trace>
  <inkml:trace contextRef="#ctx0" brushRef="#br0" timeOffset="53227.67">19878 14093 750 0,'-4'-8'92'0,"5"-19"41"0,-1-3-19 15,-5 3-8-15,-1 8-21 0,-5 8-4 0,-2 10 4 0,-1 5 1 0,0 3-9 0,1-1-5 0,12-4-24 0,-4-1-10 0,18-13-7 0,9 2-2 0,8 1 5 0,3 6 13 16,9 9-12-16,6 2-2 0,4 9-5 16,5-1-14-16,-7 3-1 15,-7 0 1-15,-15 0-3 16,-9 1 1-16,-21 5-2 15,4-1-2-15,-11 3-3 0,-9-2-2 16,15 2-4 0,-10 6-2-16,17 2-1 0,8 3 1 15,10 3 1-15,4 3 2 16,-3-3 1 0,1 1 2-16,-7-2-2 15,-9-2 16-15,-8-2 19 16,-17 0 8-16,-24 2 10 0,-11 1-9 15,-30 1-11 1,-11 2-4-16,-12-5-8 16,-2-6-5-16,-24-7-34 0,-19-5-28 15,-12-13-95-15,-8-3-64 16,-34-19 106-16</inkml:trace>
  <inkml:trace contextRef="#ctx0" brushRef="#br0" timeOffset="122583.82">15538 16887 762 0,'-1'-6'105'0,"-7"1"96"0,8 5-29 0,0 0-41 0,-3 0-4 0,1 6-13 0,-6 1-5 0,3 1-7 0,-2 3-9 0,-4 6-16 16,0 2-7-16,3 9-17 0,-2 5-8 16,9 5-7-1,1 6-11-15,1 5-9 0,2 5 2 0,-4 4 4 32,-4 4 11-32,-9-1 4 0,-8 1-3 0,-11-1-9 15,-2 1-6-15,-8-15-10 16,1-3-5-16,4-17-29 15,-5-10-27 1,-3-18-68-16,5-16-47 16,0-31-172-1,4-20 190-15</inkml:trace>
  <inkml:trace contextRef="#ctx0" brushRef="#br0" timeOffset="122762.85">15243 16367 2017 0,'-6'49'110'0,"8"-2"70"0,7-23-178 0,4-4-56 0,-4-12-249 0,-3-8 190 0</inkml:trace>
  <inkml:trace contextRef="#ctx0" brushRef="#br0" timeOffset="123183.53">15926 16953 713 0,'26'5'55'16,"-4"-2"41"-16,-5-3 57 0,-4-3 46 0,-13 0 52 16,-3 1-2-16,-8-2-50 15,-5 4-40-15,0 4-80 16,5 9-34-16,3 12-46 16,3 5-19-16,8 21-29 15,2 2-3-15,8 9 9 16,-1-2 16-16,-1-14 31 15,1-7 18 1,-12-15 18-16,0-5 3 0,-12-16-2 16,-3-13-13-16,-1-20-23 15,-3-14-5-15,5-19-4 16,6-6 1-16,11-9 0 16,7 4 2-16,19 2 1 15,11-1 1-15,21 8 1 16,9-2 1-16,12 8-3 15,2 9-11-15,-6 14-100 16,-8 6-102-16,-9 15 115 0</inkml:trace>
  <inkml:trace contextRef="#ctx0" brushRef="#br0" timeOffset="123712.48">17996 17108 1406 0,'5'-11'146'0,"-3"-11"87"0,-2-7-80 0,-12-7-78 0,-8 3-36 0,-13 5-20 0,-10 9-3 0,-6 19 3 0,-4 11 5 15,4 25 11-15,1 7 2 0,3 10-3 16,12 7-8-16,9-3-14 15,11 1-2-15,15-2 12 0,9-1 14 16,14-3 31 0,-1-3 13-16,15-7 1 15,-1-7-11-15,0-4-31 16,-3-4-13-16,-10-8-15 16,-5 0 0-16,-10-8 0 0,-7-5-1 15,-12 4-34-15,-12-1-28 16,-20 1-55-16,-3 4-17 0,-19-1 7 15,3 2 7-15,0-8-2 16,0-4-22-16,11-8-116 16,8-9-80-16,14-16 181 15</inkml:trace>
  <inkml:trace contextRef="#ctx0" brushRef="#br0" timeOffset="123929.12">17741 16791 791 0,'30'-30'198'0,"-8"3"156"0,-3 21-77 0,-5 8-33 0,-5 13-65 0,2 4-22 0,-6 10-43 16,3 4-15-16,-2 11-29 0,2 5-15 16,2 12-30-16,1 7-10 15,-2 11-15 1,-4 3-17-16,-5-3-69 15,0 3-66-15,-3-5-187 16,3 0-146-16,6-3 262 16</inkml:trace>
  <inkml:trace contextRef="#ctx0" brushRef="#br0" timeOffset="124279.01">18428 17182 371 0,'19'22'141'0,"0"14"158"0,-4 17-9 16,-8 17-47-16,-7 3-25 0,-4 4-47 0,1-1-25 0,-7-15-45 16,7-7-15-16,-5-18-16 15,0-9-10-15,3-17-12 16,-1-10-9-16,-3-22-18 15,1-12-8-15,-10-27-6 16,7-12-2-16,8-15-4 0,5-3-1 16,20 2-2-16,3 6 1 15,5 10-1 1,6 10-1-16,5 11 0 0,7 9-25 16,4 15-71-1,8 0-46-15,3 12-156 16,1 3-112-16,7 9 233 0</inkml:trace>
  <inkml:trace contextRef="#ctx0" brushRef="#br0" timeOffset="124664.86">19351 17083 1476 0,'4'17'140'0,"-1"2"100"0,-5-6-69 0,-12-5-73 0,-3-2-18 0,-10-6-21 0,-6-6-9 15,-2-6-13-15,-1 5-8 0,-9 0-16 16,6 10-8-16,0 18-40 16,-4 14-41-16,10 17-70 15,1 8-18-15,16 4 26 16,15-10 39-16,12-10 81 16,14-11 42-16,11-19 45 15,5-4 16-15,5-21 5 16,-3-5-8-16,-1-17-18 15,-2-8-7-15,-5-10-6 16,-1-1-6-16,-7 2-14 16,-2 7-4-16,-3 21-8 15,-3 13-1-15,3 32-6 16,5 22-2-16,11 35-8 16,5 12-3-16,9 8-5 15,5-3-1-15,12-12-5 16,7-17-18-16,22-29-38 0,7-20-38 15,14-57 51-15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8:41:27.8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21667 3962 506 0,'-4'6'28'0,"-8"-1"31"0,6 1 22 0,-6-1 41 0,-6 0 61 0,6-1 19 0,2-4-42 16,1 0-33-16,9 0-55 15,-2 0-22-15,2-1-24 16,-5-10-5-16,13 1 5 16,6 1 6-16,13-7 8 15,10 2 1 1,13-7-10-16,4 4-7 0,20 0-12 16,9-1-1-16,18 6-1 15,11 2 2-15,4 2 6 16,-8 4-1-16,-7 4 0 15,-4 0-3-15,-14 3-5 16,2 6-2-16,-15-1 0 16,-2 5 1-16,-27-1 2 15,-10 7-1-15,-13 2-2 16,-15 6-2-16,-13 7 0 0,-6 9-1 16,-9 14-1-16,3 9 0 0,8 21-4 31,3 4-1-31,8 12-2 0,4 9-1 0,12 14 0 15,7 13 1-15,7 17-1 16,0 8 1 0,5 12 3-16,-2 9 0 0,-4 6 1 15,-5 4 1-15,-2 6-1 16,-5 0 0 0,2 4-1-16,-2 0-1 15,7 2-6-15,-6-10-4 16,9-9-23-16,1-10-8 15,0-19 1-15,2-1 4 0,-3-19 21 16,0-8 8-16,-9-24 6 16,0-14 1-16,-12-21 5 15,-5-12 4-15,-9-23 2 16,-3-9-3-16,-2-11 1 16,-9-6 0-16,-11-7 3 15,-9-6 1 1,-29-11-6-16,-19-1-4 0,-36-9-6 15,-16-4 0-15,-16-5 3 16,-16 1 4-16,-20-1 8 16,-3 4-1-16,-32 2-2 0,0 3-31 15,-21-2 16-15</inkml:trace>
  <inkml:trace contextRef="#ctx0" brushRef="#br0" timeOffset="2898.4">17076 5370 472 0,'4'0'40'0,"-1"0"37"0,8 2-56 0,-2-2-18 0,-1 0 10 0,3-5 54 0,2 2 24 0,1-2 39 16,3 4 3-1,-2 2-40-15,0 5-17 0,11 2-21 16,5 2-2-16,26-1 23 16,12-1 18-16,26-2 17 0,12 6 4 15,21-1-15 1,5 1-18-16,26 1-29 16,0-1-10-16,12-4-18 15,4 0-2-15,0-6-7 16,-3 1-1-16,-14-3-3 15,-7 0-2-15,-25 0-1 16,-11 3-4-16,-28 3-4 16,-19 1-2-16,-43-1-44 15,-18 0-36-15,-53-1-116 16,-31 1-191-16,-59-6 227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8:41:54.0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2503 2904 740 0,'14'1'68'0,"8"4"27"0,-2 0-20 0,6-2-60 0,-1 2 5 0,-3-2 21 0,6 0 6 0,7-3 12 15,0 0-7-15,9-8-20 0,3-5-5 0,7 1-14 0,8 1-6 16,7 3-6-16,10 3-1 16,15 10-1-16,9-2 0 15,4 10 16 1,4 1 5-16,-1-2 4 15,8 3 2-15,21-7-16 16,10-4 0-16,5-5-3 16,2-4 0-16,13-6-3 15,6 0-3-15,7 3-1 16,5 0 0-16,3 3 2 16,-1 2 0-16,4 2 0 0,10-1 1 15,-10 1 0 1,2-4 1-16,18-2-2 0,-6 4 0 15,-4-8 1-15,9 0-2 16,-2-1 4-16,-9-3 8 16,14 3 11-16,0-4 26 0,-12 0 4 15,-1-1-5-15,9 1-12 32,-7 2-27-32,-5-3-9 0,9 1 0 0,-8-1-1 15,-3 2 0 1,21-4 0-16,-2 4 0 0,0 2 0 15,15 4 0-15,-2 7 1 16,-9 2 1-16,8 9 0 16,-6 4 0-1,-4 0 0-15,1-1 0 0,10-5 0 16,-10-3 1 0,24-4-1-16,1-4 1 0,-10 2 17 15,20 2 2-15,-10 9 3 16,4 7-2-16,20 11-17 15,-12 5-3-15,25 1-2 16,3 0 0-16,4-5 0 16,9-4-1-16,-10-12 0 0,19-2-3 15,-12-15-8-15,2 0-25 16,-9-2-123-16,-14 0-208 16,3-7 209-1</inkml:trace>
  <inkml:trace contextRef="#ctx0" brushRef="#br0" timeOffset="8751.64">15392 3252 747 0,'4'3'137'0,"-1"4"139"0,-3-6-100 0,0 2 1 0,-7 4-24 0,0 1-17 16,-4 9-38-16,3 5-18 0,5 14-39 0,2 13-14 0,1 19-22 15,4 9-4-15,6 15-3 0,1 2-1 16,6 1-4 0,2-8-4-16,5-16-32 15,3-13-24-15,-2-26-83 0,2-12-69 16,-2-25 121 0</inkml:trace>
  <inkml:trace contextRef="#ctx0" brushRef="#br0" timeOffset="9114.62">15709 3765 1353 0,'0'-5'114'0,"-2"-4"48"0,2-2 0 0,-3 3-84 0,-2 6-29 0,7 13-41 0,-5 8-6 16,3 13-4-16,-2 9 1 0,4 1 1 0,7-1 0 0,7-14 3 0,8-3 1 0,6-18 29 0,7-6 14 15,0-11 35 1,-1-6 12-16,-14-7 0 16,-8-3 0-16,-14-1-22 15,-4-5-11-15,-14-1-23 0,-9-2-15 0,-6 8-13 16,-1-4-5-16,0 9-5 15,8 5-4 1,8 10-12 0,6 5-8-16,4 10-64 0,3-1-39 0,7 5-147 31,2 0-154-31,17-9 246 0</inkml:trace>
  <inkml:trace contextRef="#ctx0" brushRef="#br0" timeOffset="9409.76">16356 3482 807 0,'7'-1'150'0,"-3"1"153"0,3 0-17 16,-8 0-60-16,-9 0-29 0,-4 0-59 0,-8 3-28 0,-9 7-47 0,-7 2-17 15,-10 15-32-15,4 9-12 16,6 15-9-16,4 4-3 16,19 10-2-16,9-2-1 0,27-11-2 31,12-8-2-31,14-16 8 16,8-7-107-16,-1-13-56 15,0-7-66-15,-2-12 73 16</inkml:trace>
  <inkml:trace contextRef="#ctx0" brushRef="#br0" timeOffset="9976.69">16680 3686 1058 0,'2'0'137'0,"0"0"101"0,-2 0 9 0,0-2-56 0,0-4-29 0,-2-2-47 0,-9-1-16 15,-9 2-36-15,-7 3-19 0,-3 7-34 0,-7 9-13 16,9 22-14 0,1 7-1-16,8 9 5 0,7-1 2 15,10-13 2 1,8-12 2-16,10-18 4 16,8-7 3-16,4-14 15 15,2-8 10-15,3-9 20 16,-3-1 10-16,-4 0 14 15,-1 1-4-15,-3 6-18 16,-5 5-13-16,-4 16-26 16,-4 1-7-16,1 16-7 15,-5 9-1-15,4 10 2 16,0 7 1-16,6-2 2 0,2 2-2 16,10-5 1-16,8-6 0 15,-4-8 0-15,4-11 4 16,-7-8 2-16,4-13 1 0,-4-9 2 15,-1-6 0-15,3-13-1 16,3-8 2-16,-6-9 1 16,-2-4 9-1,-8-10 15 1,-5 1 5-16,-6 1 6 0,-5 6-7 16,-7 24-9-16,1 13-4 0,-3 27-15 15,2 11-8-15,-5 29-12 16,2 12-3-16,5 25 1 15,4 4 4-15,13-4 3 16,3-1 0-16,20-12-46 16,2-4-6-16,16-20-91 15,7-10-104-15,15-23 161 16</inkml:trace>
  <inkml:trace contextRef="#ctx0" brushRef="#br0" timeOffset="13508.46">21363 5252 501 0,'-8'0'17'0,"-5"0"-2"0,2-2-7 0,-3 4 72 0,0 3 37 15,-8 6 47-15,1 0 17 0,1 0-58 16,-1 0-35-16,7-6-44 0,5 2-17 0,1-5 3 31,-2-2 12-31,10-2 17 0,0-5 2 0,10-6-17 32,10-1-13-32,12-4-18 15,13-1-3-15,12 5-2 16,8 2-4-16,11 8 0 0,1 0-1 15,-3 8 2-15,-6 4 1 16,-14 10-1 0,-13-3 0-16,-10 6 1 15,-6-1 1-15,-10 6 3 16,-4 1-1-16,-11 10 0 0,-7 9-2 0,-5 14-3 16,-1 13-1-16,0 18-3 15,6 7-1-15,-3 17-2 16,7 5 0-16,3 30-2 15,-2 7-4-15,2 17-10 16,-3-5 0-16,-3-13 4 16,-4-14 7-16,7-19 14 0,-1-13 1 15,-3-22 1 1,4-9-2-16,-6-14 1 16,2-8 2-16,-4-13 3 15,0-5 6-15,-1-7 9 16,-10-5 0-16,-4-4-2 15,-4 1-6-15,-20 4-13 16,-2 1-4-16,-19 2-4 16,-7 1-2-16,-5-1 3 0,-9-6 1 15,-24-4 7 1,-20-5-3-16,-36-18-26 0,-20-17 17 16</inkml:trace>
  <inkml:trace contextRef="#ctx0" brushRef="#br0" timeOffset="22085.95">4683 7586 259 0,'-2'3'62'0,"-2"2"65"0,2 1 19 15,0-4 4-15,4-2 24 0,7 0 0 0,7-2-35 0,5-1-11 16,6-2-24-16,4 0-16 16,12 4-22-16,9 1-10 0,12 0-21 15,7 0-8-15,24-2-14 16,12-2-7-16,12-1-5 16,4 2 0-16,-8-5 1 15,-13 0 1-15,-4 0 0 16,10 0 1-16,-3 2 0 15,-5-2 0-15,-20 5 1 16,-17 1 0-16,-26 2 2 16,-12 2 1-16,-22 4 8 15,-3 4 0-15,-25 4 2 0,-4 0-1 16,-21 0-8-16,-13 2 0 16,-27-7-3-16,-11 1 0 0,-8-2-3 15,-6-7 1 1,-10 1-2-16,-15-2 0 0,-10-3-1 15,2-4 0-15,9 1-2 32,11-3-4-32,14 7 0 15,10 2-1-15,27 0 1 0,22 10-1 16,34-1-6-16,21 8 0 16,38-1 2-16,19 3 2 15,33 0 7 1,12-5 1-16,20-6 0 0,9-6 0 15,33-17-65 1,3-7-252-16,2-23 207 0</inkml:trace>
  <inkml:trace contextRef="#ctx0" brushRef="#br0" timeOffset="26999.18">7560 7354 194 0,'-9'3'83'0,"3"4"63"0,-7-1 13 0,4 0-5 0,2-1-9 0,-2-4-5 0,6 1-18 16,-1-2-9-16,3 2-28 16,-1-2-16-1,1 1-21-15,9-1-4 0,4 0 12 16,6-1 8-16,8-3 15 16,8 1 2-16,14-3-10 15,12 1-3-15,34 1-22 16,18 4-11-16,25 6-16 15,3 6-12-15,-4 7-7 0,0 2-3 16,-2 3 3 0,0 1 0-16,-21-2 10 15,-16-2-35-15,-34 3-230 16,-14 2 183-16</inkml:trace>
  <inkml:trace contextRef="#ctx0" brushRef="#br0" timeOffset="40573.24">9982 7401 471 0,'32'0'105'0,"7"4"94"0,-1 2-28 0,1 6-64 0,-1 3-22 0,-3 5-21 16,0-1-10-16,-1 0 13 0,4-5 0 0,5-7 6 0,-1-3 17 0,-4-4 4 15,-8-1 3-15,-12-4-3 16,-15 0-16-16,-27 4-27 0,-9-1-16 0,-22 7-23 31,-4 6-6-31,-23 5-5 16,-6 4-3-16,-7-6-7 15,-3-1-4-15,26-5-2 16,12-2 1-16,38 0 4 16,11-1 4-1,31-2 5-15,15 0 6 16,23 2 16-16,17-2 7 0,11-3 8 15,-2 0-2-15,-10-3-8 16,-12-5-3-16,-20 5-8 16,-7-3-2-16,-21 4 12 0,-6 1-3 15,-24 2 0-15,-6 1 0 16,-25 4-17-16,-12 0-1 16,-13 1-4-16,-5-6-3 15,4-2-3-15,16-9-3 0,27-2-5 16,16-3-4-1,33-3-12 1,14-5-48-16,29-14 50 0</inkml:trace>
  <inkml:trace contextRef="#ctx0" brushRef="#br0" timeOffset="44336.79">3402 8824 376 0,'-27'30'113'0,"0"-2"120"0,2-1-80 0,6-2-40 0,10-6-18 0,1-5 1 0,3-1 5 0,5-4-9 0,5 1-7 15,7 1-33-15,1 0-20 0,11-3-24 0,1 3-6 0,8 3-3 32,2 0 0-32,10 5-1 0,-3-1 1 15,6-4-2 1,6 0 1-16,11-8-1 16,9-4 0-16,16-5 2 0,9-8 0 15,8-4 2-15,-1-2 3 16,-2 5 2-16,0-1 2 15,15 5-1-15,4-3-1 16,3 2 0-16,0 2 0 0,-7-4 0 16,0 3 0-16,11 4-4 15,-1-4 0-15,2 1-2 0,-8 1 0 16,-1 0 4 0,12-1 5-16,1 4 3 0,-2 0 1 15,-8 5-1 1,-18 1-5-16,10 6-2 0,4 2-2 15,-4 2-3 1,1 1 0-16,-14-1 0 16,0 1 0-16,8-1 1 15,5-1-1-15,3 1 0 0,0-1 0 16,-13 1-1 0,2 3 1-16,5 1 0 0,7 1 0 15,4-6 0-15,-4 5 0 16,-6-1 1-16,5 3-1 15,11-3 0-15,0-3 1 16,2-1-1-16,-4-2 0 16,-1-7 0-16,11 0-1 0,3-3 1 15,-2-5 0-15,4-1 5 16,-2-2 1-16,9-1 3 16,-1-4 1-16,6 3 2 15,-3-2 1-15,6-2-2 16,4-2 1-16,-9 0-5 15,-2 4 1-15,-15 2-3 16,7 5 1-16,-15-3-4 16,-11 5-27-16,-18-3 18 15</inkml:trace>
  <inkml:trace contextRef="#ctx0" brushRef="#br0" timeOffset="55966.48">2993 10772 1250 0,'0'1'88'0,"0"5"43"0,0-1-31 0,0 9-52 0,-1 7-1 0,-4-7 0 15,0 0-10-15,5-11-14 0,5-4-5 0,3-10-13 16,5 3-1-16,7-3-1 16,7 5-1-16,8 13 2 15,4 8 0-15,4 15 13 16,2 6 12-16,14 10 22 15,1-5 2-15,9-15-4 16,7-8-8-16,4-18-17 0,15-10-2 0,23-12-8 16,23-3-4-16,9 3-8 15,1 8-2-15,15 12-1 16,-2 7-1 0,11 17-1-16,3 6 0 0,7 13 1 15,4 3 0 1,5-1 0-16,8-5 1 15,8-10 1-15,0-4-1 16,14-11 0-16,0-2-2 0,-15-7-146 16,9-4 110-16</inkml:trace>
  <inkml:trace contextRef="#ctx0" brushRef="#br0" timeOffset="63336.59">8188 10721 199 0,'0'22'34'0,"-3"-5"34"0,-3-2-9 0,3-4 3 15,3-3 46-15,0-7 24 0,0-1 25 0,0 0 4 0,-2 0-1 0,-7-8-4 16,-2 4-8-16,4-4 0 0,-2-7-14 16,-4-2-13-16,10 1-31 0,-6-1-15 15,4-2-30 1,0 6-11-16,13 4-12 0,-5 1-1 15,5 11-3-15,-8 2 6 16,-2 8 4 0,2 2-2-16,0 19-2 15,2 2-2-15,1 8-10 16,2 8-3-16,4 11-5 16,1 5-3-16,-5 3-1 15,-1 0-1-15,1-10-50 16,-2-7-3-16,5-19-47 0,-3-10-28 15,3-20-50 1,-2-7-90-16,7-18 153 16</inkml:trace>
  <inkml:trace contextRef="#ctx0" brushRef="#br0" timeOffset="64247.37">8494 10912 669 0,'-6'3'139'0,"1"3"142"0,-3-4-41 0,4-2-53 0,-6-2-23 0,4-6-43 15,-2 4-14-15,-1-4-40 0,1 5-14 0,-3 3-25 0,-2 9-13 0,8 13-16 0,-1 11-4 16,8 11-5-16,7 2 0 16,10-6 4-1,5-4 2-15,6-17 3 0,0-5 1 16,-2-11 12-16,0-8 15 16,-6-6 36-16,1-3 18 0,-16-5 15 15,-2-6-3 1,-13-6-28-1,-6-3-18-15,-5 1-22 0,-6 2-12 0,-5 1-7 32,0 6-5-32,3 8-36 15,2 8-34-15,11 10-116 0,3 11-72 16,11 1 135-16</inkml:trace>
  <inkml:trace contextRef="#ctx0" brushRef="#br0" timeOffset="64516.18">8983 10806 1047 0,'7'-6'187'0,"-4"1"114"0,-9-1-70 0,-7 4-45 0,-4 7-73 0,-7 3-28 15,-6 9-37-15,-5 1-19 0,1 12-24 0,2 3-5 16,7 5-8-16,14-1-2 0,11-4-2 0,12-1-1 0,18-8 2 16,2-9-6-1,7-2-57-15,-6-8-97 16,10-7-60 0,-2-4-97-16,-2-13 165 15</inkml:trace>
  <inkml:trace contextRef="#ctx0" brushRef="#br0" timeOffset="65070.3">9253 11016 737 0,'2'2'192'0,"-2"-1"167"0,-2-4-73 0,-6 0-31 0,-1-8-53 15,-10 6-41-15,-3-1-77 16,0 6-28-16,-5 9-47 16,2 7-8-16,3 12-10 15,3 7-10-15,12 8-27 16,4-6-9-16,10-3-1 0,11-14 7 0,3-20 31 15,9-5 11-15,1-20 11 32,3-6 7-32,-4-7 28 15,-2-5 22-15,-4 2 17 16,-1 2-5-16,-9 4-2 16,-2 7-18-16,-11 13-17 15,-1 14-3-15,-3 6-28 0,1 15-7 16,2 21-6-1,0 6-10-15,13 5-12 16,3-3-3-16,7-16-14 0,6-3 7 0,1-22 17 16,3-8 6-16,-5-15 21 31,-6-12 18-31,-7-13 19 0,-1-10 9 16,-5-10 19-16,4-8-4 0,0-8 15 15,-1-1-4-15,-4 5-8 16,2 2-5-16,-6 28-32 15,-1 7-5-15,-3 33-13 16,2 7-8-16,-4 33-5 16,-1 11-4-1,3 25-3-15,-3 5-2 16,6 3-20-16,4 0-18 0,7-24-36 16,11-11-12-16,3-29-3 15,13-10 2-15,5-23-7 16,5-10-29-16,-1-13-120 15,1-7-160-15,-7-7 232 16</inkml:trace>
  <inkml:trace contextRef="#ctx0" brushRef="#br0" timeOffset="65646.8">10564 10724 946 0,'0'-3'124'0,"2"5"99"0,-1 6-29 0,6 4-40 15,-3 9-45-15,9 12-56 0,8 8-26 0,7 19-25 16,8-4-2-16,8-4 0 16,2-6 0-16,0-17 0 0,0-10 0 15,-12-13 40 1,-5-3 24-16,-18-8 54 15,-3-4 24-15,-8-12-3 0,-2-10-15 16,-1-13-47-16,-8-12-20 16,9-8-35-16,-1-1-9 15,5 11-9-15,1 9-4 16,6 15-4-16,-2 11-38 16,4 13-137-16,6 7-96 15,5 16 127-15</inkml:trace>
  <inkml:trace contextRef="#ctx0" brushRef="#br0" timeOffset="66287.5">11358 10929 995 0,'0'-9'216'16,"-3"-4"179"-16,-8-6-125 0,-2 2-33 0,-12-2-79 0,-2 3-39 0,-8 10-65 0,4 3-21 0,-4 20-38 16,2 4-8-16,4 16-17 15,7 8-8-15,16-3-4 16,6-1 2-16,13-12 12 16,5-11 9-16,11-14 14 15,1-6 3-15,-2-14 26 0,4-7 10 0,-4-6 21 16,1-4 12-16,-4 3-3 15,-1 3-2-15,-10 7-13 16,1 4-10-16,-5 8-19 16,-1 5-10-16,-2 5-8 15,-1 7-2 1,0 7-5-16,5 6-2 16,2-2-3-16,1 2 1 15,4-10-1-15,7-8 2 16,0-7 6-16,0-3 1 15,1-7 3-15,-9 2 2 0,0-1-1 16,1-1 0 0,-6 7-2-16,4 1 1 0,-7 5-1 15,4 3 0-15,-3 6-1 16,-3 4-1-16,-2 4 0 16,-5 2 1-16,0 5-8 15,-11-5-1-15,0 1-1 16,6-4 1-16,-6-5 9 0,5-6 1 15,1-11 5 1,2-12 4-16,2-13 5 16,1-5 1-16,4 1-5 15,6 2-4-15,5 1-8 16,8 5-5-16,-1-1-24 16,3 1-30-16,10-1-117 15,2 1-85-15,11-3-373 16,4-2 361-16</inkml:trace>
  <inkml:trace contextRef="#ctx0" brushRef="#br0" timeOffset="66572.87">12167 10619 958 0,'-8'9'158'0,"3"4"156"0,-7-4-58 0,-2 2-71 0,-7 2-37 0,-10 4-70 0,2 2-18 0,-2 2-40 15,4 5-10-15,13 3-13 16,1 2-7-16,18-2-4 15,10-6-1-15,20-10 5 16,12-5 4-16,12-7 6 16,-1 3 4-16,-4-1 14 15,-12 0 0-15,-12 6 7 16,-14 4 10 0,-14 3 8-16,-4 6 3 0,-18 9-7 15,-13 7-14-15,-20 9-41 16,-11 4-28-16,-13 1-99 15,1 5-82-15,-2 1 121 16</inkml:trace>
  <inkml:trace contextRef="#ctx0" brushRef="#br0" timeOffset="75448.2">17756 12374 1162 0,'-3'19'110'0,"2"0"58"0,2-2-67 0,4-3-14 15,0-1-11-15,6-1 10 0,5-7 7 0,6-3-9 0,17-2-22 0,10-5-16 16,22 5-31-16,17-2-8 0,26-1-37 15,9-2-60-15,19-10 55 16</inkml:trace>
  <inkml:trace contextRef="#ctx0" brushRef="#br0" timeOffset="92169.56">19599 13714 591 0,'-9'-1'124'0,"1"-2"112"16,-5 1-40-16,2 4-36 0,0 2-16 0,6 4 13 0,-4 3 6 0,-1-5 11 0,9 1-6 0,-2-2-26 0,1-2-20 15,5 3-54-15,-3 5-18 0,3 10-34 16,2 8-10-16,0 11-6 16,11 6-1-1,1-2-2-15,0-3 1 0,1-14 1 16,-6-5 0-16,1-18 2 16,-2-4 2-16,-8-14 2 15,-3-11 3-15,-13-22 0 16,4-9 1-16,-8-13-2 0,-1-5-2 15,6 8 0-15,-1 3 2 16,13 18 2 0,9 6 0-16,7 14-3 0,8 6-3 0,6 8-5 15,1 8-1-15,10 1-3 16,-3 4 2-16,2 9-62 16,-2-7-45-1,-5 4-135 1,1-6-139-16,1-2 218 15</inkml:trace>
  <inkml:trace contextRef="#ctx0" brushRef="#br0" timeOffset="92757.37">20077 13495 1444 0,'6'21'116'0,"4"4"52"0,-4 0-50 0,5-1-49 0,2-5-23 0,7-7-14 0,-1-2-6 0,5-10 7 0,0-4 13 0,1-5 17 0,-6-4 5 16,-3-1-11-16,-9 2-3 16,-11-6 6-16,-9 4-6 0,-14 5-8 15,-11-2-5-15,-12 6-21 16,-2 3-6-16,-7 10-11 31,12 14-4-31,14 11-10 16,5 13 0-16,17 8-2 15,3 1 0-15,11 3-2 16,8-6 0-16,19-12-5 0,6-9-3 16,19-18-9-16,8-7-11 15,8-18-52-15,2-14-2 16,-7-10-10-16,-4-5 4 16,-10-11 58-16,-8 2 9 15,-1-1 25-15,-13 8 13 16,-16 12 12-16,-9 7 7 0,-18 12 18 15,-6 5 10-15,-9 7 19 16,-6 13 2-16,6 7-5 16,1 10-8-16,5 0-18 15,8 0-9-15,11 2-11 16,6-5-3-16,17-2 1 0,12 0 2 0,18 0 0 16,1 1-1-16,1-3-8 31,-1-2-4-31,-23 2 2 15,-4 0 2-15,-24 0 7 16,-13-4 0-16,-14 2-9 16,-19-2-15-16,-9-5-42 15,0 0-20-15,-3-5-62 16,9-2-37-16,9-12-141 16,1-12-194-16,-1-18 290 0</inkml:trace>
  <inkml:trace contextRef="#ctx0" brushRef="#br0" timeOffset="93008.58">20918 13079 1550 0,'13'3'160'0,"4"8"152"0,-8 2-84 0,-9 10-47 0,0 9-29 0,-15 13-49 0,2 7-20 0,0 16-36 16,2 5-12-16,3 7-27 15,5 7-6-15,5 3-42 16,-1-2-34-16,6-12-102 16,-3-7-34-16,7-15 107 15</inkml:trace>
  <inkml:trace contextRef="#ctx0" brushRef="#br0" timeOffset="93657.17">20744 13607 1166 0,'-11'0'133'0,"3"3"109"0,8-1-77 0,19 2-19 0,7-2-8 0,19-2 2 0,7 0-7 15,10-9-36-15,3-2-18 16,-2 3-32-16,-8-3-14 0,-12 11-19 16,-10 7-5-16,-16 12-5 15,-8 5-2 1,-10 3-5-16,-1 3-3 0,-4 5-10 16,6-2 1-16,8-10 1 15,5-2 0 1,13-21 10-16,3 0 1 0,10-14 10 15,4-7 7 1,-10-6 10-16,-2-1 6 0,-15-4 11 0,-5-1 2 16,-15-1 0-1,-12 2-5-15,-16-4-17 0,-12 3-5 16,-6 14-14 0,-1 5-13-16,8 15-47 15,6 10-25-15,11 5-59 16,11-3-47-16,19-7-35 15,17-6 19-15,20-10 53 0,17-2 56 16,10-4 79 0,11 8 9-16,1 7 16 0,2 2 16 15,-17 13 37-15,-16 4 13 16,-17 12-2 0,-12-2-11-16,-12-1-36 0,1-2-14 15,-9-8 0-15,0-6 6 16,0-9 23-16,-9 0 9 15,6-9 18-15,0-7 7 16,1-10 18-16,2-4 3 0,5-11-10 16,7 1-11-16,6 0-30 15,2 3-13-15,7 8-13 16,-2 4-8-16,10 1-22 16,-5 3-35-1,3-2-95-15,-3 2-64 16,2-6-209-16,1 1 224 0</inkml:trace>
  <inkml:trace contextRef="#ctx0" brushRef="#br0" timeOffset="94256.35">22163 13252 620 0,'0'30'135'0,"0"-3"147"0,6-7-124 0,5-1-23 0,9-6-16 0,7 0-11 0,-1-10-24 16,10-3-19-16,-8-10 1 15,1-4 6-15,4-5 11 0,-13-4 20 16,1 2 2-16,-12 2 1 0,-17 3 1 16,-6 1-10-16,-22 8-31 15,-4 7-20-15,-15 13-35 32,-6 12-11-32,-1 19-21 0,7 8-10 15,12 13-14 1,12 3-3-16,21-11-4 15,13-7-1-15,18-20-8 0,12-11 0 16,18-16 4 0,2-8 11-16,12-17 15 0,0-6 5 15,-5-18-28-15,-5-4-29 0,-5-7-27 16,-1-5-9-16,-2 9 31 16,4 1 30-16,-5 12 39 15,-8 7 11-15,-13 16 28 16,-11 9 43-16,-11 11 67 15,-6 7 25-15,-10 10 30 16,-10 4-23-16,-9 4-46 16,-6 0-22-16,-4 6-46 15,-1-4-18-15,15-7-23 16,2 4-6-16,14-5-4 16,10-5-4-16,5-1-4 15,18-2-1-15,11 4 3 16,5-4 4-16,11 2 5 15,-4 6 2-15,-8-5 9 16,-7 5 0-16,-18 3 14 16,-11-4 4-16,-22 6-6 15,-16 3-4-15,-19-3-34 16,-8 1-19-16,-11-1-71 16,-1-5-58-16,-40-13 90 0</inkml:trace>
  <inkml:trace contextRef="#ctx0" brushRef="#br0" timeOffset="98954.15">21128 15550 297 0,'0'9'78'16,"1"4"90"-16,2-4-3 0,1-4-15 0,-4 3-10 0,0-8-30 0,0 2-23 0,0 1-35 15,-8 2-10-15,8-4-18 0,-2-1-7 0,-10 3-11 0,-3 0-3 16,-2 7-2 0,-8 1 0-16,-2 2 13 15,3-2 18-15,1-7 21 0,0 1 5 16,9-5 5-16,2 0-8 15,9-5-5-15,4-3 4 16,10-1 7-16,11-2-1 0,8-5-5 16,10-3-5-16,12 3-14 15,0-4-8-15,9 7-12 16,2 5-6-16,0 2-9 16,2 6-1-16,-11 3 1 15,-1 7 0-15,-19 6 2 16,-8 2 1-16,-11 1 0 15,-15 2-2-15,-5 4-1 0,-3 5-1 16,-8 9-2 0,2 9 0-16,5 9 1 15,-6 9 0-15,4 11 1 16,2 2 1-16,6 9 0 16,0 4-2-16,6 4-2 15,1 8-2-15,9 11 0 16,6 8 1-16,-5 5-3 15,4-2 1-15,-1-9 0 16,-11-8 2-16,2-7 4 0,-8-1 1 16,-6-14 6-1,6-5 3-15,-8-14 18 0,-3-15 12 16,-8-15 22-16,-2-11 10 0,-1-11 4 16,-5-5-10-1,-10-11-23-15,-11-2-14 16,-7-6-20-16,-8 2-9 0,-2-4-13 15,-7 2-20 1,-25 2-64-16,-21-3-64 16,-41-17 85-16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8:46:42.2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14953 11002 850 0,'-6'11'138'0,"-2"1"96"16,3 1-109-16,0 4-41 0,1 2-48 0,-6-5 2 0,1-2 9 0,2-8 5 16,7-4 3-16,0 0-9 0,4-3-21 0,11-6-12 0,22-2-9 15,10 1 9-15,21 1 24 0,15-2 11 16,33 0 13 0,14 3-3-16,25 5-18 15,8-1-9-15,18 4-14 0,2 0 1 31,6-7 22-31,2-5 2 16,-8-3 6-16,-12 1-7 0,-10 1-25 16,-15 3-3-16,-34 6-7 0,-16 4-4 15,-25 1-36 1,-22 4-34-16,-33 1-84 16,-21-3-82-16,-31 1 128 0</inkml:trace>
  <inkml:trace contextRef="#ctx0" brushRef="#br0" timeOffset="625.29">15505 10642 1124 0,'6'-1'55'0,"-1"-1"17"0,-2 2-46 0,-3 6-18 0,-3 5 2 0,-8 7 64 0,-6 4 29 0,-8 0 43 0,-4 0 10 16,-4-2-40-16,3 1-23 0,-1-2-38 15,2 5-16-15,2-1-23 31,2 1-6-31,-2 1-7 16,-4-4 0-16,-4 2 0 0,-1 2 0 16,-15 2 0-16,1 0 0 15,-13 3 0 1,-5-3-2-16,-5-2-1 0,4-3 0 16,9-3 0-16,11 0 0 15,19-2-1-15,8-2 0 16,16-3 1-16,1 1 1 15,13 3 3-15,8 6 1 0,17 4-3 16,11 6-1 0,22 12-1-16,5 0-2 0,6 13-1 15,1-2-16-15,-3 8-72 0,3 0-40 16,-1-12-136-16,11-10 135 16</inkml:trace>
  <inkml:trace contextRef="#ctx0" brushRef="#br0" timeOffset="7738.99">16250 9754 400 0,'-19'3'82'0,"-3"7"85"0,-8 4-108 0,-5 0-32 0,0 4-23 0,4-1-2 0,7-3 34 0,8-1 23 0,7-2 37 16,4-3 16-16,0 0-2 16,5-2-12-16,2 0-6 15,4 1-5-15,-1-1-13 0,5-1-7 16,1-4-19-16,3 1-8 0,9 2 3 16,-2-4 9-16,12 4 5 31,2-1-1-31,0 2-4 0,9-4-7 0,-13-1-9 15,13 0-1-15,-1 0-8 16,3 0-1 0,14 0 0-16,-2 2-5 15,11 4-4-15,14 2-7 16,11 4-6 0,4 4-1-16,-5 5-1 0,-9 4-2 15,-7 5-3-15,-3 5 0 16,3 3 0-16,10 1 0 15,6-1 4-15,-4 3 1 16,-1 1-2-16,-12 1 17 0,-7 0 5 16,4-1-3-16,4 2 4 15,5 0-16-15,0 2-2 16,-3 0 3-16,-13 0 2 16,-7-4 4-16,-17 6 2 15,-4-3-1 1,-11 6-2-16,-2 4-3 0,-3 5-5 0,-3 4 0 15,5 6-2-15,1-2-1 16,3-8-1 0,7-8 0-16,0-11 0 0,-2-10 0 0,-5-12-16 31,-2-8-32-31,-14-12-141 0,-2-10-165 16,-18-26 190-1</inkml:trace>
  <inkml:trace contextRef="#ctx0" brushRef="#br0" timeOffset="8728.84">17771 12016 333 0,'-10'12'99'0,"-2"3"88"0,0 2-27 0,1-1-1 0,7-2 2 0,-7 0-2 0,1 0-11 0,4 2-9 0,-5-3-28 15,1-2-14-15,6-2-25 16,-4-3-13-16,6 1-20 15,2-7-6-15,3 0 1 16,10-5 1-16,9-4 5 16,3-4 1-16,13-11-8 15,2-4-2-15,20-10-8 0,6-8-3 16,21-4-8-16,10-2-1 0,1-3-4 31,-5-4 0-31,-4-1 9 0,-12-1 0 16,2-4-1-16,3 5 0 15,-13 11-10-15,-1 5 0 16,-22 16-11-16,-18 7-19 16,-23 9-75-16,-10 9-67 0,-20 4-322 15,-7 12 290 1</inkml:trace>
  <inkml:trace contextRef="#ctx0" brushRef="#br0" timeOffset="9179.23">18438 11170 639 0,'-8'4'132'0,"3"2"108"0,-1-1-105 0,4 3-22 0,6-7-31 0,2 4 2 0,3-5 9 16,2 3-1-16,5-3-10 0,2 2-11 15,2-2-21 1,-3 1-12-16,5-1-18 16,-1 3-7-16,4 2 6 15,8 1 4-15,4-2 4 16,2-3 6-16,7-4 1 15,3-2-2-15,1-6-4 16,4 3-5-16,-13 4-13 16,-5-4-3-16,-11 6 0 15,-15 1 0-15,-10 1 2 16,1-2-3-16,-10 5-12 0,0 0-7 16,1 5-6-16,3 2-1 15,-1-6 10-15,4 4 4 16,-1-6-9-16,3-2-14 0,-2 0-41 15,-2-5-38 1,4-3-183-16,-4-4 175 16</inkml:trace>
  <inkml:trace contextRef="#ctx0" brushRef="#br0" timeOffset="11587.19">18665 11180 492 0,'-20'14'156'0,"-2"3"141"16,9-4-74-16,7 4-18 0,9-9-24 0,3 2-8 0,15-2-21 15,9-7-13-15,17-1-18 16,16-4-15-16,16-1-29 16,11 2-14-1,3 3-33-15,-2 0-9 0,7 8-14 16,2 1-3-16,8 4-2 0,8-2 1 0,-12 1-1 31,-7-2 0-31,-21-6-1 16,-13 1-1-16,-14-5-14 15,-13-1-22-15,-17-7-73 16,-12-6-54-16,-17-7-208 16,-10-6 208-16</inkml:trace>
  <inkml:trace contextRef="#ctx0" brushRef="#br0" timeOffset="11848.43">19678 10729 842 0,'-8'2'180'0,"3"9"245"0,5-4-187 15,16 6-55-15,1 6-20 0,12 1-37 0,7 1-22 0,8 6-45 0,4 0-4 0,7 7-20 16,5 6-3-16,1 2-3 16,6 4-1-1,-9 4-10-15,-4 1-3 16,-21-1 0-16,-13-2-1 0,-23-1 0 15,-19 0-3-15,-29-2-11 16,-12 5-17-16,-11-1-51 16,-5 4-40-16,-1-2-134 15,1-2-130-15,-24-7 207 16</inkml:trace>
  <inkml:trace contextRef="#ctx0" brushRef="#br0" timeOffset="14951.92">21074 10885 732 0,'6'-2'176'16,"-1"-2"148"-16,8-1-90 0,-10 2-10 0,3-3-43 0,-3-1-21 0,1-1-33 0,0-1-18 0,-4 3-36 16,0 1-8-16,-12 2-27 15,-6 3-7-15,-10 8-13 16,-10 4-7-16,-12 12-5 0,-6 3-3 0,-5 4-3 31,9 2-2-31,14-4-1 16,11-4-3-16,24-5-4 15,8-2 1 1,21-2 7-16,12 4 3 0,18 2 12 16,-1-1 6-16,0 5 13 15,-5 4 5-15,-15 0-3 16,-5 0-3-16,-27 2-5 16,-3-2-8-16,-20-2-1 15,-10 5-4-15,-16-4-19 0,-14-1-13 16,-5 2-45-16,-9-5-25 15,16-6-72-15,7-1-54 16,18-7-131 0,13-7-113-16,12-13 248 0</inkml:trace>
  <inkml:trace contextRef="#ctx0" brushRef="#br0" timeOffset="15396.55">21096 10988 896 0,'40'-19'204'0,"-4"4"152"16,-6 23-80-16,-3 10-45 0,-5 20-83 0,-6 9-37 0,-9 14-53 0,-5 6-22 0,-8 4-23 15,1 3-4-15,-3-2-19 16,3-2-34-16,1-9-59 16,-3-7-18-16,4-16-36 15,2-7 16-15,-1-18 59 16,2-12 30-16,-3-13 67 15,3-21 35-15,0-24 47 16,5-17 10-16,1-16 25 16,5-8 5-16,3-9-10 0,3 3-8 15,12 4-34 1,1 20-22-16,14 22-25 0,2 17-11 16,14 25-12-16,-2 6-1 15,2 20-11 1,-2 4 2-16,-17 14 2 15,-12 7 2-15,-17 4 4 16,-7 2 3-16,-19 5 2 16,-7-3 1-16,-23-5-9 15,-9-4-10-15,-15-13-35 16,2-7-23-16,2-9-59 16,8-7-35-16,16-9-63 0,12-1-45 15,14 2-214-15,12 5 272 16</inkml:trace>
  <inkml:trace contextRef="#ctx0" brushRef="#br0" timeOffset="15869.27">22126 11054 878 0,'3'14'159'0,"-3"0"128"0,-3-3 32 16,0-1-91-16,-6-9-24 0,-1-2-27 0,4-10-16 0,-5-5-27 0,0-8-18 16,-5-3-48-16,-4 1-20 15,-7 0-33-15,-3 7-5 16,-3 15-10-16,3 7-6 15,-5 22-5-15,5 10-7 16,9 15-22-16,4 2-9 16,14-3 0-16,5-9 5 15,12-15 22 1,8-9 12-16,6-16 10 0,9-2 9 0,-1-12 14 16,0-13 10-16,0-9 13 31,-1-7 2-31,-5-1-2 0,0 3-5 15,-13 16-17-15,-1 11-6 16,-8 20-11-16,-8 18-4 16,-11 21-16-16,0 4-18 0,-5 5-39 15,4-5-31-15,10-15-73 16,7-2-47-16,20-18-411 16,13-8 388-1</inkml:trace>
  <inkml:trace contextRef="#ctx0" brushRef="#br0" timeOffset="16296.31">22677 11084 1462 0,'8'-14'186'0,"-8"1"149"0,-16 5-39 16,-14 2-91-16,-9 1-45 0,-4 8-77 0,0 7-40 0,4 9-40 15,7 11-8-15,6 11-9 16,4 3-8-16,12 1-30 15,8-4-8-15,10-11-13 16,8-8 8-16,13-12 27 16,2-10 11-16,9-13 20 15,-1-12 6-15,0-8 5 16,1-8 11-16,-2-14 19 0,-4-10 7 16,-4-17 17-16,-4-1 1 15,-3-9 0-15,-5 2 8 16,-3-6-2-16,-5 1-6 0,-4 7-18 15,-3 9-11 1,-11 26-10-16,2 16 1 16,-6 33-3-16,-3 13-9 0,4 37-8 15,-1 17-7-15,2 31-3 16,5 20 1-16,1 14 1 16,4 11 0-16,0-1 10 15,1 1-97-15,7-16-21 16,8-16-48-16,19-22-127 15,3-17 43-15,15-14 111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1-25T18:44:32.46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4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4-01-25T18:46:14.011"/>
    </inkml:context>
  </inkml:definitions>
  <inkml:trace contextRef="#ctx0" brushRef="#br0">2708 5159 245 0,'0'-11'49'16,"-3"6"46"-16,-7 4-8 0,-6 7-17 0,2-1-4 0,3 1 11 0,2-3 16 0,7-3 25 0,1 0 7 0,-1 0-7 16,-3-3-13-16,10-2-30 0,3 0-13 0,3 4-11 15,1 1 2-15,3 0 2 0,5 3 1 16,4 2-5 0,3 1 0-16,6-4-8 15,0-4 1-15,6-4 5 0,4-2-3 16,6-11 16-16,14 5-3 0,14-4-12 31,15 4-3-31,21 3-20 16,1 3-2-16,-2 8-6 15,-6 8-3-15,1 16-2 0,16 3-4 16,11 6-1 0,6 5 0-16,4-1-5 15,4 1 0-15,9-5 6 16,7-7 4-16,4-12 10 15,12-5 0-15,5-15-5 16,1-8-2-16,16-10-8 0,-2-6 18 16,-7-9-130-16,1-12-324 15,-32-39 278-15</inkml:trace>
  <inkml:trace contextRef="#ctx0" brushRef="#br0" timeOffset="6963.51">2324 6589 244 0,'4'-4'68'0,"-4"2"99"0,0 5-22 0,-4 13-16 0,-7 9 1 0,-4 11-38 0,-3 2-16 0,-1 0-38 0,5-8-18 0,9-11-17 31,5-13 8-31,10-10 33 16,7-11 14-16,8-4 21 16,7 5-7-16,17 11-32 15,12 3-14-15,28 8-19 16,10 0-4-16,19-10-46 15,-9-7-128-15,2-9 108 16</inkml:trace>
  <inkml:trace contextRef="#ctx0" brushRef="#br0" timeOffset="27988.13">13915 4536 404 0,'-13'8'109'16,"2"-5"105"-16,3 0-4 0,1-1-18 0,3-2-24 0,4 0-13 0,-1-2-8 0,-1 2-28 0,2 0-17 0,2-1-44 16,4 4-16-16,15 8-9 15,4 1 5-15,19 3 11 16,18 2 1-16,26-9-10 16,7 0-10-16,6-8-8 15,-4 0-10-15,-18-3-5 16,-5-4 1-16,-20 2-43 15,-10-1-44-15,-20 1-178 0,-10-4-257 16,-16 4 289-16</inkml:trace>
  <inkml:trace contextRef="#ctx0" brushRef="#br0" timeOffset="28277.19">14514 4069 1057 0,'-12'6'137'0,"-1"7"137"16,4 6-49-16,6 0-49 0,3 3-35 0,17 3-55 0,8 2-20 0,18 3-31 0,4 3-5 16,13-1-17-16,2-1-4 0,-9 1-3 0,-4 4 0 0,-24 0 2 15,-12 4 2-15,-22 7 5 16,-14-3 2-16,-22 7-1 15,-15 1-4-15,-14-2-6 16,-4-1-2-16,10-5-32 0,1 0-32 16,2-9-121-1,0-2-121-15,-20-4 165 16</inkml:trace>
  <inkml:trace contextRef="#ctx0" brushRef="#br0" timeOffset="47415.33">13357 5651 273 0,'3'-3'34'0,"-3"-4"31"0,0 4-21 0,-3 0-2 0,-5 3 2 16,3 0-1-16,-1-5-4 0,2 5-20 0,4-4 2 0,10-1 29 0,1-3 18 0,5 0 41 15,-2 2 10-15,0 4 2 0,-1-2 5 0,-2 0 1 16,-5 4 2-16,-3 0-8 15,-1-1-16-15,1-4-30 0,-3-3-12 16,-3 3-11-16,-5-1-5 16,-5 3-6-16,-1 1-8 15,-6 2-16 1,-2 0-1-16,-5 10-7 0,-3-1-2 0,0 12-4 31,0 3-1-31,0 2-1 16,5 11-1-16,10-6-3 15,11 4-1-15,15-8 3 0,6-5 3 16,16-5 6 0,5-1 4-16,1 1 0 15,4-1 0-15,0-3-2 0,1-1 0 16,-16 4 0 0,-4-2 2-16,-23 2 9 0,-8 3 0 15,-19-2 1-15,-4 4-2 16,-15-4-10-16,0 2-2 0,3-5-4 15,2-4-2-15,7-6-7 16,5-4-11-16,4-4-47 16,7-3-30-16,4-1-77 15,5 2-52-15,8 3-269 16,13 3 291-16</inkml:trace>
  <inkml:trace contextRef="#ctx0" brushRef="#br0" timeOffset="48326.19">13827 5798 866 0,'-5'-8'122'0,"-6"-3"120"0,-3-2-31 0,1 4-11 0,-9 1-34 0,0-2-48 0,1 2-24 0,-4 4-39 16,11 4-15-16,-5 6-25 16,3 11-7-16,0 15-8 15,1 7-1-15,5 10-3 16,-2 0 1 0,12-8 0-16,3-8 0 15,11-16 1-15,6-5 1 0,6-12 1 16,-1-7 2-16,2-13 2 15,1-6 0-15,1-11 1 16,1-4 0-16,-4-4 7 16,-4 3 5-16,-7 2 5 15,-1 12 0-15,-11 9-2 16,-3 10-5-16,-2 21-9 16,-7 10-2-16,6 13-3 15,-5 6-1-15,8 0 2 16,1-2 0-16,10-7-2 15,7-11 0-15,1-10 0 16,4-10 2-16,1-7 3 0,-5-8 0 16,5-13 1-16,-2-5 1 0,5 1-1 15,-5-4 0-15,3 5 0 16,-3 3-1-16,-5 7-2 16,-2 9-3-1,-4 14-4-15,-2 8 0 16,1 13 0-16,2 6 3 15,1 1 1-15,-1-1 1 16,10-3-1 0,-3-3 1-16,4-10 1 0,-1-6 0 0,-7-10 3 15,0-9 2-15,-1-5 1 16,-2-7 12-16,-1-4 9 16,4-8 3-16,-6 0-1 15,-3 4-12-15,2 6-14 16,2 4-5-16,1 21-3 15,0 6-2-15,8 7 1 16,-2 1 2-16,13-4 3 16,2-6 0-16,9-2 1 15,3-11 1-15,0-7 1 16,5-3 4-16,-11-11 6 16,1 3 2-16,-18-3 15 0,-15 3 8 0,-9 0 6 31,-18 4 9-31,-7 7-17 15,-10 5-8-15,-1 16-16 0,-1 6-13 16,6 25-8-16,7 2-1 16,16 14-1-16,9 2 0 15,18-9 4-15,14-5 1 16,12-13 5-16,9-9 0 16,6-5-31-16,-2-5-85 0,-16-6-85 15,2-2-104 1,-14-7 142-16</inkml:trace>
  <inkml:trace contextRef="#ctx0" brushRef="#br0" timeOffset="49345.11">12347 6703 1037 0,'0'-3'130'0,"0"3"111"0,-3 4-21 0,-4 20-50 16,1 11-45-16,1 14-68 0,8 14-25 0,1 19-21 0,-1 1-5 15,0 7-12-15,2-2-35 0,-2-10-121 16,0-6-99-16,5-10 128 15</inkml:trace>
  <inkml:trace contextRef="#ctx0" brushRef="#br0" timeOffset="49612.04">12336 6856 948 0,'-5'-78'187'0,"-3"8"151"0,10 22-99 0,4 10-39 0,5 15-49 0,3 4-21 0,5 11-42 16,3 2-19-16,4 6-29 15,0 6-10-15,3 10-17 16,-2 6-4-16,-7 5-1 16,-7 9 2-16,-24 0 3 15,-7 5-1-15,-13 2-1 16,-2 1-2-16,-4-3-40 15,4-8-43-15,5-11-108 16,3-6-68-16,9-18 126 16</inkml:trace>
  <inkml:trace contextRef="#ctx0" brushRef="#br0" timeOffset="49819.51">12632 6198 990 0,'35'-33'167'0,"1"5"133"0,5 20-85 0,-3 14-31 0,-1 24-55 0,-9 16-33 0,-8 22-44 15,-5 9-18-15,-12 11-22 16,-3 2-2 0,0 3-36-16,0-1-72 15,5-7-323-15,7-10 264 0</inkml:trace>
  <inkml:trace contextRef="#ctx0" brushRef="#br0" timeOffset="50180.08">13254 6632 1057 0,'3'-14'152'15,"-3"-1"123"-15,-5 3-16 0,-10 1-84 0,-7 1-42 0,-10-1-70 0,-1 3-24 0,0 8-28 16,4 15-10-16,6 19-11 0,5 10-4 0,3 16-13 16,8 2-3-1,9-10-6-15,6-8 1 16,9-22 13-16,4-11 7 16,1-20 14-16,8-9 3 0,0-15 4 15,-4-1 9-15,0-11 19 16,-4 1 7-16,-10 0 12 15,-1 8-6 1,-7 15-17-16,-4 18-9 0,1 5-18 16,-2 18-4-16,-1 24-5 15,0 4 6 1,4 7-49-16,4-9-30 0,8-13-136 0,7-8-160 16,6-27 217-16</inkml:trace>
  <inkml:trace contextRef="#ctx0" brushRef="#br0" timeOffset="50544.14">13681 6417 1179 0,'-17'15'155'0,"-5"5"74"0,-6 12-80 15,-2 9-47-15,-2 7-69 0,7 8-12 0,11 4-15 0,-1-4-6 0,20-8-3 0,6-9-1 0,16-17 0 16,9-11 0-16,5-19 4 16,5-7 1-16,-3-17 14 15,-4-1 13-15,-1-7 31 16,-5 1 17-16,-11-5 25 16,-4 6 7-16,-17 11-1 15,-6-1-11-15,-10 15-32 16,-1 12-18-1,-1 12-35-15,-4 17-8 0,7 23-8 16,0 2-6 0,10 7 3-16,6-3 0 0,14-15-1 15,9-7-14-15,11-21-44 16,4-7-30-16,-1-18-129 16,1-10-139-1,4-17 211-15</inkml:trace>
  <inkml:trace contextRef="#ctx0" brushRef="#br0" timeOffset="51095.49">14276 6105 1069 0,'-9'-20'160'0,"-7"13"113"0,0 14-26 0,-3 30-83 0,-3 9-45 0,0 24-49 0,2 7-21 15,-2 11-26-15,1 2-10 0,7-6-9 31,0-6-1-31,10-14-2 16,6-11-20-16,14-20-10 0,6-9 0 16,5-21 0-16,-2-4 20 15,-1-15 9-15,1-8 0 16,-6-11 4-16,3 1 1 16,-6 2 1-16,-2 7-1 15,-2 11-2-15,4 6-1 16,-9 16-2-16,-4 4 1 15,5 12-1-15,-5 3 0 0,6-7 0 16,-2-2 0-16,5-15 0 16,1-5 2-16,-1-12 3 15,4-3 0-15,-8-5 19 16,2-5 3-16,-4 3 8 16,2-1 2-16,0 11-19 15,-4 3-2-15,6 11-13 0,-7 12-3 16,8 12-2-1,2 3 0-15,1-4 2 16,2-7 1-16,4-8 2 16,-4-3 0-16,-3-7 6 15,-2-4 4-15,-10-2 16 16,-1-3 9-16,-11-2-5 0,0-1-4 16,-6 3-18-1,-2-1-11-15,1 7-46 0,4 2-37 16,3 3-145-16,6 1-205 15,9-5 251-15</inkml:trace>
  <inkml:trace contextRef="#ctx0" brushRef="#br0" timeOffset="51278.72">14584 6157 846 0,'-3'-24'215'0,"0"4"276"0,-1 11-234 0,1 15-93 0,3 13-49 0,7 25-65 16,-1 10-18-16,3 20-17 0,1 0-7 16,-5 3-31-16,4-3-53 0,0-15-237 15,6-9 194 1</inkml:trace>
  <inkml:trace contextRef="#ctx0" brushRef="#br0" timeOffset="51860.18">15007 6539 897 0,'-15'-13'195'16,"-5"5"230"-16,-10 4-204 0,0 5-86 0,0 10-58 0,5 13-69 0,4 4-9 0,7 5-17 0,3 0-30 0,16-10-34 31,11-9 1-31,14-14 11 0,0-7 31 0,6-13 39 31,-5-5 5-31,-10-12 30 16,1-4 18-16,-9-8 31 0,-2-4 21 16,-5-9 24-16,0-4-4 15,-3-10-7-15,1-2-9 16,-4 13-39 0,1 11-12-16,-2 34-21 0,-3 20-14 15,0 31-17-15,-3 20-3 16,6 20-7-16,-7 6 1 15,8 7-1-15,0-4-16 16,0-9-17-16,9-9-8 0,7-21-22 16,6-13 12-16,13-23 16 15,-5-12 9-15,5-16 29 16,-5-12 6-16,1 3 15 16,-2-4 15-16,-15 5 25 15,-5 4 7-15,-10 6-9 16,-7 7-16-16,-6 19-34 15,-7 9-10-15,2 21-13 16,-3 6-14-16,8 3-28 16,9-1-9-16,8-17-4 15,8-7 14-15,11-17 34 16,8-5 12-16,2-4 11 16,-1-5 3-16,-9 2-1 15,-3 9 0-15,-9 2-1 16,-5 10-3-16,-4 8-56 15,-1 5-116-15,-1 1-100 0,-3 4 125 16</inkml:trace>
  <inkml:trace contextRef="#ctx0" brushRef="#br0" timeOffset="51944.68">15376 6766 835 0,'17'-14'220'0,"8"-10"188"0,10-14-141 0,6-3-44 0,8-11-111 0,-3-3-47 0,0 3-38 15,-5-2-48 1,6-15 16-16</inkml:trace>
  <inkml:trace contextRef="#ctx0" brushRef="#br0" timeOffset="63205.27">12705 13900 325 0,'-10'-3'54'0,"-2"-6"64"16,-2-2-7-16,3 0 19 0,3 0 19 0,1 4 17 0,6-1 1 0,1 8-19 0,1 0-14 0,7 13-37 15,-3 8-21-15,6 15-43 16,-1 5-14-16,1 11-16 16,1-2-2-16,-4-7 1 0,2-4 1 15,-9-13 0-15,-1-4 1 16,-3-11 5-16,-6-8 2 0,-4-5 7 15,-1-10 9-15,1-15 12 16,-1-6 6-16,4-11 3 16,9-9-6-16,4-3-4 15,6 2-4-15,9 10-13 16,4 1-5-16,13 15-14 16,-2 6-2-16,6 6-10 15,2 2-34-15,-9 4-115 0,4 4-109 16,-6 0 135-16</inkml:trace>
  <inkml:trace contextRef="#ctx0" brushRef="#br0" timeOffset="63755.45">13060 13738 712 0,'0'19'134'0,"0"-2"103"0,3 7-75 0,-1 1-39 0,7 3-51 0,-3-2-19 16,9-3-27-16,4-8-4 0,6-8 21 0,5-5 21 0,3-13 35 0,-3-8 5 16,-6-6-4-16,-9-4-15 15,-4-1-32-15,-9 4-2 16,-12 0-13-16,-7 11-4 16,-18 7-7-16,-4 8-8 0,0 22-16 15,2 5-5-15,17 18-8 16,9 11-1-16,11 5 1 15,3 8 1-15,17-10 2 16,7-7 0-16,11-22 2 16,3-10 0-16,0-20 1 15,0-1 1-15,3-15 1 16,-3-9 1 0,0-13 0-16,-3-6 1 15,-2-11 2-15,-9-1 4 16,-11 9 6-16,3 6 0 0,-13 16 2 15,2 7-2-15,-6 17-2 16,1-4-1-16,-2 16-4 16,7 0-2-16,7 5-5 15,-1 1 0-15,13 1-1 16,-1 4 1-16,4 1 2 16,-3 4-1-16,-9 0 4 0,-4 1 2 15,-8 4 4 1,-6-2 3-16,-17 3 0 0,-2 2-1 15,-16 4-19-15,-1 2-29 16,-7-5-74-16,1-1-57 0,-4-13-148 16,6-11-171-1,4-25 277-15</inkml:trace>
  <inkml:trace contextRef="#ctx0" brushRef="#br0" timeOffset="63964.47">13680 13118 772 0,'39'-41'171'16,"-1"10"167"-16,-3 15-66 0,-7 30-80 0,-1 21-35 0,0 29-50 0,0 14-24 0,-7 27-32 16,-4 7-18-16,-5 14-17 15,-5-1-5-15,5 9-19 16,2-6-39-16,1-19-195 15,5-8-269-15,-12-31 283 0</inkml:trace>
  <inkml:trace contextRef="#ctx0" brushRef="#br0" timeOffset="64916.23">13817 13721 938 0,'8'-10'137'0,"9"1"154"0,12-4-148 15,2-1 10-15,12 0-47 0,4-4-26 0,13-1-36 0,5 5-12 0,0 8-13 16,-9 6-3-16,-19 8 1 16,-11 12 1-16,-14 18 5 15,-6 13-2-15,-12 10-6 16,-1 5-4-16,-2-1-7 15,9-2-4-15,12-19-4 16,4-4-4-16,11-20-3 16,3-7 1-16,-2-15 10 15,1-10 7-15,-4-22 16 0,-8-5 6 16,-6-13 2 0,-1-2-4-16,-12-6-6 15,-7 4-4-15,-5 5-4 16,-1-1 0-16,-7 16-5 15,5 9-4-15,1 19-9 0,7 7-5 16,6 12-5 0,4 3 0-16,13 5 3 0,2 0 2 15,13 1 4 1,5-2 2-16,4 2 3 0,2-1 0 16,-3 6 2-16,0 2 2 15,-11 8-19-15,-7 4 1 16,-8 2-23-16,-6 5-17 15,-8-16-1-15,-2-7-6 16,-6-19 4-16,2-9 16 0,-1-28 21 16,1-8 7-16,6-10 29 15,4-2 11 1,15 7 9-16,5 3 5 0,9 10-6 16,9 5-8-16,7 9-7 0,1-5-4 15,-3 1 2 1,-4-3 16-16,-7-2 16 15,-8-4 7-15,-3 6 11 16,-8-1-10-16,-11 3 9 16,-3 15 2-16,-9-2-6 15,-8 3-5-15,-5 14-30 0,-4 4-9 16,-2 34-20 0,7 12-5-16,10 20-3 0,11 5-4 15,19-14 1-15,14-13-1 16,7-29 2-16,-1-18 1 15,6-18 7-15,-11-13 4 16,-1-12 5-16,-6-4 3 16,-13-7 7-16,-3 6 3 15,-6 0 4-15,-3 8-1 16,1 15-9 0,-2 1-8-16,4 17-7 0,6 8-2 15,5 11 2 1,5 6 2-16,1 7 2 0,-3-4 0 15,-4 7 4-15,-5 4 0 16,-12 12 7-16,-10 1 1 16,-18 9-1-16,-11-4 0 15,-4-2-21-15,-5-3-35 0,-2-11-84 16,-13-12-29-16,-20-17 69 16</inkml:trace>
  <inkml:trace contextRef="#ctx0" brushRef="#br0" timeOffset="87845.65">22271 8742 610 0,'4'0'37'0,"-12"0"35"0,3-3-27 0,-12 3 16 0,4-3 9 0,4 3 29 0,-1 3-2 0,9-2 16 0,1-1 8 16,4 0 13-16,9-1 6 0,11-7 9 16,1 3 3-16,9-4-17 0,0-1-13 15,2 4-35 1,2-4-18-1,4 9-25-15,7 1-7 0,22 5-9 16,10 2-9-16,35 4-9 16,9-6-1-1,-3 0-4-15,-4-2-2 16,-17-3 1-16,-10 2-3 0,-9-2-3 16,-11 0 8-16,-28-2-54 15,-15-1-38-15,-28 3-133 16,-19 0-123-16,-14 3 192 0</inkml:trace>
  <inkml:trace contextRef="#ctx0" brushRef="#br0" timeOffset="88295.47">22592 8266 580 0,'3'1'159'16,"-3"5"206"-16,0 10-106 0,-5 6-28 0,-6 5-27 0,-3 6-62 0,-2-1-25 0,-6 1-57 0,2 0-24 15,-12 0-19-15,-1 2-8 0,-13-4-5 0,-3 4-2 16,-6 0-4 0,-5-7 0-16,14-3 0 0,7-1 0 0,18-10 2 31,15 2-1-31,11-3-2 15,15 1 0-15,17 6 3 16,10-1 0-16,16 5 0 16,-1 0 0-16,-4-1-1 15,-1 1-1-15,-5-8-27 0,3 3-39 16,-3 1-154 0,-2 2 131-16</inkml:trace>
  <inkml:trace contextRef="#ctx0" brushRef="#br0" timeOffset="96341.1">5587 7523 514 0,'-3'0'127'0,"3"-2"129"0,0-4-22 16,11 4-45-16,-2-1-18 0,4 6-28 0,3 7-17 0,1 9-40 15,16 8-24-15,14 9-39 0,17 5-11 0,30-6-9 0,15-2-1 0,13-18 0 16,1-10-11-16,-2-11-187 15,-1-13 140-15</inkml:trace>
  <inkml:trace contextRef="#ctx0" brushRef="#br0" timeOffset="100260.88">22000 9601 1021 0,'-5'7'133'0,"4"1"93"0,-4-4-39 0,5 1-56 0,3-5-16 15,5-8-9-15,9 3 0 0,4-4-26 0,12 4-17 0,13 0-28 0,12 7-13 0,18 8-11 0,3 7-5 16,6 7-4-16,0 2-1 0,11-2 0 16,2-4 0-1,16-7 1-15,-1-8 0 0,-12-5 2 16,-19-5-1-16,-22-6-1 15,-14-3-9-15,-17-2-69 0,-11-6-39 16,-18-3-181 0,-4 1 158-16</inkml:trace>
  <inkml:trace contextRef="#ctx0" brushRef="#br0" timeOffset="100688.85">22417 9111 759 0,'0'1'62'0,"-2"3"74"0,-1 0-3 0,-2 1 34 0,2 0-1 0,1-2-35 0,-1 0-21 0,0-1-32 16,2-1-16-16,-11 6-21 15,-3 5-12-15,-11 9-21 16,-11 4-4 0,-15 10-3-16,-7 4-2 0,1 7-7 15,-1 4-8 1,17 1-1-16,7-4 1 0,19-9 6 15,13-7 5 1,17-4 11-16,13 0 6 16,28-3 18-16,20-1 8 15,18 1-3-15,6 0-5 0,-7 2-16 16,-9 0-7-16,-15 1-41 16,-6-5-41-16,-18-3-250 15,-8 6 199-15</inkml:trace>
  <inkml:trace contextRef="#ctx1" brushRef="#br0">22748 9884 0</inkml:trace>
  <inkml:trace contextRef="#ctx0" brushRef="#br0" timeOffset="108485.87">22316 10365 655 0,'-10'4'90'0,"-2"0"104"0,-4-3-90 0,-8 1-23 0,7-2-7 0,-1-5-2 0,12-1-1 0,8-2 12 0,10-3 8 0,10 4 11 0,8 4 0 0,13 5-6 0,3 6-11 15,10 7-25 1,1 6-9-16,6 1-23 0,5 6-6 16,5-1-11-16,6-5-4 15,1-3-3-15,1-5-1 16,-12-9 1-16,-12-2-1 0,-19-7 1 15,-10-3-17 1,-15-5-105-16,-7-7-110 0,-11-8 118 16</inkml:trace>
  <inkml:trace contextRef="#ctx0" brushRef="#br0" timeOffset="108935.76">22371 10114 591 0,'11'-5'173'0,"-3"0"163"0,-2 5-114 0,-3 2-7 0,-4 6-51 0,-6-3-19 0,-7 7-35 16,-9 4-27-16,-14 5-36 0,-2 4-14 0,-15 2-25 0,-3 1-3 0,4 0-5 15,-1 2-1-15,16-4-3 16,10 0 2-1,9 0-1-15,11-3 0 0,10 4-2 16,9-3 2 0,15-1 4-16,6-1 6 0,22-1 5 15,15 3 1-15,5-9-7 16,0 0-1-16,-4-3-25 16,-18-7-40-16,-10 3-151 15,3-4 127-15</inkml:trace>
  <inkml:trace contextRef="#ctx0" brushRef="#br0" timeOffset="119497.59">2078 6498 307 0,'0'-2'64'15,"0"-1"82"-15,0 3-27 0,-3 8-10 0,3 5 1 0,-3 5-8 0,3 3-1 0,-2-1-12 0,1 4-6 0,4-5-19 16,3-3-11-16,9-5 0 0,0-5 4 0,9-4 11 0,0-2 4 0,4-2-6 0,2 1-6 0,3-4-11 16,3 5-8-16,2 0-17 15,3 5-6-15,8 4-11 16,8 4-4-16,5 6-1 15,1-4-1-15,1 0 1 0,-10-4 0 16,7-4 0-16,-1-2 2 16,-3-2 8-1,5 2 2-15,-1-5 1 16,-4 0-2-16,6-6-6 16,10 1-2-16,-4-8-1 0,4 1 0 15,-4-1 0 1,-11-6 0-16,-5-3-1 0,-9-1 1 15,-8-15 7 1,0 0 10-16,-7-8 11 16,-4-6 4-16,-5-3 2 0,-2 0-3 15,-13-5-2-15,-5 3-2 16,-13-1-5-16,-4 4-5 16,-12 2-8-1,-4 6-3-15,1 4-4 0,-2 1-1 0,-1 1-3 16,4-2-1-16,2 2-1 15,1 1 0 1,-2 1 0-16,1 6 1 16,-16 6 1-16,2 4 1 0,-9 7 1 0,-11 3 1 15,-2-1-1 1,-7 4 0 0,-4-4-2-16,2 2 0 15,-4-5-1-15,-4 0 0 0,0 4-1 16,-3-1-1-16,16 5-2 15,6 7 0-15,15 2 0 16,7 6 0-16,5 4 2 16,6-2-1-16,-6 8 2 15,-1-2 0-15,0 2 0 16,-4 2 0-16,-2-2 0 16,-4 4-1-16,-1 2-2 15,4 6-1-15,0 1-1 0,8 9-1 0,1 9 0 16,3 5 0-16,10 12 2 15,-3 4 1-15,5 4 1 16,4 1 0-16,6-11-2 31,9-6-2-31,17-7-3 0,10-1-2 16,25-6 0 0,17-4 0-16,12-4 3 15,7-7 0-15,8-7 2 0,-9-9 2 16,6-10 1-16,4 1 1 15,3-8 6-15,7-4-24 0,-5-5-138 16,-6-2-170-16,-12-14 172 16</inkml:trace>
  <inkml:trace contextRef="#ctx0" brushRef="#br0" timeOffset="162329.85">18335 11633 549 0,'-9'0'80'15,"-4"0"80"-15,-1 1-72 0,-2 1 20 0,-3 4 16 0,4-4 15 0,7 1-4 0,3 1-14 0,5 0-39 16,0 0-21-16,0 3-32 16,5-6 0-16,7 2 21 15,10 4 16-15,8-3 28 0,7 7-1 16,4 2-28-16,4 0-18 16,8 4-32-1,2 4-7-15,13-6-82 0,1 0-68 16,18-14 80-16</inkml:trace>
  <inkml:trace contextRef="#ctx0" brushRef="#br0" timeOffset="163265.64">22535 11398 793 0,'0'0'102'0,"-2"0"86"0,-1 0-20 0,-5 0-30 15,-1-2-6-15,4 0-14 0,-3-2-5 0,8 4-33 0,2 0-13 0,15 1-11 0,10 2 1 0,19-1 16 16,15 0-2-16,31 4-8 16,10 0-8-1,7 1-22-15,-5-1-6 0,-22-3-13 16,-4-1-5-16,-15 4-3 15,-2-5-1-15,-21 3-15 16,-6-3-21-16,-18-1-73 16,-8-3-54-16,-14-5-268 15,-7 3 249-15</inkml:trace>
  <inkml:trace contextRef="#ctx0" brushRef="#br0" timeOffset="163648.29">22699 11036 1031 0,'14'-6'110'0,"-7"1"97"0,-3 4-34 0,-13-1-2 0,-4 2-18 0,-9 3-27 0,-2 8-10 16,-2 4-34-16,-3 4-14 0,2 11-28 0,1-2-12 15,-1 8-16-15,0 2-5 16,0 3-6-16,0 2 0 16,5-4-3-16,-1 5-2 15,19-9-3-15,4 3-1 16,15-2-2-16,11-1 0 0,12-2 0 15,6-3 2-15,21-5 0 16,9-8 1 0,19-7 0-16,8-5-23 0,-1-9-111 15,-6-3-71-15,-12-6 100 16</inkml:trace>
  <inkml:trace contextRef="#ctx0" brushRef="#br0" timeOffset="164110.44">23731 11106 1053 0,'11'-14'138'15,"1"-1"104"-15,-1 4-76 0,4 8-26 0,-4 3-30 0,3 11-14 0,0 15-30 0,-4 7-17 0,4 19-21 16,-3 0-9-16,5 3-14 16,4-6-3-1,2-5-17-15,-1-6-1 0,-9-11-3 16,1-8-8-16,-7-10-8 15,-3-9-8-15,2-3-5 16,-5-10 3-16,-5-14 22 16,-3-4 8-16,7-12 12 15,-7-9 5-15,5-8 17 16,-2-4 1-16,-3 1-4 16,7 6-4-16,2 19-12 15,7 11-4-15,2 13-5 16,-1 1-26-16,1 7-96 0,2 1-57 15,4 5 87-15</inkml:trace>
  <inkml:trace contextRef="#ctx0" brushRef="#br0" timeOffset="164764.44">24154 11003 739 0,'7'10'100'0,"-3"4"96"16,-1 3-31-16,1 2-16 0,1-3-20 0,8-2-22 0,3-3-9 0,10-3-10 0,8-6-1 0,3-9-9 0,-5 1-8 0,3-8-13 0,-9-3-1 0,-10-1-2 16,3 2 0-16,-14-2 2 15,-2 2 0-15,-9 2-2 0,-13-1-1 16,-8 6-14-1,-12 7-10-15,-6 18-21 0,-4 11-9 16,4 20-12-16,5 8-3 16,21 8 4-1,8 1 1-15,22-11 3 0,11-2 1 16,21-17-1 0,8-7 0-16,4-14 1 15,5-13-1-15,-11-11-17 16,-7-16-17-16,-2-14-51 15,-2-8-25-15,-9-16-26 16,1 2-4-16,-9-12 1 16,1-1-6-16,-6-1-4 0,-2-2 23 15,-6 0 51-15,-7-1 45 16,-2-6 97-16,-5 7 33 16,1 15 50-16,-5 10 17 0,6 24 13 15,4 27-23-15,-8-3-26 16,6 22-14-1,-1 17-35-15,3 11-3 16,0 14-18-16,2 7-9 0,7 11-24 16,-1 4-6-16,5 0-8 15,-1 7-2-15,-1-2-2 16,3 0-1 0,-4-9 2-16,1-6-15 15,5-14-60-15,3-15-2 16,3-15-26-16,1-11 11 0,9-16 36 15,-7-9-19 1,0-15-33-16,-6-5-32 16,-3-9-122-16,-2-10-74 15,-9-10 183-15</inkml:trace>
  <inkml:trace contextRef="#ctx0" brushRef="#br0" timeOffset="164965.12">24567 10540 1003 0,'-17'8'126'16,"4"-2"117"-16,10 5-44 0,11 2-46 0,12-2-22 0,20-8-44 0,10-2-13 0,23-4-31 0,9-5-12 0,8-4-17 16,-13-1-3-16,-11-1-71 0,-6 1-68 15,-20 2-286-15,-3 3 233 16</inkml:trace>
  <inkml:trace contextRef="#ctx0" brushRef="#br0" timeOffset="165505.07">23649 11828 1132 0,'6'8'87'0,"11"3"54"0,-1 5-48 0,9 11-30 0,1 6-29 0,0 8-27 16,4 3-3-16,-4 0-1 0,-3-6 1 0,3-5-1 0,-11-5 1 0,7-12 13 0,-4-3 20 0,-4-12 41 0,-1-2 23 15,2-13 44 1,0-8 5-16,4-12-3 16,1 0-17-16,-3-17-53 0,2-9-23 31,-11 0-39-31,0 0-7 0,-6 8-27 15,1 8-33-15,-2 14-93 16,6 10-68-16,4 15-315 16,-2 7 307-16</inkml:trace>
  <inkml:trace contextRef="#ctx0" brushRef="#br0" timeOffset="166079.03">24504 11926 1102 0,'-5'1'147'0,"-3"3"92"0,2-4-51 0,-8 0-10 0,-1-4-41 0,-5-2-20 0,3-2-42 0,-4 0-21 0,-4 8-37 31,4 11-16-31,-9 13-38 0,2 9-17 16,3-1-11-16,9 1-2 15,19-16 21-15,11-4 14 16,21-13 35-16,4-3 32 16,2-12 40-16,4-3 15 15,-4 0 9-15,-8-4-9 16,-5 5-11-16,-7 4-7 16,-7 1-29-16,-6 4-14 15,-5 6-20-15,0 4-7 0,0 12-19 16,-1 5-22-16,1 9-42 15,2 8-12-15,4-6-2 16,4-1 16-16,9-10 38 16,5-13 14-16,3-12 17 15,4-7 5-15,1-14 11 16,-7 0 3-16,-1-10 7 16,-1-8 8-16,-8-5 14 0,3-4 11 15,-10-9 18 1,-2-1 1-16,-9-7-13 15,-4-2-10-15,-3 13-18 0,-7 13-7 16,-2 23 10-16,1 13-3 16,-4 33-9-1,-3 18-6-15,1 37-24 0,2 19-5 16,7 19-6-16,4 0-8 16,16-15-38-16,4-12-17 0,17-22-152 15,8-12 12-15,14-21-45 16,4-12-51-16,5-17 250 15</inkml:trace>
  <inkml:trace contextRef="#ctx0" brushRef="#br0" timeOffset="188997.81">15712 16174 917 0,'0'7'98'16,"-5"-3"70"-16,-1 3-28 0,1 4-43 0,-6 3-15 0,8 5-23 0,-3-2-15 0,4-4-23 0,2-1-8 0,6-5-7 0,-1-4 8 15,8 3 27-15,1-1 12 16,10 1 18-16,-1 1 1 16,12-4-7-16,4 0-2 0,5-3-12 15,16 0-10-15,18-3 4 31,13 1-4-31,20 1-2 0,4-6 12 16,8 1-16 0,16-3-6-16,18-6-7 0,15 1-6 15,13-2-8 1,15-3-2-16,-2 2 0 0,8-2-5 16,14 10-1-16,-8 1 1 15,-5 11-1-15,-2 6 0 16,-19 10 1-16,-10 0-1 15,-22 16-5-15,-10 0-21 16,-24 10-94-16,-5 0-81 16,-32-1 100-16</inkml:trace>
  <inkml:trace contextRef="#ctx0" brushRef="#br0" timeOffset="197984.04">15874 16160 969 0,'-25'18'95'0,"0"-6"94"0,9-12-151 0,2-6-10 15,-3-7-31-15,1-7-5 0,0-1-1 0,-3 1 1 0,2 4 8 16,-4 3 5-16,-1 5 24 0,2 4 15 16,5 1 28-16,8-2 8 15,5 0-12-15,7-8-15 16,9-7-28-16,5-5-11 16,17-8-11-16,7-7-1 15,15-2-1-15,2-1 0 16,8 7 1-16,3 4 0 15,9 13 1-15,4 11 0 16,-2 10 3-16,-3 11 6 0,-10 7 21 16,4 1 13-16,6 1 29 15,11-5 11 1,18-4 1-16,4-2-9 16,10-10-30-16,-2-1-14 15,9 3-25-15,13 4-6 16,0 1-3-16,-1 4 0 0,-6 10 0 15,-5 4-2 1,2 0-1-16,1 3 2 16,-10-4 1-16,-13-5 2 15,-20-7 2-15,-5-2 1 0,-7-9-1 16,0-1-1-16,-7 1 0 16,-3 4 1-16,-22-1 3 15,-13 6 2-15,-20-3-1 0,-18 0 0 16,-9 1-3-16,-19-2-3 15,-23-1-1 1,-7-1-3-16,-16-4-5 16,-1-1-5-16,-4-5-5 0,1-2 0 0,-15 0 6 15,-9-4 3 1,-21 5 7 0,-9 1 1-16,-1 2-4 0,-2 3-5 15,-10 0-3-15,-8 3 2 16,9 2 3-16,3-2 6 15,15-1 5-15,8-2 2 16,-1 0 3-16,2 0 2 16,28 0 1-16,7-2 1 15,11-1-2-15,5 1 1 16,6 2-4-16,7-1-3 16,19-2-4-16,12 1-2 15,14 0-4-15,12 2-1 16,2 0 1-16,12 2 0 0,15 1 6 15,12 5 4-15,18-3 6 16,7-2 4-16,20-3 6 16,5-2 2-16,30-2-4 15,9-7-3-15,24 0-10 16,-3-2-3-16,8 0-1 16,6 1 0-16,3-1-1 15,0 0-1-15,0 1-1 16,5 7-3-16,-7 3-29 15,0 4-67-15,-15 0 61 16</inkml:trace>
  <inkml:trace contextRef="#ctx0" brushRef="#br0" timeOffset="-172992.41">22522 5274 713 0,'-1'3'105'0,"-9"0"86"0,1 5-21 15,2-3-56-15,-4 1-21 0,4-3-12 0,3-3 1 0,4 0 1 0,8-3 5 0,6-5 4 0,2 4 3 0,16-4 9 0,4 5-3 16,19-2-12-16,10 5-9 0,26 6-24 16,10 0-8-16,8 12-21 15,8-4-9 1,8 7-6-16,2-3-2 16,12 1-3-16,2 2-2 0,-26-2-2 0,-17 1 0 15,-26-4 0-15,-12 3 0 16,-25-11-12-16,-13 0-23 15,-24-8-78-15,-18-2-67 0,-13-10-211 32,-11-1-135-32,-4-8 278 15</inkml:trace>
  <inkml:trace contextRef="#ctx0" brushRef="#br0" timeOffset="-172523.85">22759 4921 513 0,'-5'0'147'16,"2"1"125"0,-5 2-58-16,5 4-1 0,0-1-32 0,1 2-16 0,4 0-27 0,3 1-18 15,-1 2-34-15,3 0-13 0,-7-1-29 0,-10 6-14 0,-7 4-13 0,-12 2-4 0,-18 11-8 16,-3 2 2-16,-12 0-6 15,4-2 0-15,-5 2-1 16,1-7 0-16,7-6 1 16,6-6-1-16,21-4-1 0,7-7-4 15,29 3-1-15,11-3 0 16,20 7 6-16,10 7 3 0,16 3 6 16,1 8-2-16,13 0-3 31,6 7-4-31,5-1 3 15,5-1-28-15,-8-2-107 0,-10-5-77 0,-17-7 95 16</inkml:trace>
  <inkml:trace contextRef="#ctx0" brushRef="#br0" timeOffset="-143368.58">18031 6586 892 0,'-17'13'104'0,"-2"2"84"0,0 6-100 0,-3-4-50 0,-4 1-11 0,1 1 4 0,5-7 4 0,13 2-3 0,7-1-11 0,24 0-3 15,8-2 9-15,37-7 16 16,18 4 2-16,22-9-11 15,10-2-15-15,-3-4-14 16,-11-1-3-16,-5 5-34 16,-4 2-73-16,-19 10 65 0</inkml:trace>
  <inkml:trace contextRef="#ctx0" brushRef="#br0" timeOffset="-143024.52">17804 7600 1354 0,'6'19'69'0,"10"-3"43"0,9-11-75 0,13-9-5 0,5-10-13 0,16-9-15 0,16-4-3 15,10-5-46-15,9 2-58 0,-5 3-202 16,-9 5 173-16</inkml:trace>
  <inkml:trace contextRef="#ctx0" brushRef="#br0" timeOffset="-142687.54">18097 8310 1300 0,'59'0'101'0,"-6"1"37"0,-9 7-52 0,-7 3-11 0,-6 2-21 0,-2 1-4 0,12-9-17 16,4-5-19-16,20-11-17 0,12-7-40 0,21-10-286 15,24-5 227-15</inkml:trace>
  <inkml:trace contextRef="#ctx0" brushRef="#br0" timeOffset="-52414.51">917 11751 552 0,'-6'-13'76'0,"-2"-4"57"0,5-5-21 0,12-10-52 0,4-7-14 0,12 1 2 0,5-1 12 0,5 7 33 16,0 8 15-16,-2 15 7 16,0 4-5-16,-11 11-11 0,-2 12-8 15,-15 4-1-15,-5 3 3 16,-5-3-4-16,-6-8-11 16,0-10-30-1,3-8-17-15,-3-13-22 0,-1-2-2 16,-9-8-2-1,2 2-2-15,-4 3 0 0,-6 6-1 0,-4 5 0 32,-5 11-2-32,-9 11-1 15,0 11 0-15,-4 18-1 16,-1 2 2-16,10 12 0 0,10 3-1 16,11-2 5-1,7 0 2-15,14 5 5 0,8 6 0 16,5 13-3-16,1 6-2 15,2 26-6-15,-2 13 0 16,-1 31-3-16,-7 10 0 16,-6 1 1-16,3-13 1 15,8-38-7-15,17-25-4 0,28-44-5 16,13-16-4-16,37-32 6 0,14-17 6 16,31-11-10-1,10-11-47-15,9-14-304 0,13 3 244 16</inkml:trace>
  <inkml:trace contextRef="#ctx0" brushRef="#br0" timeOffset="-51331.9">9742 12744 762 0,'-6'26'124'0,"-4"-6"113"0,3-1-85 0,2-5-75 0,-1-1-28 0,1-8-32 0,5-4-5 0,0-4-9 0,0-6-1 0,9-6 0 0,-4 0-1 0,6 0 6 0,-1 6 12 0,-4 4 31 0,3 5 19 15,4 2 26-15,3 6 4 0,7 0-14 0,9 1-11 0,10 0-23 16,7-5-7-16,13 0-3 16,6-2 0-16,0-2 3 15,-5-5-3-15,-10-7-6 0,-2 5-4 31,-12-2-8-31,-1-1-4 0,-13 9-6 16,-7-1-2-16,-14 8-4 16,-8 12-4-16,-15 7-9 15,-6 7-5-15,-7 18-1 16,5 8 1-16,7 9 10 16,-1-1 1-16,7-1 3 15,1-4 2-15,9 4 2 0,-3-4 1 16,7-2 0-16,0 0-1 0,-1-5-4 15,-1 3 0-15,-4 1-2 16,0 4 1 0,-7 1 1-16,-3 1 1 15,-6 1 1-15,-5-2 0 16,-9-3 1-16,-4-2 1 0,-8-5 1 31,-3-3 1-31,4-12 10 0,-1-7 5 16,-2-9 14-1,-5-7 8-15,-7-12 9 16,-9-3 3-16,-11-13 0 0,-19-6-7 16,-31-9-17-16,-9-8-13 15,-35-16-58-15,-18-8-51 16,-45-21 56-16,-49-12-21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6A2AEDC5-C7F5-4613-ABA4-C891C5296D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8F21443E-9277-43F3-B321-94B997D92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5F0BCB0-3FC5-4063-AD15-F573A64F29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17DB589-DDC9-4492-A1C9-DF7CEBC4AA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26001D1-D89C-4347-8CE2-027913F963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7812D0-15EA-4BA5-92D4-F312DAE5F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D0FD475-6203-4489-9FC8-012EC7D959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9A42064-7080-4EB3-9C73-2D63EE8E5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2FD93D-9C09-47DF-A65C-96AA51784302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A7D34AB-E0B9-4DAB-9733-A5943E30F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9BC7D1F-8B54-4224-96D1-CA3182421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593A67-157A-4ED7-AB53-D116DF6892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8AFBE9-4BEF-499C-AA97-15BEA875B14E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47F03397-5A43-4728-83BA-1827375F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96B600E-80E2-45A9-B26D-35A210876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9A94073-5F39-447B-9A4C-81F61D5709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07189-8C2B-436A-BC84-4E28CF0C2E9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F4D1168-777E-41D9-9DAA-15B06BE2A8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680ABE3-3296-422E-8AB0-01019476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896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F42D32D-D418-4728-9396-E3E861646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7335DE-07D1-42D8-8887-7F723870084A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7BAFFBB-DDE0-403A-AF36-792D39747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2AD57EA-0C9A-477E-880B-CF82F8F7E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116BC6EA-7D82-4129-A0E5-95E672E5E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1CC3FE-26BA-4A16-80A5-93B910BDFA22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988F244-99F5-4BCD-AA39-71CE57677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6FA09DC-A6B2-43E8-B3E9-2864E528E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A812E832-57D0-44BF-8AF6-4F94AF2CEB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F2B6B-D55F-4CF7-BC17-E9AFE454B9A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D2574C-E61C-4482-9D4E-79A77FA5F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4C7F871-C015-4B0B-9DC1-FAFDD900C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CEEB6A2-2DAF-4D1E-A5DE-A02641C0A9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D3FD3A-033A-4914-8109-7FFC454865C5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F9DFAFB-8E05-410F-91BE-61C5B82BC5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D0468B5-82E0-4359-AE9F-984B5258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BEA3AD5-6961-477D-80D9-C608ADEC2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EBC665-F85F-481B-9F80-C8B551358D6B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C40BD0E-8D07-4992-BF69-44BCF1B0B3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CD84B87-7EBB-45C2-BF69-F80F377C7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6C658F2-F8C5-4980-B057-10B3BA070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A9F7A7-504E-4394-AFF1-93B011E62721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5B45C3-6C70-40D9-91B3-830D4FCB3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0F09827-9AF9-479F-B1C8-AAA3C410E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A4541-CD0B-4425-BC88-F6164CC72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D7407E-5554-4358-BEAB-8DD79612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BD20A0-EB03-45CD-AFBD-6C024840A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AE396-696E-4B4C-A82F-2971081BF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67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864AA4-B3CE-4437-B527-F71B986BA6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05C2B-7A28-4B13-BF62-643A2F87B6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D07205-69D8-4C32-A7CE-2AB8A21A55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3713-C89A-4775-8440-F9D18516B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398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E7094-BA3E-4BA2-AA5C-FA39179EF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8A4370-C64C-4549-87D0-6256E37A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775596-5475-4CAF-9818-2C0213068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F5993-7540-4E87-B919-1174F95E6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5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E3736C-FBB1-4F37-A9D4-37F362F18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595948-8A49-4B81-AB9E-74CF0C975C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68E72-DD10-42AE-A2A6-F7A2D22CD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7BE77-6992-4B3E-9EBD-E855E44AA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54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2882E5-6C7E-4168-836E-D94460745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C7F2-F868-4B5C-A285-50B108ED52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AE59F4-53B5-45C9-AA6E-66CD4FBAD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DDA0E-AADB-4310-B894-FB0FBDAF3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39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6B72F-25D3-416A-9592-57310967A8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D9C298-C9F4-4C36-A966-3738ED5E6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EAB426-B07B-45D6-9B26-3EE2C325C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A3D3C-F7D3-438E-9726-C863E6D5B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0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DA148C-5DEF-4106-88B7-1A90B06E3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2AAB53-8B13-4060-AC9B-CEF8282196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0CB233-6DE1-4944-9230-8240095F94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8E98-6B67-40A2-A3AE-FD1521BEB2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5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A35198-6CFD-4353-BA9B-F057B0526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863E42-E1FC-4A04-AA65-C10E1A4AA9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AD7633-5564-4E5F-B273-15AD252D0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4B0C-F27F-471A-89EB-AC4CF71CC2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09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2D587E-C03F-4147-82EF-B301796A5A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234783-088D-447F-A21F-04AD07C8D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918017-3E98-4210-A655-8880F2D09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1183F-C772-4CD5-AA14-4890AFC97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6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DB3660-614E-4219-8012-82E28FCBC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1E6B1D-3B72-4346-9EA3-C0418D1CA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945B25-6D8E-4453-A21F-1C4FA08FF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3F893-03D7-404A-809F-8D4D5260DD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6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89A09-2F73-46E1-A03B-50E0F0DC6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FB0CB-D112-4F77-88FC-C02CF0697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C4FDB7-3172-441E-A636-CC3ACC712D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97D7E-7007-4E87-ABA1-47798B4FE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08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9B9386-AF00-49BB-8B6F-8F1D98B48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9ED865-7317-4EF6-B401-829126DFC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FA1503-C44F-44C7-AA9B-853FE6A315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5FAC1E-AFC7-44D1-BF68-B74F03D4A5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C60113-ED93-4C63-9D0C-6025D4E48C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1750E64-CD11-4381-938E-7C0B796481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D227EF0-81BF-468B-90E6-D9933917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5B126-7272-4B42-A9A8-BEA1D6056E91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17D56CBA-B1F9-43A0-9E00-81B74C2B6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6: Assembly Programs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35DB3D2-7AA9-4014-BF88-2E36376F3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CCA7D944-F982-40CC-B360-7AA45CE1B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2871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Procedures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D8A671-6E00-5167-28C7-0A2AB169FC51}"/>
                  </a:ext>
                </a:extLst>
              </p14:cNvPr>
              <p14:cNvContentPartPr/>
              <p14:nvPr/>
            </p14:nvContentPartPr>
            <p14:xfrm>
              <a:off x="430560" y="120600"/>
              <a:ext cx="8610840" cy="6675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D8A671-6E00-5167-28C7-0A2AB169FC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1200" y="111240"/>
                <a:ext cx="8629560" cy="6694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277389" cy="193899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2707536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0034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8759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98)  [This example does not follow the conventions.]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FCAB831-B541-3D98-873E-4167C6D57195}"/>
                  </a:ext>
                </a:extLst>
              </p14:cNvPr>
              <p14:cNvContentPartPr/>
              <p14:nvPr/>
            </p14:nvContentPartPr>
            <p14:xfrm>
              <a:off x="227880" y="1464840"/>
              <a:ext cx="8836200" cy="444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FCAB831-B541-3D98-873E-4167C6D571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8520" y="1455480"/>
                <a:ext cx="8854920" cy="4467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FA692D3-6970-40FF-A912-0655E22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2F989-9990-4875-93AA-286AB7F7909F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D7A509DE-6885-4BF6-B6D2-D17BA85E7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7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Conventions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EC1DCB41-0004-4B19-9F3B-9B4F6DB57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9F8DE143-1621-477C-94A5-370A861D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8176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Caller saved: Temp registers $t0-$t9 (the callee won’t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bother saving these, so save them if you care), $ra (it’s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about to get over-written), $a0-$a3 (so you can put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new arguments),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(if being used by the caller)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Callee saved: $s0-$s7 (these typically contain “valuable”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Notes on the class webpage on this topic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89A0CB-9B5E-C364-7E55-6F171E0419F9}"/>
                  </a:ext>
                </a:extLst>
              </p14:cNvPr>
              <p14:cNvContentPartPr/>
              <p14:nvPr/>
            </p14:nvContentPartPr>
            <p14:xfrm>
              <a:off x="345600" y="3784680"/>
              <a:ext cx="5002200" cy="159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89A0CB-9B5E-C364-7E55-6F171E0419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6240" y="3775320"/>
                <a:ext cx="5020920" cy="160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FE52BC-C4FE-E025-4A20-338B68BE29FF}"/>
                  </a:ext>
                </a:extLst>
              </p14:cNvPr>
              <p14:cNvContentPartPr/>
              <p14:nvPr/>
            </p14:nvContentPartPr>
            <p14:xfrm>
              <a:off x="146880" y="42120"/>
              <a:ext cx="8891640" cy="6374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FE52BC-C4FE-E025-4A20-338B68BE29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520" y="32760"/>
                <a:ext cx="8910360" cy="6393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1EEF04D-86C5-8456-1793-E9F99672B5D2}"/>
                  </a:ext>
                </a:extLst>
              </p14:cNvPr>
              <p14:cNvContentPartPr/>
              <p14:nvPr/>
            </p14:nvContentPartPr>
            <p14:xfrm>
              <a:off x="149760" y="120960"/>
              <a:ext cx="9045000" cy="6675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1EEF04D-86C5-8456-1793-E9F99672B5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0400" y="111600"/>
                <a:ext cx="9063720" cy="6694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663DB25-36B9-4A89-BB08-AD6A1F30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4088B-2EAD-4689-8E92-ED06AE0F9478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BA965FD-5103-4E53-A718-EBBECE02E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2B1D3DE9-A447-48B9-A419-141B807378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393E17B5-162F-448B-BAE0-80D14AFDF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5645150"/>
            <a:ext cx="28620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Local variables, AR,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Scratchpad and saves/restores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Arguments and returns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$ra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6A7DA1D-C380-5FD5-EB3E-CAA38239937E}"/>
                  </a:ext>
                </a:extLst>
              </p14:cNvPr>
              <p14:cNvContentPartPr/>
              <p14:nvPr/>
            </p14:nvContentPartPr>
            <p14:xfrm>
              <a:off x="431280" y="100080"/>
              <a:ext cx="8666280" cy="6726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6A7DA1D-C380-5FD5-EB3E-CAA3823993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1920" y="90720"/>
                <a:ext cx="8685000" cy="674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68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0CF1CD-F8D6-4C8A-BDE5-2DE9A29F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DE24E-A4F1-4389-B4EB-E45A70A5021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3892FEC-3286-499A-A588-D37AF8B74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59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Procedures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2AD21BF-3F4A-41DB-B5CF-FAF07DFA9A7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1E0BA530-0EF6-4502-9D37-E2A6E83F7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3141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Each procedure (function, subroutine) maintains a scratchpad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register values – when another procedure is called (the callee),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new procedure takes over the scratchpad – values may have to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saved so we can safely return to the caller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parameters (arguments) are placed where the callee can see them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control is transferred to the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acquire storage resources for callee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execute the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place result value where caller can access it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return control to caller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B9A3F45-7F19-41CC-7A63-9DBF75FB95D7}"/>
                  </a:ext>
                </a:extLst>
              </p14:cNvPr>
              <p14:cNvContentPartPr/>
              <p14:nvPr/>
            </p14:nvContentPartPr>
            <p14:xfrm>
              <a:off x="487080" y="1883880"/>
              <a:ext cx="8327880" cy="328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B9A3F45-7F19-41CC-7A63-9DBF75FB95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7720" y="1874520"/>
                <a:ext cx="8346600" cy="330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A697DC-ADE0-41DB-854C-E1728B0C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AB9D3-7269-4AD2-9F23-B92C535EB8CF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CDF2BBC6-52C4-4B90-B328-0E1879C11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27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Jump-and-Link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06EE6FC-6C15-47D4-BA88-C3011BB3E0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F7FF5765-A966-49B2-8572-29AA4CFD3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3556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special register (storage not part of the register file) maintains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address of the instruction currently being executed – this is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counter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(PC)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procedure call is executed by invoking the jump-and-link 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– the current PC (actually, PC+4) is saved in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$ra and we jump to the procedure’s address (the PC is accordingly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set to this address)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NewProcedureAddress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Since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over-write a relevant value in $ra, it must be saved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somewhere (in memory?) before invoking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do we return control back to the caller after completing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callee procedure?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D38C43-2D07-7EAD-6B31-E3C3AAD34891}"/>
                  </a:ext>
                </a:extLst>
              </p14:cNvPr>
              <p14:cNvContentPartPr/>
              <p14:nvPr/>
            </p14:nvContentPartPr>
            <p14:xfrm>
              <a:off x="430200" y="2566440"/>
              <a:ext cx="6886440" cy="3850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D38C43-2D07-7EAD-6B31-E3C3AAD348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0840" y="2557080"/>
                <a:ext cx="6905160" cy="3869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5811BBC2-96E3-47B9-8B8F-2A065753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B52EF-CEA3-4AC4-88BB-ABB46E2F5030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10760AE9-CCFA-4C8D-B711-9E499D00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762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Stack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2BBF2FA-546A-4101-B9CE-6678C5598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ABBF0A1-8AA7-47DA-B357-2775D64B7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75403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register scratchpad for a procedure seems volatile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it seems to disappear every time we switch procedures –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procedure’s values are therefore backed up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on a stack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F83A2FCC-43E7-4B99-9EAC-745B533A7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29000"/>
            <a:ext cx="2133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A’s  values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7686A18-CC74-450E-BBC8-7305795A2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038600"/>
            <a:ext cx="2133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B’s  values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EFD4FF3A-DB02-4565-8174-8CA07156C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9530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C’s  values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72264EC8-AE12-49E0-8820-1FEFDA94F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81600"/>
            <a:ext cx="503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DE21044-02D1-497E-AFE7-E100B2C2B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211513"/>
            <a:ext cx="15261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High address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D443FB38-08FE-4EFC-A91D-35833F95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96000"/>
            <a:ext cx="14754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Low address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FA07700C-871E-4834-94B1-A44ECAB3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94" y="5715000"/>
            <a:ext cx="14148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 grows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way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57254267-CF00-41B6-81D0-6FC5CC2A6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8674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563BBED-2A82-489D-994A-31A1540D6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34410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Proc 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call  Proc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call Proc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5784D2-8558-6537-0974-F1B0A420F19C}"/>
                  </a:ext>
                </a:extLst>
              </p14:cNvPr>
              <p14:cNvContentPartPr/>
              <p14:nvPr/>
            </p14:nvContentPartPr>
            <p14:xfrm>
              <a:off x="6147360" y="1377000"/>
              <a:ext cx="2253600" cy="1668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5784D2-8558-6537-0974-F1B0A420F1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38000" y="1367640"/>
                <a:ext cx="2272320" cy="1687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BA2B4FA-337C-4134-BE13-CA5900BF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7ADC8-B8D0-4B00-A02F-F197E4A6FBF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CA5F6167-5B07-47EE-9D73-C02948C36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A9BB1A7-2E1F-4960-AF0F-090C708291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CE6D95-BB07-485C-8CE1-F005F857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5826C-043E-473D-9EA8-8F96B39B9F64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1A8A31A-A417-43A7-842D-02700909E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65850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Management on a Call/Return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FABADB8-C779-4F1A-A0FE-CB562A08D6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8BA8DF53-87DF-469E-B9FD-3B9AF3F3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96115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new procedure must create space for all its variables on the stack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Before/after executing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the caller/callee must save relevant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values in $s0-$s7, $a0-$a3, $ra,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temps into the stack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Arguments are copied into $a0-$a3;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executed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After the callee creates stack space, it updates the value of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Once the callee finishes, it copies the return value into $v0, frees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 stack space, and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is incremented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On return, the caller/callee brings in stack values, ra, temps into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responsibility for copies between stack and registers may fall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upon either the caller or the callee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872EBAC-BD23-186D-35DE-C6DF276588C2}"/>
                  </a:ext>
                </a:extLst>
              </p14:cNvPr>
              <p14:cNvContentPartPr/>
              <p14:nvPr/>
            </p14:nvContentPartPr>
            <p14:xfrm>
              <a:off x="901080" y="940320"/>
              <a:ext cx="7286760" cy="5441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872EBAC-BD23-186D-35DE-C6DF276588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1720" y="930960"/>
                <a:ext cx="7305480" cy="545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B0A333-8B3E-452F-89BC-472E1B45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0E5EF-6ADC-4EA9-BAFB-FF6A9AE9414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C3E486F8-1EB8-404A-ABC2-EFB025F72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5B138AB-D1E2-4622-9FA7-CAAB1CB4A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11B4027-0BF1-42BC-813F-FE9363CD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75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32 MIPS registers are partitioned as follows: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Register 0 :  $zero        always stores the constant 0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2-3   :  $v0, $v1   return values of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4-7   :  $a0-$a3   input arguments to a procedure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8-15 :  $t0-$t7    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16-23: $s0-$s7    variables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Regs 24-25: $t8-$t9     more temporaries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28     : $gp          global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29     : $sp           stack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30     : $fp            frame pointer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Reg   31     : $ra           return address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75DD8E-A40C-23C9-E3B9-DD24588E9093}"/>
                  </a:ext>
                </a:extLst>
              </p14:cNvPr>
              <p14:cNvContentPartPr/>
              <p14:nvPr/>
            </p14:nvContentPartPr>
            <p14:xfrm>
              <a:off x="5250240" y="3511440"/>
              <a:ext cx="2992680" cy="87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75DD8E-A40C-23C9-E3B9-DD24588E90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40880" y="3502080"/>
                <a:ext cx="3011400" cy="89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45772</TotalTime>
  <Words>1141</Words>
  <Application>Microsoft Office PowerPoint</Application>
  <PresentationFormat>On-screen Show (4:3)</PresentationFormat>
  <Paragraphs>186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269</cp:revision>
  <dcterms:created xsi:type="dcterms:W3CDTF">2002-09-20T18:19:18Z</dcterms:created>
  <dcterms:modified xsi:type="dcterms:W3CDTF">2024-01-25T19:10:59Z</dcterms:modified>
</cp:coreProperties>
</file>