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3" r:id="rId2"/>
    <p:sldId id="578" r:id="rId3"/>
    <p:sldId id="560" r:id="rId4"/>
    <p:sldId id="563" r:id="rId5"/>
    <p:sldId id="564" r:id="rId6"/>
    <p:sldId id="601" r:id="rId7"/>
    <p:sldId id="602" r:id="rId8"/>
    <p:sldId id="603" r:id="rId9"/>
    <p:sldId id="604" r:id="rId10"/>
    <p:sldId id="605" r:id="rId11"/>
    <p:sldId id="606" r:id="rId12"/>
    <p:sldId id="598" r:id="rId13"/>
    <p:sldId id="607" r:id="rId14"/>
    <p:sldId id="584" r:id="rId15"/>
    <p:sldId id="583" r:id="rId16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F4D20D-0A27-46E0-9010-FCFF0799209B}" v="1" dt="2024-01-23T19:12:30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404" autoAdjust="0"/>
  </p:normalViewPr>
  <p:slideViewPr>
    <p:cSldViewPr>
      <p:cViewPr varScale="1">
        <p:scale>
          <a:sx n="74" d="100"/>
          <a:sy n="74" d="100"/>
        </p:scale>
        <p:origin x="8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85F4D20D-0A27-46E0-9010-FCFF0799209B}"/>
    <pc:docChg chg="modSld">
      <pc:chgData name="Rajeev Balasubramonian" userId="d1fdae7ed13c9a74" providerId="LiveId" clId="{85F4D20D-0A27-46E0-9010-FCFF0799209B}" dt="2024-01-23T19:12:30.247" v="13"/>
      <pc:docMkLst>
        <pc:docMk/>
      </pc:docMkLst>
      <pc:sldChg chg="addSp modSp mod">
        <pc:chgData name="Rajeev Balasubramonian" userId="d1fdae7ed13c9a74" providerId="LiveId" clId="{85F4D20D-0A27-46E0-9010-FCFF0799209B}" dt="2024-01-23T19:12:30.247" v="13"/>
        <pc:sldMkLst>
          <pc:docMk/>
          <pc:sldMk cId="0" sldId="363"/>
        </pc:sldMkLst>
        <pc:spChg chg="mod">
          <ac:chgData name="Rajeev Balasubramonian" userId="d1fdae7ed13c9a74" providerId="LiveId" clId="{85F4D20D-0A27-46E0-9010-FCFF0799209B}" dt="2024-01-23T16:24:27.796" v="12" actId="20577"/>
          <ac:spMkLst>
            <pc:docMk/>
            <pc:sldMk cId="0" sldId="363"/>
            <ac:spMk id="4101" creationId="{221220C7-29ED-4678-B474-B07F9C4FCE1C}"/>
          </ac:spMkLst>
        </pc:spChg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363"/>
            <ac:inkMk id="2" creationId="{6F629833-160B-782E-49CD-687025AC61B6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560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560"/>
            <ac:inkMk id="3" creationId="{BC939627-D2C5-4F2A-FE8B-881CF922F846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563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563"/>
            <ac:inkMk id="3" creationId="{7B1C068E-CEF0-3072-7093-435005C15FBD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564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564"/>
            <ac:inkMk id="3" creationId="{28E68F9F-8253-F47C-71BD-6F4AC2696389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420590975" sldId="578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420590975" sldId="578"/>
            <ac:inkMk id="3" creationId="{64AAAE38-C924-6E0E-7315-42A8C77D5EA2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598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598"/>
            <ac:inkMk id="2" creationId="{B8C5CC52-462F-1F3F-D49D-CCD0637D7F17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601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601"/>
            <ac:inkMk id="2" creationId="{D12201F8-FE97-82B1-F1AE-028F2DCBAACE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602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602"/>
            <ac:inkMk id="2" creationId="{C6CC0775-27B5-CD05-B291-F1646999FD07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603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603"/>
            <ac:inkMk id="2" creationId="{695DD773-3DBD-0847-B0EF-44E76207F3D6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604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604"/>
            <ac:inkMk id="2" creationId="{8E493997-2DC1-5CC3-F807-EF27B59B695A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605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605"/>
            <ac:inkMk id="2" creationId="{494DC4A5-CA3D-2C01-1039-E9DD5FB02D3C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606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606"/>
            <ac:inkMk id="2" creationId="{C71240CA-ADC0-3E6C-3896-64E4071F9F29}"/>
          </ac:inkMkLst>
        </pc:inkChg>
      </pc:sldChg>
      <pc:sldChg chg="addSp">
        <pc:chgData name="Rajeev Balasubramonian" userId="d1fdae7ed13c9a74" providerId="LiveId" clId="{85F4D20D-0A27-46E0-9010-FCFF0799209B}" dt="2024-01-23T19:12:30.247" v="13"/>
        <pc:sldMkLst>
          <pc:docMk/>
          <pc:sldMk cId="0" sldId="607"/>
        </pc:sldMkLst>
        <pc:inkChg chg="add">
          <ac:chgData name="Rajeev Balasubramonian" userId="d1fdae7ed13c9a74" providerId="LiveId" clId="{85F4D20D-0A27-46E0-9010-FCFF0799209B}" dt="2024-01-23T19:12:30.247" v="13"/>
          <ac:inkMkLst>
            <pc:docMk/>
            <pc:sldMk cId="0" sldId="607"/>
            <ac:inkMk id="2" creationId="{10DE5D80-E23F-E94B-B620-DAA9340B9FD0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3E2DC278-498D-4A9F-8EF4-EA141BC76C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436AC565-4B88-42E8-B906-92BBAD38FA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6BB3052-F3E0-4E33-AC76-A642492081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FCED5315-4323-4C7E-9DE3-B36546F640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5F65709-B5FB-4935-8E2A-7AEE681AE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7:44:47.90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1-23T17:45:02.593"/>
    </inkml:context>
  </inkml:definitions>
  <inkml:trace contextRef="#ctx0" brushRef="#br0">4074 10440 491 0,'-2'-8'96'16,"-1"-1"94"-16,3 3-16 0,-3 1-36 0,-2 2-18 0,1 1-32 0,-4-1-13 0,0 0-14 16,2 3-11-16,4 1-11 15,4 6-6-15,-9 7-5 16,7 10 3-16,0 9 5 16,-8 9-2-16,18 14-6 15,-10 3-7-15,-7 3-11 0,1 3-2 0,-6 2-3 16,1 0-1-16,-2-1-1 15,0 2 0-15,7 0-1 16,-4-4-1 0,3-7 1-1,0-8-1-15,-2-8-1 16,6-5-3-16,-4-12-39 0,3-8-26 0,2-16-77 31,-1-10-64-31,0-14 118 0</inkml:trace>
  <inkml:trace contextRef="#ctx0" brushRef="#br0" timeOffset="344.71">4325 10407 724 0,'1'0'101'16,"-4"-3"101"-16,3 3-30 0,-5 0-32 0,2 3-25 0,3 4-31 0,0 2-8 0,3 8-3 0,2 4-2 16,-2 15-9-1,5 5-12-15,-6 10-18 16,-1 2-7-16,-2 10-16 15,-4 4-4-15,0 0-4 16,4 4 0-16,-6-8-12 16,4-3-21-16,3-5-78 15,-1-12-63-15,1-8-174 16,-2-10 184-16</inkml:trace>
  <inkml:trace contextRef="#ctx0" brushRef="#br0" timeOffset="550.79">4001 10901 913 0,'7'0'97'16,"2"-3"110"-16,13 0-50 0,5-9-3 0,-2 0-23 0,10-1-57 0,-3 1-25 0,-6 1-40 0,4 1-1 0,2-4-91 15,-2-2-73-15,8-4-281 16,1-7 233-16</inkml:trace>
  <inkml:trace contextRef="#ctx0" brushRef="#br0" timeOffset="1048.67">4557 10530 928 0,'0'8'97'0,"0"5"53"0,12 7-57 0,1 9-5 0,1 15-42 0,7 9-14 0,-6 6-19 16,3 5-6 0,1-8-4-16,-2-6 0 15,8-9 0-15,-3-8 1 16,7-11 3-16,-10-12 2 15,1-9 18-15,-12-4 14 16,2-11 17-16,-4-8 1 0,-3-8-11 16,10-6-13-1,-12-5-17-15,7 1-5 16,8 6-8-16,-8 5-5 16,9 26-6-16,8 5-2 0,-7 23 2 15,13 11 2-15,-7-3 3 16,3 2 1-16,1-13 1 15,2-8 3-15,3-11 2 16,-6-6 3-16,-5-6 20 0,-8-6 12 0,-7-10 21 16,1-2 7-16,-7-20-10 31,1-6-10-31,-1-1-19 0,-1-11-9 0,0-6-12 31,-1 0-4-31,1-4-6 16,1 10-3-16,6 30-32 15,-3 16-52-15,6 16-203 16,-4 11 174-16</inkml:trace>
  <inkml:trace contextRef="#ctx0" brushRef="#br0" timeOffset="1860.38">6366 10462 266 0,'-11'-1'117'0,"2"-7"111"0,4 3-6 0,3 2 4 0,6-5-35 0,3 0-29 0,8 0-41 15,0-4-12-15,14 2-25 16,6 6-15-16,4 4-32 16,11 1-13-16,1 4-16 0,1 3-4 15,0 6-3-15,-1 3-1 16,-18 9 1-16,-11 5-1 15,-14 9 0-15,-21-1 0 16,-17 10-10-16,-8 3-12 0,-25 0-31 31,2 2-17-31,-3-4-1 0,1-1 12 0,24-8 33 32,9-3 17-32,16-11 13 0,7-5 3 15,15-7 15-15,6 0 15 16,12-1 28-16,4-3 8 15,15-2 5-15,11-6-11 16,13-4-25-16,8-7-10 16,1 2-22-16,-7-5-6 0,-10-2-32 15,-4 2-55-15,1 2-299 16,-2 2 242-16</inkml:trace>
  <inkml:trace contextRef="#ctx0" brushRef="#br0" timeOffset="2333.98">8321 10645 738 0,'-13'-1'126'0,"4"-2"118"0,1 3-39 0,-2 1-55 0,3 2-28 0,-1 8-46 0,4 10-19 0,8 12-27 16,-4 8-10-16,0 16-11 15,0 4-3-15,-4 17-2 16,8 13-2-16,-4 15-18 0,0 6-33 16,0-16-120-1,-4-8-78-15,6-25 120 0</inkml:trace>
  <inkml:trace contextRef="#ctx0" brushRef="#br0" timeOffset="2648.04">8163 10820 1135 0,'8'-45'128'15,"-2"4"92"-15,10 6-53 0,8 7-23 0,1 7-33 0,7-1-23 0,1 11-38 0,3 6-14 0,5 7-18 16,5 9-5-16,-5 5-10 15,-3 3-3-15,-10 11 1 16,-4-5-2-16,-20 3 2 16,-5 2 2-16,-15 8 0 15,-11-2-4-15,-11 2-18 16,0 0-13-16,-9-14-41 16,12-4-17-16,7-14-45 15,6-6-33-15,16-11-89 16,2-3-130-16,19-8 222 0</inkml:trace>
  <inkml:trace contextRef="#ctx0" brushRef="#br0" timeOffset="2981.29">8886 10716 1033 0,'11'15'97'0,"1"5"63"0,-9 4-56 16,-6 2-41-16,-12 4-24 0,0 0-22 0,3 5-5 0,12-8-6 0,11 1 1 0,8-14 4 16,0-6 4-1,3-17 29-15,3-7 18 0,0-9 23 16,8-10 5-16,-9-4-11 16,3-1 1-16,-13-5-17 15,-3 5 0-15,-13 7-5 16,-9-3-17-16,-14 9-16 15,-8-1-13-15,-8 4-37 16,2 5-17-16,-7 16-42 16,2 12-28-16,7 17-51 15,1 2-42-15,17 2-222 0,11-3 253 16</inkml:trace>
  <inkml:trace contextRef="#ctx0" brushRef="#br0" timeOffset="3324.23">9539 10601 852 0,'9'-5'174'0,"1"1"179"0,-17 2-174 0,1 12-38 0,-27-1-65 15,-2 7-28-15,-11 4-26 0,-6-4-4 16,11 6-5-16,8-3-4 15,16-3-4-15,12 3-4 0,19-5-2 16,10-1 1 0,12 2 3-16,12-5 2 0,-3 2 1 15,3 6-2-15,-10-6-1 16,-10 3 0 0,-14 0 4-16,-9 3 4 0,-13 5 5 0,-6 1 1 31,-21 3-6-31,-6 0-2 0,-16-4-21 15,-12-2-14-15,3-12-58 16,1-4-29-16,13-11-88 16,3-10-84-16,22-8 166 15</inkml:trace>
  <inkml:trace contextRef="#ctx0" brushRef="#br0" timeOffset="3580.14">9780 10037 1094 0,'22'-11'142'0,"-8"-2"123"0,-3 13-75 0,-7 11-69 0,-4 3-23 0,-5 27-32 16,-3 7-4-16,0 22-13 15,0 14-14 1,-1 17-16-16,-2 5-11 15,6-2-8-15,-1-3 0 16,7-10-80-16,6-4-59 16,2-8-276-16,-1-4 230 0</inkml:trace>
  <inkml:trace contextRef="#ctx0" brushRef="#br0" timeOffset="3998.29">9655 10617 930 0,'12'22'127'15,"2"-5"112"-15,8 4-85 0,3-7-45 0,-1 0-21 0,7-4-26 0,4-2-12 0,4-2-25 16,9 0-7-16,4-7-5 15,3-6 1-15,8-8-4 0,-1-6 3 16,-7-3 22-16,-5 2 10 16,-12-3 23-1,0 0 2-15,-11 6-8 0,-10 0 0 16,-9 6-1-16,-8 4 2 16,-12-1-11-16,-4 4-12 15,-17 6-22-15,-4 8-8 0,-7 16-9 16,-5 1-1-16,2 8-3 15,7 5-5 1,15 9 0-16,8 2-1 16,26 3 1-16,9 0 0 0,4-11-12 15,11-5-19-15,0-10-58 16,2-9-45-16,4-7-125 0,-7-6-215 31,17-5 286-31</inkml:trace>
  <inkml:trace contextRef="#ctx0" brushRef="#br0" timeOffset="4547.62">10735 10734 1393 0,'-5'-10'118'0,"-5"4"72"0,-7-10-36 0,-8 11-46 0,-2 5-34 0,-8 8-43 0,7 11-15 16,-1 0-14-16,-2 10-2 16,9 4-5-16,0 3-4 0,12 6-23 15,7-5-13-15,6-9-20 16,8-1-2 0,7-10 24-1,2-7 14-15,4-9 28 0,-5-2 6 16,4-13 9-16,1-2 8 15,-2-13 16-15,-1-1 7 16,1-7 12-16,-3-6 1 16,0-11-5-16,-5-9-2 15,-14-16-10-15,-2-4-8 0,-7-12-10 16,-1-3-5 0,9 18-8-16,-4 4-3 0,2 34 0 15,3 6 1-15,-5 17 1 16,5 17-2-16,0 2-8 15,0 24-4-15,2 17-4 16,-2 15 2-16,-5 22 4 16,-1 4 1-16,-2 17 2 15,6-4-18-15,4-5-46 0,7-2-15 16,5-14-21 0,1-6-42-16,4-10 37 0,11-7-2 0,-2-18-6 31,8-10 47-31,2-13-61 15,-8-10-37-15,9-13 91 16</inkml:trace>
  <inkml:trace contextRef="#ctx0" brushRef="#br0" timeOffset="6646.09">12615 10243 350 0,'0'0'98'0,"-3"0"112"0,-2 0-20 0,-1 0-29 15,-5 3-12-15,-2 5-22 16,-7-1-13-1,-6 7-28-15,-4 5-18 0,2 12-36 16,-8 12-12-16,6 18-14 16,-6 20-2-16,-4 15-4 15,2 13 0-15,5 9-2 16,16-3-2-16,17-4-18 16,11-14-36-16,17-19-144 15,8-14-87-15,9-26 141 16</inkml:trace>
  <inkml:trace contextRef="#ctx0" brushRef="#br0" timeOffset="7579.78">13224 10710 789 0,'-6'-5'151'0,"-5"2"161"0,-11-3-163 0,-1 1-25 0,-8 4-51 15,3 2-22-15,2 13-31 16,3 12-8-1,-3 3-9-15,7 11-3 0,-1 1 0 16,6 3-3-16,11-1-3 16,3-4-3-16,7-7-8 15,11-6-3-15,9-10-1 16,-1-6 5-16,14-17 10 0,-1-10 6 16,4-16 5-1,4-2 2-15,-7-11 6 0,-6-4 7 16,-10-8 19-16,-7-7 13 15,-9-19 22 1,-3 2 2-16,-8-17-7 16,-7 0-8-16,-4-2-20 15,2 6-8-15,1 27-13 16,3 8 3-16,3 32 13 16,3 9 5-16,-1 19-5 0,-3 8-10 15,4 23-24-15,1 14-2 16,1 24-3-16,3 16 3 15,6 18 0-15,4 9-4 16,9-11-30-16,5-5 0 16,15-20-9-16,7-15-4 0,3-17 26 15,-4-11-1-15,-7-17 7 16,-5-6 3-16,-4-14 4 16,1-10 2-16,-8-13 4 15,0-3 3-15,-9-20 7 0,-2-1 1 31,-11-15 17-31,-3-5 5 16,4 7 5-16,-6 5 3 0,2 25-6 16,-2 11-4-16,-1 25-11 15,3 17-6-15,-1 19-9 16,2 14-4-16,4 6 1 16,3-3 1-16,8-9-1 15,4-3-1-15,7-13 1 16,3 0-2-16,3-8 2 15,-1-8 3-15,-4-11 0 16,4 0 2-16,-7-19-2 0,2-4 0 16,1-18 2-16,5-8-1 15,-9-7 9 1,-2-2 7-16,-13 4-2 16,-7 7 0-16,-2 17-8 15,-3 11-11-15,3 24-6 16,0 6-1-16,9 23-3 0,1 4 2 0,2 4-11 31,4 1-28-31,3-8-67 0,2 0-58 16,5-8-124-16,11-2-65 15,-7-9 193-15</inkml:trace>
  <inkml:trace contextRef="#ctx0" brushRef="#br0" timeOffset="7995.6">14619 10576 791 0,'-2'14'63'0,"2"0"39"0,3-3 3 0,7-6 16 16,4-3-17-16,6-9-10 0,-2-5-4 0,5-1-1 15,-4-7 2-15,3-2-3 31,4-2-1-31,-11-8-8 0,6 1-1 16,-13-5-12 0,-8-1 0-16,-8 6 2 15,-3 4-3-15,-14 10-3 16,-1 10-10-16,-13 12-23 16,-10 11-10-16,5 22-15 0,-3 7 0 15,12 12-2-15,8 11-1 16,14-14 1-1,9-1-3-15,13-4-1 0,8-13-1 0,13-4 1 16,8-5 0-16,11-13-2 16,11-3-5-16,3-13-32 15,-3-2-20-15,0-6-74 16,-8-1-70-16,-11 2-327 16,7 2 317-16</inkml:trace>
  <inkml:trace contextRef="#ctx0" brushRef="#br0" timeOffset="9730.57">16597 10363 300 0,'1'-2'29'0,"-1"1"42"0,0-1-55 0,4-1 7 0,-4 0 31 0,3 1 21 0,-3 1 25 15,0 1 3-15,0 0 0 16,1 8-10-16,-1-2-19 15,0 7-11-15,2 10-25 16,-1 4-7-16,1 13-12 0,-2 4-4 16,0-3-8-1,3 1-3-15,-3-9-1 0,2-6 1 0,-2-11 7 16,-5-5 10 0,0-5 8-16,1-1 8 0,-4-6 9 15,5-9 0-15,-5-4 8 16,3-8 4-16,3-7 6 31,2-10-2-31,2-2 4 0,1-8 2 16,5-1-2-16,-2 4-3 0,5 8-17 15,2 6-7-15,-2 17-8 16,2 7-4-16,-1 9-4 16,2 7-6-16,2 11-13 15,8 2-2-15,6 7-1 16,3 0 0-16,-3 7-1 15,2 3-1-15,-7 6-1 16,3 7-5-16,-9 4-39 16,-6-2-23-16,6-2-67 15,-13-8-55-15,7-4-155 16,4-11 192-16</inkml:trace>
  <inkml:trace contextRef="#ctx0" brushRef="#br0" timeOffset="10231.2">17154 10524 635 0,'3'-6'157'0,"-2"1"167"0,7 5-167 0,-1 5-81 0,4-1-16 0,6 11 7 0,5-4 10 0,5-8 7 0,9 0-4 16,-6-9-5-16,5-7-10 15,-5-9-19-15,1 0-4 16,-5-7-14-16,-7 3-3 0,-5-3-1 16,-6-2 1-16,-13 1 0 15,-11-2 0-15,-9 2-3 16,-3 3-4-16,-2 13-10 0,-5 5-5 16,-1 20-7-16,-2 12-2 15,0 15 0 1,5 14 1-16,9 13 2 15,4 4 0-15,15 2 0 16,5-1 0-16,11-18 0 16,3-5-1-16,11-11 4 15,7-10 0-15,12-7 3 16,5-12 2-16,11-13 4 16,9-10 3-16,10-15 3 0,-1-7 1 15,-12-13-1-15,-5 1-1 16,-15-2-4-1,1 0-4-15,-7 8-4 0,-4 3-1 16,-12 11-3-16,-8 3-7 0,-10 3-36 16,-5 9-38-16,-5 2-88 15,-4 3-51-15,-5 3-215 16,-6 2 247-16</inkml:trace>
  <inkml:trace contextRef="#ctx0" brushRef="#br0" timeOffset="10478.54">17643 10279 1383 0,'-10'-3'169'0,"10"3"106"0,0 0-118 0,2 3-30 0,9 12-75 0,-9-1-17 0,9 17-20 0,1 12-5 0,4 4-3 15,6 10-3-15,-3 5-4 16,2-4 0-16,4-4-34 16,2-6-14-16,6-13-39 15,0-6-35-15,6-17-76 0,-1-2-59 16,2-20 137-16</inkml:trace>
  <inkml:trace contextRef="#ctx0" brushRef="#br0" timeOffset="10794.66">18249 9895 1506 0,'0'-24'123'0,"6"13"82"0,-3 2-28 0,-3 16-63 0,3 6-21 0,-9 14-43 0,1 9-12 16,7 19-4-16,-4 7-18 15,10 2-11-15,-6 12-1 0,-1 6-9 16,-7 3 12-16,0 7-3 16,12 2 1-16,-1-19-4 15,-4-11-4-15,13-24-11 16,-3-7-7-16,13-16-9 16,-8-9-10-16,11-6-16 15,-2-10-10-15,0-7-78 16,13 0-51-16,-13-15-293 0,2-8 279 15</inkml:trace>
  <inkml:trace contextRef="#ctx0" brushRef="#br0" timeOffset="10980.47">18023 10210 1288 0,'-2'6'94'0,"10"1"44"0,8 1-35 0,17-7-24 0,11 2-32 0,15-4-32 0,1-4-4 0,4-8-39 16,-5 1-53-16,2-1-222 15,6 1 183-15</inkml:trace>
  <inkml:trace contextRef="#ctx0" brushRef="#br0" timeOffset="11444.91">19881 10112 1267 0,'0'5'119'0,"0"3"87"0,-3 6-123 16,2 3-2-16,-6 17-44 0,3 7-13 0,4 15-11 0,-4 9-5 0,6 12-6 15,0 5-1-15,2-4-13 16,6-6-30-16,1-10-133 0,-2-9-112 16,-1-9 146-16</inkml:trace>
  <inkml:trace contextRef="#ctx0" brushRef="#br0" timeOffset="11744.19">19454 10153 1126 0,'-10'-11'125'0,"4"2"137"0,6 1-139 0,5-3-13 0,9 3-29 0,10-1-13 0,15-2-20 16,10 1 10-16,8-4 15 0,6 1-9 0,11 1-17 0,-1 1-16 16,9 1-26-16,4 1 0 0,8 1-5 15,-3 1-25-15,-14 6-93 32,-6 2-70-32,-26 12-357 0,-6 8 319 15</inkml:trace>
  <inkml:trace contextRef="#ctx0" brushRef="#br0" timeOffset="12244.44">20326 10374 1436 0,'0'2'46'0,"-1"-7"-6"16,-9-5 81-16,10 7-40 0,-4 3 0 0,-3 3-19 0,1 18-43 0,-10 6-13 0,4 23-6 0,2 5-1 0,1 7 0 0,1-4-1 15,12-12-3-15,4-3-2 16,14-12-5-16,4-9 0 15,-1-11 7-15,2-4 5 0,-2-17 18 32,-3-2 8-32,2-15 12 0,-4-3 5 15,4-14 9-15,1-5 13 16,-8-7 19-16,-5 1-1 16,-5-1-10-16,-5 11-15 15,-2 22-30-15,0 20-9 16,-3 6-15-16,-2 25-5 15,0 23-8-15,4 8 2 16,2 5 4-16,3-1 0 16,10-10-22-16,3-2-23 15,4-12-45-15,4-7-19 0,5-9-58 16,1-2-17 0,-1-13-63-16,3-4-74 0,15-10 192 15</inkml:trace>
  <inkml:trace contextRef="#ctx0" brushRef="#br0" timeOffset="12860.57">20860 10538 1042 0,'-7'10'86'15,"-1"-1"108"-15,5 5-118 0,3 2 20 0,13-7-6 0,3 1-14 0,15-7-20 0,-2-3-10 16,8-3 13-16,1-3 7 15,-5-10 5-15,0 2 1 16,-12-13-5-16,0 6 3 16,-7-7 1-16,-6 3-4 15,-7-7-14-15,-13-4-11 0,-11 0-20 16,-3 3-8-16,-3 14-13 16,-9 12-5-16,-1 25-8 15,-5 16-5-15,1 28 3 16,15 7 4-16,7 10 3 15,13 0 2-15,12-16-3 16,7-9-3-16,15-17-4 16,8-7 0-1,8-17-2-15,7-7 3 0,2-17 8 16,-4-6 2-16,5-11 6 16,-3-9 2-16,3-5 0 15,5-12 1-15,-7-4 0 16,-4-7-1-16,-10 7-1 15,-1 10 0-15,-18 14 0 16,-3 15 1-16,-14 19-7 16,2 5-2-16,-10 13-4 15,-1 9-1-15,-1 8 5 16,7 4 2-16,3 2 0 0,8 4-1 16,9-4-18-1,-3 0-12-15,9 3-27 0,-8-5-18 16,0-1-25-16,0-3 4 0,-12-4 30 15,-3-2 19-15,-17-6 44 32,-8-7 8-32,-11-8-4 15,-7-6-6-15,-7-14-15 0,1-2-18 16,3-13-122-16,0-7-120 16,16-2 155-1</inkml:trace>
  <inkml:trace contextRef="#ctx0" brushRef="#br0" timeOffset="13510.26">22005 10628 1248 0,'0'0'154'16,"0"-8"202"-16,-3 5-243 0,-4 0 2 0,-5-7-20 0,-1 6-17 0,-11-6-22 0,-2 9-13 0,-7 1-26 15,-2 7-11-15,2 16-8 16,4 3-4-16,9 11 0 16,7-1-1-16,7-5-4 15,3-4-12-15,7-6-27 16,9-1-2-16,3-10 6 16,6-4 15-16,5-4 31 15,-2-4 4-15,2-11 5 16,1-1 2-16,-4-11 6 0,0-5 5 15,-9-11 4-15,0-9 1 16,2-20 1-16,-1-10 5 16,-4-28-2-1,1 0 5-15,-10-1 9 16,-3 5 8-16,-3 17 6 16,-7 18-6-16,1 28-10 15,-4 19-19-15,-2 31-19 16,-1 8-3-16,-2 32-13 0,-1 11 1 15,10 21 5-15,4 9 0 16,8 9 3-16,7 3-1 16,4-2 1-1,2-6-3-15,4-16-18 0,6-11-15 16,-1-13-44-16,2-7-25 16,7-10-44-16,4-7-40 0,5-11-130 15,4-7-79-15,-7-15 210 16</inkml:trace>
  <inkml:trace contextRef="#ctx0" brushRef="#br0" timeOffset="14360.29">22582 10690 989 0,'8'-23'116'0,"2"1"111"0,-7-8-4 0,-2 7-24 0,-1-3-12 0,-4 8-45 0,-7-5-33 0,-7 3-41 0,-4 4-24 15,-2 11-31 1,-2 5-8-16,0 18-8 16,0 9-2-16,-4 10 0 15,8 9-2-15,7-2-1 16,3-3-6-16,13-7-25 0,9-14-11 0,-2-4 1 16,1-10 8-1,12-6 27-15,-6 0 15 0,9-13 5 16,-7-7 6-16,7-2 15 15,-2-2 11-15,-1-9 19 16,5 6-1-16,-7-4-15 16,-6 4-8-16,-10 14-20 15,-1 13-9 1,-5 16-4-16,-8 5-3 16,1 12-2-16,4 5 1 15,3-4-4-15,7 4-2 0,11-13-1 16,5-9 1-16,5-5 8 15,2-6 2-15,3-5 3 16,5-5 1-16,-4-3 1 16,4-11 0-16,-7-6 7 15,9 0 8-15,-10-15 5 16,-1 1 1-16,-5 0-10 16,-15 1-6-16,1 24-6 15,-12 9-4-15,-2 25 0 16,-8 7-3-16,1 11-4 15,6 0 0-15,4-13-11 16,9 0 2-16,11-9 2 0,8-5 6 16,2-8 11-1,1-3 2-15,-1-9 5 16,-4-7 4-16,-5-3 12 16,2-9 6-16,-2-7 13 15,2-3-1-15,-5-8-11 16,-10 7-1-16,0 14-13 15,-4 22-5-15,0 1-7 0,0 23-3 16,-4 15-4-16,4 14 1 16,0 4 2-16,1 3-2 0,2-1-2 15,-4 3-2 1,5 5-3-16,0 3-10 0,-4 5-54 16,3-2 1-16,-8-9 4 15,-6 4 9 1,-5-19 45-16,-7-1-5 0,-12-7-13 0,-5-13-10 15,-7-12-3-15,-5-10 1 16,0-8-18-16,6-7-18 31,8-20-59-31,7-1-61 0,13-5-225 16,6 2 245-16</inkml:trace>
  <inkml:trace contextRef="#ctx1" brushRef="#br0">21114 18982 0,'0'0'0,"0"0"16,0 0 0,0 0-16,0 0 15,0 0-15,0 0 16,0 0-16,0 0 16,0 0-1,0 0-15,0 0 16,0 0-16,0 0 15,0-39 1,0 35-16,0 4 31,0 0-31,0 0 16,0 0 0,0 0-1,0 0 1,0 0 15,0 0-31</inkml:trace>
  <inkml:trace contextRef="#ctx0" brushRef="#br0" timeOffset="16708.91">23357 10197 717 0,'3'-3'82'0,"6"-1"103"0,3-3-121 0,-1 1 6 0,-5-2 17 0,2 3 18 0,-7-4 8 15,1 1-33-15,-1 2-20 16,-1-4-30-16,2 6-14 15,4-3-8-15,-1 1 0 0,6 4 1 16,2-4 2-16,12 6 6 16,11 8 5-16,15 5 12 15,4 1 2-15,8 9-1 32,0 4-5-32,-4 11-12 0,-1 5-5 15,-9 18-11-15,-10 7-2 16,-20 17-2-16,-11 0 1 0,-24 10 2 15,-15-5 2 1,-12 1-1-16,-6-1 0 0,-6 0-37 16,1 3-27-16,-17-6-154 15,-4-5-247-15,-6-7 275 16</inkml:trace>
  <inkml:trace contextRef="#ctx0" brushRef="#br0" timeOffset="20092.48">4044 12273 358 0,'0'3'90'0,"-3"-1"117"0,4 2-16 0,-4-4-21 0,-5 3-6 0,8 2-26 15,-1 0-14-15,-1 0-22 16,2 1-12-16,2-4-24 16,-1 1-12-16,7 5-16 15,-1 1-1-15,0 12-9 16,6 4-4-16,-13 14-8 16,-1 10-6-16,-7 16-5 15,-5 4-3-15,0 13 2 16,-1-8-1-16,2-1-3 15,1-7-1-15,6-9-13 0,3-10-8 16,4-12-20-16,1-10-15 16,8-16-64-16,-3-9-44 0,4-14-121 15,6-11-134-15,-1-11 240 32</inkml:trace>
  <inkml:trace contextRef="#ctx0" brushRef="#br0" timeOffset="20376.59">4416 12233 603 0,'8'-15'182'0,"-5"-3"183"0,-1 10-136 0,-2 4-25 0,-3 2-58 0,1 2-31 0,-3 10-46 0,2 5-16 0,3 17-20 16,0 6-3-1,0 15-15-15,0 9-6 0,0 15-7 16,0 5 0-16,0 5-2 16,-1-2 0-16,-1-3-22 15,1-13-31 1,1-7-73-16,1-10-49 0,1-17-167 16,-2-9 190-16</inkml:trace>
  <inkml:trace contextRef="#ctx0" brushRef="#br0" timeOffset="20607.24">4109 12735 1160 0,'-5'5'115'15,"-5"1"121"-15,9 3-194 0,1-7-3 0,-3 3-38 0,6-2-5 0,10-3-5 0,7-2-2 0,13-4 4 16,5-7 1 0,9-10 2-16,-2-4 1 0,10-11-68 15,6 3-72 1,2 2 80-16</inkml:trace>
  <inkml:trace contextRef="#ctx0" brushRef="#br0" timeOffset="21072.56">4814 12408 1120 0,'11'7'65'0,"-13"4"25"0,1 5-10 0,-15 9-10 0,14 10-22 0,2 13-28 16,5 6-11-16,1 3-8 15,9-4-1-15,7-10-2 0,1-7-1 16,4-17 0-16,-3-5 1 16,-5-14 19-16,3-6 10 15,-9-16 22-15,-1 0 8 0,-1-10 5 32,-3-1-2-32,3 5-14 15,-1 3-10-15,1 17-27 0,1 8-8 16,2 17-7-1,5 13-2-15,5 16-1 0,3 4-7 16,3 4-6-16,-2-10 1 16,8-11 8-16,-1-4 9 15,0-17 18-15,1-2 18 16,-17-10 42-16,2-11 25 16,-9-12 17-16,-4-6-8 0,-2-16-39 15,2-5-26-15,-5-10-30 16,1-5-8-16,4 5-5 15,-2 5-22-15,6 13-78 16,7 10-59-16,0 8-354 16,8 7 310-16</inkml:trace>
  <inkml:trace contextRef="#ctx0" brushRef="#br0" timeOffset="21456.57">6363 12404 1518 0,'-8'8'165'0,"-1"-4"112"0,4 6-33 0,-5 1-94 15,7-3-47-15,3 7-68 0,0 6-11 0,8 17-15 0,-1 9-5 0,4 16-4 16,-4 3-1-16,-3 9-42 16,-3-8-41-16,2-5-120 15,-1-10-116-15,7-8 173 16</inkml:trace>
  <inkml:trace contextRef="#ctx0" brushRef="#br0" timeOffset="22223.6">8076 12467 292 0,'-3'8'118'0,"-6"3"90"0,-2-7 28 0,1 8-2 0,-12-6-31 0,-3 3-31 0,-11 2-53 16,-2 2-19-16,-3 3-42 15,1-2-17-15,2 5-25 16,4-3-10-16,10 1-6 15,8 2-1-15,12-2-3 16,2 2 2-16,5 0 1 16,10 3 1-16,10-3 3 0,7 2 0 15,11 1-1 1,8-5-1 0,6 7 1-16,1 2-1 0,-12 4 5 15,-8 4 1-15,-25-3 11 16,-9 4 4-16,-18 1 2 15,-16 2 0-15,-20-5-9 16,-4-1-5-16,-9-12-27 16,3-4-34-16,12-16-93 15,-1-6-47-15,15-17-74 16,6-3-50-16,21-8 188 16</inkml:trace>
  <inkml:trace contextRef="#ctx0" brushRef="#br0" timeOffset="22632.13">8370 12771 1265 0,'-3'-3'147'0,"-8"-2"81"0,0 4-89 0,-4-1-23 0,1 7-71 16,1 4-21-16,2 13-24 16,5 4-7-16,-2 15-2 15,8 3 1-15,8 3 4 16,6-1 1-16,16-11-1 0,0-6 0 16,13-16 2-16,-1-8 2 15,1-15 16-15,3-5 13 16,-7-14 28-16,2 1 9 15,-15-8 3-15,-4-4-10 16,-19 5-10-16,-8 1-6 16,-17 1-14-16,-11-2-5 0,-10 5-34 15,1 6-24-15,2 13-46 16,4 2-25-16,7 10-65 16,6 4-32-16,10 0 112 31</inkml:trace>
  <inkml:trace contextRef="#ctx0" brushRef="#br0" timeOffset="22873.11">8780 12241 1103 0,'24'-25'208'0,"-7"1"198"0,-6 12-172 0,-8 5-32 0,-4 12-77 16,2 8-34-16,5 15-52 15,-4 16-7-15,6 21-17 16,-3 12-2-16,-4 13-5 16,2 8-8-16,-4-3 5 15,-2-1-30-15,3-5-85 0,0-9-61 16,8-9-265-16,1-8 250 16</inkml:trace>
  <inkml:trace contextRef="#ctx0" brushRef="#br0" timeOffset="23205.8">9092 12692 958 0,'7'7'157'16,"-3"13"187"-16,6 5-199 0,-2 18-72 0,-5 7-24 0,-3 6-31 0,-2 2-7 0,-2-6-6 0,-1-2 0 0,2-13-2 15,-2-12 0-15,3-17-1 16,4-8 0-16,4-16 11 16,-1-8 8-16,4-18 17 15,1-4 3-15,4-4 0 16,5 2 7-16,11 6-1 16,0 7-3-1,8 11-8-15,-3 10-14 16,-2 14-14-16,1 8 0 15,-7 11 0-15,-2 11-2 16,-10 5-19-16,0 6-31 0,-5 6-55 16,1-8-53-16,5-5-279 15,-4-3 270-15</inkml:trace>
  <inkml:trace contextRef="#ctx0" brushRef="#br0" timeOffset="23555.61">9925 12681 1201 0,'-1'-9'142'0,"-2"6"128"0,-9 3-56 0,1 6-63 0,-4 5-44 0,0 10-70 0,-3-9-12 15,8 7-18-15,2 2-5 16,11 1-7-16,10 0-2 15,9 0-1 1,3 3 3-16,2 0 3 0,3 0 1 16,0 2 1-16,-5 6 0 15,-14-4 1 1,-9 1-2-16,-12 1 1 0,-12-5 0 16,-6-4 0-16,-7-3 4 15,-6-8 1-15,-1-8-7 0,-6-6-41 16,4-10-23-1,0-6-59-15,11 0-28 0,12-1-100 16,7 2 139-16</inkml:trace>
  <inkml:trace contextRef="#ctx0" brushRef="#br0" timeOffset="24072.84">11396 12654 869 0,'9'-7'156'15,"-3"2"173"-15,7 0-56 0,-2 10-53 0,-3 3-46 0,1 20-86 0,-2 4-30 0,1 23-41 16,-1 8-5-16,3 13-7 15,-7 9-2-15,-3 5-16 16,-2 1-12-16,-9 4-55 16,8-5-42-16,2-8-182 0,-6-15 173 0</inkml:trace>
  <inkml:trace contextRef="#ctx0" brushRef="#br0" timeOffset="24373.36">11473 12893 1311 0,'-2'-56'105'0,"2"3"120"0,2 4-62 0,10 9-38 0,4 3 7 0,10 7-36 0,5 0-15 0,1 12-14 16,4 6-16-16,-8 9-21 15,2 3-3-15,-6 11-18 16,-4 4 2-16,-5 11-6 15,-3 2-2-15,-5 2-2 16,-4 5-8-16,-11 1-15 16,-2 2-13-16,-7 4-41 15,-7 4-20-15,-4-6-60 16,-2-7-42-16,9-5-154 0,6-12 195 16</inkml:trace>
  <inkml:trace contextRef="#ctx0" brushRef="#br0" timeOffset="24700.37">11970 12828 891 0,'19'31'87'0,"4"3"85"0,-10 5-122 0,0 2-8 0,-7-5-22 0,3-3-5 16,4-11 21-16,8-10 20 0,-1-17 49 15,4-6 22-15,4-18 9 16,2-1 0-16,-2-14-10 16,-2-1 0-1,-10-1-3-15,-9 2-3 0,-16 3-24 16,-5 6-18-16,-21 7-35 16,-3 4-22-16,-8 14-34 0,-2 10-10 31,-1 11-24-31,6 4-12 15,11-1-51-15,12-5-35 0,15-2-76 16,13-3-32 0,24-2-128-16,4-4 203 0</inkml:trace>
  <inkml:trace contextRef="#ctx0" brushRef="#br0" timeOffset="25001.76">12650 12606 998 0,'34'0'186'0,"-10"0"166"0,-14 1-114 0,-10 7-47 0,-24-6-57 0,5 4-35 0,-6 11-61 16,-5-3-14-16,12 12-20 15,7-6-4-15,11 1-4 16,10-6-2-16,9 6 0 31,14 6 3-31,3-4 3 0,2 4 0 0,3 0-1 31,-9-8-1-31,-7 6 1 0,-8 0 1 16,-17 2 8-16,-17 2-3 16,-13-1-10-16,-8-1-14 0,-16-2-34 15,-2-8-22 1,-4-6-87-16,0-6-17 0,9-10-109 16,7-10-95-16,14-20 237 15</inkml:trace>
  <inkml:trace contextRef="#ctx0" brushRef="#br0" timeOffset="25248.07">12770 12296 660 0,'55'-39'169'0,"-8"6"183"16,-9 6-41-16,-21 15-68 0,4 12-31 0,-5 15-62 0,-5 9-29 0,1 22-44 15,-5 6-13-15,-4 12-16 16,0 12-11-16,-3 1-16 16,0 2-7-16,0-5-11 0,-2-7-11 15,2-4-43-15,0-7-37 16,0-7-110 0,4-1-82-16,-1-15 152 15</inkml:trace>
  <inkml:trace contextRef="#ctx0" brushRef="#br0" timeOffset="25614.32">12967 12757 1157 0,'8'2'72'0,"3"1"48"0,3 0-13 0,3-8 23 0,9 4-16 0,0-6-14 0,8 1-3 0,8 0-17 16,-1-7-9 0,3-4-24-16,-4 1-4 0,-6-5 0 15,-7 2 2-15,-11 2 13 16,-3 1 0-16,-13 2 2 16,-8 3-2-16,-10 5-16 15,-4 0-4-15,-6 12-18 16,1 5-7-16,2 11-13 0,0 9-8 15,9 10-4-15,5 7 0 16,11 4 1 0,3-6 2-16,13-1-28 0,6-7-20 15,6-6-52-15,5-2-38 16,15-15-66-16,-4-4-119 0,10-15 196 16</inkml:trace>
  <inkml:trace contextRef="#ctx0" brushRef="#br0" timeOffset="26037.91">13846 12763 1288 0,'-13'-4'193'0,"-8"2"144"0,-7 2-143 0,-4 2-44 16,-4 15-90-16,-3 3-41 0,6 10-18 0,6 7-10 0,11-1-7 0,7 0-16 0,12-7-28 15,6-4-11-15,13-6-18 16,4-7 13-16,3-10 29 0,6-5 17 16,-3-15 27-16,2-5 8 15,-5-7 16 1,2-14 7-16,-2-5 30 16,-2-5 9-16,-5-12 29 15,-3-10 8-15,-4-12-16 0,-4-10 0 16,0-15-38-1,-3 10-15-15,-3 13-3 16,3 19-2-16,-8 41 23 16,0 14 0-16,-6 26-11 15,1 18-13-15,-5 26-27 0,-2 15-2 16,-2 29-2-16,-2 5 1 16,-1 9-17-16,2-2-32 15,9-6-91-15,1-8-73 16,12-18-90-16,5-14-178 15,6-15 285-15</inkml:trace>
  <inkml:trace contextRef="#ctx0" brushRef="#br0" timeOffset="26771.03">15516 12203 841 0,'0'0'91'0,"0"0"106"0,-1 0-13 0,-1-3 10 0,-3 3-10 0,4-1-31 0,-1 5-25 0,1 1-42 16,-3 13-15-16,-3 21-39 16,0 8-8-16,-5 34-9 15,-1 12-7-15,-4 12-4 16,-1 1-2-16,6-2-2 16,1-6-10-16,7-18-62 15,4-6-33-15,5-20-88 16,5-11-54-16,1-18 142 0</inkml:trace>
  <inkml:trace contextRef="#ctx0" brushRef="#br0" timeOffset="27470.75">15917 12861 1222 0,'9'-14'131'0,"-5"-7"101"0,2 1-36 0,-6-4-35 0,-5-6-31 0,-3-1-42 0,-4 2-9 0,-9-1-23 16,2 5-3-16,-6 13-12 16,-10 4-14-16,1 22-28 0,-1 14-11 15,-1 23-11-15,4 9 4 16,11-2 1-1,4-1-10-15,17-16-12 0,8-5-4 16,13-17 8-16,1-6 12 16,11-13 16-1,-3-12 6-15,8-6 4 0,1-9 4 0,-4-8 10 16,-1 5 7-16,-16-5 11 16,-6 7 4-16,-8 9 1 15,-4 5-4-15,0 14-14 16,-4 9-9-16,-5 18-12 15,3 6-5 1,-2 11 2-16,5 4 0 16,4-7-2-16,7-2 0 15,9-14-21 1,7-4 0-16,6-15 0 0,6-6 2 16,7-14 19-16,4-10 1 0,2-15 3 15,0-5 2-15,-6-18-6 16,-5-2 18-16,-12-18 11 15,0-4 7-15,-14-14 23 16,-10-6-8-16,1 5-4 16,-3 11-4-16,-5 18-3 15,10 18-11-15,-8 26 15 16,1 5-1-16,2 31-20 16,0 8-2-16,2 24-19 15,-1 16-6-15,-1 26 8 16,-3 13 0-16,0 22-16 15,-3 6-13-15,3 3-72 16,3-8-22-16,6-23-37 16,11-12-28-16,2-28-21 15,5-9-30-15,-1-24-182 0,3-6 236 16</inkml:trace>
  <inkml:trace contextRef="#ctx0" brushRef="#br0" timeOffset="27696.35">16168 12584 1445 0,'11'14'73'0,"6"-3"50"0,10 0-49 0,19-2 5 0,-5-7-16 15,12-4-36-15,-5-10-7 0,-3-10-49 0,8-2-56 0,3-3-204 16,0 3 169-16</inkml:trace>
  <inkml:trace contextRef="#ctx0" brushRef="#br0" timeOffset="28299.4">16745 12732 444 0,'3'8'49'0,"8"1"117"0,4-3-45 0,7-4 55 0,3-2 17 0,5-2-14 0,-3-9-11 16,-2-9-23-16,-5 3-8 16,-12-4-19-16,-1 4-12 15,-20-5-17-15,-3 0-14 0,-18 1-13 31,-11 5-6-31,1 16-27 0,-6 7-13 16,6 26-19-16,1 9-12 16,13 18 1-16,8-1 1 15,19 0 2-15,6-5-1 16,17-8-3-16,9-8-3 16,12-18-1-16,9-6 2 15,10-17 8-15,3-9 6 0,-4-15 9 16,1-2 7-1,-7-8 5-15,-5 0-3 0,-9 12-4 16,-7 9-6-16,-12 8-6 16,-4 12 0-16,-8 8-9 15,-5 5-4-15,-3 4-5 0,0 1-3 16,-2 0 9-16,1 2 5 16,-1-8 10-16,-3-1 3 15,4-5 0-15,-2-2 1 16,3-8 1-1,0 0 5-15,0 0 18 16,0-8 10-16,1-5 14 16,7-7 4-16,5-12-5 15,3-6-8-15,10-9-16 0,3 3-10 16,6 1-12-16,-1-1-4 16,4 11-3-16,3 0-4 15,0 1-9-15,0 7-25 16,6-2-95-1,-7-1-67-15,1 0 99 0</inkml:trace>
  <inkml:trace contextRef="#ctx0" brushRef="#br0" timeOffset="28770.6">18927 12041 644 0,'2'0'160'0,"4"-2"222"0,-1-5-125 0,-4 2-12 0,-2 2-10 0,-6 3-62 0,4 3-30 0,2 11-73 16,-3 10-32-16,-7 25-21 15,-1 12-11-15,-10 32-3 0,0 11-2 16,-5 13 2-16,2-2-17 16,2-9-69-16,4-9-64 15,13-21-313-15,-2-6 273 0</inkml:trace>
  <inkml:trace contextRef="#ctx0" brushRef="#br0" timeOffset="29187.25">18531 12658 1086 0,'0'-4'112'0,"0"-3"148"0,9 2-152 0,12-6-19 0,6-2 15 16,17 1 9-16,8 1 0 0,14 4-18 0,5-1-19 0,8 8-41 15,-8 0-18-15,-11 4-12 16,-8 5-5-16,-16 11-1 16,-9-1 1-16,-14 18-6 15,-7-1-1-15,-6 5-7 16,0 2-2-16,0-9 1 15,7-4-4-15,5-9 1 16,4-9 0-16,8-12 8 16,-1-8 6-16,-2-9 16 15,4-8 9-15,-5-5 21 16,-5-5 7-16,-6-1 20 0,-9-4 6 0,-14-1-6 16,-5 0-2-16,-5-4-22 15,4 7-16-15,-2 13-33 16,-2 9-24-16,4 13-45 15,-1 3-27 1,7 9-93 0,3 10-87-16,16 5 157 0</inkml:trace>
  <inkml:trace contextRef="#ctx0" brushRef="#br0" timeOffset="29653.41">19779 12684 1458 0,'3'-9'153'0,"-9"-5"99"0,-7-5-35 0,-14 0-66 16,-7 2-36-16,-7 7-47 0,1 9-20 0,-7 15-38 0,3 9-10 16,7 14-14-1,3 4-12-15,21-2-35 0,10-1-20 16,15-10-38-1,12-6 3-15,9-9 28 0,8-5 21 0,2-13 44 32,1-7 23-32,-8-12 35 15,1-8 9-15,-9-9 36 0,-1-9 10 16,-7-12 4-16,-5-5 8 16,5-22-12-16,-6-4-17 15,-7-14-8-15,0 1-4 16,-8 18-12-16,-7 8 7 15,5 34-3-15,0 14 0 16,-5 24-12-16,5 13-16 0,-5 20-24 16,5 12-13-1,1 21-2-15,0 11 2 0,2 13 6 16,0 8-15-16,0 8-32 16,0 5-27-16,5-2-100 15,3-7-28-15,9-23-61 16,9-9-76-16,2-18 214 0</inkml:trace>
  <inkml:trace contextRef="#ctx0" brushRef="#br0" timeOffset="30520.73">20328 12645 1549 0,'0'-28'121'0,"-5"1"84"0,0-5-37 15,-6 5-24-15,-3 4-25 0,-3 9-45 0,-12 7-14 0,-5 15-39 0,-6 13-15 0,1 18-24 16,3 10-13-16,9 3-22 16,6-3-17-16,20-10-15 15,7-10 8 1,13-6 21-16,5-8 19 0,13-12 32 15,0-8 7-15,4-15 24 32,-2-1 6-32,-1-14 17 0,-8 5 18 15,-8-4 25-15,0-6 9 16,-11 4-14-16,-4 8-17 0,-4 2-26 16,0 14-7-16,-11 13-13 15,-3 10-4-15,-5 15-20 16,2 5-8-16,3 10-6 15,3 2-5-15,17-9-8 16,6-4-1-16,7-11 6 16,3-8 8-16,3-3 12 15,-1-6 3-15,9-4 1 16,2-7 9-16,-3-7 2 16,0-8 5-16,-4-4 11 15,-1-8-5-15,-1 1 5 0,-1 5-5 16,-12 8-9-16,-4 6-7 15,-10 16-8-15,-2 6-5 16,-8 20-3 0,0 5-3-16,2 6-7 15,6-3-5-15,11-12-8 16,11-4 4-16,10-12 9 16,10-8 6-16,6-7 21 15,4-4 6-15,-2-9 15 0,-3-5 7 16,-7-4-4-1,-4-7 3-15,-9-1 3 16,-8 1-4-16,-10 9 4 0,-1 7-3 16,-8 22-11-16,-9 0-7 0,1 19-11 15,0 11-10 1,-1 10-10-16,4 5-5 0,3 14-20 16,2-3-7-16,5 9-17 15,-2 3-2-15,-1-7-8 0,-2 1 10 16,-7-4 25-16,-5-6 14 31,-7-3 42-31,-6-6 12 16,-5-7 18-16,0-9 8 0,-10-15 16 15,2 0 5-15,-7-12-13 16,4-8-15-16,3-8-46 16,-2-8-26-16,10-6-45 15,0-4-30-15,7 5-96 16,4 2 489-16,-2 5-261 0</inkml:trace>
  <inkml:trace contextRef="#ctx0" brushRef="#br0" timeOffset="34876.16">4675 14053 413 0,'0'-8'104'0,"-3"-3"136"0,-2-1-30 0,-4-1-5 0,-7-1-27 0,-9 6-55 0,-4-3-27 0,-4 6-28 16,-3 2-7-16,-4 0-3 16,3 1-6-16,2 2-22 15,0 0-10-15,2 8-19 16,3 5-3-16,0 4 1 16,10 1-1-16,1 4-3 0,6 3-1 15,11 5-2-15,2 0 0 16,10 1 2-16,4 1 1 15,8-1 2-15,3-1 0 16,9 4 1-16,2-8 0 16,6 0 2-16,6-1 1 0,2-8 1 31,-2 5 0-31,-11-4 0 16,-8 2 1-16,-24 1 3 15,-9 7 1-15,-24 0 3 16,-11 9 0-16,-10-4-2 0,-5 1-2 15,4-5 0-15,-3-4 0 16,5-11 1-16,-4-4 1 16,-2-12-1-16,2-4-1 15,0-8-4-15,6-1-2 16,16 1-13-16,13 2-25 0,21 1-83 16,14-2-99-16,28-8 116 15</inkml:trace>
  <inkml:trace contextRef="#ctx0" brushRef="#br0" timeOffset="35763.85">4916 14416 364 0,'-1'2'142'0,"-5"-2"102"0,-1 1-16 0,6 4-12 0,-4-4-39 0,2 4-21 0,1 2-34 16,-6-3-16-16,7 1-24 15,-4 1-9-15,5 4-25 16,-2-2-13-16,1 12-23 0,-2 5-5 15,3 15-6-15,-2 10-1 16,2 4 0 0,5 3 0-16,-2-8 0 15,3-8-3-15,7-16-39 16,6-6-15-16,0-19-69 16,1-8-63-16,2-22 114 15</inkml:trace>
  <inkml:trace contextRef="#ctx0" brushRef="#br0" timeOffset="35916.74">4880 14015 1390 0,'-9'13'40'0,"-1"1"-16"0,1 2-13 0,7-2-11 16,2 0-2-16,16 4-48 0,9 1-80 0,16 6 78 0</inkml:trace>
  <inkml:trace contextRef="#ctx0" brushRef="#br0" timeOffset="36479.41">5588 14425 706 0,'-7'-14'196'0,"-6"-3"174"0,-8-2-110 0,4-3-15 0,-16 3-59 0,0 0-34 0,-15 11-57 16,-4 5-31-16,-3 17-49 16,5 11-10-16,12 21-17 15,8 8 0-15,20 12 3 16,6 2 1-16,15-13 2 15,11-4-1-15,16-26 1 0,4-8 0 0,14-20 3 16,-1-11 3 0,-11-19 2-1,-5-10 1-15,-7-9 3 16,-13-6 1-16,3 2 0 0,-5 4 1 16,-7 10 6-16,1 6 2 15,-11 15 12-15,0 18 4 16,-7-2-9-16,3 16-3 15,-4 22-16-15,5 10-6 16,1 15 0-16,4 10 0 0,6 9 0 16,-5 5 1-1,5 8 0-15,-8-8 1 0,6 7 0 16,-6 0 0-16,0-8-1 16,0 9-9-16,-6-13-10 15,-7-3-1-15,-8-11 2 16,-5-14 7-16,-4-19 12 15,-7-9 0-15,0-18-14 16,-3-5-15-16,-10-23-30 16,1-13-20-16,-3-20-52 15,4-7-26-15,18-4-55 16,10 4-61-16,20 11 159 16</inkml:trace>
  <inkml:trace contextRef="#ctx0" brushRef="#br0" timeOffset="36929.01">5989 14244 1125 0,'27'0'137'0,"-5"8"94"0,-6 12-36 0,-11 10-88 15,-9 11-34-15,-3 8-41 0,0 2-13 0,-4-1-10 0,5-1-2 0,-2-8-3 16,-1-5-1-16,9-7 0 16,-2-9 0-16,4-9 1 0,-2-9 0 15,0 0 10-15,3-4 10 32,-5-19 14-32,2-2 4 0,-3-20 3 15,8-3-3-15,9-6-13 16,6-1-2-16,6 1 0 15,0 0 0 1,1 11 3-16,0 3 1 16,-2 14-9-16,-3 10-6 15,-3 11-3-15,3 4-3 0,-4 12 2 16,2 4 2-16,-6 17 0 0,1-4-2 16,0 9-7-16,3 8-1 15,-1 4-3 1,2-1 1-16,0-4-38 0,6 0-31 15,2-10-84-15,8-8-71 0,1-14 122 16</inkml:trace>
  <inkml:trace contextRef="#ctx0" brushRef="#br0" timeOffset="38193.53">7814 14314 601 0,'-1'-7'123'0,"-4"-2"154"0,2-1-84 0,1 6-13 0,-7-6-30 0,4 8-41 15,-4 2-23-15,4 10-39 0,-1 4-15 0,3 15-27 16,3 12-8-16,0 18-2 16,3 6 1-16,9 5 3 15,3-4 1-15,8-17-1 16,6-16 0-16,4-21 0 16,6-12 1-16,10-20 2 15,-5-7 5-15,-1-16 15 16,-8-7 6-16,-13-10 28 15,3 3-2-15,-13-1 0 16,-2 9-3-16,-5 11-19 16,-5 8-3-16,1 21-20 0,-2 4-8 15,-1 26-10 1,2 9-2-16,0 18 5 16,5 6 4-16,3 1 3 15,-4-4 1-15,15-13 0 16,2-5-2-16,-1-18 1 15,7-4 0-15,-3-15 4 16,-2-9 0-16,0-14 3 16,0-7-1-16,-1-15 3 15,-2-5 1-15,-1-9 10 0,-2 6 5 16,-2 7 14-16,-2 7-3 16,-6 23-5-16,-1 2-5 15,-2 28-26-15,0 13-1 16,-2 22-7-16,6 15-2 0,-7 18 9 15,0 9-1-15,0 9 0 16,-3 5 1 0,-2 5-28-16,2-7-18 0,3-9-34 15,-2-8-4-15,1-22 31 16,-1-13 18 0,-3-21 33-16,2-18 1 0,-6-27 0 15,4-14 0-15,-6-32 6 16,1-16 10-16,2-23 11 15,-1-12 8-15,7-9 5 16,4 7 0-16,15 20 3 16,9 21 1-16,7 33 0 0,3 7-5 15,-1 25-16 1,3 4-9-16,-4 11-11 16,-1 3 0-16,-10 8 1 15,-3 5 2-15,-14 3 8 0,-6 7 8 16,-19-1 2-16,-6 5-3 15,-21-1-57-15,2-2-40 16,2-6-89-16,-1-4-62 16,13-15 129-16</inkml:trace>
  <inkml:trace contextRef="#ctx0" brushRef="#br0" timeOffset="39101.05">9443 14307 1245 0,'-10'-5'110'0,"-7"1"76"0,-4 1-12 0,-7-1-44 0,-5 4-27 0,1 10-50 0,1 6-25 0,2 17-34 15,4 9-5-15,11 17-1 16,6 4 2-16,16-5 5 16,7-7 1-16,17-17-3 15,3-10 1-15,10-22 1 16,6-9 2-16,-2-18 33 15,-5-10 18-15,-8-14 20 16,-10-1 10-16,-7-2-20 16,-12 1-10-16,-10 9-18 0,-11-4-6 15,-22 10-11 1,-2 6-11-16,-11 9-30 16,2 10-17-16,12 18-24 15,3 10-3-15,15 15 22 16,8 1 14-16,15 6 19 0,11-1 6 15,18-5 4-15,6-5 2 16,11-7 2-16,0-8 1 16,3-12 2-16,1-1 0 15,-12 0 1-15,-2-1 0 16,1 1 1-16,-5 1 1 16,-8 7-1-16,-2 1 0 15,-14 4-6-15,-6 1-2 16,-8-1-3-16,0-2 1 15,-8-8 8-15,0-3 3 0,-1-8 2 16,4-11 4-16,-1-9 6 16,4 0 3-1,7-9 10-15,5 3 5 0,5 2 2 16,4 0 2 0,-1 4-5-16,2 3-6 15,5 7-11-15,4 4-5 0,1 8-7 16,4 6-3-1,-2 6 0-15,1 2-2 0,-6 11 0 16,-2 6-1-16,-7 8-5 16,-6 12-30-16,7 8-29 15,-3 4-43-15,4 5-90 16,6-6-72-16,2-10 142 16</inkml:trace>
  <inkml:trace contextRef="#ctx0" brushRef="#br0" timeOffset="40060.11">9780 14388 410 0,'22'-13'98'0,"-4"2"85"0,-6 3-76 0,-1 3-20 0,-11 5 8 0,0 4 8 0,-3 3 13 15,-5 3-13-15,3-4-38 16,1 4-13-16,2-10-19 16,1 0-3-16,-1 0-2 15,2 0 2-15,0 1 6 0,-2 10 2 0,2 3-2 32,-3 10-4-32,-5 16-19 15,-3 4-7-15,-3 14-6 16,1 5-20-16,2-3-45 15,2-3-35-15,7-15-223 16,7-7 199-16</inkml:trace>
  <inkml:trace contextRef="#ctx0" brushRef="#br0" timeOffset="40491.87">11410 14118 1217 0,'8'0'112'0,"-5"0"114"0,-6 0-22 0,-5 6-31 0,-5 5-35 0,4 22-81 0,1 7-31 16,-5 21-24-16,-1 12-2 0,-3 12-1 16,2 10-1-16,11 9-25 15,-1-10-48-15,11-5-153 16,1-10-280 0,5-21 288-16</inkml:trace>
  <inkml:trace contextRef="#ctx0" brushRef="#br0" timeOffset="40793.21">11243 14123 1438 0,'4'-32'152'0,"4"-3"115"0,14 5-138 0,-1-1-7 0,13 12-42 0,6 2-12 0,10 17-20 15,6 0-13-15,-4 12-17 0,-2 4-5 16,-6 1-7-16,-12 4-2 0,-1 3 1 16,-13 4 1-16,-13 5 6 15,-5 5 2-15,-16 6-3 32,-6 0-9-32,-18 4-45 15,-6-3-33-15,-17-5-82 16,-1-4-49-16,7-4-140 0,13-6 184 15</inkml:trace>
  <inkml:trace contextRef="#ctx0" brushRef="#br0" timeOffset="41015.12">11897 14490 949 0,'8'8'173'0,"-3"8"238"0,-4 1-205 0,-1 10-64 0,0 8-34 0,-1 7-66 0,-1 6-18 0,2 2-17 0,0-3-3 0,2-9-24 0,3-5-42 0,6-11-149 16,4-9-195-1,9-13 223-15</inkml:trace>
  <inkml:trace contextRef="#ctx0" brushRef="#br0" timeOffset="41164.65">11915 14211 1505 0,'-15'-3'81'0,"3"1"24"0,5 1-59 0,7-6-53 0,4 11-9 0,18-6-29 0,6 4-48 0,24 12 57 0</inkml:trace>
  <inkml:trace contextRef="#ctx0" brushRef="#br0" timeOffset="41597.9">12565 14735 1300 0,'-11'-11'124'0,"-5"-7"87"0,-10-9-17 0,-2-7-42 0,-7-6-18 0,4 6-36 0,-2 7-22 0,4 17-31 0,2 10-22 16,5 27-27-16,0 11-7 0,7 19-6 16,2 1-3-16,10 5-12 15,6-1-3-15,13-13-6 16,7-5 4-16,1-22 20 15,3-8 5-15,-5-17 11 16,-3-7 2-16,0-18 7 0,-3-7 5 16,-4-15 10-16,-1-2 7 15,-6 1 22 1,4 7 3-16,-7 11 13 0,0 9 0 16,-2 23-23-1,3-2-10-15,1 28-25 16,1 6-8-16,6 14-6 15,3 3-2-15,7-2-9 16,-2 0-11-16,8-8-43 16,6-5-27-16,5-8-109 15,1-4-71-15,7-15 153 16</inkml:trace>
  <inkml:trace contextRef="#ctx0" brushRef="#br0" timeOffset="41962.08">12741 14539 1271 0,'-11'6'82'0,"5"2"76"0,12-3-66 0,18 1-3 0,4-3 4 0,20-1 0 0,2-2-12 0,2-2-8 0,2 1-13 31,-4 1-25-31,-1 1-11 15,-3 6-18 1,-5 1 1-16,-10 4 3 0,-15 1 3 16,-16 4-9-16,-12 4-9 15,-18 5-29-15,-10 4-15 0,-7 8-18 16,0 3 8-16,2 2 22 16,4 1 11-16,8-3 26 15,10-6 0-15,19-1 1 16,6-7 3-16,19-2 2 15,4-6 1-15,9-9 0 0,4-5-4 16,10-9-3 0,4-3-4-16,11-9-100 0,5-2-46 15,6-5 73-15</inkml:trace>
  <inkml:trace contextRef="#ctx0" brushRef="#br0" timeOffset="42397.65">13552 14503 1031 0,'8'3'142'0,"-2"5"131"0,7-3-122 0,3 4-1 16,6-6-45-16,-2 0-16 0,9 2-27 0,-1-3-12 0,7 2-15 15,-4 6-10-15,-2-5-14 16,-4 4-3-16,-6 2-1 16,-6 2 3-1,-13 1 5-15,-10 5 1 0,-7 4-6 0,-10 7-9 16,-13 3-18-16,-5 4-6 16,-6 4-1-16,4 0 6 15,3 3 13 1,3-6 3-1,15 1 0-15,4-3-2 0,22-9-2 16,15-3-1-16,10-8 10 16,11-4 3-16,4-10 2 15,2-2-1-15,15-10-6 16,-3-1-1-16,9-6-30 0,-5-5-25 16,-1-2-74-1,-4 2-85-15,-2-3-144 0,-1 3 188 16</inkml:trace>
  <inkml:trace contextRef="#ctx0" brushRef="#br0" timeOffset="42896.56">14439 14848 937 0,'1'-9'153'0,"1"-4"150"0,3 0-47 0,-4-1-33 0,-1 0-16 0,0-2-27 0,-5-6-9 0,-1-3-34 16,-2 3-21-16,-8 6-37 15,-1 3-15 1,-8 12-24-16,-7-1-13 0,-2 7-20 0,-4 9-8 16,-2 8-17-1,7 7-4-15,8 10-3 16,4-3-1-16,20 7-1 15,2-5-4-15,15-5-11 16,5-3-9-16,12-10-14 0,-5-5 0 16,10-11 9-1,-2-7 13-15,-4-13 23 16,0-4 9-16,-6-10 14 0,-7-6 3 0,0-4 2 31,-3-1 8-31,-5 0 18 16,-6 7 11-16,1 8 19 15,-4 12-4-15,-1 14-14 0,-1 8-12 16,-1 20-23 0,-6 7-6-16,3 16-7 15,-1 4-1-15,5 2-6 0,3-2-9 16,8-6-32-16,8-7-17 16,8-12-41-16,8-6-27 15,4-18-66-15,8-4-44 16,7-10 133-16</inkml:trace>
  <inkml:trace contextRef="#ctx0" brushRef="#br0" timeOffset="76611.5">20255 13676 379 0,'-3'0'101'0,"2"0"117"0,-9 0-23 0,4 5-30 0,-4-3-14 0,-1-1-28 16,7 4-7-16,-6 0-19 0,-1-1-8 16,8 6-19-16,0-5-14 15,0 3-6-15,3 3-2 16,7 3 6 0,1 5 1-16,10 14-11 15,2 8-2-15,-2 22-18 16,-4 9-7-16,-3 12-11 15,-5 3-4-15,-3-5-12 16,-1-5-18-16,-1-14-33 16,-1-9-14-16,7-18-23 15,1-11-10-15,1-15-61 16,-6-9-73-16,2-10 135 0</inkml:trace>
  <inkml:trace contextRef="#ctx0" brushRef="#br0" timeOffset="76932.53">20126 13476 644 0,'-3'0'179'0,"0"2"226"0,1 1-132 0,4 5-57 0,-1-5-29 0,12 5-52 0,4-5-26 0,15-3-50 0,7 0-12 0,9-6-22 16,0-2-7-16,4-3-12 15,-3 0-2-15,3 1-4 0,-1 4-6 16,-2 3-48-1,-7-2-45-15,-8 10-220 0,-11 1 187 16</inkml:trace>
  <inkml:trace contextRef="#ctx0" brushRef="#br0" timeOffset="77182.55">20113 13878 1647 0,'-1'22'89'0,"2"-9"49"0,9-8-68 0,7-10 6 0,7-1-4 0,14-4-3 0,3-6-16 0,8 4-31 0,-8-1-9 0,1 7-19 0,-4 3-30 0,-2-4-100 0,9 3-86 15,-1-3 110-15</inkml:trace>
  <inkml:trace contextRef="#ctx0" brushRef="#br0" timeOffset="77432.08">20923 13897 1099 0,'-5'16'175'0,"2"1"224"0,-4 2-218 0,4 2-47 16,-1 4-16-16,-4 6-38 0,3-2-19 0,5 9-38 0,2 4-13 0,5 4-11 0,9-2-3 0,5 0-12 15,2-6-13-15,3-11-46 0,0-6-21 16,3-14-49-16,-2-8-32 15,7-18-91 1,-10-13-132-16,3-20 227 0</inkml:trace>
  <inkml:trace contextRef="#ctx0" brushRef="#br0" timeOffset="77632.25">21072 13471 1326 0,'-29'-23'158'0,"2"5"113"0,6 14-53 0,1 7-87 16,2 8-42-16,3-2-55 0,-1-7-16 0,8-4-60 0,3-10-53 0,8-14-206 0,12-8 170 0</inkml:trace>
  <inkml:trace contextRef="#ctx0" brushRef="#br0" timeOffset="77815.88">21377 13104 1340 0,'-5'25'161'0,"1"4"208"0,0 15-262 0,-5 6 7 16,-1 13-29-16,3 0-15 0,2 10-28 0,5 4-17 0,9 13-18 0,2 9-6 0,4 1-7 0,-3 1-26 16,2-7-87-16,1-10-63 0,0-18-313 0,6-4 289 0</inkml:trace>
  <inkml:trace contextRef="#ctx0" brushRef="#br0" timeOffset="78425.6">21663 13993 922 0,'0'10'190'0,"0"2"235"0,-2 4-303 0,-4 2-47 0,10-3-50 0,0-2-6 16,8-10 19-1,4-1 12-15,6-4 12 16,5-12 8-16,-5 0 3 0,-2-5-2 0,1 1 0 31,-8 6-4-31,-7-4-6 16,2-3-2-16,-13 3-1 15,-4 1-6-15,-14 4-13 16,0 3-8-16,-9 8-8 16,-12 6-7-16,0 11-11 15,-3 12-5-15,9 18-17 16,11 10-2-16,21 7 1 16,10-2 2-16,20-12 5 0,9-9 1 15,11-15 4-15,-3-9 2 16,10-15 4-16,-5-10 3 15,4-8 3-15,0 0 7 0,-5-15 11 16,4 2 2-16,-12-12 0 16,0-9-5-16,-7-2-4 15,-3-11 0-15,-1 4-2 16,0 7-2-16,-6 19-8 0,-3 9-4 16,-4 18-2-1,-2 11-1-15,-1 12-1 16,2 5 1-16,6 10 3 15,0-1 1-15,8 9-1 16,-6-2 1-16,-2 1 0 16,-9 4 3-16,-11 1 4 15,-1-3 1-15,-24-3 5 16,-7-5 2-16,-18-5-3 16,-11-4-2-16,0-8-18 15,-1-10-13-15,8-11-14 16,0-12-16-16,14-13-46 0,7-2-26 15,18-2-113-15,1 4-100 16,18 4 191-16</inkml:trace>
  <inkml:trace contextRef="#ctx0" brushRef="#br0" timeOffset="79614.64">21883 12186 244 0,'10'5'43'0,"-1"-2"55"0,-1-3 20 0,6 0 37 0,-1-2 20 0,0 1 20 0,-2 1-6 0,-5 0-16 15,-3 1-3-15,-3 4 3 16,0-2-3-1,0 0-9-15,-1-1-12 0,-12 0-32 16,2-2-15-16,-3 0-44 16,-10-7-12-16,-3-1-23 15,0 4-10-15,-9-1-5 16,8 10-3-16,-9 12-5 16,-2 4 0-16,-2 21-6 15,-6 5-2 1,-2 24-1-16,8 10-3 0,6 12 1 15,13 1-2-15,14 3-21 16,6-9-11-16,20-11-26 16,9-7-16-16,18-25-21 15,4-7-16-15,2-19-48 16,1-14-41-16,-5-16-159 16,2-11 205-16</inkml:trace>
  <inkml:trace contextRef="#ctx0" brushRef="#br0" timeOffset="80280.95">22175 12684 792 0,'-3'-12'197'0,"-6"1"192"0,-4-3-137 0,0 7-24 0,-2 3-53 16,-4-3-25-16,1 6-53 0,-7-7-23 0,0 6-35 15,-5 9-14 1,-5 15-22-16,0 9-4 15,2 12-7-15,-1 7-4 0,12 9-10 16,4-3-6-16,12-5-6 16,9-9 1-1,10-15 11-15,9-6 8 0,11-18 9 16,2-5 4-16,4-17 4 16,-1-4 7-16,-5-15 11 15,3-5 11-15,-1-4 21 16,-5 4 4-16,0 10-2 15,-5 2-6-15,-7 15-23 16,-4 0-8-16,-8 10-9 16,-1 6-1-16,-5 11-3 15,-8 8 0-15,-5 9-8 16,-1 7-7-16,1 1-13 0,6 2-5 0,10-8-4 31,3-8 5-31,10-6 9 16,6-10 9-16,2-6 8 15,-1-3 2-15,-2-11 5 16,4 0 1-16,-1-5 4 0,1 1-2 16,-1 6-2-1,-9-1-2-15,3 5-5 16,-4 8 0-16,-2 8-4 16,-4 6-8-16,-6 11-37 15,-5 2-16-15,-2 3 2 0,-4-1 7 16,7-14 37-16,2-13 16 15,3-4 8-15,5-13 7 0,6-20 24 16,0-4 11-16,9-2 10 16,2 3 2-1,3 11-15-15,7 6-11 0,-2 17-20 16,2 4-7-16,-4 12-5 0,-1 4-11 16,-11 11-34-1,2 4-21 1,-7 1-38-16,0-2-170 0,-1-5 178 15</inkml:trace>
  <inkml:trace contextRef="#ctx0" brushRef="#br0" timeOffset="80608.74">22921 12755 844 0,'0'-50'173'0,"7"14"170"0,-1 4-90 0,11 27-92 0,-4 9-39 15,12 19-55-15,-3 9-15 0,2 7-31 16,3 2-6-16,-3 2-8 16,-2-2-3-16,-3-3-3 15,3-5 2-15,-10-10-4 16,1-8-5-16,-5-9 36 16,0-6 21-1,0-6 47-15,-4-10 24 16,-4-17-14-16,2-5-19 15,-2-13-38-15,0-4-20 16,0 3-24-16,3 3-3 16,3 10-13-1,-1 9-24-15,4 8-85 0,4 6-53 16,3 8-145-16,8 5-132 0,12 9 260 16</inkml:trace>
  <inkml:trace contextRef="#ctx0" brushRef="#br0" timeOffset="81230.34">23698 12801 1168 0,'-4'-5'160'0,"3"4"130"0,-7-7-52 0,-11-6-53 0,3 3-34 0,-17-13-33 0,0-1-18 0,-3 4-38 16,-4-1-15-16,7 11-33 15,6 11-12 1,8 21-24-1,0 6-16-15,7 21-23 0,4 3-9 16,8 2-13 0,6-2-3-16,15-20 19 0,1-5 14 15,13-17 34-15,1-9 19 0,3-16 22 16,1-7 12-16,-7-12 31 16,-6-6 15-16,-8 0 4 15,-5 2-6-15,-3 7-26 16,-3 8-14-1,-4 18-20-15,6 5-6 0,-10 15-9 16,5 11-5-16,-5 14-18 16,-3 1-10-16,7-2-6 15,4-7 1-15,14-12 14 16,-1-13 11-16,6-10 9 16,-4-4 6-16,-1-10 16 15,2 3 8 1,-8-11 10-16,4-7 3 0,-10 0-10 15,1-1-7-15,-3 2-12 16,-2 10-7-16,2 11-3 16,1 8-3-16,6 15-4 15,-3 4 0-15,7 11-4 16,3 3-1-16,0-3 0 16,-3 3 1-16,-6-2 7 15,-5-3 3-15,-11 7 4 16,-9 1 0-16,-14-5-1 15,-7 1 1-15,-7-7-2 0,-6-5-2 16,2-11-35-16,-5-6-42 16,0-11-88-16,8-1-46 15,2-2-148-15,7-1 195 0</inkml:trace>
  <inkml:trace contextRef="#ctx0" brushRef="#br0" timeOffset="82396.69">18403 14009 954 0,'21'0'116'0,"-4"-1"99"0,2 1-22 0,3 0-40 15,2 0-15-15,12-2-44 0,7 0-25 0,18 1-33 0,15 2-17 0,19-1-11 0,2-1-2 16,3-1-3-16,-4-2-2 16,-19-1-18-1,4 3-26-15,-13-6-98 16,-10 2-85-16,-1-5 119 15</inkml:trace>
  <inkml:trace contextRef="#ctx0" brushRef="#br0" timeOffset="82746.39">19271 13525 1266 0,'5'-3'106'0,"6"1"61"0,1 2-17 0,2 10-35 0,5 2-23 0,5 10-36 15,3 0-16-15,8 8-24 16,7 0-9-16,15 5-3 16,1 1-2-16,2-1 3 15,-6 3-2-15,-5 1 3 16,-10 1 0-16,-12 7 6 15,-5 0 2-15,-17 2 1 16,-5 0 1-16,-13-2-1 16,-2 1 1-16,-22-9-6 15,-7-1-1-15,-21-8-4 16,-13-6-5-16,-23-13-53 0,-4-2-47 16,-10-12-349-16,8 9 278 0</inkml:trace>
  <inkml:trace contextRef="#ctx0" brushRef="#br0" timeOffset="83294.39">8390 3695 676 0,'0'-6'120'0,"0"1"115"0,-4-3-4 0,2 7-50 0,0-1-22 0,1 4-31 0,2 7-9 0,-1 6-8 0,0 0-6 16,2 25-29-16,3 7-15 16,-5 18-25-16,0 12-13 15,-5 7-9-15,0 4-1 16,-4 3-8-16,4 2-1 16,-1-14 1-1,3-11-8-15,1-21-39 16,2-7-42-16,2-26-190 15,1-8 159-15</inkml:trace>
  <inkml:trace contextRef="#ctx0" brushRef="#br0" timeOffset="83710.68">8740 3927 702 0,'-4'0'105'0,"-6"2"140"0,1-2-86 0,-1 0 20 0,1 0-25 0,-1 0-44 0,-2 0-13 15,9 6-15 1,-5 5-10-16,6 11-21 16,2 10-8-16,2 13-21 0,7 8-9 0,7 3-4 31,9 0-3-31,10-15-4 15,4-10 2-15,2-18 4 16,2-9 7-16,-4-16 16 16,-4-12 9-16,-10-14 15 15,-1-11 7-15,-11-3-5 0,-7-1-7 16,-6-1-7 0,-5 5-10-16,-15 2-9 0,-9 4-5 15,-12 12-17-15,-1 6-12 16,-6 20-42-16,1 8-23 15,1 16-67-15,4 1-38 16,15 4-157-16,21-2 186 0</inkml:trace>
  <inkml:trace contextRef="#ctx0" brushRef="#br0" timeOffset="84213.33">9318 3779 369 0,'0'-3'116'0,"-2"-3"124"0,1 4-1 0,1 7-49 0,-2-2-16 0,-3 0-38 0,4 6-21 0,-2-4-35 0,1 3-12 0,2-6-18 0,0-1-3 0,0 1-9 16,2 1-2-16,1 2-4 15,0-1-4 1,2 9-4-16,-5 3-2 0,0 15-7 16,-7 6-4-1,4 13-3 1,3 4-4-16,10 10-4 0,2 1-2 15,17-10 0-15,1-6-2 16,14-24 2-16,0-7 1 16,5-18 4-16,1-13 12 15,-10-15 21-15,-5-10 8 0,-15-14 11 16,-3-3-4-16,-15-4-12 16,-4 2-5-16,-15 1-8 15,-11-1-6-15,-10 8-10 16,-3 6-10-16,-18 21-30 15,3 11-18-15,-12 19-37 0,5 8-23 16,12 8-69 0,10 2-73-16,24 1 140 0</inkml:trace>
  <inkml:trace contextRef="#ctx0" brushRef="#br0" timeOffset="84510.21">10062 3686 1189 0,'-3'11'212'0,"-1"14"-71"0,-4 10 169 0,-3 12-78 0,1 8-66 0,5 7-55 0,7-2-71 15,4-2-12-15,12 2-18 0,-6 0-2 0,4 5-2 16,-3-5-32-16,-10-4-126 16,5 6-136-16,-10-8 142 15</inkml:trace>
  <inkml:trace contextRef="#ctx0" brushRef="#br0" timeOffset="86293.01">10660 3743 549 0,'4'-2'118'0,"-3"-3"121"0,2-6-19 0,-1 0-45 16,-2 2-14-16,0 3-24 0,0 2-8 0,-3 4-9 0,-2-3-4 15,-4 10-18-15,4 0-12 16,-3 12-27-16,3 7-12 0,0 15-8 16,2 9-5-1,2 15-2-15,-6 6-3 0,1 14-20 16,-2 0 0 0,0 5-9-16,-1-10-1 0,1-12-8 15,3-10-25-15,5-20-77 31,0-8-67-31,8-19 91 0</inkml:trace>
  <inkml:trace contextRef="#ctx0" brushRef="#br0" timeOffset="87109.07">11165 3754 373 0,'-9'-3'140'0,"2"-1"114"0,3 0-19 0,1 1-7 0,3 1-42 15,0 0-19-15,7 2-34 0,-3 7-14 0,7 10-19 16,-2 0-14 0,-1 12-33-16,1 4-11 0,-2 13-23 15,-2 4-7-15,-7 10-7 16,-4 8 1-1,-4 4-3-15,2-1-2 16,-1-9-15-16,6-13-23 16,3-21-51-16,3-9-28 15,8-17-91-15,0-4-62 16,0-20 153-16</inkml:trace>
  <inkml:trace contextRef="#ctx0" brushRef="#br0" timeOffset="87743.95">11755 3714 740 0,'-12'-8'143'0,"-3"1"78"0,4 0-21 0,4 6-8 0,2-1-79 15,5 4-23-15,1 10-19 16,7 10 1-16,3 21 2 15,-3 7-8-15,2 21-23 16,-9 0-13-16,-1 13-18 0,0-2-4 16,-3 3-26-16,-3-8-15 15,3-12-93-15,1-10-64 16,5-23-240-16,7-20 233 16</inkml:trace>
  <inkml:trace contextRef="#ctx0" brushRef="#br0" timeOffset="88142.35">12271 3852 917 0,'11'0'190'0,"-6"1"106"0,-8 2-14 0,-4 5-40 0,-11 5-86 0,-5 3-40 16,-3 12-58-16,4 7-19 0,1 10-27 0,8 11-8 16,13 7-6-16,10-2-4 15,17-3-2-15,4-7 0 16,17-21 1-16,0-10 3 16,3-20 8-16,4-12 7 0,0-13 17 15,2-9 9-15,-6-10 18 16,-7-8 12-16,-8-6 3 31,-11-2 8-31,-22-2 8 16,-10-2-5-16,-34 5-11 0,-11 9-16 15,-15 22-42-15,-4 13-20 16,-4 30-46-16,-7 8-29 16,-1 15-73-16,0-3-66 0,12-5 125 15</inkml:trace>
  <inkml:trace contextRef="#ctx0" brushRef="#br0" timeOffset="92889.83">4991 3624 765 0,'6'-11'146'0,"3"-1"84"0,4-1-1 0,-5-1-28 0,-3 8-37 0,-4-2-16 0,-6 6-39 16,-12 2-11-16,-14 7-39 15,-7 2-18-15,-14 5-24 16,-2 7-9-16,-3-1-7 16,2-2-1-16,15 7-2 15,4-6-4-15,22 1-4 16,11 5-2-16,19-7 2 15,9 2 3-15,22-6 6 16,7-3 3-16,1-4 1 16,3 2 1-16,-6 2-1 15,-10 3-1-15,-14 12 2 16,-8 1-1-16,-20 14 3 0,-9 3-1 16,-15 0 2-16,-4-2 2 15,-10-10 1-15,0-13 2 16,2-18 1-1,6-8-1-15,-2-19-1 0,12-10-2 0,12-5-2 32,8-3 4-32,22 1 11 0,10 2 1 15,12 5 0-15,-2 3-6 16,3 6-10 0,-4 2-1-16,-11-2-101 0,6 3-77 15,-9 1 92-15</inkml:trace>
  <inkml:trace contextRef="#ctx0" brushRef="#br0" timeOffset="93099.6">5276 3790 1032 0,'27'-8'132'0,"4"0"83"0,-8-4-32 0,-1 1-45 0,-2-5-52 0,-3 3-26 15,4-10-60-15,-2-3-65 0,6-13 42 16</inkml:trace>
  <inkml:trace contextRef="#ctx0" brushRef="#br0" timeOffset="93490.87">5659 3358 1239 0,'-3'8'130'0,"-3"4"56"0,3 1-16 0,-3 6-24 0,6 12-50 0,0 7-14 0,6 14-41 16,3 10-11-16,-4 6-11 15,0-5-8-15,1 3-9 16,-4-3-2-16,-2-9-28 15,3-2-16-15,-3-16-26 16,1-4-7-16,-1-14 27 0,4-8 15 31,-3-20 32-31,2-12 8 16,7-20 4-16,1-9 3 0,6-4 12 16,7-3 4-16,3 17 3 15,-1 5 1-15,0 20-11 16,0 9-6-16,-3 14-4 15,-8 5-4-15,-4 14 1 16,-9 0 1-16,-15 6 2 16,-10 4 0-16,-14 5-15 15,-4 2-25-15,2-12-67 0,1-7-71 16,16-19 86-16</inkml:trace>
  <inkml:trace contextRef="#ctx0" brushRef="#br0" timeOffset="93702.62">6079 3673 1417 0,'-8'38'132'0,"0"3"70"0,2 6-66 0,-5-7-43 0,6-2-37 0,5-16-29 0,7-5 5 0,15-14-29 16,1-3-20-16,7-9-102 15,5-7-105-15,3-9 115 16</inkml:trace>
  <inkml:trace contextRef="#ctx0" brushRef="#br0" timeOffset="93822.66">6229 3356 1600 0,'-43'3'115'0,"4"4"41"0,1-1-54 0,13-9-95 0,1-10-40 0,23-18-160 0,13-13-288 0,24-4 278 16</inkml:trace>
  <inkml:trace contextRef="#ctx0" brushRef="#br0" timeOffset="94069.45">6451 3150 1322 0,'5'34'108'0,"-3"0"52"0,-2-1-22 0,-2 3-36 16,-1 0-21-16,-3 5-15 0,3 5-21 15,-2 12-25-15,-3 10-6 16,-2 17-9-16,4 4-2 0,0 2-2 16,4-1-1-16,5-22 4 15,5-8-23-15,6-27-38 16,10-11-18-16,3-19-56 15,9-9-24-15,7-21-186 16,1-11 202-16</inkml:trace>
  <inkml:trace contextRef="#ctx0" brushRef="#br0" timeOffset="94225.61">6286 3651 1266 0,'8'10'58'0,"17"-6"37"0,14-2-24 0,21-11 14 0,5-15-11 15,20-12-20-15,0-12-44 0,8-15-10 0</inkml:trace>
  <inkml:trace contextRef="#ctx0" brushRef="#br0" timeOffset="101089.1">7709 4025 844 0,'-3'-3'97'0,"3"0"70"0,4-2-47 16,-1 2-6-16,1 1-2 0,2 1 4 0,-1 1-25 0,4 0-10 15,15 0-34-15,9 0-17 16,39 0-20-16,23 0-9 16,30 3 0-1,9 3 4-15,36-3 2 16,21 4 1-16,36-1 0 15,35-3-7-15,22 5-1 16,10 3 0-16,18 5 8 16,-1 7 2-16,6 4 10 15,-10 0 3-15,-7 0-15 16,-11 0 0-16,-24 1 27 0,-14-3 8 16,-56-3 16-16,-15-3 5 15,-55-6-32-15,-34-4 0 16,-40 1 13-16,-31-9 12 15,-57-1 1-15,-33 0-10 0,-48 0-24 16,-34 4-14-16,-43 5-10 16,-18 2-1-1,-37 3-4-15,-5 5-5 0,-16-2-7 0,-23 1 1 16,-2 4 6 0,-14-5 5-16,-5 7 11 15,2 0 5-15,17-7 6 16,17-8 2-16,34-10-3 15,31-12-6-15,48-9-9 16,33-2-3-16,58-1-9 16,26 5-9-16,55-4-21 15,27 2-5-15,65-3 2 0,31-2 7 16,78-12 17-16,23-1 6 16,62-7 7-16,14 3 5 15,21-2 2-15,17 6 4 16,-7 12 4-16,-7 3 2 15,-21 9 7-15,-15 5 1 16,-55 3-1-16,-13 2 1 16,-57 3-2-1,-30-5 1-15,-62 3-12 0,-33-1-18 0,-69 1-68 16,-37 0-36 0,-65 5-53-16,-31 0 5 15,-60 7 61-15,-18-1 33 16,-25 0 63-16,-20-6 11 15,-3 0 20-15,-11 0 10 16,10 0 33-16,9 2-4 0,12 9-18 16,29 6-9-16,25 7-32 15,15-1 1-15,45 1 0 16,21-8 0 0,51-7-2-16,31-7-13 15,49-16-12-15,26-10-2 0,52-12-3 16,29-5 11-1,43 3 9-15,24 2 3 0,44 7 7 0,10 6 3 16,49 8 12 0,2 8 8-16,16 3 10 15,4 3 3-15,-17 2-8 16,3 3-9-16,-44 2-10 0,-21 2-4 0,-45 4-1 31,-33 4-4-31,-54-2 2 0,-29-4-4 16,-56-4-1-1,-33-3-4-15,-66-3-14 16,-29 2-1-16,-60-2 0 0,-30 0 7 16,-33 1 8-16,-28 3 4 15,-21 0 2-15,-18 7 1 16,-12 5 1-16,-9 6 0 16,-10 7-3-16,-1 1 0 15,13 1 2-15,22 1 3 0,37-10 4 16,39-2 0-1,50-17-4-15,38-3-2 0,61-11-44 16,30-4-22-16,58-15-58 16,30-5-88-16,60-22 127 15</inkml:trace>
  <inkml:trace contextRef="#ctx0" brushRef="#br0" timeOffset="102002.69">4967 3705 548 0,'-152'-2'142'0,"7"-4"155"0,11-5-51 0,32-5-26 0,20 0-9 0,34 7-28 16,18 1-20-16,27 5-72 0,14 1-32 0,32-1-43 16,23 3-14-16,49 8-8 15,24 2-2 1,39 5-24-16,21 9-17 0,20-4-16 16,7 3 2-16,19-9 29 15,-9-3 46 1,-10-2 64-16,4-2 22 15,-37 4 31-15,-25-11-9 0,-32 7-31 16,-38 4-15-16,-51-6-26 16,-22 16-12-16,-67-7-14 15,-39 6-14-15,-86 12-62 16,-35-2-31-16,-63 8-18 16,-17 1 10-16,9 1 55 15,-2-4 27-15,42-6 14 16,25-5 2-16,42-9 0 15,27-8 2-15,51-8 12 16,25-5 8-16,69-20-10 0,35-7-3 16,69-10-12-16,32-9-9 15,57-1 6 1,17-3 1-16,16 3 1 0,11 1 10 16,-30 6 17-16,-16 7 11 15,-29 11 11 1,-28 3-4-16,-45 12-7 0,-24 4-5 15,-57 8-8-15,-39 3-4 16,-68 8-28-16,-35 5-33 16,-79 11-71-16,-30 6-29 15,-48 6 12-15,-13 1 25 16,18 7 68-16,15-4 30 0,64-4 8 16,35-3 3-16,68-9-4 15,44-3 20 1,64-10 12-16,32-2 7 0,74-13 13 15,29-10-18-15,54-22-12 16,31-7-6-16,10-13-9 16,7-4-3-16,3-1 14 15,-23 2 8-15,-28 6 10 0,-15 6 3 0,-56 14-14 16,-24 12-8-16,-57 17-10 16,-31 4-13-16,-76 30-36 31,-33 11-33-31,-68 34-75 15,-38 11 6-15,-23 28 34 16,0 9 33-16,16 5 72 16,38-5 3-16,70-29 5 0,51-20-35 15,106-35-23 1,50-23-28-16,85-30-76 0,45-20-82 16,67-26 133-16</inkml:trace>
  <inkml:trace contextRef="#ctx0" brushRef="#br0" timeOffset="102656.86">9988 3978 1783 0,'-55'14'60'0,"14"-5"-22"0,16-4-55 15,19-7-25-15,13-5-1 0,33-6 18 0,26-1 17 0,45-2 6 0,20-4-1 0,44 2-4 16,20-5-22-16,25-4-1 16,11 1 4-16,9 0 6 15,-17 5 35-15,-6 13 34 16,-12 2 14-16,-45 15 17 15,-20 9-7-15,-55 5-16 0,-33 7-6 16,-52 7 1 0,-34 4 0-16,-74 14-16 0,-43 5-14 0,-70 14-67 15,-33 6-10-15,-9 2 5 32,-2-1 9-32,33-10 44 15,30-16-11-15,66-20-77 16,38-18-72-16,87-30 78 15</inkml:trace>
  <inkml:trace contextRef="#ctx0" brushRef="#br0" timeOffset="105184.69">8232 5302 999 0,'8'-11'102'0,"2"-1"78"16,-4-2 2-16,4-1-32 0,-2-2-23 16,-2 3-41-16,2 1-25 0,-2 5-27 0,5 0-13 0,6 5-17 15,4-3-2-15,4 6-3 16,0 6-1-1,-3 5 1-15,-4 7 1 16,-15 8 7-16,-6 9 3 16,-13 3 5-16,-8 1-1 15,-9 1-3-15,-1-4-1 0,-1-7-3 16,2-6-2-16,14-15-4 16,6-3-4-1,16-5-1-15,16-5 5 0,8 0 11 16,8 5 10-16,3 2 18 15,3 4-4-15,-7 4 22 16,1 5-2-16,-10 6 0 16,-10 6 4-16,-15 6-23 15,-12 6-2-15,-17 5-12 16,-9 2-5-16,-13 3-7 16,-9-3-4-16,3-4-3 0,-6-9-12 15,3-14-48-15,5-11-30 16,3-22-54-1,11-6-64-15,27-18-144 16,19-6 200-16</inkml:trace>
  <inkml:trace contextRef="#ctx0" brushRef="#br0" timeOffset="105751.44">8996 5293 1107 0,'0'-5'114'0,"0"-6"95"0,-3 2 11 0,-7-1-25 0,-2 2-20 16,1-4-40-16,-3-6-16 0,-9-4-20 0,3-3-17 0,-18-5-34 15,3 8-14-15,-7 9-28 16,-2 12-6-16,1 17-11 16,4 9-4-16,4 24-2 15,8 0 0-15,21 6 0 16,7-8 2-16,18-12 4 15,16-8 2-15,8-12 5 16,4-7 2-16,-6-11 2 16,0-6 2-16,-11-9 8 15,-3-5 9-15,-10-4 14 16,-1-3 5-16,-8-2 4 0,-5 4-7 16,-2 4-6-16,-1 10-7 15,5 14-13-15,0 13-4 16,9 17-7-1,2 11-2-15,3 22 1 16,0 9-1-16,1 17 1 16,-4 1 1-16,0-1 0 0,-4-3-16 15,-4-9-37-15,-1-5-27 16,-7-12-90-16,3-8-52 16,0-23 123-16</inkml:trace>
  <inkml:trace contextRef="#ctx0" brushRef="#br0" timeOffset="107350.49">9386 5969 361 0,'4'-12'132'0,"-4"-1"143"15,0 4-42-15,-7-1-49 0,-4 4-19 0,4 3-27 0,1-3-19 0,3 4-28 0,3 2-11 0,1-2-18 16,4-1-3-16,6 5-9 16,0 6-4-1,5 12-1-15,0 9-5 0,-7 12-13 16,-3 4-6-16,-6 6-13 15,0-2-4-15,-7-8-13 16,7-3-17-16,0-18-44 16,6-3-16-16,8-17-145 15,0-4-200-15,5-25 260 16</inkml:trace>
  <inkml:trace contextRef="#ctx0" brushRef="#br0" timeOffset="107666.54">9670 5880 881 0,'-2'6'123'0,"-3"0"176"0,4 0-139 15,-6 2 15-15,3 5-36 0,1 1-64 0,-5 7-27 0,6 7-39 0,-3-1-6 16,9 8-10-16,5-7-1 15,10-11 5-15,8-4 0 16,14-13 27-16,6-3 14 0,-6-13 31 16,0-3 15-1,-17-1 15-15,-10-6-2 0,-14-5-20 16,-5 1-11-16,-17-8-34 16,-8 5-9-16,-8 6-23 15,-1 8-19 1,6 19-70-16,4 8-52 15,15 24 74-15</inkml:trace>
  <inkml:trace contextRef="#ctx0" brushRef="#br0" timeOffset="109215.72">10501 5422 876 0,'-14'-1'79'0,"1"1"74"0,7 0 2 15,1 1-12-15,4 1-8 0,1-2-21 0,1 1-6 0,6-1-14 16,-1 4-9-16,8-3-27 0,8 2-10 0,16 7-11 16,14-2-3-1,36 3-5-15,13 1-3 0,21-1-8 32,10 0 0-32,18-6 0 0,11-5 0 0,-2-3-1 15,-2-5-3 1,-25 0-4-16,-12-4-1 0,-19 4 0 15,-21 1 3 1,-31 1-71 0,-23 1-50-16,-30-1-210 0,-13-2 167 15</inkml:trace>
  <inkml:trace contextRef="#ctx0" brushRef="#br0" timeOffset="109472.72">11908 5134 1198 0,'0'12'117'15,"2"2"104"-15,6 2-27 0,9 2-20 0,11 0-31 0,21-3-52 0,11 0-11 0,18 4-20 16,-6 0-3-16,-2 5-12 16,-12 3-9-16,-19 1-13 0,-9 4-3 15,-26 2-1-15,-6 4 4 16,-31 6 0-16,-7 5-1 0,-23-8-13 15,-14-3-26-15,-16-17-75 32,-6-6-53-32,5-21-136 15,9-7-128-15,30-16 233 0</inkml:trace>
  <inkml:trace contextRef="#ctx0" brushRef="#br0" timeOffset="110044.61">10498 4415 1027 0,'-14'42'98'0,"1"7"112"0,2-5-75 15,2 2 37-15,4-4-23 0,-1 1-37 0,2 1-33 0,-2 0-47 0,0 2-15 0,1-6-15 16,-1-1-2-16,6-9-17 16,0-8-3-16,1-8 1 0,6-4 1 0,-6-10 15 15,1 0 3 1,4-4 2-16,-1-7 8 16,3-11 10-16,0-6 7 0,9-13 12 15,0 2-4-15,10 4-2 16,2 6-2-16,7 17-2 15,2 6-2-15,0 15-3 16,1 7-6 0,-6 7-9-16,-6 4-2 15,-14 0 1-15,-10 5 1 16,-6-4 5-16,-15 4-1 16,-13-3-3-16,-9 0-16 0,-9-12-68 15,-1-6-30-15,9-9-113 16,3-8-81-16,17-24 174 15</inkml:trace>
  <inkml:trace contextRef="#ctx0" brushRef="#br0" timeOffset="110237.35">10921 4642 880 0,'22'14'168'0,"-6"11"197"0,-4 7-77 0,-13 12-76 16,-4 5-51-16,0 3-97 0,0-5-32 0,9-9-26 15,2-8-5-15,11-14-6 32,1-7-25-32,7-9-101 15,-2-6-103-15,7-26 119 0</inkml:trace>
  <inkml:trace contextRef="#ctx0" brushRef="#br0" timeOffset="110399.47">10982 4566 1530 0,'-12'5'93'0,"2"-4"47"0,9-1-76 0,2-9-23 0,1-4-24 0,9-4-77 0,1-4-60 0,1 9-215 16,4 5 184-16</inkml:trace>
  <inkml:trace contextRef="#ctx0" brushRef="#br0" timeOffset="110648.74">11154 4634 933 0,'19'50'166'0,"-2"2"128"0,-2 2-130 0,-3-2-53 0,-1-5-57 0,-1-6-13 0,-5-11-18 0,-2-5-4 0,-2-12 18 16,-1-4 13-16,0-9 31 15,0-9 15-15,0-10 3 0,3-14 4 16,2-5-23-16,5-3-9 15,4 6-28 1,5 7-19-16,6 14-14 16,0 4-9-16,4 20-3 15,2 4-2-15,-7 16 2 0,-5 3 0 0,1 7-49 16,-12 1-30-16,10 0-113 31,7-4-55-31,3-15 136 0</inkml:trace>
  <inkml:trace contextRef="#ctx0" brushRef="#br0" timeOffset="111453.35">11907 4784 1306 0,'-8'-5'159'0,"-3"2"159"0,-3 3-61 0,-5 0-51 0,-8 4-50 0,-5 6-92 0,4 4-28 0,-2 10-31 15,5 4-8-15,6 8-9 16,6 1-2-16,13-11-4 0,11-5-2 0,10-15 2 31,1-6 3-31,11-8 7 16,-3-6 6-16,5-5 3 0,-7-4 2 16,-1-3 2-16,-4 3 1 15,0 9-1-15,-6 1-1 16,-6 13-1-1,-2 6 1-15,-9 15-1 0,-4 4 0 0,-4 11-1 16,-3-4-2-16,3-2 0 31,3-8-2-31,5-11-2 0,2-3 0 16,7-13 1 0,2-4 1-16,7-12 8 0,-1-1 4 15,11-6 4-15,2-2 0 16,2 3-4-16,1 0-4 15,-8 5-5-15,-6 9-1 16,-9 12-2-16,-3 4 0 0,-13 9-12 16,6 9-3-16,-8-1-5 15,-8 4 1-15,7 1 10 16,-8-4 2-16,15-9-3 16,7-5 0-16,11-10 0 15,9-5 2-15,8-10 8 16,6-4 2-16,9-6 0 0,-1 0-1 15,-6 1 2 1,5 3 0-16,-13 13 1 16,-1 6 2-16,-12 7 0 15,-4 4 1-15,-10 8 3 16,-6 1-1-16,0 0 0 0,0-5-1 0,0-7 6 31,2-1 7-31,6-9 16 16,-2-4 11-16,5-8 20 15,-3-3 4-15,-2-5-5 16,5 4-7-16,-1 5-14 0,-2 9-9 16,3 15-11-1,0 8-1-15,0 26-13 0,-5 10-3 16,-1 21-1-16,-5 7-4 16,-5 5 0-16,-3 5-2 15,-11-2-3-15,-1 4-4 0,-17 4-1 16,-5 1 1-16,-17 3-15 15,-10-5-11 1,-27-4-52-16,-16-2-19 0,-32 2 51 31</inkml:trace>
  <inkml:trace contextRef="#ctx0" brushRef="#br0" timeOffset="116182.43">14462 3815 507 0,'-6'10'125'0,"1"-4"105"0,4 3-5 0,-1-5-45 0,-3-1-21 0,5-3-22 0,0-2-8 15,5 2-21-15,-2-3-9 0,1 0-21 16,0 1-9-16,1-7-19 16,8 1-14-16,7 2-13 15,7-5-4-15,8 9-4 16,7-3 2-16,1 10-4 16,-5 3-4-16,-11 8-6 15,-7-1-1-15,-20 9 4 16,-9 1 0-16,-17 5 1 15,-8 5-1-15,-6-7-9 16,2-1-2-16,8-11 0 16,4-5 1-16,13-8 4 15,11-3 0-15,-2-1 0 0,13-1 0 0,5 2 5 32,5 3 1-32,0 5 2 15,6 3-3-15,8 6-4 16,-1 4 0-16,4 6-1 15,1 3 1-15,-12 3 3 16,-8 0 0-16,-17 3 5 16,-14 2 3-16,-24-2 2 15,-6 1-1-15,-16-11-1 16,0 3 4-16,2-13-8 16,-1-9-3-16,14-14-29 0,-3-14-21 15,12-17-28-15,8-6-6 16,17-3-40-16,9-2-28 0,21 8-75 15,9 5-177-15,16 9 242 16</inkml:trace>
  <inkml:trace contextRef="#ctx0" brushRef="#br0" timeOffset="116846.27">15196 3922 241 0,'5'-6'74'0,"1"-6"95"0,5-4-5 0,0-6 26 0,3-4-20 0,-1 4-18 0,0 0 5 0,-9 11 7 16,-1-1 0 0,-4 2-13-16,-4 7-13 15,-7-5-35-15,-7 3-19 16,-4-1-35-16,-6 3-14 15,-5 0-17-15,0 0-10 16,-7 9-9-16,1 7-6 0,6 10-5 16,5 7-3-1,15 5-5-15,4-4-1 16,23 3 3-16,4-9 3 0,17-5 9 16,5-2 5-16,0-17 3 15,1-1 4-15,-9-9 10 16,-1-4 4-16,-6-4 14 15,-7-7 6-15,-6-1-2 16,-1-5-3-16,-10-5-13 0,0 1-7 16,-5 13-11-1,2 2 1-15,1 19-1 0,-1 14 0 0,-5 19 2 32,-1 10-2-32,1 11-2 15,-3 4 0-15,5 5-2 16,4 2-2-16,2-1-2 15,6 3 0-15,-2-4-10 16,-1-3-21-16,1-8-71 16,-2-7-47-16,-2-11-198 15,-2 2 198-15</inkml:trace>
  <inkml:trace contextRef="#ctx0" brushRef="#br0" timeOffset="117566.94">15739 4012 1263 0,'0'2'131'0,"-2"3"56"0,-3 1 6 0,-1 2-80 0,1-2-46 0,8 0-35 0,12-1 6 0,15-3 13 16,9-2 4-16,10-3-3 31,6-1-16-31,0-2-16 16,5 0-7-16,-4-2-9 0,-8 2-13 15,-18-1-90-15,-9 1-114 16,-32-3 116 0</inkml:trace>
  <inkml:trace contextRef="#ctx0" brushRef="#br0" timeOffset="117755.62">15930 3635 1800 0,'-13'12'121'15,"0"-5"62"-15,5 3-57 0,4-9-24 0,2-1-41 0,5-1-48 0,5-5-2 0,3-5-80 0,2-2-60 16,4 16 72 0</inkml:trace>
  <inkml:trace contextRef="#ctx0" brushRef="#br0" timeOffset="117931.56">15953 4487 1837 0,'-5'6'82'0,"-1"-4"32"0,3-4-31 0,5-7 9 0,1-5-32 0,3-4-60 16,-3-4-61-16,7 0-194 0,-2 3 158 15</inkml:trace>
  <inkml:trace contextRef="#ctx0" brushRef="#br0" timeOffset="118379.51">16527 3763 1013 0,'4'-1'160'0,"-3"-4"175"16,1 5-25-16,-2 6-38 0,-3-4-41 0,3 3-98 0,1 1-35 0,10-6-47 15,7-2-17-15,13 2-12 0,5-1-5 16,2 5-7-16,2 14-2 16,-10 5-4-16,-5 6 1 15,-20 12-1-15,-8 0 1 16,-26 8-18 0,-9 4-21-16,-15 7-48 15,-9 2-9-15,1-4 18 16,5-1 19-16,14-10 47 15,7-7 7-15,24-1-3 16,3-3 5-16,25-9 13 16,10 5 2-16,16-9 5 0,9-2-6 15,14-7-11 1,5-3 6-16,5-8-89 0,-7-1-52 16,-7 6 71-16</inkml:trace>
  <inkml:trace contextRef="#ctx0" brushRef="#br0" timeOffset="119062.11">17401 4006 763 0,'16'-5'167'0,"3"2"107"0,-3 3-46 0,-2 3-24 0,2 4-53 16,-5 2-19-16,5-3-34 0,6 4-13 0,3-7-40 31,2 3-18-31,6-6-18 0,-5 0-5 16,-1-3-1-1,-3 2-29-15,-8-1-105 0,-5 2-96 16,-5 6 107-16</inkml:trace>
  <inkml:trace contextRef="#ctx0" brushRef="#br0" timeOffset="119250.03">17294 4359 1126 0,'3'15'69'0,"12"-9"140"0,22-3-76 0,26-12 7 0,13-6 4 0,14 3-82 0,-8-2-26 0,-8 6-32 15,-9 0-73-15,-13 0 46 16</inkml:trace>
  <inkml:trace contextRef="#ctx0" brushRef="#br0" timeOffset="121154.93">18711 3691 661 0,'0'8'110'0,"0"3"98"0,-2 3-31 0,1 0 21 0,-1 8-30 0,-1 3-25 0,1 8-18 0,2 5-13 16,5 8-24-16,0-2-18 16,0 10-39-16,1 4-9 15,-5 8-15-15,-1 2-3 16,-3 2-6-16,-3-12-21 16,1-14-62-16,-1-11-25 15,3-22-96-15,3-9-64 16,8-26 161-16</inkml:trace>
  <inkml:trace contextRef="#ctx0" brushRef="#br0" timeOffset="121695.19">19284 3829 491 0,'4'-3'136'0,"1"-3"225"0,1 0-118 0,-4-2 24 16,-1 1-35-16,-1-4-59 0,0 4-25 0,-3-6-19 16,-5 5-11-16,-3-5-30 0,-3-2-13 15,-10 0-31-15,-2 1-8 16,-4 3-20-16,0 2-11 0,-2 10-17 15,5 7-6-15,5 19-4 16,3 5 1-16,8 5 6 16,2 1 0-16,15-8 1 15,2 2 1 1,14-12 3-16,2-1 1 0,4-9 5 16,8-2 1-16,-2-8 2 15,-1-4 1 1,-8-5 4-16,-3-5 2 15,-8-2 5-15,-4-8 2 0,-6-1 14 16,0-3 5-16,-4-1 1 16,-2 6 6-16,0 5-8 15,2 17-6-15,-1 4-5 16,1 16-8-16,-2 19-9 16,-1 11-4-16,-3 12-2 15,4 7 0-15,2-2-9 16,0 0-15-16,2-4-59 15,4-7-42-15,0-8-90 16,4-7-55-16,-7-1 151 16</inkml:trace>
  <inkml:trace contextRef="#ctx0" brushRef="#br0" timeOffset="122755.18">20393 3957 556 0,'0'5'166'0,"0"1"163"15,0 4-126-15,0-1-8 0,1 4-80 0,-1 6-42 0,2 4-39 0,-1 3-11 0,4 4-15 31,0 4-4-31,6-4-2 0,0-3 1 16,-2-6 2-16,-4-9 2 16,-5-7 4-16,-3 0 1 15,-7-5 0-15,7-2-1 0,-6-6 4 16,6-4 8-16,-2-11 27 16,0 0 20-16,2-12 26 15,1-4 2-15,2-6-17 16,2-7-16-16,3 7-25 15,4 2-13-15,1 10-14 16,-1 5-5-16,9 12-15 16,-4 5-4-16,9 11-12 15,6 3-27-15,1 5-102 16,6 3-80-16,0-3 115 16</inkml:trace>
  <inkml:trace contextRef="#ctx0" brushRef="#br0" timeOffset="123593.25">20781 3998 769 0,'-8'3'99'0,"-2"2"214"0,2-2-159 0,8-1-21 0,0-1 2 16,10-1-54-16,2 0-6 15,11 0 15-15,2 0-5 16,3 0-27-16,2 0-12 15,5-6-13-15,-5 0-10 16,1-8 10-16,-5-2 0 16,-1-2-4-16,-8-5 2 0,-6 4-9 15,-8 0 0 1,-12-2 1-16,-8 4 0 0,-18-2-8 31,-6 5-6-31,-8 11-11 0,-1 6-6 0,7 19-6 16,11 6-2-1,13 13 2-15,15 4 2 0,12-1 4 16,12 0 3 0,10-11 4-16,6-1 0 0,9-9 1 15,-4-5 1-15,-2-7-1 16,-1-7 0-16,-7-8-1 16,4-11 1-16,-2-10 1 15,-3-8 2-15,-6-3 5 16,-8-2 2-16,-4 2 20 15,-4 1 4-15,-3 14 9 0,-5 18 2 16,0-5-20-16,0 19-7 16,-2 15-14-1,2 4-6-15,0 1-1 0,0 4 1 16,2-8 2-16,-2 1-1 0,1-6 2 16,1-4 2-16,-2-9-2 15,0-9 2 1,0-3-1-1,3-10-2-15,4-10 2 0,-3-7 1 16,10-4 2-16,2-2 0 16,3 8 0-16,5 3 0 15,-2 14-5-15,0 7-1 16,-1 11-2-16,-4 7-1 16,0 10 1-16,-4 1 0 15,-1 6-9-15,-2-2-6 16,-2-1-12-16,3-1-14 0,-2-7 9 15,-2-5 8-15,4-14 14 16,-2-4 19-16,1-14 7 16,-1-4 4-16,2-12 3 15,-1-3 2-15,1-2-7 16,-2 5-3-16,8 6-8 16,4 5-4-16,3 19-6 15,1 4 0-15,2 18 0 0,-2 7 1 16,0 13 4-1,2 8 0-15,-7 2 1 16,-4 2-18-16,-3-12-57 16,-8-3-45-16,3-10-180 15,-4-4 169-15</inkml:trace>
  <inkml:trace contextRef="#ctx0" brushRef="#br0" timeOffset="124275.93">22939 3711 754 0,'3'0'200'0,"-9"0"191"0,6-5-133 0,0 2 0 0,0 0-52 0,0 3-29 0,-2 0-47 0,0 0-21 0,1 11-42 16,4 5-12-16,7 20-23 15,1 8-11-15,3 16-13 16,-3 5-3-16,5 1-4 0,-2 4 2 16,-6-10-50-1,1-1-42-15,-1-3-139 16,-8-4 118-16</inkml:trace>
  <inkml:trace contextRef="#ctx0" brushRef="#br0" timeOffset="137215.2">22928 4511 274 0,'-30'22'81'15,"1"-2"78"-15,1-1-89 0,4-1-4 0,4-7-21 0,7-5 8 0,10-5 18 0,3-1 10 0,11-4 1 0,5-1-13 0,8 2-6 16,4-3 7-16,5 6 3 16,-3-2-1-16,6 4-2 15,1-1-15-15,0-1-25 16,1-1-10-16,0-3-11 16,2 1-1-16,-4 3-1 15,-3-1 2-15,-8 1 21 16,-9 0 14-16,-13 0 25 15,-1 0 7-15,-13 1-13 16,-13-2-16-16,-11-4-24 16,-7 0-9-16,-13 2-18 15,-5-3-4-15,-8-1-5 0,6 0 0 16,15-4 7-16,15 3 3 0,32-2-1 31,15 1 0-31,27-2 1 16,12 3 0-16,9-3 8 15,5-2 7-15,-10 4 6 16,4-4 0-16,-2 2-5 16,-5 0 12-16,-8 5-120 15,-15 4 77-15</inkml:trace>
  <inkml:trace contextRef="#ctx0" brushRef="#br0" timeOffset="141419.95">23911 3434 449 0,'-2'-10'132'0,"0"-1"81"0,-4-2-11 0,1 1-15 0,4 2-34 0,1 1 3 15,1 4 0-15,-1 4-4 0,0 1-23 0,0 0-20 0,-3 3-43 0,5 3-15 0,-2 7-22 16,-2 6-8-16,4 17-9 16,-4 5-6-16,1 20-2 0,-4 6-2 15,0 8-1 1,-4-2 0-16,7-4 0 16,2-10-16-16,6-15-49 15,4-8-33-15,3-19-110 16,-1-6-65-16,2-12 152 15</inkml:trace>
  <inkml:trace contextRef="#ctx0" brushRef="#br0" timeOffset="142051.94">24348 3705 1074 0,'0'-2'168'0,"-4"-1"79"0,0-2-43 0,-7-4-3 0,-10-7-88 0,4 0-22 0,-12-1-33 0,-2 6-10 0,-1 6-25 0,-2 7-14 0,0 17-17 15,3 6-2-15,6 10-3 16,7-1 0-16,12 3 0 15,6-6 0-15,16-7 2 16,4 0 0-16,7-10 6 16,6-5 1-16,-3-7 8 15,-3-4 3-15,1-10 10 16,-6-6 5-16,-4-2 5 16,-4-4 2-16,-9 4-8 15,-2 5-6-15,-3 9-15 0,0 6-6 16,2 6-1-16,1 7-1 15,5 1 5-15,4-1 2 16,9-7 3-16,-2-6 2 16,9-11 8-16,-4-5 5 15,-2-9 16-15,-3-3 4 0,-8-2 0 16,0 1-6-16,-6 4-17 0,2 9-7 16,-2 7-8-16,3 9-3 15,9 14-1 16,1 7 0-31,5 5 3 0,-1 1 1 16,-1-2 1-16,-5-1 1 16,-5-7 1-16,-3-1 3 15,-8-3 5-15,-8-1 1 16,-6-4-24-16,-7 0-8 0,-7-3-26 16,1-2-29-16,2-5-32 15,3 1-31-15,11-9-153 16,4-1-156-16,12-11 255 15</inkml:trace>
  <inkml:trace contextRef="#ctx0" brushRef="#br0" timeOffset="142302.27">24751 3118 1362 0,'21'27'148'0,"-1"1"41"0,-7 13 1 0,-2 2-23 0,0 3-76 0,-3 3-20 15,2 9-46-15,-10 3-12 0,-8 7-5 0,-5 2-1 0,-4-6-5 16,4-2-6-16,5-18-29 16,8-9-21-16,10-15-56 15,5-12-23-15,6-13-97 0,1-12-79 16,-5-18 177-16</inkml:trace>
  <inkml:trace contextRef="#ctx0" brushRef="#br0" timeOffset="142468.72">24602 3410 1521 0,'1'17'104'0,"10"-3"62"0,11 2 2 0,21-5-18 0,12-4-34 0,18-3-55 0,2-4-26 0,-7 2-28 16,-3-1 5-16,-21-1-122 0,-9 4-93 0,-13 0 112 0</inkml:trace>
  <inkml:trace contextRef="#ctx0" brushRef="#br0" timeOffset="143369.39">24092 4432 753 0,'-2'3'127'0,"-1"5"106"0,-1 1 8 0,-4-2-24 0,0 2-38 0,3-3-43 0,-3-1-25 0,2-5-41 16,-5 0-15-16,-2 0-26 15,-3 0-10-15,-3 2-17 16,5 9-2-16,6 3-9 16,0 5-3-16,8 3 1 15,0 0 0-15,8-5-2 16,-1-2 1-1,4-6-1-15,0-6 0 0,1-3 0 16,-1-3 2-16,-4-5 5 16,1-4 4-16,-5-3 6 15,5-4 3-15,-2-7 1 16,5-9 2-16,5-4 3 16,3-9 2-16,1-13 3 15,2-2 0-15,-1-5-3 16,-4 6 5-16,-3 18 20 15,-4 11 5-15,-10 19 15 16,-8 8-1-16,-5 10-19 0,1 12-9 16,-1 17-20-1,5 10-9-15,0 15-6 0,8 2-1 16,3 0-1-16,9 0 0 16,8-8 1-16,-3-8 1 0,9-8-3 31,-1-6 2-31,0-12 0 0,2-7 1 15,-2-14 2-15,-3-4 2 16,-6-9 4-16,-3-6 3 16,-4-3 5-16,-4 0 0 0,3 8 1 15,-7 2 1 1,2 17-3-16,-3 6-1 16,0 12-3-16,2 6-2 0,1-1-4 15,5-2-1 1,0-7 0-16,-3-2-1 0,-1-4-8 15,4-5-15-15,2-4-29 16,-5-2-18-16,2-4-25 16,-5-8-4-16,1 1-58 15,5-1-52-15,-5 0-89 16,-1 1-70-16,1-1 200 16</inkml:trace>
  <inkml:trace contextRef="#ctx0" brushRef="#br0" timeOffset="144484.05">24188 4006 282 0,'-9'0'101'0,"-1"3"86"0,6-3-18 0,0 2 2 0,3-2-9 0,1 0-13 0,0 0-27 31,0 0-11-31,0 1-16 0,0 1-6 16,0 1-13-16,0-1-14 0,0-2-15 15,0 1-4-15,1-1-5 16,1 0-1-16,-2 0-10 16,2 0 2-16,-2 0 4 15,0 0 2-15,0 3 2 16,-2 5-6-16,2 0 0 15,0 3-4-15,0 8-8 16,-2 2-2-16,-4 12-12 16,0 6-2-16,-12 13-3 15,1 10-1-15,-8 7-13 16,0 4-10-16,6-10-12 16,0-6-2-16,9-13 8 15,6-11 12-15,0-13 13 0,0-6 4 16,4-12-2-1,-2 0-4-15,-4-7-5 16,1-6-1-16,2-3 6 16,1-5 3-16,2 0 1 15,2-2 0-15,7-5 0 16,4-1 1-16,3-3 6 0,6-2 6 16,-5 10 10-1,5 2 3-15,-3 9 5 0,2 0 2 16,4 6-4-16,0 2-1 15,11 3-6-15,2 3-1 16,-3 8-2-16,0 1 0 16,-12 6 10-16,-5 4 5 15,-12 5 7-15,-9 1 0 0,-16 5-9 16,0-6-8-16,-14-3-7 16,1-4-3-16,-5-7-2 15,-6-2 0-15,0-3-1 16,-4-7 0-16,4-1-5 0,1 0-2 15,6-6-7 1,9 3-10-16,9 0-33 16,9-4-16-16,9 1-79 15,1 3-50-15,12-7-255 16,6 1 255-16</inkml:trace>
  <inkml:trace contextRef="#ctx0" brushRef="#br0" timeOffset="144920.28">24523 4315 977 0,'0'6'232'0,"-3"1"131"0,-5 2-79 0,-5-4-32 0,2 4-127 0,8-4-37 0,0 5-51 16,0-4-19-16,3 7-17 15,3 7-2-15,3 10-1 16,5 5 0-16,-2 1 2 16,-1 0 1-16,-3-6 0 15,-5 0 0-15,-1-8-9 16,-3-3-24-16,4-9-38 16,5-4-21-16,8-9-49 0,3-5-14 0,6-6-107 15,0-8-81-15,1-13 190 16</inkml:trace>
  <inkml:trace contextRef="#ctx0" brushRef="#br0" timeOffset="145067.13">24535 4126 1145 0,'-22'-11'158'0,"8"5"181"0,3-2-159 0,9 5-70 0,4 1-46 0,12-4-66 0,7 2-6 0,2 4-42 15,4 5-62-15,-2 13 64 16</inkml:trace>
  <inkml:trace contextRef="#ctx0" brushRef="#br0" timeOffset="145700.5">24925 4083 448 0,'5'-4'198'0,"-5"-1"157"0,-10 2-67 0,-2 0-9 0,-1-2-65 0,-1 2-29 0,4 1-65 15,1 2-30-15,6 6-50 16,3 4-12-16,0 12-10 15,3 3-6-15,-3 15-5 16,-2 5 0-16,-7 11-3 16,-1-1-2-16,-10 6-2 15,-2 4-2-15,4-8-3 0,4-5-1 0,13-10-3 16,4-12-2-16,17-6-2 16,10-8 1-16,10-8 1 15,5-7 1-15,0-7-9 16,-6-2-15-1,-7-3-67-15,-12-5-26 0,-10-3-285 16,-6 2 249 0</inkml:trace>
  <inkml:trace contextRef="#ctx0" brushRef="#br0" timeOffset="145900.29">24718 4249 1105 0,'-9'3'178'0,"3"7"83"0,4 2-46 0,5 2-18 0,19-1-97 0,10 0-24 0,26-6-33 16,7 5-17-16,11-5-9 16,-7-3-2-16,-6-6-76 0,-3-6 45 0</inkml:trace>
  <inkml:trace contextRef="#ctx0" brushRef="#br0" timeOffset="170969.65">18837 4673 879 0,'6'0'153'0,"-6"0"115"0,-1 0-31 16,-15 5-71-16,0 3-52 0,-1 6-47 0,3 0-1 0,6 2-9 0,0 0-4 0,6 1-7 0,2 2-6 0,3 1-9 31,7 3-4-31,-7-6 7 16,3 2 2-16,-6 0 9 15,-6-2 3-15,-10 4-14 16,-9-2-6-16,-16-1-11 15,-8-3-4-15,-9-9-1 16,-1 3-8-16,-5 2-4 16,-6 0 0-16,-21 2-6 15,-12-2 6-15,-7-3-1 16,-5 3 0-16,15-3-2 0,10-2 0 16,2-1 2-16,-3-2-1 0,-10-3 4 15,-2 0 0 1,10 0 0-16,3 2 0 0,8 2-1 15,2 0 0-15,-7-1-1 16,-6-3 0-16,-4 0-1 16,-2 0 0-16,11 0-1 15,6-2-1 1,3 2 2-16,6 0 0 0,-15 2 2 16,-2-1 0-16,-8 2 1 15,5 4 0-15,8-4-1 16,4 2-1-16,4 3 0 15,0-2-3-15,-12-3-3 16,1-1-9-16,-5-4-10 16,3-7-1-16,14 5 2 0,9-5 9 15,3 6 11 1,6 1 3-16,1-1 1 0,4 6 2 16,-1 0-1-1,0-3 1-15,10 0-2 16,3 0-1-16,8-1-2 15,6-6-1-15,8 6 1 0,-1-2 1 0,6 3-1 16,1 1 0-16,2 9 0 16,5-4-2-16,2 8-2 15,4 5 0 1,4 0 3-16,2 8 3 16,3 4 3-16,-1 6 2 15,2 1-3-15,-1-4-1 16,1-1-1-16,-1-3-2 15,2-4-15-15,2-3-36 0,-1-5-45 16,1-1-31-16,-3-6-111 16,-4-5-52-16,-3-4 159 15</inkml:trace>
  <inkml:trace contextRef="#ctx0" brushRef="#br0" timeOffset="171386.06">14477 5304 1021 0,'12'-2'151'0,"-2"4"150"0,-2 1-57 0,-2 8-57 0,-6 5-36 0,-6 6-69 0,1 3-29 0,0 5-41 16,5 3-10-16,8-1-5 15,14 3-3-15,14-7 1 16,5-3 2-16,11-4 11 15,1-10 10-15,-3-10 12 16,-11-1 4-16,-5-11 3 16,-17-1-4-16,-8-9-15 15,-5-4-21-15,-4-8-57 16,1 0-35-16,9 1-150 16,4 2-122-16,14 14 203 15</inkml:trace>
  <inkml:trace contextRef="#ctx0" brushRef="#br0" timeOffset="171855.87">14571 5935 1443 0,'-1'1'175'0,"-2"7"88"15,1 2-74-15,-1-1-26 0,0 10-88 0,3-6-31 0,3 10-29 16,0 3-8-16,2 7-8 0,3 6-12 15,-2 8-66-15,3 4-41 16,4-1-83-16,1 2-30 0,8-12-117 16,-3-2 196-1</inkml:trace>
  <inkml:trace contextRef="#ctx0" brushRef="#br0" timeOffset="172355.59">15145 6009 637 0,'7'-16'164'0,"-2"-1"193"0,-4 1-124 0,1 2 22 0,-2 4-37 0,-5-2-27 0,-6 5-62 16,-5-4-22-16,-8 2-43 16,-1 6-24-16,-8 0-23 0,0-1-9 0,-6 8-13 31,-1 5-5-31,4 13-10 16,0 10-19-16,12 7-23 15,10 2-1-15,14-3 4 16,11-6 16-16,19-12 26 15,4-7 3-15,11-13 7 16,0-4 5-16,-8-5 18 16,-7-4 14-16,-7 2 17 15,-7 2 13-15,-5-5 9 16,-1 0-7-16,-10-4-6 16,0-1-13-16,-5 7-19 0,5 10-3 0,-7 4-11 15,6 15-1 1,-4 15-5-16,0 15-5 0,7 8-1 15,0 7-1-15,4-1-12 16,-3-7-9-16,2-4-37 16,0-10-26-16,1-4-73 15,2-8-63-15,6-4 123 16</inkml:trace>
  <inkml:trace contextRef="#ctx0" brushRef="#br0" timeOffset="172688.2">15452 6227 1314 0,'12'-19'60'0,"4"0"27"0,8 3 33 0,9 0 31 0,-5 10-24 0,4 7-40 16,2 9-32-16,0 4-27 0,2 0-7 15,6-6-19 1,6-6 0-16,2-10-16 0,2-6-18 15,-6-4-81 1,-7-5-100-16,-13 1 118 0</inkml:trace>
  <inkml:trace contextRef="#ctx0" brushRef="#br0" timeOffset="172913.87">15709 5809 1179 0,'-13'12'245'0,"4"7"374"0,1-5-350 0,8 7-65 0,-10-9-33 0,1-4-84 15,4 0-33-15,-1-8-48 16,4-5-24 0,2 4-82-16,5-2-58 0,0 3-290 15,10 12 262-15</inkml:trace>
  <inkml:trace contextRef="#ctx0" brushRef="#br0" timeOffset="173081.31">15807 6458 1163 0,'-8'0'264'0,"-2"-1"-146"0,15-9 293 0,1 1-241 0,7-2-9 0,-2 1-11 0,-3-1-87 0,-4 0-40 0,1 3-83 0,-2-1-70 0,5-4 70 16</inkml:trace>
  <inkml:trace contextRef="#ctx0" brushRef="#br0" timeOffset="173737.8">16311 5995 602 0,'-1'-2'158'0,"7"-9"189"0,2-3-129 0,9-10-53 0,5 4-20 0,-6 4-16 0,6 2-9 15,0 7-26-15,0 4-17 16,4 10-38-16,4 2-16 15,-4 10-12-15,0 5-3 16,-7 1-1-16,0 2-5 16,-15 6-7-16,-4 0-13 15,-15 10-25 1,-11 2-6-16,-12-1-9 0,-4 5 12 16,-6-1 26-1,6-9 9-15,6-7 14 16,2-6 7-16,19-5 25 0,5-2 12 15,20-2 22-15,13-1 7 16,15-2-9-16,3-4-12 16,11-6-24-16,7-4-12 15,7-4-60-15,3-11-42 16,9-4-249-16,4-7 199 0</inkml:trace>
  <inkml:trace contextRef="#ctx0" brushRef="#br0" timeOffset="174371.16">17389 5862 391 0,'-14'7'153'0,"-1"2"175"0,3 0-34 0,4 9-38 0,3-4-32 0,10 0-60 15,8-3-24-15,10-8-55 16,7 1-10-16,16-6-24 15,3 0-13-15,3-4-17 16,3 0-13-16,-12-4 1 16,-5 2-22-16,-4 1-46 15,-7-3-34 1,-3 8-138-16,-12 2-117 16,-1 8 195-16</inkml:trace>
  <inkml:trace contextRef="#ctx0" brushRef="#br0" timeOffset="174569.68">17278 6162 1138 0,'7'19'73'0,"7"-2"73"0,14-4-26 0,29-10 32 0,13-3-29 0,15-6-55 0,5-1-31 0,-10-8-55 0,-4-3-77 0,0-2 59 15</inkml:trace>
  <inkml:trace contextRef="#ctx0" brushRef="#br0" timeOffset="183362.49">19274 5867 395 0,'0'0'109'15,"0"0"138"-15,0 0-23 0,0-10-9 0,0 1-31 0,2-8-43 0,1-1-10 16,3-4 6-16,-3 3-8 0,-3-1-31 0,0 1-16 0,-4 5-36 0,-14-4-12 15,-2 10-14-15,-9 2-4 16,-10 0-1-16,-1 6-3 16,-1 5-10-16,2 4-3 0,14 10-10 15,3 6-3-15,14 11-1 16,0-1 1-16,8 11 4 16,9-4 5-1,5 1 2-15,5-10 1 16,2-12 2-16,3-9 0 0,1-13 3 15,3-10 3 1,-1-15 1-16,0-5 2 0,-2-10 7 16,-1 0 8-16,-7 0 21 15,-4 3 9-15,-5 7 18 16,-8 12 5-16,0 19-9 16,-5-11-11-16,-3 23-28 15,-1 6-16-15,2 19-15 16,-2 9-2-16,6 17-2 15,-4 3 2-15,7 10 1 0,2 1 0 16,4-1 2 0,-3-3-14-16,5-6-72 0,-1-7-55 15,2-9-343 1,2-4 290-16</inkml:trace>
  <inkml:trace contextRef="#ctx0" brushRef="#br0" timeOffset="184733.35">20610 6097 1090 0,'0'-6'113'0,"-8"0"50"0,2-1-22 0,-3 4-2 0,4 3-51 0,-1 5-24 0,6 14-38 0,1 8-12 0,9 12-14 0,2 2-2 0,2-2 2 16,4-4 0-16,-7-11 4 0,0-5 3 15,-6-10 29-15,-5-7 16 0,-5 4 26 0,-3-17 11 31,-1-5-9-31,-3-9-12 16,3-13-18-16,4-4-5 0,5-9-9 16,0 4-11-16,10 4-14 15,1 10-10-15,0 17-15 16,6 7 1-16,-1 9-9 16,6 3-33-16,6 7-81 0,9-4-53 15,7 0-114 1,10-1-23-16,-1-4 31 15,-7-2 58-15,-2-4 139 0,-14 2 89 16,-11-3 149 0,-3 3 46-16,-13-1 44 0,-3 4-8 15,0-3-64-15,-10-3-29 0,-1 4-31 16,0-2-14-16,10 4-27 16,-1 0-16-16,-1-4-25 15,9 3-6-15,7-4-4 16,7-4 2-16,6-6 10 15,-1-3 7 1,2-1 8-16,-4-3 4 0,-5 4 2 16,-1-1-3-1,-11 7 5-15,-6-7 2 16,-6 6-4-16,-6 0-2 0,-11 2-16 16,3 15-10-16,-10 3-11 15,2 9-7-15,-4 17-7 16,4 5 0-16,10 13 2 15,1-2 2-15,17-1 5 16,8 0 0-16,6-12 2 16,10-6 2-16,2-8 1 0,1-8 3 15,3-12 4 1,3-7 3-16,1-15 1 0,0-6 3 16,4-2-2-16,3 3-2 0,-3 6-2 15,-5 6-3 1,-9 13-2-1,-10 5-1-15,-5 3 2 16,-7 1-1-16,-8 4 4 16,1-2 3-16,-6-2 1 0,9-7 4 15,2-2-2-15,-8-8-1 16,12-3-3-16,2-5-4 16,7 2-5-16,2 0-4 15,11 8-4 1,0 4 0-16,8 8 0 0,2 7 1 0,-8 1 2 15,1 2 0-15,-3 3 0 32,-7-3-1-32,-1-5 4 0,-1-5 2 0,-11-8 6 15,5-1 1 1,-6-11 2-16,1-6 1 0,2 2-3 0,5-2-1 16,6 4-3-16,-2 3-1 15,7 10-2-15,3 3-1 16,6 16-2-1,-2 8-1-15,3 9 3 16,-8 5-7-16,-7-4-67 16,2-1-59-16,-4-12-307 15,4-9 259-15</inkml:trace>
  <inkml:trace contextRef="#ctx0" brushRef="#br0" timeOffset="185265.16">23169 5772 725 0,'-1'-6'148'0,"-3"1"145"0,-7-3-30 0,-1 4-52 0,-1-3-20 0,-1 4-36 0,4 2-11 16,4 1-25-16,6 0-19 15,0 0-28 1,-3 4-14-16,8 15-28 16,4 10-4-16,-1 21-7 15,2 8-6-15,1 21-8 16,0 8-3-16,-5 0 0 16,3 3-13-16,-4-10-75 15,5-4-63-15,2-10 73 16</inkml:trace>
  <inkml:trace contextRef="#ctx0" brushRef="#br0" timeOffset="189160.03">14802 7157 410 0,'4'-6'140'0,"-1"-5"109"16,1 6-10-16,-3 2-3 0,1 1-17 0,-2 7-18 0,-7-2-39 0,0 7-21 15,-3-1-54-15,-6-3-15 16,7-3-23-16,-2 1-3 16,1-9 1-16,7 2-3 15,-5-11-2-15,5 4-11 0,-9-1-11 16,1 3-8 0,-5 13-10-16,-6-2-2 0,-2 13-1 15,0 4-4 1,2 12-4-16,0 4 2 15,6 2-3-15,2 1 0 0,5-4-3 16,7-10 0-16,10-6 0 0,8-8 3 31,12-9 5-31,2-4 1 0,14-12 4 16,4-2 0 0,-1-9 7-16,-4 0 7 15,-13-11 20-15,-13 4 7 0,-8 0 4 16,-9 3-5-16,-1 10-19 15,-7 1-8-15,-3 14-12 16,5 5-4-16,2 20-7 0,4 13-1 16,8 18 1-16,0 10 2 15,2 18 3-15,-2 5 1 16,-5 18 2-16,1-1-7 16,-4-10-39-1,4-4-34-15,2-25-102 0,5-19-61 16,11-28 131-16</inkml:trace>
  <inkml:trace contextRef="#ctx0" brushRef="#br0" timeOffset="189381.81">15311 7412 1459 0,'0'8'123'15,"-3"-3"70"-15,1 3-27 0,4-5-29 0,9-3-33 0,19-3-38 16,8-5-8-16,22 2-29 16,1-2-10-16,-2 3-13 15,-4-1 1-15,-12 3-81 16,-12 0-67-16,-6-4-323 16,-7-1 262-16</inkml:trace>
  <inkml:trace contextRef="#ctx0" brushRef="#br0" timeOffset="189547.75">15459 7042 1546 0,'-42'31'147'0,"9"-5"140"0,20-9-209 0,7 2-15 0,11-16-38 0,2-3-6 0,9-6-41 0,5-1-72 16,4 9 57-1</inkml:trace>
  <inkml:trace contextRef="#ctx0" brushRef="#br0" timeOffset="189681.09">15582 7769 1589 0,'-9'12'159'0,"1"-4"166"0,8-8-186 0,2-19-62 0,1-6-36 0,6-17-92 0,1-7-47 0,6-3-164 15,-2-2 142-15</inkml:trace>
  <inkml:trace contextRef="#ctx0" brushRef="#br0" timeOffset="189966.47">15914 7255 1361 0,'12'-21'79'0,"1"4"34"0,4 4 19 0,9 10-1 0,4 2-11 0,12 1-29 16,2 1-21-16,2 5-33 16,-5 7-11-16,-14 8-10 15,-13 2-1-15,-19 7 1 16,-17 6 0-16,-20 13-5 0,-9 3-2 16,1 7-5-16,10 4-2 15,15-3-2-15,14-11-3 16,22-12-1-16,14-8 0 0,24-17 0 15,13-7 1-15,20-17-20 16,5-12-23 0,1-14-56-1,3-8-71-15,17-12 96 0</inkml:trace>
  <inkml:trace contextRef="#ctx0" brushRef="#br0" timeOffset="190287.59">17247 7318 1010 0,'38'-6'103'0,"0"-1"94"0,12-1-118 0,5 0 2 0,8-4-29 0,0-6-6 0,-10 1-21 0,-12 1-52 16,-15 2 20-16</inkml:trace>
  <inkml:trace contextRef="#ctx0" brushRef="#br0" timeOffset="190463.94">17274 7640 1554 0,'52'12'67'0,"8"1"29"0,17-12-12 0,3-1 6 0,-5-8-3 0,-11-4-60 0,-10-4-162 0,-4-4 97 16</inkml:trace>
  <inkml:trace contextRef="#ctx0" brushRef="#br0" timeOffset="191247.19">19249 6793 680 0,'-2'0'136'16,"-3"0"89"-16,2 1-27 0,2 2 11 0,-2 4-48 0,1-3-21 0,-1 6-40 0,3 3-22 0,-3 10-32 15,-4 4-11 1,-4 16-19-16,-3 4-5 0,-9 16-7 16,-3 2-3-16,-2 1-1 15,-4-3-1-15,13-14-1 0,5-11 1 16,6-18-1-16,8-1 0 16,3-14 1-1,7 0 3-15,4-2 12 16,5-3 5-16,3-3 5 0,5 1-3 15,5 0-6 1,-4 2-2-16,2 2-5 0,0-2-1 16,-5 0-44-16,-4 2-45 15,-2-4-116 1,-4 2-120-16,-2-6 171 16</inkml:trace>
  <inkml:trace contextRef="#ctx0" brushRef="#br0" timeOffset="191463.49">19302 7042 1242 0,'-12'30'145'0,"-1"1"87"0,4 6-38 0,6 0-59 0,3 4-42 0,7-4-30 0,1 1-5 0,3-2-17 16,0-1-13-16,-3 1-20 15,-1 3-5-15,-4-2-63 16,3-3-60-16,0-5-386 16,12-6 310-1</inkml:trace>
  <inkml:trace contextRef="#ctx0" brushRef="#br0" timeOffset="192563.34">20929 7143 1356 0,'2'5'76'0,"-2"1"29"0,-2 14-26 0,-4 7-6 0,1 3-31 0,2 11-32 0,-4-5-5 0,9-1-3 0,7-3-2 15,3-13-1-15,2-7 1 16,-5-10 14-16,-6-4 5 16,0-15 5-1,-6-4 0-15,5-13-9 0,6-6 2 0,3-1 3 32,6-3-2-32,7 12-8 15,-5 9-7-15,11 18-8 16,-2 7-2-16,1 13 3 0,-1 3 2 15,2-1 3-15,-3-11 1 16,3-6 10-16,6-4 10 16,0-10 24-16,-3-2 17 15,-7-6 21 1,-6-4 3-16,-15 4 4 0,-5-1 0 0,-14 5-16 16,-2 7-15-1,-9 11-35-15,-4 10-23 0,-1 23-21 16,4 13-2-16,8 17 4 15,4 0 5-15,14-14-1 16,3-11 0-16,19-23 3 16,3-2 1-16,10-13 9 15,3-5 1-15,6-7 3 16,-3 1 0 0,5-7-1-16,-2 6 0 15,-1 1-1-15,-4 3-1 0,-10 6 1 16,-12-1-1-16,-14 6-2 15,3-1-3-15,-15 2-4 16,-4 3 0-16,1-3 4 16,-3-2 3-16,14-2-5 15,-4-2-1-15,23-7-3 16,-3 3 0-16,14-4 4 16,-1 2-1-16,2 8-1 0,2 8-1 15,-7 6-9-15,2 8-23 16,-4-4-65-16,1 1-23 0,0-5-11 15,-5-6 23-15,0-5 71 16,-4-8 29-16,-2-9 32 16,3-3 12-16,6-9 40 15,0 0 8-15,5 13 14 16,-2 4-7 0,3 21-40-16,1 10-13 15,2 11-24-15,1 5-1 0,1-5-19 16,-3-3-30-16,0-16-53 15,3-7-53 1,3-17 76-16</inkml:trace>
  <inkml:trace contextRef="#ctx0" brushRef="#br0" timeOffset="192862.91">23215 6920 1534 0,'0'0'140'0,"-5"5"136"0,0 3-65 0,4 6-16 0,-1 8-22 0,2 7-67 0,0 7-25 0,0 10-54 0,2 9-14 16,1 0-13-16,3 2-2 16,1-8-27-16,0-4-43 15,8-11-130-15,0-3-83 0,8-6 140 16</inkml:trace>
  <inkml:trace contextRef="#ctx0" brushRef="#br0" timeOffset="194212.56">14726 8477 444 0,'5'-13'74'0,"2"5"100"0,5-3 41 0,-3 4 16 0,0 5-19 0,-5 7-47 0,-6 7-25 0,-7 18-36 16,-4 0-19-16,-6 13-43 15,-5 1-15-15,1 0-18 16,-3 3-4-16,6 1-5 15,1-4-3-15,3-2-4 0,4 3 1 16,4-9 2 0,6-5 0-16,2-8 2 0,8-9 0 15,8-3-3-15,3-10 1 16,12-1 1 0,6-3 0-16,5-8-6 15,2-1-19-15,4-7-68 0,-3 0-50 16,-15-8-83-16,-1 2-25 15,-13 1 9-15,-5 2 47 16,-7 6 97-16,-4 2 77 16,-6 4 152-16,1 6 47 15,-4 2 80-15,-2 2 1 16,4 8-42-16,1 3-27 0,6 11-60 16,8 5-27-1,-5 9-47-15,2 4-17 0,0 4-24 16,-2 2-7-16,0-2-40 15,3 0-47-15,5-13-202 16,5-5 168-16</inkml:trace>
  <inkml:trace contextRef="#ctx0" brushRef="#br0" timeOffset="194396.53">15571 8718 1424 0,'-9'14'108'0,"6"-1"70"0,0 0-40 0,18-4-41 16,8-6-25-16,10-6-40 0,0-5-9 0,3-3-10 16,0-3-18-16,-4 3-73 15,-1-2-80-15,-12-2 81 0</inkml:trace>
  <inkml:trace contextRef="#ctx0" brushRef="#br0" timeOffset="194581.36">15646 8397 1098 0,'-11'17'220'0,"3"2"277"15,0-5-373-15,5-1-26 0,-2-4-75 0,5-6-13 0,5-3-40 0,1 3-51 0,3 12-209 16,4 5 174-16</inkml:trace>
  <inkml:trace contextRef="#ctx0" brushRef="#br0" timeOffset="194698.1">15701 8941 1590 0,'-5'9'99'0,"3"-1"43"15,-4-6-21-15,5-6-73 0,1-5-31 0,1-12-115 0,7 1-210 16,16-9 183-16</inkml:trace>
  <inkml:trace contextRef="#ctx0" brushRef="#br0" timeOffset="194978.45">16070 8565 1323 0,'24'-16'75'0,"4"4"40"0,5 1-6 0,5 11 6 0,0 5-12 0,-5 4-26 0,-1 7-16 0,-15 6-30 0,-8 2-7 16,-12 10-10-16,-8 4-3 15,-11 3-4-15,-2-2-1 0,5-1-5 16,7-5-3-1,15-4-4-15,14-7-1 0,18-5-1 16,8-7 7 0,9-10-70-16,5-8-49 0,4-14-192 15,7-8 160-15</inkml:trace>
  <inkml:trace contextRef="#ctx0" brushRef="#br0" timeOffset="195245.09">17351 8270 1053 0,'3'10'138'0,"5"4"90"0,11 2-89 0,5-2-13 16,20-1-54-16,5-4-12 0,9-7-26 0,-1-1-11 0,-10-6-32 15,-1-4-42 1,-16-4-162-16,-6-1 132 16</inkml:trace>
  <inkml:trace contextRef="#ctx0" brushRef="#br0" timeOffset="195412.29">17316 8537 1457 0,'10'30'138'0,"2"1"112"0,17-5-120 0,10-9 2 0,12-9-44 0,7-8-28 0,-1-13-40 0,-5-7-26 15,-3-4-138-15,-3-4-350 16,4-20 304-16</inkml:trace>
  <inkml:trace contextRef="#ctx0" brushRef="#br0" timeOffset="196444.71">19135 8157 253 0,'-5'8'94'0,"-1"3"128"0,3-3-23 16,-3-1-1-16,-1-2-21 0,7-2-18 0,-1-3-12 0,-1-3-18 0,4-2-10 16,1 1-38-1,2-6-6-15,1 4-14 0,3-2-4 16,6-3-13-16,2 0-10 16,16-2-14-1,7 2-8-15,10 7-9 16,5 2-3-16,-4 7 0 15,1 7-3-15,-24 6-2 16,-9 2-6-16,-25 5-12 16,-10 5-12-16,-14 7-28 15,-8 2-11-15,-7 5 9 16,2-3 12-16,7 0 34 16,7-4 15-16,15-1 4 15,6-5 3-15,21 1 26 0,4-2 14 0,29-6 13 16,11-1 0-1,28-13-24-15,6-10-14 16,10-8-45-16,0-14-43 16,-6-16 39-16</inkml:trace>
  <inkml:trace contextRef="#ctx0" brushRef="#br0" timeOffset="197038.15">21240 8191 635 0,'-2'8'97'0,"-4"-1"119"0,3 2-85 16,0-3 15-16,3 9-27 0,3 4-31 0,3 7-40 0,-1 6-16 15,-4 4-17-15,2-1-4 16,1-5-5-16,-3-8-1 0,-1-11 20 15,0-11 24-15,-1 2 22 16,-6-10 4-16,4-11-12 16,0-8-19-16,-2-9-20 0,5-5-5 15,8-4-10-15,6 1-6 16,8 10-6-16,7 4-5 31,1 8-23-31,1 4-47 0,-2 4-208 16,-1 1 177-16</inkml:trace>
  <inkml:trace contextRef="#ctx0" brushRef="#br0" timeOffset="197693.9">21675 8143 1119 0,'13'12'81'0,"-7"1"44"0,5-2-1 0,-1-2-35 15,-7-4-15-15,8-5-9 0,-8 0-10 0,5-6-15 0,4-4 0 0,-2-5-22 16,1-4-5-16,-5-5 11 16,4 2 9-16,-9-2 26 15,-1 1 11-15,-4 2 4 16,-14 2-10-16,-2 11-30 16,-9 4-15-16,-7 16-24 15,-5 7-8-15,-3 19-6 16,-5 8 0-16,14 6 3 15,8 1 4 1,23-5 5-16,12-9 0 16,18-18 2-16,12-6 1 15,5-15 6-15,4-11 6 0,-4-9 7 16,-4-4 4-16,-1 2 8 16,-6-2 0-16,-2 7-5 15,-4 4-5-15,-4 10-14 16,-6 3-2-16,-5 8-3 15,-4 3-1-15,-7 3-8 16,1 1-3-16,-2-1 0 16,-1-2 1-16,2-4 8 0,0-6 3 0,0-2 2 15,3-8 0-15,5-5 3 16,3-4-1-16,8-4-2 16,5 4 0-16,9 5-6 15,-2 4 0 1,7 8-7-1,2 8-24-15,-4 6-62 0,0 5-30 16,-7 4-55-16,-4 1 8 16,-3-4 61-16,-6-5 35 15,-2-15 89-15,-1 0 34 0,-2-13 26 16,0-1 13-16,3 0 10 16,-1-2 2-16,1 8-5 15,9 2-17-15,3 12-36 16,2 2-20-16,-1 14-8 15,-5 2-35-15,-3 1-94 16,-5 2-61-16,10-4 75 16</inkml:trace>
  <inkml:trace contextRef="#ctx0" brushRef="#br0" timeOffset="198510.13">23336 8026 378 0,'-1'0'115'0,"-2"-2"123"0,1 1-24 0,-1-2-39 0,-5-2-23 0,3 3-30 0,-4 2-9 0,-1 0-17 0,2 3-2 0,-1 4-11 0,0-3-5 15,2 4-21-15,-2-1-13 16,-2 4-22-16,0-2-8 0,1 4-12 16,4 1-2-16,-4 3-2 31,6 5-1-31,1 2 0 15,-1 1-1-15,11 4 0 16,-1-3-2-16,11 0 1 16,1-1 0-16,2-3 2 15,7-3-1-15,1-6-1 16,7-2-16-16,-2-8-10 0,4-5 5 16,0-10 7-16,4-7 29 15,0-13 42-15,-3-1 16 0,-8-3 29 16,-4 1 5-16,-25-1 4 15,-7 1-7-15,-27-4-21 16,-18 1-16-16,-15 3-39 16,-7 8-18-16,2 15-40 15,5 5-17-15,16 12-68 16,9 3-39-16,18 1-281 16,16 7 262-16</inkml:trace>
  <inkml:trace contextRef="#ctx0" brushRef="#br0" timeOffset="199926.32">14772 9622 761 0,'-2'6'134'0,"0"-1"142"0,2 1-55 0,2-6-34 0,0 0-29 0,10-5-47 0,2-1-24 0,13-2-38 15,6 2-17-15,7-3-20 0,1 4-3 16,5 3-4 0,-5 2 0-16,-13 5-1 0,-6 6 0 15,-19 5 4 1,-3 6-2-16,-11 5-18 15,-8 1-22-15,-11 8-39 16,-1 2-11-16,-10 2 13 16,6-4 20-16,10-6 36 15,9-2 8-15,18-1 4 0,7 1 1 16,15-10 14 0,7-3 6-16,9-8 8 15,9-7 2-15,0-7-11 0,-4-2-5 16,1-7-86-16,-5-3-213 15,0-14 180-15</inkml:trace>
  <inkml:trace contextRef="#ctx0" brushRef="#br0" timeOffset="200109.84">15622 9644 1045 0,'0'11'136'0,"8"-3"220"0,1-7-283 0,4-8-28 0,4-4 0 0,1-8-18 0,2-5-10 0,-3-3-52 15,4 0-84-15,-2-1 73 16</inkml:trace>
  <inkml:trace contextRef="#ctx0" brushRef="#br0" timeOffset="200242.95">15647 9325 1473 0,'-6'15'108'0,"-2"-3"21"0,6-2-28 0,2-7-74 0,2 2-40 16,4-5-133-16,2 3 103 0</inkml:trace>
  <inkml:trace contextRef="#ctx0" brushRef="#br0" timeOffset="200375.96">15665 9912 1480 0,'7'-3'38'0,"3"-8"-22"0,1 1 1 0,0-7-8 0,-3-7-39 0,11-1 19 15</inkml:trace>
  <inkml:trace contextRef="#ctx0" brushRef="#br0" timeOffset="200748.1">16277 9464 1183 0,'6'-3'119'0,"0"1"46"0,4 2-22 0,1 5-17 0,5 3-51 0,6 0-17 0,4 0-19 0,1 3-7 0,0-2-10 16,1 1-7 0,-5 4-8-16,-6 2-1 0,-9 1-2 15,-8 5-7-15,-8 8-22 16,-6 8-10-16,-2 11-8 15,3-3 6-15,9-1 15 16,5-1 6-16,15-9 1 16,9-5-2-16,15-14-24 15,7-11-14-15,7-10-93 16,7-11-113-16,7-19 153 16</inkml:trace>
  <inkml:trace contextRef="#ctx0" brushRef="#br0" timeOffset="201096.57">17616 9291 767 0,'-5'-11'71'16,"7"0"68"-16,4 0-5 0,5 11-2 0,2-4 0 0,3 9-36 0,1 1-26 0,5-2-41 15,5-1-15-15,0-3-10 16,-1-2-1-16,0-1 1 16,-4-2-39-16,-6-1 26 15</inkml:trace>
  <inkml:trace contextRef="#ctx0" brushRef="#br0" timeOffset="201276.93">17531 9552 1516 0,'27'16'64'15,"6"-2"23"-15,-3-4 2 0,6-2 8 0,0-7-23 0,-4-1-46 0,4-1 2 0,-4-10-121 0,2 0-158 0,14-10 155 31</inkml:trace>
  <inkml:trace contextRef="#ctx0" brushRef="#br0" timeOffset="203874.42">19476 9013 207 0,'0'2'31'15,"2"-2"20"-15,1-3 35 0,1-5 11 0,4 0-4 16,-5-2-15-16,1 7-37 0,-4 3-15 0,3 0 3 16,-2 0 7-16,4 2 11 15,-5 1 4-15,0-2-12 16,0 1-5-16,0-2 7 16,2 0 1-16,-1 0 5 0,2-2-3 15,-1 1-21 1,-2-1-8-16,0 1-1 0,-2 1-1 15,2 0 14-15,-4 0 11 0,4 4 23 16,0 3 17 0,-2-2 20-16,1 2 8 0,1 0-1 15,-2-4-9-15,2 3-19 16,2-4-5-16,-2-2-9 16,1 0 0-16,-1 0-2 15,0 0-9-15,0 4-22 0,0 8-11 16,3 11-15-16,5 13-5 31,3 18-3-31,2 8 0 0,-1 5 1 16,1 4 1-16,-2-8-5 15,-5-6-12-15,4-11-41 16,-5-10-43 0,-1-11-130-16,1-6 130 0</inkml:trace>
  <inkml:trace contextRef="#ctx0" brushRef="#br0" timeOffset="205254.46">21186 9095 190 0,'0'0'77'0,"0"5"73"0,2 0 20 16,-2 6 9-16,0 9 1 0,0-1-21 0,0 3-59 0,0 3-26 16,0-10-45-16,0 2-13 15,1-3-9-15,2-3 1 0,5 0 3 16,-5 0 0-16,4 2-1 15,-3-4-3-15,1 7-4 0,0-2 0 32,-5 2 0-32,0 5 0 15,0-10 2-15,-2-4-1 0,2-5 2 16,0 1 0 0,-4-12 15-16,4-2 11 15,1-13 24-15,2-1 8 0,-3-5-10 16,-3-6-7-16,2 1-25 15,-3-5-7 1,3 3-12-16,2 5-5 16,9 8-5-16,-2 9-3 0,11 2 1 15,0 2 0-15,6-2-20 0,5-1-38 16,0 2-98-16,-2-3-85 16,5-2 128-16</inkml:trace>
  <inkml:trace contextRef="#ctx0" brushRef="#br0" timeOffset="206066.88">21737 9067 862 0,'-11'16'143'0,"-4"2"121"0,-4 5-98 0,2-5-12 0,1-2-55 0,5-3-21 0,8-2-33 16,3-2-9-16,8-4-5 16,3 1-1-16,5-4-5 15,4-2-5-15,4-2-2 16,4-6-2-16,-2-3 3 15,1-4 2-15,-5-1 12 16,-8 0 2-16,-8-3 6 16,-6 2-1-1,-8-7-16-15,-11-1-6 0,-8 4-14 16,-1 6-4-16,-2 12-10 16,0 4-5-16,0 28-7 15,5 8 0-15,3 17 7 16,8 6 2-16,14-3 6 15,11-4 2-15,15-12 2 16,3-9 0-16,9-12-1 0,-4-7 1 16,6-16 4-16,1-10 2 15,9-17 3-15,4-1 0 16,1-2 0-16,0 3-1 16,-7 8-2-16,-9 7-1 0,-9 15-2 15,-9 2 1-15,-20 11-2 16,-7 2-1-16,-15 4-2 15,-2 6 0-15,-1-1 2 16,0-10 2 0,15-1 0-16,3-13-1 15,9-8-2-15,8-3 2 0,14-8 3 16,10-1 3-16,7 2-1 16,6 4-2-16,-7 6-3 15,-2 8 0-15,-9 2-2 16,-3 4 0-16,-6-1-4 15,-6 1-2-15,-4-3-1 16,0-1 2-16,-3-2 6 16,-1-5 3-16,4-12 4 15,1-2 0-15,4-5 4 16,3-1 12-16,-2 4 24 16,4 6 4-16,1 11-5 15,3 8-13-15,2 11-27 0,1 7-7 16,-6 7-5-16,1 2-29 15,-6-5-77-15,3-9-73 16,9-9 89 0</inkml:trace>
  <inkml:trace contextRef="#ctx0" brushRef="#br0" timeOffset="206490.51">23404 8844 724 0,'-9'7'151'15,"-4"2"181"-15,-3 4-113 0,-6 3-53 0,0 2-30 0,0 3-54 0,2 3-26 0,5-1-34 16,6 4-9-16,9 9-9 0,0 1-2 0,14-6 0 15,8 7-2 1,10-14-2-16,6-4-1 16,9-12 8-1,3-11 0 1,6-13 24-16,5-4 8 0,-9-9 31 16,-1-1 17-16,-18-3 14 0,-13 3 14 0,-10 0 4 31,-13 3 2-31,-18 1-18 15,-7-3-22-15,-24 2-45 16,-8 5-24-16,-8 18-27 16,-5 2-23-16,13 7-72 15,5 3-53-15,13-8-513 0,16-5 429 0</inkml:trace>
  <inkml:trace contextRef="#ctx0" brushRef="#br0" timeOffset="208672.87">15045 15881 1114 0,'1'2'111'0,"-4"2"82"0,0 1-26 0,-5 5-39 0,2 1-18 0,-5-5-26 0,7 2-10 0,-3-3-9 0,5 4 0 0,8 10-8 16,1 11-4 0,7 20-26-1,2 12-10-15,1 18-13 0,0 2-3 16,-4-3 1 0,1-3-1-16,-1-16-11 15,-2-8-18-15,-2-14-59 0,-3-13-29 16,4-11-85-16,-7-8-180 0,7-14 238 31</inkml:trace>
  <inkml:trace contextRef="#ctx0" brushRef="#br0" timeOffset="209001.74">15859 16215 900 0,'-10'-6'105'0,"9"-3"158"0,5 1-154 0,9 1 28 0,9 9 6 0,5 3-12 0,11 3-55 0,11 1-30 0,17-6-31 15,3-3-10-15,4-9-4 16,-5-7-33-16,-16-8-118 16,-10-2-98-16,-10-11 118 15</inkml:trace>
  <inkml:trace contextRef="#ctx0" brushRef="#br0" timeOffset="209122.35">16037 15635 1803 0,'-6'22'113'0,"2"-8"48"0,3-1-84 0,2-7-53 0,1-1-41 0,0-3-137 0,1-2-122 0,5 12 136 15</inkml:trace>
  <inkml:trace contextRef="#ctx0" brushRef="#br0" timeOffset="209289.02">16196 16329 1714 0,'-11'9'153'0,"-1"2"107"0,2-9-142 0,4-2-81 0,-5 0-36 0,6 0-136 0,-3 0-83 0,3 2 107 16</inkml:trace>
  <inkml:trace contextRef="#ctx0" brushRef="#br0" timeOffset="209855.02">16930 15883 1092 0,'6'3'165'0,"-1"-2"153"0,-7 3-175 0,-4 0-7 0,6 1-70 0,0-2-20 0,13-1-26 0,5 2-8 0,11 3-7 15,4-1-1-15,2 2-2 16,1 3-2-16,-4 3 2 16,-10 2 0-16,-15 8 4 15,-5 1 0-15,-15 11-6 16,-9 0-9-16,-12 4-16 16,-11 1-5-16,0 8 3 15,-4-4 8-15,11 1 14 16,8-3 2-16,14-9 2 0,15 3-2 15,18-6 18-15,5 2 6 16,18 0 3-16,5-3-1 16,10-12-3-1,5-9-43-15,5-15-140 16,1-10-220-16,-1-11 199 16</inkml:trace>
  <inkml:trace contextRef="#ctx0" brushRef="#br0" timeOffset="210131.96">18031 15990 1739 0,'-14'25'164'0,"0"-3"105"0,4-3-116 0,2-6-30 0,5-10-67 0,3-2-25 0,9-1-29 15,10 2-5 1,22 4 0-16,4-6 0 0,13 0 11 16,-4 0-47-16,-9-6-63 31,-5 0-41-31,-12-4-195 0,-4 1-152 16,-8-4 281-16</inkml:trace>
  <inkml:trace contextRef="#ctx0" brushRef="#br0" timeOffset="210322.11">17873 16293 1698 0,'10'26'146'0,"10"0"111"0,15-9-142 0,6-3-19 0,6-3-40 15,2-9-14-15,6-2-26 16,-3-2-6-16,-1-9-60 15,-5-1-56-15,-4-9 60 16</inkml:trace>
  <inkml:trace contextRef="#ctx0" brushRef="#br0" timeOffset="211123.5">19922 15902 1562 0,'-1'1'101'0,"-4"4"44"0,-6 1-21 0,-6 7-22 0,-5 4-12 0,-4 5-20 0,0 0-15 0,2 8-31 15,7 8-9-15,4 8-16 16,8 11-11-16,16 4-9 16,11-4-3-16,19-7-5 15,4-7 4-15,10-23 1 16,3-9 3-16,8-12 10 16,2-10 4-16,-3-13 30 0,-10-3 21 15,-19-9 32-15,-10-3 10 16,-26-7-1-16,-21 2-10 15,-20-3-21-15,-14-1-9 16,-22 4-21-16,-2 3-11 0,-3 13-30 16,4 4-24-16,15 16-56 0,5 2-19 31,20 6-111-31,10 1-196 16,31-2 261-16</inkml:trace>
  <inkml:trace contextRef="#ctx0" brushRef="#br0" timeOffset="212121.3">21227 16056 1327 0,'17'10'112'0,"1"-1"76"16,-2 12-128-16,-5 4-16 0,-8 9-71 0,-3 1-21 0,-2-2-9 0,1-1 3 0,-6-12 43 16,3-2 30-16,-6-12 43 15,4-6 31-15,-5-17 26 16,-2-2 6-16,4-16 2 16,-1-1-13-16,7-7-15 15,3 1-16-15,6 5-35 16,1 9-21-16,12 15-27 15,6 4-6-15,14 9-4 16,9 3 1-16,19 5-2 16,4-3 0-16,8-4 2 0,-1-4 2 15,-17-8 16 1,-4-2 10-16,-21-4 15 16,-6 3 6-16,-16-2 15 15,-10 0 3-15,-15 4-1 16,-13-1-2-16,-8 8-8 15,-2 5-9-15,-4 16-11 16,-2 9-10-16,-1 21-34 16,8 6-15-16,11 3-19 15,13 4 0-15,21-15 12 16,6-9 6-16,19-20 12 16,11-2 4-16,-6-12 7 0,7-1 4 15,5-7 3-15,0-14 5 16,5-1 10-16,5-3 7 0,-6 9 6 15,-4 3-2-15,-17 10-6 16,-7 3-1-16,-17 5-23 16,-8 4-16-16,-12 10-19 0,-8-1-4 15,-4-4 17 1,3-3 9 0,3-13 15-16,5-4-2 15,13-10 4-15,6 1 5 0,11-6 3 16,5-1 0-16,16 3-3 15,-2 5-2-15,3 3 0 16,2 9-21-16,-8 4-70 16,-7 1-33-16,-7 6-37 15,-5 2 14-15,-11-6 75 0,-1 5 33 16,-5-10 59-16,1 0 30 16,4-8 34-1,-1 0 10-15,3-8-3 16,2 0-15-16,2 2-25 15,1 3-11-15,8 11-18 0,0 8-8 16,10 9-7-16,-4 7-2 16,2 6-29-16,2 0-28 15,-5-3-68 1,1-2-27-16,5-6-37 16,5-5-35-16,5-9 137 15</inkml:trace>
  <inkml:trace contextRef="#ctx0" brushRef="#br0" timeOffset="212398.13">23947 15563 2126 0,'5'22'126'0,"-1"-3"104"15,-1-4-194-15,1-1-11 0,4 5-19 0,-2 7-5 16,3 5-16 0,2 1-46-16,0 7-158 15,-3 5 136-15</inkml:trace>
  <inkml:trace contextRef="#ctx0" brushRef="#br0" timeOffset="-213196.71">24062 15567 877 0,'-11'16'116'0,"-5"1"87"15,-6 5-47-15,-3 2-71 0,0-2-30 0,7-8-17 0,4-3 7 0,5-7 36 0,9-4 20 0,0 0 3 16,-2 0-12-16,2 0-34 16,0 0-18-16,0 0-7 15,-2 0 3-15,-10 1 4 16,1 2 2-16,-2 2-14 0,1-3-4 31,4 1-12-31,3 0-6 0,5 3 2 16,5-3 0-16,3 2 10 15,4 3 5-15,1 6 12 16,-1 7 5-16,3 7-1 16,-4 5 3-16,-7 11-18 15,3 5-9 1,-7-1-14-16,1 7-12 0,-2-3-28 16,-4-2-19-16,5-2-33 0,3-3-11 15,2-4-19-15,4-3-25 16,-2-14-118-1,2-5 149-15</inkml:trace>
  <inkml:trace contextRef="#ctx0" brushRef="#br0" timeOffset="-212028.58">15201 17352 881 0,'-5'0'126'0,"0"0"118"0,-3 0-35 0,2-3-45 0,-2-5-18 0,-3-1-26 0,-2 3-9 0,1-1-31 16,-2 7-18 0,-4 10-34-16,-2 4-14 0,6 21-18 15,-4 6-5-15,12 20-9 16,6 2-6-16,11-8-9 15,13-3 0-15,7-20 7 0,5-13 4 16,12-19 17-16,-2-5 3 16,1-18 24-16,0-3 15 15,-14-10 19-15,-7-5 7 16,-19-9-7-16,-7-1-2 16,-17 1-4-16,-7 2 2 0,-10 9-2 31,-3 6-10-31,6 8-15 15,-2 4-9-15,9 16-21 16,7 5-14-16,4 16-46 0,2 1-32 16,6 7-100-16,4 0-61 15,6-4 140-15</inkml:trace>
  <inkml:trace contextRef="#ctx0" brushRef="#br0" timeOffset="-211811.27">15851 17346 1230 0,'6'25'165'0,"-1"-1"120"0,6-2-86 16,3-5-90-16,3 1-48 0,18-9-42 0,4-2-9 0,17-7-4 0,4-4-2 0,3-8-2 0,-6-7 7 0,-10-6-104 15,-9-4-111-15,-13-13 118 16</inkml:trace>
  <inkml:trace contextRef="#ctx0" brushRef="#br0" timeOffset="-211644.31">15999 16949 1888 0,'-21'34'131'0,"6"3"42"0,2-3-64 0,4-13-111 0,5-7-78 0,4-11-128 15,2-6-119-15,11-3 159 0</inkml:trace>
  <inkml:trace contextRef="#ctx0" brushRef="#br0" timeOffset="-211511.68">16127 17602 1788 0,'-11'14'108'0,"0"-5"87"0,11-10-205 0,-2-4-83 0,4-5-315 0,7-4 251 0</inkml:trace>
  <inkml:trace contextRef="#ctx0" brushRef="#br0" timeOffset="-211136.41">16744 17225 1321 0,'1'0'110'0,"5"3"59"0,12 3-5 0,12 2-50 0,8 0-20 0,12 1-37 0,1-2-16 0,-2 1-23 16,-5-2-8-16,-16 3-2 15,-4 6 1-15,-15 5-25 16,-9 5-19-16,-16 10-29 16,-9 3-3-16,-8 8 24 15,3 4 19-15,8-7 28 16,8 2 8-16,15-10 2 15,12-3-1-15,15-7-4 0,9-8-7 16,8-14-3-16,1-7-2 16,14-20 16-16,5-6-39 15,11-16-122-15,9-9-133 0,13-24 129 16</inkml:trace>
  <inkml:trace contextRef="#ctx0" brushRef="#br0" timeOffset="-210811.51">18048 17086 594 0,'0'-3'209'0,"0"0"148"0,8 6-62 15,5 8-50-15,14 3-94 0,1 0-34 0,19 0-60 0,4-1-16 16,2-5-23-16,1-7-7 16,-10-10-6-16,-1-2-2 15,-12-6-22 1,-2-2-45-16,-12 1-183 15,-4 3 151-15</inkml:trace>
  <inkml:trace contextRef="#ctx0" brushRef="#br0" timeOffset="-210662.07">18017 17329 1346 0,'19'27'176'16,"12"-5"254"-16,23-13-331 0,7-6-19 0,7-6-27 0,0-8-12 0,-8-11-12 0,-5-2-45 0,-6-4-149 16,5-5 119-16</inkml:trace>
  <inkml:trace contextRef="#ctx0" brushRef="#br0" timeOffset="-210156.18">19826 17203 1427 0,'-9'7'138'0,"-1"0"89"0,4 2-88 0,-7 7-68 0,1 5-24 15,-1 9-21-15,0 6-10 16,9 13-17-16,4 3-7 15,14-2-6-15,11-1-1 16,10-19 0-16,6-8 3 16,6-19 2-16,2-6 17 0,2-16 52 15,1 0 27-15,-3-19 55 16,-10-7 2 0,-12-14-18-16,-7-5-15 0,-28-6-32 15,-17 1-9-15,-22 4-22 16,-13 12-9-16,-8 18-37 15,2 18-26-15,-2 28-102 16,-6 19-75-16,-5 29-187 16,2 14-267-16,9 3 380 15</inkml:trace>
  <inkml:trace contextRef="#ctx0" brushRef="#br0" timeOffset="-209211">21101 17343 1355 0,'8'24'161'0,"-5"2"136"0,5 4-106 0,0 4-87 0,-2-5-42 0,-3-3-50 0,7-6-8 16,-7-9-3-16,-3-9 0 0,0-1-9 0,0 1-5 16,0-2-13-1,-10-9-1-15,4-10 9 0,-3-2 4 16,2-9 32-1,3 0 14-15,4-8 8 16,0-4 2-16,7-1-19 16,4 2-11-16,7 6-8 15,5 7-1-15,-4 14 1 16,5 3-1-16,4 12 2 16,4 9 1-16,4 2-1 15,2 1 1-15,5-8-4 16,9-7-2-16,9-12 9 0,-2-6-8 15,1-10 43-15,-10 1 12 0,-15-5 11 16,-7 4 15-16,-23-2-28 16,-5 5 1-16,-14 10-9 31,-15 3-2-31,-8 18-13 16,-16 11-11-16,-6 24-21 0,5 13-20 0,11 17-27 15,10 2-8-15,27 0 4 31,6-12 10-31,27-18 20 0,11-14 6 16,20-26 4-16,8-7 5 16,4-21 5-16,-4-5 4 0,-1-7 12 15,-1-4 4-15,2 9 5 16,-1-1-4-16,-8 18-6 16,-11 6-5-16,-16 11-13 15,-10 3-21-15,-12 13-49 16,-8 6-6-16,-6 1 11 15,1-4 19-15,5-6 46 16,9-7 3-16,6-11 16 16,2-1 7-16,15-8 11 15,-2 3 6-15,4 0-14 0,-4 3-6 16,-3 8-3-16,-2 3-31 16,-3 7-90-1,-4 7-69-15,1-1-144 0,-5 0 25 0,2-7 93 31,-1-1 103-31,6-8 231 0,-2-8 11 16,5-6 99 0,-1-2 1-16,7-8-57 15,2-1 11-15,-2-2-86 16,0 4-28-16,0 10-35 0,-4 7-16 16,-2 15-19-16,-2 12-24 15,-1 5-95-15,1 6-65 16,-6-5-179-16,-1-5 176 0</inkml:trace>
  <inkml:trace contextRef="#ctx0" brushRef="#br0" timeOffset="-208729.66">23843 16974 1365 0,'-7'28'145'0,"7"-12"188"0,-1-5-241 0,-2-6-9 0,3 3-2 0,-2 0 0 0,2 4-22 0,0 2-15 15,3 10-24-15,0 1-14 0,4 7-12 16,-1-4-6-16,11-3-14 16,2-4-3-16,10-10-1 15,5-5 4-15,7-6 15 16,7-6 5-16,5-10 7 0,9-7 13 16,-2-11 23-1,-3-2 17-15,-7-3 19 16,-9-5 28-16,-17 6 34 15,-8-3 3-15,-16-2 17 16,-7 4-29-16,-16 1-39 16,-12 3-14-16,-16 19-26 15,-8 9-13-15,-22 14-32 16,1 11-22-16,1 10-55 16,3 2-26-16,19-6-95 15,8-8-18-15,26-26 110 16</inkml:trace>
  <inkml:trace contextRef="#ctx0" brushRef="#br0" timeOffset="-207679.92">15276 18124 726 0,'-7'7'169'0,"-6"0"175"0,-6 2-166 0,2-2-33 16,-7 2-53-16,5 0-18 0,-1 7-21 0,7 6-6 15,3 7-16-15,7 5-13 0,13 17-19 16,2 1-7-16,7 13-11 16,5 1-11-16,4-8-38 15,4-1-2-15,7-21 9 16,10-14 13-1,6-22 41-15,10-15 20 16,-5-25 34-16,-8-9 24 16,-11-9 52-16,-12-4 4 0,-17 2 6 15,-4 7-7-15,-28 10-23 16,-6 5-14-16,-26 12-31 16,-12 2-18-16,-9 22-26 15,-6 2-7-15,14 8-8 0,12 11-16 0,18-6-54 31,13-7-49-31,22-1-184 0,6-12 173 16</inkml:trace>
  <inkml:trace contextRef="#ctx0" brushRef="#br0" timeOffset="-207429.72">15986 18404 991 0,'0'-6'174'0,"5"1"232"0,5 4-237 16,7 10-64-16,8 5-26 0,24 12-33 0,6 0-12 0,19-5-23 0,1-2-1 15,-4-16-10-15,-5-6 0 0,-6-13-2 16,-5-8-28-1,-9-10-126-15,-8-1-218 16,-21-20 208-16</inkml:trace>
  <inkml:trace contextRef="#ctx0" brushRef="#br0" timeOffset="-207263.11">16209 17994 1824 0,'-5'27'150'0,"5"0"79"0,0-5-96 0,8-6-95 16,6-4-23-16,3-2-66 16,-1-5-72-16,0-2-313 15,8 5 260-15</inkml:trace>
  <inkml:trace contextRef="#ctx0" brushRef="#br0" timeOffset="-207136.82">16439 18706 1483 0,'-16'11'212'0,"2"-7"187"0,-2-12-222 0,12-12-120 0,-1-2-77 16,5-2-184-16,1 1 148 0</inkml:trace>
  <inkml:trace contextRef="#ctx0" brushRef="#br0" timeOffset="-206763.51">16994 18127 1149 0,'-18'31'199'0,"0"-4"221"0,6-2-189 0,8-10-111 0,12-3-45 16,10-10-53-16,10 1-3 0,15 2 4 0,-6-4-2 0,4 4-9 16,-4 0-5-16,-10 6 1 15,-5 3 1-15,-11 5-7 16,-5 3-8-16,-14 6-36 0,-6 1-10 16,-10 8 5-16,-1 6 10 15,1 3 31-15,5 0 6 16,16-4-10-16,8-4-6 0,20-13-6 15,8-7-2-15,13-15-21 32,6-5-30-32,18-15-111 15,8-7-147-15,6-15 185 16</inkml:trace>
  <inkml:trace contextRef="#ctx0" brushRef="#br0" timeOffset="-206530.63">18339 18311 681 0,'-4'3'135'0,"17"-14"-52"0,30-1 88 0,-1-2-101 0,6-1-68 0,-12-8-3 0</inkml:trace>
  <inkml:trace contextRef="#ctx0" brushRef="#br0" timeOffset="-206363.61">18168 18557 2109 0,'65'13'66'0,"-5"-2"-24"15,9-9-25 1,-10-9-26-16,-4-5-30 0,-2-6-132 0,4-4 110 16</inkml:trace>
  <inkml:trace contextRef="#ctx0" brushRef="#br0" timeOffset="-205946.95">20034 18005 1266 0,'-34'0'112'0,"5"3"106"0,6 10-40 0,10 17-61 0,8 9-21 0,13 17-61 0,8 2-31 0,22 4-15 16,12-4-4-16,21-23-2 0,7-13 0 15,1-21 5 1,-4-15 3-16,-10-14 10 16,-4-12 15-16,-8-9 42 15,-8-1 19-15,-21-2 50 16,-16 5 5-16,-29-6-5 16,-18 8-13-16,-24 1-48 15,-21 4-14-15,-17 23-65 16,-5 15-51-16,2 24-169 15,11 16-72-15,36 14 145 0</inkml:trace>
  <inkml:trace contextRef="#ctx0" brushRef="#br0" timeOffset="-205147.22">21663 18247 1044 0,'0'3'113'0,"-4"-3"71"0,-15-10-104 0,-1 7-11 0,-10-5-12 0,2 7 15 0,-1 12 52 15,-6 0 29-15,9 12-19 0,0-4-22 0,15 2-61 16,7-7-29-16,5-14-25 15,7 0 0-15,8-13 10 16,1-9 18-16,5-4 26 16,-3-4 2-16,2-8-4 0,-7 1-8 15,-1 4-25-15,-1 3-6 0,4 10-9 16,4 4-9 0,12 11-4-16,6 4-2 0,12 1 1 15,7 0 7 1,9-8 5-16,4-2 1 0,1-8 2 15,-5-6 2-15,-17-3 5 32,-13 0 5-32,-22 7 39 0,-20 2 15 15,-22 9 5-15,-13 4-2 16,-16 13-37-16,-1 14-15 16,-1 24-25-16,12 8-21 0,14 15-36 15,11 2-11-15,20-6-7 16,8-10 10-16,20-17 30 15,4-8 10-15,11-19 19 16,6-5 7-16,-1-12 3 16,1-7 1-16,7-6 2 15,1 0 1-15,-6 0 1 16,0 3 1-16,-15 9 0 16,-5 3 3-16,-13 9-1 15,-9 3-6-15,1 3-59 16,-8-5-7-16,5 2-5 0,6-5 5 15,0-11 54 1,5-1 21-16,3-11 20 16,5 1 6-16,1 1 19 15,0 4-10-15,-1 8-13 16,-1 3-5-16,-2 3-16 16,-1 6-5-16,-2 7-2 15,1-2-2-15,0 0-1 16,3 0 0-16,3 0 0 15,-1-2 1-15,2-1 2 16,1-5 0-16,11 3-1 0,3 1-1 16,16-2 9-16,1 1-30 15,4-3-16-15,4-5 23 0</inkml:trace>
  <inkml:trace contextRef="#ctx0" brushRef="#br0" timeOffset="-204730.8">23971 17816 1092 0,'0'3'174'0,"1"4"188"0,-1-3-146 0,0 10-79 0,-1 4-16 0,-6 5-25 0,2 9-16 0,1 6-32 16,-4 0-13-16,6 3-26 16,2-2-9-16,10 1-11 0,7-6-3 15,10-9-1 1,9 1 1-16,8-11 6 0,8-3 2 16,5-11 5-16,-3-10 4 15,-2-12 18-15,-3-9 16 0,-10-11 27 16,-2-1 19-16,-17-7 22 15,-1-3-1-15,-17 1-3 16,-6 1-14 0,-18 9-26-16,-8 6-6 15,-30 22-31-15,-7 12-19 16,-26 17-59-16,-4 7-42 16,12-1-86-16,17-9 451 15,29-21-231-15</inkml:trace>
  <inkml:trace contextRef="#ctx0" brushRef="#br0" timeOffset="-203501.92">1141 15875 759 0,'-11'17'69'0,"3"4"33"0,4-12-20 0,-1-1-6 0,0-6 10 0,4-2 32 0,1 0 8 0,0 3 5 0,0 5-7 16,-5 9-6-1,-6 11-16-15,-10 13-34 16,2 8-9-16,-1 8-29 15,4 0-12-15,11-4-19 16,5-5-9-16,16-9-5 16,5-6-2-16,13-9-2 0,6-12 5 15,4-16 12-15,0-6 12 16,5-15 40-16,-6-11 19 0,-4-13 27 16,-6 0 3-16,-20-8-7 15,-9 5-10-15,-11 3-18 16,-19 8-8-16,-13 8-17 15,-7 6-8-15,-9 12-16 16,3 5-8-16,5 10-28 0,7 10-21 16,15 12-76-1,8 4-66-15,18 4-271 16,13-6 262-16</inkml:trace>
  <inkml:trace contextRef="#ctx0" brushRef="#br0" timeOffset="-203198.22">1826 16081 1218 0,'-25'38'128'0,"-2"6"150"0,0 13-227 0,0 3-27 0,5 16-24 0,8 3-1 0,12-8-6 16,4-8-4-16,23-26-11 15,10-18-1 1,19-25 1-16,9-18-3 16,4-21 71-16,6-10 31 0,-16-13 47 15,-11-8 31-15,-20 5-27 16,-15 3-11-16,-12 18-23 16,-20 7-15-16,-29 15-29 15,-13 6-13-15,-24 20-41 16,2 10-30-16,9 19-86 15,8 6-61-15,21 8 93 16</inkml:trace>
  <inkml:trace contextRef="#ctx0" brushRef="#br0" timeOffset="-202864.42">2514 15952 1243 0,'11'2'187'16,"-11"1"147"-16,-13 6-84 0,-15 15-116 15,-5 4-55-15,-1 23-60 0,5 7-13 0,6 15-10 0,8 2-3 16,15 1-4-16,8-7-3 0,22-23-5 16,14-14 0-1,27-31 2-15,6-10 3 0,10-31 6 16,-10-13 5-16,-12-17 19 15,-15-5 13-15,-20 1 23 16,-9 3 5-16,-24 11 4 16,-15 11-8-16,-29 17-15 15,-12 12-15-15,-27 26-59 16,-6 13-31-16,7 28-103 16,14 15-112-16,32 1 166 15</inkml:trace>
  <inkml:trace contextRef="#ctx0" brushRef="#br0" timeOffset="-202565.36">3397 15996 1280 0,'14'8'182'0,"-12"9"107"0,-8 10-59 0,-20 16-132 0,0 6-52 15,0 15-38-15,9 6-7 0,17 7-6 16,13-6-3-16,23-16-3 0,10-14-1 16,10-31 3-16,-2-17 0 15,-3-23 41-15,-10-7 21 16,-7-20 38-16,-10-2 19 16,-18-4-15-16,-7-3-10 15,-23 6-27-15,-12 3-12 0,-19 8-18 16,-15 10-22-16,-15 20-86 15,3 18-48-15,-5 21 56 0</inkml:trace>
  <inkml:trace contextRef="#ctx0" brushRef="#br0" timeOffset="-186222.36">24709 15955 690 0,'3'5'186'15,"-1"1"149"-15,-2 1-84 0,-2 0-43 0,-4 3-78 0,-1-2-33 0,-2 0-34 0,-4 3-5 0,-1 1-5 16,0 1-4-16,1 1-17 0,2-1-11 0,3 3-9 0,5-2-4 0,3 0-1 16,0-3 2-16,5-3 10 15,3-2 9-15,-3-4 13 16,2 1 8-16,4-3-1 0,1-6-4 15,-5-1-6 1,3-10-4-16,1-11-9 16,-5-7-2-16,4-13-8 15,1-8-3-15,-2-11-4 16,2 0-2-16,-1-6 6 16,1 2 2-1,-3 2 3-15,-4-1 0 0,-2-5-7 16,0-4-2-16,-2-16-4 15,-2-1-1-15,2-6-2 16,0-1 1-16,-2-4 0 16,-1-5 0-16,-6-3 1 15,-2-4 0-15,-3-4 0 16,-2 5 0-16,-8 0 2 0,-1 3 0 0,4 1 3 16,1 1 9-16,6-1 9 15,1 1 2 1,2 2 0-16,0-1-8 0,-2 2-9 15,2 1-2 1,2-6-4-16,-9 0-1 16,3 0-2-16,-3-2 1 15,-4 2 0-15,0-4 0 16,-2-4 0-16,4 5-1 16,-4 3-1-16,4 2 0 0,4-4-1 15,3-1 0-15,7-9 0 16,0 3 0-16,3 4 1 15,-4 3 2-15,3 1 4 16,-7 2 4-16,-2-1 2 16,-3 6 0-16,-4 0-4 15,-1 0-4-15,1-7-3 16,4-3-2-16,10 0-1 16,6-1 0-16,0 5 1 0,4 4 1 15,-4 7 1 1,0 0 0-16,-1 8 0 0,-6 4 1 15,3 4-1 1,-4 0-1-16,1-2 1 16,-2-2-2-16,1-1 1 15,2-3 0-15,3 2-1 16,-1 2-1-16,8 2-1 16,2-8-1-16,7-2 1 15,2-8 0-15,6 3 1 16,-7-3 1-16,0 4 0 0,-3 7 2 15,-3-4 0-15,-2 0 1 16,-4 4-2-16,-2 0 1 16,-2-1-2-16,1 5 1 0,-4 0 1 15,-1-3-1 1,-5 3 2-16,0 1 1 0,-8 5 0 16,1 2 0-16,-2 5-3 15,-1-1 0-15,9-4-2 16,6 5-1-16,2 1 1 15,4 2-1-15,5-2 1 16,3-3 0 0,-2 0 1-16,5 3 0 0,-6 3 1 15,0 1 1-15,-7 8 0 16,-4 1 0-16,4 1-1 16,-1-1-1-16,2 2-1 15,-3 4 0-15,1 8 1 0,2 3-1 16,-9 9 0-1,2 2-1-15,0 10-2 16,-4-4-2-16,7 6-2 0,-4-3 1 16,5-2 1-16,0 2 1 15,1-2 3-15,1-2 1 0,-3 3-2 16,-4-7-4-16,-2 3-8 16,-2 1-2-1,1 0 2-15,1 3 2 16,-1 0 7-16,8 6 1 0,-4 0 0 0,5 2-1 31,1 8 0-31,2 1 0 16,0 9 1-16,0 1 1 15,0 1 2-15,0 2 2 16,0 0 6-16,0 0 2 0,0 0 0 16,0 0-2-16,0 0-5 15,0 0-1-15,0 0-2 16,0 0 1-16,0 0-1 15,0 2 1-15,0 5 1 16,-1 3 0-16,-7 4-1 16,1 7-4-16,-7 12-2 15,-5 6-7-15,-6 10 2 16,-2 1 2-16,0-4 2 0,2-6 6 0,5-10 0 16,5-12 0-1,11-6 1 1,4-11-2-16,-4 4 2 0,4-16-1 0,8-8 1 31,3-6 1-31,8-8 1 16,-1-4 4-16,-9-4 2 15,2 5 2-15,-8 1 2 16,-1 5 1-16,-2 4-3 0,0-1-2 16,2-2-7-16,1 6-4 0,14 1-4 31,2 3 0-31,6 9-1 0,7 2 1 0,-2 10 2 15,6 6 2-15,-4 8 2 16,2 6 2-16,-4 4 2 16,3 3 0-16,-4 7-1 15,4 2-1-15,0 12 0 16,2 2-1-16,-1 0-1 16,-4-1 5-16,-1-13-55 15,-2-10-54 1,17-9 62-16</inkml:trace>
  <inkml:trace contextRef="#ctx0" brushRef="#br0" timeOffset="-184329.29">4363 15764 298 0,'-2'0'105'0,"1"-3"119"0,-3 2-36 0,3 1-36 0,1-2-8 0,-2 2-21 0,1 0-18 0,-3 2-36 16,-2 4-6 0,0 3 0-16,-2 4 0 15,3 0 10-15,-3-2-4 0,7 1-15 16,-2-4-5 0,1-2-10-16,2 1-3 0,0-2-1 15,0-2-3-15,0-3-4 16,0 1-3-16,0 1-5 15,0-1 0-15,0 3-7 16,0-3-3-16,0 1-3 16,-3 2 7-16,8 6 10 15,-2 3 4-15,1 4 11 16,4 5-1-16,-3 8-1 16,1 6 1-16,-4 10-2 0,0 6-2 0,-4 3-2 15,0 5-5-15,-4 5-10 16,0-1-4-16,-4-1-6 31,1 2-1-31,1-8-1 0,0-7-1 0,5-9-1 31,-2-6-1-31,0-11-2 16,2-5 0-16,3-8 0 0,0-3-2 16,0-2-13-16,0-3-22 15,5-1-107 1,3-2-83-16,5-2 116 0</inkml:trace>
  <inkml:trace contextRef="#ctx0" brushRef="#br0" timeOffset="-183265.89">5068 16091 448 0,'-8'6'108'0,"2"-1"97"0,-4 0-45 0,1-5-6 0,4 0-2 0,-3 0 0 0,5 0-9 16,-2-2-5-16,-3-1-12 16,-3 3-6-16,-1 6-20 15,-4 5-8-15,-6 5-18 16,1 8-13-16,-2 1-24 16,-3 6-14-16,4 6-19 15,7 5-6-15,3 9-8 16,11 9-2-16,10 9-2 15,7 0 2-15,16-6 2 0,6-6 1 0,7-22 1 16,4-10-1 0,-6-20 5-16,1-10 1 15,-9-14 7 1,-2-6 8-16,-16-8 22 0,-6-7 15 16,-11-7 17-1,-8-2 3-15,-7-3-9 0,-8-3-11 0,-7 5-18 16,-3 1-9-16,2 6-10 15,-2 10-6-15,7 17-12 16,6 13-18-16,-2 17-64 16,4 12-57-16,4 10-139 15,8-2-159-15,26 9 249 16</inkml:trace>
  <inkml:trace contextRef="#ctx0" brushRef="#br0" timeOffset="-182908.29">5754 16327 1397 0,'-17'15'109'0,"-1"3"44"16,-1 0-51-16,2 5-50 0,3 4-22 0,6 11-15 0,8 8-5 0,9 12-14 15,9 5-5-15,15-4 0 16,5-6 0-16,8-24 1 16,2-10 8-16,11-21 41 0,-4-9 29 15,-3-14 43-15,-5-7 18 16,-15-12 11-16,-8-2-5 16,-13-7-8-16,-11-6-9 15,-22 3-25-15,-8-4-15 0,-29 4-29 16,-4 1-12-1,-3 14-27-15,-2 5-17 0,14 27-63 16,6 4-53-16,10 14 395 16,14 15-255-16</inkml:trace>
  <inkml:trace contextRef="#ctx0" brushRef="#br0" timeOffset="-182281.39">6836 15850 1060 0,'-3'0'148'0,"3"0"132"0,0 0-29 0,0 4-59 0,0 4-25 0,0-2-54 0,-3 4-23 16,1 4-39-16,2 2-15 31,4 14-18-31,5 8-5 0,2 15-9 16,2 12-2-1,-5 15-2-15,-2 7 0 0,-3 12-21 16,-3 1-11-1,0-4-48-15,0-9-31 0,3-27-54 16,7-11-11-16,5-27-23 16,1-10-25-16,2-26 142 15</inkml:trace>
  <inkml:trace contextRef="#ctx0" brushRef="#br0" timeOffset="-181963.09">7496 15695 1456 0,'0'0'144'0,"-2"5"105"0,-1 7-11 0,-5 18-48 0,3 11-34 0,-2 16-68 0,2 11-26 16,-3 15-44-16,6 6-10 0,-1 2-6 16,-3 4-2-16,3-5-1 15,0-4-4-15,6-7-26 16,6-5-21-16,7-20-52 16,-2-13-38-16,7-22-44 15,-4-13-50-15,8-20 134 16</inkml:trace>
  <inkml:trace contextRef="#ctx0" brushRef="#br0" timeOffset="-181656.77">8244 15766 1659 0,'0'6'184'0,"-4"2"140"0,1 3-27 0,-5 13-91 0,-1 3-48 0,3 12-85 0,-4 8-29 16,7 20-30-16,1 7-10 15,2 12-9-15,2 4-16 16,7 3-82-16,6 7-68 16,8-1 87-16</inkml:trace>
  <inkml:trace contextRef="#ctx0" brushRef="#br0" timeOffset="-125549.78">8288 16900 1021 0,'-10'8'128'0,"1"1"112"0,-2 5-120 0,-5-1-14 0,2 7-13 0,3-1 10 0,-3 2-5 0,4-2 0 0,7-3-9 16,1-5-10-16,10 0-13 0,5 0-5 16,3 9-20-16,-2 2-7 0,0 16-16 15,7 8-7 1,-14 4-4-16,8 4-4 15,-8-10-22-15,3-6-31 0,-4-11-54 16,1-7-21 0,-3-6-20-1,-4-1 3-15,0-3 14 0,-4-6 13 16,-6-4 40-16,-4-3 25 16,-7-8 44-16,1 2 24 15,-5 2 54 1,3 6 27-16,9 4 39 0,3 8-1 0,12 8-15 15,6 3-15 1,11 3-21-16,9 4-14 16,7-4-31-16,3 0-13 15,0-1-19-15,-2-1-3 0,-1-4-1 16,-5 0-1-16,-5-13-3 16,-1-4 0-16,-10-13-1 0,2-11-1 15,-7-17-20 1,-4-6-34-16,-1-8-168 15,0 1-252-15,-1-2 269 16</inkml:trace>
  <inkml:trace contextRef="#ctx0" brushRef="#br0" timeOffset="-125099.03">8589 18005 1344 0,'-3'-6'169'0,"0"0"117"0,4-5-88 0,1 0-30 0,7 0-50 0,1-2-26 0,7 0-41 0,2 1-14 15,14-2-21-15,5-4-4 0,5 2-6 0,-1-2-2 0,-9 11-2 0,-7 4 1 0,-18 14 5 16,-4 10 1-16,-8 12 0 0,-12 5-1 0,-3 12-7 0,-6 8-1 0,-1 5-3 16,11 2-1-16,7-10 0 0,8-7-1 0,19-22-4 0,9-8 0 0,11-17 2 0,1-2 3 0,4-17 3 0,-1-5 1 0,-4-14-29 15,1-4-46-15,-7-12-236 0,0-12 192 0</inkml:trace>
  <inkml:trace contextRef="#ctx0" brushRef="#br0" timeOffset="-124799.12">9278 17389 986 0,'-20'28'210'0,"-2"4"266"0,0 1-325 0,-2 1-3 0,10-7-68 0,3-2-26 0,16-9-25 16,12 0-15-16,8-5-7 0,5-3 5 0,8-11 4 0,0-5 5 0,1-11 29 16,-1 0 16-1,-9-8 9-15,-7 2 27 0,-19-3-7 16,-5-4-12-16,-15 4-5 16,-10 2-30-16,-17 11-23 15,0 2-7-15,-8 12-17 16,4 4-10-16,15 9-73 15,11 1-52-15,21-13-223 16,-6-2 197-16</inkml:trace>
  <inkml:trace contextRef="#ctx0" brushRef="#br0" timeOffset="-123099.88">7144 17499 979 0,'-8'5'125'15,"3"-2"110"-15,-1-3-102 0,3-2-14 0,0 2-19 0,0-3-8 0,3-1-31 0,0 2-16 0,7 2-20 0,6 0 4 16,8 8 5-16,1-5-2 0,9-1-2 31,1 5-8-31,1-5-12 0,-5 3 0 0,-6 3 1 16,-6 4 5-1,-16 2 3 1,-1 9 1-16,-14 0-3 16,-5 2-4-16,-2 5-5 15,0-3-2-15,3-3-4 16,5-4-2-16,12 1 2 15,2-4 4-15,9 4 6 16,7-4 8-16,6 2 2 0,5-3-4 16,2-4-4-16,7-2-7 15,-5-7-5-15,4-1 0 16,-7-4 6-16,-4-9-26 0,1-10-66 16,2-1-100-1,0-17-352-15,5-10 320 0</inkml:trace>
  <inkml:trace contextRef="#ctx0" brushRef="#br0" timeOffset="-122914.14">7636 17196 1298 0,'-16'30'154'0,"2"-1"121"0,2 2-77 0,7-7-59 0,5-2-32 0,9 2-38 0,4-1-19 0,0 6-30 15,-2-3-8-15,3 4-8 0,0-3-16 16,-3-9-87-16,3-3-87 16,-3-15 97-1</inkml:trace>
  <inkml:trace contextRef="#ctx0" brushRef="#br0" timeOffset="-122316.68">6798 16941 863 0,'-4'19'187'0,"-1"6"145"0,-12 11-78 0,-7 4-30 0,-15 20-84 0,-12 4-36 0,-10 12-67 16,-1 3-22-16,8-8-15 15,9-10-5-15,18-17-48 16,9-15-34-16,11-15-135 15,7-6-95-15,6-18 173 16</inkml:trace>
  <inkml:trace contextRef="#ctx0" brushRef="#br0" timeOffset="-121867.22">6049 17993 827 0,'0'8'141'0,"2"-2"125"16,6-3-50-16,-1-5-71 0,9-1-18 0,0-6-34 0,1-4-24 0,4 1-34 16,-7-1-15-16,5 8-14 15,-2 1-4-15,-2 8 1 16,-4 7 0 0,-5 8 1-16,-8 8 0 0,-2 8 0 15,-7 4 1-15,-4 2-2 16,1-5 2-16,3-1-3 15,3-6-2-15,8-11-4 16,11 1-3-16,10-6-2 16,4-2 2-16,5-6 3 15,-2-7 2-15,6-7-10 16,-6-7-29-16,3-9-111 16,-2-2-97-16,-4-13 127 0</inkml:trace>
  <inkml:trace contextRef="#ctx0" brushRef="#br0" timeOffset="-121550.71">6529 17829 1348 0,'4'12'115'15,"4"-1"58"-15,-1 0-23 0,4-7-74 0,0-1-24 0,1-3-35 0,1-2-6 16,-5 2-2-16,1 3 2 16,-9 4 5-16,-1-1 1 15,-9 7-3-15,-1 4-4 0,0 2-6 16,3 3-3-16,7 2-2 16,2-7 0-16,18 0-1 15,6-4 1-15,9-7 1 16,5-3-2-16,7-6 2 15,-4-9-14-15,-1-9-118 0,0-6-142 32,-1-9 149-32</inkml:trace>
  <inkml:trace contextRef="#ctx0" brushRef="#br0" timeOffset="-120183.9">5716 17005 749 0,'0'4'188'0,"-1"-3"165"0,-2 4-114 0,1-5-30 0,-6 2-69 16,3-1-27-16,-4 2-48 0,-5-3-6 16,4 10-14-16,2 2-4 0,-11 9-2 15,8 12-18-15,-14 3-11 32,-2 4-6-32,0 2-9 0,2 2 0 15,6-6-19 1,-1-6-13-16,9-5-52 0,0-5-43 15,4-11-133-15,-1-8-105 16,2-11 201-16</inkml:trace>
  <inkml:trace contextRef="#ctx0" brushRef="#br0" timeOffset="-119583.37">5200 17662 967 0,'0'0'98'0,"0"1"73"0,-1 1-65 0,1 2-48 16,3-4-16-16,6 0-10 0,2 0-5 0,8-3 6 0,7 3 3 15,7 3 7-15,-5 1-1 16,-4 5-3-16,-10 0-2 0,-19 10-10 31,-12 7-4-31,-15 7-11 16,-5 6-16-16,-6 10-27 15,2 3-2-15,9 0 1 16,6-1 11-16,13-9 16 16,5-9 1-16,16-7 4 0,6-6 5 15,10-9 7-15,4-5 4 0,13-6-4 16,7-3-2 0,2-9-4-16,-1-7 0 15,-8-2-42-15,-5-4-62 0,-6-3 57 16</inkml:trace>
  <inkml:trace contextRef="#ctx0" brushRef="#br0" timeOffset="-119168.53">5598 17477 1178 0,'-3'8'147'0,"-4"0"110"0,4-8-120 0,6 1-30 0,2-2-37 0,3 1-8 0,8 0-11 16,-7-10-3-16,9 13-24 15,-4-3-8-15,-3 10-9 0,-2 4 1 16,-2 0 6-16,-7 5 4 15,-2-3-2-15,-6 1-5 16,3 1-9-16,-2-14-6 16,7-4-10-16,0 2 0 0,0 4 2 31,9-9 3-31,5 3 6 0,-1-3 2 0,3 3 6 31,-1 3 4-31,-5 7 12 0,-2 2 4 16,-13 1 2-16,-3 12-6 15,-12 5-17-15,-1 6-33 0,-7 10-107 16,-4-10-110-16,-1-7 126 16</inkml:trace>
  <inkml:trace contextRef="#ctx0" brushRef="#br0" timeOffset="-118737.85">4950 16987 994 0,'11'-2'109'16,"-2"2"77"-16,-1-3-10 0,-8 3-28 0,-5 0-9 0,-1 1-11 0,-10 1-2 0,-1 12-30 15,1 2-9-15,2 4-27 16,1 14-20-16,-4-3-22 16,-4 9-9-16,4 12-7 0,-4 4-2 15,-2 15-32 1,-4 3-40-16,-9 13-87 0,-4 0-78 0,-6 6 121 31</inkml:trace>
  <inkml:trace contextRef="#ctx0" brushRef="#br0" timeOffset="-118350.37">4227 18012 952 0,'14'-13'136'16,"-3"5"100"-16,3-1-59 0,2 7-92 0,2 1-27 0,-1 2-29 0,0 4-11 0,-3 7-8 15,-6 4-1-15,-1 8-1 16,-6 3-14-16,-4 4-51 15,-6 5-33-15,-4-1-19 0,0 1 10 16,1 1 49-16,4-1 29 16,8-6 18-16,6-6 3 15,8-7 6 1,7-11 4-16,9-6 3 16,0-11 2-16,5-16-87 0,6-9-92 0,0-11 92 15</inkml:trace>
  <inkml:trace contextRef="#ctx0" brushRef="#br0" timeOffset="-118068.13">4703 17677 869 0,'7'5'149'0,"-4"1"162"15,6 4-119-15,-4 13-70 0,0-2-38 0,-4 12-53 0,-1 5-13 0,-4-2-12 0,7-1-3 0,2-11-5 16,-4-4-4-16,10-17 0 16,0-4 2-16,2-9 17 15,-5-1 14-15,4-3 19 16,-1 1 4-16,-1 9-6 0,4 4-10 16,-4 15-14-16,-1 12-6 15,-3 19-30-15,-3 0-44 16,1 1-209-16,0-8 165 15</inkml:trace>
  <inkml:trace contextRef="#ctx0" brushRef="#br0" timeOffset="-117635.35">4072 16674 1084 0,'-1'13'211'0,"-4"3"191"0,-6 7-163 0,-8 4-26 0,-9 9-75 0,-4 2-31 0,-10 6-54 0,-7 5-19 0,-7 2-23 15,0 1-5-15,-3-6-16 16,4-5-7-16,11-5-16 16,3-9-10-16,11-5-52 15,11-5-51-15,8-6-230 16,1-5 216-16</inkml:trace>
  <inkml:trace contextRef="#ctx0" brushRef="#br0" timeOffset="-117233.29">2750 17346 830 0,'-4'5'137'0,"0"-5"-41"0,0 0 115 0,-1 3-85 0,-1 0 8 16,1 2-8-16,-3-4-19 0,16-1-16 0,0 0-14 0,9-4-12 0,5-1 1 0,-1 2-19 15,1-3-18-15,-2 1-18 16,-1 3-2-16,-6 4 1 16,-2 7 3-16,-11 7-23 15,-3 11-26-15,-15 20-33 16,-2 7-5-16,-5 7 22 15,1-1 22-15,11-3 25 16,6-7-3-16,18-9-4 16,4-9 0-16,17-12 1 15,4-5 3-15,2-17 4 16,5-6 8-16,-4-17-97 16,1-8-89-16,-3-16 103 0</inkml:trace>
  <inkml:trace contextRef="#ctx0" brushRef="#br0" timeOffset="-116966.46">3067 16980 1116 0,'-12'30'151'0,"2"-6"223"0,7 0-319 16,3-10-7-16,0-2-5 0,3-2-11 0,7-9 13 0,4 1-28 0,8-2 7 0,5 0 12 16,5 0 3-16,1 3-12 15,-5 2-7-15,-4 0-5 16,-9 6 0-16,-7 8 4 16,-8 4-6-16,-9 12-60 15,-4-2-62-15,-6 2 55 16</inkml:trace>
  <inkml:trace contextRef="#ctx0" brushRef="#br0" timeOffset="-116802.83">3132 16890 1270 0,'0'13'192'0,"2"-7"277"0,9 1-387 0,6-7-23 0,13-8-38 0,8-11-14 16,17-24-5-16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39:58.0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21397 7479 941 0,'-20'-7'97'0,"-2"-1"154"0,5 2-85 0,4 0 19 0,3 1-7 0,9 5-35 0,2 2-10 0,12 7-17 16,6 4-13-16,19-2-39 0,22-3-22 0,34-2-28 0,18-4-5 0,49-2 0 0,24-2 1 15,23-4 5-15,18 3 2 16,12-1 1-16,-22 4-2 16,-15 0-5-1,-22-1-1-15,-54-7-49 16,-21 0-48-16,-61-6-183 15,-31 0-160-15,-61 9 230 16</inkml:trace>
  <inkml:trace contextRef="#ctx0" brushRef="#br0" timeOffset="283.72">21328 7945 1152 0,'-2'0'3'16,"2"4"72"-16,4-3 102 0,7 2 12 0,23-3 32 0,22 0-6 0,43-8-60 0,13-3-37 0,43-1-69 0,20-1-25 15,20 10-18-15,17-3-3 0,10 12-1 0,-4 5 1 0,-18 0-1 0,-7 8 0 16,-34-2-8-16,-19-2-21 0,-34 0-76 0,-25-7-59 0,-39 3 81 16</inkml:trace>
  <inkml:trace contextRef="#ctx0" brushRef="#br0" timeOffset="517.03">21535 8625 1766 0,'50'27'139'0,"12"-2"54"0,34-6-57 0,13-2 4 0,33-12-46 0,12-3-9 0,15-4-37 15,11-6-18-15,8 0-18 0,-8-6-4 0,-12-5-42 0,-10 2-33 16,-32-2-84-16,-7 2-60 0,-21 9-283 16,-16 8 292-1</inkml:trace>
  <inkml:trace contextRef="#ctx0" brushRef="#br0" timeOffset="776.88">21617 9418 1530 0,'25'27'186'0,"16"0"149"0,36-3-161 0,18-4-4 0,44-4-65 0,15-5-21 0,15-5-33 15,3-6-15-15,3-9-19 0,-1-4-7 0,-24-3-15 16,-15 2-29-16,-45-3-99 0,-22 3-72 16,-30 7-288-1,-18 7 277-15</inkml:trace>
  <inkml:trace contextRef="#ctx0" brushRef="#br0" timeOffset="1002.48">21397 10459 1709 0,'18'54'195'0,"40"-10"234"0,29-6-305 16,41-13-69-16,17-6-13 0,30-17-16 0,8-2-4 0,13-13-12 0,2 2-4 15,-15-6-6 1,-12-5-22-16,-31-1-37 15,-21 0-23-15,-52 10-98 16,-16 5-59-16,-43 8 133 0</inkml:trace>
  <inkml:trace contextRef="#ctx0" brushRef="#br0" timeOffset="1240.65">21729 11729 2497 0,'53'44'82'0,"29"-9"-16"0,16-9-33 0,43-16-18 0,12-9-8 0,11-13-5 16,8-10-17-16,4-16-31 31,-2-3-17-31,-12-8-58 0,-10 0-26 16,-35 8-82-16,-16 5-55 15,-40 15 154-15</inkml:trace>
  <inkml:trace contextRef="#ctx0" brushRef="#br0" timeOffset="1432.47">21273 12940 2235 0,'82'42'130'0,"46"-10"60"0,31-11-94 0,67-23-53 0,7-14-22 0,18-12-23 0,19-13-1 0,-10-19-87 16,7-6-64-16,10-32 83 16</inkml:trace>
  <inkml:trace contextRef="#ctx0" brushRef="#br0" timeOffset="6192.26">19919 9215 443 0,'-9'11'126'0,"1"2"95"0,-5-2-89 0,2-3-40 0,7-7-60 0,-3-6-16 0,6-9 22 0,-4 0 19 0,0-5 33 0,4 5 22 15,-3 4-12 1,-2 3-14-16,0-1-4 0,-4 0-4 15,4 0 13 1,-2-5 10-16,8-1 2 16,-3 0-2-16,1-2 0 15,2 7-8-15,-3 1-12 16,3 8-11-16,5-2-26 16,-3 9-3-16,-1 11-5 0,-1 5-2 15,-1 18-4-15,1 7-7 16,-2 11-15-16,2 7-4 15,-2 2-4-15,2 0-1 16,2-1-27 0,1 0-33-16,5-7-88 0,-2-8-37 15,5-16-99-15,-6-9-51 16,5-18 198-16</inkml:trace>
  <inkml:trace contextRef="#ctx0" brushRef="#br0" timeOffset="6613.28">19684 9374 1486 0,'19'-3'129'0,"3"-5"88"0,-1 0 6 0,-4-11-63 0,-4-1-31 0,1-5-68 0,-1-5-18 16,1-2-23-16,6-4-9 0,5-11-10 15,4-1 0-15,9-1-1 16,1 8-1-16,9 8 1 16,2 8 4-16,-4 20 1 15,-5 5 4-15,-14 19 0 0,-8 10 1 0,-18 24-1 16,-2 6-3 0,-15 15-2-16,-5 3-2 15,-2-3-2-15,4-8 0 0,8-7-12 16,1-10-2-16,12-15-1 31,6-7 2-31,4-17 13 16,2-10 3-16,4-23 3 15,2-5 1-15,2-7-2 0,7 1-2 16,-6 13-2-16,4 7-1 16,-3 19-1-1,-5 10-1-15,3 19-1 0,-3 5-2 16,-2 4-48-16,-1-1-45 15,8-15-110-15,2-14-90 0,12-23 160 16</inkml:trace>
  <inkml:trace contextRef="#ctx0" brushRef="#br0" timeOffset="7163.37">20607 9306 1403 0,'-5'18'105'16,"-1"5"78"-16,-2 7-28 0,7-1-25 0,-1-6-25 0,11-5-39 0,4-10-19 0,11-8-8 0,3-7 7 0,7-7-1 15,1 0 8-15,1-10 5 16,-7 2-2-16,-9-3-3 16,-6-2-4-16,-14-1-14 15,-9-1-5-15,-13-1-2 16,-5 5-2-16,-3 8-4 15,-3 7-4-15,8 21-16 16,-1 12-4-16,8 16-7 16,2 11 0-16,6 9 1 15,6 4 3-15,7-2 3 16,3-5 2-16,10-15 0 0,3-13 0 16,11-15 2-16,4-12 2 0,7-12 2 15,8-11 4-15,3-11 2 16,0-3-1-1,-4 3-3-15,-10-1-2 16,-15 15-4-16,-5 12-4 16,-9 8-5-16,-6 12-2 0,-7 10-11 15,-6 6 0-15,2-4 4 16,3 0 2 0,5-14 14-16,4-9 2 0,2-13 5 15,3-5 2-15,12-14 0 16,-1 0 1-16,9 5-4 15,-2 8 0-15,1 9-3 16,4 11-2-16,-4 16-2 16,0 6-2-16,-2 5-67 15,0 5-37-15,1-5 251 0,8-4-165 16</inkml:trace>
  <inkml:trace contextRef="#ctx0" brushRef="#br0" timeOffset="8462.59">19853 12393 822 0,'-3'11'108'0,"3"0"109"0,3-2-13 0,8-1-24 0,3-2-31 0,4-2-51 0,2-1-17 0,4-3-11 16,1 0-2-16,0-8-12 16,2-2 8-16,-6-4 2 15,-1 0-2-15,-7-7 4 16,-9 3-6-16,-8-3-4 15,-7 4-2-15,-15 3-12 16,-4-1-9-16,-7 7-18 16,-3 7-7-16,-6 13-9 15,5 12-6-15,4 19-8 0,2 15-3 0,17 15 1 16,6 5 2-16,15 4 5 16,16-9 1-16,16-15 3 15,10-9 0-15,7-24 0 16,7-12 0-16,6-21-6 15,1-9-23-15,0-21-57 16,-3-11-33 0,-19-17-96-16,-6-7-35 15,-16-7-128-15,-9-1-56 16,-5-2 49-16,-7 6 90 0,-5 3 335 16,-1 6 164-16,-3 14 167 15,2 8 14-15,3 24-55 16,3 18-57-16,-5 2-78 15,5 16-28-15,1 22-65 16,-1 4-4-16,5 13-31 16,-2 12-16-16,8 9-29 15,-4 10-10-15,4 1-8 16,-2 0-23-16,-3-8-80 16,4-9-76-16,3-14-317 15,2-13 290-15</inkml:trace>
  <inkml:trace contextRef="#ctx0" brushRef="#br0" timeOffset="8729.19">20583 12353 1066 0,'-11'7'183'0,"-3"5"275"0,-2 1-273 0,-2 1-54 0,2 5-21 0,5 1-58 0,4 4-20 0,11 3-19 0,5 1-6 16,10 10-3-16,8 0 0 0,0-2-1 16,3 1 2-1,-13-9 0-15,-1-3 2 0,-13-4 2 16,-6-2-2-16,-13-5-32 16,-9 3-38-16,-13-4-103 15,-2-5-64-15,10 3-271 16,0-11 285-16</inkml:trace>
  <inkml:trace contextRef="#ctx0" brushRef="#br0" timeOffset="9031.87">20790 12552 1349 0,'21'11'91'0,"-6"2"85"0,1-7-45 0,5 0 10 0,-4-6-9 0,8-8-46 0,1-6-16 16,0-6-22-16,4-6-2 16,-8 1 12-16,-6 0 14 15,-14 6 17 1,-5 5-3-16,-21 6-7 0,-6 10-17 0,-17 23-33 16,-4 17-10-16,5 18-19 15,7 7-6-15,18 0-5 16,20-4-1-16,18-18-2 15,16-6 0-15,23-12-21 16,0-8-30-16,4-16-80 16,0-3-61-16,-6-13 106 15</inkml:trace>
  <inkml:trace contextRef="#ctx0" brushRef="#br0" timeOffset="9655.93">21368 13579 1279 0,'3'-26'67'0,"8"1"37"0,9 0-27 0,18 6-2 0,16 10 0 0,25-3-18 0,12 0-14 0,34-4-25 15,9 0-10-15,41-1-8 16,8 1-1-16,6 2 1 15,5 1 1-15,-19 6 1 16,-15 3 0-16,-28 4 1 16,-23 0 1-16,-44 2-76 15,-15 3-139-15,-37 4 128 16</inkml:trace>
  <inkml:trace contextRef="#ctx0" brushRef="#br0" timeOffset="9914.04">21705 14343 1378 0,'76'19'169'0,"23"-4"219"0,21-6-269 0,32-9-73 15,-1-2-13-15,-7-9-30 0,-7-1-2 0,-16-6-46 16,1 3-27-16,-24 5-59 16,-12 6-40-1,-37 4-91-15,-19 3-152 0,-30 14 242 16</inkml:trace>
  <inkml:trace contextRef="#ctx0" brushRef="#br0" timeOffset="10121.92">21470 15310 1904 0,'49'40'108'0,"17"-9"86"15,37-21-151-15,15-7 3 0,13-14-23 0,14-10-16 0,3-10-23 0,-6-7-14 16,-14-3-68-1,-17 3-44-15,-21 6-132 0,-8 7-142 16,-27 16 238-16</inkml:trace>
  <inkml:trace contextRef="#ctx0" brushRef="#br0" timeOffset="10328.7">21391 16438 1322 0,'81'52'252'0,"29"-11"339"0,23-5-384 0,46-23-93 0,15-12-49 0,10-20-36 0,1-11-44 0,13-15-42 16,-15-7-39-16,6-10-128 15,10-9-363-15,-13-31 369 16</inkml:trace>
  <inkml:trace contextRef="#ctx0" brushRef="#br0" timeOffset="13127.26">19361 14656 1227 0,'-5'3'153'0,"2"2"123"0,0 1-28 0,1 3-59 0,-1-5-26 0,3 7-44 0,0 1-22 16,0 10-45-16,3 15-19 16,-3 21-25-16,-5 13-7 15,1 17-14-15,-7 8-30 0,3 7-116 16,1-5-81-1,7-12-241-15,0-12 251 16</inkml:trace>
  <inkml:trace contextRef="#ctx0" brushRef="#br0" timeOffset="13920.18">19194 15041 1655 0,'0'-7'147'0,"0"6"92"0,1 2-59 0,1 7-73 0,-1-2-23 0,10-1-17 0,4-10 2 15,10-10 0-15,11-9-5 0,11-15-14 0,10-4-9 0,9-15-14 32,-2-2-4-32,-11-10-7 15,-7 4-3-15,-18 11-1 16,-9 11-1-16,-6 23-2 0,1 10-3 15,-6 25-2 1,0 15-1-16,-3 28 0 0,-1 9-3 16,-4 13-10-16,-4 6-17 15,-11-5-26-15,-2-3-10 16,-2-10 6-16,2-7 15 16,3-23 26-16,3-8 14 0,6-18 0 15,3-10-3-15,9-12 5 16,4-3 2-16,4 0 8 15,3-3 6-15,4 7-3 16,0-1-1-16,3 11-4 16,0 2-5-16,5 9-2 15,0 0-1-15,7-5 0 16,0 0 0-16,11-12 4 16,-1-6 4-16,8-9 15 15,-1-4 5-15,-7-7 10 16,-6 4 2-16,-17 1 1 15,-11 2 3-15,-21 3 5 16,-13 4 0-16,-7 9-16 16,-2 6-11-16,-3 14-20 15,6 8-8-15,10 19-10 16,2 3-3-16,17 4-3 16,4-2 1-16,18-10 4 0,4-3 4 15,7-11 6-15,3-5 3 16,0-8 2-1,-10 1 1-15,-6-7-3 0,-6 1-11 16,-8-1-7-16,3 0-8 0,-6 0-14 16,-1-1 7-16,6-4 2 31,-9 0 9-31,7-6 15 0,2-3 4 16,-2-13 7-16,11-7 3 15,1-7 11-15,4 0 4 16,10 7 10-16,-4 9-1 15,7 14-7-15,-4 8-6 0,-9 12-10 16,-2 9-13-16,-3 7-19 16,-7 2-22-16,-4 4-98 15,3-4-70-15,3-2 114 16</inkml:trace>
  <inkml:trace contextRef="#ctx0" brushRef="#br0" timeOffset="14575.17">20866 14657 821 0,'-13'11'119'0,"2"-4"103"0,6-1-8 0,2-4-16 0,3-1-15 0,7-2-17 0,2 1-10 0,4-7-31 16,2 1-9-16,9-5-35 16,1 0-12-16,5 0-28 15,0 4-13-15,3 7-12 0,-6 0-3 16,-5 8-9-16,-6 3-2 16,-11 8-20-16,-5 0-7 15,-10 8-18-15,-10 8-10 16,-9 6-1-16,-7 6 4 15,-5 4 21-15,5 1 9 16,9-4 20-16,13-7 3 0,25-3 18 16,9-9 1-1,26-12 2 1,3-6-4-16,5-12-26 16,-2-6-32-16,0-12 112 15,1 4-71-15</inkml:trace>
  <inkml:trace contextRef="#ctx0" brushRef="#br0" timeOffset="15509.55">19250 16941 650 0,'13'0'131'0,"4"0"134"0,9 0-32 0,8 0-40 0,6-2-17 0,10-7-22 0,4-4-4 16,0-7-14-16,-2-1-9 15,-15-4-18-15,-16-3-15 0,-8 5-26 16,-12-2-9-16,-7 3-19 16,-7 5-4-16,-20 1-12 15,-3 7-6-15,-13 15-18 16,2 13-16-1,1 27-21-15,5 12-20 0,16 21-20 16,4 7 9-16,18 1 16 16,6-6 19-16,18-17 28 15,7-10 2-15,18-29 3 0,6-14 10 0,1-23 22 32,4-15 14-32,-2-30 10 15,-7-8-2-15,5-18-6 16,-4-4-4-16,-3-8 6 15,-7-6 6-15,-13 2 10 16,-12 4 4-16,-13 20-8 16,-1 16-4-16,-3 37 0 15,-6 14-4-15,-2 32-15 16,-3 17-8-16,-1 36-28 16,1 16-8-16,5 19-15 15,2 4-12-15,7-3-37 0,2 1-30 16,11-12-61-16,2-10-45 15,8-29-128-15,2-21-166 0,9-40 286 16</inkml:trace>
  <inkml:trace contextRef="#ctx0" brushRef="#br0" timeOffset="15759.87">20257 16829 1575 0,'-32'30'147'0,"-1"3"118"16,5 2-80-16,4-7-69 0,7-1-37 0,7 0-59 0,10-1-13 0,10 3-7 15,6-1-3 1,10 1-1-16,1-4 2 0,2 2 2 16,-10-2 1-16,-8-1 5 15,-11-4 3-15,-13 1-3 0,-12 1-7 16,-15-7-40-1,-7 0-34-15,3-12-93 0,3-6-77 16,19-23 133-16</inkml:trace>
  <inkml:trace contextRef="#ctx0" brushRef="#br0" timeOffset="16025.67">20380 16990 1332 0,'16'19'158'0,"1"-4"131"0,-3 0-88 0,2-11-84 0,-2-2-13 16,4-8-17-16,1-4-2 0,-7-9-8 16,-7 3-11-16,-8 2-10 15,-10 2-2-15,-11 8-8 16,-2 1-6 0,-6 14-16-16,-1 10-9 0,3 20-20 15,6 12-9-15,13 12-22 16,11 3-13-16,18-16-15 15,7-11-7-15,14-28-26 16,7-13-26-16,11-26-79 16,1-7-57-16,4-12 134 15</inkml:trace>
  <inkml:trace contextRef="#ctx0" brushRef="#br0" timeOffset="16275.6">20837 16854 1408 0,'-3'-3'129'0,"3"-2"98"0,7-1-63 0,16 3-44 16,9-2-10-16,14 8-17 0,-5 2-7 15,-4 9 0-15,-11 3-8 16,-17 9-20-16,-9 4-11 16,-17 9-33-16,-13 4-12 15,-8 12-5-15,-1 6-2 16,1 4-1-16,12-2 0 15,26-11-9 1,16-6-2-16,24-27-10 0,7-10-9 0,14-23-74 16,3-19-41-16,14-25 78 15</inkml:trace>
  <inkml:trace contextRef="#ctx0" brushRef="#br0" timeOffset="38100.19">22521 6706 1092 0,'-11'6'162'0,"-7"-1"123"0,-1 3-24 0,0-2-84 0,1 2-34 0,6-8-25 0,6 0-8 16,6 0-15-16,0 0-7 0,3 6-30 16,7 9-13-16,-1 16-10 15,-1 10-8-15,5 14-10 16,-2 5-4-16,1 5-11 15,1-4-1 1,0-7-1-16,-1-5 0 0,-4-8 3 16,-5-5-1-16,-14-7 1 15,-4-1 2-15,-20-8 1 16,-3 3 2-16,-11-12 2 16,-1-2-2-16,-9-9-10 15,-2-3-5-15,7-13-32 16,5-8-34-16,24-10-129 0,12 2-113 15,15 9 167-15</inkml:trace>
  <inkml:trace contextRef="#ctx0" brushRef="#br0" timeOffset="38949.33">23398 6435 690 0,'20'-15'113'0,"-4"8"120"0,-3 0-12 0,-2 7 19 15,-6 2-10-15,-5 9-8 0,-2 0-19 16,-4 8-52-16,-4 8-29 0,1 15-56 0,4 6-18 0,3 16-21 0,-1 14-7 0,6 10-13 0,2 3-4 0,0 5-6 0,3-4-26 0,0-13-63 0,0-7-70 0,1-21-96 0,-4-10-82 0,-2-16 180 0</inkml:trace>
  <inkml:trace contextRef="#ctx0" brushRef="#br0" timeOffset="39388.15">23179 6872 1286 0,'1'9'101'16,"4"-3"160"-16,3-1-131 0,15-11 24 15,6-8 15-15,21-10-32 16,7-6-21-16,11-5-45 16,9-1-20-16,-4 1-25 15,-4 1-10-15,-15 4 3 0,-5 0 7 16,-16 3 10-16,-11 0 3 15,-1 10-2-15,-9-1-6 16,-6 17-6-16,4 7-2 16,-10 21-4-16,1 14-3 15,-7 20-4-15,-5 4-5 16,-1 15-4-16,-4 2-1 16,5-3-2-1,0 0 0-15,1-16-1 16,5-6 1-16,4-18 0 15,-4-15 2-15,5-22 3 16,0 6 1-16,0-27 2 0,10-3 0 16,9-18-1-16,-2-6-1 15,13 5-2 1,1 2-1-16,4 17-2 0,3 17 1 16,0 18-1-16,-3 12 0 15,-9 14 0-15,-2 1-1 16,-8 1-13-16,-2-3-9 0,-1-8-78 15,6-5-41-15,-1-12-109 16,6-4-59-16,0-11-242 16,3-2 307-16</inkml:trace>
  <inkml:trace contextRef="#ctx0" brushRef="#br0" timeOffset="39915.35">24327 7054 907 0,'-3'-15'205'0,"1"4"244"0,-1 12-249 0,8 15-24 0,-5 0-37 0,0-2-18 0,13-3-31 0,-6-11-13 0,19-3-31 16,0-7-8-16,8-5-7 15,-1-4 1-15,0 1 9 0,-3-4 6 16,-10 6 19 0,-13-4 7-16,-14 4-5 0,-13 2-11 15,-18 8-29-15,-3 6-17 16,-10 23-12-16,-4 10-4 15,0 16-2-15,9 2 0 16,18-10-2-16,15 0-2 0,26-10 3 16,15-5 0-16,15-6 6 15,6-3 2-15,-2-2 2 16,-4-3 1-16,-4-2-1 16,-3-2 1-16,-9 0 0 15,-6-2-1 1,-12-3 1-16,-1 5-1 15,-13-7-2-15,-6-1-1 0,-11 2 0 16,6-2 0 0,2-2 2-16,5-4 1 0,9-10-2 15,3-3 0-15,21-17 0 16,10-3 0-16,11-1 2 16,5 2 1-16,4 15 0 15,-2 9 0-15,-5 14-4 16,-9 12-3-16,-13 15 0 15,-11 9-1-15,-14 8-17 16,0 4-19-16,-9-4-132 0,4-1-22 0,5-4 89 31</inkml:trace>
  <inkml:trace contextRef="#ctx0" brushRef="#br0" timeOffset="69705.99">21096 7291 469 0,'-3'0'81'0,"-5"0"72"0,-5 0-19 0,2 0-43 0,0 0-10 0,4 0 2 0,-1 0 6 0,4-6 27 0,0 3 9 0,4 1 2 16,-2 0-5-16,-14-4-22 16,5 5-11-16,-9 1-28 15,-10 0-10-15,-2 0-11 16,-6 0 0-16,-9 0 10 16,5-4 1-16,-12 1-6 0,-3 3-6 15,-6 0-18 1,-6 0-8-16,-2 0-7 15,-7 2-3-15,-8-2-2 0,-4 1-1 0,-10 9-1 16,7-4-1-16,10 13 0 31,8-3-1-31,19 3 0 16,-4 3-1-16,8 3-1 0,3 5 0 16,1 5 0-16,1 3 1 15,-3 3 2-15,-1 3 0 16,2 6-1-16,-3 5-2 15,13 16-3-15,1 3 0 16,5 8 0-16,-2-1-1 0,2-5 1 16,3 1 0-1,0 8-4-15,-3 3-11 16,1 9-16-16,-4 0-9 0,-2-8 0 16,2-6 9-16,4-18 20 15,7-4 9-15,4-10 10 0,9-7 1 16,9-3 1-16,1-3 1 15,19-3-3-15,9-7 0 0,13-1 0 16,1-5-1 0,15-3 1-16,0 0 1 0,3-7 0 31,4-1-1-31,-4-3-20 16,-3-1-48-16,-4-1-244 15,-5 2 199-15</inkml:trace>
  <inkml:trace contextRef="#ctx0" brushRef="#br0" timeOffset="70008.13">19484 8939 1218 0,'-6'19'56'0,"-4"-2"34"0,2 1-59 0,3-1 27 0,2-3 6 0,5-3 11 0,7 0-16 0,10 0-27 16,10 7-4-16,-2 2-11 15,2 10 3 1,-13 3 13-16,-6 5 6 16,-13 5 29-16,-8-1 2 0,-24 1-9 15,-13 1-7-15,-18-11-23 16,-6-5-11-16,-1-7-35 15,-4-10-33-15,4-6-119 16,9-5-135-16,-4-3 169 16</inkml:trace>
  <inkml:trace contextRef="#ctx0" brushRef="#br0" timeOffset="70588.89">17430 7824 1142 0,'-2'-16'77'16,"-2"1"64"-16,-1 2-18 0,2 3 24 0,3 6-12 0,-2-3-12 0,4 14-8 0,-1 18-22 0,2 11-11 16,2 29-39-16,-5-5-12 15,-8 19-21-15,2 1-10 16,-4 0-2-16,4 6-8 16,6-20-41-16,5-6-30 0,6-22-89 15,5-13-64 1,-1-22 130-16</inkml:trace>
  <inkml:trace contextRef="#ctx0" brushRef="#br0" timeOffset="70918.72">17801 7752 1488 0,'0'6'72'0,"-5"10"30"0,-5 4 3 0,1 10 7 0,-4 3-17 0,2 8-31 0,2 2-17 0,-9 6-24 16,4 4-13-16,13-2-17 15,-1 1-3-15,15-14-1 0,9-5 4 16,5-16 4-16,3-7 7 16,7-12 29-16,-2-9 13 15,-2-5 31 1,-3-6 10-16,-14 3 2 0,-11-3-4 15,-19 6-24-15,-12-1-17 0,-10 9-31 32,-5 3-20-32,2 13-55 0,-1 5-38 15,13-1-133 1,7-1-106-16,28-11 186 0</inkml:trace>
  <inkml:trace contextRef="#ctx0" brushRef="#br0" timeOffset="71330.46">18154 7239 969 0,'5'-17'132'0,"1"13"152"0,-1 14-112 0,-1 26-25 0,-2 5-24 0,0 27-50 0,1 6-20 0,-3 14-33 0,1 7-11 15,7-3-7-15,3-9-1 16,10-17-1-16,-4-9-1 16,-1-16 2-1,1-6 3-15,-12-16 1 16,-3-16 1-16,-1-2 3 16,-1-18 1-16,8-22 1 15,5-1 2-15,12 1 9 0,0 3 7 16,4 23-3-16,2 4-1 15,-4 20-13-15,-5 11-8 16,-3 6 4-16,-6 2 0 16,-12 2 3-16,-6-4 1 15,-12-3-5-15,-8-1-10 16,-7-4-41-16,-4-1-41 16,-3-11-126-16,4-2-132 0,19-15 188 15</inkml:trace>
  <inkml:trace contextRef="#ctx0" brushRef="#br0" timeOffset="71685.47">18651 7625 1137 0,'0'19'86'0,"0"8"50"0,-2 3-21 0,1 0 11 16,2-6-30-16,7-1-19 0,3-18-11 0,3 1-3 0,2-9-7 16,2-5-7-16,1-4-26 15,-4-7-8-15,-2 0 13 16,-2-3 7-16,-6 4 12 16,1 6 2-16,-1 10 1 15,3 4-5-15,0 28-13 0,-1 6-2 0,6 15-20 16,1 1-3-16,8 0-5 31,4-2-1-31,-1-9 1 0,-3-3-2 0,-5-8 3 16,-6-2-10-16,-11-10-37 31,-12-3-29-31,-18-4-111 0,-5-3-78 16,-12-6 142-16</inkml:trace>
  <inkml:trace contextRef="#ctx0" brushRef="#br0" timeOffset="71921.25">18878 7015 1339 0,'14'-27'178'0,"-3"10"83"0,2 18-52 16,-11 18-20-16,5 26-71 0,3 10-27 0,-1 17-38 0,7 2-12 15,5-4-30-15,-4-4-5 16,3-9-56 0,6-10-47-16,-3-4-106 0,3-9-149 15,2-8 202 1</inkml:trace>
  <inkml:trace contextRef="#ctx0" brushRef="#br0" timeOffset="72390.59">19006 7345 1243 0,'-11'0'68'0,"5"0"56"0,6 0-14 0,6 0 64 0,5-5-7 16,14-6-28-16,-1-6-13 0,3-6-45 0,1-2-21 0,-3-2-18 15,-1 2-4-15,-10 2-7 16,-1 2 0-16,-13 7 4 15,-2 8-3-15,-12 7-10 16,-3 10-8-16,-2 16-20 16,-2 11-7-16,15 8-2 0,6 2 2 15,14-8 2 1,13-10 2-16,11-14 5 16,0-12 3-16,6-7 5 15,1-9 3-15,-5-11 4 16,-2-2 1-16,-16-5 4 15,-5-6 1-15,-15-2 3 16,-4 0-1-16,-6 10-6 16,0 1-2-16,2 16-6 15,5 8-5-15,8 16-2 0,9 7-4 16,9 16-1-16,9 2 3 16,2 2 3-16,-3-1 1 0,-8-1 0 15,-11 3 2-15,-18-3-3 16,-9 0-15-16,-25-5-74 15,-8-8-58-15,-6-11-143 16,-6-3 146 0</inkml:trace>
  <inkml:trace contextRef="#ctx0" brushRef="#br0" timeOffset="73220.08">17671 8736 1063 0,'-8'0'132'0,"-6"0"99"0,-5 3-10 0,-12-2-57 0,4 1-30 15,-11-2-60-15,-1-3-19 0,1 3-36 16,-3 0-17-16,14 15-9 16,3 9-10-16,12 16-18 15,5 5-4-15,7 1-2 16,8-5 2-16,14-19 13 16,8-9 5-16,18-18 12 15,0-9 7-15,3-16 13 16,-7-8 13-16,-3-3 21 0,-9-6 9 15,-7 6 15-15,-1 6-6 16,-17 11-23 0,4 9-13-16,-9 18-25 15,-5 9-5-15,-2 18-4 0,-3 2 2 0,0 6 2 32,8-2 1-32,8-8-1 15,5-7 1-15,7-16 0 16,-5-10 2-16,0-17 2 0,4-5 4 15,2-6 3-15,-4 0 5 16,1 1 5-16,-4 4-1 0,-6 9-5 16,0 6-9-16,-1 15-10 15,-2 10-3-15,0 15 0 16,3-2 3-16,3 2 5 16,3-1-1-16,8-9 1 15,0-6 1 1,11-11 3-16,2-5 1 0,0-12 19 15,-2-1 14-15,-8-2 26 16,-11-1 10-16,-14 3 2 16,-4 0-12-16,-19 2-25 15,1-1-12-15,-3 3-24 16,1 0-11 0,6 1-41-16,3-1-44 0,15-2-159 15,10 5-348-15,20-8 358 16</inkml:trace>
  <inkml:trace contextRef="#ctx0" brushRef="#br0" timeOffset="73868">18490 8608 991 0,'-5'3'138'0,"2"-6"242"0,0-5-208 0,-7-6-3 16,4-4-16-16,-6-4-76 0,4 0-24 15,-8 8-36-15,0 5-12 16,-3 20-25-16,-6 8-19 16,12 22-25-16,4-2-11 0,7 0 5 15,9-5 17 1,8-14 26-16,3-7 16 16,5-15 11-16,1-7 6 15,0-9 15-15,-2-5 8 0,-5-4 21 16,-1 2 7-1,-7-1 1 1,-1 1-2-16,-5 11-22 0,-3 9-10 16,-3-1-17-16,-1 20-8 0,0 2 0 15,-4 4-1-15,12-1 0 16,-3-6 2-16,7-4 0 16,3 1 1-16,2-12 1 15,1-4 2-15,0-7 2 16,2-4 3-16,-2 4 5 15,-3-1 0-15,-3 3 3 16,0 8-8-16,-3 5-6 0,1 5-3 16,-3 11-6-16,3-2 3 15,4 2 1-15,1 1 2 16,2-6 0 0,-1-8 1-16,4-8 3 15,3-7 1-15,-2-9 9 16,1-3 10-16,2-8 19 15,-6 5 2-15,-3 8 3 16,-1 7-5-16,-10 16-19 0,-2 4-4 16,-6 15-2-1,4 7-2-15,4 15-1 16,1 3 0-16,15 7-12 0,1 0-1 16,-2 0 0-16,-3 1 2 15,-21-4 3-15,-15 6-4 0,-28-5-29 16,-21 6-31-16,-16-4-68 15,-16-2-45-15,-43 8 91 16</inkml:trace>
  <inkml:trace contextRef="#ctx0" brushRef="#br0" timeOffset="75940.08">22175 6509 759 0,'27'12'172'0,"-10"1"142"0,-4 0 8 0,-13 2-70 0,-6 1-46 0,-13-8-66 16,-3 2-34-16,-11-14-62 15,1-2-16-15,-4-8-17 16,-5-10-7-16,-2-10-2 16,-3-9-2-16,-4-11-3 0,1-9-1 15,2-14 13 1,2-10 8-16,-3-14 17 16,-4-7 8-16,-2-19 6 15,0-2 1-15,7-11 3 16,1-1-5-16,11-1-6 15,-1 7-4-15,5-6-11 0,9 1-2 16,4-5-6 0,10 0-4-16,11-5-7 0,10-6-2 15,12-8-4 1,5-3 2-16,8-2 4 16,3 0 1-16,-5 5 6 0,-2 8 6 15,-19 9 11-15,-13 2 9 0,-13 13-2 16,-5 1-6-16,-11 16-16 15,2 16-11-15,5 21-7 16,2 12-3-16,9 23-23 16,2 10-21-16,1 19-55 0,1 3-41 15,5 11-116 1,2-8-79-16,11 3 186 16</inkml:trace>
  <inkml:trace contextRef="#ctx0" brushRef="#br0" timeOffset="76216.32">21532 2055 1491 0,'-32'27'98'0,"-1"6"61"16,-10 11-61-16,-1-1 6 0,6-4-29 0,4-6-19 16,16-9-41-16,9-14 2 15,13-17 11-15,6-7 1 16,14-24 10-16,7-3-6 15,7-19-4-15,5-1 1 16,1-2-3-16,3 8-3 16,-1 21-14-16,-5 17-7 0,-10 30-3 15,-5 17-2-15,-1 33-1 16,0 14 1-16,2 11-2 16,6 7-25-1,13-10-100-15,9-1-83 16,13-4 104-16</inkml:trace>
  <inkml:trace contextRef="#ctx0" brushRef="#br0" timeOffset="76667.6">22175 3683 1550 0,'0'-24'140'0,"-1"0"62"0,-6 1 2 16,-5 4-45-16,-1-5-56 0,-4 4-54 0,-5 2-12 0,-4 12-20 0,-2 8-12 0,-4 26-23 31,-4 15-29-31,-3 23-57 15,2 11-20-15,12-4 4 16,5-9 24-16,20-26 50 16,8-17 33-16,9-23 41 15,5-12 8-15,3-16 42 16,2-11 16-16,0-14 15 0,0-2 12 16,-2-3-7-16,-3 3-16 15,-6 18-30-15,-5 6-14 16,-6 28-25-16,-1 16-10 15,-5 21-12-15,1 9-7 0,0 14-28 16,3-3-23-16,11-2-85 16,8-6-43-16,13-7-145 15,3-10-189-15,9-13 306 16</inkml:trace>
  <inkml:trace contextRef="#ctx0" brushRef="#br0" timeOffset="76899.92">22590 3519 1454 0,'0'0'184'0,"-11"8"142"0,-2 1-84 0,-10 13-57 16,-6 3-66-16,3 4-69 0,0 1-16 0,18-2-34 0,1-6-10 16,16-3-5-16,5-1-2 15,5 4 8-15,3 1 6 16,-3 4 4-16,-5 3 2 15,-10 6 2-15,-9 2-5 0,-14 2-43 16,-5-4-29 0,-7-9-100-16,-9-4-54 0,6-18 123 15</inkml:trace>
  <inkml:trace contextRef="#ctx0" brushRef="#br0" timeOffset="77149.46">22847 3561 1417 0,'21'-11'174'0,"-10"7"183"0,-11 2-66 0,-22 7-47 0,-5 7-61 0,-13 4-115 0,1 3-23 0,11 2-30 16,7 2-15-16,20-2-17 15,7 1-4-15,19-3 3 16,10 3 4-16,3 3 8 15,-2 3-1-15,-12 9-34 0,-12-1-38 16,-24 3-56-16,-15 2-30 16,-16-4-85-16,-3-7-138 15,1-10 232-15</inkml:trace>
  <inkml:trace contextRef="#ctx0" brushRef="#br0" timeOffset="78065.89">22890 3853 1186 0,'17'5'168'0,"8"1"75"0,-10-7-50 0,8-7 13 0,-4-8-88 0,5-9-21 0,12-8-24 16,-11-1-5-16,4-2 5 15,-10-2-3-15,-7 10 16 16,-4 0 2-16,-8 10-4 0,-4 6-1 15,-11 8-21-15,-4 6-14 16,-7 14-31-16,-4 6-12 16,1 13-15-16,-2-1-4 15,12 9 0 1,6-8-1-16,13-1-1 0,13-1 2 16,14-12 2-16,-1-1 2 15,11-10 6 1,-6-5 2-16,4-7 0 15,4-11 2-15,1-2 1 16,2-6 0-16,4 1 2 16,-8 4-2-16,-8 6 0 0,-8 7-2 15,-14 11-27 1,-6 6-18-16,-12 8-28 0,-3 0-9 16,-2 2 16-16,-6-3 17 15,9-9 30-15,10-10 11 0,-1-1 16 16,11-15 2-16,15-10 6 15,7-1 3-15,0 2 0 16,8 4-2-16,-3 8-6 0,-4 9-5 16,4 13-5-1,-6 5-6-15,-7 9-17 16,-7 2-19-16,-4-3-31 0,2-1 3 16,-8-13 13-1,1-4 19-15,0-8 31 16,-2-5 4-16,11-5 4 15,3 0 0-15,-1-1 1 16,5-1-1-16,0 1 0 16,-3-1 1-16,3-5 7 15,-3-9 2-15,11-8 19 0,0-12 4 16,5-5 16-16,-4-7 17 16,-5-8 7-16,-4 2 10 15,-5 4-7-15,-6 13-16 16,-8 29-5-16,-6 20-15 0,-11 33-17 15,-3 17-5-15,-10 28-30 16,-5 7-10-16,5-2-31 16,1-2-22-16,8-18-37 15,1-5 4-15,11-26 32 16,1-10 25-16,10-20 54 16,2-9 14-16,19-24 21 15,5-9 7 1,9-2 4-16,4 1-6 0,0 9-23 15,-3 15-8-15,-5 12-13 16,-9 10 0-16,-13 12-2 16,-6 5-2-16,-16 7-13 15,-7 1-2-15,-22 3-25 16,-2 3-25-16,-10-9-56 16,6-2-85-16,12-12 115 15</inkml:trace>
  <inkml:trace contextRef="#ctx0" brushRef="#br0" timeOffset="78587.7">24289 3197 1439 0,'30'25'167'0,"-5"5"108"16,-14 18-109-16,-4 4-9 0,-20 11-59 0,-3 3-22 0,-9 10-29 0,-3-5-19 0,4 0-23 15,8-8-5-15,16-16-11 16,11-6-2-16,18-24-2 16,7-7 7-1,3-12 13-15,1-10 11 0,-1-11 22 16,-2-2 12-16,-7-3 26 16,-4-4 12-16,-8 4 19 15,-12 1-3-15,-11 11-19 0,-4 2-13 16,-12 14-38-1,1 6-14-15,-4 17-18 0,7 2-8 16,7 2-9 0,10-4-7-16,21-9-8 15,12-7 0-15,16-7 5 0,3-7 8 0,2 4 12 16,-1-1 4 0,-2 8 2-16,-5 3 1 0,-18 10-1 31,-9 2-1-31,-19 8-25 15,-6 6-1-15,-24-3-12 0,-8 6-2 16,-5-9 26-16,4-4 6 16,15-15 33-16,8-3 8 15,26-18 7-15,12-10 1 16,25-23-19-16,23-8-6 0,19-5-12 16,5 0-5-1,-1 1-29-15,-7 3-59 16,0-10 55-16</inkml:trace>
  <inkml:trace contextRef="#ctx0" brushRef="#br0" timeOffset="81281">20058 1084 830 0,'0'-8'159'0,"-8"2"185"0,2 4-172 0,-5 2 7 15,1 0-50-15,-1 3-28 0,7 2-20 0,-6 1-4 0,7 7-11 16,3 6-7-16,0 14-14 16,2 6-7-16,5 20-15 15,1 1-7-15,3 14-10 16,2 3-2-16,0-3-2 16,-4-4 1-16,1-7 0 15,-7-5 0-15,-3-11 1 16,-8-3 1-16,-5-14 2 15,-4-4 2-15,-12-12 2 16,-4-5-1-16,-8-7-12 16,-8-5-27-16,-4-16-108 15,-4-8-66-15,-3-17 99 16</inkml:trace>
  <inkml:trace contextRef="#ctx0" brushRef="#br0" timeOffset="81492.63">19788 713 1672 0,'-3'3'241'0,"-6"4"188"0,1 2-218 0,3-3 5 0,-6 2-131 0,2-4-44 0,-4-4-22 15,-1-2-21-15,1-12-92 16,7-5-64-16,22-16 72 15</inkml:trace>
  <inkml:trace contextRef="#ctx0" brushRef="#br0" timeOffset="82854.25">21424 893 971 0,'8'-5'158'0,"3"2"117"0,-1 3-103 0,-6 5 25 0,0 11-75 0,-3 6-28 0,-1 17-36 16,-3 8-19-16,0 13-23 15,-5 8-4-15,3 3-7 0,-4 2-1 16,-1-1-3-16,4-2-22 16,-2-12-77-16,5-8-50 15,3-16-280-15,9-8 251 16</inkml:trace>
  <inkml:trace contextRef="#ctx0" brushRef="#br0" timeOffset="83257.57">22022 759 1314 0,'-1'-5'116'0,"-10"4"100"0,-4-2-54 0,-7 3 24 0,-3 3-43 0,-2 5-61 0,-1 3-17 0,1 8-37 15,-1 4-13-15,4 20-11 16,2 6-4-16,5 14-4 16,-1 9 0-16,9 6 0 15,4 0-1-15,10 0 0 16,9-4-1-16,14-16 3 15,12-11 0-15,17-18 6 16,6-7 3-16,6-22 17 16,-3-3 16-16,-14-13 20 15,-14-5 13-15,-24 1 6 16,-14-7-6-16,-26-3-16 0,-12-4-12 16,-16 5-27-16,-9 2-13 0,-8 19-15 15,2 15-5-15,4 15-45 16,14 8-38-16,26 1-153 31,11 4-383-31,30-3 387 16</inkml:trace>
  <inkml:trace contextRef="#ctx0" brushRef="#br0" timeOffset="84014.34">19146 2402 1268 0,'-3'-8'85'15,"3"4"45"-15,3 4 14 0,16 1 3 0,10 4-4 0,26 0 9 0,16-2-6 0,52-6-13 0,19-10-16 16,55-17-43-16,38-11-16 16,49-16-26-16,41-7-8 15,52-10-14-15,-5 1-5 16,20 10-2-1,-25 5-1-15,-17 13-42 0,-18 6-44 16,-58 7-120-16,-4 9 106 16</inkml:trace>
  <inkml:trace contextRef="#ctx0" brushRef="#br0" timeOffset="140357.19">9446 6507 57 0,'-11'3'5'16,"6"2"7"-16,-12 5-7 0,2-3 8 0,3-3 40 0,-4 2 15 0,6-6 40 0,9 0 16 0,-1 0 18 0,1-2 12 15,1 1 7-15,0 1-11 0,0 0-38 0,-11-3-21 0,6 4-39 0,-5 1-10 16,-1-1 2 0,7 1 6-16,-4-4 7 0,5-2 1 15,3 4-17-15,0 0-13 0,1-2-16 16,9 2-1-1,4 2 4-15,3-4 6 0,9 2 15 16,-1 0 4-16,8 0 0 16,-8 0-3-1,2 2-12-15,-2-1-3 16,-1 2 1 0,0 2 0-16,5-3-1 15,-2 1-5-15,2-2-7 16,1 1-2-16,3 0 0 0,2-2 1 0,-1-4 4 15,4 4 1-15,2 0 4 16,-3 0-1-16,4 8-3 16,0-3-2-16,4 3-7 15,3-3-1 1,3 3-2-16,-4-4-1 0,1 4 0 16,-4-3 4-1,-3-4 8-15,11 1 1 0,6-2 2 16,9-2-1-16,5-1-6 15,4 2 1 1,-5-1-1-16,3 2 0 0,-9 0-3 16,-10 2-2-16,-5 1 0 15,-10 3 0-15,-2-3-1 16,1-3-1-16,8 0-2 16,5 0 1-16,7 0-1 15,7 0 1-15,5 0 0 16,2-8-1-16,-2 5 1 15,0 2-1-15,-7-6 1 16,-7 6-1-16,5-1 1 16,-2-1 0-16,0 3 0 0,7 0 0 15,3-1 3-15,7-1 0 16,0-1 0-16,-1 0 0 0,-8 3-3 16,-7 0 0-1,4 0 0-15,1 0 0 0,4 0 0 16,4-4 0-1,6 4 0-15,-2-1 0 16,-7-1 0-16,0-1-1 0,-14 3 0 16,1-1 1-16,5 1-1 15,-3 0 0-15,11 4 0 16,3-1 0-16,0-3 0 16,5 0 0-1,-6 0 0-15,1-6 0 0,-6 1 0 16,-1 2 0-16,6-3 1 15,3 4-1-15,7 6 0 16,4 0-2-16,0 7 1 16,0-3 1-16,-8 0 1 15,-2-3 0-15,-1 1 0 16,2-4 0-16,0-2 0 16,2 0-1-16,-9 0 2 0,-14-2-33 0,-22 4-496 15,-15 10 376 1</inkml:trace>
  <inkml:trace contextRef="#ctx0" brushRef="#br0" timeOffset="153618.84">11967 6528 177 0,'-2'-26'36'0,"-1"1"52"0,3 5 8 0,0 6 31 0,1 3 33 0,-1 11 33 16,-4 0 6-16,-7 12-37 0,0 4-32 0,-4 4-52 0,4-1-21 0,2-4-1 15,4-1 9-15,7-2 13 16,6-2 0-16,7-7-4 16,9-1-13-16,12-2-18 15,5 0-9-15,12 3-21 0,0-2-3 16,6 1-3-1,-6-1-3-15,-2 1-1 0,-6-7 4 0,3 1-8 16,2 0 9-16,4 1 12 16,6 2-3-16,-2-9 5 15,5 1-7-15,10-5-5 16,-5 2-5 0,4 5-1-16,-6 0 0 0,-9 4-4 15,5 3 4 1,2 3 0-16,3 4-1 0,12-3 0 15,3 6-1-15,3-7-1 16,0 3 3 0,2-4 18-16,0-1 7 0,1-1 12 15,2 2-2-15,8 0-17 16,4-2-7-16,-6 1-11 16,-2-2-1-16,-14 1-2 15,-4 0 0-15,-1-4 0 16,4 4 0-16,8-6-1 15,3 1 1-15,1 5-1 16,-2 2 1-16,-13 4-1 16,-1-3 0-16,-7 1 1 0,6 0 0 15,8 1-1-15,10-5 1 16,6 2-1-16,-4-2-1 16,2 0 1-16,-6 0 0 15,3 1-1-15,7 2 1 16,7 5 0-16,0 2 0 15,-4-10 1-15,-7 0 0 16,-7-11 0-16,2 0 1 16,7-4 5-16,-2 3 4 15,-1-1 2-15,-12 1 0 16,-7 1-4-16,-10 3-3 16,-15 1-2-16,-2 4 0 15,-18 0 0-15,-1 0-6 16,-14 4-54-16,-13-1-57 0,-19 8 61 15</inkml:trace>
  <inkml:trace contextRef="#ctx0" brushRef="#br0" timeOffset="163528.59">6066 7546 387 0,'-34'10'91'0,"4"-1"88"0,-3-2 0 16,7-6-11-16,6 1-9 0,3-1-17 0,6 7-17 0,4 0-50 0,-1 2-20 15,8 1-35-15,3 0-10 0,16 3-1 0,5 2 10 0,19 1 16 16,12 0 9-16,19-10 19 16,5-1-5-16,9-11-8 15,5-4-7-15,19-10-23 16,15 2-6-1,2-9-6-15,-3 6-2 0,-30 2 0 16,-12 4 1-16,-30 8 2 16,-13 4 3-16,-30 12 7 15,-13 6 8-15,-33 12 2 16,-12 7 0-16,-24 4-11 0,-11 2-6 0,-30-8-3 16,-3-6-2-16,-3-16 0 15,6-14-1-15,25-19-5 16,16-2-2-16,22-1-3 15,16 6-6-15,28 2-7 16,11 4 2-16,29 5-106 16,9-3-326-1,18-16 287-15</inkml:trace>
  <inkml:trace contextRef="#ctx0" brushRef="#br0" timeOffset="169169.68">9050 7747 805 0,'-10'1'118'0,"-2"4"105"0,-1 0-31 0,4 1-56 0,-3-6-19 0,3-5-34 0,1-2-9 15,2-5-13-15,3 1 0 16,3 10 3 0,0 1-1-16,4 12-10 15,4 14-2-15,0 19-7 16,3 14-10-16,-3 9-9 15,-5 4-8-15,-1-1-11 0,-4 3-1 16,2-6 1 0,0-6-1-16,-3-12 3 0,2-4 1 15,-6-18-3 1,6-4 2-16,-4-16 5 0,5-8 4 16,-10-8 30-16,4-17 3 15,0-9-4-15,4-2-8 16,7 3-22-1,4 6-7-15,9 4-2 16,4 7-1-16,5 11-4 16,3 10 0-16,1 9 1 0,-2 10 2 15,-6 2 1-15,-4 3 0 16,-9 2 3 0,-7 1 3-16,-9 1 6 0,-15-1 0 15,-7-6-2-15,-9 6-1 16,-4-4-6-16,2-7-3 15,3-4-10 1,4-12-15-16,10-5-42 0,0-10-42 16,17-7-93-16,7-3-50 15,10-12-213-15,10-3 255 16</inkml:trace>
  <inkml:trace contextRef="#ctx0" brushRef="#br0" timeOffset="169473.31">9493 7752 1069 0,'-19'6'131'0,"3"3"117"0,-4 1-15 0,7-1-20 0,4 4-34 0,9 6-49 0,1 1-16 0,2 10-22 0,8 10-7 0,-7 4-22 0,5 13-17 16,-3 7-26-16,1 6-8 15,-6 7-7-15,-1 2-1 16,0-7-35-16,3-9-33 16,10-15-99-16,6-15-80 15,3-17-296-15,8-10 309 16</inkml:trace>
  <inkml:trace contextRef="#ctx0" brushRef="#br0" timeOffset="169863.48">9878 7636 953 0,'-3'-1'185'0,"-2"1"142"16,-3 6-60-16,2 4-21 0,-5 2-59 0,3 2-29 0,2-1-63 16,-5 3-21-16,6 9-28 15,-3 8-9-15,5 13-19 16,-4 12-9-16,1 12-6 0,-5 7-2 0,2 10 0 15,4 1 0 1,8 2-1 0,8-7-3-16,16-12-1 15,6-12-2-15,8-17-1 16,3-12-1-16,8-17 0 0,5-7-1 0,-3-17-24 31,-4-13-29-31,-9-15-80 0,-3-8-58 0,-13-7-267 31,-4-1 273-31</inkml:trace>
  <inkml:trace contextRef="#ctx0" brushRef="#br0" timeOffset="170042.26">9723 8016 1307 0,'-12'8'117'0,"7"2"120"0,13-2-35 0,19 0-9 0,14 1-9 0,20-7-53 15,15-2-41-15,11-8-55 16,4-5 2-16,1-12-135 16,-4-7-426-16,5-51 347 0</inkml:trace>
  <inkml:trace contextRef="#ctx0" brushRef="#br0" timeOffset="211374.94">11293 8179 952 0,'-2'1'5'0,"-7"-1"40"0,-7 2 62 0,-4 0-14 0,2-2 7 0,3 0-9 0,2 3 4 15,0 0 0-15,5 3-10 0,5 5 4 0,5 5-12 0,4 1-3 0,15 4-5 16,12 1-4-16,24 0-6 0,18-5-3 0,22-6-15 0,8-3-10 16,10-8-15-16,2-4-7 15,9 0-7-15,4 1 1 16,-12 3 0-16,-12 0 0 0,-31 0 3 16,-11 3 1-1,-25-1 2-15,-4 0-13 16,-16-7-50-16,-4-5-39 15,-10-9-109-15,-5-6-61 16,-1-8-234-16,-9 2 275 16</inkml:trace>
  <inkml:trace contextRef="#ctx0" brushRef="#br0" timeOffset="211608.97">12437 8100 722 0,'-18'0'164'0,"-1"5"183"0,4 6-54 16,7 5-82-16,5 1-36 0,14-1-67 0,4-2-20 15,19 2-18-15,7 4-6 0,11 9-15 0,1 4-11 0,6 3-14 16,-6 2-3-16,-8 3 0 0,-8 0 0 0,-16-2 20 0,-12 1 2 0,-21-4 1 0,-15-6-2 0,-19 0-24 0,-6-5-21 15,-11-1-89-15,-2-4-78 0,-3-18-280 0,7 7 252 0</inkml:trace>
  <inkml:trace contextRef="#ctx0" brushRef="#br0" timeOffset="212041.03">11178 8516 530 0,'-17'-4'102'15,"-7"0"83"-15,-1 0-30 0,-1 4 1 0,3 1-19 0,7 4-14 0,6 0-20 0,6 3-11 0,5 0-7 0,2 4 0 0,10-2-11 16,0 2-7-16,4-2-13 0,5 2-6 16,7 6-4-16,5-3 2 15,10 23-18-15,15 6-6 16,18 8-14-16,11 7-7 16,12-4 3-16,-1-3-1 15,2-8 1-15,6 0 1 16,1-10 0-16,-4-1 1 15,-16-3 3-15,-12-4 0 0,-30-2-22 16,-15-3-36-16,-17-12-105 16,-12-6-95-16,1-3 129 15</inkml:trace>
  <inkml:trace contextRef="#ctx0" brushRef="#br0" timeOffset="212290.51">12140 8975 1159 0,'-3'5'111'0,"5"0"93"0,2 1-41 0,18 4-17 0,-4 1-19 16,4 1-36-16,6 7-23 0,7 6-35 0,-3 8-13 0,5-1-11 0,-5 12-4 0,-8 2 2 15,-4 3 2-15,-6 3 11 0,-9-11 9 16,-11-3 7-16,-7-7 2 15,-12-1-8-15,-7-3-5 16,-21-3-8-16,-9-2-1 16,-15-14-61-1,-5-4-51-15,5-8-211 0,7-4 170 16</inkml:trace>
  <inkml:trace contextRef="#ctx0" brushRef="#br0" timeOffset="213573.93">13902 8155 341 0,'5'-1'89'0,"-2"-1"73"16,0 0-20-16,4-2-2 0,-3 1 6 0,0-2 7 0,0 3 24 15,-4 2 4-15,-8-3 8 0,-4 8-2 16,-17 3-35-16,-7 1-16 16,-13 4-42-16,-1 1-22 0,-4-1-33 15,0-2-13 1,1 0-20-1,1 0-4-15,11 1-6 0,9 1-5 16,16 7-9-16,16 3-1 16,15 7 5-16,11 1 4 15,14 1 12-15,1 1 5 16,3-3 0-16,-3 0 0 16,-5-7-1-16,-6-1 1 15,-12 0 19-15,-7-3 6 0,-14 0 12 16,-7 5 2-1,-14-5-13-15,-9 1-8 0,-12-4-12 16,-7 0-5-16,-13-3-10 16,-1-1-17-16,1-4-43 15,10-5-27-15,17-4-79 16,14-7-39-16,16-6-229 16,15-1 250-16</inkml:trace>
  <inkml:trace contextRef="#ctx0" brushRef="#br0" timeOffset="214206.09">14294 7717 1048 0,'-8'8'171'0,"1"0"101"0,-8 4-34 0,8 4-27 0,-5 4-64 0,2 4-32 0,10 16-39 31,-1 7-8-31,9 21-22 16,-2 12-9-16,2 18-17 16,-7 8-10-16,-2 4-4 15,-1-6-2-15,-4-9-38 16,3-7-16-16,1-22-49 0,2-6-37 16,6-20-49-16,4-11-57 15,3-14 133-15</inkml:trace>
  <inkml:trace contextRef="#ctx0" brushRef="#br0" timeOffset="214689.89">14786 7690 426 0,'3'-9'177'0,"2"4"124"0,-10 3-16 0,2 2-38 0,1 5-53 0,-6 4-24 0,2-4-33 0,0 5-8 16,3 2-31-16,1 6-16 0,2 15-23 16,0 3-15-1,0 16-18-15,-3 5-10 0,-3 17-10 16,2 8-1 0,4 16-4-16,-1 7 0 0,2 9 0 15,3-1-1 1,8-23 0-16,5-16-1 15,10-26-4-15,2-14-3 0,5-13-3 16,-4-13-4 0,-1-10-36-16,-2-10-14 0,3-15-54 15,0-6-50 1,1-13-117-16,-1-4-141 0,-5-17 234 0</inkml:trace>
  <inkml:trace contextRef="#ctx0" brushRef="#br0" timeOffset="-214629.46">14579 8136 1253 0,'21'0'116'0,"12"2"85"0,16-2 15 0,15-6-24 16,12-5-37-16,5-8-70 0,-4-8-31 0,-1-6-19 15,-9 0-46-15,-5-5 11 0</inkml:trace>
  <inkml:trace contextRef="#ctx0" brushRef="#br0" timeOffset="-207323.7">13271 9070 360 0,'0'0'128'0,"2"-2"131"0,-1-2-33 0,-1-3-40 15,4 3-22-15,-4 0-26 0,0 1-9 0,-4 6-16 0,1 8-9 0,2 10-12 0,-1 10-8 0,-1 17-28 32,0 9-10-32,3 17-24 15,-3 3-10-15,1 5-9 16,2 0-4-16,-3-11 1 16,-2-6 1-1,0-18 3-15,-4-12 2 16,-2-18 2-16,5-14 1 0,4-23 10 15,5-15 1-15,15-22 6 16,10-1 8-16,15 6 12 16,7 4 7-16,4 28-1 0,1 10-9 15,-6 20-21-15,-11 10-9 16,-13 17-7-16,-8 2 1 16,-12 7 1-1,-5 0 2-15,-17-4 4 0,-2 1-1 16,-22-9-2-16,-11-2-1 15,-11-7-4-15,-4-4-2 16,7-12-21-16,8-3-19 0,13-15-54 31,10 0-43-31,22-9-114 0,14-4-81 16,27-3 179-16</inkml:trace>
  <inkml:trace contextRef="#ctx0" brushRef="#br0" timeOffset="-206560.26">13852 9548 700 0,'-2'4'123'0,"-1"6"49"0,-6-4 9 0,2 2 3 0,-1-2-41 0,5 2-13 0,2 3-28 16,1-1-20-16,3-1-13 15,5 1 3-15,9-7 13 0,7-5 5 16,4-12-9-16,2-5 0 0,0-11-17 31,-8 0-7-31,-4 2-13 16,-12-4-8-16,-9 12-15 0,-13-4-3 16,-20 13-5-1,-5 8-5-15,-8 12-8 16,-2 17-5-16,10 23-5 15,5 9 0-15,19 13 2 16,7 1 1-16,16-8 1 16,15-12 1-16,9-21-1 0,14-6 0 15,13-14-34-15,8-11-13 0,17-11-21 16,0-9-7 0,6-18 27-16,-1-8 14 0,-15-7 23 15,-4-3 9-15,-20-3 12 16,-6 3 16-1,-20 6 33-15,-8 3 15 0,-18 15 21 16,-11 0-6 0,-18 21-29-16,-1 10-16 0,-14 21-26 15,3 18-9-15,0 14-5 16,6 10-2-16,14-9 0 16,12-7-1-1,18-21 2-15,12-7 1 16,10-23 3-16,5-3 3 0,2-16 6 15,-2-1 0-15,-1 0 4 16,-5 1 1-16,-7 10-3 16,-2 6-3-16,-11 15-4 15,-4 11-2-15,-9 27-3 16,-4 16 0-16,-15 26-11 16,-3 12-19-16,-6 18-32 15,-4 6-14-15,3-2 10 16,7-10 20-16,12-31 36 15,11-20 18-15,20-41 35 0,10-13 16 0,17-31 19 32,11-10 1-32,15-21-31 15,11-14-17-15,18-2-20 16,10-4-23-16,-1 0-107 0,1-3-135 16,-11-33 136-16</inkml:trace>
  <inkml:trace contextRef="#ctx0" brushRef="#br0" timeOffset="-177989.75">4170 8048 314 0,'3'-17'135'0,"-3"1"122"16,-11 5-8-16,-3 8-7 0,-2 9-8 0,4 2-13 0,-9 1-19 0,1 1-10 0,-2-5-15 0,-2-2-13 0,14-3-34 16,9 0-24-1,-1 1-41-15,-1 10-13 0,13 13-26 16,-2 11-4-16,6 14-9 16,2 7-4-16,-7 15-3 15,-1 0-2 1,-3 3 1-16,-5-4-13 0,-2-12-61 15,-4-7-49-15,-4-10-158 16,2-5-122-16,5-13 219 16</inkml:trace>
  <inkml:trace contextRef="#ctx0" brushRef="#br0" timeOffset="-177673.29">4106 8078 1103 0,'-12'-68'131'0,"0"3"103"0,-1 9-34 0,5 10-38 0,2 8-13 0,12 10-18 0,12 7-20 16,7 9-21-16,8 5-10 0,10 7-15 15,-1 3-6-15,2 5-19 16,2 3-7 0,-11 8-1-16,-7-3-2 0,-15 8 2 15,-10 4-1-15,-16 8-6 16,-12 1-4-16,-11 2-10 15,-4 4-10-15,-2-7-44 16,4-5-32-16,11-12-70 16,4-8-42-16,23-11-91 15,12-1-93-15,15-10 211 16</inkml:trace>
  <inkml:trace contextRef="#ctx0" brushRef="#br0" timeOffset="-177389.66">4771 7804 1269 0,'3'1'178'0,"-4"2"95"0,-15 10-38 0,-12 4-39 0,-24 12-81 0,-8 1-34 0,-13 9-54 0,7 4-13 15,15 1-14-15,13-2-2 0,26-5-9 0,12-6-2 0,25-6 4 0,10-4 6 0,14-5 8 16,9-4 6 0,-3 1 5-16,-4 3 1 15,-23 1 3 1,-9 0 3-16,-32 10 1 0,-12 5-3 0,-25 6-8 31,-5-2-30-31,-4-6-94 0,10-5-70 0,22-23-316 31,13-12 287-31</inkml:trace>
  <inkml:trace contextRef="#ctx0" brushRef="#br0" timeOffset="-176790.05">4803 8048 1101 0,'12'8'126'16,"4"1"98"-16,-5 1-35 0,8 2-50 0,2-1-21 0,2-6-13 0,6-2-13 0,-2-6-1 15,1-6-4-15,-6-5-24 0,0-5-8 0,-3 0-19 0,-8 0-5 0,-11 5-2 16,-3-4-2-16,-14 10-10 0,-7 0-4 16,-6 8-10-1,-3 10-4-15,3 7-5 0,-3 8-3 16,9 20-2-1,5-1 1-15,10 9 2 16,7 6 3-16,10-2 2 0,6-1 1 0,4-15 0 16,5-12 1-1,4-20 0 1,5-9 1-16,5-23 2 16,8-11 3-16,-1-16 4 0,3-8 5 15,2 2 8-15,-3 1 3 0,-7 20 1 16,-6 7-4-16,-20 23-6 15,-10 13-3-15,-19 21-4 16,-7 8 0-16,-3 14-6 16,3-4 0-16,16-4-4 15,7-10-2 1,23-20 1-16,7-12 1 0,9-17 3 16,2-7 1-16,-3-6 1 0,-2-1 0 0,-7 4-1 31,-4 5-1-31,-3 15-1 15,-8 6-1-15,-6 16 0 16,-5 9 0-16,-1 14 1 16,-1 4-1-16,7-7 4 15,6-1-62-15,10-24-76 16,6-14-74-16,8-18-151 16,6-15-51-16,13-7 216 0</inkml:trace>
  <inkml:trace contextRef="#ctx0" brushRef="#br0" timeOffset="-176223.75">6145 8138 1085 0,'-1'0'212'0,"-9"6"200"0,-15 4-66 0,-18 4-120 0,-5-2-52 0,-9-1-90 15,8 1-35-15,13 2-40 16,6 3-9-16,12 10-9 16,7 6-2-16,8 10-1 15,5 2 0-15,10-5 0 16,6-10 0-1,13-18-1-15,5-13 1 16,7-23 7-16,-4-7 5 0,-1-20 8 16,-5-10 3-16,-7-6 2 15,-6-5-2-15,-4-10-2 16,-5-7 0-16,-3 1-2 16,1 6-1-16,-1 25 7 15,2 20 1-15,-10 43 7 16,-2 19 2-16,-12 33-7 15,-10 17-4-15,-1 14-8 16,0 3-3-16,9-5-1 0,14-10-2 16,20-23-3-16,7-10 1 15,14-24 0-15,-1-9 2 16,-8-14 4-16,0-6 1 16,-8-15 2-16,-4 2-1 15,-2 1-1-15,1 9 0 0,-6 12-3 16,2 11 0-1,-4 14-2 1,-3 7-1-16,7 1 1 16,4-5 0-16,4-17 0 15,10-9 0-15,2-18 3 0,2-8 7 16,0-9 26-16,-7-2 10 16,-12-1 25-16,-8 1 1 15,-21 6-19-15,-10 3-12 0,-7 6-30 16,-3 6-11-1,4 10-49-15,1 4-34 0,7 7-123 16,4 1-106-16,17-4 173 16</inkml:trace>
  <inkml:trace contextRef="#ctx0" brushRef="#br0" timeOffset="-176024">7138 7939 1505 0,'1'30'149'0,"-2"5"77"0,-3 9 21 0,-7 8-117 16,2-3-37-16,6-2-59 0,1-3-21 0,5-11-44 16,7-4-55-16,4-20-215 15,11-9 178-15</inkml:trace>
  <inkml:trace contextRef="#ctx0" brushRef="#br0" timeOffset="-175506.49">7332 8015 882 0,'6'47'181'0,"-6"4"178"0,-6 1-142 0,-7 0-74 0,-3-2-45 0,4-12-44 0,-1-10-14 15,13-18-29-15,2-10 0 16,10-21 0-16,1-2 2 15,7-7 7-15,-4 0 0 0,2 6-3 16,4 8-2-16,3 7-12 16,-1 1-3-16,2 6-2 15,-4 2 1-15,4 2 1 16,-7 0 1 0,1-2 2-16,1-5 0 0,-2-8 0 15,-1-3 0-15,6-9 0 16,0-3 0-16,-8 3 1 0,-2 1 1 31,-5 13 8-31,-6 5 4 0,4 10 6 16,-6 9 0-16,2 3-7 15,5 1-5-15,5 2-6 16,3-5-1-16,1 0 0 16,5-1 0-16,-6-2 0 15,-2 2 1-15,-9-4 6 16,-11 1-20-16,-12 1-71 15,-5-2-60-15,-4-4 62 16</inkml:trace>
  <inkml:trace contextRef="#ctx0" brushRef="#br0" timeOffset="-175306.6">7868 7589 1314 0,'13'24'186'0,"-4"9"200"0,-4 11-160 0,-5 18-27 0,0 1-43 16,-2 1-57-16,-1 1-25 0,2-7-49 0,-3 2-11 15,4-6-27-15,0-5-39 0,0-10-85 16,0-3-237 0,5-7 220-16</inkml:trace>
  <inkml:trace contextRef="#ctx0" brushRef="#br0" timeOffset="-174821.62">7855 8100 1045 0,'0'-39'226'0,"5"5"261"0,5 9-242 0,2 17-102 0,7 8-36 0,8 10-40 16,6 9-21-16,5 1-26 16,-2 5-8-16,-7 4-7 0,-6-1-2 15,-2-3-13 1,-5-4-5-16,-5-4-1 15,-7-6 1-15,-2-4 16 16,-4-3 7-16,-2-5 6 16,-6-7-3-16,7-17-8 15,3-10-5-15,14-4-11 16,5-2-19-16,16 1-77 0,4 1-72 16,6 4-186-1,-3 2-63-15,-4 12 41 0,-6 1 75 16,-10 7 328-16,-7 9 160 15,-13 4 157-15,-2-2 33 16,-13 7-66-16,2 4-47 16,-8-2-81-16,5 2-25 0,0 2-63 15,0 3-28 1,3 10-37-16,-2 0-9 0,4 7-9 0,4 4-3 16,3 1-4-1,5-6-1-15,12-5 1 16,2-1 1-16,4-7 5 15,-1 2 2 1,-15 0 5-16,-4 3 5 0,-15 3-59 16,-9 4-46-1,-17 1-130-15,-7-3 107 0</inkml:trace>
  <inkml:trace contextRef="#ctx0" brushRef="#br0" timeOffset="-101944.58">2414 12107 1115 0,'-12'40'110'0,"1"-7"104"0,8-3-152 16,1-3-40-16,-4-1-14 0,-7 0-4 0,-3 0-1 0,-1-2 1 0,-5-3 1 0,-2-6 1 15,-1 1 0-15,-4-2 2 16,1 2-1-16,-10-2 0 15,-3-1 1-15,-14 1 24 16,-5 0 13 0,-17 10 25-16,-4 3 10 0,1 9-8 15,1 5-8-15,11 9-24 16,-1 6-11-16,1 18-21 0,3 9-7 16,1 20-7-1,-1 17-1-15,8 23 0 16,8 10 0-16,5 22 0 15,6 13-1-15,10 14-1 16,2 8 0-16,12 21 1 16,2 11 1-16,12 16 1 15,9 14 1-15,12 8-1 16,13 6 1-16,15 5 1 16,10 0 0-16,13 3 4 15,5-3 0-15,6-4-2 16,-1-3 0-16,-7-2-1 0,-7-6 3 15,-2-10-74-15,1-5-66 16,5-39-66-16,2-28-7 0,8-68-3 16,2-46 38-16,6-68-16 15,3-41-19-15,10-78 132 16</inkml:trace>
  <inkml:trace contextRef="#ctx0" brushRef="#br0" timeOffset="-101042.18">2313 12244 1089 0,'7'18'167'0,"-3"5"172"0,14 14-226 0,4 1-30 0,6 1-59 0,7-9-13 0,20-11-11 0,15-10-1 0,26-13 3 0,11-7 1 0,24-8 2 16,13-5 0-16,34 2-4 15,13 3 0-15,20-2-1 16,16 6 8-16,1-4 19 15,21 0 13-15,8-6 14 16,-2-4 4-16,20-9-1 16,-12 1-7-16,9-1-3 15,5 1-9-15,-24 14-19 0,15 5-3 16,-23 18-12 0,-7 5-1-16,3 19 0 15,-22 11 0-15,-13 6 0 16,7 7 0-16,-18-7-3 15,-7-4-13-15,11-17-48 16,-13-7-26-16,0-13-42 16,-5-2-1-16,-17-1 35 15,-4 3 27-15,-21 21 45 16,-15 7 15-16,-29 24 15 16,-19 13 5-16,-18 21 21 15,-1 6 8-15,-16 12 8 16,-3 5-1-16,-12 4-18 0,-2 2-8 0,-10 7-11 15,-1-1-1-15,-13 10-2 16,-8 5 0-16,-5 10 0 16,-2 12-1-16,-1 9-3 15,2 4-1-15,-7 8-1 16,1 6 2-16,-10-5 10 16,0-4 5-16,-5-12 6 15,5-9 2-15,2-13 12 16,-4-11 7-1,-3-13 20-15,-2-6 6 0,-11 0-8 16,-5-2-8-16,-22 1-13 16,-15-4-5-16,-14 0-11 15,-9 4-6-15,-17 8-17 16,-15 4-17-16,-31 13-76 0,-18 3-46 16,-49 8 65-16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46:12.4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10630 14041 455 0,'2'-11'47'0,"-2"3"34"0,3 1-36 0,-3 7-31 0,-3 0-7 0,-2 0-5 0,1 4-1 16,-4-1 0-16,3 3 3 0,-5 0 15 0,3 1 1 0,-1 4 1 0,-2-2-1 15,1 1-3-15,2-1 29 0,0-3 67 16,3-1 29-16,4-3 31 15,-6-5-19 1,6-4-56-16,0 3-25 0,3-6-40 16,0 7-12-1,-1 3 0-15,-2 0 5 16,0 0 17-16,3 3 8 16,3 5-1-16,5 0-2 15,10 4-5-15,12-4-1 16,21-3 20-16,10 0 4 15,14-2 8-15,-1 3-3 16,-6 1-27-16,-2 0-11 0,-9 3-21 16,-4-2-3-1,-12 3-2-15,-6-2 0 0,-16-1-1 16,0 2 0-16,-8-9-2 16,-1 1 0-16,-4-4-2 0,-3-4-10 15,4 3-33-15,-4-2-27 0,1-4-87 16,-6 4-45-16,2-13-161 15,4 3 192-15</inkml:trace>
  <inkml:trace contextRef="#ctx0" brushRef="#br0" timeOffset="400.74">11269 13848 707 0,'-3'0'120'0,"-8"0"111"0,0 3-23 0,-2 7-46 0,-1-2-22 0,5 0-37 0,3 0-22 0,1-4-22 0,2-1-4 0,3 8-4 16,1 4-5-16,7 8-17 15,-2 4-9-15,15 8-14 16,1-4-3-16,8 1-2 0,8-1 0 31,3-5 0-31,0-1 1 0,0-5 12 16,-5-4 6 0,-7 2 15-16,-7 0 5 15,-10-5-4-15,-4 4 0 0,-11 2-5 16,-6-1-2-16,-20 5-4 15,-10 3-5-15,-29 7-8 16,-11 1-4-16,-16 4-28 16,-6 5-59-16,-3 7 48 15</inkml:trace>
  <inkml:trace contextRef="#ctx0" brushRef="#br0" timeOffset="31386.47">9637 14697 371 0,'0'-2'135'16,"0"2"157"-16,0-6-11 0,-8 6-56 0,3-2-30 0,-6 2-64 0,0 2-21 15,5-2-11-15,-2 0 6 0,6 0 9 0,-4 5 3 0,9 1-12 16,0 3-7-16,2 7-18 16,4 6-14-16,-6 5-27 15,-1 8-11-15,3 10-16 16,-5 12-5-16,-5 8-5 16,0 3-1-16,1 7-2 15,-4-4-6-15,4-6-35 16,-2-4-21-16,3-15-48 0,1-6-27 15,-4-17-72-15,1-10-80 0,2-23 165 16</inkml:trace>
  <inkml:trace contextRef="#ctx0" brushRef="#br0" timeOffset="31936.41">9288 15063 848 0,'0'0'163'0,"1"0"187"0,3 0-141 0,5 0-64 0,4 3-35 0,2-2-43 0,11 1-24 0,5-1-19 16,12-1 0-16,7-4 0 0,2-10 1 0,5-16-3 0,0-4-4 0,3-14-7 15,1-6 1-15,-5-8 2 16,0 1 3-16,-18 6 9 15,-9 4 2-15,-17 10 13 0,-7 8 8 16,-10 16-1-16,-7 6-4 16,-1 8-17-16,2 6-11 15,8 13-8-15,0 7 1 0,3 21 0 16,3 8 0-16,-1 18-3 16,-4 4-1-16,-9 5-2 15,-3 6-1-15,-7 8-2 31,4-2-2-31,-2-1-25 0,3-11-3 0,8-24 0 16,0-15 3-16,8-29 26 16,4-11 2-16,5-29 5 15,0-10 1 1,-1-15 1-16,7-9 1 16,5 3 0-16,1 7 0 15,5 13-2-15,3 9-1 0,1 17-3 16,4 7-1-16,-7 18-1 15,-2 7 1-15,-1 15-1 16,-6 3 1-16,2 5-12 16,1-3-21-16,2-11-78 15,1-8-56-15,1-10-274 16,0-9 253-16</inkml:trace>
  <inkml:trace contextRef="#ctx0" brushRef="#br0" timeOffset="32518.37">10302 15088 1285 0,'3'12'122'0,"1"1"76"0,7-5-37 0,0-3-12 0,6-7-22 0,2-4-12 0,6-8-32 0,4-4-7 16,-3-1-15-16,0-6-7 0,-6 1-14 15,-7-1-5-15,-12 5-2 0,-7 2 1 16,-13 7-6-16,-11 10-5 16,-8 9-14-16,-1 6-8 0,9 17-9 15,3 6-3 1,10 10 0-16,1 8 1 0,11 5 4 16,5-3 2-16,13-4 1 15,1-8 1-15,2-20 2 16,6-6 1-16,2-21 13 15,4-10 9 1,10-25 10-16,0-8 2 0,0-15-7 16,-2 0-6-16,-3 6-10 15,2 5-2-15,-2 16-3 16,-5 8-3-16,-10 15-2 16,-6 10-1-16,-6 15-2 15,-4 5 0-15,-2 5 1 16,-5 2 2-16,4-2 0 15,-2-3 0-15,1-7 0 16,4-6-1-16,1-9-1 16,6-5-1-16,9-10-1 15,4-4-1-15,11-2 1 0,1 1 1 0,1 7-2 32,0 8 1-32,-7 10-1 0,-7 11 0 0,-1 9 1 15,-2 5-7-15,-7 0-46 16,1 6-7-1,-5-7-83 1,-3-3-46-16,3-5-92 0,-3-7-207 16,11-14 294-16</inkml:trace>
  <inkml:trace contextRef="#ctx0" brushRef="#br0" timeOffset="32736.79">11252 14952 1818 0,'-19'19'140'0,"3"-6"97"0,2-4-103 0,3-6-61 15,8-3-31-15,6-6-43 0,8 0-45 0,3-1-146 0,4 6-134 16,7 6 167-1</inkml:trace>
  <inkml:trace contextRef="#ctx0" brushRef="#br0" timeOffset="32881.22">11279 15195 1212 0,'-8'6'250'15,"3"5"300"-15,-4 0-297 0,6 0-120 0,-7 2-52 0,9-5-61 0,-1-2-70 0,5-7 31 16</inkml:trace>
  <inkml:trace contextRef="#ctx0" brushRef="#br0" timeOffset="75384.63">4572 15548 235 0,'-18'8'77'0,"-5"5"94"0,1 4 1 0,2 4-6 0,-2 4-21 0,0-5-53 0,1 1-26 0,-1 1-42 0,5-8-5 0,-1-1 15 16,7-7 17-16,5-6 37 0,6 0 14 0,2-5 4 15,7 1-9-15,16 0-26 16,8 4-15-16,24 7-26 0,14 5-8 16,11 1-17-16,2-5-2 15,4-5-3-15,-12-6 0 16,-3-7 15-16,-12-2 14 0,-15 1 34 16,-8-2 18-1,-24 5 15-15,-14 4-5 0,-24 0-27 16,-12-2-17-1,-29 6-30-15,-7 3-8 16,-29 7-6 0,-19 1-4-16,-6 0-6 0,-2-5 0 15,17-6-1-15,23-3 0 16,34-7-3-16,18 4-9 0,36 3-10 16,19 5 6-1,28 9 14-15,13 4 10 0,29 14 11 16,12 5-4-16,12 1-2 15,6 0-13-15,-1 0-257 16,-12-10 193-16</inkml:trace>
  <inkml:trace contextRef="#ctx0" brushRef="#br0" timeOffset="76296.78">19575 14880 1107 0,'4'3'131'0,"-1"6"101"15,-3 2-65-15,-7 7 7 0,-5 4 0 0,-9 0-8 0,-15 3-16 0,-7-1-5 0,-23-5-45 0,-3 0-20 0,-17-12-41 0,-5 1-14 0,-23-9-25 16,-10-6-6-16,-12 3-6 0,7 1-1 0,34 3 3 15,19 0 1-15,29 0-30 0,17-4-33 16,11-2-100-16,13 3-61 16,11-3-238-1,7 2 263-15</inkml:trace>
  <inkml:trace contextRef="#ctx0" brushRef="#br0" timeOffset="76587.75">18670 14689 1066 0,'-11'-10'143'0,"-2"1"187"15,5 9-223-15,0 0-7 0,-9 19-6 0,-3 4 2 0,-10 15-2 0,-4 5 0 0,-11 6-20 16,2 3-13-16,4-2-33 0,2-1-13 15,20-6-15-15,6-4-4 16,22-1-7 0,11 0-1-16,25 0 1 15,12-2 0-15,21-11 2 16,12-11-3-16,26-17-110 16,11-11-405-1,4-22 339-15</inkml:trace>
  <inkml:trace contextRef="#ctx0" brushRef="#br0" timeOffset="78682.42">4080 17685 825 0,'2'-6'109'0,"10"4"112"16,3 2 3-16,7 8-29 0,3 5-10 0,3 12-49 0,4 5-22 0,6 9-38 0,1-1-23 0,9-3-31 0,12-7-13 16,23-17-13-1,17-9-2-15,18-19-72 0,10-16-131 0,1-12 127 16</inkml:trace>
  <inkml:trace contextRef="#ctx0" brushRef="#br0" timeOffset="79599.03">19790 17005 1172 0,'-3'-3'144'0,"-7"-1"108"0,-1 0-64 0,-6 3-55 0,-8-2-25 0,-8 3-11 0,1 0-4 0,-20 3-9 0,-8 6-6 0,-20 1-20 16,-12 6-10-16,-7-2-21 16,-4 0-11-16,1-1-18 15,-6-1-8 1,7-4-20-16,11 0-14 0,24-3-47 16,17 1-30-16,21-6-75 15,6 0-82 1,20 2 158-16</inkml:trace>
  <inkml:trace contextRef="#ctx0" brushRef="#br0" timeOffset="79883.39">18646 16769 1414 0,'14'16'119'0,"1"-4"76"0,-1 4-96 0,-2-3-3 0,-10-1-33 0,-2 3-9 0,-8-1-14 16,-6-2-6-16,-7 12-14 0,4-2-9 0,3 8-12 0,3 8-7 0,11 12-6 15,8 4 0-15,22 11 0 16,11 1 2-16,22-8 14 15,8-14-49-15,20-23-79 16,5-20-65-16,7-24 73 16</inkml:trace>
  <inkml:trace contextRef="#ctx0" brushRef="#br0" timeOffset="112580.63">18700 14629 836 0,'3'8'110'0,"2"4"96"0,-4 1-46 0,1-5-49 0,-1-2-4 0,10-6 3 0,2-6 8 0,6-7 2 16,2-1-11-16,-6 1-24 0,3 2-14 0,-14 11-19 0,-4 11-6 0,-15 16-12 15,-11 10-7-15,-11 10-12 0,-8 8-4 16,-7 2-6 0,-1 3-1-16,1-8-1 0,3 0 0 15,8-14 0-15,6-10-1 16,14-7-2-16,7-9-1 15,17-7 1-15,10 0 4 16,14 7 17-16,8 7 12 16,7 13 1-1,12 6-3-15,15 7-16 16,10-4-4-16,16-11-99 0,6-8-94 16,11-23 106-16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49:45.1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4738 11423 868 0,'-17'12'87'0,"-2"-4"78"0,1-1-6 0,6-4-11 0,-4-2 3 0,3 7-19 0,1-3-28 0,12 4-53 0,14 4-21 16,25-3-28-16,17-6-5 0,34-2-3 15,9-2 0-15,30 1 1 16,20 4 1-16,8 3 11 16,-2 9-57-1,-10 5-189-15,-8 10 164 16</inkml:trace>
  <inkml:trace contextRef="#ctx0" brushRef="#br0" timeOffset="310.52">6529 11655 943 0,'-18'-13'154'0,"4"4"140"0,-2 4-36 0,4 8-50 0,-1 10-27 0,12 9-55 0,2 0-31 0,26 0-55 0,25 0-20 0,36-11-22 0,15-9-1 0,23-14-6 0,5-10-1 0,35-17-9 16,15-10-48-16,18-11-197 15,17-4 169-15</inkml:trace>
  <inkml:trace contextRef="#ctx0" brushRef="#br0" timeOffset="1131.98">9646 11577 690 0,'5'-12'98'0,"-5"1"98"15,3 3-12-15,-2 3-26 0,4 2-4 0,3-2-22 0,5 5-14 16,17 5-15-16,9 1-10 0,21 5-2 0,25 0 3 0,26-3-12 0,7-5-14 15,13-3-33-15,-5-6-14 0,-8 0-14 16,1-7-2-16,-10 2 1 16,-16 0 2-16,-25 5-104 15,-21-5-99 1,-34 11 107-16</inkml:trace>
  <inkml:trace contextRef="#ctx0" brushRef="#br0" timeOffset="1699.07">3249 12331 947 0,'1'10'102'0,"3"9"104"0,5-1 8 0,5 14-11 0,5 1-13 0,10 3-52 0,7 2-33 15,18-8-48-15,10-1-16 0,17-15-24 0,13-11-7 0,29-16-8 16,19-15-1-16,19-19-70 0,5-15-88 0,-4-10 91 15</inkml:trace>
  <inkml:trace contextRef="#ctx0" brushRef="#br0" timeOffset="14093.4">5211 7572 641 0,'-37'28'17'0,"-3"0"-9"0,4-5-3 16,7-9-1-16,4-8 3 0,11-6 12 0,1-5 16 0,4 2 21 0,3-2 9 0,-2 10 22 16,3 3 5-16,-3 9 27 0,7-1 9 0,2 2-19 15,10-3-5-15,16-10-8 16,20-7 1-16,35-9 2 0,26-3-11 16,27-9-35-1,4 0-19-15,3 0-18 0,10 2-7 16,-4 2-5-1,2 7 8-15,-26 5-123 0,-26 7-190 16,-35 2 181 0</inkml:trace>
  <inkml:trace contextRef="#ctx0" brushRef="#br0" timeOffset="17066.93">8976 1260 450 0,'-2'-25'133'0,"2"-2"189"15,-3 7-99-15,1 4-4 0,-1 4-24 0,0 4-47 0,0 3-16 0,3 5-35 0,0 2-7 0,-2 12-18 0,2 6-10 0,2 18-22 16,-2 5-13-16,0 12-16 0,1 5-3 0,-2 1-3 16,-1 1-1-16,-1-10-1 15,-3-5 0 1,4-4 1-16,1-9-3 15,2-2 20-15,2-7 6 0,5-11 9 16,2-1 7-16,5-7-17 0,1-1-4 31,9-5-8-31,7 0-5 16,1 0-6-16,11-2-1 16,13 4-2-16,6 0-2 0,24-1 1 15,3-1-2 1,5-5 1-16,2-2 0 15,6-6 0-15,6 2 0 16,15 5 0-16,6-2 0 16,1 6-1-16,0 1 1 0,4 4 0 0,6 3-2 15,4 0 2-15,-2 2 1 16,6-6 0-16,5-1-1 16,12-1-1-16,0-6 0 15,6 1 2-15,7 2 0 16,0 3 0-16,2 0 1 0,4 3-1 15,-2 5 0-15,-15 0-1 32,8 6 0-32,-8 2 2 15,-4 0 0-15,5-2-1 0,-8 0 1 16,-1-1 0 0,-4-1-2-16,1-1 3 15,-2 2 1-15,-15-2 1 0,-5-3 1 0,-16 5-1 16,-3-1 1-1,-17-1 1-15,-19-1-1 16,-20 1 2-16,-9-6 0 0,-16-2 0 16,-1-3 2-16,-8-3 0 15,-3-4 1-15,-9-9 2 16,2 2 2-16,-5-5 2 16,-1-6 1-16,-7-3-1 15,2-9-4-15,1-10-5 16,0-7-2-16,4-5-4 15,4-8 0-15,2-4 1 16,3-3 0-16,-4-9 1 16,4 1 0-16,-1-5-2 15,-4 0 0-15,0 0 0 16,0-1 0-16,-1 6-2 16,-2 3 1-16,-2 21-1 15,-5 7 1-15,-6 22 3 16,-6 10 2-16,-9 14 10 15,-10 2 4-15,-6 7 2 16,-2 1 0-16,-3 5-6 16,-1-6-3-16,-2 0-2 0,-2-1-2 0,-6-3-2 15,-3-3-2 1,-16-1-1-16,-17 0 0 0,-22-1-1 16,-13 0-1-16,-13 2 0 15,1-3 0-15,-23 3 0 16,-10-1 0-16,-15 4-1 15,-3-1 1-15,-10-4 0 16,-1 2-1 0,2 0 1-16,-16-4 0 15,10 3-1-15,6 2 0 0,-13 1 1 16,8 1 0 0,9 1 1-16,-1 1 1 0,1-1 0 15,3-1 0-15,7-3 0 16,6 2 0-16,3-7 0 15,4 3 0-15,1-1 1 16,4-1 2-16,10 3 1 16,-1-1 0-16,6-3 1 15,4 0 0-15,26 0-4 0,3 0 0 16,19 0-3 0,2 5-2-16,5-1-1 0,17 4-3 15,19 4-41 1,7-2-52-16,19 4-193 0,10 2 168 15</inkml:trace>
  <inkml:trace contextRef="#ctx0" brushRef="#br0" timeOffset="17825.41">9742 584 713 0,'0'6'125'0,"0"-4"120"0,-1-2 17 0,-2-5-67 0,-4-1-26 0,1-4-60 0,-5 1-20 15,-8 1-13-15,-2-1-12 0,-13 5-19 16,-4 4-7-16,-13 7-16 16,-7 4-3-16,-19 3-5 15,-7 3 4-15,4-1 7 16,2 0 0-16,22 0-4 0,10 2-6 0,22 1-21 16,11 7-4-16,23 13-2 15,6 7 0-15,15 15 10 16,4 1 0-16,4 6-13 15,2-2-70-15,2 8 56 16</inkml:trace>
  <inkml:trace contextRef="#ctx0" brushRef="#br0" timeOffset="18571.47">10346 2352 1079 0,'-6'-13'148'0,"-13"2"137"0,0 6-40 0,-17 5-67 0,-13 2-56 0,-16 6-87 0,-1 1-21 0,0 7-12 16,9 0-2-1,27 0-10 1,10 4-3-16,31 2-5 16,14 2 0-16,25 4 10 0,13 1 6 15,10-1 8 1,-5-1 6-16,-11 0 0 15,-10-2 0-15,-19 3 5 16,-7 2 3-16,-23 5 8 0,-10 4 1 16,-26 7-8-16,-11-2-5 15,-25-3-9-15,-7-5-8 16,-4-10-29 0,8-12-17-16,25-14-64 0,12-5-31 15,34-20-80-15,9-3-44 0,33-10-144 16,15 0 216-16</inkml:trace>
  <inkml:trace contextRef="#ctx0" brushRef="#br0" timeOffset="19390.49">10757 2716 709 0,'33'-2'160'0,"-6"-1"185"0,-10-5-30 0,-6-10-49 0,-6-8-43 0,-2-12-73 0,-3-1-30 0,-10 1-32 0,-10-1-12 0,-12 10-31 16,-7 1-14-16,-4 15-22 15,1 9-6-15,4 15-11 16,2 11-7-16,9 11-4 16,8 6 0-16,9 2 6 15,9 0 1-15,12-12 6 16,6-7 1-16,18-18 3 15,4-2 2-15,4-11 4 0,4-7 1 16,-7-3 11-16,-4-5 3 16,-12 5 2-16,-7 2 1 15,-8 8-11 1,-4 5-8-16,-2 9-10 16,-3 9-3-16,3 15-2 15,-3 2 2-15,5 9 4 16,5-4 1-16,5-11 2 15,3-9 1-15,9-16 3 0,-4-6 4 16,4-18 5-16,3-4 2 16,-2-15 1-16,4 0 0 15,0 2-4-15,-4 0-3 16,-3 18-6-16,-6 4-4 16,-6 19-5-16,-1 11-2 0,-4 16 2 15,3 6 2-15,4 6 5 16,-1 1 1-16,11-4 1 15,3-11 0-15,7-12 3 0,0-5 1 16,-7-10 5 0,-1-6 1-16,-5-9 2 0,-9-2 0 15,-4-2-2 1,1 4-1-16,-2-2-3 16,-4 7-3-16,3 5-8 15,-3 6-4-15,7 7-3 16,2 2 1-16,11 3 7 15,1-10 2-15,16-7 1 0,5-8 1 16,12-7 0 0,4-2 3-16,-7-2 7 0,-3-2 4 15,-16 6 9-15,-8 2 9 16,-18 5 13 0,-10 2 3-16,-24 0-5 15,-3 5-9-15,-7 13-27 0,-4 8-9 0,6 24-12 16,-1 8-2-16,17 12 4 15,7 7 1-15,22-9 5 16,10 0 1-16,15-15 2 16,8-2 8-1,0-15-78-15,6-9-18 16,12-10-152-16,-2-10-181 16,15-23 266-16</inkml:trace>
  <inkml:trace contextRef="#ctx0" brushRef="#br0" timeOffset="19823.83">12890 2101 1130 0,'0'-2'99'0,"7"-2"-16"0,0-6 123 0,-1 4-38 0,-6-4-3 0,-8 7-14 0,-9 3-45 0,-7 2-17 0,-17 11-34 31,-1 1-18-31,-14 9-21 16,4 4-8-16,13 0-7 15,6 3-2-15,11 3-3 0,3-1 0 16,9 4 0-16,1 2 2 15,-2 1 4-15,1 1 5 16,-4 4 2-16,0-3 2 16,-2 11-2-16,0-2-3 15,4 9-4-15,1 2-2 0,6-1-2 16,3-2-2-16,10-10-4 16,5-6-8-16,10-10-13 15,6-7-33-15,10-9-19 16,1-7-43-16,6-10-139 15,1-9 170-15</inkml:trace>
  <inkml:trace contextRef="#ctx0" brushRef="#br0" timeOffset="20061.41">13103 2480 1609 0,'-13'1'140'0,"0"4"81"0,1 1-29 0,-1-1-44 0,-1-2-49 0,4 3-56 0,1 1-21 0,9 10-23 15,0 0-5-15,8 12-5 16,4 1-1-16,1-4-25 16,4-5-23-16,13-8-67 15,10-7-50-15,6-14-209 16,9-5 221-16</inkml:trace>
  <inkml:trace contextRef="#ctx0" brushRef="#br0" timeOffset="20207.9">13227 2271 1305 0,'-35'7'122'0,"5"-1"189"0,12-14-289 0,11-8-28 16,14-22-144-16,13-10 104 0</inkml:trace>
  <inkml:trace contextRef="#ctx0" brushRef="#br0" timeOffset="20673.28">13549 2041 858 0,'-2'0'112'0,"2"0"84"0,5 0-10 0,9 0-36 0,8-5-21 0,10 1-26 15,7 0-17-15,9-3-31 0,2 3-12 0,2 3-15 16,-3 1-8-1,-8 5-5-15,-3 2-2 0,-14 0-7 16,-7 2-2-16,-6 2-3 16,-6 3-1-16,-7 4-4 15,-1 7-1-15,-8 8 1 16,0 7 2-16,5 4 2 16,-4 5 0-16,10 6-1 15,3 2 1-15,8-4-1 16,4 2 1-16,2 2-43 15,0 0 2-15,-6 3 0 16,-1 3 3-16,-9-6 42 16,-1 3 11-16,-11-10 17 0,-8 2 14 0,-11-14 27 31,-9 1-4-31,-11-10-10 16,-10-4-14-16,-10-8-73 0,2-4-56 15,-15-10-106-15,-20-3 89 16</inkml:trace>
  <inkml:trace contextRef="#ctx0" brushRef="#br0" timeOffset="24283.6">6601 12544 604 0,'18'-20'139'0,"-4"-4"138"16,3 2-38-16,-3 4-67 0,-1 1-30 0,-5 9-38 0,-7 0-11 0,1 7-19 0,-2 1-4 16,0 0-22-16,0 0-15 15,0-2-23-15,11 1 0 16,16-4-1-16,9 2 16 16,13 3 7-1,3 0-1-15,16 9 1 16,9 4-14-16,31 4-6 15,16 4 0-15,26 2-3 16,5-2-1-16,31-1-2 16,11-2-2-16,10-4-1 15,14-1-1-15,7-2 0 0,-5-2 0 16,18-3 1-16,-7-1 1 16,-18-3-12-16,1-4 115 15,-37-33-81-15</inkml:trace>
  <inkml:trace contextRef="#ctx0" brushRef="#br0" timeOffset="25804.83">8933 1674 293 0,'-13'-5'83'0,"1"-3"105"0,-1 0 5 0,-1 0-2 0,4 0-24 0,7 4-29 0,2-4-10 0,1 5-4 15,0 3 0-15,0-2-12 16,0 2-3-16,0 0 0 16,0 0 0-16,0 2-14 15,0-1-13-15,3 5-25 16,-2-6-11-16,6 4-3 16,-4 0-1-16,-2 3-4 0,1-1-2 15,-5 5-7-15,-2 3-2 16,-11 8-3-16,-1 0-3 15,-10 10-6-15,-9 7-3 16,-13 13-5-16,-5 11-1 16,-12 15-4-16,0 10-2 0,-7 15 0 15,4 4 0-15,-4 5-2 32,9 3 0-32,-3 11 1 0,4-1 1 15,-8-2 0-15,2-8 2 16,6-16 1-16,3-9-1 15,16-14 1-15,6-7 0 16,9-11 0-16,1-12-1 16,3-10-3-16,1-4-6 15,0-13-19-15,2 3-14 16,3-6-21-16,0-4-9 16,5-1-39-16,5-6-32 0,6-10-96 15,6-13-112-15,17-28 195 16</inkml:trace>
  <inkml:trace contextRef="#ctx0" brushRef="#br0" timeOffset="26291.91">8507 1637 827 0,'-9'-12'121'16,"-4"-1"93"-16,2 5-19 0,0-1-38 0,-2 6-28 0,5 3-25 0,-1 4-22 15,-5 11-31-15,-1 5-9 0,-8 10-22 0,1 5-4 0,-4 4-9 16,1-3-1-16,8-7-1 15,3-7-2 1,7-13-8-16,11-2-2 0,14-14-1 16,16-5 2-1,13-13 6-15,14-5 3 0,17-8 0 16,8-2 1-16,9 4 4 16,-3 3 5-16,-18 3 9 15,-11 9 3 1,-22 10-1-16,-8 5-3 0,-17 17 1 15,-5 10 0-15,-13 18 2 16,-7 10 1-16,-5 14-4 16,-4 3-4-16,-1 0-6 15,4 1-1-15,2-12-6 16,5-6-2-16,3-10-8 16,5-4-38-16,0-10-211 15,5-8 170-15</inkml:trace>
  <inkml:trace contextRef="#ctx0" brushRef="#br0" timeOffset="27242.7">5751 3736 719 0,'0'0'132'0,"0"-1"134"0,0-2-23 16,-10 6-69-16,-1-2-29 0,-7 1-55 0,-8 7-12 0,-10 4-21 16,-7 0-8-16,-7 2-22 15,-5 3-11-15,-2 1-15 0,14 0-3 16,9 3-6-16,18-3-3 15,16 4 0-15,14 3 3 16,16-1 7-16,6 2 4 16,10-5 9-16,-3 0 1 15,2-7 1-15,-2 0 1 16,-5 0-2-16,-10 0 0 0,-15 2 12 31,-5 0 5-31,-19 7 6 0,-11 1-2 16,-19 7-13-16,-8-1-8 15,-18-1-11-15,-8 5-18 16,-7-8-44-16,1-2-31 16,21-8-78-16,10-6-64 15,26-9 131-15</inkml:trace>
  <inkml:trace contextRef="#ctx0" brushRef="#br0" timeOffset="27486.72">5696 3315 1061 0,'8'5'159'0,"-2"5"77"0,-8 16-4 0,-7 14-23 0,-5 29-65 0,-8 12-29 0,-4 26-62 16,-2 10-22-16,4 7-22 15,7 4-4-15,6-2-3 16,11-9-2-16,6-4-61 16,4-9-65-16,5-12-234 15,4-7 200-15</inkml:trace>
  <inkml:trace contextRef="#ctx0" brushRef="#br0" timeOffset="29219.99">6297 3722 535 0,'-3'-3'113'0,"3"3"127"0,-2 0 4 0,-1 0-27 0,3-2-11 0,-3-2-33 0,-5 1-16 0,2-4-23 0,-7 4-19 15,-8 5-40-15,-5 1-19 16,-14 3-33-16,-7-3-8 0,-4 7-11 16,2 1-4-16,10 5-3 15,9 6-5-15,17 4-5 16,10 0-2-16,11 2 5 15,13-1 3-15,7 0 6 16,7-2 1-16,1-1 2 0,0-2-1 16,-4-5-1-1,-2 5 1-15,-5 3 0 0,-3 2 1 16,-12 8 3-16,-7 6 0 16,-11 5 3-1,-8 1-1-15,-9-6 0 16,-5-3-4-16,-16-13-46 15,-1-6-34-15,-10-11-118 16,5-5-95-16,9-5 161 0</inkml:trace>
  <inkml:trace contextRef="#ctx0" brushRef="#br0" timeOffset="29625">6611 3639 1177 0,'-10'8'122'0,"-7"3"81"0,0-2 14 0,-12 2-74 0,2 3-17 0,7 5-47 0,-5 0-20 0,1 14-29 0,0 7-10 16,-3 13-15-1,2 10-3 1,3 15-3-16,8 4-4 0,12 0-1 16,13-4-1-16,13-16-5 15,6-13-1-15,19-22 0 16,3-15 2-16,17-20 6 16,2-9 4-16,-7-14 9 15,-11-3 12-15,-23-3 22 16,-8 0 10-16,-23 1 5 15,-15 1-5-15,-20 10-22 16,-13 9-12-16,-11 24-17 0,-5 16-6 16,0 25-87-16,2 11-88 15,19 15 103-15</inkml:trace>
  <inkml:trace contextRef="#ctx0" brushRef="#br0" timeOffset="31585.34">7766 3691 743 0,'-10'-7'117'0,"4"-4"109"0,-5 3-40 0,6-3-45 0,-3 4-9 0,8-6-12 0,0 0-3 16,0 2-15-16,3 7-16 15,2 7-31-15,-2 9-11 16,-3 15-22-16,0 14-4 15,-1 21-6-15,-1 1-5 16,-3 14-3-16,4 0-1 0,-1-3 0 16,1-3-2-16,1-11-1 0,0-8 1 15,-2-17 0-15,-3-13 2 16,2-8-1 0,3-4 0-1,0-10-2-15,0 0 0 0,3-5 4 0,4-8 3 0,-1-12 11 31,3-10 1-31,2-7 0 0,4 2-3 0,0 7-5 32,3 10-3-32,-3 16-6 15,0 7-2-15,0 15-2 16,4 8-2-16,-4 15 4 0,-1 1 1 16,-3 7-1-16,0 0 1 15,-2-5-39 1,5-2-26-16,2-12-69 15,2-5-53-15,5-11-222 16,3-4 241-16</inkml:trace>
  <inkml:trace contextRef="#ctx0" brushRef="#br0" timeOffset="32168.62">8412 4094 921 0,'0'2'152'0,"-1"-2"161"0,-4 0-53 0,-9-6-14 0,-7-1-63 15,-2-4-95-15,-9-1-31 0,2 4-44 0,-3 3-8 0,6 13-8 16,2 8-5-16,11 17-2 16,4 5-1-16,10 4 2 15,11-4 0-15,4-11 2 16,5-10 2-16,1-12 2 15,-1-5 3-15,-3-8 2 16,1-6 2-16,-7-10 1 16,5-4 1-16,-7-8 0 15,4-2-1-15,-2 5 3 0,-2 7-1 16,1 19-2-16,-6 8-2 16,3 26-3-16,-1 12 0 15,3 21-1 1,-1-3 0-16,8-8 1 0,1-8 0 0,10-21-1 15,0-12 10-15,-2-12 20 32,2-9 6-32,-5-12 12 0,-1-4-8 15,-1-8-15-15,1-3-5 16,-1 1-10-16,2 2-5 16,0 17-7-16,2 9-4 15,-5 16-1-15,5 2 1 16,3 14 4-16,-2 1 2 15,-3-3 3-15,-6 0 2 0,-7-3 10 16,-9 1 5 0,-11 5 5-16,-13 3 1 0,-15 1-8 15,-7-1-5-15,-1-11-7 0,3-5-6 16,14-15-40-16,4-6-22 16,14-17-77-1,1-7-68-15,12-7 119 0</inkml:trace>
  <inkml:trace contextRef="#ctx0" brushRef="#br0" timeOffset="32962.51">9750 4145 648 0,'0'-5'107'0,"0"0"138"0,-5-1-14 0,1-2 1 0,-4-3-30 0,0-3-73 0,-2-5-30 0,1-3-35 15,3-6-11 1,-1-4-17 0,3 4-7-16,-3 2-15 0,1 4-2 15,-7 18-5-15,-2 5-3 16,-6 26-4 0,4 11-4-16,-5 23-2 0,9 6 0 15,5-3 4-15,7-9 1 16,10-20 0-16,0-10 0 15,9-17 3-15,-2-8 9 0,4-9 10 16,-4-12 5-16,0-7 8 16,1-7 0-16,-4-3-1 15,-1 5-4-15,-1 10-6 16,-3 2-7-16,2 18-10 16,-4 8-3-16,0 14-5 15,-1 1-5-15,3 8-31 16,1-1-29-16,9-9-122 15,5-4-85-15,9-13 146 0</inkml:trace>
  <inkml:trace contextRef="#ctx0" brushRef="#br0" timeOffset="33368.12">10200 4173 1192 0,'0'2'169'0,"-7"1"154"0,3 0-11 0,-15 0-84 0,-2-3-50 0,-12-3-93 0,5 2-35 16,-10 1-30-16,0 6-9 16,6 6-12-16,-2 4-4 15,13 9-4-15,5 2-3 16,16 2-3-16,7-6 0 0,13-4 2 16,7-5 1-16,8-12 7 15,-4 1 1-15,1-6 4 0,-4-6 2 16,-4-14 0-1,1-6 2 1,-3-22 1-16,-3-6 0 16,3-14 1-16,-4-3 0 15,-6 3 3-15,-5-1 0 0,-11 5 0 16,-2 11 4-16,-3 13 2 16,6 18 1-16,-5 19-5 15,3 12-8 1,-6 24-12-16,-2 9-4 0,12 26 1 15,-2 12 2-15,6 15-21 16,9 2-38-16,10-7-112 16,7-7-12-16,5-21-136 15,6-15-43-15,6-19-55 16,1-11 174-16</inkml:trace>
  <inkml:trace contextRef="#ctx0" brushRef="#br0" timeOffset="33970.1">10575 4334 438 0,'16'-44'182'0,"-3"-2"150"16,-13-4-30-16,-4 2-23 0,-8 3-43 0,-6 8-25 0,-4 18-69 0,-3 7-34 0,-3 13-58 0,-5 10-25 15,3 16-25-15,3 8-3 16,8 6-3-16,11-2-1 16,11-4-1-16,11-6-1 0,16-12 3 15,5-1 1 1,1-7 5-16,-6-3 2 15,-6-6 2-15,-2-9 3 16,-8-10 3-16,0-9 3 0,-1-21 2 16,3-11 1-16,4-24 0 15,-2-9-2 1,4-9 4-16,-6-4 1 0,-1 5 4 16,4 16 2-16,-12 31 2 15,-1 20-1-15,-8 40-13 16,-7 18-6-16,-4 32-10 0,-6 17-5 15,0 20 5 1,4 5 2-16,2-7 1 16,7-1-1-16,15-21-2 15,5-12 0-15,16-28 2 16,3-15 2-16,1-17 5 16,0-15 3-16,1-12 1 15,-7 0-3-15,-1 7-6 16,-3 7-3-16,1 19-8 0,-3 14-2 15,-1 20-16 1,1 8-8-16,-8 8-26 16,3-1-8-16,-9-7 18 0,-1-7 12 15,-6-13 34 1,-2-4 15-16,-9-21 35 0,1 0 21 0,-2-24 18 16,1-10-2-16,7-19-33 15,6-8-21 1,19-5-26-16,11 1-7 0,19 8-4 15,10 1 1 1,6 10-69-16,4 2-55 16,9 6 73-16</inkml:trace>
  <inkml:trace contextRef="#ctx0" brushRef="#br0" timeOffset="34551.37">12419 4012 1483 0,'-7'0'131'0,"-6"2"44"0,-1 3-33 0,-10 7-82 0,2 4-35 0,5 12-20 0,6 7-4 15,17 9-6-15,3 0-2 0,17-6 1 16,7-11 11-16,9-14 40 0,7-10 25 15,3-13 38-15,2-7 3 16,-10-13-17 0,-6-6-14-16,-18-5-17 15,-10-5-7-15,-23 7-16 16,-12-1-10-16,-25 7-31 16,-9 2-23-16,-4 7-56 15,2 8-25-15,18 16-82 16,10 2-70-16,23 9 149 15</inkml:trace>
  <inkml:trace contextRef="#ctx0" brushRef="#br0" timeOffset="34783.71">13103 3672 1614 0,'12'-19'173'0,"-10"1"111"0,-4 4-22 0,-14 5-107 0,-4 3-53 0,6 10-74 0,-10 10-15 15,5 23-12 1,0 12-1 0,3 22-6-16,2 12-1 15,3 12 2-15,10 4 0 0,2 0-12 16,7-4-28 0,5-10-85-16,-7-12-65 0,5-15 96 15</inkml:trace>
  <inkml:trace contextRef="#ctx0" brushRef="#br0" timeOffset="34943.72">12811 4172 1330 0,'26'-21'216'0,"4"5"239"0,13 4-261 0,9-1-4 0,0-6-88 15,13-1-35-15,7-9-39 0,4-4-47 16,17-5-151-16,0-1-158 0,21-4 159 15</inkml:trace>
  <inkml:trace contextRef="#ctx0" brushRef="#br0" timeOffset="35483.73">14555 3845 1303 0,'-1'2'150'0,"-7"1"99"0,-5-3-12 0,-6 2-61 0,-6-2-42 0,-3 0-56 0,-5 0-23 0,-7 1-39 16,4 9-8-16,3 8-8 15,3 6-6 1,20 8-2-16,3 1-1 0,21-5 0 16,9-1 5-16,18-3 11 15,8-2 6-15,3 1 10 16,-1-4-1-16,-12 3-4 16,-4 4-2-16,-27-1 1 15,-10 3 2-15,-26 5-2 16,-13-3-2-16,-22 0-17 15,-8-6-27-15,-10-8-73 16,-2-8-47-16,2-12-152 0,13-10-222 16,29-22 310-1</inkml:trace>
  <inkml:trace contextRef="#ctx0" brushRef="#br0" timeOffset="35694.87">14906 3454 1676 0,'8'25'150'0,"-5"15"118"0,-3 6-66 0,-5 15-40 0,-1 5-47 0,3 5-63 0,-1 3-18 0,4 5-17 0,0 5-4 0,0 1-6 15,0 2-18-15,0-10-92 16,0-11-67-1,4-12-502-15,7-5 412 16</inkml:trace>
  <inkml:trace contextRef="#ctx0" brushRef="#br0" timeOffset="35883.58">14641 3945 1948 0,'15'-10'114'0,"9"2"45"0,9-3-8 0,16 3-27 0,10 2-30 0,-3-3-51 0,4 1-18 16,-6 1-40-16,1 1-39 15,3 4-107-15,-1 2-76 16,8 8 119-16</inkml:trace>
  <inkml:trace contextRef="#ctx0" brushRef="#br0" timeOffset="36600.03">15627 3986 1143 0,'-7'-4'224'0,"4"3"187"0,-6-5-139 0,-2-1 2 0,0-1-94 0,-4-3-36 16,-2-4-51-16,3-3-19 0,-7 1-20 16,2-2-9-1,-7 6-24-15,-9 5-7 0,-6 8-14 16,-3 10-3-16,3 15-8 16,1 10-2-16,13 11-1 15,7 4-1-15,15 2 1 16,5 0 1-16,16-6 0 15,6-7 2-15,5-10 5 16,8-9 1-16,-4-7 3 31,4-9 2-31,1-8 4 0,-4-9 0 16,2-7 4-16,-7-6 1 0,-3-4 0 16,-8 0-1-1,-2 7-5-15,-5 1-2 0,2 19-4 16,-7 3-2-16,-3 14-1 15,-1 11 1-15,-3 11 2 16,-3 4 0-16,6-1-13 16,0-6-5-16,9-11-7 15,5-6 0-15,7-21 14 16,4-6 6-16,5-15 9 16,3-4 3-16,5-7 15 15,0-2 3-15,-5 6-2 0,2 6-2 0,-13 17-19 16,-5 10-8-16,-6 26-7 15,-6 10-10-15,-5 13-34 16,-2 4-19-16,-1-4-17 31,0-6 8-31,3-13 39 0,0-14 21 16,3-12 44-16,0-2 23 16,1-8 36-16,-1-9 15 15,1-14-6-15,1-5-17 16,11-14-35-16,3-5-17 15,14 3-19-15,2 6-5 0,12 11-22 16,-1 9-42-16,1 10-130 16,5 3-78-16,8 5 134 15</inkml:trace>
  <inkml:trace contextRef="#ctx0" brushRef="#br0" timeOffset="36899.41">16535 3807 1824 0,'-11'-63'118'0,"-8"-5"57"0,0-1-45 0,-3 6 23 16,0 11-10-16,11 27-15 0,5 15-26 0,0 34-51 0,4 12-21 15,-1 23-9-15,3 12 1 0,-2 6-4 16,-1 11-4-1,-2 4-10-15,2 2-2 16,-1 4-5-16,-3-8-17 0,7-14-45 16,3-10-21-16,8-24-52 15,7-5-40-15,2-22-87 16,6-7-59-16,5-17-173 16,4-7 260-16</inkml:trace>
  <inkml:trace contextRef="#ctx0" brushRef="#br0" timeOffset="37083.53">16324 3956 1229 0,'-22'6'174'0,"8"3"291"0,28-1-315 0,16-6-1 0,22-8 1 0,9-7-7 0,20-9-94 0,7-7-28 16,10 1-60-16,6-2-38 15,0-1-118 1,2-4-150-16,1-1 198 0</inkml:trace>
  <inkml:trace contextRef="#ctx0" brushRef="#br0" timeOffset="37617.94">17676 4074 898 0,'0'5'131'0,"5"1"130"16,-4 3-65-16,-1-2 28 0,0 2-30 0,0 2-36 0,-4 3-69 0,4 1-26 15,-7 11-39-15,-2 9-10 16,-2 8-10-16,3 4-2 0,6-6-2 16,9-3-3-16,18-13 3 0,5-8 4 31,16-12 27-31,1-10 18 16,6-12 30-16,1-3 8 15,-7-12-8-15,-6 0-10 0,-18-7-18 16,-11-4-7-1,-18 1-12-15,-13-7-9 16,-27 5-21-16,-6 4-17 16,-8 15-41-16,2 6-31 15,10 18-99-15,9 1-75 0,17 1 141 16</inkml:trace>
  <inkml:trace contextRef="#ctx0" brushRef="#br0" timeOffset="37882.57">18561 3453 1617 0,'14'-48'151'0,"-9"15"100"15,-11 8-8-15,-21 20-71 0,-6 10-48 0,-13 23-66 0,-6 15-9 0,0 26-14 0,1 15-9 16,12 15-20-16,9 4-5 15,20 2-2-15,12 10-2 16,11-1 2-16,1 3-9 16,3-12-67-16,-6-4-49 15,8-20-147-15,-6-10-192 16,3-19 271-16</inkml:trace>
  <inkml:trace contextRef="#ctx0" brushRef="#br0" timeOffset="38032.65">18121 4055 1817 0,'50'-3'96'0,"1"6"30"0,2 0-8 15,3 0-32-15,5-3-29 0,10-16-57 0,3-4-47 0,18-12-186 0,15-5 147 0</inkml:trace>
  <inkml:trace contextRef="#ctx0" brushRef="#br0" timeOffset="38560.85">20038 3792 1108 0,'7'-7'135'0,"-2"-2"259"0,0-4-203 0,-11 2 0 15,-9-1-3-15,-11 1-83 0,-9 6-40 0,-8 5-45 16,-2 6-9-16,-3 21-13 16,-4 6-3-16,13 8-4 15,10 0 0-15,26-2-5 16,14-1 0-16,18-1 1 15,10 0 2-15,8 8 8 16,5-1 2-16,-4 5 2 0,-7-4 2 16,-25 0 4-16,-7-8 3 0,-29-4 2 31,-12-3 0-31,-22-14-2 16,-7-5-8-16,-5-11-58 15,-2-9-48-15,6-16-133 16,2-5-121-16,19-21 198 15</inkml:trace>
  <inkml:trace contextRef="#ctx0" brushRef="#br0" timeOffset="39448.73">20470 4052 926 0,'38'-10'121'16,"-10"-2"124"-16,1-7-5 0,-11-5 10 0,-7 2-24 0,-9-6-29 15,-5 2-12-15,-19 4-59 0,-11-1-28 0,-10 9-62 16,-3 6-32-16,-1 20-16 16,-2 17-4-16,-1 23-1 15,2 6 4-15,18 7-23 16,18-5-6-16,24-16 1 15,14-11 0-15,18-19 31 16,1-12 8-16,0-13 5 16,4-5 2-16,-2-13 17 15,-3-4 8-15,-8 3 25 16,-4-3 12-16,-16 8-4 0,-7 3-9 16,-7 12-28-16,-2 1-14 15,-11 14-18-15,-2 9-4 16,0 14 0-1,-1 2-1-15,14 7 3 0,3-7 0 0,18-10 4 16,4-6 2-16,5-11 6 16,5-3 5-16,-4-11 6 15,6-3 5 1,-6-11 9-16,4-5 5 16,-5 2-3-16,-2-6-6 15,-7 12-14-15,-4 5-9 16,-11 15-13-16,1 4-6 15,-7 26-2-15,1 10 2 16,7 14 6-16,6 2 4 16,18-10-1-16,3-8-1 15,9-17 5-15,6-5 2 0,-5-14 6 16,2-3 4-16,-1-11 3 16,-7 0 1-16,-9-10 7 15,-3 2 1-15,-18-8 2 0,-9-4-3 16,-15-7-9-16,-11-5-4 15,-5 5-7-15,4 5-5 16,11 13 0 0,4 6-2-16,12 14-6 15,6 1 1-15,14 6-1 16,15 2 1-16,11-1 8 16,14-2 3-16,9-3 3 15,7-2 1-15,-7-4 2 16,-12-4 1-16,-21-1 6 0,-9 3 10 15,-16 1 21-15,-9-3 3 16,-12 7-1-16,-10-3-9 16,-16 9-26-16,-9 5-8 15,0 20-10-15,-1 10-4 0,17 12 0 16,15 6 0-16,24-3 5 16,12-2-1-1,19-12-24-15,8-7-27 0,4-13-71 16,1-13-38-1,4-11-72-15,10-9 119 0</inkml:trace>
  <inkml:trace contextRef="#ctx0" brushRef="#br0" timeOffset="39882.08">22767 3598 1997 0,'1'0'4'0,"3"1"-12"0,3 1 53 0,-5-2 25 0,-2-2 49 0,-5-9 25 16,-9-5-30-16,-8-1-20 0,-14-2-50 0,-8 5-17 0,-18 14-25 0,-3 13-8 0,-6 23-5 16,11 5 2-16,10 9 2 15,7-1 0-15,28-3 3 32,5-2 0-32,18 2 3 0,6 3 1 0,5 4 0 15,-9 2 2 1,2 9 0-16,-7-3 0 0,-7 7-1 15,-6-2-1-15,-3-8-12 16,-1 1-25-16,12-10-42 16,6-10-16-16,11-12-51 15,9-10-13-15,5-10-54 16,4-7-134-16,15-13 211 16</inkml:trace>
  <inkml:trace contextRef="#ctx0" brushRef="#br0" timeOffset="40093.67">22813 4063 1123 0,'0'-5'291'0,"0"26"-147"0,0 10 268 0,0 4-304 0,-5-7-34 0,2-9 13 0,0-5-16 0,3-7-40 0,0-3-10 0,3-2-48 0,6-2-69 0,10 0-130 16,9-2-152-16,26 2 197 16</inkml:trace>
  <inkml:trace contextRef="#ctx0" brushRef="#br0" timeOffset="40276.26">23041 3777 1737 0,'-23'-1'87'0,"1"1"92"0,9-6-174 0,13-2 1 0,0-3 1 0,2-5-21 16,7-3-239 0,10 2 179-16</inkml:trace>
  <inkml:trace contextRef="#ctx0" brushRef="#br0" timeOffset="40669.54">23289 3427 1851 0,'-5'-8'78'0,"5"5"68"0,-1 2-106 0,1 1 14 0,1-2 7 0,12-3 5 15,7 2-11 1,18 2-18-16,3-1-9 15,19 5-26-15,5 8-3 16,4 5 0-16,-4 6 0 0,-8 6 0 16,-16 2 1-16,-18 2-1 15,-4-2-2-15,-12 8 0 16,-7 1 0 0,-10 10 0-16,-2 3 2 15,1 5 0-15,1 4 0 16,5 6 1-16,5 2 0 0,5 8 0 15,3 1 0 1,5-1-1-16,-1-3 1 0,-5-12 0 16,-1-3 0-16,-6-5 4 15,-10-5-1-15,-13-8 1 16,-9-3-1-16,-40-5-3 16,-18-3-16-16,-32-6-71 15,-13-7-235-15,-42-9 197 16</inkml:trace>
  <inkml:trace contextRef="#ctx0" brushRef="#br0" timeOffset="44108.3">10525 5301 236 0,'0'3'83'0,"-2"0"114"0,-1 3 1 0,-5-2 2 0,2 0-7 0,-4 3-30 0,-1-7-13 16,7 0-22-16,-3-2-7 16,6-9-3-16,1-8-5 15,0-1-16-15,-2-4-9 16,-9 0-34-16,-3 2-14 0,-11 3-22 15,-2 7-8-15,0 5-11 16,5 7-4-16,5 16-5 0,-4 3-2 16,7 22-1-1,-4 8 0-15,11 11 5 0,-1 0 2 16,11-5 4-16,2-12 1 31,10-18 1-31,4-9 2 16,0-16 5-16,3-8 3 0,-4-18 10 15,4-5 3-15,1-7 9 16,1-3 4-16,-5 0-3 16,-3 3-3-16,-8 10-8 15,-8 4-7-15,-2 21-10 0,-7 6-5 16,-2 19-7 0,3 7-2-16,1 10 2 15,11-1-1-15,18-8-88 0,11-8-69 16,19-19-138-16,6-8-49 15,19-20 54-15,4 0 69 16,-7 0 139-16,-9 1 76 0,-23 8 135 16,-12 2 49-16,-17 3 104 15,-5 0 25-15,-18 1-36 16,-5 3-22 0,-17-3-91-16,-4 4-45 15,-8 9-67-15,4 3-26 16,1 16-17-16,1 7-5 0,13 12 0 15,6 5 1-15,22-5 1 16,13-4 2-16,14-13 2 16,7-10 1-1,3-15 5-15,-1-12 3 0,-6-19 3 16,-4-7 1-16,-4-16 0 16,-1-8-2-16,-1-11 8 15,-4-5 2-15,0-3 6 16,-5-7 8-16,-10 7 1 0,-3 8-2 0,-2 18-6 15,-3 15-6 1,-3 33-17-16,0 16-4 16,-4 37-9-16,-1 15 0 0,-3 25 5 15,3 7 2-15,4-1-11 16,8-4-31-16,13-13-86 31,9-11-58-31,22-23-133 16,13-13 21-16,18-24 68 0,9-6 57 15,3-21 151-15,-5-3 6 16,-18-4 86-16,-10 2 44 16,-32 4 83-1,-12 4 39-15,-15 2-31 0,-16 7-36 0,-13 9-80 16,-9 7-34-16,-9 18-42 16,-3 13-6-1,6 13-5-15,5 5 0 0,22 2-1 16,11-4 0-16,20-18 1 15,8-5 0-15,20-21 1 16,4-9 3-16,6-20 3 16,-1-10 1-16,4-18 6 15,-1-13 3-15,-2-11 14 16,-1-8 10-16,-8-13 24 16,-3-3 7-16,-21-3-2 15,-3 5-9-15,-11 19-26 16,-6 19-12-16,-7 34-19 15,-1 22-7-15,-10 40-10 16,-4 24-3-16,-4 32 6 16,-2 14 3-16,10 11 7 15,10-10 3-15,22-24-2 16,11-15 1-16,17-32 1 16,5-13 1-16,5-17 5 0,-2-10 1 15,6-9-3-15,2 0 0 16,7 3-4-16,-4 7 0 15,-8 10-4-15,-6 13-1 0,-17 19-41 16,-8 18-25-16,-19 10-67 16,-8-4 1-1,-1-20 46-15,-3-13 30 16,4-32 126-16,-2-10 17 0,5-24 45 0,3-10 16 31,5-21-41-31,10-6-17 16,17 0-52-16,4 6-21 15,12 16-17-15,1 7-2 0,-6 9-25 16,0 3-40-16,4 4-142 16,4-5-139-16,12-10 186 15</inkml:trace>
  <inkml:trace contextRef="#ctx0" brushRef="#br0" timeOffset="44590.8">13454 5050 1396 0,'-4'8'125'0,"-7"3"49"0,-13 8-75 15,-6 6-6-15,-6 13-63 0,1 5-10 0,7 7-19 0,4 2-1 16,19-5-3-16,5-1-1 15,25-17 0-15,13-14-1 16,24-18 40-16,4-9 27 16,-1-17 48-16,-9-7 27 15,-16-8 5-15,-12 1-9 16,-23 2-25-16,-10 3-23 0,-28 0-44 31,-11 10-25-31,-29 1-55 16,-5 5-28-16,2 14-60 0,3 2-31 15,42 6-206 1,17-5 217-16</inkml:trace>
  <inkml:trace contextRef="#ctx0" brushRef="#br0" timeOffset="44825.12">14089 4817 1179 0,'53'-27'177'0,"-15"5"177"0,-13 0-49 0,-26 3-55 0,-12 1-48 0,-17-1-86 16,-3 4-36-16,-14 5-47 16,4 9-13-16,-3 16-19 0,5 15-8 15,5 29-10-15,4 18-1 16,9 22 4-16,9 9 2 16,6 2 5-1,8-4 3-15,8-5-38 16,-1-2-34-16,9-17-125 15,0-6-173-15,0-26 214 16</inkml:trace>
  <inkml:trace contextRef="#ctx0" brushRef="#br0" timeOffset="45000.56">13680 5320 1705 0,'-14'-5'142'0,"3"3"96"0,15 2-128 0,11 2-14 0,26-4-23 0,8-5 0 0,22-11-30 16,6-2-21-16,10-6-70 16,1 1-71-16,14-5 68 15</inkml:trace>
  <inkml:trace contextRef="#ctx0" brushRef="#br0" timeOffset="45540.3">15865 5156 1353 0,'-21'-8'134'0,"-10"2"77"0,-7-1-7 0,-8-1-72 0,-1 7-43 0,-2 2-57 0,6 10-17 0,6 5-17 16,3 5-7-16,28 4-8 16,9 3 0-16,30 9 2 15,7-3 6-15,7-1 9 16,2 4 1-16,-8-1 18 15,-3 2 6-15,-16-2 12 16,-9-3 5-16,-26 0-2 16,-9-4-3-16,-21-4-9 15,-10-1-7-15,-26-12-19 16,-10-7-19-16,0-7-70 16,3-10-58-16,31-12-120 15,16-6-61-15,34-8 172 16</inkml:trace>
  <inkml:trace contextRef="#ctx0" brushRef="#br0" timeOffset="46459.96">16409 5291 757 0,'30'-11'200'0,"-5"-1"181"0,-15 1-82 0,-9-2-19 0,-21 0-71 0,-7 6-32 0,-14-5-74 16,-9 3-28-16,-21 6-35 15,-4 0-18-15,0 11-28 16,4 12-9-16,20 20-7 16,12 4 0-16,21 12-2 15,9-2-2 1,20-11 1-16,14-7 2 15,15-16 8-15,9-12 8 16,7-12 8-16,4-9 3 0,-3-12 15 16,0-5 10-16,-13-8 15 15,-4-5 10-15,-6 1-2 16,-12 2-6-16,-6 14-15 16,-5 2-7-16,-9 24-15 15,-2 11-5-15,-10 16-6 16,-1 9-4-16,3 13 1 15,0-3-1-15,8 3-3 16,13-5-1-16,12-13 0 0,5-6 4 16,14-23 6-16,2-4 4 15,6-21 5-15,3-6 2 16,-7-7 7-16,-2 0 6 16,-9 4 8-16,-10-1-3 0,-11 14-13 15,-5 4-13 1,-8 18-17-16,-3 12-2 15,-3 25 0 1,-3 12 3-16,1 14 5 16,2-3-4-16,15-11 0 0,12-11 2 15,8-22 3-15,10-11 7 16,2-14 5-16,-4-7 3 16,-4-12 4-16,-4-3-2 15,-10-7 13-15,1-1 1 16,-10-4 3-16,-3-2 1 0,-9-6-13 15,-2 3-3-15,-9 2-8 16,1 11-5-16,2 17-14 0,1 11-7 16,6 23-4-1,5 7 3-15,11 2 11 16,7-1 7-16,21-15 6 0,15-7 3 16,18-11-1-16,5-7 0 0,2-9 1 15,-12-3 1-15,-13 0 5 31,-18-1 3-31,-21 8 22 16,-7-1 11-16,-24 0 14 16,-11 4 2-16,-11 1-19 15,-12 5-18-15,-4 20-27 16,-1 9-11-16,7 25-7 0,10 8 2 16,27 9 6-1,11 4 2-15,29-9 3 0,9-2-7 16,11-22-53-16,6-8-34 0,-2-18-98 15,-3-9-64-15,8-22 148 16</inkml:trace>
  <inkml:trace contextRef="#ctx0" brushRef="#br0" timeOffset="46891.82">18736 4856 1747 0,'-1'0'129'0,"-12"3"51"0,-11 4 0 0,-18-6-44 0,-6 2-32 0,-7-3-38 0,-2 0-21 0,7 3-30 15,4 4-9-15,8 4-10 16,7 3-5-16,12 11-6 16,5 5 0-16,14 14 3 15,-2-3 4-15,5 11 6 16,2 0 2-16,-8 0 2 16,-5 4 1-16,-11 2-1 0,-6 4 0 15,-13 5-1 1,-5 4-1-16,-1 5 0 15,6-5 0-15,21-13-3 16,10-14 0-16,20-14-6 16,15-11 1-16,13-11-1 15,5 0 1-15,9-8-27 16,-2-3-37-16,0-10-168 16,4-6 141-16</inkml:trace>
  <inkml:trace contextRef="#ctx0" brushRef="#br0" timeOffset="47245.38">18869 5299 1575 0,'0'-16'113'0,"-11"-1"132"0,3 3-99 0,-13 6-2 15,4 2-15-15,-7 9-58 0,2 8-17 0,-2 17-29 0,2 9-12 0,8 10-15 16,5 0-2-16,18-3 1 16,12-6 0-16,24-16 3 15,7-3 0-15,15-19 4 0,-4-3 1 16,-6-10 4 0,-2-4 3-16,-16-2 29 15,-4-1 12-15,-18 1 29 0,-9-5 9 0,-16-3-15 16,-12-7-13-16,-21-9-35 15,-10 2-19 1,-9 5-32-16,-4 6-11 0,7 14-59 16,6 8-69-16,25-3-461 15,15 0 391 1</inkml:trace>
  <inkml:trace contextRef="#ctx0" brushRef="#br0" timeOffset="47745.74">19448 4716 1674 0,'7'-2'83'0,"1"2"52"0,-1 3-15 0,7 4 26 0,10-3-15 0,10 3-43 0,4-4-22 0,5-2-26 16,-1 3-11-16,9 2-9 15,1-3-3-15,5 8-12 0,-7 2 0 0,-9 4-2 32,-6 4 0-32,-18-4-1 0,-4 5 1 15,-13 2 5 1,-8-4 2-16,-6 8 0 15,0 2-1-15,-1 4-7 16,1 5 0-16,0 5-1 0,3 7-1 16,1 12 0-1,7 1-1-15,2 12-1 16,-9 3 2-16,5 3 0 0,-2 5-3 16,0-2 2-16,1-8 0 15,1-12 2-15,-1-12 6 16,-5-13 1-16,-6-4 5 15,-13-15 9-15,-7-7 3 0,-16-11-12 16,-9-6-23-16,-29-13-53 16,-17-3-109-1,-12-5 99-15</inkml:trace>
  <inkml:trace contextRef="#ctx0" brushRef="#br0" timeOffset="73234.09">10973 6922 279 0,'3'0'89'0,"6"-2"117"0,-7 1-3 0,0 1 11 0,-1 0 6 16,-1 6-9-16,0 2-14 0,-3 3-40 0,0-5-24 0,-8-1-35 0,1-2-13 0,2-4-15 0,-3-7-8 0,2-8-16 15,1-6-4-15,2-6-10 16,-5-2-3 0,-2-2-6-16,-3 5-5 15,-7 11-12-15,-4 10-6 16,-6 24-9-16,1 11-2 16,-4 31-1-16,6 7 3 15,8 11 4 1,8 1 1-16,14-19 0 15,9-9 0-15,15-24 1 0,9-15 1 16,5-12 2 0,-2-11 2-16,-4-14 5 0,1-3 3 0,-8-18 9 15,-6-3 3-15,-5-3-1 16,-5 6-4-16,-1 15-11 16,-4 13-5-16,-4 23-5 15,0 14-2-15,-2 12 1 16,2 12 1-16,9-4 4 15,-1 1-16-15,14-12-124 0,5-4-68 16,6-13-345 0,10-9 299-16</inkml:trace>
  <inkml:trace contextRef="#ctx0" brushRef="#br0" timeOffset="73634.19">11504 7020 1327 0,'-7'-7'155'0,"-17"4"127"0,-5 2-26 16,-19-6-70-16,-11 4-47 0,7 2-79 0,2-1-29 0,18 13-35 0,8 5-9 15,15 15-4-15,9 4 0 0,11 3 5 16,8-2 4-16,8-9 4 16,1-5 1-16,-3-12 3 15,2-6 0-15,-5-12 6 16,-4-3 1-16,-4-22 2 15,0-11 0-15,5-25-3 16,-3-10 0-16,1-17-1 16,-1-2 1-1,-8-1 3-15,1 1 1 16,-7 14-3-16,3 10-1 0,-1 32-1 16,-2 10 0-16,-2 35 0 15,-3 19-1-15,-7 30-5 16,-4 19-1-16,0 21-1 15,3 7 1-15,4 11-34 16,14 7-57-16,20 0-158 16,4-7 2-16,28-28 98 15</inkml:trace>
  <inkml:trace contextRef="#ctx0" brushRef="#br0" timeOffset="74217.32">12001 7099 977 0,'-9'-26'149'0,"-8"6"130"0,-10 4-22 0,-8 15-78 0,-3 5-47 0,-1 17-65 0,-1 9-28 0,6 9-24 0,2 5-5 0,15 2-13 16,6-2-3-16,12-14-6 0,10-6 0 0,13-18 4 15,4-7 3 1,10-15 7-1,-2-6 3-15,-2-8 9 16,-1-8 12-16,-8-14 19 0,0-11 5 0,-7-18 0 16,-4-9-8-16,-6-12-14 15,-5-5-6-15,-3 1-10 16,0 11-4-16,3 29-4 16,3 20-3-16,-3 42-3 15,-3 16-1-15,-7 44-6 16,-1 19 1-16,-11 37 3 15,3 11 3-15,0 25 1 16,2-4 1-16,9-24 0 16,12-22 0-16,10-51 0 15,8-23 0-15,11-28 3 16,2-13 4-16,13-27 3 0,-2-11 1 16,1-8-4-1,-6 6-1-15,-4 17-5 0,-4 14-2 16,-8 26-2-16,-4 17-1 0,-8 22 1 15,1 10 3-15,-7 6-2 16,-1-2 2 0,1-12 0-16,-7-8 3 0,0-18 6 15,-3-13 4 1,0-4 31-16,0-15 23 0,0-22 25 16,0-9-3-16,17-13-33 15,4-5-27-15,18-2-32 16,12-6-6-16,15 6-11 15,11 3-41-15,8 4-116 16,4 7-239-16,2 4 234 16</inkml:trace>
  <inkml:trace contextRef="#ctx0" brushRef="#br0" timeOffset="74716.07">13723 6963 1308 0,'7'19'115'0,"-7"0"71"0,-7 4-7 0,-9 3-43 0,-8 2-48 0,0 12-66 15,4 5-17-15,-1 9-9 0,10 0-2 0,13-15-4 16,11-12-1-16,20-24 4 16,6-16 2-16,7-21 31 0,-2-6 23 15,-5-13 40-15,-4 1 20 16,-21-2 3-16,-12 7-13 16,-19 2-36-16,-13 6-22 15,-11 14-41-15,-5 7-22 0,-1 17-60 16,7 6-52-1,7 2-193-15,20-2 188 16</inkml:trace>
  <inkml:trace contextRef="#ctx0" brushRef="#br0" timeOffset="74932.84">14480 6493 1232 0,'30'-41'189'0,"-16"6"227"0,-11 5-144 0,-19 8-67 0,-15 3-51 0,-12 13-96 16,-4 3-29 0,-4 20-26-16,7 12-9 0,0 23-11 15,16 9-2-15,23 21-2 16,5 10 4-16,27 13 8 16,1 4 4-16,5 3 5 15,-3-5-8 1,-8-14-184-16,-6-11-81 0,-8-19 129 15</inkml:trace>
  <inkml:trace contextRef="#ctx0" brushRef="#br0" timeOffset="75110.06">14147 7026 1238 0,'14'-19'236'0,"8"3"340"0,2 7-400 0,7-1-61 0,3 6-30 0,3-7-35 0,3-8-18 0,7-6-38 16,4-7-77-16,15-14 55 16</inkml:trace>
  <inkml:trace contextRef="#ctx0" brushRef="#br0" timeOffset="75599.78">15890 6624 1191 0,'-9'-2'158'0,"-6"-2"87"0,-7 0-44 0,-9 1-8 0,-7 3-92 0,-3 0-38 0,-5 11-50 16,2 4-9-16,-3 11-9 15,9 4-4-15,20 7-8 0,14 0 0 16,21 3 1 0,8-1 4-16,12 2 8 0,-4 2 4 15,-2-2 1 1,-5 0 0-16,-12 0 26 16,-11 0 12-16,-14-5 13 15,-10-1 5-15,-15-7-19 16,-11-3-12-16,-8-9-12 15,-9-6-13-15,4-13-49 16,8-12-52-16,21-11-171 0,13-8-298 16,28-7 330-16</inkml:trace>
  <inkml:trace contextRef="#ctx0" brushRef="#br0" timeOffset="76465.5">16180 7029 1495 0,'8'-14'155'0,"-8"-5"82"16,-6-3 6-16,-19-6-75 0,-1-4-47 0,-8-1-61 0,-3 1-20 0,6 12-33 0,-4 7-9 0,7 24-16 15,-1 15-5-15,3 22-5 16,-4 14-6-16,11 14-15 15,6-4-3-15,21-20 1 16,6-15 9-16,13-33 31 16,5-5 9-16,5-21 9 15,3-8 6-15,7-16 28 16,2-6 15-16,-8-3 24 16,0 3 6-16,-16 1-20 15,-6 13-15-15,-14 16-24 16,-10 11-13-16,-4 22-20 0,-4 13-6 15,2 22-5-15,-1 7 0 0,12 9 9 16,12-7 2-16,13-14 2 16,12-8 2-16,4-19 3 31,-3-7 3-31,-7-12 4 0,1-6 1 16,-6-19 11-16,0-3 6 15,1-10 9-15,-2-1 1 16,-3 9-11-16,-6 2-7 15,-10 21-17-15,0 10-5 0,-7 26-6 16,-6 13-2-16,3 20 3 16,1 3 3-16,6-3 2 15,8-10 2-15,14-20-1 16,5-6 1-16,9-21 4 16,9 0 2-16,-4-11 3 15,3-10 1-15,2-6 2 16,-8-9 0-16,-6-8 2 15,-10-4 1-15,-8 0-5 16,-4 3-1-16,-10 17-3 16,2 6-3-16,-5 20-6 15,-6 1-5-15,14 12-6 16,-1 1 1-16,17 1 6 16,9-5 4-16,8-8 5 15,7-6 2-15,5-13 1 16,1 0 2-16,-7-5 1 15,-3-1 2-15,-15-2 5 16,-9 2 7-16,-17 1 24 16,-6 2 7-16,-22 6 2 0,-10 7-7 15,-12 17-30-15,-4 15-13 16,3 28-11-16,7 14-5 16,14 17 1-16,9 3 2 15,28-10 2-15,7-10 1 16,23-25 0-16,12-15-11 15,19-22-49-15,6-5-74 0,13-13-84 16,3-9 106-16</inkml:trace>
  <inkml:trace contextRef="#ctx0" brushRef="#br0" timeOffset="76998.83">18865 6572 991 0,'4'0'190'0,"-6"-5"310"0,-9 0-243 16,-19 1-34-16,-9-4-38 0,-23-5-99 0,-3 1-31 0,-1 5-31 0,3-2-9 0,9 12-11 15,7 6-5 1,12 10-7-16,9 11-1 0,11 8 2 16,6 3 4-16,9 14 8 15,0 7 2 1,-3 6 2-16,3 9-2 0,-16 11-4 16,2 4 0-16,-13 1-2 15,-8-5 1-15,10-3-2 16,1-4 0-16,12-9-6 15,10-6-5-15,15-12-21 16,10-8-10-16,15-18-31 16,2-10-21-16,7-18-78 15,-1-15-97-15,7-21 154 16</inkml:trace>
  <inkml:trace contextRef="#ctx0" brushRef="#br0" timeOffset="77198.81">18984 6892 1736 0,'-5'14'158'0,"-6"11"145"0,-3 5-109 0,3 13-42 0,-2 1-46 0,2-4-68 0,5 1-11 0,-1-5-9 0,1 0-7 16,5-12-56-16,-3-4-48 0,4-7-120 15,11-5 108-15</inkml:trace>
  <inkml:trace contextRef="#ctx0" brushRef="#br0" timeOffset="77660.86">19331 6413 1354 0,'-21'-2'147'0,"1"2"136"0,14-2-135 0,2-1 11 15,14-5-60-15,13-4-33 0,17-2-35 0,10-1-5 16,12 4-9-16,-2 5-6 0,1 6-4 15,-4 2-1-15,-17 9 0 16,-10 1 1-16,-16 6 4 16,-3 2 3-16,-6 7-1 15,-5 3-1-15,0 9-5 32,-4 9-5-32,4 10-3 0,0 7-1 15,8 7 0-15,-3 4 2 16,5 6 1-16,-4 9-4 15,-6-2 2-15,3 1-2 0,-19-8-6 16,-4-15 2-16,-17-2-2 16,-5-7 1-16,-17-4 6 15,-5-2 0-15,-10-11-35 16,1-5-31-16,4-10-91 16,10-14-54-16,-9-13 113 15</inkml:trace>
  <inkml:trace contextRef="#ctx0" brushRef="#br0" timeOffset="90243.55">20273 6739 425 0,'1'0'101'0,"-2"0"74"0,-9 0-33 0,-12 2-73 0,-5 4-32 16,0 0 4-16,-1 1 20 0,9-1 29 16,7 0 13-16,10 0-8 15,7-1-10-15,12 0 0 16,7-2 5-16,14-3 14 16,3 0 1-16,1 0-20 0,1 0-15 15,-10 0-34 1,-5 0-12-16,-4-1-14 15,-2-4-3-15,-6 0 3 16,4 3-28-16,-4-1-92 16,-3 0-72-16,-9 3 80 15</inkml:trace>
  <inkml:trace contextRef="#ctx0" brushRef="#br0" timeOffset="90443.5">20186 7034 1321 0,'-38'27'110'0,"8"-2"83"0,2 0-58 0,15-6-32 0,5-1-12 16,13-12-16-16,9 2 4 0,21-8 1 0,12-2-10 0,8-4-23 0,5-4-15 15,-6 4-24-15,-8-2-8 0,-1-4-137 16,-5 1-134-16,10-19 148 15</inkml:trace>
  <inkml:trace contextRef="#ctx0" brushRef="#br0" timeOffset="91342.76">21530 6709 314 0,'-6'6'125'16,"1"-1"157"-16,-3 0-40 0,5-5-23 0,3-3-36 0,0-5-52 0,3-2-14 0,8-2-11 0,-3 1-6 15,-8 4-15-15,-8 1-15 0,-17 6-30 16,-10 0-3-16,-15 6-8 16,-2-1-5-16,1 8-10 15,4-1-6 1,17 6-11-16,11 1-6 0,17 3-1 15,7-3 2-15,19 4 7 16,9 1 4-16,11 0 7 16,7-4 2-16,-3 1-1 15,-3-4 1-15,-11 2-3 0,-10-3 0 16,-21-1 9-16,-12 6 2 16,-24 1 0-1,-15 6-1-15,-15-2-10 0,-3 0-1 0,3-5-48 31,8-4-28-31,12-12-70 0,10-7-49 16,8-16-201 0,10-17 228-16</inkml:trace>
  <inkml:trace contextRef="#ctx0" brushRef="#br0" timeOffset="91581.47">21278 6211 1446 0,'-4'-10'143'0,"-2"1"66"0,6 10-71 0,5 10-18 0,1 13-47 0,7 12-8 0,3 20-21 15,2 7-6-15,-3 22-18 16,-6 5-10-16,-6 15-5 16,-3 12-1-16,-8 12-38 15,2 1-30-15,0-15-25 16,4-14-38-16,5-33-30 15,5-15-2-15,5-21-162 16,1-13 188 0</inkml:trace>
  <inkml:trace contextRef="#ctx0" brushRef="#br0" timeOffset="92042.52">22051 6580 933 0,'9'-2'158'0,"-1"1"111"0,-2 1-61 0,-1 1 5 0,-2 4-59 0,-3-2-26 16,-9 3-46-16,-13 2-15 0,-12 3-22 0,-10 5-8 0,-8 5-17 15,-1-2-9-15,15 4-12 16,8 1-3-16,19-1-6 16,11 3-1-16,11-1 3 15,8 2 1-15,17 0 8 16,3 1 3-16,10-1 0 15,-6-4 2-15,-8-4-2 16,-9 2 1-16,-16-4 2 16,-10 4 2-16,-22 2-3 15,-7-2-7-15,-18 1-47 16,-3-2-28-16,4-7-76 0,2-7-45 16,14-10-183-16,14-15 214 15</inkml:trace>
  <inkml:trace contextRef="#ctx0" brushRef="#br0" timeOffset="92409.44">22409 6387 1333 0,'6'-1'98'0,"-6"2"51"0,-6 9 17 16,-5 6 0-16,-7 4-26 0,-4 12-43 0,2 5-28 0,-9 19-47 0,-1 0-11 0,0 19-11 16,4 2-1-16,13 2-1 15,13-2-1-15,22-11 1 16,11-6 1-16,11-20 1 16,2-6 1-16,-5-18 6 0,-1-6 3 15,-6-20 6 1,-2-9 5-16,-7-9 14 0,-4-2 10 15,-12 3 15-15,-7-3 1 16,-17 3-12 0,-7 0-12-16,-16 8-31 15,-3 7-10-15,-9 12-18 16,-2 5-15-16,6 9-59 16,13 3-58-16,28-7-240 15,16-6 226-15</inkml:trace>
  <inkml:trace contextRef="#ctx0" brushRef="#br0" timeOffset="92709.04">23164 6573 906 0,'0'10'174'0,"0"6"266"0,0 3-157 0,0 4-34 0,-3-1-50 0,2-3-112 0,-3 2-29 0,4 4-21 16,5 7-5-16,-2 12-9 15,5 8-12-15,-3 11-10 16,-5-2-22-16,2-4-35 15,-2-5-60-15,3-12-175 16,3-7-54-16,4-27 159 16</inkml:trace>
  <inkml:trace contextRef="#ctx0" brushRef="#br0" timeOffset="92914.82">22903 6821 946 0,'1'10'118'0,"13"1"244"0,10-5-187 0,15-1 5 16,4-5 14-16,0-7-68 0,2 3-35 0,-2-9-43 0,0 2-19 16,-1 0-31-16,1-2-57 15,-2 1-218-15,1 1 178 0</inkml:trace>
  <inkml:trace contextRef="#ctx0" brushRef="#br0" timeOffset="93225.6">23840 6329 1737 0,'3'0'84'0,"-2"0"10"0,-1 8 11 0,-4 9-5 0,-3 2-4 0,3 8-11 0,-6 5-11 0,-3 10-32 16,-2 5-14 0,-7 7-18-16,4 6-4 15,-7-6-2-15,4-1 0 16,6-4-2-16,4-6-1 16,11-7 0-16,6-8 0 15,10-6-1-15,1-4 4 16,7-7-24-16,-1-2-23 15,3-12-70-15,1-8-49 0,-2-13-108 16,2-2-64-16,-5-9-115 16,-5-1 220-16</inkml:trace>
  <inkml:trace contextRef="#ctx0" brushRef="#br0" timeOffset="93392.14">23934 6695 739 0,'0'0'193'0,"-1"5"228"0,-6 12-141 0,3 10-38 0,-4 14-19 16,1 6-32-16,4 5-86 0,-1-1-35 0,4-4-50 15,4-6-13-15,1-11-19 16,4-5-24-16,3-4-103 31,-3-9-108-31,11-9 132 16</inkml:trace>
  <inkml:trace contextRef="#ctx0" brushRef="#br0" timeOffset="94441.18">21959 7638 1153 0,'6'-13'113'0,"-1"5"93"0,3 2 9 0,-5 1-31 0,0 2-11 0,5 2-38 15,-5-1-19-15,1 2-34 16,-3 3-18-16,-2 7-32 0,-3 2-12 16,-8 14-12-1,-4 0-4-15,-14 14-4 0,-2 9-1 0,-5 9-1 16,-1 4 0-16,11-1 2 15,2-7 0 1,9-9 2-16,6-7-1 0,10-9-1 16,4-4 0-16,8-6-1 15,6 0 1 1,4-8 0-16,4-3 3 16,9-2-1-16,3-4 0 15,-3-4-18-15,1-4-28 0,-8-9-98 16,-4 1-63-16,-7-8 101 15</inkml:trace>
  <inkml:trace contextRef="#ctx0" brushRef="#br0" timeOffset="94642.1">22111 7914 1466 0,'-2'6'149'0,"-6"8"127"0,3 5-5 16,-6 13-38-16,0 3-52 0,-1 6-97 0,-3 3-32 0,-2 3-36 0,-3 2-7 0,4 1-5 0,2 1-2 0,7-2-6 16,6 1-35-16,12-6-87 31,5-6-83-31,12-17-404 16,7-15 369-16</inkml:trace>
  <inkml:trace contextRef="#ctx0" brushRef="#br0" timeOffset="94921.21">22817 7545 1259 0,'-3'-3'185'0,"-5"3"203"0,-11 8-182 0,-11 4 30 0,-11 10-47 0,-3 4-39 0,-8 8-48 0,-3 10-21 15,8 21-42 1,1 4-12-16,14 18-22 0,2 8-8 16,15 18-5-16,10 15 0 31,10 1-1-31,9-10-3 0,13-25-48 16,1-26-29-16,16-27-82 15,7-9-70-15,5-31 139 16</inkml:trace>
  <inkml:trace contextRef="#ctx0" brushRef="#br0" timeOffset="95540.95">23403 7887 1052 0,'7'-1'136'0,"1"-3"121"0,-6 3 18 0,-4-4-40 0,-9 0-29 0,-12 4-57 0,-7-1-27 16,-18 1-42-16,-2 1-16 16,-2 1-35-16,3 10-13 15,6 5-15 1,7 3-5-16,11 6-9 0,9-1-2 16,16 3 0-16,9-4 0 15,14 1 9 1,7 0 2-16,0-1 4 0,7 2 1 0,1-2 2 31,-3-3 1-31,-13-1 4 16,-6 0 1-16,-19-6 6 0,-12 1 1 15,-13-2-8-15,-3 1-18 16,-15-2-51-16,-2-5-46 0,-4-6-124 16,2-4-46-16,6-12 139 15</inkml:trace>
  <inkml:trace contextRef="#ctx0" brushRef="#br0" timeOffset="95741.77">23079 7431 1170 0,'11'2'197'0,"-1"7"151"0,-1 20-131 0,-3 12-17 0,7 20-82 0,3 6-33 0,4 11-43 16,1 8-13-16,-4 2-17 15,-6 2-3-15,-9 3-3 16,-7 1 0-16,-7 6-72 16,4-2-75-16,3-20-196 15,5-13-177-15,14-38 276 16</inkml:trace>
  <inkml:trace contextRef="#ctx0" brushRef="#br0" timeOffset="96208.99">23999 7630 798 0,'-3'11'104'0,"-7"2"187"0,4-1-135 0,-2-2 29 0,0 2-1 0,2-5-38 0,0 1-9 0,-1-4-27 0,-5 4-14 16,-12 3-30-16,-3-3-18 15,-11 11-26-15,-4 2-8 16,-4 10-12-1,2-1-2-15,17 3-7 0,6-3-1 16,21-1-2-16,13-3 1 0,11 4 4 16,4-3 3-16,10 0 3 15,-3 0 1 1,-5-2 1-16,-5-1 2 16,-11-4 2-16,-8-1 5 15,-12-3 5-15,-10-2 1 0,-17-3-4 16,-9 0-8-16,-9-1-43 15,-1-6-36 1,-9-4-74-16,7-3-44 0,13-5 101 16</inkml:trace>
  <inkml:trace contextRef="#ctx0" brushRef="#br0" timeOffset="96757.06">24346 7625 650 0,'0'7'138'0,"-3"-1"166"0,-3 2-32 0,1-2-15 0,0 5-29 0,-6 2-70 0,-2 1-35 16,-9 13-62-16,-5 4-23 0,1 17-28 15,-6 5-6-15,5 7-6 16,10 3-2-16,12-9-2 16,7-5 0-16,15-15 0 0,10-10-1 15,14-8 3 1,5-7 0-16,-5-4 6 16,-2-5 5-16,-12-8 7 15,-6-1 15-15,-18 1 26 16,-5-5 12-16,-15 1 20 15,-7-3-10-15,-17-2-33 16,-5 3-21-16,-6 8-34 16,0-1-23-16,14 7-43 15,4 2-41-15,21 1-261 0,13-3 237 16</inkml:trace>
  <inkml:trace contextRef="#ctx0" brushRef="#br0" timeOffset="97074.2">24542 7250 1365 0,'-8'22'122'0,"-3"11"69"0,0 5 8 0,14 13-44 0,11 1-35 0,21 9-29 0,10 1-9 15,11 5-15-15,5-4-8 16,4 4-31-16,-8-4-11 0,-10-3-11 16,-15 1-3-16,-26-1-3 15,-16 5-3-15,-29-2-32 16,-23 5-29-16,-20 15-123 15,-17 9-172 1,-34 12 206-16</inkml:trace>
  <inkml:trace contextRef="#ctx0" brushRef="#br0" timeOffset="100784.32">11665 9357 1125 0,'7'-17'76'0,"1"-2"32"0,-7 1 6 0,-1-2-25 0,-1 4 2 16,-3-3 17-16,-7 3 6 0,-1 1-6 0,-6 4-13 0,-5-1-36 15,-4 6-17-15,-8 1-22 16,-3 1-7-16,2 10-13 16,0 7-6-16,10 15-10 15,9 4-2-15,5 13 3 16,10 3 1-16,15-4 7 16,4-6 0-16,10-18 2 15,4-7 1-15,-1-13 2 16,-1-3 2-16,-7-10 5 15,1-3 0-15,-8-9 26 0,-1-2 13 16,-3-4 11 0,-8 5 5-16,-6 7-26 15,0 10-14-15,-5 17-20 16,1 4-4-16,3 18-8 0,1 5 5 0,12 1-56 31,7-2-61-31,19-12-117 16,6-5-191-16,15-19-49 15,4-7 62-15,7-12 163 0,0-5 239 16,-8-8 215 0,-4 5 58-16,-12-1 61 0,-13 3 0 15,-26 6-22 1,-7 2-34-16,-25 11-98 0,-9 5-53 16,-10 19-87-16,0 6-22 15,7 21-11-15,6 2-1 0,13 12 2 16,9 0 0-16,12-3 1 15,6-5-5-15,11-16-3 16,8-13 2-16,10-21 6 16,-2-15 8-16,4-27 9 0,-3-15 3 15,-2-21 6-15,-1-11 10 16,-7-22 30 0,-7-5 15-16,-6-4 18 15,-4 1-5-15,-10 22-30 16,-4 12-18-16,-2 37-29 15,-2 17-10-15,0 40-16 16,-2 25-5-16,-7 37 0 16,-2 21 5-16,-2 34 11 15,6 12 6-15,18-2-50 0,5-7-43 16,36-38 4-16,11-19-53 16,21-35 52-16,-1-20 42 15,-2-27 0-15,-5-16 50 16,-4-15 4-16,1-9 1 15,-12-6 33-15,-9 2 19 0,-24 5 32 16,-7 9 8-16,-24 16-31 16,-12 12-23-16,-21 26-38 15,-2 12-10-15,2 32-10 16,-2 6 2 0,13 11 3-16,9 3 1 15,16-17-5-15,14-14-3 16,22-32-1-16,7-17 3 15,14-34 10-15,4-8 5 16,4-20 10-16,4-9 6 16,-11-16 13-16,-2-9 14 0,-11-13 27 15,-10 0 7-15,-19 0-4 16,-4 14-14-16,-12 35-36 16,-3 19-14-16,-11 41-24 15,-5 17-5-15,-7 30-7 0,4 22 1 16,10 29 9-16,7 9 5 15,24 0 4-15,15-11 1 16,31-35 2-16,11-18 1 16,11-26 2-16,-2-5 2 15,-19-7 0-15,-9 0 1 0,-13 10-4 16,-8 6 0-16,-1 16-43 31,-4 9-16-31,-10 17-66 16,-1 4-39-16,-9 0 31 0,-1-8 18 15,1-24 80-15,0-27 68 16,-10 2 73-16,7-25 29 16,-2-20 25-16,0-8-28 15,12-16-63-15,5 3-33 16,20 3-40-16,6 6-8 0,12 10-103 16,5-1-61-16,23 2 91 15</inkml:trace>
  <inkml:trace contextRef="#ctx0" brushRef="#br0" timeOffset="101088.67">14071 9254 1426 0,'-28'11'144'16,"1"2"75"-16,2 3-117 0,3 1-4 0,7 10-55 0,8 5-8 0,10-1-10 0,9 2-9 0,15-12-16 16,11-6-1-16,17-18 2 15,8-9 7-15,2-15 26 0,-8-5 19 16,-19-6 35-16,-10 2 9 0,-20 0 0 16,-5 3-13-16,-20-2-35 15,-9 5-22 1,-18-5-82-16,-16 7-50 15,0 4-184-15,2 4-154 16,30 1 247-16</inkml:trace>
  <inkml:trace contextRef="#ctx0" brushRef="#br0" timeOffset="101288.59">14792 8600 1780 0,'30'-41'177'0,"-19"3"135"0,-19 3-71 0,-33 18-73 0,-11 11-53 0,-16 22-75 0,-4 15-24 0,10 34-23 16,9 12-5-16,13 24-2 15,15 6 2-15,22 8 1 16,6 4-11-16,14-12-69 16,5-13-36-16,0-15-111 15,-3-8-65-15,2-11 176 16</inkml:trace>
  <inkml:trace contextRef="#ctx0" brushRef="#br0" timeOffset="101457.65">14369 9355 1592 0,'19'-25'135'0,"8"1"124"0,13 12-136 0,7 1-2 0,5-3-35 0,3-1-20 0,10-18-36 0,7-8-42 15,4-12-93-15,11-12 74 16</inkml:trace>
  <inkml:trace contextRef="#ctx0" brushRef="#br0" timeOffset="102088.14">16356 8978 1383 0,'-5'0'135'15,"-9"0"55"-15,-12 2-25 0,-15 3-88 16,-15-4-36-16,-14 6-25 0,-1 2-8 0,5 12-12 0,11 4-5 0,26 10-9 15,9 7-2-15,26-2 1 16,11-1 2-16,24-3 8 16,18-6 7-16,12-3 11 15,11-2 4-15,-14-3 14 16,-16-1 3-16,-19-2 6 16,-24 0 7-16,-17 0 0 15,-18 4-5-15,-42 4-10 16,-11 3-9-16,-14 8-52 0,-7 0-50 15,23-4-123 1,11-7-276-16,33-14 284 16</inkml:trace>
  <inkml:trace contextRef="#ctx0" brushRef="#br0" timeOffset="102956.24">16624 9382 1097 0,'23'-12'138'0,"-1"-3"148"16,-4-4-76-16,-7-4 0 0,-5 1-26 0,-12-2-53 0,-8 2-25 0,-21 11-58 0,-6 6-24 0,-8 15-29 15,-3 12-11-15,9 23-9 16,2 9 0-16,11 14-1 15,13 3-16-15,14-13-4 16,14-9 1-16,11-22 11 16,10-13 21-16,7-20 15 0,2-8 4 15,8-20 25-15,1-3 15 16,-4-3 29-16,0-1 14 16,-10 5-3-16,-7 6-11 15,-15 8-28 1,-6 8-14-16,-16 15-31 15,-6 12-6-15,-9 18-10 16,6 10 0-16,5 11 5 0,4-1 1 16,20-7 0-16,13-8 0 15,21-21 3-15,3-9 3 16,2-22 7-16,-7-4 3 16,-5-18 3-16,-2-3 5 0,-8-2 8 15,-2 8 1-15,-8 7-4 16,-8 9-6-16,-8 18-15 15,-3 2-9-15,-3 24-5 16,-3 13-1 0,4 17-3-16,6 12-11 0,13 0-1 15,5-8 1-15,13-20 8 16,7-9 17-16,4-25 7 16,1-5 3-16,-6-13 6 15,-4-9 1 1,-7-8 4-16,-4-3 0 15,-10-2-1-15,-6 1-3 0,-7 9-8 16,0 7-4-16,0 10-8 16,5 7-3-16,8 1 1 15,1 3 1-15,10 0 4 16,5-3 3-16,7-8 1 16,4-9 0-16,6-8 1 15,-1-5 0-15,6-5-1 16,0 0 8-16,-4-1 15 0,-9 4 9 0,-19 7 43 15,-15 6 5-15,-23 8 1 16,-16 6-8-16,-18 12-38 31,-9 9-17-31,3 20-18 16,0 13-8-16,14 15-7 0,12 9 1 0,25-1 1 16,16-1 1-1,27-17 4-15,6-7 1 16,11-18-27-16,10-9-19 15,3-17-87-15,6-3-60 16,13-22 109-16</inkml:trace>
  <inkml:trace contextRef="#ctx0" brushRef="#br0" timeOffset="103462.93">19123 9103 730 0,'-2'2'145'0,"7"-9"-51"0,14-10 204 0,-5 3-103 0,-1 0 37 0,-12 1 10 0,-12 2-64 0,-8 0-25 15,-25 1-63-15,-5-1-28 0,-20 11-36 0,-7 5-13 0,3 17-18 16,4 5-7-16,20 23-6 15,8 4-1-15,14 19 0 16,2 4 3-16,4 6 7 16,4 14 2-16,0 10 4 15,-2 10 1-15,1 6 1 16,-5-7 1-16,1-12 0 16,3-4 0-16,6-15-2 15,7-5-4-15,17-18-24 16,9-12-11-16,13-24-15 15,15-15-31-15,7-24-58 16,10-17-86-16,12-22 120 16</inkml:trace>
  <inkml:trace contextRef="#ctx0" brushRef="#br0" timeOffset="103774.05">18930 9409 1235 0,'-1'0'156'0,"7"2"99"0,14 5-59 0,6-2-9 0,16 0-57 0,6 1-26 0,4-6-40 16,9 2-12-16,-10-1-19 16,-1 2-4-16,-18 4-11 0,-9 1-3 31,-21 7-3-31,-12 1 0 0,-18 14-9 15,-8 6-5-15,-2 17-6 16,2 2-1-16,10 0 2 16,6-5 2-16,20-15-4 15,11-3-7-15,11-20-29 16,6-9-32-16,9-15-88 16,5-13-54-16,12-24 112 15</inkml:trace>
  <inkml:trace contextRef="#ctx0" brushRef="#br0" timeOffset="104150.18">19692 8922 1179 0,'-1'0'100'0,"1"4"119"0,6 4-83 0,8 3-9 0,2 2-4 0,15 3-38 0,2 6-11 16,7-2-14-16,-1 4-16 15,-5 3-18-15,-6 1-7 16,-9 5-8-16,-10 4-2 16,-4 4-4-16,-10 7-1 15,-4 9-2-15,-2 2-1 16,1 7-1-16,9 3-1 16,1 4-5-16,1 2-5 15,9 4-26-15,-4-3-7 16,4-4 0-16,-7-7 5 0,-6-7 6 15,-8-4 13-15,-12-5 9 16,-2-2 3-16,-8-9 30 0,-11-6 4 16,0-5-2-16,-8-7-2 15,-2-11-45-15,4-9-64 16,-1-11-250-16,2-4 203 16</inkml:trace>
  <inkml:trace contextRef="#ctx0" brushRef="#br0" timeOffset="104459.11">20391 9489 1266 0,'-2'0'92'0,"1"-4"57"0,-7-3 83 0,-5 4 14 0,2 3-24 0,-3 10-68 0,9-4-41 0,8 3-58 0,7-1-28 0,17-5-34 0,4-3-1 0,23 0 5 15,4 0 12 1,7 0-70-16,-2 0-58 15,-11-3-176-15,-4-3 142 16</inkml:trace>
  <inkml:trace contextRef="#ctx0" brushRef="#br0" timeOffset="104637.04">20287 9803 1729 0,'-21'24'92'0,"20"0"91"0,15-4-113 0,25-4 2 0,10-4 8 0,14-2-19 0,2-5-18 0,11-9-1 15,0-3-52-15,-5-9 29 16,6-13-11-16</inkml:trace>
  <inkml:trace contextRef="#ctx0" brushRef="#br0" timeOffset="108389.03">22047 9395 533 0,'10'-7'106'0,"-4"1"50"0,-1-5 77 0,-2 3 38 0,-3-4-23 15,0 5-17-15,-1-1-30 0,-6 2-14 0,1 1-36 0,-7 1-22 0,-9-4-44 16,-6 1-16-16,-20 4-30 31,-5-5-13-31,-10 8-17 0,-10 8-6 0,4 6-5 16,-4 9-4-16,16 8-7 16,10 5-3-1,33-3-5-15,22 2-1 0,34 5 5 16,10 1 4-16,21 11 5 15,-4 4 3 1,-1 4 3-16,-5 0 0 16,-14-5-4-16,-11-6-5 15,-27-4-9-15,-11-11-2 16,-25 1 0-16,-10-2 3 16,-7-11 8-16,-7-3 4 0,8-14 18 15,-5-8 20-15,11-21 25 16,2-6 9-16,14-20-5 15,11-3-14-15,10 3-22 16,10 6-10-16,14 12-8 16,-1 4-1-16,8-5-8 15,-3 3-13-15,14-6-50 16,10 1-31-16,11-5-119 16,4-1-147-16,7 0 212 15</inkml:trace>
  <inkml:trace contextRef="#ctx0" brushRef="#br0" timeOffset="108752">22682 9248 905 0,'0'-1'252'0,"0"1"-123"0,-5 0 274 0,-5 0-200 0,-12 1-23 0,-8-1 8 0,-6-1-69 0,3-3-30 0,1 6-26 0,6 3-5 0,-1 20-14 16,3 11-10-16,-6 23-21 0,2 16-9 15,-7 23-8 1,5 17-3-16,8 14 1 15,9-2-22-15,17-19-23 16,10-18-26-16,19-34-24 16,2-15-9-16,6-21-45 15,0-14-4 1,-2-18-139-16,8-12-179 0,7-19 286 16</inkml:trace>
  <inkml:trace contextRef="#ctx0" brushRef="#br0" timeOffset="109052.24">23092 9464 1735 0,'-5'10'138'0,"-15"4"60"0,-6 6-10 15,-18 2-65-15,-6 2-36 0,-6 0-42 0,3-1-17 0,12 3-24 0,16 4-8 0,21 4-12 16,12 4-3-16,24 2-2 15,12-1 4-15,11-3 7 16,7 0 4 0,-10-13 6-16,-10-3 0 15,-10-4 7-15,-15-7 3 16,-17-6 1-16,-8-1-11 0,-22-4-35 16,-9 4-19-16,-32-5-69 15,-3 0-47-15,0-11-124 16,1-9-135-16,29-13 237 15</inkml:trace>
  <inkml:trace contextRef="#ctx0" brushRef="#br0" timeOffset="109268.15">22822 9204 1346 0,'17'-44'156'15,"-7"15"138"-15,-2 17-33 0,-10 24-63 0,2 22-38 0,2 18-76 0,9 11-31 16,16 14-39-16,3 6-6 0,6 6-3 16,2 1-1-16,-7-5 3 15,-4-8-24-15,-17-9-88 0,-3-5-88 16,-11-11-407 0,-9 2 357-16</inkml:trace>
  <inkml:trace contextRef="#ctx0" brushRef="#br0" timeOffset="110118.77">23859 9357 558 0,'9'0'130'0,"-6"3"144"0,3 0-15 0,-6 4-22 0,-3-3-3 0,-3 4-26 0,-3-3-30 0,-7 4-68 0,-6-4-34 15,-5 3-44-15,-3 3-7 16,-8-3-6-16,-6 4-2 0,0 7-9 15,4-1-6-15,15 5-9 32,11 1-2-32,17 0-4 0,8-2-1 15,14 0 3 1,8 3 2-16,12-1 6 0,-1 1 3 16,1-1 3-16,-5-5 2 15,-4 1 1-15,-7-3 0 16,-15-1 1-16,-13 3 4 0,-13-5 1 15,-15 1 0 1,-11-3-10-16,-6 1-14 0,-18-4-30 16,4-2-26-16,-7-6-112 15,8-1-95-15,15 0 148 16</inkml:trace>
  <inkml:trace contextRef="#ctx0" brushRef="#br0" timeOffset="110495.26">24217 9179 1226 0,'23'0'108'0,"-12"3"103"0,-8 8 5 0,-15 11-31 0,-13 2-16 15,-13 17-65-15,-5 3-32 0,-6 16-37 0,-1 3-15 16,9 6-20-16,8-3-3 16,22-9-15-16,11-5-11 15,20-20-13-15,9-7-1 16,19-16 14-16,8-7 11 16,11-8 18-1,-2-7 9-15,-16-3 23 0,-8 2 14 0,-25 0 32 16,-16 0 6-16,-19-2-11 15,-11 0-15 1,-17 0-45-16,-7 4-27 16,0 4-61-16,2 2-40 15,18-1-175-15,15-4 168 16</inkml:trace>
  <inkml:trace contextRef="#ctx0" brushRef="#br0" timeOffset="110833.84">24422 8919 1109 0,'0'7'104'0,"3"4"75"0,6 4 38 0,12 5 7 0,6 5-27 0,18 16-37 0,12 11-24 0,11 10-52 16,5 3-9-16,-4-7-31 16,-4 2-16-16,-15-7-10 15,-14-1-2-15,-24-6-6 16,-17-3-18-16,-27-2-52 15,-9 3-28-15,-19-1-114 16,-6 4-429-16,-8-5 409 16</inkml:trace>
  <inkml:trace contextRef="#ctx0" brushRef="#br0" timeOffset="112120.82">21468 10691 896 0,'4'-5'114'0,"-3"1"97"0,-1 0-8 0,-5-5-13 0,-10 1-26 0,-20-1-32 0,-8-2-21 0,-10 1-36 15,-1 10-17-15,10 10-33 16,5 5-12-16,13 7-17 0,6-3-6 16,18 2 1-1,10-2 5-15,11 0 16 16,13-2 7-16,13-1 3 16,9 0-4-16,9-1-7 15,-1 0-1 1,-17-3 3-16,-15 1 2 0,-27-2 10 15,-10 0-6-15,-31-3-22 16,-11 0-17-16,-14 1-56 16,0-6-44-16,7-3-190 15,9-3-236-15,12-9 304 16</inkml:trace>
  <inkml:trace contextRef="#ctx0" brushRef="#br0" timeOffset="112316.93">21164 10302 1197 0,'9'-7'178'0,"1"10"204"0,-2 12-120 0,1 24-57 0,4 16-37 0,0 19-75 0,-4 8-22 0,-3 5-38 16,1-2-10-16,-7-6-13 15,1-2-13-15,2-7-69 0,7-6-53 16,2-10-180-16,6-5-137 15,5-21 240-15</inkml:trace>
  <inkml:trace contextRef="#ctx0" brushRef="#br0" timeOffset="112833.06">21983 10570 1275 0,'6'-7'131'0,"0"3"79"0,-7-3-45 0,-10 4-9 0,-14-2-39 0,-5 5-27 0,-11 8-41 16,0 10-12-16,4 12-30 15,6 0-10-15,16 0-10 16,8 0-5-16,16-5-2 0,12 3 2 16,10-3 10-1,7 1 8-15,9-3 4 16,-4-4 3-16,-8-1 2 16,-15-1 0-16,-15-3 5 15,-13-3-12-15,-19-3-51 16,-9 3-60-16,-11-2-136 15,1 3-122-15,-5-6 196 16</inkml:trace>
  <inkml:trace contextRef="#ctx0" brushRef="#br0" timeOffset="113140.04">22174 10388 1254 0,'26'-4'173'0,"-8"4"110"0,-21 18-75 16,-10 12-47-16,-17 16-77 0,-5 14-30 0,10 8-45 16,3 4-8-1,20-4-6-15,10-3-4 16,25-18-5-16,13-7 0 16,19-23 4-16,0-8 4 0,-9-10 9 15,-8-10 7 1,-14-3 18-16,-8-8 20 0,-18 0 31 15,-8-1 7-15,-19 0-11 16,-15-4-19-16,-13 6-59 16,-5 6-35-16,-8 12-49 15,8 6-46-15,14 9-224 16,11 12 224-16</inkml:trace>
  <inkml:trace contextRef="#ctx0" brushRef="#br0" timeOffset="113376.81">23153 10488 2569 0,'0'1'32'15,"-6"32"-8"-15,-5 19 21 0,0 11-21 0,0-1-12 0,5-5-5 0,1-5-17 0,5-8-119 0,1 0-44 0,4-14-238 0,-2-3 209 16</inkml:trace>
  <inkml:trace contextRef="#ctx0" brushRef="#br0" timeOffset="113552.19">22802 10674 1851 0,'4'11'100'0,"17"3"11"0,7 3-27 0,21-6-32 0,6-4-15 0,7-7-10 0,-5-5-2 0,1-9-47 15,-4-7-73-15,9-1-188 16,1-3 163-16</inkml:trace>
  <inkml:trace contextRef="#ctx0" brushRef="#br0" timeOffset="113975.3">23972 10524 1434 0,'2'-13'141'0,"-2"-6"173"0,-2 0-100 0,-7-12-10 16,-6 3-18-16,-8-1-57 0,-7 4-27 15,-6 17-50-15,-5 8-19 0,-8 25-37 16,1 10-11-16,14 17-4 16,4 3-4-16,23 2-2 15,14 4 1-15,23-5 4 16,4 0 4-16,15 1 7 15,-3-11 3 1,0-2 3-16,-4-6 22 0,-15-7-59 16,-11 3 2-16,-24-9-14 0,-13-3-29 15,-23-3 51 1,-3-2-3-16,-13-3 26 0,5-6 30 16,0-9 54-1,10-10 9-15,31-18-1 0,14-9-19 16,33-15-41-1,13-9-10-15,16-1-12 0,1 2-3 16,5 2 9-16,4-2-27 0,-7-21 16 31</inkml:trace>
  <inkml:trace contextRef="#ctx0" brushRef="#br0" timeOffset="119430.31">12050 12032 1050 0,'0'0'83'0,"0"1"-6"0,-6 5 98 0,3-4-19 0,-2-2 3 0,-3-5-11 0,3-7-20 16,-4-7-8-16,0-5-20 0,1-1-16 0,-7-4-29 15,-5 1-13-15,-5 6-24 16,-2 5-8-16,-2 13-10 16,3 8-3-16,2 19-11 15,3 9-1-15,10 15 0 16,10 5 1-16,10 0 4 16,7-3 3-16,6-16 2 15,3-8 1-15,2-12 3 16,2-5 1-16,4-17 6 15,-3-9 7-15,3-15 13 16,-3-6 10-16,-5-10 23 16,-1-2 1-16,-15 6 4 15,-12 5-5-15,-6 15-22 16,-12 15-11-16,-6 25-23 16,0 19-6-16,1 23-10 15,2 12-8-15,13 2-40 0,11-4-34 16,25-20-144-16,21-14-47 0,25-27-39 15,13-9-16-15,1-22 95 16,-6-5 50-16,-8-14 92 16,-11 1 67-16,-16-4 144 15,-5 3 48-15,-20 6 95 32,-14 2 39-32,-18 14-13 0,-12 4-15 15,-15 7-72-15,-2 8-48 16,-4 9-80-16,7 13-29 15,9 14-29-15,0 10-9 16,12 9-6-16,7 2 0 0,15-2 1 16,7-2 2-16,9-18 0 15,5-10 0 1,4-17 1-16,-4-9 2 0,7-19 6 16,-1-9 2-16,-1-21 4 15,5-12 0-15,-7-22 0 16,5-4 0-16,-6-13 21 15,-2-4 13-15,-9 11 20 16,-8 0 5-16,-6 28-18 0,-2 8-9 16,-8 37-13-16,1 18-8 0,-2 26-13 15,-4 24-4-15,-2 22-12 16,-1 24 3 0,8 18 5-1,2 7-29-15,15-5-80 16,8-7-52-16,28-28-82 15,11-12 28-15,18-28 41 16,4-11 52-16,-7-23 79 16,-16-9 5-16,-14-23 41 15,-5-5 2-15,-10-15 33 0,-8-1 30 16,-10-1 65-16,-8 0 34 16,-12 11 12-16,-12 1-21 15,-1 17-62-15,-4 15-37 16,-5 25-51-16,4 18-11 0,0 21-10 15,6 7 0 1,13-1 3-16,11-12-6 0,24-19-3 16,4-9 0-1,10-20 8-15,-2-9 8 0,-4-15 8 16,4-9 3-16,2-18 1 16,-2-12 1-16,-3-17 4 15,0-10 7-15,-7-17 17 16,-1-8 13-16,-11-1 23 15,-4-1 5-15,-10 8 5 16,-8 17-4-16,-5 36-19 0,-3 25-13 16,-1 45-33-1,-8 23-10-15,-8 41-13 16,-2 19-3-16,5 20 7 0,5 10 2 16,11 14-45-1,12-2-36-15,15-10-28 0,13-20-2 16,14-34 19-16,12-20 31 15,3-27 33-15,2-13 4 16,1-29 32-16,1-17 9 16,-9-22 2-16,-6-13 5 15,-7 1 14-15,-12 1 2 0,-9 23 0 16,-4 16-9-16,-7 34-21 16,-5 20-4-1,-6 31-18-15,-1 12-11 16,-2 11-45-16,-2-6 0 15,8-18 16-15,3-11 12 0,8-35 71 16,-1-14 24-16,6-23 44 16,0-14 21-16,-2-16 7 15,-3-12-19-15,-1-11-44 16,6-4-20-16,1 4-34 16,8 10-6-16,5 17-39 15,2 7-49-15,12 10 446 16,8 2-303-16</inkml:trace>
  <inkml:trace contextRef="#ctx0" brushRef="#br0" timeOffset="119909.91">14699 11869 914 0,'0'3'151'16,"-5"0"146"-16,-3 2-97 0,-7 6-59 0,-4 8-44 0,-5 21-53 0,-1 4-21 0,1 17-22 0,8 4-3 0,10-5-5 31,6-11-1-31,22-21-1 16,7-14 9-16,12-22 48 15,6-7 28-15,2-15 55 16,-10-8 14-16,-14 0-16 16,-15 0-15-16,-27 2-41 0,-13-2-21 15,-22 3-28-15,-2 2-27 16,-4 8-68-16,9 9-65 16,17 11-169-16,8 7 167 15</inkml:trace>
  <inkml:trace contextRef="#ctx0" brushRef="#br0" timeOffset="120114.59">15456 11494 1477 0,'30'-32'220'0,"-12"1"159"0,-36 10-120 0,-15 7-35 0,-19 12-93 0,0 7-40 0,0 24-52 16,3 12-18-16,11 26-20 15,7 15-4-15,12 24-8 16,6 8-1-16,10 9-17 0,3-7-39 16,5 1-122-1,1-3-82-15,3-18 133 16</inkml:trace>
  <inkml:trace contextRef="#ctx0" brushRef="#br0" timeOffset="120281.57">15092 12085 1242 0,'19'-5'227'0,"4"1"270"0,7-6-314 0,4 2-87 0,3-1-39 0,9-7-27 0,0-1-13 0,11-8-44 16,1 1-64-16,24-14 54 15</inkml:trace>
  <inkml:trace contextRef="#ctx0" brushRef="#br0" timeOffset="120829.74">16534 12016 1055 0,'-5'-2'156'0,"-8"-1"159"15,-4 3-66-15,-13 0-49 0,-3 0-38 0,-14 3-64 0,-5-1-29 0,-8 9-42 0,1 1-13 0,9 7-19 16,12 5-11-16,27 9-10 15,19 0-1-15,31 0 4 16,9-1 6-16,11-1 11 16,0-5 2-16,-12 0 4 15,-3 1 3-15,-15 0 3 16,-7 0 6-16,-17-3 13 16,-9-1 3-16,-19 2 1 0,-12 1-4 0,-19 4-16 31,-10 4-9-31,-21-7-52 15,4-3-63-15,7-21-255 16,19-5 218-16</inkml:trace>
  <inkml:trace contextRef="#ctx0" brushRef="#br0" timeOffset="121739.35">17032 12237 1174 0,'8'-5'137'0,"-5"-8"200"16,-3 1-152-16,-1-12 32 0,-15-3-21 0,-9 5-60 0,-10 2-35 0,-22 7-56 16,-4 10-20-16,-12 20-34 15,7 15-12 1,12 24-22-16,8 11-11 0,23 12-12 15,10-4 4 1,24-10 15-16,13-16 13 0,22-27 23 16,9-10 3-16,14-19 8 15,4-14-5-15,-7-17 31 16,-4-4 14-16,-15-10 30 16,-9 0 20-16,-13 1-10 15,-8 10-6-15,-12 11-18 16,-3 11-7-16,-5 19-25 15,-2 10-12-15,-6 20-25 16,0 11-17-16,1 19-18 16,6 4-10-16,7 4-28 0,6-8 10 15,13-11 21-15,4-18 14 16,-1-16 41 0,3-8 4-16,-1-14 11 0,0-9 11 15,-2-13 22 1,0-8 11-16,-11-8 10 15,-1 1-3-15,-8 8-16 0,-2 8-10 16,-3 28-19 0,-3-4-12-16,0 36-14 15,3 15-4-15,8 20-18 16,4 8-18-16,15-9-3 16,6-4 1-16,16-29 16 0,3-11 19 15,8-12 10-15,-6-7 2 16,-13-16 4-16,-5-9 8 15,-4-16 28-15,-10-7 3 0,-2-8 32 16,-7 1 0-16,-12 0-20 16,-2 7-3-1,-2 18-30-15,-5 11-9 0,3 21-13 0,-1 9-6 16,10 8-7-16,1 2-1 16,17-8 5-1,5-5 1-15,14-11 4 16,6-8 2-16,7-10 2 15,3-4 3-15,1-8 3 16,-4-1 1-16,-10-1 16 16,-8 2 13-16,-22 0 32 0,-14 3 17 15,-17 9 3 1,-18 6-8-16,-7 17-37 0,-7 17-23 16,8 29-26-1,1 15-10-15,15 14-4 0,13 4-3 16,15-13-21-1,13-10-14-15,25-23-48 0,12-14-24 0,13-13-66 16,12-11-32-16,-4-14-230 16,3-8 261-1</inkml:trace>
  <inkml:trace contextRef="#ctx0" brushRef="#br0" timeOffset="122346.04">19055 12027 781 0,'27'-6'173'0,"-8"-2"173"0,-5-3-23 0,-10 3-47 0,-5 1-26 16,-13 6-46-16,-7-4-25 0,-15 0-62 0,-5 4-28 0,-14-1-46 16,-5-1-14-16,-2 3-22 15,7 3-5-15,14 7-6 16,6 7-5-16,15 10-6 16,2 3-4-16,10 17-2 15,4 10 1-15,4 19 3 16,0 12-1-16,-2 10 0 15,-4 3 2-15,-5-8 4 16,-5 0 6-16,-1-7 7 16,-5-4 0-16,6 5 1 0,2 1-1 15,10 2-3-15,4 2-3 16,15-13-2-16,4-7-3 16,15-23-15-16,3-13-13 15,4-20-28 1,6-11-27-16,-1-19-92 15,1-12-52-15,5-19 121 16</inkml:trace>
  <inkml:trace contextRef="#ctx0" brushRef="#br0" timeOffset="123010.65">19298 12520 1014 0,'1'4'117'16,"-1"0"104"-16,0 7 5 0,0 0-9 0,0 2-4 0,0 1-24 0,2 4-15 0,-2 5-48 0,0 6-25 0,-2 5-48 15,-1 6-19-15,-5 7-24 16,4 0-7-16,-3 5-5 15,6-4-4-15,5-7-26 0,7-5-17 0,15-12-33 16,5-9-33-16,10-15-53 16,3-4-24-16,4-18-121 15,1-5-141-15,-4-14 269 16</inkml:trace>
  <inkml:trace contextRef="#ctx0" brushRef="#br0" timeOffset="123209.81">19506 12232 1659 0,'-3'11'205'0,"-4"-3"201"15,7-4-272-15,0-4-41 0,0-4-62 0,-1-3-14 0,-2-2-29 0,-8-2-23 16,9 5-110-16,1-5-90 15,7 1 126-15</inkml:trace>
  <inkml:trace contextRef="#ctx0" brushRef="#br0" timeOffset="123863.85">19960 11841 893 0,'-9'3'91'0,"-4"2"69"0,4 2-20 0,1 0-5 16,5 2-9-16,4-7-2 0,10 1 6 0,11-1-11 15,7-2-7-15,12 0-20 16,6-5-17 0,-1 2-27-16,0-5-5 0,-7 5-10 15,-11 1 1 1,-13 2 1-16,-7 5-5 0,-13 15-13 16,-3 6-7-16,-3 18-14 15,0 9-5-15,6 21-1 16,-1 12 3-16,14 8 4 15,3 9 3-15,5 1 1 16,-1 0 0-16,-2-2-1 0,-4 1 0 16,-4-5 25-16,-2 3-88 15,-3-10 1-15,-6-1 1 16,-5-8-28-16,-2-3 91 16,-12-10 9-1,-8-4 17-15,-16-10 46 16,-6-3 26-16,-8-5 28 15,-2-7-11-15,2-17-59 0,-2-16-38 16,1-25-54-16,-4-15-28 16,6-20-71-1,7-2-35-15,12-12 83 0</inkml:trace>
  <inkml:trace contextRef="#ctx0" brushRef="#br0" timeOffset="124972.54">20623 12462 307 0,'0'0'139'0,"0"3"156"0,-2 2-18 0,-1 1-41 16,-2 4-25-16,2-4-35 0,0 4-22 0,-2-4-53 0,5 0-20 0,7 0-13 15,2 1-3 1,10 1 10-16,6 1 0 16,12 1-26-16,2 1-12 0,12 0-22 15,-1-8-6-15,-6-2 2 16,2-1-25-16,-19-3-58 15,-10-5-51-15,-7-1-186 16,-10 1 176-16</inkml:trace>
  <inkml:trace contextRef="#ctx0" brushRef="#br0" timeOffset="125211.53">20628 12878 1477 0,'19'7'136'0,"4"-6"68"15,15 1-80-15,5-2-13 0,13 1-39 0,6 1-10 0,-2 0-24 0,-5-2-15 0,-6 0-69 0,-10-4-72 16,9-5 68-1</inkml:trace>
  <inkml:trace contextRef="#ctx0" brushRef="#br0" timeOffset="127179.65">22073 12396 1231 0,'11'1'114'0,"-8"-1"69"0,0 0-52 0,-8 2-42 0,-4-2-24 0,-10 0 1 15,-5 0-14-15,-7 0 7 0,-2 2 5 0,-12-2-11 16,1 1-8-16,-5 2-19 16,4 5-9-16,8 3-9 15,4 3-4-15,17 4-8 16,4 1-4-16,13 4 0 16,10 4 0-16,7 2 2 15,5 7 2-15,11 3 0 0,-1-1-1 16,11 0 3-1,-3-3 1-15,1 1 2 16,-4-1 4-16,-17-1 3 16,-13-2 4-16,-15-4 7 15,-7-1 2-15,-21-5 1 16,-4 0-1-16,-13-4-9 16,-10-4-6-16,-4-5-35 15,-11-6-25-15,0-9-66 16,2-5-53-16,22-5-204 15,13-6 218-15</inkml:trace>
  <inkml:trace contextRef="#ctx0" brushRef="#br0" timeOffset="127527.16">21839 12043 986 0,'-1'-16'182'15,"-7"5"271"-15,3 6-201 0,-3 7-65 0,3 2-20 0,-2 11-64 16,3 3-35-16,3 14 10 16,1 12-2-16,1 22 5 0,3 18-2 15,-3 26-20-15,-1 7-10 16,-3 12-20-16,1 1-9 15,-6-1-12-15,4-3-4 16,-3-6-18-16,6-8-23 16,7-25-26-16,2-12-2 0,5-30-11 15,1-12 2-15,2-16-28 16,-7-11-45-16,-1-18-146 16,0-12-166-16,-2-36 256 15</inkml:trace>
  <inkml:trace contextRef="#ctx0" brushRef="#br0" timeOffset="128345.43">22738 12435 566 0,'7'3'176'0,"1"1"166"0,-5 3-85 0,0-2-14 0,-5 3-32 0,-2 0-23 15,-9 0-51 1,0 1-25-16,-9-6-35 16,-3 2-12-16,-3 2-20 15,-2-4-11-15,3 6-23 0,2 1-5 16,9 1-11 0,6 1-3-16,4 6-1 15,5-4-3-15,4 3 3 16,6 5 1-16,7 2 0 15,3 0 2-15,4 1 1 16,0-5 2-16,0 7 3 16,1-3 0-16,0 1 3 0,-7 0 3 15,-6 2 14 1,-3-2-1-16,-14 0 11 0,-7-1 2 16,-14-5-8-16,-9 0 1 15,-10-6-14-15,-6-4-12 16,5-6-40-16,-2-3-26 15,8-8-35-15,1-3-39 16,7-9-111 0,16-4-111-16,15-3 192 0</inkml:trace>
  <inkml:trace contextRef="#ctx0" brushRef="#br0" timeOffset="128744.02">23073 12199 1702 0,'1'8'130'0,"-1"4"20"0,-4 2-9 0,-7 10-46 0,-4 3-31 0,-7 15-2 15,0 7-1-15,-14 18-23 0,0 5-14 0,-5 7-22 16,3 0-3-16,19-7-6 31,6-7-10-31,23-13-9 16,9-8-4-16,25-14-1 0,3-12 11 15,10-15 14 1,-3-6 7-16,-4-12 27 16,-10-5 12-16,-12-5 33 15,-6-2 19-15,-19 2 14 0,-4 1 3 16,-17 5-9-16,-7 2-18 15,-14 4-37-15,-6 8-22 16,-8 13-45-16,1 8-24 16,1 8-77-16,5-1-53 0,18 1 94 15</inkml:trace>
  <inkml:trace contextRef="#ctx0" brushRef="#br0" timeOffset="130130.74">23926 12331 572 0,'-1'-9'118'0,"-1"1"139"0,-3 2-56 0,-6-2-50 0,-1 4-25 0,-1-3-47 0,1 3-4 0,4 1 16 16,6-3 10-16,2 0 9 15,2 4-10-15,6-1-21 16,-1 1-8-16,-2 7 1 16,0 0 0-16,-5 12-6 0,-3 8-2 15,-4 18-18 1,-4 1-11-16,4 10-18 0,2 4-11 0,0-1-8 15,5 1 0-15,0-4-26 32,6-4-16-32,-2-6-51 15,3 1-44-15,-5-17-85 16,-2-3-64-16,0-9 156 0</inkml:trace>
  <inkml:trace contextRef="#ctx0" brushRef="#br0" timeOffset="130489.17">23606 12535 827 0,'-1'0'271'0,"-4"-4"3"0,-5 1-92 0,-1 2-1 0,7 1-13 0,-6 1-47 0,9 4-24 0,1 3-27 15,11 3-5-15,6 6-10 0,10 4-8 16,17 2-7-16,-2-2-1 15,15-1-16-15,0-5-6 16,5-9-11-16,2-3-24 16,-8-11-100-16,-3-6-55 15,-13-24 77-15</inkml:trace>
  <inkml:trace contextRef="#ctx0" brushRef="#br0" timeOffset="135023.96">24578 12128 178 0,'-3'1'5'0,"3"2"0"0,0 1-3 16,0-4 17-16,0-2 13 0,1-3 33 0,-1 2 23 0,0 0 37 0,0 3 14 16,0 0 33-16,-1 6 8 15,-1-1 3-15,2 3-4 0,-1-5-22 16,1 7-15-16,-4-4-18 16,1 0-9-16,0 7-12 0,-6-1-9 15,-4 14-36 1,-3 0-16-16,-6 14-30 0,2 4-8 15,-6 11-15-15,3 0-12 16,-9 1-12-16,4 0-1 16,3-10 14-16,4 0 10 15,10-15 13 1,2 3 4-16,5-19-2 16,3-4-1-16,2 0 15 15,3-9 6-15,3 3 9 16,-2 1 8-16,6-4-1 15,2 1-1-15,6 6-10 0,4 1-6 16,14-1-18-16,1 7-4 16,10-5-2-16,-3-2-1 15,-4-2-10-15,-3-6-19 16,-8-1-63-16,-10-4-61 0,-6-3-245 16,-4 1 234-16</inkml:trace>
  <inkml:trace contextRef="#ctx0" brushRef="#br0" timeOffset="135541.93">24627 12475 811 0,'-5'6'129'0,"-4"3"153"0,-2 3-108 0,-2-3-66 0,0-4-30 0,5-2 2 16,4-3 16-16,2 1 23 0,2-1 8 0,0 0-35 15,0 4-26-15,0 0-13 16,0 3 6 0,0 8 2-1,-8 0-1-15,0 10-17 0,-1 3-14 16,1 8-21-16,3 4-6 15,5 4-4-15,0 2-1 0,3 4 0 16,2 1 2 0,-3 1-5-16,-4-7-14 0,-3-5-24 15,4-4-25-15,-1-11-59 16,2-4-22-16,2-13-86 16,-2-5-123-16,9-9 214 15</inkml:trace>
  <inkml:trace contextRef="#ctx0" brushRef="#br0" timeOffset="136129.95">24860 12492 949 0,'0'2'157'0,"0"-2"222"0,2 4-231 0,4 0-12 0,-3-3 8 0,8 7-2 0,-1-3-9 16,-1 6-7-16,-1 3-27 16,-6 5-17-1,-4 12-25-15,-3 7-12 0,-10 11-20 16,2 5-8-16,0 3-13 0,6-1-3 16,7-2-3-16,3-5-1 15,14-10-3-15,4-6-1 16,12-11-3-16,-3-6-9 15,6-10-21 1,0-6-21-16,-4-12-72 0,-2-10-47 16,-7-7-160-16,3-7 183 0</inkml:trace>
  <inkml:trace contextRef="#ctx0" brushRef="#br0" timeOffset="136350.17">24792 12000 1848 0,'0'0'108'16,"0"8"-2"-16,0 3 91 0,2 2-52 0,3-2-30 0,3-2-49 0,-5-3-17 0,2 1-38 0,-5-1-27 0,-8 0-106 15,-2-6 48-15,-2-11 5 16</inkml:trace>
  <inkml:trace contextRef="#ctx0" brushRef="#br0" timeOffset="152166.62">12140 13697 1566 0,'-17'11'119'0,"-1"2"48"0,6-4-57 0,1-6-73 16,5 2-18-16,-6-4-10 0,9 3-1 0,-3-1 0 0,3-2-2 0,3 6-6 0,1 2-2 15,10 5-7-15,7 5-1 16,13 0 2-16,10 3 5 0,11 2 10 15,4-4 9-15,13 9 17 16,7-2 8-16,25-1 10 31,19 1-5-31,25-3-12 0,-2-2-11 16,26 2-17-16,6 1-3 16,15-2-3-16,15 1 0 15,16-8 0-15,-2-3 0 16,11-4 0-16,13-4-2 0,-13-4 17 15,-1-1 4-15,13-9 2 16,-15-9 4 0,16-2-18-16,11-10-1 0,-22 2-3 15,9 1 0-15,-9 8-2 16,-16 2 0-16,16 17 0 16,-3 4 0-16,-26 4 0 0,5 6 1 15,-6-6 2-15,-8-3 1 16,4-5 2-16,5-2 0 15,-9-9-1-15,-3-3-1 16,11 3-3-16,-3 3-2 0,4 4-3 16,13 7-1-16,13 9-44 31,1 4 0-31,20 12 2 0,4 1 0 16,-10 1 44-1,9-2 2-15,-17-1 5 16,-2-3-1-16,18-5 17 0,-12-5 0 15,-2 0-1-15,11-1 2 16,-31-1-16-16,5 4-2 16,-1-2-1-16,-18 2-1 15,-4 0 0-15,-3 3-1 16,-9-4 2-16,-5-2-2 0,-5-7 0 16,-9 1 18-16,-13-6-55 15,-9-1-47-15,-27-5 55 0</inkml:trace>
  <inkml:trace contextRef="#ctx0" brushRef="#br0" timeOffset="154269.12">13054 13844 1093 0,'1'17'124'0,"4"-6"121"0,-2-5-159 0,-1-3-3 15,-2 1-17-15,-2-3-9 0,-7 1-13 0,-4-1-14 0,-9 9-34 0,-6-2-12 0,-18 9-5 0,-11-1 0 0,-19 6 16 16,-3 0 15-16,2-2 31 16,0-4 9-16,14-10 5 15,1-7-5-15,2-12-19 16,-1 1-9-16,-7-7-12 16,-9 3-3-16,-10 3-6 15,-2 1-1-15,3 2 0 16,7 4 0-16,12 1 1 15,3 1 5-15,5 0 6 0,7-2 5 0,0-2 16 16,7-1 5-16,-6-2 6 31,2 0 1-31,3-4-5 16,2-3-7-16,6-14-13 16,1-4-5-16,7-12-10 15,-5-2 0-15,5-2 8 0,-3-5 6 16,3 0 9-1,-2-3 3-15,9-6-3 16,0 0-4-16,0-10-8 0,-1-3-3 16,2-11-6-1,3-6-3-15,-3-8-4 0,3-9 0 16,0-10-3-16,7-11 0 0,12-7-3 16,12-1-1-16,9-4 0 15,-4-3 2-15,10 7 3 16,-3 7 1-16,-4 15 1 15,-1 10 2-15,-8 9 0 16,-2 4 2-16,-1 8-2 16,2 0-1-16,4 4-2 15,5-3-3-15,9-2-3 16,5-2-2-16,10 1 0 16,3 3-2-16,6 15 1 15,3 16-1-15,0 21-4 16,1 14 0-16,2 20-2 15,-4 4 2-15,5 9 7 16,-3 0 3-16,8 0 5 16,3-5-1-16,12-6 1 15,10 0 1-15,14-3-1 16,1 0 0-16,3 2 0 0,-4 1-1 16,3 4 0-16,12 6 0 15,18 1 1-15,-2 0-1 16,-6 1 1-16,-2 4-1 15,6-6-1-15,10-2 1 16,7-4 1-16,2-1-1 0,0-3 1 16,9 0 1-1,2 2-1 1,-2 1 0-16,-4 13 0 0,3 6-1 16,-1 8 0-16,4 3 1 15,1 0 0-15,6-3 0 16,7-16 2-16,12-3 0 15,14-17 1-15,-2-5-1 0,-1-3 0 16,0 3-2 0,0 5 0-16,-13 4 0 15,8 4 0-15,5 4 0 0,-5 2 0 16,0 3 1-16,11 0-1 0,0-3 0 16,-11 11 0-1,2 0 0-15,2 7 0 16,-8 6 0-16,-7-2 2 15,1 3 0-15,-2-13 0 0,1-1-1 16,1-8-1-16,-1-6 1 16,-1-3 0-16,-7-1 0 15,3 6 0-15,2-1 0 16,-11 5-1 0,-4 5 0-16,-8 4 0 15,-8 4 1-15,-5 0 0 16,1-2 0-16,-9 1 1 15,-7-2 1-15,-23 4 0 16,3-1 0-16,0 4 0 0,-5 0-1 16,-7 7 0-16,-11-2-1 15,-9-1-1-15,2-4 1 16,9-4-1-16,10-8 0 16,9-2 0-16,-7 0 1 0,-12 5 1 15,-9 1 0-15,-10 9 0 16,-2-2-1-16,2-2 1 15,4 0 0-15,4-8 1 0,-1 2 0 16,-7-6 0 0,-6-2 1-16,-14-2-1 0,-6 1 0 31,-2-2-1-31,-2 0-1 0,-4 0 0 16,1-5-1-16,3 0 1 15,1-2 0-15,6 1-1 16,3 3 1-16,4 0-1 15,2 1 0-15,5-1 0 16,-6-1 0-16,-4 1 1 16,-4-5 0-16,-2-3 1 15,-4-2 1-15,-4-4-1 16,-1-1-1-16,-10-1-4 0,2-1-5 16,-2 2-8-16,-3 2-5 15,0 7-1-15,0-1 1 0,2 5 7 16,-3 5 4-16,5 2 7 15,0 1 2-15,0-2 1 16,6 4 0-16,-7-4 5 16,-6-1-9-16,-5-5-50 15,-10-1-46 1,-3-1-325-16,-23-1 265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52:56.4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11012 13501 131 0,'-31'13'48'0,"-6"1"83"0,-2 2 22 0,-10 1 24 0,-3 2 1 0,-6-1-25 0,2 0-18 0,7-3-34 0,10-1-20 0,12-3-34 16,5-8-13-16,8-3-13 15,4 0-3-15,10-2-3 16,-3-2-1-16,14-3-4 16,5 4-4-16,22 2 0 15,12-4 1-15,34 0 7 16,3 0 4-16,19-1 10 15,1 0 4-15,17 0 2 16,17 2 3-16,12-2 7 0,-2 0 4 16,4-4 5-16,6-2 3 0,-2-2-7 31,1-2-4-31,-18-6-5 16,-18 4-3-16,-17 4-8 0,-2 3-2 15,-20 2-7-15,-17 4-5 0,-27 0-15 16,-15 2-34-1,-16 1-91-15,-10 1-94 16,-3 1 111-16</inkml:trace>
  <inkml:trace contextRef="#ctx0" brushRef="#br0" timeOffset="566.29">12760 12823 1263 0,'-3'-1'34'0,"-10"1"-15"0,-1 6 4 0,-11 11 20 0,-5 2 19 0,-3 3 31 0,4-3 4 0,4-5-9 0,5-1-18 0,15-2-41 16,3-1-17-16,13 7-21 0,10 5-4 15,25 13 0-15,10 4 2 0,20 12 5 16,5-1 0-1,2-3 4-15,-9-3 2 16,-4-10 1-16,-2-6 5 0,-8-9 12 16,-2 1 5-1,-17-5 6 1,-9-1 0-16,-15 0-3 0,-11 0 3 16,-17 2 15-16,-9 1 8 15,-17 1 19-15,-12 5 2 16,-4 3 1-16,-4 3-3 15,10 5-17-15,-1 2-10 16,1 6-20-16,-3 9-7 0,-10 6-11 16,-14 7-2-16,-10 10-4 15,0 4 0-15,-4-3-78 16,1 4-75-16,-39 8 85 16</inkml:trace>
  <inkml:trace contextRef="#ctx0" brushRef="#br0" timeOffset="3465.92">8412 14105 796 0,'0'0'163'16,"-1"3"128"-16,-4 4-53 0,2-1-27 0,-3 2-43 0,2-2-23 0,-3 1-29 0,2-6-13 0,-6 12-24 15,1-7-13-15,1 8-22 0,-7 5-9 0,-3-1-12 16,-6 4-7-16,-10 6-8 15,-1 4-3-15,3-1-4 16,6 2-1-16,14-6-5 0,7-2-3 16,17-6 1-1,5 0-1-15,14-5 3 16,-2-1 1-16,8-5 1 16,4 0 1-16,1-2 1 15,5-1-1-15,-1 3 2 0,1 3 5 16,-13 12 7-1,-6 9 2-15,-19 12 3 0,-11 10-1 16,-24 12-6 0,-9 6-1-16,-12 6-11 0,-2-1-12 15,-2-4-34 1,6-15-24 0,0-20-59-16,9-13-41 0,13-25-117 15,7-11-143-15,17-21 243 16</inkml:trace>
  <inkml:trace contextRef="#ctx0" brushRef="#br0" timeOffset="3726.02">8699 13976 1176 0,'15'13'156'16,"-9"12"113"-16,-1 13-11 0,-12 15-54 0,-4 12-40 0,5 4-62 0,3 2-32 0,9-6-56 0,10-11-12 15,12-18-8-15,2-9-17 16,0-16-45 0,2-10-35-16,-5-2-178 15,-4-12 166-15</inkml:trace>
  <inkml:trace contextRef="#ctx0" brushRef="#br0" timeOffset="3882">8591 13676 2042 0,'-15'-8'67'0,"0"-3"-14"0,2 0-47 0,2-4-128 16,6-6-203-16,10 1 187 0</inkml:trace>
  <inkml:trace contextRef="#ctx0" brushRef="#br0" timeOffset="4741.31">9084 14244 687 0,'16'44'134'0,"-3"8"144"0,1-1-107 0,-3-1-32 0,-6-1-16 0,-2-11 4 16,-3-10 13-16,-6-13 27 16,-4-8-7-16,-4-16-27 15,-2-8-16-15,-1-20-44 16,-5-7-11-16,11-8-17 15,6 2-9-15,8 4-23 0,10-1-7 16,6 12-4-16,6 5-3 0,6 14-2 16,6 5 0-16,-3 10-2 15,4 4 0-15,-3 13-1 16,0 4-23 0,-7 12-5-1,-3 2-7-15,-1 1 2 0,-7-5 24 16,-2-5 8-16,-4-4 7 15,0-13 2-15,0-4 0 16,0-10 0-16,-3 1 2 0,3-6-1 16,0 0-1-16,4 5-1 15,0-4-1 1,5 9 0-16,-4-4 0 0,4 0 0 16,1 2 0-16,-2-5 0 15,-3-1 1-15,-2-4 0 16,5-3 0-16,-5-1-1 15,2-8 0-15,1-2 0 16,2-4 0-16,6-3 0 16,4 1 0-16,1 5 1 0,0 1 0 15,-8 13-1 1,0 4 1-16,0 12 0 0,-3 12 1 16,-2 19 0-1,-1 7-1-15,-7 17 0 16,-4 7-1-16,-3 9-7 15,-2 4-21-15,-2 10-54 16,2-4-27-16,0 2-41 16,2-3 20-16,-1-17 55 15,4-8 30-15,-3-26 50 0,-2-8 38 16,-8-23 33 0,-2-11 24-16,-7-24 22 0,-7-17-30 15,-1-27-28-15,-3-14-24 16,6-14-19-16,4-4-3 15,18 10 0-15,11 11 4 0,18 19-1 16,13 10 1-16,15 23-5 16,1 2-5-16,4 23-6 15,-8 7-3-15,-12 11 0 0,-10 12 0 16,-15 15 3 0,-6 4 3-1,-12 11 3-15,-15 4-5 0,-17 5-27 16,-10-2-31-16,-11-10-103 15,-7-8-91-15,6-20 132 16</inkml:trace>
  <inkml:trace contextRef="#ctx0" brushRef="#br0" timeOffset="5526.52">10214 13501 1241 0,'20'0'115'0,"3"16"128"0,-3 8-32 0,-7 15-10 0,-2 12-30 0,-7 16-71 0,6 11-30 0,-5 8-30 16,-2 6-10-1,-2-2-18-15,-1-2-5 0,-1-6-7 16,1-5-13-16,6-13-34 15,-1-11-20-15,7-18-35 16,3-10 2-16,7-15 24 16,1-9 20-16,3-4 36 15,-1-7 13-15,-8 6 6 16,2-3 16-16,-11 7 35 16,2 2 15-16,1 6 25 15,0-3-8-15,4-1-22 16,1-7-8-16,8-11-5 15,4-10 0-15,9-12 12 0,-4-11 2 16,0-1 4 0,-2-2 1-16,-13 6-5 0,-6 0 0 0,-15 6 2 15,-8 9-1-15,-17 14-6 32,-7 5-9-32,-4 21-19 0,-2 11-7 15,1 21-16-15,7 15-5 16,8 7-8-1,11 3-5-15,12-4-1 0,5-8 1 0,19-17 1 16,3-9 1-16,15-24 4 16,2-7 1-1,14-17 6-15,2-8 1 0,-1-11 4 16,-2 1 4 0,-11 4 1-16,-4 4 1 15,-4 12-2-15,-6 7-4 0,-2 14-4 16,-6 7-1-1,-4 13-11-15,-4 2-7 0,-9 5-6 16,-2 1-2-16,-5 0 15 16,-1-1 7-16,-9-9 10 15,-1-10 15-15,0-13 25 0,-1-13 12 16,1-25 13-16,4-11-11 16,11-25-27-1,15-8-16-15,22-4-17 16,13-1-3-16,15 8-2 15,2 8 4-15,4 2-56 16,-2 2-57-16,-7 3 317 16,4 9-210-16</inkml:trace>
  <inkml:trace contextRef="#ctx0" brushRef="#br0" timeOffset="58507.34">741 14233 1099 0,'1'-6'125'0,"-2"1"99"0,-7 5-18 15,-5 5-54-15,0 6-27 0,-1-2-45 0,0 2-15 0,3-4-16 0,1 0 1 0,10 9-4 0,4 6-9 0,8 16-10 16,4 11-7-16,-2 24-7 0,2 12-4 16,-3 17-5-16,1 6-1 0,2-4-2 15,-9-8-1-15,5-14-24 16,-5-8-30-16,1-17-128 15,7-8-104-15,0-16 149 16</inkml:trace>
  <inkml:trace contextRef="#ctx0" brushRef="#br0" timeOffset="58957.47">1020 14765 951 0,'-3'-5'166'0,"1"-3"227"0,0 3-297 0,2 5-35 0,2 5-15 0,0 17-3 0,4 8 4 0,0 19-16 0,5 11-9 0,3 4-15 0,2 3-3 0,6-6-4 15,4-7-1-15,0-18-4 0,3-9 7 0,1-21 37 16,-2-9 20-16,-4-16 34 15,-5-14 10-15,-8-10-1 0,-10-7-10 16,-2-1-27-16,1 7-17 16,0 14-36-16,8 15-12 15,9 18-6 1,0 13-1 0,10 17 2-16,6 4 3 0,2 0 2 15,0-7 0-15,1-8 0 16,-1-8 5-16,-8-14 30 15,-2-9 17-15,-3-15 26 16,-6-8 8-16,-4-12-10 16,-2-8-12-16,-13-5-21 15,-4-1-13-15,-5 0-17 16,-1 1-6-16,0 11-10 16,9 8-23-16,1 15-83 15,3 7-80-15,7 8 96 0</inkml:trace>
  <inkml:trace contextRef="#ctx0" brushRef="#br0" timeOffset="60356.76">4838 14466 470 0,'-10'2'131'16,"-1"4"107"-16,3-2-57 0,0-1-15 0,4 0-17 0,-1 0-4 0,3-1 1 0,2-2-3 0,0 0-2 15,0 0-1-15,-5 0-15 16,-6 0-17-16,-1 1-40 15,-9-1-20-15,-7 2-28 0,-1 4-7 16,-18 2-8 0,-2 5-2-16,5 7-3 0,-3 1-3 15,25 5-3 1,3 6-2-16,19-5-4 16,9-1-1-16,16-2 2 15,13-7 0-15,14-1 5 0,-1 0 2 16,2-2 4-16,-4 0 2 15,-20 1 5-15,-6 4 2 0,-21 1 6 16,-10 5 0-16,-17 4 1 16,-5 2-2-16,-22 4-7 15,-3 1-2-15,-7-3-2 32,1-4-17-32,20-10-59 0,3-10-34 15,16-9-71-15,11-6-22 16,14-16-133-16,13 0 191 15</inkml:trace>
  <inkml:trace contextRef="#ctx0" brushRef="#br0" timeOffset="61192.94">5235 14683 1251 0,'5'-12'170'0,"0"-2"110"0,-13-6-63 0,-5-4-40 0,-12 2-57 0,-2-2-29 0,-8 5-37 15,2 5-12-15,0 13-18 0,5 7-7 0,4 19-17 32,3 10-5-32,9 22-6 0,4 3 1 15,6 4-2-15,4-7-1 16,12-16-1-16,0-11 0 15,12-22 6-15,-1-10 3 0,2-12 7 16,-2-6 1 0,0-12 9-16,-3-7 7 0,-6-12 21 15,-2-4 12-15,-6 1 5 16,-5 9-4-16,-1 10-21 16,-2 13-11-16,0 20-18 15,0 12-5-15,3 21-2 16,6 12-2-16,4 11 2 15,11-2 0-15,15-8-1 16,1-8 0-16,12-17 3 16,-10-13 1-16,-9-9 4 0,-3-8 3 15,-11-11 1-15,-3-3 1 16,-6-8 0 0,-7-5 0-16,3 0-1 15,-1 6-3-15,-4 17-4 16,-1 10-2-16,5 19-4 15,4 13-1-15,4 17-2 16,3 6-3-16,8-5 1 16,-1-8 1-16,7-18 3 15,3-8 6-15,-4-11 1 0,1-6 2 16,-2-16 2-16,-3-5-1 16,-6-9 1-16,-1-3 1 15,-3-6 0-15,-5 4-1 16,1 10-1-16,0 4-2 15,2 13-1-15,2 4-2 0,7 10 0 16,4 2-1-16,8 6 0 16,4-5 2-16,5-6 1 15,-5-5 0-15,-7-5 3 0,-9-2 13 16,-11 0 21-16,-7-2 12 31,-8 1 15-31,-7 1-6 16,-8 2-14-16,-4 7-10 0,-9 10-16 15,2 9-8-15,8 20-12 16,6 13-6-16,16 11-4 16,11 4-1-16,11 1 1 15,8-1-20-15,8-7-98 0,0-9-13 16,0-11-109 0,-2-6-31-16,4-20 184 0</inkml:trace>
  <inkml:trace contextRef="#ctx0" brushRef="#br0" timeOffset="61588.89">6803 13997 1254 0,'10'-30'154'0,"-9"6"126"0,-4 5-21 0,-19 6-81 0,-2 5-34 0,-15 8-60 0,-10 8-23 0,0 8-28 16,2 6-12-16,9 10-15 15,8 4-6-15,13 13-6 16,6 1-3-16,11 9-2 15,1 5 1-15,10 14 3 16,0 5 2-16,-3 9 3 16,-3 7 9-16,-10-3-40 15,-4-3-8-15,-2-12-6 0,0-15-18 16,7-20 22-16,3-8-5 0,7-16-61 31,8-7-6-31,10-18-79 16,8-9-95-16,2-17 184 0</inkml:trace>
  <inkml:trace contextRef="#ctx0" brushRef="#br0" timeOffset="61788.96">6830 14539 733 0,'2'-22'176'0,"-4"8"186"0,2 6-144 0,-2 6-51 0,2 15-63 0,0 9-34 0,2 14-50 16,7 5-8-16,-2 10-6 15,1 1-3-15,3-7-16 16,0 0-41-16,5-20-124 16,-1-13-236-16,22-30 233 15</inkml:trace>
  <inkml:trace contextRef="#ctx0" brushRef="#br0" timeOffset="61938.86">6969 14102 1582 0,'-29'29'100'0,"-2"-9"89"0,20-14-335 0,5-14-137 0,20-23 139 0</inkml:trace>
  <inkml:trace contextRef="#ctx0" brushRef="#br0" timeOffset="62305.85">7264 13735 1552 0,'0'-2'45'0,"0"1"17"0,1-4 4 0,14 0 16 0,5 4 3 0,10-1-28 0,11 2-13 0,-1 0-7 0,5 2 2 16,-13 7 7-16,-8 0 6 16,-7 12-4-16,-11 7-2 15,-7 17-12-15,-4 10-10 16,-3 14-15-16,-1 7-5 16,13 6-5-16,1-8-3 0,8 0-1 15,4 0 0-15,2-3 4 16,-2 0 1-16,-6-3 4 15,-3-3 5-15,-20-4 5 0,-11 1 3 16,-22-4 1-16,-7-1-1 16,-16-2-8-16,-6-8-22 15,-7-6-132-15,2-3 290 16,-4-2-155-16</inkml:trace>
  <inkml:trace contextRef="#ctx0" brushRef="#br0" timeOffset="64413.88">3645 15864 382 0,'0'4'175'0,"0"3"129"0,0-3-31 0,1 6-25 0,3-7-51 0,0 0-18 0,-4 0-38 16,2-3-19-16,-2 0-18 16,1-3-5-16,1-6 2 15,-4-1-4-15,-7-4-22 0,-5 0-16 16,-8-3-29-16,0 2-9 16,-10 8-14-16,1 0-4 15,-3 15-8 1,6 8-4-16,3 20-5 0,3 8-5 15,14 18-24-15,0-1-3 16,13-7 1-16,7-7 5 0,6-25 26 16,2-9 8-16,-1-18 8 15,-2-9 9-15,2-24 13 16,-1-8 8-16,-6-10 14 16,-5-4 3-16,1 6-3 15,-5 12-6 1,-2 15-19-16,2 22-11 0,2-1-10 15,-2 25-3-15,8 15-17 16,2 10-22-16,3 5-53 16,4-3-45-16,7-8-133 15,1-10-85-15,20-7 192 16</inkml:trace>
  <inkml:trace contextRef="#ctx0" brushRef="#br0" timeOffset="65320.71">4126 16010 1266 0,'-9'0'210'0,"-12"2"161"0,-9 4-147 0,-8 4-65 0,-8-1-86 0,7 4-28 0,11 4-36 16,2 4-9-16,17 10-8 0,6 7-4 0,11 5-3 16,1-2-2-16,13-8-1 15,7-8-1 1,5-12 2-16,4-9 3 15,2-18 9-15,-10-10 7 16,-4-18 16-16,-7-16 6 16,-8-21 12-16,-4-11 4 15,-6-17 8-15,-2-2 2 16,-4 2-2-16,-6 2-5 16,0 16-8-16,6 11-1 0,-1 33 9 15,0 19 1-15,1 34-11 16,0 21-6-16,3 30-21 15,4 17-7-15,6 20 0 16,0 12-18-16,12 5-64 16,7-1-48-16,11-16-50 15,6-22 12-15,8-28 18 0,3-22 48 16,-1-23 51-16,0-10 8 16,-4-24 46-16,-2-11 17 0,-15-12 38 31,0-3 23-31,-24-6 44 15,-9 2 11-15,-22 11 1 16,-13 8-9-16,-6 18-25 0,0 17-24 16,5 26-47-16,0 15-21 15,14 29-28-15,8 7-13 16,17 6-13-16,8-9-5 0,19-19-3 16,6-16 11-16,11-29 21 15,9-12 10 1,-4-28 11-16,1-13 3 0,-12-30 9 15,0-8 2-15,-14-13 12 16,-9-7 7-16,-17-4 12 16,-7 4 2-16,1 20-10 15,-4 21-2-15,5 47-15 16,-5 29-6-16,6 49-5 16,-5 21-6-16,3 33-7 15,4 1 2 1,2 4-24-16,4-6-7 15,14-23-6-15,5-15-3 0,5-33 22 16,8-16 8-16,-1-20 9 16,-3-5 3-16,-1-13 4 15,-7 2-1-15,-3 6-2 16,0 3-2-16,2 13 1 16,-1 14-26-16,-5 11-132 15,1 10-70-15,-13-1-13 16,0-4 26-16,-9-14 193 15,-2-10 126-15,-2-14 101 16,-3-11 33-16,-1-11-14 16,3-6-44-16,10-10-77 0,9-3-32 0,14-11-46 31,10 1-13-31,9-7-9 0,8 1-2 0,5-1-53 16,-2 1-38-16,-3 5 48 15</inkml:trace>
  <inkml:trace contextRef="#ctx0" brushRef="#br0" timeOffset="65820.72">6144 15660 1429 0,'-10'0'156'0,"-5"5"92"0,-6 3-38 0,-3 8-100 0,1 6-43 0,5 14-47 16,4 7-11-16,14 15-11 0,11 0-7 15,19-9-10-15,8-13-2 16,12-23 2-16,-1-18 11 15,-6-18 40-15,-2-12 25 16,-14-4 39-16,-8-6 7 16,-19 8-4-16,-13 3-13 0,-15 9-31 15,-12 5-21-15,-15 12-77 16,-8 0-48-16,5 11-121 16,4 3-68-16,21 2 151 15</inkml:trace>
  <inkml:trace contextRef="#ctx0" brushRef="#br0" timeOffset="66037.35">6754 15326 1857 0,'7'-17'178'0,"-14"1"115"0,-8 8-39 0,-20 10-113 0,-5 10-44 0,-5 24-66 0,-3 12-18 0,9 23-13 15,7 9-2-15,23 16-7 16,4 1 0-16,15 3-55 0,7-2-41 16,8-16-136-16,7-9-174 15,-5-23 237 1</inkml:trace>
  <inkml:trace contextRef="#ctx0" brushRef="#br0" timeOffset="66203.81">6444 15760 1751 0,'12'-7'147'0,"4"4"94"0,17 0-108 0,8-2-23 0,11-4-51 16,6-5-21-16,4-16-41 0,-4-2-43 0,4-9-160 16,4-8 133-16</inkml:trace>
  <inkml:trace contextRef="#ctx0" brushRef="#br0" timeOffset="66704.63">7687 15495 1124 0,'-2'-3'180'16,"-7"-5"153"-16,-2 3-47 0,-12-3-81 0,-3 2-45 0,-6-1-60 0,-6 4-27 0,-8 11-40 15,5 6-13-15,0 12-21 16,4 4-10-16,21 6-11 0,11 2-5 16,27 0-1-16,14-7 3 15,17-6 10-15,0 1 6 31,-1-3 8-31,-4 1 3 0,-20 1 17 16,-6 2 14-16,-22 1 13 16,-11 4 3-16,-21-4-12 15,-5-3-12-15,-14-1-28 16,-6-8-27-16,1-4-73 0,-6-4-60 16,10-3-161-16,11 0-127 15,30 3 245-15</inkml:trace>
  <inkml:trace contextRef="#ctx0" brushRef="#br0" timeOffset="67513.85">8146 15715 1382 0,'28'-18'206'0,"-6"2"133"0,-17 3-72 0,-7 2-45 15,-21 6-77-15,-6 4-32 0,-18 6-53 0,-5 2-22 0,-11 14-28 16,3 7-13-16,14 12-22 16,8 7-11-16,26-3-9 15,12 0-1 1,14-17 10-16,13-6 9 0,18-17 13 16,3-8 7-1,5-22 5-15,-1-7 2 0,-11-17 12 16,-4-1 10-16,-9 3 21 15,-4 5 10-15,-8 16-1 16,-10 5-5-16,-1 22-16 16,-5 10-11-16,0 18-13 15,-5 13-11-15,3 17-16 16,1-1-6-16,12-3-5 0,5-9 4 0,14-19 8 16,-1-15 6-16,1-21 11 15,2-6 4-15,-8-20 7 31,-4-3 9-31,2-10 13 16,-6 2 5-16,-2 9-3 16,0 8-5-16,-6 16-15 0,0 9-3 15,-5 17-5-15,1 9-2 16,5 17-3-16,2 7-4 16,6 1-9-1,9 0-9-15,13-13-8 0,7-9 1 16,6-15 11-16,-5-9 10 15,-7-3 12-15,-6-10 4 0,-12-6 6 16,-7 1 3-16,-12-11 6 16,-2-1 1-16,-4 2-6 15,2 3-5-15,1 9-12 16,0 16-4-16,4-10-7 0,12 14-1 16,6 2 1-1,13-3 2-15,4-8 6 16,9-7 2-16,1-12 1 0,-5 0 6 15,-3-2 11 1,-3 0 3-16,-15 9 13 16,-5-4 13-16,-18 10 19 15,-5 0 8-15,-19 5 4 16,1 4-15-16,-6 10-33 16,2 16-17-16,7 22-21 15,4 11-6-15,13 20-3 0,9 0 0 16,15-4-12-1,9-15-14-15,16-25-29 0,4-11-17 16,7-27-39-16,1-10-12 16,-3-26 78-16</inkml:trace>
  <inkml:trace contextRef="#ctx0" brushRef="#br0" timeOffset="68019.47">10066 15198 1484 0,'17'5'165'0,"-3"0"130"0,-7-4-33 16,-1 1-68-16,-6-2-25 0,-6-3-42 0,-2-7-18 0,-13 1-35 0,-3-2-20 16,-13 3-30-16,-4 6-10 15,1 7-11-15,2 11-3 16,13 17-5-1,5 9-3-15,7 15 0 16,2 2 0-16,5 2 4 16,2-4 2-16,1-2 2 15,-3-3 1-15,-5-1 0 16,-5 2 1-16,-9 12-11 16,1 1-6-16,5 11-19 15,7 4-18-15,12-4-56 16,4-3-16-16,20-14-19 15,11-8 0-15,7-27-8 0,6-12-7 16,2-32-174-16,5-16 187 16</inkml:trace>
  <inkml:trace contextRef="#ctx0" brushRef="#br0" timeOffset="68186.41">10272 15534 1609 0,'-1'11'171'0,"-2"14"142"0,-2 10-80 0,-5 9-102 0,1 4-38 0,6-7-68 0,1-4-21 0,5-10-22 15,8-5-38-15,5-22-98 16,6-4-99-16,18-19 127 16</inkml:trace>
  <inkml:trace contextRef="#ctx0" brushRef="#br0" timeOffset="68352.8">10462 14984 2237 0,'-32'25'101'0,"2"-5"10"0,2-1-54 0,9-11-86 0,0-8-59 0,9-14-160 16,6-11-180-16,15-2 231 0</inkml:trace>
  <inkml:trace contextRef="#ctx0" brushRef="#br0" timeOffset="68752.66">10719 15001 1580 0,'-14'13'143'0,"4"-1"89"0,4 1-46 16,11-5-46-16,15-2-17 0,18-7-15 0,5-7-3 0,15-7-19 0,-1 1-16 0,-7-3-29 16,2 1-9-16,-11 7-10 15,-4 1-4-15,-11 8 0 16,-4 1-1-16,-11 17-4 31,-3 12-3-31,2 22-7 16,2 14-3-16,-1 25-1 15,4 10-65-15,-3 2-8 0,2 1-21 0,-1-11-2 16,-2-3 62-16,-12-2 12 16,-9-1 23-16,-15 0 13 15,-11-7 13-15,-18-10 26 16,-4-6 5-16,-15-12-10 15,-4-8-19-15,-16-18-73 16,-13-19-38-16,-14-22 40 16</inkml:trace>
  <inkml:trace contextRef="#ctx0" brushRef="#br0" timeOffset="71952.52">2645 16748 830 0,'-2'2'142'0,"-1"3"140"0,3 1-31 0,0 0-52 0,0 4-26 0,3 1-40 15,0 0-28-15,13 3-28 16,6-1-17-1,8-7-29-15,6 2-9 0,5-7-12 16,5-1-2 0,-2-1-4-16,2-4 1 15,-8-4-2-15,-3-2 0 0,-13 0-14 16,-2 1-33-16,-10 1-115 16,-7-2-117-16,2-2 142 15</inkml:trace>
  <inkml:trace contextRef="#ctx0" brushRef="#br0" timeOffset="72152">2657 17012 1210 0,'-9'20'162'0,"7"-2"153"0,5-6-108 0,18-1-47 0,6-4-42 0,11-7-48 0,6-5-22 0,2-1-29 15,2-4-7 1,3-1-48 0,1-2-61-16,5-5-471 0,7-8 369 15</inkml:trace>
  <inkml:trace contextRef="#ctx0" brushRef="#br0" timeOffset="72811.32">4189 16696 1515 0,'-3'5'132'0,"-6"1"88"0,-1 1-23 0,-15 5-60 0,-10 1-23 0,-12 7-50 0,-7-1-18 0,-9 7-25 16,5-1-8-16,7 0-9 15,7 2-4-15,27-5-3 16,10-3-5 0,26 3-3-16,11 0 6 15,22-9 6-15,10 1 7 16,6-13 7-16,-4-1-3 0,-7 0 0 16,-14 0-1-16,-16 4 3 15,-12 3 3-15,-15 12 2 16,-14 5-1-16,-16 11-4 15,-16-1-7-15,-14 1-4 16,-3 1-13-16,-3-7-39 16,6-9-21-16,11-13-64 15,8-7-24-15,18-15-52 16,7-4-46-16,16-18 147 16</inkml:trace>
  <inkml:trace contextRef="#ctx0" brushRef="#br0" timeOffset="73017.56">4158 16331 1242 0,'4'-19'199'0,"1"6"177"0,-5 16-123 0,-8 14-31 0,-4 26-76 0,-9 11-48 15,4 26-60-15,4 18-17 0,7 15-16 16,6 4-3-16,4-2-3 15,3-6 9-15,12-6-84 16,3-6-77-16,8-13-261 16,4-13 216-16</inkml:trace>
  <inkml:trace contextRef="#ctx0" brushRef="#br0" timeOffset="73470.1">4964 16671 1117 0,'-3'0'177'15,"-4"3"155"-15,-9 7-14 0,-10 1-81 0,-9 3-42 0,-14 0-82 0,-5 4-36 0,-10 4-51 0,-4 4-16 16,8 9-10-16,9-2-2 16,26 2-9-16,14 0-1 0,27-7-6 15,17-1 1-15,18-5 5 0,10-6 2 16,2-8 7-1,-6-2 1-15,-7-1 4 16,-9 1 1 0,-17 5 8-16,-11 2 3 15,-18 7 1-15,-14 4-1 0,-17 3-7 16,-4 6-3-16,-10-8-20 16,-4-1-26-16,-3-10-97 15,1-8-80-15,18-6-290 16,17-5 286-16</inkml:trace>
  <inkml:trace contextRef="#ctx0" brushRef="#br0" timeOffset="73871.53">5499 16403 822 0,'0'0'183'0,"-4"0"267"0,0 2-177 0,-11 12-19 0,-7 8-23 16,-11 16-62-16,-1 6-30 0,-14 16-61 0,-2 3-25 16,6 8-35-16,1 3-10 15,24 2-11-15,6 1-5 16,18 0-6-16,14-1-4 0,19-8-26 15,11-11-5-15,14-31-2 16,0-13 3 0,-1-32 29-16,-12-11 7 0,-7-11 10 15,-6-6 14-15,-16 6 31 16,-15 1 16-16,-10 7 26 16,-14 6-4-16,-16 10-23 15,-7-2-18-15,-15 13-26 16,1 3-28-16,8 7-43 15,7 11-33-15,21 10-136 16,18 3 135-16</inkml:trace>
  <inkml:trace contextRef="#ctx0" brushRef="#br0" timeOffset="74402.75">6672 16496 1383 0,'0'2'119'0,"-6"4"91"0,1 2-7 0,0 9-33 0,-2 4-31 0,8 17-59 0,7 10-28 0,0 20-26 16,3 8-8-16,-2 3-13 15,1 1 6-15,-4-10-72 16,-3-3-49-16,4-10-163 16,-6-8-247-16,-4-19 307 15</inkml:trace>
  <inkml:trace contextRef="#ctx0" brushRef="#br0" timeOffset="74626.25">6324 16914 1374 0,'7'2'102'0,"14"-2"108"0,6 0-35 0,15-7 29 0,14 1-29 16,13-5-72-16,8 0-37 0,2 1-44 0,-5 4-10 15,-12 5-41-15,-8 1-56 16,-10 6-196-1,5 2 163-15</inkml:trace>
  <inkml:trace contextRef="#ctx0" brushRef="#br0" timeOffset="74951.71">7611 16441 2016 0,'2'1'99'0,"-4"7"-17"0,-1 8 98 0,-7 9-41 0,-2 8-29 0,-3 12-28 0,-3 10-43 0,-3 8-15 0,-14 5-18 0,1 4-4 0,-6 4-19 0,5-7-17 16,10-7-13-16,3-10-1 15,19-19 14-15,1-12 12 16,17-15 10-16,7-3 0 16,16-6 2-1,6-5 3-15,0-5 4 16,0-1 0-16,2 0 48 16,-2-2-97-16,-3-4-123 0,-3 1-80 15,-8-8 62 1</inkml:trace>
  <inkml:trace contextRef="#ctx0" brushRef="#br0" timeOffset="75166.45">7728 16739 1420 0,'-13'30'228'0,"-1"3"199"0,4 3-203 15,2 2-44-15,8 2-89 0,-3 4-32 0,3 5-37 0,5 4-9 0,-3 13-6 16,1 4-27-16,5-4-75 16,3 2-62-16,-2-16-247 15,7-5 231-15</inkml:trace>
  <inkml:trace contextRef="#ctx0" brushRef="#br0" timeOffset="75451.38">8294 16769 1207 0,'-3'11'204'0,"-10"6"224"0,5-1-140 0,0 9-70 0,-3 1-57 16,0 10-85-16,3 5-30 0,2 11-31 0,3 6-9 0,0 13-7 0,-2 2-4 0,13-7-45 0,0-11-21 31,14-22-64-31,3-14-40 0,5-22-14 16,5-17-39-1,-2-25 133-15</inkml:trace>
  <inkml:trace contextRef="#ctx0" brushRef="#br0" timeOffset="75633.6">8403 16299 1793 0,'-24'30'217'0,"1"1"167"16,2-2-126-16,4-1-127 0,2-4-52 0,8-10-56 0,2-3-30 15,5-12-87-15,9-12-58 16,13-25 74-16</inkml:trace>
  <inkml:trace contextRef="#ctx0" brushRef="#br0" timeOffset="104698.94">21738 11013 821 0,'5'0'108'0,"4"0"96"0,-4 0-11 0,-5 0-25 0,3 1-11 15,-7 3-30-15,-3 2-12 0,-2-5-35 0,-2 4-16 0,8 1-18 0,3-2-3 16,9 2 14-16,8-1 9 0,12-5 18 16,12 0 3-1,20 0-3-15,10 0-11 0,22 0-28 16,10 4-12-1,-2 4-22 1,0 3-2-16,-19-4-4 16,-9 2 0-16,-14-6-2 15,-2 4-4-15,-16-6-31 16,-3 1-25-16,-22-1-79 0,-5-1-51 16,-11-1-270-16,-5-7 268 0</inkml:trace>
  <inkml:trace contextRef="#ctx0" brushRef="#br0" timeOffset="105131.77">21942 10773 843 0,'-10'19'141'0,"2"-2"152"0,4 7-44 0,2-3-18 0,2-3-19 16,0-3-54-16,2-4-27 0,-2-7-58 0,-3 1-23 0,-9-3-27 0,-6-2-4 15,-6 0-9-15,-5 1-4 16,-2 4-8-16,1 9-4 0,-3 11-1 16,4 7 0-1,7 4 4-15,10-1-5 0,10 0 17 16,4 1 7-16,15-8 7 16,7 2 9-16,10-3-16 15,1-5-5 1,12-1-5-16,2-4 11 15,11-1-71-15,-3-4-79 16,0-1 83 0</inkml:trace>
  <inkml:trace contextRef="#ctx0" brushRef="#br0" timeOffset="106322.54">23188 10396 686 0,'6'5'130'0,"2"1"144"0,3-4-46 0,-3-2-29 0,0-7-9 0,3 1-16 16,-6 0-12-16,-4 0-22 0,-4-1-18 0,-11 3-36 0,-3 2-17 15,-10 2-35-15,-3 5-10 16,0 14-16-16,2 3-8 0,1 19-9 15,3 4-2-15,8 15-3 16,5 2 2-16,14-4 1 16,8-4 1-16,10-16-26 15,7-5-22-15,2-21-74 0,5-1-55 16,6-12-146 0,-2-9-77-16,10-4 220 15</inkml:trace>
  <inkml:trace contextRef="#ctx0" brushRef="#br0" timeOffset="106869.84">23522 10647 630 0,'37'-28'245'0,"-6"-1"211"15,-15 5-91-15,-8 1-46 0,-11 5-67 0,-13 4-47 0,-17 5-85 0,-3 6-37 0,-7 6-62 0,2 8-14 0,5 13-12 0,-1 2-6 0,11 18-6 16,2 2-1-16,22-3-2 0,13-2-3 15,18-21-2-15,17-7 1 0,12-21 9 16,5-11 8 0,0-9 13-16,-11-5 13 15,-14-4 19-15,-11 6 9 16,-16-1 14 0,-5 1-3-16,-9 9-16 0,0 6-8 0,-5 16-25 15,3 12-8-15,4 20-7 16,-2 11-4-1,6 9 3-15,-2-2 2 16,12-4-1 0,3-10-3-16,9-9-10 0,0-5-24 15,0-19-7-15,1-1-14 16,1-15-34-16,-1-7 3 16,-2-17-27-16,0-8-5 15,-9-14 13-15,1-13 20 0,-5-13 40 16,3-7 24-16,-7-1 58 15,-2 5 21-15,-5 18 46 16,-4 10 22-16,-2 29 31 0,0 10-5 16,-2 29-35-16,2 10-17 15,-4 26-41-15,5 14-13 16,4 24-12-16,1 11-7 16,6 0-15-16,5-3-2 0,3-14-4 15,8-18-23 1,2-12-87-1,1-8-115-15,1-13-381 16,-6-6 353-16</inkml:trace>
  <inkml:trace contextRef="#ctx0" brushRef="#br0" timeOffset="107102.53">24501 10369 1599 0,'-2'-8'208'0,"-6"2"99"0,-9-2-72 0,-2 7-45 0,-11 10-95 0,-2 9-28 0,-2 19-38 0,4 12-13 0,8 8-17 0,12 1-9 16,23-10-8-16,14-4 1 0,18-13 2 16,7-7-15-16,10-13-75 15,-4-6-82 1,4-11 95-16</inkml:trace>
  <inkml:trace contextRef="#ctx0" brushRef="#br0" timeOffset="107719.26">23630 11087 1259 0,'19'-19'139'0,"-4"2"91"0,-3 4-4 0,-1 5-42 0,-8 3-26 0,0 7-34 0,3 7-22 16,-14 9-47 0,-3 9-17-16,-12 12-23 0,-7 8-5 0,-15 4-9 15,-3 1-7-15,-6 0-17 16,-1 0-18-1,4 0-30-15,7-3-1 16,14-10 12-16,6-2 19 16,18-19 33-16,11 0 4 15,14-13 9-15,9-5 10 0,18-2 8 16,0-6 2 0,12 2-8-16,-3-4-9 0,-3 7-12 15,-4-3-27-15,-20 3-113 16,-4 1-89-16,-13 2 116 15</inkml:trace>
  <inkml:trace contextRef="#ctx0" brushRef="#br0" timeOffset="107936.21">23664 11349 1813 0,'-7'8'141'16,"2"4"69"-16,5 6-37 0,-3 10-62 0,1 8-38 0,2 7-43 0,-3 3-14 0,8 2-12 15,-4-2-4-15,2 0-61 16,1-7-46-16,3-9-129 16,6-5-111-16,0-15 192 0</inkml:trace>
  <inkml:trace contextRef="#ctx0" brushRef="#br0" timeOffset="108202.34">24161 11320 1331 0,'-1'3'166'0,"-7"7"185"0,-5 3-96 0,-2 4-41 0,-4 5-45 0,1 6-82 0,-4 7-29 16,6 4-49 0,4 6-5-1,-1 2-12-15,4 0-4 0,9-6-9 16,6-8-22-16,10-9-65 16,4-7-73-16,6-20-72 15,4-5-113-15,-1-17 200 16</inkml:trace>
  <inkml:trace contextRef="#ctx0" brushRef="#br0" timeOffset="108437.02">24221 11063 2036 0,'-8'21'184'0,"-9"4"91"0,-3-1-35 0,-7-9-110 0,2-4-54 0,1-12-91 16,2-9-53-16,9-10-96 0,10-5-104 16,3-15 140-16</inkml:trace>
  <inkml:trace contextRef="#ctx0" brushRef="#br0" timeOffset="133191.54">7360 880 429 0,'6'7'116'0,"1"-1"114"0,1 2 27 0,-4 5-33 0,4-2-12 0,-6-4-12 0,-1 3 3 0,1-5-25 0,-2-5-15 15,-2-2-48-15,-1-4-26 0,-13-7-30 0,-7 4-19 0,-23 4-27 31,-8 5-5-31,-2 9-8 0,-3 10 0 16,18 8-3-16,5 0-1 0,23-3-5 31,13-2-2-31,22-14 1 16,15-1 3-16,16-3 12 16,10-1 4-16,4 9 3 15,-7 1-2-15,-18 12-4 0,-17 7 0 16,-26 7 8-16,-18 12 1 15,-33 9 3-15,-8 3-2 16,-13 0-5-16,1-5-2 0,17-17-21 16,4-14-21-16,24-29-67 15,13-18-61-15,20-34-199 16,18-9-240-16,16-16 336 16</inkml:trace>
  <inkml:trace contextRef="#ctx0" brushRef="#br0" timeOffset="133441.66">7751 305 1387 0,'5'-8'133'0,"0"3"89"0,-5 11 7 0,-10 21-74 0,1 10-40 0,-5 22-64 0,-1 11-12 15,3 20-14-15,-2 6-3 0,3 18-11 16,-4 2-2-16,1-2-2 0,3-9 2 16,2-12-14-16,6-11-26 15,4-17-56 1,2-13-40-16,7-27-108 16,2-10-142-16,10-42 221 15</inkml:trace>
  <inkml:trace contextRef="#ctx0" brushRef="#br0" timeOffset="134067.42">8163 327 1203 0,'8'-3'203'0,"-3"0"123"0,-5 6-30 0,-11 12-37 0,1 12-94 0,-2 8-50 0,-3 19-69 16,4 7-17-16,3 20-16 15,-1 10-3-15,4 15-4 0,-3 2-2 0,2 9 2 16,-2-3-9-16,-1-1-60 16,2-10-14-1,3-21-110 1,2-10-46-16,8-40-207 0,2-8 233 16</inkml:trace>
  <inkml:trace contextRef="#ctx0" brushRef="#br0" timeOffset="134974.07">9779 349 1175 0,'0'-14'99'0,"0"11"40"15,0 12 2-15,-4 27-16 0,4 20-49 0,2 22-46 0,1 14-13 0,2 14-10 0,3 2-1 16,0 1 3-16,-4-11 1 16,-4-21 3-16,-9-7 1 15,-5-18 1 1,-2-15 2-16,-3-18 4 16,3-12 14-16,4-25 22 0,5-12 8 15,7-14 0 1,7-5-14-16,13 0-17 15,5 10 2-15,8 15-3 16,5 12 1-16,6 13-12 0,-2 10-11 16,0 10-7-16,1-1 2 15,-16 10 0-15,-9-1 3 16,-18 7 3-16,-14-1 2 16,-24 7-7-16,-11-2-18 15,-4-1-77-15,-4-7-64 0,13-20-268 16,11-12 243-16</inkml:trace>
  <inkml:trace contextRef="#ctx0" brushRef="#br0" timeOffset="135364.57">10280 857 1058 0,'11'19'185'0,"-1"7"123"0,-4 14-107 0,0 4-32 0,-1 0-92 16,0-6-28-16,3-14-30 0,3-10-5 0,6-13 5 16,5-4 11-16,5-16 13 15,-3-11 15-15,-1-7 11 16,-4-4 0-16,-8-7 4 0,3 7-11 16,-6 8-6-16,-4 13-2 15,-4 17-16-15,1-1-8 16,2 31-18-16,4 9-8 15,0 24-4-15,6 5 0 16,8 6 0-16,-1 0 2 0,1-3 0 16,-2 0 2-1,-15 3 0-15,-8 3 3 0,-26-3 3 32,-5 0-1-32,-22-4-17 0,2-5-26 15,3-21-62-15,6-13-59 16,21-31-160-16,9-20-151 0,19-55 253 15</inkml:trace>
  <inkml:trace contextRef="#ctx0" brushRef="#br0" timeOffset="135742.78">11228 740 1517 0,'-1'0'153'0,"-6"-3"93"0,4 0-2 15,-1-2-66-15,0-3-55 0,12 2-72 16,8 0-20-16,17-4-17 16,10 7-6-16,15 3-3 0,5 8 0 0,-6 9 0 15,-6 2 0 1,-20 14 4-16,-10-1 0 15,-25 13 7-15,-14 7 2 16,-35 10-2 0,-14 4 1-16,-20 4-9 0,5-1-3 15,20-9-6-15,23-3-5 0,39-12-7 16,12 0-2 0,41-12 1-16,14-2 4 15,30-12 6-15,0-6 3 0,4-8-33 16,-1-15-14-1,-6-15-72-15,6-10 59 0</inkml:trace>
  <inkml:trace contextRef="#ctx0" brushRef="#br0" timeOffset="136303.9">13582 879 648 0,'0'0'121'0,"0"-2"118"0,-3 2-35 0,5 2-28 0,-1-2-32 0,5 0-42 0,5-3-8 16,7 3-24-16,5-2-5 16,17 2-3-16,7 2 1 15,20-1 5-15,11 1-5 16,23-2-16-16,8 0-14 0,6 0-21 15,-3 1-3 1,-22 7-1 0,-14-1-1-16,-30 4 2 0,-13-3 0 15,-25-1-75-15,-16 9-55 0,-27-11-230 16,-4 20 188 0</inkml:trace>
  <inkml:trace contextRef="#ctx0" brushRef="#br0" timeOffset="136536.85">13399 1106 1334 0,'-14'1'104'0,"14"3"107"0,14-4-25 0,27-4-4 0,6 1-19 0,15 0-54 15,3 3-32-15,7 3-32 0,13-1-11 16,18-1-19-16,11 1-5 15,4-2-5-15,-1 3 5 16,-16-3-57-16,-13 2-51 16,-19-5-204-16,-6-7-178 0,-7-7 260 15</inkml:trace>
  <inkml:trace contextRef="#ctx0" brushRef="#br0" timeOffset="136842.43">14448 466 1654 0,'-1'3'118'0,"-3"3"52"0,4 0-7 0,8 7-36 0,8 3-37 0,17 7-43 16,8 9 0-16,21 6-5 15,7 3-4-15,13 9-8 16,0 1-5-16,-9 2-4 15,-13-1-4-15,-16 2-5 16,-14-2-1-16,-16 2 1 16,-8-2 1-16,-24 3 3 15,-11-1 2-15,-25 2 0 16,-26 3-4-16,-34 2-36 16,-18-1-15-1,-12-2-75-15,1-5-76 0,-2-8 114 16</inkml:trace>
  <inkml:trace contextRef="#ctx0" brushRef="#br0" timeOffset="138555.54">16297 727 875 0,'-11'7'141'0,"-2"1"224"0,-1 3-149 0,2 3 1 0,-3 3-37 0,12 1-88 15,3 4-26-15,5 4-30 16,0 1-9-16,3 10-11 16,-2 4-3-16,0 7-5 15,-6-2-1-15,0-2 2 0,-1-7 0 16,-9-12 6 0,5-9 3-16,-6-10 30 15,-1-6 9-15,-2-19 16 16,1-8 2-16,7-28-29 0,7-10-9 15,17-7-23 1,7-4-3-16,6 11 1 16,6 9-1-16,-4 23-3 15,-2 10-3-15,-9 25-6 16,2 12-2-16,-7 19 3 0,-4 5 2 16,0 11-4-16,1-5-5 15,0-3-4-15,-1-6-1 16,1-21 5-16,0-4 5 15,0-25 8-15,-1-10 4 16,3-22 3-16,1-13-1 0,-1-11-4 16,6 0-5-16,-3 17-5 15,1 13-4 1,1 32-4-16,-4 15 0 0,1 34 4 16,-1 12 3-1,-8 25 3-15,1 3 3 16,-4-2-2-16,2-6 2 15,9-23-58-15,2-11-38 16,10-30-98-16,5-11-30 16,3-24-26-16,-4-11 12 0,0-14 93 15,-5-6 29-15,-4 12 116 16,-2 3 61-16,-8 23 62 16,1 13 32-16,-14 19-15 0,2 11-28 15,0 26-54-15,1 5-31 16,0 7-16-16,6 2-8 15,6-19 9-15,3-9 6 16,1-22 34 0,2-13 20-16,3-22 6 0,-1-10 0 0,1-17-7 15,1-1-10 1,-8 1-8-16,-2 6-2 0,-5 9-27 31,-1 10-13-31,-10 21-13 0,1 17-5 16,-1 33-1-16,-1 8 3 15,1 12 2-15,8-6 0 16,9-15-1-16,11-16 0 16,21-19 1-16,5-17 4 15,0-21 7-15,-9-11 4 0,-10-9 1 16,-7-9 7-16,-10 1 14 16,2 2 3-16,-9 15 0 15,-4 11-13-15,-1 27-19 16,-3 16-8-16,-3 33-3 15,0 4 1-15,0 14 2 16,2 2 0-16,9-17-18 16,3-8-19-16,10-17-102 0,1-13-66 0,0-17-172 31,3-13 187-31</inkml:trace>
  <inkml:trace contextRef="#ctx0" brushRef="#br0" timeOffset="138733.09">18023 119 1781 0,'-17'25'185'0,"-5"14"150"0,1 24-190 0,-3 15 14 0,-2 18-85 0,2 13-32 16,8 9-26-16,5 7-6 15,10-6 5-15,2-5-35 16,13-19-115-16,4-12-112 15,7-28 114-15</inkml:trace>
  <inkml:trace contextRef="#ctx0" brushRef="#br0" timeOffset="139126.43">18184 267 1278 0,'-28'5'108'0,"5"1"73"0,3-1-21 0,10-2-12 0,4-3-40 0,5 0-38 0,1 0-8 0,-2 1-2 16,0 9 2-16,-4 3-10 15,6 1-3-15,-1 0-10 16,-1 2-12-16,2-1-17 15,2 6-3-15,1 4-7 16,5 10 0-16,-5 12 0 0,3 10 0 0,-8 16 1 16,-4 7 2-16,-5 5-1 31,0 3 0-31,5-2-1 16,3-9-1-16,4-6-28 15,7-10-6-15,13-12-22 16,5-8-16-16,14-19-32 0,7-8-7 15,2-17-46-15,-3-9-70 16,4-15 149-16</inkml:trace>
  <inkml:trace contextRef="#ctx0" brushRef="#br0" timeOffset="139618.35">18026 573 370 0,'-17'-5'134'0,"1"4"132"0,7-6-26 0,4 6-56 0,5-1-28 0,1 2-26 15,4 0-3 1,11 2 2-16,4 1-3 0,26 3-15 0,9-3-13 31,24-3-31-31,6-1-21 0,2-10-25 16,-8-3 0-16,-11-7-75 15,-5 4 44 1</inkml:trace>
  <inkml:trace contextRef="#ctx0" brushRef="#br0" timeOffset="140754.39">20145 671 1170 0,'25'12'127'0,"-6"7"85"0,3 8-44 15,-12 5-16-15,-6 5-58 0,6 1-54 0,1-5-4 0,6-3 3 16,10-11-3-16,3-11 18 16,3-8 11-16,3-17 10 15,4-4 7-15,4-7-5 16,3-5-1-16,-12 4-5 0,-8 1 8 16,-24 3 10-1,-3 1-2-15,-17 7-12 16,-4 9-22-16,-2 14-41 15,-3 13-12-15,9 22-17 16,1 11-1-16,11 16 4 16,10 8 2-16,14 12 5 15,8 10 1-15,6 7 4 16,-1 7 2-16,-7-4 1 16,-5-3 3-16,-18-9 1 15,-12-6 1-15,-18-12-3 0,-15-11-9 0,-12-13-36 16,-3-10-17-16,-19-23-68 15,-10-13-99 1,-16-29 139-16</inkml:trace>
  <inkml:trace contextRef="#ctx0" brushRef="#br0" timeOffset="141842.16">21560 850 650 0,'-5'10'174'0,"1"-4"169"0,0 4-29 16,4-10-82-16,2 0-29 0,11-10-53 0,5-1-24 15,11-3-34-15,1-2-13 0,6 4-14 16,4-1-13-16,2 11-21 16,6 4-10-16,2 12-14 15,-3 4-2-15,-7 10 0 16,-12 0 1-16,-15 1 5 16,-13 9 3-16,-16 4 2 15,-17 9-2-15,-18 7-5 16,-2 5-2-16,-9-5-2 15,5-1-1-15,5-14 0 16,3-4 1-16,24-12-8 16,14-5-4-16,32-8 3 15,9-1 1-15,19-5 6 0,4-5 5 16,15-6-1-16,5-7-2 0,2-10-35 31,1 1-49-31,-10-11-157 16,2 0 134-16</inkml:trace>
  <inkml:trace contextRef="#ctx0" brushRef="#br0" timeOffset="142224.39">22421 500 1704 0,'7'0'163'0,"-7"-3"64"0,1 3 11 0,2 0-51 0,-3 0-63 0,4-3-51 0,3 0-17 16,3-3-26-16,4-1-12 15,7 1-16-15,4 3-2 16,10 6-5-16,-1 3 1 16,-5 8 2-1,-4 4 2-15,-24 4 6 16,-8 2 2-16,-22 7 0 15,-10 2-1-15,-2 5-6 16,-3 1-1-16,12 2-2 16,8-3-5-16,23-3-7 15,10-3-2-15,24-7 2 16,19-3 3-16,21-10 9 0,4-5 1 16,5-9-29-16,-8-4-36 15,-20-7-96-15,-19-6 84 16</inkml:trace>
  <inkml:trace contextRef="#ctx0" brushRef="#br0" timeOffset="142870.88">19623 134 927 0,'8'-4'235'0,"-5"-4"187"0,-2 6-88 0,-1 2-33 0,-4 5-131 0,-1 4-70 0,2 18-70 16,-5 10-14-16,8 30-10 0,0 12-2 15,8 21-1 1,-5 8-1-16,2 8 2 15,1 0 0-15,-6-12-1 32,0-12 0-32,1-23-1 0,-1-11 2 0,-1-21 3 15,1-12 0-15,-2-25 4 16,4-11 3-16,7-28 2 16,2-14 1-16,5-16-2 15,3 1-4-15,6 16 1 16,-1 11-1-16,6 29-2 0,-2 12 2 15,1 17-4 1,5 8 0-16,-5 8-1 0,-2-1 0 16,-2-1-1-1,-1-1 1-15,-13 2 13 0,-11-1 8 0,-22 3 12 16,-16-1 4-16,-25 0-9 16,-7-6-7-16,-20-12-27 15,-8-4-28 1,-4-11-78-16,4-11-49 15,19-12-269-15,19-2 251 16</inkml:trace>
  <inkml:trace contextRef="#ctx0" brushRef="#br0" timeOffset="161846.01">5374 10191 724 0,'-21'13'135'0,"2"4"123"0,-6-3-118 15,0 4-19-15,-5-9-37 0,3-1 3 0,7-10-8 0,2-9 5 16,14-6 3-16,2-7-5 0,5-2-13 0,5-4-12 16,9-11-3-16,5 4 0 15,12-2-3-15,10-2-1 0,9 1-10 31,1-5-5-31,8-7-15 0,-6-5-6 16,4-5-10-16,5 1-2 0,4 3-2 16,15-1 0-16,22 9-1 15,4 2 0-15,1 6 0 16,-4 4 0-16,-11 3 4 16,5-1 4-1,17-3 11-15,4 4 6 16,-4 3 13-16,-4 2 4 0,-20 7 1 15,3 2-3-15,0 2-16 16,6 5-7-16,-5 8-11 16,0 0-2-16,-18 4 0 15,-6 4-1-15,-3 2 0 16,7-1 0-16,16 2 0 16,4-3-1-16,11 2-1 15,-7-2 0-15,-10 0-2 16,-2 6 8-16,1-2 11 0,10 6-1 15,3 9 6-15,1-1-9 0,-17 4-8 16,-14 4 1-16,-17 2-2 16,-5-1 1-16,-3 1 0 15,-2 1 0-15,-4-1-2 16,6 7-1-16,3 4-2 16,0 6 1-1,1 7 0-15,1 7 0 0,-8 5 2 0,-7 0-1 16,-3 2 2-1,-6 2 2-15,-3-4-1 16,-3-3 0-16,-2 2 0 16,-6-4-2-16,4-4 0 15,-2-7 1-15,7-9-1 16,2-6-6-16,-4-18-21 16,-4-6-31-16,-9-11-86 15,-7-6-52-15,-3-16-451 16,0-5 402-16</inkml:trace>
  <inkml:trace contextRef="#ctx0" brushRef="#br0" timeOffset="162242.9">9509 10131 668 0,'1'3'142'0,"-1"2"110"15,-1-3-29-15,-2 1-10 0,-2 0-45 0,5 3-28 0,5-4-46 0,-2 3-23 0,6 1-31 16,-1 7-13-16,17 2-20 15,4 7-5-15,9 10-1 16,4 3 1-16,-2 2 3 16,5 1 4-16,0-11 29 0,-4-5 16 15,-5-17 27-15,-9-5 16 16,-8-16-3-16,1-11-11 16,-4-29-25-1,0-14-20-15,-4-18-31 16,-1-7-15-16,-1-4-73 15,-7 7-67-15,-1 18 79 16</inkml:trace>
  <inkml:trace contextRef="#ctx0" brushRef="#br0" timeOffset="178704.64">8425 17941 399 0,'-6'-10'145'0,"-7"5"104"0,-4 5-42 16,-5 4-11-16,-10 10-32 0,-11 3-14 0,-1 10-21 0,-11 1-15 0,-16 2-47 0,-6 7-16 0,-23-11-27 0,6 0-16 0,-3-14-12 15,-7-1-8-15,-4-9-5 16,-14-2 2-16,2-6 11 0,16-9 4 16,11-10 19-16,20-6 6 15,17-10 25-15,4-10 7 16,14-12 8-16,8 0 2 15,0-14-8-15,0-2-2 16,-2 2-15-16,-4-10-8 16,0 10-18-16,2-1-8 0,12 3-6 15,3 7-3 1,24 6 0-16,8 5 0 0,12 5 7 0,7 0 5 31,5 0 0-31,4-3 1 16,5-6 0-16,2-6-2 0,0-7-1 15,9-3 0 1,6-2-8-16,5 5-1 16,14 9-1-16,13 9-3 0,1 10 1 15,4 3 9-15,-9 9 7 16,-4 4 2-16,-7 3 4 16,4 2-8-16,6-1 5 15,-5 3 6-15,-1 7 6 16,-9 3 0-16,-19 12-5 15,-3 4-6-15,-7 13-6 0,-3 4-3 0,-2 10-3 16,3 3-1-16,5 0-1 16,6 1-1-16,9-5 1 31,3 3-1-31,4-4 2 0,-10 1 0 0,-7 4 2 16,-11 0 1-1,-17 8 7-15,-5 9 5 16,-16 18 8-16,-7 6 2 0,-17 12-3 15,-3 0-5 1,-14 4-11-16,-1 2-2 16,-4 9-6-1,-8 1 0-15,-3 9 0 0,-1-4-2 16,-1-13-19-16,7-8-26 16,4-23-116-16,2-13-92 0,11-18 132 15</inkml:trace>
  <inkml:trace contextRef="#ctx0" brushRef="#br0" timeOffset="179589.04">9266 17518 709 0,'12'0'144'0,"3"-2"118"16,-6-4-48-16,-1 6-28 0,-2-1-19 0,-3-1-9 0,-3 2-3 0,-1 0-4 15,-10 0-17-15,-3 3-17 16,-12-1-41-16,-4 2-16 0,-9 0-28 16,-7 5-9-1,2 1-16-15,5 5-6 0,7 1-4 16,10-2-5 0,16 2-12-16,4-2-3 0,10 0-2 15,9 4 2-15,9-4 14 16,2-1 5-16,10-1 6 15,3 1 4-15,-3-1 5 16,-4 1 2-16,-13 11 9 16,-8 1 3-16,-18 8 1 0,-9 3-2 15,-20 7-8 1,1 3-5-16,-6-9-26 16,-4 1-32-16,9-11-79 15,-4-8-44-15,8-11-120 16,5-5-139-16,9-20 254 15</inkml:trace>
  <inkml:trace contextRef="#ctx0" brushRef="#br0" timeOffset="179837.94">9155 17176 1513 0,'0'-2'196'0,"0"4"153"0,0 10-135 0,-4 10-35 0,-6 15-60 0,-6 7-27 16,-1 16-43-16,-5 5-18 0,6 10-22 16,2 4-5-16,6 9-6 15,7 4-1-15,2-4 4 16,12-3-30-16,3-9-104 16,6-10-78-16,0-20-191 0,0-11-194 15,5-35 342-15</inkml:trace>
  <inkml:trace contextRef="#ctx0" brushRef="#br0" timeOffset="180171.19">9648 17124 1291 0,'7'-13'159'0,"1"7"129"0,-6 1-44 0,0 16-79 0,-2 10-26 0,-4 18-34 16,1 7-22-16,0 18-26 0,0 9-14 0,3 7-27 16,1 4-7-16,7-4-7 15,-3 4 0 1,5-2-1-16,1 3-2 16,-7-14 0-16,6-5 0 15,-2-20-5-15,-2-16 2 16,5-14-6-16,-1-7-2 15,4-10-6-15,1-7-9 16,6-14-14-16,0-11-11 16,1-10-52-16,-7-9-38 15,-4-8-112-15,-3-3-86 16,-8-5 187-16</inkml:trace>
  <inkml:trace contextRef="#ctx0" brushRef="#br0" timeOffset="180332.59">9564 17562 1557 0,'2'13'118'0,"7"-1"85"0,0-4-53 0,9-3-54 0,4-3-19 0,2-7-40 0,1-6-17 16,2-13-27-16,3-4-86 0,9-13-287 16,10-11 242-16</inkml:trace>
  <inkml:trace contextRef="#ctx0" brushRef="#br0" timeOffset="180880.85">10211 17498 846 0,'5'0'117'0,"-1"1"121"0,1 4 5 0,-5 3-26 0,-3 0-17 0,0 1-58 0,0-6-32 0,1-6-56 0,2-8-19 16,6-17-24-16,4-13-1 16,7-13 5-16,4-4-2 15,-4-2 1-15,3 6 1 16,-1 13 2-16,-3 6 4 15,-8 23 4-15,2 5 5 16,-7 17-5-16,1 10-3 16,1 20-9-16,-3 9-6 0,7 14-3 15,2 5-1-15,3 7-1 16,1-4 1-16,0 5-3 0,-2-2 1 16,-2-1-1-16,-6-4 3 15,-2-7-42-15,-3-10-23 31,0-13-90-31,0-9-82 0,0-16-268 16,0-11 284-16</inkml:trace>
  <inkml:trace contextRef="#ctx0" brushRef="#br0" timeOffset="181070.56">10269 18018 923 0,'-6'27'155'0,"0"-8"128"0,4-5-90 0,10-11-59 15,4-3-11-15,11-9 1 0,10-1-7 0,19-4-51 0,8 0-20 0,8 0-33 16,4-2 9-16,1-6-171 16,2 0 115-16</inkml:trace>
  <inkml:trace contextRef="#ctx0" brushRef="#br0" timeOffset="189683.48">22566 12181 451 0,'-1'-6'59'16,"-2"-2"52"-16,0-1-22 0,-2 4-13 0,-1-4 10 0,-2 9 19 0,-5 1 6 16,-3 5-6-16,-1 4-6 0,-5-1-19 0,3 2-3 0,3-1-5 15,7-7 3-15,1-5 10 16,8 2 6-16,8-4 19 16,0-3 5-16,15 6-12 0,2-4-11 15,15-3-32-15,12 3-16 0,17-2-13 16,12 3-6-1,9 1-6-15,1 6-5 0,-10 2-9 32,-12 5-1-32,-26-1-3 15,-12 1 1-15,-12-3-41 0,-5-2-31 16,-10-6-87-16,2-3-69 16,-8-8 125-16</inkml:trace>
  <inkml:trace contextRef="#ctx0" brushRef="#br0" timeOffset="190069.16">22636 11926 1074 0,'-6'-2'165'0,"-1"2"110"0,-4 3-81 0,0 5-27 0,-1-3-31 15,1 3-3-15,6-5-15 0,3-1-12 0,1-1-42 0,-15 6-20 0,5-4-25 0,-7 3-9 16,-7 10-7-16,-5 0-3 0,-9 12-2 0,-5 7-2 15,-1 4-1-15,8 1-1 16,15 4-3-16,15 0-3 16,23-2-1-16,14 3-1 15,16-11 0 1,6-1 1-16,11-17-21 0,11-5-22 16,8-11-185-16,6-5 152 15</inkml:trace>
  <inkml:trace contextRef="#ctx0" brushRef="#br0" timeOffset="212563.88">16439 13315 1100 0,'3'-3'95'0,"-1"0"68"0,-1-2-49 0,-5 5-43 0,-7 5-9 0,0 1 1 0,-2 4-1 0,-3 1-4 0,10 0-12 16,-4-3-28-16,7 1-4 16,5 2-2-16,1 0 3 15,6 0 11 1,-1-3-1-16,8-2 4 16,1 1 0-16,6-3 1 0,3 1 2 15,4-2 4-15,7 4-3 16,4-1-10-16,8 2-7 0,6 4-9 31,8 0-1-31,9 2-5 16,4 3 0-16,-3-1-1 15,2 3 0-15,-2-3 9 0,1-2 6 0,8 0 4 16,8-5 1-16,13-5-9 16,-5-4-5-16,-4-12-5 15,-5 0 1-15,0-5-1 16,11 1-1-16,10 3 1 15,12 1 0-15,-9 2 1 16,-9 5 0-16,-10 5-1 16,-8-1 0-16,6 2 0 15,7-1 1-15,1 3-1 0,-1 2 16 0,-11 2 6 32,-9-4 3-32,-13 5 0 15,-2-4-14-15,-1 3-6 16,1-3-3-16,10 1 1 15,1 0-2-15,-8-4 0 16,1 3 0-16,-8 0-1 0,-5 3 1 16,2 5-2-1,-3 1 1-15,9 3 0 0,3-2 0 16,21-2-1-16,5 1 0 16,-4-4-1-16,-5 2 0 15,3-4 1-15,2-1-2 16,16 0 0-16,21 2 0 0,9-3-1 15,3 3 2-15,7-6-1 16,-4-2 1 0,7-2 0-16,1-6 1 0,-14 0-69 15,-9-4-49 1,-27-4 63 0</inkml:trace>
  <inkml:trace contextRef="#ctx0" brushRef="#br0" timeOffset="-193992.23">5095 7545 250 0,'-3'-13'105'0,"-5"1"91"0,3 1-5 0,-5 0-6 0,1 9-22 0,-2 2-22 15,-3 5-25-15,-2 4-8 0,-1 4-16 0,-4-1-6 16,4-1-17-16,6-3-6 0,0-3-18 0,1-5-6 15,10-8-12-15,-1 2-7 16,8-4 4-16,5 3 2 16,-1 0 9-16,6-1 7 15,2 5 11-15,3-3-4 0,11 9-2 16,0 0-6 0,19 2-14-16,18 3-5 15,16 3-12-15,11-3-5 16,7 0-5-16,-2-4 4 0,4 1 11 15,17-3 5 1,8-2 14-16,0 1 3 0,-13-1-3 16,-17 0 0-16,-28 0 3 0,-8 0-5 15,-29 5-1-15,-11 1 1 16,-30 8-6 0,-14 2 1-16,-28 6-1 15,-10-3-4-15,-22-5-8 16,-11-6-3-16,-34-6-5 15,-13-2-2-15,-7-10-4 16,2 1-2-16,-9-12-3 0,5 4-1 16,4-2-1-16,8 5 2 15,48 5-3-15,18 4-1 16,35 5-7-16,14 1-2 16,28 7-5-16,15-5 1 15,18 7 8-15,18-2 6 16,30 4 7-16,18 1 2 15,29 0 1-15,5-2-2 0,8-5 5 16,6-4 5-16,3-10 15 31,1-5 5-31,-15-1 11 0,-21 0 4 0,-20-1-6 16,-11 6-2-16,-29 4-7 31,-22-1 1-31,-45 6 1 0,-24 0-2 0,-37 0-34 16,-11 0-36-1,-3 0-82-15,3 0-59 0,20-5-363 16,17-4 337-16</inkml:trace>
  <inkml:trace contextRef="#ctx0" brushRef="#br0" timeOffset="-192954.58">5645 6476 458 0,'-1'-2'115'0,"-2"1"149"15,1-3-16-15,-3 4-40 0,2 5-17 0,-5 8-68 0,3-1-33 0,-1 9-48 0,3-5-11 0,-2-4-4 0,0-1 3 16,5-9 23-16,-1-2 12 0,4-10 23 16,3-5 11-1,-4-12 5-15,6-13-5 16,0-20-25-16,4-6-11 16,9-9-26-16,-1 0-7 15,4 11-10 1,3 2-3-16,3 17-6 0,0-4-3 15,-3 9-6-15,3 2 0 16,-7 8-1-16,-1 5-1 16,-9 11-36-16,0 4-45 15,-13 10-128-15,0 0-119 16,1-1 174-16</inkml:trace>
  <inkml:trace contextRef="#ctx0" brushRef="#br0" timeOffset="-192536.49">5674 5802 248 0,'-11'-1'102'16,"1"-4"116"-16,7 3-12 15,5 1 14-15,4 1-12 0,-1-2-11 0,4 2-6 0,-6 0-39 16,-1 0-26-16,4-1-48 16,-4-7-20-16,2 1-27 15,7-7-5-15,15-8-6 0,8-5 4 16,12-6 12-16,14 0 4 16,13-3 15-16,1 3 1 15,-3 9-10-15,-10 5-5 0,-23 11-14 16,-16 8-2-16,-9 18 0 15,-5 7 0-15,-8 11-5 16,-10 11-7-16,-1 13-5 16,-6 3-4-16,0 1-1 15,-1-8 0-15,-1-7-34 16,5-6-34-16,3-8-102 16,8-9-79-16,12-8 130 15</inkml:trace>
  <inkml:trace contextRef="#ctx0" brushRef="#br0" timeOffset="-191602.45">6890 5583 543 0,'3'2'176'0,"0"-1"120"0,4-1-38 0,-3-1-43 0,-5-6-65 0,-1 1-20 0,-9 0-40 16,-3 1-11-16,-10 3-27 16,-3 6-13-16,-9 5-22 15,0 4-9-15,-2 7-6 16,6 2-2-16,15 0-3 15,6 4-1-15,14-8 3 16,8 1 2-16,13-3 15 16,4-3 8-16,9-2 12 15,0 1 4-15,-3-4 2 16,-3 2-4-16,-15-1-4 16,-3 5-7-16,-13 2-8 15,-13 6-3-15,-9 4-8 16,-11-3 0-16,-19 2-26 15,-7-4-31-15,-5-1-82 16,-1-2-46-16,19-10-129 0,11-8-140 0,18-10 261 16</inkml:trace>
  <inkml:trace contextRef="#ctx0" brushRef="#br0" timeOffset="-191384.87">6814 5200 997 0,'22'20'140'0,"-6"12"115"0,-3 6-8 0,-10 14-70 0,-2 9-22 0,-4 12-51 0,-9 9-31 0,-1 1-36 0,-1 3-16 0,8-8-13 15,9-2-3-15,1-11-31 16,9-5-46-16,3-11-236 15,4-5 193-15</inkml:trace>
  <inkml:trace contextRef="#ctx0" brushRef="#br0" timeOffset="-190901.05">7228 5391 763 0,'0'-10'179'0,"0"6"138"0,-2-3-68 0,-3 6-34 0,-3 2-67 0,0 7-24 16,4 5-54-16,-6 1-15 0,6 14-22 0,-4 9-10 15,5 13-16-15,1 10-3 16,0 12-3-1,-2 3 1-15,4 0-1 16,0-7 0-16,3-13-1 16,3-6-3-16,8-20-4 15,8-10 0-15,8-19-3 16,5-8-7-16,3-13-34 16,0-10-31-16,-4-7-71 15,-4-3-38-15,-6 0-190 16,-10 3 221-16</inkml:trace>
  <inkml:trace contextRef="#ctx0" brushRef="#br0" timeOffset="-190687.26">7046 5635 629 0,'5'-8'150'0,"6"4"157"15,5-6-99-15,7 2-70 0,10 3-44 0,9 2-48 0,8 3-22 0,13-1 0 0,2-6-56 0,17-8 28 16</inkml:trace>
  <inkml:trace contextRef="#ctx0" brushRef="#br0" timeOffset="-188918.86">7766 5425 804 0,'0'-1'102'0,"0"1"66"0,-5 5-10 0,-3 2-56 0,-2 11-17 0,1 2-22 0,-4 9-9 0,1 9-19 0,-4 6-12 16,8 6-17-16,2-3-5 16,6 1-2-16,4-7-1 15,12-10-1-15,0-12 1 16,8-11 22-16,3-8 28 15,-2-13 46 1,0-2 18-16,-6-14 23 16,-6-1-15-16,-13-6-19 15,-5 1-9-15,-13 1-34 16,-7-1-12-16,-6 5-22 0,-2-1-13 16,-2 8-63-16,2 3-64 15,3 12 66-15</inkml:trace>
  <inkml:trace contextRef="#ctx0" brushRef="#br0" timeOffset="-166760.92">18342 14269 655 0,'11'-11'74'0,"-2"-1"62"0,-4 4-29 0,-5 3-23 16,-3 3 0-16,0 6-1 0,-7-3 0 0,1 9-3 0,1-4-1 0,-5 0 4 0,8 2 2 0,1-2 14 15,4 1 1 1,0-1-10-16,0-1-9 0,1 1-24 16,-1-3-5-16,0-1-12 15,3-1-3-15,4-1-3 16,-1 0 0-16,4-3 9 16,1 2 3-16,3 1 2 15,-2 0-4-15,3-2-10 16,2 2-4-16,3 0-12 15,4 0-5-15,1 0-6 16,1 0-2-16,0 0-2 16,6 2 0-16,7-2-1 15,7 0-1-15,6 1 0 16,3 1-1-16,13-1 0 16,2 1 1-16,-1 1 8 0,1-3 4 15,-4 0 2-15,-3 0 0 0,3 0-8 16,5 0-3-16,3 0-1 15,8 0 0 1,-3 0-1-16,-2 3 0 16,-10 4-1-16,-1 2 0 15,-4 4 0-15,-4 1 0 16,-4-1 1-16,-1-4 1 16,-2-3 1-16,1-1-1 0,1-5 2 15,1-2 0-15,-5-5-1 16,-3-1 1-1,-15 1-1-15,-4-4-1 16,-5 2 1-16,-9 3 1 0,-2-4 1 16,-10 9 0-16,1-1 3 15,-2 2 0-15,0-2 0 16,0-1-1-16,-11-8-4 0,1 5-1 16,-5 3-1-16,-4-4 0 15,-11 1 0 1,-10 0 0-16,-7 3 0 0,-8-1-2 15,-8 6 1-15,1 3-1 16,-1 3 0 0,-2 1 0-16,1-3 0 15,1 2-1-15,-12-3 0 16,1 1-1-16,-8-2-13 16,-8 0-5-16,4 3-9 15,5-1-5-15,7 2 0 16,3-3 1-16,-2-4 7 15,-2-1 2-15,-14-1 7 16,-1-4 3-16,-4 2 0 0,4-7 2 16,17 4 3-16,5 0-6 15,10-1-2-15,6 4 1 0,0 2 1 16,3-1 7 0,8 5 7-16,3-1 0 0,8 4 0 15,0-3-1-15,13 5-2 16,4-5 0-16,5 2-2 0,8-4 0 31,8 4 1-31,5-5 1 0,10 0 3 16,4 0 0-16,14-5 4 15,5 2 4-15,0-6 3 16,1 1 0-16,5-5-2 16,0-1-2-16,10 3-2 15,4-2 0 1,7 7-2-16,7 1 0 0,13 4-1 15,-1-1-1-15,-6 1 1 16,-5-4-1-16,-10-1 1 16,-5-1 0-16,8 3 1 0,2 0-1 15,6 4 0-15,2 0 0 16,-10 4 0-16,-3 0 0 16,-11 3 0-16,-3 1 0 0,-7-1 1 15,1 3 0-15,-7-7 1 16,3 5 1-16,-4-5 0 15,2 0 1-15,-7-1 0 16,-6-2 1 0,-5-3 0-16,-4 0 1 15,-9-5 2-15,-3 4 0 0,-11-3 0 16,-1 2 0-16,-4 2-2 16,-6-2-2-16,-3 3-4 15,0 1-1-15,-4 2 0 16,4 3 0-16,-2 0 0 15,-1 1 0-15,-3 3 1 16,-6-2 1-16,-1 2 0 16,-7 2 0-16,-3-6 0 15,3 4 1-15,-9-5 0 0,-3 1-1 16,-2-1-2 0,-14 1 0-16,5 3-3 0,-3 1-1 15,-8 4-10-15,5-1-1 16,-3-3-1-16,3 0-1 15,11-2 9 1,1 1 1-16,3-4 0 16,3 0 0-16,-8 0 3 15,-1-1 1-15,-11-4 2 16,-9-3 1-16,-6 2 0 16,-4 2 0-16,1-3-9 15,7 1-9-15,8 3-12 0,3 0-11 16,1 5 2-16,-3-2 6 15,-4 7 13-15,7-2 8 16,8 1 8-16,8 0 2 16,11-5-1-16,10-3 2 0,15-1 0 15,10 0-1-15,2-1 0 16,-1-7 0-16,13 1-1 16,3 1-1-16,3 0 0 0,6 3-1 15,3-5 0 1,6 5 1-16,8-1-1 0,0 0 0 31,6 2 1-31,-6 1 0 0,7 1 0 16,5 0 0-16,11 1 0 15,10 2-1-15,20 2 0 16,20-3 1-16,14 1 1 16,3-2 1-16,-4 4 1 15,-2-3 0-15,4-2 6 16,4 0-37-16,-8-5-66 0,-13 3-51 15,-23 2 58-15</inkml:trace>
  <inkml:trace contextRef="#ctx0" brushRef="#br0" timeOffset="-158970.95">7035 11360 460 0,'0'0'102'0,"2"4"104"0,-2-2-14 0,-2 8-20 0,1 4-24 0,-9 6-23 0,4 1-24 0,-5 2-32 0,-5-2-9 0,3-2-20 0,-4 0-5 0,1-5-8 0,4 3 1 0,-12 1 8 15,-1-6 6-15,-8-2 6 16,-7-1-8-16,-4-1-14 16,-5-3-11-16,-13-5-12 15,-1 1 3-15,2-1 6 16,1 0 5 0,11-1 7-16,0-1 1 15,-6-1-6-15,4-2-4 16,4 1-5-16,-2 0-1 0,-11-2-8 15,-8-5-1-15,-7 2 3 16,-6-2 7-16,9 1 4 16,5 2 0-16,-4 5-4 15,2 1-9-15,-5 6 2 16,-7 0 3-16,-9 4 0 16,-6 0-1-16,6-3-2 0,7 1-2 15,12-4-3-15,3 1-1 16,3-3 0-1,4 1-1-15,1-1 4 0,0 0 0 16,-3 2 1-16,0 4 0 16,6 5 0-16,-2-1-1 15,18 7-1 1,2 1 0-16,4 5-3 16,8 1 0-16,7 0-1 15,3-2-1-15,10-2 0 16,-1 2 0-16,7-4 1 15,-1-3 0-15,2-1 2 0,0-1 1 16,-1-3-23-16,-3-1-36 0,3-6-135 16,1-1-188-16,9-4 212 15</inkml:trace>
  <inkml:trace contextRef="#ctx0" brushRef="#br0" timeOffset="-158615.53">4347 11525 798 0,'-6'0'93'0,"-5"2"62"0,-1 3-67 0,-2 1-54 0,0 7-18 16,1-7 10-16,2 2 0 0,7-2 4 15,4 2 5-15,1 5-14 16,10 2 3-16,2 6 0 16,0 4-2-16,2 3-5 15,0 4-3-15,2 0-7 16,-3-4-3-16,0-3-3 15,0-4-1-15,10-13-25 0,3-7-46 16,5-15 43-16</inkml:trace>
  <inkml:trace contextRef="#ctx0" brushRef="#br0" timeOffset="-121314.15">18433 14261 404 0,'-8'-3'78'0,"-4"3"77"0,-1 0-33 0,-7 3-21 0,4 2 9 0,0 1 22 0,-3-2 3 0,3-1-14 0,2 2-15 0,0-4-39 0,0-2-18 0,4 1-28 0,-4-5-8 15,1 3 6-15,1 2 9 16,1 0 31-16,11 0 8 15,-2 2 8-15,1-2-3 0,2 3-21 16,2-6-3 0,4-5-13-16,2 0-5 15,-1-5-4-15,5 7 1 16,2-3 2-16,0 1 1 0,5 3-3 16,-3-3-4-16,6 3-8 15,-1 1 1-15,4-1-1 16,1 3 0-16,0-1-3 15,0 3-5-15,0 0-4 16,0 0 1-16,7 0 8 16,3-1 2-1,4-4 4-15,7 2 3 16,3-4-2-16,3 1-1 0,1 1-2 16,2-2-2-16,-10 3-6 15,-1 3-2-15,-7 1-2 16,1 1-1-16,-1 1-2 15,8 3-1 1,-4-2 0-16,7 0 0 16,10-1 0-16,5 2-1 0,12 3 1 15,4-6 0-15,-4-1 0 16,-1 0 0-16,1 0 0 16,-3 2 0-16,7-1 0 15,5 7 0-15,6-3 1 0,3 1 0 16,-10-4 1-16,-5-1-1 15,-9-1 1-15,-8-1 0 16,-6 1 1 0,-2 0-1-16,-15 0 1 15,-7 0 0-15,-16 0-33 0,-1 1-27 0,-14-1-72 16,-1 0-74 0,1 0 114-16</inkml:trace>
  <inkml:trace contextRef="#ctx0" brushRef="#br0" timeOffset="-101856.66">21847 14618 560 0,'0'3'18'0,"3"-1"-2"0,0-2-7 16,1-5 52-16,-1-6 28 0,1 1 48 0,0-1 22 0,-3 5-23 0,1 6-18 0,-1 0-41 0,-5 6-22 0,-1 5-32 0,0-1 5 15,2-4 17-15,3-3 11 0,0-1 38 0,9-2 5 0,9-10 5 16,4-1-5-16,8 3-39 16,6-1-17-16,4 1-32 15,2 5-5-15,20 1-3 16,4-1-1-16,10 0-1 15,6 2 0-15,-16 5 0 16,-3 1-1-16,-8 11 4 16,-11 4 2-16,-6 9 4 0,-6 5 2 15,-18 4 0 1,-9 3-1-16,-8 11-3 16,-10 2 0-16,-1 6-8 15,1-5-1-15,4 3-2 16,6-4-1-16,3 3 4 15,1 1 0-15,5 0 1 16,-1 2 0-16,-2 2 2 16,4 1 1-16,-6-6 1 15,-1-4 0-15,-1-7 0 0,-6-8-2 16,3-5-5 0,-4-3 1-16,0-3-1 15,-2-7 1-15,-1 4 7 0,-3 0 1 16,5 1 0-16,-7 0 0 15,0-1-2-15,-1 1 0 0,-5 0 2 16,-2-4 4 0,-3 4 9-16,-6-5 6 0,-21-4 6 0,-5 3-2 15,-22-9-6 1,-4 1-7-16,11-5-6 16,0-3 0-16,7-6 1 15,7-7 1-15,11-2-2 16,8-1-4-16,16 1-11 15,3 2-4-15,6 4-37 16,4 3-40-16,9-4-137 16,1 4-174-16,16-11 220 15</inkml:trace>
  <inkml:trace contextRef="#ctx0" brushRef="#br0" timeOffset="-88312.79">23707 14747 1053 0,'14'0'98'0,"-3"3"63"15,-4 0-39-15,-4 5-7 0,-5 0 1 0,1 0 26 0,4 6-4 0,-8-6-16 0,-3 3-11 0,-12-8-35 0,-7-3-16 0,-3 5-25 16,-10 0-12-16,-12-5-2 16,-11 1 1-16,-16-2-2 15,-9-7-3-15,1 2-10 16,7-4-6-16,9 10-2 15,11 0-4-15,11 5-4 16,8 1-13 0,17-6-51-16,21 0-33 15,-5 2-110-15,18-5-92 16,15-8 174-16</inkml:trace>
  <inkml:trace contextRef="#ctx0" brushRef="#br0" timeOffset="-87990.25">23071 14454 1192 0,'2'3'131'0,"-2"6"103"0,-3 4-74 0,-5 11-45 0,-10 1-26 15,-13 5-18-15,3 3-11 0,-20-8-32 0,7 2-7 0,2-2-21 0,-1 2-5 0,13 9 0 16,7 5-3-16,14 8-5 0,6 2 1 16,11-2-2-1,9-4-2-15,28-10 0 16,7-10-5-16,14-20-31 0,1-8-37 15,4-22-158-15,-8-10 144 0</inkml:trace>
  <inkml:trace contextRef="#ctx0" brushRef="#br0" timeOffset="-87619.98">24032 14523 1049 0,'5'-6'134'0,"0"0"127"0,1 2-24 0,-5 11-32 0,1 5-16 0,-2 7-49 0,0 8-34 0,-2 9-48 16,2 2-18-16,0 2-21 16,2 2-9-16,1-1-9 15,3-8-1-15,-2-4-43 16,5-10-30-16,2-10-91 15,2-6-90-15,3-15 143 16</inkml:trace>
  <inkml:trace contextRef="#ctx0" brushRef="#br0" timeOffset="-87442.41">24032 14328 1221 0,'-36'-5'204'0,"4"0"214"0,5 5-213 0,12 0-124 0,0 0-43 0,12-4-77 16,0-8-31-16,13-2-75 0,5-5-51 15,11-9-207 1,8 7 232-16</inkml:trace>
  <inkml:trace contextRef="#ctx0" brushRef="#br0" timeOffset="-87095.29">24314 14348 1638 0,'10'30'79'0,"6"3"28"0,-8-4-55 0,1 5-26 0,-1-4-10 16,-3 7-11-16,1-1-4 0,2-3-3 0,1 2-1 0,-1-10-3 15,0-11 2-15,-3-4 4 16,-2-10 1-16,0-8 13 15,-1-2 4-15,-2-10 16 16,0-7 9 0,0-13 20-16,1-4 17 0,7-3 18 15,5 3-7-15,1 6-19 16,3 10-18-16,4 12-31 16,-7 8-5-16,5 16-10 0,-2 6-4 15,-2 13-4-15,-1 3 0 16,-10 9-24-16,6 2-16 15,-7-3-40-15,5-2-20 16,-2-9-46 0,2-6-53-16,6-18-229 15,7-5 247-15</inkml:trace>
  <inkml:trace contextRef="#ctx0" brushRef="#br0" timeOffset="-86580.24">24953 14326 1262 0,'4'0'95'0,"-8"0"77"0,0 5-26 0,-9 4-31 0,-3 7-11 0,-6 5-38 0,-5 4-3 0,1 6-19 15,-3 4-11-15,2 0-22 16,7 1-11-16,18-8-18 0,4-4-14 15,20-11-32-15,6-9-19 16,10-7-25-16,5-9 2 16,2-9 24-1,-5 2 20-15,-10-6 37 16,-5 1 12-16,-6 4 17 16,-9 1 23-16,-7 5 56 15,-3 1 13-15,-8 7 1 16,0 4-20-16,6 10-58 15,4 6-15-15,1 10-9 16,2 1-1-16,4 2-12 16,-4 0-18-16,6-4-28 15,2-4 68-15,-2-4-110 0,0-3 34 0,-3-6 55 16,-2-6-56 0,-4-4 162-16,-2-4 5 0,-7-13 15 15,4-2 8 1,0-10-1-16,3-10-14 0,3 2-43 15,5 0-20-15,8 11-26 16,-2 3-5 0,8 10 2-16,2 1-32 0,-2 4-118 15,6 0-78 1,-3 5 97-16</inkml:trace>
  <inkml:trace contextRef="#ctx0" brushRef="#br0" timeOffset="-86090.2">24434 15132 1095 0,'5'-2'128'0,"0"2"132"0,-2 2-81 16,-3 9-31-16,-2 3-22 0,1 10-50 0,1 1-20 0,0 3-37 15,3 4-13-15,5-2-20 16,3-3-19-16,9-13-48 15,6-1-30-15,0-10-125 0,3-3-176 16,4-10 241 0</inkml:trace>
  <inkml:trace contextRef="#ctx0" brushRef="#br0" timeOffset="-85863.61">24499 14847 1344 0,'-5'0'207'0,"-1"1"211"0,4 1-206 0,1-2-123 0,-2 1-34 0,-4 2-39 0,7 5-7 0,-3-3-19 15,3 3-33-15,-3 0-112 16,3-3 95-16</inkml:trace>
  <inkml:trace contextRef="#ctx0" brushRef="#br0" timeOffset="-78417.25">20576 13348 576 0,'-7'13'74'0,"-2"-2"40"16,-2-5-13-16,3-4-19 0,0-5 1 0,3-7 40 0,1 2 16 15,2 1 0-15,2 7-15 16,-2 0-46-16,-7 1-27 15,3 13-26-15,-13-4 1 0,4 12 10 16,3-8 13-16,6-1 14 16,-1-1 3-16,6-12-11 15,1 0-11-15,0-1-22 16,11-9-6-16,6-1-3 16,8 0 0-16,12 3-1 15,5-3-3-15,7 10-4 16,8 2-4-16,3 6-1 15,11 11-1-15,-3 3 1 16,-2-2 1-16,-5-2 2 0,-9-6 1 16,-6-11 2-1,-11-1 1-15,-10-14 2 0,-4 1 2 16,-18 0 3-16,-3-2-1 16,-16 7-2-1,-8-1-3-15,-20 7-3 16,-11-1-1-16,-19 4 1 15,-13 4 0-15,-11-4-1 16,2-3-1-16,5-2-1 16,5 1-1-16,22-4-1 15,2 5 0-15,21-1-1 0,11 4 3 16,11 4 0 0,13 2-2-16,15 5 0 0,7-2-4 15,16 2 0 1,6-3 4-16,15-1 1 0,10-7 4 15,22 1 1-15,12-1 1 16,15-1 10-16,4 1 1 16,-13-2 3-16,-13-7-2 0,-35 4-7 15,-14-6-2-15,-23 1 5 16,-14 2 0-16,-12 1 0 0,-11-6-2 16,-12 0-6-1,-16-1-3-15,-18 2-3 16,-17 2-4-16,-24 2-18 15,-1 7-8-15,4 7-2 16,10 2 1-16,21 11 18 16,15-2 8-16,22 2 1 15,10-5-2-15,25-1-4 16,5-1-1-16,23-5 3 16,15 1 3-16,21-4 4 15,17-2 0-15,26 3 2 0,11-2 1 16,-1-3 2-1,-10 0 0-15,-25 0 1 0,-22 0-1 0,-26 0 0 16,-17 3 2-16,-17 2 3 16,-11-2 0-16,-18 0 1 15,-8 0-3-15,-23 0-4 16,-15 0-2-16,-24-3-10 31,-3-1-8-31,7-1 0 0,2-7-1 16,28 9 9-16,13-3 6 15,24 4-2-15,15 1-3 0,23 4-4 16,12 7 0 0,17-4 4-16,12 2 6 0,16-6 6 15,12 0 2-15,11-10 1 16,-1 2-3-16,-12-7 0 16,-16 3-1-16,-32-3-51 15,-13 1-71-15,-31 2 69 16</inkml:trace>
  <inkml:trace contextRef="#ctx0" brushRef="#br0" timeOffset="-65155.26">3104 3640 367 0,'27'-39'133'0,"-4"7"163"0,-4 10-20 0,-9 21-27 0,-10 1-20 0,-13 12-38 0,-7 1-14 0,-3-2-14 0,1 0-8 0,3-8-25 16,7-1-16-16,12-2-37 16,6-2-10-16,8-1-19 0,4 0-4 15,2 14-9-15,-4 12-9 16,-7 17-8-16,-5 12-5 15,-9 14-5-15,-9 5-2 16,-7 5-1-16,2-8 0 16,0-8-2-1,3-8 1-15,5-13-2 0,4-3 0 16,5-9 0-16,0-8 0 16,6-2-1-16,2-1 0 15,6-5 0-15,1-1-1 16,3-4 0-16,3-1 0 15,6-4 0 1,7-1 0-16,10-6 0 0,18-2 0 16,16-3 0-16,7 0 0 15,15-2-1-15,5-2-2 16,20 2 0-16,11 5 1 16,14 2 0-16,-4 4 0 0,7 5 1 15,-2 5 0-15,11 3-1 16,0 0 0-16,-2 2 0 0,6-2 1 15,4-2 0 1,4 4 0-16,8-5-1 16,2 3 1-1,9 3-1-15,3 0 2 0,14 8 0 16,-5-3 0-16,-2 10 0 16,1 2 0-16,-5 7 0 0,-3 3 0 15,0 0-1 1,11-3 0-16,-1-5-2 0,-4-6-1 15,21-7 0 1,-11-2-1-16,-2-1 3 0,13 5 1 16,-8 3 4-16,-4 4 2 15,8 6 0-15,-6-4 0 16,-23 4-3-16,1-7 0 16,-6 2-2-16,-8-5 0 15,-8-3 0-15,-4 0 0 0,-18-4 0 16,-11-2 1-16,-1 1 1 15,-15 2 0 1,-28-2 3-16,-18-1 2 0,-26-3 3 16,-10-1 0-16,-10-1-1 15,-4-6 0 1,-6 0-2-16,-4-10 0 16,-1-6 2-16,0-5-1 0,-1-11 0 15,2-4-2-15,9-21-3 16,1-8-2-16,11-27-2 15,10-9-1-15,13-19 0 16,8-7-1-16,-1-13 2 0,-7-4 0 16,-5 0 1-16,-5 7 2 15,-8 18 0-15,-5 12 0 16,-2 18 0-16,-10 12 1 16,-5 18 1-1,-12 10 1-15,-15 11 2 0,-5 4-2 0,-15 7-2 16,-2 3-1-16,-16 3-2 15,0-1 1-15,-16 3 0 16,-6-2 0-16,-19 2-1 16,-12 1 9-1,-17-2 4-15,-4-1 3 16,-30 3 4-16,-17 4-9 16,-21 1-5-16,-28 5-4 15,-21 3-2-15,-3 0-4 0,-30 1-1 16,7-1-1-16,-4-9-2 15,-13-4 1-15,17-4 2 16,-7-7 3 0,9 7 3-16,7 1 1 0,-9 8-1 15,7 3 1-15,-17 9-2 16,-2-1 0-16,1 6 1 16,-9-1-1-16,23 3 0 15,-17-1 0-15,22-10 0 16,0 0 0-16,-5-15 0 15,20-2 2-15,-3-5 2 16,6-2 2-16,22 9 5 16,-2-4 0-16,18 14 0 0,12 0-2 15,12 5-8 1,16 5-1-16,16 3-1 16,9 4-25-16,30 7-65 0,17-1-73 15,44 1-88 1,26 1 119-16</inkml:trace>
  <inkml:trace contextRef="#ctx0" brushRef="#br0" timeOffset="-64455.98">10553 5996 667 0,'32'-1'133'0,"-10"-4"138"0,-2 0-8 0,-12 2 12 16,-5 3-7-16,-9-5-22 0,-2 1-23 0,-9-6-66 0,-2 2-36 0,-10-6-56 15,-10-5-20 1,-19 7-32-16,1 2-10 15,0 15-9-15,11 6-5 0,21 6-6 16,5 5-3-16,18 0-3 16,5 7 1-16,19 2 5 15,8 6 5-15,16 0 10 16,6 4 1-16,2 0 1 16,1 2 2-16,-19-7 3 0,-11 1 1 15,-20 0 7 1,-16 1 0-16,-32 2 1 15,-13-3 1-15,-12-3-30 0,-3-8-28 0,6-10-81 16,13-3-57 0,8-15-176-16,8-4-173 15,29-7 301 1</inkml:trace>
  <inkml:trace contextRef="#ctx0" brushRef="#br0" timeOffset="-63901">11239 6066 1287 0,'0'-3'132'0,"-6"-2"113"15,1-5-25-15,-6-4-20 0,-1 0-37 0,-4-8-52 0,0 0-21 0,-4 0-22 16,-4 0-9-16,-3 6-22 0,-3 0-11 0,-1 13-19 16,-1 1-5-16,7 10-5 15,3 2-1-15,8 9-3 0,1-4-1 16,5 9-3 0,2 1-1-16,-4 7 3 15,7 4 1-15,-3 2 4 16,-1 0 0-16,7-4-12 15,2 3-3-15,11-9 0 16,4 2 1-16,4-5 12 16,1-3 5-16,-3-7-2 15,1-6 1-15,5-14 2 16,4-7 1-16,-1-20 8 16,5-7 2-16,-12-12 4 0,-2-1 4 15,-15 2-1-15,1-4-1 16,-5 5-8-16,0 10-5 0,5 6-3 15,1 7-1-15,7 20-3 16,3 5 3-16,-4 15 6 16,1 13 2-16,-4 14 5 15,2 9-3 1,-1 7-6-16,-1 3-2 16,4-7-19-16,3-4-21 0,7-11-78 15,3-9-50 1,4-17-158-16,4-6-113 15,-5-26 243-15</inkml:trace>
  <inkml:trace contextRef="#ctx0" brushRef="#br0" timeOffset="-63373.39">11462 5897 1379 0,'0'0'131'0,"0"8"98"0,9 8-52 0,-2 18-54 0,2 9-35 0,8 20-49 16,1 6-17-16,9 12-15 31,4-2-6-31,12-13-2 16,1-6-1-16,8-24 2 0,3-6 6 0,-7-27 20 15,-6-4 13-15,-10-15 28 32,-10-13 10-32,-14-10-4 0,-4-7-5 15,-12-11-20-15,-4-1-11 16,-4 1-15-16,-1 12-8 15,10 13-9-15,0 13-3 16,7 19-4-16,1 2-1 16,10 9-1-16,10 1 0 0,10-1 4 15,12-7 3 1,14-6-1-16,6-12 2 16,-2-11 0-16,-2-5 1 15,-9-3 10-15,-4-4 5 0,-19 7 22 16,-10 0 13-16,-17 5 16 15,-6 5-2-15,-18 5-15 16,-1 4-16-16,-5 19-29 16,-6 13-9-16,1 26-12 15,5 5-2-15,11 13 1 16,19-2 1-16,25-10 3 16,11-2 1-16,17-15 3 15,0-7-9-15,-2-15-58 16,4-3-44-16,0-18-134 15,0-8-64-15,-3-22 168 16</inkml:trace>
  <inkml:trace contextRef="#ctx0" brushRef="#br0" timeOffset="-63006.78">12945 5365 1181 0,'9'-14'130'15,"1"-1"122"-15,-2 2-33 0,-8 5 2 0,-5-3-35 0,-9 9-50 0,-2 2-28 0,-22 7-48 0,-9 12-20 32,-20 17-34-32,0 6-7 0,0 22-6 15,9 2-1-15,20 14-1 16,8 4-1-16,19 4 1 15,8-1 2-15,9-2 3 16,12 0 3 0,-1-8 1-16,3-1 1 0,-2-5 0 15,-2 2 0-15,-2-10-25 16,3-3 2-16,-1-15-38 16,0-5-18-16,10-17-5 15,3-10-16-15,7-13-15 16,4-8-23-16,-4-11-131 15,2-8-185-15,-2-17 259 0</inkml:trace>
  <inkml:trace contextRef="#ctx0" brushRef="#br0" timeOffset="-61857.01">13402 5343 622 0,'22'-25'93'0,"0"-2"122"0,7-1-19 0,-2-2 22 0,6 5-28 0,-3 7-73 0,-3 6-33 0,-7 7-45 0,-6 0-8 0,-9 5-3 16,6 10-4-16,-11 9-2 15,0 4-5-15,0 15-8 16,-2 0-1-16,4 8-7 16,8 4-1-16,7 7 0 15,8 8 0-15,0 9 20 16,-1 3 16 0,-10-1 26-16,2-2 5 15,-10-11 2-15,-6-5-6 16,-11 1-22-16,-12-7 0 15,-14 0-33-15,-2-2-24 16,-4-7-107-16,-4-2-93 0,-18 1 112 16</inkml:trace>
  <inkml:trace contextRef="#ctx0" brushRef="#br0" timeOffset="-60191.4">4404 4142 921 0,'1'-7'110'15,"-1"7"105"-15,0 10 3 0,-4 9-31 0,-8 8 0 0,0 9-36 0,-9 3-21 0,1 10-44 16,-12-8-20-16,2 8-33 15,-8 2-11-15,-12 1-14 16,-2 9-3-16,-30 5 3 16,-14 12-2-16,-20 18-3 15,-5 14 6-15,-16 27 16 0,-16 7 10 16,-22 23 3-16,-5 13-5 16,-8 3-17-16,0 3-11 15,20-13-4-15,5-6-2 16,18-6-4-16,6-8-1 15,8-11 2-15,8-6-1 0,25-7 2 16,11-7 1-16,34-20-1 16,7-10-1-16,18-28-19 15,13-9-18 1,8-21-81-16,5-14-74 0,24-26 107 0</inkml:trace>
  <inkml:trace contextRef="#ctx0" brushRef="#br0" timeOffset="-59641.78">3815 4419 864 0,'-28'41'145'0,"4"-8"199"0,2-3-258 0,13-14-29 0,1-8-30 0,16-10-20 0,7-10 0 0,12-12 3 0,11 0 5 0,9-9 13 0,9-1 5 16,8-1 16 0,3-3 2-16,5 7 1 15,-4-6-1-15,-2 1-10 0,-3 5 1 0,-3-4 11 16,-6 8 3-1,-16 7 12-15,-4 7-2 0,-18 11 3 16,-11 5-1-16,-10 16-2 16,-9 8 1-16,-14 24-22 15,-7 12-6-15,-9 17-21 16,-2 10-8-16,-3 13-7 16,2 2-2-1,4 17 0-15,7 4-20 16,4 0-128-16,10 6-75 0,-1-9 103 15</inkml:trace>
  <inkml:trace contextRef="#ctx0" brushRef="#br0" timeOffset="-57925.68">805 8007 1377 0,'-5'3'181'0,"-6"2"107"0,-4 0-87 16,-3-2-50-16,-21-3-70 0,6 3-26 0,-10 0-36 0,-6 2-9 0,7 4-11 16,-10 1 0-16,12 4-3 15,7 6-1-15,19 6-3 16,7 2-1-16,17 7 2 16,10-1 0-16,12 0 2 0,7-5-1 15,17-3 2-15,-1-3 3 16,-3-2 6-16,0-1 5 15,-19 12 4-15,-14-1 7 0,-16 15-2 16,-11 5-2-16,-26 4-1 16,-7 5-8-16,-24-3-4 15,0-4-10 1,-4-6-52-16,9-10-48 0,13-18-154 31,10-13-212-31,22-38 269 0</inkml:trace>
  <inkml:trace contextRef="#ctx0" brushRef="#br0" timeOffset="-57722.97">477 7610 1616 0,'2'0'110'0,"6"7"57"0,-1 12-27 0,12 21-56 0,7 12-4 0,2 22-24 16,5 8-12-16,-8 19-16 0,-7 11-9 15,-9 20-10 1,-4 9-3-16,3 7-60 0,1-1-80 16,13-17 78-16</inkml:trace>
  <inkml:trace contextRef="#ctx0" brushRef="#br0" timeOffset="-57369.79">1059 7794 1161 0,'0'-14'128'0,"3"0"62"0,-3 7-32 0,2 9-10 0,-2 17-32 0,0 11-1 0,0 16-23 0,0 7-3 15,2 12-19-15,2 9-17 0,7 3-26 16,8 5-11-16,2 8-12 16,4 8-1-16,0 0-2 15,2 3-1-15,0-18-1 16,0-17-2-16,6-23-10 16,0-18-7-16,2-23-18 0,1-7 0 15,3-25-10-15,1-14-14 31,-2-19-63-31,-4-8-69 16,-16-6-267-16,1 1 263 16</inkml:trace>
  <inkml:trace contextRef="#ctx0" brushRef="#br0" timeOffset="-57209.64">1020 8187 860 0,'-19'-3'172'0,"9"-2"183"15,14-3-162-15,24-6-47 0,7-2-29 0,17-4-20 0,8-1-26 0,3-4-44 16,1-4-8 0,0-5-159-16,-8 4 106 0</inkml:trace>
  <inkml:trace contextRef="#ctx0" brushRef="#br0" timeOffset="-56776.55">1687 7911 1287 0,'-2'12'122'0,"-2"1"92"0,-3-4-9 0,3-7-56 0,1-2-18 0,1-8-49 0,-1-4-19 0,6-7-30 16,2-13-8-16,7-14-12 15,1-10-4-15,12-11-7 0,4 1-2 16,7 11-1 0,0 8 0-16,-7 20 8 0,-4 11 4 15,-11 18 9-15,-5 12 6 0,-10 22 2 31,-5 13 0-31,-2 19-5 16,-2 12-5-16,9 12-10 16,1 4-2-16,4-2-4 15,9-2 0-15,3-5-1 16,4-4 0-16,-6-15-3 16,1-10-13-16,-4-17-39 0,1-12-34 15,-8-17-122-15,-3-10-94 16,-1-13 164-16</inkml:trace>
  <inkml:trace contextRef="#ctx0" brushRef="#br0" timeOffset="-56592.84">1756 8562 1270 0,'-31'32'245'16,"4"-7"196"-16,11-5-212 15,7-7-63-15,10-13-101 0,12-8-20 0,30-11-16 0,15-12-2 0,37-10-11 16,10-7-6-16,6-10 8 16,-1-2-38-16,-12-1-390 15,-5 4 300-15</inkml:trace>
  <inkml:trace contextRef="#ctx0" brushRef="#br0" timeOffset="-50128.44">673 9523 778 0,'-2'-12'166'0,"-1"5"113"0,0 8-40 0,-7 9-27 0,-2 5-33 0,9 4-13 0,-2 10-42 16,3 1-28-16,10 15-51 0,-6 11-21 0,2 16-19 15,4 9-1-15,3 8-1 0,2-2 0 0,3-10-20 16,4-7-4 15,-2-23-3-31,-3-11 0 0,-4-25 19 16,-3-11 3-16,-8-25 2 16,-4-13 0-16,-3-23-1 15,-4-13-3-15,2-19 1 16,-2-7 0-16,6 3 6 15,5 4 12-15,3 25 13 16,8 19 6-16,2 30-2 0,4 8-7 16,4 17-14-16,-1 7-3 15,5 4-1-15,-9-1-2 16,-3 6 4-16,-5 0 2 0,-13 11 6 16,-6 7 0-16,-19 7-6 15,-6 0-29-15,-7-3-122 16,4-17-137-1,9-16 145-15</inkml:trace>
  <inkml:trace contextRef="#ctx0" brushRef="#br0" timeOffset="-49795.52">1084 9538 482 0,'-9'11'141'0,"0"-3"96"0,1-3 16 0,6 0-25 0,4 1-29 0,-1-1-19 15,7 12-51-15,-5 5-19 16,-1 14-53-16,1 5-25 16,0 2-25-16,3-2-3 0,10-19-7 15,2-8-3-15,10-18 25 31,4-14 12-31,7-20 25 0,-4-4 16 0,-1-4-5 32,-1 2-2-32,-18 11-3 15,-14 6-7-15,-23 13-15 0,-16 1-11 16,-15 10-98 0,1 6-68-16,0 2-285 0,12 3 234 15</inkml:trace>
  <inkml:trace contextRef="#ctx0" brushRef="#br0" timeOffset="-49595.54">1466 9357 1247 0,'3'24'167'0,"-6"4"99"0,-6 8-68 0,-7 8-55 16,0 4-65-16,11-6-37 0,7-2-18 0,14-12-24 0,7-4-3 15,11-7 2-15,3-7-45 0,11-15-82 0,-4-9-82 16,0-24 93-16</inkml:trace>
  <inkml:trace contextRef="#ctx0" brushRef="#br0" timeOffset="-49150.59">1592 9349 469 0,'18'6'83'16,"2"-4"46"-16,7 1-57 0,-3 0-8 0,1 5-46 0,0 5-12 0,-7-1 58 0,1 3 39 0,-12-3 79 15,-2-1 45-15,-10-11-7 0,2 0-23 0,0-12-59 0,2-9-35 0,5-4-56 0,7-5-16 0,13 5-28 16,6 4-5-16,11 18-4 16,8 12 2-16,9 25 3 15,-1 8 1-15,-6-2 3 16,-4-7 1 0,-8-16-1-16,-9-14 0 0,-5-15 3 15,-2-11 4-15,-11-16 12 16,-1-7 7-16,-6-15 5 15,0-10-1-15,3-8-12 16,-4 0-6-16,6 11-14 16,2 16-1-16,1 30 9 15,3 24 7-15,1 36 8 16,-1 15 1-16,0 20-10 16,4 3-6-16,-1-13-3 15,5-10-1-15,4-10-137 0,4-10-41 0,-10-5 81 16</inkml:trace>
  <inkml:trace contextRef="#ctx0" brushRef="#br0" timeOffset="-48794.39">2315 9321 1103 0,'22'-51'110'0,"6"2"101"0,9 4 23 0,12 5-25 0,3 5-32 0,-2 13-67 15,-4 8-30-15,-13 14-31 16,-3 5-10-16,-9 15-20 16,-3 6-3-16,1 2-5 15,-4 0-2-15,0-7-8 16,4-1 0-16,-1-12-2 16,4-1 0-16,6-12 1 15,1-1 0-15,7-17 0 0,3 0 0 16,-1-2 2-1,-2-1-1-15,-2 14 1 16,-1 9 1 0,-10 14 2-16,-1 11 2 0,-7 11 1 0,-1 9-3 0,-3 10 0 31,-2 7 3-31,-2 7-50 16,-6 7-57-16,-1 4-320 15,-3-6 252-15</inkml:trace>
  <inkml:trace contextRef="#ctx0" brushRef="#br0" timeOffset="-48610.75">2659 8638 1885 0,'1'39'143'0,"-2"1"47"0,-1-3-45 0,-2-18-117 0,-4-11-77 16,8-25 33-16</inkml:trace>
  <inkml:trace contextRef="#ctx0" brushRef="#br0" timeOffset="-48146.74">3779 8669 1927 0,'0'5'295'0,"8"25"-231"0,1 5-8 0,9 23-23 0,4 15-18 0,-3 17-7 0,0 7-14 0,-7 6-105 0,2-4-98 0,-1-7 107 16</inkml:trace>
  <inkml:trace contextRef="#ctx0" brushRef="#br0" timeOffset="-47771.43">3792 9073 1429 0,'-21'-11'139'16,"-1"3"66"-16,17 5-87 0,5 1-22 0,16-9-23 0,11-3 9 0,22-11-12 0,15-2-13 0,15-4-30 16,3 2-12-16,2 13-12 15,-15 9 1-15,-21 24 5 16,-14 11 10-16,-24 24-1 16,-7 11-3-16,-12 4-8 0,-2-1-9 15,6-16-4-15,-2-13-1 16,15-18-2-16,5-13-1 0,6-19 5 15,5-3 4 1,-1-17 15-16,2-1 9 0,-10-4 24 31,-3-3 13-31,-20 12 10 16,-9 7-2-16,-11 10-26 16,-9 7-16-16,-2 2-41 0,1-3-32 15,11-7-105-15,4-4-67 0,24-23 112 16</inkml:trace>
  <inkml:trace contextRef="#ctx0" brushRef="#br0" timeOffset="-46086.73">569 10901 1415 0,'0'-3'90'0,"0"-5"47"0,-2-6 14 16,0-8-29-16,2-5 8 0,0-8-15 0,-1 0-28 0,-2 7-35 0,-7 1-14 15,-4 18-16 1,-8-1-4-16,-5 18-8 15,-3 6-5-15,-1 16-10 16,4 16-1-16,6 19 1 16,7 6 0-16,11-4 1 15,4-8-1-15,18-25-4 16,2-11-1-16,10-30 1 16,3-9 3-16,0-20 8 15,3-6 3-15,-7-14 12 16,-4-2 9-16,-4 6 2 15,-4 8 0-15,-10 19-4 0,-8 23-8 16,8 12-10 0,-8 24 0-16,4 20-38 0,6 9-22 15,15-13-65-15,5-9-46 0,19-30-33 16,5-11 16-16,-1-25 68 16,1-3 40-1,-15-7 111-15,-7 5 34 16,-16 2 71-16,-7 7 41 15,-15 9-12-15,-8 1-19 0,-12 12-69 16,-2 10-35-16,-2 16-42 0,3 9-6 31,7 10-6-31,5-2-2 16,15-11-21-16,2-11-2 16,19-25 1-16,1-13 3 0,8-23 23 15,1-10 4-15,-2-16 8 16,0-10 2-16,-2-14 22 15,-1-2 9-15,-11-12 7 16,-2-1 0-16,-11 2-17 16,-4 6-8-16,-1 33-14 15,-7 22 0-15,2 42-4 16,-1 26-4-16,-4 42 1 0,2 21-4 16,3 25 0-16,7 4-9 15,12 1-89-15,3-10-47 16,16-33-48-16,8-15-36 0,9-48 27 15,4-14 29-15,12-25 39 16,-10-15 49 0,6-10 74-16,-7-2 40 0,-21 3 74 31,-2 8 34-31,-18 6 54 0,-5 10 9 16,-15 12-44-16,-4 12-32 15,-17 15-68-15,-6 11-29 16,-11 26-25-16,4 9-4 0,7 3-2 15,10-3-2-15,26-15-4 16,10-15-2-16,20-23 0 16,9-18 1-16,9-24 8 15,-3-12 10-15,0-18 13 16,-6-6 8-16,-1-10 14 16,-5-8-4-16,-3-19-4 15,-6 1-6-15,-17-5-8 16,0 5 0-16,-15 15 1 15,-3 12-4-15,-3 34 1 16,-1 21-3-16,1 47-10 0,-1 19 0 16,2 36-5-1,-1 13-3-15,7 11 5 16,7-3-1-16,11-21-3 16,7-15-1-16,9-39-2 15,6-18 2-15,5-24 3 16,1-12 2-16,4-15 3 15,6-3 0-15,-1 8-2 0,4 13-1 0,-6 20-1 32,-6 19 1-32,-15 30-11 15,-11 17-27-15,-3 23-64 16,-6-3-3-16,-2-11 15 0,5-14 28 16,-10-29 64-16,-4-11 23 15,0-15 34-15,-5-6 14 0,0-22 14 16,3-9-23-16,14-16-39 15,7-9-16-15,14 1-15 16,7 10-1 0,7 5-48-16,3 9-79 0,12 12 80 0</inkml:trace>
  <inkml:trace contextRef="#ctx0" brushRef="#br0" timeOffset="-45814.41">2837 10210 1153 0,'-12'30'144'0,"-1"5"88"0,2 12-98 0,8 4-39 0,3-7-59 0,9-10-10 0,12-16 1 15,4-12 18-15,8-17 38 16,-5-8 23-16,-4-14 14 15,-10 0 0-15,-9 0-12 16,-7-2-10-16,-10 7-29 16,-7 1-21-16,-14 2-28 15,-4 1-37-15,-5 2-103 16,-1 3-61 0,-2 6-437-16,10 1 376 15</inkml:trace>
  <inkml:trace contextRef="#ctx0" brushRef="#br0" timeOffset="-45597.99">3173 9797 1553 0,'0'-13'201'0,"-6"2"98"0,-16 7-51 0,-3 2-77 15,-5 13-94-15,-4 6-40 0,8 27-38 0,2 12-2 0,18 15-3 16,6 12-2-16,14-2-2 15,11 1-37-15,7-10-54 16,7-1-216 0,1-17 182-16</inkml:trace>
  <inkml:trace contextRef="#ctx0" brushRef="#br0" timeOffset="-45453.21">3019 10191 1361 0,'11'-11'132'0,"6"2"73"0,7 4-30 0,12-6-72 0,8-2-39 0,10-12-38 15,10-5-19-15,4-25-6 16</inkml:trace>
  <inkml:trace contextRef="#ctx0" brushRef="#br0" timeOffset="-44931.87">4121 9716 1308 0,'0'8'148'0,"-12"3"99"0,-3 0-50 0,-10 0-59 0,-9 1-50 0,-6-1-47 0,-1 0-20 0,5-2-17 15,7 5-5 17,20 7-9-32,7 2-3 0,23 4-2 15,14 2-1-15,21-1 3 16,3-4 11-16,9-2 15 15,-13-3 11-15,-16 0 21 16,-9-1 0-16,-23 6 3 16,-17 3-5-16,-25 5-9 15,-9 4-6-15,-28-2-50 16,-7 3-37-16,-2-9-127 16,4-6-104-16,26-22 156 15</inkml:trace>
  <inkml:trace contextRef="#ctx0" brushRef="#br0" timeOffset="-44088.83">4609 9650 1260 0,'0'0'162'0,"-14"0"132"0,-4 2-27 0,-15-1-91 0,-5 3-34 0,-1 3-74 0,-1 0-26 0,4 5-35 16,8 9-10-16,6 9-5 16,7 5-3-16,14 4-1 15,2 2-1-15,12-6 1 16,8-9 0-16,8-13 3 16,3-10 0-16,3-9 8 15,1-13 4-15,2-11 11 16,0-9 5-16,0-12 13 15,-2-2 7-15,-14-4 6 16,-3 5 1-16,-14 12-9 16,-5 10-6-16,-2 18-9 0,-3 12-7 15,2 23-9-15,0 9-4 16,3 15-6 0,9 5 1-16,3-9 1 15,3-5 0-15,11-18 0 16,-4-9 1-16,6-16 2 15,-4-9 3-15,-1-13 2 16,-2-6 1-16,1-3 4 16,-3 0 1-16,1 1-2 0,-4 10-1 15,2 11-6-15,-4 9-2 16,0 11-1 0,2 13 0-16,-1 8 0 0,8-2 1 15,2-9-1-15,3-7 1 16,7-13 1-16,-5-4 2 0,-5-9 3 15,-1-2 2-15,-12-7 1 16,1 1 0-16,-13-6 2 0,0 1-1 16,-9 0-1-1,-2 0-1-15,1 1-6 16,2 6-3 0,7 8-9-16,2 9-2 0,12 8 0 15,4 9 2-15,18-5 4 16,7 2 1-16,9-10 4 15,-2-4 0-15,-5-8 2 16,-8 0 3-16,-7-4 5 16,-9-5 3-16,-6 1 3 15,-6-5 0-15,-8 3 1 16,-1 5 0-16,-18-1 1 16,6 7-4-16,-3 12-7 0,-3 10-6 15,8 19-8-15,0 15-2 0,11 14 1 16,11-4 0-1,10-9 2-15,4-7-1 0,8-17-21 16,2-9-33 0,3-19-86-16,-3-9-87 15,9-18 122-15</inkml:trace>
  <inkml:trace contextRef="#ctx0" brushRef="#br0" timeOffset="-43732.18">6125 8608 1606 0,'-16'0'132'16,"-8"0"67"-16,-2 3 13 0,-14 0-89 0,-1 7-22 0,-8-1-48 0,10 10-21 0,2 9-25 15,1 7-5-15,16 11-10 16,-1 6-2-16,21 8 0 16,10 1 0-16,13 2 2 0,6 0 1 0,2-7 5 15,6-1 1-15,0-6 1 32,3-7 2-32,-4-10-2 15,-1-5 0-15,-8-12-13 0,-1 0-15 16,-5-8-58-1,-1-5-39-15,6-10-80 16,-1-9-44-16,3-12-225 0,6-10 274 16</inkml:trace>
  <inkml:trace contextRef="#ctx0" brushRef="#br0" timeOffset="-43515.25">6308 8860 1243 0,'-6'0'158'16,"-2"-1"106"-16,4 1-75 0,3 0-39 0,1 4-55 0,1 6-23 0,3 10-41 0,0 6-15 15,1 5-8-15,5 4-2 16,4-8 11 0,3-9-40-16,7-10-104 15,3-8-92-15,7-22 92 16</inkml:trace>
  <inkml:trace contextRef="#ctx0" brushRef="#br0" timeOffset="-43396.46">6366 8728 1333 0,'-5'1'-1'0,"-1"-1"33"0,8-14-169 0,4-3-83 0,8-12 142 0</inkml:trace>
  <inkml:trace contextRef="#ctx0" brushRef="#br0" timeOffset="-43010.23">6541 8420 1185 0,'10'-20'81'0,"10"-1"55"0,6-1 17 0,16-2-28 0,5 7-12 0,10 6-37 0,-5 2-1 0,-6 9-3 16,-8 7-14-16,-14 8-20 15,-7 2-7-15,-9 18-8 16,-5 3-3-16,-3 14-7 15,0 0-6-15,2 3-6 16,9-2-1-16,4 4-2 0,7-5-1 16,4 3 0-16,-4-1 2 15,-5 1 1-15,-3-3 0 16,-10-1 14-16,-9 1-18 16,-16-2 4-1,-7-2 0-15,-12-1-8 16,-8-8 17-16,-11-2-110 15,-9 0-227-15,-34 0 199 16</inkml:trace>
  <inkml:trace contextRef="#ctx0" brushRef="#br0" timeOffset="-39166.51">3303 5588 374 0,'-26'-3'19'0,"7"-5"45"16,0-6 30-16,15-1 45 0,-1 4 23 0,0 10-8 0,2 4-20 0,-5 16-22 0,0 6-11 0,-11 3-13 16,4 4-10-1,-1 0-29-15,0-7-14 0,10-5-23 16,4-2-6-16,5-7-4 16,7-8 8-16,7-3 13 15,5-6 7-15,3-7 17 16,1-4-4-1,10-4-1-15,2 2-3 16,6-3 8-16,5 2 6 0,-8-9 7 16,6 1 1-16,-7-4-14 15,2-1-3-15,4 3 1 16,-5-5 0-16,-1 1 2 16,7 1-6-16,-1-7-14 15,4 1-7-15,10-7-11 16,3-3-1-16,3 3-5 15,2-4 0-15,5 0-1 16,-7 2-1-16,-3 2 16 16,3-1 4-16,-4 1 4 0,6-1 2 0,3 1-13 15,-8 2 1-15,-5 0 6 16,-6 1 1-16,-3 4-2 31,0 1-5-31,-2 5-9 16,-4 2-3-16,-5-1-1 15,1 0-1-15,4 7 0 0,0 0 0 16,-6 8 2 0,-7 4 0-16,-15 4 0 0,-11 9 3 15,-10 4-32-15,-7 4-28 16,1 2-73-16,1-7-57 0,9-5-149 16,4-9-264-16,10-14 353 15</inkml:trace>
  <inkml:trace contextRef="#ctx0" brushRef="#br0" timeOffset="-38712.48">5011 4110 723 0,'-17'16'120'0,"-4"0"119"0,2-1-27 0,5-7-52 0,1 0-25 0,12-8-48 0,1-3-20 0,6-3-21 0,12-1-1 16,-1-2 6-16,10 0 1 0,1-4-3 15,7 0-1-15,6-2-9 16,5 0-8-16,6 1-9 16,1 0-7-16,9 4-9 15,-7 4-1-15,-14 9-2 16,-6 2 0-16,-23 11 2 16,1 4-1-1,-11 7 5-15,-6 8 2 0,-7 4 4 16,-3 2 2-16,-10 8 0 15,1-2-2 1,-13 9-7-16,-4-1-1 0,-2 2-2 16,-6 1-2-16,17-3-53 15,1-4-55-15,12-6 59 16</inkml:trace>
  <inkml:trace contextRef="#ctx0" brushRef="#br0" timeOffset="-26673.43">21385 15999 145 0,'-5'10'22'0,"-6"-1"16"0,0 1-21 0</inkml:trace>
  <inkml:trace contextRef="#ctx0" brushRef="#br0" timeOffset="-26406.54">21344 16097 587 0,'6'13'135'0,"-6"1"142"0,0-1-53 0,-3-2-63 15,-2 0-23-15,-3-10-17 0,5 7-3 16,2-8-5-16,1 0 1 16,0 0-21-16,0-3-17 15,4-3-22-15,1 12-4 0,-2 2 2 16,-1 4 9-16,1 6 14 16,5 2-2-16,5 6-13 0,4 0-4 15,16 11-18 1,10 5-8-16,23 17-11 0,5 2-8 15,6 15-5-15,-4 6-2 16,-4 1-2-16,-4-1 0 16,7-12-1-1,-4-6-1-15,-8-12-19 0,-3-6-20 0,-10-13-56 32,-7-3-36-32,-23-12-95 15,-7-6-97-15,-22-2 184 16</inkml:trace>
  <inkml:trace contextRef="#ctx0" brushRef="#br0" timeOffset="-25806.46">21295 16045 1201 0,'-2'2'150'0,"-1"7"166"0,-6 10-239 0,-5 3-17 0,-2 8-46 0,2 5-9 0,7-5-5 16,7 6 0-16,13-4 0 15,0-7 0-15,5-3 2 16,-2-3-1-16,2-2 1 16,-4 0 1-16,-3-2 1 15,-5-6 3-15,-7-1 4 16,-6 0 1-16,2-7 3 15,-4-1 4-15,9 0 5 16,0 0 2-16,0-4 6 16,8-4 1-16,-2-11 9 15,5 2 16-15,0-12 12 16,-1-7 6-16,-5 1-15 16,-5-1-10-16,-2 0-2 15,-8 3-5-15,-2-2 4 16,1 5-9-16,4 8-21 15,3 6-9-15,7 8-14 16,3 5-3-16,15 6 0 0,4 3 3 16,16 7 5-1,13 4 3-15,13 6-1 0,9 3-2 16,-3 11-13-16,-10 0-49 16,-8 6-124-16,-4-5 113 15</inkml:trace>
  <inkml:trace contextRef="#ctx0" brushRef="#br0" timeOffset="-22824.02">22918 16766 344 0,'13'0'96'0,"-5"0"142"0,0 0-60 0,-4 6 21 0,-7-1 2 16,0 4-25-1,-5 2-10-15,0-6-20 0,8 5-2 0,-1-6 7 16,1 3-11-16,0-7-36 15,0-7-24-15,-3-5-36 16,-2-6-12-16,-6-7-7 16,-3 0-4-16,-10-4-6 15,-3 6-6-15,-3 9-11 16,-3 9-12-16,3 22-50 16,-1 13-22-16,5 25-29 15,6 8-6-15,10-3 40 16,9-3 24-16,12-19 33 0,8-14 21 15,6-15 41 1,3-9 18-16,5-13 43 0,-3-9 10 0,4-8 1 16,-9-7-8-16,-9-11-34 15,-4 3-13-15,-9 0-30 16,1 9-10-16,-3 20-9 16,-1 12 0-1,3 18-2-15,7 13-1 16,1 17-1-16,-3 5-2 15,4-2-10-15,4-6-12 0,5-8-26 16,4-11-24-16,2-12-102 16,1-9-33-16,2-12-142 15,0-8-196-15,6-15 337 16</inkml:trace>
  <inkml:trace contextRef="#ctx0" brushRef="#br0" timeOffset="-22141.34">23412 16730 1375 0,'5'7'181'0,"-8"-2"176"16,-5 3-61-16,-16 3-54 0,-6-3-59 0,-9 1-101 0,-4-1-36 15,7 5-39-15,7 1-10 16,12 8-10-16,3 7-4 0,8 2-30 31,2 2-18-31,14-4-31 16,2-7-10-16,12-16 23 15,5 0 21-15,2-18 39 16,4-7 17-16,-4-13 24 16,1-12 14-16,-5-14 30 15,-8-9 11-15,-4-13 3 16,-8-2-2-16,-9 0-12 0,-9-5-4 16,-8 7-4-16,-6 4-9 0,3 15-12 15,6 18 1-15,14 40 0 16,-9-3-5-1,5 31-17-15,3 24-10 0,1 20-15 16,6 24 0 0,5 22-25-16,5 2-30 0,8-8-60 15,4-8-14-15,7-37 28 16,6-13 26-16,16-31 11 16,-3-7 11-16,-1-19 6 0,-9-12 3 15,-15-8 92 1,-3-6 29-16,-15 4 40 15,-9-2 26-15,-6 9-5 16,-3 4-9-16,1 15-28 16,-2 10-23-16,7 16-40 15,-8 3-18-15,13 12-20 16,9 2-12-16,14-3-16 16,5-3-3-16,3-18-7 15,0-3 13-15,-1-14 16 0,4-5 15 16,-3-9 41-16,-3-11 13 15,-13-2 30-15,-4-6 10 16,-10 5-5 0,-4-6-10-16,-14 3-12 0,1 3-18 0,-1 5-22 15,2 12-2-15,8 13-21 16,7 6-4-16,14 3-9 16,2-2-3-1,19-2-28-15,4-7-33 16,9-2-77-16,1-17 412 15,-9-20-224-15</inkml:trace>
  <inkml:trace contextRef="#ctx0" brushRef="#br0" timeOffset="-21242.4">24630 16354 963 0,'0'-3'156'0,"-3"1"129"0,0-5-105 0,-4 5-13 15,4 0-21-15,0 4-9 0,3 7-5 0,0-1 4 16,3 18-14-16,2 7-4 16,3 17-27-16,3 15-26 15,-2 22-35-15,-4 4-11 0,-5 4-10 16,0 1-20-16,-8-14-60 15,2-3-50 1,-2-12-203-16,3-8 185 0</inkml:trace>
  <inkml:trace contextRef="#ctx0" brushRef="#br0" timeOffset="-20637.97">24414 16823 1626 0,'28'-23'171'16,"-1"-3"110"-16,3-18-136 0,0-2-17 0,-2-11-54 0,-4 0-10 0,4 5-10 16,1 0-6-16,-2 5-10 15,1 9-4-15,4 13-8 16,-6 7-2-16,-3 17-4 0,-1 4-3 15,1 21-7-15,-1 2-4 16,4 25-4-16,0 3-7 0,-5 20-24 16,-1 8-18-16,-16 6-45 15,-8 0-12-15,-7-7 1 16,-3-7 17-16,6-24 47 16,5-12 16-16,5-25 23 15,4-12 2 1,2-13 13-16,1-9 6 15,7-7 19-15,2-2 4 16,-3 5-2-16,0 4-7 16,-3 12-18-16,-2 2-7 0,1 14-33 15,-3 2-8-15,10 12-10 16,0 2-3-16,5-9 23 16,3-4 8-16,1-13 18 15,3-11 11-15,4-5 9 16,1-7 10-16,-7-8 19 15,-1 4 6-15,-13-8 10 16,-3 3 2-16,-14 5-10 0,-8 7-5 16,-11 19-5-16,-3 11-14 15,-4 27-21-15,1 12-14 16,9 13-31 0,11 2-6-16,13-7-22 0,17-5-16 0,16-23-46 31,6-7-51-31,16-16-147 15,5-6 176-15</inkml:trace>
  <inkml:trace contextRef="#ctx0" brushRef="#br0" timeOffset="-18073.19">20901 17564 190 0,'6'6'4'0,"3"0"-10"0,1 5-14 0,-2 2-13 15,1 0 4-15,-4 6 46 0,4-2 44 0,-9 5 72 16,3-2 19-16,-3-1-2 15,-1-4-16-15,1-9-32 16,0-3-2-16,1-6 23 16,6-5 15-16,-4-6 29 15,-3-7 1-15,0 2-31 16,-3-3-22-16,-7-1-47 0,2 5-15 16,-10-2-15-16,-5 4-3 15,-3 10-8-15,-6 3-7 16,-1 12-16-16,5 8-5 15,-4 17-8-15,5 10-7 16,8 14-26-16,0-3-2 16,15 4 3-16,4-12 5 15,14-16 25-15,6-10 5 0,9-16 11 16,7-13 15-16,5-16 20 16,2-7 14-16,1-7 16 15,-11 0-2-15,-11 5 4 16,-8 6-3-1,-11 8-11-15,0 6-4 16,-3 12-19-16,-4-2-12 16,4 11-21-16,0 3-7 15,4 11-40-15,0 4-20 16,5 1-40-16,7 2-32 16,-2-9-71-16,13-4-36 0,6-13-42 15,-3-3 18-15,13-6 107 16,-9-4 62-16,1 1 152 15,-5-1 57-15,-5 6 74 16,-1 1 28-16,-12 3-1 0,-4 0-6 16,-4 3-17-16,-8 6-12 15,-2 4-38-15,-7 1-28 0,1 0-54 16,-4 2-19 0,-3-2-27-16,2 5-6 0,3 2-8 31,3 2-4-31,3 4-7 15,6 0-15-15,5-2-5 16,4-4 0-16,8-6-1 0,4-5 16 16,-1-12 7-16,4-6 2 15,-7-9 7-15,1-2 2 0,-5-6 2 16,-1-2 2-16,-7 2 1 16,0 0 2-16,-1 7 0 15,1 6 1 1,-3 4 11-16,0 8 9 0,0 0 7 15,-7-3-1-15,3 4-9 16,-6 1-10-16,1 2-10 16,2-4 0-16,1 4-3 15,1 0-2-15,5 4 0 16,-1 3-3-16,1 2 1 16,1-1 1-16,1 3 0 15,3-3 3-15,3 2 0 0,-5-2 2 16,2-3-2-1,-1-4 0-15,1-5 4 16,3 0 1-16,0-3 6 16,-2-5 2-16,5 1-1 15,-1-2-1-15,-3-4 2 16,5 2-5-16,0-5 1 16,2-2 1-16,-1-8 1 15,0 0 5-15,-4-6 1 0,-4-7-1 16,0-12-6-16,-4-7-3 15,-1-7-4 1,-6-6 2-16,-2-1 1 0,-2-1 1 16,1 8 5-16,4 10 1 15,4 16 2-15,-1 9 2 16,4 14 0-16,-1 7-9 0,1 9-4 16,-2 0-1-16,1 14-6 15,-1 11 3 1,2 24-3-16,0 11-1 15,4 28-1-15,0 11-2 16,4 20-37-16,2 7-30 16,6 6-88-16,2-7-8 15,5-30 8-15,1-21-30 0,5-40-225 16,7-13 267-16</inkml:trace>
  <inkml:trace contextRef="#ctx0" brushRef="#br0" timeOffset="-17393.87">21898 18034 1160 0,'1'11'177'0,"2"0"249"0,-3-11-261 0,0-8-9 0,-9-6-28 0,-4-4-28 0,-10-5-49 15,-6-1-10-15,1 11-16 31,1 12-5-31,5 17-8 0,3 12-7 16,13 18-11-16,2 6-10 16,9 0-25-16,6-3-4 15,7-18-2-15,4-7 8 16,5-24 23-16,2-5 8 16,5-28 7-16,-3-10 8 15,-2-16 18-15,-7-9 8 0,-2-13 22 16,-7-5 0-1,-7 2 18-15,-3-1 7 0,-9-2 4 16,0 8 2-16,-5 10-22 16,1 15-9-16,7 26-10 15,-3 12-2-15,1 19-6 16,0 19-9-16,2 30-19 16,1 13-12-16,2 30-21 0,5 7-15 15,3 9-31 1,5-3 1-16,14-18 10 15,6-16 14-15,4-34 31 16,5-18 5-16,3-25 7 16,3-19 2-16,0-18 4 15,-6-7 2-15,-8-2 3 16,-7 5 2-16,-10 17-2 16,4 8-3-16,-10 27-9 15,-5 17-15-15,2 24-33 16,-8 9-15-16,2 9-3 15,-1-3 12-15,1-16 33 16,4-12 7-16,-3-25 34 0,4-11 14 16,-3-27 16-16,0-15 13 15,-3-25-21-15,-1-13-10 16,0-12-18-16,5-1-6 0,1 13-21 16,8 11-21-16,7 28-67 15,-2 7-54-15,9 16-240 16,8 7 231-1</inkml:trace>
  <inkml:trace contextRef="#ctx0" brushRef="#br0" timeOffset="-16976.74">23221 17846 1154 0,'-1'10'234'0,"-3"2"280"0,0 10-349 0,-4 3-46 0,2 7-82 0,-2 6-26 0,6 8-15 15,2-5-4 1,6 3-5-16,5-10-3 16,11-19-2-16,5-12 4 15,10-21 20-15,2-8 25 0,2-12 50 16,-3-5 20 0,-10-6 24-16,-7 7 0 15,-20-1-15-15,-8 4-13 16,-25 1-34-16,-11 5-19 15,-12 3-49-15,-2 11-33 16,4 11-82-16,5 8-61 0,7 8-266 16,18-2 262-16</inkml:trace>
  <inkml:trace contextRef="#ctx0" brushRef="#br0" timeOffset="-16748.16">23904 17128 2295 0,'0'5'155'15,"-14"0"71"-15,-6 3-87 0,-15 11-84 0,-1 4-25 0,-4 20-24 0,-1 11-5 0,5 20-6 0,4 11-3 0,13 16-6 0,13 1-18 16,11-7-42-16,7 0-26 15,10-17-107-15,4-2-77 16,1-16 161-16</inkml:trace>
  <inkml:trace contextRef="#ctx0" brushRef="#br0" timeOffset="-16560.27">23369 17685 1816 0,'29'-9'152'0,"18"2"79"0,10-5-74 0,17-6-97 0,2 1-24 0,-11-10-17 0,-2-4-29 0,-11-9-100 16,0-1-73-16,1-6-437 16,7-5 369-16</inkml:trace>
  <inkml:trace contextRef="#ctx0" brushRef="#br0" timeOffset="-15794">22178 18417 813 0,'15'17'151'0,"-4"2"108"0,-2-14-40 15,1 4-6-15,-6-7-31 0,1 0-20 0,-5-6-34 0,-5-7-25 0,-7 0-46 16,-12-3-15-16,-12 5-26 15,1 4-7-15,-9 3-9 16,4 4-4-16,12 15-7 16,1 2-1-16,11-1 1 15,9-1-3-15,14-1 0 16,9-2 0-16,13-3 9 16,7-3 8-16,14 0 16 15,6 3 7-15,-1-3 7 16,-2 3 3-16,-23 4 7 0,-20 3 5 0,-18 9-9 31,-17-1-1-31,-27 14-15 16,-4 1-22-16,-18 6-22 15,3 4-21-15,7-3-56 16,-3-5-27-16,15-13-89 16,14-10-31-16,23-18-45 15,7-7-51-15,24-29 211 16</inkml:trace>
  <inkml:trace contextRef="#ctx0" brushRef="#br0" timeOffset="-14861.52">22764 18560 1458 0,'3'0'152'0,"0"-3"146"0,-5-5-66 0,-12-6-58 0,-5-2-36 0,-15-2-57 15,-7 2-23-15,-2 9-8 0,0 1-7 0,13 12-23 16,4 7-6-16,5 6-25 16,5 9-15-16,5 10-39 15,5 8-18-15,12-2-31 16,4 2 4-16,4-16 31 15,3-5 19-15,7-17 52 0,1-10 11 16,5-18 32-16,2-9 15 16,-2-12 24-16,4-7 11 15,-5-9 1 1,-6 5 2-16,-8 6-6 0,-4 10-7 16,-8 15-12-16,-3 9-11 15,0 15-25-15,-8 9-21 0,2 17-39 16,2 12-22-16,1 9-24 31,3 5 6-31,11-7 19 0,7-10 10 16,10-13 25-16,4-13 7 15,10-13 12-15,1-10 4 16,-1-14 5-16,1-2 2 16,-11-6 6-16,-6 3 5 15,-10 6 9-15,-5 8 4 16,-6 5-3-16,-3 11-4 0,-1 13-16 15,1 12-22 1,6 16-46-16,4 6-8 0,4-1-1 16,1-8 16-16,15-19 34 15,-2-14 5-15,8-15 14 16,0-10 12-16,-8-9 23 16,1-5 9-16,-12-4 1 0,-3-2 1 15,-16 2-6 1,-5 2-5-16,-8 8-12 0,-1 7-7 15,3 20-24-15,-1 7-11 0,12 11-15 32,4 5-5-32,17-4 5 15,7-2 6-15,20-10 10 0,4-6 6 16,12-11 6 0,-1-3 2-16,-1-7 2 0,-10-2-1 15,-13-4 3-15,-7 3 8 16,-11 2 21-16,-7 1 10 15,-10 9 27-15,-5-1 3 16,-12 8-6-16,-3 1-8 16,-7 7-24-16,-4 6-12 0,-1 10-16 15,-2 0-7 1,4 6-12-16,11 5-9 0,19 5-3 16,7 5 3-16,15 4 2 15,2-5 4-15,8-7-5 16,-1-7-21-16,8-16-55 15,-2-5-29 1,-4-12-92-16,3-11-40 16,-1-11 146-16</inkml:trace>
  <inkml:trace contextRef="#ctx0" brushRef="#br0" timeOffset="-14477.82">24504 18032 1530 0,'4'-12'166'0,"-2"-3"137"0,-8 3-76 0,-12-1-84 0,-4 7-39 0,-11 7-56 0,2 10-15 0,-7 21-24 15,-2 6-8-15,7 14-17 32,-2 1-9-32,15 7-4 0,11-4 3 15,5 0 10-15,12 1 6 16,2 0 10-16,4 3 1 16,-8-3 1-16,2 3 1 15,-6-4-17-15,-4-1-7 0,5-9-10 16,0-5-14-16,8-11-16 15,8-6-19-15,-1-12-60 16,2-5-43-16,10-6-257 16,-1-9 261-16</inkml:trace>
  <inkml:trace contextRef="#ctx0" brushRef="#br0" timeOffset="-14245.38">24650 18365 1698 0,'-1'25'132'0,"-1"3"82"0,-2 1-96 0,0-4-64 0,3 4-26 0,1-7-25 15,0 0-4-15,3-5-8 16,8-1-5-16,8-5-41 0,5-3-30 15,6-8-94-15,0 0-89 16,4-14 149-16</inkml:trace>
  <inkml:trace contextRef="#ctx0" brushRef="#br0" timeOffset="-14083.63">24769 18012 1610 0,'-11'14'150'0,"4"-3"100"0,1-3-167 16,5-8-149-16,-1-7-62 0,0-7 61 0</inkml:trace>
  <inkml:trace contextRef="#ctx0" brushRef="#br0" timeOffset="-13665.56">24958 17821 2100 0,'8'8'55'0,"5"-4"-30"0,4 0-22 0,0-8 2 0,5 1-2 0,4 3 3 15,-6 0 5-15,12 0 3 16,-2 2-4-16,6-2 11 15,2-2 1-15,-7-1 5 16,3 2 3-16,-11 2-8 16,-7 1-1-16,-7 13-3 15,-10 3 2-15,-9 12 0 16,-2 8-10-16,-2 14-7 16,1 8-3-16,2 6-7 15,6 0-8-15,5 0-15 16,2-3-8-16,6-3-15 15,3-3 4-15,1-2 2 16,-1 2 4-16,-3-5-8 16,-5 0 1-16,-6 8-57 15,-8 0 6-15,-11 3 49 16,-5 0 22-16,-11-5 82 16,2-7-7-16,-8-16-89 0,-13-9-85 15,-20-19 63-15</inkml:trace>
  <inkml:trace contextRef="#ctx0" brushRef="#br0" timeOffset="-1182.75">15833 16644 556 0,'3'5'102'0,"2"5"90"0,2-3-36 0,-4 3-57 0,0 1-16 0,0-2-24 0,0 2-12 0,0-6-7 0,5 0 2 0,-2 0 14 16,6-4 9-16,-3 1-4 16,-3 1-8-16,4 5-21 15,-5-3-13-15,1 2-8 0,-5 0 6 16,-1 1 12-16,0 1 7 0,-3-7 8 15,-5 2-2-15,-1-2-9 16,-4-2-6-16,-6 0-14 16,-4-2-7-16,-7-2-5 15,-7 2-3-15,0-7-2 16,-9-1-1-16,-2 2-1 16,-8-7 1-1,-12-3 3-15,-2 1 1 16,-2-8 4-16,6-7 0 15,12-6-1-15,3-6-1 16,6-5 1-16,2-1 5 16,-1-2 16-16,-2-2 9 0,-3 0 13 15,-4-1-2-15,-9 3-4 16,-3 6-10-16,2-2-13 16,7 2-4-16,7 0-8 15,8-4-1-15,8-12 6 16,4-3 7-16,9-2-1 15,4-6 6-15,3 5 3 16,5 2-4-16,5 1 2 0,2 4-5 0,-7 9-7 31,3 0-1-31,-6 4-3 0,1 1 0 0,6 0-4 32,1-5-2-32,3-8 0 15,3 0-1-15,9-3-1 0,1-3 1 16,1-1 0-1,7 1 1-15,-6 5 0 0,1 5 0 16,-5 6 0-16,0 4 2 16,-8 2-1-16,5 0 0 15,-3-3 0-15,6-4-1 16,2 1 0-16,1 1 0 16,10 5 2-16,-1-4 1 15,1 12 6-15,-4 0 3 16,3 4 11-16,-6 7 3 0,5-8-1 15,2 1-4-15,2-5-11 16,3-3-8-16,7-7 16 16,-4 0 3-16,4 1 5 0,0 2 5 15,1 9-19-15,-3 0-1 16,-4 13-5 0,-5 3-2-16,-1 5 0 15,-7-3 0-15,-1 2 0 16,3 1 0-16,-5 0 0 15,1-3 0-15,2-2 0 16,3 0-2-16,-2 0-1 16,2 2-1-16,-5-4-12 15,-1 5-17-15,-3 1-50 0,-3 2-46 16,-5 0-152 0,-3-1-148-16,0-17 234 0</inkml:trace>
  <inkml:trace contextRef="#ctx0" brushRef="#br0" timeOffset="-351.32">15019 13325 635 0,'7'3'93'0,"0"-2"83"0,5-1-50 0,8-3-23 0,2-1-10 0,7-4 1 16,4-2 3-16,12-2-4 0,7-1-6 16,13-3-16-16,3 0-14 15,6 2 0-15,-3 0 2 16,-24 8 11-16,-7 3 7 0,-24 3-14 16,-10 1-2-1,-8 7-13-15,-7 6-8 0,-12 11-16 16,-7 7-11-1,-15 18-11-15,-4 9-2 0,-2 17-5 16,2 4 9 0,6 18-86-16,6 3-73 15,13 20 90-15</inkml:trace>
  <inkml:trace contextRef="#ctx0" brushRef="#br0" timeOffset="69905.56">23240 3858 697 0,'11'-5'115'0,"-3"-4"103"0,0-2-8 0,1 3-14 0,-2-3-36 15,-1 1-35-15,-3 7-9 0,-3-2-26 0,-1-1-9 0,1 6-11 0,-10-5-6 0,1 2-10 0,-7 3 1 16,-8 0-19 0,-6 3-9-16,-6 0-13 15,0 4-9-15,-4 4-7 16,1 5-3-16,-2 1 3 15,3 0-2-15,11 5-1 0,13-3 0 16,17 0 0-16,14 0 1 16,15 2 1-16,3 2 1 15,1-1 5-15,0 4 6 16,2 2 3 0,-2 2 0-16,-9 6-4 15,-3 0-2-15,-13 1-1 0,-16-1 1 0,-14 0 2 16,-9-1 0-16,-15-7 0 15,-1 1-20-15,-13-10-54 16,-1-5-35-16,-4-13-142 16,7-2-121-16,13-23 206 15</inkml:trace>
  <inkml:trace contextRef="#ctx0" brushRef="#br0" timeOffset="70284.74">23127 3429 1486 0,'-7'-29'166'16,"4"4"52"-16,-2 3-36 0,-6 6-10 0,11 9-78 0,-1 5-25 0,-4 15-24 0,10 17-25 0,-1 31-16 0,1 15-2 0,1 26-6 0,1 12 3 0,-7 14 0 16,1 1-21-16,-1-1-55 0,2-7-50 0,4-23-107 0,4-18-80 0,2-21 170 0</inkml:trace>
  <inkml:trace contextRef="#ctx0" brushRef="#br0" timeOffset="70718.18">23765 3768 1013 0,'0'-2'181'15,"-1"1"69"-15,-1-2-13 0,-1-5-35 0,0 5-81 16,-2 1-15-16,-4 4-39 16,-9 7-16-16,-12 4-24 15,-3 1-11-15,-14 5-8 32,0 0 0-32,2 1-8 15,8 5 0-15,11-4-2 16,6 3-1-16,12-7 4 0,2 3 2 0,7-5-1 15,7-1 2 1,10-2 3-16,10 1 0 16,13 3 2-16,3 4 0 0,13 1-1 15,-5 1-1-15,-8 5 0 16,-3 0-1-16,-11 6-2 16,-11-3 0-16,-9 3 4 15,-10-5 1-15,-23-1 4 16,4 0 1-16,-28-4 2 15,-10-2-3-15,-15-2-26 16,-7-13-26-16,10-6-61 16,9-8-36-16,14-12-92 15,13-1-61-15,20-1 162 16</inkml:trace>
  <inkml:trace contextRef="#ctx0" brushRef="#br0" timeOffset="71926.38">24406 3531 495 0,'-2'0'138'0,"-2"2"113"0,-1 1 17 0,-3 5-53 0,3 5-24 0,-17 1-16 0,-1 5-20 0,-17 4-46 0,-6 6-22 16,2 5-42-16,2 6-7 0,4 7-12 15,5 5-5-15,6 21-12 16,8-1-5-16,8 12-5 16,11-7-1-16,17-12 3 15,13-15 5-15,24-24 2 16,9-14 22-16,2-20 19 16,1 4 9-16,-16-15 27 15,-18 1-4-15,-4-2 3 16,-23-5-6-16,-7-1-7 15,-9 4-23-15,-27-1-27 0,-9 4-11 16,-22 15-30-16,-2 12-1 16,4 14-56-16,11 7-41 15,24-1-120-15,16-3-127 16,27-9 206-16</inkml:trace>
  <inkml:trace contextRef="#ctx0" brushRef="#br0" timeOffset="72367.78">23038 4899 1510 0,'-3'-7'145'0,"0"6"105"0,-2 2-84 0,5 18-34 0,5 11-55 0,1 14-52 0,4 16-7 16,-1 5-8-16,-1 0-1 16,1-4-4-16,-1-9 1 0,-3-11-67 15,-3-5-63 1,1-9-347-16,5-8 278 15</inkml:trace>
  <inkml:trace contextRef="#ctx0" brushRef="#br0" timeOffset="72534.15">22778 5225 1635 0,'14'24'127'0,"11"-4"58"0,7-6 7 0,14-6-40 0,7-6-50 0,4-15-63 16,0-4-13-16,-7-15-43 16,1-1-43-16,1-6-157 15,5 1-157-15,4-6 198 16</inkml:trace>
  <inkml:trace contextRef="#ctx0" brushRef="#br0" timeOffset="73261.35">23846 4724 1291 0,'-5'1'147'0,"0"4"72"0,1 0 16 0,4-2-94 0,0-2-33 0,1 3-32 0,7 3-22 16,-2 4-26-16,-4 4-7 0,-2 11-19 15,-9 6-3 1,-12 14-3-16,-1 6-2 0,-3 5 3 15,0-1-1-15,-4-4 0 16,4-6 1 0,4-5 3-16,1-9 1 0,12-6 2 15,6-3-1 1,17-9 1-16,7 0 0 16,6-3 5-16,5 0-2 15,-4 2 0-15,4-1 0 16,-5-4-5-16,-3 0 10 0,-3-3-79 15,-1-1-61 1,1-5-379-16,2-7 295 0</inkml:trace>
  <inkml:trace contextRef="#ctx0" brushRef="#br0" timeOffset="73477.28">23936 5045 1373 0,'-18'11'150'0,"1"5"169"0,3-2-135 15,9 10-24-15,8 6-44 0,7 5-71 0,2 2-9 0,4 9-20 0,-3 3-6 0,-2 5-6 16,-8 3-1-16,-1-1-55 31,1 1-43-31,1-14-207 0,8-2 170 16</inkml:trace>
  <inkml:trace contextRef="#ctx0" brushRef="#br0" timeOffset="73961.65">24491 4966 909 0,'-1'-4'144'15,"-3"2"166"-15,4 5-113 0,0 16-11 0,-1 6-29 0,2 16-44 0,1 5-18 16,4 6-42-16,-1 2-17 0,-3-2-27 0,1-2-5 0,3-9-3 16,-3-7-2-16,7-12-1 15,1-3-18-15,3-12-64 16,0-2-36-16,5-14-76 16,5-7-43-16,10-17-191 0,6-8 248 15</inkml:trace>
  <inkml:trace contextRef="#ctx0" brushRef="#br0" timeOffset="74142.99">24412 4702 1719 0,'-30'15'172'0,"5"-2"133"0,17-2-85 0,13-9-54 0,-7-4-61 0,4-12-81 0,-2-7-53 0,1-10 73 16,14-4-51-16</inkml:trace>
  <inkml:trace contextRef="#ctx0" brushRef="#br0" timeOffset="214109.5">23000 7657 748 0,'18'8'114'0,"1"6"141"0,-5 0-4 0,0 10-21 0,-5-1-10 16,-7-5-57-16,-2 2-17 0,-2-4-44 0,2 1-8 0,-9-12-12 0,4 9-8 0,-20-14-3 16,-2 2-1-16,-14 11-14 15,-23-15-9-15,-9 5-23 16,-22-6-10-16,-12-3-14 15,4-1 2-15,-5-2-3 16,-4 3 0-16,12-4-2 16,7-2-1-16,25 4-4 0,18 0-5 15,15-2-21-15,10 7-15 0,12-2-39 16,12 5-28-16,1 0-82 31,-3 8-74-31,15-6 151 16</inkml:trace>
  <inkml:trace contextRef="#ctx0" brushRef="#br0" timeOffset="214472.14">22275 7535 1088 0,'-10'-9'38'16,"-2"3"13"-16,-4-2-3 0,-2 6 19 0,3 2 36 0,-1 5 6 0,2 4-9 15,-7 2-12-15,-3 8-31 0,2 5-16 0,-12 11-23 0,-3 3-7 0,1 7-9 0,-2 6 0 0,8 4-1 0,2-1-1 0,17-2-2 0,11 3-2 0,22 2-4 0,13-2-3 0,21-9-26 16,15-2-31-16,30-19-167 0,11-9 142 0</inkml:trace>
  <inkml:trace contextRef="#ctx0" brushRef="#br0" timeOffset="-202283.52">16182 12371 620 0,'-11'6'111'0,"-3"5"126"0,-4 2-96 0,-5 2-24 15,-1 0-18-15,4-4-16 16,2-4 1-16,7-7-7 15,0 2 1-15,3-2-2 16,-1 2-6-16,-7 1-2 16,-5 3-4-16,-2 5-9 15,-7-1-9-15,-10 7-19 16,-9-3-6-16,-3-1-9 31,-1 1-2-31,4-3-5 0,2 2-2 16,6-2 9-16,6-2 0 15,10 8 2-15,6-1 2 16,9 9-5-16,-2 1 8 16,7 12 11-16,-6 1 4 0,-2 11 0 15,1 6-8-15,-6 10-12 16,-2 8-5-16,-1 14-6 16,2 12-2-16,7 8-2 0,-1 9-1 15,5 6 0-15,2 5 0 16,-1 4 2-16,4 6 0 15,3-11 1-15,2-4 0 16,3-8 0-16,-4-6 0 16,1 5 0-16,-2 1 0 0,-8 2 1 15,0-4-1-15,-8-4-1 16,0 1 0-16,2-1-5 31,0 8-8-31,0 0-12 16,0-1-2-16,-4-7 2 0,4-6 8 0,6-10 11 15,-1-8 1 1,7-6 0-16,1-10 1 16,1-6 2-16,3-5 0 15,0-7 2-15,2-7 0 16,-1-3 1-16,-2-3 0 0,3-7 0 16,-1-2-1-1,0-1 0-15,0 1 0 0,4 5 0 16,3 4 0-16,-4 5 0 15,4-1 0-15,-2-7 0 16,4 0-3-16,9-4-6 16,5-4-2-16,15-5-23 15,17-1 0-15,8-7-13 0,3-3-17 16,1-6-34-16,-7-1-36 16,-2-4-216-16,3 0 209 0</inkml:trace>
  <inkml:trace contextRef="#ctx0" brushRef="#br0" timeOffset="-198681.89">13295 14802 1432 0,'9'-15'116'0,"-7"0"73"0,-4 1-40 0,-15 5-64 0,-3 6-19 0,-18 3-27 0,-11 0-12 0,-2 4-7 16,-1 6-8-16,0 7-14 15,5 5-3-15,6 8-4 0,12-5-1 16,14 9 2-16,7-3 1 16,17 2 7-16,4 5 15 15,9 3-2-15,-2 6 2 16,-7 1-4-16,-3 4-3 15,-9 1-5-15,-2-1 0 16,-7-9-2-16,1-2-7 0,-2-16 8 16,1-9 1-16,8-16-2 15,6-13 3-15,5-13 22 16,7-6 12-16,5 5 29 16,6 2 6-16,9 12-15 15,11 9-11-15,1 11-27 16,1 11-8-1,-7 13-6-15,-6 9-1 16,-12 4 2-16,-4 3 2 0,-20 12 2 16,-10-3 3-16,-22 19 1 15,-12 5-2-15,-26 8-26 16,-3 2-47-16,-18-9-150 16,-10-4 123-16</inkml:trace>
  <inkml:trace contextRef="#ctx0" brushRef="#br0" timeOffset="-197723.56">16021 3911 929 0,'19'-20'101'0,"-8"6"108"16,-6 1-43-16,-7 5 1 0,-10 7-40 0,-11-1-52 0,-3 2-10 0,-11 5-15 0,-4 3-7 15,-8 4-24-15,-3 4-5 16,-3 8-8-16,3 4-4 0,3 10 14 16,5 11-15-16,8 16 6 15,1 12 1 1,11 19-13-16,7 5 13 15,4 9-5-15,4 5-2 16,4 13-2-16,2 13-1 16,-5 10-2-16,-3 7 1 0,-5 10 0 15,-6 9 1-15,0 8 1 16,3-3 1-16,3-6 0 16,2-6-4-16,6-5 4 15,-1-4 2-15,6-5-2 0,1 1 23 16,-4-1-21-16,1-2-2 15,0-6 2-15,-2-2-15 16,3-12 15-16,0-5 8 16,4-19 14-16,0-2-8 15,3-17 24-15,0-3 0 16,6-15-5-16,7-5-20 0,8-23 2 16,9-10-8-16,22-19-13 15,10-8 26-15,15-18-25 16,-1-7 3-1,8-15-32 1,-8-4-35-16,0-5-111 0,6 0-174 16,-22-6 202-16</inkml:trace>
  <inkml:trace contextRef="#ctx0" brushRef="#br0" timeOffset="-197115.97">14554 6214 939 0,'-14'11'132'0,"-10"3"134"0,-1 7-86 0,-7 7-43 0,-2 0-32 0,-6 10-50 0,2 8-20 15,0 22-29-15,2 11-6 0,12 25-10 31,10 5 1-31,14-9-9 16,11-13 8-16,18-25-5 16,7-18-2-16,10-24 14 0,-4-7 3 15,-1-21 30 1,-4-9 12-16,-3-8 48 0,-8-4-14 0,-11-2 18 31,-12 4 17-31,-14 5-21 0,-7 6 6 0,-17 11-44 16,-1 5-34-16,-4 25-50 15,-3 13-37-15,4 22-83 16,1 11-83-16,0 18 125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7:48:32.4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15081 4165 361 0,'0'-17'94'0,"0"-2"120"0,-2 5-44 0,-7 8-29 0,-7-2-26 0,-5 8-44 0,3 6-9 0,-6-1 10 0,5 4 11 0,0-1 17 16,5 0 2-16,9-5-8 15,5 2 0-15,5-4 2 16,-2 1-4-16,8 0-7 16,2 7-6-16,-4-1-17 15,4 11-12-15,-9 0-14 16,3 11-10-16,-1 9-13 15,-3 4-1-15,4 12-9 0,-7 0 1 16,-2 7-3-16,0 7 0 0,-4 10-1 31,1 9 0-31,2 8-1 16,-3 4 0-16,1-1 1 0,0 4 0 16,-4-9 0-1,-1 4-1-15,-5 8 2 16,-4 1 0-16,5 3 2 15,-2 4 0-15,-3-7-1 16,5 3 0-16,-7 4-1 0,1 4-1 16,1 4 0-1,-2 1 0-15,-1 1 0 0,5-2-1 16,-2 4 0-16,0 2 1 16,5-1 0-16,-2-4 0 0,-1-1 0 15,2-5 0-15,3-4 0 16,2 2 0-1,2-8 1-15,1-4 0 0,2-15 1 16,-3-7 0 0,3-10 1-16,-3-7-1 15,4-12 0-15,-4-1 2 0,3-10-1 16,-3-5 1 0,3-8 0-16,-3-1 0 0,4-3-2 15,2 0-1-15,2-2-1 16,0-5-2-16,2 0-2 15,4-7 0-15,5 4-7 16,3 2 1-16,7-4 0 16,1 7 1-16,5-8 9 0,-1-3 2 15,4-1 4 1,7 0 4-16,1-2 0 16,3 1-2-16,8 1-4 15,-1-4-1-15,6 0-1 16,8 3-1-16,4-6 0 15,13-1-3-15,22-9-11 0,14-2 0 0,14-2-1 16,4-4 0-16,4 1 9 16,2-2 2-1,6 2 5 1,-5-2 3-16,-15 8 0 0,-11 3 1 16,-23 1-1-1,-3 3 1-15,-6 1 0 0,-3 1 1 16,-17 0 0-16,-7 1 1 15,-17 1-2-15,-6 0 0 0,-6-2-2 16,0-6 0 0,-1-4-4-16,2-4 1 15,-4-3-1-15,-2-1-1 0,-1-12 1 16,-6-1 12-16,-2-16 5 16,-3-5 0-16,-6-24-1 0,-1-12-17 15,-2-24-6-15,-2-7-1 16,-9-13 2-1,-2-2 4-15,-2-8 1 0,-6-1 1 16,5-15-2-16,-1-3 0 16,4-15 1-1,-2-8-1-15,10-5 1 16,5-3 1-16,0-2 0 16,8-4 2-16,-3 3-1 15,6 2-1-15,3 2 0 16,3 1-1-16,7 12-1 15,-1 5 0-15,0 23 1 16,-4 12 1-16,-4 20 4 16,-4 15 2-16,-6 23 2 0,-8 15 2 15,-7 23 2-15,-1 6-1 16,-1 12-2-16,-1-3-2 16,2 1-5-16,-2 1-1 0,1-1 0 15,-2-1 0-15,-8 2 3 16,-4-4 1-16,-12 4 1 15,-9 7-3 1,-36 2-6-16,-18 12-8 16,-35 19-8-16,-14 13-2 15,-36 28 6-15,-10 9 5 0,1 13 9 16,-9-2 3 0,21-8 0-16,10-3-2 0,29-12-3 15,19-9-16-15,47-17-49 16,19-7-54-16,28-13 63 15</inkml:trace>
  <inkml:trace contextRef="#ctx0" brushRef="#br0" timeOffset="716.75">14489 8770 700 0,'5'-4'138'0,"0"-4"145"0,-2 4-27 0,0 4-31 15,-1 0-29-15,2 12-42 0,-2 2-20 0,-1 11-32 0,-1 14-16 0,0 15-43 0,-1 9-10 0,-9 14-21 16,4 4-6-16,-5 2-11 31,-2-1-16-31,4-14-37 0,0-8-17 16,4-19-33-16,-2-11-31 16,6-17-116-1,-2-10-109-15,4-14 196 0</inkml:trace>
  <inkml:trace contextRef="#ctx0" brushRef="#br0" timeOffset="1069.49">14426 8926 717 0,'-3'-44'205'0,"0"8"239"0,8 9-142 0,6 13-107 0,4 3-44 0,14 8-61 0,5-2-21 15,14 3-16-15,4 2-11 0,1 7-7 16,1 1-9-16,-7 12-4 0,-7 4 3 15,-26 10-6-15,-15 9 3 16,-33 9-3-16,-8-1-2 0,-17-7-13 31,1-3-4-31,-2-21-11 16,6-9-5-16,15-23-4 16,6-9 3-16,20-4-1 15,10 0 3-15,14 7 6 0,11 9 6 16,11 10 10-1,7 9 5-15,9 12 4 16,3 3-4-16,-3 8-6 0,0 2 2 16,-7 8-37-16,1 1-48 15,-1 0-152-15,-1 2-129 16,-1-10 187-16</inkml:trace>
  <inkml:trace contextRef="#ctx0" brushRef="#br0" timeOffset="1853.43">15103 9269 925 0,'13'12'123'0,"1"-1"109"0,-2-8-34 15,3 2-33-15,-3 1-41 0,1-6-42 0,1-3-12 0,-3-14 4 0,3 0 3 0,-1-12-7 0,-1-7-8 16,0-5-14-16,-8-3-4 0,-5 4-2 0,-4 4-4 16,-12 8-3-16,-1 4 1 0,-9 19-12 15,2 8-3-15,-3 21-9 16,-2 12-12 0,8 15-2-16,0 6-3 15,12 6-3-15,7 1-1 16,11-4-2-1,6-9 0-15,11-18 0 0,2-8 0 0,9-14 1 16,4-8 0 0,4-9 0-16,11-5 1 15,12-6-4 1,2-4-42-16,3 2 0 16,-4-6-1-16,-8-3 9 0,-8-4 44 15,-12-1 7-15,-6 3 6 16,-16 0 24-16,-7 0 10 0,-19 2 13 15,-6-1 4-15,-11 6-20 16,-2-1-11-16,-6 16-21 16,3 3-11-16,4 23-9 15,9 8-3-15,9 4 0 16,8 5 2-16,8-14 1 16,6-6 3-16,4-11 7 15,-3-4 4-15,-2-7 12 16,4 3 6-16,-12-4 12 15,0 0 5-15,-2 1 4 16,-6 1-5-16,3 6-13 16,0 0-5-16,3 5-8 15,2 11-8-15,3 15 4 16,-4 7 1-16,4 17-8 16,-3 7 5-16,-2 9 1 15,-3 1-4-15,0 2 5 16,-5 0-1-16,-7-3-28 15,-4 2 0-15,-14-5 0 0,2 3-2 16,-9-16 24-16,-2-3 0 16,-2-16 2-16,0-15 1 15,1-23-18-15,3-17-8 16,5-38-32-16,11-9-29 16,20-16-57-16,9 5-42 15,30 6-133-15,3 5-182 0,15 11 290 16</inkml:trace>
  <inkml:trace contextRef="#ctx0" brushRef="#br0" timeOffset="2182.23">16184 9037 1283 0,'7'-14'150'0,"-7"1"147"0,0 0-30 0,-6 5-40 0,-8 2-33 0,-7 1-76 0,-5 2-25 0,-6 6-42 0,0 7-13 0,3 10-18 15,3 2-13-15,12 10-11 0,6-2-4 16,16 6-2 0,5 1-1-16,9-1 5 15,-3-6 3-15,1 0 3 0,-2 1 3 16,-9-4 4-16,-7 0 4 15,-15 1 5-15,-11-4 2 16,-17 0-1-16,-8-6-3 16,-14-5-20-16,-5-5-26 15,2-6-98-15,-6-4-71 16,-9 8 104 0</inkml:trace>
  <inkml:trace contextRef="#ctx0" brushRef="#br0" timeOffset="4049.44">15158 4403 509 0,'-6'5'79'15,"-10"5"67"-15,-1 4-30 0,-7 8-28 0,-4-5-1 0,2 5 7 0,3-1 5 0,7-5 9 0,6-4 3 16,9-9 0 0,4-1 1-16,8-2-6 0,2 0-4 15,7-2-3-15,-1-4-6 16,13-2-11-16,2-4 1 15,22-10-3-15,10 6 5 16,30-17-3-16,19 6-10 0,11 2-19 16,9-4-18-1,5 12-25-15,11-4-4 16,12 7-5-16,-2 5-1 16,-14 4 3-16,-12 0 1 15,-12 4 1-15,-8 1 0 0,-21 0 4 16,-20 4 0-16,-33-2 4 15,-13 3-8-15,-31-2-52 16,-14 3-43 0,-23-3-114-16,-23-6-86 0,-10 2-132 15,-4-7 213-15</inkml:trace>
  <inkml:trace contextRef="#ctx0" brushRef="#br0" timeOffset="4398.14">15043 4877 1219 0,'28'0'152'0,"9"-7"139"0,7 1-14 0,17-11-62 0,12-2-30 0,31-7-71 0,6 3-33 0,9 1-38 15,7 3-15 1,8-2-14-16,21 4-3 16,7-4-7-16,-2 6 0 0,-4 4-2 15,-10 6-1-15,-16 3 1 16,-9 2 2-16,-39 7-16 15,-27 1-27-15,-31 4-95 16,-14 2-57-16,-25 1-230 0,-7 0 232 16</inkml:trace>
  <inkml:trace contextRef="#ctx0" brushRef="#br0" timeOffset="4716.22">15778 5063 1458 0,'0'9'121'16,"3"4"67"-16,4-2-110 0,-4-5-19 0,0 0-59 0,-3-6-41 0,-3-6-200 0,1 1 157 15</inkml:trace>
  <inkml:trace contextRef="#ctx0" brushRef="#br0" timeOffset="4864.25">15814 5329 1199 0,'-6'24'136'0,"1"-7"169"0,4-1-214 0,-2-10-76 0,-1-6-93 0,3-6 39 0</inkml:trace>
  <inkml:trace contextRef="#ctx0" brushRef="#br0" timeOffset="4997.31">15754 5744 1589 0,'0'0'-89'0,"4"-3"-71"0,10-26 69 15</inkml:trace>
  <inkml:trace contextRef="#ctx0" brushRef="#br0" timeOffset="5764.08">14966 6066 577 0,'-10'0'152'0,"2"0"131"16,-9-2-64-16,0 2-26 0,4-1-54 0,4-1-19 0,9 0-10 0,0 2 4 0,6-6 10 15,-3 0-1 1,8-2-18-16,5 0-17 0,6-1-20 16,3-4-13-16,5 2-29 15,10-2-1-15,10-1-12 16,15 0 0-16,31 1 0 15,21 1 0-15,18-1-10 16,6 2-3-16,5-3 0 16,0 3-1-16,10-5 5 15,-3 5 1-15,-10-2 1 0,-7 2-2 0,-19 8 0 32,0 2 0-32,-29 2 2 15,-12 4 2-15,-39 3-18 16,-22 1-31-16,-18 1-91 15,-21 1-59-15,-19-3-174 16,-3-2-117-16,-17-1 270 16</inkml:trace>
  <inkml:trace contextRef="#ctx0" brushRef="#br0" timeOffset="6260.1">14738 6457 1211 0,'-4'0'82'0,"-6"1"26"0,4 1-33 0,-5-2-42 0,-2 0-17 0,9-2-13 0,0 2-4 0,8 2-8 16,3 6-1-16,19 4 10 15,7 6 16-15,17 5 41 16,6-4 20-16,10-1 29 15,8-9 3-15,11-9-11 16,10-1-12-16,37-12-26 16,15-3-13-16,16-6-19 0,12 0-1 15,12 0 9 1,-4 1-3-16,-4 4 0 0,-9 3-10 0,-25 1-13 31,-8 2-1-31,-28 8-3 0,-19-3 8 16,-44 4-51-1,-13 4-56-15,-25 3-378 16,-8-1 291-16</inkml:trace>
  <inkml:trace contextRef="#ctx0" brushRef="#br0" timeOffset="7443.59">13956 6080 437 0,'0'0'113'0,"-3"0"103"0,0 3-30 0,-5-1-71 0,3-2-21 0,3 0-9 0,-1 0 4 0,3-7 22 0,0 3 5 0,0 4 2 15,0-2 1 1,0 2-12-16,-8-13-7 0,-1 7-18 16,-5 0 0-1,-13-2-19-15,-5 3-9 16,-12 4-21-1,3 2-16-15,0 10-13 16,2 3-5-16,9 4-8 0,11 4-3 16,11-6-6-16,10 4 0 15,15-3 4-15,0 1 2 16,16 1 8-16,1 0 3 0,3 1 1 16,3 2 2-16,-4 0 2 15,-3 2 2-15,-14 6 3 16,-3-2 2-16,-19 1 2 15,-11 4 0-15,-13-2-1 16,-8-1-3-16,-3-5-18 0,0-4-14 16,-3-10-50-16,3-9-37 15,5-10-89-15,0-8-58 16,16-19 138 0</inkml:trace>
  <inkml:trace contextRef="#ctx0" brushRef="#br0" timeOffset="7696.63">13806 5801 1167 0,'-5'0'137'0,"1"1"119"16,-4 6-41-16,1 12-47 0,4 4-44 0,3 12-59 15,5 11-17-15,5 17-20 16,-4 8-3-16,5 12-15 16,0 7-4-16,-8 3-4 15,3 2-30-15,-4 1-110 16,-2-5-87-16,2-10 105 16</inkml:trace>
  <inkml:trace contextRef="#ctx0" brushRef="#br0" timeOffset="8439.01">14079 5746 407 0,'13'4'134'0,"-1"-2"151"0,2 1-28 0,-2 5-45 0,-8-5-15 0,1 2-36 0,-3 1-19 15,-2 7-36-15,0-5-21 0,3 10-37 16,1 0-16-16,9 7-22 16,-3 3-3-16,4 9-4 15,-5 7 0-15,-1 6-2 16,-8 7-1-16,-5 6-2 16,1 2 1-16,-7-4 0 15,7-7 1-15,6-18-3 16,9-9-2-16,5-16-7 0,11-9-1 15,-1-15-16 1,3-11-10-16,4-7-36 0,-6-4-27 16,-2-3-67-16,-11 2-42 15,-4 8-209-15,-9 1 237 16</inkml:trace>
  <inkml:trace contextRef="#ctx0" brushRef="#br0" timeOffset="8629.4">14018 6003 792 0,'-2'0'155'15,"0"0"157"-15,4 0-135 0,9 0-21 0,3 0-56 0,7-4-30 16,10 0-40-16,9-4-9 0,5-2-16 16,1 2-6-1,0-3-103-15,-5 4-109 16,8 5 119-16</inkml:trace>
  <inkml:trace contextRef="#ctx0" brushRef="#br0" timeOffset="8998.51">14462 5924 685 0,'-3'6'154'0,"-1"-3"194"0,-1 5-101 0,-3-2-40 0,5 5-41 0,-5 5-72 0,3 5-19 0,-1 2-31 0,-2 4-11 16,3 5-16-16,5 4-7 16,3 0-9-16,7-3-1 15,6-7-3-15,-1-7 1 0,9-10 11 16,1-6 15-1,2-14 26-15,0-3 10 16,-2-13 5 0,0-6 3-16,-7-3-5 0,-4 1-3 0,-11-1-5 15,-8 1-9-15,-14 4-21 16,-7-1-8-16,-8 11-12 16,3 6-10-16,-1 13-34 15,4 8-34 1,4 5-113-16,7-1-94 15,17 10 149-15</inkml:trace>
  <inkml:trace contextRef="#ctx0" brushRef="#br0" timeOffset="10528.29">15852 6600 755 0,'-1'10'166'0,"-2"2"112"0,-9 1-50 0,5 6-37 0,-1-6-75 0,1-1-29 0,4-4-49 15,3-8-19-15,0 0-9 16,2-2-29-1,4-5-142-15,-1 2-167 16,7-1 171-16</inkml:trace>
  <inkml:trace contextRef="#ctx0" brushRef="#br0" timeOffset="10645.6">15833 7007 839 0,'3'2'42'0,"-1"-4"8"0,1-6-23 0,-3-3-192 0,0 3 123 0</inkml:trace>
  <inkml:trace contextRef="#ctx0" brushRef="#br0" timeOffset="11528.76">14649 7278 662 0,'3'-6'155'0,"-2"1"123"0,-1 4-77 0,-8-1-35 0,-3 4-74 0,-1-2-29 0,-4 3-33 16,2-1-7-16,6-1-8 16,3-1-8-16,5-3-6 15,8 0 3-15,5 3 12 16,6 0 9-16,11 5 29 16,7 2 12-16,19-3 10 15,4-1 2-15,17-2-18 0,0-1-12 16,7-3-20-1,3-2-11-15,12-4-11 16,22-2-2-16,9-3-4 0,2 0 0 16,2 2 0-16,-6 3 0 15,13 4 1-15,2 2 1 16,-12-3 1-16,-6 3 5 0,-20 3 5 16,-2 0 3-1,3 4 1 1,-7 3-4-16,-18 4-4 0,-17 1 3 15,-29-1-60-15,-16 2-59 16,-19 0-285-16,-3 2 226 16</inkml:trace>
  <inkml:trace contextRef="#ctx0" brushRef="#br0" timeOffset="12246.21">14596 7786 313 0,'-9'-1'118'0,"-2"-3"84"0,3 4 8 0,5-1 4 0,1-1-16 16,2 2-12-16,0-4-15 15,0 4-10-15,0 0-35 16,0-2-17-1,0 2-39-15,0 0-22 16,4-2-29-16,5 4-10 16,18 3-5-16,4-5 4 0,28 1 11 15,7 2 5-15,19-3 3 16,5 4 1-16,5-4-7 16,7 1-6-16,21 4-9 15,13-3-1-15,8 4-4 16,1 2 0-16,-8 3 0 15,2 1 0-15,8-1 2 16,-12-4-1-16,-9-7 1 16,-18-3 0-16,-7-4 1 15,-2-10 0-15,-1 0 1 0,-7-4 2 16,-20-3 1-16,-11 7 1 16,-19 3-2-16,-6-2-9 0,-13 5-46 15,-5-2-47-15,-6 2-131 16,-9 3-154-16,8-4 211 15</inkml:trace>
  <inkml:trace contextRef="#ctx0" brushRef="#br0" timeOffset="13144.57">14130 7312 245 0,'-13'-5'110'0,"3"0"126"0,7-1 1 0,2-1-28 0,1-2-14 0,-2-5-8 15,-3 1-6-15,2 1-4 16,-1-1 3-16,-9 2-27 15,-6 3-25-15,-8 2-40 16,-3 4-24-16,-11 2-34 0,-5 2-6 16,7 7-17-16,-2-3-3 15,14 4-4-15,7 3-3 16,15-4-5 0,3 0-1-16,10 4 2 0,6 0 2 15,8 6 6 1,5-5 1-16,6 2 1 0,-1-1-1 0,0 3 0 15,-4-4 1 1,-11 3 1-16,-3 4 2 16,-7-4 4-16,-7 5 1 15,-11-3 0-15,-3 0-2 0,-12-2-13 16,1-2-16 0,-8-6-33-16,0-4-23 0,-2-8-53 15,7-4-34 1,4-12-51-16,4-4-19 15,8-10-14-15,5-10-14 0,7-11 158 16</inkml:trace>
  <inkml:trace contextRef="#ctx0" brushRef="#br0" timeOffset="13327.46">13835 6968 543 0,'12'-24'162'0,"-6"4"188"0,1 9-21 16,-7 11-50-16,-3 6-34 0,-1 10-79 0,4 10-36 0,5 17-52 0,6 7-24 0,3 12-23 15,2 3-15 1,-2 1-10 0,1 2-2-16,-6-1-2 15,-1 1-13-15,-3-1-71 16,1 2-52-16,2-14-180 16,4-3-148-16,4-17 257 15</inkml:trace>
  <inkml:trace contextRef="#ctx0" brushRef="#br0" timeOffset="13629.09">14272 6917 1375 0,'0'3'136'0,"1"8"87"0,-2 4-15 0,-3 11-66 0,-5 9-41 16,-2 12-59-16,1 10-15 0,-1 8-21 0,5 4-3 0,9-6-4 15,5-1-2-15,8-5-8 16,-2-5-15-16,3-5-25 16,2-6-17-16,-3-8-36 15,5-8-22-15,-2-12-70 16,-2-10-59-16,3-16-122 15,2-9 191-15</inkml:trace>
  <inkml:trace contextRef="#ctx0" brushRef="#br0" timeOffset="13843.83">14059 7280 874 0,'12'-2'129'0,"4"-7"177"0,4-2-142 16,12 0-12-16,-4 3-35 0,4-3-65 0,1 0-20 0,-6 0-39 0,11-2-49 0,-2-6-213 16,3-1 173-16</inkml:trace>
  <inkml:trace contextRef="#ctx0" brushRef="#br0" timeOffset="14334.23">14412 7039 881 0,'5'0'132'0,"3"0"105"0,-2-3-9 0,6-1-55 16,1-4-31-16,3 8-45 0,1 2-16 0,-3 4-31 0,1-1-16 15,-6 6-17-15,-4 2-6 0,-10 12-3 16,-6 2 0-16,-6 3-9 16,-7 0-7-16,2-2-10 15,5-1 0-15,2-3 4 16,6-7 6-16,6-8 3 16,3-9-2-16,3 0 1 15,5 0 1-15,3 0 6 0,6 0 4 16,-1 8 3-1,4 2 0 1,-1 6 0-16,4 2 1 0,-9 6-1 16,0 1 1-16,-14 10-3 15,-5 9-1-15,-17 8-14 16,-3 5-29-16,-13 11-98 16,-3 0-111-16,-6 10 130 15</inkml:trace>
  <inkml:trace contextRef="#ctx0" brushRef="#br0" timeOffset="18058.55">20329 3940 1128 0,'7'-3'54'0,"-4"1"42"0,-2 1 25 0,-2-3 36 0,2 3-7 0,-1 1-38 0,0 0-28 0,0 0-46 16,-4 1-13-16,-1 10-22 15,0 0-4-15,5 5-4 0,2 8-1 16,7 3 1-16,4 9 4 16,0 13 7-16,-1 11 5 15,1 19 6-15,-5 9-1 16,-2 16-5-16,-3 10-3 15,-6 18-5-15,-5 15-1 0,-1 20-2 16,-7 9 1-16,3 22-1 31,-3 7 0-31,2 11 0 0,2 6 1 16,-9 2-1-16,13-2 1 16,-3 9 0-16,0 4 0 0,5-5 0 15,-5 2 0-15,3-2 0 16,-2-5 1-1,10 6-2-15,0-4 1 0,7-8 0 16,-2 3-1-16,-2-4 1 16,1-5 0-16,-4 3 1 15,2 0 0-15,-8-8 1 16,-2-3 1-16,-2-5-1 16,-2-6 2-16,12-14-1 15,4 0 0-15,7-13-2 16,2 0 0-16,6-4-1 15,-3-9 1-15,0-10 2 16,-5-12 0-16,1-15-2 0,1-13 9 0,-1-22-58 31,1-14-58-31,-7-29 64 16</inkml:trace>
  <inkml:trace contextRef="#ctx0" brushRef="#br0" timeOffset="19339.61">20576 3691 1084 0,'-18'15'53'0,"6"-2"25"0,-1 0 24 0,2-5 48 0,5-1-14 0,-2-3-34 15,0 0-30-15,2 4-51 0,-6 3-10 16,3 3-10-1,3 2-1-15,4 0-3 0,7-3 2 0,22-6 3 32,11 0 6-32,28-9 9 15,19-4 3-15,33-8 6 0,13-7 0 16,22-1 1-16,11-3 1 16,18-7-1-16,9 2-1 15,26-6-6 1,12 0-4-16,-11-2-6 0,3 5-3 15,1 8-2-15,-22 4-1 0,-2 13-2 16,2 4 0-16,-30 10 1 16,-2 3 0-16,-31 7 2 15,-19 3 2-15,-33 0 6 16,-15 3 4-16,-26-1 11 16,-16-1 2-16,-17-6-1 15,-7 0-5-15,0-3-11 16,3-3-4-16,-1-3-5 15,5 3 0-15,3-5-2 16,7 3 0-16,-4 9-1 0,0-1 2 16,-1 11 3-1,0 3-1 1,-3 10-1-16,-1 10-1 0,1 11-4 16,-10 16-1-16,6 24 0 15,-5 16 2-15,3 19-1 16,3 13 0-16,-2 22 0 15,3 10-2-15,1 22 3 16,1 13 0-16,9 19 0 0,-4 6 2 16,-1 15-1-16,3 7 1 15,-7 12-1-15,1 14 0 0,2 5-1 16,-7 3 1-16,-7 11 0 16,-4 0 0-16,-15 6 2 15,-3-5-1-15,-9-5 3 16,-7-15 0-16,4-21-2 15,-2-12-1-15,10-33-2 16,2-8-1-16,5-27 0 16,-1-5 1-1,-1-7 1-15,2-4 1 0,-4-1 1 16,-2-4 1-16,4-4-1 16,-3-11-1-16,4-11-13 15,3-10-2-15,2-20-2 16,2-18-3-16,3-26 15 15,-1-16 3-15,-1-21 9 16,-9-2 11-16,-6-12 10 16,-7-2 3-16,-12 1 12 15,-3 0 0-15,-15 2 1 16,-9 4 0-16,-28 0-11 16,-15 3-8-16,-23-3-10 0,-5 5 1 15,2-2 0-15,-15-5 3 16,-12-4 9-1,-2-4 3-15,-23-9 4 16,-9-3 5-16,1-8-15 0,-13 0-6 16,-19 8-18-1,6 0-20-15,-26 11-10 16,-10 4-11-16,37 1-26 0,-12-2-20 16,41-17-79-1,16-15-66-15,16-42 123 16</inkml:trace>
  <inkml:trace contextRef="#ctx0" brushRef="#br0" timeOffset="20454.88">22084 2289 514 0,'6'-16'67'0,"4"-8"144"16,-1 1-114-16,-4-4 35 0,-2 2 27 0,-3 4 5 0,-5 4-1 0,2 4-18 15,-5 10-20-15,5 8-48 0,-3 14-26 16,-1 12-25-16,-1 16-9 15,5 18-1-15,0 1 1 16,3 7-15-16,2-7 0 16,1 0-1-16,0 2-1 15,-3 2-1 1,-3-4 0-16,-2-11-14 0,-6-6 0 16,8-19-1-16,-3-11-3 15,6-24 16-15,4-11 1 16,1-26 6-16,0-12 13 15,3-26 10-15,1-4 5 16,4-6 13-16,-1-6 2 16,4 5 0-16,-2-1-3 15,-1 5-21-15,4 8-10 0,2 23-7 16,-3 10 0-16,6 29-2 16,-1 6 0-16,-1 20-4 15,-7 8-2-15,1 23 5 16,-9 6 4-16,3 7-2 15,7 4-3-15,6-13 1 16,4-11 0-16,0-17 3 0,-1-14 5 0,-5-21 5 31,6-5 2-31,5-20 2 16,-1-8 2-16,-1 0-5 16,-4-5 2-16,-7 14 5 0,-1 9-1 15,-5 18-12 1,0 11-1-16,-3 32-6 15,-2 16 0-15,4 34 6 0,-6 11-5 16,3 16-3-16,-3-3-1 16,6-5-1-16,1-4-17 15,5-15-74-15,1-6-40 16,8-13-199-16,8-12 181 0</inkml:trace>
  <inkml:trace contextRef="#ctx0" brushRef="#br0" timeOffset="21240.41">23035 2415 1245 0,'0'3'167'0,"0"5"-92"0,-2 0-10 0,4 1 6 0,7-1 15 0,6-8-1 0,4-5-10 16,3-2-3-16,5-6-20 15,-2-6-9-15,-2-6-3 16,-4 1-4-16,-8-1 3 0,-1 4 7 16,-12 4-1-16,-10-4 0 15,-12 1-9-15,-6 1-9 16,-5 6-15-16,-1 6-7 0,0 19-7 16,3 10-5-1,-1 24-4-15,8 11 0 0,10-2 2 16,6 3-1-16,18-14 5 15,8-3 1-15,9-9 3 16,2-7 1-16,2-7 5 16,-3-6 6-16,4-12 12 15,-1-6 2 1,1-16 2-16,6-5-3 16,0-5-1-16,-4-1 2 15,3 2 1-15,-9-1-3 0,-2 9-13 16,-7 7-6-1,-7 10-10-15,-2 7-1 0,-5 10 2 16,-2 7 2-16,-1 0 4 16,0 5 1-16,0 0 0 15,0-4-1-15,4-6 1 16,2-2 2-16,-1-11 5 16,6-5 1-16,3-14 3 15,8-8-1-15,6-12-5 16,7-2-1-16,0-5-3 0,7 10-2 0,-13 11-3 15,-2 10-5-15,-12 22-5 16,-5 8 1-16,-7 22 2 31,-3 2 0-31,0 9 0 16,-3-7 3-16,1-10-28 0,5-7 4 16,7-12 9-16,4-5-1 15,2-20 33-15,4-9 2 16,6-17 1-16,2-12-1 15,7-9 0-15,-2-5-2 0,6 10-1 16,1 6-1-16,-6 23-9 16,1 16-3-1,-3 24-3-15,1 18 1 0,-8 20 4 16,-1 9 3-16,-10 4 1 16,-3-2 8-16,-5-1-81 15,4-2-42-15,-6-5-153 16,1 5 121-16</inkml:trace>
  <inkml:trace contextRef="#ctx0" brushRef="#br0" timeOffset="45613.37">18911 8702 677 0,'2'2'132'0,"-2"1"82"0,-5 3-19 16,-4-2-23-16,-12 2-50 0,-1 0-21 0,1 4-39 15,-1-6-14-15,10 4-25 0,12-6-3 0,8 1 7 0,20-1 8 0,26-1 15 16,10 1 0-16,17-2-9 15,6 3-7-15,12-1-12 16,16-2-3 0,15 1-7-16,-1-1-2 15,-8 0-3-15,-13 0 1 0,-28-3-2 16,-6 0 0-16,-20 0-1 16,-10-1-1-16,-16 4-26 15,-12-3-34-15,-16-5-175 16,-8 4-232-16,-12-4 259 15</inkml:trace>
  <inkml:trace contextRef="#ctx0" brushRef="#br0" timeOffset="46390.04">20020 8510 271 0,'2'-8'91'0,"-2"2"49"0,-6 6 22 0,-10-3 0 0,-2 7-29 0,3 1-12 16,0-2-24-16,4 2-11 0,5-3-6 0,3 2 0 0,3 1 9 0,6-5 5 31,2 3-7-31,5-1-7 0,2 6-22 16,6 0-12-16,0-1-16 15,-1 0-8 1,7 2-11-16,3 1-5 0,1 4-3 16,1 2-1-16,-8 4 1 15,-5 1-1-15,-10 9 3 16,-7-4 1-16,-10 6 3 16,-7 1 1-16,-13-3-2 15,-7 3-2-15,-7-1-3 16,-2 1 1-16,1-5-47 15,4-1-39-15,5-5-127 16,8-9-136-16,13-12 192 0</inkml:trace>
  <inkml:trace contextRef="#ctx0" brushRef="#br0" timeOffset="49295.04">20364 7597 649 0,'6'-3'141'0,"4"0"88"16,-2 1-45-16,-3 2-36 0,-1-2-61 0,-1 2-23 15,-1 0-26-15,-2 0-11 0,0 0-16 16,0 0-8-16,0 2-2 15,3 1-1-15,2-1 6 16,3 3 11-16,3-4 24 16,1 2 14-16,3-1 16 15,-1-1-2-15,10-1-14 16,1 0-8-16,3-3-17 16,8 0-5-1,7-6-10-15,6-1-4 0,20 2-6 16,15-4-3-16,6 2-1 15,0-1-1 1,1 6 0-16,-1-1-1 0,19 3 0 16,11 3 0-16,6 2 1 15,-4 5 1-15,-6 0 0 16,-7 1 1-16,-3 1-1 16,9-4 0-16,-1-2 0 15,-12 2 1-15,-10-5-1 16,-7 0 0-16,-8-7 1 15,2 4 0-15,0-3-1 16,6 1 1-16,-3 2-1 16,-4 0 0-16,-11-2 0 0,-7 4-1 0,-3-3 1 31,5 3-1-31,9-1 2 16,1-1-1-16,9 2 12 0,-9-1 4 0,-7 2 7 15,-7-2 1 1,-18 2-9-1,-9 0-3-15,-2 0-8 16,-4 0-2-16,2 2-2 0,0 1-2 16,10 5 1-16,4 3-1 15,8 2 1-15,3 1 0 16,2 2 1-16,-3-4 1 16,-7 1 3-16,1-4 3 0,-18-4 2 15,-3 0 1-15,-23-5 1 16,12-5-1-16,-13 5-3 15,2-2-1-15,-1 1-5 16,1-7-2-16,6 6-2 16,3 2-1-16,6 0 1 15,7 0 0-15,1 5 2 16,0-3 1-16,1 1 6 16,-9 0 6-16,-6-1 19 0,-9 1 12 15,-1-2 9 1,-4 3-5-16,-7 0-21 15,1 1-12-15,0-3-15 16,5 1-2-16,1 0 5 16,8 3 0-16,-2-1 3 15,-3 3-4-15,5 3-1 16,-2-3-1-16,3 0 0 16,4-2 5-16,-5 0 1 15,1-3 7-15,-3-3 2 0,-3 0 2 16,0 2-1-16,0 0-2 15,0 4 6-15,-8 3 1 0,3 6 5 16,-3-1-2-16,4 5-7 16,4 3-10-16,-2 3-7 31,1 5-6-31,2 5-1 0,-2 1 5 0,1 5-2 16,1 6 2-16,1 5-1 15,1 3 1 1,-2 10 2-16,-1 1-1 15,-4 4 1-15,-4-4 0 0,3-3-3 16,-3-8-4-16,3-7-5 16,4-4-3-16,-2-8-1 15,-2 0 3-15,5-6 5 16,5-3 3-16,-4-5 4 16,1-3 0-16,-1-3 2 15,-5-7 2-15,1 2 0 16,-1-3 1-16,-2-2 0 15,0 2-2-15,-2 2 1 16,0-2-2-16,-1 1-1 16,-2 4 1-16,1 1 0 0,-1 2-1 15,2 1 0-15,-2-3 1 16,6-1 0-16,-6-4 1 0,8-2 4 16,-4-3 1-16,1 1 3 31,-2-5 0-31,-11-1 2 15,-5-6 1-15,-13 1 1 0,-8-5-1 16,-7-3-5-16,-1-4-2 16,-4 4-4-16,-5 0 0 15,2 1-1-15,-3-1 0 16,-20 3 0 0,-12 3 0-16,-14-1 0 0,-9-2-1 15,15 3 0-15,6 2-2 16,-4-1-6-16,-5-1-3 15,-9 7 1-15,-2-2-1 0,7 6 3 16,10 0 2-16,1 8 2 16,-7-5-1-16,-3 4 3 15,4 1 0-15,2-8 1 16,13 3 0-16,18-6 1 0,4-6 1 16,9-5-1-16,-2-3-3 15,-9-4-1 1,4 1-1-16,-2 0 2 15,4 1 0-15,0 3-1 16,1 2-1-16,0 2-1 16,0 2-1-16,-2 3 1 15,-4 1 1-15,-7 3 0 16,5 1 2-16,8 1 0 16,11 2 1-16,14 0 0 0,8-3 0 15,7-1 0-15,1 0-1 16,4-1 1-16,2-1 1 15,-4 2 0-15,-2 0 0 16,-5 3-2-16,-1 0-3 16,1 4-6-16,0-3-2 15,7 1-1-15,2-2 1 16,7-1 5-16,6-1 1 0,5-1 3 16,0 0 0-16,0 0 4 0,0 0 2 31,0-6 6-31,0-2 1 0,-4 0-3 15,-3 0 0 1,-5 1-5-16,-1 2 0 16,0 5-2-16,2 0-1 0,0 0 0 15,5 0 0-15,5 0 1 16,-3 0-1-16,4 0 1 16,4-5 0-16,2-3 4 15,2-3 3-15,-8-6 2 16,-5-7 0-16,-9-12 10 15,-2-5-1-15,-6-19-1 16,-3-6 0-16,4-13-10 16,-1 2 0-16,9-5-1 15,9 11 0-15,8 6-4 16,14 5 0-16,13 10-1 16,-2 1 0-16,-1 5 0 15,-1 4 1-15,-8 4 2 16,-6 6 0-16,-12 6 2 0,-1 2-2 15,-9 5 0 1,-7-5-19-16,2 6-41 0,-10 0-25 16,7 0-74-16,-5 7-81 15,11-8 141-15</inkml:trace>
  <inkml:trace contextRef="#ctx0" brushRef="#br0" timeOffset="54111.1">17607 9308 462 0,'6'-3'146'0,"2"-5"148"0,-8 6-29 15,-2-1-74-15,-4-3-39 16,-4 1-45-16,-5-3-9 0,-1 0-10 0,2-3-1 16,-10-3-18-16,5 0-21 15,-8 3-25-15,-6-3-10 16,5 6-13-16,-7 5 2 0,7 3-3 16,1 8 0-1,6 1-3-15,7 7-3 16,11 3-2-16,4 0-2 15,12 3 3-15,8 0 2 0,4-2 5 16,5 4 1-16,5 3 1 16,-4 3 0-16,2-3 0 15,-3-2 0-15,-14 0-1 0,1 3 2 16,-12-2-1-16,-5 2 0 16,-9-3 0-16,-6-1 0 15,-10 1-4 1,-2-7 1-16,-4-4 1 15,-1-3 2-15,5-13 6 16,4-6 5-16,7-12 23 16,2-12 8-16,7-6 1 15,7-3-3-15,16 4-7 16,3 5-1-16,16 7-7 16,-2 1-4-16,10 7-18 0,-9-4-22 15,-1 6-75-15,-6-3-86 16,-6 4 92-16</inkml:trace>
  <inkml:trace contextRef="#ctx0" brushRef="#br0" timeOffset="54526.12">17745 9702 829 0,'0'2'174'0,"0"-1"107"0,-1 10-33 0,-7 2-33 0,0 3-94 0,2 8-41 16,-2-6-55-16,5 5-15 15,0 2-8-15,1 0-1 0,-1-1-13 16,0 1-30-1,1-6-88-15,-1 0-91 0,-3-5 113 32</inkml:trace>
  <inkml:trace contextRef="#ctx0" brushRef="#br0" timeOffset="54912.9">17916 9374 1057 0,'-10'13'106'0,"4"6"66"0,-5 1-22 0,1 12-65 0,4-2-32 0,6 6-42 0,2 0-9 0,12-7-4 31,5-2-3-31,5-13-2 16,1-5 19-16,-3-9 46 15,3-1 20-15,-1-17 30 16,-1-1-2-16,-2-17-20 0,-1-2-11 16,-13-3-14-16,1 2-12 15,-15 1-19-15,-5 3-6 16,-9 8-18-16,-6 9-19 15,-3 8-64-15,0 7-27 16,4 9-71-16,2 5-53 0,10 3 139 16</inkml:trace>
  <inkml:trace contextRef="#ctx0" brushRef="#br0" timeOffset="55219.17">18275 9371 976 0,'-1'17'60'0,"2"7"32"0,4-2 7 0,5 7-16 0,4-1-19 0,3-3-38 0,-1 0-13 0,3-6 9 15,1-9 14-15,-2-5 27 16,1-5 15-16,-5-8 15 15,-3-3 1-15,-5-8-2 16,2-3 2-16,-8-4-20 16,-5-2-11-16,-4 1-23 15,-8-1-14-15,-10-7-19 0,-3 4-18 16,-7 10-60 0,0 8-44-16,8 13-148 15,4 5 144-15</inkml:trace>
  <inkml:trace contextRef="#ctx0" brushRef="#br0" timeOffset="55522.01">18556 9403 910 0,'2'6'81'0,"-2"0"91"0,1 1-45 0,7 5 7 0,-3 2-25 0,6 10-52 16,2 3-18-16,1-2-21 0,2 2-7 0,1-10-5 16,0-6 28-16,-1-12 21 15,3-7 9-15,-5-10 37 16,-3 1-8-16,-11-7 14 16,-6 1 0-16,-8 1-34 15,-8-7-20-15,-4 6-37 0,-2-1-10 0,1 7-27 31,5 7-21-31,5 9-76 0,3 1-61 0,4 9-166 32,5 5 184-32</inkml:trace>
  <inkml:trace contextRef="#ctx0" brushRef="#br0" timeOffset="55727.36">18903 9688 1224 0,'18'17'94'0,"-7"9"79"0,-5-1-47 0,-12 5-52 15,-5 1-17-15,-8-4-49 0,-5-3-39 0,-1-7-180 0,-2-3 142 0</inkml:trace>
  <inkml:trace contextRef="#ctx0" brushRef="#br0" timeOffset="56055.66">19047 9306 939 0,'9'4'111'0,"-7"3"102"0,1 8-54 0,-1 8-43 0,-2 6-32 15,6 9-47-15,-1-2-18 0,9-3-13 0,-1-1-4 0,7-14-2 16,4-2 0-16,-4-11 11 16,4-7 15-16,0-10 31 15,-1-7 17 1,-5-5 26-16,-1-1 2 0,-14-2-7 15,-6-1-18 1,-18-1-34-16,-4-2-25 0,-6 9-61 16,-4 8-26-1,-1 9-80-15,7 6-82 0,17 10 134 16</inkml:trace>
  <inkml:trace contextRef="#ctx0" brushRef="#br0" timeOffset="56380.04">19443 9343 1082 0,'1'9'89'0,"-2"9"38"0,1 0 1 0,-2 5-36 0,4 2-26 0,10-2-27 0,1-4-11 0,8-1-14 16,-4-6 11-16,5-9 15 15,0-3 14-15,-6-6 33 32,-2-2 2-32,-9-6 13 0,0-2 1 15,1 2 3 1,-9-3-2-16,-10-5-37 0,-7-5-14 16,-15-3-39-16,5 6-20 15,0 12-33 1,-3 1-32-16,11 11-89 0,4 0-73 15,9 3 124-15</inkml:trace>
  <inkml:trace contextRef="#ctx0" brushRef="#br0" timeOffset="56709.03">19755 9335 589 0,'5'3'182'0,"-2"6"215"0,-3 4-135 16,-1 11-104-16,-6-2-46 0,2 5-66 15,4-1-21-15,2 0-18 16,9-3-4-16,6-7-4 16,3-5 3-16,4-9 15 15,4-2 6-15,-3-8 28 16,-1 2 21-16,-7-9 39 15,-3-2 16-15,-8 0 12 16,-10-2-11-16,-11 0-41 16,-6-2-21-16,-11 1-39 0,-5 2-26 15,-1 11-51-15,-1 2-30 16,12 13-88-16,9 4-25 16,6 10 103-16</inkml:trace>
  <inkml:trace contextRef="#ctx0" brushRef="#br0" timeOffset="75694.86">15056 7386 189 0,'-13'8'19'0,"7"-4"32"0,-4-2-29 0,2-2 15 0,8-2 19 0,5-2-3 0,3-8-12 0,1 5-13 15,-1 0-22-15,-8 6-42 0,0-2 25 0</inkml:trace>
  <inkml:trace contextRef="#ctx0" brushRef="#br0" timeOffset="76350.58">15062 7353 151 0,'1'0'48'0,"-1"-4"57"0,0 3-27 16,-1-1-1-16,-4 1 7 0,4-1 1 0,-1 0-6 0,2 1-12 0,0 1-9 0,5-5 0 15,3 4 9-15,-4 1 12 0,0 0 7 0,-3 3 18 16,-1 3 1-1,-8-4-15-15,3 2-9 0,-4-4-21 16,4 0-11 0,-3-4-1-1,7-1-7-15,2-5-9 0,1-2 1 16,1 2-2-16,-3-1 3 16,-6 0-2-16,-7 3-4 0,-3-3-16 15,-6 2-4 1,5 3-5-16,-4-2 0 15,6 8-2-15,-3 0 0 0,10 9-1 16,1-3 0-16,5 4-1 16,4-1 1-16,-1 4-1 15,4-2 0-15,-5 3 0 16,0 0 0-16,0-1 0 16,3 0-1-16,0 1-1 0,-1-2 1 0,9 1 1 15,3 0-1-15,10 1 2 16,4 3 0-1,5 2 0 1,-6 2 0-16,0-1 0 16,-4 1 1-16,-7-6-1 15,-5 3 0-15,-11-4-4 16,0 3-8-16,-11-2-6 0,-5-1-1 16,-4-2 3-1,3 1 7-15,-9-7 7 0,9-1 2 16,0-13 8-16,4-5 8 0,8-10 10 15,2-6 2 1,5 3 22-16,-1 0 1 0,9 4-4 16,-2 3-3-16,-4 2-27 15,4 0-10-15,2 1-11 16,1 0-32-16,6-4-83 16,5 4-66-16,3-1-156 15,1 1 178-15</inkml:trace>
  <inkml:trace contextRef="#ctx0" brushRef="#br0" timeOffset="76910.19">15235 7638 957 0,'4'0'127'0,"0"0"110"0,-4 0-24 0,-1 2-59 0,-7 1-28 0,0 3-49 0,0 2-21 0,-3 6-19 0,2 5-11 15,2 6-12-15,-2 0-5 16,6 4-13-16,-4-4-5 15,4-1-67-15,3-7-58 16,-1-9-277-16,2-6 237 0</inkml:trace>
  <inkml:trace contextRef="#ctx0" brushRef="#br0" timeOffset="77250.35">15371 7425 823 0,'2'0'107'0,"-1"6"79"0,-1-1-50 0,-1 8-54 0,-6 4-28 0,4 7-28 0,2 1-5 0,4 0-11 16,6 0-5-16,7-4-4 15,8-7 1-15,9-11 16 0,-3-3 16 0,0-6 26 32,0-7 13-32,-11-7 15 15,-5 2-4-15,-5-4-5 16,-9 0-5-16,-12 2-27 16,-6-4-11-16,-10 4-25 0,-4 5-21 15,-4 9-40 1,1 3-23-16,7 8-105 15,9-1-86-15,19 0 147 16</inkml:trace>
  <inkml:trace contextRef="#ctx0" brushRef="#br0" timeOffset="77599.75">15669 7406 616 0,'0'2'130'0,"-3"2"130"0,2 4-35 0,1 2-68 0,0-1-32 0,0 9-58 15,0 2-12-15,-4 5-19 16,0 2-15-16,4-2-14 16,3-3-3-16,6-6 2 15,5-6 12-15,10-10 19 16,-5-8 9-16,3-10 18 15,2-2-3-15,-8-1 3 16,-5 1 5-16,-11 4-6 16,-13 0-9-16,-4-1-23 15,-5 1-15-15,-5 2-33 16,-5-2-17-16,5 5-44 0,5 2-45 16,10 6-118-16,9 3-76 15,7-3 165-15</inkml:trace>
  <inkml:trace contextRef="#ctx0" brushRef="#br0" timeOffset="77899.08">15873 7376 851 0,'-11'8'164'0,"-2"3"107"0,4 3-94 0,2 0-47 0,7 1-74 16,5 4-17-16,8 0-5 0,1 1-2 0,5 4-10 15,-2-7-6 1,-1-1-10-16,3-5 1 16,-3-11 15-16,3-2 5 0,1-10 11 15,-6-3 4-15,-1-7-5 16,-4-3-1-16,-7-2-5 0,0 1-6 16,-6 0-9-1,-7 1-7-15,-6 8-9 16,-4-2-17-16,-4 11-37 15,0 0-36 1,3 10-134-16,3 5-117 0,8 8 186 0</inkml:trace>
  <inkml:trace contextRef="#ctx0" brushRef="#br0" timeOffset="78181.58">16221 7564 638 0,'16'14'182'0,"-3"7"122"0,-16 5-111 0,-12 4-30 0,-11 3-100 0,-4-1-10 15,-2 0-42-15,2-7-7 0,8-6-66 16,0-4-55 0,12-4-212-16,7-3 180 0</inkml:trace>
  <inkml:trace contextRef="#ctx0" brushRef="#br0" timeOffset="78631.88">16403 7356 662 0,'0'1'94'0,"0"4"80"0,-3 0-22 0,-5-1-35 0,1 6-12 15,-5 3-27-15,1 1-10 0,0 9-27 0,1 1-16 0,9 3-18 16,2-2-3-1,9-6-4-15,4-5 0 0,6-6 2 16,-2-6 5-16,4-4 16 16,-3-7 15-16,1-7 17 15,-5 2 11-15,-4-10 6 16,-7 2-4-16,-4-2-4 16,-4 4-13-16,-7-4-22 15,1 4-12-15,-6 1-39 16,2-3-25-16,0 7-58 15,1 6-73-15,7 6 101 0</inkml:trace>
  <inkml:trace contextRef="#ctx0" brushRef="#br0" timeOffset="78965.62">16554 7353 536 0,'-3'3'49'0,"-3"1"76"0,3 3-35 0,0 2 48 0,-1 4-8 0,4 7-32 0,0 4-11 16,7 1-40-16,2-1-10 0,5-10-10 16,5-8-14-16,11-9-3 15,2-8 11 1,2-6 31-16,0-7 7 0,-8 4 18 0,-7 1 2 15,-19 5-10 1,-11 1-3-16,-14 0-21 16,-5 2-15-16,-9 0-42 0,-1 5-27 15,6-4-37 1,5 10-31 0,13 0-99-16,8 0-158 0,15 7 211 15</inkml:trace>
  <inkml:trace contextRef="#ctx0" brushRef="#br0" timeOffset="79299.88">16912 7329 957 0,'-11'8'83'0,"0"8"50"0,2-1-10 0,1 6-13 0,2 4-28 0,2 7-36 0,4-1-9 16,5-6-18-16,6-3-8 0,8-12-6 15,-3-7 1 1,6-5 17-16,-5-5 11 16,6-8 27-16,-8 1 11 0,-4-2 3 15,-4-3 5-15,-9 2 2 16,-6 3-7-16,-12 0-22 15,-10 0-18-15,-7 3-40 16,0 6-15-16,-1 5-44 16,8 5-48-16,9 1-412 15,10 0 340-15</inkml:trace>
  <inkml:trace contextRef="#ctx0" brushRef="#br0" timeOffset="108487.15">7860 10373 280 0,'0'-2'83'0,"-1"2"116"0,-3 0 14 0,3 0 0 0,-2 2-16 0,-8 9-48 0,-2 1-26 15,-11 7-46-15,4 2-20 0,-1 1-32 16,-1-7-13-16,7-4-6 15,-1-6-2-15,0-2-2 16,3-3 1-16,9-1 0 16,4 1 1-16,0 0 6 15,4 0 7-15,6 1 27 16,2-1 11-16,7-1 19 16,2-1 5-16,12 1-6 15,8 1-6-15,16 3-21 16,15 3-14-16,7 0-18 0,5 2-7 15,-7-3-4 1,-6 3 0-16,-6-7-3 16,-5 1 3-16,-10 0 8 15,-10-2 1-15,-15 8 10 0,-9-5 3 16,-26 8 3-16,-10-3 1 16,-21 1-5-16,-10-1-11 15,-17-8-9-15,4 0-11 16,-10-11-22-16,-10-3 0 15,4-7 1 1,-6-2 4-16,22 2 18 0,15 1 2 16,24 7-4-16,10 8 0 0,15 7-10 15,10 9 2 1,10 5 3-16,9 9 6 16,13-3 11-16,13-6 2 15,12-2 2-15,1-13-1 0,-2 1-6 16,-3-7 0-1,-6-4-1-15,-8-4 1 16,-13-1 5-16,-9 3 1 16,-16 6 8-16,-11 2 2 15,-16 3 0-15,-14 2 1 16,-24 6-8-16,-4 1-3 16,-15 2-2-16,1 0 1 0,14-1-6 15,10-4-2-15,26-1-49 16,17 1-63-16,23-5 66 15</inkml:trace>
  <inkml:trace contextRef="#ctx0" brushRef="#br0" timeOffset="114259.56">8330 10931 859 0,'0'3'82'0,"5"-1"100"0,3-2-52 0,-3-12 31 0,4 3-26 16,-9-8-45-16,6 4-24 16,-4 0-22-1,-2 12-2-15,2 1-9 16,-6 12-2-16,-2 22-13 16,1 10-7-16,4 24-4 15,-2 9 0-15,6 16-1 0,0 13-2 16,0 7-1-1,5 12-3-15,-5 28-2 0,2 12 0 16,-2 26 2-16,0 14 0 16,-1 5 1-16,6-2 1 15,1-6 1-15,4-7-1 16,1-20 0-16,5-9 1 16,-2-22 0-16,5-12 0 15,4-18 11-15,-3-10 3 0,6-18 4 16,4-7 3-16,3-17-10 15,8-4-3-15,0-14-5 0,5-6-3 32,0-5-2-32,-1-11 1 15,0-9 3-15,0-7 3 0,5-7 9 16,6-10 1-16,-1-8-1 16,5-2-1-16,-1-6-8 15,1-3 6-15,-9 0-66 16,-7 0-49-16,-17-4-261 15,-8-4 202-15</inkml:trace>
  <inkml:trace contextRef="#ctx0" brushRef="#br0" timeOffset="114466.96">9394 13771 1141 0,'6'27'221'15,"3"3"238"-15,6 19-265 0,7 6-29 0,-3 3-91 0,3 4-27 0,4-10-35 0,-2-8-9 0,1 0 0 16,2-8 0-16,-5-1 1 31,-7 3 1-31,-14 0 2 0,-6 1-6 16,-17 4-32-16,-12 1-28 16,-22-2-87-1,-13-2-104-15,-15-9 142 0</inkml:trace>
  <inkml:trace contextRef="#ctx0" brushRef="#br0" timeOffset="114867.32">10219 14036 1395 0,'-2'3'59'0,"1"5"25"0,-1 6 46 0,-9 10-6 0,1 3-18 0,-4 7-49 0,2 6-14 0,8 7-29 0,3 5-11 0,2 11-3 16,6 3-2-16,2 7 0 15,2-5-16-15,-1-10-78 16,-6-1-49-16,0-18-211 0,-1-7 193 15</inkml:trace>
  <inkml:trace contextRef="#ctx0" brushRef="#br0" timeOffset="115199.43">10064 14569 643 0,'-36'-80'189'0,"6"-9"191"0,5 1-74 0,15 7-85 0,10 1-39 16,21 19-42-16,9 2-19 0,18 15-36 0,5 1-13 15,10 10-30-15,-10 2-12 16,-4 15-17-16,0 7-4 16,-9 16-2-16,-10 9 2 0,-10 13 4 15,-12 5 3 1,-21 1 4-16,-6-2 0 16,-14-3-4-16,-1-9-3 0,-1-7-6 15,-3-3-3-15,3-3-3 16,2-5-1-16,13 9-12 15,16 4-2-15,16 14-3 16,6 10 2-16,9 5 8 16,3 7 2-1,0 0 7-15,8 2-45 16,6-11-127-16,4-2-103 16,4-5 121-16</inkml:trace>
  <inkml:trace contextRef="#ctx0" brushRef="#br0" timeOffset="115599.85">10907 14384 1407 0,'-12'-12'143'0,"-3"2"99"15,-7 9-58-15,-16 6-60 0,-2 9-30 0,-7 11-37 0,0 7-15 0,6 5-32 0,9 4-10 16,16 4-12-16,10-4-3 15,17-12-3-15,11-10 1 0,10-14 7 16,6-10 3-16,9-9 7 31,-12-3 8-31,-5-15 19 0,-12-1 9 16,-8-11 14-16,4 0 6 16,-9-13 6-16,0 0 3 15,-10-9 2-15,-3-5-2 0,-5-1-14 16,2-6-7-16,-6 14 1 31,-2 8-3-31,11 34 1 0,-4 16-6 16,12 36-19-16,1 19-8 15,2 27-18-15,7 9-1 16,-6 22-4-16,3 7-15 0,-4 12-56 16,2 1-26-16,9 0-492 15,5-4 392-15</inkml:trace>
  <inkml:trace contextRef="#ctx0" brushRef="#br0" timeOffset="116209.44">12232 14214 762 0,'-5'-3'187'0,"-3"3"147"16,-3 0-55-16,-13 0-11 0,9 3-47 0,-11-4-31 0,-7-4-74 0,-3-3-35 0,-15 3-52 0,3 5-14 0,3 3-11 15,1 13-7-15,16 8-9 16,6 7-5-16,15 2-4 16,9 1 0-16,18-4 5 15,14-2 8-15,15-3 19 16,6-4 9-16,11-2 8 0,2 0-4 16,-16-5-8-16,-14 3-1 15,-21 2 6-15,-14-2 5 0,-14 5 4 16,-11 0 3-16,-24-1-15 15,-7-1-8-15,-14-5-30 16,0-4-25-16,8-18-47 16,1-8-39-16,15-18-32 31,5-4-26-31,12-13-94 16,13-5-81-16,11-5 200 15</inkml:trace>
  <inkml:trace contextRef="#ctx0" brushRef="#br0" timeOffset="116399.37">11937 13736 1065 0,'11'10'248'0,"-5"6"200"0,2 20-161 0,-3 10-47 0,4 17-102 0,2 4-28 0,2 11-50 16,-1 1-15-16,-8 10-23 15,3 8-10-15,-7-1-7 16,-1 0-11-16,1-4-62 15,1-7-54-15,10-6-148 16,2-10-101-16,6-28 199 16</inkml:trace>
  <inkml:trace contextRef="#ctx0" brushRef="#br0" timeOffset="116682.62">12479 13799 1429 0,'4'18'196'0,"-4"5"121"0,-4 25-109 0,0 4-41 0,-4 12-73 16,0 6-20-16,2 2-22 0,2-2-14 0,4 4-18 0,0 0-11 15,5-5-9-15,3 1-2 0,6-13-4 16,5-5-8-16,-2-18-15 15,9-5-3 1,-3-18-26-16,4-11-2 0,0-16-42 16,0-17-25-1,0-11-113-15,-4-8-139 16,-5-2 221-16</inkml:trace>
  <inkml:trace contextRef="#ctx0" brushRef="#br0" timeOffset="116865.95">12408 14233 1636 0,'13'8'113'0,"4"-3"69"0,9-5-23 0,10-8-34 16,5-3-27-16,8-8-51 0,1-6-12 0,4-9-106 0,9-5-87 15,2-13 92-15</inkml:trace>
  <inkml:trace contextRef="#ctx0" brushRef="#br0" timeOffset="117275.84">12973 13927 1361 0,'-1'10'132'0,"1"-4"105"0,4 0-79 0,7 1 7 0,13 0-35 16,1 1-30-16,2 5-46 0,1 3-14 16,-1-2-23-16,-1 3-5 0,-4 5-3 15,-11-6 0-15,-13 8 0 16,-11 1-5-16,-10 0-5 16,-4 0-3-16,-3-4-2 15,5-4 2-15,6-3 3 16,3-1-2-16,8-2-3 15,10-1-3-15,10 5 4 0,4-2 2 0,16 1 5 16,-1-1 2 0,13-1 4-1,-1 1 0-15,-5 1 8 16,-5 2 10-16,-17 8 16 16,-10 1 3-16,-12 6 22 15,-16 6-4-15,-16 2-15 16,-6 2-3-16,-5-3-28 15,-5-7-9-15,2-10-66 16,-5-8-54-16,-14-15-236 16,-19-14 197-16</inkml:trace>
  <inkml:trace contextRef="#ctx0" brushRef="#br0" timeOffset="119514.63">14917 14093 732 0,'17'-11'145'0,"-9"1"131"0,-2 7-68 16,-7 1-24-16,-9 4-37 0,-1 1-15 0,-1 2-26 0,2 0 3 15,5-2-5-15,-4-3-11 0,-2-5-25 32,-2-9-16-32,-14-11-10 0,1 3-4 15,-11-8-12-15,-5 0-5 16,-1 9-18-16,-6-4-4 15,7 14-5-15,1 8 0 16,19 14-3-16,4 6-1 16,15 18 1-16,3 0 1 0,17 4 3 15,5 5 1-15,15-4 0 16,5-4 1-16,7 3 2 16,3-3 1-16,-6-6 0 15,-8 7 0-15,-16-9-18 16,-16 2-8-16,-17 2-46 15,-11-4-26-15,-20 2-29 0,-1 2-6 16,-6-6 43 0,2-2 27-16,10-16 75 15,8-8 38-15,8-25 46 0,7-10 17 16,19-17-2-16,2-6-4 16,25 1-9-1,6 5-9-15,3 6-23 16,1 10-22-16,4 6-50 15,-5 3-51-15,2 8-132 16,-10-6-143-16,8-2 175 16</inkml:trace>
  <inkml:trace contextRef="#ctx0" brushRef="#br0" timeOffset="119763.97">15234 14657 958 0,'0'-8'296'0,"0"32"-119"0,-10 6 224 0,-7 5-258 0,-10-4-90 0,-9 2-57 0,-5 2-57 0,0-8-106 0,6 0-92 0,7-12 134 16</inkml:trace>
  <inkml:trace contextRef="#ctx0" brushRef="#br0" timeOffset="120066.42">15294 14241 1359 0,'-8'16'141'0,"3"1"142"0,-1 4-135 0,3 2-51 0,1 7-27 0,2 2-42 0,2 1-12 0,7-2-10 16,1-5-2 0,10-12-1-16,4-8 5 0,4-12 29 15,2-7 7-15,2-6 48 16,-5-6 14-1,-5-2 0-15,-7-4-5 16,-11 1-41-16,-8 1-18 16,-26-9-22-16,-3 12-1 0,-14 0-47 15,3 4-39-15,8 22-119 16,4 4-102-16,15 3 157 16</inkml:trace>
  <inkml:trace contextRef="#ctx0" brushRef="#br0" timeOffset="120364.54">15693 14148 1254 0,'-5'24'221'0,"5"2"217"0,-3 11-268 0,0 0-32 0,-10 1-90 0,1-1-23 0,12-3-16 0,8-1-4 0,9-9-3 15,2-11 0-15,4-12 10 16,9-7 9-16,-2-11 35 16,3-5 14-16,-4-5 26 15,-14-3 6-15,-7-2-16 16,-8 4-12-16,-14-4-36 0,-10 1-15 0,-10 4-45 16,-4-3-35-16,0 8-84 15,11 11-60-15,5 6-177 31,6-3 209-31</inkml:trace>
  <inkml:trace contextRef="#ctx0" brushRef="#br0" timeOffset="120647.27">16015 14096 1403 0,'1'19'184'0,"-1"3"149"0,-4 0-108 0,-7 6-109 0,1-1-51 0,5-2-55 0,5 2-7 0,10-8 2 16,10-2 0-16,10-7-1 16,5-5 5-16,4-4 13 15,7-1 10-15,-16-6 36 16,5-5 11-16,-23-3 17 16,-7-8-5-16,-6 1-24 15,-12-3-16-15,-7-1-37 16,-1 0-21-16,-1 1-51 0,1 4-29 15,10 17-96-15,-6 1-67 0,12 15 139 32</inkml:trace>
  <inkml:trace contextRef="#ctx0" brushRef="#br0" timeOffset="120827.86">16333 14465 1582 0,'4'25'104'0,"-1"0"58"0,0 2-31 0,-6 5-38 0,-5-1-32 0,-13-2-72 0,4-1-47 0,-4-7-153 16,4-7 125-16</inkml:trace>
  <inkml:trace contextRef="#ctx0" brushRef="#br0" timeOffset="121149.72">16576 14187 1746 0,'-4'8'127'0,"-3"5"54"15,-2 1-33-15,-4 14-79 0,4 6-24 0,2-3-27 0,0 2-15 0,13-12-6 0,3-9-4 16,13-12-1-16,10-6 1 16,1-10 7-16,3-1 14 15,-6-2 21-15,0-2 6 16,-15 4 25-16,-11-3-5 16,-13 1-21-16,-10-5-3 15,-11 4-48-15,-6 4-31 16,-2 6-85-16,1 1-61 15,14-1 96-15</inkml:trace>
  <inkml:trace contextRef="#ctx0" brushRef="#br0" timeOffset="121408.89">16938 14080 1542 0,'0'27'152'0,"-10"4"108"0,7 14-100 0,-8-8-83 0,3 4-34 0,8-7-35 0,6-11-5 0,10-10 1 0,6-7 5 0,5-7 20 0,1-7 9 15,-1-10 22-15,0-4 17 16,-2 0 16-16,-6-8 7 16,-9 5-4-16,-4-2-16 15,-19-8-32-15,1 7-14 16,-13 3-49-1,-5 6-32-15,-2 14-85 0,4 10-56 16,-2 3-177-16,19 11 198 16</inkml:trace>
  <inkml:trace contextRef="#ctx0" brushRef="#br0" timeOffset="121714.08">17313 14085 906 0,'0'9'216'0,"0"4"195"0,0 6-162 0,0 1-35 0,-1 6-85 0,1 2-39 0,0 3-43 16,0-2-16-16,6-5-26 15,6-10-5-15,11-10-4 16,8-4 12-16,5-11 32 15,7-3 18-15,-2-9 30 0,-5 0 8 0,-15-2 8 16,4 6-4 0,-25 2-11-1,-6 1-18-15,-20 4-51 16,-21-6-35-16,-6 12-79 0,-6 6-47 0,-2-10 71 31</inkml:trace>
  <inkml:trace contextRef="#ctx0" brushRef="#br0" timeOffset="124406.72">6830 10343 498 0,'-3'15'57'0,"-5"-2"52"16,5-5 16-16,3-8 5 0,0-5 8 0,5-6 6 0,2-3-14 0,-2 4-26 15,-2 4-14 1,-3 6-30-16,0 3-13 15,-9 16-8-15,-2 2 5 0,-2 13 12 16,1 4 4-16,1 6 6 16,3 2-9-16,-3 3-18 15,-2-2-7-15,4 4-17 16,-4 6-6-16,0 2-6 16,-1 11 0-16,0 13-3 15,0 12 1-15,-8 14-1 16,4 6-1-16,-2 8-1 15,-1-5-1-15,12 8 0 16,-1 2-1-16,10 3 0 16,8 3 0-16,6 0 1 0,2-1-2 0,11 4 0 15,0-2 0-15,6 0 1 16,-3-5 0-16,-3-5 2 31,1-5 0-31,-1 0 2 16,1 3 0-16,1-7 0 15,-1-2 0-15,8-7 0 0,1-4-1 16,4-7 1 0,-2-3-1-16,4-17 1 0,4-7 0 15,-4-14 0-15,4-11 1 16,2-4 0-16,-3-4-1 16,-1 0 2-16,-4-4-1 15,-4 1-1-15,1-3 0 16,-7-2-1-16,1 1 0 15,-4-9-1-15,-6 1 1 16,7-4 1-16,-3 2 1 0,1-2 2 16,2 7 0-16,-10 1 1 15,-1 0-1-15,1 5-1 0,-1-3-1 16,5 5-1-16,3-10 0 16,-1-3 0-1,5 1 0-15,8-9-1 16,11 8 0-16,3 0 0 15,1 0 0-15,4-2 1 16,-5 1-1-16,7-1 1 16,2 1 1-16,7 4-1 15,4 3 1-15,11 3-1 16,6 2 0-16,6 2 0 16,-13-7 1-16,-8 0 0 0,-14-4 0 15,-14-1 0-15,1 4 1 16,-10-12 1-16,-4 1 0 15,-11-13-3-15,-5 0-29 16,-9-8-72-16,-5-1-70 0,-3-4 83 16</inkml:trace>
  <inkml:trace contextRef="#ctx0" brushRef="#br0" timeOffset="124804.29">9065 14951 387 0,'8'-2'101'0,"2"-1"111"15,-1 6-112-15,2 3-42 0,-1 4-4 0,2 7 34 0,1 4 19 0,1 5 32 16,10 3 2-16,4 6-19 0,7-7-13 0,3 0-45 16,-2-1-18-16,-4-3-20 15,-4 1 3-15,-9-3 14 16,-13 3 2-16,-12 7-2 16,-18 4-10-1,-21 13-13 1,-12 1-3-16,-16 3-7 15,2-3-1-15,-3-9-3 16,2-3-2-16,-1-14-37 0,-4-6-33 16,-4-10-143-16,12-3-228 0,14-3 255 15</inkml:trace>
  <inkml:trace contextRef="#ctx0" brushRef="#br0" timeOffset="127443.36">10413 15468 822 0,'-5'3'140'0,"-3"2"147"0,3-2-23 0,-4 0-31 0,3 5-32 0,-4-2-64 0,-2 2-34 0,2 10-57 0,-4 2-16 16,-2 16-22-16,-4 7-6 15,-3 17-37-15,-6 6-25 16,5 3-37-16,5 1-13 16,6-17 30-16,9-12 24 15,4-19 37-15,4-14 14 0,1-20 24 31,8-10 11-31,-1-29 12 16,-1-12 1-16,0-22-4 16,2-3 4-16,-4-5 18 0,-1 1 12 15,0-4 4-15,6 9-10 16,-1 15-16-16,0 10-8 0,2 32-15 16,-4 7-1-1,8 19-10-15,0 6-4 16,8 22-1-16,5 4 1 15,-2 21-1-15,-5 5-4 16,-6 15-2-16,0 2-2 0,-8-2-21 16,1-2-19-16,-4-11-51 15,2-5-32-15,1-12-68 16,1-7-74-16,-7-12 150 16</inkml:trace>
  <inkml:trace contextRef="#ctx0" brushRef="#br0" timeOffset="127644.37">10309 15537 1706 0,'1'5'116'0,"2"-2"65"0,2 5-61 0,8-3-55 0,1 0-20 0,14-5-28 0,7-4-10 15,12-2-11-15,1-2-58 16,8-1-277-16,1 2 226 15</inkml:trace>
  <inkml:trace contextRef="#ctx0" brushRef="#br0" timeOffset="128011.63">10996 15570 1494 0,'-9'4'136'0,"-7"0"96"0,-7-1-41 16,-14-1-72-16,-7 7-37 0,-8 4-58 0,-5 3-20 0,13 9-13 0,6 2-6 0,18 11-4 16,12 4 1-16,14 6 1 15,8-1 2-15,19-16-7 16,4-7-5-16,10-21 1 0,4-6 1 16,-6-19 10-1,-5-9 12-15,-10-15 25 16,-3-6 12-16,-9-5 28 15,-2 0 5-15,-14-9 7 16,-2-2 0-16,-11-4-3 16,-7-4-4-16,-4 8-15 15,-3 5-10-15,6 22-21 0,-3 11-5 16,9 24-16-16,2 15-6 16,5 24-7-16,4 18-5 0,2 26 3 15,4 7-15-15,5 9-59 31,2-2-35-31,13-12-136 16,6-5-80-16,12-16 191 0</inkml:trace>
  <inkml:trace contextRef="#ctx0" brushRef="#br0" timeOffset="128373.53">11385 15665 1074 0,'-10'-20'202'0,"-6"-3"160"0,-18 12-135 0,-9 7-57 16,-8 5-93-16,3 10-38 0,8 15-43 0,7 7-10 0,13 14-9 16,8 5 0-16,19 0-11 15,9-3-1-15,15-18 1 16,7-10 2-16,9-18 20 16,4-8 5-16,-2-20 15 0,0-11 8 15,-13-19 16-15,-3-10 11 16,-12-11 14-1,-7-4 12-15,-13-13 35 16,-2-3 13-16,-13 3 10 16,2 4-8-16,-8 26-40 0,4 13-17 15,-3 36-26 1,0 14-14-16,-1 30-17 16,2 17-7-16,6 29-13 15,4 9 0-15,14 8-45 0,8-3-33 16,21-16-110-16,6-6-97 15,14-18 167-15</inkml:trace>
  <inkml:trace contextRef="#ctx0" brushRef="#br0" timeOffset="128744.12">12150 15350 1447 0,'-22'-22'180'0,"-8"7"150"15,-11 4-129-15,-8 18-96 0,0 10-43 0,11 13-46 0,5 6-9 0,26 5-23 0,9 2-3 0,25-4-2 16,17 1 2-16,27-4 10 16,5-3 3-16,1 0 5 15,-11-4 1-15,-18-1 5 16,-17 0 2-16,-21 2 9 15,-12-3 5-15,-23-2 3 16,-10-4 1-16,-19-5-6 16,-9-12-1-16,-3-13 15 0,-2-10 3 15,15-13-1 1,13-2-2-16,28-1-21 0,12 7-7 16,23 1-6-16,12-2-2 15,19-4 3-15,9-5-40 16,5-9-51-1,9-16 57-15</inkml:trace>
  <inkml:trace contextRef="#ctx0" brushRef="#br0" timeOffset="129406.44">13107 15238 633 0,'-4'9'102'0,"-3"-1"111"0,1 5-41 0,1 2-25 0,-3-2-30 0,8 0-47 0,0-7-15 0,11 3-1 16,4 4 5-16,14-5 1 16,11 0-6-16,18 1-23 15,7-7-10-15,15-2-8 16,4-2-7-16,-5-10-1 15,-13-1 0-15,-18-1-27 16,-11 0-25-16,-21 4-82 16,-14 10-143-16,-2-9 160 15</inkml:trace>
  <inkml:trace contextRef="#ctx0" brushRef="#br0" timeOffset="129610.76">13074 15517 1382 0,'11'5'98'0,"7"1"78"0,10-3-58 0,11 2-19 0,9 1-22 0,2-6-38 0,4 2-18 0,9-2-30 16,-2-7-49-16,3-2-211 15,-5-13 173-15</inkml:trace>
  <inkml:trace contextRef="#ctx0" brushRef="#br0" timeOffset="129888.97">13652 14911 1301 0,'-26'16'156'0,"4"3"128"15,19 8-142-15,3 3-26 0,11 6-41 0,6-3-13 0,20 6-18 16,1 6-7-16,10 0-17 16,5 4-5-16,2 0-8 15,-2 3-1-15,-10-5 8 16,-10-2-1-16,-20 2 8 16,-12-6 3-16,-15 2-1 15,-14 1 2-15,-23-10-28 16,-10 3-29-16,-9-7-82 0,-4-10-81 15,-2-1 105-15</inkml:trace>
  <inkml:trace contextRef="#ctx0" brushRef="#br0" timeOffset="130598.15">14746 15328 1159 0,'0'3'178'0,"0"3"148"0,-1-1-95 0,-7-2-17 0,-6 2-53 15,-2-2-29-15,-9-2-49 0,-5 2-19 16,-5 2-27 0,-4-5-10-16,-1 3-18 0,2 2-7 15,11 5-7-15,5 1-7 16,18 3-13-16,5 6-5 15,12 2 2-15,10 7 4 16,7 1 12-16,7 1 5 0,1 2-9 16,-4 4-17-1,-5-1-19-15,-9-1-3 0,-12-2-2 16,-8 1 11-16,-13-5 17 16,-9-1 6-16,-8-10 18 15,-6-7 5-15,0-13 31 16,-2-7 9-16,10-14 20 15,2-8 8-15,15-8-26 0,8-1-5 16,14-2-14 0,10 4-4-1,12 1-2-15,5 0-4 16,12 0-12-16,4-4-1 0,11 0-17 16,-1 2-33-16,-4 6-148 15,-14 6-149-15,-2 13 181 16</inkml:trace>
  <inkml:trace contextRef="#ctx0" brushRef="#br0" timeOffset="130772.45">15114 15687 1286 0,'-11'35'175'0,"0"-2"172"0,1-2-216 15,4-1-90-15,-3 2-25 0,-1-4-11 0,-1-1 0 0,-2-3-43 0,4-4-63 0,4-12 61 32</inkml:trace>
  <inkml:trace contextRef="#ctx0" brushRef="#br0" timeOffset="131059.86">15411 15427 1658 0,'-18'25'146'0,"2"8"107"0,1-1-152 0,-3 6-76 0,2 1-20 0,12-12-14 0,8 1-6 0,20-15-6 0,11-4 1 16,12-10 11-1,2-10 13-15,0-10 35 16,-5-4 21-16,-14-7 44 15,-5 4 11-15,-14-3 10 0,-6 1-12 0,-10-5-34 32,-15 2-18-32,-13 0-56 15,-13 4-34-15,-11 9-96 16,-4 4-60-16,7 6 94 16</inkml:trace>
  <inkml:trace contextRef="#ctx0" brushRef="#br0" timeOffset="131359.25">15906 15299 1563 0,'-10'44'74'0,"-7"2"57"0,0 4-124 0,1 1-4 0,6-10-5 0,9-2-5 0,12-15-6 0,6-7 0 16,9-10 8-1,0-7 12-15,0-13 52 16,0 0 27-16,-2-12 42 16,-3-5 17-16,-14 0-7 15,-2-6-12-15,-17 4-33 16,-10 1-23-16,-16-2-43 16,-11 0-26-16,-5 4-66 15,5 9-37-15,8 12-104 16,3 8-83-16,29 6 166 15</inkml:trace>
  <inkml:trace contextRef="#ctx0" brushRef="#br0" timeOffset="131679.44">16234 15469 1304 0,'0'23'89'16,"3"-5"40"-16,-6-2-58 0,3-5-37 0,3-1-13 0,10-1 26 16,9 1 17-16,2-9 24 0,-6-1-6 0,5-4-30 15,-11-11 2 1,7 1 17-16,-2-3 28 16,-4-5 17-16,4 6-5 0,-15-8-11 15,-2 5-19-15,-11-3-14 16,-8-3-15-16,-14-2-49 15,-2 4-28-15,-12 8-57 16,1 7-41-16,4 13-140 16,7 3-326-16,8 6 356 15</inkml:trace>
  <inkml:trace contextRef="#ctx0" brushRef="#br0" timeOffset="131859.2">16539 15745 1645 0,'3'5'87'0,"0"5"38"0,-3 1-44 0,-3-2-17 0,-7 8-38 15,-6-2-95-15,1 2-74 0,-7-1-231 16,6-4 210-16</inkml:trace>
  <inkml:trace contextRef="#ctx0" brushRef="#br0" timeOffset="132160.29">16889 15350 1723 0,'-10'30'94'0,"6"1"80"0,-8-3-153 0,5-2-6 0,2-7-7 0,5-2-2 16,9-12 6-1,7-4 4-15,8-4-1 16,-1-9 8-16,6-3 15 16,-4-5 12-16,-3 2 41 15,-4-4 9-15,-12 0 8 16,-3 5-8-16,-19-5-33 15,-6 3-23-15,-20 0-64 16,-11 2-40-16,-3 7-108 16,-4 4-75-16,14-4 131 0</inkml:trace>
  <inkml:trace contextRef="#ctx0" brushRef="#br0" timeOffset="132458.74">17214 15351 1719 0,'-5'36'59'0,"3"-4"-89"0,-4 0-8 0,11-14-9 0,3 1-23 0,14-15 72 0,6-3 20 0,5-4 36 15,-1-10 20 1,-2-1 22-16,-3-8 1 0,-8 0 25 15,-4 1 5-15,-15-8-3 16,-8 0-9-16,-23-1-45 16,-10-3-22-16,-13 3-41 15,-1 5-31-15,3 11-86 16,6 3-50-16,18 11-152 16,9 0 162-16</inkml:trace>
  <inkml:trace contextRef="#ctx0" brushRef="#br0" timeOffset="133471.97">17831 15222 623 0,'-2'-3'144'0,"-1"-2"166"0,0 3-131 0,-5 2-25 0,6 0-18 0,-3-1-1 0,1-4 2 16,1-3 8-16,-1 0 19 16,0-1-7-16,-3-4-25 15,-5 1-15-15,-12-3-44 16,-3 3-19-16,-11 4-30 16,-4 5-11-16,-2 6-11 0,3 10-6 15,6 10-9-15,13 6-4 16,12 5-4-16,10-1 2 0,19 2 2 15,11 1 3-15,7-4 6 16,4 1 2 0,0-3 4-1,0 2 0-15,-5-6 8 16,0 1-22-16,-12 2-31 0,-10-3-14 16,-9 1 8-16,-7 5-85 15,-10-4 35-15,-3 2 17 16,-8-3-4-16,-1-7 122 15,-1-13 26-15,0-9 18 0,2-23 13 16,1-15-14-16,0-26-30 16,8-13-21-16,13-12-26 15,10 1-5-15,21 13 0 16,2 7-15-16,15 18-46 16,3 7-12-1,15 8 30-15</inkml:trace>
  <inkml:trace contextRef="#ctx0" brushRef="#br0" timeOffset="136407.68">18750 14837 923 0,'-11'-8'116'0,"2"3"114"0,2 4-12 0,3 6-31 0,-3 6-14 0,4 14-24 16,0 6-8-16,-5 15-26 0,0 8-26 15,4 9-53-15,-6 5-19 16,5 4-13-16,-4 2-18 15,6-4-53-15,0-7-45 0,3-16-106 16,3-15-84 0,-2-18 168-16</inkml:trace>
  <inkml:trace contextRef="#ctx0" brushRef="#br0" timeOffset="136975.46">18454 15123 763 0,'3'0'124'0,"5"-2"189"0,8-3-148 0,4-6 31 0,5-9-1 15,7-4-23-15,4-8-42 16,4-2-16-16,2-4-35 16,2-1-18-16,-3 1-29 15,-1 5-10-15,1 4-16 16,0 12-5-16,-8 17-5 15,-3 9-3-15,-6 18-16 16,-5 8-14-16,-10 14-29 16,-1 9-45-16,-8 16 4 15,-3 2-13-15,-10-2 6 16,0-5 47-16,2-17 15 0,5-9 31 16,9-24 27-1,2-16 11-15,8-17 27 0,-1-10 10 0,6-3 22 16,4-4 2-1,3 4-17-15,0 5-7 0,-1 3-27 16,-8 8-11-16,6 8-12 16,-7 4-3-1,1 9-1-15,3 1 0 0,-5 2 0 16,1-1 2 0,-1-6 2-16,0 2 0 15,-1-8 29-15,-2-6 21 0,-3-2 33 16,-4-3 19-16,-1-2 2 15,4 4-15-15,-4 6-25 16,2 1-24-16,7 9-32 16,6 10-7-16,1 10-10 15,6 3 4-15,0 0 0 16,2-7-8-16,4-12-37 16,-4-9-45-16,-6-15-97 15,1-10-118-15,-10-21 169 16</inkml:trace>
  <inkml:trace contextRef="#ctx0" brushRef="#br0" timeOffset="137121.49">19381 14865 1569 0,'-11'-1'120'0,"3"-1"51"0,2 2-77 15,8-3-91-15,6 3-13 0,6-3-123 0,3 3-253 16,7 3 238-16</inkml:trace>
  <inkml:trace contextRef="#ctx0" brushRef="#br0" timeOffset="137373.24">19801 14988 1727 0,'-8'4'127'0,"-9"5"57"15,-1-1-30-15,-10 5-68 0,-4 6-34 0,6 6-44 0,-1 5-5 0,8 6-10 16,14 2-5-16,10-2-6 16,14-6-1-16,8-6 6 0,1-7 4 15,0-4 8 1,-6-2 3-16,-9 0 10 16,-8 3 5-16,-15 0 2 15,-10 3-8-15,-15 1-55 16,-4-6-40-16,-5-5-190 15,-5-6 158-15</inkml:trace>
  <inkml:trace contextRef="#ctx0" brushRef="#br0" timeOffset="137645.39">20293 15097 1101 0,'18'7'180'0,"-6"7"166"0,-7 5-4 16,-2 17-112-16,-3 5-43 16,-2 11-100-16,1-3-32 0,-1-2-39 15,4-4-14-15,6-16-36 16,1-5-29-16,5-13-100 15,4-9-87-15,-1-17 134 0</inkml:trace>
  <inkml:trace contextRef="#ctx0" brushRef="#br0" timeOffset="137784.25">20413 14806 1573 0,'-16'-5'186'0,"-1"5"112"0,6 12-162 0,-5 3-81 0,5-3-138 0,8-1-59 0,9 2-232 16,15-1 216-16</inkml:trace>
  <inkml:trace contextRef="#ctx0" brushRef="#br0" timeOffset="138072.73">20789 15063 1177 0,'-15'4'204'0,"-4"3"287"0,0-7-306 0,-6 0-85 0,-2 1-21 0,2 6-42 0,2 4-15 0,5 9-10 16,2 8-7-16,12 4-14 16,5 4-8-16,15-7-8 15,9-3-1-15,10-3 8 16,3-6 5-16,-8 2 13 0,-3-5 5 15,-15 3 10 1,-9 4 5-16,-22-5 1 0,-9 1-1 0,-21-6-17 16,-3-2-13-1,-11-10-51 1,0-7-42-16,8-8-233 16,-1-1 203-16</inkml:trace>
  <inkml:trace contextRef="#ctx0" brushRef="#br0" timeOffset="138906.62">21735 15272 1127 0,'5'-9'135'0,"0"-2"111"0,1-3-19 0,-6-8-58 0,-8-1-25 0,-5-8-40 16,-1 1-17-16,-13 5-28 0,1 3-13 15,-14 12-33-15,-3 10-16 0,-2 16-27 16,4 12-7-16,6 18-17 16,8 11-11-16,18 6-24 15,7-3 1-15,18-13 15 16,9-9 19-16,15-22 45 15,5-8 8-15,1-16 41 16,-5-6 20-16,-5-13 38 0,-6-9 20 16,-14-5-8-16,-2-2-3 0,-9 7-22 31,-5 6-15-31,-5 11-20 16,-3 8-13-16,1 17-31 15,-4 7-11-15,7 12-23 16,4 5-14-16,11 8-35 15,4-2-21-15,2-6-53 16,5-6-46-16,6-12-149 16,7-7-183-16,5-11 294 15</inkml:trace>
  <inkml:trace contextRef="#ctx0" brushRef="#br0" timeOffset="139270.48">22087 15266 831 0,'5'-6'220'0,"-5"-2"233"15,-7 3-63-15,-8 5-107 0,-8 0-52 0,-5 3-104 0,-2 7-39 0,2 9-62 16,2 4-18-16,9 14-15 16,3 0-6-16,12 0-14 15,7-9-14-15,9-11-13 16,10-9 2 0,4-8 13-16,5-11 15 15,-3-12 20-15,4-6 0 16,-6-13 10-16,-1-7 4 15,-7-8 15-15,-2-1 12 16,-17-2 14-16,-2-3 7 0,-17-5 1 16,-4 0-5-16,0 6-18 15,3 10 0-15,7 29 2 16,2 12 0-16,-1 19-10 16,2 7-14-16,7 25-25 15,2 13-9-15,9 18-12 16,7 7-20-16,8-1-75 0,6-6-49 15,12-11-225-15,4-5 226 0</inkml:trace>
  <inkml:trace contextRef="#ctx0" brushRef="#br0" timeOffset="139922.71">22587 15301 1325 0,'-8'-24'226'0,"2"2"177"0,-19 1-163 0,-1 6-61 0,-10 5-86 0,6 10-31 0,-5 14-38 16,9 10-9-16,5 14-30 16,2 1-20-16,19 6-26 15,2-8-11-15,20-13-11 16,1-7 11-16,7-17 29 16,5-4 14-16,0-15 34 15,3-11 14-15,-5-11 17 16,-6-8 10-16,-4-14 9 15,-9-5-3-15,-4-12-4 16,-8-6 1-16,-17-7 6 16,-5 2-3-16,-7 15-7 15,0 13-5-15,10 30-7 0,-2 14 2 16,13 25-6-16,-2 15-10 0,5 28-19 31,3 15-6-31,3 18-1 16,-2 13 3-16,9 1 3 15,-1 4 1-15,4-6-27 16,4-5-9-16,10-17-18 16,9-14 20-16,4-21-43 15,4-14 11-15,2-18 26 16,3-10-15-16,-7-18 89 16,1-9 11-16,-10-14 25 15,-8-1 10-15,-6 1 3 0,0 7-8 16,-13 14-28-16,2 12-18 0,-5 16-25 31,-4 15-7-31,2 15-23 0,4 6-15 0,0 2-16 16,4-1-2-16,5-9 18 15,-1-7 17 1,-5-10 24-16,1-6 7 0,-9-8 29 16,-1-5 10-1,-7-12 16-15,0-12 4 16,-3-15-22-16,2-3-12 0,9 0-21 15,7-2-9-15,8 11-10 16,8-3-4-16,6 3-21 16,2 0-25-16,15-8-69 15,3-2 437-15,6-11-256 16</inkml:trace>
  <inkml:trace contextRef="#ctx0" brushRef="#br0" timeOffset="146886.18">23404 15184 641 0,'0'6'100'16,"0"1"83"-16,0-4-70 0,2 0-61 0,-2-3-23 0,-2 0-18 0,-3-2 2 0,4 2 9 16,1 0 3-16,0 0 5 15,6 2 7-15,-1 4 8 16,4-1 6-16,-2 1 6 0,2-3-4 16,-1 2-1-16,-2-2 4 31,2-1 14-31,-3-1-1 0,1-1-10 15,-1 2-15-15,-5-2-21 16,5 0-10 0,3-2-11-16,4-1 2 15,7-1 0-15,2 0 4 0,4 1 12 16,3-3 9-16,4 1 9 16,-1-3 3-16,6 2-9 15,-6-2-10-15,6-4-11 16,-3-4-5-16,6-5 1 15,-2-4 0-15,1-5-1 16,2 2 1-16,-2-7 0 0,4 0 0 0,-5 4 1 16,1-4-1-16,-1 2 7 15,2-3 3 1,4-8-2-16,5-1 3 0,-2-2-8 16,-3 1-5-16,-4-4-1 15,-4 3-2-15,-4 2 0 31,1-2 1-31,-3 6 1 0,1-5-2 16,-10 2 0-16,-1-5 0 16,-4-1-1-16,6-2 0 0,-3-3 1 15,3-5 0-15,-3-3 0 16,-2-2 1-16,1 2 4 16,2-2 3-16,-1-1 0 15,2 0-1-15,-1-7-5 16,-2 5-4-16,-1-6 1 15,0 0 0-15,-9-2 0 16,2-2 1-16,-6 0-1 16,7 3-1-16,0 4 2 15,5-5-1-15,5 2 1 16,-7 3-1 0,6-8-1-16,-2 6 1 0,-6-4 1 0,1 0 3 15,-10 1 4 1,-3-1 0-16,-1 1-1 15,-6-1-1-15,7 1-6 16,0 1-1-16,5-3-1 16,4 3 0-16,1-1 8 15,3 5 14-15,4 5 17 16,-9-2 12-16,1 11 10 16,2-1-14-16,-11 3-11 15,2 3-11-15,-7-7-16 16,-4 2 1-16,4-3-4 0,-3 1-2 15,5-1-1-15,-3 1 0 0,4 7-2 16,0 0 0 0,4 8 0-16,-2-2 1 15,2 4 1-15,-1 1 1 0,-1-8 0 16,5 0-1-16,-5-8-1 16,1-6-1-16,1-8 0 15,1 0 0-15,5 2 0 16,-3 1 0-1,1 6 0-15,-3 6 0 16,7-6 0-16,-4 7-1 0,10-11-1 16,0-4 1-16,1 1 1 15,-3-7 3-15,0 8 8 16,1-2 1-16,-6 6 2 16,-4 6-4-16,-5-2-6 0,-5 7-1 15,-1-11-3 1,-2 3 0-16,3-5-2 0,-3-1-1 15,8 4-1 1,2 5 0-16,1 6 1 0,3 6 1 16,-4 7 1-16,-1 4-1 15,-1 8 0-15,-1 2-1 0,-10 0 0 32,0-2 1-32,3 2 0 0,-5 1 0 15,4 1-7-15,-2 0-8 0,0 3-6 31,4-1 0-31,-1 4 5 0,5 3 8 16,2 1 8-16,1 2 3 16,1 5 12-16,1 0 2 15,-2 2 2-15,3-3-3 16,-3-3-6-16,2 1-2 16,-2-9 0-16,-2 1-1 15,2-5-2-15,0-2-2 0,0 2-2 16,6-1-1-16,-2 0-1 15,0 8 2-15,-4 2 1 16,0 4-1-16,-1 5 1 16,-2-2 1-16,3 0 0 15,-4 3 2-15,0-7 0 16,2 4-1-16,0-2 1 16,1-1-2-16,-4-1 1 0,0 2 0 0,2-1-2 15,-5 1-1-15,4 2 0 16,1-1-1-1,1 6 0 1,2-1 0-16,-3 0-2 16,1 1-2-16,-14-2-2 0,4 6-2 15,-12 6-2-15,-4 1 1 16,-10 4 5-16,-2 2 4 16,6-7 4-1,4 1 1-15,9-4 1 0,7-4 1 16,8-2-1-16,-4 0 1 15,1-5-3-15,-4 3 0 16,-3 1-2-16,-6 1 0 0,2-2-1 16,-5 2 0-16,1 0-2 15,-1 0 0-15,10 2-2 16,3-1-4 0,12-1-10-16,0 0-4 0,1-6-21 15,12-2-18-15,0-3-44 16,1-5-36-16,-2 1-122 0,-2-4-93 31,-7 3 198-31</inkml:trace>
  <inkml:trace contextRef="#ctx0" brushRef="#br0" timeOffset="147409.31">24794 8053 307 0,'-2'8'88'0,"-1"-7"113"0,0 2-39 0,3-4-28 0,3-2 0 0,2-8-8 0,5 1-18 0,-3 4-1 16,4-4-7-16,-1 10-26 16,-5 0-7-16,-5 10-11 15,-5 2-5-15,-8 3 8 16,-7-1 1-16,-2 3-19 15,0-3-9-15,-4-1-16 16,0-2-5-16,-1 0-3 16,0-2-2-16,2-1-2 15,1 3-2-15,2 0-2 16,6 2-3-16,0-2 0 0,7 2-4 16,9 1-3-16,0 0 1 0,20 8 0 15,1-3 4-15,4 5 3 16,8 1 2-16,-1-1-11 15,4-1-22 1,0-7-130-16,-7-5 105 16</inkml:trace>
  <inkml:trace contextRef="#ctx0" brushRef="#br0" timeOffset="149893.74">20257 8341 243 0,'-17'5'67'0,"2"6"85"0,3-5-2 0,4 1-18 16,3-3-18-16,5-2-7 0,3-2-3 0,7-2 1 0,2-1 2 15,1-1-28-15,0-6-16 16,-1 7-20-16,-5-3-5 0,-4 6-11 15,-2-2-2 1,1 2-5-16,-2 0-7 16,9-3-6-16,-4 3 4 15,8 0 11-15,4 0 6 0,3 0 19 16,4-5 3-16,-3 0 9 16,1 1 4-16,3-1-7 15,-1 3-8-15,2 2-20 0,0 2-9 16,-3 3-12-16,1-4-3 15,1 2-1 1,2-3-1-16,5-3 0 16,6-3-1-16,7 0 0 15,3-2 0-15,5 3 0 16,4 3 1-16,-10 2 1 16,-2 2 4-16,-14 3 2 15,-9 1 1-15,0-1 1 16,-4-2-4-16,4-1-2 15,-3-2-1-15,0-2 0 16,1 0-1-16,-3-1-2 16,7 2 1-16,-5 1-2 15,3-2 1-15,5-1 0 0,0 3-1 16,7 0 0-16,-2 0 1 0,3 0 0 16,-1 3-1-16,-5-1 2 15,1-1-1-15,0 4 0 16,-3 0 1-16,-2-4 15 15,-2 1 4-15,-2-2 2 16,3 0 8 0,-1 0-13-16,1 0-2 15,-2-2-3-15,2 1-7 16,-4-2-2-16,4 3-2 0,-5 0-1 16,1 4 1-16,-1-2-2 15,3-2 0 1,4 1 2-16,-1-1-1 0,3 0 1 15,1-1-1-15,4 1-1 16,1 0 0-16,0 0-1 16,3 1 0-16,1 4 1 15,-1 1 0-15,0 1 0 16,0 1 1-16,-10-4 1 16,-1 4 0-16,1-5-1 0,-3 2 0 15,3-2 0-15,3 0-1 16,0 1 0-16,-2 0 0 15,-1-2 0-15,-3 0 1 16,1 1-1 0,2 5 1-16,-1-7 0 15,1 2 0-15,0-3 0 16,1 0 0-16,7-3 0 16,0 2-1-16,7-4 0 15,4 5-1-15,8 5 0 16,-2-2 1-16,-3 6-1 0,-7-3 1 15,-10 2 1-15,1-1 1 16,-8-1 0-16,2-4-1 16,2 1-1-16,2 1-1 15,1 0 0-15,4-1 1 0,5 3 0 16,0-3 0-16,3 0 0 16,0 1 1-16,4-6 0 0,1 2 0 15,-4 0 0-15,1 0 0 16,-7 0-1-1,-9 0 1-15,2 5-1 0,-5-4 1 0,-2-1 1 32,-1 0 0-32,-4-1 0 15,5-2 0-15,5-2-2 16,0 3 0-16,2 2-1 16,3 0 0-16,3 2 0 15,-2 1 1-15,2 5-1 16,-2-2 1-16,-6 0 1 0,0-2 2 15,1-1 0-15,-4-3-1 16,-1 1 0-16,-3 2-2 16,-2-1 0-16,4 0-1 15,5 9 0-15,-6-5 0 16,7 8 0-16,-4-1 1 0,-2-2 0 16,-3 0 0-16,-15-8-2 15,-4-3-35-15,-16-6-157 16,-9-7 129-16</inkml:trace>
  <inkml:trace contextRef="#ctx0" brushRef="#br0" timeOffset="158191.92">20353 7939 346 0,'0'-3'28'0,"0"0"23"0,-3 3-28 0,-7 0-10 0,-2 0-4 0,2 0-4 0,3 1-1 16,2-1 31-1,5 0 25-15,5 4 57 16,-1-1 32 0,1 1 24-16,3 3-11 0,-3-6-37 15,1 4-21-15,-5-5-34 16,7 3-6-16,-8-3-2 15,2 0-5-15,0 0-16 16,-1-8-9-16,5 5-14 16,5 3-3-16,2-3 12 15,0 1 9-15,7 2 13 16,-2 0 9-16,4 0-7 16,1 13-9-16,-5-7-14 0,1 2-12 15,-2 2-11-15,-1-6-2 16,6 4-1-16,0-4 1 15,3-4 0-15,4-2 0 16,1-6 1-16,6 5 0 0,0-3 6 16,-3 6 3-1,2 0 2-15,-2 0 1 0,-3 6-8 32,-3-6-2-32,-2 3-2 0,0 3 0 15,-1-4 1-15,0 0 0 16,1-2 2-16,0-2 0 15,4-3 0-15,-6 2-1 16,-1 0 1-16,4-3 0 16,-4 1 2-16,1 0-2 0,-4 0-1 15,3 4-1-15,0 1-4 16,4 0 2 0,-1 3-2-16,2 2 0 0,0-4-1 15,-2 4 1-15,2 0 1 16,1-4-2-16,7 2 1 15,3 2-1-15,-1 0 0 0,3-3 0 0,-2-2 1 16,-7 0 1 0,2 0-1-16,-6 0 0 0,-2 0 0 15,2 0 2 1,0 1 0 0,1 4 2-16,4 1 7 15,0-4 1-15,1-2 2 16,1 3-1-16,-2-3-6 0,4 5-3 15,-1-2-2-15,0-2-2 16,1 4 1 0,2-3-1-16,3-2 2 0,-3-2-1 0,0-1-1 15,3 1 1 1,-4 1-1-16,0 1-1 0,-4 0 1 16,-5 3 0-16,-4 2 0 15,-4-1-1 1,6 3 0-16,-3-1 1 0,6-4 1 15,4-2 1-15,-2-2-1 16,6 0 0 0,-1-2-1-16,2 2 2 0,3 1-1 15,3-3 0-15,-1 4 1 16,-4 0-1 0,-1-1 2-16,-8 2 0 15,-5 1 0-15,-1 3 0 0,-5 3-2 16,-3-2 0-16,1 0-1 15,3-3 0-15,-1-1 0 16,7 4 0-16,5-6 0 16,1 2-1-16,7-2 1 15,-1 0 0-15,-2 1 0 16,1 1 0-16,-9 6-1 16,0-5 0-16,2 6 0 15,0-4 1-15,0 1 0 0,5-2 0 16,1-1 0-16,-3 0-1 15,2-1 1-15,-7 2-1 16,4-2 1-16,-7-1-1 0,-6 4 1 16,3 0 0-16,0-2 0 15,-3 0 1-15,8-1-1 16,-3 1 1 0,-1-3-1-16,1 0 1 15,-8 0-1-15,6 0-1 16,-3 0 0-16,6 1 0 15,-1 4-2-15,3 3 1 0,-4-3 1 16,-1 4 0-16,0-4 2 16,1 3 0-1,-1-5 1-15,-3 0 1 0,-7 0 1 16,-2-1 0-16,-10-2 4 16,0 0 0-16,-8-2-15 15,-5-2-12-15,1 4-27 0,0 0-15 16,5 4-13-16,5 0 6 15,4 0 20-15,7 4 13 16,1-6 28 0,7 2 5-16,-5 1 3 0,1-3 5 15,-11-2-35-15,-1-7-39 0,-24 1 40 32</inkml:trace>
  <inkml:trace contextRef="#ctx0" brushRef="#br0" timeOffset="178888.59">21238 7447 217 0,'-1'2'87'16,"-6"-1"80"-16,3 6-7 0,-3-4-6 0,6 1-19 0,1 1-8 0,0-3-18 0,0-2-3 0,0 0-12 16,0-2-9-16,0-1-11 0,0 1 2 0,0 2 1 15,0 0 0-15,0 5 5 16,-2-2-2 0,-1 2-3-16,0 1-1 15,-4 1-15-15,3-1-5 0,-4-1-12 16,0 3-7-16,-8-4-11 15,-1 6-7-15,-10-1-9 16,0 4-3-16,-6 3-5 16,6 3-2-16,4 6-2 15,2 0-1-15,10 3-2 16,8 2 0-16,6-1 1 16,3-2 0-16,12-2 1 15,-3-3 4-15,8-8 0 16,-6-1 0-16,3-12 6 15,-1-2 1-15,0-7 10 16,-1-3 8-16,-12-2 12 16,0-1-1-16,-6 3 6 15,-3 3-7-15,-8 0-18 16,-8 3-2-16,-11 2-16 0,0-3-3 0,-5 4-14 31,1 2-13-31,4 4-30 16,3 0-25-16,11-4-74 15,16 0-35-15,18-6-148 16,8-3 181-16</inkml:trace>
  <inkml:trace contextRef="#ctx0" brushRef="#br0" timeOffset="181202.46">21341 7561 181 0,'-7'6'52'0,"4"0"88"0,3-6-12 0,3 0-6 0,5-1 0 0,2-4-17 0,-2 0-1 0,-4 2 2 0,-4 3 2 0,-9-5-5 16,-2 10-10-16,-5-2-12 16,-3 2-6-16,8 1-15 0,-2-4-3 15,6 1 0 1,7-3-2-16,-2 0-2 16,2 0-1-16,0-9-8 15,2 4-2-15,-1 0-5 16,-1-3-7-16,-1 5-12 15,-4 0-7-15,-5 0-6 16,1 6-2-16,3 0 0 16,-1 0-2-16,6 0 4 15,1 4 4-15,0-6 2 16,9 1 1-16,4-2-2 16,3 0-2-16,6 0 0 0,3 0 6 15,0 0 14 1,4 1 4-16,-4 7 9 0,0-1-3 0,0 2-11 15,1 2-7 1,0-5-8-16,0 1-4 0,-3-7-2 31,-5 3 0-31,-3-3-1 0,-2 0-1 0,-4 0 0 16,4 0 0-16,-8 0 1 16,-5 0 2-16,-3 0-2 0,-12 6 0 31,-5 0-3-31,-5 6-2 0,-8 6-2 15,-5 5-2-15,1 8-4 16,1 2-5 0,8 8-23-16,3 2-18 0,7-4-52 15,6-1-38-15,4-10-268 16,6 9 252-16</inkml:trace>
  <inkml:trace contextRef="#ctx0" brushRef="#br0" timeOffset="211849.32">5708 10210 756 0,'13'6'118'0,"-7"5"111"0,-3 5-30 0,-7 9-53 0,-9 5-22 0,-6 10-42 15,-1 1-20-15,-4 3-33 0,3-5-9 0,3 1-15 0,3 1-2 0,4 6-3 0,7 5 0 0,-4 10-2 0,3 2 0 0,0 12 1 32,4 6 0-32,-3 16 0 0,4 4-1 0,0 6 1 15,-1 4-1 1,-2-5 0-16,-2-2 0 15,0 6 0-15,5 2 0 16,2 9 0-16,-1 2 1 16,6-4 0-16,-3-5 0 0,4-4 1 0,2-2 0 31,7 1 0-31,-1-4 0 16,0-5 0-16,4-4 0 0,-4-5-1 15,9-2 1-15,-1 0 0 16,1-2 0-16,2-6 0 15,0 1 0-15,1-8 2 16,-3-1-1-16,-1 0 0 16,1 3-1-16,-9 4 0 15,3 4 1-15,-3 3-1 16,-2 0 2-16,0-6-1 16,7-3 0-16,-4-8-1 0,7-3 0 15,1 1 0-15,-3 2 0 16,-3 5 1-16,2 1-1 0,-6 2 0 15,-1 0 0-15,2 0-1 16,3 0 0 0,-3-5-23-16,1 0-9 15,1 0-8 1,-4 2 1-16,3-4 21 0,2-1 12 16,3-12 7-16,3-4 3 15,2-9 17-15,2-1 7 16,-6-7 8-16,1 3 3 15,-2-1-15-15,-1-3-6 16,-4 4-10-16,-1-3-3 0,3-3-3 16,-2-5-1-16,10-3-1 15,6-4 0-15,8 1-1 16,-2 0-1 0,10-5 0-16,-1 3 0 0,1 1 4 15,4 1 5-15,-5-3 6 16,-1 1 2-16,-6 1 0 15,-3-2-3-15,1-2-5 16,1-2-3-16,2-4-2 16,4-2 0-16,4 0-1 0,3 0 0 15,6 1 0 1,-2 1 0-16,6 0 0 16,-7-2 2-16,4-3 8 15,-4 3 1-15,4 0-2 16,5 0-2-16,11 1-7 15,4 1-2-15,-1-1 2 16,-3 1 1-16,-16 3-1 16,-4 0 0-16,-8 3 0 15,1-4-1-15,-5 3-3 16,3-1-2-16,4-1 0 0,1-4-2 16,9 3 4-16,6-1 1 15,7 2 2-15,-5 2 1 0,2 3 1 16,-11 1 1-16,-3 2-1 15,-5-1 1-15,-9 1 0 16,-2-2-1 0,-8-3-10-16,-3-2-11 0,-7-7-31 15,1-1-18 1,-2-9-37-16,-5-4-14 16,-1-3-4-16,2-5-20 0,-11-6 90 15</inkml:trace>
  <inkml:trace contextRef="#ctx0" brushRef="#br0" timeOffset="212444.56">9048 16195 849 0,'-9'9'91'0,"2"-1"78"0,3-6-80 0,0-2-4 0,3-5-10 0,1-1 5 0,0-1-23 0,3 0-7 0,5 3 1 16,-3 3-5-16,4 1-11 0,1 0-8 15,1 6-19-15,3 4 0 16,3 5 3-16,5 3 9 15,5 1 5-15,1 3 1 16,9-2 10-16,1 4-5 0,1-2-1 31,-1 2-4-31,3-1-12 0,0-1-3 16,-6 0-2 0,-4 1 0-16,-15 2 12 15,-11-2 10-15,-15 6 9 0,-7 2 0 16,-23 9-10-1,-8 2-10-15,-8 4-9 16,-10 1-2-16,6-6 6 0,0 4 0 16,7-15-3-16,8-4-2 15,3-10-68-15,7-8-53 0,4-14-266 16,12-4 219 0</inkml:trace>
  <inkml:trace contextRef="#ctx0" brushRef="#br0" timeOffset="213474.02">10280 16395 1116 0,'-1'-5'159'0,"-1"4"115"0,-4-1-94 0,3 2-31 0,-1 3-34 0,-3 7-8 0,3 4-20 15,-3 7-16-15,-1 10-31 16,-2 10-18 0,-4 16-21-1,-2 9-3-15,-4 8-18 0,2 8-16 0,-1-4-44 16,4-4-57-1,2-13-34-15,2-9-13 16,5-16-39-16,1-12 14 16,5-22-5-16,0-2 24 15,8-27 83-15,-7-9 45 0,-1-21 72 16,-4-5 37-16,-9-10 73 16,-4-1 25-16,1-2 28 15,0 0-8-15,11 16-38 16,12 10-14-16,15 8-30 15,6 8-22-15,12 4-30 16,4 1-10-16,6 10 10 16,1 7 5-16,-7 11 18 15,0 8 7-15,-9 10-8 16,-10 5 2-16,-19 15-7 16,-10 6-6-1,-22 11-10-15,-2-1-8 0,-10-3-12 16,0-7-3-16,-11-13-7 15,2-9-3-15,4-9-4 16,1-7-2-16,20-4 1 16,4 1-3-16,20 6-4 15,12 2-1-15,11 12 1 16,7 3 2-16,11 6-23 0,-7 3-8 0,8 2-107 16,-8-7-105-16,7-4 148 15</inkml:trace>
  <inkml:trace contextRef="#ctx0" brushRef="#br0" timeOffset="213873.33">10735 16826 1559 0,'-19'-3'136'0,"-5"-1"65"0,-8 8-49 0,-1 5-94 0,2 10-32 0,1 6-34 0,6 4-9 0,11 4-15 16,7-3-13-16,17-4-24 16,5-2-10-16,9-11-3 15,7-2 16-15,2-11 34 16,4-10 19-16,-1-10 17 16,-6-10 5-16,-9-21 5 15,-6-12-1-15,-5-19 15 0,-5-12 6 16,-6-6 25-16,-6-1 10 15,-2 10 8-15,2 9 1 16,6 25-2 0,0 18 2-16,0 26 4 15,-2 15-8-15,-1 28-23 16,-3 19-14-16,3 29-26 16,1 19-10-16,2 19-18 15,5 4-25-15,4 5-92 0,7-10-33 16,12-14-241-1,7-15 228-15</inkml:trace>
  <inkml:trace contextRef="#ctx0" brushRef="#br0" timeOffset="214692.6">11992 16633 854 0,'-10'3'76'0,"-5"-3"55"0,-1 0-11 0,0-3-10 0,-4-5-5 0,-1 4-21 0,-4 2-19 0,-7 4-39 0,2 9-12 0,3 9-13 31,2 5-3-31,13 7-8 0,4-2-3 0,14-2 0 16,5 2 2-16,10-8 12 16,10-1 10-16,1-4 22 15,7 1 14 1,-1-6 24 0,-2 1 14-16,-7 1 11 0,-7 0-2 15,-13 0-9-15,-10 4-10 16,-18 2-23-16,-8 2-8 15,-13 4-23-15,-5-4-9 16,-7 0-14-16,-4 0-17 0,4-6-47 16,5-4-30-1,8-2-80-15,5-9-31 0,12-9 113 16</inkml:trace>
  <inkml:trace contextRef="#ctx0" brushRef="#br0" timeOffset="-214588.42">11758 16351 1233 0,'0'2'167'0,"-3"7"136"0,3 4-107 0,0 4-83 0,2 7-26 0,7 14-19 0,-2 4-3 0,4 21-18 16,0 11-12-16,-3 16-19 15,-4 10-7-15,-4 2-45 16,0 1-32-16,2-7-112 16,6 0-104-16,8-19 157 0</inkml:trace>
  <inkml:trace contextRef="#ctx0" brushRef="#br0" timeOffset="-214206.84">12233 16294 1144 0,'2'-4'126'0,"-1"7"112"0,-1 6-32 0,0 16-36 0,-6 5-17 0,5 10-55 0,-1 5-18 0,4 11-43 0,4 4-20 0,0 14-14 0,-1 1-1 0,-2 6-1 16,2-1-16-16,-5-2-47 15,1-3-18-15,1-10-14 16,0-10 13-16,9-17 35 16,1-10-13-16,4-21-2 15,4-7 3-15,6-24 10 0,-1-8 30 16,-5-13 18-16,1-9 2 15,-7-1 0-15,-3-3-13 16,-9-1-116-16,-2-1-119 16,-11 0 129-16</inkml:trace>
  <inkml:trace contextRef="#ctx0" brushRef="#br0" timeOffset="-214057.48">12140 16636 1018 0,'-3'19'150'0,"6"-4"158"0,11-8-74 0,12-2-66 0,10-5-30 0,-3-5-64 0,5-1-29 0,0-6-24 16,-5-7-38-1,3-3-105-15,-1-2-80 0,6-3 88 16</inkml:trace>
  <inkml:trace contextRef="#ctx0" brushRef="#br0" timeOffset="-213723.89">12812 16397 916 0,'-16'11'183'16,"-7"6"174"-16,-6 12-176 0,-8 7-43 0,7 14-68 0,4 4-23 0,12 7-27 0,3-1-6 16,10 2-8-1,2-1-1-15,10-10-5 16,5-5-6-16,9-13-4 0,5-8-3 15,16-16-2 1,-4-7 12-16,7-19 33 16,-4-6 23-16,-8-16 45 0,-3-7 16 15,-8-9 3-15,-4-8 3 16,-17-2-11 0,0 2-11-16,-19-1-14 15,-15 4-15-15,-12 16-26 0,-19 7-15 16,-11 26-49-16,-1 14-47 0,-6 27-111 15,4 11-55-15,24 15 114 16</inkml:trace>
  <inkml:trace contextRef="#ctx0" brushRef="#br0" timeOffset="-205708.38">4112 7067 315 0,'-22'16'27'16,"-7"6"14"-16,4-2-16 0,0 6-23 0,-2-7-1 0,10-2 2 15,2-3 5-15,4 3 37 0,2-2 18 0,3 4 48 0,-1-5 25 0,3-6 8 0,4 1 10 16,0-9-2-16,4 2-11 0,6-1-11 16,2-2-11-16,-2-1-29 15,3 1-10-15,2-3-20 16,6 6-10-16,6 1-4 16,3-3-5-1,7 2-4-15,3-2-2 16,7 0-10-16,4 0-1 0,4-2-4 15,8 1-1-15,14 1-2 16,13 1-2 0,14 2-6-16,10 2-2 0,3 1-5 15,-2 1-1-15,19-3-1 16,14 0 0-16,12-1 0 16,1-3 0-16,6 1 0 15,-2 1 0-15,1 1 0 16,1 6 1-16,-12-2 0 15,-7 2 1-15,-9-1 0 16,-10-6-1-16,-28-2-26 16,-20-7-22-16,-26-10 24 0</inkml:trace>
  <inkml:trace contextRef="#ctx0" brushRef="#br0" timeOffset="-179905.08">15371 6040 356 0,'-8'5'49'0,"-4"-5"18"0,-1 0-10 0,0-5-46 0,4-1-11 0,6 0 0 16,1 0 1-16,1 2 2 0,1 4 0 0,-2 0 28 0,0 0 36 0,-5 4 73 15,5 0 28-15,0 3 29 16,2-6-15-16,-1-1-45 15,-4 0-16 1,-4-3-26-16,4-5-14 0,3 5-21 31,2 1-10-31,0-1-27 0,0 2-9 16,0-3-4-16,8 9-3 16,-2 3-4-16,6 2 7 0,8-3 8 15,1 1 1 1,9 2 7-16,1-1-5 15,5-2 1-15,-4-4 3 16,-2-3-5-16,-8-2 2 16,-3-6-12-16,-5 0-3 15,-3-3 0-15,-3 0-3 0,-5 10 2 16,-3 1-3-16,-3 4-3 16,-5 14 0-16,-4 7 2 0,-1 3 0 15,-1 9-1-15,1-4-1 16,4 5 0-16,-2-2-1 15,6 2 0-15,5-2 1 16,-6-4 1 0,2-2 1-16,1-8-1 15,-8-5 0-15,8-8-6 16,1-5-18-16,-1-3-88 16,-1-2-75-16,5-15-324 15,2-5 291-15</inkml:trace>
  <inkml:trace contextRef="#ctx0" brushRef="#br0" timeOffset="-179055.81">15966 5943 521 0,'5'3'123'0,"-1"5"120"16,-1-2-10-16,1-1-55 0,2-1-7 0,-3 0-26 0,-3-3-19 15,0 1-25-15,-5-2-12 0,-4 5-14 0,-2-4-13 0,-5-1-14 0,-6 6-9 16,-6 1-13-16,-10-1-2 16,0 2-14-16,2-8-7 15,9 0-5-15,13 0-3 16,12 0 0-1,0-2-1-15,1 1-3 0,-2-6 1 16,11 14 2-16,-4-3 3 16,3 6 3-16,-3-2 2 0,-2 1 1 15,-1 4-1-15,-4 3 1 16,-1 1-2-16,-6-1 0 16,-1 0-1-16,6-2 0 0,-1-2 0 15,3-4-2-15,3-8 0 16,1 0 0-16,4-4 0 15,2-3 2-15,-1-2 0 16,0 4 0-16,4-4 0 16,1 5-2-16,1 4-1 0,6 2-2 31,2 6 2-31,5-2 0 0,4 5 2 0,-2 0 1 16,1 2 0-16,-4-1 2 31,-1 1 1-31,-10 0 7 15,-8 1 5-15,-12-1 6 16,-10 1 0-16,-10 3-3 0,-9 2-7 16,-11-3-7-16,-9 4-15 15,-2-2-58-15,-5 1-54 16,8 3-152-16,-5 0-149 16,0 4 232-16</inkml:trace>
  <inkml:trace contextRef="#ctx0" brushRef="#br0" timeOffset="-175740.26">13588 16523 799 0,'-7'1'20'0,"2"-1"-12"16,0 0-8-16,5-6 1 0,6-2 5 0,-1-4 6 0,5-3 8 0,-1 3 29 0,-3 4 10 15,-1 0 23-15,-5 8 9 16,0-1-25-16,0 1-12 16,0 0-27-1,0 0-12-15,0 0-2 16,0 3 7-16,3 5 22 15,0-2 12-15,7 3 14 16,-7 1-1-16,8-2-14 0,0 0-10 16,5-5-13-1,4 3-10-15,6-3-8 0,4-1-3 16,1 2-8 0,2 3 2-16,5-4-2 0,-3 3-1 15,-5-4-11-15,-7-2-31 16,-10-5-149-16,-10 2-186 0,-3-2 204 15</inkml:trace>
  <inkml:trace contextRef="#ctx0" brushRef="#br0" timeOffset="-175557.38">13577 16780 1189 0,'18'19'106'16,"5"-3"76"-16,4-2-38 0,6-5-49 0,0-6-32 0,5-7-47 0,0-9-38 0,5-9-72 15,-1-2-65-15,-2-7-266 16,-2-7 249-16</inkml:trace>
  <inkml:trace contextRef="#ctx0" brushRef="#br0" timeOffset="-175307.46">13951 16247 1435 0,'-14'27'144'0,"3"0"97"0,6 9-48 0,8-3-62 0,8 2-30 0,13-2-43 0,8-5-12 0,17 1-25 31,1 4-4-31,4-3-8 0,-4 1 0 16,-17 1 6-1,-9-1 0-15,-24 2 12 16,-9-1-7-16,-26-1-27 0,-6-1-34 16,-19-3-101-16,0-2-66 15,6-4-160-15,4-10-145 16,25-11 287-16</inkml:trace>
  <inkml:trace contextRef="#ctx0" brushRef="#br0" timeOffset="-174839.65">14726 16594 1025 0,'8'-2'205'0,"-4"-2"234"0,-10-3-219 0,-14-5-20 0,-12-1-78 0,-7 0-45 0,-9 6-57 15,6 5-13-15,1 16-23 16,6 13-5-16,13 11-8 16,8 6-2-16,15-5 5 15,10-2 6-15,15-15 6 16,0-8 5-16,11-14 9 16,-1-8 7-16,-3-11 21 15,-1-3 14-15,-12-6 21 0,-1 1 10 16,-13 5 4-16,1 1-2 15,-7 7-5-15,0 5-12 16,0 10-22-16,0 10-11 16,9 14-20-16,1 9-4 0,2 5 4 15,6 2-1-15,-6 2-6 16,-2 2-9 0,-15-5-31-16,-8 1-15 15,-21 4-22-15,-9 0-11 0,-3 8-12 16,-1-1-4-16,1-6-20 15,7-7-3-15,14-15-15 16,10-11-12-16,7-32-38 16,8-14-124-16,13-27 193 15</inkml:trace>
  <inkml:trace contextRef="#ctx0" brushRef="#br0" timeOffset="-174274.25">14874 16529 1392 0,'0'24'93'0,"3"-7"32"0,7-1-26 0,4-8-49 0,0-3 6 0,11-9 16 15,2-3 7-15,-2-11 2 16,-6-2 0-16,-3-6-1 16,-2 1-1-1,-3 5 13-15,0 4 6 16,-12 5-3-1,-7 1-13-15,-13 10-28 0,-4 10-22 16,-5 9-25-16,0 14-4 16,-1 16-9-16,4 9-4 15,3 13-2-15,8-1-1 16,15-7-4-16,10-10-4 16,20-18-6-16,-1-10-1 15,12-22 4-15,2-6-6 0,1-19-4 16,1-14-9-16,-1-18-12 15,-4-14 5-15,-4-18 13 0,1-4 12 16,-4-2 22 0,-6 6 5-1,-10 11 13-15,-3 8 15 0,-10 16 17 0,-3 10 15 16,-3 24 34-16,-2 12-8 0,-3 26-12 31,-3 12-16-31,2 25-42 16,1 10-8-16,-2 17-7 15,6 8-4-15,4 6-5 16,1-5-15-16,9-14-33 16,1-11-16-16,9-26-25 15,2-7-8-15,-3-23-19 0,3-10-10 16,-4-20-52-16,-1-12-24 16,-8-21-174-16,-1-13 217 15</inkml:trace>
  <inkml:trace contextRef="#ctx0" brushRef="#br0" timeOffset="-174140.85">15180 16384 1564 0,'5'19'126'0,"14"0"87"0,3-8-45 0,19-3-73 0,3-8-14 0,16-10-46 16,-3-2-9-16,4-7-110 15,4-5-64-15,0-15 76 16</inkml:trace>
  <inkml:trace contextRef="#ctx0" brushRef="#br0" timeOffset="-173574.94">16079 16198 1063 0,'4'14'143'0,"3"-3"109"0,9 0-67 0,9-6-25 0,4-5-31 16,15 0-22-16,2-2-36 15,3-2-7-15,0-7-27 16,-12-2-7-16,1 5-8 16,-6 2-1-16,-8 0 4 0,-2 4 12 15,-21 5 14-15,-2 8-3 16,-17 5 4-16,1 14-15 16,-7 9-12-1,-4 13 1-15,1 18-13 16,-4 5 1-16,-1 14-12 15,8 2-2-15,2-9-8 16,10-9-27-16,10-23-58 16,2-12-29-16,9-16-81 15,1-15-41-15,7-15 141 16</inkml:trace>
  <inkml:trace contextRef="#ctx0" brushRef="#br0" timeOffset="-173274.72">16731 16149 1629 0,'-8'13'130'16,"-1"9"93"-16,-6 2-32 0,0 7-69 0,-6 2-21 0,5-3-53 0,5 5-14 0,10-8-14 15,7-2-4-15,11-6-3 16,9 0-2-16,10-2 4 15,5 2 5-15,0 0 0 16,-2 3 2-16,-12 3-3 16,-5-1 3-16,-19 4-3 15,-6-1-1-15,-19 5-24 16,-8 4-24-16,-17 0-69 16,-4 4-46-16,3-6-99 15,-1-5-58-15,14-18 167 16</inkml:trace>
  <inkml:trace contextRef="#ctx0" brushRef="#br0" timeOffset="-173108.07">16662 16174 1199 0,'20'-3'271'0,"4"6"260"0,4 13-222 0,-1 3-57 0,12-3-114 0,2-5-51 0,7-17-72 0,4-9-19 15,0-16-78-15,-2-21-83 16,9-30 94-16</inkml:trace>
  <inkml:trace contextRef="#ctx0" brushRef="#br0" timeOffset="-170083.78">10206 17498 657 0,'-5'6'29'0,"-4"-1"9"16,3 4-29-16,-4-1 12 0,1 0 30 0,5 0 57 0,3-4 26 0,-1 4 31 0,2-3-4 0,2 6-16 16,-2 2-11-16,-2 2-32 15,2 9-24-15,-8 3-38 16,4 9-16-16,-3 5-18 16,3 6-3-1,4 4-2-15,0 1-1 16,3 0 0-16,8-5-2 15,-2-4-2-15,7-12 1 16,1-7-3-16,6-8-1 16,3-10 7-16,0-7 7 15,-1-18 27-15,-2-7 18 0,-5-10 37 16,1-3 8-16,-5-2 4 16,-1 1-10-16,-6 12-36 15,1 6-19-15,0 19-32 16,0 9-9-16,14 22-12 15,3 9-11-15,10 12 1 16,1-1 3-16,9-7 6 0,-4-7 13 0,4-23 6 16,-2-10 5-16,-5-15 27 31,-11-11 18-31,-12-15 28 0,-3-7 10 0,-12-13-6 16,0-3-12-16,-15 0-25 15,-7 1-15-15,-6 7-21 16,1 10-10-1,5 13-57-15,5 13-42 16,10 19-109-16,7-3-55 16,16 6-186-16,3 2 243 0</inkml:trace>
  <inkml:trace contextRef="#ctx0" brushRef="#br0" timeOffset="-169643.36">11004 17920 1006 0,'5'25'118'0,"-2"4"54"16,0-2-6-16,7 3-79 0,1-2-38 0,3-3-30 0,-1-1-8 0,-1-5-5 0,-2-2-1 16,-7-9 37-1,0 1 24-15,-4-10 55 0,-7-1 32 16,-2-10 16-1,-4-7 0-15,-2-5-33 16,10-6-29-16,-2-9-58 16,8-2-26-16,9 0-24 15,4-7-7-15,11 6-8 16,4-4-24-16,8 5-60 16,2 3-31-16,3 7-45 0,-1 4 15 15,-2 11 61-15,-2 10 34 16,-12 7 62-1,-4 12 7-15,-9 12 41 0,-3 7 9 16,-8 9 40-16,0 8 19 0,-6 4-16 16,1-2-7-16,5-2-45 15,0-8-19 1,5-11-27-16,9-8-5 0,6-5-34 16,6-9-37-16,8-11-139 0,-15-11-213 15,14-24 245 1</inkml:trace>
  <inkml:trace contextRef="#ctx0" brushRef="#br0" timeOffset="-169493.81">11435 17474 1182 0,'-28'8'208'0,"-2"3"267"0,14-2-373 0,3-6-51 0,10-6-140 16,3-8-55-16,17-11-150 0,6-11-134 15,14-10 249 1</inkml:trace>
  <inkml:trace contextRef="#ctx0" brushRef="#br0" timeOffset="-169040.57">11702 17201 825 0,'17'11'178'0,"-6"8"181"0,2 13-50 0,-7 18-95 0,0 12-38 0,-6 15-77 0,-3 3-38 0,-6 13-44 16,-1 5-24-16,7 3-62 31,1-6-45-31,6-18-67 16,7-14 0-16,4-27 46 0,9-17 45 15,0-19 76-15,-1-6 19 16,-8-16 20-16,-4-5 11 16,-8-6 29-16,-2 1 7 0,1 5 1 15,4 7-5-15,4 14-21 16,10 1-7-16,13 11-6 15,8 4-6-15,15-4 8 16,4 2 11-16,-1-13 34 16,0-1 16-16,-15-7 11 0,-6-6-1 15,-18 4-6 1,-5 0-8-16,-11 3 6 16,-5 1-2-16,-13 6-16 0,-10 2-2 15,-4 8-36-15,-1 12-13 16,-6 14-25-16,9 12-7 15,8 11-12 1,6 4-4-16,16-1 2 16,12-4-1-16,17-12-7 0,0-12-17 15,8-17-46-15,0-8-26 16,4-14-61-16,0-10-61 16,4-26 139-16</inkml:trace>
  <inkml:trace contextRef="#ctx0" brushRef="#br0" timeOffset="-168377.17">13363 17660 1386 0,'1'2'181'0,"-1"5"136"0,-6 8-137 0,-5 0-22 16,-3 20-85-16,1 3-30 0,5 4-41 0,5 6-5 0,6-7-7 0,7-3-5 16,7-18-29-16,5-6-29 0,5-18-83 15,-3-12-57 1,-2-24 113-1</inkml:trace>
  <inkml:trace contextRef="#ctx0" brushRef="#br0" timeOffset="-168243.46">13205 17392 1221 0,'-33'27'209'0,"3"3"192"0,13-7-252 0,1-1-43 0,11-12-203 0,7-10-84 15,13-13 95-15</inkml:trace>
  <inkml:trace contextRef="#ctx0" brushRef="#br0" timeOffset="-167794.33">13599 17556 1081 0,'0'72'87'0,"-3"3"58"0,-3-3-55 0,-5-10-51 0,3-14-1 0,-3-19 23 0,2-13 15 15,-2-24 16 1,9-6 1-16,4-18-14 16,-1-6-2-16,13-1 24 15,-4-10 3-15,7 9-4 16,15 12-9-16,-9 4-33 16,7 13-16-16,2 18-24 15,-4 2-8-15,2 16-15 16,-1 4-5-16,4 4-37 0,1 3-25 15,3-4-89 1,1-1-39-16,-2-12-104 0,0-6-31 16,-4-13 41-16,2-14 30 15,-8-16 138-15,0-15 69 16,-10-11 113-16,-8-14 57 0,-8-1 79 16,-8-6 32-1,-9 8 23 1,4 10-2-16,4 20 10 15,-2 14-3-15,6 26-57 0,-4 17-35 16,5 21-87-16,4 16-40 16,11 18-33-16,4 12-3 15,13 17-10-15,4 2-33 16,-1-4-107-16,7-12-77 16,0-31 109-16</inkml:trace>
  <inkml:trace contextRef="#ctx0" brushRef="#br0" timeOffset="-167427.77">13972 17636 1002 0,'1'5'183'0,"7"1"264"0,13-3-250 0,17 1-62 0,9 0 2 0,8-2-24 0,5 0-16 16,-16 5-31-16,-6 3-15 0,-11 4-25 31,-7 7-8-31,-7 7-10 16,-3 5-3-16,-3 10-3 0,-2 4-1 15,3-3-3-15,3-4-3 16,8-14-6-16,3-7-2 16,13-19 1-16,-2-3 4 0,3-24 8 15,2-7 5 1,-11-12 11-16,-5 0 7 15,-20 7 22-15,-9 2 7 16,-27 14-4-16,-12 7-4 0,-11 8-29 16,-6 7-25-16,3 10-70 15,5 5-54-15,15-1-199 16,15 3 188-16</inkml:trace>
  <inkml:trace contextRef="#ctx0" brushRef="#br0" timeOffset="-166761.5">15299 17627 1399 0,'3'0'109'0,"3"5"109"0,-3-1-48 0,-1 12-14 0,-1 6-36 0,-1 18-70 0,-3 8-27 0,2 11-19 15,-3-2-4-15,0-13-6 16,2-8-3-16,2-15-2 16,6-15 0-16,-1-16 10 15,0-12 7-15,3-23 23 0,1-11 9 16,4-10 5-1,3-5 8-15,9 18 6 16,2 15-8-16,12 20-5 0,-9 6-13 16,8 18-31-16,3 7-22 15,-9 20-64-15,5 11-30 16,-13 3-54-16,-3 4 19 0,-9-7 60 16,-4-5 33-16,-5-18 64 15,-3-18 24 1,2-6 34-16,-2-21 21 0,-2-18 36 15,2-4-7 1,5-5-5-16,0 9-17 16,7 13-26-16,3 9-10 15,3 17-30-15,0 7-6 16,4 22-16-16,-3 8-4 0,6 18-31 16,0 10-30-16,1-1-80 15,-1-5-56-15,3-20-264 16,7-17 270-16</inkml:trace>
  <inkml:trace contextRef="#ctx0" brushRef="#br0" timeOffset="-166038.25">16136 17597 1174 0,'7'36'94'0,"0"-3"123"0,11-1-151 0,-2-5 10 0,9-10 20 0,-3-9-4 0,6-10-14 16,-2-9 4-16,-9-14 2 16,2-2 13-16,-8-1 17 15,-16-8 2-15,2 2-13 16,-2 3-3-16,-17 10-31 16,-3 9-16-16,-27 12-24 0,-10 19-18 15,-2 9-25-15,8 21-12 16,12 20-20-16,14 10-11 15,19 8 4-15,14-7 8 16,23-21 16-16,8-17 13 0,17-26 9 16,9-10 4-16,4-18 5 15,-2-12 13-15,-7-14 27 16,-9-3-4-16,-7-9 30 16,-2-1-3-16,-4 12-13 15,-6 6 4-15,-13 15-29 16,-2 11-5-16,-7 13-13 15,0 6-5-15,-5 15-15 16,-2 3-8-16,-2 5-1 16,0 0 2-16,4-15 11 15,0-3 3-15,0-21 3 16,5-9 1-16,3-15 11 16,3-7 3-16,3-8 3 15,5 2-1-15,13 2-6 16,1 4-3-16,5 13-4 0,3 8-1 15,-7 16-2 1,1 4-10-16,-5 16-18 0,-5 5-10 16,-6 6-5-16,-8 3 10 15,-6-3 24-15,-2-7 9 16,-3-17 13-16,0-9 3 0,0-14 8 16,0-10 9-1,11-11 5 1,2-4 0-16,11-2-6 0,6 5-4 0,9 7-10 31,7 9-3-31,-2 10-7 16,0 9-2-16,-11 13-2 0,-1 12-5 15,-13 12-20-15,0 9-14 16,-7 8-58-16,-1 1-37 16,-8-5 394-16,-1-4-245 15</inkml:trace>
  <inkml:trace contextRef="#ctx0" brushRef="#br0" timeOffset="-157914.58">21768 6998 390 0,'8'-2'134'0,"-3"-4"136"16,3 1-44-16,-5 3-13 0,-2-1-10 0,1 3-13 0,-4 0-35 0,-5 3-17 15,-3 4-34 1,-4 1-11-16,-3 6-20 16,2 6-6-16,-5 1-12 15,-4 10-6-15,-17 4-10 16,-8 11-6-16,-17 14-6 15,-10-2-8-15,-10 18-10 16,-3 3-2-16,2 11-7 16,4 7-4-16,-4 3-27 15,5-7-28-15,9-14-69 0,12-7-31 0,28-25-34 16,11-2-52 0,14-19 153-1</inkml:trace>
  <inkml:trace contextRef="#ctx0" brushRef="#br0" timeOffset="-156050.45">22399 7561 551 0,'-4'0'101'0,"2"0"128"0,-1 1-28 0,3-1-43 0,-3 2-17 0,3-2-43 16,0 0-17-16,6 1-4 15,-1 1 6-15,6 0-1 16,0-2-6 0,-2-2-4-16,4 0-11 0,3-1-16 15,1 0-8-15,8-3-17 16,-1 1-2-16,1 5-4 15,0 0-7-15,-1 0 0 16,-5 3 0-16,-6 2 6 16,-6 0 9-16,-7 1 13 15,-1 0 2-15,-10 7-4 16,1 1-6-16,-2 5-18 16,-4 6-3-16,3 7-6 15,-1 4-1-15,2-1 1 16,-1 1 0-16,5-1 0 15,0-8 0-15,-1-5-3 0,6-2-2 16,-2-3-29-16,2-4-13 16,1-3-37-16,2-9-30 0,0-1-48 15,2 0-18-15,9-9-88 16,1-6 141 0</inkml:trace>
  <inkml:trace contextRef="#ctx0" brushRef="#br0" timeOffset="-154557.33">22361 7616 540 0,'4'-3'87'0,"-4"1"83"0,0-4-18 16,-5 4-35-16,-5-1-27 0,2 3-32 0,-1 0 3 0,-2 2 4 0,3 2 12 16,-1 3 18-1,-4-1-5-15,4 0 3 16,1-1-3-16,1 1-19 15,6-6-1-15,1 2-5 16,0-2-8-16,0 0-13 16,1 0-7-16,6-3-16 15,-4 3 0-15,2 0 1 16,4 0 6-16,2 0 10 16,2-5 0-16,2 3 0 15,8-1-5-15,2 2-13 16,3-1-4-16,-3 2-1 15,1 0-1-15,0 0-2 0,0 2 3 16,-3-1 2-16,-4 1 6 0,2 1 3 16,-7 2-6-16,-5-4-2 15,-7-1-1-15,-2 2-4 16,-8 0 4-16,2-2-7 16,-2 0-4-1,2 0-4-15,6 0-3 16,-4 1-2-16,-2 4 0 15,6 3 1-15,-3 0 1 0,-6-2 2 16,4 3 0 0,-3 1 0-16,0-4 0 0,3 4-1 0,2-1-3 15,-3 5-2 1,0 2-2-16,-2 8 0 16,1 4 1-16,-2 5 3 15,-1-1 1-15,4-5 1 16,-2-5 1-16,3-7-11 15,-1-4 0-15,3 0-4 16,3-6-3-16,2 2-19 16,-2-7-22-16,3-5-58 0,-3-2-34 15,6 1-115 1,-8-6 143-16</inkml:trace>
  <inkml:trace contextRef="#ctx0" brushRef="#br0" timeOffset="-153473.45">23037 7537 563 0,'4'2'166'0,"-4"-2"128"0,0 1-46 0,-1 4-14 0,-4-2-51 15,5 0-28 1,-9 0-49-16,5-1-16 0,4-2-28 15,-4 3 4-15,7-3-5 16,-5 0-8-16,-7-3-9 16,-4 0-10-16,-12 1-16 15,-5-1-3-15,-17-5-6 16,-5 3-4-16,1 5-5 16,4 0-3-16,17 5-2 15,8 5-2-15,15 1 1 16,7 1 0-16,4-5 4 15,7 0 2-15,-2 3 6 16,-1-5 1-16,-2 3 8 16,-3-1 0-16,-3 3-2 15,-3 1-1-15,-5 3-6 16,5 0-4-16,0-1-2 0,0 3-1 16,6 1 0-16,2-4 0 0,3-4 1 31,-4-3 1-31,6-2 2 15,-5-6 1-15,2-3 0 16,0-4 0-16,2-2-1 16,2 3 0-16,3 2 0 15,4-4 0-15,4 5 0 16,2 1 0-16,-1 1-1 0,-1 3 1 16,-1 0 6-16,-4 6 6 15,-3-3 2-15,4 3-3 16,-7 1-4-16,6-1-6 15,1 0-2-15,0 4 2 16,-3-1-1-16,-4 4 1 0,-8 4 4 16,-6-3 8-16,-12-1 4 15,-8 0-4-15,-12 1-1 16,-3 6-5-16,-4-2-9 0,-6-1 1 16,6-8-1-16,-2-4-1 15,12 0 3 1,5-4 2-16,5-2-11 15,3-7-17-15,3 0-59 16,5 5-53-16,5 3 71 16</inkml:trace>
  <inkml:trace contextRef="#ctx0" brushRef="#br0" timeOffset="33448.3">9965 16212 392 0,'0'-1'122'0,"-2"-2"91"0,4-4-18 0,1 2-18 0,0 5-52 0,0 0-29 15,-3 7-41-15,0-1-14 0,-3 2-10 0,-6 1 3 16,-1 1 11-16,4 3 0 0,4-12-6 0,4 1-10 16,12-7-21-1,11-8-3-15,11-9 5 16,5 2 11-16,5-1 25 0,-2-1 13 15,2 5 14-15,-6 3-2 16,-3 3-16-16,-2 6-11 16,3 8-13-1,5 0-11-15,1 2-11 0,6 1-2 16,1-6-8 0,4-1 1-16,10-9 0 15,7 2 1-15,7-1 0 16,2-4 1-16,-1 2 4 15,-1 0 2-15,1 5 5 16,10 4 3-16,5 10 15 16,1 2 4-16,-7-1 3 15,-4 7 2-15,-13-13-11 0,-4-3-4 16,-3-11-6-16,-7-14-2 16,7 7-4-16,-5-10-2 15,8 9-8-15,4 6 0 0,-10 4-2 16,6 9 5-16,-26 0 1 0,-9 5 0 15,-12-2-3 1,-5 3-7-16,-10 0-65 0,-6-2-74 16,-13-4-291-1,4-7 248-15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7:57:18.88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1-23T18:00:48.165"/>
    </inkml:context>
  </inkml:definitions>
  <inkml:trace contextRef="#ctx0" brushRef="#br0">1995 5265 1019 0,'19'-4'207'0,"1"6"206"0,1 6-226 0,-10 11-112 0,0 6-46 0,-19 0-20 0,-5 0-1 15,-4-9-1-15,-2 0 1 16,0-5-2-16,3 0-1 16,4 3-3-1,-7 4-2-15,9 13 0 0,-2 2-1 0,-3 11 1 16,1 7-1 0,-2 3 2-16,2-6-2 0,3-3 18 31,0-9 6-31,10-13 1 15,4-8 2-15,14-11-17 16,4 1-5-16,15-5-2 16,0 0 1-16,4 2-3 15,2 7 1-15,6-1-2 16,0 3-1-16,6-6 0 16,1-5-2-16,10-8 2 0,8-2 0 15,16-4 1-15,12 2 1 16,8-1-1-16,3 0 1 0,3 2-1 15,5 7-1-15,16-4 0 16,3 3 0-16,4-4 0 16,-2-2 0-16,6 4 2 15,7-4 3-15,5 2 5 0,-2 6 1 16,0-4 0-16,4 6-2 16,5-2-3-16,3-2-1 0,0-3 4 31,7 3 3-31,3-4 7 15,0 2 3-15,4 1-2 16,-4 3-2-16,-6-5-5 16,2 2-3-16,-4-4-4 0,-6-2 0 15,-1-1-14-15,-7 2-18 16,-15-3-69-16,-4 0-67 16,1 1 88-16</inkml:trace>
  <inkml:trace contextRef="#ctx0" brushRef="#br0" timeOffset="6613.78">18094 1631 1173 0,'9'27'78'0,"-2"4"46"0,2 4-20 0,-6 1 33 15,1 4-13-15,3-4-16 0,1 4-14 0,-1 4-44 0,5 12-16 0,-1 14-15 0,2 17-6 0,-2 13-10 0,-5 5-3 0,4 18-5 16,-10 11-1-16,0 26 0 31,-10 14 4-31,-1 25-2 16,2 12 2-16,-4 11 0 15,4 5 2-15,-2 5 0 16,6-8 1-16,6-16 1 16,3-12-1-16,7-16 1 15,-2-12 1-15,-4-16 3 0,0-10 2 16,-12-19-5-1,1-2 1-15,-3-14-4 0,-6-6 0 16,4-14 2-16,0-11 1 0,3-12-1 16,5-8 0-16,0-9 0 15,1-1 1 1,-1-2 1-16,3-5 0 16,3-4-1-16,1-5 0 0,10-6-5 15,3-7-3 1,16-4-4-16,7-4 0 0,10-4 1 15,4 1 0-15,17-4 1 16,0-1 1 0,25 9 0-16,11-2 0 0,31 12-2 15,7-3 0-15,17 4-2 16,17 4 0-16,19-6 1 16,12 0 1-16,41-5 6 15,-10-4 3-15,16-4 16 16,12 3 9-16,-23-9 6 15,6-1 0-15,-25-10-4 16,-17-2-6-16,-28-3-2 16,-25-6-2-16,-32-4-4 15,-19-1-1-15,-31-11-12 0,-19 2-3 16,-30-4-12-16,-11-4-4 16,-19-8 5-16,-8-6 5 15,-12-16 6-15,-6-5 7 0,-6-19 4 16,0-13 1-16,-4-30 0 31,2-14-2-31,8-22 3 0,0-10 1 16,7-10 9-16,1-2 8 15,6-6 7-15,-3-2-1 16,6-1-11-16,4-3-8 0,1-15-14 16,6 5-2-1,2-6-1-15,0-1-1 0,0 16 0 16,2 9 1-16,1 18 0 15,-1 9-1-15,2 21-3 16,3 7 0-16,2 20-1 16,4 12 0-16,-5 12-2 0,-4 9 0 15,-5 10-7-15,-7 15-3 16,-8 15-2-16,-7 9-3 16,-7 20 6-16,-10 2 3 15,-7 11 7-15,-4 1 1 16,-5 12 6-16,-9 3 1 15,-25 6 5-15,-9 6 1 0,-25 3 2 16,3 3-1 0,-15 3 0-1,-9 2 1-15,-20 3-1 0,-6-1 0 16,-6 4-3-16,-1-2-2 16,-2 3-3-16,2 0 0 15,-13 2-1-15,5 1 1 16,8 2 0-16,3-7 0 15,9-4 2-15,15-5-1 0,5-11 1 16,14-6-5-16,37-11-41 16,10-5-13-16,22-16-30 15,8-5-12-15,4-2-131 16,4-4 146-16</inkml:trace>
  <inkml:trace contextRef="#ctx0" brushRef="#br0" timeOffset="8613.46">18105 2133 897 0,'-52'26'68'0,"5"4"102"0,10-6-161 0,11-2 11 0,8-8 22 0,1-11 5 16,15-3 0-16,7 0-7 15,9-3-19-15,5-3-1 16,8 0 1 0,8-1 0-16,10 3 10 0,9 0 7 15,12-2 13-15,1 5 3 16,7-1-4-16,-3 2-7 15,3 5-13-15,6-1-7 0,18-4-9 16,17 0-3 0,21-7-1-16,0-3-2 0,12 2 4 15,-1-1 4 1,12 7 12-16,3 2 5 16,10 8 2-16,5 2-3 15,3 1-1-15,3-2 3 0,3-7 2 16,5 2 0-16,-8-4-5 15,-6-4-6-15,-7 2-9 16,-12-6 2-16,-18-3-8 16,-12 0 2-16,-33-8-18 15,-21 3-35-15,-27-3-117 16,-6 2-118-16,-16 3 143 16</inkml:trace>
  <inkml:trace contextRef="#ctx0" brushRef="#br0" timeOffset="9562.43">20090 1715 598 0,'20'-16'91'0,"-6"-1"163"0,-3-1-68 0,-11 7 14 15,0 2-7-15,-12 2-47 0,2 6-29 0,-10 1-29 0,-4 3-10 0,-11 3-32 0,-2-1-13 0,3 3-21 16,1-2-7-16,18 4-11 15,2 1-5-15,13 3-3 16,6 6-1-16,18 4 8 31,12 6 2-31,8 3 5 0,12-1-1 16,-4-1 1-16,-7 2 1 16,-8 0 0-16,-12 1 4 15,-31 2 1-15,-18 2 1 16,-34-2 0-16,-9-1-7 0,3-12-44 15,7-7-37-15,11-21-106 16,10-12-71-16,17-32 138 16</inkml:trace>
  <inkml:trace contextRef="#ctx0" brushRef="#br0" timeOffset="9762.83">20323 1156 1316 0,'22'7'106'0,"-1"8"59"0,-7 14 3 0,-5 18-23 0,-7 13-23 0,0 19-50 0,-4 6-14 0,2 5-35 16,0-5-14-16,-6-11-43 16,6-7-58-16,-3-17-199 15,-1-4 169-15</inkml:trace>
  <inkml:trace contextRef="#ctx0" brushRef="#br0" timeOffset="10188.11">20187 1819 1461 0,'29'-27'86'0,"7"6"131"0,10 3-94 0,1 8 16 0,1 5-3 0,0 5-63 0,3 2-28 16,-1 6-28-16,-4-5-7 15,-3 6-5-15,-12-2-1 16,-5 1-2-16,-6 3 1 16,-14-3 3-16,-6-2-1 15,-12 5 4 1,-7-3 0-16,-14 4-5 16,-4 7-3-16,1 0-5 15,5 5-8-15,5-2-10 16,12-2-1-16,14-2-3 15,6-6 5-15,15-12 12 0,3-6 3 16,2-10 8-16,1-4 1 16,2-4 4-16,-3-1 0 15,-3 1 4-15,-6 2 1 16,-8 6 0-16,1 4-4 16,-10 12-9-16,-2 0-4 0,-7 22-5 15,-4 5 0-15,-7 12-8 16,2 2-34-16,14-3-147 15,7-3-135-15,20-12 172 16</inkml:trace>
  <inkml:trace contextRef="#ctx0" brushRef="#br0" timeOffset="10395.81">21147 1803 1390 0,'-32'11'57'0,"-3"6"16"0,2 7 11 0,2 4 8 0,10 4-24 0,18-5-45 0,6 0-10 16,15-5-7-16,0-7-2 0,8-5-32 16,-1-9-30-16,5-12-123 0,3-6-85 15,-1-18 141-15</inkml:trace>
  <inkml:trace contextRef="#ctx0" brushRef="#br0" timeOffset="10562.25">21396 1633 760 0,'9'-65'188'0,"-2"8"228"0,-3 11-123 0,-4 26-94 0,-7 12-36 0,0 25-78 0,-5 18-27 0,-1 17-27 15,-1 8-7-15,-2 8-7 0,3-2-2 16,4-1-8-1,-1-10-27-15,7-8-104 0,0-9-135 16,16-11 131-16</inkml:trace>
  <inkml:trace contextRef="#ctx0" brushRef="#br0" timeOffset="10752.31">21667 1576 1329 0,'-34'20'104'0,"-12"10"30"0,-6 29-19 0,-5 4 16 0,11 1-58 0,15 1-23 0,32-14-70 0,18-12-26 15,43-11-74 1,10-7-75-16,23-9 117 16</inkml:trace>
  <inkml:trace contextRef="#ctx0" brushRef="#br0" timeOffset="12074.05">18176 4134 280 0,'-8'3'75'0,"-4"6"92"0,-7 4-2 0,0 4-1 0,-5 5-12 15,-3 2-42-15,0 3-23 0,5-5-51 0,8 2-15 0,5-7-14 16,7-8-4-16,2-1 0 15,3 2 3-15,10-5 29 16,1-2 17-16,11 6 36 16,8-1 14-16,7-5-9 0,9 8-12 15,4-9-28-15,9 3-10 16,4 1-16-16,7 0-2 16,13 0-10-16,12 1-6 15,30 1-2 1,11 1-2-16,11-1 18 0,9 1 15 15,19 1 22-15,5-5 9 16,13-2-1 0,14 3-3-16,-11-17-9 0,6 8-4 15,11-2-4 1,-11-3 1-16,-11 19-14 16,-3-7-3-16,-22 3-13 0,-12 9-13 15,-27-8 1 1,-21 5-2-16,-45-4-33 0,-16 1-37 15,-28-6-90 1,-18-4-46-16,4-3-134 0,-14 2-156 16,-6-4 292-16</inkml:trace>
  <inkml:trace contextRef="#ctx0" brushRef="#br0" timeOffset="12645.28">18233 3577 316 0,'-35'25'70'0,"5"8"129"0,-5-1 2 0,10 4 29 16,3 1 3-16,-2-7-56 0,6-1-32 0,2-16-49 0,3 0-20 0,12-12-16 15,-3-1-11-15,4-9-4 16,13-2-4 0,17-7-11-16,11 7 3 0,19-3 16 15,22 3 3 1,17 6 4-16,7 1-4 16,41 4-33-16,11 0-6 15,34 0-10-15,18 0-1 16,31 4 1-16,-6-2-1 0,38 0 0 15,2 1 0-15,1-3-2 16,12 3 2-16,-21 2 11 16,4-1 11-16,-39 6 9 15,-23-4 6-15,-42 4-8 16,-28-1-8-16,-49-3-20 16,-26 2-31-16,-48-9-93 15,-30-1-79-15,-52 2 101 0</inkml:trace>
  <inkml:trace contextRef="#ctx0" brushRef="#br0" timeOffset="13964.03">19503 3796 1181 0,'3'5'97'0,"0"8"85"0,-6 6-84 0,3 14 6 0,-13 5-35 0,2 4-31 0,5 1-26 0,-3 1-7 0,1-6-12 15,6 0-17-15,4-8-28 16,4-2-11-16,5-8-10 15,2-4 15-15,1-6 28 16,2-6 12-16,1-7 19 16,3-8 8-16,4-14 27 15,6-3 20-15,-5-9 34 16,5 6 1-16,-3 4-12 16,-5 5-13-16,2 16-32 15,-8 6-7-15,1 18-14 16,-1 6-6-16,0 11-6 15,-4 9 1-15,4-3-1 16,4 2-1-16,4-9 1 0,1-7-1 16,5-13 1-16,5-7 2 15,4-20 3-15,7-1 1 16,2-22 3-16,2-2 1 16,-9-5 12-1,-5-3 10-15,-21 10 20 0,-12 5 1 16,-18 8-5-1,-5 14-12-15,-12 17-28 16,1 9-7-16,-1 18-12 0,6 3-3 16,14 3-1-16,11-2-3 0,21-12-2 15,14-3 2-15,18-13 3 16,11-8 2 0,5-8-15-16,-2-9 0 15,-5-7 7-15,-5-2 3 0,-8 2 22 16,-8-2 4-16,-20 2 10 0,-12 2 5 15,-11 7 5-15,-14-1 1 16,-12 5-13 0,-2 8-8-16,-5 10-13 0,-1 5-7 15,14 7 0 1,7-3 0-16,13-3-1 16,4-6 2-16,12-10 3 15,4-5 3-15,10-8 5 16,5-1 3-16,-1-6-1 15,5 1 2-15,-9 1 1 0,-2 6 0 16,-9 5-3-16,-3 6-2 16,-12 9-2-1,-1 7-2-15,-3 12 0 16,-1 3 0-16,-1 0-2 0,5-5-2 16,11-6-1-16,3-8-1 0,14-8 3 15,2-3 4-15,5-4 2 16,0-6 4-16,0 1 0 15,-5 4-1-15,-7 7-2 16,-2 7-1-16,-10 13 4 16,-8 10-40-16,-5 7-1 15,-9 1-12-15,-1-1-22 16,1-3 43 0,1-10 5-16,2-8 15 0,0-8 19 15,7-9 5-15,-4-4 17 16,7-8 7-16,1-14 11 15,8-10 5-15,5-10 0 16,7-9-6-16,6-19-8 16,-3-5-16-16,8 0-19 15,-6 1-3-15,5 20-9 16,0 12 0-16,2 22-2 0,-5 19-3 16,0 18 1-1,-11 13 1-15,-8 12 5 16,-5 5 3-16,-9 5-7 0,-3 0-7 15,-16 0-9-15,-4-6-11 16,-4-12-44-16,-4-12-46 0,4-19-206 16,-3-13 191-16</inkml:trace>
  <inkml:trace contextRef="#ctx0" brushRef="#br0" timeOffset="14726.9">18151 5277 830 0,'-2'10'74'0,"-1"-3"78"0,1 3-20 15,-1-5 18-15,5 1-9 0,11-6-13 0,2 0-8 0,17 0-18 0,4-2-16 0,13-1-35 16,8 3-13-16,14-1-16 15,16-2-3-15,33-1-11 16,23 1-4-16,32-6-6 16,10 6-3-16,34-1-1 15,8 4 0-15,41 8 6 16,4 3 0-16,9 4 7 16,6 4 12-16,-24-1 26 15,-1 1 9-15,-27-1 1 16,-24-6-7-16,-31-4-24 15,-17-1-5-15,-37-7-8 0,-20-2-10 16,-31-8-45-16,-21 1-45 0,-29 1-175 16,-18-4 152-1</inkml:trace>
  <inkml:trace contextRef="#ctx0" brushRef="#br0" timeOffset="15524.08">19664 4818 925 0,'9'-9'115'0,"-4"-1"123"0,-5-1-54 0,-3-3-13 0,-13-5-27 0,-5 0-44 0,-2-4-21 0,-17 2-41 16,1 2-22-16,-12 14-36 15,4 5-8-15,6 19-15 16,10 7 3-16,13 5 9 16,9 4 3-1,12-7 20-15,11-4 1 0,16-12 5 16,3-4 8-16,7-11 32 15,5-3 11-15,-5-4 27 16,-5 3 1-16,-13-3 0 16,-11 2 1-16,-10 3-13 15,-1 5-4-15,0 0-26 16,-5 2-17-16,4 25-27 16,-1 9-6-16,4 27-3 15,1 2 5-15,-1 6-11 16,1 0-14-16,-3-10-29 15,3-6 0-15,-13-9 27 0,-4-11 20 16,-13-13 31-16,-9-9-2 16,-3-13-8-16,-2-11-12 0,9-26-53 15,5-13-29 1,13-21-68-16,2-8-31 0,12-9-59 16,9-2-36-1,12 6 163 1</inkml:trace>
  <inkml:trace contextRef="#ctx0" brushRef="#br0" timeOffset="15905.07">19711 4512 553 0,'47'-19'181'16,"-4"5"179"-16,-4 5-69 0,-10 24-82 0,-7 9-42 0,-16 20-61 0,-3 13-25 0,-12 5-55 16,-5 2-13-16,-8 2-12 0,7-7-5 15,11-12-11-15,4-7-15 16,14-20-5-1,3-9 2-15,8-16 12 16,-1-9 15-16,3-5 10 0,0-8 9 16,3-4 10-16,1 7 0 15,-5 4-1-15,-9 6-5 16,-4 9-7 0,-4 10-1-16,-7 9-4 15,-1 8-1-15,5 8-4 16,-1-3-2-16,17-4-3 15,3-9 0-15,10-7 2 16,1-1 8-16,-1-11 23 0,-3 1 12 16,-15-4 38-1,-9 0 15-15,-8-5-1 0,-8-3-7 16,-14-9-42 0,-5-5-33-16,-19-3-79 0,2 3-40 15,-3 11-93-15,6 7-121 16,14 8 194-16</inkml:trace>
  <inkml:trace contextRef="#ctx0" brushRef="#br0" timeOffset="16243.04">20470 4437 1602 0,'12'-5'137'0,"1"14"105"0,-8 6-108 0,-5 13-51 0,-2 18-30 0,-6-1-34 0,-3 3-8 15,-1 2-6 1,-1-9-5-16,2 0-18 16,3-5-5-16,3-7-5 0,5-6 0 15,0-8 9 1,4-9 1-16,5-11 1 16,5-1-1-16,11-7 6 15,2 2 6-15,10 3 4 0,-1 4 0 0,0 4 1 16,-4 0-1-16,2 3-10 15,-5 3-11-15,-6 0-11 16,-8 4-8 0,-17 6 0-16,-12 3 5 0,-21 0-13 15,-6 4-9-15,-20 1-63 16,-6-8-50-16,4-5 96 16</inkml:trace>
  <inkml:trace contextRef="#ctx0" brushRef="#br0" timeOffset="16770.03">20960 4842 1442 0,'-3'11'117'0,"-14"-5"68"0,-7 1-33 16,-12-7-38-16,-2-5-47 0,10-3-54 0,3-2-10 0,9 6-9 0,8-6-6 0,8 9-15 0,9-2-1 16,9-2 5-16,9 3 7 15,7 2 14-15,1 0 1 0,-5 2 1 16,-2 3 2 0,-4-2-1-1,-10 3 1-15,-4 0 0 0,-7-3 0 16,-2 5-2-16,1-4 0 15,4 2-3-15,4 2-3 0,4 6-15 16,2 6-2 0,6 6 23-16,-2 0-67 0,7 0 18 15,3-9 3 1,3-11-13-16,3-12 72 0,4-19 30 16,1-13 19-16,-5-17 9 15,1-8 7-15,-9-5 9 16,-1-5 1-16,-10 5-8 15,-9-1-10-15,-3 22-36 16,-5 9-13-16,-5 38-22 0,-3 20-5 16,-9 39-5-16,-2 16-8 15,-5 22 14-15,2 5-18 16,17-4-68-16,7-8-45 16,22-16-204-1,4-9 190-15</inkml:trace>
  <inkml:trace contextRef="#ctx0" brushRef="#br0" timeOffset="17285.54">19891 5604 891 0,'6'-13'143'0,"2"-1"139"0,-8 0-7 0,0 3-37 0,-5 0-25 0,-3 4-65 16,1 1-21-16,2 6-54 16,3 0-22-16,2 16-33 0,0 4-17 15,2 27-5-15,3 17-2 16,1 19 3-16,-3 7-1 16,3 9-48-1,-2-1-43-15,-3-10-134 16,-1-9-112-16,3-14 184 15</inkml:trace>
  <inkml:trace contextRef="#ctx0" brushRef="#br0" timeOffset="17821.38">19705 5957 947 0,'9'-24'102'0,"7"1"127"0,3 0-51 0,3 11 21 0,-5-1-27 0,1 12-69 16,5 7-30-16,6 8-46 0,4 8-14 16,16-3-10-1,3-3-1-15,14-10 0 16,13-1 1-16,-3-10 14 15,-8-6 13-15,-20-3 18 16,-11 0 12-16,-21 0 20 16,-9-2-3-16,-13-5-3 15,-7 2-11-15,-15-1-26 16,-8-5-11-16,-15 12-24 16,-2 4-8-16,2 20-21 15,2 14-5-15,18 19-1 16,5 6 1-16,14 6 8 0,12-4 4 15,20-11 9-15,4-5 4 16,22-14 7 0,4-6 8-16,15-15 18 0,1-7 5 0,13-13 4 15,6-8-5-15,7-9-12 16,7 0-3-16,-4 1-3 31,-5 2-3-31,-24 3-4 0,-9 5-19 16,-29 6-75-16,-7 5-49 15,-18 4-163-15,-6 6-78 16,-27-3 204-16</inkml:trace>
  <inkml:trace contextRef="#ctx0" brushRef="#br0" timeOffset="18042.34">20440 5686 1673 0,'3'-4'-1'0,"8"9"184"0,5 6-54 0,4 5 5 0,9 14-70 0,2 11-24 0,4 9-23 15,3 7-5-15,3 5-10 16,6-4-3-16,4-9-79 16,6-6-31-16,6-17-97 15,-2-7-91 1,7-19 184-16</inkml:trace>
  <inkml:trace contextRef="#ctx0" brushRef="#br0" timeOffset="18291.93">21289 5446 1494 0,'0'5'134'16,"1"10"-63"-16,-1 12 127 0,0 6-75 0,0 24-4 0,-5 1-23 0,-6 13-55 0,0 2-13 0,-3 3-16 0,5-4-6 0,4-2-7 15,5-9-11-15,16-12-31 0,6-8-13 16,17-17-28 0,9-7-27-16,10-17-26 0,5-8-45 15,0-14-242 1,2-5 263-16</inkml:trace>
  <inkml:trace contextRef="#ctx0" brushRef="#br0" timeOffset="18427.24">21167 5772 1000 0,'6'24'363'0,"18"-2"-287"0,9-5 143 0,29-9-156 0,14 0 5 0,12-20-16 0,7-9-32 0,-7-12-18 16</inkml:trace>
  <inkml:trace contextRef="#ctx0" brushRef="#br0" timeOffset="22241.56">16991 5205 356 0,'-8'-5'64'0,"-1"3"57"0,-8 1-41 0,1 1-30 15,-5-3-9-15,2 1-7 0,-3-1-1 0,2 1-11 0,-4-4-6 0,-1 4 29 16,1-2 24-16,2 2 39 16,6 2 15-16,2 0-1 15,3 5-6 1,5 1-9-16,-2-3 0 0,8-3-8 15,-3 11-10 1,3-8-16-16,4 1-8 0,9-4-9 16,8 0 3-16,12 3 0 15,6 1 2-15,13 1-9 16,7 3-9-16,5 6-14 16,4 4-3-16,8 12-12 15,3-8-7-15,12 0-3 16,7-2-5-16,8-7-1 15,-4-5 3-15,-5-2 1 16,-8-3 1-16,-10 2-1 16,-1 3 0-16,-4 4-1 15,-14 3 2-15,-22-1-47 16,-18 0-39-16,-28-4-144 0,-11-6-133 0,-17-7 198 16</inkml:trace>
  <inkml:trace contextRef="#ctx0" brushRef="#br0" timeOffset="22673.48">17793 4981 893 0,'-2'-8'86'0,"1"5"86"0,1 1 12 0,-4 5-13 15,3 5-23-15,-7 5-47 0,2 2-16 0,-1 3-17 0,6 2-12 0,1-4-30 16,9-3-8-16,7 1-6 16,9 0 0-16,11 2 6 15,6 3 0-15,-3 6-5 16,-1 2-3-1,-13 9-4-15,-8 0-3 0,-17 5 6 16,-4 0 2 0,-20 2 2-16,-9 3 3 0,-11-5-6 15,-7-3-5-15,-2-8-22 16,-1-2-8-16,-9-11-22 16,-2 1-19-16,-7-1-40 15,4-1-24-15,6 1-49 16,9 0-69-16,15-1 152 15</inkml:trace>
  <inkml:trace contextRef="#ctx0" brushRef="#br0" timeOffset="41965.69">15033 4984 182 0,'0'-11'55'0,"-1"-2"48"0,1 4-13 0,0 1-5 0,-2 8 16 0,2 6 16 0,-6 13 43 16,-2 2 29-16,0 9 24 0,4-1-5 0,2-5-32 0,0-5-15 16,2-16-42-16,2 2-15 15,7-7-17-15,-4-9-20 16,0 0-26-16,3 2-13 0,-11 7-20 16,-4 7-5-16,-1 14-4 15,-3 6-2-15,2 10 1 16,6 4-1-1,3-6-25-15,1-7-26 16,9-9-91-16,4-6-67 16,2-16 111-16</inkml:trace>
  <inkml:trace contextRef="#ctx0" brushRef="#br0" timeOffset="42259.1">15250 4853 869 0,'6'3'135'0,"-3"5"75"16,-3 6-36-16,2 4-3 0,-2 16-75 0,-2 6-31 0,-1 2-39 0,-2 4-14 0,5-7-10 0,8-2 0 15,8-17-2-15,11-7 2 0,12-16 8 16,7-12 15-16,3-10 30 0,-3-2 12 0,-17-4 11 31,-11-2-2-31,-20 6-20 16,-17-6-16-16,-20 4-19 15,-5 4-15-15,-10 5-49 16,2 7-30-16,9 13-68 16,10 8-68-16,14 3 116 15</inkml:trace>
  <inkml:trace contextRef="#ctx0" brushRef="#br0" timeOffset="42615.12">15712 4867 751 0,'1'22'80'0,"-2"0"87"0,2 8-29 0,-1 2-15 0,7-1-35 0,2-1-56 0,1-4 3 0,9-11 26 16,-2-5 6-16,7-10 24 16,-1-7 4-16,-4 0-13 15,-1-6-2-15,-15-4-12 16,-3 1-9-16,-18-2-8 0,-4 0-5 15,-12-1-19-15,-4 3-9 16,5 5-15-16,-1 1-4 16,12 10-10-16,8 10-8 15,9 2-85-15,5 3-75 16,11-3 95-16</inkml:trace>
  <inkml:trace contextRef="#ctx0" brushRef="#br0" timeOffset="43048.09">16207 4873 841 0,'2'4'135'0,"-5"-1"113"0,-7 6 0 0,-7 1-52 0,-2 7-42 0,-2-3-67 0,-4 4-29 15,0 4-39-15,3 3-10 0,11 3-8 0,6 1-2 0,10 4-4 16,11-8 0-16,15-6 2 31,2-2 3-31,15-12 15 0,4 0 14 16,-11-5 28-1,-5-8 5-15,-16-6 5 16,-18-4-5-16,-4-1-15 0,-9-3-2 16,-20-1-19-16,-4-4-10 15,-26-2-15-15,-7 4-24 0,5 9-72 16,1 4-61-16,24 18 75 15</inkml:trace>
  <inkml:trace contextRef="#ctx0" brushRef="#br0" timeOffset="50105.33">4060 8581 547 0,'-3'-6'122'0,"1"-1"116"0,0 1-24 16,6 3-41-16,5-3-15 0,8 2-34 0,7 1-21 0,16-6-30 0,2 10-18 0,18 7-16 0,2-1-5 0,16 12-22 15,12-7-6-15,11-1-4 16,0-1-3-16,-6-1 0 16,-10-4 3-16,-19 0 4 15,-10-4 5-15,-20-2 8 16,-9-3 15-16,-16 1 39 16,-11-1 4-16,-18 4-4 15,-13 0-12-15,-27 0-36 16,-13 11-13-16,-29-2-2 0,-15 1-3 15,-6-1-6-15,-6-9 5 16,7-8-4-16,13-5-2 16,16-4-2-1,13-3-3-15,37 2 1 16,14 6-1-16,37 7 5 0,20 2 4 16,24 3 8-16,12 6 6 15,16-4 0-15,-3 2-1 16,15 1-6-16,15-6-5 15,0-4-4-15,6 0 1 16,-15 2-3 0,-21-2 0-16,-26 5 3 15,-13 2 2-15,-23 4 15 0,-15-1 5 16,-23 6 2-16,-15 0 0 16,-31 6-14-16,-13 2-8 15,-35-3-8-15,-10 1-3 0,4-7-3 16,-4-2 0-16,23-8 2 15,12-8-2-15,30 3-3 0,17-4-9 16,43 7-11 0,21 0 0-16,34 2 4 0,11 0 10 15,24 0 16-15,11 0 2 32,19-6 6-32,6 3 1 0,0 0 1 15,-11-5-1-15,-29 6 0 16,-18 2 2-16,-34 3 5 15,-13 5 7-15,-26 5 8 16,-20 0 1-16,-35 2-7 16,-11 7-9-16,-38-9-13 0,-9 1-1 15,1-12-6-15,2-2 2 16,23-10-2-16,15-2 0 16,30 4-2-16,12-3-5 15,35 5-2-15,17 2 3 16,26 1 10-16,15 0 6 0,20 0 9 15,11 1-1-15,8 1-2 16,4-1-2-16,-13 1-1 16,-11 1 0-16,-28 0 6 15,-16 0 4 1,-23 11 7-16,-18-2 0 16,-24 12-17-16,-15 4-6 15,-21 2-10-15,-9 3-1 16,0-7 6-16,4 1 1 15,26-4-8-15,14-5-9 16,33-3-10-16,11-1-2 0,31-6 3 16,18-3-22-16,24-12-115 15,9-9-85-15,11-8 120 16</inkml:trace>
  <inkml:trace contextRef="#ctx0" brushRef="#br0" timeOffset="67170.85">6049 8398 213 0,'-16'-25'95'0,"2"1"110"0,-2 1-17 0,7 8-14 0,1 7-7 0,8 7-11 0,0-2-9 0,0 3-37 0,3 0-23 0,0 4-32 15,8-2-17-15,15-2-10 0,5 2-3 0,18-1-8 16,0-1 1-16,5 0-3 15,2-1-1-15,14-1-4 16,9 2-3-16,30-3 5 16,17-3 9-1,17-1 20-15,9-5 7 16,15-9 2-16,7 1-6 0,13-2-20 16,12-2-8-1,3 8-8-15,-6 4-3 0,-12 2-1 16,-6 8-1-16,-15 2-20 15,-12 4-63-15,-15 5 51 16</inkml:trace>
  <inkml:trace contextRef="#ctx0" brushRef="#br0" timeOffset="77616.72">2208 8307 315 0,'-19'11'67'0,"0"-8"69"0,-3 0-31 15,-2-6 29-15,2 3 1 0,8-3 24 0,1 1-9 0,13-4-38 0,0-1-7 0,13 0-18 16,4 2 0-16,13 6 5 16,10 4-11-16,7 14-23 15,2 0-11-15,15 9-27 16,15 4-4-1,24-5 2-15,9 0 0 16,9-7-2-16,1-4-4 16,-2-5-5-16,0-5-5 0,6 0 0 15,-2-6 3-15,-24 2 1 16,-17-2 0-16,-32-5 5 16,-15 2 3-16,-26-2 17 15,-15 10 2-15,-34 3-3 16,-15 5-3-16,-34-9-27 15,-13 3-2-15,-16-12-16 0,-1-9-7 16,1-15-25 0,3-5-12-16,-9-7 3 15,-3 1 6-15,6 12 32 0,5 3 10 16,34 17 7 0,17 8-1-16,26 9-2 0,11 5-1 0,18 10 4 15,10-2 4-15,18-1 15 31,9 1 11-31,15-6 17 0,14-2 2 16,28-8-5-16,22-4-8 16,23-10-15-16,1-3-6 0,-4-5-5 15,-7-1-4-15,-9 4 4 16,-10 0 2 0,-27 10 5-16,-20 3 4 15,-39 10 11-15,-27 9-11 0,-40 11-39 16,-23 4-27-16,-29 2-32 15,-5-7 10-15,-14-12 15 16,-4-4-2 0,-3-12-31-16,14 6-16 0,35 8-6 15,26 8 6-15,55 5-160 16,22 0 176-16</inkml:trace>
  <inkml:trace contextRef="#ctx0" brushRef="#br0" timeOffset="90161.89">8411 8113 132 0,'-2'3'85'0,"-3"2"51"0,-2-2 52 0,2-2-6 0,-3-1-23 0,3 2-16 0,-4-1-27 15,4 3-9-15,0 2-23 0,4-3-10 16,2 2-17-16,6-1-6 15,7-4-5-15,8 0-4 16,16 0-3-16,6 0-5 0,17 0 5 16,6 2-3-16,13 3-9 15,5 1 0-15,1-3-13 16,-8 0-3 0,-5-1-2-1,-4 1-2-15,-1-1-3 16,-2-1 0-16,-13 6 2 15,-9 0 1-15,-25 5 5 0,-11 0 3 16,-31 1 0-16,-14 3 0 16,-27 4-3-16,-8-4-3 15,-13-5-1-15,-4-10-2 16,-15-10-1-16,-3-8-2 0,-5-10-1 16,3-3-2-16,35 5 0 15,14 6-1-15,33 11-4 16,8 3-1-16,19 8 0 15,8 7 1-15,17 2 5 0,12 4 3 16,19 1 6 0,15-1 4-16,23-10 14 15,8 2 5-15,1-8 9 16,-9 0-1-16,-16 0-12 16,-9-1-5-16,-17-4-6 15,-9 3 1-15,-28 2 18 16,-10 0 2-16,-30 0-1 15,-21 2-2-15,-20 0-22 0,-11-2-5 16,-18 0-5 0,-6 0-3-16,3 3-3 15,15 0-3-15,27 8-6 16,26 5-3-16,27 4-4 16,11 1 1-16,33-2 3 0,16-5 3 0,22-11-7 15,8-3-42 1,4-16 38-16</inkml:trace>
  <inkml:trace contextRef="#ctx0" brushRef="#br0" timeOffset="190850.31">794 11860 273 0,'-9'-7'86'0,"1"1"100"0,3-2-14 16,3 2-22-16,2 0-15 0,-3 2-30 0,-6 3-18 0,-1 4-25 0,-4 6 4 0,-2 6 15 0,2 0 1 0,8 4-3 15,3-11-8-15,15-1-11 0,4-6 8 0,19-2 8 16,9-1 3 0,16-1-8-16,6 1-19 15,8 1-24-15,8 1-10 16,13 6-13-16,-2-4 0 15,-6 9 0-15,-14-2-3 16,-20-1-30-16,-13 3-27 16,-12-9-87-16,-11-2-62 0,-2-8-183 15,-6-7 208 1</inkml:trace>
  <inkml:trace contextRef="#ctx0" brushRef="#br0" timeOffset="191150.23">1305 11587 619 0,'-8'8'83'15,"1"0"72"-15,10-4-19 0,5 4-8 0,14-3 11 0,6 3 1 0,10-2-28 0,5 5-16 0,2 2-32 0,3 1-15 16,-3 6-25-16,-2-1-6 15,-12 8-6-15,-5 5 0 0,-15 4 3 16,-10 2 3-16,-13 3 5 16,-9 1 0-1,-10 6-3-15,-7 1-3 0,-16 0-4 16,-7-5-2-16,-26 1-3 16,-5 0-2-16,-4-3-73 15,-2 2-89-15,19-3 88 16</inkml:trace>
  <inkml:trace contextRef="#ctx0" brushRef="#br0" timeOffset="208392.7">5611 12364 438 0,'-10'-11'77'16,"2"0"75"-16,-1 2-83 0,-4 7-21 0,-1 2-25 0,1 10 23 0,1 7 24 0,-10-3 34 0,18 2 11 0,-7-3-20 15,10-4-19-15,2-9-23 0,1 2 3 16,4-6 12 0,-3-5 6-1,7-13 7-15,3-3-7 0,4-7-10 16,7-6-1-16,2 0-3 15,3 1-5-15,7-3-15 16,7 1-8-16,13 1-17 16,9-6 0-16,17-2-4 15,13-3-3-15,-5-4 3 16,-4 4-2-16,-5 8-2 16,-12 1 0-16,4 10-5 15,-1 5 1-15,11 9 1 0,2 5-1 16,3 5-1-1,-1 4 0-15,-11-6-1 0,-1-1-1 16,4-10 3-16,6-6-1 16,15-16 1-16,2-10 1 15,6-13-2-15,-11-12 1 16,-8-9-3-16,-3-10 1 0,1-10-1 16,6-9 1-1,7-15 2-15,-4-10 1 16,-6-16-2-16,-5-6 3 15,-16-12-2-15,6-5-2 16,0-11-1-16,3-2-1 16,2-3-2-16,5-3 7 0,-17 4 2 15,-6-1-3-15,-10-1 6 16,-18-1-7 0,1-1 1-16,-13-2 2 0,-1-3 0 15,-4 1-1-15,-4 2-2 16,6-1 0-16,-5-1-2 15,2 4 3-15,-1-6-3 16,6 6 1-16,-1-4-1 0,7 6 0 16,-2 2 2-16,5 4 4 15,-4 14 2-15,-6 3 5 16,-2 16 0-16,-9 2-1 16,-1 1-2-1,-8 4-3-15,0 3-3 16,1 2 0-16,3 4-2 15,5-1-2-15,4 1 0 16,1 1-1-16,6 8-1 0,-7 4 1 16,1 4 1-16,0 4 1 15,-1 7-1 1,-2 5 0-16,0 3 0 0,-3 3 0 16,0 3 0-16,5 2 0 15,-2 8 0-15,-8 3 0 16,1 15-1-16,-4 7-1 0,5 14-2 15,-2 7 0-15,-3 12 4 16,0 6 1-16,-1 12 4 0,1 10 1 16,-2-1 0-16,1 1-1 15,-3 1 0 1,-2-9 2-16,6 10 3 0,-1 0 0 0,-10-5-1 16,3 2-1-16,-3-1-8 31,4 2-1-31,6 2-5 15,-2 6-3-15,3-6 2 16,0 0 1-16,0 0 2 0,0 0 3 16,0 2 2-1,-4-1 2-15,3 1 1 0,-1-2-1 16,1 0-3-16,1-5 0 0,3-1-1 16,6 4 0-1,-4-2 2-15,-3-3 1 0,4 4 1 16,-6 2 1-16,0-1 0 15,0 2 1-15,-10-11 0 16,4 8 0-16,-2-3 3 16,8 6-2-16,-1-2 0 15,1 0-1-15,0 1 0 16,0 1 1 0,3-3 2-16,-3 3 1 0,0 0 0 15,0 0-1 1,0 0-1-16,-2 0 0 15,1 0-1-15,-4 0-2 16,-1 6-1-16,-1 2-1 0,-13 8 0 16,-5 7-1-16,-15 15-2 15,-6 6-6-15,-6 8-3 16,-1 7 0-16,2-7-1 16,7-6 5-16,19-15-3 15,3-12-2-15,22-19-2 16,0-3-1-16,9-16 3 15,5-5 3-15,2-9 5 16,6 3 1-16,-4 2 2 16,2-5-1-16,1 1 1 0,4-4 0 0,6-8-1 15,1 4 0-15,4 2-2 16,12 4 0-16,-4 8 0 31,3 3-1-31,-6 12 3 0,-8 8 0 16,-9 4 2-1,-8 12 3-15,-5 1 2 0,-8 2 2 16,0 6 0-16,3-3-4 0,1 12-4 16,7 1-3-1,8 12-2-15,3-1-1 0,10 2 0 16,4-4 2-16,9-1 2 16,2-10-6-16,2-7-161 15,-3-1 122-15</inkml:trace>
  <inkml:trace contextRef="#ctx1" brushRef="#br0">14535 6311 0,'0'0'0,"0"0"0,-63 79 16,63-79-16,146-24 16,-87 12-1,-8 0-15,-15 5 16,-12 3-16,-5 0 16,-3 0-16,-8 0 15,4 0-15,-8 0 16,4 0-1,0 4-15,-8 0 16,3 0 0,1 0-16,0 0 15,4 0 1,-8 0-16,4 0 16</inkml:trace>
  <inkml:trace contextRef="#ctx0" brushRef="#br0" timeOffset="209875.41">7524 1122 802 0,'-1'17'64'16,"2"2"44"-16,4-6 5 0,0-1 34 0,4-5-23 0,-3-3-10 0,7-4-15 0,3 0-5 0,4-6-7 0,-2-4-11 16,-1 3-6-16,-1-6-15 15,-4-1-2-15,-5 1-9 16,-3-4-4-16,-5 3-5 15,-10-1-5-15,-3 0-6 16,-7 0-4-16,-3 3-6 16,-1 4-3-16,-6 6-9 15,-4 4-2-15,-3 12-5 16,5 7-3-16,1 15-3 16,6 8 0-16,11 8 0 0,9 3 1 0,17-6 0 31,13-1 2-31,15-11 2 15,10 0 1-15,2-18 4 16,4-2 1-16,5-12 2 16,-7-4 0-16,7-10 3 15,-3-7 1-15,14-14 4 16,-3-8 0-16,-5-1 2 16,-11-1-1-16,-19 2 4 15,-15 2 3-15,-18 8 5 16,-8 3-1-16,-22 12-7 15,-13 4-6-15,-15 16-9 0,3 9-5 0,4 19-3 16,10 6-3-16,16 9-1 16,4 2 1-16,20-3-2 15,4-11 1-15,19-22 2 16,3-10 1-16,13-15 5 16,3-13 4-16,8-11 1 0,-2 1 3 31,-7-6 3-31,-13 7 2 0,-12 10 2 15,-5 2-1-15,-9 19-1 16,1 10-4-16,-5 16-2 16,-3 9 0-16,2 11-3 15,0-2 0-15,4-6 0 16,4-13-28-16,12-14-91 16,6-11-56-16,19-24 76 15</inkml:trace>
  <inkml:trace contextRef="#ctx0" brushRef="#br0" timeOffset="210405.3">8540 1095 928 0,'-19'11'178'0,"-6"6"231"0,-3 5-225 0,-6 5-33 0,4 2-43 0,5 5-52 0,5 3-20 0,12 0-37 0,2-4-7 31,18-1-8-15,10-10-1-16,18-11-1 0,7-5 2 16,10-13 7-16,7-6 2 15,3-11 7-15,-4-6 3 16,-10-11 5-16,-5-9 1 16,-18-13 5-16,-2-5 6 15,-18-17 22-15,-4-4 1 0,-6-4-1 16,-8 2-4-16,6 26-13 15,1 18 12-15,-7 44 0 16,3 20-3-16,-7 38-15 16,-1 18-16-16,0 25-4 15,1 4-1-15,7-9 1 0,2-4-1 16,6-25 2-16,3-9 0 16,5-20 2-16,-6-10 2 15,11-20 1 1,-3-5-2-16,2-16-1 15,3-6 1-15,4-3-3 16,-3 1 3-16,6 10-4 16,0 8-2-16,10 18-4 15,6 14 1-15,3 19 3 16,-1 14 1-16,-4 2-9 0,-3-6-41 16,9-7-158-16,-3-28 133 15</inkml:trace>
  <inkml:trace contextRef="#ctx0" brushRef="#br0" timeOffset="210808.19">10061 1074 842 0,'0'-9'110'0,"1"3"105"0,4 4 22 0,2 16-22 0,-6 10-14 0,1 14-52 0,1 11-48 0,0 3-55 16,2 0-20-16,3 0-17 16,-2-11-9-16,10-7-1 15,3-8-7 1,-4-15-83-1,3-5-73-15,-1-17 86 16</inkml:trace>
  <inkml:trace contextRef="#ctx0" brushRef="#br0" timeOffset="210941.49">10020 797 1461 0,'-22'14'64'0,"1"-1"19"16,9-2-60-16,5-10-38 0,12-10-214 0,14-4 160 0</inkml:trace>
  <inkml:trace contextRef="#ctx0" brushRef="#br0" timeOffset="211297.18">10403 1208 1276 0,'5'49'63'0,"-5"-3"38"0,0-5 10 0,-3-9-1 0,-3-7-27 0,2-11-53 0,4-3-18 0,0-6-5 16,0-5 4-16,0 0 9 16,-4-3 3-16,-1-10 14 15,5-6 9-15,-3-12 10 16,3-9 3-16,3-12-4 15,6-6-14-15,13 3-19 0,4 7-1 16,4 20-15-16,3 9 3 16,-5 14-2-16,1 10-5 15,-4 9 0-15,2 7-2 0,-2 12 0 16,0 5 0-16,-8 4 1 16,1 7-1-16,-10 3-13 15,0-3-22 1,4-10-98-16,-2-7-84 15,7-24 113-15</inkml:trace>
  <inkml:trace contextRef="#ctx0" brushRef="#br0" timeOffset="211524.88">10970 593 1408 0,'-5'-26'142'0,"0"7"79"0,8 14-17 0,-6 21-74 0,3 15-44 0,3 26-41 0,-6 17-11 0,14 18-3 16,0 9-7-16,-1-4-15 0,5-8-3 15,4-15-38-15,3-10-32 16,5-21-122-16,0-8-103 16,-2-23 157-1</inkml:trace>
  <inkml:trace contextRef="#ctx0" brushRef="#br0" timeOffset="211687.73">10927 896 1444 0,'8'5'81'0,"1"-4"53"0,9 14 0 0,9-3-23 0,6 1-26 0,12-2-62 0,3-14-14 0,10-13-45 16,10-3-68-16,12-9 62 15</inkml:trace>
  <inkml:trace contextRef="#ctx0" brushRef="#br0" timeOffset="212054.4">12025 1055 1039 0,'11'-22'125'0,"-3"13"87"0,0 6 16 0,-3 22-52 0,-1 6-29 0,-1 17-54 16,1 9-27-16,2 17-39 16,0 3-16-16,2-10-11 15,2-1-1-15,4-22-59 31,0-10-60-31,6-21 69 0</inkml:trace>
  <inkml:trace contextRef="#ctx0" brushRef="#br0" timeOffset="212219.72">12110 830 1175 0,'-20'2'97'0,"7"1"158"0,5-10-255 0,15 6-4 0,7-4-96 0,6-6-153 0,13 3 151 0</inkml:trace>
  <inkml:trace contextRef="#ctx0" brushRef="#br0" timeOffset="212458.22">12475 977 1403 0,'-11'22'119'0,"-5"-5"84"16,-6-1-1-16,-4-7-35 0,0-7-45 0,4-2-74 0,3-2-23 0,6 2-27 15,4 3-9-15,15 12-10 16,6 0-1-16,15 15 4 0,2-3 6 16,13 3 5-16,6 3 2 15,-4-1 6-15,2 2 4 16,-18 4 8-1,-6 2 1-15,-28-2 1 0,-12 3-1 16,-23 1-10-16,-9-6-18 0,-5-4-103 16,-7-18-91-16,26-20 108 15</inkml:trace>
  <inkml:trace contextRef="#ctx0" brushRef="#br0" timeOffset="212838.38">13282 622 1411 0,'-12'42'116'0,"-2"3"29"0,-5 0 3 0,1 4-71 0,1 0-37 0,-4 3-32 0,2 0-3 0,-6 3-4 15,2 2-1-15,0-6-2 16,9-1-2 0,6-12-2-16,5-8-3 0,14-7-1 15,15-5-1-15,15-6 4 16,9-1 2-16,8-9 3 15,-1-2 2 1,-2-11-52-16,1-5-47 0,-14-3-213 16,-6-4 177-16</inkml:trace>
  <inkml:trace contextRef="#ctx0" brushRef="#br0" timeOffset="213038.17">13347 1007 1482 0,'5'25'140'0,"3"5"75"0,4 6-2 0,1 8-67 0,6 2-45 0,3 11-51 0,-2-4-10 0,1 3-19 0,-7-4-6 16,-1-8-18-16,-1-10-29 16,4-10-96-16,0-2-73 15,0-17 96-15</inkml:trace>
  <inkml:trace contextRef="#ctx0" brushRef="#br0" timeOffset="213254.28">13724 822 1549 0,'10'30'111'0,"-7"3"60"0,8 16-3 0,0 11 13 0,0 1-55 0,3 7-51 0,-4-8-26 0,-6-9-26 16,7-4-6-16,-1-9-31 15,-4-3-26-15,4-12-88 16,-1-7-78-16,-3-8 105 16</inkml:trace>
  <inkml:trace contextRef="#ctx0" brushRef="#br0" timeOffset="213686.89">13716 890 1056 0,'-8'-40'193'0,"5"14"236"0,0 2-161 0,6 18-55 0,11-4-39 0,7-2-65 16,6 1-24-16,15 0-37 15,2 6-10-15,15 8-20 16,-4 6-5-16,-3 10-3 15,-5 7-2-15,-18 4 2 16,-9 3 1-16,-29 3 3 0,-15-3 2 16,-14 0-8-16,-3-4-5 0,2-9-7 15,7-1-2-15,10-11 1 16,10-2-6-16,13 0-5 16,12-4 0-16,20 9 2 15,8 3 9-15,11 8 5 16,5 0 4-1,3 4 3 1,-7 0 0-16,-10 4 2 0,-8-1-1 16,-13 7-1-16,-11 2 3 0,-11 3 5 15,-14 2 3-15,-21-4 1 16,-11-3 3-16,-23-3-16 16,-5-6-9-16,-10-13-35 15,-4-4-35-15,6-18-104 16,4-8-35-16,18-19-279 15,0-13 276-15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03:15.3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2353 3743 361 0,'0'20'102'0,"-3"7"126"0,0 5-15 0,-10 1-26 0,3 3-19 0,1-8-41 0,6 1-16 16,4-2-19-16,3-4-9 0,3 4-25 0,3-2-13 0,-5 7-26 0,4-1-5 16,-3 2-1-16,2-4-2 0,2-6-2 15,-2-10 0-15,3-8-4 16,0-7 0-16,1-12-55 15,1-11-87-15,0-26 80 16</inkml:trace>
  <inkml:trace contextRef="#ctx0" brushRef="#br0" timeOffset="148.82">2299 3599 1149 0,'-30'22'56'0,"5"-3"9"0,4-8-31 0,15-9-35 0,-2-5-5 0,11-13-48 0,4-6-88 0,10-7 85 15</inkml:trace>
  <inkml:trace contextRef="#ctx0" brushRef="#br0" timeOffset="715.95">2531 3792 768 0,'19'36'33'0,"-6"2"-4"0,-7 4 16 0,-1 4 41 0,-1-2-5 0,-2 2 2 0,4-7-18 0,4-2-24 0,-1-9 8 0,-4-11 11 0,3-4-2 0,-8-13-5 16,1-5 0-16,-1-20 3 15,0-10 5-15,2-10 2 16,7-9-8-16,6-1-15 16,5 4-7-16,12 9-16 15,2 5-4-15,7 23-2 16,-3 6 2-16,2 16 0 16,-4 8-3-16,-8 11-3 0,-1 6-2 15,-6 6 1-15,-5 6-1 16,-5 0 0-16,0-1 0 15,-2-7-2-15,8-9 0 0,1-17-5 16,5-11-5-16,1-19-2 16,0-11 1-16,-4-14 3 15,2-8 4 1,-7-14 1-16,-4-10 3 16,-10-11 2-16,1-3-2 15,-5 2 6-15,-5 8 5 0,5 21 1 16,3 17 4-16,0 26 1 15,0 16 3-15,0 22 1 16,1 11 2-16,2 32-6 16,-3 4-6-16,5 13-5 15,-2 3-4-15,10-12-2 16,7-2-3-16,13-21-22 16,4-9-27-16,5-17-55 15,6-10-41-15,-12-14-191 16,2-12 201-16</inkml:trace>
  <inkml:trace contextRef="#ctx0" brushRef="#br0" timeOffset="865.37">3146 3645 1312 0,'-1'17'73'0,"10"4"40"0,9-2-12 0,10-2-37 16,7-1-1-16,17-10-24 15,3-6-18-15,13-5-5 0,1-7-38 16,4-13 18-16</inkml:trace>
  <inkml:trace contextRef="#ctx0" brushRef="#br0" timeOffset="1449.98">5139 3875 297 0,'5'-3'157'0,"-4"0"109"0,-2-3-9 0,-7-5-13 15,-3-7-60-15,-4-1-22 0,-3-6-63 0,-6-2-23 16,-1-4-33-16,-2 1-12 0,0 11-14 15,-1 1-7 1,4 18-13-16,0 15-4 0,5 19-5 16,4 15 1-1,10 10 3-15,-2-1 3 0,14-9 1 16,9-10 1-16,10-23 0 16,3-11 1-1,6-16 2-15,-4-11 2 16,-1-16 6-16,-2-2 7 15,-1-5 22-15,-3 2 11 16,-10 10 8-16,-3 12-8 16,-9 17-22-16,1 15-11 0,-6 23-13 15,0 11 1-15,-7 10 0 16,1-3-1 0,5-6-7-16,6-7-25 0,11-14-83 15,7-6-71-15,9-9 91 16</inkml:trace>
  <inkml:trace contextRef="#ctx0" brushRef="#br0" timeOffset="1599.85">5588 4128 1193 0,'13'58'69'0,"-2"-3"9"0,-3-1-9 0,-5-9-52 0,-3-7-5 0,-1-13-11 0,-7-4-52 15,-5-8 34-15</inkml:trace>
  <inkml:trace contextRef="#ctx0" brushRef="#br0" timeOffset="1998.4">6032 3352 1108 0,'23'39'104'0,"-8"15"69"0,-14 9 11 0,-2 17-62 0,-10 5-15 0,-5-7-42 16,2 0-27-16,-7-11-22 16,2-6-5-1,8-10-5-15,2-4-3 0,5-12-3 16,4-4-3-1,0-20-8-15,4-11-1 0,13-20 0 16,4-9 2-16,13-5 6 16,4-1 2-16,2 5 0 15,2 8 2-15,-4 16 3 16,-3 2 3-16,-10 11 2 16,-8 5 0-16,-6 6 0 15,-9 2 2-15,-10 5 1 16,-8 5-1-16,-14 5-17 15,-6 0-38-15,-10-12-279 16,2-10 216-16</inkml:trace>
  <inkml:trace contextRef="#ctx0" brushRef="#br0" timeOffset="2171.59">6529 4120 1190 0,'3'66'109'0,"-2"2"42"0,-2-5-71 0,-9-6-24 0,-1-15-43 15,0-10-3-15,3-18-23 0,1-8-91 0,8-20 68 16</inkml:trace>
  <inkml:trace contextRef="#ctx0" brushRef="#br0" timeOffset="2395.48">7237 3639 1046 0,'6'-2'141'0,"-9"7"88"0,-13 7 10 0,-21 12-46 0,-12 8-42 0,-7 1-43 0,-4 9-35 0,13 4-46 16,8 6-13-16,26 0-17 0,12-1-3 15,18-12-3-15,11-6 0 16,15-20-38-16,12-5-74 16,14-16-160-1,2-6 154-15</inkml:trace>
  <inkml:trace contextRef="#ctx0" brushRef="#br0" timeOffset="2577.94">7663 4102 1418 0,'11'38'80'0,"-6"0"12"0,3-5-23 0,-7-5 1 0,-1-4-22 0,0-3 0 0,-9-4-26 0,-5-4-28 0,-4-6-171 16,2 0 124-16</inkml:trace>
  <inkml:trace contextRef="#ctx0" brushRef="#br0" timeOffset="3017.93">8518 3768 1023 0,'-17'-2'168'0,"-2"1"86"0,-13 2-27 0,1 7-29 0,-7 6-82 0,0 1-28 0,2 8-59 0,3 3-18 15,4 5-11-15,4 5-3 16,11 1 2 0,6-11-1-16,9-10-3 15,9-8 0-15,10-16-2 16,7-6 1-16,8-11 5 0,0-5 1 15,-5-14 2-15,4-1 2 16,-5-7 5-16,-1-7 3 16,-4-11 13-16,-4-15 10 15,-15-8 10-15,0 5-3 16,-4 20-14-16,2 17-11 0,-3 50-17 16,0-10-5-1,-7 47-2-15,-3 18-2 16,1 29 3-16,-2 15 3 15,1 9 1-15,9-3 1 0,4-14-32 16,9-9-40-16,14-25-102 0,4-8-41 16,15-29 104-16</inkml:trace>
  <inkml:trace contextRef="#ctx0" brushRef="#br0" timeOffset="3325.4">9383 3400 920 0,'-11'23'124'0,"-5"2"172"0,-21 2-184 0,-4 1 29 0,-9-7-5 0,-2-9 6 0,1-4-46 0,-1-8-28 0,10 0-28 0,-4 5-17 16,11 15-26-16,7 7-9 15,4 24-8-15,7 7-2 16,4 13 1 0,4 6 0-16,7-8 3 0,13 2 3 15,3-6 0 1,9-3-7-16,0-10-60 0,4-10-30 0,1-13-93 31,4-9-180-31,11-20 241 16</inkml:trace>
  <inkml:trace contextRef="#ctx0" brushRef="#br0" timeOffset="3524.1">9367 3795 842 0,'-5'11'127'15,"-1"9"217"-15,-5 9-263 0,-4 12 1 0,-2 4-18 0,0-5-39 0,3-1-5 0,9-14-18 16,0-7-24-16,11-12-240 16,10-12 185-16</inkml:trace>
  <inkml:trace contextRef="#ctx0" brushRef="#br0" timeOffset="3825.84">9629 3875 1113 0,'-3'30'27'0,"-2"8"-20"0,-6-3 2 0,0-2 0 0,12-11 8 0,10-6 8 0,11-16 39 16,7-5 9-16,1-14-3 15,6 0-8-15,3-3-31 16,-4 5 11-16,-10 4 37 15,-9 4 22-15,-16 7 34 16,-9 2-13-16,-18 2-40 0,-5 5-21 0,-2 0-49 16,-4 2-9-1,11-4-6-15,3-3-15 16,13-7-81-16,8-9-64 0,13-15-256 16,5-9 230-16</inkml:trace>
  <inkml:trace contextRef="#ctx0" brushRef="#br0" timeOffset="4180.47">10001 3530 970 0,'19'0'70'0,"-3"1"27"0,-2 3 6 0,6-3 20 0,2-2 8 0,10-9 10 0,1-4-28 0,3-2-19 0,-1 3-16 16,1 4-11-16,-7 7-35 16,-2 4-15-16,-5 17-17 15,-6 9-1-15,-7 23-2 16,-3 7-1-16,1 19-2 31,-7 7 1-31,0 9-7 0,0 10-90 16,0 2 4-16,0 2 0 15,0-9 11-15,0-5 92 0,-11-11 4 16,-2-3 6 0,-14-9 4-16,-1-6 2 0,-18-9 7 15,-9-4-5-15,-23-10-28 16,-11-6-367-16,-12-29 257 16</inkml:trace>
  <inkml:trace contextRef="#ctx0" brushRef="#br0" timeOffset="5221.13">10943 4101 443 0,'-8'9'116'0,"5"-6"177"0,3-3-96 0,3-9-20 15,5-4-15-15,1-3-55 0,2 2-15 0,2 5-41 0,6 4-13 16,1 8-20 0,12 5-10-16,18 5-8 15,17 1-1-15,32 0-1 0,13-1 2 16,14-2 0-16,0 0 1 0,-9-6 1 16,-3 1 1-16,-10-5 10 15,0-1-45-15,-20-11-145 16,-20-3-167-16,-23-11 166 15</inkml:trace>
  <inkml:trace contextRef="#ctx0" brushRef="#br0" timeOffset="5431.14">11872 3956 1063 0,'0'6'109'0,"13"2"103"0,12-3-74 0,28 1 13 0,18-3-28 0,13 5-15 0,4-2-15 0,-7 10-29 0,-13 3-13 0,-21 17-22 16,-12 4-8-16,-24 12-4 15,-13 6 2-15,-32 7-6 0,-11 1-17 16,-30-6-105-16,-12-2-79 16,-11-18 92-16</inkml:trace>
  <inkml:trace contextRef="#ctx0" brushRef="#br0" timeOffset="5812.86">13050 3867 1240 0,'5'41'38'0,"5"16"-11"0,-1 11-20 0,-3 20-2 0,1 8 1 0,-7 8 1 0,1 5 1 0,-2-6-10 0,-4-10-28 16,2-13-112-16,0-10-80 16,-5-31 108-16</inkml:trace>
  <inkml:trace contextRef="#ctx0" brushRef="#br0" timeOffset="6006.05">12987 4713 393 0,'-1'-112'178'15,"-2"-10"114"-15,7-28-16 0,6 1-27 0,9 16-52 0,4 20-17 0,4 42-47 0,6 17-29 16,-3 37-60-16,-1 13-25 0,-6 19-15 16,3 8-1-1,-14 9 1-15,-2 4 2 16,-10 4-10-16,-10 1-24 15,-12 4-79-15,-6 6-57 16,-4-10-254-16,1-2 240 0</inkml:trace>
  <inkml:trace contextRef="#ctx0" brushRef="#br0" timeOffset="6413.08">13448 3889 1102 0,'57'22'90'0,"-10"12"54"16,-11 10-64-16,-20 12-44 0,-13 8-14 0,-9-6-1 0,-5-1-4 0,-10-18 41 16,4-14 7-16,3-20-2 0,0-6 0 15,1-25-47-15,4-5-11 16,-1-18-9 0,5-2-1-16,15 1-1 15,6 9 0-15,12 8 8 0,8 6 7 0,4 11 9 16,-4 4 1-16,-4 12-6 15,-2 4-3-15,-5 17-7 16,-5 6-1-16,-1 9 1 16,-3 2 0-16,-2-4 0 15,0 0-1 1,13-11 0-16,5-7 0 0,3-13 1 16,2-6 1-16,-2-10 15 15,-2-2 15 1,-12-4 37-16,-7-2 12 15,-16-1 1-15,-13-3-13 16,-22-2-40-16,-5 2-23 16,-9 3-31-16,1 3-12 0,13 3-50 15,11-3-41-15,24-3-146 16,8-6-181-16,31-4 252 16</inkml:trace>
  <inkml:trace contextRef="#ctx0" brushRef="#br0" timeOffset="6825.49">14306 3729 811 0,'33'12'178'0,"-1"2"151"0,-16 5-121 0,-5-3-48 15,-11-2-50-15,-8-3-19 0,-5-1-18 0,-3-6-7 16,-6 7-23-16,5 5-11 16,-5 13-26-16,6 5-11 15,8 7-11 1,5 3-46-16,14-6 1 15,5-8 3-15,11-11 9 16,0-9 49-16,1-15 8 16,-8-8 6-16,-2-12 10 0,-7-8 2 15,-5-11 9-15,-4-8 5 16,-4-14 5-16,-6-9 1 16,-1-14-9-16,-4-9-8 15,4 5-15-15,-1 9-3 16,9 35 9-16,1 15 1 15,0 37-7-15,-5 19-3 0,0 36-12 16,-1 16-4-16,-4 34 3 16,1 2 1-16,1 7-2 15,8-1-1-15,10-10-50 16,15-8-136-16,16-19-230 0,11-15 227 16</inkml:trace>
  <inkml:trace contextRef="#ctx0" brushRef="#br0" timeOffset="12704.12">15639 3470 750 0,'0'-2'16'0,"-3"2"-7"0,2 0-21 0,-4 2 7 0,-1-1 3 0,4 1 10 0,2 3 10 15,5-2 26-15,-2 2 7 16,0 4-3 0,0 2-9-16,-3 2 13 15,5-1 30-15,-4-4 62 0,1 2 26 16,0-4-7 0,4-3-24-16,-6-3-36 15,1 2-13-15,-2 3-19 0,-7-5-9 16,-6-2-24-16,-15 2-14 15,-15 9-14-15,-6 9-4 16,-13 16-6-16,1 7 0 16,8 23-7-16,10 10-1 15,19 16-3-15,9 10-1 16,16 3 3-16,8-8-1 16,17-18-3-16,12-16-4 0,16-29-1 15,10-12 3-15,12-23 11 16,-3-8 6-16,-13-17 16 15,-11-8 7-15,-18-1 11 32,-9 3 7-32,-21 7 6 0,-14 3-9 15,-21 13-20-15,-14 2-22 0,-17 7-40 16,-5 4-6-16,-5 9-29 16,15 1-29-16,20-5-157 15,11 0 155-15</inkml:trace>
  <inkml:trace contextRef="#ctx0" brushRef="#br0" timeOffset="13155.77">16414 3366 1502 0,'-13'19'81'0,"-1"12"45"0,-2 7-20 0,-6 19 13 0,6 4-32 0,-1 15-49 0,3 6-14 0,6 13-17 0,-1-4-5 0,9-12-6 16,14-6-6-16,13-29-10 15,7-8-2-15,7-20 6 16,-3-5 4-16,0-11 15 16,-2-5 6-16,-7-8 7 15,-6-2 15-15,-7-3 33 16,-6 3 13-16,-7 2-1 16,-3 13-6-16,0 0-34 15,-2 20-11-15,1 17-7 0,-1 8-9 16,5-4-5-16,8-1-5 15,10-16-26 1,6-12-17-16,6-13-50 16,-3-14-45-16,0-10-158 15,0-5-197-15,-18-16 277 0</inkml:trace>
  <inkml:trace contextRef="#ctx0" brushRef="#br0" timeOffset="13259.27">16676 3762 923 0,'-10'-24'-1'0,"-1"10"-34"15,5 9-139-15,3-3-19 0,8 10 86 0</inkml:trace>
  <inkml:trace contextRef="#ctx0" brushRef="#br0" timeOffset="13773.31">16856 3891 549 0,'20'61'171'0,"-4"-1"170"0,-7 2-112 0,-9-8-74 0,-9-6-33 0,4-14-24 0,-3-17 23 0,8-16-24 16,5-7-20-16,3-18-29 15,6 1-28-15,3 2-18 16,2 7-2-16,2 11-7 16,3 11-3-16,4 8 0 15,0 3 1-15,15-1 6 16,3-10 2-16,10-11 1 15,8-9 3-15,-4-9 10 16,-5-4 8-16,-19-7 13 16,-9 2 9-16,-24-1 12 0,-8 2-4 15,-20 7-9-15,-3 8-13 16,-1 16-16-16,-2 9-5 16,7 16-8-16,5 4 1 0,10-4-8 15,10-2-1-15,18-14 1 16,2-9 3-16,10-9 4 15,-1-7 1-15,-1-5 3 16,2-1-2-16,-4 1 0 16,-3 0 0-1,4 11-2-15,-3 0-1 0,2 11-1 16,0 7-2-16,0 10 2 16,1 1 2-16,0 6-1 15,-4 3 1-15,-6-2 1 16,-7-1 1-16,-18 1 5 15,-7 1-10-15,-22 1-50 16,-4-10-33-16,-5-7-132 16,-1-7-166-16,11-31 227 15</inkml:trace>
  <inkml:trace contextRef="#ctx0" brushRef="#br0" timeOffset="14076.36">18275 3837 1430 0,'5'35'75'0,"-5"8"67"0,-5-1-131 0,-7 7-4 0,2-3 1 0,7-13-2 0,6-8 12 0,19-15 23 15,4-14 4-15,12-11 8 16,-2-7-12-16,-3-2-14 15,-3 0 6-15,-13 5 18 16,-4 7 24-16,-16 4 19 16,-10-3-10-16,-14-2-38 15,-4 1-33-15,-9-10-45 0,2-2-19 0,5-8-76 16,3-4-48-16,26-5-148 16,7-6-140-16,36-7 265 15</inkml:trace>
  <inkml:trace contextRef="#ctx0" brushRef="#br0" timeOffset="14290.9">18858 3432 1549 0,'12'-5'76'0,"-2"-4"71"0,-9-2-63 0,-9 0 5 0,-7 3-9 0,-8 2-38 0,-2 6-1 0,-6 14-12 16,2 17 3-1,2 17-12-15,2 15-12 0,13 16-15 16,4 1-34-16,11-1-40 16,2 0-13-16,4-7-93 15,-1-6 23-15,-2-12 87 16</inkml:trace>
  <inkml:trace contextRef="#ctx0" brushRef="#br0" timeOffset="14492.39">18583 3790 1964 0,'2'-11'153'0,"20"24"-108"15,3 2 86-15,7 11-117 0,2-4-21 0,6-10-9 0,12-12-6 0,8-8 2 0,8-14 10 16,6-3 10-16,5-5-51 15,-2 0-62-15,2 5 67 16</inkml:trace>
  <inkml:trace contextRef="#ctx0" brushRef="#br0" timeOffset="15092.1">19773 3612 1565 0,'-13'9'86'0,"-9"5"37"0,-2 2 13 0,-14 3 11 0,2 2-33 0,-8 5-55 15,1 4-21-15,-4 10-29 16,4 1-6-16,10 1-11 16,8-2-7-16,25-7-10 15,16-8-4-15,18-6 6 16,6-5 7-16,7-9 7 16,1-3 5-16,-3-4 2 0,-2-6 1 15,0 3 3-15,-14-2 2 16,0 7-3-16,-5 7 0 15,-12 8 1-15,-4 8 2 16,-8 3 1 0,0-1-2-16,5-8-8 15,7-3-2-15,14-11 1 16,4-6 3-16,9-6 5 16,7-5 3-16,-4-1 0 0,3 0 1 15,-8 2 18 1,-7-1 11-16,-8 1 25 15,-9-1 16-15,-13-6 0 16,-9-4-10-16,-17 2-34 0,-2-2-21 16,-16 12-32-16,0 2-13 15,-5 7-43-15,5 0-25 16,9-7-73-16,13 2-70 16,19-6-126-16,6-3-95 15,20 4 245-15</inkml:trace>
  <inkml:trace contextRef="#ctx0" brushRef="#br0" timeOffset="15792.29">20601 3924 726 0,'30'8'7'0,"-8"1"-15"0,-2-4 48 0,-9 1 156 0,-7-4 65 0,-4-2 96 15,-10-5-26-15,-9 2-91 16,-8 0-52-16,-17-3-82 16,-2 4-35-16,-6 2-48 0,2 5-13 15,6 4-13-15,6 7 2 16,8 1-4-16,5 5-3 16,9-3-13-16,8 3-4 15,19-4-39-15,6-2 2 0,15-4 9 16,6-2 3-16,1-9 39 15,4-1 2-15,3-3 4 16,-5-2 3 0,-4-7 6-16,-5-6 3 15,1-10 4-15,-4-10 7 16,-1-23 8 0,0-17 3-16,-6-18 8 0,0-16-6 15,-6 0-5-15,-2 8 0 16,-6 24 5-16,-6 20 1 0,-2 33 7 15,-10 13-7 1,3 23-26-16,-6 17-4 0,-6 22-15 16,3 15 0-16,4 18 9 0,1 6 1 15,7 6 2-15,6-2 0 16,14-4-4 0,9-10-8-16,19-9-10 0,2-7-39 15,9-10-8-15,2-7 9 16,-2-11 10-16,2-15 37 15,-5-17 8-15,-3-4-4 0,-2-16 1 16,2-11-7-16,-2-9 42 16,-5-7 15-16,-13-9 15 31,-8 4 13-31,-19 18-12 16,-10 13-13-16,-19 29-18 0,-3 16-6 15,-16 26-26-15,5 7 2 16,16 10 6-16,9-3 0 0,27-12-3 15,13-10-1-15,26-15-5 16,15-6-1-16,28-7-16 16,6-3-15-16,-4-2-56 15,-8 1-42-15,-16-5-270 16,-3 0 247-16</inkml:trace>
  <inkml:trace contextRef="#ctx0" brushRef="#br0" timeOffset="17801.65">1526 8064 1063 0,'-11'4'111'15,"-2"4"61"-15,-9 3-63 0,5 0-65 0,-3 2-17 0,7-8-1 0,10-4-1 0,3-7 4 0,5-7 15 16,4-4 14-16,2 1 0 15,6 5-18-15,2 5-18 0,-3 0-19 16,5 4-2-16,-1 2-1 16,10-1 0-16,10-4-1 15,4-6 1-15,17-2 6 16,4 1 6-16,22-1 4 16,4 3 0-16,5 6-6 15,1-4-5-15,-9 3-3 16,0 4-1-1,5-3 0-15,8 8 0 0,2-3-1 0,1-1 0 16,-8 0 15-16,-3 0 4 16,5-5 4-16,3 2 0 15,14-2-12 1,2 4-1-16,-2-4-7 16,-1 4-1-16,-7-3 0 15,5 3-3-15,11-5 1 16,2-1 0-16,-2-1 1 15,1 0-1-15,-1-1 1 0,2-2 1 16,4 8-2 0,-1 3 1-16,-8 0-1 0,-2 1 0 15,7 10 1-15,3-3 14 16,-4 3 4-16,3 0 1 16,-12-3-1-16,3-6-11 15,13-2-5-15,6 0 1 0,-3-2-1 31,2-7-1-31,6 9 2 16,0-2 0-16,6 2-1 0,-1 0-3 16,-8 2-2-16,5 1-1 0,9 0 2 31,4 0 1-31,3-9 0 0,7 3-1 16,3-5 0-16,-3 2 0 0,12-2 2 15,-10 1 2 1,6 1 10-16,-3 1 4 15,6 5 1-15,3-3-1 0,-1-3-9 16,8 1-3-16,3-6-1 16,-7 0-1-16,-4-1-1 15,-2-3 0-15,-13 1-57 16,-8-5-106-16,-4-12 97 16</inkml:trace>
  <inkml:trace contextRef="#ctx0" brushRef="#br0" timeOffset="32401.85">4429 12360 633 0,'0'7'90'16,"0"4"73"-16,-3 1 10 0,-5-3-26 0,5 0-13 0,-4-7-13 0,4-4-4 0,2-7-11 0,1-5-9 0,-2-11-21 0,-1-4-6 0,-5-2-11 0,2 1-2 0,-10 4-6 15,0 1-8-15,0 9-6 16,-3 1 0-16,-6 8-3 15,5 11-8-15,-5 14-15 16,-2 11-9-16,3 21-11 16,-1 4 1-16,4 20-4 15,7 3 2-15,11 2-10 16,3 0-2-16,14-11-1 16,8-10 0-16,5-22 8 15,0-10 3-15,1-20 4 16,-3-4 1-16,1-9 9 15,-4-13 7-15,-6-9 13 16,-2-7 6-16,-5-16 6 16,1-3 2-16,-6-11-5 15,0-2-2-15,3 13-7 16,-5 7-5-16,6 26-4 16,-3 10 2-16,3 27 1 15,-1 15-1-15,3 29 0 0,-5 10-5 16,1 16-5-1,-3 4-2-15,5 2-49 16,3-1-38-16,6-14-58 0,5-16-41 0,10-27-97 16,4-18-69-16,2-19 191 15</inkml:trace>
  <inkml:trace contextRef="#ctx0" brushRef="#br0" timeOffset="32872.46">5068 12642 914 0,'5'5'126'0,"-4"-2"117"0,-1-3-19 0,-5-3-51 0,-6-4-20 0,-3-10-41 0,0-2-9 0,-8-3-15 0,0 3-9 0,-3 3-22 16,1 10-13-16,-4 11-29 15,2 14-8-15,7 17-11 16,-3 8-7-16,18 19 0 0,0 0 1 16,11-4-2-1,13-6 1-15,7-23 1 16,5-6 2-16,2-18 5 16,-5-6 2-16,-3-13 2 0,-2-5 1 0,-2-20 1 31,-6-10 1-31,1-16 2 0,1-14 2 0,-6-15 4 15,-1-12 4-15,-7-21 11 16,-3-2 10 0,-2 13 11-16,-3 3 1 15,1 31-2-15,3 18-5 16,-1 27-8-16,1 33-1 16,0 6-8-16,0 32-4 15,1 29-14-15,6 14-6 0,-6 29-3 16,7 10-2-1,1 23-19-15,4 7-40 0,12 2-136 16,10 6-80-16,17-19 135 16</inkml:trace>
  <inkml:trace contextRef="#ctx0" brushRef="#br0" timeOffset="33317.8">5891 12527 1101 0,'13'-8'176'0,"-11"8"173"16,-4 1-39-16,-20 9-72 0,-3 6-34 0,-15 4-70 0,-1 2-30 0,-6 3-50 0,3-6-20 0,6 10-27 15,2 1-9-15,13 9-13 0,9 4-5 16,14 6-2-16,11 3 0 15,15-14-2-15,4-9-1 16,4-19-1-16,6-10 2 16,5-24 8-16,0-7 5 15,3-26 4-15,3-11 4 0,-1-15 5 16,-1-4 6-16,-11-14 22 16,-9-3 11-16,-28-16 7 15,-10-1-2-15,-20-2-17 16,1 6-7-16,1 27 0 15,5 14 5-15,9 37 3 16,2 15 0-16,8 38-22 16,3 21-8-16,14 41-10 15,8 23-2-15,8 34 9 16,10 16 6-16,7 30-62 16,-6 7-47-16,-3 19 59 15</inkml:trace>
  <inkml:trace contextRef="#ctx0" brushRef="#br0" timeOffset="39654.62">7291 12842 1505 0,'50'10'146'0,"4"5"86"0,4 3-46 0,1-4-83 0,0 3-34 16,-3-7-35-16,4 1-15 0,1-11-14 0,5 0-3 0,18-8-27 0,12-3-40 0,10-3-109 15,6-1-135-15,-8 4 166 0</inkml:trace>
  <inkml:trace contextRef="#ctx0" brushRef="#br0" timeOffset="40081.35">9211 12875 894 0,'0'11'165'0,"-4"2"167"0,1 1-48 0,-1 2-52 16,-4 0-39-16,9-1-78 0,9-2-37 0,20-5-40 0,15 0-10 0,31-2 3 0,11-1-1 15,11-4-18-15,6-1-2 16,-3 0-21 0,5-4-21-1,6 4-75-15,-8-2-64 0,-16 2-235 16,-12 5 228-16</inkml:trace>
  <inkml:trace contextRef="#ctx0" brushRef="#br0" timeOffset="40503.61">11149 12982 134 0,'-34'13'109'0,"-3"1"63"0,6 2 70 15,-4-3 30-15,8-5-22 0,5-1-28 0,7-3-68 0,15-4-39 0,-5 0-60 0,11-4 5 0,21 4 23 16,17 0 17-16,30 11 23 0,27 4-22 0,33 10-41 15,2-5-21-15,12-1-34 0,-7-6-1 0,4-16-29 0,0-10-46 16,-1-10 45 0</inkml:trace>
  <inkml:trace contextRef="#ctx0" brushRef="#br0" timeOffset="47296.15">7064 11847 1054 0,'-2'11'131'0,"2"0"102"0,2-1-71 0,-2 7-70 0,6 5-33 0,-6 19-34 0,0 3-15 0,0 13-10 0,0 3 0 16,1-8 0-16,4-8 1 0,5-17 2 31,1-13 19-31,-7-14 45 0,3-2 24 16,-7-20 20-16,-7-12-3 0,1-6-30 15,-8-5-20 1,-3-11-26-16,2 14-15 0,4-1-17 16,7 7-5-16,4 12 0 15,7 7-2-15,8 1-40 16,4 2-50-16,12 4-141 16,4 1-96-16,7 3-78 15,1 3 48-15,-4 4 156 16,1 5 141-16,-4 2 189 15,-4 3 39-15,-10 4 36 16,3 4-22-16,-11 1-27 16,-1 5-20-16,-4 5-33 15,-9-5-11-15,3-2-30 16,4-5-2-16,1-13 1 0,4-3 0 16,6-20 4-16,12 4-1 15,-4-19-9-15,0-2-12 16,-12 5-11-16,-14-1 7 15,-13 18 13-15,-3 4 4 0,-13 17-6 16,-6 7-17-16,-1 20-25 16,1 6-5-16,16 11-3 15,8 3-2-15,25-7 2 16,16-6 0 0,25-16 0-16,2-12 2 0,8-17 3 15,-2-10 1-15,-5-12 20 0,-3-2 12 16,-15 3 22-16,-5-4 7 31,-23 4-6-31,-10 2-5 0,-16 3-15 16,-9 7-5-16,-3 12-15 15,0 9-9-15,11 23-13 16,0 10-2-16,9 24-2 16,5 9 4-16,1 10 6 15,3 12-1-15,-3-2-6 16,-2 6-11-16,-9-13 3 15,-9-9 1-15,-14-20 10 16,-2-15 11-16,-8-22-1 16,-2-14-1-16,13-23-19 0,3-15-9 15,22-28-14-15,11-8-2 16,19-15-9-16,7-4-8 16,20 2-17-16,1-4-19 0,10 3-33 31,10 4-20-31,10 4-13 0,2 5 22 0,2 10 58 31,-15 9 40-31,-22 14 83 0,-12 14 35 16,-21 12 54-1,-7 10 22-15,-12 8-22 0,-6 10-28 16,-6 11-52-16,-7 6-22 16,-1 10-19-16,1-2-3 15,11 0 0-15,9-5-2 16,10-5-2-16,13 1-3 15,3-5 0-15,3-2 1 16,-3 2 6-16,-11 3 6 0,-19 8 8 16,-9 3 1-16,-24-3 0 15,-9-4-19-15,-15-12-137 16,-1-15-316-16,15-26 268 0</inkml:trace>
  <inkml:trace contextRef="#ctx0" brushRef="#br0" timeOffset="48444.35">9143 12000 1220 0,'4'0'128'16,"0"3"94"-16,-3-1-19 0,1 7-72 0,-2-6-34 0,-3 10-59 0,1 9-19 0,-4 16-15 0,1 11-4 16,3 4-1-16,2 1 0 0,4-16-2 15,5-11 0 1,2-19 1-16,5-13 2 16,1-19 8-16,4-7 8 15,-5-21 19-15,4-2 0 0,5-9-1 16,8 5-6-16,12 13-18 15,-6 0-5 1,13 27-4-16,-9 7-1 0,4 19-1 16,-6 5 1-16,-6-1 0 15,3-5 3-15,-1-4-5 16,11-3 15-16,-6-10 36 16,-4-9 16-16,-14-6 34 15,-5-3-9-15,-18 1-17 0,-5 5-13 16,-15 12-28-1,-6 10-13-15,-5 24-21 16,-7 16-9-16,10 24-6 16,5 9 0-16,19 1 0 15,6-9-3-15,32-24-1 0,8-8 3 16,17-27 6-16,12-6 6 16,-2-19 6-1,-1-6 5-15,-11-15 13 16,-10-2 11-16,-23-1 18 15,-16-2 5-15,-16 10 1 16,-12 8-10-16,-13 21-27 0,-6 17-12 0,-1 36-21 16,1 18-6-16,6 34 7 15,5 16 4-15,10 19-14 16,-3-3-2-16,2-11-32 16,2-8-5-16,-9-25 24 15,-6-13 7-15,-2-27 43 16,-7-12 17-1,1-26 8-15,2-20-3 0,9-28-11 16,8-13-14-16,16-18-11 16,11 10 1-16,21 10 11 15,13 7 6 1,17 15 2-16,17-2-3 0,16-5-8 16,12-2-2-16,-7-16-2 15,-5-3 1-15,-18-15-1 16,0-5 0-16,-6-4-1 15,-2-1-2-15,-3 5 0 16,-9 10 0-16,-10 19 3 16,-12 12 0-16,-15 29 1 15,-8 15 0-15,-21 20 0 16,-7 13 0-16,-7 18 0 0,-3-1 0 0,14 2-1 16,7-3-1-16,7-17-2 15,4-3-1-15,7-6 3 16,-4-2 1-16,-5-2 3 31,-3 2 3-31,-21 5-5 0,-9 3-1 16,-16-2-11-16,-9-4-14 15,-2-10-49 1,3-10-33-16,19-23-85 0,4-14-55 16,16-24-82-16,12-12-159 0,30-10 287 15</inkml:trace>
  <inkml:trace contextRef="#ctx0" brushRef="#br0" timeOffset="49427.93">11515 12065 1547 0,'8'23'53'0,"-1"6"14"0,-1 10-64 0,-3 5 1 0,0 0 0 0,2-6 0 0,0-19-3 16,3-6 2-16,-5-15 6 16,0-9 2-16,3-16 0 15,-3-6-2-15,4-23-9 16,8 0-1-16,11-8-2 15,7-1 0 1,14 18 8-16,4 6 3 16,2 28 6-16,4 13 0 15,1 14-5-15,-5 4-2 0,-6-1 0 16,-5-6-5-16,-8-9 39 16,-9-4 20-16,-2-11 41 15,-15-2 22-15,-8-6-11 16,-9 1-11-16,-21 4-31 15,5 5-20-15,-15 17-36 16,-1 13-14-16,-3 28-16 16,3 10-3-16,19 17 6 15,13 0-17-15,23-9-37 16,16-11-16-16,31-24-13 0,15-13 17 0,14-30 42 16,0-12 19-16,-11-24 14 15,-10-4 3-15,-4-9 5 31,-5-1 18-31,-15 5 31 0,-15 1 18 16,-30 11 31-16,-17 5 0 16,-27 22-22-16,-5 14-18 0,-5 29-36 31,2 20-18-31,3 19-12 0,4 2-4 16,10-5 0-16,11-5-2 15,26-22-3-15,12-6 1 0,11-19 1 31,5-10 3-31,-1-12 16 0,1-3 9 0,3 7 18 16,-6 3 4-16,-13 11-9 16,-2 15-4-16,-10 22-17 15,-2 21-8-15,-9 20-27 16,-10 9-14-16,-7 7-47 16,-7 3-3-16,-9-7 3 0,-1-4 3 15,-15-16 43 1,4-10 12-16,-1-27 40 15,6-13 19-15,11-27 12 0,2-18-2 16,23-26-22 0,10-14-11-16,22-6-14 15,16 3-2-15,20-6-6 16,9-1-58-16,19-9-503 16,3-7 397-16</inkml:trace>
  <inkml:trace contextRef="#ctx0" brushRef="#br0" timeOffset="49727.5">13262 11773 1689 0,'-25'5'180'0,"-10"4"179"0,-12 10-269 15,-2 8-3-15,-8 6-40 0,5 6-4 0,6-1 8 0,5-1-11 0,21-3-14 16,10-4-5-16,15-3-23 15,12 5-3-15,7-9-5 32,7 2 2-32,-2-3 6 15,-4-3 2-15,-6 5 5 0,-8-5 0 16,-5 3 14-16,-12 3 8 16,-22 4 5-1,-24 5-1-15,-51 4-13 0,-22 3-19 16,-20-8-80-16,-6-1-111 15,-15-10 106-15</inkml:trace>
  <inkml:trace contextRef="#ctx0" brushRef="#br0" timeOffset="53225.47">4352 8318 1078 0,'-2'1'128'0,"-1"18"92"0,-7 11-10 0,-2 24-67 15,-7 10-16-15,6 15-42 16,2 8-18-16,5 1-25 0,6 4-13 16,0 7-12-16,1 0-5 15,4 4-11-15,-8-5 2 16,3-7-48-16,0-7-66 0,6-24-260 15,9-11 215-15</inkml:trace>
  <inkml:trace contextRef="#ctx0" brushRef="#br0" timeOffset="53609.19">4684 8944 1469 0,'0'42'52'0,"-6"14"-17"0,0 5-3 0,-2 5-16 0,3-3-3 0,7-15-2 0,10-11 0 16,11-22-2-1,2-11-1-15,3-16 6 16,-1-6 1-16,1-15-3 16,-1 2-3-16,-2 2 21 15,1 4 9-15,-4 14 6 16,-6 5 1-16,4 18-23 15,-3 12-11-15,6 8-7 16,-1-2-1-16,-2-7-2 16,5-9 0-16,2-14 24 15,0-3 25-15,-3-9 48 16,-2-14 18-16,-13-10 18 0,-4-3-7 16,-3-13-37-16,-4 3-19 15,-3 2-40-15,-1 2-20 16,3 8-57-16,3 3-47 0,0 15-174 15,3 2 146-15</inkml:trace>
  <inkml:trace contextRef="#ctx0" brushRef="#br0" timeOffset="53951.15">4259 10037 969 0,'17'-38'118'0,"5"11"90"0,2 14-54 0,-7 39 2 16,-3 15-35-16,-6 34-20 0,-5 18-34 0,-3 22-39 0,-4 10-10 0,-3 9-24 16,6-3-46-16,-1-10-224 15,5-2 180-15</inkml:trace>
  <inkml:trace contextRef="#ctx0" brushRef="#br0" timeOffset="54308.83">4686 10376 1490 0,'0'12'99'0,"3"23"9"0,2 11-13 0,0 25-68 0,3 4-17 0,-4-4 10 15,9-6 0-15,4-21 1 0,4-12-2 0,1-23-5 16,-5-9 4-16,1-6 4 16,-1-7 1-16,2 4-5 31,3 2-7-31,3 12-2 16,4 9 1-16,4 12 2 0,1 10 0 15,4-5-4 1,0-4-2-16,0-17-4 0,1-10 19 15,-4-21 40-15,-5-6 17 16,-6-9 30-16,-10-10 4 0,-9-2-7 16,-13-6-1-16,-14-14-31 15,4 5-23-15,-4 1-43 16,8 14-46 0,8 13 361-16,-2 0-251 0</inkml:trace>
  <inkml:trace contextRef="#ctx0" brushRef="#br0" timeOffset="60823.27">13707 8805 507 0,'0'3'96'0,"1"8"93"0,1 0-60 0,-2 3 12 0,-3 2-10 0,3-2 27 16,0-1 5-16,0-4-14 15,0 2-5-15,-2-6-21 0,-7 5-15 0,-7-4-22 16,-17 3-10-16,-15 4-10 15,-15 1-8-15,-28-1-9 16,-5 1-11-16,-16-4-27 16,7-3-6-16,12-3-13 15,3-6-5-15,13-3-28 16,11-1-21-16,15 3-88 16,18 0-52-16,21-1-270 15,7 0 267-15</inkml:trace>
  <inkml:trace contextRef="#ctx0" brushRef="#br0" timeOffset="61107.45">12885 8709 1401 0,'-13'6'114'16,"-3"0"39"-16,-7 1-49 0,-9-6 14 0,-3-1-47 0,-7 3-15 0,-1 7-28 0,2 4-17 15,2 16-15-15,3 6-4 16,10 15-3-16,6 4-2 0,17 2 1 16,9-2 0-16,16-5 0 15,11-7 1-15,16-4 1 16,9-7 1-16,18-8-14 15,-2-10-51-15,5-13 47 0</inkml:trace>
  <inkml:trace contextRef="#ctx0" brushRef="#br0" timeOffset="61916.74">11855 8923 333 0,'-10'18'90'0,"1"-6"96"0,1-4-4 0,0-9 2 0,-3-7-22 0,5-8-5 15,-2-6-7-15,3-7-9 0,-3-1-1 16,5-4-33 0,-3-1-21-16,6 0-30 0,-4-1-13 0,4 5-8 15,-4 2-5-15,-7 12-9 16,0 9-6-16,-7 19-15 16,-1 14-4-1,-4 26-9-15,-3 12-3 16,4 12-33-16,-3-2-19 15,17-8-2-15,5-16 4 16,14-26 40-16,10-10 23 0,4-18 13 16,0-11 8-16,0-11 25 15,-1-4 15-15,1-2 28 16,-6 1 11-16,2 4-7 16,-9 3-13-16,-2 12-36 15,-9 11-19-15,4 7-21 16,1 19-4-16,-1 15-1 15,6 7 1-15,3 16 2 16,8 1 1-16,7 0-8 0,7-2-14 16,7-10-67-16,6-2-41 15,0-18-116-15,-8-4-140 16,-4-15 228 0</inkml:trace>
  <inkml:trace contextRef="#ctx0" brushRef="#br0" timeOffset="63121.87">11522 9078 929 0,'25'-16'133'0,"7"-4"112"0,9-6-44 0,4-4-27 0,0-6-38 15,3-7-28-15,4-5-15 0,-4-1-29 0,-6 5-9 16,-18 7-19-16,-8 10-6 0,-16 16-16 16,-13 13-11-16,-12 26-35 15,-14 18-26-15,-7 30-28 16,-6 7-1-16,-8 15 26 16,8-6 21-16,12-26 32 15,17-13 5-15,23-43 6 16,12-16 3-16,21-37 18 15,-3-14 14-15,10-18 15 16,-2-4 2-16,-1-6-9 16,-2 4-9-16,-10 9-15 0,-7 9-3 15,-20 22-6-15,-12 14-7 16,-21 35-6 0,-4 18-3-16,-24 26-4 0,-3 15 2 15,-5 8 1 1,3-4-3-16,17-15 1 15,23-19-5-15,29-33-2 16,17-15 5-16,29-29 1 16,7-12 6-16,10-14 4 15,6-5 7-15,-4 1 9 16,-8 7 4-16,-12 19 1 16,-11 16-6-16,-32 34-3 0,-14 15-1 15,-38 37-3-15,-12 11-3 16,-23 29-16-16,-8 5-9 0,1 1-6 15,6-10-6-15,33-31-3 16,17-18-2-16,48-44 7 16,23-13 7-16,32-33 13 15,14-2 7-15,1-13 9 16,-1 7 5-16,-11 13 4 16,-6 12 1-16,-18 18-10 0,-15 10-2 31,-32 30-1-31,-14 18-1 0,-29 27-4 15,-9 6-2-15,-9 4-5 16,7-13 1-16,27-26-2 16,15-16-1-16,26-33 7 15,20-19 8-15,22-25 29 16,10-13 15-16,13-7 11 16,6 1-4-16,-19 11-16 0,-7 14-11 15,-39 27-16 1,-15 14-8-16,-35 34-23 0,-13 9-32 15,-9 25-66-15,-1 6-38 16,16 0 72 0</inkml:trace>
  <inkml:trace contextRef="#ctx0" brushRef="#br0" timeOffset="63922.14">14530 8919 845 0,'7'-19'109'16,"-7"0"85"-16,1-7-21 0,-9 1-14 0,-3-2-29 0,-5-1-24 0,-1 0-11 0,-5-2-17 0,-3-2-11 0,-4 10-20 15,-2 9-11-15,-1 13-25 16,-2 11-11-16,-6 23-14 16,2 11-6-16,2 23-3 15,4 6-8 1,12-3 2-16,12-3 4 0,13-24 7 15,12-8 11-15,16-20 6 16,3-6 1-16,2-20 7 16,7-6 11-16,-8-18 20 15,-3-6 16-15,-9-2 33 16,-9-7 10-16,-10 2 9 16,-3 2-15-16,-12 8-32 15,-4 5-14-15,0 21-34 16,1 6-7-16,2 26-16 15,7 10-9-15,5 32 1 0,9 11 5 16,12 16 6 0,4-1 3-16,16-20-21 0,6-11-28 15,14-26-58-15,9-12-35 16,14-20-101-16,-1-15-135 0,1-34 227 16</inkml:trace>
  <inkml:trace contextRef="#ctx0" brushRef="#br0" timeOffset="65753.78">12992 10570 1000 0,'-8'6'120'15,"-1"5"58"-15,9-6-23 0,3-5-14 0,13 3-16 0,4 2 7 0,5-2-7 0,9 6 0 0,19-6-31 16,13 1-24-16,26-4-38 0,14 1-17 16,1-7-14-16,-5-5-1 15,-12-3-23-15,-17-5-13 31,-15 1-50-31,-12 4-48 0,-25-5-131 16,-10 0-185-16,-22-8 253 16</inkml:trace>
  <inkml:trace contextRef="#ctx0" brushRef="#br0" timeOffset="66004">13309 10286 1498 0,'-14'33'90'0,"0"-5"55"0,-2 4-45 15,-6-2 36-15,-11-3-3 0,-8-1-5 0,-7 1-17 0,-7 0-49 0,0 8-21 16,-18 3-26-16,-1 6-12 0,-3 14-10 16,8 0-10-16,29 13-22 0,16 5-15 15,42-8-52 1,24-7-18-1,34-21-14-15,14-13-4 16,16-27-60-16,9-10-160 16,19-20 218-16</inkml:trace>
  <inkml:trace contextRef="#ctx0" brushRef="#br0" timeOffset="66453.09">14462 10846 1470 0,'-7'-11'111'0,"-5"-4"74"16,3-5-47-16,-12 3 17 0,-1 2-17 0,-6 14-24 0,-2 2-15 0,-6 17-45 16,-2 7-25-16,0 14-29 15,10 7-11-15,9 0-15 16,14-2-7-16,18-16-3 31,10-6 2-31,15-22 13 0,3-9 10 16,0-18 11-16,6-6 7 15,-7-11 14-15,-4-5 12 16,-9-11 20-16,-10 2 4 0,-7-18 1 16,-7-8-4-16,-8-7-10 15,-9-5-5-15,-5 6-4 16,5 13-5-16,1 29 5 15,7 20 1-15,0 28-18 16,3 14-6-16,-2 29-18 16,5 15-6-16,1 21 1 15,6 9 2-15,7 5-14 16,3-1-21-16,10-9-70 16,1-5-56-16,10-15-152 0,2-10-100 15,10-15 231-15</inkml:trace>
  <inkml:trace contextRef="#ctx0" brushRef="#br0" timeOffset="66802.92">15452 10141 1223 0,'-11'11'155'15,"-5"1"228"-15,-6 1-230 0,-10-4-15 0,-4 2 3 0,-8-3-22 16,-1-1-12-16,-2-3-28 16,5 3-14-16,1 12-33 15,-4 6-19-15,6 27-24 16,-1 11-11-16,9 21-16 16,4 13-3-16,3 6-11 15,1 3 0-15,9-4 17 16,-1-3 13-16,14-7 19 0,1-9 5 0,5-15 1 31,6-14-3-31,4-16-33 16,9-13-17-16,12-17-78 15,5-10-31-15,10-21-11 16,1-11-7-16,-5-11-44 16,1-6-51-16,-1-6 151 15</inkml:trace>
  <inkml:trace contextRef="#ctx0" brushRef="#br0" timeOffset="67152.78">15179 10604 1445 0,'3'0'73'0,"5"0"36"0,7 2-40 16,4-1 31-16,8 6 16 0,6-1 22 0,-1 2-6 0,6 5-34 15,1-2-20 1,-4-2-31-16,-4 8-15 0,-16-4-18 16,-7 3-5-16,-13 6-5 15,-8-5-4-15,-14 12-9 16,-9 1 0-16,-2 1 2 16,3 5 1-16,17-4 0 15,5-2-4-15,18-10-4 16,14 1-2-16,17-8 2 15,11-10 4-15,16-10-35 16,4-10-20-16,-3-10-44 16,-2-3-44-16,-1-8-324 0,2-4 309 15</inkml:trace>
  <inkml:trace contextRef="#ctx0" brushRef="#br0" timeOffset="67602.59">16015 10168 441 0,'-13'11'192'0,"1"-7"-87"0,-1 10 140 0,-1 1-44 0,3-7 20 0,9-4-37 0,7-7-27 0,7-3 0 15,14-7-33-15,8-3-8 16,12 1-35-16,9 2-26 16,10 8-41-16,-7 2-1 0,-1 6-10 15,-14 2 3-15,-15 8 5 16,-6-1 1-16,-17 4 5 16,0 5-4-1,-15 7-5-15,-2 8-5 0,-6 15-16 16,6 9-8-16,1 6-8 0,6 0 0 31,8 2 7-31,0-2 4 0,11-3 13 16,-4-1-22-1,-2-4 10 1,0-4 6-16,-19-2 1 0,-4-2 40 16,-11 1 12-16,-14-7 2 15,-20 0 1-15,-3-5-20 16,-9-10-58-16,-3-7-47 15,6-21-108-15,0-1-34 0,1-23 110 16</inkml:trace>
  <inkml:trace contextRef="#ctx0" brushRef="#br0" timeOffset="71700.78">4798 14044 558 0,'0'1'91'0,"0"-1"132"0,-5 2-1 0,5 3 22 0,-3-4-11 0,2 1-54 0,-1 1-30 0,-9 3-50 16,0-4-13-16,-5-2-28 16,-6 0-11-16,-2 0-19 15,-1 0-7-15,-6 0-6 16,-9 1-3-16,-7 9-10 15,3 3-3-15,3 9-9 16,4 9-2-16,7 9 5 16,7 1-1-16,7 1 2 15,8 2-3-15,8-3-2 16,3-4-1-16,10-6 0 16,9-1 1-16,6-5 3 15,9-4 1-15,2-1 4 16,4-2 1-16,-9 4 3 15,-5 5 4-15,-18 7 4 16,-17 7 4-16,-17 0 0 16,-11 5 1-16,-6-2-4 15,-10-8-1-15,7 7-3 0,-4-8-1 16,9-10-21-16,-1-3-26 16,2-25-78-16,10-2-63 15,13-12-158-15,8-5 180 16</inkml:trace>
  <inkml:trace contextRef="#ctx0" brushRef="#br0" timeOffset="72167.34">5021 14261 1010 0,'0'10'125'0,"-2"4"72"0,-1 8-47 0,-4 13-87 0,3 11-32 0,2 18-21 15,4 12-5-15,7 9-5 16,5 0-2-16,7-12-1 16,6-13-1-16,7-24 0 0,3-11 1 15,-7-17 15-15,1-9 16 16,-6-20 49-1,-2 2 23-15,-6-11 16 0,-6 3-12 0,-5-1-48 16,1 4-24 0,5 15-36-1,6 9-5-15,16 22-3 16,1 11-4-16,12 6 5 16,-1-2 2-16,1-9 4 15,2-15 5-15,-3-13 27 0,-3-2 30 16,-9-21 60-16,-4 4 31 15,-4-8 18-15,-4-13-13 16,-10 1-51-16,-7-10-26 16,-8-16-42-16,-11-1-14 15,-5-14-32-15,3 1-50 0,2 3-109 16,7 12-352-16,7-22 316 16</inkml:trace>
  <inkml:trace contextRef="#ctx0" brushRef="#br0" timeOffset="73408.92">12883 14298 669 0,'-1'14'39'0,"-9"0"33"0,1 0-16 0,-5 1 31 0,-1-1 14 0,1-2 22 0,0-1-9 16,6-3-1-16,5-3-2 15,4-2-20-15,11 2-10 16,2-5-25 0,-2-2-8-16,10-4-7 0,2 3-6 0,6 1-14 31,6 1-5-31,5 1 10 16,4 1 3-16,27 10-2 0,16 2 0 15,31 0-19-15,16-7-3 16,-7-3 0-16,-8-3-1 15,-19-2 3-15,-14 2 2 16,-19 2 3-16,-12 1 1 16,-24-1 2-16,-13-2-30 15,-19-13-107-15,-8-6-128 16,-16-12 125-16</inkml:trace>
  <inkml:trace contextRef="#ctx0" brushRef="#br0" timeOffset="73683.41">13716 13995 1409 0,'3'8'123'0,"1"3"92"0,7 5-71 0,4 9-44 0,4 2-22 0,7 9-37 16,3-5-15-16,19 3-18 15,7-8-4-15,21-2 1 16,4 1 1-16,2-4 2 15,-9 2 4-15,-23 3 3 16,-15 2 5-16,-26 7 7 0,-13 3 1 16,-25 11-12-1,-9-4-15-15,-28 1-55 0,-3-7-46 16,-5-5-123 0,3-12-101-16,23-15 175 0</inkml:trace>
  <inkml:trace contextRef="#ctx0" brushRef="#br0" timeOffset="74317.11">14972 14366 568 0,'3'9'112'0,"-1"0"134"0,1 1 8 0,-2-1 9 0,-2 1-9 0,-2 1-40 0,-5-3-23 0,-8-2-65 16,-6-1-30-16,-22-2-49 15,-7 0-19-15,-13 3-20 16,2 7-6-16,13 15-13 16,7 15-8-1,18 12-4-15,8 8-2 16,16-6-1-16,5-6-1 16,15-23-6-16,9-8-2 0,12-20 8 15,6-9 5 1,7-23 15-16,-1-13 4 0,-2-23 4 15,-4-8 2-15,-11-11 4 16,-4-6 7-16,-8-6 14 16,-2-3 10-16,-11-10 17 15,-8-2 2-15,-5 7 5 16,-10 7-2-16,-4 25-1 16,3 21-6-16,2 32-4 15,0 22-15-15,-1 38-25 0,-6 20-7 16,-2 40-16-1,7 19 6-15,4 20 4 16,6 3 1-16,14-4-2 16,3 1-24-16,19-9-81 0,0-8-3 0,8-21-10 31,0-17 9-31,-1-31-12 16,-6-14-110-16,-1-32 132 15</inkml:trace>
  <inkml:trace contextRef="#ctx0" brushRef="#br0" timeOffset="74782.87">15900 13807 784 0,'6'0'172'0,"2"0"217"16,0-3-236-16,-5 2 25 0,-3 1-14 0,-6 0-1 0,-2-4-2 0,-13 3-22 15,-7 1-37 1,-7 0-18 0,-8 0-43-16,-7 0-6 0,-1 5-22 15,7 2-6-15,2 4-9 16,9 4-9-16,9 11-8 15,0 4-1-15,19 19-1 16,5 5 3-16,8 7 7 16,11 6 3-16,-6 2 5 0,-2 2 1 15,-2 9 2-15,1 6 0 16,-7 11-14-16,-3-2-49 16,-6 4-38-16,-8 4-13 15,3-21 5-15,12-6 41 16,12-24 18-16,9-11 2 15,8-21-8-15,0-9 1 16,4-11 0 0,4-9-6-16,0-18-92 0,3-3-101 0,-1-19 139 15</inkml:trace>
  <inkml:trace contextRef="#ctx0" brushRef="#br0" timeOffset="75250.52">15952 14123 1320 0,'-11'9'157'0,"4"-3"284"0,4-6-413 0,3-3-4 0,10-1 17 0,5-9 19 0,12 0 20 0,8 1 6 16,14 4-6-16,4 3-18 15,3 7-26-15,-11 6-12 16,-16 1-20-16,-7 7 5 16,-30-8 4-16,8 12-4 0,-14 4 5 31,-11 3-6-31,-2 10-6 16,-14-8 2-16,4-1-3 15,9-2-3-15,15-3-10 16,12 1-3-16,17-1-1 15,9 1 2-15,14 1 7 0,7-1 4 16,-3 0 2-16,-2-1 1 16,-5 6 3-16,-11-2 2 15,-11 4 4-15,-4-3 4 0,-12-1 5 16,-10 6 3-16,-14-4 0 16,-10-1-2-16,-14-4-7 15,-6-12-10-15,-2-12-21 16,6-9-9-16,5-13-28 15,9 0-23-15,17-3-76 16,2 4-57-16,18-3 111 16</inkml:trace>
  <inkml:trace contextRef="#ctx0" brushRef="#br0" timeOffset="75738.42">16568 13809 1228 0,'-22'-10'105'0,"5"3"87"0,1 0-30 0,7 7-18 0,1-1-17 16,11 1-38-16,5-2-7 0,14-1-27 0,8 6-3 0,13-1-11 15,1 2-12-15,6 6-16 16,4-1-2-16,-4 1 3 16,-9 1 0-16,-11 1 5 15,-15 3 4 1,-14 4-3-16,-2 4-6 16,-10 9-3-16,-1 4-6 15,-8 16-6-15,4 10-1 0,4 8-22 16,10 12-18-16,13-1-28 15,3 1-4-15,13-2-27 16,-3-1 16-16,1-3 34 16,-1-4 8-16,-13-1 50 15,-3-6 8-15,-13 0 15 0,-9-2 7 16,-18-2 16-16,-3-7 0 16,-21-5-14-16,-3-7-9 15,-5-7-45-15,-11-7-37 16,3-12-55-16,-2-2-66 15,-10-14 94-15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04:47.8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3877 13260 995 0,'-10'3'139'0,"-1"2"81"16,-1-3-77-16,-1-2-32 0,0 1-54 0,6 4-11 0,3-2-19 0,6 0-2 0,14-3-1 0,6-5 12 0,17 5 12 0,16 2 4 16,4-5 1-16,13 1-13 15,10-1-14-15,-9 0-3 16,14 5-14-1,-5-1 0-15,6-1-2 0,0 0-1 16,-12 0-24-16,-8-3-43 16,-21-2-125-16,-6 2-191 15,-6-6 209-15</inkml:trace>
  <inkml:trace contextRef="#ctx0" brushRef="#br0" timeOffset="300.06">4582 12976 1183 0,'-5'38'95'0,"5"-10"57"0,7-7-60 0,10-18-17 0,11-3-16 0,2-8-14 0,10-3-8 0,2 2-22 0,4-2-7 0,3 11-3 0,-8 12 1 0,-14 12 4 16,-11 6 3-16,-18 19 2 16,-12 3 1-16,-16 12-2 15,-13 6 0-15,-14 13-2 16,-9-1 0-16,-22 4-10 16,-5-12-40-16,-8-30-263 15,0-11 204-15</inkml:trace>
  <inkml:trace contextRef="#ctx0" brushRef="#br0" timeOffset="9431.43">12752 11525 700 0,'0'-8'130'0,"0"-1"119"0,0 1-68 0,-3-1 4 0,0-1-9 0,-3 7-11 0,-4 6-39 0,-2 3-19 15,10 9-47-15,2-6-14 0,16-7-26 0,20 2-16 16,27-7-8-16,16 3-5 0,24-8 2 16,4-3 1-1,19 0-36-15,10-8-72 16,-7 2 70-16</inkml:trace>
  <inkml:trace contextRef="#ctx0" brushRef="#br0" timeOffset="11608.24">8767 11642 471 0,'-4'3'103'0,"-6"3"126"0,7-6-103 0,1-6 13 0,2 1-10 0,2-6 5 15,3 4-4-15,-4 2-30 0,-1 3-9 0,0 2-27 0,-4 0-11 16,-3 5-13-1,2 3-3-15,5 3 2 0,4-3 1 16,5 0-3-16,2 1-10 0,2-6 1 16,3-1 8-16,7-2 4 15,4-2 2-15,8-4-8 16,3 1-8 0,7 4-12-16,7 1 1 0,12 4-6 15,6 4-1-15,14 6-3 16,6 2-2-16,8 3-2 15,-5-2-4-15,-5-2 4 16,4-3 14-16,-2-10 16 16,11-4 11-16,6-7 1 15,-1 3-13-15,-12-4-17 16,-16 5-5-16,-14 5-2 16,-5-1 4-16,-15 4 2 0,-2 0 4 0,-18 5-4 31,-5-3-5-31,-13-2 9 15,-4-3-1-15,-2 0 7 16,-2-3 1-16,-2-7-6 16,-7 1-2-16,-4-7-4 15,-8-1-1-15,-14 1 1 0,-4-3-1 16,-9 5-1 0,-4 0-3-16,-23 3-6 15,-19 3-4-15,-23 0-17 16,-5 5-2-16,2 3-21 15,4 1-7-15,-11 5-4 0,-5 6-4 0,4 2 18 16,9 1 3-16,24 1 9 16,11-2 6-16,12-1 8 15,-1-2 7-15,6-5 10 16,14 1-1-16,14-6 2 16,11 1-1-1,14-2 7-15,7-3 5 0,5-2 1 16,8-1-1-1,10 4-7-15,6 1-6 0,23 1-3 16,10 0-1-16,18 1-2 16,7-1 0-16,12 0 3 15,3-1 1-15,27-6 1 16,18 2 2-16,9-2 0 16,5 0-2-16,1 3 1 15,1 0-1-15,2 4 1 16,-4 7 0-16,-23-4 3 15,-14 5 0-15,-17 3 1 0,-5 1 0 16,-25 3-35-16,-6 2-63 16,-23-3 55-16</inkml:trace>
  <inkml:trace contextRef="#ctx0" brushRef="#br0" timeOffset="38899.46">9053 13557 446 0,'-3'-4'119'0,"0"-4"105"0,3-6-63 0,-2-1-13 0,4-6-7 0,1 10-4 0,-5-10-12 15,1 10-4 1,1 11-12-16,-12-1-4 0,12 20-21 16,-4-7-10-16,-4-4-23 15,9 6-9-15,-1-14-8 16,-1 12-6-16,12-8-2 15,-2-5 8-15,12 7 11 16,3-11 4-16,2 1 3 16,11 5-8-16,2-2-13 15,8 2-9-15,13 4-15 16,10 1 0-16,6 4 7 16,6 2 1-16,6 2-5 15,7 1-1-15,23-8-4 16,11 1-3-16,12-8 1 0,-3-8 7 15,11 2-5 1,-4-6 3-16,13 1 8 16,-12 4-6-16,-19 1 1 15,-20 7 0-15,-28 6 6 16,-7 5-24-16,-18 3-96 16,-4 0-87-16,-18 11 88 15</inkml:trace>
  <inkml:trace contextRef="#ctx0" brushRef="#br0" timeOffset="47839.69">5210 14668 907 0,'-10'0'127'0,"-1"0"91"16,7 2-53-16,-7-8-5 0,7 2-16 0,0 3-17 0,8-7-43 0,9 3-24 0,28-3-40 16,22 0-7-16,29 2-3 0,12 1-3 0,11 4-1 0,2-1 0 15,14-7-3 1,4 1 13-16,-12 2-69 0,-12 4-47 15,-34 7-203-15,-14 11 154 0</inkml:trace>
  <inkml:trace contextRef="#ctx0" brushRef="#br0" timeOffset="49268.93">7381 14673 294 0,'0'-3'36'0,"-4"1"51"0,-5-6 10 15,1 7 46-15,0-1 22 0,-6 2 11 0,-5 3-10 0,0 8-37 0,-3 7-13 0,0 1-31 0,5 1-15 16,9-7-34-16,3-4-17 16,14-1-10-16,7-5 7 0,19 8 22 15,3-11 11 1,19 7-1-16,1 1-8 16,8 3-25-16,7 6-10 15,-9-11-4-15,6-4-1 16,-9-2 2-16,-5-8 1 15,5 5 1 1,-2 1 2-16,-14 2 5 0,-8-1 2 16,-23 1 11-16,-8 1 11 15,-17-1 7-15,-8 0-4 16,-22 0-6-16,-16-6-12 16,-9 8-11-16,-10 2 0 15,-12-4-41-15,-4 7-22 0,-13-1-13 16,1-6-1-16,17 0 34 15,13-2 17-15,41-2 9 16,12 2-8-16,24-1-12 16,16-7 3-16,22 9 9 15,19 1 15-15,17 1 20 0,4 6 0 16,-2-12-5 0,-3 3-4-16,-12 1-6 0,-2 2 1 15,-12 3 1 1,-10-6 1-16,-14 2 3 15,-10-5 7-15,-16 7 9 16,-6 7 0-16,-18-4-6 16,-9 6-15-16,-8-8-52 0,-1 3-59 15,5-1-217-15,-4-5 191 16</inkml:trace>
  <inkml:trace contextRef="#ctx0" brushRef="#br0" timeOffset="50894.93">7780 14791 676 0,'-3'7'96'0,"-5"-1"85"15,-3 3-33-15,3 1-38 0,-3-2-1 0,3 0-4 0,3-4-14 0,2 0-31 0,1-4-17 16,2 0-27-16,2 0-6 16,1 3 2-1,2 1 7-15,0 6 15 0,-1 4 8 0,1 8 0 31,1 5-5-31,1 5-15 0,4 7-10 16,3 7-10-16,5 6-2 16,3 9 0-16,-2 1 0 15,4-6 1-15,1 8 0 16,4-8 0-16,7 3 0 16,3-7 0-16,-2-10-1 15,-3-5 0-15,-5-11-1 0,-1-5 0 16,9-5 0-1,-8-15 2-15,12 1 2 0,5-5 3 16,-3-2-2-16,14-3 0 16,-10-3-1-16,11 0-4 15,5-5-1 1,12 2-1-16,3 0 0 0,1-5 4 16,-1 3 1-16,-14-3 7 15,-2-6 12-15,-9 6 13 0,-2 2 8 16,-7 2 19-16,-1-5-3 0,-9-4 1 31,3-7-3-31,-1-4-17 16,2 2-7-16,0-10-15 15,6 9-7-15,2-3-8 16,-5 6-2-16,-5 6 3 16,-9 3 1-16,-2 4 0 0,-3 6 1 15,-6 4-1 1,0 0 1-16,-7 5 0 0,1 0 2 0,-9 3 2 15,-1-4 0 1,2 3 1-16,-1-2-3 0,2 3-3 16,-3 0-1-1,2 0-1-15,-2 0 0 0,0 0 1 16,0 0 1-16,0 0 3 16,0 0 0-16,0-2 0 15,0 2-2-15,6-13-3 16,-2 4 0-1,5 0 1-15,2-1 1 16,0-1 2-16,-1 2-3 16,2 4 0-16,6 0 0 15,-6 2 2-15,1 1-2 0,-4 1 1 16,-1-5-2-16,5 6-3 16,-4-2 1-16,-1-1 2 15,2 3-2-15,-1-2 1 16,-4 2 1-16,1 0 0 15,-4 0 2-15,-1 0 4 16,-1 0 4-16,0 0 5 0,-3 0-16 16,-6 0-43-16,-1-1-36 15,-2-4-100-15,-1 2-54 16,8 0 125-16</inkml:trace>
  <inkml:trace contextRef="#ctx0" brushRef="#br0" timeOffset="52569.25">9712 14906 570 0,'0'0'120'0,"-4"2"127"0,2-2-125 0,0 3-41 0,2-8-41 0,2-1-15 0,6-6-17 16,-5-7 5-16,8 1 20 15,2 2 9-15,-1 4 15 16,7 1-1-16,2 9-18 16,-1 2-8-16,-2 0-5 15,1 11 1-15,1-3 1 16,5 3 0-16,8 2-3 16,7-4 0-1,12-7 6-15,5-1 2 0,4-5-6 16,1-7-3-16,-7-2-8 0,-3-1-3 0,13 3-1 31,7 1-2-31,4 6-2 16,4-3 0-16,-2 9 0 15,2 3-1-15,2 7-1 16,-9 1 0-16,-1 1-1 16,-2 2 0-16,12-4-3 15,8-1 19-15,14 1 11 16,-9-1 10-16,12 1 16 15,-9 1-10-15,-2-4-2 16,8 4-11-16,0 3-14 0,10-2-7 0,-1 0-9 16,-4-3 0-1,3-6-3-15,2-2 0 16,17-3-1-16,7 0 1 0,-2-3 0 16,5 3 0-16,2 0 1 15,9 1-1-15,8 7 0 16,-5 0 0-1,-3 3 0-15,8 2-1 0,5-2 1 16,-6 1 1 0,3-2-1-16,-4-2 1 0,5-3-2 15,2-2 1-15,-1-3 0 16,2 0 0-16,-2-2-1 16,3 2 1-16,0 2 4 15,5 2-1-15,-1 4 22 16,-2 2 3-16,-1-2-2 15,1 0 2-15,-2-5-17 16,5-2-2-16,-3-4 6 16,8 0 8-16,-8 0 8 15,-4-3 4-15,3 2 1 0,-4 1-2 16,1-5 5 0,4 0-3-16,-10-6 10 15,-4 0-4-15,-4-6-3 0,3-3-4 16,-14-3-9-1,-8-1-9-15,6 3-12 16,-7 8 1-16,-10 7-7 0,-15 0 2 16,-34-1 2-1,-10 4-4-15,-13 4-2 0,-5 2-3 16,-11 2-13-16,-8 2-8 16,-3-2-19-16,-6 3-7 15,-9-5-21-15,-7-2-14 16,-16 4-125-16,-5-7-104 15,-15 2 174-15</inkml:trace>
  <inkml:trace contextRef="#ctx0" brushRef="#br0" timeOffset="53026.4">19875 14399 611 0,'-1'-2'177'0,"-4"-3"-101"0,2 2 132 0,3 2-26 0,0 1 9 0,0 0-14 0,1 0-42 0,2 0-33 0,5 0-30 0,5 3-1 0,14 9-13 0,7 9-6 0,12 9-12 15,13 6-10-15,5 10-14 16,2 0-6-16,-7 1-10 16,-10-6-1-1,-8-5 5-15,-13-4 3 16,-12-1 11-16,-3-1 5 0,-24 5 5 0,-12 0-7 15,-33 4-18-15,-17 4-10 32,-18-6-22-32,-3-5-14 0,19-7-58 15,9-3-33 1,26-9-88-16,5 0-83 0,31-6 179 16</inkml:trace>
  <inkml:trace contextRef="#ctx0" brushRef="#br0" timeOffset="53610.37">21057 12505 1247 0,'23'-54'94'15,"-5"8"83"-15,2 12-42 0,-4 15 30 0,-10 12-10 0,4 17-63 0,-9 13-6 0,-1 36-59 0,4 18-16 0,-4 41 14 16,-5 18 1-16,-9 33 14 16,4 15 18-16,-6 17 7 15,15 16-4-15,1 18-24 16,0 5-18-16,5 28-16 15,1 8-2-15,-3 13 0 16,-3 1 0-16,-3 0 0 16,-8-3 4-16,-10-10-10 0,4-7 0 15,-8-16-16-15,-4-16-3 16,-2-27 11-16,1-21 0 16,-5-40 16-16,5-21 0 15,2-42-1-15,2-18-1 16,9-31 3-1,8-11-1-15,1-15-21 16,8-9-12-16,0-7-51 16,4-14-32-16,9-10-89 15,6-10-51-15,-2-12-73 0,7-1 27 16,11 7 112-16,-5 1 96 16,12 9 213-16,9 4 44 15,9 1 30-15,9 4-31 16,29 3-53-16,16 5-30 0,15 6-31 15,0 3-2 1,-3 6-39-16,-9-1-6 0,-9-10-22 16,2-9-46-16,-22-22 38 15</inkml:trace>
  <inkml:trace contextRef="#ctx0" brushRef="#br0" timeOffset="54297.15">21314 12308 2101 0,'55'70'76'0,"26"-8"-19"0,16-8-18 0,19-21 0 0,11-16-2 0,31-15 12 16,17-9 2-16,29-13-14 15,15-1-9-15,3-4-9 16,-4 0-6-16,9 9-8 16,-18 10 1-16,-31 17 0 15,-16 8 10-15,-47 19 12 16,-20 7 3-16,-29 25 2 16,-10 7-10-16,-33 22-4 15,-13 18-3-15,-23 27-16 16,-12 16-4-16,-10 31-27 15,0 16-21-15,-2 25-29 16,0 14-17-16,3 22-17 16,5 11-5-16,6 21 4 15,-4-6 15-15,6 6 39 16,2-7 24-16,3-17 38 16,7 0 4-16,0-19 16 15,-4-7 8-15,2-25 24 0,-3-6 24 16,-8-25 25-16,-2-14 13 0,-19-40-29 15,-4-24-18 1,-10-44-51 0,-6-23-25-16,-14-38-16 15,-13-22-7-15,-16-28 3 0,-20-21 5 16,-27-21 3 0,-8-9-51-16,-30-11-163 0,-3 2-136 15,10 4 177-15</inkml:trace>
  <inkml:trace contextRef="#ctx0" brushRef="#br0" timeOffset="55278.23">21984 11582 1855 0,'-3'25'60'0,"0"2"-2"16,0-2-58-16,3 1 0 0,-2-3-1 0,2 6 4 0,0 2-2 0,2 10 0 0,-2 10-1 16,0 10 0-16,-5-1-18 15,0-8-13-15,2-6-7 16,3-19-5-1,5-7 18-15,0-17 36 0,6-6 13 0,-6-25 51 32,4-5 23-32,-1-18 19 0,-3-9-3 15,-5-9-39-15,0-10-17 16,-2-3-43-16,-1 3-4 16,3 16-7-1,1 8-4-15,3 22 0 0,3 11 0 16,3 15-4-16,6 17 2 0,-2 15 2 15,2 7 0-15,-2 15 2 16,2 3 0-16,4-2-1 16,4-7 1-16,4-16-2 15,10-11 1-15,2-14 3 16,1-12 1-16,0-15 4 16,-4-13 0-16,6-10 4 15,-11-4 0-15,-4-1 3 16,-4 1-2-16,-13 6 6 15,6 16-2-15,-4 18-8 16,-1 14-4-16,1 34-12 16,-5 14-1-16,-8 29-1 15,-2 11-57-15,1 1-53 16,1-6-67-16,12-17-263 16,10-12 283-16</inkml:trace>
  <inkml:trace contextRef="#ctx0" brushRef="#br0" timeOffset="55959.14">22882 11685 1137 0,'-3'33'73'0,"-5"0"94"0,6 11-133 16,1-3 14-16,4-11 22 0,13-8 14 0,17-19 16 0,2-11 8 0,7-15 12 15,2-10-2-15,-12-10-30 16,7 4-20-16,-17 1-29 16,-12 3-3-16,-5 7 10 15,-18 6 3-15,-12 6 12 16,-7 5-5-16,-12 14-27 16,-5 9-11-16,-9 25-27 15,-2 12-6 1,9 22-3-16,10 1 1 0,21-1 5 15,10-8-1-15,20-20 1 16,13-7-2-16,15-23 5 0,14-9 5 16,11-13 11-16,2-10 7 15,1-11 8 1,-4-6 3-16,-8-2-2 0,1 5-1 16,-6 8-5-16,-8 6-5 0,-16 9-5 15,-6 9-7-15,-18 8-21 31,-4 6-11-31,-9 8-22 0,-3 4-1 0,3-5 23 16,2-5 8 0,12-12 27-16,9-5 1 15,13-15 0-15,4-13 6 16,10-14 9-16,6-4 3 16,5 4 0-16,0 2-4 15,-5 16-11-15,-11 9-2 16,-15 15-7-16,-7 4-11 0,-7 14-43 15,1 6-7 1,-6 6 3-16,-3 1 9 0,1-9 40 16,2-7 10-16,13-16 3 15,13-15 6-15,12-15 13 16,4-6 5-16,12-5 13 16,3 4 1-16,11 26-12 0,6 17-8 15,-4 40-20 1,6 13-28-16,-23 20 23 15,-13 12-7-15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10:05.3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2747 9551 1402 0,'11'0'67'0,"-6"1"4"0,-3 9-19 0,-7 4-58 0,-9-1-4 0,-10 1 0 0,2-3 1 0,5-3 12 0,4-3 15 0,11 2-2 0,-1 3-1 15,8 9 1 1,4 0-13-16,1 6-3 0,6 0 0 16,1-4 5-16,8-5 11 15,2-12 26 1,11-2 10-16,3-8 2 15,6-9-10-15,4-2-24 0,2 1-9 16,9 4-6 0,4-1-2-16,15 8-2 15,4-1 0-15,-3 3-1 0,3 0 0 16,-8-7 22-16,1-1 13 16,12-5 12-16,4-1 4 15,17-7-19-15,4 5-15 16,-6 2-10-16,-2 4-4 15,-14 10-3-15,2 5 1 0,2 9 1 16,-2 3-1-16,-2-1 1 16,-9-1 0-16,-1-7-1 15,1 3 1-15,4-6-2 16,10-1 1-16,9-1-1 16,5 2 0-16,-3 1-1 15,-6 0 1-15,-7-1 0 0,2 1-1 16,12-2 1-1,4 1 0-15,-10-1 0 16,-1 3 0-16,-15-3 0 16,-1 2 0-16,9 5 0 15,11-3 0-15,1 3 0 16,-3-3 0-16,-2-1 0 16,-9-1-1-16,14-7 0 15,10-1 1-15,5-4 1 16,3 2-1-16,-3-1 0 0,-4 7-1 15,8 2 1 1,0 7-1-16,0-3 1 0,-8 4 0 16,-14-5 0-1,3-1 0-15,10-3 0 0,5-3 0 0,0-1 0 16,0-2-1-16,-8 5 0 16,2 1 0-16,6 0 1 15,2 3 0 1,-4 1 2-16,-9-4-1 15,-4 0 1-15,4-1-1 16,11-4-1-16,0 2 0 16,-11 0 0-16,4-2-1 0,0 5 1 15,7 3 0-15,11 2 0 16,-10 6 0-16,-9 2 0 16,-4-1 2-16,-9 1 0 15,4-2 1-15,8-6-1 16,-10 3 0-16,-2-7-1 15,-5 4 0-15,-4-2-1 16,1 2 0-16,10-2 0 16,1 5 0-16,3-2 0 0,-7 2 1 15,-6 3 0 1,-3-2 0-16,1 1 1 0,9-1-1 16,7-4 0-16,-5-2-1 15,-1 0 0 1,-2-1 0-16,3-2 0 0,11 3 0 0,3 0 0 31,-4 4 1-31,-7-1 0 16,-1 0 0-16,-2 1-1 15,6-3 1-15,10-1 0 16,-9-1-1-16,1-2 0 16,-10 3 0-16,1 2 0 0,3-4 0 15,9 1 0-15,1 3 1 16,-4-1 0-16,-4-2 0 15,-6 0 0-15,9-1 1 16,9-1 0-16,3 0 0 16,3 0-1-16,-6 0 0 0,3 2-1 15,9-2 0 1,6 3 0-16,-6-3 0 0,-4 3 1 16,-3 0 0-16,4 2 0 0,2 1 0 15,0-4 1 1,-5-2-1-16,-11-2 1 0,3-4 0 15,4 1-2 1,-5-3-5-16,-15 0-109 16,-10-7-141-16,-26-29 144 15</inkml:trace>
  <inkml:trace contextRef="#ctx0" brushRef="#br0" timeOffset="3348.04">16277 16110 1113 0,'8'-3'140'16,"-5"-4"117"-16,-5 4-133 0,-7 0-5 0,-9 3-10 0,-7 3-1 0,-2 5 12 0,-9-3 13 16,-8 9-14-16,-4 8-2 0,-16-6-13 15,-9 6-25-15,-7-2-21 16,-5-7-8-16,-4 6-17 31,-5-8-2-31,-9-5-16 16,2 1-8-16,8 0-10 15,8 3-2-15,22 1-4 0,6 0-2 16,14-3-14-16,1-3-13 16,9-5-25-16,7 0-19 0,4 0-38 15,8-2-29 1,5-6-65-16,-9 0-53 0,12 0 149 15</inkml:trace>
  <inkml:trace contextRef="#ctx0" brushRef="#br0" timeOffset="3732.02">15092 15968 818 0,'5'-2'142'0,"-4"5"160"0,-1 7-62 0,-8 9-50 0,-6 4-11 0,-11 9-45 0,-2-5-28 0,-8-7-49 0,5 1-20 0,-4-10-24 16,-4 1-5-1,-2-7-5-15,-5-2 0 16,10 7-4-16,-3 1-1 0,11 6-1 16,7 7-2-1,10 3 0-15,9 6-1 16,13-2 2-16,14 2 4 0,22 2 4 16,14-3 3-16,11-6-3 15,2-3-3-15,9-11-35 0,-4-7-43 16,10-7-172-1,3-2-278-15,4-7 302 16</inkml:trace>
  <inkml:trace contextRef="#ctx0" brushRef="#br0" timeOffset="4253.28">17103 16096 1546 0,'7'-2'147'0,"-4"-4"108"16,-3-9-56-16,-7-3-74 0,-13-8-27 0,-8 1-31 0,-9-3-12 0,-10 10-12 0,-4 12-3 0,-9 17-25 15,1 11-5-15,14 16-13 16,6 0-7-16,26 1-8 15,12-2 1-15,18-6 4 16,10-3 4-16,12-2 10 16,1 1 7-16,-4 1 10 15,-8 2 7-15,-10 3-3 16,-9 3-3-16,-17 1-2 16,-4 4-3-16,-32-4 5 0,-12-4-6 15,-11 1-16-15,-17-6-10 16,3-8-33-16,9-4-23 15,9-11-30 1,11-7-30-16,14-17-90 16,16-14-81-16,17-19 165 15</inkml:trace>
  <inkml:trace contextRef="#ctx0" brushRef="#br0" timeOffset="4498.52">16671 15544 1379 0,'25'-8'176'0,"-4"6"113"0,-4 8-50 16,-7 12-98-16,-1 12-40 0,2 15-19 0,-1 9-7 0,-6 17-13 0,1 8-8 0,-7 19-31 16,-2 14-9-16,1 12-14 15,3-1-8-15,11 3-34 0,3 1-29 16,11-4-94-16,2-5-37 15,8-30-31-15,-4-17-44 16,13-39 176 0</inkml:trace>
  <inkml:trace contextRef="#ctx0" brushRef="#br0" timeOffset="5065.41">17591 16029 1472 0,'-7'-38'194'0,"4"2"159"0,-17 0-143 0,-10 4-18 0,-21 7-60 0,-10 5-31 0,-7 16-67 15,0 14-28-15,13 21-26 16,3 17-8 0,22 4-12-16,16-6-4 15,17-15-5-15,13-9 3 16,18-19 29-16,7-3 14 16,5-12 24-16,0-4 9 15,-8-6 14-15,-5 0 5 16,-8 3-1-16,-9 0-1 15,-7 8-7-15,-7 9-2 0,-2 7-6 16,-8 11-6-16,-1 22-14 16,-7 7-7-16,3 19-10 15,7 0-7-15,6 6-6 16,6-3-3-16,15 0 4 16,4 2 5-16,2-3 9 15,-4-3 3-15,-7 0 3 16,-5-6 1-16,-20-10 6 0,-4-4 1 0,-18-16 3 15,-10-5-1-15,-8-9-5 32,-13-9-2-32,7-8-13 15,-3-11-14-15,9-18-53 16,9-5-37-16,15-7-104 0,8-6-63 16,17-6-249-1,22 4 289-15</inkml:trace>
  <inkml:trace contextRef="#ctx0" brushRef="#br0" timeOffset="5283.93">17758 16078 1419 0,'6'2'137'0,"4"6"74"0,-10 12-92 0,-2 15-16 0,1 20-57 0,-1 11-9 0,2 21-25 15,0 4-4-15,0 3-4 16,2-3-3-16,1-15-42 16,-2-10-32-16,2-19-109 15,2-10-333-15,2-14 324 16</inkml:trace>
  <inkml:trace contextRef="#ctx0" brushRef="#br0" timeOffset="5547.19">17684 16278 1780 0,'-8'-67'160'0,"3"7"105"0,7 14-68 0,-1 14-90 0,7 12-27 0,6 9-36 0,5 3-15 16,13 3-10-16,1 5-1 16,13 0 2-16,1 11 3 15,0 8 0-15,-1 8 4 0,-11 6-3 16,-8 7-5-16,-24 2-9 15,-8 6-8 1,-26-3-11-16,-14-2-5 16,-11-12-18-1,-1-7-15-15,-6-21-17 0,3-9-5 16,0-27-50-16,-13-8-15 16,-13-25 73-16</inkml:trace>
  <inkml:trace contextRef="#ctx0" brushRef="#br0" timeOffset="10112.17">13309 16588 828 0,'-42'37'189'0,"-7"0"186"16,-2-10-207-16,-1-5-40 0,-3-19-68 0,-5-3-14 0,-14-11 6 0,-15-3 17 0,-15 1 33 15,-3 3 7 1,-5 10-9-16,6 5-19 16,-18 6-46-1,-4 2-17-15,-17 3-29 16,-8 1-10-16,-3 2-2 15,-8-5 4-15,-7-1 11 0,4-2 8 16,-3-11 7-16,5-3 7 0,0-7 6 16,-1-3-3-16,10-1-6 15,5 2-5-15,2 4-8 16,-4 5-3-16,7 4-3 16,-4 9 1-16,-7 5 1 15,4 3 1-15,0 5-2 16,0 1 2-16,8 1-4 15,0 1-2-15,3-6-2 16,6 2-1-16,21 0 2 16,2-3 5-16,-4 13 15 15,5-2 7-15,13 9 11 16,4 5 0-16,26-1-10 16,5 4-7-16,14-3-12 15,9 2-7-15,17-2-25 16,7-1-13-16,17 4-30 15,9 7 1-15,26 7 22 16,6 7 15-16,17 3 35 16,7-3 3-16,27 0 12 0,10-1 4 15,23-10 1 1,6-3-2-16,8-8-11 0,7-5-3 16,29-5-1-16,-1-5 0 0,18-1-1 15,9-3 2-15,-6-8 1 16,17 2 0-16,9-7 1 15,-13-3 3-15,6 0 10 16,7-8 4-16,-16-3 3 16,10-2 2-16,-5-10-8 0,-5-12-2 15,-10-6-5 1,-4-9-4 0,-3-10-1-16,-8 0-1 15,-2-2-15-15,4 4-4 16,1 5-2-16,-4 2-1 0,0 10 15 15,-9 2 4-15,-18 7 1 16,1 1 4-16,-27 2 3 16,-16-4 1-16,-21-4 17 15,-12 2 5-15,-17-4 24 16,-10-1 9-16,-23-2 3 0,-6-4 2 16,-21-12-17-16,-7-5-10 15,-10-13-20-15,-7-6-11 16,-6 0-11-16,-3-3-4 15,5 8 1-15,-1 3 3 16,4 10 6-16,0-3 6 16,0 7 21-16,-2-5 9 0,-6 2 16 31,-2 0 3-31,-11-5-4 0,-9 2-4 16,-29-3-11-16,-12 4-8 15,-25 4-21-15,-7 7-12 16,-25 10-30-16,-17 11-29 15,-40 19-107-15,-44 11-384 16,-76 31 346-16</inkml:trace>
  <inkml:trace contextRef="#ctx0" brushRef="#br0" timeOffset="20708.57">14006 14848 228 0,'8'-11'22'0,"-4"0"41"0,3-2 3 0,-5-1-1 0,0 2-3 0,-1-3-31 16,-1 6-18-16,0 4-29 16,0 4-13-16,0-9-14 15,0 10 1-15,-1 0 61 16,-4-3 42-16,-1 8 62 16,2-2 14-16,1-2-33 0,2-1-27 15,-3 0-44-15,3 0-14 16,1-1-9-16,-3-12-4 0,0 5-9 15,-2-3-20-15,-1-3-45 16,-6 3-23 0,1 5-67-16,-3 3-4 0,0 3 36 15,-2 3 24-15,2 2 88 16,-2-1 47-16,4 1 80 16,-1 0 28-16,0-5 24 15,4-2-15-15,-2-3-65 16,0-1-26-16,1 0-38 15,4 1-8 1,-3 4 14-16,4 1 9 0,5 0 11 16,0 1 8-16,-3 9 7 15,11-6 4 1,3 6 6-16,3 1-2 0,11-3-1 16,5 1-3-16,5 1 0 15,3-4-5-15,1 5-17 16,-1-2-13-16,5-1-18 15,-6 2-6-15,-2-2-6 16,0-2 2-16,-15 0 3 16,-2-4 0-16,-9 1 26 0,5-6 21 15,-14 1 28-15,-15-9 18 16,-6 3-12 0,-25 4-14-16,-6-4-30 0,-3 6-17 15,-27-1-14-15,0 0-9 0,-6 3-3 16,-4 0 0-16,-7-5-4 31,-5 4 0-31,-4 1 1 16,-7 0 0-16,16 7 2 0,15 6 0 15,15 0-2-15,12 2-1 16,10-4 0-16,6-1-2 16,15-7-4-16,7-3-6 0,16-6-10 15,13 1-3 1,9 0 0-16,15-3 4 15,7 7 11-15,7-1 5 16,5 7 4-16,4 6 2 0,13 2 1 16,4 2 1-16,11-2 7 15,2-4 4-15,-5-2 6 16,-2-2 6-16,-14-12 2 0,-10 1-2 16,-7-8-2-16,-8-4-3 15,-13 9-2-15,-7-2 6 16,-21 3 11-16,-10 3 1 15,-18 4-4 1,-15-6-10-16,-17 11-15 16,-8 3-3-16,-30 4-1 15,-7 4 1-15,-21-3 3 16,1 1-3-16,8-4 1 0,-1-7 1 16,0-1-20-16,-1-1-19 15,10 0-68-15,16-1-58 16,24 6 88-1</inkml:trace>
  <inkml:trace contextRef="#ctx0" brushRef="#br0" timeOffset="47032.85">15437 11562 1273 0,'0'3'180'0,"0"8"150"0,-3 1-37 0,-5 6-89 0,-4 4-41 0,-1 3-67 0,-1 3-27 16,11 15-38-16,-4 7-13 0,9 21-13 0,6 7-3 15,-2 12-7-15,4 1 2 0,2-3-63 16,-1-4-34-16,4-19-115 16,-4-9-85-1,-7-24 171 1</inkml:trace>
  <inkml:trace contextRef="#ctx0" brushRef="#br0" timeOffset="47277.58">15357 11645 1187 0,'3'-49'212'16,"0"8"284"-16,8 5-252 0,7 11-64 0,4 7-27 0,8 6-58 0,9 2-28 15,7 7-38-15,-4 2-13 0,-2 4-8 16,-7 6-2-16,-8 10-1 0,-7 3 1 0,-9 7 7 0,-7-3 1 0,-13 3 3 0,-5-7-1 0,-11-5-29 16,-3-7-33-16,-17-7-92 0,-2-3-82 0,-5-11 116 31</inkml:trace>
  <inkml:trace contextRef="#ctx0" brushRef="#br0" timeOffset="47765.83">15800 11584 1440 0,'35'33'101'15,"-10"1"52"-15,-6 1-47 0,-9-2-43 0,-7-3-20 0,-3-9-22 0,-3-4-4 0,-5-9-2 0,0-5 1 0,-5-4 8 16,1-6 6-16,-1-12 12 0,3-3 2 0,12-9-10 15,7-7-4-15,17-3-3 16,-1-3 2-16,5 7 13 16,5 4 5-16,-1 10-3 31,-4 7-6-31,0 8-17 0,0 5-9 0,-3 6-10 16,0 3-3-16,-8 4-5 15,-5 1-6-15,-4 9-8 16,-7 7-4-1,3 5-14-15,-4 7 1 0,9 2 10 16,6-1 2-16,13-12 18 16,5-6 4-16,4-17 3 15,-1-5 2-15,1-14 14 16,-2-7 6-16,-3-9 22 16,-7-5 13-16,-9 4 23 15,-9-4 8-15,-15 7-6 16,-15 1-9-16,-17 5-33 0,-6 1-15 0,-19 6-52 15,-6 2-32-15,-2 8-59 32,4 5-35-32,23 7-135 0,14 0-335 0,32 8 383 31</inkml:trace>
  <inkml:trace contextRef="#ctx0" brushRef="#br0" timeOffset="48045.83">16988 11401 1658 0,'2'-11'109'0,"-10"-3"55"0,-3-2 5 0,-5 2-15 16,2-1-13-16,-10 12-35 0,-1 6-18 0,-11 19-39 0,-9 13-15 0,-3 19-18 0,5 7-10 0,10 12-8 0,12-4-6 15,18-3-3-15,11-3-1 16,25-14-46 0,8-11-27-16,16-20-109 15,4-12-99 1,14-19 166-16</inkml:trace>
  <inkml:trace contextRef="#ctx0" brushRef="#br0" timeOffset="48762.19">17993 11405 1185 0,'3'0'116'0,"2"-1"101"16,-3-1-5-16,-2 1-16 0,0 1-15 0,-5 0-32 0,-2 0-19 0,-13 1-23 0,-8 6-16 0,-12 1-37 0,-7 6-14 0,1 14-28 0,-1 4-8 0,7 15-8 16,1 7-4-16,9 12-3 15,6 0-1-15,15-3-2 16,9-5-12-16,20-18-39 15,10-7-26-15,11-16-89 16,8-12-48-16,14-8-214 16,2-10 245-16</inkml:trace>
  <inkml:trace contextRef="#ctx0" brushRef="#br0" timeOffset="49106.53">18452 11705 1375 0,'-1'-14'175'16,"-7"-7"164"-16,-2 6-83 0,-9-4-74 0,-6 3-40 0,-8 10-71 0,-5 2-25 0,-6 14-35 0,-5 10-9 15,-3 9-9-15,9 7-3 16,12-4-8-16,15-2-7 0,27-19-3 16,8-7 3-16,24-13 8 15,-1-7 10-15,9-8 8 16,-7-1 1-16,-10 0 17 15,-4 1 2 1,-9 9 6-16,-4 2 2 0,-6 11-14 16,-3 6-6-16,-6 18-9 15,-2 6-4 1,-2 18-18 0,-1-1-10-16,8 1-36 0,11-6-71 15,10-17-20-15,9-10-17 16,9-21 2-16,4-8 50 15,-1-18-67-15,-1-6-108 16,-4-13 177-16</inkml:trace>
  <inkml:trace contextRef="#ctx0" brushRef="#br0" timeOffset="49295.35">18853 11178 830 0,'-18'-74'208'0,"1"8"182"0,1 20-147 0,2 15-42 16,3 20-63-16,2 12-17 0,5 25-51 16,4 10-15-16,8 28-15 0,5 12-7 0,3 19-6 0,6 3-11 0,-2 2-13 15,4-3-1-15,-5-7 30 16,-3-5-137-16,-2-17-167 16,-1-10 176-16</inkml:trace>
  <inkml:trace contextRef="#ctx0" brushRef="#br0" timeOffset="49532.2">19203 10882 1948 0,'3'14'112'0,"-3"14"34"0,-3 20-32 0,1 31-42 0,1 11-17 0,1 14-20 0,0-2-9 16,1-9-15-16,-1-6-14 0,0-13-73 0,2-8-61 15,4-11-220-15,7-4 198 0</inkml:trace>
  <inkml:trace contextRef="#ctx0" brushRef="#br0" timeOffset="49840.14">19896 11287 1777 0,'-30'5'139'0,"-10"-2"119"0,-10 8-138 0,-9 6-56 0,-1 9-20 0,8 8-34 0,8 1-8 0,21-2-15 0,18 3-4 0,27 4-3 15,8-1 1-15,19 2 12 16,-2 0 5-16,-3-4 10 16,2-4 8-16,-13-2 13 0,-9-4 4 31,-15-3 2-31,-13-4-5 0,-19-4-28 16,-11-2-25-16,-21-4-94 15,-20-6-66-15,-37-4 94 16</inkml:trace>
  <inkml:trace contextRef="#ctx0" brushRef="#br0" timeOffset="50307.61">15589 12397 1181 0,'30'16'171'0,"6"2"121"0,15-9-85 0,16-1-15 0,44-13-80 16,26-3-33-16,43-9-55 0,20-2-14 0,56-8-10 0,7-3 0 0,54-3 0 0,7 0 1 0,13 9 0 0,-7 7 1 15,-18 6 2-15,-13 5 0 16,-50-4 6-16,-9 2 0 0,-62 0 4 16,-23-1 2-16,-56-1-18 15,-33 3-32-15,-52-3-51 32,-25 1-154-32,-68 6 141 15</inkml:trace>
  <inkml:trace contextRef="#ctx0" brushRef="#br0" timeOffset="50614.77">15370 12953 1238 0,'-54'12'94'0,"24"-9"58"0,20-9-13 15,45-16 51-15,33-6-4 0,46-9 9 0,32 1-30 0,56-2-71 0,22 8-24 0,44 11-39 0,21 7-13 0,5 8-13 16,12 3 0-16,-11 1 0 0,-7 1-2 0,-15-2 0 0,-25-1-7 15,-24-1-52-15,-24-3-44 0,-39-7 50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12:33.7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9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4-01-23T18:19:20.040"/>
    </inkml:context>
  </inkml:definitions>
  <inkml:trace contextRef="#ctx0" brushRef="#br0">2474 9865 1158 0,'-25'34'95'0,"3"-4"56"0,0 0-73 0,8-14-62 0,1-5-10 0,2-11 0 0,3-1 3 16,-1-10 8-16,6-2 4 0,-2 0-1 0,5-1-3 0,0 1-11 15,0 1-3-15,8-1-3 0,-4 1-2 16,14-1 0-16,2 0 0 0,12-2 13 31,9-9 17-31,14 0 25 16,7-2 11-1,13 2 1-15,-1 3-10 0,7 9-21 16,-4 7-11-16,4 14-13 16,5 4-3-16,8 12-3 15,13 2-1-15,0 5-1 16,3 4-1-16,-5 0-1 0,-1-1-1 16,16-4 10-16,15-4 5 15,14-6 0-15,2-4 2 16,13-6-12-16,3 0-3 0,1-1 1 15,-6-6 0-15,-17-2 4 16,-3-4 1 0,-11-2 2-16,-6-4 10 0,-31 0-142 15,-13 2 95-15</inkml:trace>
  <inkml:trace contextRef="#ctx0" brushRef="#br0" timeOffset="17596.23">2530 5369 478 0,'-4'1'10'0</inkml:trace>
  <inkml:trace contextRef="#ctx0" brushRef="#br0" timeOffset="17957.33">2227 5463 689 0,'-2'-8'172'0,"11"-9"180"0,7-2-143 0,11 3-86 16,0-3-36-16,-5 13-29 16,-1 1 0-16,-15 12 1 0,-6 7-1 15,-11 10-9 1,-2 2-13-16,7-2-26 0,0-10-7 16,12-3-4-16,5-6 0 15,9 6-1-15,7 2 5 16,16 12 18-16,9 0 8 15,19 13 11-15,14 1 1 16,18-7-12-16,7-2-3 0,21-14-1 16,20-5-1-16,29-18 5 15,6-1-1-15,31-12-4 0,-3-1-2 16,-4 10-10-16,11 2-1 31,-19 6-4-31,-11 3-1 0,-23 3 3 16,-26 6 1-16,-31 6 1 15,-18 0 0-15,-41 9-24 16,-25 3-55-16,-59 19 41 16</inkml:trace>
  <inkml:trace contextRef="#ctx0" brushRef="#br0" timeOffset="35888.08">9618 5624 835 0,'0'0'79'0,"0"3"67"0,6 4-20 0,-6-4-7 0,3 6 4 0,3-7 2 0,-1-2-11 15,8-10-13-15,4 2-14 0,10 5-22 0,8 3-10 0,15 10-15 16,10 1-8 0,24 6-10-16,13 11-6 15,12 6-9-15,3 3 9 16,18-3 23-16,10-6 10 15,34-12 20-15,10-2 1 16,21-3-7-16,7 2-3 0,-1 1-18 16,-3-2-8-16,-7-1-10 15,-18-4-4 1,-38-6-1-16,-22-4-36 0,-49 0 13 16</inkml:trace>
  <inkml:trace contextRef="#ctx0" brushRef="#br0" timeOffset="38253.99">13587 5761 334 0,'-22'7'166'0,"6"2"124"0,2 2-35 0,6-6-24 15,8 3-53-15,-3-7-25 16,6 6-40-16,-2 0-17 16,18 8-31-16,13-1-9 15,28 2-13-15,12-2-4 0,40-2-13 16,32 4-3-16,37-11-9 15,18-2-5-15,35-4-3 16,-9-11-4 0,6-5 0-16,7 1 1 15,-33-7-1-15,-9-3 9 0,-24 4-99 0,-26 0 69 16</inkml:trace>
  <inkml:trace contextRef="#ctx0" brushRef="#br0" timeOffset="59112.13">6658 7524 790 0,'-11'0'53'0,"-8"0"26"0,2 5 10 0,-10 5 15 0,0 2 9 0,2 4 18 0,0-2-9 16,9-1-22-16,3-4-10 0,12-7-22 0,-3-1-12 0,4 3-17 0,13-8-6 16,9 4-11-16,11 0-3 0,13 8-9 31,3 3-2-31,8 5-3 0,1 0-1 0,-3 3-4 16,5-2 0-16,2-1-2 31,1 0-1-31,10-2 2 15,9-1-1-15,11 1 0 0,8-2 1 16,3 3 3-16,3-3 4 16,-8 2 7-16,2 4 6 15,11-9 9-15,0 4 2 0,11-4 4 16,-1-2-3-16,-9-1-5 16,11-5-5-16,14 1-8 15,7 0-3-15,7 1-5 16,1 3-2-16,-5 5-2 15,5 3 1-15,-6 4-1 16,-3 2 0-16,-10 4 0 16,-2-4 2-16,-2 2 1 15,-11 2 4-15,-24-5-75 16,-7 0-85-16,-13-2 87 0</inkml:trace>
  <inkml:trace contextRef="#ctx0" brushRef="#br0" timeOffset="67282.99">10331 7329 406 0,'-2'1'87'0,"-7"10"108"0,-9 7-110 0,-4 10-30 0,-5 5-6 0,-4-3-2 0,15-9 16 0,8-7 6 0,11-16 33 0,13-5 18 0,9-11-8 0,-1-4-7 16,0 3-40-16,-9 0-22 0,-7 10-10 15,-6 9 9-15,-2-2 10 16,-11 9-2-16,-3 5-13 16,-4 1-12-16,9 1-17 15,1 2 2-15,3-1 0 16,1 4 0-16,4-1-1 16,0 4-1-16,0 8-3 0,1 3 0 15,-1 11-2 1,-5 2 1-16,5 7-1 0,-1 4-1 0,-1 0-2 15,2-5 0 1,3-2 0 0,1-7-1-16,8-4 1 15,10 2 1-15,-1-7-2 0,-1 0-1 16,4-5-2 0,1-3-1-16,8 4 5 15,0-3 0-15,4 2-1 16,1-4 0-16,-4-8-1 0,4-1 1 15,6-5-1-15,7 0 2 16,13 2 0-16,3-1-1 0,5 9 0 16,-5 1 1-16,-3 2-1 15,1 2 1-15,0 1 0 16,6-5 0-16,-4 0 1 16,6-4 0-1,0-4-1-15,-1-2 0 0,-2-2 0 16,1-2-2-16,0 0 1 15,6 0 0 1,8 6 0-16,10-3 0 16,4 5 1-16,7 3-1 0,-5-1 0 15,-5 1 0-15,2-1-2 16,7-6 0-16,20-7 6 16,3 0 6-1,-2-5 4-15,2-5 1 0,-2 0-2 16,7-4-4-16,5-4-1 15,0 1-3-15,-6-3-3 16,-1-5 0-16,16 6-1 16,0 1 0-16,4 2 0 15,-1 6 0-15,8-3 1 16,6 5 0-16,-3 0 1 0,3-3-2 16,1 1 22-16,-2 2 7 0,-1-2 7 15,2 5 1-15,-6 8-20 16,5 3-7-1,-6 5-7-15,-2 4 0 16,-5-1-2-16,4 2 1 0,3-5-1 16,-3 1 0-1,-1-3 1-15,2 2 3 0,-2-2 13 16,-2-1 0 0,-10-5 3-16,-2 0-4 15,7-2-10-15,6 0 0 0,-10-4-1 16,-2-1-1-1,-1 9 0-15,3-1-1 16,0 4-2-16,-11 3 0 0,-18-2 0 16,1 2-1-16,0 3 1 15,-2-5 0-15,-4-6 1 16,-5-1 2-16,-23-5 1 16,-4-4 2-16,-3 1 1 15,-7-2-1-15,-14-4 3 16,0 3 0-16,-17-4 0 0,-7-2 1 15,-4-2 2-15,-8-1 0 16,-4-7-3 0,3-2-2-16,-4-1-6 15,1 1 0-15,1 0 1 16,-8 2 3-16,-1 1 7 16,-4-2 3-16,-4 2 1 15,-1-1-2-15,-3-1-7 16,3-4-4-16,4-6-4 0,-1-2 0 15,2-12 4 1,3 0 0-16,-1-14 0 0,6 3-1 16,-5-9-2-16,-3-1 0 15,-2-1 2-15,-9 4 0 0,0 5 1 16,0 1 1-16,0 11-3 16,3-2-1-16,10 13 0 15,-1 0-4-15,9 5-4 16,-2 5 1-16,0 8-2 15,1 2 6-15,-6 4 2 16,0 7 2-16,-3-6 6 16,0 1 3-1,-1-2-1-15,-1-3-1 0,-1 1-8 16,-2 2-4-16,1 3-6 16,-1-3-18-16,-3 5-70 0,-2-1-53 15,-2-1-360 1,-4 2 310-16</inkml:trace>
  <inkml:trace contextRef="#ctx0" brushRef="#br0" timeOffset="68041.27">20098 7606 462 0,'3'0'130'15,"6"5"103"-15,1-3-45 0,1 2-10 0,-3 4-27 0,1 5-6 0,-6 0-16 0,-1 1-6 16,-7 5-23-16,-8 3-21 16,-7 6-35-16,-5 4-17 15,-5 6-23-15,-2 1-1 0,1 0-2 16,4-2 0-1,11-12 0-15,5-9-1 16,11-15-6-16,0 2-2 0,13-18 1 16,4-6 2-16,10-10 18 15,6-6 14-15,0-4 17 16,-1-1 5-16,-7-7-9 16,-2 8-10-16,-7 8-19 15,-3 7-6-15,-1 20-8 16,1 3-5-16,0 12-2 15,2 6 1-15,8 7 3 0,2 1 4 0,3 4 2 32,4 0 1-32,-2-3 1 15,-3-1 0-15,-2-2 0 16,-5 4-1-16,-2 2-57 16,-7-2-118-16,-8 11 107 15</inkml:trace>
  <inkml:trace contextRef="#ctx0" brushRef="#br0" timeOffset="71289.69">9678 7510 336 0,'11'-14'148'0,"-2"-3"119"0,-1 7-30 16,1-1-39-16,-7 11-54 0,0 0-27 0,-6 13-45 0,-3 4-7 16,-9 8-13-16,2 2-6 15,-2 0-3-15,5-3-3 16,8-1-18-16,3-1-6 16,3 0-9-16,0 7-2 15,6-1-1-15,-4 2 0 16,5 5-1-16,-3 3-1 0,-2-7 2 15,0 2-2-15,1-6 0 16,-3-3-1 0,7-7 1-16,-1-4 0 0,7-5 0 15,1-2-2 1,12-1 0-16,6-2-1 16,7-3-1-16,9 5 2 0,16 3 0 15,6 3 0-15,9 1 0 16,-3-2 0-16,-8-1 0 15,3 2 0-15,5-1 1 16,5-3 0-16,7 3 0 0,1-1 0 16,-1-5 0-1,-1 2-1-15,-3-6 0 16,-2 0-1-16,2-5 0 16,11 4 1-16,4-1 0 0,-3 2 1 15,-1 9 1-15,-9 2 0 16,-4 5 2-1,-6 2 0-15,0-3 0 0,7-2 0 16,4-5-4 0,3-5 13-16,-4-6 10 15,-1-2 4-15,-1-7 1 16,3-1-11-16,15 0-12 0,4 2-2 16,0 3-1-16,-6 4 1 15,-13-3-1-15,-2 3 0 16,3-1 0-16,9-1-1 15,6-1 1-15,-4-2-1 16,-3-1-1-16,-5-1 0 0,-1 0 0 16,4-1 6-16,11 1 8 15,5 1 2-15,-5 1 4 16,-3 4-6-16,-12 3-5 16,-6 2-2-16,0 4-2 15,8-3 0-15,-2 2-1 0,1 4 0 0,-9-6 0 16,-4-1-2-1,-9 0 1-15,3-6 0 16,2 0-1 0,3-1 1-16,12 1-3 15,-2-2 22-15,-7 3 11 16,-12-1 4-16,-7 0 4 16,-1 3-18-16,-8-2-9 15,5 0-3-15,-10 8-1 0,-1 0-2 16,3 2-1-1,-1-3-1-15,-6-2-2 16,3 0 0-16,-9 0 0 0,-2-2-1 16,-9 2 0-16,-3 2 0 15,-4 2 0-15,-4 3 1 16,-3-4-1-16,2 0 0 16,3 2-2-16,-2-4 0 0,5-1 1 15,0 0 1-15,-3 0 1 16,3 0 0-1,-7-1 2-15,-1-2 1 0,-6 1 1 16,-2 0 2-16,0 2-2 16,-1-3-1-1,-2 2-2-15,4-1 0 0,-4-3-2 16,0 1 0-16,5 1-3 16,-5-4-2-1,8 4-1-15,-5 1 1 0,4 2 1 16,1 0 0-16,-2-4 3 15,-2 1 1-15,0-1 2 16,-2-2 1-16,-5-2 1 16,2 2 3-16,-4-2-1 15,-1-5 1-15,-2-4-3 0,-3-5-1 0,1-11 0 16,-1-2 0 0,-5-7 1-16,-1-1-1 15,1 0-3-15,1 7-1 16,2 8-2-16,-1 7-3 0,6 9 1 15,-1 2-1-15,4 10-3 16,1 0 0-16,1 0-3 16,-10 3-3-1,10 4 2-15,0-4 0 16,0-2 2-16,2 1-9 16,1-2-49-16,-3 0-42 15,0 0-153-15,0 0-232 0,0-6 287 16</inkml:trace>
  <inkml:trace contextRef="#ctx0" brushRef="#br0" timeOffset="71739.74">16532 7438 466 0,'-1'-13'68'0,"-1"7"113"0,2-4-55 0,-3 10 26 0,-3 5-1 16,1 6-32-16,-6 8-28 16,-2 1-26-16,1 4-15 15,-6 1-17 1,-1-1-9-16,2-2-14 16,-5-5-2-16,4-4-1 15,6-2-1-15,4-6-4 16,5 3-2-16,3-4-2 15,0 3-2-15,1-3 2 16,10 0 6-16,2-8 31 16,1-2 15-16,-1-6 28 15,3-7 6-15,-1 1-15 0,3-5-11 0,-2 5-20 16,-2-2-8-16,0 6-11 16,0-1-3-16,4 8-9 15,-3 0-3-15,1 7-4 16,3 2 1-16,-3 9-1 15,-2 5 0-15,-3 9-1 16,-3 5-8 0,-2 4-45-16,-4 4-50 15,3-8-398-15,4 3 320 0</inkml:trace>
  <inkml:trace contextRef="#ctx0" brushRef="#br0" timeOffset="79052.92">9267 6499 271 0,'2'-1'145'0,"0"-2"104"0,5-8-2 0,-2-2-10 0,1 3-35 0,-2 6-14 0,-6 2-42 0,-6-1-25 16,-3 6-56-16,-3-1-28 0,1-2-17 16,4-7 8-16,1-7 6 15,8-3-2-15,8-16-15 0,4-5-11 16,15-5-10-16,3-2-2 0,8 0 2 16,9 4 2-1,-1 4 4 1,3 0 4-16,-9 11 3 15,1 3 0-15,-2 6-5 16,-1 3-1-16,1 3-2 16,-1 3-1-16,9 2 0 15,4-2 0-15,10-2 0 0,7 1-1 16,13-4 0 0,4-1-1-16,-3 1 1 15,-8 4 0-15,2 7-1 16,-4 2 1-16,6 7 0 0,4 1-1 0,8 1 2 15,8-4 0 1,-1-7-1-16,0-4 0 0,-3-2-1 16,2-3 0-16,12 2 2 15,7 4 0-15,-2 5 1 16,-8 0 0-16,-11 8 0 16,1 7 0-16,-2 1 1 0,10 2 0 15,2-4-1 1,6-2 1-16,-7-4-2 15,0-6 1-15,8-4-1 16,11-1-2-16,13-6 0 16,-4 2 0-16,5 7-1 15,-7 5-1-15,10 8 2 16,-1 1 1-16,-11-1 1 16,-8-1 1-16,-5-7-1 15,6-5 0-15,6-5 0 16,7-4-1-16,-13-4 1 15,-1-1 0-15,-13 1 1 16,8 2 0-16,1 5 1 0,-6 0 1 16,-7 1 0-16,-13 2 0 15,-7-5 0 1,5 0-3-16,15-2 1 0,1-2 11 16,5 1 5-16,-5-3 1 0,-6 1 1 31,3 2-10-31,12 3-7 15,12 5 0-15,-7 1-2 0,-2-1 11 16,-14-3 10-16,-7 3 4 16,3-4 15-1,3 12-10-15,-19-14-3 0,-5-1-2 16,-12 4-15-16,-13-13-2 16,-3 6-1-16,-2-4-2 0,-5 0 3 15,7-5-1-15,7 3-5 16,7 4-1-1,6-3-1-15,8 2 0 0,-2 3 7 16,0-6 2-16,-5 3 9 16,-17-2 2-16,-12-3-2 0,-1-4 2 15,-4 3-3-15,-6-2-7 16,0 2-2-16,-8-2-3 16,-9-1-26-16,-2 3-22 15,-7 3-82 1,-4-1-66-16,-3 5-293 15,-1 1 284-15</inkml:trace>
  <inkml:trace contextRef="#ctx0" brushRef="#br0" timeOffset="79635.53">17955 5033 257 0,'-1'-10'84'0,"-4"4"76"0,-3-4-17 0,0 7-46 0,2 3-12 0,-5 5-8 0,-2 6-6 0,1 0 4 0,-3 3-2 0,3-1-4 16,1-2-4-16,6-3-14 16,3-7-4-16,2 3-1 15,0 0 5-15,5-4 10 16,3 0 1-16,1-1-3 16,2 1-10-16,4 0-18 15,5 0-1-15,2 1-10 16,3-1-3-16,12 5 3 15,9 1 2-15,6-2 9 0,11 5 5 16,1-7 0-16,-2 1 1 16,-8 0-3-16,-12 2 2 15,-6 1-6-15,-2 5-4 0,-14-3-4 16,-1 0-5-16,-13-2 1 16,1-4 3-1,-9 2 4-15,-6 3-2 16,-4 5-3-16,-6 2-6 15,-9 10-10-15,-6 6-2 0,-3 9-3 16,-5 7 0-16,-6 0-5 16,-7 3-10-16,0-3-50 15,2-7-31-15,8-9-92 16,11-6-73-16,11-12 148 16</inkml:trace>
  <inkml:trace contextRef="#ctx0" brushRef="#br0" timeOffset="80420.1">19369 4700 551 0,'-3'0'142'0,"-5"-2"124"0,3 2-81 16,-5 2-26-16,4 0-38 0,-3 1-18 0,-4 5-33 0,2-2-15 15,3 5-12-15,-1 5-2 0,-2 14-12 16,3 8-7-16,3 14-16 15,5 6-7 1,2 2-4-16,9 0 1 0,12-15 0 16,6 1-1-16,13-19 3 15,6-2 1-15,5-20 21 16,6-5 9 0,-4-17 21-16,5-10 3 0,-8-20 0 15,-6-6 8-15,-7-6 14 16,-9 0 12-1,-27-1 16-15,-3 5-15 16,-27 8-29-16,-6 6-22 0,-20 12-47 16,-14 4-8-16,-19 13-8 15,-3 5 5-15,17 9 11 16,4 3 4-16,33-5-37 16,10 1-36-16,25-2-69 15,6 1-33-15,29-8-80 16,14 3-98-16,17 5 214 15</inkml:trace>
  <inkml:trace contextRef="#ctx0" brushRef="#br0" timeOffset="80752.28">20520 4582 1282 0,'0'-8'85'16,"0"5"56"-16,0-4-15 0,0 9 10 0,0-2-23 0,0 8-31 0,2 3-4 0,-4 12-15 0,-1 4-15 0,-17 19-21 15,-2 9-7-15,-12 15-11 16,-11 8-3-16,-11 6-21 16,-3-4-27-16,-5-7-65 0,6-13-57 15,12-16-205-15,15-12 212 16</inkml:trace>
  <inkml:trace contextRef="#ctx0" brushRef="#br0" timeOffset="80968.75">20109 4678 1035 0,'11'8'33'0,"6"6"48"0,11 5-1 0,20 12 48 0,2 1 5 16,13 14-28-16,2 3-24 0,1 7-42 0,5 6-10 15,-6-7-21-15,1 2-17 16,-12-13-111-16,-2-3-121 16,-11-6 128-16</inkml:trace>
  <inkml:trace contextRef="#ctx0" brushRef="#br0" timeOffset="81668.64">21251 4679 369 0,'-11'10'80'15,"3"-1"78"-15,0-5-38 0,2-4 3 0,1-2-4 0,5-4 12 0,0-2 5 0,1-5-14 0,3 1-16 0,2-1-35 16,0 2-14-16,1 3-9 16,-1 2 7-16,2-4 20 15,-3 1 1-15,9-4-15 16,5-3-15-16,11-1-23 15,7 1-1-15,12 5-3 16,8 2 0-16,6 10-5 16,-1 2-5-16,-4 13-6 15,-12 0-2-15,-18 9 0 16,-4 4 1-16,-16 7 3 0,-8 3 0 16,-13 10-5-16,-14 3-11 15,-21 7-17 1,-8 2-2-16,-13-3-1 0,4-4 11 15,19-14 12 1,2-6 0-16,27-7 4 16,6-10-2-16,24 1-3 15,16-3 3-15,33-8 9 16,12 2 6-16,13-7 3 0,-2 1 0 16,0-3-10-16,-4-5 10 15,-4-6-86 1,-3-1-93-16,-12-3 99 0</inkml:trace>
  <inkml:trace contextRef="#ctx0" brushRef="#br0" timeOffset="82236.02">22076 4038 555 0,'-6'1'63'0,"-7"5"64"0,-4 1 24 0,-1 2 20 0,2-1-5 16,4-5-24-16,1-1-9 0,1-4-12 31,6-2-17-31,4-9-22 15,1-3-14-15,12 0-28 16,6-1-4-16,9 3-8 0,2 1-3 16,11 9-8-16,0 4-6 15,5 11-7-15,-7 3 0 16,-15 6 0-16,-8 7 0 16,-19 3 2-16,-10 6 0 0,-19 4 1 15,-7-2 1-15,1 1-3 16,8-1-2-16,16-5-7 15,14-6-4-15,27-4-5 16,20-4-2-16,26-4 3 16,10-4 6-16,4-4-56 15,3-7-73-15,-8 0 80 16</inkml:trace>
  <inkml:trace contextRef="#ctx0" brushRef="#br0" timeOffset="90312.98">7993 7471 502 0,'-11'1'30'0,"-13"9"21"0,-1 2 15 0,0 3 77 0,1-4 26 0,18-11 38 15,6-8-17-15,14-14-36 0,13-5-17 0,14-3-20 16,3-2-10-16,-5 10-25 0,-9 5-6 0,-17 12-10 0,-5 7-6 16,-18 18-14-16,-4 7-11 0,-11 13-19 15,-4 1-5-15,4 6 1 16,0-3-3-1,14 5-1-15,6 3-3 0,8 11-5 16,2 6 2-16,-3 4-1 16,1 1-1-16,-3-5 1 15,3 1-3 1,-2-15 0-16,4 0-1 0,9-9 1 16,7-7 1-16,4-13 1 15,-1-3 1-15,6-5-1 16,4-3 0-16,8 4-1 15,0-1-2-15,5 4 3 16,1 1 0-16,-1 0 0 0,4 0 0 0,1-7 0 31,4 1 0-31,9-10 2 16,1-6 1-16,5-1 1 16,0-1 1-16,-6-4-2 15,-2 2 0-15,-8-5-1 0,5 3-1 16,-1 5-1-1,4 0 0-15,8 5 0 16,6 4 0-16,2-7 0 16,-3 3 0-16,1-4 0 15,-12-1 0-15,-1-3 0 0,4-3 0 16,0-5 0-16,3 1 0 0,9 2 0 16,4 2 0-16,1 4 0 15,-7-4 0-15,-12 6 0 16,-9 5 0-16,4-2 0 15,4 2 0-15,6-4 0 16,3-2 0-16,3-6 0 16,5-4 1-1,-1 0-1-15,-1 5 0 16,-7 0 0-16,-4 3 1 16,1 3 0-16,1 4-1 15,3-2 2-15,5 4-1 0,-1-4-1 16,-3-2 2-1,-3 0-2-15,-9 0 0 0,-7 0 1 16,-4 1-1-16,0 1 1 16,0-2 0-16,6 0 1 15,0-3-1-15,6-7-1 16,8 2 0-16,-2-10 0 16,2 0 0-16,-4 1 0 15,-3-1 0-15,6 3 0 16,3 2 0-16,5-1 1 15,11 0-1-15,-2-2 1 16,-9 2 1-16,-13 1 3 0,-14-4 0 16,-20-1 5-16,1-4-3 15,-8-3-2 1,0 1 1-16,7-4-4 16,-1 1 4-16,-1-6 3 0,2 2 2 15,-12 4 15-15,1 0 3 16,-12-1 0-16,-4 1-3 15,-3-2-15-15,-2-5-5 16,0-4-1-16,0-5 3 16,3-6-5-16,2 5 2 15,-2-3 0-15,1 6-4 0,3 11 5 16,-6 5 0-16,4 6 0 16,0 6 0-16,-4 7-1 15,1-4 2-15,-2 7 4 0,-2-3 5 16,1 1 1-16,-4-1 0 15,4 0-5-15,-1-1-5 16,2-1-3 0,-2-3-1-16,2 3-3 0,0 2 0 15,0 6 0 1,0-1-3-16,-8 1-2 0,1 7 0 16,-4 11 0-1,-2-1 0-15,-1 7 2 16,-4-1 1-16,3-2 0 15,-3-1 2-15,-4 4-1 16,0-8 0-16,5 0-3 16,-1-1-5-16,4-5-10 0,3-2-3 15,2-5 1-15,1 0 4 16,6-3 11-16,-4-3 2 16,4 0 3-16,-1-5-1 15,2 3 2-15,-1-3-1 16,2-1-4-16,0 1-1 0,6-5-2 0,-1-1 1 15,8-5 2 1,2 0 2-16,12-4 3 16,6 1-1-16,-3 3 1 15,-1-2 1-15,-9 9 3 16,-7 0 0-16,-5 8 2 16,-7 2 0-16,1 2 0 15,-1-1-2-15,-1-4 3 16,13-8 3-16,-10 7 2 0,5 3 2 15,-5-5-3 1,4 5-2-16,-6 3-5 16,1 0 0-16,-1 1-4 15,-1 4 0-15,4 8-5 0,3 6-2 16,9 3 1 0,0 3-1-16,14-1 4 15,5 1-3-15,12-3-30 0,5 2-29 16,0-7-102-16,-1 2-76 15,7-19 127 1</inkml:trace>
  <inkml:trace contextRef="#ctx0" brushRef="#br0" timeOffset="-38596.05">2799 9921 1172 0,'-14'-22'98'0,"3"8"46"0,0 0-67 0,-2 12-39 15,2 6-16-15,-15 8 21 0,-1 4 12 0,0 0 3 0,3-4-3 0,13-5-27 16,10-7-14-16,18-8-14 16,8-3-1-16,23-3 1 0,2 1 1 15,16 7 0-15,7-1 3 16,6 4 10-1,14 3 5-15,19 2 1 16,14 6-1-16,5 1-11 16,6-3-6-16,16 2-2 15,8-6-6-15,24-10 0 0,9-6-1 16,12-5 7-16,9-5 7 16,6-1 30-16,6-2 11 15,-19 7 24-15,-12 9 8 16,-21 11-6-16,-27 8-4 0,-33 9-21 15,-23 2-11-15,-46-5-12 32,-23 0 3-32,-46-3-13 0,-23-4-14 15,-41 7-20 1,-22 3-14-16,-20 2-14 0,-10 3 1 16,-31 3-19-16,-13-1-2 15,-27-5 16-15,-20-3 12 16,6-8 33-16,-4-5 8 15,-5-8 9-15,17 2-2 16,20-2-3-16,-4 3 0 0,28 14-1 16,9 0 1-16,23 9 0 15,25-6-2-15,36-2-7 0,14-8-2 16,34 1-2-16,12-4 1 16,28-2 2-16,16 0 0 0,31 1 3 15,19-1 5-15,39 7 12 31,26-3 7-31,29-1 11 0,13 1 0 0,32-3-4 32,4-1-5-32,9-3-8 15,11-2-1-15,-9-4 0 16,-3-2-1-16,-6 0-3 16,-13-3-4-16,-36-4-38 0,-11-2-13 15,-54-23 19-15</inkml:trace>
  <inkml:trace contextRef="#ctx1" brushRef="#br0">5650 9487 0</inkml:trace>
  <inkml:trace contextRef="#ctx0" brushRef="#br0" timeOffset="28986.91">11306 10612 324 0,'-16'0'103'16,"-6"5"93"-16,0 3-53 0,-5 1-70 0,0 4-23 0,0-2-7 0,2-2 7 0,8-2 18 16,1-4 11-1,10-3 18-15,4 0 0 0,2 0 0 16,0 0 0-1,0 1-12-15,3 6-5 16,5 4-5-16,-2-8-9 16,9 6-10-16,7-1 6 0,12-5-8 15,12 12-7 1,27-6-7-16,15 4-16 0,18 3-15 16,9-1 0-16,19 6-7 15,14-7 1-15,18 5 2 16,1 0 1-16,-8 0 1 15,-6 0 0-15,-11-2 10 16,-4 4 4-16,-36-7-1 16,-13 3 9-16,-45 0-128 0,-11-2 77 0</inkml:trace>
  <inkml:trace contextRef="#ctx0" brushRef="#br0" timeOffset="49465.7">17916 11328 929 0,'0'5'112'0,"-2"-3"98"0,2-2-42 15,0-2-45 1,0-6-18-16,-3 5-21 0,-3 1 1 0,3 1-2 0,-5 2-5 0,1-1 2 0,-1 13-7 15,2-8-5-15,-2 3-7 0,4 6-14 16,-6-8-8-16,1 13-17 16,2-2 2-16,-2 9-19 15,1 2-4-15,5 10 3 0,1-2-9 16,5 0 2-16,7 1 0 16,10-7-4-16,7-2 4 15,8-4 6-15,1-4 12 16,8-9 24-1,0-8 14-15,5-6 28 0,3-13 2 16,-7-6-3-16,-9-5-6 0,-14-7-13 16,-13 4-2-16,-21-5 4 15,-10 2-9 1,-26 1-16-16,-7-2-11 0,-8 2-25 31,-2 1-3-31,9 7-9 16,8 8-10-16,10 12-22 15,12 4-17-15,15 11-60 0,1-4-44 16,16 5-128-16,9 2-101 16,19 1 213-16</inkml:trace>
  <inkml:trace contextRef="#ctx0" brushRef="#br0" timeOffset="49918.82">18528 11333 1127 0,'-8'-8'98'0,"2"3"57"0,-5 1 24 0,1 4-13 15,-4 0 0-15,3 7 3 0,-3 5-16 16,3-1-36-16,4 1-19 0,1 1-41 0,3-5-7 0,0 12-13 0,3 4-7 15,0 7-11 1,4 6-7-16,6 2-9 0,4 0-2 16,5-1-4-1,8-3 0-15,9-10 0 16,2-6 2-16,8-13 1 0,-2-6 2 16,3-11 20-16,-6-6 14 15,-3-16 29-15,-3-5 11 16,-15-6 6-16,-5-5-5 15,-25-5-9-15,-15 2-6 0,-22 4-20 16,-13 2-12-16,-5 17-29 16,-3 14-13-16,3 21-25 15,1 13-15-15,10 9-35 16,4 7-21-16,21-10-92 0,9 2-65 16,21-13-147-16,20 10 205 31</inkml:trace>
  <inkml:trace contextRef="#ctx0" brushRef="#br0" timeOffset="52830.34">19178 11182 402 0,'0'3'114'0,"3"1"138"0,-3-2-10 0,-3-2-46 0,0 0-35 0,0 2-74 0,-7-2-29 0,7 1-18 15,1-1 4-15,1 0 7 16,-2 0 6-16,3 0 8 16,0 0-2-16,6-1 10 15,-3-1 3-15,-1 0 6 0,-1-1 1 31,-1 3-10-31,-5-1-3 0,4 9-6 16,-5 4-4-16,2 6-8 16,4 8-8-16,0 11-15 15,2 2-8 1,7 15-12-16,-5 2-1 0,4 9-6 16,-7-2-1-16,-1-4 3 15,0-3-17-15,0-13-42 16,0-7-23-16,2-15-60 15,1-10-19-15,5-11-103 16,-4-8-193-16,17-17 269 0</inkml:trace>
  <inkml:trace contextRef="#ctx0" brushRef="#br0" timeOffset="53300.71">19646 11273 918 0,'-6'6'168'0,"1"2"147"0,-7 3-32 0,-1 2-91 0,-3 1-35 0,1-3-51 0,-1-1-17 0,6 1-23 16,-1-4-9-16,2 3-16 16,-2 6-9-16,6 11-16 15,-1 4-6-15,6 12-10 0,11 6-3 16,12-1-2-16,7-2-1 16,16-10 0-16,-3-9 2 15,9-14 4-15,-3-7-3 16,0-14 34-1,-8-6 19-15,-11-10 31 16,-2-4 19-16,-19-11-9 16,-2 1-4-16,-17-8-17 15,-4 3-10-15,-16 2-21 16,-14 4-15-16,-11 5-33 16,-8 12-18-16,-7 20-37 0,-1 4-27 15,8 10-76 1,9 1-63-16,29-15 125 0</inkml:trace>
  <inkml:trace contextRef="#ctx0" brushRef="#br0" timeOffset="57238.3">21088 11229 469 0,'-3'-5'178'0,"-2"4"137"0,1 1-77 15,4 0-32-15,0 1-63 0,0 1-21 0,-2-2-17 0,0 0-8 0,-7 4-5 0,1 0-6 16,-4 5-17-16,-4 2-3 0,2-5-9 31,-4 7 6-15,2-4 6-16,-4-2-3 0,-2-2-14 15,4 2-13-15,4 8-18 16,0 2-7 0,0 11-9-16,-7-4-2 0,7 9-3 15,2 8-2-15,15 0-3 16,11 2 0-16,17 1 1 15,7-3 1-15,3-3 4 16,2-7 6-16,3-6 20 16,-7-6 14-16,-1-15 24 0,-6-8 12 0,-10-15 8 15,0-6-2-15,-11-13-10 16,-7-3-8-16,-4-3-19 16,-11-5-9-16,-6 4-17 15,-7 0-8-15,-6 8-14 16,-3 5-5-1,-3 19-22-15,0 10-14 0,4 11-39 16,-4 3-31 0,17-1-80-16,8-2-64 15,19 4-209-15,20-2 255 0</inkml:trace>
  <inkml:trace contextRef="#ctx0" brushRef="#br0" timeOffset="57774.94">21724 11249 1163 0,'3'5'115'0,"-3"-3"98"16,0-2-25-16,-8 0-17 0,4 1-9 0,0 9-25 0,-2-2-6 0,3 6-25 0,-7 5-14 15,-7 0-19 1,-8 1-15-16,1 9-26 15,1 4-8-15,5 0-17 0,10 5-6 16,8 6-4-16,5-5-2 16,16-1-2-16,9 0-1 15,4-11 2-15,4-7 1 0,5-9 3 16,-4-9 2-16,7-10 11 16,3-9 13-16,-2-10 26 15,-6-2 12-15,-12-5 18 16,-7-1 3-16,-21-1-5 15,-9-2-6-15,-17-6-26 0,-11 3-13 32,-15-3-28-32,-1 4-18 0,-6 13-42 15,7 8-23-15,10 23-62 16,5 5-43-16,19 7-187 16,10 3 212-16</inkml:trace>
  <inkml:trace contextRef="#ctx0" brushRef="#br0" timeOffset="58128.42">22395 11226 1613 0,'-8'-2'148'0,"6"1"118"0,0 1-48 0,2 6-6 0,2 0-37 0,-4 7-55 0,2 3-12 0,4 14-33 15,-4-1-21-15,6 19-28 16,-4-1-8-16,-2 10-13 15,0 1-4-15,0 4-8 16,-2-1-17-16,0-1-56 16,2-6-32-16,4-16-54 15,0-7-65-15,12-17-51 16,1-9-99-16,1-18 198 16</inkml:trace>
  <inkml:trace contextRef="#ctx0" brushRef="#br0" timeOffset="58394.64">23022 11155 1115 0,'-9'0'257'0,"1"4"355"0,-3 7-259 0,-3 12-94 16,3 2-49-16,-3 11-103 0,1 5-41 0,5 10-38 0,-3 4-12 0,6 6-13 15,-1 2 1-15,3 2-45 16,4-2-29-16,7-11-96 16,-3-3-85-16,6-14 142 0</inkml:trace>
  <inkml:trace contextRef="#ctx0" brushRef="#br0" timeOffset="60427.22">1204 7651 628 0,'-1'-13'139'0,"-7"3"150"0,0 4-20 0,-8-2-15 0,-1 4-10 0,-8-6-12 0,-9 4-17 0,5-2-62 15,-9-5-31-15,-3-1-59 16,-4-3-15-16,0-1-11 0,-4 3-6 0,3 4-10 16,5 9-12-16,3 15-15 15,8 7-4-15,5 16-6 16,12 10-1-16,15 6 0 15,14 0 0-15,20-1 4 16,11-2 2-16,10-13 5 16,5-1 1-1,-1-4 4-15,-6-3 2 16,-9-1 2-16,-11 2 3 0,-24 5 2 16,-11 6 0-1,-25 6-8-15,-10 4-8 0,-11 2-14 16,-4-5 1-16,-1-12 7 15,9-14 10-15,2-26 18 16,4-13 7-16,19-27 9 16,4-12 2-16,21-19-3 15,14-6-4-15,19 3-2 16,6 4-2-16,5 16-5 16,0 3-3-16,-3 16-22 15,-1 10-26-15,0 8-123 16,0 6-76-16,15 2 116 0</inkml:trace>
  <inkml:trace contextRef="#ctx0" brushRef="#br0" timeOffset="60636.5">1529 7950 1437 0,'-12'21'92'0,"5"-13"8"0,12-8 1 0,17-13-68 16,3-14-6-16,18-1 0 0,0-2-2 0,6 0-5 0,4 6 2 15,-5-10-154-15,4 0-235 16,1-16 221-16</inkml:trace>
  <inkml:trace contextRef="#ctx0" brushRef="#br0" timeOffset="60977.1">2157 7348 1699 0,'-12'0'174'0,"-4"8"81"0,-8 7-44 0,7 15-111 0,-2 11-51 0,8 13-38 0,3 6-6 0,0 16-5 16,8 6-2-16,8-2 0 15,5 1 0-15,2-15-21 16,0-11 0-16,-3-22 2 0,1-9 1 15,-4-18 21-15,-2-9 1 16,2-18 2 0,2-5-1-16,3-12-2 0,2 0-1 15,9 11 5-15,0 3 3 16,2 10 2-16,0 8 1 16,-3 11-6-16,-4 1 0 15,-10 14 1-15,-2 7 3 0,-18 10 4 16,-6 4 0-16,-18 4 1 15,-4-1-19-15,-5-12-68 16,4-7-53-16,14-23-276 16,12-15 238-1</inkml:trace>
  <inkml:trace contextRef="#ctx0" brushRef="#br0" timeOffset="61160.43">2597 7646 1522 0,'19'53'199'0,"-8"9"124"0,-9 9-37 0,-15-2-109 0,-4 1-71 0,-2-25-64 15,8-8-24-15,11-15-55 16,11-17-41-16,19-17-156 16,9-6-135-16,25-22 196 15</inkml:trace>
  <inkml:trace contextRef="#ctx0" brushRef="#br0" timeOffset="61287.76">2821 7452 1596 0,'-44'11'168'0,"-2"3"84"0,-1 3-88 15,9-9-135-15,8-8-94 0,21-25-204 0,18-6 154 0</inkml:trace>
  <inkml:trace contextRef="#ctx0" brushRef="#br0" timeOffset="61471.05">3189 7196 1620 0,'8'49'215'0,"-11"8"106"0,-18 16-56 16,-6 7-64-16,1 11-97 16,0 3-33-16,3-1-52 0,4-4-10 15,6-3-20-15,2-8-30 16,8-8-91-1,3-9-71-15,9-12-233 16,10-8 240-16</inkml:trace>
  <inkml:trace contextRef="#ctx0" brushRef="#br0" timeOffset="61621.89">3017 7873 1243 0,'-5'-19'241'0,"5"11"308"0,14 5-330 0,21 9-73 0,16 5-41 0,23-11-44 0,14-4-16 16,0-18-32-1,-1-4-9-15,-6-16-79 0,-7-6 55 16</inkml:trace>
  <inkml:trace contextRef="#ctx0" brushRef="#br0" timeOffset="70224.23">17463 11360 404 0,'-19'-7'37'0,"3"1"34"0,4-6 20 0,1-3 17 0,6 1 26 16,-1-5 16-16,4 5-7 0,0 3 10 0,2 9 10 0,-1 2-23 0,-10 2-29 0,6 7-19 0,-4 6-39 16,4 4 2-16,0-4-17 0,2-2-8 15,6 1-14 1,5 3-8-16,5 9-7 0,1 7-1 15,2 11-2-15,-2 5-1 0,-2 11-42 16,-1 3-28 0,1-3-10-16,0 0 1 0,1-8 45 15,4-7 27-15,5-13 12 16,-4-5 14-16,10-11 17 16,0-4 14-16,5-7 17 15,12-5 2 1,5 0-7-16,1-2-9 15,16 2-10-15,6 0-14 16,20 0-11-16,11 2-6 16,0 0-7-16,0-1-2 15,-12 2 0-15,-7-1 1 16,3-2 0-16,4 3 0 0,15-9 2 16,7 3-1-16,-10-4 0 15,-6 1 2-15,-18-2 11 16,-6 3 5-16,2-3 3 0,-2 2 2 15,-1 0-11-15,-4 0-3 16,-10 6-6 0,-1 0-1-16,-6 6-3 15,0 3 0-15,2 5 0 0,-4 1 0 32,1 2 2-32,-4-1-1 0,-6-5 25 15,-3-3 12-15,-13-2 21 16,-9-8 17-1,-11-4-8-15,-5 0-11 0,-7-7-20 16,4 2-17-16,-3-1-15 16,3 2-4-16,3 4-1 15,0 3 2-15,0 1-2 0,0 0 2 16,3-7 28-16,0 1-27 16,2-14 7-16,-4-3 4 0,6-18-34 15,1-14 34 1,1-15-2-16,-3-13-6 0,-7-5 0 15,-6 0-21 1,-11 3-46-16,2 8-34 16,-2 15-114-16,9 9 114 0</inkml:trace>
  <inkml:trace contextRef="#ctx0" brushRef="#br0" timeOffset="72911.84">20587 11174 410 0,'-4'6'51'0,"-2"-1"31"0,6-1 42 0,0-2 22 0,0-2 31 0,3 0 11 0,-1 2 7 16,-2 1-1-16,0 6-40 16,-2 5-25-16,-1 2-50 15,0 5-19-15,-2 2-14 16,1 4-7-1,2 8-10-15,2 6 12 16,5 8-27-16,-2 4-5 0,3 3-5 16,2 5-22-16,3-1 18 15,-1 5 0-15,-4 2-7 16,2 0-39-16,-4 0 26 16,0-2-1-16,4-11 6 15,-2-7 42-15,10-19-28 16,1-7 2-16,13-18-1 15,6-4 0-15,26-4 1 16,7-5 2-16,18-2-1 16,4 1-2-16,4 1 0 0,4 4-2 15,15 4 0-15,11-1 1 16,-4 3-1-16,-6 0 2 16,-1 3 0-16,-5-1 0 15,12-2 0 1,9 0 1-16,-14-8 1 0,-4 3 1 15,-20-4 4 1,-9 1-3-16,-15 0 3 16,-5-1 1-16,-14-1 1 15,-8 4-2-15,-11 3-4 0,3-2-3 16,5 5-3-16,2 0-2 16,2 2 1-16,6 4 2 15,-7-1 1-15,-2 2 1 16,-3 4 4-16,2-6-18 0,-9-2 71 15,-1-3-13-15,-7-6 5 16,-9-3 22-16,-2-7-67 16,-6 0 12-16,-2-4-10 15,0 4-2 1,1 3-47-16,-3-3 28 0,4 7 13 16,0-10 0-1,5 6 45-15,5 4-31 0,-3-10-11 16,2 5 13-16,-8-15 13 15,1-15 10-15,-6-20-1 16,0-15-14-16,-10-27-23 16,-2-11-9-16,-9-12-9 15,1 3-4-15,-1 20-12 16,9 18 3-16,9 39-99 16,3 14-93-16,11 26 131 15</inkml:trace>
  <inkml:trace contextRef="#ctx0" brushRef="#br0" timeOffset="86196.09">21663 12401 423 0,'0'0'156'15,"-2"0"173"-15,-4-2-42 0,2 2-76 0,1 0-28 0,3-3-36 0,-3 3-3 0,-9-3-10 16,4 1-11-16,-2-1-24 0,10-2-16 0,22-6-8 0,4-3 6 16,11-5 2-1,6 5 1-15,6 3-25 16,0 6-16-16,1 10-25 15,-7 9-13-15,-12 13-1 16,-13 6 0-16,-20 8-15 16,-10 0-7-16,-17 2-14 15,-2-4-3-15,-6-9 12 16,3-5 9-16,8-12 11 16,4-4 3-16,10-9 3 15,9-1-1-15,6-2 0 0,8 1 3 16,17 7 12-16,5-1 3 15,10 9 2-15,6 3-5 16,-8 9-9-16,-2 3-4 0,-15 4-1 16,-10 6 2-1,-14 1 3-15,-13 4 3 0,-13-4 4 16,-14-1 1 0,-13-5 9-16,-7-6 7 15,-7-3 11-15,-4-5-1 16,-12-12-16-16,-7-3-26 15,-10-9-81-15,-2-12-38 16,17 1 53-16</inkml:trace>
  <inkml:trace contextRef="#ctx0" brushRef="#br0" timeOffset="96076.39">19413 12224 208 0,'-10'0'27'0,"-1"0"26"0,0 0-8 0,-3 0 13 0,2 0 13 16,5 0 38-16,-1 0 43 0,4-3 47 0,4 3 11 0,-4-2 13 16,3 2-27-16,-1 0-50 15,-9-3-20-15,5 6-45 16,-4 0-18 0,1-1-22-16,3 4-8 0,6-4-2 15,0-2 6-15,3 0 14 16,11-6 10-16,11-12 11 15,10 2 6-15,8-6 1 16,5 5-8-16,3-2-23 16,1 8-11-16,-13 5-22 0,-9 6-5 15,-9 12-5 1,-10 4 1-16,-9 12-1 16,1 6 1-16,-3 2-1 0,-3-1-2 15,-7 1 1 1,-6 2 0-16,-6-2 1 0,-9 2-6 15,-18 0-20-15,-6 1-10 16,-18 5-14 0,5 0 6-16,7 2 14 15,2-2 5-15,23-6 11 0,4-6-2 16,29-9 0-16,8-1 5 16,22-9 18-16,12 1 11 15,21-3 13-15,16 0-3 16,25-3-16-16,5 0-8 15,7-5-22-15,-9-3-78 16,-6-1 60-16</inkml:trace>
  <inkml:trace contextRef="#ctx0" brushRef="#br0" timeOffset="142649.77">16971 14813 677 0,'-7'-11'163'0,"-4"-1"163"0,7 2-149 0,-6 6-14 0,10 11-28 16,0 3 0-16,0 12-1 0,-1 0-12 0,-6 2-33 0,9-2-24 0,17-5-35 0,11-3-7 0,23-7 9 0,11-4 5 0,22-11-1 0,15-3-7 0,14-8-18 0,10-6-26 16,-18-8-167-16,-14 1 129 15</inkml:trace>
  <inkml:trace contextRef="#ctx0" brushRef="#br0" timeOffset="143509.36">16800 15861 378 0,'-6'1'50'0,"-5"1"70"0,0-1 16 0,2-1 27 0,4 2 8 0,3-2-13 0,2-2 1 0,5 1-20 0,6-2-15 0,8-5-38 0,11 0-19 0,11 0-31 16,9 2-9-16,12 2-13 15,7 4-4-15,21 4-7 16,3-3-2-16,29-2-1 16,-2-6-1-16,-2-16-2 15,-4-1 8-15,-21-8-143 16,-8-1-253-16,-24 5 241 16</inkml:trace>
  <inkml:trace contextRef="#ctx0" brushRef="#br0" timeOffset="147880.29">16841 16671 384 0,'-11'0'105'0,"2"0"126"0,-1-5-63 16,7-2-39-16,-3-1-11 0,4 0 0 0,2 0 6 0,0 6 12 0,4 2 3 16,2 2-22-16,8 6-20 0,8 1-39 0,5 2-20 0,16 2-29 15,5-2 1-15,11-6 6 0,9-1 3 16,9-8 0-16,5-4-1 15,19-5-10 1,5-3-4-16,-7-6-3 16,-7 3 0-16,-29 0-22 15,-13 4-34-15,-25-1-206 0,-6 0 165 16</inkml:trace>
  <inkml:trace contextRef="#ctx0" brushRef="#br0" timeOffset="157416.95">19274 17535 634 0,'0'0'152'0,"2"-1"136"0,-2 1-100 0,0 1-33 0,0 9-26 0,-5 2-4 0,-3 1-23 0,-3 0-10 16,0-1-12-16,0-1-9 0,3-1-26 0,-1 1-8 0,5 0-23 15,3 0-4-15,4 0 0 0,6-5-1 0,9 1 17 32,4-6 4-32,14-1 20 0,8-3 11 15,18-8 5-15,9 3 0 0,6 0-18 16,0 0-9 0,-2 7-10-16,-4-1-3 0,-8 4-3 15,1 4-2-15,4 0-11 16,2 4 0-16,12 2 20 15,3-4 6-15,-3 2 5 16,-10-1-1 0,-1-7-21-16,-4 3-5 0,4 1-7 15,0-3-2 1,4 8-2-16,6-3-2 16,4 8 1-16,0-1 0 0,-4 1-2 15,-13 5 1-15,1-6 0 16,5 1-1-16,11-3 1 15,18 0-1-15,4-4 0 16,-4-3 0-16,-7 1 0 16,-5-7 1-16,-5 0-1 15,8-4 0-15,9-2 2 16,-1 1-2-16,-9 1 2 0,-6 2 0 0,-24 2 0 16,-1 6 0-16,-2-1-1 15,1 5 0-15,15-3 0 16,9 1 0-16,8-3-1 15,-1 0 0-15,-5-5 2 16,-9 0 0-16,-2-6 2 16,1 4 1-16,2-1 1 31,-1 1 0-31,-15 1-1 16,-3-3-12-16,-21 1-55 0,-11 0-43 15,-13 2 68-15,-17-3-21 16</inkml:trace>
  <inkml:trace contextRef="#ctx0" brushRef="#br0" timeOffset="180791.53">6584 10614 1310 0,'0'0'163'0,"-5"0"102"16,-15 5-144 0,-6 4-31-16,0-4-66 0,-3-1-5 0,12-4 0 0,9-9 2 0,13-2 13 0,10 3 18 0,25 6 12 15,15 2 10-15,15 10-1 0,8-1-13 0,1 2-16 16,-5 2-15-16,-4-5-12 15,-9 3-5-15,-7 0-3 16,-8-5 0-16,-15 1 4 0,-12-3 4 16,-19-4 29-1,-1 11-2-15,-20-14 0 16,-4-5-5-16,-14-4-27 0,-4-12 0 16,-9 7-4-16,-8 1-1 15,-21 2-2-15,-16 1 1 16,-11 2-2-16,-4 3-1 15,22 2-1-15,19 4-2 16,26 2 1 0,18 2 0-16,25 11 0 0,15 2 2 0,22 7 3 15,10-1 1-15,28-1 1 32,14-7-3-32,22-2-3 0,7-6-2 0,7-5 0 15,-9 0 0-15,-5-3 0 16,3 0 1-1,-18-5 3-15,-7 4 2 16,-32-2 5-16,-18 3 6 0,-36 3 8 16,-4-8 0-1,-41 0-1-15,-16-1-5 0,-27-5-10 16,-3-1-3 0,-4-10-3-16,-1-2-3 0,4-6-4 15,2 0-1-15,15 2-2 16,11 7 0-16,28 10-5 15,13 7-4-15,32 11-4 16,13 7 1-16,21 12 5 16,12 4 6-16,10 5 6 15,0 2 0-15,-1-2 2 0,3-2 0 0,1-5 1 32,-3-3 1-32,-7 2 3 15,-7-4 0-15,-19-7 5 16,-13-2 5-16,-27-9 6 15,-19 1 0-15,-26-3-4 16,-11-3-16-16,-25-4-23 16,-4-1-7-16,-10 0-2 15,-10-1 8-15,6 4 16 16,15 2 4-16,27-3-3 0,22 3-3 16,40 1 9-16,18 2 7 15,36 2 19 1,16 2 7-16,20 7-1 0,5-1-7 0,-9 7-11 15,-7-1-3-15,-10-2-6 16,-6 0 0-16,-18 4 2 16,-7 2 1-16,-27 1 6 15,-9-1 3-15,-22 4-6 16,-12-5-3 0,-20 0-11-16,-8-5-6 15,-13-8 0-15,-6-1 0 16,-6-10 4-16,4-3 0 0,9-3-1 15,14 2-1-15,31 4-7 16,28 5-5-16,6 2-3 16,28 2 4-16,31 7 8 15,9 0 8-15,12 1 4 16,-3-5 0-16,-6-2 0 16,-5 0 1-16,-11 3 2 15,-8 0 1-15,-22 1 6 16,-10 1 6-16,-21-7 5 0,-10-2 0 15,-21-2-4-15,-9-9-6 16,-12-4-9-16,-7-2-2 16,-16 1-4-16,-6 0-3 15,-22 3 0-15,-5 1 0 16,11 4 2-16,8 3 1 0,36 0-4 31,12-2-3-31,29-2-13 0,15-1-3 16,33-4 9-16,15-1 4 15,37-5 21-15,12-1 8 16,12-7 5-16,1 2-2 0,-16 6-2 16,-13 1-2-16,-27 9-4 15,-12 4 1-15,-32 4 9 16,-12 2 1-16,-25 5-5 16,-13 2-7-16,-17-1-17 15,-3-1-5-15,-13-3 0 0,0-1 3 16,-8-7 3-16,5-5-1 15,19 1-4-15,12 3-2 16,40 6-7 0,0-2 1-16,31 7 5 0,13 1 5 0,22-3 9 15,10-3 2-15,-1-8-1 16,-1 2 0-16,-6-7 0 31,-8-1-1-31,-10 3-42 16,-6-5-50-16,-6-1 52 0</inkml:trace>
  <inkml:trace contextRef="#ctx0" brushRef="#br0" timeOffset="185816.68">17996 332 607 0,'5'-15'124'0,"-3"3"148"0,-1 2-43 0,-4 1-9 0,-5-2-42 0,-1 8-68 0,-6 1-20 0,0 5-28 15,-7 10-13-15,1 1-14 16,1 10-5-16,-1 6-8 16,7 9-3-16,0 15-5 15,6 7-4-15,0 12-5 16,8 7-2-16,11-7-3 16,5-7 1-16,14-16 0 15,4-15 0-15,10-19 2 16,1-8 3-16,8-16 12 0,-1-19 16 15,5-19 33-15,-2-9 17 16,-14-9 17-16,0-6 2 16,-19-1-7-16,-20 3-12 0,-16 5-18 15,-18 2-17-15,-29 9-28 16,-5 12-10-16,-12 13-19 16,3 12-5-16,11 18-2 15,11 6-16-15,18 12-55 16,10 2-37-1,22 11-135-15,6 0-79 16,24 14 188-16</inkml:trace>
  <inkml:trace contextRef="#ctx0" brushRef="#br0" timeOffset="186139.03">18764 418 1219 0,'0'16'152'0,"-1"5"110"0,-7 2-14 0,-6 4-38 0,-4 5-62 0,-7 2-79 0,0 7-14 16,-10 8-30-16,1 6-11 16,-4 13-9-16,1-8-3 15,4-3-14-15,6-7-30 16,10-18-90-16,3-7-76 0,0-22 104 16</inkml:trace>
  <inkml:trace contextRef="#ctx0" brushRef="#br0" timeOffset="186350.48">18367 519 1308 0,'8'3'164'0,"3"4"83"0,6-1-80 0,7 4-4 0,12 7-77 0,-1 3-25 0,12 10-23 15,4 7-9-15,4 8-20 31,5 1-1-31,-7 1-2 16,6 1-26-16,-6-6-92 16,0-2-81-16,-9-1 91 15</inkml:trace>
  <inkml:trace contextRef="#ctx0" brushRef="#br0" timeOffset="188032.77">19870 246 700 0,'4'-9'183'0,"-1"1"88"0,-3-3-28 0,0-5-47 0,1 7-100 0,2-2-16 0,4-2-16 16,-3 7 1-16,1 7 7 15,2-1 4-15,-7 13 9 31,0 4 2-31,-7 7-8 0,1 9-14 16,-11 3-28-16,-4 4-12 16,-9 7-8-16,-5-1-5 0,-6 3-6 0,-3 1-1 15,2-1-1 1,1-8 0-16,4-6-1 16,10-7-1-16,15-7-2 15,9-5 0-15,15-5-1 16,6-2 2-16,8 0 10 15,12 4 3-15,3 3 6 16,5 3-2-16,6-2-4 16,-8 2-4-16,4-6-7 0,1-5 0 15,-8-4-3 1,6-4-9-16,-12-6-63 0,-2-3-42 16,-19-7-186-1,-6-6 165-15</inkml:trace>
  <inkml:trace contextRef="#ctx0" brushRef="#br0" timeOffset="188242.32">19945 444 1236 0,'-10'1'208'16,"2"5"281"-16,-1 7-214 0,4 6-36 0,-1 6-58 0,4 12-99 0,1 4-22 0,1 15-22 0,-2 4-15 0,4 11-14 15,1 0-5 1,3 0-3-16,2-3-5 0,1-3-60 16,4-6-36-16,3-11-132 15,4-15-84-15,-2-20 175 16</inkml:trace>
  <inkml:trace contextRef="#ctx0" brushRef="#br0" timeOffset="188504.43">20418 136 2058 0,'-10'14'163'0,"2"8"69"0,-1 2-46 0,6 6-13 16,3 8-70-16,1 9-53 0,7 15-5 0,0 9-17 15,2 4-10-15,-6 6-9 16,6-4-3-16,-7-6-11 0,3-5-23 0,1-4-103 16,-4-6-73-16,6-2-306 15,4 1 285 1</inkml:trace>
  <inkml:trace contextRef="#ctx0" brushRef="#br0" timeOffset="188804.7">20396 775 1721 0,'-2'-18'210'0,"1"-5"73"0,1 1-59 0,4 0-18 0,4 1-106 0,2-3-25 0,2 4-23 16,7 1-14-16,16 6-20 15,6 7-7-15,17 12-9 16,2 9-1-16,2 15-2 15,4 9-3-15,-11 7 2 16,-6 4 0-16,-19-4 1 16,-17-2 0-16,-24-3-9 15,-16-3-5-15,-22-2-15 16,-11-4-10-16,-8-5-17 0,-8-4-20 16,-2-7-36-16,2-5-82 15,-12-5-195-15,5-4 226 16</inkml:trace>
  <inkml:trace contextRef="#ctx0" brushRef="#br0" timeOffset="206081.4">21240 1607 574 0,'12'-22'140'15,"-1"-1"156"-15,-6 1-25 0,-5 0-38 0,-3 1-1 0,0 10-31 0,-7-2-9 0,1 9-39 0,4 4-34 16,-3 8-39-16,4 10-21 0,2 22-21 0,-3 13-7 16,5 23-15-16,3 8-5 15,1 12-9-15,0 5 0 16,6 0-2-16,1-2 0 15,-2-18 1-15,-2-7 1 16,-6-22-3-16,-2-13-4 0,-4-12 1 16,-5-10 1-1,1-18 3-15,3-7 2 0,1-27 1 16,5-4-1-16,8-18 0 0,6-5 0 16,10 1 1-16,4 4 5 15,8 23 11 1,4 8 5-16,2 26 6 15,2 11-3-15,-3 18-11 16,-1 7-5-16,-9 3-5 16,-10 1-3-16,-12-1 3 15,-9-1 1-15,-20 0 1 16,-7-6 3-16,-17-1-2 16,-7-4-4-16,-7-11-15 15,3-1-12-15,6-7-25 16,8-8-12-16,14-11-40 15,7-5-22-15,16-10-45 0,12-4-47 0,14 3-228 16,15-2 262-16</inkml:trace>
  <inkml:trace contextRef="#ctx0" brushRef="#br0" timeOffset="206380.3">22205 2044 473 0,'22'-1'170'0,"-1"-4"169"0,-9 2 21 0,-10 4-41 0,-4 7-25 15,-10 5-49-15,-4 9-33 0,-4 8-85 0,-7 5-37 0,-8 6-48 0,-3 3-17 0,-3 5-11 16,-6 3-5-16,-2-2-24 16,-2 2-21-16,10-8-62 15,5-11-43-15,16-10-170 0,7-14 176 16</inkml:trace>
  <inkml:trace contextRef="#ctx0" brushRef="#br0" timeOffset="206580.15">21834 1929 1429 0,'-4'-6'138'0,"-4"4"147"0,8 9-91 0,12 8-8 0,9 12-24 0,18 16-59 0,2 10-5 0,7 14-35 0,-4 2-22 0,6 8-26 15,2-4-6-15,-1-10-31 16,6-6-24-16,-11-12-99 15,-4-7-80-15,-6-11-363 16,7-6 341-16</inkml:trace>
  <inkml:trace contextRef="#ctx0" brushRef="#br0" timeOffset="206913.95">22865 1614 971 0,'-4'0'226'0,"1"3"191"0,-12 11-163 0,-6 0 6 0,-1 13-101 0,0 8-39 0,8 11-40 0,3 7-19 16,4 18-25 0,4 6-8-16,0 7-13 0,3 3-4 15,-2-10-6 1,-1-8 1-16,3-15-30 16,-3-5-28-16,6-16-94 0,2-1-75 0,0-17-261 15,7-5 272-15</inkml:trace>
  <inkml:trace contextRef="#ctx0" brushRef="#br0" timeOffset="207296.2">23202 1670 1053 0,'-1'-4'234'0,"-9"-1"241"0,1 5-258 0,-5 8 26 0,-2 8-107 0,-2 9-37 0,-4 16-35 0,-6 9-21 16,-2 23-23-16,6 6-10 15,4 22-10-15,10 1 0 0,17-9-5 16,4-12 2-16,15-21-25 16,8-18-3-16,13-18 2 15,5-8 2-15,3-16 27 31,4-11 7-31,-11-5 8 16,-6-2 6-16,-25-4 26 16,-9 3 6-16,-32-9 7 0,-11-2-6 15,-17 0-34-15,-4 0-14 16,3 21-18-16,5 1-17 16,11 16-44-16,14 0-45 15,16-1-130-15,9 0-141 16,26-9 217-16</inkml:trace>
  <inkml:trace contextRef="#ctx0" brushRef="#br0" timeOffset="207766.92">23649 1298 837 0,'-5'2'102'0,"0"4"247"0,-6 1-200 0,5-1 9 0,-4 2 4 0,3 3-84 0,8 3-12 16,4 10-5-16,3 2-5 0,0 6-10 15,0-1-5-15,6-5-7 16,0-11 5-16,5-7 11 16,3-6 8-16,0-10 14 15,-6-1 6-15,-4-9 10 16,-2 1 6-16,-7-7 6 15,-3-1-6-15,-2-8-20 16,-7 1-15-16,-5-4-35 31,-2 8-15-31,-11 7-21 0,-4 13-9 0,-9 13-19 16,-1 9-22-16,-5 8-80 16,4-1-73-16,10 4 114 15</inkml:trace>
  <inkml:trace contextRef="#ctx0" brushRef="#br0" timeOffset="208468.9">20568 2041 855 0,'0'-3'182'0,"-7"3"294"0,3 3-235 0,-7 7-42 16,0 8-29-16,-2 20-93 0,-1 8-16 0,1 16-23 0,0 7-18 0,4 0-15 15,4-1-3-15,5-9-2 16,0-7 0-16,2-13-53 15,3-3-33 1,2-9-116-16,5-10-124 0,-1-9 188 16</inkml:trace>
  <inkml:trace contextRef="#ctx0" brushRef="#br0" timeOffset="208654.51">20285 2323 1337 0,'-3'2'173'0,"0"6"99"0,14 3-64 0,6 0 3 0,16 0-67 0,7-2-26 16,10-7-46-16,2-4-23 15,4-4-29 1,0 0-4-16,-10-5-77 0,-6-3-78 16,-7 1 81-16</inkml:trace>
  <inkml:trace contextRef="#ctx0" brushRef="#br0" timeOffset="209308.01">17682 1751 1196 0,'11'-10'128'0,"2"3"88"0,1-4 9 0,2 7-47 0,0 4-31 16,-4 4-45-16,-1 5-9 0,-9 10-16 0,-4 6-12 0,-12 11-23 0,-11 5-14 15,-11 15-15-15,-7 2-5 16,-9 7-3-16,0-1-1 15,3-9-1-15,6-4-2 16,18-15-1-16,6-7-3 16,19-6-3-16,11-1 0 15,15-4 0-15,10-3 1 16,13-5 2-16,4-1 2 16,-1-10-20-16,0-5-23 15,-11-2-88-15,-4-5-59 16,-10-4-183-16,-4-4 198 15</inkml:trace>
  <inkml:trace contextRef="#ctx0" brushRef="#br0" timeOffset="209488.29">17813 2055 968 0,'-14'-25'171'0,"1"6"199"0,1 3-80 0,9 13-54 0,1 8-49 0,2 15-78 0,2 10-27 15,-2 19-33-15,0 8-12 16,0 12-24-1,-5 2-7-15,0 0-3 0,2-6-7 16,-2-8-65 0,4 0-46-16,5-13-144 15,3-5-107-15,13-15 202 16</inkml:trace>
  <inkml:trace contextRef="#ctx0" brushRef="#br0" timeOffset="209711.76">18447 2069 1495 0,'13'16'198'0,"-5"6"70"0,-11 10-43 0,-7 4-20 0,-13 7-111 0,-3 2-36 0,-15 4-27 15,-9 0-12-15,-4-6-33 16,-9-2-32-16,6-8-83 15,7-8-61-15,14-11 94 16</inkml:trace>
  <inkml:trace contextRef="#ctx0" brushRef="#br0" timeOffset="209895.23">18138 2005 1442 0,'8'16'206'0,"5"7"131"0,4 17-118 0,7 7-12 0,10 3-96 0,0-1-36 0,3 7-36 16,-2-4-12-16,1-4-20 15,-6 0-15-15,4-6-56 0,-5-2-60 0,-2-12-141 32,0-1-269-32,8-14 311 0</inkml:trace>
  <inkml:trace contextRef="#ctx0" brushRef="#br0" timeOffset="210078.51">18785 1841 1604 0,'0'-2'123'15,"-2"9"-66"-15,-2 13 188 0,-1 4-116 0,-6 17 3 0,0 8 15 0,6 18-77 0,-1 4-24 0,6 2-23 0,1 3-10 0,4-7-22 0,0-4-32 0,4-10-107 16,1-6-73-16,6-8 107 16</inkml:trace>
  <inkml:trace contextRef="#ctx0" brushRef="#br0" timeOffset="210444.7">19082 1822 1799 0,'1'0'86'0,"-6"0"-22"0,-4 19 86 0,-4 4-39 0,1 28-23 0,-4 14-16 0,-6 26-33 0,5 15-13 0,-2 1-16 15,8-9-5-15,18-21-5 0,9-11-3 0,13-22-1 0,5-12-1 0,6-19 3 16,-1-7 2-16,1-16 8 16,-1-4 7-16,-6-8 14 15,-6-2 17-15,-14-2 29 16,-10-3 4-16,-19-1-8 16,-12-3-22-16,-17 16-44 0,-2 4-15 15,0 16-34-15,1 8-21 16,11 5-98-16,12-2-67 15,21-1 120-15</inkml:trace>
  <inkml:trace contextRef="#ctx0" brushRef="#br0" timeOffset="210728.52">19416 1443 1390 0,'-13'10'176'0,"1"1"250"0,1 3-242 0,6 16-25 0,3 8-40 0,9 14-73 0,4 8-10 0,3 5-21 0,2-2-16 0,1-8-81 16,0 0-60-16,6 0 71 16</inkml:trace>
  <inkml:trace contextRef="#ctx0" brushRef="#br0" timeOffset="212460.68">5749 4545 1041 0,'-6'2'202'0,"-8"0"199"0,-5 2-48 0,-16 1-106 0,1-2-55 0,-9-3-98 0,3-1-37 0,14-3-40 0,2-2-9 16,24 6-8-16,14 10-1 16,27 16 1-16,16 12-2 15,27 13 2-15,18 2-1 0,26 1 0 16,4-4 1-16,-8-10 1 16,-17-7 2-16,-38-9 6 15,-17-10 3-15,-30-6 12 16,-18-5 7-16,-25-14 2 0,-12-8-2 15,-26-14-13 1,-8-11-7-16,-26-12-11 16,-19-3-7-1,-13-11-14-15,2-1-4 0,11 2 1 16,17 4 6-16,24 15 7 16,11 10 2-16,33 23-10 15,20 7-4-15,21 23 14 16,16 8 7-16,25 16 16 15,8 11 8-15,24 2-8 16,12 2-3-16,20-1-4 16,8-4-1-16,-16-6-1 0,-15-2 2 15,-34-2 1-15,-23-7 3 16,-25-8 10-16,-14-8 2 16,-27-13-6-16,-20-5-8 15,-29-20-20-15,-17-9-11 16,-12-11-38-16,-1-2-28 15,19 3-60-15,24 4-28 0,28 11-83 16,19-2-163-16,35 1 259 16</inkml:trace>
  <inkml:trace contextRef="#ctx0" brushRef="#br0" timeOffset="213238.67">5970 4235 1114 0,'-14'-10'173'0,"3"1"153"0,13 7-135 0,2 2-20 0,3 13-53 0,8 9-20 0,6 11-46 0,9 11-19 15,9 8-20-15,4 2-5 16,1 3-2-16,3-2 2 0,-1-9 2 15,5-1 3 1,4-7 7-16,-3-5 2 31,-9-4 11-31,-6-6 0 0,-19-7 1 16,-7-6 8-16,-16-4 9 16,-14-6 1-16,-12-6-5 15,-14-7-10-15,-4-8-21 0,1-4-6 16,-6 0-6-16,7 3-3 15,1 5-3-15,5 7-1 16,14 8-3-16,2 6-4 0,15 10-4 16,6 6 1-1,16 12 2-15,13 10 3 0,12 6 7 16,4 7 1-16,0-1 0 16,3-4 0-16,-1-9 2 15,-4-2 0-15,-9-5 3 16,-3-6 1-16,-19-11 5 15,-8-1 4 1,-15-6 4-16,-15-1-1 0,-23-9-6 16,-9-2-4-1,-32-10-17-15,-9-6-9 16,-3 3-8-16,2-1 0 16,29 2 8-16,15 3 6 15,30 3 5-15,4 0 0 0,25 3-6 16,2-1-3-16,21-2 13 15,20 2 6-15,24-16 18 16,22-2 10-16,26-12-1 16,-2-7 0-16,-10 2-2 15,-17 2-3-15,-23 4-4 16,-10 8-3-16,-22 11-3 16,-9 5-2-16,-21 11 0 0,0 0-1 0,-16 7-2 15,-6 1-2-15,-5 1-4 16,-6-3-7-16,4-4-32 15,6-5-23-15,5-13-74 16,-2-8-33-16,12-18-118 16,-3-10-95-16,14-26 217 15</inkml:trace>
  <inkml:trace contextRef="#ctx0" brushRef="#br0" timeOffset="213561.16">5989 4027 992 0,'-57'-8'147'0,"12"1"139"0,0 4-44 0,17 5-51 16,8 6-27-16,15 6-38 0,6 11-16 0,20 26-38 15,9 7-13-15,20 14-32 16,13 7-11-16,16 5-11 16,-1-7-3-16,5 4 0 15,-9-3-1-15,-1-3 1 16,-5-6 0-16,-7-11 3 15,-2-7 2-15,-18-13 5 0,-13-8 3 16,-25-10 8 0,-7-3 3-16,-31-6 0 15,-6-6-2-15,-19-3-11 16,-8-5-6-16,-6-8-23 16,-5 0-13-16,-3 1-19 15,3 2-5-15,11 13-25 16,15 12-42-16,18 13-173 15,16 11 171-15</inkml:trace>
  <inkml:trace contextRef="#ctx0" brushRef="#br0" timeOffset="-202338.37">13617 17363 445 0,'-25'19'89'0,"-2"3"67"0,0 2-40 0,-6-5-52 0,3-5-20 0,5-7 1 0,3-7 8 0,7-8 21 16,6 0 13-16,3-3 3 0,-2 0-7 0,0 9-31 0,-10 2-17 15,1 8-15-15,-5 5 6 0,5 6 11 16,1-7 2-16,6 1-6 16,10-8-10-16,10-7 12 15,10-8 9-15,31-8 22 16,12-8 5-16,22-2-19 15,3-5-11 1,-6 4-26-16,-6 6-5 0,-8 9-6 16,-6 6 0-16,-17 8 2 15,-12 6 0-15,-14 2 3 16,-6 1 2-16,-13 1 7 16,-8-1 0-16,-14-2 1 15,-8 0-4-15,-17 0-7 16,-5 1-2-16,-11 1-6 15,-4-1-7-15,-1 1-3 16,-1 1 0-16,11-2 1 16,7 0 4-16,31-2-3 15,15 0-2-15,35-6 9 16,16 0 2-16,17-8 17 0,3-4 4 0,8-7-7 16,2-6-3-1,-5-2-12-15,-2 2 19 0,-21 4 12 16,-14 7 2-16,-30 12 18 15,0-2-18 1,-34 5-10 0,-8 4-5-16,-17 8-36 0,0 1-22 15,-3 6-37-15,7 1-18 16,18 1-25-16,8 0-15 16,25-8-107-16,17-4-168 0,29-21 239 15</inkml:trace>
  <inkml:trace contextRef="#ctx0" brushRef="#br0" timeOffset="-201792.18">17121 17474 1050 0,'-13'9'105'0,"0"1"74"0,-2-1-22 0,-4-7-44 0,1-2-27 0,6-6-41 0,7 1-9 0,11 3 0 16,13 2 4-16,14 11 3 0,15 7-8 0,16 7-21 0,12 0-9 15,16-8-68-15,7-6-69 0,4-12 75 16</inkml:trace>
  <inkml:trace contextRef="#ctx0" brushRef="#br0" timeOffset="-197627.09">21468 3274 676 0,'-7'2'149'0,"-1"-1"143"0,-2 3-37 0,1-4-60 0,2 0-22 15,3-5-28-15,4-3-12 0,6 0-34 0,2-1-22 0,8 9-39 0,-4 4-15 0,-4 18-16 0,3 12-3 0,-3 10 1 0,-5 6-1 16,2 7-3-16,-3 1 1 15,-4-6-21-15,-1-3-17 16,3-9-59 0,0-6-44-16,1-13-106 0,7-5-134 15,-5-12 216 1</inkml:trace>
  <inkml:trace contextRef="#ctx0" brushRef="#br0" timeOffset="-197411.21">21827 3208 1472 0,'1'6'117'16,"-2"7"40"-16,-4 4 3 0,0 13-40 0,4 7-41 0,1 7-40 0,-4 5-11 0,4 4-14 0,0 1-6 0,5-5-6 0,-2-7 0 0,7-7-42 15,-2-8-22-15,4-15-106 16,2-4-116 0,13-25 166-16</inkml:trace>
  <inkml:trace contextRef="#ctx0" brushRef="#br0" timeOffset="-197161.15">22538 3418 1286 0,'13'1'168'0,"-1"1"47"16,-1-4-4-16,-3-1-7 0,-8 3-94 0,-3 0-30 0,-10 13-44 0,-4 4-12 15,-11 16-20-15,-9 5-3 16,-2 3-27-16,-7 3-33 15,1-4-106-15,-6-4-89 16,2-3 134-16</inkml:trace>
  <inkml:trace contextRef="#ctx0" brushRef="#br0" timeOffset="-196944.48">22278 3255 1311 0,'3'10'135'0,"-3"7"156"0,3 12-126 0,18 10-1 0,-9 2-41 0,23 2-67 16,-2 1-16-16,0-6-26 0,7-2-8 0,4 2-3 0,3 1-21 0,5 4-78 16,2-1-69-16,-7 4-410 15,0-2 353-15</inkml:trace>
  <inkml:trace contextRef="#ctx0" brushRef="#br0" timeOffset="-196660.59">23048 3337 1194 0,'11'-6'141'0,"-7"5"158"0,7 1-102 0,-9 9-9 0,0 7-51 16,-1 17-71-16,-1 8-20 0,-1 17-27 0,-1 12-5 0,0-1-8 0,2 4-3 0,0-18-21 0,5-5-36 0,8-15-97 0,-1-10-62 0,9-17 104 15</inkml:trace>
  <inkml:trace contextRef="#ctx0" brushRef="#br0" timeOffset="-196350.86">23548 3121 1276 0,'0'5'168'0,"-8"3"64"0,-11 12-23 0,-9 9-13 0,-13 12-76 0,-2 9-26 0,2 15-45 0,3 3-20 0,14 6-27 0,15-5-4 16,25-10-3-16,10-14 0 0,14-11 3 0,6-9 3 0,6-9 3 15,0-5 3-15,-6-8 5 16,-7-5 2-1,-14-3 27-15,-11-1 19 0,-15-8 21 16,-13 1 1-16,-26-10-27 16,-10-3-23-16,-12 9-33 0,-2 3-9 15,10 14-20 1,5 6-24-16,17 5-93 16,7 2-83-16,19-1 121 15</inkml:trace>
  <inkml:trace contextRef="#ctx0" brushRef="#br0" timeOffset="-195711.91">20482 3389 1265 0,'0'-7'118'0,"-1"3"131"16,2 4-78-16,-1 11 5 0,0 4-37 0,-3 18-49 0,-6 8-18 0,-2 11-24 0,-3 5-14 15,3 1-32 1,4-8 1-16,7-4-43 16,0-6-34-16,3-9-104 15,2-4-83-15,1-8 143 0</inkml:trace>
  <inkml:trace contextRef="#ctx0" brushRef="#br0" timeOffset="-195510.73">20186 3571 1111 0,'-14'1'133'0,"3"10"194"0,0-6-128 0,11 8-10 0,11-1-24 0,12-4-77 0,10 5-20 15,18-5-30-15,4-3-9 16,0-5-12-16,5-5-7 0,-3-5-47 16,0-1-54-16,-7-1 52 15</inkml:trace>
  <inkml:trace contextRef="#ctx0" brushRef="#br0" timeOffset="-194791.9">17657 3279 1369 0,'-2'0'143'15,"-2"3"62"-15,-9 7-12 0,4 9-81 0,-10 3-44 0,0 11-40 0,-2 9-9 0,-13 9-10 16,-1 6-6-16,-12 1-1 16,5-3-2-16,9-6-1 15,13-5-3-15,14-15-16 16,6-6-5-16,18-10-3 16,5-5 1-16,19-4 15 0,4-2 5 15,6-7 4-15,6 1 2 16,-12-6 0-1,0 1 2-15,-10-4 2 0,-15 0 3 16,-10-2 10-16,-5 5 4 0,-12-1 15 31,-1 2 11-31,-4 6 12 0,0 3-4 16,0 0-15-16,5 12-12 16,0 9-21-16,1 7-2 15,-1 11-1-15,4 1-3 0,2-1 17 16,0-1-45-1,6 0-87-15,-1-6-58 16,-3-4-241-16,7 3 237 16</inkml:trace>
  <inkml:trace contextRef="#ctx0" brushRef="#br0" timeOffset="-193398.99">23433 3289 752 0,'0'0'90'0,"0"-7"65"0,1 1-3 0,7-4-4 0,-3 4-37 0,0-3-33 15,-1 2-7-15,-4 6-14 16,0 1-13-16,0 0-25 16,0 0-5-16,-1 0-10 15,-2 0-3-15,3 0-3 16,0 0 0-16,0 0 2 0,0 0 0 0,4 0 1 16,1 0 1-1,3-3-7-15,-3 1-9 16,4 0-23-16,-4-1-11 0,-4 3-15 15,3 0-17-15,-4 0-74 16,-10 3-139-16,-3 5 167 16</inkml:trace>
  <inkml:trace contextRef="#ctx0" brushRef="#br0" timeOffset="-192062.05">23472 3331 517 0,'-28'16'83'0,"-9"1"43"0,-2-1-19 0,-2-2 8 0,6-3-25 0,10-3-1 0,17-8 10 16,6-5 2-16,20-7-8 16,7-4-11-16,16-9-6 15,11-2 1-15,7-1-12 16,5-4-3-16,-5 4 2 16,-7 2 1-16,-22 11-3 15,-11 0-4-15,-18 6-14 16,-12 6-14-16,-17 3-15 15,-15 3-6-15,-15 14-16 16,-4 9-2-16,4 8 4 0,3 3 0 16,23-8 2-1,12-3 0-15,24-12 2 0,14-3 4 16,19-9 7 0,11-4 2-16,7-11 3 15,11 1 0-15,-4-6 2 0,-5 4 1 16,-20 2-1-16,-11 2-2 15,-22 9-2-15,0-1-3 16,-30 10-5-16,-12 8-2 16,-28 10-7-16,-10 4-3 15,-1 10 1-15,3 1 1 16,27-7 2-16,15-4 2 0,31-11 1 16,15-11 2-16,28-11 8 15,15-8 3-15,19-8 5 16,-2-5-1-16,-3 1-1 15,-6 5 0-15,-31 4-1 16,-11 3-1-16,-20 10-1 16,-11 2-2-16,-27 15-4 15,-11 8-3-15,-25 14-5 16,-3 1-2-16,5 8 0 16,7-4-1-16,31-12-1 15,9-7 0-15,34-14 2 16,15-10 2-16,25-10 2 15,10-6 4-15,13-7-1 16,-7 1 0-16,-8 1 4 16,-14 2 0-16,-24 11-2 15,-6 4 1-15,-19 10-2 16,-12 5 0-16,-27 8 0 0,-17 3-3 16,-18 8-8-1,0 1-1-15,12-4-1 0,13-3 3 16,32-12-1-16,16-4-1 15,31-11 3-15,19-5 0 0,25-11 6 16,13 0 2-16,-6-4-1 16,-5 1 1-16,-22 3 3 15,-15 5-3-15,-16 14-1 16,-20 6 0-16,-20 10-5 0,-16 9-3 31,-37 10-11-31,-7-2-5 0,-10 11 3 16,3-5 1-16,32-12 12 15,18-5 3-15,40-22 4 16,24-6 4-16,41-16 4 16,17-3 4-16,10-9 9 15,1-2 1-15,-22 6 3 16,-15 3-1-16,-23 12-8 16,-15 7-5-16,-33 11-3 15,-14 11-3-15,-26 11-5 16,-10 10-4-16,-17 4-12 15,-3 1-2-15,14-2 0 0,13-7 1 16,41-12 1 0,23-8 3-16,50-14 6 15,16-5 5-15,17-9 16 16,-2-4 4-16,-13 2 0 16,-7 0-2-16,-23 8-5 15,-11 2-5-15,-34 9-18 16,-2 5-23-16,-35 9-127 15,-9 6 144-15,-21 15-37 16</inkml:trace>
  <inkml:trace contextRef="#ctx0" brushRef="#br0" timeOffset="-189784.89">18455 3468 521 0,'0'22'143'0,"0"-6"141"0,2 0-10 0,-1-2-40 0,-1-4-29 0,0-6-46 0,0 3-31 0,-1-7-56 15,1 0-21 1,-5-7-31-16,-3 3-7 16,4 7-13-1,-9 5-4-15,-1 18-7 16,-12 11-2-16,-10 10 3 15,-6 8-8-15,-15-3-42 16,6-1-27-16,9-12-71 0,9-12-53 0,25-22 122 31</inkml:trace>
  <inkml:trace contextRef="#ctx0" brushRef="#br0" timeOffset="-189546.55">18171 3393 987 0,'-1'3'96'0,"4"3"73"0,10-1 8 0,2 7 7 0,9 6-33 0,4 10-57 0,-2 2-22 16,4 6-36-16,-5 4-15 16,5-2-13-16,-3-5-4 15,7 1-17 1,1 1-5-16,1-6-113 15,2 5-73-15,-2-7 111 16</inkml:trace>
  <inkml:trace contextRef="#ctx0" brushRef="#br0" timeOffset="-189180.78">18916 3331 895 0,'0'8'194'0,"-5"3"180"0,2-5-173 0,1 2-4 0,2-1-95 15,0 0-32-15,5 9-29 0,-2 6-4 0,-4 16-16 16,-7 13-10-16,-6 9-8 16,-1 9-1-16,0-4 0 15,4-10-7-15,9-10-49 16,5-13-40-16,13-16-206 0,5-8-210 15,4-18 286-15</inkml:trace>
  <inkml:trace contextRef="#ctx0" brushRef="#br0" timeOffset="-188848.41">19266 3211 975 0,'-1'-3'160'0,"-4"0"243"0,-5 3-199 15,-5 6-20-15,-6 5-29 0,-3 7-78 0,2 8-22 0,2 19-29 0,-5 7-11 0,15 15-20 16,4 6-2-16,6-7 0 16,8-6-2-16,12-14 5 15,7-10 1-15,11-18 1 16,3-4 2-16,3-13 9 15,-1-4 7-15,-9-9 7 16,-5-4 9-16,-24 2 25 16,-9-5-1-16,-24 1-7 15,-10 3-19-15,-12 5-85 16,-1 10-25-16,12 14-95 0,1 10-297 16,11 6 307-16</inkml:trace>
  <inkml:trace contextRef="#ctx0" brushRef="#br0" timeOffset="-186682.66">16248 3478 992 0,'-6'0'110'0,"-10"0"166"0,4 0-93 0,4 4 0 0,-2 4-20 0,9 0-65 0,1 2-18 0,6 1-17 16,10-5 0-16,9 5-7 15,5 0-6-15,8 0-23 0,0 2-8 16,-1-7-11-16,0 4-6 16,-7-1 1-1,0-6 6-15,-5-1-56 0,-5-2-39 16,-8 0-110-16,-11 0-110 15,1-5 175-15</inkml:trace>
  <inkml:trace contextRef="#ctx0" brushRef="#br0" timeOffset="-186482.89">15931 3749 985 0,'6'-5'172'0,"5"5"128"0,18-4-73 0,10 0 7 0,21 9-77 0,8 1-36 15,2-1-66-15,-6 6-17 0,-9-1-26 0,-14-1-5 0,-6 4-44 16,-5-1-58-16,-6 3 54 16</inkml:trace>
  <inkml:trace contextRef="#ctx0" brushRef="#br0" timeOffset="-185632.56">11541 3301 575 0,'1'0'156'15,"4"-1"134"-15,-3-1-74 0,-1 2 11 0,2 0-37 0,-3 0-10 0,-3 2-25 0,-5 1-4 0,-6 6-39 0,3 4-28 0,-6 1-33 16,-1 5-17-16,-7 5-21 16,-8 7-5-16,3 15-11 0,-3 12-2 15,6 15-3-15,5 7 0 31,14-6 0-31,8-4 0 0,16-20-5 16,9-10-2 0,16-20 2-16,5-1 4 0,-8-16 13 15,-4-3 10-15,-11-5 20 16,-9-6 14-16,-3-3 24 16,-8 2 6-16,-8-1-3 15,-6 0-12-15,-14-2-28 16,-2-4-10-16,-9 1-18 15,-4-2-7-15,9 4-31 0,-4 5-23 16,13 8-83-16,6 3-65 16,16 0-277-16,-8 1 276 15</inkml:trace>
  <inkml:trace contextRef="#ctx0" brushRef="#br0" timeOffset="-185182.47">11935 3364 1188 0,'3'0'156'0,"-3"3"89"0,-1 8-16 15,-9 8-66-15,1 7-60 0,-7 11-56 0,0 6-15 0,4 1-22 16,1 5-6-16,-1-5-3 16,5-1-1-16,0-4-1 15,4-7-2-15,5-4-3 16,4-4-3-16,3-10-7 0,7-1-2 16,6-7-3-1,8-6 4-15,5-8 9 16,8-3 4-1,-2-3 7-15,-3-2 3 0,-12 0 6 16,-10-4 0-16,-10 7 41 16,-2 1 14-16,-12 7 16 15,0 5 3-15,-6 3-44 16,-4 6-16-16,10 9-27 16,0 4-4-16,8 6-2 15,0 2 0-15,2 5-11 16,4 3-27-16,1-2-69 15,1 0-62-15,-5-1 88 0</inkml:trace>
  <inkml:trace contextRef="#ctx0" brushRef="#br0" timeOffset="-184866.43">12632 3407 1693 0,'2'0'138'0,"1"0"72"0,-3 1-38 0,0 7-59 0,2 5-49 0,2 12-55 0,6 8-3 15,-4 15-2-15,5 2-2 16,0 7 1-16,0 0-1 16,0-9-12-16,-6-3-31 0,3-15-113 15,-6-5-115-15,-2-6 138 16</inkml:trace>
  <inkml:trace contextRef="#ctx0" brushRef="#br0" timeOffset="-184666.85">12393 3692 1403 0,'0'-1'105'15,"7"-2"67"-15,11 1-1 0,15-1-17 0,13-2-34 0,7 0-54 0,9 2-22 0,1 3-23 16,-5 0-7-16,2 2-13 15,-8-2-30-15,-7-7-128 16,-8 3-126-16,3-9 143 16</inkml:trace>
  <inkml:trace contextRef="#ctx0" brushRef="#br0" timeOffset="-184288.46">13457 3334 974 0,'-3'10'204'0,"-1"2"134"0,0 3-83 0,0 2-42 0,1 8-103 0,3 3-31 16,1 15-43-16,-1 4-8 16,8 10-11-16,-6-5-8 15,-1 5-6 1,1-7 4-16,2-7-73 15,0-2-46-15,-3-14-194 16,4-5 157-16</inkml:trace>
  <inkml:trace contextRef="#ctx0" brushRef="#br0" timeOffset="-184083.56">13814 3339 1321 0,'0'0'166'0,"-2"0"184"0,1 13-122 0,-1 13-31 0,-1 6-46 0,-3 14-73 15,3 3-21-15,3-4-37 16,0 1-8-16,1-3-8 16,7-2-2-16,3-10-52 15,2-2-50-15,1-9-116 0,-1-6 106 16</inkml:trace>
  <inkml:trace contextRef="#ctx0" brushRef="#br0" timeOffset="-183490.81">10345 3468 861 0,'-3'0'110'15,"-5"5"129"-15,5 3-47 0,0 5 11 0,-4-1-31 0,6 1-32 0,-1-2-26 0,4-5-32 0,9 2-7 16,8-2-27-16,11-1-15 31,11-3-16-31,9-2-4 0,-4-7-8 16,0 7-2-16,-2-1-53 15,-2-1-39-15,-10 2-94 16,-8 0-67-16,-24 10 138 16</inkml:trace>
  <inkml:trace contextRef="#ctx0" brushRef="#br0" timeOffset="-183283.85">10266 3697 1543 0,'17'0'173'0,"4"2"71"0,6 2-12 0,1 4-35 0,10 5-78 0,3-1-37 15,5 3-49-15,-7-1-11 0,1 0-14 16,-1 2-1-16,10-4-59 15,0-4-68 1,3-3-141-16,-2-5 130 16</inkml:trace>
  <inkml:trace contextRef="#ctx0" brushRef="#br0" timeOffset="-182601.02">8177 3487 445 0,'8'-16'142'0,"-5"1"99"16,-3 2 1-16,-3 4-1 0,2 5-4 0,-3 4-17 0,1 7-35 15,-1-1-21-15,2 5-71 16,2 0-16-16,13-6-28 0,4 4-10 31,18-6-2-31,3 2-2 0,7 2-15 16,6 2-8-16,4-1-6 15,2 1-1-15,-2 1-1 16,-1-5 0-16,-4 2 1 16,-3-2 1-16,-18 0 2 15,-4 3 3-15,-15 3 6 16,-9 1 1-16,-12 14-1 15,-3 7-2-15,-13 16-8 16,-8 9-2-16,-3 7-1 16,-1-1-2-16,11-1-1 0,2-7-1 0,15-14-20 31,7-6-18-31,4-12-66 0,1-3-37 0,6-17-94 16,4-4-50-1,7-22 159-15</inkml:trace>
  <inkml:trace contextRef="#ctx0" brushRef="#br0" timeOffset="-182006.8">9482 3481 1333 0,'3'3'148'0,"-3"5"111"16,0-3 7-16,0-2-54 0,-1 3-36 0,-14-4-66 0,-10-1-30 0,-19 1-41 0,-5-2-12 16,-8 0-17-1,2-3-4-15,6 1-6 16,8-4-2-16,16 4-5 0,6 2-5 15,14 7-7 1,2 4-2-16,6 6 5 16,0 7 4-16,4 4 9 15,-4 7 3-15,-2-1 0 16,-1 4 2-16,-3-3 1 16,-3 0-1-16,1-10 0 15,0-8 0-15,2-6-5 16,3-9-4-16,0-1-7 0,7-1-2 15,-1-3 2-15,5 2 2 16,6-4 4-16,5 3 0 16,13 2 2-16,5 5 1 15,15 3 4-15,3 3 1 0,-3 0 5 16,5 2 5-16,-19-1 8 16,-4 4 5-16,-22 0 6 0,-7 3 4 15,-17 6 3-15,-10 0-2 16,-35 4-7-16,-14 5-7 15,-26 3-11-15,-15-1-6 16,3 6-28 0,-6-2-25-16,-8-4-92 15,2-6-30-15,4-11 85 16</inkml:trace>
  <inkml:trace contextRef="#ctx0" brushRef="#br0" timeOffset="-164490.05">17700 1171 769 0,'-4'0'88'15,"-3"1"63"-15,2-1 19 0,-1 0 5 0,12-1-25 0,5-7-35 0,8 0-13 0,16-5-20 0,2 1-9 16,15-1-8-16,8 5-7 0,10 10-13 0,10 4-8 0,10 13-20 16,0 0-3-16,-5-3-7 15,-6-4-4-15,-8-5 15 0,-3-6 6 31,1-6 8-31,2-3 3 16,-12-1-10-16,-6-4-5 16,-23 2 2-16,-15 0 1 0,-25 2-6 15,-17 1-7-15,-25-2-16 16,-14 7-9-16,-13-1-7 16,-9 0 2-16,-10 4 6 15,-8-3 4-15,-9-1 8 16,-3 0 2-16,12 0-1 15,8-6 0-15,34 7-1 0,12 1-1 16,25 4 1-16,11 0-3 16,18-1 3-16,10 1 4 15,18 1 12-15,13 2 10 16,20 1 4-16,14 0-4 16,29 1-9-16,12-3-6 15,8-4-5 1,-6 0 0-16,-9-4-2 0,-14 4 3 15,-15 0 0-15,-12 6 2 16,-32-3 5-16,-15-1 6 16,-32-2 6-1,-18 0-2-15,-33-5-6 16,-17 3-12-16,-24-4-25 16,-8 3-11-16,-19 3-14 0,1 3-3 15,13 8 7-15,15 3 7 0,46 8 12 16,22-4 6-1,33 2 5-15,20-2 13 16,36-7 7-16,29-2 4 0,26-14 6 16,12-4-9-16,-4-13-6 15,-7-3-12-15,-15-4-106 16,-13-1-91-16,-22 10 107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4-01-23T18:29:51.53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4-01-23T18:30:16.519"/>
    </inkml:context>
  </inkml:definitions>
  <inkml:trace contextRef="#ctx0" brushRef="#br0">18637 12430 0,'0'0'0,"0"0"0,0 0 0,0 0 0,0 0 0,0 0 16,0 0-16,0 0 15,-12 39-15,4-27 16,4-4-16,0 0 15,0 0 1,4 0-16,-8-1 16,4-3-1,0 0-15,0 0 16,4 4-16,-7 0 16,3 0-1,0-4-15,0 0 16,4 0-1,0 0 1,0 0-16,-8 0 16,8 0-1,-4-1-15,0 1 16,0 0-16,4 0 16,-4 0-1,-4 0-15,4 0 16,0 0-1,0 0-15,-3 0 0,3 0 16,0-4 0,4 0-16,0 0 15,0 0 1,39-20-16,0 20 16</inkml:trace>
  <inkml:trace contextRef="#ctx1" brushRef="#br0">18853 7949 204 0,'25'0'14'0,"-4"-2"5"0,5-1-7 0,0-7-10 0,2 3 0 0,4-6-39 0,-1 0 27 0</inkml:trace>
  <inkml:trace contextRef="#ctx1" brushRef="#br0" timeOffset="257.58">19145 7843 628 0,'1'11'171'0,"-1"-2"189"16,-6 4-32-16,3 11-78 0,-16-10-30 0,-3 6-79 0,-5-4-39 0,-14-13-54 0,6 8-23 0,-23-12-15 0,-4-1-2 0,-15-2-3 16,-10-1 0-16,-12 10 3 0,-2 2 1 0,-21 15 13 15,-16 5 5-15,-17 8 0 16,2-2-4-16,13 0-12 15,7-1-5-15,8-7-2 0,-1-3 2 16,22 0 3-16,17-5 0 16,34 4-5-1,13-2-3-15,17-2-6 16,10-3-4-16,11-7-9 16,9-1-23-16,4-4-112 15,5-4-95-15,10-6 127 0</inkml:trace>
  <inkml:trace contextRef="#ctx1" brushRef="#br0" timeOffset="824.46">17528 7772 1503 0,'12'-3'73'0,"-4"-7"20"0,2-1-52 0,-4-4-15 0,-9-3-11 0,-5-5-7 0,-5 2-5 15,-12 7-6-15,-5 8-4 0,-13 18-3 16,-1 9 0-16,-12 23 3 15,-3 11 3-15,1 11 4 16,3 2 0-16,1-2 9 31,2-1 8-31,-5-10 13 0,3 0 5 16,6-4-1 0,2-2-7-16,11-5-12 0,11-5-1 15,34-7 6-15,23 4 5 0,41-7 5 16,24-4-3-1,41-3-12-15,23-6-7 0,32-7-24 16,15-4-58 0,27-10 47-16</inkml:trace>
  <inkml:trace contextRef="#ctx1" brushRef="#br0" timeOffset="16401.99">1839 10642 823 0,'-2'-27'109'0,"2"12"73"0,8-1-21 0,4 13-41 0,1 1-15 0,4 10-4 16,7 6-6-16,-8 0-3 0,9 13-10 16,13 8-21-16,3-4-13 0,30 12-25 0,5-10 7 0,23-8 20 0,27-3 13 15,38-9 0 1,15-5-8-16,24-10-23 0,7-10-14 16,-2-20 3-16,7-7-36 15,-5-20-228-15,-2-12 174 16</inkml:trace>
  <inkml:trace contextRef="#ctx1" brushRef="#br0" timeOffset="17683.74">17573 10349 929 0,'-19'22'119'16,"-4"-3"108"-16,-6 0-104 0,-2-5-70 0,4-5-24 0,3-9-27 0,5-9-1 0,7-5-1 0,-2-4 0 0,3 6-2 0,0 4-2 0,0 8-1 0,-2 13 0 15,-4 13 19-15,1 12 28 0,2 8 42 32,6 0 16-32,22-4 20 15,22-4-2-15,48-14-9 16,23-8-5-16,35-16-31 0,16-10-21 16,36-14-32-1,11-2-13-15,35-12-10 16,14-5-15-1,-15-3-89-15,11 1-92 0,-6-1 107 16</inkml:trace>
  <inkml:trace contextRef="#ctx1" brushRef="#br0" timeOffset="39541.01">5588 10549 414 0,'4'-1'95'0,"-3"1"85"0,-7 11-78 0,0 4-32 0,-9 3-38 31,-4 5-14-31,4-7-13 16,2-2 18-16,2-3 39 15,6-1 25-15,-3-4 42 16,7 4-1-16,-4 1-7 15,2 3-11-15,-2 8-24 16,2-2-15-16,-3 4-28 16,-1-2-13-16,3-4-19 15,2-4-3-15,2-5-3 16,6 1 1-16,7-4-3 16,3 0 1-16,9-3-3 15,3 1-1-15,9 2 0 0,1-3 0 0,1 6 12 31,2-4 9-31,8 3 6 0,3-5 1 0,10-1 5 16,4-2 0-16,6 0-2 31,-1 0-2-31,2 0-16 0,-8 1-8 16,-2 1-5-16,1 3 0 16,3-4 0-16,8 1 1 15,6-1 1-15,4-1 0 0,-1-1 8 16,-4-2 2-16,-10-7-2 15,0 1 0-15,-2 1-8 16,3-2-2-16,10 4 5 16,-1-2-1-16,7 0 0 15,1 4 0-15,-7-6-3 16,-2 4-1-16,-10-2 1 16,2-3-1-16,5 0 0 15,3-3-3-15,9 0 0 0,-6 1 0 16,-3 2 0-16,-10 3 3 15,-7 0 0 1,-5 7 1-16,1-1-1 0,-1 2 1 0,4 0-1 31,4 0 0-31,6 0 1 16,2 0 0-16,2 2 0 16,-7-1 0-16,-5 7-1 15,-1-3 0-15,-2-1 0 16,-2 1 0-16,13-5-2 0,5 0 2 15,6-5-2-15,9 2 1 16,-2 0 1-16,-9-3-1 16,-1 4 1-16,-5 2 0 0,5 2 1 15,9 4-1-15,4-3 0 16,3 2-1-16,-4 0 1 16,-7-5-1-16,9-2 0 15,-2-3 1-15,13 4 0 0,5-1 0 16,-1 4-1-16,-6 4 0 15,-9-1 1-15,2 6 0 16,-1-2 1-16,7-2-1 0,7 1 0 16,1-7 1-16,-4 1 1 31,-7-1-1-31,0 1 1 16,-3-2-1-16,12-3 1 15,-3-5 0-15,-9-2 1 16,-7-2 0-16,-22-9-40 15,-6 6-60-15,-14-9 57 16</inkml:trace>
  <inkml:trace contextRef="#ctx1" brushRef="#br0" timeOffset="52856.42">15104 1082 817 0,'-6'3'150'0,"1"-3"133"15,-1 0-34-15,1-1-77 0,-1-4-29 0,8-6-35 0,1-2-13 0,11-9-14 0,8 0-7 0,2 2-22 16,4 1-10-16,4 13-22 0,1 6-8 0,0 12-11 16,-3 7 0-16,-5 8 0 15,-6 3 1-15,-13 0 5 16,-12 5 7-16,-19-2-3 16,-10 5 1-1,-9-4-2-15,1 2-6 0,2-12 2 16,5-10-1-16,14-14-3 15,9-1-4-15,21-10-4 16,6 1-3-16,13 7 13 16,2 5 8-16,7 9 14 15,5 6 5-15,-2 7-9 16,1 1-3-16,-7 5-5 0,-8 3 3 0,-15 3 12 16,-15 5 2-16,-25 3 4 15,-13 4-4-15,-17-1-14 16,1-4 1-16,3-6-15 15,-7-5-12 1,16-15-47 0,14-4-39-16,-2-24-86 0,21-8-54 15,26-8-198-15,4-11 240 0</inkml:trace>
  <inkml:trace contextRef="#ctx1" brushRef="#br0" timeOffset="53268.34">15759 921 1170 0,'-5'-6'111'0,"-2"5"65"0,-3-4 17 0,5 3-37 0,2 2-12 0,3-3-27 0,3 1-13 0,12 1-23 0,8-5-12 0,14 4-15 31,5 0-7-31,9 2-15 16,1 4-10-16,0 5-9 15,-7 4-4-15,-15 10-2 16,-15 6 3-16,-28 10 2 16,-22 10 1-16,-21 13-5 15,-12 2-4-15,-8 6-5 16,3 2 0-16,20-9-1 15,9-6 0-15,26-13-4 0,13-9-3 16,21-12 1-16,14-2 3 16,19-13 5-16,11-3 3 0,6-4 0 15,8-2-1-15,9 1-8 16,2-10-38-16,3-6-133 16,-3-7-103-16,-6-10 135 15</inkml:trace>
  <inkml:trace contextRef="#ctx1" brushRef="#br0" timeOffset="53601.94">16884 1169 1412 0,'-8'6'66'0,"0"9"40"0,3 3-20 0,1 11 26 16,4 7-20-16,0 5-41 0,4 3-13 0,9 4-17 0,0-7-9 0,1-7-5 0,6-4 1 15,-12-12 6-15,2-7 13 0,-10-11 33 0,-2-10 8 16,-10-15 10-16,-3-11-3 16,0-18-23-16,-3-11-8 15,17-4-22-15,7 1-13 0,11 19-17 16,5 15-4-16,4 11-1 15,1 9 2 1,1 6 3-16,3 4-25 16,1-1-84-16,-4 3-52 15,1 2-162-15,-4 5-79 16,5 3 229-16</inkml:trace>
  <inkml:trace contextRef="#ctx1" brushRef="#br0" timeOffset="54210.29">17297 1133 432 0,'24'6'144'0,"-3"-1"165"0,-1-4-14 0,-6-1-44 0,-3 0-30 0,-8-6-70 15,1 4-34-15,-3 1-41 0,-1 1-19 0,3 0-22 0,2-2-6 0,6 1-17 16,3-6-5-16,8 0 4 16,5-5 4-16,3-3 7 0,6-4 4 15,-12-5 13-15,3 5 0 0,-16-4 18 16,-5 2 3-16,-9 10-7 31,-14 0-4-31,-15 19-29 16,-9 11-11-16,-6 20-16 15,3 10-8-15,11 6 1 0,17 1 1 16,30-6 1-16,18-11 4 16,26-12 3-16,11-8 3 15,5-16 3-15,1-4 1 0,-6-17 3 16,0-5 0-16,-2-10 8 15,4-4 5-15,-8-4 21 16,-8-1 8-16,-20-6 11 16,-18 3 5-16,-25 8-13 15,-17 9-6-15,-16 25-22 16,-2 22-11-16,-6 31-13 16,5 9-7-16,11 19-1 15,6 3 0-15,16 9 4 16,5 6-21-16,-2 10-24 15,0 6-53-15,-6-2-45 0,-3-9 22 16,-9-11 12 0,-7-11 35-16,-5-18 33 15,-4-17 7-15,-7-20 30 16,-2-19 46-16,1-23 51 16,6-13 18-16,6-28-1 15,21-7-29-15,20-8-37 16,14 8-26-16,29 15-19 15,0 3-2-15,13 7-4 16,3 3 0-16,0-2-53 0,2 2-53 16,6-14-303-16,10-12 250 15</inkml:trace>
  <inkml:trace contextRef="#ctx1" brushRef="#br0" timeOffset="54466.84">18637 1093 1253 0,'-29'3'180'0,"-4"5"346"0,-8-3-382 0,-5-2-31 0,-2 2 7 0,3-5-50 0,11 0-21 0,15 0-38 16,4 2-7-16,14 1-21 16,9 12-7-16,3 8 0 0,9 3 5 15,10 11 9 1,-8-6 4-16,4 7 6 15,-3 5 3-15,-12-1 2 16,-11 2 5-16,-20 4 11 16,-16-3 0-16,-34-10 2 0,-20-2-29 15,-38-14-152-15,-10-3-453 0,-56-38 374 16</inkml:trace>
  <inkml:trace contextRef="#ctx1" brushRef="#br0" timeOffset="59699.27">20744 324 358 0,'-4'-7'169'0,"2"4"182"0,-1 0-31 0,-5 3-76 0,2 5-37 0,-7 0-54 0,-3-1-27 0,2 3-41 16,0 0-17-16,0 6-38 15,1 4-10-15,0 15-13 0,-1 6-9 16,5 11-2-1,2-2 0-15,12-4-3 0,9-10 0 16,21-14 17-16,5-15 15 0,16-11 37 16,14-14 15-1,-7-15 18 1,-5-2 4-16,-14-3-10 16,-17-5-7-16,-22 5-25 15,-7 2-16-15,-26 1-23 16,-11 6-11-16,-15 10-24 15,-6 13-19-15,8 15-42 0,3 7-27 16,22 2-77-16,15 8-61 16,26-9 136-16</inkml:trace>
  <inkml:trace contextRef="#ctx1" brushRef="#br0" timeOffset="60048.69">21393 355 1559 0,'-8'21'89'0,"-6"-2"4"0,-2 1-1 0,-9 10-37 0,1 5-30 0,7 9-20 0,4 5-2 0,13-3-3 16,5-5 1-16,26-11 15 15,10-7 11-15,13-13 26 16,12-7 11-16,4-13 17 15,-6-9 3-15,-13-6 2 16,-9-3-3-16,-20-7-1 16,-9-3-2-16,-13-11-13 15,-13-1-12-15,-15 4-34 16,1 8-17-16,-17 23-29 16,-6 8-21-16,-6 18-57 0,-5 11-36 15,10 5-101-15,15-2-98 16,27-4 193-1</inkml:trace>
  <inkml:trace contextRef="#ctx1" brushRef="#br0" timeOffset="60319.28">22043 374 1094 0,'34'0'169'0,"-10"2"154"0,-14 9-94 0,-21 6-81 0,-15 8-51 0,-8 12-65 16,-1 2-9-16,5 8-20 15,9-4-6-15,21-5-1 16,15-7-6-16,16-9 11 16,15-7 11-16,17-15 24 15,6-5 20-15,4-17 25 16,-5-2 7-16,-19-3 11 16,-15-1-11-16,-21-7-7 15,-11-4-11-15,-23-5-34 16,-7-5-13-16,-23 8-58 0,-2 3-26 15,-9 16-76-15,7 9-59 16,15 13-211-16,12 13 229 16</inkml:trace>
  <inkml:trace contextRef="#ctx1" brushRef="#br0" timeOffset="60717.54">22759 363 1262 0,'-2'-14'145'0,"-6"3"131"15,-3 1-100-15,-7-1-39 0,-1 11-44 0,-5 7-59 0,2-3-11 0,4 19-21 0,1 2-7 0,9 13-3 16,7 1-2 0,15 2 0-16,13-6 1 0,22-12 2 15,9-13 3 1,24-10-8-16,-3-8 38 16,1-13 32-16,-7 3 14 15,-34-6 48-15,-4 0-25 16,-30 1-14-16,-15-3-14 0,-17-4-41 15,-10-3-25-15,-19 3-45 16,-7 3-34-16,-6 7-70 16,9 4-22-16,24 4-156 15,17 8 182-15</inkml:trace>
  <inkml:trace contextRef="#ctx1" brushRef="#br0" timeOffset="61064.32">23635 338 1297 0,'0'0'137'0,"-7"3"117"0,-2 0-54 0,-10 0-6 0,-6-3-51 0,-4 0-65 0,-4 2-15 0,1 11-36 0,-2 4-13 15,7 14-15 1,6-1-5-16,18 7-3 0,10-7-2 16,23-8 1-16,11-6 1 15,20-13 5-15,5-5 4 16,5-11 8-16,-14-4 7 0,-8-3 18 16,-11-4 5-16,-19-1 22 15,-5-1 10-15,-19-5-12 16,-7-2-8-1,-26 1-78-15,-16-1-45 0,-36 13-107 16,-14 9 338-16,-16 22-149 16</inkml:trace>
  <inkml:trace contextRef="#ctx1" brushRef="#br0" timeOffset="62363.43">20686 962 879 0,'-16'16'97'0,"-3"13"36"0,0 8-19 16,-1 20-50-16,6 6-41 0,6-3-24 0,11-6-3 0,14-15 0 0,10-9 24 16,11-20 87-16,0-6 42 15,1-15 69-15,-2-12 7 16,-7-10-23-16,-7-1-15 15,-18-5-30-15,-5 1-24 0,-27-3-59 16,-8 3-28 0,-12 8-58-16,-3 11-24 0,-2 19-51 31,1 10-30-31,16 7-65 16,10 2-73-16,30-1 146 0</inkml:trace>
  <inkml:trace contextRef="#ctx1" brushRef="#br0" timeOffset="62664.36">21650 1085 1627 0,'-8'16'99'0,"-8"3"24"0,-12 10-39 16,-10 4 1-16,-8 9-51 0,5 6-19 0,14 2-22 0,12-3-7 0,21-12-4 15,18-8 1-15,23-18 12 16,5-9 10-16,0-12 47 16,0-1 21-16,-11-7 48 15,-6-1 9-15,-12-1 1 16,-11-2-8-16,-17-3-42 16,-3-1-18-16,-27-3-60 15,-6-1-34-15,-23 8-78 16,-12 5-45-16,5 4-102 15,11 8-96-15,38 7 201 16</inkml:trace>
  <inkml:trace contextRef="#ctx1" brushRef="#br0" timeOffset="62948.28">22161 1054 1253 0,'43'-2'172'0,"-7"4"100"0,-36 4-105 0,-11 5-20 15,-21 11-93-15,-6 7-29 0,7 7-25 16,12 5-3-16,21 5-8 16,13-5 1-16,34-11 0 15,13-4 17-15,6-14 43 16,-5-5 18 0,-10-13 42-16,-12-2 8 15,-14-11-14-15,-6-4-7 16,-17-9-31-16,-4-4-20 0,-19-13-47 15,-7-5-40-15,-22 1-108 16,-5 2-41-16,-6 18-63 16,3 13-75-16,16 24 207 15</inkml:trace>
  <inkml:trace contextRef="#ctx1" brushRef="#br0" timeOffset="63263.72">23048 958 1778 0,'9'0'202'0,"-15"0"52"16,-15 0-85-16,-15 4-30 0,-22 4-114 0,4 11-15 0,2 10-6 0,12 5-14 16,29 1-17-16,16 1-1 15,39-10 0-15,13-4 5 16,17-10 23-16,-1-5 10 15,-10-7 23-15,-6-7 9 16,-15-4 15-16,-5-3 6 16,-18-7 0-16,-16-4-3 15,-25-14-28-15,-11-4-26 0,-16-9-63 16,-3 5-32-16,-8 9-38 16,6 11-43-16,3 4-173 15,14 16 208-15</inkml:trace>
  <inkml:trace contextRef="#ctx1" brushRef="#br0" timeOffset="63473.46">23739 838 1611 0,'1'3'279'0,"4"32"-116"15,-3 3-48-15,-6 20-29 0,-8 5-19 0,10 0-36 0,-10-3-27 0,10-10-73 0,4-7-41 0,2-10-185 0,6-3 161 16</inkml:trace>
  <inkml:trace contextRef="#ctx1" brushRef="#br0" timeOffset="63763.07">22587 1614 1788 0,'-3'15'4'0,"1"-7"-46"0,2 0-37 0,5-3-39 16,0 1 87-16</inkml:trace>
  <inkml:trace contextRef="#ctx1" brushRef="#br0" timeOffset="63896.2">22522 2222 1864 0,'0'15'139'0,"10"7"-102"16,-5-8 119-16,2-11-166 0,-7-8-44 31,-1-10-78-31,-5-6 69 16</inkml:trace>
  <inkml:trace contextRef="#ctx1" brushRef="#br0" timeOffset="64057.37">22459 2710 2132 0,'0'-2'3'16,"-1"4"-1"-16,5 1-46 0,3-6-33 0,5-10 40 0</inkml:trace>
  <inkml:trace contextRef="#ctx1" brushRef="#br0" timeOffset="64146.22">22306 3052 2262 0,'0'-6'29'0,"2"28"-15"0,10 3 18 16,-1-11-99-1,5-12-45-15,6-27 55 16</inkml:trace>
  <inkml:trace contextRef="#ctx1" brushRef="#br0" timeOffset="64751.56">20691 3640 1767 0,'4'7'190'0,"1"-1"69"0,-5 6-66 0,0 1-26 0,-3 1-105 0,-2 10-31 16,4 3-22-16,-2 7-5 0,3 4-2 0,-2 0-24 0,0-3-53 15,2-5-44-15,2-5-115 16,0 0-89-16,5-7 179 16</inkml:trace>
  <inkml:trace contextRef="#ctx1" brushRef="#br0" timeOffset="64996.42">21462 3711 1457 0,'6'-1'144'0,"-4"1"92"0,0-4 13 0,-4 11-23 0,-3 5-56 0,-1 12-88 0,1 8-23 0,4 12-42 16,1 0-13-16,6 3-4 16,5-3-2-16,6 0-48 15,5-6-34-15,2-6-117 16,-2-2-114-16,-1-5 177 16</inkml:trace>
  <inkml:trace contextRef="#ctx1" brushRef="#br0" timeOffset="65246.77">22287 3609 1421 0,'5'1'160'0,"0"10"140"0,-1 7-61 0,-4 15-29 0,0 5-62 0,0 6-81 0,0 6-26 0,4 1-31 15,-1-2-4-15,6-7-54 16,-1-4-50-16,0-5-140 0,1-6-136 16,6-10 203-1</inkml:trace>
  <inkml:trace contextRef="#ctx1" brushRef="#br0" timeOffset="65551.77">23037 3609 1499 0,'3'3'235'0,"6"8"126"0,-1 5-95 0,-3 6-22 0,4 5-138 0,-7-1-44 0,3 9-42 0,-1 1-6 16,0 4-10-16,0-1-4 15,3 1-63-15,-4-4-34 0,5-8-85 16,-1-3-66-1,6-10-367-15,11-3 375 0</inkml:trace>
  <inkml:trace contextRef="#ctx1" brushRef="#br0" timeOffset="65779">23866 3546 1691 0,'0'9'159'0,"-1"-3"293"0,1 4-336 0,0 2-31 0,0 1 11 0,5 11-58 0,4 3-16 0,5 9-29 0,-1 3-67 16,-1 4-65-16,4 1-85 15,5 3 102-15</inkml:trace>
  <inkml:trace contextRef="#ctx1" brushRef="#br0" timeOffset="67611.48">19225 3732 729 0,'-24'20'178'0,"-2"2"241"16,2-8-173-16,3-1-51 0,3 0-31 0,10-13-35 0,1 0-14 15,18-2-20-15,4-7-14 0,21 5-36 16,6-5-8-16,22 9-17 15,11 3 0-15,20 8-4 0,3 5-9 16,-8-3-1-16,-10-1-4 16,-20-5-30-16,-8-4-36 15,-19-5-116-15,-7 1-85 16,-17-7 134-16</inkml:trace>
  <inkml:trace contextRef="#ctx1" brushRef="#br0" timeOffset="67868.85">19823 3533 1571 0,'-8'11'129'0,"-1"2"71"0,6-1 2 0,3 1-51 16,3-2-39-16,17 5-61 0,4 4-13 15,4 5-16-15,12 7-11 16,7 6-6-16,-3 1-1 15,0 4-4-15,-12 1 3 16,-19-5 5-16,-17 1 1 0,-29-4 4 16,-9-3-1-1,-26-1-45-15,-5-7-43 16,-6-9-144-16,-3-4-171 16,0-7 218-16</inkml:trace>
  <inkml:trace contextRef="#ctx1" brushRef="#br0" timeOffset="68651.39">17823 3672 1178 0,'0'-8'95'0,"-2"-3"59"0,2 0 15 0,0-5-17 15,5 0-26-15,7 4-37 0,4-3-5 0,11 9-5 0,6 6-12 0,-4 6-24 16,1 7-16-1,-10 1-20-15,-4 8-4 0,-8 4-3 16,-7-4 0-16,-10 9 3 16,-7-6-1-16,-11 5-3 15,-7 5-3-15,-7-10-2 16,1-1 2-16,12-10 4 16,6-9 2-16,22-5 1 15,-8-2 2-15,25 1 7 16,0-2 2-16,18-4 10 15,3 6 12-15,0 2 3 16,-3 9 2-16,-10 5-3 0,-3 6-11 16,-11-1-9-16,-11 1-4 15,-13 4 0-15,-7 0-1 0,-13 1-2 32,-7 0-11-32,-7 0-50 0,6-6-37 0,5-4-108 31,9-11-67-31,17-5 142 0</inkml:trace>
  <inkml:trace contextRef="#ctx1" brushRef="#br0" timeOffset="68862.02">18343 3673 1388 0,'7'0'197'0,"-6"0"114"0,-1 5-105 0,-6 5 4 0,3 13-114 0,4 7-42 0,-4 10-32 16,3 7-7-16,5 3-12 15,1-1-21-15,7-1-84 16,1-1-60-16,10 2 76 0</inkml:trace>
  <inkml:trace contextRef="#ctx1" brushRef="#br0" timeOffset="93302.84">14453 11484 1403 0,'-24'19'51'0,"7"-1"-7"0,-4-7-17 0,12-5 28 16,1-6 12-16,8-11 26 0,3 0 16 0,11-5-9 0,2-3-11 0,13 10-24 0,4-1-22 0,25 23-34 15,10 3-8-15,39 12-1 16,4 4 0-16,16-4 0 16,4-3 0-16,5-9 0 0,9-5 0 15,-8-11 1 1,-2-2-16-16,-25-10-165 15,-19-4 126-15</inkml:trace>
  <inkml:trace contextRef="#ctx1" brushRef="#br0" timeOffset="124173.35">15136 14646 561 0,'-17'13'103'0,"-7"-1"124"0,4-4-157 16,-4-8-12-16,-1-3 3 0,3-2 11 0,6-2 25 0,-3 0 3 0,1 6-9 0,3-1-7 0,-9 2-9 16,7 3-2-1,-4 2 11-15,9 6 11 16,2-1 8-16,7-6-12 15,8-2-6-15,7-4-7 0,17-1-14 16,2 0 8-16,24-2-9 16,4 4-10-1,9 5-13-15,6 4-10 16,0 5-17-16,2 3-1 0,-9-4-7 16,-5 1-2-16,-24-2-21 15,-16-2-30-15,-19 1-68 16,-6-7-45-16,-10-3-144 15,-2 0 168-15</inkml:trace>
  <inkml:trace contextRef="#ctx1" brushRef="#br0" timeOffset="124913.17">12268 14506 1319 0,'-3'9'90'15,"-5"-1"26"-15,3 2-25 0,-3-2-47 0,7-4-5 0,2-4 20 0,9 0 12 0,18-4 12 0,8 4 5 16,21 0-14-16,17 1-15 16,15 5-25-16,12 1-14 15,8 2-15-15,-7-4-3 16,-15-2-62-16,-24 2-85 15,-19-5 84-15</inkml:trace>
  <inkml:trace contextRef="#ctx1" brushRef="#br0" timeOffset="128180.95">5612 15670 630 0,'-28'20'54'0,"1"4"60"0,-11 0-93 0,2-2 11 0,7-7 54 0,7-2 38 16,16-13 56-1,4-8 16-15,10-4 10 0,3-4-7 16,4 3-16-1,3 1-21-15,-3 5-47 16,4 1-24-16,3 4-31 16,3 2-13-16,16 0-18 0,8-1 4 15,33 5-4-15,28 3 1 16,35 1-2-16,10 1-7 16,11-6-3-1,1 0 0-15,-14-3-8 0,-5-4 0 0,-29 1-3 31,-26 1-12-31,-32 2-82 0,-9 2-87 16,-19 2 92-16</inkml:trace>
  <inkml:trace contextRef="#ctx1" brushRef="#br0" timeOffset="128644.52">8302 15727 987 0,'-21'1'154'0,"4"-1"108"0,6-1-48 16,6-4-22-16,19 5-28 0,16 5-15 15,30 2-18-15,21 4-16 16,47 4-43 0,12-3-23-16,15 1-41 0,-1-7-4 15,-10-6-23 1,-1-5-44-16,-5-7 40 0</inkml:trace>
  <inkml:trace contextRef="#ctx1" brushRef="#br0" timeOffset="133085.87">11263 14888 721 0,'0'0'199'0,"-3"3"159"0,-2 8-135 0,-7 1-48 0,-1 3-84 16,-4-3-18-16,-4-1-34 0,-1-8-13 0,-5 1-12 16,-4-4-2-1,-6 0-6-15,-1 3-3 0,-12 1-3 16,-1 14-3-1,-7 9 0-15,-10 6 0 16,5 16 1-16,2-1 10 16,15 9 15-16,8 6 9 15,22 15 11-15,4 2-2 16,4 2-11-16,0-2-6 0,-3 2-9 16,-7 5-6-1,0 13-5-15,-5 4-3 0,0-2-2 16,2-10-1-1,10-18-2-15,8-18-2 0,17-22-2 16,15-9-1 0,15-13 0-16,16-8 2 0,28-4 7 15,15-2 2-15,7-9 4 16,4 0-1-16,9-2-1 16,9 4-2-16,26 3-2 15,0 6-1-15,12 9-2 16,7 5-4-16,3 7-2 0,-2 1 1 0,-4 0 3 15,-1 2 4-15,-6-6 9 32,4 5 12-32,8-5 8 15,-2 1 1-15,-5-1-6 16,-1 1-10-16,-14-7-7 0,-2 1-1 16,-4-4-15-16,-9 4-17 15,-22-4-32 1,-16-5-8-16,-20-9 9 15,-8-8 16-15,-20-14 36 0,-7-1 8 0,-12-18 12 32,-11-3 8-32,-3-14 25 0,-8-8 13 0,-5-23 26 15,-4-10 6-15,0-11-12 16,-1 3-12 0,-5 9-26-16,0 7-12 0,-12 15-14 15,-4 3-4-15,-14 2-6 16,-2 0-4-16,-4 5-4 15,1 5-3-15,8 9-2 0,7 5 1 16,7 13 2 0,4 2 2-16,4 14 3 15,0 2 2-15,2 7 4 16,2 2-1-16,-6 4 0 16,3-3-1-16,-1 1-1 15,-5 5 2-15,-2-6 6 16,-4 3 5-16,-8 2 3 15,-2-5 0-15,-9 2-7 16,-3-4-5-16,-3 0-4 16,-6-4-2-16,-12 1 1 15,-5 1 0-15,-23-1 9 16,-9 2 8-16,-10 4 12 16,-9-6 6-16,1 1-3 0,-9 0-9 15,-16-2-11 1,-9 1-6-16,-2 4-5 15,-5-1 0-15,-12 8-5 0,-5 5-8 0,-20 24-35 16,-16 15-45 0,-20 31-105-16,-19 15-42 15,-34 24 113-15</inkml:trace>
  <inkml:trace contextRef="#ctx1" brushRef="#br0" timeOffset="184027.84">1200 8392 1105 0,'50'-25'159'0,"7"-1"99"0,3 3-95 0,-2 8-51 0,-22 15-31 0,-10 8 11 0,-23 24 16 0,-3 14 6 0,-10 17-10 0,-5 0-23 0,10-3-41 16,-5-18-17-16,23-15-23 15,6-3-4-15,14-13-3 16,11-2 8-16,7-6 7 15,12 1 0-15,24-1 4 16,15 1-11-16,17 3-1 16,2 1-2-16,-6-2 0 0,2 0-1 15,15-3 0-15,17-3 0 16,8-3 0 0,12-6 2-16,10-2 3 0,-4 4 9 15,4-4 6 1,4 5 0-16,0 0 1 15,5 3-8-15,5-4 1 16,7 4-1-16,-1-2-3 16,-7-6 1-16,17 0-5 15,-8-3-1-15,-7-5 0 0,12 3 0 16,0 1-1-16,-5-7-1 16,-1 0 3-16,10-5-3 15,-22-6 3-15,1-10 1 0,3-3-1 16,-7-6 1-16,-8 0 1 15,-2 2 2-15,-16-1 4 16,-8-1 0-16,-18 3 2 16,-12 0-2-16,-31-4 1 15,-23-1 3-15,-31-17 0 0,-11-4 4 16,-23-12-1-16,-9-11 0 16,-12-4 1-1,-6-1-2-15,-11-4-2 16,-5-5 0-16,-14 1 1 15,-18-1 5-15,-17 4 5 16,-12 2 4-16,-17 13-3 16,-5 5-4-16,-34 12-6 15,-16 13-7-15,-23 14-5 16,-27 6-2-16,-1 18-6 16,-7 5-3-16,-35 15-5 15,12 5-1-15,-22 14 2 16,-6 10 2-16,17 12 3 15,-17 5 0-15,19 13-1 16,-7 7 0-16,1 10-1 0,14 5 0 16,-15 3 3-16,14 1-1 0,6-7-1 15,0-2-3-15,37-5-8 16,7-5-2 0,18 1 2-16,17-4 4 15,22 2 5-15,17-5 1 0,34 1 0 31,7-1-1-31,12-3-1 0,3 5 0 0,14 4-3 16,7 1-1 0,22 9-4-16,8 3-2 15,26 11-5-15,15 5 1 16,40 0-1-16,28 1 3 0,45-3 3 16,22-9 1-16,68-17 4 15,22-18 3 1,74-30-24-16,26-14-85 15,45-36 77-15</inkml:trace>
  <inkml:trace contextRef="#ctx1" brushRef="#br0" timeOffset="185610.28">2307 13206 906 0,'-9'0'146'0,"1"0"123"0,3-4-55 0,-3-4-73 0,0-2-17 0,-3-1-18 0,-3 0-12 0,-3 2-32 15,-1-1-16-15,-9-1-22 0,-6 8-7 16,-19 2-4-16,-3 1 5 16,-24 7 15-16,-4 1 5 15,2 2 5 1,4-4-8-16,12 2-16 0,0-2-6 0,2 5-6 15,0 4 0-15,-3 11 4 16,-5 7-1-16,-3 10-2 16,1 8-2-16,9 8-6 15,-1 6-1-15,14 6-3 16,2 3-2 0,13 13 0-16,6 1-1 0,8 4 0 15,8-4 1-15,11-3-5 16,6-1 1-16,16-13-3 15,6-2-1 1,13-7 4-16,6-6 1 16,10 4 2-16,9-6 2 0,14 0 1 15,10-2 1-15,4-5 0 16,1-9 1-16,4-11-2 16,0-9 0-16,21-11 0 15,13-6 0-15,15-1 1 16,-5 2 0-16,-1 6 1 15,6 0 1-15,0 11 1 16,7-2 0-16,-7 3 0 16,3-5 0-16,10-15 0 0,1-7 0 15,7-10 0 1,-1-3 0-16,4 1 0 0,6 3-1 0,-6 11-2 16,8 5 0-16,-7 14 1 15,4 4 2-15,-5 5 0 16,-5-4 0-1,6-5-1-15,-3-1 1 16,0-8 0-16,-4-5-1 16,-5-8 1-16,-4 0-1 15,-1-5 0-15,-6 1 1 0,1-7 1 16,2-5 1-16,-5-1 5 16,-4-3 4-16,-24-7 5 15,-4-3 2-15,-7-8-4 16,0-6-1-16,-17-16-5 15,-11-3 0-15,-18-7 0 16,-11-9 1-16,-10-1 0 16,-9 2 2-16,-11 6 3 0,-8 6 4 15,-14 14 9-15,-5 2 4 16,-14 10 4 0,-5 3-1-16,-11 0-4 0,0 1-2 15,-23 5 1-15,-5-1-1 16,-32 3-4-16,-10 2-3 0,-8-1-9 31,-4 1-3-31,-14-9-5 16,-13 0-3-16,-16-5-1 15,-1 0-3-15,-15 0-2 16,-3 6 0-16,-7 9 4 16,-5 2 1-16,-16 5 4 0,2 4 3 15,-10-1 1-15,-22-1-1 16,21 1-2-16,-3 0-3 15,-21 4-7 1,15 1-4-16,-13 3-11 16,-4 7-6-16,14 12-9 0,-3 5-6 0,-7 22-15 15,7 6-9 1,-15 21-43-16,-5 7-27 0,-11 23 75 16</inkml:trace>
  <inkml:trace contextRef="#ctx1" brushRef="#br0" timeOffset="196322.31">18660 13788 1191 0,'0'-6'85'0,"-1"-2"71"16,-2-1-28-16,-2-2 2 0,3 3-7 0,1-5-10 0,1 4-8 0,0 4-2 0,-2-4 5 0,1 4-3 16,-4-2-4-16,5 6-14 0,-2-1-10 15,1 1-15 1,-1 1-8-16,-4-13-11 0,6 5-8 16,1 2-11-16,3-5-4 0,-4 3-8 15,0 6-1 1,0 1-2-16,0-1-2 0,0 2-5 15,-13-1-2-15,11 15-3 16,-1 2-3-16,3 25 0 16,3 9 1-1,1 26 2-15,2 11 1 0,-3 9 1 0,-3 5 0 32,-2 0 1-32,-5-2 0 15,0-9 0-15,-2-7-1 16,1-21-8-16,5-13-16 15,3-24-77-15,0-22-58 0,0-14-102 16,-2-27-109-16,1-29 213 16</inkml:trace>
  <inkml:trace contextRef="#ctx1" brushRef="#br0" timeOffset="196522.08">18392 13676 1472 0,'-38'-26'162'0,"2"7"125"0,9 9-41 0,11 7-56 0,5 3-35 0,21 0-32 16,7 0-13-16,19-6-21 0,12-8-7 15,7-7-30-15,5-4-16 0,8-2-19 0,4 2-7 0,-2 1-12 16,4 10-17 0,-16 3-74-1,-2 8-65-15,-25 4-186 0,-4 4 183 16</inkml:trace>
  <inkml:trace contextRef="#ctx1" brushRef="#br0" timeOffset="197150.65">18312 14875 1790 0,'38'0'136'0,"3"-10"57"0,6-12-7 15,10-15-81-15,9-9-39 0,10-16-49 0,9-4-11 0,2-8-37 0,-4 0-42 16,-7 4-101-16,-14 3-39 0,-20 7 19 16,-6 8 40-16,-10 15 104 15,-9 15 41-15,-4 18 37 0,-4 7 11 16,-4 24 1-1,-2 7 1-15,-3 18-23 16,-6 7-9-16,-4-3-4 16,4 3 0-16,-5-17-3 0,6-7 18 15,0-19 59-15,4-16 16 16,1-22 45-16,1-10 4 16,10-18-29-16,2-7-10 0,8 5-38 15,-3 8-23 1,6 15-31-16,0 7-10 0,1 24-11 15,2 10-3-15,3 17-19 0,3 7-11 16,-1 4 6-16,2-6 2 16,4-10 24-1,2-15 18-15,-1-15 12 0,-1-8 8 16,-8-19 14 0,-7-4 1-16,-2-7-7 15,-7-3-7-15,-1 9-15 16,-1 7-8-16,1 18-6 15,-10 11-1-15,5 13-3 16,-3 12 0-16,3 6 3 0,6 0 0 16,5 1-1-1,1-6 1-15,9-2-1 0,-4-2 1 16,-6-3-1-16,-6-2-9 16,-17-3-36-16,-4-1-39 15,-14-9-243-15,-3-2 206 16</inkml:trace>
  <inkml:trace contextRef="#ctx1" brushRef="#br0" timeOffset="197332.27">19951 13355 1555 0,'31'-18'223'0,"-2"17"213"0,-4 12-169 0,-8 27-102 0,-10 12-49 0,-6 18-52 0,-1 12-15 0,-3 12-19 0,-2 4-9 16,2 0-35-16,2 0-43 0,2-12-148 16,6-2-87-16,-6-6 141 15</inkml:trace>
  <inkml:trace contextRef="#ctx1" brushRef="#br0" timeOffset="197659.14">19943 13911 1723 0,'9'-14'476'15,"20"-5"-280"-15,9 13-70 0,3 8-44 0,9 13-47 0,5 11-10 16,2 10-17-16,-9 0-18 0,-6 7-54 16,-10 1-12-16,-7 0-29 15,-1 0 12-15,-13-4 54 16,-7-6 16-16,-4-10 39 15,-4-8 22-15,-6-13 53 16,1-10 19-16,-4-18 34 16,5-9-4-16,0-15-33 15,7 1-16-15,12 4-38 16,5 3-17-16,9 10-24 16,3-2-9-16,7 4-28 15,6-2-32-15,5-2-143 0,-4-5-66 16,1-8 127-16</inkml:trace>
  <inkml:trace contextRef="#ctx1" brushRef="#br0" timeOffset="198464.39">21786 14093 1218 0,'11'3'173'0,"1"-5"205"0,-5-7-170 16,-7-10-25-16,-4-6-29 0,-8-8-22 0,-6-5-7 0,-1-3-21 0,-6-2-13 15,-11 4-38-15,0 4-20 0,-7 21-20 16,-4 11-9-16,1 20-9 15,-1 19-5-15,4 18-17 16,7 9-6-16,14 8-10 16,9-3 2-16,16-18 12 15,10-9 9 1,17-25 21-16,3-7 6 0,17-20 19 16,7-11 8-16,2-14 16 15,1-10 2-15,-10-7-5 16,-4 1-4-16,-11 6-17 0,-10 11-5 0,-11 19-16 15,-5 10-12 1,-9 14-34 0,-6 13-12-16,-7 10-7 0,1 13 9 0,-2-4 31 15,9-1 12-15,3-14 18 32,2-12 13-32,13-15 15 0,1-6 4 15,5-7 1-15,5-1-11 16,3-5-14-16,-2 4-7 15,5 6-10-15,-3 2-2 16,-1 10-13-16,0 7-14 0,-6 6-37 16,1 8-20-16,-7-4-8 15,2 2 15-15,-2-15 66 16,3-2 22-16,-4-9 57 16,-5-7 14-16,-2-11-2 15,-3-7 6 1,7-5-32-16,2-8-15 0,15 3-27 15,3 4-8-15,11 10-8 16,0 5-15-16,-6 3-76 16,3 1-55-16,-5 0-242 15,5 2 220-15</inkml:trace>
  <inkml:trace contextRef="#ctx1" brushRef="#br0" timeOffset="198782.14">22666 13777 945 0,'-16'26'207'0,"2"-3"266"15,3-2-260-15,8-7-77 0,3-3-4 0,11-6-12 0,6-1-4 0,10-5-48 0,8-4-16 16,6-9-22 0,0-7-3-16,8-7 16 0,-7-2 9 15,-10-6 19-15,-12 3 6 16,-18 4 0-16,-10 4-4 0,-20 9-15 15,-15 4-10-15,-3 12-20 16,-3 9-12 0,0 27-18-16,5 23-11 0,6 34-9 15,4 14-8-15,21-6-2 16,13-6 0 0,25-34 2-16,12-20-2 0,19-28-6 15,18-18-23-15,16-27-98 16,3-15-63-16,7-30 112 15</inkml:trace>
  <inkml:trace contextRef="#ctx1" brushRef="#br0" timeOffset="200032.87">19681 15279 914 0,'0'-7'152'15,"0"1"150"-15,0 4-7 0,2 6-42 0,-4 2-31 0,-4 5-68 0,3 3-38 0,-8 8-69 16,11 8-20-16,0 14-27 16,3 4-5-16,6 7-2 15,2-3-9-15,-3-8 2 16,3-11 1-16,-1-12 5 15,-6-6 12-15,-4-8 9 16,0-7 3-16,-8-13 18 16,2-6 7-16,0-14 7 0,0-13 1 0,10-9-8 15,3-10-2 1,13-9-12-16,-3 5-5 16,12 6-13-1,-4 11-9-15,7 14-49 16,-1 5-62-16,1 11-230 0,-2 3 196 15</inkml:trace>
  <inkml:trace contextRef="#ctx1" brushRef="#br0" timeOffset="200653.84">20249 15250 937 0,'2'43'178'0,"7"-7"251"0,-9-8-241 15,8-12-33-15,9-9-14 0,2-12-29 0,6-13-17 0,4-10-30 0,-2-8 3 16,-4-5 9 0,1-2 3-16,-8 4 3 0,-5 1-1 15,-11 6-8-15,-10 6-4 16,-13 8-18-16,-7 10-16 0,-8 19-34 31,0 16-11-31,-3 30-15 16,2 14-1-16,12 19 5 15,14 6 3-15,24-11 5 16,16-9 0-16,22-27 1 16,4-13 0-16,15-25 4 15,6-12 4-15,2-23 5 16,5-4 8-16,4-20 15 0,-6-7 6 16,-13-14 8-16,-9-1 2 15,-34 4 4-15,-13 6 4 16,-26 21 2-16,-19 12-6 15,-6 22-22-15,-6 15-14 0,4 29-18 16,6 19-6-16,11 20-2 16,9 5 1-16,8 12-7 15,7-2-16-15,2 13-52 16,0 5-39-16,-9 11-80 16,-4 1-34-16,-6-8-47 0,-8-6-40 15,-9-21-93 1,-4-11 51-16,-7-28 308 15,6-12 173-15,5-37 314 16,7-15 45-16,12-38-147 16,9-20-84-16,11-17-99 15,15-7-35-15,18-3-49 16,11-1-12-16,16 4-26 0,4 5-15 16,10 10-69-1,3-2-46-15,6 7-129 0,-1 2-82 16,-8-3 180-16</inkml:trace>
  <inkml:trace contextRef="#ctx1" brushRef="#br0" timeOffset="201136.83">21219 15197 1250 0,'-9'41'154'0,"-5"9"134"0,-4 12-124 0,2 5-93 16,4 4-28-16,-1-1-30 0,10-9-8 0,8-12-12 0,9-11-1 15,13-30-2-15,7-8 21 16,6-21 57-16,9-15 34 16,-5-11 57-16,0-2 2 15,-12 3-2-15,-5 2-14 16,-15 11-31-16,-4 9-17 16,-10 12-34-16,-5 13-23 0,2 28-32 15,-5 7-8-15,9 19-25 16,2 3-11-16,9 1-21 15,4-2-13-15,16-16-11 16,8-5-37-16,9-24 8 16,2-10-4-16,-6-24-4 0,-5-17 42 15,-2-25 18-15,-5-13 20 0,3-29 39 16,-6-10 27 0,-4-14 61-16,-12 0 28 0,-9 10 27 31,-3 14-6-31,-4 34-20 15,-4 23-4-15,0 36-20 16,-3 16-12-16,-7 40-38 0,1 17-25 16,5 33-19-16,-1 19-6 15,7 22-19 1,-2 3-33-16,9-9-89 0,10-15-33 16,15-34-75-16,5-16-25 15,15-34-112-15,7-12 209 0</inkml:trace>
  <inkml:trace contextRef="#ctx1" brushRef="#br0" timeOffset="201653.25">22483 15421 1298 0,'6'-35'272'0,"-1"2"230"0,-16 15-165 0,-10 9-50 0,-18 20-121 0,-7 13-55 0,-11 17-85 15,2 9-24-15,6 8-16 16,11-1-3-16,26-14-26 15,13-8-11-15,34-23-6 16,8-10 2-16,15-16 34 16,-4-9 15-1,-12-5 26-15,-1 0 12 0,-17-1 12 16,-4 7 5 0,-7 8-10-16,-3 3-9 0,-9 11-4 15,-1 3-5-15,-8 11-15 16,5 8-8-16,-6 4-10 15,2 5-2-15,7 1 5 16,3-7 2-16,18-11 1 16,6-6 1-16,6-8 8 0,9-8 6 0,1-3 8 15,1 2 1-15,-6 4-1 16,-3 5-2-16,-12 11-6 16,-5 3 0-16,-13 5-9 31,-5 2-6-31,-10 4-17 0,-3-6-1 15,1 0 15 1,1-8 17-16,3-10 42 0,2-5 19 16,6-17 20-16,0-12-9 15,11-22-25-15,6-10-18 16,29-25-30-16,7-6-4 0,14-8-13 16,-3-2-17-16,-4 7-59 15,-4 3-62-15,8-5 80 16</inkml:trace>
  <inkml:trace contextRef="#ctx1" brushRef="#br0" timeOffset="202103.27">24169 14555 2145 0,'-8'27'136'0,"-1"9"90"0,11 19-145 0,5 16-8 0,8 16-16 0,0 7-7 0,7 3-22 0,-3 0-12 15,0-4-37-15,-4 0-25 16,-4-9-44-16,-4-8-5 0,-7-13 16 16,-6-10 23-16,-16-15 47 15,-5-5 14-15,-11-15 65 16,1-17 23-16,-3-23 30 16,-1-19 2-16,10-25-54 15,12-3-18-15,23 2-15 0,20 9-7 16,28 11-7-1,22 6-3-15,16 3-39 16,8 0-25-16,1-1-79 16,-2-2-50-16,-6-2-148 15,4 2 168-15</inkml:trace>
  <inkml:trace contextRef="#ctx1" brushRef="#br0" timeOffset="202673.17">19945 16882 912 0,'14'-14'261'0,"0"3"249"0,-1 5-176 0,-6 6-27 0,-14 2-81 0,-8 7-40 0,-15 5-73 0,-11 7-34 16,-17 4-47 0,1 8-14-16,-7 5-20 0,4 4-6 15,17 6-10-15,8-4-4 16,35 0-9-1,16-6-1-15,30-11 9 16,7-2 5-16,12-11 16 16,0-1 6-16,-4-1 5 15,-5-1 3-15,-19 4 6 16,-11 0 3 0,-26 11 4-16,-16 7-10 0,-24 6-33 15,-12 2-29-15,-12 5-82 16,-7-4-43-16,4-13-156 0,4-4-18 0,22-38 176 15</inkml:trace>
  <inkml:trace contextRef="#ctx1" brushRef="#br0" timeOffset="202852.67">20224 16867 1411 0,'41'23'283'0,"-2"12"338"0,-17 19-397 0,-11 9-36 0,-9 12-102 0,-2 0-36 0,0-6-41 0,5-6-8 0,9-24-57 16,6-12-55-16,12-28-222 15,11-21 189-15</inkml:trace>
  <inkml:trace contextRef="#ctx1" brushRef="#br0" timeOffset="202986.52">20236 16823 2154 0,'-23'9'68'0,"9"-1"-42"0,4-10-88 0,21-17-152 0,6-6-168 0,31-19 208 16</inkml:trace>
  <inkml:trace contextRef="#ctx1" brushRef="#br0" timeOffset="203746.53">20777 16894 1267 0,'13'80'155'16,"-3"2"249"-16,-15-10-360 0,-3-2-11 0,-14-15 10 0,0-9 3 0,4-27 36 0,1-10 16 0,6-23 33 16,2-19 19-1,10-19-23-15,10-7-10 0,14 0-40 16,15 7-20-16,9 12-14 15,4 12-7-15,-2 7-23 16,-1 13-8-16,-10 13-26 16,-10 11-14-16,0 14-25 15,-11 3-7-15,1 5 17 16,-1-7 14-16,2-7 21 16,-4-10 7-16,2-14 6 15,-2-8-1-15,1-15 16 16,4-3 4-16,3 0 5 15,0 0 1-15,4 7-14 16,-3 10-4-16,0 12-11 16,0 10-10-16,-2 10-8 15,1 6 1-15,10-4 5 16,3-8 6-16,3-10 15 16,0-11 12-16,-5-10 19 15,-9-5 17-15,-3-7 19 16,-8-1-1-16,2-10-5 15,0 1-11-15,-1-2-22 0,4 7-7 16,-2 9-12 0,0 11-3-16,-4 22-4 0,1 14-3 15,0 25-13-15,-7 12-12 16,-1 22-27-16,-6 13 7 16,-4 14-49-16,-9 5-15 0,-3 9-44 15,0 0-39-15,-2-10 30 16,-1-13 23-1,1-25 101-15,3-20 61 16,1-36 82-16,2-21 26 0,4-49 14 16,-5-28-11-16,-2-43-13 15,2-29-15-15,10-19-31 16,8 4-14-16,12 19-25 16,13 22-7-16,17 44-10 15,1 20-3-15,10 29-10 16,3 13-3-16,-12 22-3 15,-5 6 0-15,-9 17-5 16,-3 9-2-16,-22 10-3 16,-10 8-3-16,-27 10-10 0,-10 1-5 15,-17 3-35 1,-7-4-36-16,-5-19-81 0,-3-15-70 16,12-32 131-16</inkml:trace>
  <inkml:trace contextRef="#ctx1" brushRef="#br0" timeOffset="204135.73">22396 16173 1532 0,'24'1'297'0,"1"12"353"0,-12 26-427 0,-1 13-46 16,-10 24-99-16,-4 11-25 0,-1 15-36 0,-6 7-9 0,4 8-9 15,-1-5-6-15,7-13-14 16,10-12-9-16,16-27-5 16,11-13 0-1,16-29 7-15,7-18 7 0,12-27 12 16,-1-13 6-16,-1-16 20 0,-5-3 12 16,-17-5 20-16,-9 7 14 15,-31 9 19-15,-13 7 8 16,-15 26-4-16,-18 5-8 15,-12 32-28 1,0 19-19-16,5 24-29 16,14 9-10-16,21 8-12 15,12-1-3-15,35-17-22 16,14-12-39-16,19-30-41 16,0-12-18-16,-5-23-67 0,-1-14 1 15,3-18 116 1</inkml:trace>
  <inkml:trace contextRef="#ctx1" brushRef="#br0" timeOffset="79956.57">16191 11543 867 0,'5'3'169'0,"0"3"224"0,-5 7-213 0,-3 4 15 0,-8 7-5 16,-3-1-16-16,-1 1-39 0,1-7-23 0,1-2-40 0,-1-6-10 0,-9-4-17 0,-1-4-12 0,-12-1-17 15,-7 4-5-15,-25-3-15 0,-14 2-8 16,-12 7-15-16,-22 2-2 0,-16 1 8 16,-5-5 6-1,-2-8 15-15,11-5 4 16,8-9 1-16,-1-10 1 0,-1-4 8 16,4-4 2-1,15-1 3-15,7 2 2 0,5 4-6 31,-6 0-4-31,-10 8-6 0,-8-1-5 16,1 5-1-16,9 6-2 16,15 1 2-16,12-5 1 15,26-5 0-15,14 0-1 0,26-13-7 16,12-2-3-16,25-18-2 16,11-7 1-16,20-12 6 15,8-5 3-15,18-3 3 16,8 6 3-16,13 12 2 15,7 8-3-15,2 8-2 16,-5 7-3-16,-4 7-2 16,-4 2 2-16,12 3 2 15,7 3 1-15,-1-2 0 0,-2 5 1 16,-12-4 0-16,-2-1 1 16,3 5 1-16,3-3-2 15,0 12 0 1,-7 6-1-16,-12 4-1 15,-3 8 0-15,4 10-1 16,0 1 0-16,16 8 0 16,2 5 1-16,-5 6 0 0,-4 1 1 15,-21 12 1 1,-7-1 1-16,-10 7 0 16,-10 4 2-16,-23 4 2 15,-11 4 2-15,-27 4-1 16,-18-2-3-16,-27-5-14 0,-23 0-12 15,-55-1-58-15,-27 7-32 0,-49 7-36 16,-25 10 1-16,-13 5-15 16,-7 10 92-16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3T18:34:40.8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16273 7165 240 0,'8'-5'108'0,"-6"-3"89"0,-2 4-10 0,-5-4-18 0,5 6-16 0,7 2-5 0,-7-2-14 0,0 2-9 0,-4 2-23 0,0 9-17 0,-4-5-35 0,-2 2-11 0,1 2 8 16,-2-10 2-16,11 0 1 16,4-3 2-16,12 1-15 15,3-1-8-15,14 3-6 16,5 1-4-16,10 7-10 16,4 2-3-16,11 9-5 15,6 3 0-15,13 3-1 16,5-1 0-16,1-7 1 0,-1-1-1 0,-8-5 11 31,-3-8 4-31,-10-3 12 16,-1 0 6-16,-4-2-2 15,-6 2-1-15,-11 0-8 16,-10 0-1-16,-19 0-3 16,-11 0 3-16,-12-1 4 15,-16-2 2-15,-19-2-3 16,-9 5-4-16,-11 0-8 0,-11-2-4 15,-5 1-5-15,-9-2-3 16,-27-5-12-16,-5 1-3 0,-8-4-2 16,2-1-1-16,11 5 11 15,-1 1-2-15,11 5-5 16,5 1 1 0,31 3-4-16,18 5 2 0,29-2-1 15,13 3 0-15,22 2 9 16,13-1 7-16,34 1 18 0,18-2 8 15,27-5 1 1,7-4-6-16,18-2-7 16,-1 0-3-1,13 4-4-15,2 1 0 0,-13 3 1 16,-15-4-1-16,-23 1 0 16,-6 2 0-16,-14-2 2 15,-2-3 1-15,-29 0 3 16,-13 0 2-16,-26 0-24 15,0-3-33-15,-36-8-145 16,-7-2-208-16,-32-12 222 16</inkml:trace>
  <inkml:trace contextRef="#ctx0" brushRef="#br0" timeOffset="4369.62">6677 11890 204 0,'9'1'91'0,"1"-2"56"0,-2-4 31 0,3-5 8 0,-2-1-33 0,-2 5-4 0,-1-2-9 0,-4 8 4 16,-1 2-7-16,-2 6-11 0,-7-2-29 0,1 5-11 0,-4-3-1 0,-1-3-1 0,-4 3-11 15,-9-4-7-15,-13 9-25 16,-5 3-12-16,-12 6-16 15,3 1-5-15,6 6-5 16,0 2-2-16,16 2-4 0,4 4-1 16,8-1-4-1,12 0-1 1,8-9-2-16,9-6 0 0,9-3 2 16,8-5 2-16,7-7 6 15,9 4 4-15,2-1 10 16,9 5 0-16,-3 5 3 15,-4 5 1-15,-14 8-1 16,-11-1 4-16,-30 10 3 16,-10 5 0-16,-26 4-3 15,-7 2-3-15,-7-3-6 0,2-8-3 16,4-8-3-16,1-4 0 16,7-17-2-16,5-8-6 15,2-11-31-15,6-12-22 0,10-6-66 16,-6-5-41-1,29-5-267-15,9 2 261 0</inkml:trace>
  <inkml:trace contextRef="#ctx0" brushRef="#br0" timeOffset="4731.34">6881 11461 840 0,'-2'-5'91'0,"-4"2"76"0,6 1 19 0,0 2-8 0,0 2-5 0,6 10-15 0,-6 3-10 0,0 18-25 0,0 6-19 0,-8 15-40 16,8 14-18-16,2 15-30 0,1 7-8 0,5 13-8 15,0 4 0-15,1 14-2 16,-1 7-2-16,1-2-33 16,-1-6-18-16,0-24-65 15,5-12-50-15,-4-39-86 0,5-7-38 16,2-27-134-16,-5-23 225 15</inkml:trace>
  <inkml:trace contextRef="#ctx0" brushRef="#br0" timeOffset="5014.03">7240 11500 785 0,'-1'-28'135'0,"1"-2"125"0,0 6-92 0,1 5 23 0,1 11-22 16,-2 5-2-16,-2 13-20 0,1 9-17 0,-9 20-10 16,5 11-7-16,-2 23-26 31,3 9-13-31,6 16-33 16,4 6-17-16,2 6-17 15,2-6-1-15,-2 2-2 16,-2-2 1-16,2-5-2 0,-2-6-3 15,5-12-58 1,3-10-40-16,5-21-122 0,-1-12-111 16,4-24 187-16</inkml:trace>
  <inkml:trace contextRef="#ctx0" brushRef="#br0" timeOffset="6009.83">9485 11964 455 0,'13'6'109'0,"-1"0"97"0,3-6-11 0,-4-8-31 0,4 2-5 0,-5-5 11 0,-1 0-1 0,-7 5 0 16,-2 3-5-16,-11-4-29 0,-11 4-16 16,-11 6-41-16,-18 0-21 15,-17 10-25-15,-1 3-11 0,1 3-19 16,8 1-2 0,24-1-6-16,11-1-5 0,21-4-9 15,6 3-1 1,20 0 6-16,10 4 5 0,17-1 11 15,14 3 5-15,1 3-1 16,1 1 1 0,-16 5 2-16,-10-2 0 0,-26 4 9 0,-11 6 2 31,-17-1 3-31,-15 4 0 16,-25-1-7-16,0-5-3 0,-10-7-7 15,1-13-11-15,13-14-29 16,2-6-26-16,11-18-68 15,5-4-40-15,6-13-84 16,7-7-77-16,18-17 187 16</inkml:trace>
  <inkml:trace contextRef="#ctx0" brushRef="#br0" timeOffset="6247.21">9381 11472 1414 0,'-3'1'147'0,"-5"1"109"0,0 1-44 0,-3 8-50 0,3 6-32 0,0 15-51 16,7 7-13-16,5 26-34 15,3 9-10 1,5 24-12-16,1 11-2 16,0 9-4-16,-2 11-1 15,-7 10-31-15,6 1-38 16,2-4-106-16,1-11-63 15,1-28-189-15,11-18 226 16</inkml:trace>
  <inkml:trace contextRef="#ctx0" brushRef="#br0" timeOffset="6946.38">10332 11719 1019 0,'-9'5'123'0,"-1"1"116"0,-1-4-46 0,-6-1-10 0,1-1-22 0,-7 0-42 0,-4 0-23 0,-13 5-44 16,-9 5-18-16,-6 12-21 15,-6 3-8 1,12 13-9-16,12 0-3 0,17-4-6 16,15 1-1-16,10-2-2 15,11-4 1-15,18 2 9 16,6-6 3-16,17-1 5 16,4-2 1-16,4-9 0 0,-7 1 0 15,-14 0 1-15,-7-1 0 0,-15 9 3 16,-6-2 4-16,-16 9 6 15,-10-3 4-15,-7 3-2 16,-10 1-2 0,-13-3-2-16,1-1-4 0,-18-15-21 15,7-6-30-15,-1-16-73 16,4-16-34 0,23-7-116-16,8-7-152 0,31-7 249 15</inkml:trace>
  <inkml:trace contextRef="#ctx0" brushRef="#br0" timeOffset="7156.12">10542 11724 1204 0,'6'14'122'0,"-2"5"91"0,3 6-40 0,-3 20-33 0,0 11-36 0,-4 15-48 0,0 8-19 0,-3 6-25 0,-3-3-3 16,3 0-70 0,3-3-120-16,8-5 110 0</inkml:trace>
  <inkml:trace contextRef="#ctx0" brushRef="#br0" timeOffset="7339.27">10955 12514 1754 0,'13'38'50'0,"-5"5"-16"0,6 2-9 0,-6-2 5 0,-5-1-4 0,-3 3-24 0,-1-3-62 0,-4 5 36 16</inkml:trace>
  <inkml:trace contextRef="#ctx0" brushRef="#br0" timeOffset="7929.57">12645 11565 1025 0,'-14'23'146'0,"-5"-1"174"0,-6 7-132 0,-15 1 0 0,-6 5-29 0,-1-2-55 0,-2 0-27 0,3-6-49 0,4-1-16 0,-2 0-10 16,14-1-3-16,9-1 1 15,13 1 0-15,19-6 6 16,4 1 4-16,15-1 3 16,-2-5 5-16,7 5-5 15,1-5 0-15,-11 2 1 16,2 6-1-16,-14-3 13 15,-5 2 4-15,-10 4 5 16,-6 0 2-16,-16 5-10 16,-7 2-12-16,-13-4-22 15,-7-3-24-15,-6-9-66 0,-6-7-44 0,5-18-169 32,7-15-259-32,23-32 333 15</inkml:trace>
  <inkml:trace contextRef="#ctx0" brushRef="#br0" timeOffset="8170.36">12347 11122 1543 0,'-2'-2'151'0,"-1"15"110"0,-5 12-39 0,7 27-64 16,-3 11-30-16,6 17-53 0,3 6-19 0,4 13-23 0,2 5-12 0,4 14-13 15,-1 8-3-15,1 9 3 16,0 2-34-16,-6 3-123 16,2-6-78-16,-4-19-239 15,2-20 239-15</inkml:trace>
  <inkml:trace contextRef="#ctx0" brushRef="#br0" timeOffset="9372.76">12844 11770 599 0,'-10'1'121'0,"-2"6"123"0,-2-3-19 0,1 3-32 0,-1-1-23 0,4-3-57 0,9-3-26 0,13-3-39 15,10-5-4-15,8 2 4 16,8-5-1-16,5 4-14 15,3 1-8-15,-5 5-12 16,-2-4-3-16,-6 5-1 16,-12 5 1-16,-10-2 5 15,-2 6 3-15,-9-4 1 16,-3 4-1-16,-6 2-8 16,-3 2-7-16,-2 9-27 15,-8 8-23-15,-3 13-28 16,-5 6 1-16,-5-4 26 15,7-1 20-15,1-15 28 16,11-7 0-16,4-8-1 16,4-3-1-16,8-3 0 15,6 1 1-15,2 1 1 16,1-1 1-16,4-2 1 16,-2 1 11-16,-5-5 12 0,-4-3 0 15,1 0 6-15,-1 0-8 16,-1-2-8-16,1-7-2 15,-4 2-4-15,1 0-3 16,1 7-4-16,-2-2-1 16,-1 2-1-16,3-2 1 15,0 2-1-15,-3-4 1 0,3 4-1 16,-2 0-1 0,1-2-2-16,1 2-2 15,0 0 1-15,0 0 0 16,1-2 2-16,4 4 2 15,1-2 1-15,-6 2 3 16,0-2 2-16,0 0-1 0,0 0 1 16,-1 0-2-16,-1 0-2 15,-1 0-1-15,3 3-1 16,-2-2 0-16,1 1 1 16,-1-2-1-16,2 0-2 15,-1 0-2-15,-1 0-16 0,-3 0-28 16,5 0-200-16,4 2 162 15</inkml:trace>
  <inkml:trace contextRef="#ctx0" brushRef="#br0" timeOffset="10112.04">13249 11440 644 0,'-1'-3'102'0,"-3"-5"105"0,1 2-16 0,-6 0-29 16,-2-1-14-16,-3 6-34 0,-2-4-13 16,-6 5-15-16,3 0-6 0,0 1 10 15,5 4 4-15,0-2-5 16,1 2-8-16,0 0-25 15,-7 0-10-15,1 6-9 16,-5 1-3-16,-6 1-10 16,0 7-4-16,-1-4-10 15,1 3-3-15,6 0-6 16,5-3-1-16,11 4-3 0,2-4 1 16,7 8 1-1,6-4 1-15,-1 7 4 0,4 3 1 16,-7-3 1-1,5-2-1-15,1-6-2 16,-1 1 0-16,5-7-1 0,2-5 2 0,6-2 5 16,-5-4 2-16,7-2 1 15,1 0-2-15,-5 0 1 16,3 3 2-16,-3 3 4 16,-10 1 3-1,-1 5 7-15,-3 7 0 16,-10 0 3-16,-3 6-5 15,-1 2-7-15,-12-5-5 0,4 3-8 16,-3-1 2 0,-4 0-2-16,7-4 0 0,-10 2 1 15,-5 2-2-15,-9-5 3 16,-6 1 0-16,-5-2-3 16,-2 2-1-16,13-2-4 15,6 4-3-15,18-8-2 16,4-3-40-16,13-8-118 15,15-6-55-15,22-18 91 16</inkml:trace>
  <inkml:trace contextRef="#ctx0" brushRef="#br0" timeOffset="10561.52">13505 11486 1042 0,'-8'0'150'0,"-2"1"155"0,7 4-59 0,-3 3-39 0,8-5-39 0,5 0-56 0,4-3-20 16,7 0-26-16,7 0-6 15,8 0-23-15,-1 0-14 16,4 7-17-16,-4 1-2 16,-9 7 0-16,-4 1 3 15,-19 9 1-15,-8 5 0 16,-17 18-19 0,-8 8-18-16,-18 15-25 15,-16 3-4-15,-3 1 17 0,2-4 14 16,19-8 22-1,15-13 3-15,29-14-4 0,7-7 7 16,23-12 25-16,13-3 7 16,15-6 8-16,9-8-8 15,4-8-10-15,-6-6-37 16,-3-3-105-16,-3-2-56 16,2 0 68-16</inkml:trace>
  <inkml:trace contextRef="#ctx0" brushRef="#br0" timeOffset="10955.23">14148 12265 1092 0,'0'17'200'0,"7"2"148"0,-4 5-66 0,5 3-31 0,-3 1-82 0,1 2-43 0,3 0-63 16,2 5-14-16,-3 3-16 15,-8 1-4-15,-19 13-29 16,-12 0-37-16,-20 13-88 16,-1 7-70-1,-11 9 95-15</inkml:trace>
  <inkml:trace contextRef="#ctx0" brushRef="#br0" timeOffset="11985.97">15082 11536 817 0,'-3'2'161'16,"-5"-2"143"-16,4 0-92 0,2 0 2 0,-1 0-33 0,0 0-11 0,6 0-39 0,2-8-21 15,10-1-34-15,6-1-14 0,9-1-28 16,8 2-10 0,11 9-15-16,3 4-7 0,0 14-3 31,-2 5-2-31,-12 10 3 15,-14 5 3-15,-24 10-3 0,-13 2-3 16,-23 7-3-16,-5 0-1 16,-6-10 7-16,4-4 5 15,10-18 3-15,6-8-1 16,14-9 0-16,12-8-1 16,1 2 5-16,12-4 5 0,15 4 2 15,10 1 4-15,16 8 7 16,12 5 1-16,6 4 2 15,-2 1-1-15,-18 7-7 16,-10 2 0-16,-19 6 6 16,-19 0 5-16,-12 9 9 15,-17 3 0-15,-31 6-7 16,-12 4-5 0,-21 1-8-16,-6-6-4 0,6-7-5 15,3-11-3-15,-9-16-37 16,-18-10-46-16,-10-18-104 15,2-27 91-15</inkml:trace>
  <inkml:trace contextRef="#ctx0" brushRef="#br0" timeOffset="15283.4">13103 14249 610 0,'0'-8'137'0,"0"-2"144"0,0 1-31 0,-7 1-36 0,1 2-17 0,-5-7-14 15,1 12-15-15,1-7-25 0,-2 5-18 16,0 4-53 0,-10-2-18-16,-4 2-33 15,-5 2-9-15,-8 4-8 16,-1 4-2-16,-7 4-5 0,8 9-3 15,11 8-3-15,10 1-1 0,20-3 0 16,10 0-1-16,15-8-1 16,10 0 2-16,8-8 9 15,-2 0 4-15,2-3 8 16,-7 0 2-16,-4-3-3 16,-11 5 0-16,-12 1 5 15,-7 3 3 1,-15 10 2-16,-5 3-2 15,-18 6-7-15,-7 2-8 0,-15-1-28 16,-10-8-26 0,-6-10-64-16,3-11-30 0,12-14-62 15,7-18-29-15,27-28 137 16</inkml:trace>
  <inkml:trace contextRef="#ctx0" brushRef="#br0" timeOffset="15521.85">12976 13784 984 0,'0'0'213'0,"0"1"250"0,-3 9-167 0,-6 5-90 0,-2 4-38 0,0 18-66 0,3 7-28 0,-3 14-43 0,4 8-11 0,-5 16-13 31,4 0-4-31,2 15-3 15,4 0 0-15,8 4-26 0,2 0-56 16,14-8-173-16,0-14-67 16,7-27-174-16,1-14 234 15</inkml:trace>
  <inkml:trace contextRef="#ctx0" brushRef="#br0" timeOffset="15889.61">13757 14069 1286 0,'0'2'142'0,"-8"-1"124"0,2 4-48 0,-10 3-36 0,-4 0-26 0,-7 4-48 0,-6 3-21 15,-2 8-41-15,-3 7-15 16,-6 11-21-1,5 5-9-15,7 1-6 16,10-6-5-16,22-3-7 16,17-6 1-16,20-4 5 0,2-3 2 15,7-1 6-15,-4-2 2 16,4-5 0 0,-5 2 3-16,-12-3 7 15,-7 1 4-15,-21 5 7 0,-10 4 0 16,-20 4-8-16,-9 3-16 15,-10-6-79-15,-3-4-56 16,-4-13-212-16,8-10 194 16</inkml:trace>
  <inkml:trace contextRef="#ctx0" brushRef="#br0" timeOffset="16254.86">13953 14252 1166 0,'0'-5'150'0,"0"-3"167"0,6 2-172 0,0-3-46 0,7-1-15 0,11 5-11 16,1 4 5-16,14 2-10 0,-1 10-6 0,-1 5-13 15,-14 6-9-15,-15 5-9 16,-8 3-3-16,-14 11-5 15,-10 3-2-15,-15 7-7 16,-7 1-3-16,-1-8-5 16,4 2-3-16,13-9-5 15,13 1-5-15,17-6-6 16,12-4 1-16,23 1 6 0,11-10 3 16,25-10 9-16,8-4-3 15,9-19-2-15,-9-10 4 0,1-14-83 16,-2-6-49-1,4-13-267-15,3-1 213 16</inkml:trace>
  <inkml:trace contextRef="#ctx0" brushRef="#br0" timeOffset="17755.05">15568 13828 828 0,'-1'-18'116'0,"1"4"102"0,4-3 8 0,4 9-9 0,2 8-4 0,-5 11-23 0,-1 6-24 0,4 23-62 16,3 9-32-16,-8 12-41 0,5 7-12 0,-8 8-11 15,-6-1-1-15,-5 3-6 16,-2-3-6-16,-3-4-3 16,1 2 0-16,1-15 1 15,-1-3 6-15,4-20-2 16,8-5-5-1,9-17-7-15,13-7-1 0,11-9 5 16,7-5 6 0,5-6 7-16,7 1 1 0,13 5 0 15,5 2 0-15,14 8-2 16,17 7 0-16,7 12-1 16,7-3 0-16,-1 9-1 15,-2 0 0-15,9-5-1 16,18-5-1-16,12-10 2 15,2-7 0-15,3-8 0 16,3 2 1-16,7-5-1 0,-1 1 1 16,5 5 0-1,4 4 1-15,-1 2 0 0,2 7 0 16,3-1-1-16,2-3 0 16,1-8 1-16,-1-6 1 0,9-3 3 15,-6-1 1 1,3 3 5-16,3 0 6 0,-1 5 11 15,-2-2 3 1,-10 3-1-16,-4 4-6 16,-11 1-12-16,-1 0-5 15,-13 0-2-15,-10 1-1 16,-17-1 1-16,-7 5-1 16,-4-3 0-16,3 1 1 0,-15-2 2 15,-8-1 0-15,-22-4 2 16,-8 4 1-16,-19-7 3 15,1-1 2-15,-20 1 7 16,-6-9 3-16,-12-5-1 16,-6-6-3-16,-7-20-13 15,-1-10-6-15,5-28-5 16,4-8-2-16,10-24 0 0,7-9 1 16,15-3 1-16,9-7 0 15,7 15 2 1,3 7 1-16,-1 21 1 15,3 11 3-15,-10 26 5 16,-7 7 3-16,-10 22 10 16,-18 6 6-16,-6 13-2 0,-13 2-3 0,-20 6-11 31,-2 6-9-31,-17 7-2 16,-7 3 0-16,-11-4 0 15,-2 6 1-15,-10-6 1 0,-12 3 1 0,-18-4 1 16,-16-3-1-1,-11-1-2-15,-16 0 0 16,-25-1-3-16,-3 2 1 0,-9 1 0 16,-9-4 3-16,5-2-2 15,4-3 1-15,-21-3-1 16,7 0 1-16,6-3 0 16,-1 1 1-1,-1 3 0-15,7 2-1 0,-6 10-1 16,-12 6-3-1,12 9-3-15,6 2-2 16,-15 7 0-16,19-2 0 0,18-7-2 16,9-1-1-1,19-12 1-15,6-8 1 0,3-4 6 16,11-4 3-16,24-2 4 16,13 0 1-16,12-5 2 15,0 1-1-15,0 4-1 16,0-4-1-16,8 7-3 15,-1-6-1-15,9 4-1 16,1-1-2-16,10 4-3 16,6 5 0-16,13 7-4 15,6-1-2-15,13 6-4 16,5-3-4-16,7 1-2 0,2 1-1 0,3-1 6 16,3-1 17-16,-2-1-69 15,-1 3-37-15,-2-7-79 16,-2 2-64-1,-4 2-14-15,5 0-26 16,3 13 165-16</inkml:trace>
  <inkml:trace contextRef="#ctx0" brushRef="#br0" timeOffset="21117.41">20931 13727 214 0,'0'-10'82'0,"0"1"115"0,0 1 23 0,-2 3 17 0,-1 2-4 0,-4 0-31 0,4 1-17 0,-3 1-32 16,6 1-5-16,0 0-15 16,0 0-11-16,0 0-18 0,0-2-10 15,8-1-15-15,-3 2-3 16,4 2-11-16,-1 2 0 15,-8 7-6-15,3 2-5 16,0 4-15 0,0 8-8-16,2 7-19 15,-2 4-6-15,-1 8-9 16,-1 4-2-16,1 2-19 16,3 0-21-16,-2-7-38 15,5-4-16-15,-3-10-31 16,-2-5-16-16,6-9-44 0,1-5-39 15,2-9-208-15,1-6 251 16</inkml:trace>
  <inkml:trace contextRef="#ctx0" brushRef="#br0" timeOffset="21406.88">21317 13561 847 0,'-2'-9'218'0,"2"1"296"0,-6 6-195 0,0 17-76 0,-7 7-22 0,2 15-78 0,5 4-41 0,3 10-63 15,3 1-22-15,8 3-16 16,4 2-2-16,-1-7-3 15,2-4-19-15,-1-6-61 0,0-7-36 16,-3-13-127-16,2-1-100 16,0-13 198-16</inkml:trace>
  <inkml:trace contextRef="#ctx0" brushRef="#br0" timeOffset="22021.03">20326 13814 704 0,'-11'0'158'0,"0"1"125"0,-1 5-63 0,-1-1-30 0,0 5-50 0,7-2-19 0,6 1-38 0,0 4-13 0,6 6-22 16,2 3-12-1,-1 12-22-15,4 6-7 0,3 7-12 16,3-6-5-16,4-8-2 16,4-14 0-16,6-17 5 15,3-5 11 1,2-13 36-16,2-6 18 16,-11-5 30-16,-4-3 3 0,-20-6-3 15,-7-2-9-15,-25 0-24 31,-5-1-14-31,-15 5-34 0,0 4-31 0,-2 15-62 0,-4 4-42 16,-8 22-192 0,-2 6 188-16</inkml:trace>
  <inkml:trace contextRef="#ctx0" brushRef="#br0" timeOffset="22353.13">19831 13851 1145 0,'-16'13'141'0,"-1"1"141"0,-4 8-182 0,6 7-22 0,0 5-51 0,3 6-17 0,10-1-18 0,7-4-4 0,20-8-1 15,7-11 3-15,12-13 8 16,0-5 13-16,2-14 41 16,-7-6 21-1,-7-6 33-15,-7 1 4 16,-14-6-8-16,-11 1-12 0,-17 4-32 16,-10-4-12-1,-17 4-97-15,-8 3-75 16,-4 8-167-16,1 1 143 0</inkml:trace>
  <inkml:trace contextRef="#ctx0" brushRef="#br0" timeOffset="22652.54">19482 13788 1315 0,'-1'2'96'0,"-7"7"47"0,-2 12-67 0,-5 18-21 16,-3 7-38-16,9 5-27 0,6-4-5 0,15-16 0 0,10-7 2 0,10-13 23 16,6-9 32-1,0-7 55-15,-2-9 23 16,-11-12 18-16,-8 1-15 15,-18-6-37-15,-12-1-21 16,-17 5-43-16,-19-3-40 0,-14 10-119 16,-6-2-103-1,6 16 122-15</inkml:trace>
  <inkml:trace contextRef="#ctx0" brushRef="#br0" timeOffset="22843.04">18952 14020 1977 0,'0'-14'53'0,"0"0"-38"0,-9-2-39 0,-7 3-123 0,-8-1-124 0,-4 0 136 0</inkml:trace>
  <inkml:trace contextRef="#ctx0" brushRef="#br0" timeOffset="23000.91">18553 13911 1038 0,'-16'4'116'0,"1"5"95"0,-1-3-72 0,-8 5-56 0,2 0-38 0,-2-1-172 0,-6-7-204 0,15-3 193 16</inkml:trace>
  <inkml:trace contextRef="#ctx0" brushRef="#br0" timeOffset="23155.81">18083 13968 1769 0,'-25'19'96'0,"1"-5"41"0,0-15-245 0,-4-9-101 0,7-28 97 0</inkml:trace>
  <inkml:trace contextRef="#ctx0" brushRef="#br0" timeOffset="23272.42">17394 13937 1795 0,'-5'20'146'0,"5"-14"104"0,11-13-313 0,1-25 9 0</inkml:trace>
  <inkml:trace contextRef="#ctx0" brushRef="#br0" timeOffset="23923.23">16076 13877 1019 0,'-3'3'132'0,"-2"3"155"0,2-4-134 0,-5 1-17 0,2 0-12 0,-3 0-20 15,1-1-17-15,3 1-31 16,0 8-12 0,-3 14-21-16,-1 5-10 15,1 14-21-15,2 2-10 16,9 0-7-16,9-8 0 16,20-16 6-16,7-3 7 0,13-19 8 15,5 0 12 1,2-16 36-16,-7-8 19 0,-13-7 40 15,-6-1 11 1,-15-7-5-16,-7-1-8 0,-22 2-31 16,-11 2-18-16,-23 16-33 0,-19 10-28 15,-31 16-97 1,-3 17-49-16,-6 22 73 16</inkml:trace>
  <inkml:trace contextRef="#ctx0" brushRef="#br0" timeOffset="42714.38">13681 16146 1169 0,'-11'-2'129'0,"-3"2"102"15,0 2-27-15,-8-2-40 0,-2 6-23 0,-7 4-48 0,-9 4-23 0,-15 5-40 0,-3 0-11 0,4 8-10 0,5-1-1 16,24 1-6-16,11 2-1 0,14-10 2 0,8-4 3 16,12 1 9-1,9-5 4-15,12-1 2 0,1-1 4 16,-2 4 2-16,-3 1 2 15,-19 6 4-15,-7 1-2 16,-13 7-3 0,-10 5 0-16,-20 8-11 15,-10 0-2-15,-7 4-10 16,-5-3-4-16,7-6-19 16,1-7-23-16,3-13-56 15,1-12-68-15,13-24-251 0,6-13 249 16</inkml:trace>
  <inkml:trace contextRef="#ctx0" brushRef="#br0" timeOffset="42931.71">13347 15701 1513 0,'0'7'185'16,"0"4"121"-16,-5 17-94 0,-3 8-29 0,4 19-60 0,-1 10-28 0,5 20-46 0,5 5-20 0,-1 6-21 0,1 5-3 0,0 11-3 0,-2 3-10 31,5 10-83-31,-3-4-53 16,7-15-120-16,-1-16-50 0,13-29 171 16</inkml:trace>
  <inkml:trace contextRef="#ctx0" brushRef="#br0" timeOffset="43290.1">14016 15995 1159 0,'-2'4'203'0,"-2"1"235"0,-9 6-260 0,-8 2 5 0,-10 1-60 16,-10 10-23-16,-2 2-40 0,-4 8-18 0,9 10-26 0,11-3-14 16,13 3-11-16,13 5-5 15,12-5 1-15,4-3 1 16,11-5 5-16,2-7 4 0,5-3 10 16,-6 0 4-1,-5-3 16 1,-11-2 10-16,-16 1 2 0,-10 1 3 15,-14 12-15-15,-9-3-10 16,-11 7-13-16,2-1-26 0,4-11-87 16,6-4-72-16,35-21-267 15,-12-2 253-15</inkml:trace>
  <inkml:trace contextRef="#ctx0" brushRef="#br0" timeOffset="43481.85">14284 16047 1276 0,'13'22'254'0,"-2"5"281"0,-10 25-281 0,-4 9-23 0,-17 8-100 0,1 4-50 15,-14 3-51-15,6-4-17 0,2 1-10 0,1-1-24 0,10-15-124 0,4-10-96 0,10-21 118 0</inkml:trace>
  <inkml:trace contextRef="#ctx0" brushRef="#br0" timeOffset="44380.19">18599 14973 800 0,'0'-10'173'0,"0"2"192"0,0 4-68 16,-2 4-43-16,-1-2-25 0,0 10-55 15,-3 8-28-15,2 14-54 16,1 9-24-16,-3 13-36 16,4 10-12-16,1 15-17 15,-2 6-2-15,0 6-2 16,1-2-5-16,2-10-67 15,0-9-49-15,0-12-148 0,0-10-177 16,5-6 258-16</inkml:trace>
  <inkml:trace contextRef="#ctx0" brushRef="#br0" timeOffset="44630.47">18309 15681 1414 0,'6'17'152'0,"3"5"96"0,2 5-84 0,5 5-26 0,2 7-72 0,4 4-35 0,6-1-28 15,4 1 0-15,-2-10-8 16,-1-2 19-16,8-10 13 16,-1-15 31-16,2-11 31 15,1-15-10-15,-4-21 1 16,-3-5-29-16,-1-22-20 15,-4-1-28-15,-3 1-107 16,-4-1-72-16,9 3 83 0</inkml:trace>
  <inkml:trace contextRef="#ctx0" brushRef="#br0" timeOffset="45080.05">19511 15123 1013 0,'-18'11'237'0,"-4"0"290"0,-5 1-277 0,1 1-13 0,0-7-59 0,1 0-29 0,0-6-41 0,1-1-18 16,2 1-31-16,-2 3-17 0,2 8-28 31,2 6-12-31,3 12-10 16,2 2-3-16,14 2-4 15,1-1 1-15,11-7 2 0,6-4 1 16,8-2 6-16,4-2 4 15,5-8 8 1,4 2 5-16,-8-3 5 0,-4-1 1 16,-17 4 5-16,-9 1 1 15,-25 3-7-15,-8 0-15 16,-13 7-40-16,-5 4-35 16,1-3-105-16,12 6-60 0,5-6-168 15,11-5 208-15</inkml:trace>
  <inkml:trace contextRef="#ctx0" brushRef="#br0" timeOffset="45530.32">19610 14895 1073 0,'10'-7'179'0,"1"7"214"0,-8 4-131 0,-2 20-78 0,-1 9-42 0,2 21-80 0,-1 9-16 16,-1 16-22-16,0 7-10 16,-3-1-11-1,8-1-5-15,3-19-14 0,3-13-1 0,5-27-6 16,4-9 0 0,1-16 15-16,2-13 8 0,1-15 19 15,-2-5 16-15,-1-4 18 16,1 4 4-1,-6 14-9-15,-2 2-9 0,-3 14-20 16,-2 3-9-16,-2 14-9 16,2 8-2-16,2 5-2 15,-1 0-1-15,1-10 0 16,1-4 0 0,6-16 2-16,0-5 2 15,5-11 3-15,0-7 15 16,-5 3 17-16,-1 1 4 0,-6 3 1 15,-2 8-16 1,1 11-23-16,3 5-11 0,-2 12-63 16,3 3-50-16,6 1-13 15,-1-15 41-15</inkml:trace>
  <inkml:trace contextRef="#ctx0" brushRef="#br0" timeOffset="45713.16">20083 14971 1407 0,'-26'-6'235'0,"2"7"287"15,2 4-354-15,14 1-136 0,2 1-29 0,7-1 3 0,9-1-43 0,4-2-163 0,9 0 140 0</inkml:trace>
  <inkml:trace contextRef="#ctx0" brushRef="#br0" timeOffset="45929.59">20577 14772 1825 0,'-19'-1'153'0,"-6"2"111"0,-3 4-79 16,-7 16-49-16,5 4-34 0,0 19-51 0,2 10-15 0,9 13-26 0,-2 4-8 0,15 2-32 16,1 1-29-16,5-9-90 31,9-5-56-31,4-11 104 16</inkml:trace>
  <inkml:trace contextRef="#ctx0" brushRef="#br0" timeOffset="46231.68">20236 15335 1732 0,'37'-11'88'0,"1"-3"22"0,-4-5-23 0,6-1-32 0,2-5-20 0,6-10-28 0,1-1-9 0,3-4-49 15,0-2-37-15,-7 1-106 16,-4-7-43-16,-3 7 35 15,-1-1 42-15,-12 10 210 16,-9 5 109-16,-9 12 121 16,-7 11 50-16,-6 3-34 15,-6 18-41-15,-6 13-92 0,-6 13-52 0,-1 15-67 32,2 8-18-32,5 21-21 15,2-2-3-15,4 10-13 16,1-7-31-16,3-20-116 15,5-7-81-15,4-26 116 16</inkml:trace>
  <inkml:trace contextRef="#ctx0" brushRef="#br0" timeOffset="46414.67">20441 15157 1647 0,'-9'14'127'0,"11"2"82"0,12 0-84 0,20-3-61 0,14-4-15 0,7-11-20 16,8-5-9-16,5-12-43 15,6-8-40 1,18-2 35-16</inkml:trace>
  <inkml:trace contextRef="#ctx0" brushRef="#br0" timeOffset="47021.12">21617 14940 882 0,'6'0'113'0,"-3"-11"111"0,5-2-11 0,-5-4-11 0,0-2 12 16,-3 12 3-16,-1 1 4 0,-4 14-23 0,-6 8-32 16,0 17-65-1,0 5-32-15,-3 15-47 0,0 4-12 0,4 12-10 16,7 2-1 0,3 7-4-16,13-3-2 15,4-8-12-15,3-11-9 16,10-22-12-16,0-14-2 0,7-20 10 15,4-8 11 1,8-19 15-16,4-9 6 0,-1-14 9 0,-4-2 11 31,-14 1 18-31,-8 7 13 0,-26 16 14 0,-8 4-1 16,-14 18-9 0,-8 12-14-16,0 25-26 15,-5 17-11-15,13 18-14 16,5 6-5-16,17-8-2 15,12-8-18-15,15-16-53 16,6-12-42-16,7-12-106 16,1-14-68-16,7-21 167 15</inkml:trace>
  <inkml:trace contextRef="#ctx0" brushRef="#br0" timeOffset="47229.6">22505 14695 2100 0,'-13'6'165'16,"-9"9"81"-16,-1 7-43 0,-7 19-90 0,-5 9-40 0,8 20-50 0,2 8-10 0,9 14-10 16,2 4-3-16,6 10-25 15,5-8-32 1,-3-12-101-16,4-10-69 15,2-24 114-15</inkml:trace>
  <inkml:trace contextRef="#ctx0" brushRef="#br0" timeOffset="47402.91">22147 15394 1424 0,'-11'-25'198'0,"11"6"212"0,6 0-167 0,26 9-114 0,9 4-40 0,19 0-72 0,3-5-8 0,-2-13-25 0,-2-4-30 0,1-17-91 16,-2 0-78-16,8-15 111 16</inkml:trace>
  <inkml:trace contextRef="#ctx0" brushRef="#br0" timeOffset="47579.29">22912 14530 2183 0,'-19'47'151'0,"0"6"76"0,3 12-91 0,5 6-73 0,-1 10-20 0,-3 1-22 0,0 4-3 16,-3 7-9-16,-2 5-11 16,2-8-82-16,-2-6-73 15,9-20-122-15,8-5 129 0</inkml:trace>
  <inkml:trace contextRef="#ctx0" brushRef="#br0" timeOffset="47745.94">22510 15231 1556 0,'-5'-12'237'0,"-3"2"214"0,13 4-221 0,12 3-131 15,10 0-57-15,19-4-39 0,11-5-3 0,17-9 5 0,9-4-36 0,14-8-134 16,-3-5-95-16,6-6 115 0</inkml:trace>
  <inkml:trace contextRef="#ctx0" brushRef="#br0" timeOffset="48162.29">23374 14591 1866 0,'0'2'121'0,"0"-10"-20"0,3 8 114 0,-3 8-19 0,0 25-51 0,-4 16-39 0,-1 33-57 0,-5 11-27 0,-4 11-15 0,-2 8-13 0,-2-7-10 0,0 1-8 15,6-16-13-15,2-10 7 16,4-24 0 0,-4-19 8-16,6-21 15 0,-4-11 8 15,5-11 17-15,3-7 0 0,3-9 5 16,8 5-1-16,11-6-7 16,5 12-2-1,7 10-5-15,4 1-4 0,-5 9-3 16,-6-1 0-16,-14 11-13 15,-8-5-8-15,-15 8-25 16,-10-4-25-16,-15-1-55 0,-3 2-38 31,3-14-129-31,-1-10-275 0,20-22 346 0</inkml:trace>
  <inkml:trace contextRef="#ctx0" brushRef="#br0" timeOffset="48512.09">23650 15182 1828 0,'11'40'90'0,"0"4"80"0,-1 2-161 0,6-4-5 0,-1-7-9 16,1-13-3-16,5-19 16 0,-1-3 38 0,2-12 56 15,-3-3 23-15,0-10 17 16,-8 0-25-16,-5-2-21 15,-1 2-8-15,-2 12-12 16,-1 5-12-16,0 27-25 16,4 10-15-16,-3 26-22 15,-3 8-2-15,2 11 11 16,-2 2-38 0,0-8 1-16,0 3-4 15,-2-5-32-15,-4-3 37 0,-7-8-17 16,-4-3-7-16,-7-11-5 15,-1-8-22-15,-5-20-48 16,-5-13-36-16,-1-35-130 16,-4-15 159-16</inkml:trace>
  <inkml:trace contextRef="#ctx0" brushRef="#br0" timeOffset="49029.33">24324 14837 1266 0,'6'-2'235'0,"-4"4"307"0,-1-2-268 16,1-2-120-16,-2 1-38 0,9-9-71 0,4 3-16 0,9 5-2 0,3 5 3 0,2 7-4 0,2-1-6 15,-3 5-11-15,0-1-5 16,-6 9-2-16,-7-3-5 16,-18 3-5-16,-6 3-3 0,-11 2-2 15,-10 3 7-15,1 2 4 16,4-6 2-16,8-8 2 15,10 1-1-15,9-4 1 0,9 3 5 16,10 4 9 0,3 3 3-16,11 0 5 0,-1 2 3 15,1 0 7-15,-6 1 5 16,-10 4 9-16,-6-4 2 0,-12 4 4 31,-12-1 0-31,-15 2-10 16,-9-1-8-16,-7-1-19 15,-6 1-13-15,-4-7-49 0,-4-7-37 16,-18-11-95 0,-6-7-54-16,-18-12-135 0,-2-13 192 15</inkml:trace>
  <inkml:trace contextRef="#ctx0" brushRef="#br0" timeOffset="50877.4">15513 16316 853 0,'-9'8'165'0,"-1"0"116"0,7-3-73 0,0-4-18 0,1-1-18 0,2 0 7 0,0 0-5 16,3 7-23-16,-1 12-61 15,-2 7-33-15,-2 28-46 16,-4 14-9-16,-2 26-2 16,-4 7 0-16,1 4-2 15,7-5-12-15,4-13-7 16,5-5 1-16,6-17 3 16,2-10 13-16,1-19 6 15,-1-7 2 1,-2-15-2-16,-7-5 0 0,6-5-2 15,4 0-1-15,5-1-3 16,0-1-1-16,6 1 0 16,4 3 0-16,15 1 1 15,8 2 8-15,20 10 8 16,17 0 2-16,31 8 0 16,11 0-5-16,3-2-6 15,1 2 1-15,1-4-3 16,12-1-1-16,15-7 0 0,-2-7 0 0,14-4-1 15,3-1 1-15,-3-1-1 16,13 1-1-16,9-3 1 16,0 5 1-16,2 6 0 15,8-3 0-15,-2 14 2 16,-5 2-1 0,5 2 2-16,2 1 0 15,-16 2-10-15,-2-6 0 16,-1-1-1-16,0-4 1 0,-10-4 16 15,3 2 4-15,-2-1 4 16,-7-2-1-16,-8-7-6 16,-8 1-3-16,-17-6-2 15,-7-2 0-15,-6-6 1 16,-7 3-2-16,-31-4 2 16,-11 3-2-16,-15-3 2 15,-10-1-1-15,-5-1-1 16,-9-4-2-16,-10-3-8 0,-1 1-1 15,-3 0 0-15,-5-1 0 16,1 2 7-16,-5 1 0 16,-1 3 0-16,-2 3 1 15,-2-1-1-15,-4-2 2 16,0-2 4 0,-4-1 0-16,-10-8 5 15,0-3 0-15,-14-21 1 0,0-14 1 16,2-19-2-16,-2-11-1 15,12-7-4-15,5 0-2 16,8 7 0 0,7 1-1-16,1 5 2 0,2 0 0 15,1 9 1-15,0 4 2 0,-1 19 6 16,-2 8 1-16,-7 15 2 16,-2 2-1-16,-4 4-7 15,-1-3-4-15,-6 3-4 16,6-2-1-16,-5 3 1 15,1 3 2-15,-4 8 10 16,-4 4 4-16,-3 7 10 16,-1 3 4-16,-4 4 7 0,-4 4 2 0,-8-2 0 15,-6 4-4 1,-6-5-10-16,-7-2-4 0,-4 3-6 31,-12-5 0-31,-23-4-3 16,-9 0-2-16,-24-7-4 15,-4 1-3-15,1 3-3 16,-13 0-1-16,-11 6 0 0,-11 2 0 16,-3 4 1-1,-4-4 1-15,1 1-1 16,-5-3 0-16,-10-3-1 16,0 0-1-16,4-3-1 15,3 0 0-15,-5 0-2 16,3 1-1-16,2 1-6 0,-1 1 0 0,3 0 1 15,4 4 3-15,5 6 3 16,6 2 2-16,17-2-1 16,-1-4-2-16,5-4 1 15,7-2 1-15,13-8 1 16,21-8 1-16,2-3-1 16,-5-1-1-1,1 1 0-15,-2 5-1 0,18 1-2 16,10 7 1-1,11 1 1-15,6 3 0 0,8-2 4 16,4-3 0-16,-5-1 0 16,-2 2 1-16,-6-8 1 15,-1-5 0-15,-1 0-1 16,1-6-1-16,-5 4 0 16,-6 7-1-16,3 9-5 15,2 1 1-15,3 8-3 16,5 1 1-16,13 5-2 15,0-1-13-15,15-6-63 0,5-3-53 16,23-12 70-16</inkml:trace>
  <inkml:trace contextRef="#ctx0" brushRef="#br0" timeOffset="53359.6">19930 16774 475 0,'0'0'109'0,"-1"0"106"16,-2 0-31-16,-4 4-10 0,6-2-3 0,-4 3 1 0,0-4-5 16,4-2-29-16,1 1-9 0,-2 0-8 0,1 0-4 0,1 3-8 15,0 2-1 1,0 4-4-16,0 5-8 15,1 5-27-15,-1 2-18 16,0 7-29-16,0-3-11 16,2 7-8-16,1-2-1 15,2-3-2-15,-2 3-2 16,-2-4-12-16,1-4-8 0,-1 2-29 16,3-5-15-1,-3-10-28-15,2-1-28 16,-3-8-78-16,0 0-44 0,8-3-166 15,-3-8 215-15</inkml:trace>
  <inkml:trace contextRef="#ctx0" brushRef="#br0" timeOffset="53676.02">20340 16698 1137 0,'-1'13'209'0,"-7"-1"189"15,0 4-152-15,-1 4-32 0,-2-2-70 0,9 5-33 0,-1-4-48 0,4 5-13 0,1 8-18 16,-4-4-5-16,2 10-12 15,0-8-9-15,2 3 23 16,0-3-72 0,-2-5-47-16,0 0-40 0,8-3-139 15,4-7-34 1,5-8 167-16</inkml:trace>
  <inkml:trace contextRef="#ctx0" brushRef="#br0" timeOffset="54236.7">20779 16805 1110 0,'0'2'141'0,"-2"4"111"16,-9-4-20-16,0 2-53 0,-3 3-27 0,-2-3-39 0,4 4-21 0,-1 0-38 0,1 2-15 31,7 4-27-31,-1 6-7 0,6 6-6 16,1 2-3-16,9 0-3 15,2-1 0 1,9-5-2-16,-1-1 1 0,9-9 0 16,4-4-1-1,-2-6 1-15,2-4-2 16,4-4 1-16,-7-7 2 0,-2-7 3 15,0-1 4-15,-10-10 13 16,1-2 6-16,-8-4 13 16,-5 0 4-16,-4 2-2 0,-12 3-4 15,-7-1-9-15,-8 6-7 16,-21 12-21-16,2 4-13 16,-10 11-35-16,5 11-23 15,13 3-73-15,11 2-62 0,18-4-233 31,7 6 250-31</inkml:trace>
  <inkml:trace contextRef="#ctx0" brushRef="#br0" timeOffset="54638.35">21256 16800 1303 0,'-5'-3'151'0,"-3"-1"168"0,5 4-208 16,1 4-31-16,2 11-38 0,-1 0-17 0,1 15-16 0,0 3-1 0,0 5-3 15,0 0-4-15,3-5-20 16,5-3-8-16,7-14-5 15,3-5 2-15,9-11 16 16,6-2 9-16,-2-18 19 16,4-2 9-16,-5-5 35 15,0-5 14-15,-13 6 13 16,1 0 6-16,-15 3-7 16,-10 4-3-16,-11 3-17 15,-12 2-12-15,-8 1-24 16,-6-1-12-16,1 0-18 15,0 0-26-15,15 1-68 16,6 0-57-16,16 6-234 0,6 3 225 16</inkml:trace>
  <inkml:trace contextRef="#ctx0" brushRef="#br0" timeOffset="55041.95">21751 16720 1500 0,'-11'21'176'0,"-2"2"192"0,-9 10-264 0,0 0-23 0,-6 4-49 0,6-1-13 0,4-1-13 16,12-4-5-16,6-2-6 0,3-3-2 16,11-7-5-16,10-6-3 0,3-10-2 15,7-3 2-15,0-14 6 16,-1-7 5 0,-5-4 4-16,4-3 23 15,-7-2 47-15,-3 1 16 0,-13-2 35 16,-9 3-11-16,-15 2-25 15,-14-1-15 1,-12 9-32-16,0 0-22 16,-1 10-52-16,-4 7-27 15,3 5-64-15,-4 0-49 16,6-4 100-16</inkml:trace>
  <inkml:trace contextRef="#ctx0" brushRef="#br0" timeOffset="55770.12">19280 16876 987 0,'-6'0'188'0,"-5"0"228"0,-2 0-253 0,-4 3-16 16,-2 8-32-16,3 7-16 0,5 1-38 0,5 1-16 0,3 5-38 15,3 2-7-15,9 5-8 16,5-4-3-16,12-4-1 16,2-10-1-16,15-11 3 15,-1-4 6-15,9-15 10 16,4-6 5-16,-16-8 5 16,-4-5 1-16,-22-3-1 0,-12 0 4 0,-16 5 1 15,-19-1 0-15,-11 7-16 31,-15 3-23-31,-2 8-75 16,-1 2-68-16,6 16-219 16,-4 18 215-16</inkml:trace>
  <inkml:trace contextRef="#ctx0" brushRef="#br0" timeOffset="56108.33">18599 16794 1022 0,'-16'-3'92'0,"-4"9"80"0,7 9-56 0,5 11-55 0,-1 7-19 16,9 18-39-16,0 1-4 0,9 3-1 0,5-9-2 15,8-16-1 1,5-14 11-16,2-16 53 16,1-7 17-16,-7-12 27 15,-2-9-1-15,-15-7-32 16,-4 2-10-16,-12-2-16 16,-9 6-5-16,-11-1-13 15,-9 0-19-15,-9 8-65 16,0 7-60-16,3 7-316 15,8 19 262-15</inkml:trace>
  <inkml:trace contextRef="#ctx0" brushRef="#br0" timeOffset="56468.18">18138 16775 666 0,'-17'18'101'0,"-4"1"91"0,6-4-110 0,4 4-34 0,7 0-10 0,4 3 14 0,13-1 27 15,3-1 22-15,6-2 15 16,1 0-7-16,4 0-4 15,0-7 0-15,-13-8-12 16,-1-3-3-16,-5-16-13 16,-5 2-14-16,0-6-12 15,3-4-8-15,-7 2-7 0,-9-3-4 16,-13 1-11-16,-6 3-4 16,-10 4-29-1,-4 6-28-15,4 8-94 0,4-2-100 16,2 2 129-16</inkml:trace>
  <inkml:trace contextRef="#ctx0" brushRef="#br0" timeOffset="56658.07">17638 16882 1187 0,'-13'-4'76'0,"-1"-4"93"0,-5 2-202 0,-6-4-68 0,0 5 59 0</inkml:trace>
  <inkml:trace contextRef="#ctx0" brushRef="#br0" timeOffset="56816.92">17179 16867 1515 0,'-3'9'75'0,"-2"-4"24"0,-3-7-278 0,3-1-244 0,-2-17 229 0</inkml:trace>
  <inkml:trace contextRef="#ctx0" brushRef="#br0" timeOffset="56974.6">16980 16797 1713 0,'-16'19'115'0,"-7"-3"70"0,1-10-121 16,4-4-73-16,-7-12-114 0,5-5-111 0,2-7 106 0</inkml:trace>
  <inkml:trace contextRef="#ctx0" brushRef="#br0" timeOffset="57118.21">16668 16696 1276 0,'-35'34'169'0,"7"-9"174"0,9-14-251 0,6-8-38 15,8-8-50-15,5-6-25 0,4-9-144 0,2-9 114 0</inkml:trace>
  <inkml:trace contextRef="#ctx0" brushRef="#br0" timeOffset="57721.71">15833 16485 1088 0,'-1'6'132'0,"-2"1"115"0,-1 1-83 0,1 6-75 0,-6 3-26 0,3 13-38 0,-2 5-15 0,3 11-11 15,6 4-2-15,11 0-2 16,6-5-1-16,16-12-1 16,0-8-1-16,9-14 2 15,-1-9 2-15,1-10 8 16,4-7 17-16,1-13 32 15,-6-10 11-15,-5-9 23 16,-18-5 0-16,-13 8-4 16,-16 4-3-16,-20 10-16 0,-11 11-15 15,-22 12-25-15,-5 7-9 16,-1 9-31-16,-5 10-33 0,9 6-92 16,4 4-83-1,18-11 116-15</inkml:trace>
  <inkml:trace contextRef="#ctx0" brushRef="#br0" timeOffset="84416.35">10959 15119 1204 0,'0'5'126'0,"-7"5"91"0,1 1-27 0,-10 1-62 16,8 1-22-16,8-2-15 0,-1 1-2 0,2 4 22 0,-5 2-2 0,-12 15 5 0,-2 6-8 0,-13 12-31 15,-10 7-6-15,-24 10-36 0,-6 3-12 0,-19 8-12 0,-8 4-4 0,15-2-12 0,7-4-18 0,16-17-37 16,13-11-17-16,17-21-47 16,3-9-23-16,18-13-82 15,5-6-128-15,8-25 208 16</inkml:trace>
  <inkml:trace contextRef="#ctx0" brushRef="#br0" timeOffset="84883.1">10271 15285 331 0,'4'-10'141'15,"-7"6"150"-15,2 1-21 0,-7 3-61 0,-2 0-36 0,-1 4-60 0,2-2-11 0,3-1-25 0,6-1-7 0,0 2-8 0,-5 0-4 0,5-2-7 0,3-2-6 0,-1 2 13 16,-1-3 0-16,-1 3-8 16,0 0 3-16,0 1-7 15,0 1-2-15,0 0 1 16,-1 2-4-16,4-7-11 15,1 2-9-15,4 1-8 0,2 4 0 16,6 12-9 0,1 9 6-16,14 21 10 15,9 11 4-15,18 11 6 16,12 3-5-16,13-5-12 0,12-1-6 0,-2-9-5 16,-3 0 0-1,-13-14-1-15,-14-2 2 0,-12-9-34 16,-10-1-50-1,-3-5-195 1,-4 2 163-16</inkml:trace>
  <inkml:trace contextRef="#ctx0" brushRef="#br0" timeOffset="86029.71">7800 15572 545 0,'-8'-9'162'0,"2"-1"136"0,1-1-41 0,4 0-8 16,-1 6-31-16,2-1-22 0,-1 1-49 15,1-6-25-15,0 2-55 16,3-7-19 0,13-3-24-16,4-8-1 15,18 0-4-15,14 1 0 16,13 0 3-16,10 11-7 15,3 4 0-15,-6 6-4 16,-7 8-3-16,-13 8-1 0,-17 6 2 16,-5 4 2-16,-18 9 7 15,-5 3 4-15,-12 6 2 16,-9 4-2-16,-13 6-9 16,-9 6-7-16,-17 7-24 15,-6 4-15-15,-16 8-17 16,-5 3 2-16,-2 2 16 15,-3-2 13-15,20-6 18 16,11-12 1-16,17-12 0 16,11-11 0-16,14-14-1 0,8-4 2 0,19-15 17 15,4-2 12-15,25-5 15 32,11-4 0-32,35 1-6 15,12-4-9-15,12-1-11 16,1 1-4-16,-11-3-9 15,0-2-2-15,2-3-1 16,1 1 3-16,-13-2-54 16,-14-1-71-16,-17-10-416 15,-8-12 331-15</inkml:trace>
  <inkml:trace contextRef="#ctx0" brushRef="#br0" timeOffset="86837.92">8564 14244 856 0,'0'0'161'0,"0"0"143"0,0-6-103 0,0 1-26 16,9-6-36-16,1-3-19 0,5 0-18 0,9-4-3 0,5 9-20 16,5-2-8-16,9 6-22 15,-4 2-13-15,-2 6-16 16,-3 7-7-16,-13-1-7 16,-2 8 1-16,-11 4 3 15,-7 2 3-15,-9 4 0 16,-4 0 0-16,-17 9-6 15,-1-2-3-15,-1-1-3 0,-6-5-1 0,14-11 0 16,7-6-3-16,8-3-4 16,8-5-1-16,13 1 4 15,9 2 3-15,5 0 7 16,1 2 2-16,4 3-3 16,-4 5 1-1,0 4-1-15,4-1 1 16,-7 5 2-16,-7 1 4 15,-11 2 14-15,-2-2 9 16,-8 0 10-16,-6 1 1 16,-14-4-8-16,-5-5-6 0,-15-3-14 15,-12-3-3-15,-13-3-46 16,-3-5-42-16,2-3-122 16,4 2-177-16,16 15 211 15</inkml:trace>
  <inkml:trace contextRef="#ctx0" brushRef="#br0" timeOffset="91817.76">11822 800 1172 0,'-2'5'148'0,"-1"3"146"0,-2 6-49 0,0 11-44 0,-4-1-40 16,4 25-85-1,-1 7-33-15,1 18-31 16,5 15-11-16,0-1 3 16,0-7 1-16,8-7-6 15,1-8-19-15,2-22-65 16,1-5-57-16,-5-20-380 16,0-14 324-16</inkml:trace>
  <inkml:trace contextRef="#ctx0" brushRef="#br0" timeOffset="92070.19">11725 824 964 0,'-6'-57'167'0,"8"6"188"0,15 18-127 0,2 8 5 0,16 11-38 0,2 8-34 0,6 12-72 16,7 8-23-16,3 21-30 15,2 12-11-15,-6 18-12 31,-11 7-5-31,-16 9-1 0,-19 1 2 16,-14 0 0-16,-8 4-1 16,-19 7-3-16,-3 7-5 15,-8-4-19-15,0-6-21 16,10-19-67-16,1-19-47 16,8-28-161-16,5-18 171 15</inkml:trace>
  <inkml:trace contextRef="#ctx0" brushRef="#br0" timeOffset="92392.73">12435 1281 1435 0,'2'19'63'0,"3"-6"103"0,2-10-58 0,8-16 12 0,5-9 9 0,7-13-60 0,1-9-30 0,-1 0-27 16,-3 0-3-16,-12 9 0 16,-5 2 15-16,-15 16 17 15,-14 4 1-15,-16 16-4 16,-3 13-18-16,-6 25-22 16,2 13-4-16,6 12 0 0,1 11 1 15,11 0 3 1,10-6 1-16,17-19-1 0,9-9 1 15,18-26 0-15,6-6-1 16,8-12-21-16,11-12-61 16,11-23-226-16,13-11 192 0</inkml:trace>
  <inkml:trace contextRef="#ctx0" brushRef="#br0" timeOffset="92625.98">13218 921 1476 0,'-21'4'150'0,"-10"-3"109"0,-9 7-42 0,-12 11-50 0,-8-2-41 0,5 12-56 0,-5 2-24 0,11 7-31 16,10 3-12-16,26 6-12 16,19-2-2-16,29 2 1 15,14-5 3-15,11-2 3 16,-6-4 14-16,5-7-63 15,-2-3-51-15,3-5-186 16,-1-7 146-16</inkml:trace>
  <inkml:trace contextRef="#ctx0" brushRef="#br0" timeOffset="94971.87">15712 683 766 0,'9'-15'135'0,"2"-6"136"16,-9 5 16-16,3 2-29 0,-5 3-20 0,-5 3-50 0,-3 3-28 15,0 10-43-15,2 6-18 16,0 19-21-16,4 14-16 0,-1 21-22 16,0 11-11-16,1 6-25 15,-1 1-1-15,-2-6-3 16,2-4-13-16,1-11-44 0,2-10-30 16,0-16-87-1,4-9-50-15,5-16 123 0</inkml:trace>
  <inkml:trace contextRef="#ctx0" brushRef="#br0" timeOffset="95335.33">16053 614 1132 0,'-8'-2'141'0,"3"-1"99"0,2-2-61 0,-2-6 18 0,5 2-58 16,6 3-31-16,5-4-24 0,7 2-8 15,10 5-23-15,8 2-9 0,17 1-14 16,-3 1-5-16,5 7-4 16,-1-2-5-1,-10 4-5-15,-5 1-3 16,-12 0-1-16,-1 0 0 0,-12 6-3 15,-2 4 0 1,-2 7-1-16,-5 2-1 0,-4 14 2 0,-1 4 0 31,-5 10-1-31,-7 2 0 16,-12 12-1-16,-4 6-2 0,-12 10 0 16,-5 2-18-16,-6 0-87 15,4 0-68-15,-4 0 84 16</inkml:trace>
  <inkml:trace contextRef="#ctx0" brushRef="#br0" timeOffset="100608.79">13782 2158 344 0,'0'-11'190'0,"0"1"135"0,0 6-11 0,-1-6-18 0,-5 2-77 16,2 0-37-16,1 2-51 0,3 6-22 0,0-2-38 15,-6 1-15-15,8 15-24 16,4 7-5-16,-1 18-7 16,4 11-1-1,1 12-7-15,-4 4-4 16,-1-1-2-16,-5-2 0 16,-5-9 0-16,-1-2-12 15,-6-5-46-15,0-8-43 16,1-12-97-16,6-11-61 0,5-16 135 15</inkml:trace>
  <inkml:trace contextRef="#ctx0" brushRef="#br0" timeOffset="100989.18">14133 1992 1009 0,'4'-12'116'0,"1"1"93"0,8-2 6 0,-2 5-43 0,1 2-16 0,1 4-36 0,-2 2-17 0,-5 3-26 32,4 2-11-32,2 0-15 15,3-5-3-15,21 0-10 16,5-5-9-16,11-3-15 15,2 0-3-15,-1 4-5 16,-4 4 0-16,-11 4-2 16,-10 9 0-16,-20 7 3 0,-6 7 0 15,-15 14 1-15,-4 10 1 16,-13 16-7-16,0 8 1 16,2 0-3-16,2 1 0 15,7-11-1-15,5-12-11 0,10-12-39 16,-4-8-32-16,11-12-95 15,2-5-58-15,6-15 126 16</inkml:trace>
  <inkml:trace contextRef="#ctx0" brushRef="#br0" timeOffset="101407.8">14992 2271 1011 0,'0'0'150'0,"-3"0"73"0,-5 3-3 0,2 4-83 0,-3 10-51 0,4 4-40 0,3 5-6 0,5 8-11 0,4-3-8 0,10 2-1 16,1-4-9-16,4-6 11 15,-2-5 1-15,5-10 9 32,2-5 16-32,5-10 5 0,-4-7 5 15,4-17 3 1,-1-6-8-16,-4-8-19 16,1-4-2-16,-15 1-7 15,-8 3 1-15,-23-1-2 0,-12 3-5 0,-9 15-17 16,-13 4-8-1,0 24-22-15,0 11-13 16,-2 10-43-16,8 4-39 16,16-1-195-16,8-2 188 0</inkml:trace>
  <inkml:trace contextRef="#ctx0" brushRef="#br0" timeOffset="101771.94">15701 2216 876 0,'3'-25'113'0,"-1"4"99"15,1-1-18-15,-3 8 6 0,0 13-19 0,-3 8-52 0,-9 12-23 0,1 24-44 0,-3-2-33 16,0 8-16-1,5-2-5-15,9-3-8 0,12-1 0 16,12-12 4-16,3-4 4 16,0-14 7-16,-1-5 5 15,7-8 24-15,4-10 8 16,-7-15 9-16,4-5 4 16,-8-14-14-16,-9-2-5 0,-6-4-5 15,-9-1-9-15,-17-1-11 16,-10 0-7-1,-19 14-27-15,-2 15-19 0,-11 23-32 16,1 11-27 0,16 12-93-16,6-1-88 0,18 1 148 0</inkml:trace>
  <inkml:trace contextRef="#ctx0" brushRef="#br0" timeOffset="102168.34">16313 2213 1361 0,'1'-3'98'0,"-4"-8"51"0,0 1-19 0,-5 4 23 0,7 0-37 0,1 14-49 0,-10 4-8 0,6 18-38 16,-8 8-12-16,11 9-4 15,4-1-1-15,11-3 2 16,4-9 2-16,10-10 10 16,0-5-1-16,10-14-2 15,0-5 10 1,-2-13 15-16,2-3 12 16,-3-9 22-16,6-2 2 0,-11-12-8 15,-6-1-6 1,-21-9-4-16,-11-3-7 0,-32-6-14 15,-12 1-7-15,-12 16-38 16,-4 16-18-16,-9 35-41 16,-7 23-36-16,-1 28 171 15,3 16-87-15</inkml:trace>
  <inkml:trace contextRef="#ctx0" brushRef="#br0" timeOffset="107319.5">19173 860 478 0,'0'1'166'0,"-8"3"213"0,0 7-55 16,-3 0-37-16,-9-3-41 0,9-2-69 0,0-6-22 0,0-11-37 0,1-3-10 15,-1-2-31 1,-3-3-16-16,-8 8-28 15,-5 6-12-15,-14 16-19 16,-11 5-6-16,0 9-2 16,1 0 0-16,23 4-1 15,11-4 0-15,23 0-1 16,8-1 1-16,15 0 4 16,5-4 2-16,3 1 2 0,-4 2 2 15,-7-5 2-15,3 4 1 16,-21-5 4-16,-3 4 1 15,-13-4 0-15,-14 3 1 0,-7-4-3 16,-7 0-2-16,-8-5-2 16,-5-2-1-16,6-7-13 15,4-2-16-15,7-9-68 16,10-2-50-16,16-5-135 16,3-2-105-1,15-4 211-15</inkml:trace>
  <inkml:trace contextRef="#ctx0" brushRef="#br0" timeOffset="107619.16">19460 507 1363 0,'-8'-4'83'0,"-9"1"86"16,0 0-20-16,-4 3 45 0,4 5-29 0,6 0-63 0,4 4-16 0,7 12-24 0,0 9-10 16,5 20-21-16,3 13-5 0,-8 21-12 15,-2 6-6-15,-15 9-6 16,-2 3 0 0,-5-10-17-1,2-4-19-15,10-20-38 16,5-10-35-16,1-26-44 15,3-10-32-15,3-20-180 16,5-15 216-16</inkml:trace>
  <inkml:trace contextRef="#ctx0" brushRef="#br0" timeOffset="107983.5">19668 467 879 0,'-4'-1'205'0,"1"-1"238"0,-5 0-231 0,5-1 29 0,-9 2-71 0,5 1-39 0,-3 4-42 15,-1 1-17-15,11 9-34 0,-2 8-10 16,7 16-7-16,5 11-3 16,2 22-6-16,6 13-4 0,-9 7-5 15,-1 5-1 1,-8-10 5-16,-8-8-20 16,-3-13-37-16,0-10-26 15,-2-12-78-15,9-10-27 16,-4-12-108-16,8-18-113 15,5-6 230-15</inkml:trace>
  <inkml:trace contextRef="#ctx0" brushRef="#br0" timeOffset="109124.35">20713 388 985 0,'1'0'91'0,"-1"-1"6"0,0 2 110 0,0 4-1 0,-1 12-5 0,-4 4-35 0,-3 15-57 0,5 8-24 0,-3 19-46 0,4 12-16 0,1 10-14 16,1 5-4-16,0-7-2 0,0 1 1 15,1-15 0-15,1-4-16 16,-2-16 1-16,-2-11 0 0,-3-16 0 16,-2-10 18-16,2-13-3 15,-2-15-1-15,7-16-2 16,7-7 2-16,9-8 3 15,4 2-1-15,7 11 0 16,0 9-2-16,-2 17-1 16,0 8-1-16,-4 11-3 15,1 6 0-15,-2 0 1 16,-10 7 0-16,-5 3 3 16,-13-2 0-16,-19 2 2 15,-9 1-4-15,-18-1-23 16,2-2-17-16,4-4-63 15,7-5-35-15,19-15-98 16,8-2-65-16,24-21 168 16</inkml:trace>
  <inkml:trace contextRef="#ctx0" brushRef="#br0" timeOffset="109524">21098 926 1224 0,'12'13'102'0,"-2"-1"39"0,4 3 4 0,-6 2 12 0,1-1-52 0,2 1-38 0,-1-3-9 0,-7-7-23 16,0-4 4-16,5-6 3 16,-3-4 1-16,4-7 8 15,4 0-6-15,0-8 4 0,-4 4 7 0,-4-2 11 31,-1 9-2-31,0 11-7 16,-1 1-12-16,-3 20-29 16,0 1-4-16,1 8-8 15,1 6-1-15,11 7-1 16,-1 4-1-16,4-4 0 16,4 6 0-16,-5 0-2 0,-3-2 0 15,-7 0 1 1,-7-1 0-16,-13-8-5 0,-7-7-10 15,-5-6-28-15,-2-10-29 16,3-14-72-16,3-7-37 0,11-21-96 16,4-11-214-1,14-25 302-15</inkml:trace>
  <inkml:trace contextRef="#ctx0" brushRef="#br0" timeOffset="110047.11">21902 647 974 0,'-22'-16'161'0,"0"2"81"0,11 1-36 0,5 2 23 0,6 8-77 0,6 0-13 0,11 6-29 0,2 0-23 0,18 7-21 16,1-1-19-1,9 6-25-15,3 2-6 0,4-3-8 16,-4 0-1-16,-12-1-2 16,-8-1 0-16,-30 0-1 15,-12 2 0-15,-28 3 1 16,-6 4-1-1,-7-4 0-15,2-3 1 16,18-1-1-16,3-4-1 16,26 2-5-16,4 5-3 15,20 6 4-15,7 0 1 16,8 7 6-16,4-1 1 16,2 5-2-16,-6-1-1 0,-10-4 2 15,-12 5 0-15,-24-5 3 16,-16 1 1-16,-14-2 2 15,-10-1-1-15,-4-3-2 16,-7-1-1-16,1-11-11 16,6-8-18-16,-7-5-67 15,-1-9-5-15,-13-5-132 16,-6 4 122-16</inkml:trace>
  <inkml:trace contextRef="#ctx0" brushRef="#br0" timeOffset="110664.86">18198 2208 847 0,'13'2'107'0,"-1"-1"80"0,9-1 26 0,10-1-11 15,4-9-41-15,17 1-60 0,-1-1-29 0,4 1-41 31,-1 9-10-31,4 2-12 16,-3 7-2-16,0 4-7 16,-3-9 0-16,-11 1-1 15,-9 0-22-15,-18-4-60 16,-14 1-83-16,-17 6 84 16</inkml:trace>
  <inkml:trace contextRef="#ctx0" brushRef="#br0" timeOffset="110883.89">18298 2382 1428 0,'14'8'111'0,"1"-4"50"0,9 3 16 0,3-6-25 0,1-1-44 0,12-1-58 0,6-4-16 0,9-1-19 16,8-7-9-16,11-3-43 15,5-3-63-15,-3 2-287 16,-1-5 235-16</inkml:trace>
  <inkml:trace contextRef="#ctx0" brushRef="#br0" timeOffset="111234.77">18664 1896 1350 0,'-4'11'51'0,"3"-1"24"0,2-4 11 0,15-1 30 0,8-5-6 0,17 0-34 0,11 0-14 0,3 0-20 15,0 0-12-15,-3 11-10 31,-6 3-9-31,-5 9 4 0,-8 4 4 16,0 3 15-16,-9 6 8 16,-7-4-1-16,-2 11-5 0,-9-9-1 15,-11 3-3 1,-9 7-6-16,-13-11-2 0,-14 13-11 16,-6-2-4-16,-34 1-6 15,-9 4-16-15,-15-4-47 16,-4 2-33-16,27-3-106 15,6 2-97-15,27-16 167 16</inkml:trace>
  <inkml:trace contextRef="#ctx0" brushRef="#br0" timeOffset="111967.76">19880 2041 878 0,'1'2'125'0,"3"2"118"15,-4 3 2-15,3 2 10 0,0 10-41 0,-3 9-79 0,1 9-28 0,-2 13-66 0,-1 5-22 16,-4 7-14-16,3 3-5 0,3-2-1 16,-2-8 19-16,2-2-82 15,-1-5-56 1,-2-12-114-16,3-8-149 15,3-17 223-15</inkml:trace>
  <inkml:trace contextRef="#ctx0" brushRef="#br0" timeOffset="112389.18">20123 2069 694 0,'12'-3'154'0,"1"0"91"0,0 3-24 0,-1 0-25 0,2 0-50 0,7 0-15 0,4 0-29 0,5-3-10 16,10 1-34-1,-3 1-16-15,6-1-19 0,1 2-4 16,0 0-3-16,1-1 0 15,-15 2-2-15,-4 1 0 16,-15 4 9-16,-7 4 2 0,-6 9 0 16,-6 1-3-1,-8 16-12-15,1 12-4 16,-11 5-3-16,1 10-1 0,-2 2-1 16,-1 1 0-16,1 0 0 15,3-1 0-15,2-7 1 0,7-12-5 16,3-14-41-1,1-12-28-15,11-17-98 16,-1-1-74-16,21-26 136 16</inkml:trace>
  <inkml:trace contextRef="#ctx0" brushRef="#br0" timeOffset="112737.96">21443 2222 1273 0,'2'0'99'0,"-1"0"76"0,1 11-30 0,-5 5 36 0,-7 3-30 16,-7 8-34-16,-8 5-14 0,-13 10-40 0,-8 4-20 0,0 3-31 16,-3-7-7-16,8-2-16 15,5-4-31-15,9-11-70 0,2-4-49 16,8-17-198-1,4-5-119-15,13-23 260 0</inkml:trace>
  <inkml:trace contextRef="#ctx0" brushRef="#br0" timeOffset="112940.57">21049 2082 1024 0,'0'10'144'0,"1"10"212"15,9 13-168-15,6 16-19 0,9 0-12 0,10 6-51 0,4-4-6 16,10-4-30-16,3-1-16 16,5-2-29-16,3-2-9 15,-5-4-9-15,-3-5-20 16,-5-7-79-16,-6-4-72 0,-3-11 79 16</inkml:trace>
  <inkml:trace contextRef="#ctx0" brushRef="#br0" timeOffset="113501.11">22197 2032 1207 0,'2'-2'90'0,"-1"2"105"16,-1 0-31-16,0 3 33 0,-3 7-15 0,-3 7-51 0,3 8-25 0,-5 18-37 0,3 10-16 16,5 4-26-16,0 5-7 15,2-1-11-15,3-7-4 0,-2-5-2 16,0-7-1-16,-3-4-24 15,0-6-34-15,1-12-104 16,1-4-81-16,1-16 123 16</inkml:trace>
  <inkml:trace contextRef="#ctx0" brushRef="#br0" timeOffset="113916.78">22626 2047 1477 0,'-4'-1'92'0,"-6"1"46"0,-2 0-8 0,-4 8 26 0,2 1-40 0,-4 13-49 0,4 8-19 0,1 14-34 15,2 5-7-15,7 5-7 16,4-1-1-16,15-4-2 15,9-4 1-15,17-12 1 16,6-8 2-16,6-14 5 16,6-8 8-16,5-6 24 15,-6-8 14-15,5-11 36 16,-11-3 13-16,-23-9 10 16,-7-7 0-16,-22-3-19 15,-4-3-14-15,-18-8-29 0,-6 0-13 16,-26 6-31-16,-10 9-10 15,-18 21-19 1,1 13-4-16,4 8-19 16,11 1-28-16,18-3-93 15,14-3-81-15,29-8-240 16,17-5 268-16</inkml:trace>
  <inkml:trace contextRef="#ctx0" brushRef="#br0" timeOffset="114449.84">23070 1368 1563 0,'-3'-2'-3'0,"10"5"63"0,-2-4 35 0,8-4 46 0,4-3 27 0,5 0-31 0,3 0-23 0,5 8-41 16,-4 3-27-16,-1 9-33 0,-3 5-10 0,-5 2-9 15,-6 4 3-15,-11-4 1 16,-7 3 1-16,-11 4-3 16,-7-1-1-16,-7 2 1 15,2-4 2-15,7-5 3 16,9-3 3-16,12-8-3 0,4-2 0 16,10-1 0-16,4-1 0 15,9 7 0-15,5 2 0 16,3 6 0-16,0 4 1 0,-12-2 0 31,-1 6 2-31,-16-3 0 16,-8 3 2-16,-19-1 2 0,-7 0 1 15,-16-1 1-15,-4-4-4 16,-7 2-6 0,-11 0-17-16,-11-7-90 0,0-1-61 15,3-13 81 1</inkml:trace>
  <inkml:trace contextRef="#ctx0" brushRef="#br0" timeOffset="121046.98">7816 16865 1323 0,'-11'11'85'0,"5"0"27"0,-1-1-34 0,7 7-26 0,0-4-22 0,10 1-15 0,4-3-4 15,11-6-11 1,15 2-2-16,24-7-7 0,14 0-2 0,24-11 0 16,5 0 2-16,13-4 4 0,11-7 11 15,21-2 59 1,-6-3 32-16,-2-1 51 15,-8-1 12-15,-27 4-42 16,1 1-22-16,-17 12-42 0,-16-1-19 0,-29 7-12 16,-18 3-4-16,-33 3-29 15,-15 6-21-15,-43 7-28 16,-13 2-9 0,-31 11 22-16,-3 0 19 0,-14 3 27 15,-6-1 5-15,-23 4 2 16,-7-4 10-16,-4 7 14 15,2-4 1-15,4 4 1 16,3 1-11-16,17-6-17 16,16-1-2-16,38-9-8 0,11-6-8 15,29-10-18 1,10-4-8-16,29-10-14 16,13-6 3-16,31-3 12 15,14-4 7-15,36-4 19 16,31 2 7-16,34 1 15 15,14 2 5-15,32 6 0 0,11 2-2 16,-6 8-8-16,4 6-1 16,7 15-3-16,-22 4-1 15,-7 22-66-15,-11 11-84 16,-29 16 85-16</inkml:trace>
  <inkml:trace contextRef="#ctx0" brushRef="#br0" timeOffset="156001.78">17876 7439 779 0,'-9'0'139'0,"-5"5"132"0,-8-2-49 0,-4 2-78 0,-2 0-25 0,0-4-40 0,2-1-20 0,9 0-19 16,0-1 0-16,15 1-5 0,0 1 7 0,12 4 19 0,9 6 2 0,16 2 19 16,-1-1 3-16,21-2-13 0,7-9-7 15,17-9-23 1,16-7-12-1,4-11-8-15,3-4-1 0,-12-7 3 0,-9-8 6 0,-5-7 9 16,-2-3 3-16,-6-10-2 31,7 1-3-31,-1-1-10 0,2 0 0 16,-13 9-2-16,-9 2 0 16,-16 10-4-1,-16 6-4-15,-13 13-5 16,-6 4-4-16,-10 6-24 0,-5 2-26 15,1 0-73-15,0 1-62 16,11-2-198-16,16-1 210 16</inkml:trace>
  <inkml:trace contextRef="#ctx0" brushRef="#br0" timeOffset="156380.87">18929 6572 902 0,'15'-33'137'0,"6"8"122"0,-4-2-10 0,-3 9-58 0,-1 7-28 0,-5 3-50 0,3 8-23 0,-3 2-27 0,4 3-9 15,14 1-12-15,1 0-1 0,20-2 8 0,5-1 4 0,19 5-9 0,8 1-4 16,1 5-13-16,-1 4-13 16,-21 8-4-1,-17 9-1-15,-37 9 0 0,-11 8 1 16,-38 10-3-16,-9 2-7 16,-9 1-62-16,-2-5-56 0,26-17-117 15,7-15-81-15,31-28 170 16</inkml:trace>
  <inkml:trace contextRef="#ctx0" brushRef="#br0" timeOffset="157024.44">20590 5900 726 0,'3'3'138'0,"-2"-3"162"0,1 2-47 0,-4-2 1 0,2 0-33 15,-7-8-57-15,2-3-31 0,-8-2-49 16,-9-3-16-16,-8 7-23 16,-9 3-13-16,-12 6-16 15,-4 11-5-15,-6 9-8 16,-9 7-1-16,15 6-3 0,4-1-3 15,34 1-2-15,17 0 1 16,27-5 5-16,14 1 0 16,13 1 5-1,7 1 0-15,1 6 2 16,-7-4 0-16,-3 1 0 16,-5 3 1-16,-18-6 1 15,-14 2 5-15,-27 0 5 16,-17-1 1-16,-23-7-3 15,-3 0-6-15,-18-7-27 0,1-3-33 16,4-8-70 0,0-10-40-16,26-15-112 0,12-2-137 15,28-26 241-15</inkml:trace>
  <inkml:trace contextRef="#ctx0" brushRef="#br0" timeOffset="157498.85">20877 5951 1162 0,'5'-7'102'0,"3"-5"78"0,-5 1 23 0,-2 1-13 0,7 4-11 0,-6 6-45 0,-1 1-25 0,-2 12-43 16,-6 6-21-16,7 12-17 0,0 6-11 15,8 7-8-15,5 5-3 16,4 4-3-16,4 1 0 16,-7-7 0-16,-1-3 2 15,-1-7 0-15,-1-4 1 16,-6-14 5-1,0-8 4-15,-5-11 10 0,-8-10 1 16,-2-16 1-16,2-12-2 0,-3-21-6 31,-1-2 2-31,4-7 9 0,8-4 2 16,11 8-5-16,9 9-7 0,7 11-12 16,2 11-4-1,1 17-4-15,3 5-1 16,-2 11-5-16,2 0-1 15,4 3-25-15,2 7-37 0,10-9-130 16,5 4-110-16,-1-3 160 16</inkml:trace>
  <inkml:trace contextRef="#ctx0" brushRef="#br0" timeOffset="157864.04">21607 5058 1368 0,'-3'-6'121'0,"0"2"77"0,5 6 13 0,-2 20-3 0,4 10-13 0,-7 26-25 16,-2 19-28-16,-6 24-62 0,-3 10-28 15,2 15-38-15,2 5-4 16,15-4-5-16,6-5-1 0,11-7 0 16,3-13-2-16,2-10-12 15,3-10-25 1,-11-21-61-16,1-2-44 0,-5-17-129 15,-1-4 146-15</inkml:trace>
  <inkml:trace contextRef="#ctx0" brushRef="#br0" timeOffset="159463.62">23027 5135 1282 0,'0'-9'84'0,"3"1"63"16,-6 2-8-16,11 9 3 0,-8-2-16 0,-3 10-33 0,-2 8-7 0,-9 13-13 0,11 18-21 0,-7 24-31 15,-4 13-11-15,1 9-8 16,-1 7 0-16,0 2-1 16,11-4-2-16,0-14-4 31,3-8-3-31,3-16-4 0,0-6 1 16,2-11 4-16,0-5 3 15,-5-18 6-15,0-7 3 0,1-19 3 16,1-10-1-16,-2-15 1 15,0-5-1-15,-7-10-1 16,3 1 1-16,-1-3-2 16,2 6-1-16,6 7-3 15,5-1-1-15,11 16 1 16,-5-2-1-16,8 13-1 16,-1 1 0-16,2 10-1 15,2 1 2-15,5 10 6 16,2 4 3-16,-2 4 0 0,2 0 0 15,-10-2-1-15,0 3-1 16,-14 0 1-16,-8 0 2 16,-11 2 3-16,-10-2 0 0,-7-1-3 31,-7 1-7-31,-8-4-38 16,1-5-27-16,-6-7-82 15,-1-7-59-15,13-10-306 16,8-10 301-16</inkml:trace>
  <inkml:trace contextRef="#ctx0" brushRef="#br0" timeOffset="160247.01">23475 5761 534 0,'6'0'157'0,"-2"3"117"0,-4-3-40 0,0 0-17 0,0 0-45 0,-2 0-18 0,-1-3-38 0,3 3-16 0,-3 0-27 15,3-3-17 1,-3 3-23-16,3 6-13 16,0 13-15-16,-2 11 0 0,-6 13-2 15,0 9 0-15,-1 11-3 0,7-1 0 32,7-10 2-32,14-8-1 15,12-17 2-15,10-9 2 16,10-11 2-16,-5-7 3 15,-5-8 15-15,-5-9 9 0,-14-2 26 16,-5-5 11 0,-13-6 10-16,-4-2-5 15,-4-1-20-15,-5-1-13 0,1 5-21 16,0 4-9-16,5 11-9 16,3 11-4-16,0 6-9 0,3 11-2 15,8 16-1-15,0 9 2 16,2 15 7-1,3 8 2-15,-2 10-3 0,3 7 0 16,1 5 3-16,-7-2 0 16,-7-5 3-16,-2-8 2 15,-7-10 0-15,-14-6 1 16,-4-10 3-16,-9-10-1 16,-6-11 0-1,-1-9-6-15,-15-23-28 16,0-15-36-16,-2-26-68 0,5-9-34 15,20-22-43 1,7-6-5-16,16-5-124 0,10-5 197 16</inkml:trace>
  <inkml:trace contextRef="#ctx0" brushRef="#br0" timeOffset="160941.21">24649 5351 275 0,'17'0'51'0,"5"-3"88"16,2 0 2-16,1 0 61 0,-3 1 4 0,0 2-10 0,1 0 6 0,-12 0-4 0,-10 0-2 15,-6 3-23 1,-10 1-24-16,-22 2-54 0,-7-3-31 16,-16 0-40-16,-1 2-7 15,4-4-10 1,6-1-3-16,14 2-6 16,10 0-4-16,17 6-6 15,4 1-3-15,6 13 4 16,3 3 2-16,-3 15 6 15,0 2 3-15,-13 9 0 0,-1-1 0 16,-3-4 1 0,-4-5 1-16,9-13 0 0,4-6-2 15,8-11 1-15,8-6-1 16,6-8 2-16,8-2 1 16,8-4 4-16,6-2 4 15,13 11 3-15,2 3-1 0,2 17-6 16,-1 7-5-16,0 14-3 0,-3 7 0 15,-17 0 4-15,-8 0 2 16,-23-2 3-16,-9-2 2 16,-26 0 4-16,-15-3-1 15,-13-2-3 1,-6-1-16 0,-11-6-72-16,-7-2-66 0,-23-19 72 15</inkml:trace>
  <inkml:trace contextRef="#ctx0" brushRef="#br0" timeOffset="162961.68">19932 7796 670 0,'0'3'112'16,"-2"3"86"-16,2-6-18 0,0 0-43 0,0 0-9 0,8-3 3 0,-3 3-2 0,8 2-8 15,2 2-13-15,9 6-21 16,9 2-8-16,10 1-29 0,9 3-6 16,16-5-11-16,6 1-9 0,0-12-3 15,-8 0-2-15,2 0-7 16,-8-9-2-16,-8 3 1 31,-9-4-3-31,-23-4-66 16,-9 0-80-16,-16 1 77 0</inkml:trace>
  <inkml:trace contextRef="#ctx0" brushRef="#br0" timeOffset="163212.32">20279 7389 2069 0,'8'0'84'0,"-5"0"28"0,5-3-14 16,-3-1-7-16,-5 1-20 0,0-3-42 0,-4 4-15 0,-2-1-11 0,-2 2-26 16,5 1-101-1,0 1-84-15,11 6 101 16</inkml:trace>
  <inkml:trace contextRef="#ctx0" brushRef="#br0" timeOffset="163445.14">20216 8176 2566 0,'1'8'91'0,"4"1"23"0,3-1-52 0,-2-6 16 0,-4 1-3 0,-2-3-22 0,-2 0-18 0,-4-3-33 0,1 1-33 15,-3-4-92-15,4 1-61 16,7-5-373-16,16-1 335 0</inkml:trace>
  <inkml:trace contextRef="#ctx0" brushRef="#br0" timeOffset="164093.26">21749 7323 1481 0,'-9'-5'146'0,"-1"3"66"0,6 2-56 0,-6 2-9 0,9 10-65 0,-3 6-20 16,-2 16-31-16,1 15-11 15,-4 22-12-15,1 13-7 0,-9 14-2 16,-1 1-25-16,-1-6-36 15,0-6-18-15,4-19-37 16,2-7 14-16,0-15 19 16,2-8 21-16,4-19 44 15,5-15 25-15,-1 0 48 16,6-17 14-16,8-11 17 16,6-4-10-16,10 3-24 15,5-2-10-15,4 8-16 16,-1 6-3-16,-2 13-7 15,3 7-7-15,-6 10-8 16,2 7 1-16,-13 2 2 16,-7 4-1-16,-12 2 2 15,-5-2 2-15,-17 5-7 16,-3 2-12-16,-14-3-54 16,-2 2-37-16,-13-9-60 15,-1-8-35-15,7-18-172 0,4-10 220 0</inkml:trace>
  <inkml:trace contextRef="#ctx0" brushRef="#br0" timeOffset="164595.13">22077 7998 1209 0,'8'-2'90'0,"3"-3"104"0,-4 2-71 0,2 6 16 0,-1 5-27 0,-5 13-53 16,-1 1-19-16,1 16-25 0,3 6-4 15,5-3-5-15,5-3-4 16,12-12 0-16,7-4 2 16,6-14 26-16,0-6 16 15,-3-10 29-15,-5-9 15 16,-6-9 3-1,-3-4 0-15,-7-6-4 0,-3 1-7 16,-3-2-6-16,-6 0-5 0,-3 11-18 16,-2 5-9-16,0 21-22 15,-5 3-11-15,2 22-7 16,-2 7-1-16,-1 17-3 0,-2 3 0 31,5 14-3-31,3 5-2 16,9 11 0-16,2-1 2 0,-3-6 2 15,3-5 3-15,-9-14 2 16,-2-5 1-16,-13-13 4 16,-4-7 2-16,-12-9 2 15,-2-9-2-15,-12-11-5 16,-9-6-11-16,-10-16-39 16,-2-9-27-16,12-10-56 15,9-5-43-15,18-2-111 16,8-7 155-16</inkml:trace>
  <inkml:trace contextRef="#ctx0" brushRef="#br0" timeOffset="165220.79">23281 7871 848 0,'-1'5'158'0,"1"-2"179"0,0-3-116 0,1-8-33 0,10 8-32 0,10-12-43 0,2-1-16 0,14 1-22 0,2-4-13 15,10 8-17 1,5 8-11-16,6 1-19 15,0 6-6-15,-8 5-4 16,-10-4-2-16,-15 8-1 16,-7-2-1-16,-15 5-1 15,-5 8 0-15,-17 8-3 16,-10 6-2-16,-25 9-8 16,-10 2-3-16,-12 6 3 15,-3-2 1-15,12-4 11 16,12-2 4-16,16-12 5 0,12-8 1 0,20-11 12 15,7-5 10-15,15-4 13 16,10-4 9-16,14 2 4 16,11-2-7-16,19 2-14 15,7-3-11-15,2 1-19 16,-3-3-3-16,-7-3-13 16,-6 0-20-1,-10-1-70-15,-2-10-93 16,-11-4 104-16</inkml:trace>
  <inkml:trace contextRef="#ctx0" brushRef="#br0" timeOffset="165878.21">24575 6982 1283 0,'9'0'16'0,"1"3"145"0,-2 3 11 0,-8-1 65 0,-5 3-2 0,-13 0-61 0,-7 1-32 0,-17-1-58 0,-9 3-26 0,-9-3-32 0,2-6-10 0,-2-1-13 15,6-1-3-15,15 2-5 16,6 4-5-16,20 5-6 15,8-1-4-15,8 10 3 16,5 4 4-16,2 4 7 16,-4 9 3-16,-6-6 3 15,-1 2 1-15,-10-3 1 0,-1-3 0 32,0-8 0-32,4-5-1 0,0-8 2 0,8-2 0 15,-1-4 2 1,-6 0 0-16,17-7-3 15,2 2-2-15,14-2-1 16,2 3-1-16,10 4 0 16,6 0-1-16,-1 5-1 0,2 5 0 15,-5 7 3-15,-7 2 1 16,-11 1 4 0,-6 2 3-16,-16 2 7 15,-8 1 2-15,-17 1 1 16,-9 2-2-16,-18-1-13 0,-12 0-19 15,-10-5-66-15,-5 0-59 0,-2-8-143 16,-1-6 150-16</inkml:trace>
  <inkml:trace contextRef="#ctx0" brushRef="#br0" timeOffset="171711.15">2324 3519 502 0,'0'0'139'0,"0"0"135"0,-3-3-26 0,-5-1-69 0,5 3-33 0,-8-5-44 0,3-1-17 0,2 3-15 0,-2-3 2 0,8 7-11 16,-1 0-2-16,-1 7-4 15,5 4-1-15,5 11 12 16,1 8 5-16,-1 12-5 15,3 6-10-15,0 4-27 16,-6 1-11-16,1 1-10 16,-6-1-3-16,-3-2 0 15,-3-2-22-15,0-2-62 16,-2-3-36-16,5-8-95 16,1-6-30-1,4-18-165-15,4-11 225 0</inkml:trace>
  <inkml:trace contextRef="#ctx0" brushRef="#br0" timeOffset="172674.39">2840 3557 298 0,'2'-5'75'16,"-2"-3"62"-16,-5 0-32 0,-3 2-38 0,0-2-3 0,0 5 26 0,4 3 22 0,-6 3 36 0,6 0 8 16,-6 5-1-16,-1 1-8 0,2-2-23 0,4 1-9 0,3-8-25 15,1 0-10-15,-6-7-20 0,12 1-7 16,1 0-8-16,4-1-3 16,6 1-11-16,-4 3-5 15,12 0-10-15,3 1-5 16,9-7 0-16,5-2 0 0,3-2-1 31,4-3-1-31,0 5-2 16,-3 0 1-16,-11 6 11 15,-5 1 9-15,-18 8 18 0,-10 3 4 16,-9 5-5 0,-7 9-7-16,-4 9-19 15,-3 6-5-15,-2 7-8 16,-4 2-2-16,-1 11-1 0,-4 0-2 15,3 4 0-15,0 2 0 16,3-4-1-16,5-7 0 16,10-12-2-16,4-9-2 15,8-8-26-15,6-9-30 0,8-12-104 16,0-5-74-16,15-12 123 16</inkml:trace>
  <inkml:trace contextRef="#ctx0" brushRef="#br0" timeOffset="172924.53">3333 4071 1091 0,'1'-8'137'0,"2"3"61"0,10-1 6 0,1 4-34 0,11 9-33 16,1 5-18-16,-1 10-44 15,-6 10-21 1,-13 9-27-16,-9 6-11 16,-19 7-18-16,-3-1-34 0,-9-7-106 15,0-11-70-15,2-15 99 16</inkml:trace>
  <inkml:trace contextRef="#ctx0" brushRef="#br0" timeOffset="173517.24">4047 3289 782 0,'-6'6'109'0,"-7"2"72"0,2 3 14 15,-1-2-85-15,2-1-21 0,7 0-24 0,0-2-8 0,4 2 8 16,1 3 7-16,-2 3 7 0,-2 2 0 16,-10 6-6-16,-2-3-2 0,-5 5-20 15,1-2-10-15,6 2-15 16,1-5-5-16,6 4 1 15,-1 1 0-15,-2 3 0 32,-2 3-4-32,-9 3-7 15,2 3-2-15,-5-1-5 16,3 3-1-16,8-4-3 0,6 1-3 16,10-10-2-16,9-8-1 0,11-5 2 15,4-3 1-15,5-9 3 16,3-3 1-16,-1-8 5 15,-3-5 0-15,2-3 1 16,-8 3 2 0,-7-1 6-16,-4 3 6 0,-15 7 10 15,1 4 7-15,0 2-4 16,7 2-4-16,-6 12-11 16,-3 3-9-16,0 9-7 15,3 3-3 1,5 13-3-16,0 8 0 0,-3 2-1 0,-5 1-11 15,0-2-36 1,0-4-22-16,0-3-86 0,1-10-58 16,11-8 123-1</inkml:trace>
  <inkml:trace contextRef="#ctx0" brushRef="#br0" timeOffset="176108.65">4584 3557 374 0,'-2'-8'116'0,"-3"1"136"0,-3-2-1 0,0 6-42 0,4 0-29 0,4 7-58 15,-3-4-28-15,-2-6-33 16,2 1-11-16,1 4-19 16,2-13-2-16,10 14 6 15,-3 0 7-15,4 4 8 16,1 6 5-16,-1 6 3 15,-2 4 3-15,-4 7 7 0,-4 0-8 0,-1 9-19 16,0 5-12-16,-3 11-21 31,-6 3-3-31,-7 5-3 16,2 2 1-16,0-9-2 16,-1-1-5-16,7-8-33 0,5-6-23 15,5-8-70-15,1-12-42 0,11-17-305 31,5-6 291-31</inkml:trace>
  <inkml:trace contextRef="#ctx0" brushRef="#br0" timeOffset="177872.26">5251 3404 232 0,'0'6'101'0,"-2"2"87"0,2 3-17 0,-1 0-10 0,-1-2-46 0,1 1-26 16,2-1-52 0,1-4-16-16,2 0-4 15,6-2 6-15,1-3 13 0,3 0 11 16,-1 0 22 0,-4 0 8-16,-4 1 11 0,-5-1 1 15,0 0-13-15,0 0-9 16,0 0-22-16,0-3-11 0,0-5-18 15,0 4-4-15,8-4 0 16,-3 3 3-16,-5 4 9 16,0-3 3-16,0 3 1 15,-2 1-2-15,-7-3-8 16,5 4 0-16,-4 1-1 16,4 3-2-16,1-4-3 15,-1-1-3-15,3 2-4 16,-1-1-2-16,1 1-2 0,-1 4 1 15,-4-3 0 1,3 0-1-16,1 1 0 16,2 0-1-16,0-4 0 0,5 2-1 15,1-2 1 1,-4 0-1-16,6 0 1 0,-5 0 1 16,-2 3 0-16,1 3 1 15,-2-2 0-15,1-3 1 16,-1 1 1-16,0-2 0 15,0 1 0-15,0-1-1 0,-1 0 0 16,-1 0-1 0,2-1 0-1,-1-1 0-15,-1 1-1 16,1 1-1-16,-15-7 19 16,8 7 7-16,-3 5 9 0,-2-2 6 15,2 2-13-15,0 1-3 16,-1-3-2-16,-1 4-1 15,-3-1 1-15,0 7 0 16,-6 9-3-16,0 1-3 16,-5 9-7-16,-1 1-3 15,4 6-5-15,1 4-2 0,10 7-3 16,5 6-1-16,8 2-1 16,5-6 0-1,11-2 1-15,7-4 2 0,10-8 0 16,1-5 2-16,5-11 0 15,4-8 0-15,2-12 2 0,4-8 0 16,0-12 4 0,-8-4 1-16,-9-5 3 0,-10-1 2 15,-13 0 6 1,-6 2 9-16,-17 3 5 16,-16 1-3-16,-20 14-13 15,-9 5-13-15,1 18-13 16,1 6-18-16,13 7-36 15,8 2-34-15,22-4-146 16,9-8-175-16,19-10 238 16</inkml:trace>
  <inkml:trace contextRef="#ctx0" brushRef="#br0" timeOffset="186031.32">1678 3617 176 0,'0'0'23'0,"0"0"32"0,0 0-43 15,0 0-9-15,0-2-3 0,0 0 0 0,-4 1 1 0,4 1 0 0,0 0 35 0,0 1 26 0,-1 1 59 0,-1 0 28 0,1 1 14 0,1-2 3 16,-2-1-15-16,-1 0-15 16,5-9-20-16,-1 3-14 15,1-4-22-15,-1-3-4 16,1 1-10-16,-1-1-6 16,-1-1-11-16,-4 1 0 15,-4 2-6-15,-6 3-3 0,-10 2-1 16,-6 5-6-16,-9 1-10 15,-6 3-2 1,0 8-13-16,0 0-3 0,8 5-5 16,7 3-4-16,15 1-2 15,9 1 0-15,11 1 6 16,9 4 0-16,10 3 0 0,4 1 3 16,5 1-5-16,-1 1 2 15,2 4 0 1,-5-6 0-16,-4 5 0 15,-3-5 2-15,-12 4-2 16,-6 3 1-16,-11 2-7 16,-6 1-4-1,-14-6 1-15,-3 1 2 0,-9-11 9 16,-5-10 3-16,-2-17 0 16,2-10 0-16,7-23 2 15,4-8 1-15,17-26 1 16,15-9 0-16,28-14-10 0,14-3-3 15,22 13 1-15,1 7 1 16,1 21 4-16,1 7 26 16,-6 14-157-16,3 5 103 15</inkml:trace>
  <inkml:trace contextRef="#ctx0" brushRef="#br0" timeOffset="187551.35">1605 3460 845 0,'-3'-1'65'0,"-2"-1"44"0,2-1 20 0,3-2-29 16,0-1-3-1,2-3-16-15,-1-1-8 0,-1 2 8 0,0-1 3 0,-5 4-5 0,5-4-5 0,-4 1-18 0,-3 1-4 0,1-5-14 16,-2-1-6-16,-6-3-8 16,1-1-5-16,-6-2-3 15,0-5-2-15,-4 2-4 16,-4 2-3-16,0-2 0 16,2 8 2-16,0 7-3 15,4 10-3-15,9 20-7 16,2 11-6-16,5 21 1 15,1 10 0-15,4 8 2 16,4-1-9-16,6-13-26 0,10-11-26 16,10-19-93-16,11-15-100 15,19-20 145-15</inkml:trace>
  <inkml:trace contextRef="#ctx0" brushRef="#br0" timeOffset="196751.26">7491 3891 82 0,'-20'2'22'0,"-4"4"37"0,-3 3 3 0,0-1 34 0,2-2 25 0,0-1 21 0,3-5-3 0,3 0-3 15,-3 0-10-15,4-5-17 0,-1 1-6 0,5-4-27 16,2 2-7-16,-1 1 11 31,0 5 11-31,1 5 8 0,-3 2 0 0,8 11-18 16,-3-6-13-16,4 3-21 16,4-3-6-1,10-7-13-15,6 0 4 0,15-4 15 16,16-1 3-1,23-4 7-15,10 0-8 0,23 1-16 16,3 3-7 0,11 0-14-16,17 7-3 0,14 2-7 15,-1 0 1 1,5 2 0-16,-16-6 0 0,11-2 0 16,-5-1 1-16,-10-4 0 15,-12-1 2-15,-38 0 3 16,-17 1 9-16,-26-2-65 15,-12 1-53-15,-22-5-138 16,-5-3-112-16,-15-8 192 16</inkml:trace>
  <inkml:trace contextRef="#ctx0" brushRef="#br0" timeOffset="196980.59">8999 3817 1051 0,'-11'5'157'0,"3"2"141"16,0 4-49-16,7 2-71 0,7 4-39 0,7 1-50 0,7-2-15 0,13 1-12 0,4 5-5 0,8 3-9 0,6 4-9 16,-10 5-15-16,-3 3-2 0,-24 4-5 0,-11 3 2 0,-22 6 0 0,-16-1-3 0,-13 0-18 15,-6-5-17-15,-1-8-47 0,0-2-34 16,-4-20-91-16,7-3-81 15,-2-21 151-15</inkml:trace>
  <inkml:trace contextRef="#ctx0" brushRef="#br0" timeOffset="197913.07">6967 4123 254 0,'-8'5'81'0,"2"2"80"0,-7 6-15 0,4-7-63 15,0 1 1-15,4-7 16 16,3-8 21-16,2 0 29 0,0-2 4 16,2 3-2-16,-2 0 0 15,-11 7-19-15,-3 0-17 16,-15 3-30-1,-6 8-19-15,-7 7-26 16,-1 1-10-16,10-2-23 0,6-1-10 0,18-2-8 16,9 2 0-16,16 0 2 15,9-2 1-15,11 5 9 16,4 1 5-16,-3 1 6 16,-7-1 4-16,-9 2 8 15,-15-4 7-15,-6 15-2 16,-8-2 0-16,-14 4-8 15,0 4-9-15,-16-12-3 0,-6-5-3 16,-6-6-28 0,1-3-23-16,6-4-65 15,5-3-53-15,23 1-205 0,5-6 212 16</inkml:trace>
  <inkml:trace contextRef="#ctx0" brushRef="#br0" timeOffset="198281.96">7054 4337 527 0,'10'0'145'0,"-3"0"72"0,3 7 33 0,-5 2-20 15,2 4-71-15,-2 1-34 0,0-2-60 0,3 4-20 0,-5 6-24 0,3-6-11 0,-3 5-6 16,-3-6 16-16,-4-4 19 16,-4 0 11-16,-2-7 30 15,2-3-3-15,-4-6 6 16,2 1-7 0,3-7-19-16,2-5-10 15,5-1-15-15,3-10-2 16,5-10-11-16,3 3-5 0,6 2-13 15,4-2-1-15,6 7-3 16,-1 0 0-16,3 6 1 16,1 4-15-16,0 8-108 15,-2 4-66-15,-3 3 92 16</inkml:trace>
  <inkml:trace contextRef="#ctx0" brushRef="#br0" timeOffset="198696.41">7603 3975 615 0,'-17'6'165'0,"4"6"249"0,-1 3-152 0,4 7-21 15,7-2-46-15,3 5-83 0,5 2-30 0,4 8-35 0,1 6-6 16,-5 11-14-16,-5 6-11 16,-2 4-10-16,-3-2-14 15,-1 0-84 1,3-4-51-16,3-8-120 16,0-7-105-16,1-13 214 15</inkml:trace>
  <inkml:trace contextRef="#ctx0" brushRef="#br0" timeOffset="200190.08">8469 4227 707 0,'2'-2'132'0,"1"2"136"0,-3-1-12 0,0 1-38 0,-3 0-11 0,-2 0-39 0,-1 0-24 0,1-5-38 15,-5-1-17-15,6-4-21 16,-4 4-7-16,-5-5-12 16,1 0-10-16,-6 1-16 0,-7 4-4 15,-5-5-10-15,-2 3-2 16,3 2-5-16,-1-4-2 15,12 7-7 1,6 3-4-16,7 7-4 16,6 5 0-16,6 9 3 15,2 5 4-15,1 4 6 0,-6 2 2 16,-4-5 0 0,0 0 3-16,-9-1-1 15,4-2 1-15,-4-7-1 16,2-4-1-16,7-11-1 0,-1-1-2 15,-2 2-4-15,7-7 1 16,0-4-1-16,8-2 2 16,1 2 1-16,1 2 0 15,8 6 0-15,-6 0 0 16,3 3 0-16,1 5 2 16,-2-3 0-16,4 6 0 15,-2 0 1-15,-2 1 0 0,-4 7 2 16,-3-4 2-16,-11 5 4 0,-5 4 2 15,-17-4 0 1,-11 9 0-16,-13-1-10 0,-7 0-11 16,-20 6-38-16,-6-5-3 15,-9 3-46 1,1 0-66-16,19-10-241 16,13-2 236-16</inkml:trace>
  <inkml:trace contextRef="#ctx0" brushRef="#br0" timeOffset="201609.24">10425 3583 311 0,'-1'0'113'0,"-1"5"128"0,1 1-28 16,-1-2-31-16,2 4-17 0,2-8-8 0,2 0 0 0,6 0 2 15,2-5-6-15,-2 0-15 16,-4 2-1-16,-1-7-2 16,-3 1-6-16,-12-2-27 0,-12-5-22 0,-8 5-38 15,-8-3-13-15,-8 1-17 16,4 7-4-16,-6 0-8 15,4 6-3-15,5 11-9 16,4 6-3 0,21 13-6-16,12 0 0 0,13 9 4 15,10 2 2-15,7 5 7 16,1-5 2-16,4 0 2 16,0 0 1-1,5-5 1-15,0 1 1 0,1-1 1 16,-3 0 1-1,-15 2 2-15,-13 3 2 0,-30 8-5 16,-11 3 0-16,-18 0-4 16,-3-6 1-16,-5-15 7 15,-5-7 5-15,11-29 10 16,7-14 7-16,30-33 3 16,21-20-3-16,41-21-4 15,15-7-6-15,15 9-6 16,3 7 1-16,3 20 3 15,0 5-12-15,-13 10 1 0</inkml:trace>
  <inkml:trace contextRef="#ctx0" brushRef="#br0" timeOffset="-170609.45">15747 9001 56 0,'1'0'28'0,"-1"-4"70"0,-1 0 29 15,-4-4 46-15,-3-2-7 0,5 1-52 0,-4-1-28 0,4-2-48 0,3-1-17 0,0-3-13 0,3 2 3 0,2 3 40 16,-2 3 26-16,-3 7 44 16,0-3 8-16,0 4-21 15,0 4-14-15,-6 2-23 16,0 3-2-16,-1 2-3 15,3-4-5-15,5-1-11 0,7-4-8 16,13-2-9 0,12-3-3-16,22-2-12 0,18 2-4 0,29 3-10 31,16 1-3-31,26 9-3 16,14 1-1-16,28 4 1 15,6 4 0-15,25 2 4 16,14 1 2-16,0-9-1 15,4-1-2-15,14-12-20 0,-15-6-42 16,-6-11-167-16,17-6 141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686D088-104F-4734-B599-15C89CB838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E59580B0-9A03-47FD-A432-46224C48CD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405D4FF-F479-4E9E-A69A-5388571196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6BE6B37-DD74-4C60-AC65-47007A763E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E1080864-4769-4F03-8F2D-DF71E2C906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6250C3C-EEEB-4997-8203-2D97AB61E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FDFDCE-0F1B-42DE-8548-071AD6D95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F5BA88D-3988-4705-A597-5507502F0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5A976-55AE-4621-94C1-56C31458591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5D48655-8CD8-45F9-A813-882235B047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C344A5D-5F90-4EF1-9B39-4D36883D9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BE65A84-18DD-4F10-87CB-D51AE74B5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086F7-C443-4118-8BFC-A832F2FB5B6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0C8FAD-957D-4717-B911-27751D682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30F11CF-DC9B-4ACE-8736-70F9375CE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3F3992E-BF76-454A-AC01-950349DBE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27F7DB-B128-4FAB-8F1B-AF8CFDFFF6A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BD5DD90-D0E2-4DE6-AEB0-E942E0D0FF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7FBE905-9E96-4EC1-8FAD-0D8B0F1BB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60217ED-64D3-4AB8-A535-C3641F170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16D8CB-A9E7-44BE-BEF0-B5AA0790C970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C043E33-B726-433D-ADC1-AE263138BE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81F8E8-CC19-4B0D-BF28-552279EE8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981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B4CA6E-D7DB-43D9-A629-3F95B1822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5F674-D9AA-4986-8036-1759F102D5DE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81D1C7C-4701-482D-A32E-36F5E5832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CF36BE-D3F3-490A-AD53-352BCFD4C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64E3D06-F5EA-43B1-BBE8-84A32A8AE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8EFE6C-0F1D-4445-A82C-06EB19341874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7F362A0-FBEC-4118-A555-EE68B35FB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C4846C4-ABC3-44B5-8516-FDAC326BC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C8951F-5955-40C1-A199-00643A94B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E10D8C-69F0-4A8A-8AA5-7F67BEC9EB6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7709C55-1149-4E5D-9B4B-1130C50763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37E5C53-057B-4464-8077-C7ED26923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8C4F2A4-2602-45DF-9B2B-1ABC8780D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E9B2D7-CE5B-4C06-BEF1-E1BED74CE673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127C633-DB71-4995-9A05-5F9E224FDE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FBC2925-AFBE-4F20-A43F-50EEB949D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2592D3-5014-4909-8AA5-E3582EAE6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37A5CA-1016-4AC0-9DAF-489E79E4F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BDAEE0-38E6-48C8-BB6F-8775B03DA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4A280-064A-4D12-B7C6-FC3D9DA16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22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818CD-435A-4D64-8C34-329FACE5C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1B24C5-EBEF-4889-AAC3-191270206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0907AA-EB8F-43FB-8BC9-F71C14F56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F172-0A77-4AD7-A080-C6FA975AC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17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CCF372-606D-4671-A93B-460EEACB7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E059F-32CE-411B-B9C1-B0D379CAA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86D5C5-B66F-4B92-A2A2-B0626A0F7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85CA-55A4-489D-8C62-90DAB33F1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37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5F04E-6D59-4688-BFA7-A597AB2B4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7BC3E-0B36-42C5-AC17-1516362C0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F4A17D-4678-4A68-B3C2-BFF834ADC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08094-94A5-422B-8458-CCE60EF34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2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9C1B65-C5CF-4013-A231-2E9292EF7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419544-00B0-4F10-93EF-3544192EE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CA815-1F0B-4ECC-99A5-294274063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2387-3762-43E5-AACE-DD0602522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07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A82D5F-59ED-4EAA-AF81-4385B0ED7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3B6DAA-98FA-44BE-87FB-51FEAB3C4C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5FF99E-245A-4635-9F34-C15E48CD5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46E25-FA8A-4D11-A900-80048F407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40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86E95C-41D3-4CD4-8A65-6995691D83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596180-8444-4FE3-A612-23B911C68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4CAA8A4-0DDB-4533-9875-9B213FFA8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EEC77-09D1-4871-ACC5-5C7E4FD3C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16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618AB4-070C-4F43-9C6A-FB1438562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DFB974-5E3A-4B7A-8503-38AB91BB8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6D4FA3-DF45-4BAE-9C3B-25A11FDD6A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7278-4A69-4821-B022-98A459A02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06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277EC5-1AA2-4BFD-964B-6EFDF47B8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DFF57-B297-40BD-8DE5-EDBB0FCB7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A388C2-040A-4BB3-89A5-717443B3F7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3940-2E4A-4530-B78F-1459DD8E2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2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98B550-A68E-443F-8981-143F22591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F04641-6633-428D-A9FD-27884AC2C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132E53-C699-4BDA-B9CC-1FFA20794A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29ED-44DE-445D-9392-C228B809B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3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983486-0954-4C13-A33A-377B8E9CB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C3AD0-6C6B-4CC7-A187-5DF6DFACD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2D6D8-30F8-4CBC-AB51-58F86F79C2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EAD8-7576-49C2-8550-7C29E304A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65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BF21D8-CA9E-47BA-BE9C-6D61D52CC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ED4940-78C9-4C92-947D-29D02E81A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A05E34-F421-4711-B24B-5914C71A0B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FF9561-0F9A-4808-8C75-CB6AE8D7A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B3C62F-824F-4166-906D-D4756CDE5D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F0DB354-8258-42E2-AC14-99D2FC2B1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A8A9FA-1217-44C6-ABE1-308BD723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8077B-AB35-41E2-87C9-1AB0E0C8CDD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DF38175-A3A7-4875-90BB-B4CC731F9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69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5: More Instructions, Procedure Calls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C4BC1E6D-5423-4062-BA71-71EA69633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21220C7-29ED-4678-B474-B07F9C4FC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00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Numbers, control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 calls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629833-160B-782E-49CD-687025AC61B6}"/>
                  </a:ext>
                </a:extLst>
              </p14:cNvPr>
              <p14:cNvContentPartPr/>
              <p14:nvPr/>
            </p14:nvContentPartPr>
            <p14:xfrm>
              <a:off x="363600" y="1122480"/>
              <a:ext cx="8690400" cy="5711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629833-160B-782E-49CD-687025AC61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4240" y="1113120"/>
                <a:ext cx="8709120" cy="5730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C244690-02C1-4F77-8170-BC1562EE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D24F7-BABB-4362-A37B-8F1A73480375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45273581-8921-49CB-B26C-1707CB07F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CA1245F-7547-42CB-B5B8-EB7885F96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3324850-4B94-4123-AD27-DC16EAC83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4DC4A5-CA3D-2C01-1039-E9DD5FB02D3C}"/>
                  </a:ext>
                </a:extLst>
              </p14:cNvPr>
              <p14:cNvContentPartPr/>
              <p14:nvPr/>
            </p14:nvContentPartPr>
            <p14:xfrm>
              <a:off x="370080" y="244800"/>
              <a:ext cx="8721000" cy="6662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4DC4A5-CA3D-2C01-1039-E9DD5FB02D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0720" y="235440"/>
                <a:ext cx="8739720" cy="668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6DEAAF1-1753-4C56-AF5A-B3067E3E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BB5FA-7747-46F2-A32C-3BF1473F03D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D02DC89-02E0-4ECB-B3E7-832AB564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FA1A44F3-56F8-4766-8223-943133599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33F3051-3FC9-4921-9A97-4514DF4D5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                                  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$s3, $s4,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                               add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                                            j        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                       Else:   sub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End: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71240CA-ADC0-3E6C-3896-64E4071F9F29}"/>
                  </a:ext>
                </a:extLst>
              </p14:cNvPr>
              <p14:cNvContentPartPr/>
              <p14:nvPr/>
            </p14:nvContentPartPr>
            <p14:xfrm>
              <a:off x="1468800" y="4985280"/>
              <a:ext cx="5655960" cy="146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71240CA-ADC0-3E6C-3896-64E4071F9F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9440" y="4975920"/>
                <a:ext cx="5674680" cy="147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FD999-C4A1-4363-8664-EAB7EEBEA3F1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D7BD0890-3116-41F9-A15E-C551546F1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2E570B2-548C-488D-974B-023FBAE08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0400824-36B9-4C6C-854F-8C48AF10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7496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  and $s5 and base of array  save[] is in $s6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8C5CC52-462F-1F3F-D49D-CCD0637D7F17}"/>
                  </a:ext>
                </a:extLst>
              </p14:cNvPr>
              <p14:cNvContentPartPr/>
              <p14:nvPr/>
            </p14:nvContentPartPr>
            <p14:xfrm>
              <a:off x="1169640" y="174600"/>
              <a:ext cx="7882200" cy="500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8C5CC52-462F-1F3F-D49D-CCD0637D7F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60280" y="165240"/>
                <a:ext cx="7900920" cy="502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553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046027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046027" cy="280076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DE5D80-E23F-E94B-B620-DAA9340B9FD0}"/>
                  </a:ext>
                </a:extLst>
              </p14:cNvPr>
              <p14:cNvContentPartPr/>
              <p14:nvPr/>
            </p14:nvContentPartPr>
            <p14:xfrm>
              <a:off x="120240" y="42840"/>
              <a:ext cx="9027000" cy="681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DE5D80-E23F-E94B-B620-DAA9340B9F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0880" y="33480"/>
                <a:ext cx="9045720" cy="683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02BEE8-3F6D-4840-A479-90DE02D420C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4AAAE38-C924-6E0E-7315-42A8C77D5EA2}"/>
                  </a:ext>
                </a:extLst>
              </p14:cNvPr>
              <p14:cNvContentPartPr/>
              <p14:nvPr/>
            </p14:nvContentPartPr>
            <p14:xfrm>
              <a:off x="1409400" y="698400"/>
              <a:ext cx="7675920" cy="5877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4AAAE38-C924-6E0E-7315-42A8C77D5E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00040" y="689040"/>
                <a:ext cx="7694640" cy="589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590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F145B8-AD01-4380-B98D-0DCE43DEC05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815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$s1,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$s2, 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$s3, 8($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$s4, 12($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$s5, 16($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d[1] into register $s5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C939627-D2C5-4F2A-FE8B-881CF922F846}"/>
                  </a:ext>
                </a:extLst>
              </p14:cNvPr>
              <p14:cNvContentPartPr/>
              <p14:nvPr/>
            </p14:nvContentPartPr>
            <p14:xfrm>
              <a:off x="250200" y="195480"/>
              <a:ext cx="7809480" cy="4273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C939627-D2C5-4F2A-FE8B-881CF922F8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840" y="186120"/>
                <a:ext cx="7828200" cy="429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54404C-3597-4DD5-AA16-1687777512A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3432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B1C068E-CEF0-3072-7093-435005C15FBD}"/>
                  </a:ext>
                </a:extLst>
              </p14:cNvPr>
              <p14:cNvContentPartPr/>
              <p14:nvPr/>
            </p14:nvContentPartPr>
            <p14:xfrm>
              <a:off x="513720" y="1171440"/>
              <a:ext cx="7367040" cy="4323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B1C068E-CEF0-3072-7093-435005C15F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4360" y="1162080"/>
                <a:ext cx="7385760" cy="4342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ABD2EA-BA7A-4157-89EB-114102A3CF4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1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$s0,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$s1, 20($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$s2, $s0, $s1  #  the sum is in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$s2, 24($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#  $s2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Assembly version of the code continues to expand!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8E68F9F-8253-F47C-71BD-6F4AC2696389}"/>
                  </a:ext>
                </a:extLst>
              </p14:cNvPr>
              <p14:cNvContentPartPr/>
              <p14:nvPr/>
            </p14:nvContentPartPr>
            <p14:xfrm>
              <a:off x="1370520" y="4093560"/>
              <a:ext cx="7365960" cy="2415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8E68F9F-8253-F47C-71BD-6F4AC269638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61160" y="4084200"/>
                <a:ext cx="7384680" cy="243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24B84-3BAF-4A75-B26E-195479A7D80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F2002D3A-651F-4E4C-B0F7-FB8608B52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752950AC-AB13-4D09-98D0-BD6BC590A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708507B2-5506-4030-84B6-C61AB2126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1134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end – variable addresses are specified relative to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Dynamically allocated storage (with malloc()) is placed on the heap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F07039A2-0691-4F76-8F3E-E6BE22F03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6151" name="Rectangle 6">
            <a:extLst>
              <a:ext uri="{FF2B5EF4-FFF2-40B4-BE49-F238E27FC236}">
                <a16:creationId xmlns:a16="http://schemas.microsoft.com/office/drawing/2014/main" id="{8FC095B3-1570-447D-830F-ACDC5B009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6152" name="Rectangle 7">
            <a:extLst>
              <a:ext uri="{FF2B5EF4-FFF2-40B4-BE49-F238E27FC236}">
                <a16:creationId xmlns:a16="http://schemas.microsoft.com/office/drawing/2014/main" id="{85EF0530-5C6B-467C-BBC4-C58CC6D7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E01F7F72-B386-485B-BA36-C0FF4958E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4" name="Line 9">
            <a:extLst>
              <a:ext uri="{FF2B5EF4-FFF2-40B4-BE49-F238E27FC236}">
                <a16:creationId xmlns:a16="http://schemas.microsoft.com/office/drawing/2014/main" id="{904DE6CF-AB5A-449E-97D6-596DCA3D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2201F8-FE97-82B1-F1AE-028F2DCBAACE}"/>
                  </a:ext>
                </a:extLst>
              </p14:cNvPr>
              <p14:cNvContentPartPr/>
              <p14:nvPr/>
            </p14:nvContentPartPr>
            <p14:xfrm>
              <a:off x="959400" y="3437640"/>
              <a:ext cx="6203520" cy="3137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2201F8-FE97-82B1-F1AE-028F2DCBAA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0040" y="3428280"/>
                <a:ext cx="6222240" cy="3156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BB247084-1911-4719-9660-B2C0E2D1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0FF46-96D8-4AF8-B22F-BCADA7FCB4AD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546F55-5474-4B3F-9092-35118AF7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99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 – Numeric Representations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FAA7D9C2-5C1B-4E4F-8FA7-48A0C7AD7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D02FFE7B-7289-47E0-AB21-FFF4AD178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00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Decimal </a:t>
            </a:r>
            <a:r>
              <a:rPr lang="en-US" altLang="en-US" sz="2400" dirty="0">
                <a:latin typeface="Arial" panose="020B0604020202020204" pitchFamily="34" charset="0"/>
              </a:rPr>
              <a:t>       35</a:t>
            </a:r>
            <a:r>
              <a:rPr lang="en-US" altLang="en-US" sz="2400" baseline="-25000" dirty="0">
                <a:latin typeface="Arial" panose="020B0604020202020204" pitchFamily="34" charset="0"/>
              </a:rPr>
              <a:t>10  </a:t>
            </a:r>
            <a:r>
              <a:rPr lang="en-US" altLang="en-US" sz="2400" dirty="0">
                <a:latin typeface="Arial" panose="020B0604020202020204" pitchFamily="34" charset="0"/>
              </a:rPr>
              <a:t>=  3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+ 5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Binary </a:t>
            </a:r>
            <a:r>
              <a:rPr lang="en-US" altLang="en-US" sz="2400" dirty="0">
                <a:latin typeface="Arial" panose="020B0604020202020204" pitchFamily="34" charset="0"/>
              </a:rPr>
              <a:t>         00100011</a:t>
            </a:r>
            <a:r>
              <a:rPr lang="en-US" altLang="en-US" sz="2400" baseline="-25000" dirty="0">
                <a:latin typeface="Arial" panose="020B0604020202020204" pitchFamily="34" charset="0"/>
              </a:rPr>
              <a:t>2  </a:t>
            </a:r>
            <a:r>
              <a:rPr lang="en-US" altLang="en-US" sz="2400" dirty="0">
                <a:latin typeface="Arial" panose="020B0604020202020204" pitchFamily="34" charset="0"/>
              </a:rPr>
              <a:t>=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5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Hexadecimal (compact representation)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0x 23    or   23</a:t>
            </a:r>
            <a:r>
              <a:rPr lang="en-US" altLang="en-US" sz="2400" baseline="-25000" dirty="0">
                <a:latin typeface="Arial" panose="020B0604020202020204" pitchFamily="34" charset="0"/>
              </a:rPr>
              <a:t>hex     </a:t>
            </a:r>
            <a:r>
              <a:rPr lang="en-US" altLang="en-US" sz="2400" dirty="0">
                <a:latin typeface="Arial" panose="020B0604020202020204" pitchFamily="34" charset="0"/>
              </a:rPr>
              <a:t>=   2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3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-25000" dirty="0">
                <a:latin typeface="Arial" panose="020B0604020202020204" pitchFamily="34" charset="0"/>
              </a:rPr>
              <a:t>             </a:t>
            </a:r>
            <a:r>
              <a:rPr lang="en-US" altLang="en-US" sz="2400" dirty="0">
                <a:latin typeface="Arial" panose="020B0604020202020204" pitchFamily="34" charset="0"/>
              </a:rPr>
              <a:t>0-15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(decimal)  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  0-9,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a-f  (hex)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79874026-F4E6-4359-ABA9-4C96FB9B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0    0000     00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1    0001     01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2    0010     02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3    0011     03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A0D1D312-71A1-4537-BFE5-49351A966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4    0100     04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5    0101     05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6    0110     06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7    0111     07</a:t>
            </a:r>
          </a:p>
        </p:txBody>
      </p:sp>
      <p:sp>
        <p:nvSpPr>
          <p:cNvPr id="8200" name="Text Box 9">
            <a:extLst>
              <a:ext uri="{FF2B5EF4-FFF2-40B4-BE49-F238E27FC236}">
                <a16:creationId xmlns:a16="http://schemas.microsoft.com/office/drawing/2014/main" id="{02D9B115-2555-449B-9315-99AEA044F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8    1000     08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9    1001     09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   1010     0a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11    1011     0b</a:t>
            </a:r>
          </a:p>
        </p:txBody>
      </p:sp>
      <p:sp>
        <p:nvSpPr>
          <p:cNvPr id="8201" name="Text Box 10">
            <a:extLst>
              <a:ext uri="{FF2B5EF4-FFF2-40B4-BE49-F238E27FC236}">
                <a16:creationId xmlns:a16="http://schemas.microsoft.com/office/drawing/2014/main" id="{FDD3365F-4EC9-4EC7-BAD0-5A3B76C42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    1100     0c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    1101     0d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14    1110    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   1111     0f</a:t>
            </a:r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778B11CE-D2BE-46FD-845C-AF1B591CF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028F1F5A-B0B2-4229-B42F-BD5489E8A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D67244A7-01B4-4A4C-9862-1958395B9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572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6CC0775-27B5-CD05-B291-F1646999FD07}"/>
                  </a:ext>
                </a:extLst>
              </p14:cNvPr>
              <p14:cNvContentPartPr/>
              <p14:nvPr/>
            </p14:nvContentPartPr>
            <p14:xfrm>
              <a:off x="235800" y="48960"/>
              <a:ext cx="8417880" cy="639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6CC0775-27B5-CD05-B291-F1646999FD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6440" y="39600"/>
                <a:ext cx="8436600" cy="6415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EE03C6-876B-49FE-8BE5-A91B213B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759F4-793C-4EA8-A582-CA28E0F0E21E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430767EC-DFB7-466E-A48B-FF8A2DFB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19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Formats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3404102-DF66-447C-89B6-45C6DA522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CF9E968-54C9-48CB-9FB0-B9BE395B1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079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 are represented as 32-bit numbers (one word),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broken into 6 fields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R-type instruction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add     $t0,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000000     10001    10010    01000    00000    100000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6 bits         5 bits     5 bits     5 bits      5 bits      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op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rt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shamt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funct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opcode     source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shift amt   function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I-type instruction      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$t0, 32($s3)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 bits        5 bits    5 bits         16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opcode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rt           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($s3)    ($t0)</a:t>
            </a:r>
            <a:endParaRPr lang="en-US" altLang="en-US" sz="24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95DD773-3DBD-0847-B0EF-44E76207F3D6}"/>
                  </a:ext>
                </a:extLst>
              </p14:cNvPr>
              <p14:cNvContentPartPr/>
              <p14:nvPr/>
            </p14:nvContentPartPr>
            <p14:xfrm>
              <a:off x="305280" y="88560"/>
              <a:ext cx="8604000" cy="6408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95DD773-3DBD-0847-B0EF-44E76207F3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5920" y="79200"/>
                <a:ext cx="8622720" cy="6426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385449-1D00-43B1-8326-0084664F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B8242-1D43-4A59-A646-3CD99CB39F24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FDFD041-568B-409E-90B3-4619A1F21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2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Operations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6359E38-8E04-49AD-959A-EB10E2CA0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CFDF43-0034-4E0B-9BF0-7688EEBC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34329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ops          C operators      Java operators         MIPS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Left                    &lt;&lt;                        &lt;&lt; 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Right                  &gt;&gt;                       &gt;&gt;&gt;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AND            &amp;                         &amp;                     and,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OR               |                          |                         or,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NOT            ~                          ~                           nor (with $zero)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493997-2DC1-5CC3-F807-EF27B59B695A}"/>
                  </a:ext>
                </a:extLst>
              </p14:cNvPr>
              <p14:cNvContentPartPr/>
              <p14:nvPr/>
            </p14:nvContentPartPr>
            <p14:xfrm>
              <a:off x="451800" y="139320"/>
              <a:ext cx="8482320" cy="6282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493997-2DC1-5CC3-F807-EF27B59B69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2440" y="129960"/>
                <a:ext cx="8501040" cy="6301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45743</TotalTime>
  <Words>1269</Words>
  <Application>Microsoft Office PowerPoint</Application>
  <PresentationFormat>On-screen Show (4:3)</PresentationFormat>
  <Paragraphs>221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268</cp:revision>
  <dcterms:created xsi:type="dcterms:W3CDTF">2002-09-20T18:19:18Z</dcterms:created>
  <dcterms:modified xsi:type="dcterms:W3CDTF">2024-01-23T19:12:30Z</dcterms:modified>
</cp:coreProperties>
</file>