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548" r:id="rId3"/>
    <p:sldId id="551" r:id="rId4"/>
    <p:sldId id="513" r:id="rId5"/>
    <p:sldId id="514" r:id="rId6"/>
    <p:sldId id="567" r:id="rId7"/>
    <p:sldId id="515" r:id="rId8"/>
    <p:sldId id="571" r:id="rId9"/>
    <p:sldId id="572" r:id="rId10"/>
    <p:sldId id="573" r:id="rId11"/>
    <p:sldId id="576" r:id="rId12"/>
    <p:sldId id="574" r:id="rId13"/>
    <p:sldId id="575" r:id="rId14"/>
    <p:sldId id="577" r:id="rId15"/>
    <p:sldId id="561" r:id="rId16"/>
    <p:sldId id="578" r:id="rId17"/>
    <p:sldId id="560" r:id="rId18"/>
    <p:sldId id="563" r:id="rId19"/>
    <p:sldId id="564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508854-26D5-4955-81F2-48E98FF7C809}" v="1" dt="2024-01-18T19:14:56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404" autoAdjust="0"/>
  </p:normalViewPr>
  <p:slideViewPr>
    <p:cSldViewPr>
      <p:cViewPr varScale="1">
        <p:scale>
          <a:sx n="74" d="100"/>
          <a:sy n="74" d="100"/>
        </p:scale>
        <p:origin x="9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E6508854-26D5-4955-81F2-48E98FF7C809}"/>
    <pc:docChg chg="modSld">
      <pc:chgData name="Rajeev Balasubramonian" userId="d1fdae7ed13c9a74" providerId="LiveId" clId="{E6508854-26D5-4955-81F2-48E98FF7C809}" dt="2024-01-18T19:14:56.963" v="43"/>
      <pc:docMkLst>
        <pc:docMk/>
      </pc:docMkLst>
      <pc:sldChg chg="modSp mod">
        <pc:chgData name="Rajeev Balasubramonian" userId="d1fdae7ed13c9a74" providerId="LiveId" clId="{E6508854-26D5-4955-81F2-48E98FF7C809}" dt="2024-01-18T17:17:22.804" v="42" actId="20577"/>
        <pc:sldMkLst>
          <pc:docMk/>
          <pc:sldMk cId="0" sldId="363"/>
        </pc:sldMkLst>
        <pc:spChg chg="mod">
          <ac:chgData name="Rajeev Balasubramonian" userId="d1fdae7ed13c9a74" providerId="LiveId" clId="{E6508854-26D5-4955-81F2-48E98FF7C809}" dt="2024-01-18T17:17:22.804" v="42" actId="20577"/>
          <ac:spMkLst>
            <pc:docMk/>
            <pc:sldMk cId="0" sldId="363"/>
            <ac:spMk id="4101" creationId="{ADEDD3EE-59C2-4762-8866-4CFA64BC2A9A}"/>
          </ac:spMkLst>
        </pc:sp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13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13"/>
            <ac:inkMk id="2" creationId="{B52A1C50-DFBE-516E-22BE-C2148E636DC7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14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14"/>
            <ac:inkMk id="2" creationId="{EA4BCA47-DFBB-F3D1-9AED-E702E4B6A142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15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15"/>
            <ac:inkMk id="3" creationId="{62577932-A119-F72F-0BEE-F819518045F4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48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48"/>
            <ac:inkMk id="2" creationId="{99E24A38-26AC-29B3-AA97-48B0894C08E8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51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51"/>
            <ac:inkMk id="2" creationId="{ECABD26D-1415-B224-3E0B-0976DCE8A087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61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61"/>
            <ac:inkMk id="3" creationId="{C5291152-033F-979D-7AE2-BCF5709EFCA3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67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67"/>
            <ac:inkMk id="3" creationId="{2A18C7FD-DBDC-716D-3E5E-5ABAEE154E5F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71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71"/>
            <ac:inkMk id="3" creationId="{759CE04E-89AE-D7B0-D191-D4F1A8E29FC0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72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72"/>
            <ac:inkMk id="3" creationId="{99B440C8-C75C-0ED2-C8AD-65D2FC35838A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73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73"/>
            <ac:inkMk id="3" creationId="{98B93220-2FD8-77F2-D086-649B07D691DD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74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74"/>
            <ac:inkMk id="3" creationId="{842D4E8A-7978-61CE-1874-C1271F885CBA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0" sldId="575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0" sldId="575"/>
            <ac:inkMk id="3" creationId="{40E7B70C-0992-CB82-5542-4518EFE4CE26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2541863307" sldId="576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2541863307" sldId="576"/>
            <ac:inkMk id="3" creationId="{7A9144AC-D080-758D-D7AA-EB06F182DBC6}"/>
          </ac:inkMkLst>
        </pc:inkChg>
      </pc:sldChg>
      <pc:sldChg chg="addSp">
        <pc:chgData name="Rajeev Balasubramonian" userId="d1fdae7ed13c9a74" providerId="LiveId" clId="{E6508854-26D5-4955-81F2-48E98FF7C809}" dt="2024-01-18T19:14:56.963" v="43"/>
        <pc:sldMkLst>
          <pc:docMk/>
          <pc:sldMk cId="619139362" sldId="577"/>
        </pc:sldMkLst>
        <pc:inkChg chg="add">
          <ac:chgData name="Rajeev Balasubramonian" userId="d1fdae7ed13c9a74" providerId="LiveId" clId="{E6508854-26D5-4955-81F2-48E98FF7C809}" dt="2024-01-18T19:14:56.963" v="43"/>
          <ac:inkMkLst>
            <pc:docMk/>
            <pc:sldMk cId="619139362" sldId="577"/>
            <ac:inkMk id="3" creationId="{906C13C2-B963-A982-8168-C522C9BED80A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D336C8B-C9B0-452A-8C85-BBA3B435D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6702D8E0-E007-427D-B3A6-8CADEBDA16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9994065-F1C6-4B13-9CA5-B3F16CBE4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6FEBF1D-D558-4623-8CB4-64029008E3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BBA1EA-6D29-4699-B9DE-FFDC294B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7:50:28.8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7157 11241 1546 0,'-24'19'71'0,"7"2"18"0,9-5-80 0,3-4-9 0,2 2-9 0,0-1 6 0,-1-3 17 16,1-9 13-16,3 1 2 0,3 2-2 15,5 7-9 1,13 10-15-16,6 4-3 0,23 4-1 15,15-3-2-15,31-4 5 32,13-9 6-32,20-10 13 15,15-3 10-15,23-4 13 16,10-4 5-16,14-2 1 0,14 2-6 16,0-4-14-16,3-1-8 15,22 2-14-15,-13 5-2 16,-14 4-6-16,-6 8-28 0,-23-1-122 15,-15 8-211-15,-18 10 203 16</inkml:trace>
  <inkml:trace contextRef="#ctx0" brushRef="#br0" timeOffset="2195.5">9146 10156 866 0,'0'-4'95'0,"-3"-4"66"0,1 6-27 0,2 2-37 0,-3 3-7 0,0 5-9 0,-3-3-18 16,2 1-27-16,4-4-7 0,2 1-6 16,4-3 0-1,4 0 2-15,10-1-4 0,15-1-10 16,8-1-4-16,18 3-7 15,4 1-1-15,12 1-1 16,-1 3 0-16,1-4 0 16,4-1 1-16,8-1-1 15,16 1 0-15,22 1 1 16,0 6 0-16,10-1 0 16,-5 3 0-16,12 9 1 15,12 2-1-15,-3 7 1 16,6 1 0-16,4 2 0 15,7-1 6-15,17-4 7 0,5-1 1 0,11-7 2 16,1 0-5-16,-4-4-6 31,9 3-2-31,-20-8-36 16,-1 3-77-16,-9-15 67 16</inkml:trace>
  <inkml:trace contextRef="#ctx0" brushRef="#br0" timeOffset="24717.9">3142 13402 1128 0,'-2'16'73'15,"5"-10"22"-15,8-6-33 0,11-14-58 0,4-8-2 0,7-5 9 0,-2-6 15 0,7 3 21 0,6 3 4 16,-4 7-4 0,-10 5-4-16,-8 15 15 0,-8 2 14 15,-1 11 13-15,-1 4-2 0,-2-3-31 16,2 2-17 0,-5-3-17-16,2-2-8 0,1-7 4 15,-3 4 3-15,6-2 0 16,4 4 0-16,5 3-12 15,8-1-4-15,8 2-3 0,13-3-2 16,15 0-1 0,16 0 0-1,22-4 1-15,7 4 1 16,4 3-3-16,-5 0 0 16,26 8 5-16,4 4 0 0,17-11-2 15,7-2 2-15,14-12-9 0,14-4-5 16,17-8 4-1,22-1-3-15,11-1 4 16,-2 7 2-16,17 9 5 0,-19 10 3 16,-19 12 2-16,5 5 1 15,-31 3 1 1,-7-6 10-16,-11-12-124 0,-6-5-150 16,-7-13 153-16</inkml:trace>
  <inkml:trace contextRef="#ctx0" brushRef="#br0" timeOffset="74617.78">4866 14301 726 0,'-5'6'66'15,"-3"-3"54"-15,2 1-80 0,-7 0-13 0,-2 3-3 0,0 2 5 0,3-6 19 0,-1 2 11 16,4 1 18-16,-2-3 5 16,3 7-3-16,5-4-10 15,-1 5-16-15,1-1 0 16,3 1-3-16,7-2-1 0,4 1-8 16,4-3-6-16,3-2-13 15,4-2-4-15,6 1-8 16,5-4-3-16,4 1-4 15,2 1-2-15,2 2-1 16,8 3 0-16,6-3-2 16,12 4 0-16,19-5 0 15,4 1 1-15,8-4 1 16,-3-2 0-16,-13-1 0 0,4-3 0 16,8 1 2-1,8 2-1-15,9 3 1 0,-4 1 0 16,-6 4-2-16,-10 3 0 15,-2 3 0 1,8-3 0-16,12 0 0 16,5 1 0-16,-1-4 0 15,-5 0 0-15,-7-5 0 0,3-2 0 16,17-4 5 0,1-4 3-16,4-1 5 15,-8 0 3-15,2-1 1 16,10 4-2-16,-1 0-2 0,2 3-4 15,-3 4-2-15,-13-3-2 16,14 4-4-16,8 0 1 0,5-4-1 16,0-4 0-1,0-5-1-15,15 2 16 0,-1-11 23 16,1 2 6-16,-7-1 7 16,-9-4-16-1,2 6-23-15,-5 1-6 16,-25 4-82-16,-13 2-130 0,-20-3 121 0</inkml:trace>
  <inkml:trace contextRef="#ctx0" brushRef="#br0" timeOffset="75476.71">7885 15607 672 0,'4'-2'105'0,"0"-6"139"15,14-1-178-15,5-1-19 0,6 1 2 0,-1 3 11 0,-3 2 22 0,-4 4 5 0,-2 0-13 0,-2 0-16 0,7-1-31 16,-1-1-12-16,19-1-12 0,8-5-2 16,15 0-1-16,14 2-1 15,23 1 1-15,18-1 0 16,31 6 5-1,12 6 9 1,29 4 6-16,12 2 11 0,23 1 12 16,30-4 2-16,16-4 32 15,5 0 5-15,22-10 16 16,-13 8 3-16,3 4-34 16,-17 5-19-16,-21 18-24 15,-17 0-51-15,-41 19 18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26:04.0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2430 5602 500 0,'8'8'21'0,"-5"0"16"0,-3 9 31 0,-9-1 47 0,-1 4 14 15,-1-5 3-15,0-6-28 0,5-4-27 0,3-10-4 0,3 0-7 0,3-4-3 0,5 1-7 16,0 3 1-16,4 4 7 0,2 1 0 16,10 4-6-16,6-4-5 15,14-3-10-15,7-5-3 16,21-4-7-16,6-1-6 15,8 2-8 1,7 5-5-16,18 9-5 0,4 2-3 16,19 4-1-16,3-1 2 0,-12-3 4 15,3-4 8-15,-4-4 16 16,1-6 4-16,-7-5 4 16,-14-4-2-1,-28-2-10-15,-13 4-6 16,-25 3-7-16,-13 4 4 0,-25 6-6 15,-12-2-3-15,-26 10-1 16,-14-1-7-16,-35 6-1 16,-12-2 1-16,-23-2 2 15,-6-3-2-15,1 0-2 0,-3-3-3 0,-10-3-19 32,-5 0-4-32,8-3-15 15,6 3 0-15,28 4 16 16,5 4 3-16,8 3 15 15,10 1 2-15,6-2 0 16,17-1 0-16,22-3-1 16,15-3-2-16,23-5-1 0,6 4-1 0,21-7 3 15,10 5 3-15,15 3 6 16,16 3 3-16,13 8-1 16,7 3 0-1,21 8-2 1,8-5-3-16,28-2 10 15,-4-1 0-15,-2-9 2 0,-7-5 1 16,-27 0-6-16,2 0 2 0,-18 1 0 16,-17 4 0-16,-34-2-19 15,-14 7-50-15,-28-7 37 16</inkml:trace>
  <inkml:trace contextRef="#ctx0" brushRef="#br0" timeOffset="5798.69">5207 5764 202 0,'-7'-1'71'0,"3"-4"96"0,-6 0-18 0,-2 4 24 0,-3-2-15 15,4-5-24-15,2 6-17 0,4-1-15 0,4 0-4 0,-1 1-19 0,2 1-8 32,0 1-25-32,5 11-7 0,9 6 15 15,6 0 4-15,21-2 8 16,11-3 5-16,26-12-13 16,15 7-13-16,11-7-15 15,5-4-13 1,20 1-5-16,10-11 5 0,6-2-1 15,-3 1 2-15,-16 0 1 16,-10 3-2-16,-9 2-2 16,-5 2 1-16,-20 2-2 15,-25 0-2-15,-30 6 6 0,-22 0 6 16,-2 1 0-16,-24 9 0 0,-29 2-1 16,-21 1-6-16,-29-5-2 15,-7 0 0-15,-8-10-2 16,-2-12-1-16,-22-11-3 31,1-8-3-31,5 1-6 16,13-1-2-16,40 13-4 0,20 7-1 15,30 18-14-15,16 7-5 16,26 14-2-16,14 0 2 0,24 0 13 16,16-9-6-16,34-16-96 15,23-8-104-15,44-39 116 16</inkml:trace>
  <inkml:trace contextRef="#ctx0" brushRef="#br0" timeOffset="10526.77">12983 5536 128 0,'-16'8'5'0,"-5"-2"4"0,-2 5-7 0,-3 2 21 0,1-1 24 0,11 2 36 0,1-1 16 0,2 0 27 0,-1-2 5 0,-2 1 6 16,6 1 3-16,1 0-10 15,4-1-9-15,3-4-19 16,5-2-2-16,11-4-9 0,10-2-4 16,12-3 1-1,7-2-6-15,7 0-18 16,1 1-12-16,13-6-26 16,12 5-7-16,10-4-12 15,5 3 0-15,-8 6-1 16,-9 0 0-16,-25 8 2 15,-20-1-1-15,-12 0 1 16,-13 4 4-16,-7-2 5 16,-12 1-1-16,-17 2-2 15,-16 1-4-15,-21 6-6 16,-17 0 0-16,-20-2-9 0,0-1-12 16,0-4-5-16,0 1 0 0,6-3 11 15,5-7 8-15,26-3 4 16,14-10 1-1,37 4-7-15,21 0 0 16,34 2 9-16,15 1 7 0,31 0 13 16,5 2 1-16,-3-3-5 15,1 3-6-15,-6-1-8 16,-6-2 4-16,-7 4-85 16,-6 0-113-16,-33 4 115 15</inkml:trace>
  <inkml:trace contextRef="#ctx0" brushRef="#br0" timeOffset="12974.87">14656 5941 459 0,'-11'-3'116'0,"0"0"79"0,0 1-3 0,3 2-15 0,-3 0-33 16,0 3-18-16,5 4-32 0,-2-6-3 0,5 9-25 0,1-6-7 0,10 6-18 16,16-7 0-16,26 0 5 15,12-3 4-15,22-6 3 16,10-5-8-16,-2-2-16 15,-1 4-13-15,-6-1-8 16,-7-2-2-16,-14 4-1 16,-7-3 6-16,-27 1 14 15,-17 6 3-15,-31-3 0 16,-16 4-8-16,-23 3-13 0,-11 2-6 16,-16 1-1-16,1 2 0 0,-12-5-17 15,2-2-4-15,11-4-3 16,10 3-1-16,24 1 18 15,21 2 1 1,26 0 2-16,13 0 3 0,36 3 3 16,12 2 6-1,30-2 3-15,7-3 4 0,6-9 8 32,1-4 4-32,-4-1-4 0,-11 1-2 15,-27 7-6-15,-23 3 3 16,-56 3 2-16,-27 1-1 0,-46 12-8 15,-13 4-7-15,-10 1-11 16,-7 0-12-16,6-8-19 16,13-7-2-16,35-8 6 15,31 1 7-15,51-14 19 16,33-1 2-16,46-14 3 16,15 0 3-16,27-9 2 0,5 1 26 15,15-2-501-15,8-6 356 16</inkml:trace>
  <inkml:trace contextRef="#ctx0" brushRef="#br0" timeOffset="30682.82">18941 1297 609 0,'2'-5'145'16,"-2"2"82"-16,0-5-46 0,0 0 0 0,3-1-80 0,6-1-25 0,-7 4-20 0,6-2-8 0,-7 8-12 16,1-2-7-16,-2 1-4 15,-2-1 4-15,-1 4 6 16,-5 1 5-16,5 3 2 15,2-4-8-15,-7 4-12 16,0 0-7-16,-5 6-11 0,-3 0-1 16,-4 7-2-16,-4 3-2 15,1 5 1 1,1-2-12-16,18-3 26 0,4-3 9 16,16 0 23-16,11-5 20 15,19 4-10-15,-2 4 4 16,3 6-16-16,-3 4-7 15,-9 4-9-15,-2-1-14 16,-14 1-3-16,-8 0-1 0,-20-3-1 16,-9 4 2-1,-19-4-2-15,-11 0-1 16,-15-5-19-16,-8-3-24 16,0-6-76-16,5-6-56 15,20-13-174-15,8-10 185 0</inkml:trace>
  <inkml:trace contextRef="#ctx0" brushRef="#br0" timeOffset="30836.85">18771 1229 1269 0,'27'-21'139'0,"4"4"79"0,5 0 9 0,5 4-64 0,0 2-50 0,2-2-60 0,-3 7-21 0,-1-3-16 0,0 4-7 0,-1 0-31 0,-1 2-72 0,2 3 59 16</inkml:trace>
  <inkml:trace contextRef="#ctx0" brushRef="#br0" timeOffset="31053.24">19597 1234 1237 0,'-15'17'170'0,"-1"7"323"0,5 12-395 0,3 3 3 16,6 17-24-16,2 5-41 0,4 7-26 0,2 4-3 0,-1-7 0 0,2-3-10 0,-2-12-96 15,6-9-94-15,-4-9 101 16</inkml:trace>
  <inkml:trace contextRef="#ctx0" brushRef="#br0" timeOffset="31419.74">19881 1290 1345 0,'8'0'197'15,"-3"-1"-38"-15,6-2 26 0,5-2-51 0,15 3-67 0,3 2-12 0,18 8-24 0,11 8-10 0,3 8-13 0,2 3-2 0,-15 9-2 16,-16 3-2-16,-22 5 3 16,-15 4 2-16,-25 4 2 15,-11-2 4-15,-22 1-2 16,-7-2-1-16,-3-5-5 15,8-5 0-15,24-12-2 16,9-3-3-16,27-5 2 16,14-7 7-16,26-1 17 0,15-1 9 15,24-4 1 1,4-3-7-16,4-1-15 16,-6-4-7-16,-3-1-41 15,-2-7-57-15,2 1-320 16,-9 1 258-16</inkml:trace>
  <inkml:trace contextRef="#ctx0" brushRef="#br0" timeOffset="32144.21">21352 1007 931 0,'-10'3'180'0,"-1"3"80"0,6 8 17 0,1 11-26 0,4 15-72 0,3 15-24 0,6 30-57 0,4 10-22 16,-2 17-29-16,2 3-17 16,-4-11-18-16,-6-9-1 15,5-15-20-15,-5-4-33 16,0-12-106 0,2-5-76-16,-5-12 107 15</inkml:trace>
  <inkml:trace contextRef="#ctx0" brushRef="#br0" timeOffset="32448.55">21295 1688 1355 0,'17'-41'105'0,"4"12"90"0,6-4-24 0,6 18 28 0,-2-1-32 0,4 2-53 0,8 6-15 0,-1 9-26 16,2 15-18-16,2 17-28 15,-10 5-6-15,1 5-21 16,-6 4-2-16,-7-1 2 16,-7-1-3-16,-14-4 7 0,-3-1 3 15,-15-4 2-15,-3 0 4 16,-21-4-1-16,-13-2 0 16,-22-16-6-1,-10-3-10-15,-6-16-48 16,5-7-39-16,11-18-135 15,3-8-191-15,12-3 241 16</inkml:trace>
  <inkml:trace contextRef="#ctx0" brushRef="#br0" timeOffset="44530.74">15049 5763 465 0,'-3'12'87'16,"-3"3"93"-16,-8-3-33 0,-1 2-24 0,1-2-6 0,-2-8-20 0,12 4 4 0,-7-8-15 0,1-5-4 0,-7 2-17 0,-4-1-14 0,-15 2-25 0,-10 2-12 0,-7-3-10 16,-7 3 0-16,8-7 0 15,4-11 1-15,14-16 7 0,-3-11 6 16,1-15 10-1,1-11 6-15,2-10 0 0,-2-5-2 16,7-12 5 0,1-8-3-16,2-14 4 15,3-7 3-15,6-4-3 16,2-3 1-16,-3 12-7 16,7 1-10-16,1 1-10 15,9 5-4-15,3 14-11 16,6 8 3-16,6 20-3 15,-3 12 4-15,2 15 8 16,2 11-3-16,-3 18 0 0,-5 3-4 0,4 12-2 16,-5 2 0-16,10 0 0 15,8 2 0-15,8-12 0 16,16-2 0 0,17-9 1-16,12-7 1 0,24 3-1 15,10-1 0-15,5 0-1 16,-3 4-3-16,-1 4 0 15,4 7 1-15,1 6 0 32,5 9 1-32,-25 3 1 0,-13 5 1 15,-28 3 1-15,-8 3 0 0,-14 4 1 16,-8-3 0-16,-15 0 2 16,-7-1 1-16,-2 1-3 15,-3 0 0-15,0 2-3 16,-3-1 0-16,3 6-1 15,3 4-1-15,2 12-5 16,-2 12 0-16,8 29-1 16,2 15 0-16,4 28 4 15,3 10 0-15,1 15 2 16,-4 4 1-16,-6 9-2 16,-7 1 0-16,-6-13-1 15,-6-12 2-15,-6-28 4 0,-3-8 4 16,-9-20 5-1,-1-4 2-15,-9-25 9 0,-6-6 6 0,-10-22 7 32,-7-11 0-32,-6-13-6 15,-4-8-6-15,-16-9-16 16,-3-5-5-16,-1 2-35 0,9 4-45 16,9 10-170-1,1 3 144-15</inkml:trace>
  <inkml:trace contextRef="#ctx0" brushRef="#br0" timeOffset="56508.93">5588 7649 845 0,'-4'3'117'0,"-7"-1"106"0,6 1-27 0,-5 3-30 0,9-1-18 0,-1 8-22 0,2-4-12 0,7 5-33 0,2-1-15 0,15-1-7 16,4 3-7-16,34-6-4 15,20-1 4-15,57-3-16 16,14-5-8-16,30-8-12 15,23-2-8-15,-1-9-7 16,8-3 0-16,5-1 2 16,-24 2 0-16,-19 9 3 15,-20 1-13-15,-45 14-126 0,-21 5-144 16,-28 10 148-16</inkml:trace>
  <inkml:trace contextRef="#ctx0" brushRef="#br0" timeOffset="57662.77">2447 7651 206 0,'-9'0'91'0,"-4"0"-40"0,-1 0 63 0,0 1 7 0,1 4 8 0,2 1-8 16,0 2 12-16,3-3-11 0,4 0-9 0,1 1 1 0,-2-3-22 0,5 2-15 0,0 3-27 16,6-2-7-1,4 0-3-15,5 5 1 16,12-6-1-16,13 3-5 0,20-5-13 16,14 0-6-1,23-3-8-15,8-1-4 16,13-3 0-16,10-3-2 15,25-1 0-15,8-3 2 16,6-8-1-16,0 0 1 16,-1-3 1-16,-2 4-1 0,-17 1 1 15,-20 4 1-15,-32 9 0 16,-18 4 1-16,-18 0-1 16,-20 3 31-16,-28 3 32 15,-20-1 6-15,-31 3 7 16,-20-2-27-16,-17 2-35 15,-18-5-5-15,-32-3-7 16,-20-3-5-16,-19-10-3 0,-9-2-8 0,-8-9-11 31,-3 2 1-31,8 0 1 0,6 3 9 16,20 6 8-16,12 1 0 0,22 8-1 16,15 0 1-16,46 4-3 31,21-2 5-31,30 1 1 0,17-3 5 15,39 4 14 1,26 0-5-16,44 2 2 16,17 4-6-16,21 4-11 0,11-1-1 0,12-2 2 15,-8-1 0 1,-7 3 4-16,-21-1 1 0,-23 3-17 16,-13 3-52-16,-23 2-493 15,-18-6 378-15</inkml:trace>
  <inkml:trace contextRef="#ctx0" brushRef="#br0" timeOffset="78465.81">20423 3686 1102 0,'-4'0'128'16,"1"5"88"-16,-6 3 12 0,-1 3-27 0,4 3-42 0,0 3-47 0,4 4-19 0,7 5-27 0,1 11-8 16,5 13-20-16,0 7-12 0,-1 25-16 0,-4 6-5 15,0 10-22-15,-1-2-30 31,-3-12-60-31,1-8-43 0,-5-26-107 16,-4-11-96-16,0-15 201 16</inkml:trace>
  <inkml:trace contextRef="#ctx0" brushRef="#br0" timeOffset="78749">20378 3875 1561 0,'0'-33'136'16,"2"3"68"-16,1-1 15 0,7 1-59 0,2 1-33 0,1 2-44 0,3 5-20 0,6 10-25 0,4 1-11 0,11 11-17 0,-1 8-6 16,5 6-6-16,-1 2-1 0,-6 9-1 15,-7 0-1-15,-22 10 3 16,-10-2 1-16,-27 6-12 15,-9 1-8-15,-15-4-23 16,-7 0-13-16,6-11-18 16,5-3-15-16,23-15-67 15,14-6-79-15,13-13 133 16</inkml:trace>
  <inkml:trace contextRef="#ctx0" brushRef="#br0" timeOffset="78949.05">20913 3642 1242 0,'22'11'167'0,"-1"1"109"0,-12 9-93 0,1 6-4 0,-2 11-76 0,-1 7-26 0,6 9-44 32,-11 1-9-32,1-3-17 0,0-5 4 15,3-15-60-15,-3-4-54 0,1-13-205 31,3-8 167-31</inkml:trace>
  <inkml:trace contextRef="#ctx0" brushRef="#br0" timeOffset="79115.7">21006 3481 1729 0,'-3'-3'96'0,"-5"-4"89"0,8 4-102 0,-1 3-12 0,1-3-35 0,3 0-166 0,6 0-126 0,18 9 135 0</inkml:trace>
  <inkml:trace contextRef="#ctx0" brushRef="#br0" timeOffset="79282.92">21486 3724 1612 0,'-11'12'158'0,"-14"-1"78"16,-9-7-45-16,-18-4-40 0,-3 0-70 0,8 4-51 0,4 9-7 0,15 15-20 0,10 5-5 0,12 4-12 15,6 2-2-15,18-3 4 16,2-6-6-16,15-8-48 16,1-6-52-16,3-8-161 0,6-6-170 15,4-7 248-15</inkml:trace>
  <inkml:trace contextRef="#ctx0" brushRef="#br0" timeOffset="79549.75">21626 3806 823 0,'-1'-2'170'0,"-9"-1"259"0,4 8-179 16,-7 9-3-16,-1 6-58 0,1 18-111 0,-1 0-26 0,14 0-42 0,8-6-9 0,22-12-2 0,10-7 1 0,5-12 8 0,4-2 13 0,-9-12 21 16,-4-4 8-16,-12-4 9 15,-9-1 1-15,-15-2 2 16,-11 1-1-16,-20 2-20 16,-9 7-12-16,-20 14-35 15,-6 6-17-15,3 20-58 16,5 5-54-16,29-2 73 15</inkml:trace>
  <inkml:trace contextRef="#ctx0" brushRef="#br0" timeOffset="80015.67">23177 3948 1731 0,'3'6'144'15,"-1"0"39"1,2 5 20-16,-4 7-63 0,-1 4-52 0,-4 11-46 0,2 2-15 0,0 9-25 16,1 0-10-16,-1-5-65 0,3-1-54 15,6-11-130-15,1-6-112 16,18-12 203-16</inkml:trace>
  <inkml:trace contextRef="#ctx0" brushRef="#br0" timeOffset="80287.56">23519 3922 1344 0,'3'-4'125'0,"1"4"93"0,-3 9-62 0,-1 18-15 16,0 6-51-16,2 13-54 0,6 4-9 0,7-5-18 0,11-6-3 0,12-9 1 15,3-11 10-15,-7-10 20 0,3-7 13 16,-18-7 19-1,-7-6 6-15,-4-11 1 16,-8-5-6-16,-14-11-16 16,-2-3-14-16,-20-9-24 15,-10-2-11-15,-3 8-44 16,0 11-15-16,7 17-50 16,10 6-48-16,13 10-132 15,2 0 159-15</inkml:trace>
  <inkml:trace contextRef="#ctx0" brushRef="#br0" timeOffset="80497.98">23776 3740 1462 0,'4'4'184'0,"0"1"148"0,9-2-186 0,0-3 6 0,7 0-95 0,-3-1-32 0,2-9-28 0,-3 4-40 0,3-5-131 0,2 4-121 16,5 1 146-16</inkml:trace>
  <inkml:trace contextRef="#ctx0" brushRef="#br0" timeOffset="80714.6">24215 3397 1147 0,'0'0'0'0,"2"5"246"16,1 9 15-16,5 10-4 0,-5 7-110 0,5 6-6 0,-5 10-33 0,2-4-56 0,2 1-35 0,-2-2-5 0,2-4-52 0,-6-3-55 0,-1-5-220 0,2-3 181 0</inkml:trace>
  <inkml:trace contextRef="#ctx0" brushRef="#br0" timeOffset="80990.38">24450 3419 1645 0,'-1'0'122'0,"2"-3"31"0,9-3-2 0,7 1-11 0,3 0-55 0,7 2-31 0,-1 3-10 0,-1 10-19 0,-3 1-6 0,-10 6-12 0,-7 2-1 0,-10 2 1 16,-7 4 0-16,-21 6-3 15,3 9-3 1,-3 2-3-16,4 3-4 0,21-1-1 0,8 1 1 31,22-4-2-31,13-3 1 0,8-11 1 16,9-3-17-16,6-13-88 15,-3-6-77-15,2-4 94 16</inkml:trace>
  <inkml:trace contextRef="#ctx0" brushRef="#br0" timeOffset="81869.03">20511 5026 990 0,'6'-12'151'0,"-3"2"136"0,5-1-34 15,-5 0-52-15,1 2-48 0,2 6-77 0,-6 3-25 0,1 23-34 0,-1 10-10 0,-4 26-6 0,-1 4 1 0,-6 1-1 16,8-5 1-16,0-15 0 0,3-8 0 15,4-18 2 1,-2-7 1-16,6-11 8 16,0-13 6-16,6-11 7 15,2-10 5-15,1-10 5 16,-1-7-6-16,6 4-7 16,3 6-5-16,4 12-11 15,4 9-2-15,-3 20-5 16,4 6-1-16,-5 18-5 15,-2 7 1-15,-5 17 0 16,-11 4-10-16,-3 11-33 0,-7-10-25 16,4-7-88-1,6-10-72-15,6-17 131 0</inkml:trace>
  <inkml:trace contextRef="#ctx0" brushRef="#br0" timeOffset="82697.42">21290 5200 1051 0,'10'-24'217'0,"-7"-1"176"0,-13 0-127 0,-5 6-17 0,-14-2-100 16,-6 7-47-16,6 3-53 0,-3 8-22 0,-1 9-30 0,3 12-8 16,3 16-8-16,7 6 1 15,8 4 2-15,11-6 4 16,10-15 2-16,10-7 2 0,11-16 5 15,5-3 2-15,-3-14 4 16,1-7 2-16,-3-3 2 16,1-4 2-16,-2-6 11 0,5 7 4 15,-12 4 5 1,-1 7 0-16,-21 19-10 16,5-2-6-16,-21 26-10 15,-6 3-3-15,-7 14-2 0,3 4-1 16,11-5 2-16,3-9-1 15,12-10-1 1,3-9 2-16,10-15 3 16,5-8 3-16,8-11 2 15,2-3-1-15,7-2-5 16,-1 3-1-16,4 10-1 16,-1 5-2-16,-9 9-3 15,-1 8-2-15,-10 9-2 0,-12 5-5 16,-3 5 3-16,-6-3-2 15,-4-7 7 1,4-5 7-16,4-12 5 0,-2-4 4 16,8-12 4-16,7-6 1 0,11-5 2 15,3 5 1-15,7 5-6 16,-5 4-4-16,-4 8-7 16,-1 8-3-1,-9 13-2-15,7 9 0 0,-7 13-8 16,-1-1-15-1,5-6-58-15,-2-4-13 16,8-16-53-16,10-9-14 0,-2-18 25 16,3-8 8-16,1-12 63 15,-7 0 32 1,-8-2 47-16,-2 5 26 0,-15 6 53 16,0 9 25-16,-5 17 24 15,-5-1-14-15,-3 23-45 16,-1 4-21-16,-1 14-39 15,4 4-4-15,6-2-11 16,8-6-3-16,15-12-1 16,4-10 2-16,17-13 17 15,5-9 12-15,3-15 24 16,-4-1 11-16,-20-7 14 16,-4 1-1-16,-27 1-13 0,-16-2-12 0,-24 1-43 15,-12 2-23-15,-7 12-46 16,2-1-24-1,18 11-75-15,10-1-78 0,32 3 133 32</inkml:trace>
  <inkml:trace contextRef="#ctx0" brushRef="#br0" timeOffset="83046.7">23215 5071 1075 0,'1'-7'253'16,"-1"3"-127"-16,0 2 194 0,-1 2-104 0,-4 3-9 0,-3 11-52 0,4 13-89 0,-3 6-14 0,1 16-28 0,-2 0-13 0,3 5-10 0,-3-2-21 0,8-11-63 0,0-5-45 0,10-9-104 15,2-11-87-15,12-15 181 0</inkml:trace>
  <inkml:trace contextRef="#ctx0" brushRef="#br0" timeOffset="83347.86">23586 5123 1904 0,'-16'4'68'0,"-6"11"-6"0,0-1-2 0,-4 14 21 0,6 0-25 0,7 12-29 0,5 1-9 0,16-3-18 15,11-2-5-15,21-12-2 16,9-10 3 0,4-14 4-16,6-6 6 15,-9-10 3 1,-7-3 4-16,-4-5 26 16,-6-1 16-16,-12 0 37 15,-10-7 14-15,-16-1-15 0,-15-11-13 16,-20 0-45-16,-9 6-27 15,-19 14-25-15,-6 15-18 16,3 15-48-16,8 11-46 16,24-5-256-16,18 2 232 0</inkml:trace>
  <inkml:trace contextRef="#ctx0" brushRef="#br0" timeOffset="83580.23">23999 4754 1257 0,'-5'-10'191'0,"-3"4"128"0,7 0-119 0,1 4 17 0,6 2-109 0,10 0-43 16,6 0-40-16,8-2-10 0,0-1-29 0,5 0-34 0,-5-5-133 15,3 0-135-15,-7 2 165 16</inkml:trace>
  <inkml:trace contextRef="#ctx0" brushRef="#br0" timeOffset="83947.79">24602 4627 1237 0,'0'-25'125'0,"0"-2"133"0,-5 1-71 0,-11-3 24 0,-4 4-51 0,-12 9-87 0,0 7-23 0,-5 20-49 0,3 12-11 16,9 9-6-1,6 3-2-15,19-5 2 16,13-5 0-16,6-11-13 0,5-5 1 15,-1-7 5-15,1-2 5 16,-1-8 19-16,-7 0 6 16,0-1 4-16,-5 3-2 15,-3 2 3-15,-2 9 8 16,-4 20 8-16,-2 10 3 0,-2 20-2 16,1 4-12-1,-1-3-7-15,2-5-23 0,6-16-48 16,1-2-37-16,2-14-124 0,-1-4-158 15,3-2 220-15</inkml:trace>
  <inkml:trace contextRef="#ctx0" brushRef="#br0" timeOffset="84579.78">23087 6085 1351 0,'2'0'110'0,"1"1"51"0,2 4 7 0,-4 8-22 0,1 7-48 0,-2 19-59 0,0 12-12 0,-5 23-18 15,-3 5-5-15,0 6-15 16,3-1-31-16,4-12-72 15,1-15-59-15,6-21 84 16</inkml:trace>
  <inkml:trace contextRef="#ctx0" brushRef="#br0" timeOffset="84879.49">23450 6108 1341 0,'-8'7'126'0,"-1"8"222"16,-4 17-277-16,3 7 3 0,6 18-16 15,1 5-27-15,7-1-32 0,9-4-4 16,9-15 0-16,6-13 2 16,17-17 12-16,4-8 11 0,3-15 29 15,-5-8 10-15,-12-13 11 16,-7 1-2-16,-15-14-12 0,-10 0-9 15,-16-9-17 1,-12-1-8-16,-18 4-38 16,-7 7-23-16,-13 22-36 15,0 10-17-15,14 13-43 16,9 5-66-16,25 1 119 16</inkml:trace>
  <inkml:trace contextRef="#ctx0" brushRef="#br0" timeOffset="85063.22">23767 5943 932 0,'5'0'228'0,"1"1"327"16,-4 4-251-16,1 4-83 0,3 2-64 0,-1-4-109 0,6-1-26 0,5-7-17 0,4-6-10 15,4-4-73 1,3-5-63-16,3 1-222 0,4-1 199 15</inkml:trace>
  <inkml:trace contextRef="#ctx0" brushRef="#br0" timeOffset="85354.8">24486 5444 1268 0,'0'5'199'0,"-3"5"221"0,-8 18-280 0,-5 8 20 0,-9 24-89 0,-5 6-32 0,-1 13-22 16,-4 0-8-16,14-11-9 31,4-8-4-31,22-26-8 0,9-8 0 16,14-20 3-16,2-8 4 16,7-12 10-16,2-2 3 15,-7-7 7 1,-6 1 3-16,-18 1 23 15,-8 4 3-15,-17 14-3 0,-11 7-5 16,-21 15-57-16,-3 5-31 16,-11-5-140-16,7 3 111 15</inkml:trace>
  <inkml:trace contextRef="#ctx0" brushRef="#br0" timeOffset="86495.87">20060 6687 535 0,'0'6'140'0,"3"2"105"0,2-5-51 0,1 5-13 0,2-5-36 0,-5 2-13 16,8 1-11-16,-6 1-9 16,9-1-16-16,2-3-11 15,4-3-21-15,4-3-5 0,4-11-15 16,2-5-1-16,3-14-2 16,5-13-1-16,3-8 4 15,7-5 2-15,2-16-5 0,1-2-1 16,1-5-10-16,-8-5-5 15,-2 18 0-15,-10 4 0 16,-10 20-6-16,-8 13-1 16,-14 19-6-16,0 15-8 0,-12 30-8 31,-4 13-4-31,-6 31-4 16,4 3 6-16,6-2 6 15,5-9 1-15,15-22-1 16,7-18-1-16,11-23 2 0,12-8 2 15,13-21 2-15,4-11-1 16,16-15-1-16,-2-10-1 16,-4-6 3-16,-4 3 2 15,-15-2 4-15,-11 10 2 16,-13 12 1-16,-9 12 7 16,-12 31 3-16,-2-4-2 0,-17 38-5 15,-4 16-10-15,-12 37-8 16,0 12-2-16,1 18 1 15,8-2 1-15,14-11-2 16,13-11-1 0,18-27 0-16,10-12-17 0,16-29-50 15,3-12-49 1,15-23 58-16</inkml:trace>
  <inkml:trace contextRef="#ctx0" brushRef="#br0" timeOffset="87528.33">23128 7414 1623 0,'-3'3'78'0,"0"2"120"0,-2 4-102 0,5 6 8 0,0 2-6 0,-3 14-70 0,1 3-17 0,1 11-11 0,-1 4 0 0,2-3-53 0,0 0-45 0,0-12-157 16,3-4-187-16,12-19 248 15</inkml:trace>
  <inkml:trace contextRef="#ctx0" brushRef="#br0" timeOffset="87811.59">23493 7382 1129 0,'-5'-6'199'0,"-8"5"225"0,-3 7-203 15,-6 18-80-15,-3 10-64 0,8 17-68 0,4 7-10 0,12 8-4 16,4-3 0-16,17-11 2 0,9-4 0 15,15-23-1-15,13-17 5 16,6-10 11-16,0-12 14 0,-16-11 29 16,-3 1 15-16,-23-6 21 31,-10-6 2-31,-14-2-15 16,-12-3-15-16,-22-3-40 15,-9 5-27-15,-20 12-66 0,-5 8-33 16,-2 19-77-1,8 0-76-15,24 11 148 0</inkml:trace>
  <inkml:trace contextRef="#ctx0" brushRef="#br0" timeOffset="88061.6">23884 7195 1384 0,'-3'8'129'0,"-4"-2"108"0,6-1-45 0,5-1-11 0,4 0-50 0,8-1-75 0,3-3-20 0,6-7-19 15,4 3-37-15,9-9-142 16,-1 1-186-16,3-11 184 15</inkml:trace>
  <inkml:trace contextRef="#ctx0" brushRef="#br0" timeOffset="88445.3">24367 6886 1798 0,'-7'0'84'0,"17"0"-23"0,9-5 77 0,1 2-46 0,7 0-19 0,-2 3-12 0,5 9-22 0,-5 5-12 0,-7 7-13 0,-10 6-4 0,-16 1 2 0,-13 7 1 0,-10-4-1 0,-4 2-2 16,0-12-5-16,5-4-1 15,15-10-4-15,3-1-2 16,14 0-1-16,12 5-1 0,15 8 4 16,5 2 3-1,7 12 4-15,-1-6 2 16,-10 6 4-16,-10-5 1 0,-17-1 6 16,-9-3 2-16,-21-4 0 15,-9 1-7-15,-16-4-38 16,0-3-34-16,-13-6-83 15,-7-8-124-15,-6 0 153 16</inkml:trace>
  <inkml:trace contextRef="#ctx0" brushRef="#br0" timeOffset="89277.92">20165 7600 673 0,'10'-3'195'0,"1"0"190"0,2 6-141 0,-4 0-3 16,-1 19-96-16,-7 5-39 0,-4 19-70 0,-6-4-19 0,1 7-16 0,0-3-1 15,6-19-1 1,6 1 1-16,-3-20 8 16,7-8 2-16,2-13 7 0,1-9 4 15,4-11 6-15,0-9 2 16,7-6 5-16,0-2 1 15,1 9 1-15,-1 8 6 16,-6 20-6-16,-3 10-9 16,-7 12-12-16,-3 12-12 15,-1 9-16 1,-2 1-4-16,0-1-6 16,5-3 1-16,4-11 7 0,5-7 7 15,7-9 8-15,-2-9 3 16,8-8 2-16,3-1 0 15,0-2-2-15,-4 6-2 16,-2 4-2-16,-3 7-4 16,-4 11-6-16,-1 6-1 0,3 3 2 15,-2 2 2 1,5-8 9-16,-5-4 5 0,7-7 7 16,-2-8 8-16,-3-11 9 15,5-6 2-15,3-10-4 16,1 5-9-16,7 5-11 15,-2 4-2-15,-6 15 6 0,-5 9 7 16,-5 22 10-16,-3 15 1 16,-4 10-8-16,-4 1-6 15,5-13-11-15,-1-12-11 16,4-15-51 0,3-11-40-16,4-12-137 15,-6-9-218-15,14-17 265 16</inkml:trace>
  <inkml:trace contextRef="#ctx0" brushRef="#br0" timeOffset="89430.9">21046 7318 1834 0,'-19'6'153'0,"-2"0"57"0,5 4-54 0,-2-10-106 0,6-5-64 0,12-3-87 0,7-9-74 0,20 3 90 16</inkml:trace>
  <inkml:trace contextRef="#ctx0" brushRef="#br0" timeOffset="89594.47">21325 7241 1080 0,'1'12'266'0,"-5"4"290"0,-3 8-327 0,-5 10-30 0,-2 15-111 0,-1 10-35 0,6 16-32 16,-2 1-6-16,9 3-12 15,-1 1 4 1,3-9-57-16,2-8-37 0,3-20-129 16,4-13-239-16,8-18 274 15</inkml:trace>
  <inkml:trace contextRef="#ctx0" brushRef="#br0" timeOffset="89794.65">21511 7189 1673 0,'-2'0'157'0,"-1"7"89"0,-6 15-37 0,-5 27-63 0,1 3-45 0,-1 23-53 15,1 3-12-15,1 4-27 32,2 2-2-32,9-16-53 0,1-8-34 15,11-21-89-15,0-7-95 16,4-13 153-16</inkml:trace>
  <inkml:trace contextRef="#ctx0" brushRef="#br0" timeOffset="89946.11">21715 7640 1728 0,'3'36'157'0,"-8"2"60"0,-4 1-44 0,-6 5-96 0,11-3-44 0,4-8-29 0,0-3-32 16,6-9-81-16,3-9-77 15,10-2 88-15</inkml:trace>
  <inkml:trace contextRef="#ctx0" brushRef="#br0" timeOffset="90294.17">21817 7386 1867 0,'-11'1'207'0,"2"-1"-138"0,1 0 155 0,0 0-192 0,5-3-14 0,3 0-11 0,-3-2-108 0,-7-1-83 0,21 4 92 16</inkml:trace>
  <inkml:trace contextRef="#ctx0" brushRef="#br0" timeOffset="90727.83">21366 6392 724 0,'-10'-1'159'0,"6"1"225"16,-4 0-102-16,8 3-21 0,3 6-44 0,5 4-89 0,-3 3-33 0,3 9-35 0,-7 2-22 0,-1 10-31 15,0 1-2-15,-1 2-38 0,-1-4-38 16,4-11-102-16,2-7-80 16,14-4 133-16</inkml:trace>
  <inkml:trace contextRef="#ctx0" brushRef="#br0" timeOffset="90895.71">21410 6149 1864 0,'-8'-9'84'0,"0"-1"12"0,7 1-56 0,1-7-13 0,0 3-45 0,8 1-119 0,3 4-191 0,9 8 182 16</inkml:trace>
  <inkml:trace contextRef="#ctx0" brushRef="#br0" timeOffset="91129.95">21779 6204 1254 0,'-9'-4'139'0,"-9"4"72"0,6 4-9 0,-10 19-55 0,-2 5-41 0,-4 14-45 0,-1 9-19 0,-4-1-21 16,14 4-13-16,14-10-2 16,10-6-4-16,19-17-17 15,3-4-15-15,3-16-58 16,3-7-56-16,5-10 74 16</inkml:trace>
  <inkml:trace contextRef="#ctx0" brushRef="#br0" timeOffset="91566.7">21972 6291 888 0,'-7'2'205'0,"-5"12"248"0,-4 8-224 0,-1 8-96 0,-1 3-46 0,1-5-57 15,3 1-14-15,7-5-16 32,6-1-4-32,2-9-4 15,3-3-4-15,-4-9-6 0,1-4-4 16,5-12-6-16,4-11 0 15,9-13 6-15,1-8 7 16,6 1 8-16,2-1 3 16,-1 16 4-16,-2 6-1 15,-4 18 4-15,-1 6 7 0,-7 9 8 16,-2 7 2-16,-6 9-3 16,-5 5-3-16,0 5-3 15,0 3 5-15,0-5 0 16,3-3-1-16,16-9-5 15,7-7-6-15,14-13 2 16,7-2 3-16,-7-15 24 0,-10-1 16 16,-16-5 36-16,-2-2 13 15,-4 2 1 1,-8-8-7-16,-1-6-17 16,-17-5-13-16,-1 1-25 15,-4 5-14-15,-1 21-36 16,-3 8-17-16,2 14-73 15,-3 4-42-15,-1 12 75 0</inkml:trace>
  <inkml:trace contextRef="#ctx0" brushRef="#br0" timeOffset="94408.99">23246 8797 982 0,'8'-2'143'0,"-8"2"174"0,0 0-83 0,-11 4-18 0,-3 2-35 0,-2 5-81 15,7 3-29-15,4 5-40 0,-4 13-10 0,13 9-12 16,1 3-2-16,-3 5-4 16,4 1-3-16,-6-4 2 15,0-5-5-15,0-13-41 16,3-4-31-16,2-15-75 16,6-5-65-16,0-17-319 15,6-8 324-15</inkml:trace>
  <inkml:trace contextRef="#ctx0" brushRef="#br0" timeOffset="94741.74">23616 8825 910 0,'-4'0'208'16,"1"0"157"-16,-8 7-115 0,-3 4-13 0,-10 6-104 0,1 7-42 0,-3 14-57 0,8 4-16 15,10 12-20-15,6 3 1 16,16-1-2-16,11-2 0 0,15-13 2 31,3-13 0-31,7-15 11 0,-1-13 10 0,-2-17 27 16,-6-4 16-16,-9-14 17 16,-2-2 2-16,-19-14-19 15,-6-4-11-15,-7 1-20 16,-12-2-8-16,-10 4-12 15,-9 6-8-15,-5 13-26 16,-1 11-13-16,-7 20-47 16,-1 8-27-16,4 7-108 0,7 0-113 15,17-2 188 1</inkml:trace>
  <inkml:trace contextRef="#ctx0" brushRef="#br0" timeOffset="95208.4">24191 8381 1144 0,'-1'-5'140'0,"1"0"200"0,9 4-209 0,5-6 24 0,5 1-20 0,8 5-28 0,8 1-42 15,-2 3-21-15,-3 9-23 0,-2 6-8 16,-5 2-11-16,-9 5-1 31,-11 2-1-31,-6 0 0 0,-15 1-5 16,-5-1-2-16,-12-8 2 15,7-6 1-15,6-7 4 16,6 0 0-16,16-1-1 16,9 5-2-16,7 1 2 15,8 3 3-15,1 8 9 16,3-5 4-16,-6 8 13 16,-7-1 4-16,-14 3 0 15,-9-5 1-15,-12-2-9 16,-7 1-5-16,-19-8-7 15,-3-2-19-15,-8-7-60 16,-4-1-54-16,3-6 59 0</inkml:trace>
  <inkml:trace contextRef="#ctx0" brushRef="#br0" timeOffset="96107.57">20807 8671 492 0,'16'-13'126'16,"2"1"67"-16,-6-3 44 0,2 3-7 0,-6 1-31 0,-3 3-20 0,-2 3-26 15,-3 4-18-15,-3-3-29 16,-2 12-17-16,-7 13-34 16,1 10-10-16,-2 15-24 15,-3 12-10-15,5 7-8 16,-1 9-1-1,2 0-2-15,1-1 0 0,5-8-10 16,0-10-18-16,1-13-49 16,6-10-27-16,0-13-55 15,3-13-44-15,4-11 121 16</inkml:trace>
  <inkml:trace contextRef="#ctx0" brushRef="#br0" timeOffset="96525.04">21268 8510 833 0,'2'3'144'0,"-5"7"250"0,-8 4-216 0,-7 8-21 0,-4-3-26 0,-3 1-78 15,0-1-24-15,-4 0-19 16,-1 0-5-1,-5 5-3-15,1-1-1 16,-1 6-1-16,-3-1 0 16,2-4-1-16,1-2 0 15,10-8 0-15,9-3 1 0,7-8-1 16,9-1 1-16,3-1 1 16,8-4 0-16,6 2 4 15,-2-1 4-15,-9 2 7 16,5 0 10-16,-3 6 12 15,-4 7-1-15,9 12-9 0,1 7-9 16,7 9-17 0,2 0-2-16,6 8 0 15,-2-3 0-15,-1-2-32 16,0 0-25-16,2-8-151 0,-3-3 122 16</inkml:trace>
  <inkml:trace contextRef="#ctx0" brushRef="#br0" timeOffset="97240.98">21609 8605 140 0,'-11'1'124'0,"0"-1"52"15,8-1 54-15,-1-1 6 0,1-1-31 0,2 1-6 0,-1-6 16 0,2 5-1 0,0 3-36 16,-1-1-19-16,-1 2-45 16,2 1-22-16,-6 15-24 15,6 2-14-15,0 19-23 16,-2 6-11-16,2 13-13 15,0 0 1-15,5 9-7 16,-4 3 5-16,-2-2-50 16,-4-9-39-16,2-12-108 15,5-4-99-15,9-9-229 0,1-18 282 16</inkml:trace>
  <inkml:trace contextRef="#ctx0" brushRef="#br0" timeOffset="97475.31">21984 8408 1248 0,'11'-5'186'0,"-1"8"141"0,-5 19-123 0,-2 19-14 0,-5 6-74 0,1 9-35 15,-3 3-30-15,-2 0-7 16,3 9-24-16,1 6-8 0,-4-3-6 15,0 1-2-15,-5-1-25 16,-2-6-40-16,-3-10-91 16,1-3-120-16,-6-17 146 15</inkml:trace>
  <inkml:trace contextRef="#ctx0" brushRef="#br0" timeOffset="97674.27">21651 8862 1695 0,'12'8'179'16,"-1"3"49"-16,7-3-46 0,6 1-16 0,5 0-110 0,4-4-33 0,11-2-20 0,6 4 3 15,10-1-69-15,3 0-67 16,-6-3 75-16</inkml:trace>
  <inkml:trace contextRef="#ctx0" brushRef="#br0" timeOffset="98074.07">22251 8729 1314 0,'0'0'187'0,"0"0"107"0,2 0-86 0,2 0-3 0,10 0-98 0,7 0-41 0,14 0-28 0,-2 0-15 0,9 2-16 16,-1 6-2-16,-9 0-1 15,3 3 1-15,-18 1-1 16,-7-1 0-16,-15 2-2 15,-13 3-5-15,-12 6-8 16,-1 5-4-16,-15 10-3 16,-3 3 5-16,7 2 8 15,4 3 2-15,25-6 1 16,13 0 1-16,24-7-1 16,6-2 1-16,17-13 1 15,2 1 0-15,-3-12-11 0,4 3-40 0,-1-9-110 31,-5-3 97-31</inkml:trace>
  <inkml:trace contextRef="#ctx0" brushRef="#br0" timeOffset="100716.19">23333 10175 1258 0,'-1'-3'153'0,"-1"3"139"0,-4 0-67 0,1 0-46 16,3 7-40-16,2 5-46 0,4 4-13 0,3 23-17 0,-5 9-16 15,-5 19-31-15,-8 9-8 16,-8 1-8-16,3-1-12 15,7-14-40-15,6-10-41 16,12-22-113-16,7-8-108 0,14-22 170 16</inkml:trace>
  <inkml:trace contextRef="#ctx0" brushRef="#br0" timeOffset="101082.33">23682 10205 1578 0,'6'4'91'16,"-3"3"23"-16,-4 8 5 0,-10 13-38 0,-4 11-28 0,-8 21-36 0,4 3-7 0,2 5-9 16,12-5-3-16,16-15-2 15,14-14 1-15,16-21 11 0,0-7 18 16,6-18 35-1,-6-15 19-15,-3-8 20 0,-1-1-6 16,-22-4-16-16,-2 6-10 16,-24-6-17-16,-10 1-9 15,-15 1-19 1,-6 3-10-16,-7-1-19 0,-2 9-22 0,-1 8-24 16,3 11-14-16,13 12-63 15,11 7-45-15,23 0-265 16,8-3 254-16</inkml:trace>
  <inkml:trace contextRef="#ctx0" brushRef="#br0" timeOffset="101357.32">24393 9578 1513 0,'0'-3'145'0,"-8"3"114"0,-9 6-105 0,-21 18-12 0,-8 10-55 0,-18 18-48 16,5 13-9-16,7 15-16 15,13-1-11-15,23-11-10 16,16-10-6-16,21-23 1 0,13-10 7 16,14-14 9-16,4-11 8 15,3-11 18 1,-12-9 7-16,-17-4 6 15,-2-1-1-15,-26 0-13 16,-12 3-10-16,-20 1-29 16,-7 10-22-16,-8 11-61 15,-2 5-57-15,16 11 83 16</inkml:trace>
  <inkml:trace contextRef="#ctx0" brushRef="#br0" timeOffset="102207.44">20606 10373 1426 0,'-8'1'114'0,"4"1"81"0,0-1-33 0,4 4-35 0,3 0-24 0,2 9-38 0,4 10-21 15,-4 23-19-15,3 3-7 16,-8 17-18 0,0-1 0-16,-2-9 0 15,-3-2-3-15,7-24 0 16,3-7 2-16,1-15 2 16,4-9 3-16,2-17 6 15,2-10 4-15,1-17 12 0,-1-5 1 16,-3-14 3-16,1-3-1 15,-1-10-6 1,-1-3 0-16,-7 12-2 0,0 5-3 16,-1 27-5-16,-1 13-6 15,-1 27-9-15,-1 9-2 16,1 18-5-16,6 12 0 0,8 5 4 16,8-7 1-1,16-7 1-15,6-11 2 16,7-16 2-16,-2-8 2 15,-8-16 3-15,-2-9-1 0,-4-13 3 0,-5-2 0 32,-5-5 4-32,-4 5 2 15,-12 15 2-15,-1 9 1 16,-8 21-3-16,0 14-1 16,-5 25-2-16,-3 14-2 0,-1 16-2 15,-2-1-2-15,3-2-9 16,2-5-16-16,7-14-50 15,9-4-35-15,6-18-83 16,4-5-84-16,5-17 156 16</inkml:trace>
  <inkml:trace contextRef="#ctx0" brushRef="#br0" timeOffset="102438.88">21626 10019 1649 0,'2'16'165'0,"3"3"80"0,-9 6-99 15,4 10-11-15,-4 15-57 0,1 4-18 0,-2 15-16 0,2 9-12 16,3 7-24-16,-5-3-4 16,-3-8-34-16,6-13-32 15,12-23-101-15,7-14-73 0,18-26 125 16</inkml:trace>
  <inkml:trace contextRef="#ctx0" brushRef="#br0" timeOffset="102608.36">22036 9882 1640 0,'-1'2'159'0,"-2"17"123"0,-4 4-68 0,-1 23-45 0,-1 6-37 16,-4 13-58-1,2 10-18-15,-1 11-33 0,-1 3-12 16,4-5-24 0,4-8-28-16,3-12-108 15,-1-10-55-15,0-19 98 16</inkml:trace>
  <inkml:trace contextRef="#ctx0" brushRef="#br0" timeOffset="102805.34">21745 10246 1855 0,'23'22'150'0,"-9"2"59"0,7-2-10 0,-2-1-81 0,-7-7-36 0,18-5-45 0,-1-6-7 0,10-3-19 16,-1-3-37-1,13-8-97-15,4-3-75 16,8-10 91-16</inkml:trace>
  <inkml:trace contextRef="#ctx0" brushRef="#br0" timeOffset="103051.54">22188 10182 1103 0,'9'12'206'16,"1"3"170"-16,20-1-147 0,3 3 7 0,6-3-89 0,6 0-37 0,-6-1-53 15,-8 0-17-15,-7-1-31 16,-8 2-3-16,-16 9-1 16,-6 2 0-16,-12 9-1 0,-7 9 0 15,-3 4-4 1,2 5-1-16,9-3-5 0,14-1-4 16,19-11-13-16,9-8-20 15,22-7-86-15,8-8-124 16,18-14 143-16</inkml:trace>
  <inkml:trace contextRef="#ctx0" brushRef="#br0" timeOffset="103449.78">23564 11358 1626 0,'1'16'99'0,"-4"9"26"0,-2 5-17 0,-6 10-30 0,0 5-35 0,3 9-34 0,3 4-4 16,2-1-51-16,-1-2-71 15,5-11 69-15</inkml:trace>
  <inkml:trace contextRef="#ctx0" brushRef="#br0" timeOffset="103732.87">23959 11339 1753 0,'-7'38'75'0,"-3"8"37"16,-2 6-80-16,0 6-7 0,1 4-8 15,11-4-18-15,7-6-3 0,16-12-4 0,12-14 4 0,8-19 14 16,7-11 35-16,7-19 30 16,-7-10 20-16,-9-8 29 15,-11-8-14-15,-28-2 5 0,-8 1-14 16,-38-2-34-1,-12-2-21-15,-16 7-45 16,1 9-20-16,5 22-34 0,6 5-22 16,17 11-69-16,8 5-51 15,35-3 106-15</inkml:trace>
  <inkml:trace contextRef="#ctx0" brushRef="#br0" timeOffset="104121.28">24718 10767 1410 0,'3'-7'158'0,"-12"3"82"0,-13 2 10 0,-16 4-67 0,-9 1-50 0,-8 13-60 0,4 4-21 0,-1 12-39 15,6 2-13-15,18 4-12 16,10-3-10-16,22-16-2 0,11-8 1 16,19-13 8-16,3-9 8 15,0-9 8 1,-4-1 4-16,-2-1 6 0,-13 3 2 16,-6 2 1-16,-1 3-1 15,-11 14-3-15,2 3-1 16,-12 30 1-16,-1 14 0 0,2 20-4 15,-2 0-1-15,9 0-6 16,6-7-13-16,5-18-55 16,5-6-47-1,0-10-145-15,1-6 139 16</inkml:trace>
  <inkml:trace contextRef="#ctx0" brushRef="#br0" timeOffset="105020.58">21166 11388 521 0,'-5'-6'184'0,"3"-2"147"0,1 8-60 0,-12-3-8 0,5 1-60 0,-3 5-23 0,-5-4-44 16,4 2-15-16,-14-1-29 16,-7-1-15-16,0 6-25 15,-16 4-16-15,-11 7-24 16,-3 6-6-16,-3 16-15 15,11 14-4-15,14 19-6 16,6 12-4 0,22 1-1-16,12-7-11 15,20-20-15-15,16-13 1 16,17-22 4-16,11-8 13 0,11-17 24 16,-6-9 2-1,-7-14 13-15,-12-5 11 0,-19-4 16 16,-6-3 11-16,-12 4 20 15,-4 5 1-15,-8 10 3 16,0 18-9-16,-6 2-32 16,3 21-13-16,-5 21-20 15,2 7-2-15,1 6-28 16,3-9-33-16,2-11-128 16,5-7-94-16,3-22 152 15</inkml:trace>
  <inkml:trace contextRef="#ctx0" brushRef="#br0" timeOffset="105196.98">21003 11678 1401 0,'-3'7'167'0,"3"0"180"0,3 5-166 16,11-9-50-16,2 1-37 0,11-7-54 0,1-8-14 0,5-8-75 0,-1-6-62 15,7-8-438-15,10 1 344 16</inkml:trace>
  <inkml:trace contextRef="#ctx0" brushRef="#br0" timeOffset="105366.02">21543 11270 1639 0,'-5'0'159'0,"3"16"111"0,-7 6-72 0,4 20-65 0,-6-1-40 0,-2 18-45 0,9 4-13 15,-4 12-25-15,3 4-2 16,-1-3-27-16,1-7-58 16,5-12-98-1,5-14-100-15,15-21 133 16</inkml:trace>
  <inkml:trace contextRef="#ctx0" brushRef="#br0" timeOffset="105570.48">21778 11210 1496 0,'0'-5'206'0,"-10"7"216"0,7 9-184 0,3 25-74 0,-2 7-42 0,7 17-52 0,-3 4-17 16,-4 2-30-16,2-1-9 15,-1 3-28-15,1-5-32 0,0-11-113 16,1-9-79-16,9-21 119 15</inkml:trace>
  <inkml:trace contextRef="#ctx0" brushRef="#br0" timeOffset="105730.24">21521 11533 1418 0,'4'3'216'0,"6"-1"310"0,18 6-368 0,7 1 5 0,12-1-62 0,0-6-38 0,-2-5-40 16,-9-7-39-16,3-4-97 16,4-7-82-16,9 4 90 15</inkml:trace>
  <inkml:trace contextRef="#ctx0" brushRef="#br0" timeOffset="106037.03">22074 11347 1184 0,'-1'11'200'15,"-1"-3"336"-15,5 2-386 16,10-1 19-16,14 2-26 0,7-2-28 0,12 9-51 0,5-4-16 0,-6-1-26 16,-5 1-14-16,-23-3-4 15,-9 1-1-15,-16 3-3 16,-8-1-3-16,-7 6-6 15,-4-1 0-15,-5 7-1 16,2 2 2-16,10 5 2 16,10 2-1-16,20-1 0 15,14 3 0-15,15-3 1 0,4-7 1 16,7-9-11 0,-3-4-21-16,-1-11-38 0,0-6-162 15,8-11 145-15</inkml:trace>
  <inkml:trace contextRef="#ctx0" brushRef="#br0" timeOffset="137726.25">13770 7297 606 0,'-8'7'98'0,"2"-1"104"0,-5 0-42 15,3-1-35-15,3 1 1 0,5-6 2 0,2-3 3 0,4-3-2 0,-1 3-15 0,2 3-25 16,-2 1-15-16,-2 17-19 0,4 5-7 16,-4 21-16-16,2 12-7 15,-1 10-13-15,1 8-3 16,-3 3-5-1,-1 4-1-15,-1-6-1 16,-3-5-3-16,3-18-51 16,-2-6-47-16,2-21-73 0,2-6-85 15,1-13 142-15</inkml:trace>
  <inkml:trace contextRef="#ctx0" brushRef="#br0" timeOffset="138139.76">14171 7278 909 0,'-2'0'144'0,"-3"0"72"16,-3-1-5-16,-1-2-6 0,3 1-29 0,-2-3-6 0,3 4-25 0,5 1-18 0,0 0-45 0,-2 5-22 0,2 10-32 0,-4 7-8 15,-3 16-10-15,-2 10-4 0,3 13-3 16,-2 5-1-16,8 7 0 16,0-1 0-16,3-7-2 15,6-3 0-15,4-17-10 16,-2-7-6-16,0-16-52 15,-5-8-31-15,5-17-94 16,0-11-76-16,7-22 154 16</inkml:trace>
  <inkml:trace contextRef="#ctx0" brushRef="#br0" timeOffset="138425.82">14533 7228 664 0,'7'-2'155'0,"-6"-2"156"0,-2 4-23 0,-9 6-80 0,-2 0-53 0,-7 12-76 0,-3-1-22 16,-5 0-4-16,-3 2-3 0,-3-3-8 16,-2 0-7-1,3 0-18-15,-1-7-6 0,14 4-6 16,5-2-1-16,11 1 3 31,8 2 8-31,12 1 17 0,7 4 5 16,12 1 8-16,0 2-7 15,-3 5-14-15,2 0-8 16,-10 3-10-16,1-2-1 16,-9-1-44-16,2-2-47 15,-5 4-135 1,0-4-73-16,1-9 147 15</inkml:trace>
  <inkml:trace contextRef="#ctx0" brushRef="#br0" timeOffset="138722.85">14759 7321 1255 0,'2'2'155'0,"-2"4"84"0,-2-1-23 0,-1 4-86 0,-3 4-40 0,6 7-32 0,0 9-10 0,6 12-15 16,2 7-12-16,-2 12-12 0,-1 8-3 0,4 2-2 0,-6-1-2 0,7-1 22 0,-2-11-53 15,-4-12-63-15,6-10-75 16,-7-15-306-16,3-7 292 16</inkml:trace>
  <inkml:trace contextRef="#ctx0" brushRef="#br0" timeOffset="139217.62">14797 7526 632 0,'-11'-28'148'0,"1"-6"219"0,6 1-154 0,5-3-26 0,10 1-14 16,10 4-38-16,-1-2-12 0,4 1-13 0,0 1-6 0,-2 7-15 0,0 4-14 0,3 8-29 16,2 8-11-16,4 7-17 15,-2 10-6-15,-4 10-6 16,-1 2-3-16,-10 5 1 15,-3-1 0-15,-13 4 0 16,-7-3-2-16,-16 5-6 0,-5-4-4 16,-13 2-4-1,0-4 3-15,-2-9 7 0,4-10 2 16,12-6 1 0,4-4 2-16,23 0-3 0,2-8-2 15,19 7 1-15,7 1 1 16,12 8 7-16,-1 0 3 15,3 6 3 1,-1 5-2-16,-7 7-4 16,-7 3-1-16,-9 6-1 0,-4-2 0 15,-8 5 3 1,-8-2 1-16,-8 2 4 0,-7-4 3 16,-13-5 2-16,1-6-1 15,-15-5-2-15,2-10-2 16,-11-8-7-16,-2-13-2 15,-2-19-33-15,12-1-30 0,12-6-102 16,12 1-84-16,13 0 133 16</inkml:trace>
  <inkml:trace contextRef="#ctx0" brushRef="#br0" timeOffset="148186.42">15365 7419 612 0,'-3'-2'81'0,"3"-3"69"0,0 1 23 0,11-3 18 0,1 1-6 0,2 0-3 0,5-1-3 15,-3 6-24 1,-3 1-21-16,-7 5-51 0,4 3-21 16,-1-1-35-1,2 3-10-15,11-1-11 16,5-6-1-16,8 4-4 16,3-7 0-16,-1 0-1 15,-5-5 2-15,-2 0-53 16,-8 4-57-16,-11-6-424 0,-1 9 333 0</inkml:trace>
  <inkml:trace contextRef="#ctx0" brushRef="#br0" timeOffset="148403.07">15459 7512 1302 0,'-11'1'67'16,"-9"3"31"-16,1 2-34 0,-3-3-4 0,6 5-19 0,15-5-16 0,7 0 6 15,30 2 29-15,5-5 14 0,14 0 2 0,5 0-11 0,-8-3-32 0,-3 0-14 0,-8 3-56 0,-3-2-75 0,0 0 66 0</inkml:trace>
  <inkml:trace contextRef="#ctx0" brushRef="#br0" timeOffset="148952.22">16130 7255 886 0,'-2'-2'129'0,"-2"2"122"0,-1-3-30 0,-3-3-27 0,3 4-37 0,5 2-54 0,3-1-9 15,18 1-11-15,-4 0-8 0,12-2-5 0,1 2-9 0,-2 2-10 0,8 9-3 16,-7 1-16-16,-1 1-7 0,-6-4-11 16,-4 4-4-16,-4 0-3 15,-5 2-1-15,-7 1-1 16,-2-3 0-16,-5 10 0 16,-8-1-2-16,-2 13-1 15,-11 1-2-15,-10 7-8 16,-8 3-2-16,-13-5-2 15,4 1 2-15,-1-5 5 16,7-3 1-16,17-7 3 16,6-3 0-1,13-5-3-15,8 0-1 0,11-5-2 16,9-3 0-16,11 3 3 16,5 2 2-16,16 0 2 15,8 4 0-15,6-6 0 16,-1-3 0-16,-2-6 1 15,-7-3-16-15,-5-7-99 16,-7-3-100-16,-5-13 110 16</inkml:trace>
  <inkml:trace contextRef="#ctx0" brushRef="#br0" timeOffset="149353.6">16431 6537 993 0,'2'0'191'16,"4"0"113"-16,-1 2-39 0,3 4-21 0,1 7-88 0,-1 2-33 0,2 14-53 0,-6 4-19 0,3 11-24 15,-6 5-8-15,1 8-12 16,-1 1-2-16,4-6-2 0,-2-1 2 15,-1-10-38-15,3-7-41 0,2-15-143 16,-3-8-146 0,7-25 197-16</inkml:trace>
  <inkml:trace contextRef="#ctx0" brushRef="#br0" timeOffset="149796.53">16763 6515 780 0,'0'0'143'0,"-2"6"135"15,-1-2-17-15,-8 5-49 0,-2-1-41 0,1 3-70 0,-1-2-25 16,3 2-37-16,6 2-11 15,4 0-14-15,1 1-4 16,7 8-5-16,-3-3-2 16,4 8-1-16,-1 1 0 15,5 0-1 1,1-1 0-16,7-9-2 0,-4 1 1 16,10-13 1-1,3-3 2-15,-2-8 6 0,2-7 2 16,0-6 11-1,-5-7 7-15,1-5 10 0,-9-1 11 16,-6-1 12-16,-9-1 3 16,-15 0-1-16,-8 1-9 15,-12 1-25-15,-12 2-10 16,-6 10-20-16,-1 4-5 0,9 11-10 16,7 6-7-1,19 15-57-15,4 9-34 0,15 10 58 16</inkml:trace>
  <inkml:trace contextRef="#ctx0" brushRef="#br0" timeOffset="152797.91">16826 7392 330 0,'4'0'111'15,"3"0"133"-15,-3 0-14 0,3 0 2 0,-4 0-20 0,0 0-44 0,-1 2-13 0,1-1-31 0,-3 1-17 0,1-1-28 16,2 6-19-16,10-6-36 16,8 4-3-16,5-2 6 15,4 3 7-15,8-6 0 16,2 0-6-16,-2 2-12 16,-1-2-5-16,-11-2-11 15,-9 2-34-15,-8-1-177 16,-9 1 142-16</inkml:trace>
  <inkml:trace contextRef="#ctx0" brushRef="#br0" timeOffset="153050.67">16786 7554 916 0,'10'-3'163'0,"-2"-2"79"0,10 1-13 16,-2 4-17-16,9 6-59 0,1 0-22 0,5 5-35 0,2 4-18 0,-3-1-42 15,4 3-15-15,-6-3-15 16,3 1-2 0,-2-4-45-16,-1 0-54 15,-3-10-181-15,1-1 154 16</inkml:trace>
  <inkml:trace contextRef="#ctx0" brushRef="#br0" timeOffset="153741.44">17633 7312 960 0,'0'-2'149'16,"0"0"114"-16,0 4 0 0,-3 6-73 0,-5 4-42 0,7 7-59 0,-1 5-22 15,2 9-34-15,3 5-10 16,4 5-14-16,-1 5-3 15,2-2-4-15,-2-2 0 16,-1-4-54-16,0-2-9 16,-5-12-117-16,3-2-202 0,8-16 245 15</inkml:trace>
  <inkml:trace contextRef="#ctx0" brushRef="#br0" timeOffset="154127.35">17838 7446 348 0,'2'1'134'0,"-2"7"162"0,2-2-23 0,-2 7-6 0,-4 4-43 0,3 4-67 0,-2 4-29 0,0 5-51 31,3 3-17-31,6-3-25 16,3 3-9-16,7-9-14 16,3-7-3-16,11-12 10 15,0-7 11-15,2-10 30 16,4-7 13-16,-3-5 20 16,-6-3 2-16,-10 2 2 15,-6-2-1-15,-17 2-18 16,-16 0-9-16,-11-2-31 15,-5 2-14-15,-5 6-18 0,5 6-9 0,4 9-13 16,4 2-19-16,15 2-62 16,14 0-46-1,-5 5-124-15,15 3-88 0,15 10 196 16</inkml:trace>
  <inkml:trace contextRef="#ctx0" brushRef="#br0" timeOffset="154566.29">18331 7283 1314 0,'-2'0'166'0,"-4"2"39"0,7-2-51 16,4-2-30-16,5-3-65 0,2 1-5 0,2 4 4 0,2 3-11 15,6 6-21-15,-4-2-6 16,2 5-6-16,-4 1-6 16,-2 3-5-1,-1 3-1-15,-9-1 1 0,-4 8 1 16,-17 4-1-1,-3 4 1-15,-7 4-1 16,-6 0 0-16,6 1 0 16,2-1-1-16,4-1 0 15,12-6-1-15,5-6-1 0,9-3 0 16,8-6-1-16,3 0 0 16,12-8 0-16,5-5 1 15,5-8 1-15,-3-6-10 0,-2-3-78 16,-3-2-75-16,0-3 84 15</inkml:trace>
  <inkml:trace contextRef="#ctx0" brushRef="#br0" timeOffset="154948.95">18739 7296 1139 0,'3'0'159'0,"-3"0"153"0,0 1-45 0,-3 4-30 0,0-2-57 0,2 4-84 0,-4 0-28 16,0 4-37-1,3 2-12-15,-5 6-13 16,2 8-3-16,-8 11-1 0,1 1 0 0,-6 7-1 15,-4-2 1 1,2-6 0-16,2-2 0 0,14-12-2 16,0-4-1-16,14-13-1 15,6 0 1-15,6-3 1 16,5 0 1 0,4 3 0-16,2-4-1 0,7 3-1 15,-1-3-2-15,7-3-7 16,-4 0-29-1,-4-3-51-15,0-2-52 0,-11-1-100 16,-6-2-36 0,-10 3 142-16</inkml:trace>
  <inkml:trace contextRef="#ctx0" brushRef="#br0" timeOffset="155185.21">18902 7504 1241 0,'-11'8'229'15,"3"3"148"-15,3 8-112 0,3 3-39 0,1 3-112 0,1 5-34 0,3 5-38 0,5 1-11 16,0 7-16-16,-2 2-7 16,-3-5-15-16,-1 1-25 0,4-5-98 15,-1-6-63-15,0 3 94 31</inkml:trace>
  <inkml:trace contextRef="#ctx0" brushRef="#br0" timeOffset="168534.11">13794 8586 596 0,'0'14'175'0,"0"0"135"0,1 0-61 0,-1 1-35 0,2-3-60 16,-1-2-25-16,6 7-35 0,-1 3-17 0,0 7-30 0,-4 5-11 16,-4 6-24-16,-4 6-6 15,1-2 3-15,-3 1-23 16,7-8-81 0,1-5-77-16,8-11 82 15</inkml:trace>
  <inkml:trace contextRef="#ctx0" brushRef="#br0" timeOffset="169042.74">14224 8592 1134 0,'-1'10'115'16,"-3"5"170"-16,-7 11-201 0,8 5-1 0,-8 2-23 0,3 3-23 0,5 1-31 0,3 2-3 0,3-3-1 0,5-4 0 16,3-7 0-16,-9-4 0 15,6-15 5-15,-5-6 4 0,-2-8 11 16,4-14 7-16,1-13 14 31,-4-6 7-31,3-4 3 0,0-1-6 16,-2 5-17-1,-2 3-14-15,7 14-15 0,-3 5-7 16,0 19-9-16,3 11-1 16,-1 12 2-16,1 7 5 15,10 1 6-15,-6-3 3 16,7-7 0-16,5-10 1 16,-5-8 3-16,4-3 2 0,-4-14 4 15,-1-7 1-15,-1-12 0 16,4-1 0-16,1-6 1 15,-2 2-1-15,2 13-1 16,-1 5-3-16,-7 23-7 16,-1 8-1-16,-9 22 0 15,3 11-1-15,-7 10 3 0,0 2 0 16,-4 9-3-16,3-2-35 31,6-4-97-31,1-4-69 0,11-25 91 16</inkml:trace>
  <inkml:trace contextRef="#ctx0" brushRef="#br0" timeOffset="169576.54">14841 8693 1135 0,'5'5'114'0,"-2"1"128"0,5 8-133 0,-3 7 3 0,6 7-40 16,0 10-31-16,-5 8-32 0,3 6-4 0,1 5-1 0,-7-4-4 0,2-9 0 16,-4-9 0-16,2-13 5 15,-1-22 8-15,1-3 6 16,-6-21 3-16,-2-23 12 16,2-10 5-1,3-15 24-15,-1-3 3 16,12 6-5-16,4 9 1 15,11 18-17-15,8 10-4 16,-5 13-11-16,1 8-10 16,0 13-14-16,-3 4-3 0,-9 8-1 15,-3 2 1-15,-11 4 3 16,-8 1 0-16,-14 4 1 16,-7 0-1-16,-3-1-2 15,-4-2 0-15,13-12 0 16,7-4-3-16,12-5-2 15,9-1-2-15,8 0-3 0,7 4 2 16,1 7 1-16,-1 4 1 16,-5 15 2-16,-5-1 0 15,-4 7 3-15,-9-3 1 16,-4 0 1-16,-7 5-1 16,-5-6 1-1,-9-1-1-15,-1-2 0 16,-2-6-2-16,-1-10-41 0,1-8-38 15,0-15-96 1,6-7-92-16,14-2 146 0</inkml:trace>
  <inkml:trace contextRef="#ctx0" brushRef="#br0" timeOffset="169810.26">15494 8780 1127 0,'11'-7'166'16,"2"4"100"-16,-1 0-65 0,4 3-26 0,5-3-87 0,1-2-28 0,3 0-47 0,0-2-8 16,4 2-2-1,-3 2-20-15,-2 3-135 16,-5 0-215-16,2 6 206 0</inkml:trace>
  <inkml:trace contextRef="#ctx0" brushRef="#br0" timeOffset="169975.78">15529 8933 1426 0,'1'20'131'0,"9"4"104"0,9-8-89 0,8-5 17 0,4-5-63 0,-2-6-37 0,1-6-48 0,-5-5-57 0,10-5 29 15</inkml:trace>
  <inkml:trace contextRef="#ctx0" brushRef="#br0" timeOffset="170760.58">16037 8721 695 0,'8'-11'105'16,"3"2"112"-16,3-2-3 0,6-2-32 0,-1 5-22 0,3 0-45 0,4-1-16 0,-3 1-22 0,3 0-8 15,2 3-21-15,0 4-11 0,6 2-13 16,-6 7-7-16,-3 5-8 0,-3-4-4 15,-6 10-2-15,-5 2 1 16,-12 7 0-16,-9 1 2 16,-14 10-1-16,-12 7-1 15,-6 1-27-15,-9 10-15 16,-7-2-24-16,2-1-3 16,8-5 25-16,5-8 15 15,18-8 23-15,4-8 2 0,16-9-1 16,5-4 0-16,16-2 14 15,6-5 13-15,19 2 17 16,10-3 10-16,14-1-11 16,5-2-11-16,-3 4-19 0,-10-3-25 15,-9 2-87-15,0 1-149 16,-7-3 141-16</inkml:trace>
  <inkml:trace contextRef="#ctx0" brushRef="#br0" timeOffset="171448.17">16404 8176 312 0,'0'-2'152'0,"-6"-3"117"0,0 5-45 0,-7 0-15 0,1 2-51 0,4 3-22 0,-3-4-22 15,11 1-19-15,-2-1-19 0,7-1-3 0,7-3-6 16,1-5 3-16,0 4 1 16,1-6-5-16,6 5-14 15,-4-2-13-15,8 3-21 16,-4 3-8-16,2 1-7 16,2 5-1-1,-10 4-2 1,2 4 0-16,-10-1 2 15,-7 4 1-15,-15 6 1 0,-1-3 1 16,-7 6 0-16,3 1-2 16,-2-3-1-16,1 2 0 15,7-1-3-15,4 3-1 0,10-3-2 16,2-4 1 0,10-3-1-16,5-2 2 0,8-12 2 15,0-3 0-15,-1-3-8 16,-2-7-28-16,1-4-111 15,2 0-91-15,-6 0 119 16</inkml:trace>
  <inkml:trace contextRef="#ctx0" brushRef="#br0" timeOffset="171775.29">16704 8229 966 0,'-8'5'167'0,"0"1"120"0,5 2-95 0,0 2-27 0,-3 5-85 0,1 6-30 0,-3 9-32 0,5 3-4 0,5 3-1 16,5-4-1-16,8-7-4 16,7-6 0-16,5-16 14 0,3-3 13 15,4-12 20-15,-1-3 5 16,-9-8 2-16,-3-2-4 15,-17-1-5 1,-7-1 0-16,-8 2-9 0,-6 2-10 16,-16-1-16-16,4 3-11 0,-4 9-13 15,8 5-9 1,11 14-29-16,1 7-33 0,7 10-110 16,-4 2-393-1,9-3 361-15</inkml:trace>
  <inkml:trace contextRef="#ctx0" brushRef="#br0" timeOffset="172276.43">16916 8857 697 0,'-15'0'93'0,"6"2"75"0,-2-1 6 0,14 1-38 16,2 2-22-16,11 0-25 0,9 3 5 0,2 3 7 0,3-1-15 0,1 2-38 0,-4-4-14 0,-5 1-22 15,0-5-6 1,-6-3-17-16,-4 0-38 0,1 0-158 16,-7-3-174-1,1 3 202-15</inkml:trace>
  <inkml:trace contextRef="#ctx0" brushRef="#br0" timeOffset="172460.81">16838 9076 1181 0,'5'16'113'0,"12"0"84"0,2 0-3 16,19-4-22-16,3-1-28 0,0-5-56 0,0-1-28 0,-8-3-33 0,0-2-52 0,-4-5-169 16,-1 0 132-16</inkml:trace>
  <inkml:trace contextRef="#ctx0" brushRef="#br0" timeOffset="176348.3">17599 8682 169 0,'0'-5'75'0,"-2"-4"66"0,0-2-23 0,-2-2 5 0,-4 0-5 0,3 1-4 0,-1 4 3 16,6-1 2-16,1 2 2 16,6 2 2-16,-6 4 3 15,1 1 2-15,3 5-8 16,-1 12-3-16,-4 10-16 16,-1 3-17-16,-4 9-36 15,0 1-20-15,8 5-20 16,5 1-5-16,5 1-1 15,-5 2-1 1,0-6 23-16,-7 1-47 0,-2-8-88 16,-1-1-87-16,-9-7 75 15</inkml:trace>
  <inkml:trace contextRef="#ctx0" brushRef="#br0" timeOffset="176539.37">17771 8966 1502 0,'1'-2'38'0,"1"-2"-18"0,2-6-16 16,4-4-31-16,2 0-93 0,-2-2 72 0</inkml:trace>
  <inkml:trace contextRef="#ctx0" brushRef="#br0" timeOffset="176924.52">18118 8792 1446 0,'0'8'87'0,"-2"-1"67"0,-3 2-61 0,2-7 3 0,-2-2-32 0,2-5-45 0,3-1-6 15,3-6-175-15,2 1 119 16</inkml:trace>
  <inkml:trace contextRef="#ctx0" brushRef="#br0" timeOffset="177055.96">18339 8770 859 0,'0'8'146'0,"-2"-3"247"0,2 0-287 0,-6-5-46 0,4-2-13 0,2-6-104 0,0-4-105 0,21-1 94 0</inkml:trace>
  <inkml:trace contextRef="#ctx0" brushRef="#br0" timeOffset="177189.55">18446 8810 1024 0,'0'6'137'0,"-3"-1"225"0,1-5-325 0,1-2-1 16,1-6-30-16,0-3-50 15,4 3 25-15</inkml:trace>
  <inkml:trace contextRef="#ctx0" brushRef="#br0" timeOffset="178316.08">18905 8742 543 0,'-2'0'171'0,"-1"0"235"0,-3 1-113 0,3 4-58 0,1 1-47 0,1 7-92 0,-1-5-33 0,5 9-42 0,-1 4-2 15,1 4-8 1,5 7-3-16,-5-1-4 16,0-1-1-16,2-9 0 15,-5-2 3 1,-2-13 4-16,2-5 3 0,-6-2 1 16,4-5 2-16,1-15-1 15,1-3 2-15,1-9 0 16,4-3 0-16,8 0-5 0,1 6-2 15,2 8-3-15,-1 9-1 16,0 13-3-16,-3 2-3 16,1 12-1-1,-2 5 0-15,-3 3 0 16,-3 1 0-16,-1-2-3 0,6-1 0 16,-1-8 0-16,1-5 0 0,-2-7 4 15,-1-3 1-15,-2-13 6 16,3-1 1-16,-3-8-1 15,0 0-1 1,4-1-3-16,-4 1-3 16,4 9-4-1,2 7-3-15,2 15-3 0,-1 8 1 16,-2 15 5-16,-5 6 3 16,-2 2 2-16,0-3 0 15,3-8 0-15,5-7-3 16,8-14-12-16,3-7-15 0,2-13-23 15,-2-9-3-15,-5-4 11 16,1 1 14-16,-1 5 24 16,-1 4 6-16,-11 10 17 15,3 8 14-15,-8 13 8 16,0 9-1-16,-2 5-14 0,0 5-13 16,2-2-6-1,4-4-1-15,8-11-2 16,1-3-7-16,6-13-78 0,3-9-117 0,-3-10 115 31</inkml:trace>
  <inkml:trace contextRef="#ctx0" brushRef="#br0" timeOffset="178480.99">19302 8496 1746 0,'-22'6'75'0,"3"2"3"0,0-5-32 0,7-6-43 0,6-6-10 0,6-7-77 0,1-3-105 0,12 0 108 16</inkml:trace>
  <inkml:trace contextRef="#ctx0" brushRef="#br0" timeOffset="178988.36">19444 8371 1304 0,'-11'22'132'0,"3"4"127"0,4 7-189 0,4 8 4 0,12 12-40 0,6 4-11 0,1 9-1 0,0 1 0 0,-8 0-11 16,-2-7-10-16,2-9-68 16,-3-5-53-16,6-21-182 15,0-11-34-15,-1-14-28 16,4-8 138-16,24-69 25 15,-30 61 199 1,1-31 152-16,-3-5 194 0,-7-2-17 16,-10-7-63-1,-7-6-22-15,0-1-68 0,-3 7-29 16,6 20-26-16,2 16-29 16,10 26-41-1,0 15-14-15,5 20-29 0,3 12-5 0,3 15 1 16,-3 1 0-16,1-5 0 15,1-2-1 1,2-16-4-16,3-5-7 16,0-17-4-16,7-5 0 15,-3-13 4-15,2-5 6 16,-4-10 4-16,2-7 4 16,-6-1 4-16,-1-2 5 15,-1 2 9-15,-7 6 4 0,-1 15 1 16,-2 7-3-1,-4 19-7-15,0 10-6 0,1 1-6 16,-2-4 1-16,8-10-55 16,6-8-56-16,7-12-264 0,4-5 215 15</inkml:trace>
  <inkml:trace contextRef="#ctx0" brushRef="#br0" timeOffset="179127.79">19820 8422 1847 0,'-30'3'74'0,"3"-2"-7"0,2-1-30 0,9-7-88 0,8-6-91 0,16-6 83 16</inkml:trace>
  <inkml:trace contextRef="#ctx0" brushRef="#br0" timeOffset="179647.96">19948 8654 1099 0,'0'11'25'0,"4"3"20"0,0 0-8 0,5 8 11 0,0-1 5 0,7-3-33 0,2 0-2 0,-1-10-8 16,3-2 15-16,3-8 65 0,-6-2 28 15,-1-7 35-15,-7-4-7 16,-9-5-47-16,-1-1-20 16,-18-8-33-1,-5-1-11-15,-12 0-23 16,-2 0-18-16,5 14-26 16,4 10-6-16,14 13 0 15,4 14 8-15,11 4 15 16,3-6 6-16,20-6 6 15,6-5 1-15,10-8 5 16,4-7 2-16,-4 1 1 16,-1-2-1-16,-5 5-3 15,-4 5 0-15,-4 5-2 16,-5 0 0-16,-10 1 1 0,-2 1 0 0,-8-6 3 16,0-1 1-16,0-2 7 15,0 0 4-15,8-11 15 16,1-5 18-16,5-3 16 15,2-1-4-15,6 5-18 16,-1 4-19-16,2 11-26 16,1 5-3-1,-4 19-2-15,-2 1 0 16,2 8-29-16,-2-5-41 16,-4-1-170-16,8-3 145 0</inkml:trace>
  <inkml:trace contextRef="#ctx0" brushRef="#br0" timeOffset="-207493.41">22060 13236 657 0,'0'0'158'0,"2"2"147"0,-1 3-36 16,-1-1-85-16,-1 6-38 0,1 1-57 0,-2-3-10 0,2 1 1 0,0 1 1 16,0-6 18-16,-5 6 4 0,-6-2-13 0,-6 8-12 0,-8 3-32 31,-8 4-15-31,-13 9-22 16,3 4-6-16,5 5-3 15,4 2-1-15,19-4-3 16,12 0-2-16,10-10 0 15,10 1 2-15,13-7 1 16,6-4 2-16,5-8 0 16,8-6 1-16,-2-6-77 15,-2-12-67-15,5-12-470 16,1-5 375-16</inkml:trace>
  <inkml:trace contextRef="#ctx0" brushRef="#br0" timeOffset="-207126.96">22368 12705 1923 0,'4'-19'80'0,"6"19"34"0,-5 0-61 0,-1 25 2 0,0 10 1 0,-3 15 0 0,10 17-3 0,0 21-2 0,0 5-8 15,-4 22-20-15,2 10-11 0,0-4-25 0,1-6-23 0,1-25-71 0,3-17-47 16,2-29-113-16,1-13-103 0,7-29 209 0</inkml:trace>
  <inkml:trace contextRef="#ctx0" brushRef="#br0" timeOffset="-206960.48">22737 13178 1521 0,'1'-6'191'0,"1"9"123"0,-5 22-135 0,-7 11-52 0,-2 16-78 0,1 7-23 16,6-6-19 0,5-2-4-16,11-15-3 0,8-9 1 0,16-14 3 0,6-10 3 15,1-6 6-15,6-8 2 16,-14-5 13-16,-12-6 11 15,-12-2 24-15,-9-6 11 16,-8-14 2-16,-12 0-13 16,-10-8-29-16,-9 1-16 15,-3 10-28-15,2 10-26 16,4 17-55-16,8 10-44 16,18 6-148-16,7 6-144 0,17-5 239 15</inkml:trace>
  <inkml:trace contextRef="#ctx0" brushRef="#br0" timeOffset="-206710.16">23377 13156 1466 0,'15'2'106'0,"-12"7"74"0,-5 2-1 0,-22 5-23 15,-6 3-10-15,-7 8-27 0,-6 1-9 0,5 7-30 0,7 7-17 0,9 6-40 0,9 7-15 16,13-3-8-16,6 0-3 16,10-14 0-16,9-8-2 15,4-10-13-15,7-14-24 16,2-7-46 0,1-10-35-16,-1-13-139 15,0-4-128-15,-8-13 218 0</inkml:trace>
  <inkml:trace contextRef="#ctx0" brushRef="#br0" timeOffset="-206383.69">23592 12796 1281 0,'-3'-34'147'0,"1"15"149"0,2 9-71 0,0 28-30 0,5 12-20 15,1 15-44-15,1 15-15 0,-3 18-34 0,-4 4-18 0,-6 9-25 0,0 4-14 0,-4-15-11 0,1-6-5 16,7-17-17 0,2-8-33-16,6-13-102 0,1-7-71 15,7-20-220 1,2-6 232-16</inkml:trace>
  <inkml:trace contextRef="#ctx0" brushRef="#br0" timeOffset="-206294.01">23969 13181 1124 0,'-11'13'164'0,"-10"-1"214"0,-7 3-188 0,-16 7-25 0,-5 0-15 0,-11 8-46 0,2-2-12 0,15 8-46 0,13 4-19 0,30 1-20 0,16-2-9 0,30-6 24 0,4-4-55 0,15-20-86 0,-1-2-127 16,1-11 98-16</inkml:trace>
  <inkml:trace contextRef="#ctx0" brushRef="#br0" timeOffset="-205435.3">23019 12232 625 0,'0'9'65'0,"0"-4"107"0,0-2-11 0,3-3 70 0,7-3 15 0,-5-5-2 16,2 0-22-16,-7-1-55 0,-4 1-34 0,-1 13-72 16,-4 7-34-16,2 21-34 15,-2 15-5-15,-1 26 1 16,7 3 4-16,3 8 2 16,5-3-1-16,8-17-39 15,4-8-30-15,-1-19-87 16,-1-10-69-16,-2-11 129 15</inkml:trace>
  <inkml:trace contextRef="#ctx0" brushRef="#br0" timeOffset="-205094.67">23046 12216 1438 0,'-16'-8'57'0,"-3"7"33"0,-6 12-88 0,-5 4-2 0,-16 11 4 0,-3 2 11 0,5 0 9 16,8 2 1-16,17-9-2 0,6-2-11 15,13-13-6-15,4-1 2 16,7-13 3-16,6-3 6 16,8-13 12-16,8-7 4 15,7-9 20-15,1-5 10 0,-2 0 3 16,-6 6-4-16,-15 12-22 15,-6 7-18-15,-12 20-22 16,4 11-7-16,-3 20-4 16,5 12 3-16,9 3 3 0,7 2 0 15,12-5-4 1,9-4-29-16,9-7-118 0,6-7-270 31,9-17 248-31</inkml:trace>
  <inkml:trace contextRef="#ctx0" brushRef="#br0" timeOffset="-197264.56">15015 10825 868 0,'-2'8'112'0,"-3"-2"112"0,2 1-11 0,3-4-28 0,-3-3-14 0,3 0-37 15,-3-2-19-15,-11 2-27 16,-9 5-21-16,-16 3-33 16,-10 3-9-16,-14 1-15 15,8 3-3-15,6 2-6 16,6 2-2-16,23 3-5 0,7 0 1 15,21 5 5-15,8 0 1 16,11-2 12-16,4-1 3 16,10-2 1-1,0-3 2-15,-3 1-2 0,-6 2-2 16,-10-3 0-16,-10 6 5 0,-12 2 7 16,-12 2 0-1,-21 5-1-15,-8 1-5 16,-11-5-10-1,-2-2-3-15,3-9-2 0,9-12-7 16,9-11-33-16,7-8-35 16,15-17-117-16,7-8-119 15,16-28 167-15</inkml:trace>
  <inkml:trace contextRef="#ctx0" brushRef="#br0" timeOffset="-197015.02">15207 10390 1309 0,'24'1'196'16,"-5"9"218"-16,-8 21-251 0,-3 12 6 0,-13 20-64 0,-1 2-24 0,-7 15-38 0,-3 5-9 0,-1 7-19 0,3 4-7 0,1 0-13 16,2-4-30-16,6-15-127 0,-4-14-138 0,7-19 157 0</inkml:trace>
  <inkml:trace contextRef="#ctx0" brushRef="#br0" timeOffset="-196457.62">15008 10961 1512 0,'16'-13'147'0,"1"-1"64"0,13 0-29 0,3 1-17 0,7 4-68 0,1-1-35 0,3 9-37 0,0 1-7 0,2 12-12 0,-5 4-3 0,-11 9-3 16,-5 7 1-16,-12 6 0 16,-4 6 1-16,-9 9 0 15,-8 6-2 1,4-9-2-16,4-6-1 0,11-20-1 0,14-13 3 15,10-14 2 1,3-18 2-16,-1-5 6 16,-3-11 7-16,-12-4 10 15,-8-4 4-15,-14 0 5 16,-5 6-7-16,-15 3-12 16,-7 3-6-16,-11 4-28 15,-5 6-15-15,13 10-39 16,13 5-28-16,20 3-13 15,16 4-4-15,24 1 25 16,-2 5 28-16,9 4 32 0,-2 8 15 0,-7 5 17 16,-2 8 1-1,-6 10 5-15,-1-1 1 0,-13 12-1 16,-2-2 3-16,-9-8-2 16,-2-4-15-1,-6-18 53-15,-3-6 19 0,-5-13 41 16,-1-5 37-16,-2-18-23 15,3-9-9 1,3-17-37-16,8-1-19 0,13-2-33 16,8 4-11-16,4 17-9 15,4 1-3 1,2 11-49-16,4 3-43 0,11 7-124 16,1-1-85-16,4 10 159 15</inkml:trace>
  <inkml:trace contextRef="#ctx0" brushRef="#br0" timeOffset="-195727.64">16480 11093 828 0,'2'0'234'0,"-1"-1"195"0,-5-12-141 0,-1-3-24 0,-11-6-114 0,-3 3-45 0,-14 8-57 0,-2 6-19 16,-12 23-26-16,-4 9-7 0,-1 22-9 0,5 6 0 0,17 0 1 16,17-5 1-16,29-23 0 0,19-8 1 15,14-24 5 1,1-10 3-16,-2-15 4 0,-3-10 1 16,-5-9 2-16,-2 0 0 15,-2 8 0-15,-6 4 0 16,-8 19-1-1,-8 7-2-15,-9 19-2 0,1 13-1 16,-3 16-2-16,5 3 2 16,7 2 1-16,5-2 1 15,15-21 1-15,1-8 1 0,7-19 14 16,1-8 12-16,-3-11 26 16,-8-6 11-16,-8-3 9 0,-6 1-2 15,-14 7-14-15,0 9-5 16,-5 19-25-16,-8 6-12 0,5 35-17 31,-4 16-8-31,1 30-2 16,-7 4 3-16,2 17-12 15,-3 0-17-15,-10 6-34 16,-1-8-6-16,-10-13 13 16,-6-15 16-16,0-24 39 0,-6-13 9 15,3-36 14-15,1-15 1 16,17-40-1-16,8-21-4 15,23-27-14-15,15-4-1 16,29 10 3-16,11 13 6 0,24 27 14 16,3 13 2-16,1 12-3 15,-3-3-4-15,-11 2-7 16,-7-1 0-16,-6-5 3 16,-9-3 0-16,-6 3 2 15,-10-9 2-15,-15 10 20 16,-12 1 8-16,-17 10 10 31,-6 3-2-31,-8 18-25 0,-5 10-14 16,4 24-19-16,4 12-4 0,6 10 0 15,11-5-2 1,17-14-73-16,8-13-54 0,14-27-157 16,-1-15 147-16</inkml:trace>
  <inkml:trace contextRef="#ctx0" brushRef="#br0" timeOffset="-195348.73">15996 9961 1014 0,'17'0'201'0,"-3"0"191"0,-7 0-163 16,-1 11-32-16,-8 8-73 0,-4 6-26 0,-5 16-54 0,-2 8-10 0,-2 14-17 16,0 10-8-16,1 5-5 15,2 0 0-15,2-3-41 0,7-8-49 16,3-14-139-16,0-7-136 16,5-21 193-1</inkml:trace>
  <inkml:trace contextRef="#ctx0" brushRef="#br0" timeOffset="-194996.22">15974 9967 1234 0,'-7'-17'83'0,"3"6"45"0,-7 1-5 0,-2 10-10 0,0 8-32 0,-7 8-38 0,1 6-3 0,-6 8-7 15,3 0-3 1,6-2-11-16,3-2-7 16,9-14 3-16,4 1 2 15,4-13 8-15,9-6 3 16,7-13-1-16,2-7 1 16,4-11-5-16,1-6-2 15,1-1-2-15,0 1-4 0,-1 16 9 16,-2 4-1-1,-6 20-2-15,2 4 0 16,-5 20-13-16,-1 12-4 16,6 9-2-16,1 3 0 15,3-6-8-15,5-6-25 0,6-4-104 16,-2-9-32-16,13 1 72 16</inkml:trace>
  <inkml:trace contextRef="#ctx0" brushRef="#br0" timeOffset="-181587.77">14066 11901 400 0,'-9'3'91'15,"3"-2"59"-15,-1 4 22 0,3-5 2 0,0-6-26 0,3 0-22 0,1-6-24 16,1 3 6-16,-1-2 17 0,0 5 12 0,0 6 20 31,-1-2 8-31,-7 2-10 0,0 8-10 16,3 16-28-1,2 4-19-15,2 15-35 16,1 1-14-16,0 8-21 0,1 8-7 16,-1-2-12-1,-1 4-2-15,-6-1-3 0,4 1 4 16,-5-7-46-16,5 0-36 16,0-11-111-16,3-6-74 15,3-19-246-15,10-14 278 0</inkml:trace>
  <inkml:trace contextRef="#ctx0" brushRef="#br0" timeOffset="-181121.75">14734 11956 796 0,'8'-3'226'0,"-4"1"237"0,-4 1-186 0,-3-3-8 0,-11 4-61 0,-5 0-27 0,-9 2-54 0,-10 0-27 0,-10 10-52 0,-2 2-24 16,3 16-26-16,-1 10-6 0,10 17-6 15,4 2-2-15,16 14 2 0,9 1 1 16,17 0 3-1,11-6 1-15,14-16 0 0,3-8 3 16,4-15-1 0,1-14 1-16,0-11 3 0,1-8 0 15,-10-21 3-15,-4-6 0 16,-4-14 4-16,-7 0 2 16,-6 4 3-1,-1 9 1-15,-10 13 3 0,1 13-2 16,-2 23-2-16,-2 16-1 15,-5 19-5-15,3 5 0 16,-1 3-2-16,3-1 0 16,4-11-33-16,5-3-37 15,-1-19-121-15,0-10-86 16,-5-14 143-16</inkml:trace>
  <inkml:trace contextRef="#ctx0" brushRef="#br0" timeOffset="-180940.8">14526 12402 1542 0,'6'-5'127'0,"8"-2"115"0,10 3-59 0,10 3-21 0,9-4-16 0,6 2-54 0,1-3-27 0,-4-5-41 0,-10 0-10 0,-6-4-85 0,-4 3-65 0,-6-7-183 0,2-2-123 0,3-4 237 0</inkml:trace>
  <inkml:trace contextRef="#ctx0" brushRef="#br0" timeOffset="-180417.25">15043 12162 891 0,'2'5'210'0,"-4"1"202"0,-1 13-83 0,-7 18-127 0,4 7-46 0,-3 22-70 15,-1 10-31-15,5 12-34 0,-4 4-13 0,7-3-14 0,2-2-30 0,3-21-79 0,5-7-21 0,0-25-11 16,2-8 23-16,1-25 66 0,-2-7 23 0,-4-29 21 16,-3-9 14-16,-4-22 49 15,-3-15 23-15,-4-13 39 16,1-2 13 0,8 3 5-16,6 9-5 0,10 24-10 0,6 13-6 15,2 25-26 1,3 4-15-16,-4 15-28 15,-2 2-15-15,-2 7-15 16,-7 7-2-16,-7 5 0 16,-3 6-1-16,-7 4 2 15,-11 4 1-15,-4 4-3 16,-6-1 0-16,3-10-2 16,5-9-1-16,9-7-7 15,7-4-4-15,15 3-4 16,9 0-1-16,8 11 9 15,8 6 4-15,3 4 6 0,5 4 2 0,-9-3 4 16,-5 1 0-16,-12 1 0 16,-12-1 3-1,-16 1 1 1,-12-2 1-16,-16 4-5 16,-7 4-4-16,-9-1-21 0,2-4-15 0,1-11-48 15,4-10-28 1,3-18-81-16,15-7-62 15,18-15-337-15,15-2 343 16</inkml:trace>
  <inkml:trace contextRef="#ctx0" brushRef="#br0" timeOffset="-180163.09">15739 12424 1487 0,'-10'13'150'0,"1"-1"131"0,1-1-69 0,3-3-22 0,4 2-47 0,1-2-60 16,1-4-18-16,12 4-29 0,4-3-8 0,15-2-12 16,2 2-11-16,7-8-4 15,-1-2 3-15,-9 0-52 16,1-4-53-16,-12 1-236 15,1-3 192-15</inkml:trace>
  <inkml:trace contextRef="#ctx0" brushRef="#br0" timeOffset="-180002.67">15726 12740 1772 0,'3'25'149'0,"2"-5"91"16,9-7-89-16,2-13-15 0,14 3-57 0,0-8-30 0,0-2-36 0,3-5-70 0,-1-8 39 15</inkml:trace>
  <inkml:trace contextRef="#ctx0" brushRef="#br0" timeOffset="-179289.14">16378 12528 795 0,'3'-3'171'0,"1"-6"130"16,8 1-60-16,-3 2-19 0,11-2-32 0,3 3-14 0,3 5-43 0,4 0-25 15,4 6-53 1,-1 5-22-16,0 8-22 0,-6 2-5 0,-8 12-1 16,-4-2-1-16,-12 13 2 31,-6 1-1-31,-14 5-3 15,-7 7-9-15,-12 0-20 16,-10 7-7-16,-4 3 1 0,1-1 8 16,6-5 20-1,7-4 6-15,14-14 0 0,14-2 6 16,10-13 10-16,10-3 8 16,18-4 15-16,6-9-1 0,15 1-9 15,12-10-7-15,2-3-12 16,9-3-5-16,2-10-34 15,-7-6-39 1,-7-9-147-16,-7-13 123 0</inkml:trace>
  <inkml:trace contextRef="#ctx0" brushRef="#br0" timeOffset="-178639.52">16939 12068 995 0,'3'0'146'0,"5"0"124"0,3-2-2 0,-1-1-37 0,6-3-30 0,4 1-50 0,1-1-25 0,7 6-54 16,-4 0-22-16,-2 6-30 15,-3 0-8-15,-8 7-5 16,-8 0-1-16,-5 6 2 16,-6-2-1-16,-4 3-4 15,1-2-4-15,-7-3-7 16,3 0 0-16,2-4-1 15,2-3 3-15,9-4 0 16,4 4-3-16,14-5 0 16,4 5 4-16,9-3 11 0,-1 3 3 15,2-3 6-15,-3 4 0 16,-10 4 1-16,-1-1 1 16,-10 2 3-16,-7 4 0 15,-14 5-4-15,-7 3-1 16,-4 4-10-1,-8 0-13-15,0-4-41 16,-7-2-32-16,8-14-77 0,-4-4-36 16,12-16-180-16,16-7 211 15</inkml:trace>
  <inkml:trace contextRef="#ctx0" brushRef="#br0" timeOffset="-178323.11">17465 12008 1158 0,'9'3'126'0,"-4"0"125"0,-5 0-55 0,0 7-8 16,-3 2-45-16,-5 9-69 0,-2 7-18 0,4 12-29 0,3 2-10 0,8 7-11 15,7-8-4 1,17-14 2-1,7-8 11-15,5-17 25 16,0-9 13-16,-8-12 12 16,-5-4-1-16,-9-10-5 15,-9-8 2-15,-4 0 7 16,-6 0-1-16,-13 3-16 0,-2 3-11 0,-12 16-32 16,-6 6-26-1,-11 20-62-15,-4 13-50 16,-4 18 67-16</inkml:trace>
  <inkml:trace contextRef="#ctx0" brushRef="#br0" timeOffset="-166378.18">4375 13646 1054 0,'0'0'71'0,"2"-3"21"0,1 3-23 0,2-1-48 0,-4-4-2 0,2 3 11 0,-3 1 1 16,0-1 6-16,0 2-1 0,0 0-15 0,2 0-7 0,9 2-12 15,3-4-1 1,8-1-1 0,7-3 3-16,10-1 29 0,9-2 15 15,5 1 33 1,2-1 9-16,2 2-12 15,-2 3-16-15,1 2-30 16,5 4-14-16,2-2-15 0,2 4-1 16,0 4-1-1,2-6 0-15,14 4 0 0,1 0 0 16,-3-1-1-16,4 1 0 16,-13-2 0-16,-2-1 0 15,4 3 0-15,-2-4 0 16,10-1 1-16,7 2 0 15,9-1 2-15,-1 1-1 0,-4-1-1 16,-2-1 0-16,-4-1-2 16,5 0 0-16,9 2 2 15,4 1 0-15,-7 5 0 0,-5-2 0 32,-5 4-1-32,-4-1 0 15,8 2 0-15,7-1 0 0,7-1 0 16,1 1 0-16,2 1 0 15,-9 0 0-15,-4 0 1 16,10 4 0-16,2 1 0 16,6 0 0-16,-5 0 1 15,-6 0 1-15,-4-5-1 0,4-2 1 16,11-3-1-16,11-1 1 16,-3-2 0-16,-4 2 0 15,-4 0-1-15,-1 3 0 0,10-2-1 16,-2 5 1-16,0 2-1 15,-5-1 1-15,-4 4 0 16,7-2-1-16,9-1 0 16,2-2 0-1,-9-2 0-15,5-2 1 0,-6 2 1 32,4-1-1-32,12-2-4 15,-11 4 19-15,-3-6 8 0,-5 3 4 16,-3-6 8-16,10-2-19 15,-2 1-8-15,-4-5-4 16,-2 2-2-16,-8 0-1 16,2 1-1-16,4 2 0 15,4-2 1-15,-4 1-1 0,-2-2 1 16,-3-2-1-16,7 3 0 16,9-1-1-16,8-1 1 15,-2-1 0-15,4 5 0 16,2-2 1-16,7-2 1 15,2 4 1-15,-5-4 3 16,-2 3 0-16,-4-1 0 0,5 1-3 16,-8 1-17-16,-10 0-30 15,-16 0 26-15</inkml:trace>
  <inkml:trace contextRef="#ctx0" brushRef="#br0" timeOffset="-144794.91">8057 770 493 0,'2'-8'105'0,"-2"0"60"0,0 2 16 0,2-2-5 0,-1 3-15 0,-1 4-5 0,0-4-8 0,0 5-3 0,0 0-16 16,0 0-15-16,2 0-25 15,-1 0-9-15,-1-2-17 16,0 2-6-16,-3 0-16 16,-2 10-7-16,-12 15-10 15,-3 10-6-15,-20 9-8 16,-3 10-3-16,-2 6-4 16,-4 1 0-1,11-3 0-15,3-6 0 16,13-14-1-16,2-6 0 0,13-18-1 15,1-1-1-15,6-7-2 16,10 0-2-16,1-1 0 16,4 3 1-16,9-2 3 15,4 2 5-15,10 2 2 16,10-6 1-16,8 1-3 16,0 0 0-16,-1-4-2 15,-13 2 1-15,-10-1 0 16,-8 0 1-16,-12-2-35 15,-10 0-56-15,6-8-218 16,-16-2 180-16</inkml:trace>
  <inkml:trace contextRef="#ctx0" brushRef="#br0" timeOffset="-144521.27">8021 1005 718 0,'0'-2'183'0,"2"2"128"16,2 2-23-16,4 3-26 0,0 15-42 0,-5 2-27 0,2 7-46 0,0 9-25 0,-5 1-53 15,0 5-23-15,-5 8-29 0,0 5-6 16,-4 1-4-16,3 2-2 0,-2 0 8 15,5-8-26-15,4-9-99 16,4-7-75-16,14-15 82 16</inkml:trace>
  <inkml:trace contextRef="#ctx0" brushRef="#br0" timeOffset="-144261.99">8406 827 1357 0,'-3'-13'180'15,"-3"-1"108"-15,-2 11-67 0,-3-3-26 0,1 13-84 0,5 9-37 0,1 13-35 0,5 16-8 0,4 14-7 0,0 8-4 16,4 6-10-16,-2 0-1 0,0 1-1 0,3-7-1 15,-5 3-12 1,-1-1-36-16,3-12-87 0,-3-7-62 16,4-23-303-16,2-3 290 15</inkml:trace>
  <inkml:trace contextRef="#ctx0" brushRef="#br0" timeOffset="-143937.67">8381 1260 1303 0,'5'-23'116'0,"2"-1"97"0,3-1-2 0,-2 0-26 0,1 1-22 16,2 5-47-16,0 5-18 0,4 4-33 0,0 7-18 0,9 5-35 15,4 9-7-15,9 5-5 16,0 7-1-16,3 4 1 15,-4 3 0-15,-9 2 0 16,-8-1 2-16,-13 5 4 0,-14 1 2 0,-15-1 4 16,-9-4 2-16,-14-4 0 15,1-1-1-15,-9-11-12 16,-3-7-12 0,7-6-30-16,4-6-19 0,13-3-66 31,9-2-38-31,23-10-346 15,15-7 311-15</inkml:trace>
  <inkml:trace contextRef="#ctx0" brushRef="#br0" timeOffset="-143121.68">9592 634 1240 0,'0'2'176'0,"0"-2"93"0,0 2-45 0,-8 2-36 0,8-2-82 0,2 9-29 0,3 14-25 0,14 10-7 0,-11 26-11 16,0 12-9-16,1 6-15 0,-4 1-4 15,3-3 0 1,-4-4 0-16,-1-8 3 31,4-4-11-31,-6-15-38 0,3-5-32 0,2-11-96 16,-5-13-69-16,1-15-264 15,3-4 284-15</inkml:trace>
  <inkml:trace contextRef="#ctx0" brushRef="#br0" timeOffset="-142871.15">9641 1119 955 0,'-1'-26'183'16,"-2"1"143"-16,3 12-79 0,-2 2-37 0,4 8-76 0,10 5-31 0,6 1-37 0,5 3-6 0,6 2-8 0,2-3-12 15,9 6-19-15,1 6-7 0,-2 7-7 0,-1 1-2 0,-11 4 0 0,-4-1 0 0,-18 5 6 16,-5-3 2-16,-19 5 4 0,-6-5-1 0,-13-2-10 16,-8-1-15-16,1-7-56 15,-6-5-40-15,1-11-124 0,9-5-115 16,11-18 194-16</inkml:trace>
  <inkml:trace contextRef="#ctx0" brushRef="#br0" timeOffset="-142662.9">10179 1059 1371 0,'8'23'168'0,"-5"4"83"0,-3 0-79 0,3-2-33 16,-3 0-89-16,8-3-28 0,3-4-20 31,2 2 0-31,4-6 0 15,1-1-2-15,5-11-81 16,-1-4-69-16,10-14 79 16</inkml:trace>
  <inkml:trace contextRef="#ctx0" brushRef="#br0" timeOffset="-142521.31">10165 702 1599 0,'-24'-3'148'0,"4"-2"130"0,9-7-211 16,1-6-12-16,10-2-87 0,8-4-69 0,10 2 61 15</inkml:trace>
  <inkml:trace contextRef="#ctx0" brushRef="#br0" timeOffset="-142171.2">10495 920 738 0,'3'39'121'0,"2"-1"166"16,3 2-97-16,1-6-9 0,-4 1-44 0,-1-5-77 0,3-2-19 0,-6-4-16 16,3-4-1-16,-3-5 20 15,-1-15 28-15,0 4 36 16,0-15 4-16,0-15-5 15,-1-6-28-15,1-15-33 16,4 1-6-16,4 3-20 0,3 10-5 16,5 14-12-16,3 15-3 15,0 13-7-15,4 8 1 0,11 13 1 16,-6 5 2-16,11 4 3 16,-1-1 0-16,3-1-27 15,7 0-31 1,-10-3-81-16,-2-1-38 15,-8-10-158-15,2-5 184 16</inkml:trace>
  <inkml:trace contextRef="#ctx0" brushRef="#br0" timeOffset="-141255.72">11350 1082 1559 0,'-3'-3'184'0,"-7"-3"106"0,-7-1-26 0,-8-4-118 0,-7-1-52 0,-4-7-56 16,-7 2-12-16,7 2-15 16,-5 7-10-16,9 15-13 15,7 7-7-15,9 21-4 16,7 6 2-16,9 1 5 16,9-2 4-16,9-12 4 0,7-7 3 0,10-10 4 31,-2-11 1-31,1-10 3 15,3-6 2-15,-10-7 1 16,1-4 2-16,-4-1-1 16,-9 2 1-16,-5 1-2 15,-2 11-3-15,-8 12-8 16,1-1-6-16,-1 22 0 16,0 6 1-16,3 8 7 15,2-1 1-15,14-8 2 0,6-10 0 16,12-14 4-16,2-6 1 15,4-13 1-15,-5-7-1 16,-1-2-2-16,1 0-1 16,-6 9-3-16,-5 6-2 0,-7 13-2 15,-4 9-1-15,-7 9 0 16,-4 5 3-16,-5 6 2 0,-5-1 1 16,-2-4 2-16,0-4 2 15,-1-15 9 1,2-5 1-1,0-9 2-15,4-9-1 0,2-8-9 16,2-3-4-16,7-6-8 16,2 1-7-16,8 5-55 15,6 1-31-15,13 6-52 16,2 5-29-16,-1 2-52 0,5 7-35 16,-7 5-1-16,-6 3 33 15,-6 10 107-15,-3 2 96 16,-12 7 137-16,-7 5 45 15,-5 3 56-15,-7-2-13 16,4 0-62-16,1-1-40 16,11-10-48-16,8-1-9 0,8-13-8 15,6-7 9 1,7-8 23-16,0-7 4 0,-4-5 26 16,-9-5 5-16,0-1 5 15,-9 0 2-15,-9-2-23 16,6 8-13-1,-11 15-27-15,-5 10-12 16,-6 21-14-16,-2 16-6 16,-1 25-11-16,0 8 0 15,9 12 2-15,7 4 2 0,15-2 0 16,2 1 1-16,-3-5 1 16,1-9 0-1,-11-8 3-15,-6-9 1 0,-6-4 4 16,-13-7 2-16,-19-14 5 15,-1-4 3-15,-20-21 2 16,-5-10-7-16,-7-24-53 16,-7-9-58-16,1-22-125 15,3-19-339-15,-11-12 340 16</inkml:trace>
  <inkml:trace contextRef="#ctx0" brushRef="#br0" timeOffset="-135474.6">13334 647 979 0,'5'-2'141'0,"-5"2"105"0,0-1-37 0,-12 1-54 0,-1 0-43 16,-3 0-44-16,2 0-1 16,4 3-6-16,3 5-7 15,-1 9-14-15,1 12-7 0,-2 18-14 31,1 3-8-31,8 2-4 0,5-6-2 0,14-5-6 32,9-9-1-32,16-10-2 15,8-8 3-15,4-14 25 16,-1-9 12-16,-11-10 17 16,-11-5 6-16,-14-4-5 15,-10-1-5-15,-12-1-3 16,-11 0-4-16,-16-4-15 0,-8-3-5 15,-22 1-12 1,4 0-4-16,0 1-6 0,6 10-1 16,15 15-3-16,0 10-4 15,5 15-6-15,2 3-22 16,3 0-64-16,4 1-51 16,18-10-160-16,5-1-167 0,25-8 271 15</inkml:trace>
  <inkml:trace contextRef="#ctx0" brushRef="#br0" timeOffset="-134975.02">13913 573 796 0,'-6'13'139'0,"-3"-2"110"0,-1-2-2 0,4-7-58 0,-2-1-22 16,5 1-39-16,-5 4-21 0,-2 2-47 0,1 6-19 15,-8 18-25-15,-1 1-7 0,9 16-9 0,4 1-2 0,11-3-3 16,13-4-2-16,14-10 4 16,10-9 3-1,8-15 17-15,1-9 10 16,1-6 22-16,-1-13 8 0,-8-9 13 16,-1-1-4-16,-24-10-9 15,-5-1-2-15,-19-1-17 16,-12-6-3-16,-19 1-11 15,-15 4-10-15,-7 10-13 16,1 7-6-16,4 14-29 16,4 11-23-16,12 6-66 15,11 7-40-15,18 6-104 16,11-3-89-16,19 3 202 16</inkml:trace>
  <inkml:trace contextRef="#ctx0" brushRef="#br0" timeOffset="-134541.7">14532 642 992 0,'-2'-4'152'0,"1"4"106"0,-4 0 0 0,-5 6-69 0,-1 0-40 0,5 5-49 0,-2 5-28 0,-1 4-37 0,7 6-15 15,1 5-12-15,1 6 0 16,3 2-6-16,8 5-2 0,12-4-2 16,3-4-2-16,13-9-1 0,2-12 3 15,6-10 3-15,4-3 3 16,-8-7 22-1,1-5 14-15,-10-5 29 0,-11-3 9 0,-14-7 4 16,-9 0-7 0,-24-13-22-1,-9-1-8-15,-13-2-24 16,-9-7-7-16,-2 14-14 16,2 7-7-16,6 22-27 15,4 8-21-15,15 13-50 0,4 5-34 16,15-6-66-16,8-1-48 15,16-2-165-15,4-1 229 16</inkml:trace>
  <inkml:trace contextRef="#ctx0" brushRef="#br0" timeOffset="-134082.3">15267 609 835 0,'0'-1'160'16,"-3"-1"125"-16,0 2-29 0,-2 0-52 0,-5 0-50 0,1 0-47 0,1 0-12 0,-1 2-30 15,-2 2-11-15,1 4-15 16,1 3-10-16,-1 7-15 16,-1 5-5-16,2 14-6 15,4 4-3-15,5 3-3 16,3 3-1-16,8-6-1 16,10-6-1-16,7-9 2 0,2-5 0 15,11-13 10-15,6-8 6 16,4-10 10-1,3-10 12-15,-6-7 18 0,-7-1 8 0,-9-7 14 16,-15 2 4-16,-17-2-2 31,-9-1-9-31,-27 0-21 0,-12 1-16 16,-24 8-58 0,-6 8-39-16,1 13-85 0,-2 6 464 15,-6 11-263-15</inkml:trace>
  <inkml:trace contextRef="#ctx0" brushRef="#br0" timeOffset="-129710.64">13301 1551 656 0,'-1'3'107'0,"-1"-3"86"0,1-8 11 0,1-5-33 0,1-1-36 0,1 1-36 15,-1 2-7-15,-1 7-8 0,-4 5-14 16,-6 21-26-16,-7-1-8 16,-9 23-18-16,1 6-3 15,8-4-9 1,4 8-5-16,16-12-2 16,12-13-2-16,13-13 13 15,7-13 12-15,6-11 19 16,3-11 5-16,-8-9 1 15,1-9-2-15,-14 6-11 0,-10-9 6 0,-4 1-7 16,-20 1-8 0,-14-11-3-1,0 2-9-15,-16 6-8 16,8 12-5-16,4 18-9 16,1 13-4-16,-5 22-10 0,3 2-23 0,4 4-77 15,12 2-69-15,19-12 97 16</inkml:trace>
  <inkml:trace contextRef="#ctx0" brushRef="#br0" timeOffset="-129117.75">14106 1555 782 0,'-17'2'130'0,"-7"3"46"0,-3 6-12 0,2 3-27 0,9 6-83 16,7 2-26-16,7 7-15 0,4-2 4 16,9 3 4-16,3-4 0 0,8-3-9 15,2-8-2 1,10-7 23-16,4-8 11 16,0-11 23-16,-10-5 8 0,-1-10 3 15,-6-8 1-15,-10-3 10 16,-3-1-6-16,-18-6-17 15,-12 3-11-15,-19 0-35 16,-13 6-10-16,-4 13-20 0,-3 9-2 16,12 23-64-16,6 5-40 15,19 9-176-15,13 4 155 16</inkml:trace>
  <inkml:trace contextRef="#ctx0" brushRef="#br0" timeOffset="-128783.66">14773 1691 1160 0,'-1'0'125'0,"-14"0"53"0,-7 0 2 0,-8 5-65 16,-6-4-43-16,3 17-38 0,1 7-11 0,7 14-18 0,11 7-5 0,14-3-6 15,14-4 0-15,19-14 6 16,11-6 13-16,20-19 23 0,8-9 6 16,-2-15 22-1,-11-4 2-15,-16-4-3 16,-10-1 9-16,-19-2-6 16,-10 1-8-1,-27-7-14-15,-13-2-14 0,-24 2-33 16,-4 2-24-16,-6 10-57 15,12 12-29-15,18 17-101 16,17 13-118-16,23-2 197 16</inkml:trace>
  <inkml:trace contextRef="#ctx0" brushRef="#br0" timeOffset="-128583.24">15480 1306 1133 0,'3'8'115'0,"-3"16"71"16,3 12-25-16,-3 27-39 0,3 10-40 0,-3 13-42 0,-1 3-14 16,-9-14-11-16,6-2-38 15,-3-13 19-15</inkml:trace>
  <inkml:trace contextRef="#ctx0" brushRef="#br0" timeOffset="-125246.3">13672 2120 777 0,'6'14'160'0,"-7"5"142"0,-6 5-15 0,-8 4-94 0,0-4-59 16,3-7-80-16,1-11-28 0,6-7-18 0,7-4-15 15,1-11-194-15,5 4 145 16</inkml:trace>
  <inkml:trace contextRef="#ctx0" brushRef="#br0" timeOffset="-125113.05">13718 2396 1273 0,'1'6'45'0,"-1"-6"-7"0,8-8-7 0,-3-9-29 0,0-8-55 0,1 3 27 0</inkml:trace>
  <inkml:trace contextRef="#ctx0" brushRef="#br0" timeOffset="-124994.96">13745 2481 965 0,'1'11'45'0,"1"-3"13"0,7-8-35 0,-2-3 9 16,4-2-21-16</inkml:trace>
  <inkml:trace contextRef="#ctx0" brushRef="#br0" timeOffset="-124446.2">13243 2573 611 0,'-2'1'136'0,"-4"5"134"0,3-4 2 0,3 0-43 0,0-1-47 0,3-1-54 16,3-1-24-16,-1 1-23 0,3 3-9 16,-5 17-29-1,0 7-11-15,-3 24-15 0,0 7-8 16,-3 13-6-16,0 3-1 16,3-11-1-16,2-8-10 15,7-17-82-15,4-8-73 16,4-9 84-16</inkml:trace>
  <inkml:trace contextRef="#ctx0" brushRef="#br0" timeOffset="-124020.64">13939 2574 608 0,'8'-11'208'0,"-4"5"142"0,-2 6-20 0,-2 5-38 0,-2 9-96 0,1 5-44 15,1 4-75 1,3 3-25-16,5-1-27 0,-2 2-9 15,2 3-10-15,-3 6-2 0,-4 2 5 16,4 1-28-16,-5 2-93 16,3 5-93-1,2-2 96-15</inkml:trace>
  <inkml:trace contextRef="#ctx0" brushRef="#br0" timeOffset="-123504.31">14604 2571 597 0,'4'2'152'0,"-3"-2"156"0,4 0-16 0,-4 0-68 0,1-4-33 0,3 1-48 16,3-5-23-16,1 8-25 16,1 0-15-16,-1 18-28 0,2 7-9 15,-3 18-16 1,-3 5-4-16,-4 14-11 15,2-1-4-15,2-1-5 16,0-8-1-16,6-17-23 16,-2-3-30-16,-1-10-83 15,2-7-82-15,1-11 115 16</inkml:trace>
  <inkml:trace contextRef="#ctx0" brushRef="#br0" timeOffset="-123196.29">15302 2480 951 0,'-7'1'196'0,"-2"4"183"0,3 7-172 0,-2 7 0 0,8 10-82 0,1 5-27 0,9 6-43 15,-2 1-20 1,4 1-20-16,-1 1-6 0,-1-2-42 16,-1-3-28-16,-6 0-279 15,7 1 216-15</inkml:trace>
  <inkml:trace contextRef="#ctx0" brushRef="#br0" timeOffset="-117477.41">12359 2696 302 0,'-3'1'124'0,"2"-1"111"0,-2-1-4 0,6-7-72 0,0 3-35 15,0-5-18-15,3 3 0 0,-4 3 3 0,-2 4 3 0,0 0-13 16,0 0-1 0,-2 2 8-16,2 4 14 15,-3-4 16-15,-2 1 0 16,-4 0-19-16,-5 2-17 0,-11-3-36 16,-4 2-16-1,-24-1-23-15,-18 2-9 16,-18-3-9-16,-2-1-5 15,6 1-7-15,9-1-8 0,24 4-15 16,6-2-5 0,22 4-14-16,9 2-8 15,10 1-20-15,5-4-6 16,12-1-59-16,4-4-46 0,2-2-211 16,4-4 220-16</inkml:trace>
  <inkml:trace contextRef="#ctx0" brushRef="#br0" timeOffset="-117116.4">11769 2549 319 0,'0'-11'165'0,"0"1"89"0,0 3 30 0,0 3-12 0,0 4-62 0,0 4-19 0,0 0-32 0,0 3-12 0,-7-7-37 32,0 0-22-32,4 0-42 0,-6 1-16 15,1 1-18-15,0 4-7 0,-9 2-4 32,-1 6-2-32,-6 16-4 0,4 3 0 15,-2 11 1-15,1 0 1 16,7 2 1-16,2-6 1 0,12-7-1 15,6-2-2 1,11-10-3-16,5-2 1 0,7-5 1 16,5 2 1-16,1-7 7 15,8 2-26-15,-1-4-116 16,9-1-122-16,1 8 129 16</inkml:trace>
  <inkml:trace contextRef="#ctx0" brushRef="#br0" timeOffset="-116383.25">9891 2386 731 0,'1'0'129'0,"-1"0"127"0,-5 4-13 0,-1 4-48 0,-5 4-33 0,3 7-60 0,2 3-19 16,3 3-31-16,0 2-7 0,3 6-17 15,0 5-11-15,3 8-10 16,-3 3-3-16,-5 4-1 15,0-1 1-15,-4-3-22 16,4-5-36-16,2-14-105 16,3-11-98-16,9-16 133 15</inkml:trace>
  <inkml:trace contextRef="#ctx0" brushRef="#br0" timeOffset="-115965.42">10211 2459 712 0,'-7'0'100'0,"1"0"97"0,3-5-8 0,3-3-11 0,-2 4-36 0,7-4-41 0,-5 5-18 16,-8 7-21-16,-1 7-6 15,-7 15-24-15,-6 2-8 16,-3 7-11-16,-1 1-5 16,12-4-3-16,10-4 6 0,8-12 15 15,14-4 8-15,1-2 11 16,4-6-2-16,4 6-14 16,-2-4-7-16,1 2-13 15,0-2-2-15,-4 1-1 16,-4-6 0-16,1 2 1 15,-10 1-1-15,-3 2 3 16,-6 7 0-16,-11 5-5 16,-9 9-10-1,-10 11-30-15,-8-2-32 0,-3 1-69 16,-6-3-39-16,6-8-235 16,3-14 243-16</inkml:trace>
  <inkml:trace contextRef="#ctx0" brushRef="#br0" timeOffset="-115783.73">10216 2383 1074 0,'4'0'131'0,"4"0"115"0,2 7-48 0,-6-3 1 16,9 3-49-16,1-7-57 0,7 0-27 0,5-8-40 15,1-2-10-15,13 2-23 16,-1-3-55-16,10-1 40 31</inkml:trace>
  <inkml:trace contextRef="#ctx0" brushRef="#br0" timeOffset="-106878.2">6768 3743 545 0,'4'-2'143'0,"-1"1"101"0,-3-3-24 0,0 0-36 0,-8 2-46 0,0 1-21 0,-8 4-45 0,0 1-13 15,4 0-19-15,-2-3-2 0,12-1-4 16,1-5-2-16,15-6-3 16,8 3-6-16,9 1 5 15,7-1 6-15,3 6 12 16,0 4 4-16,3 2-14 16,-4 4-9-1,-5 2-15-15,-5 1-8 0,-16 3 4 16,-5 3 1-16,-10 10 0 15,-10 2 0-15,-15 5-4 16,-5 6-1-16,-13 4-2 0,1-2 0 16,-9-1 1-1,3-4 1-15,3-12-3 0,8-3 1 0,23-9-5 32,5-7-3-32,21 2-2 15,10-2-1-15,10 5 4 16,9 2 3-16,12 1 10 15,-2-3 5-15,7 0 0 0,0-1 0 16,-3-7-9 0,4 1-1-16,-14-4 4 15,2 0-31-15,-15 0-177 16,-5-6 141-16</inkml:trace>
  <inkml:trace contextRef="#ctx0" brushRef="#br0" timeOffset="-106337.09">7486 3303 669 0,'5'-2'135'0,"-5"2"144"0,2-1-19 0,-2-1-49 0,-2 2-24 16,-3 3-54-16,2 3-27 0,-2 7-37 0,-2 4-13 0,-3 4-13 0,2 4 0 15,-11 8-13-15,5-3-7 16,0 6-14 0,1-1-4-16,1-6-2 15,4-1 0-15,1-6-1 16,1 2 0-16,5-7-1 15,-3-1-1-15,9-5-3 16,6-2-1-16,8-7-1 16,5-1 2-16,4-5 3 0,4-6 2 15,2 1 0-15,-5-2-1 16,-2 4-12-16,-5 4-26 16,-8-1-106-16,-3 0-112 15,-11 0 135-15</inkml:trace>
  <inkml:trace contextRef="#ctx0" brushRef="#br0" timeOffset="-106120.7">7559 3418 1226 0,'1'-5'121'15,"1"-1"75"-15,-2 3 3 0,2 9-76 0,5 5-16 0,-5 11-40 0,6 10-16 0,-8 10-16 16,-8 1-14-16,8 6-14 16,-8-5-2-16,7 0-18 15,1-5-42-15,1-1-196 0,5-6 160 16</inkml:trace>
  <inkml:trace contextRef="#ctx0" brushRef="#br0" timeOffset="-105470.85">7967 3921 398 0,'0'0'142'0,"0"0"170"15,7-2-37-15,7 1-41 0,6 1-36 0,6 0-47 0,-1 4-15 0,2 3-40 0,0 4-16 0,1-3-38 16,5 1-17-16,2-4-18 16,-4 0-4-16,6-5-15 15,-4-7-40-15,-3-4-174 0,-2-1 145 16</inkml:trace>
  <inkml:trace contextRef="#ctx0" brushRef="#br0" timeOffset="-105204.85">8712 3635 915 0,'0'4'219'0,"5"7"327"0,-4 0-284 0,7 6-18 0,-3 4-60 0,0-1-85 0,-1 12-23 0,6 5-38 15,1 4-9-15,-2 10-19 16,6 1-7-16,-3 8-29 16,1-3-53-16,3 9 23 15,-12-5 5-15</inkml:trace>
  <inkml:trace contextRef="#ctx0" brushRef="#br0" timeOffset="-81637.93">11328 17032 699 0,'-8'5'93'16,"0"0"175"-16,-5-8-257 0,1 1-6 0,2-4-4 0,1 4 2 0,9 1 51 0,3-4 34 0,5 5 68 15,-2-3 27-15,2 3-6 16,-3 0-15-16,6-3-29 16,0-2-10-16,9-8-16 15,7-1-3-15,3-3-34 0,13 2-25 16,4 3-28-16,-1 4-14 15,-2 6-5-15,-8 2 2 16,-17 10 3-16,-8 6 1 16,-14 10 3-1,-10 9 0-15,-20 11-5 0,2 3-8 16,-15-2-18-16,2-4-5 16,8-17 3-1,6-7 8-15,17-14 12 0,11-5 2 0,17-5 7 16,5-1 4-16,15 0 9 15,1-1 4 1,2 3-6-16,1 2-3 16,1 2-5-16,-7 0 0 15,-5 11 13-15,-7-1 3 16,-13 10 14-16,-5 5-2 16,-16 12-9-16,-6 4-4 15,-17 8-12-15,-2 1 1 0,-14 0-7 16,2-2-2-1,6-9-23-15,2-6-16 0,22-12-45 16,15-18-37-16,-4-6-92 16,14-18-96-16,18-20 171 15</inkml:trace>
  <inkml:trace contextRef="#ctx0" brushRef="#br0" timeOffset="-81214.96">11954 16914 1018 0,'-3'2'167'0,"0"-1"131"0,-7 7-68 0,2 0-2 0,0 5-45 0,5-6-27 0,6 4-63 0,9-9-22 0,11 4-26 15,7 1-7-15,13-4-5 0,7 8-3 0,-1-10-12 16,0 10-4-16,-22 2-3 16,-3 3 0-16,-18 8 2 15,-11 1 1-15,-19 14-1 16,-12 5-3-16,-17 7-10 16,-3-1-3-16,-2-4-6 15,12-7 0-15,15-7 4 16,15-7-1-1,14-6-4-15,5-6 0 16,20-5 1-16,5-4 2 16,13-5 4-16,8-9 2 15,9-1 0-15,-3-1 7 0,-3-4-79 16,-4 0-56-16,-4-4-151 16,2-2-173-16,-4-5 261 15</inkml:trace>
  <inkml:trace contextRef="#ctx0" brushRef="#br0" timeOffset="-80748.55">12740 16733 1427 0,'0'3'123'16,"1"3"90"-16,4 7-21 0,6 10-33 0,5 12-32 0,1 11-57 0,-1 11-23 0,0 9-27 0,-4 6-9 0,1 2-8 15,-2 1-2-15,-8-6-2 16,7-9-11-16,-7-16-1 16,-2-12 3-16,1-17 4 15,-2-11 10-15,-2-11 4 16,-2-10 1-16,0-18 0 15,-2-4 1-15,6-5 16 16,0-5 11-16,13 9 12 0,3 2 0 16,6 13-5-1,4 6-15-15,3 19-9 16,-2 7-1-16,-2 13-11 0,-1 4 4 0,-2 9-5 31,-7-3 1-31,0 3 1 16,-4 3 1-16,-11-4 9 0,-5 4 2 0,-16-6 2 31,-2-2-1-31,-17-6-11 16,-2-6-16-16,-21-9-66 0,-2-9-57 15,-9-9-161-15,8 5 155 16</inkml:trace>
  <inkml:trace contextRef="#ctx0" brushRef="#br0" timeOffset="-80033.46">13860 16949 1218 0,'0'-3'204'0,"0"-2"150"0,0 6-121 0,-3 4-63 0,-7 8-95 0,2 12-41 0,0 11-34 0,-1 12-3 0,9 8-3 16,0 4 0-16,11-8 0 0,3-4 1 15,8-22 3-15,-3-11 2 16,-3-14 6-16,-5-4 15 16,-6-17 34-16,-5-4 13 15,-8-16 11-15,-2-2-7 0,2-10-28 16,1 0-11-16,7 1-20 16,1 7-8-16,13 13-11 0,7 4-4 15,3 11-10 1,2 5-36-16,14 11-108 15,-1 0-88 1,16 2 123-16</inkml:trace>
  <inkml:trace contextRef="#ctx0" brushRef="#br0" timeOffset="-79399.04">14396 17005 1088 0,'-9'18'115'0,"1"2"115"0,1-4-114 0,0 0-12 0,8-5-21 0,7-2-6 16,8-9-8-16,6-1 0 0,2-10 6 0,2-3-1 0,1-9-23 0,-2 0 4 0,1-6-2 0,-7 3 0 15,-10 2 15-15,-6 2-4 0,-17 6-7 16,-10 4-9-16,-7 12-28 15,-7 7-16-15,3 23-18 16,5 10-5 0,13 18-2-16,6 7 2 15,14-2 5-15,11-5 0 16,21-12 4-16,6-8 1 16,11-21 3-16,11-6 2 15,7-12 4-15,2-15 0 16,2-17 9-16,-6-5 3 15,-6-14 18-15,-12-2 9 0,-17-3 11 16,-8 4 4-16,-17 7 0 16,-12 2-3-1,-18 14-9-15,-4 8-4 0,-7 22-21 16,-6 8-12-16,-7 28-14 16,-3 8-7-16,8 16-3 15,11 6 2-15,22 8 4 16,8 4 1-16,14-1 5 15,4 0 2-15,1-10-16 0,-5-1-16 16,-13-3-27 0,-12 0-20-16,-15 0-19 15,-9 2 0-15,-11-7 4 16,-1-6 22-16,-5-14 55 16,4-8 48-16,7-27 85 15,2-8 15-15,12-25-5 0,7-6-29 16,18-6-58-1,12-1-16-15,15 5-15 0,6-1-3 16,18 1-5-16,11-2-11 0,10-10-113 16,8-1-80-1,6-21 106-15</inkml:trace>
  <inkml:trace contextRef="#ctx0" brushRef="#br0" timeOffset="-78382.75">15373 17004 927 0,'0'0'125'0,"1"1"125"0,4 4-17 0,4-5-37 0,6 5-23 0,16-5-49 0,2 0-23 0,18 0-34 16,2 0-8-16,7 5-21 15,5-2-6-15,3 2-12 16,1-4-6-16,-4-1-7 15,-7 0-1-15,-13-5-6 16,-14 5-13-16,-12-1-62 16,-17 1-47-16,-10 0-239 0,-10 1 211 15</inkml:trace>
  <inkml:trace contextRef="#ctx0" brushRef="#br0" timeOffset="-78182.83">15376 17152 1355 0,'-3'22'162'0,"-5"0"174"0,16-6-172 0,7 6-7 0,22-8-28 0,2 2-24 16,18-5-44-16,0-5-14 0,-2-1-29 16,0-5-9-16,4-5-12 15,2-1-31-15,-6-8-107 16,8-5-60-16,-7-13-186 15,0-5 196-15</inkml:trace>
  <inkml:trace contextRef="#ctx0" brushRef="#br0" timeOffset="-77866.83">15934 16633 1044 0,'-25'33'227'0,"6"-1"302"0,5-2-307 0,14-10-94 0,5-4-31 0,15-3-17 16,9 4-6 0,16 2 5-16,9-2-5 15,22 9-31-15,3-6-8 16,-4 1-22-16,-5-1-4 16,-20 1-1-16,-7-4 2 15,-16 2 4-15,-8 3 4 16,-16-1 10-16,-5 1 2 15,-22 6-1-15,-12 0-5 16,-25 17-21-16,-25 3-17 0,-26 14-53 16,0 1-36-1,-3 0-102-15,11-8-94 0,19-12 168 16</inkml:trace>
  <inkml:trace contextRef="#ctx0" brushRef="#br0" timeOffset="-76750.92">17490 16748 698 0,'0'0'128'0,"1"2"108"0,-1 1-26 0,0 3-47 0,-1-1-12 0,-1 0-10 0,-3-2-2 0,5 0-30 16,2 0-10 0,8 7-9-16,-1 2-6 15,-7 0-12-15,1 2-4 0,-5 3 4 16,2 10-28-16,6 8-29 16,-2 2-8-16,-4 11-33 15,0-3 10-15,1 12 16 16,2-2 0-16,7 2 3 0,-9-5 2 0,-1-8-29 15,0-7-23 1,2-22-57-16,4-5-33 16,5-20-79-1,2-8-85-15,7-17 173 16</inkml:trace>
  <inkml:trace contextRef="#ctx0" brushRef="#br0" timeOffset="-76500.77">17932 16689 705 0,'9'-5'160'0,"-4"0"174"0,3 2-33 0,-7 3-47 0,2 8-25 0,-3 9-48 0,0 12-26 0,-1 13-57 15,-2 5-24-15,-2 12-42 16,0 4-14-16,2 3-18 15,1 0 0-15,2 2-1 16,0-2 1-16,4-12-53 31,5-5-20-31,0-19-91 0,-1-7-70 16,2-18 139-16</inkml:trace>
  <inkml:trace contextRef="#ctx0" brushRef="#br0" timeOffset="-76265.58">18389 16700 1407 0,'9'11'192'15,"-4"4"126"-15,-5 9-83 0,-5 8-37 0,-6 10-41 0,5 2-67 0,3 8-42 0,3 0-14 16,0 7-63-16,3-3 44 15,2 3-14-15,0-6-16 16,-1-5-60-16,7-7-76 16,-1-16-240-1,10-6 219-15</inkml:trace>
  <inkml:trace contextRef="#ctx0" brushRef="#br0" timeOffset="-76098.06">18878 17050 1821 0,'5'25'140'0,"0"-3"99"0,-5-8-148 0,-5-6-71 0,2-10-30 0,1-5-51 0,2-8-289 16,0-8 238-16</inkml:trace>
  <inkml:trace contextRef="#ctx0" brushRef="#br0" timeOffset="-75967.77">19476 16947 1387 0,'6'8'90'15,"5"-2"135"-15,-11-7-331 0,-4-4 84 0</inkml:trace>
  <inkml:trace contextRef="#ctx0" brushRef="#br0" timeOffset="-75817.51">20113 16837 1286 0,'24'-2'118'0,"-2"-4"118"15,-20-11-239-15</inkml:trace>
  <inkml:trace contextRef="#ctx0" brushRef="#br0" timeOffset="-75701.2">20511 16920 1805 0,'31'5'34'0,"-4"-13"-57"16,-8-25-24-16</inkml:trace>
  <inkml:trace contextRef="#ctx0" brushRef="#br0" timeOffset="-75537.59">21098 16881 1743 0,'25'11'136'16,"-11"-6"74"-16,7-15-325 0,-18-26 54 16</inkml:trace>
  <inkml:trace contextRef="#ctx0" brushRef="#br0" timeOffset="-75384.66">21473 16903 2273 0,'21'2'-50'0,"-9"-1"92"0,-23-36-93 0</inkml:trace>
  <inkml:trace contextRef="#ctx0" brushRef="#br0" timeOffset="-74801.1">22354 16521 1617 0,'1'13'181'0,"1"3"138"16,2 3-102-16,0 6-87 16,-4 2-50-16,-4 11-45 15,0 6-14-15,13 17-10 16,-7 5-3-16,-1 10-7 16,4 0-2-16,-11 1-36 0,4 0-30 15,-3-3-73-15,5-6-43 16,0-20-38-16,7-15 6 15,2-29 118-15</inkml:trace>
  <inkml:trace contextRef="#ctx0" brushRef="#br0" timeOffset="-66073.92">17733 18217 431 0,'-5'-4'118'0,"3"1"90"0,-1 5 5 0,-1 3 1 0,0 3-32 0,-2-7-12 0,0 2-45 15,4-1-15-15,-3 1-12 0,5-3-10 0,0 0-11 16,0-6 1-16,5-1-10 16,3-2-4-16,-3-5-1 31,7 4-12-31,-2-4-3 0,4 1-4 15,5 2-17-15,0-1-1 16,5 5-11-16,1 0-4 16,2 5-5-1,-4 2-2-15,-2 3-2 0,-1 7 0 16,-9 2 1 0,-1 1 0-16,-10 6 5 0,-5 1 0 15,-11 7 1-15,-4 5-1 0,-10-1-4 16,0 4-1-16,-5-2-6 15,2 2-4-15,-8 3-15 16,0 1-8-16,-2-1-5 16,-4-2 2-16,11-9 14 15,7-3 9-15,15-15 9 16,13-6-1-16,-1-1 1 0,-1 1 3 16,11-5 10-16,4-1 6 15,4-3 9 1,2 3-4-16,-1 0-2 15,5-1-2-15,0 4-3 16,8 0-2-16,3 4-3 16,10-1-1-16,3 6-3 15,2-3 0-15,5 4-3 16,-3-2-1-16,-3-5-2 16,-4-3 3-16,-12-3-44 0,1-5-51 15,-18-2-181 1,-4-4 151-16</inkml:trace>
  <inkml:trace contextRef="#ctx0" brushRef="#br0" timeOffset="-65272.28">18245 17649 520 0,'4'-3'128'0,"-4"-4"150"0,-2 4-17 16,-6 3-27-16,2 3-23 0,-4 5-39 0,2 2-14 0,4-4-30 0,4 7-16 0,3-12-39 0,6 4-14 15,2-2-8-15,2-11 4 16,8 10-10-16,7-2-6 0,0 0-15 15,-2 3-10-15,-3-3 0 16,-15 0 3-16,2 3-4 16,-10 3-2-1,-10 9-5-15,7 5-5 0,-13 2-4 16,-3-1-3-16,2-2 0 16,3-4 0-1,4-2 3-15,7-3-1 0,3-4-2 0,2-1-1 16,9-2 0-1,4-2 2-15,1 2 3 16,6 2 2-16,0 2 1 16,-6 0 2-16,-3 6 2 15,-5 1 1-15,-8 7 2 16,-5 7 2-16,-9 2-2 16,0 6-1-16,-13 4-1 15,-6-2-1-15,-8-2-1 16,-5-8-1-16,-5-15-10 15,6-8-8-15,7-13-20 16,9-11-28-16,17-6-76 0,9-5-55 16,12-4 98-16</inkml:trace>
  <inkml:trace contextRef="#ctx0" brushRef="#br0" timeOffset="-64787.92">18575 17658 752 0,'5'-1'116'0,"0"-6"130"16,6 3-35-16,0-4-3 0,0 3-13 0,-3 5-27 0,3-5-9 15,0 4-38-15,3-1-20 16,6 1-38 0,1 2-21-16,3 1-19 15,1 6-9-15,-1 3-10 16,-1 0-1-16,-9 8 3 15,-9 3-1-15,-11 5-2 16,-8 3-4-16,-16-2-14 16,-2 2-9-16,-3-3-4 15,-2-2 2-15,7-5 12 0,3 1 5 16,13-1 5 0,4-5-2-16,18-7-1 15,8-1 4-15,11-3 5 16,4-4 5-16,10-4 3 0,2 1-3 15,4-8-3-15,-4 3 27 16,6 2-193-16,-4-5-240 0,-2 9 245 16</inkml:trace>
  <inkml:trace contextRef="#ctx0" brushRef="#br0" timeOffset="-64071.98">19003 18327 896 0,'-2'3'157'0,"-1"-1"123"0,-2 2-88 0,-3-4-22 0,4 0-31 0,-1 4-11 15,2-4-15-15,1 0-7 16,2 1-37-16,-3 2-13 0,16-1-20 16,2 3-11-16,19 1 3 15,2 3-4 1,8 1-8-16,5-4-2 16,-7 1-9-16,4-6-2 15,-6-2-25-15,-7-4-46 16,-2 2-191-16,-5 3 158 15</inkml:trace>
  <inkml:trace contextRef="#ctx0" brushRef="#br0" timeOffset="-63706.32">19766 18005 1042 0,'0'-1'181'0,"0"1"144"0,0-3-111 0,-1 3-18 0,1 0-47 15,0 4-21-15,6 4-13 0,-3 3-5 0,3 11-31 16,4 8-16-16,3 16-29 16,-1 4-11-16,-1 17-20 15,0 7 12-15,-3 8-51 16,0 5-35-16,3 1-117 16,-5-3-86-16,4-14-190 15,1-6 242-15</inkml:trace>
  <inkml:trace contextRef="#ctx0" brushRef="#br0" timeOffset="-168663.51">7619 1909 245 0,'-5'3'115'16,"2"-2"88"-16,1-1-19 0,2 0-12 0,-1-4-35 0,-1 2-20 0,-4 0-35 0,3 2-11 0,1 0-19 16,1 0-8-16,2 0-1 0,5-1 10 0,17-7 6 15,11 2 7-15,17-7 4 16,15 0-8 0,30 2-22-16,15-1-10 0,10-1-19 15,1 2-8 1,-18-3-1-16,-8-2 0 15,-1 2 0 1,-4 1 0-16,-1 2 1 0,-13 2 0 16,-23 4 1-1,-15-4 1-15,-23 9 6 0,-9 0 1 16,-34 9 1-16,-19 4-2 0,-38 4-5 16,-13 7-3-16,-12 4 2 15,-3-1 0-15,-5-2-1 16,-12-1 1-16,-12-8-1 15,2-4-2-15,23-5 0 16,15-4-2 0,36-2-3-16,10-1 0 0,20-3-1 15,14 2 0-15,20-1-2 16,10-3 6-16,25 4 5 16,11 1 6-16,28 0 9 0,12 0-4 15,36-2-3-15,9-1-3 16,10 3-5-1,-9-2-1-15,-20 2-1 16,-14 0 0-16,-11 4 1 16,-9-1 0-16,-28 5 6 15,-21-4 8-15,-40 4 13 16,-23 3 2-16,-39-1-8 16,-18 2-8-16,-13-2-19 15,-4-1-11-15,-27-9 1 16,0 0 0-16,10-3 6 0,9-5 6 15,50 3 0-15,21-1-3 16,27 5-3-16,17-1 1 16,29 2 5-16,17 0 4 0,46 5 4 15,24-1 1 1,23-2-6-16,8 0 0 16,-11-2 0-16,-4 0 2 0,-9 0-1 0,-12 4 1 15,-25 4 1-15,-24 3 0 16,-40 2 10-1,-20-1 1 1,-47 3-2-16,-23 0-8 0,-39 3-7 16,-7 1-5-1,-3-4 3-15,4 0 4 0,0-3 0 16,5-1 0 0,23 2-3-16,16 0-2 0,42-2-8 15,18 0-6-15,29-8-3 16,23 2-2-16,28-4-46 15,13-2-94-15,32-20 98 16</inkml:trace>
  <inkml:trace contextRef="#ctx0" brushRef="#br0" timeOffset="-159681.55">15953 738 696 0,'-6'10'115'0,"-5"-1"167"0,-2 4-78 0,2-10-3 0,0-3-18 16,10 0-58-16,2-6-22 0,10 11-37 0,8 2-9 0,16 3-12 0,12 3-6 0,26-4-5 16,14-3 1-16,12-4-5 31,-3 1-1-31,-6-3-13 16,-6-3-7-16,-10 3-3 15,-11 0-4-15,-22-3-11 16,-11 0-44-16,-21-12-154 0,-9-4-174 15,-19-12 199-15</inkml:trace>
  <inkml:trace contextRef="#ctx0" brushRef="#br0" timeOffset="-159448.41">16455 554 1359 0,'3'8'115'0,"5"-2"86"0,5-3 9 16,12-1-30-16,6-2-34 0,17 6-68 0,1 2-26 0,-5 13-25 0,2 5-8 0,-10 11-8 0,-8 2-2 0,-12 13 2 0,-7-3-4 0,-20-6-1 0,-4 4 1 0,-20-8-2 16,-3 1-10-1,-5 2-58-15,-5-4-46 0,-3-5-134 16,2 5-138-16,14-2 215 15</inkml:trace>
  <inkml:trace contextRef="#ctx0" brushRef="#br0" timeOffset="-159165.3">15852 1625 670 0,'-20'20'98'0,"1"-1"129"0,6 2-9 0,16-4 20 0,13 0-20 0,17-9-46 0,19 0-18 16,21-3-27-16,15 1-26 0,13-3-48 0,-3 2-16 15,-8 3-27-15,-18-5-3 0,-19 3-18 16,-6-4-34-16,-16-2-78 15,-4-5-48-15,-17-9-191 16,-10-6 206-16</inkml:trace>
  <inkml:trace contextRef="#ctx0" brushRef="#br0" timeOffset="-158965.39">16411 1472 1096 0,'-22'-11'146'0,"6"3"126"0,6 8-42 0,18 0-67 0,2 6-26 0,12 8-46 0,5 7-15 0,9 14-29 15,2-9-19-15,12 12-19 0,4 0-2 0,-7 1-5 16,-9 7 3-16,-22 3 3 0,-16 0 0 0,-24 0-15 16,-14 3-45-16,-15-2-157 15,-12 1-161-15,-1-9 191 16</inkml:trace>
  <inkml:trace contextRef="#ctx0" brushRef="#br0" timeOffset="-158531.93">15813 2623 1355 0,'8'11'104'0,"0"0"46"0,9 0 14 16,8-3-32-16,8 0-22 0,19-7-43 0,18-1-9 0,13 0-26 0,4 2-11 0,0 6-6 0,-18 0-6 15,-10 4-4-15,-9 6 1 0,-12-2-50 16,-5-2-38-16,-11-2-109 15,-8-1-85-15,-14-7 152 16</inkml:trace>
  <inkml:trace contextRef="#ctx0" brushRef="#br0" timeOffset="-158082.4">16474 2457 804 0,'-3'0'156'0,"0"2"105"0,3-2-31 0,0 0-19 0,7 2-55 0,1-2-36 0,10 6-38 32,-1-3-9-32,11 8-19 15,7 2-1-15,5 2-2 16,5 4-2-16,-2-3-10 15,1 2-11-15,-6 0-4 0,-5-2-2 16,-17 6 2-16,-8-4 6 16,-27 2 0-16,-11 1-1 15,-22 2-7-15,-13 4-6 16,-11 1-6-16,-1 4-17 16,-2-4-75-16,0 2-57 0,-6 8-182 15,-10 2 172-15</inkml:trace>
  <inkml:trace contextRef="#ctx0" brushRef="#br0" timeOffset="-126629.3">15079 11749 341 0,'-20'19'30'16,"-2"-3"32"-16,-4-2-80 0,-8-4-13 0,-1-4 5 0,3-5 27 0,4-5 85 16,4-4 22-16,4-6 15 15,4-4-14-15,3 3-31 0,6-6-3 16,0 4 17-16,6 4 19 15,-6 0 37 1,6 13 9-16,-9-9-7 16,6 9-16-16,4 0-53 15,-2-3-21-15,18 0-26 16,7-5-1-16,28 0 6 16,12 2 6-16,21-1 13 15,15 4-3 1,41 9-14-16,12 4-9 0,15 7-20 15,7 2-5-15,9 0-7 16,-2-5 0-16,-6-9 0 16,0-3 0-16,-17-7-47 15,-6-9-73-15,-1 1 71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38:54.0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20393 6936 580 0,'0'-6'136'0,"0"-4"134"16,0 4-8-16,0 3-30 0,4 1-14 0,-4 2-15 0,-4 2-8 0,-1 7-18 0,-11 4-19 0,3 11-42 0,6 2-24 15,-3 6-43-15,7 4-14 16,1 5-11-16,2 5-2 16,3 5-4-16,2 7-1 15,3 3-7-15,-8 2-2 16,0-1-2-1,0-4-1-15,-1-7-3 16,2-7 2-16,-1-16-39 16,-1-4-26-16,-7-18-96 15,6-4-70-15,2-10-127 16,6-5-103-16,1-9 255 0</inkml:trace>
  <inkml:trace contextRef="#ctx0" brushRef="#br0" timeOffset="357.96">20320 7498 414 0,'-9'0'144'0,"-3"-4"165"0,1-3-65 0,11-6-43 0,2-3-20 0,1-3-28 16,7 0-19-16,-9-1-37 0,6 1-16 0,0 6-22 16,1 1-6-16,11 4-2 15,2 3-3-15,-4-4 10 16,10 5 3-16,3-5-2 15,11 9-3-15,8 8-26 16,-5-2-10-16,2 13-15 16,-15-2-4-16,-7 9 3 15,-7 7 1-15,-12 8 4 16,-10 3 1-16,-12 8-5 16,-8 0-1-16,-4 0-3 15,-7-5 1-15,-5-9 7 16,-3-5 0-16,-2-18 2 15,-1-11-1-15,6-15-6 16,-10-16-14-16,-1-15-47 16,3-4-31-16,5-1-117 15,6 1-144-15,7 16 202 16</inkml:trace>
  <inkml:trace contextRef="#ctx0" brushRef="#br0" timeOffset="3528.38">19907 7179 558 0,'8'-9'117'0,"-5"5"140"0,1 6-12 0,-4 9-15 0,0 2-13 0,-3-2-57 0,2 1-23 0,-2-2-56 0,1-5-21 15,2-7-21-15,0-11-1 0,2-7 8 16,-1-9 1-16,1-13 2 15,-2-5-3-15,-5-17-7 16,-8-3 0-16,-12-7-10 16,0-2-7-16,-18 0-7 15,-1 0-3-15,-10 4-2 16,-15-4 1-16,-13-1-3 16,-8 4-5-16,-3 4-2 15,3 4-1-15,5 2 1 16,6-1-1-16,-14 7 2 15,-8-2-1-15,-5 9 0 16,-6 0 0-16,13 9-1 16,7 1-1-16,2 4-1 15,-4 3 0-15,-21 6 2 16,-4 2 1-16,4 7-4 0,8-1-3 16,6 12-4-16,-5 0-1 15,-12 7 1-15,-7 8 1 16,1 11 0-16,7 2 1 15,8 13 1-15,-3-1 1 16,-3 7-1-16,1 5 0 16,13 1 3-16,11 8-1 15,19-1 3-15,7 1 1 16,4 8-2 0,0-4 2-16,-5 7 0 0,-3-1-2 15,0 4 1-15,-3-2-1 16,16 1 1-16,0 2-1 15,6-1 0-15,0 0 0 0,2 1 1 16,4 0 1-16,4 7 0 16,-2 0 1-16,-5 3 0 15,-3-7 0-15,-4 1 1 16,2-6 0-16,8-14-1 16,6 2 2-16,13-14-2 0,7 0 0 15,4-5 0 1,2 0 0-16,3-7 1 0,3-1 0 15,-4 4 0-15,1-4 0 16,-3 3-1 0,-3 3 0-16,1 0-3 15,-3-5-4-15,4 1-40 16,1-5-28-16,3-9-82 16,8-12-59-16,-5 1-276 15,10-21 289-15</inkml:trace>
  <inkml:trace contextRef="#ctx0" brushRef="#br0" timeOffset="4190.18">15158 7567 455 0,'-1'0'123'0,"-3"-3"105"0,-4 3-51 0,-1 1-15 0,1 6-45 0,-1-3-23 0,-1 6-39 0,5 4-20 0,-1 8-17 0,3 2-7 0,5 9-9 16,-1 3-2-16,5-4 11 15,1-2 10-15,1-10 16 16,3-1 8-16,0-11 3 0,1 0-10 16,4-8 3-1,2-2-3-15,11-10-12 0,3-4 0 16,14-8-95-16,7-2-132 15,11-9 119-15</inkml:trace>
  <inkml:trace contextRef="#ctx0" brushRef="#br0" timeOffset="13302.62">13723 1675 610 0,'0'22'114'0,"0"4"74"0,4-11-55 0,4 3-10 0,2-7-30 0,-6-2-2 0,3-6 20 0,-7-1 5 16,0-2-10-16,0 0-12 0,-7-8-15 16,-2-6-1-16,4-10 2 15,0-4-1 1,-2-15-24-16,3 8-9 16,-7-9-22-16,-3 6-5 0,-13 13-6 15,2 8-5 1,-5 17-9-1,-5 13-4-15,1 16-4 0,1 17 1 16,1 11-1-16,15 8 0 0,9 6 3 16,8-4 2-16,12-5 2 15,9-8 0 1,3-13 2-16,-6-8 0 0,6-18-3 16,-5-5 15-16,0-23 20 15,0-12 15-15,-2-24 14 16,10-4-12-16,0-14-9 15,-2-2-16-15,-1 15-9 16,-18 10 1-16,-6 20-11 16,-3 17 2-16,-8 26-5 0,1 6-2 15,4 17-4-15,0 7 1 16,9-3 1-16,2 3 2 16,7-2-36-16,10-1-46 15,4-8-103 1,5-7-85-16,9-18-249 15,5-12 292-15</inkml:trace>
  <inkml:trace contextRef="#ctx0" brushRef="#br0" timeOffset="14031.57">14259 1853 911 0,'0'-20'215'0,"-2"-1"165"0,-7 6-73 0,-7-4-36 16,-11 12-116-16,-12 4-53 0,-10 13-72 0,-2 10-21 0,-1 9-10 0,11 7-7 16,10 13-4-16,10 3 1 0,15 1 2 0,12-1 1 0,21-15-1 15,6-10 1-15,21-15 2 16,1-7 3 0,2-15 4-16,-7-7 4 15,-5-19 5 1,-14-10 3-16,-6-22 5 0,-1-9-1 0,-5-7-1 15,-3-7 1 1,-10-12 6-16,-3 1-5 16,-15 1-1-16,-1 11-4 15,-1 40-5-15,1 21 2 0,4 42-10 16,-1 18 0-16,-1 37-7 16,0 16-2-16,10 18 7 15,-4 6 1-15,11 0-9 16,13-5-31-16,13-1-142 15,4-9-50-15,6-14-122 0,6-16-40 16,1-30 6-16,3-29 39 16,-2-26 130-16,-4-12 79 15,-2-22 256-15,-4 2 71 0,-20-7 99 16,-7-1 37-16,-18 10-36 16,-6 6-16-1,-11 21-50 1,-5 6-40-16,-5 25-79 15,-5 7-40-15,-1 20-47 0,1 11-6 16,15 10-6-16,8 3-2 16,16-1-3-16,9-3-2 15,11-16 2-15,11-7 0 0,2-19 4 16,4-9 5-16,5-21 8 16,-3-16 6-1,0-18 9-15,-4-18 4 0,-12-14 3 16,-9-10-7-16,-10-9-2 15,-3-11 0-15,-1-5 2 16,-5-2 2-16,-4 31-4 16,3 26-6-16,-6 51-19 15,5 27-4-15,-14 48-10 16,0 29-4-16,-1 44 8 16,4 14 3-16,26 20-46 15,7 0-68-15,33 0 70 16</inkml:trace>
  <inkml:trace contextRef="#ctx0" brushRef="#br0" timeOffset="14820.6">18171 1582 1052 0,'2'-8'133'0,"-2"2"111"0,1-7-24 0,-10-2-21 0,-7-3-53 0,-14 4-65 0,-11 1-16 0,-9 9-30 15,-5 5-17-15,7 18-20 16,2 6-6-16,18 10-9 15,8-2 3-15,23-1 4 0,12 2 6 16,25 0 18-16,9 0 7 0,16 1 9 16,7-7 2-1,-1 4-5-15,-6-2-1 0,-24-3 1 16,-27-2 4-16,-31 0-1 16,-24 4 2-16,-34-3-4 31,-7 1-7-31,-8-6-47 0,5-13-35 15,13-15-91-15,13-13-105 16,33-24 148-16</inkml:trace>
  <inkml:trace contextRef="#ctx0" brushRef="#br0" timeOffset="15013.43">17941 1022 1207 0,'0'-1'202'0,"0"9"297"0,2 18-330 0,1 12 0 0,3 27-63 0,-3 12-35 0,8 26-49 16,3 6-7-16,1 17-2 0,4 0-6 15,-5 5-33-15,0 4-57 16,0-7-151-16,-1-13-127 16,-8-22 182-1</inkml:trace>
  <inkml:trace contextRef="#ctx0" brushRef="#br0" timeOffset="15669.81">18889 1472 930 0,'-16'-2'154'16,"-17"-3"198"-16,-1 1-133 0,-14-3-37 0,-1 3-54 0,4-3-89 0,5 7-23 0,15 10-25 15,9 2-8-15,14 15-4 16,6 3 2-1,18 7 14-15,5 2 10 16,10 0 10-16,4 6 3 16,7-4 4-16,-6-4-6 15,-5 1-2-15,-9-5 3 16,-26 0 4-16,-17 2 6 16,-33-3 1-16,-12 4-4 0,-13-8-39 15,4-6-31-15,10-14-82 16,12-8-67-16,20-20 105 15</inkml:trace>
  <inkml:trace contextRef="#ctx0" brushRef="#br0" timeOffset="15851.69">19003 1413 1332 0,'22'52'135'15,"-2"13"137"-15,-6 6-70 0,-4 10-43 0,-8-4-40 0,-6-17-83 0,3-2-15 16,-7-7-10-16,8-9 8 16,3-4-88-16,7-5-100 15,10-14 102-15</inkml:trace>
  <inkml:trace contextRef="#ctx0" brushRef="#br0" timeOffset="16018.26">19509 2194 1595 0,'29'19'91'0,"-6"6"81"0,-1 2-131 0,-11 1 0 16,-11 7-11-16,-9-2-31 0,-15-1-159 0,-3-2 115 0</inkml:trace>
  <inkml:trace contextRef="#ctx0" brushRef="#br0" timeOffset="16404.18">20369 1584 1503 0,'-3'3'135'0,"9"-14"10"0,-14 3 75 16,-16-5-15-16,-10 2-75 0,-20 10-75 0,-9 1-16 0,-3 14-34 0,1 3-5 0,18 7-10 0,15 3-5 0,24 1-2 16,18 4 1-16,21 6 10 15,14-2 6-15,5 5 8 31,4-3 3-31,-5 1 0 0,-8-3-1 16,-18-1 3-16,-10 3 2 16,-30-2 1-16,-12 0 1 15,-25-1-19-15,-10-8-21 16,-4-14-70-16,3-9-47 0,15-18-96 16,6-11-89-16,22-26 183 15</inkml:trace>
  <inkml:trace contextRef="#ctx0" brushRef="#br0" timeOffset="16583.9">19897 1196 1035 0,'18'-40'184'0,"-6"10"251"0,2 15-154 0,1 23-55 0,0 18-54 0,6 30-90 16,-1 24-12-16,2 27-22 0,2 8-3 15,1 0-25 1,-3-10-10-16,-3-16-5 0,3-2 6 0,-7-14-67 15,-3-1-66 1,1-12-192 0,1-11 159-16</inkml:trace>
  <inkml:trace contextRef="#ctx0" brushRef="#br0" timeOffset="16920.5">20970 1450 1725 0,'-2'9'119'0,"-13"1"28"0,-7-1 14 0,-16-3-25 0,-14 4-49 0,-8 7-48 0,-3 4-15 16,7 9-22-16,12 3-5 15,22 5-16-15,13 4-2 16,20 6-1-16,11 4 3 15,8-4 12 1,8-2 4-16,1 3 4 16,-3 0 1-16,-10-3 3 15,-11-4 1-15,-18-4 5 16,-17-3 1-16,-18-5-24 0,-8-5-27 16,-4-14-89-1,-1-8-54-15,5-15-257 0,13-15 253 16</inkml:trace>
  <inkml:trace contextRef="#ctx0" brushRef="#br0" timeOffset="17250.61">21123 1724 1424 0,'19'-5'170'0,"0"-4"127"0,-5-4-144 16,2 1 12-16,4-1-89 0,4 5-26 0,6 7-36 0,0 7-9 0,5 7-5 15,1 2-1-15,-8 11-2 16,-2-1 2-16,-14 2 0 0,-12 3 1 0,-17 3 5 16,-18 3 3-16,-17 7 1 15,-8 7 0-15,8 0-5 16,13 2-2-16,28-11-6 15,11-6-1-15,34-14 2 16,20-6 1-16,23-15 5 16,13-9 1-16,6-5-5 15,-10-4-30 1,-19 0-108-16,-18 2-87 0,-25-9 109 16</inkml:trace>
  <inkml:trace contextRef="#ctx0" brushRef="#br0" timeOffset="17700.46">17356 2110 941 0,'8'46'140'0,"1"2"249"0,-1 10-321 0,0-5 2 0,-18 7-15 0,-7-3-67 16,-27 3-218-16,-5 5 164 0</inkml:trace>
  <inkml:trace contextRef="#ctx0" brushRef="#br0" timeOffset="18300.21">16210 1404 940 0,'-3'-5'125'0,"-8"-6"99"0,-1 3-14 0,-15 4-30 0,-8-1-51 0,-9 10-67 0,-10 7-22 16,-1 12-27-16,0 4-8 15,7 10-5-15,9-2-4 16,19-3-7-16,12 1 3 15,20-6 5-15,13 4 5 16,16-3 17-16,12-2 1 0,0 2 2 16,6-2 0-16,-9-1-6 15,-11 0-1-15,-23-4 5 16,-17 1 4-16,-39 1 5 16,-12 1-4-1,-22-1-29-15,-2-1-33 0,5-11-116 16,8-11-110-16,14-20 141 15</inkml:trace>
  <inkml:trace contextRef="#ctx0" brushRef="#br0" timeOffset="18505.77">15821 1002 1335 0,'3'1'99'0,"6"7"124"0,4 11-95 0,3 24-3 0,-2 10-21 16,3 33-60-16,2 15-20 0,-5 23-12 0,-1 9-3 16,-5 7 0-16,-5-1-14 15,-3-5-119-15,0-5-56 16,-3-17-335-16,3-9 282 16</inkml:trace>
  <inkml:trace contextRef="#ctx0" brushRef="#br0" timeOffset="18819.68">16535 1344 1540 0,'0'-6'132'0,"-6"-1"40"0,-7 1 3 0,-10 6-63 0,-4 2-51 0,-11 12-46 16,2 8-7-16,4 10-13 16,5 4-4-16,15 3-4 15,5 1 1-15,15 1 3 0,5 1 3 16,1-2 6-16,0-3 1 16,-1 4 4-16,-8 1 1 15,-12-1 2-15,-7-2 2 16,-20-6-9-1,-7 0-27-15,-10-6-83 0,-3-7-91 16,-2-5 102 0</inkml:trace>
  <inkml:trace contextRef="#ctx0" brushRef="#br0" timeOffset="19134.07">16597 1544 927 0,'12'11'182'0,"0"7"232"0,-11 7-266 16,-1 10 12-16,-5 7-79 0,-1 2-28 0,9-3-26 0,2-4-5 0,9-15 2 16,10-8 6-16,6-14 7 15,6-6 7-15,10-12 15 16,-4-5-1-16,-7-4 6 0,-5-5 1 0,-22 1-2 31,-11-4-5-31,-27 5-18 16,-13-1-11-16,-20 19-31 15,-9 12-12-15,4 29-47 16,-2 10-46-16,18 15-382 16,18 7 315-16</inkml:trace>
  <inkml:trace contextRef="#ctx0" brushRef="#br0" timeOffset="44422.28">1777 8523 589 0,'-5'12'129'0,"-4"2"134"0,1-1-67 0,0 0-21 0,-1-4-21 0,5-6-26 0,3-1-22 16,4-4-25-16,8-4-5 0,2 0-3 0,4 3-1 16,2-4-14-16,-2 7 0 15,7 0-1-15,1-1-2 16,5-1-6-16,6 1-14 0,4-6-1 15,10 7 2-15,7 2-5 16,-8-9 5-16,9-4-18 16,-6-4-7-1,4 0-7-15,8 4-5 0,12 10 2 16,6-2 1-16,2 11-1 16,-4 1 0-16,-7 7 0 15,-2 4 1-15,-10-4-1 16,1 1 0-16,-1-2 1 15,2-3-1-15,2-5 2 16,3-7 0-16,9-2-1 0,5-4 0 16,-1-1-1-1,-4-1 0-15,-1 4-1 16,1-4 0-16,11 9-1 16,10 6 1-16,13-3-1 15,-1 1 1-15,-4 0 0 16,-7-5-1-16,8-6 6 15,10-1 6-15,6-4 4 16,2 2 0-16,-4 1-1 0,-7-2-3 16,1 10-2-16,3 0 1 15,-10 4-5 1,-6 4 2-16,-20 3-1 16,-20-2 0-16,-16 5-10 0,-12 4-24 15,-13-6-86-15,1 7-74 16,-8-8 96-16</inkml:trace>
  <inkml:trace contextRef="#ctx0" brushRef="#br0" timeOffset="59380.66">4907 9578 444 0,'-32'-2'109'16,"1"2"107"-16,-2 0-43 0,7 3-17 0,4-1-10 0,5-5-10 0,8 1-7 16,9 2 3-16,-4-1-11 0,3-1-15 15,-7 2-35-15,16 8-19 0,8 6-28 16,6 2-7-16,14-2-1 16,7-8 6-16,12-4 20 15,6-5 9-15,18-7-7 16,24 1-6-16,29-2-21 15,7 0-8 1,13 0-8 0,-1 3-1-16,10 3 2 0,5 2 0 15,9 3-3-15,6 3-3 16,-4 7-4-16,6-3 1 0,-2 4 5 16,2 2 1-16,0 0 2 15,-6-2 0-15,1-2-1 16,0-2 2-16,-4-3-2 15,-8-1 1-15,-7 2 0 16,-3 5 1-16,-1 4 1 0,-4 8 2 16,-15 6 1-1,-21 7 0-15,-22 1 2 16,-6-4 7-16,-16-4 8 16,-6-3 2-16,-20-6 2 15,-16-6-8-15,-17-7 1 0,-10-4 4 16,-5 3 4-16,-13-9 0 15,-22-2-4-15,-9 3-5 0,-20-3-6 32,-7 1-1-32,-11 5 5 15,-6 3 1-15,-20 5 2 0,-20 0-2 16,-23 3-6 0,-10-2-3-16,-13 4-6 15,-14 0-1-15,2-7-1 0,-2 2 0 16,-6-11 2-16,14-7-2 0,4-6 1 15,4-9-1-15,6 5-1 16,7 2 0-16,3 2 1 16,2 4 0-16,6 2-1 15,-2-1 1-15,-2 3-1 16,1 2 0-16,13-2 0 16,3 2-1-16,8 0-1 15,9-1-2-15,21 1 1 16,14 0 0-16,24 3 0 0,8-4 1 15,13 7-1-15,11 3-1 16,7 4-2-16,4 4-1 16,8-2-6-1,3 4-4-15,13 4-5 16,7 1-2-16,24-3 5 16,12 3 4-16,18-6 7 15,13-5 3-15,36-1 3 16,19-5 2-16,19 1 2 0,10 3 0 15,18 4-1 1,8 1 1-16,4-2-2 0,3 3 0 16,-2-3-1-16,-7-4-1 15,7 3 5-15,4-6 3 16,-8-1 2-16,0-1 1 16,-6 1-2-16,1-2 0 0,-19-1 1 15,-9 3-2-15,-23 0 1 16,-11 0-2-16,-9 6-1 15,-8-4 0-15,-18 4 3 0,-14 0 0 32,-33 4 3-32,-9-4 2 15,-23 2 4-15,-9-2-6 16,-25-1-63-16,-16-3 280 0,-71-4-186 16</inkml:trace>
  <inkml:trace contextRef="#ctx0" brushRef="#br0" timeOffset="69811.5">3044 9806 141 0,'-5'-6'70'0,"-6"0"99"0,0 3 5 0,-2-1-10 0,-1 8-15 0,0 0-34 0,3 6-3 0,11-2-12 0,3 0-3 15,18-4-11-15,5 1-3 0,19-5 8 32,13-3-11-32,18 1-22 15,9 2-14-15,13 0-32 16,-7-1-4-16,-6-4-3 0,-9-4-2 15,-16 2 10 1,0-1 5-16,-22 7 10 16,-3 1 2-16,-29 4-5 0,-9 8-4 15,-23 8-7-15,-8 2 0 16,-17 10-4-16,-9-4-1 16,-15 5-3-16,-14-4-3 0,-26-6-1 15,-2-4-1 1,-1-6-1-16,8-7-1 0,31-4-2 15,8-4 0-15,28-6 1 16,16 5-2-16,16-2-3 16,11-1-2-16,24 4 11 15,4 1 4-15,23 1 5 16,10 0 2-16,23 0-10 16,15 0-1-1,21 0-1-15,6-3 0 0,-12-1 0 16,-13 1 1-16,-32 3 4 15,-10 2 2-15,-34 9 4 16,-12 3 6-16,-28 3 4 16,-15 4 0-16,-18-4-2 15,-11-4-4-15,-20-8-6 16,-17-5-2-16,-17-7-1 16,-11 0-2-16,9-1-3 15,14-2-1-15,22-1-4 16,18 5-2-16,29-5-6 0,15 0-3 0,34 6-3 15,16-4 1-15,27 1 8 16,16 1 7-16,20 1 6 16,18-3 5-16,12-4-1 15,-1-1 0-15,-19 1 0 16,-18 4-2 0,-28 7 0-1,-16 7 2-15,-24 4 8 0,-16 5 3 16,-28 1 2-16,-12-6-2 15,-20 2-4-15,-11-9-3 0,-15-7-8 16,-8-4-1-16,-2-14-6 16,5 3-1-16,21-2 1 15,25 3-3-15,27 11-6 16,16-1-2-16,29 9-1 16,15 0 0-16,33 0 6 15,9 0 2-15,13-11 2 16,-2-2 3-16,-9-3 5 15,3 2-27-15,-14 6 19 16</inkml:trace>
  <inkml:trace contextRef="#ctx0" brushRef="#br0" timeOffset="93062.66">18481 6960 642 0,'-15'14'73'16,"1"0"51"-16,5-3-6 0,-2-1-38 0,7-9-26 0,3-1-30 0,1-1 4 0,5-4 12 15,4 0 4-15,4 2 26 0,1 2 16 16,3-3 17-16,4 4 10 0,-1 0-9 16,2-1-14-1,13-4-19-15,3 2-4 0,16-8-8 31,7 0-5-31,21-3-14 16,6-1-10-16,7-3-16 16,0 2-7-16,-4 0-4 15,10 5-3-15,18 6 0 0,4 2-1 16,6 8-1-16,-6-2 2 16,5 6 0-1,12-1-1-15,-1 5 2 16,3 0-1-16,-3-1 2 0,-10 2 0 0,15-6-1 15,1 0-1-15,-9-11 1 16,4-3 1 0,5-9 0-16,8 3 1 0,2-1 4 15,-4 1 0-15,-20 5 4 16,-11 1 1-16,-17 6-4 16,-18-2 1-16,-32 2-5 0,-19 0-14 15,-33 0-58 1,-4 0-71-16,-24-6-313 15,-15-2 272-15</inkml:trace>
  <inkml:trace contextRef="#ctx0" brushRef="#br0" timeOffset="93620.1">18690 7195 471 0,'-12'6'139'0,"-1"2"131"0,-1-2-31 16,0 4-86-16,-5-2-42 0,-8 4-55 0,-1-1-23 0,-1-1-21 0,4-4-5 16,6-4-7-16,2 2-1 0,15-4 9 15,0 4 15-15,23-3 38 16,6 1 16-16,25-1 16 15,11-1-1-15,35-1-27 16,22-2-14-16,12-10-16 0,9-6-2 16,29 3 2-16,10-9 2 15,25 3 2-15,22 9-1 16,-4-18-5-16,2 12 0 0,20-5-11 16,-18 1-7-16,-19 8-5 31,-4 1 0-31,-32 2 0 0,-16 4 1 0,-32 0 1 31,-23 3 1-31,-49 2 4 0,-17 0-3 16,-32 3-45-16,-15-2-53 0,-29-1-129 15,-18 3-119-15,-45 0 178 16</inkml:trace>
  <inkml:trace contextRef="#ctx0" brushRef="#br0" timeOffset="94066.98">19795 7638 1559 0,'-19'8'134'0,"-7"1"88"0,14-1-107 0,4-3-61 0,6 1-30 0,2-4-17 15,0-2-31-15,-1 0-163 0,1 0 130 0</inkml:trace>
  <inkml:trace contextRef="#ctx0" brushRef="#br0" timeOffset="94150.74">19750 8113 1539 0,'0'19'106'0,"2"-1"61"0,4-5-95 0,-4-11-29 0,-2-2-93 0,2-3 30 16</inkml:trace>
  <inkml:trace contextRef="#ctx0" brushRef="#br0" timeOffset="94342.96">19728 8691 1596 0,'7'13'116'0,"-4"-4"188"16,-3-13-351-16,3-3-74 0,2-10 75 0</inkml:trace>
  <inkml:trace contextRef="#ctx0" brushRef="#br0" timeOffset="94486.85">19733 8937 1745 0,'13'27'126'0,"3"-11"145"0,-2-3-238 15,-11-13-126-15,3-4-296 0,-3-14 243 16</inkml:trace>
  <inkml:trace contextRef="#ctx0" brushRef="#br0" timeOffset="95084.17">18421 9343 861 0,'7'1'102'0,"6"1"94"0,1-2-55 0,12-2-17 16,3 2-34-16,16-1-44 0,0-4-14 0,7 5-12 0,7 6 1 0,4 1 1 0,3 4 0 16,5-5-4-16,3-3 5 0,2-3 10 15,1-1 2-15,10-6 3 16,3 2-1-16,14-1 8 15,7 3 3-15,-3-2 3 16,4-1-3-16,-1 1-20 16,6 1-9-16,15 0-10 15,4 4-5-15,11 5-3 0,1 0 1 16,13 6-1-16,6 0 0 16,3-3 13-16,13-2 13 15,0-6 7-15,0-1 1 16,7-14-11-16,-6-7-16 0,-9-6-5 31,-12-2-1-31,-31 2-20 16,-18 7-52-16,-40-11 44 15</inkml:trace>
  <inkml:trace contextRef="#ctx0" brushRef="#br0" timeOffset="97086.1">22589 6602 270 0,'-7'-3'64'0,"-1"4"59"16,0-1-19-16,8 3-37 0,-1-6 5 0,6 2 9 0,-1-2 13 0,4-4 21 0,-1 6-3 0,-1-2 13 15,-3 3 11 1,-3 0 11-16,0 0 3 16,0 0-15-16,0-2-13 15,-9-11-37-15,7 7-10 0,-11-8-27 16,4 3-11-16,-2 6-13 16,-5-3-9-16,0 16-13 15,4 6-9-15,-6 13-8 16,3 8 0-16,8-1 3 15,4 1 5-15,11-6 4 16,12-4 3-16,10-6 28 16,8-8 21-16,10-11 28 15,-4-7 7-15,-5-12-7 16,-6-4-14-16,-17-6-11 16,-8-5-10-16,-19 7-17 15,-11 0-9-15,-18 0-46 16,-5 8-14-16,-4 16-35 15,0 6-26-15,13 19-103 16,7 4-122-16,15 7 183 16</inkml:trace>
  <inkml:trace contextRef="#ctx0" brushRef="#br0" timeOffset="97648.37">22538 6919 414 0,'-1'5'121'0,"1"-2"155"0,0 1-14 0,3-2 12 0,-3 0-27 15,4 1-50-15,-5 3-14 0,1-1-52 16,1 6-24 0,1 11-46-16,1 5-29 15,-3 12-22-15,3 7-5 0,-3 3-5 16,2 0-10-16,-2-8-86 16,3-5-59-1,0-8 76-15</inkml:trace>
  <inkml:trace contextRef="#ctx0" brushRef="#br0" timeOffset="98064.99">22691 7706 1217 0,'21'-19'27'0,"-10"1"-21"0,-3 4-11 0,-8 3-218 0,-4 3 164 0</inkml:trace>
  <inkml:trace contextRef="#ctx0" brushRef="#br0" timeOffset="98248.23">22694 8075 1944 0,'0'0'0'0,"3"1"-2"16,1 3-30-16,-3-3 13 0,1-2-39 0,-2-3-28 0,-2 1 53 0</inkml:trace>
  <inkml:trace contextRef="#ctx0" brushRef="#br0" timeOffset="98381.94">22716 8406 1426 0,'2'25'151'0,"-2"-7"149"16,0-4-185-1,-3-6-47-15,-2-7-68 16,-1-7-230-16,3-7 161 16</inkml:trace>
  <inkml:trace contextRef="#ctx0" brushRef="#br0" timeOffset="98531.84">22642 8726 1693 0,'-1'8'136'0,"-3"0"79"0,1-3-115 0,-3-5-71 0,3 0-78 0,1-4-149 0,1 3-142 0,2 4 177 15</inkml:trace>
  <inkml:trace contextRef="#ctx0" brushRef="#br0" timeOffset="98631.7">22688 8988 1799 0,'3'30'171'16,"3"-2"94"-16,-4-9-82 0,-2-9-105 0,-8-12-93 0,2-18-4 0</inkml:trace>
  <inkml:trace contextRef="#ctx0" brushRef="#br0" timeOffset="100851.63">22609 9510 309 0,'13'-8'117'0,"-1"3"141"15,3-4-19-15,-8 6-37 0,1-4-18 0,-6 4-35 0,-2 0-22 0,-3 3-19 16,-5-2-1-1,2-2-18-15,6 4-10 0,-2-7-31 16,5 1-13-16,11 0-12 16,2-5 2-1,8 1 11-15,1-1 6 16,3 5 9-16,7-2-3 16,-7 6-15-16,1 4-11 15,-7 6-20-15,-8 5-2 0,-9 2-3 16,-11 3-1-16,-13 10 0 15,-11-1-1-15,-5 8-3 16,-3 1 0 0,2 2 1-16,0 0 2 0,1-5 2 15,5-3-2-15,5-4 0 16,1-3-1-16,14-1 1 0,4-5 2 0,9 0 3 31,10 2 5-31,11-5 16 0,10-1 6 16,7-2 6-16,8-6-5 15,8-2-13 1,5-3-6-16,-6-2-39 0,4-2-44 0,-14-9-205 31,-7-6 168-31</inkml:trace>
  <inkml:trace contextRef="#ctx0" brushRef="#br0" timeOffset="101580.8">23123 8948 262 0,'2'-3'122'0,"-2"-5"110"0,3 4 23 0,7-3-16 0,-6 3-17 0,-4 4-20 0,2-2-21 16,-4 1-45-16,2-3-26 15,7 1-42-15,-3-2-11 16,11 1-21-16,-1-1-2 15,9 2-3-15,3 3-1 0,5 0-9 16,-1 3-9-16,-3 6-6 0,-2-2-1 16,-15 2-2-16,-10 2 1 31,-19 2-4-31,-6 1-6 0,-7 2-17 16,-4 3-2-1,6-2 1-15,6 0 7 16,8-1 11-16,7 0 3 15,9-3-1-15,3-1 1 16,10 2 2-16,2-1 3 16,7 1 7-16,4 2 1 0,-1-5 6 15,0 3 2-15,-1-1-1 16,-10-1 0-16,-9 1-1 0,-7-2-2 16,-14 2-2-16,-9-2-1 15,-8 1-5-15,0 1-14 16,-3 1-31-16,-1 0-17 0,9-3-46 15,3 0-30-15,7-11-103 16,7-7-80-16,13-6 168 16</inkml:trace>
  <inkml:trace contextRef="#ctx0" brushRef="#br0" timeOffset="102023.82">23464 8873 468 0,'0'-2'93'0,"-1"1"169"0,5 1-59 0,3-4 12 15,5-2-7-15,9 3-57 0,-1-3-20 0,4 3-31 16,3-1-16-16,-4 4-31 16,-1 2-15-16,-3 6-20 0,-4-2-7 15,0 4-7 1,-2 2-2-16,-5 2-2 16,3 2 1-16,-3-2-1 15,-5 4 0-15,-11-2 0 16,-6-2 1-16,-15 5-1 15,-7 0-2-15,-8 6-1 16,-3 0 0-16,10 2 1 16,14-2 2-16,18-3-3 15,10-6 0-15,20-3-1 16,8-1 1-16,14-9 2 16,-1-3-6-16,-5 0-69 15,-3-1-73-15,-8 2 81 0</inkml:trace>
  <inkml:trace contextRef="#ctx0" brushRef="#br0" timeOffset="102515.36">23709 9627 911 0,'0'4'115'0,"0"4"115"0,-2-1-25 0,2 0-3 0,8-2-30 0,8 3-51 0,3-2-12 0,6 2-30 16,2 3-19-16,3-4-28 15,3-1-13-15,-3-5-33 16,-3-1-46-16,-7-3-187 16,2-8 154-16</inkml:trace>
  <inkml:trace contextRef="#ctx0" brushRef="#br0" timeOffset="102796.79">24395 9351 1315 0,'36'17'153'0,"-20"-4"186"0,-16 13-262 0,0 1 2 0,5 9-32 16,1 2-20-16,0 11-19 16,2 8-3-16,-8 1-13 15,0 1-38-15,2-3-181 16,-5 1 147-16</inkml:trace>
  <inkml:trace contextRef="#ctx0" brushRef="#br0" timeOffset="109355.72">19833 9977 554 0,'4'-24'40'0,"-1"0"54"16,-3 2-72-16,-4-5 4 0,-4 5 17 0,-2-3 17 0,2 2 23 0,-3 5 10 0,0-1 12 15,3 7-4-15,5 1-5 0,3 1 6 16,3 2 36-16,4 4 12 15,-3 0 11-15,8 8 1 16,-8-3-32-16,3 5-19 0,-6 1-21 16,-1-1-15-16,0 7-20 0,0 1-6 15,-8 6-14 1,2 6-10-16,-8 11-12 0,-8 4-5 31,-5 10-4-31,0 1-3 16,-6 2-3-16,3-4-1 15,3-4 0-15,0-7 3 16,4-14 1-16,-1-4 3 16,11-5-3-16,4-7-1 0,7-3 0 15,12-2-2-15,6-4 1 16,6 0 1-16,15 0 8 16,3 3-1-16,12 5 3 15,8 3 1-15,-2 1-4 16,1 1 0-16,-6 0-1 0,-4-6-2 15,-12 0-13-15,-9-4-30 16,-15-6-96-16,-10-4-77 16,-5-2 105-1</inkml:trace>
  <inkml:trace contextRef="#ctx0" brushRef="#br0" timeOffset="109627.26">19897 9964 897 0,'-19'6'198'0,"5"-4"256"0,8 4-233 0,6 2 20 16,4-2-35-16,1 5-23 0,6 1-42 0,0 0-17 0,-3 9-34 0,5 4-19 15,-8 6-32-15,-4 9-13 0,-2 10-18 16,-7 6-3-16,1 3-3 15,-1 1 0-15,7-6-12 16,1-4-11-16,9-13-35 16,1-7-26-16,2-13-66 15,4-9-44-15,3-14-178 16,5-10 206-16</inkml:trace>
  <inkml:trace contextRef="#ctx0" brushRef="#br0" timeOffset="110222.61">20637 9873 675 0,'0'0'136'0,"2"0"177"0,-2 1-55 0,0 1-9 0,-3-1-13 0,1-1-46 0,-4 0-21 16,1-6-45-16,-5 3-22 0,-1-3-33 0,-6-5-15 15,-10 4-20 1,-3 6-8-1,-6 4-16-15,3 13-6 0,4 17-9 16,3 1-3-16,4 17-3 16,-2 1 1-1,10 5 4-15,6 4 0 0,8-2 2 16,6 0 2-16,18-7 0 16,1-4 2-16,3-18 4 15,2-5 1-15,8-19 3 16,-3-3 0-16,1-12 2 15,-7-4 1-15,-9-10 0 16,-4-6-2-16,-3-9-1 0,-1 1-2 16,-7-1-2-16,3 5 0 15,-7 12-3-15,1 2-1 16,-2 19-1-16,1 5 1 16,-2 12 2-16,-1 10 4 0,2 8-1 31,0 4 1-31,2 1-4 15,6-1 0-15,-3-4 0 16,1-8-17-16,-3-2-51 16,-1-11-37-16,-1-5-95 0,1-7-65 15,2-13 147-15</inkml:trace>
  <inkml:trace contextRef="#ctx0" brushRef="#br0" timeOffset="110439.09">20482 10081 1401 0,'-4'1'133'0,"-3"6"135"0,9 4-46 0,4-3-21 0,1 1-31 0,15-1-71 16,1-5-31-16,6-3-38 0,9 0-11 16,3-1-15-16,6 1-3 15,3-5-40-15,1 5-37 0,-5-3-117 31,1-1-120-31,0 4 173 16</inkml:trace>
  <inkml:trace contextRef="#ctx0" brushRef="#br0" timeOffset="110676.71">21110 9939 1559 0,'0'-3'170'0,"0"1"86"0,0 5-51 0,-4 13-17 0,-6 6-77 0,1 14-34 0,7 15-40 16,-1 1-10-16,5 13-16 15,-1 1-6-15,-1-2-10 16,2-2-21-16,6-10-132 16,-4-6-40-16,7-12-218 15,-6-7 205-15</inkml:trace>
  <inkml:trace contextRef="#ctx0" brushRef="#br0" timeOffset="111241.36">21019 10003 1526 0,'-11'-12'122'0,"-2"-5"78"0,-3 2-19 0,16-7-48 0,4-1-29 0,11 2-28 0,14-3-2 16,4 1 0-16,0 1-4 16,0 4-15-16,5 6-12 15,1 9-14-15,7 4-7 16,0 15-12-16,3 8-5 0,-10 7-5 16,-4 5 0-16,-19-1 0 31,-7 1 2-31,-17-4-1 15,-6-2-2-15,-6 1-6 0,-9-2-1 16,-1-7 0-16,0-5 4 16,-1-7 6-16,6-9 3 0,9-1 1 15,2-4-1 1,10-4-3-16,0 3-1 0,4-3-2 16,8 5-3-16,-2 3-1 15,10 0 0-15,4 0 4 16,10 3 0-16,11 7 4 15,2-7 1-15,12 8 1 16,3 0 1-16,-2 3 6 16,-3 2 0-16,-12 4 8 15,-11-1-1-15,-16 5 2 0,-9 3-3 16,-11-1 3-16,-15 0 1 16,-21 0-4-1,-10 1 1-15,-21-3-9 0,-6 1-2 16,2-4-4-1,3-6-2-15,4-4-6 16,9-4-3-16,6-12-25 16,-2-6-24-16,9-5-65 15,4-6-57-15,11 10-186 0,-3 7 203 16</inkml:trace>
  <inkml:trace contextRef="#ctx0" brushRef="#br0" timeOffset="118104.44">21006 6726 326 0,'-6'0'91'0,"1"4"60"0,5-1-35 0,2 1-4 0,1-4-8 0,2 2 0 0,-1-2 36 15,4 0 12-15,-6 0 0 16,-1 0 8-16,-1 0-21 0,0 0-22 16,-1 0-34-16,-1 0-24 0,-6 0-21 15,5-5-2-15,-3-7-8 16,1-4 1-16,7-1-7 15,9-2-1-15,3-2-7 16,8-1 5-16,-5-3 12 16,6-4 9-1,-5-2 13 1,3-2-7-16,3-7-12 0,-4-2-8 16,5 1-14-16,2 0-4 15,10 0-6-15,7 0-2 0,0 1-2 16,5 4-1-16,-2 6 1 15,-7 10 0-15,-12 5-17 16,-3 4-22-16,-19 8-70 16,-2 3-51-16,-4-3-194 15,-8 3 200-15</inkml:trace>
  <inkml:trace contextRef="#ctx0" brushRef="#br0" timeOffset="118506.78">21394 5928 323 0,'-1'5'112'0,"-4"5"99"0,-3 1-6 0,-4 0-49 0,-1 0-30 0,3-3-30 0,6-2-8 0,4-1-2 0,6-5 4 16,11-7 11-16,4 1 4 0,12-3-8 15,2 1-10-15,9 1-27 16,6 4-11-16,4 2-26 16,3-4-5-1,-10 5-11-15,-4-2-3 16,-13 2-1-16,-5 2-1 0,-11 7-1 15,-1 6 1-15,-15 8 2 0,-9 7 2 16,-3 10-1 0,-3-1 7-1,-2 4-51-15,4-9-29 16,6-10-76-16,6-5-81 0,3-17 132 16</inkml:trace>
  <inkml:trace contextRef="#ctx0" brushRef="#br0" timeOffset="118906.77">22380 5380 651 0,'2'-13'154'0,"-2"0"151"0,0 4-111 0,0 4 4 0,0 5-53 0,-2 5-25 0,-1 14-29 0,0 3-9 0,-2 21-22 16,4 4-12-16,-2 14-25 16,-5 7-11-16,6 0-9 15,-6-8 1-15,5-10-2 16,-3-7-5-16,-2-15-66 16,0-2-46-16,2-14-140 15,-2-9-181-15,-3-4 254 16</inkml:trace>
  <inkml:trace contextRef="#ctx0" brushRef="#br0" timeOffset="119350.15">22314 5410 1195 0,'3'-21'134'0,"2"2"148"0,4 3-73 0,10 4-40 0,2 1-35 0,7 8-72 0,4-4-17 0,-2 9-18 0,3 3-7 0,0 7-12 16,2 2-5-16,-2 9-2 0,-8-3 2 16,-17 2 5-16,-8 3 3 15,-17-1 4-15,-9-2-2 0,-8 2-5 16,-3-1-4-16,6-4-7 16,2-3-4-1,9-11-3-15,7 3 1 16,10-5-2-16,2 6 2 0,4 4 1 15,-2 0 0-15,10 2 3 16,-1 3 3 0,6-1 1-1,6-3 1-15,-5 0 2 16,7-3 2-16,-10 2 2 16,-6 0 2-16,-8 1 5 0,-8 2 1 15,-9 6-1-15,-7-7-3 16,-11 6-4-16,0-5-10 15,-4-4-34-15,1-7-40 16,5-5-55-16,2-11-68 0,19-14-265 16,8-10 290-16</inkml:trace>
  <inkml:trace contextRef="#ctx0" brushRef="#br0" timeOffset="119756.14">22682 5399 1070 0,'15'6'139'0,"-2"-1"175"0,0 4-134 0,-7 5-24 0,-3 2-39 0,0 5-65 0,-3 2-22 0,3-2-21 15,1-1-4-15,7-4-5 0,3-3 0 0,11-10 1 0,3-3 4 16,12-7 4-16,4-5 3 15,-6-4 5 1,-8-6 1-16,-8 3 4 0,-6 0 5 0,-16 7 3 16,0 2-2-1,0 10-9-15,-10 6-8 0,7 13-8 16,3 7-2 0,0 11 2-16,0 3 0 0,11 1-2 0,2 1 0 15,-4-7 1 1,1 1 0-16,-10-3 0 15,-5-1 3-15,-11 0 2 16,-7-6 2-16,-17-5 1 0,-9-4-10 31,-3-9-40-31,0-3-37 0,14-13-95 16,5-6-82-16,16-16 138 16</inkml:trace>
  <inkml:trace contextRef="#ctx0" brushRef="#br0" timeOffset="119991.48">23062 5028 959 0,'27'-8'158'0,"-2"8"162"0,2 3-84 0,-4 22-39 0,-2 12-42 0,-4 16-56 0,-3 9-17 16,-3 9-36-16,-6 3-11 0,-5 2-17 15,0-1-5-15,0-7-6 16,-1-5 5-16,1-12-103 16,0-9-13-1,6-10-134-15,-1-15-182 16,7-9 280-16</inkml:trace>
  <inkml:trace contextRef="#ctx0" brushRef="#br0" timeOffset="120405.65">23190 5315 1511 0,'-4'0'98'0,"-3"3"68"0,3 2-46 0,4 3-19 0,0 1-24 0,11-1-38 0,7 2-4 0,10 1-3 0,9 0-8 15,8-5-10-15,6 0-2 0,4-6-3 16,8-8-1-16,-1-4 2 15,-6-4 0-15,-7-1 3 32,-11-4 4-32,-19-1 29 0,-2 0 12 15,-21-6 13 1,-1 6-2-16,-17-1-29 16,-11 9-17-16,-11 14-21 0,-2 3-7 15,0 23-9-15,10 7 0 16,15 11 2-16,6 3 3 15,18 4 7-15,9-4 0 16,15-4 2-16,6-10 1 0,16-10 3 16,3-8-1-16,2-9 3 15,3-8-20-15,-4-13-81 16,-4-4-53-16,0-7-166 16,-5 0-139-16,-6-3 258 15</inkml:trace>
  <inkml:trace contextRef="#ctx0" brushRef="#br0" timeOffset="145378.04">19691 10735 291 0,'-4'-1'79'16,"1"-2"106"-16,-5 1-65 0,2-6-6 0,-5 5 4 0,0 0 9 0,-3 0 3 0,0 9 4 15,-4-1-9-15,2 3-33 16,1-5-20-16,4-3-40 0,7 3-11 16,14 3 7-1,3-1 13-15,16-2 29 16,3-3-2-16,15-2-8 15,13 1-14-15,10-1-24 16,13 2-4-16,25 0-13 16,15 0-1-16,11 5-5 15,6 0-6-15,1-1 2 16,-1 4-1-16,11 3 1 16,-5-3 5-16,-15 0 0 15,-5-3 1-15,-16-4 0 0,-3-1 0 16,-4-1 1-16,-16-4 1 15,-30-3 2-15,-12 2 2 16,-27-7 1-16,-7 4 0 16,-16 1-6-16,-12 0-4 0,-24 0-9 15,-21 2-1-15,-28 0 5 16,-14 1 3-16,-13 2 4 31,1-4 0-31,-20 1-29 16,-9-3-9-16,-21 1-39 0,0 3-3 15,2 7 28-15,5 6 8 16,17-1 39-16,10 4 4 16,29 2 0-16,23-2 1 0,29 0 8 15,15 0 7 1,25-1 24-16,6 1 10 16,24 1 28-16,8-1 7 0,17-1-5 15,11-4-8-15,26-6-26 16,21 0-17-16,26-5-19 15,11 2-3-15,7-2-8 16,6 4 2-16,6-4 1 16,-2 4 1-16,-16-6-3 0,-9 4-16 15,-25 2-47 1,-13-1-44-16,-17 4-290 0,-21 2 250 0</inkml:trace>
  <inkml:trace contextRef="#ctx0" brushRef="#br0" timeOffset="152528.51">18223 15701 927 0,'-25'11'296'0,"13"0"-175"0,0 2 127 16,9 3-74-16,-6 0-8 0,-2 1-33 0,3 0-15 0,-2 4-39 0,6 4-13 15,-1 5-26-15,2 9-13 0,0 13-21 16,-4 10-5-16,4 9-4 16,-2 0-1-16,2-7 1 15,2-2 0-15,7-16 3 16,-1-4 2-1,7-9 0-15,3-3-1 0,7-14-1 16,5-2-1-16,12-11-1 0,11-4 0 16,14-4 2-16,5-6 2 15,18 0 0-15,9 3-2 16,24 2 0 0,17 4-3-16,4 4 0 0,0-1 0 15,13 4 13 1,3 2 9-16,12-7 14 0,8 0 4 15,1-2-9 1,-4-4-7-16,2 1-14 16,3 2-2-16,5-2-4 0,2 2-1 15,-3 1-2-15,5 2 0 16,-8 2-2 0,-8 6 1-16,1 0 2 0,-9 3 1 15,-3 0 2 1,7 0 2-16,-12-3 0 0,-2-4 2 15,-2-4 0-15,-2 0 1 16,-15-1 1-16,-7-6-1 16,-24 6 2-16,-12-2-1 0,-9 3 2 15,-9 0 0-15,-26-2 2 16,-6 2 2-16,-23-3 3 16,-14 3 2-16,0-8 4 15,-16-1 4-15,-3-7 8 0,-2-8-1 16,-2-12 1-16,1-7-1 15,3-9-5 1,-2-9 0-16,-1-16-7 16,3-2-4-16,1-6-10 15,2 3-6-15,5 23-5 16,-1 13-11-16,1 20-36 0,0 7-38 16,-2 9-112-16,-3 4-238 15,0 6 260-15</inkml:trace>
  <inkml:trace contextRef="#ctx0" brushRef="#br0" timeOffset="153352.68">18957 17050 762 0,'-3'0'154'0,"-4"0"156"0,6 0-76 0,-5 0-66 0,9 0-22 0,-2 0-25 0,6-5-3 15,8 3 3-15,1-6-2 16,13 2-10-16,4-2-15 15,5-1-39-15,-2 1-15 16,-5 3-25-16,-2 5-7 0,-9 5-4 16,-7 6 1-16,-10 3-2 15,-6 0-5-15,-11 12-20 0,-10 0-9 16,-11 7-6-16,2 4 6 16,-3-4 21-16,9 3 8 15,13-15 4 1,4-1 0-16,15-2 4 0,5-1 4 15,15-1 13 1,0-1 6-16,10 3 3 16,-4 1-2-16,1-2-5 15,-5 4-4-15,-11-4-2 16,-5 5 1-16,-11 0 5 16,-11 3 1-16,-15 2-4 15,-7 1-4-15,-6-1-10 16,-4-2-2-16,-4-6-5 0,3-6-6 15,-4-10-44-15,7-6-35 16,11-10-94-16,10-6-67 16,21-7-301-16,20-11 319 15</inkml:trace>
  <inkml:trace contextRef="#ctx0" brushRef="#br0" timeOffset="153757.26">19478 17135 689 0,'-10'-8'174'0,"-1"2"199"0,5 2-92 0,-2 0-68 0,6 2-28 0,9 2-32 15,8-1-9-15,14 1-19 16,4 0-13-16,8 0-42 15,-5 1-20-15,2 2-29 16,0 4-8-16,-11 0-7 0,-4 5 2 16,-13 6 1-16,-7 0 0 15,-9 4-2-15,-5 6-7 0,-15 7-14 16,-4 3-5 0,-11 3-1-16,-3 1 6 15,3-2 11 1,5-4 3-16,15-3 2 0,15-6 2 0,19-11 15 15,14 1 9-15,12-11 10 32,5-1-2-32,13-5-15 0,-3 0-9 15,-1-5-28-15,1 2-28 16,-7-8-102-16,4 3-56 0,-1-9 99 16</inkml:trace>
  <inkml:trace contextRef="#ctx0" brushRef="#br0" timeOffset="154309.82">20282 16577 1569 0,'3'12'159'0,"-1"4"99"0,-1 0-83 0,-1 1-9 0,2 11-49 0,0 9-20 0,1 24-45 31,1 13-14-31,-5 18-22 16,-7 9-9-16,3 3-5 0,-3 1-2 16,5-11-47-16,5-8-38 15,-2-24-71 1,5-21-37-16,6-21-114 0,-2-17-98 15,1-26 232-15</inkml:trace>
  <inkml:trace contextRef="#ctx0" brushRef="#br0" timeOffset="154553.18">20339 17187 1203 0,'9'-18'197'0,"2"1"173"0,-4 9-67 0,-1 4-100 0,5 4-38 0,10 6-50 15,2-1-17-15,10 4-28 16,12 2-16-16,-4 3-23 15,-5 0-8-15,-11 7-10 0,-9-2-1 32,-16 5 1-32,-5 1-4 0,-17 5-10 15,-14 1-8-15,-8 1-22 16,-7-2-1 0,1-2-9-16,2-10-10 15,9-11-38-15,9-13-29 0,13-19-116 16,15-7-96-16,26-18 186 15</inkml:trace>
  <inkml:trace contextRef="#ctx0" brushRef="#br0" timeOffset="155158.04">21812 17149 1499 0,'5'-13'130'0,"-3"-4"78"0,-1-7-26 0,-5-2-59 0,-7-1-26 0,-4-5-37 15,-5 5-8-15,-1 12-9 0,-6 2-9 16,-10 22-19-16,-8 10-15 16,-2 21-39-1,0 12-12-15,9 9-3 16,13 1 8-16,20-10 25 16,7-11 11-16,16-19 11 15,8-9 15-15,8-20 33 16,1-5 13-16,-3-14 25 15,2-7-2-15,-5-1-14 0,-6-1-8 16,-2 7-17 0,-5 5-11-16,-2 16-20 0,-3 7-6 15,-5 20-25-15,1 10-18 16,-4 13-36-16,0 4-28 16,8 2-98-16,6-8-65 0,9-14-190 0,10-10 231 15</inkml:trace>
  <inkml:trace contextRef="#ctx0" brushRef="#br0" timeOffset="155521.67">22347 17196 1470 0,'0'-8'200'0,"-12"5"162"0,-7 0-79 15,-27 6-124-15,-8 10-53 0,1 11-74 0,-7 4-17 0,17 15-18 16,5 2-6-16,16 4-37 15,8-8-17-15,14-12-33 0,9-7-8 16,10-21 28 0,10-2 18-16,5-29 43 0,11-10 14 15,0-18 36 1,3-12 15-16,-9-8 18 0,-1-3 5 16,-13-4-10-16,-4 1-2 15,-9-5 3-15,-4-3 3 0,-5 15-9 16,4 12-6-1,-6 32-7-15,1 25-10 0,-7 40-11 32,-7 20-9-32,-1 36-32 15,-6 15-16-15,14 12-60 0,7 1-42 16,14-7-100-16,14-3-39 16,1-35-77-16,5-18 172 15</inkml:trace>
  <inkml:trace contextRef="#ctx0" brushRef="#br0" timeOffset="156654.79">22874 17106 1417 0,'-5'-39'230'0,"-18"3"188"0,-10-1-113 0,-16 22-140 0,-13 5-66 16,7 26-69-16,-2 16-22 0,15 20-18 0,7 12-6 15,19 7-20 1,13 0-27-16,9-17-51 0,15-5-12 15,7-24 17-15,12-12 24 0,8-25 64 16,5-11 22 0,10-26 23-1,-2-11 14-15,-2-16 19 16,0-10 11-16,-21-3 22 16,-9-4 9-16,-21-5 0 0,-8 1-11 15,-10 15-36-15,-2 14-11 16,2 38-10-16,-1 14-7 0,-3 35-10 31,-4 14-11-31,1 38-19 0,1 21-1 0,4 21 0 16,7 1-1-16,5-10-5 15,5-14-7-15,17-27-9 16,5-8-1-16,10-25-2 16,3-11 1-16,-4-21 10 15,2-10 1-15,-2-15 11 16,-6-11 10-16,8 0 15 15,-2 0 10-15,-6 10 15 16,5 7 4-16,-11 18-8 16,-8 10-5-16,-4 11-22 15,-9 9-11-15,-6 5-9 16,-2-1 1-16,-6-4 8 16,0-3 8-16,7-16 3 15,1-5-1-15,-2-11 1 16,5-6 0-16,0-11 5 15,8-2 1-15,6 0-4 16,3-3-3-16,8 11-3 0,4 5 1 16,4 6-1-16,3 3 1 15,8-1 0-15,7-2 1 16,-1-11 2-16,1 0-1 16,-9-11 3-1,-2-3 4-15,-7-3 16 0,-6-4 11 0,-14 3 26 16,-10 3 10-1,-6 6 8-15,-16 8 2 0,-5 12-22 16,-6 12-17-16,-11 31-30 16,1 14-19-1,-5 20-12-15,4 4 1 16,25-4 3-16,6-9 1 16,33-19-2-16,8-8-10 15,15-22 4-15,1-9 8 16,-1-23 14-16,1-7 14 15,-3-18 10-15,2-1 0 0,-2-3-5 16,-1 1-2-16,-8 9-9 16,-2 9-4-16,-6 17-7 15,-7 7-10-15,-15 18-16 16,-5 7-8-16,-13 10-4 0,-3 8 8 0,-4-1 15 16,3 1 10-16,4-14 10 31,2-3-1-31,14-14-3 15,10-5 0-15,9-5 2 0,3-6 4 0,3-1 4 32,7-6 0-32,1-5-3 15,4-7-2-15,1-2 2 16,-3 4-1-16,-7 4 1 16,-2 10 2-16,-12 11-1 0,5 6 2 15,-14 9 1-15,1 14 0 16,-7 12 0-1,-4 1-2-15,2 7-2 16,-1 1 0-16,1 0 2 0,-2-1 1 0,-7-8 6 16,-1-2 4-1,-10-7-2-15,-13-4-1 0,-11-8-10 16,-12-9-8-16,-10-11-26 16,-5-11-22-16,-12-24 28 15</inkml:trace>
  <inkml:trace contextRef="#ctx0" brushRef="#br0" timeOffset="178463.78">21279 15867 662 0,'-1'0'108'0,"-7"1"91"16,1-1-8-16,-2-3-49 0,3 0-32 0,-2-5-46 0,5 2-10 0,-2-4 3 0,0-1 8 0,4-1 13 0,-1-1-6 15,0-3-15-15,-2-2-12 0,0-3-18 16,3-1 0-16,1-3 0 16,0-2 5-16,1-1 0 15,9-9-1-15,3-1 8 16,2 2-2-16,9-3 18 0,3-1 5 15,4 1-6-15,4-4-4 16,1 4-16 0,1 1-12-16,5 5-17 0,9 4-4 0,4 6-6 31,5-2 2-31,-3 1 3 16,-2-1 3-16,2 4 1 15,1-2-1-15,2 4 0 16,5 0-1-16,4-2 0 0,1 4 0 15,8 1-1-15,4-3 1 16,-6 2-2-16,-8-5 1 16,-3-3-1-16,4-4 1 0,7-1-1 15,11-5 0-15,14 1 0 16,-5-7 0-16,-3 0 1 16,-14-7 1-16,-18-4 10 15,-7 4 10-15,-4-3 12 16,2-1 5-16,-9-2-1 15,6-1-5-15,-6-8 5 16,2-2 5 0,-1-7 5-16,4-4 5 0,-7-4-8 15,-3 3-8 1,-2-2-12-16,-1 5-8 16,-5 6-10-16,-4 5-2 0,-2 11-2 15,-8 6-1-15,-8 13-6 16,-7 8-15-16,-4 6-51 15,-5 8-28-15,-3 4-74 16,0 1-36-16,5 0-113 16,-4 2-154-16,15-5 275 0</inkml:trace>
  <inkml:trace contextRef="#ctx0" brushRef="#br0" timeOffset="178825.05">23485 13541 909 0,'23'-2'126'15,"1"-9"113"-15,4-1-30 0,-1-7-50 0,2 1-24 0,4 2-42 0,-10 2-13 0,9-6-22 0,4 2-10 16,4-5-18-16,1-1-9 0,6 2-2 16,-4 3 2-16,-2 7 3 15,-4 2 2-15,-14 16-11 16,-11 9-3-16,-23 24-5 0,-8 16 0 16,-17 19-1-1,-2 5-1-15,3-3-27 16,9-2-45-16,10-22-171 15,8-8 142-15</inkml:trace>
  <inkml:trace contextRef="#ctx0" brushRef="#br0" timeOffset="181495.76">22893 12341 751 0,'-11'-18'149'0,"8"4"97"16,3 1-53-16,0-2-21 0,0 5-23 0,-5-1 5 0,0 2-18 0,2 6-14 0,3 3-18 16,0 0-10-1,0 0-20-15,0 0-9 16,3 9-20-16,8 4-7 15,0 10-9-15,5 6-7 16,0 9-11-16,3 4-4 16,-10 5-7-16,-2-2 8 0,-7 0-56 15,-2-2-45-15,2-2-147 16,-1-6-151-16,-4-2 218 16</inkml:trace>
  <inkml:trace contextRef="#ctx0" brushRef="#br0" timeOffset="181822.91">23257 12563 1474 0,'-6'3'154'0,"-3"3"99"0,1-1-18 0,1-3-71 0,6-2-39 0,2 9-52 16,6 4-14-16,4 6-24 0,1 6-8 16,3 5-9-16,-3 3-6 15,-4 5-6-15,-6 0-5 16,-9 0-44-16,-11-1-40 15,-12 0-134-15,-2-3-71 16,0 0 149-16</inkml:trace>
  <inkml:trace contextRef="#ctx0" brushRef="#br0" timeOffset="182245.57">23481 12178 507 0,'5'-11'160'0,"3"0"86"0,-5 10 18 0,5-6-19 0,-6 7-51 0,-1 7-12 0,1-6-22 16,-2 4-21-16,3 0-38 0,6-5-18 0,10 1-24 15,11-1-4-15,10 0-9 16,-1 0-9-16,4-1-18 16,-2-3-5-16,-6 1-7 15,-7 0-1-15,-6 3-1 16,-5 0-1-16,-4 10 0 31,-3 2-3-31,-9 7-1 0,-1 10 1 16,-6 13 0-1,-5 5 1-15,-5 12 1 16,0 4-1-16,-1 2-3 0,3-7-9 16,-2-8-24-16,-5-6-20 15,10-15-89-15,7-7-64 16,2-20-282-16,-3-1 276 0</inkml:trace>
  <inkml:trace contextRef="#ctx0" brushRef="#br0" timeOffset="182655.64">24062 12028 961 0,'8'-3'136'0,"-3"-3"142"0,-1 11-62 0,-4 7-12 0,0 4-44 0,-1 12-54 0,-4 7-24 0,-8 6-34 16,-5 8-13-16,-1-5-22 16,-2 5-6-16,7-6-6 15,8-4-1-15,6-7-4 16,3-9-1-16,8-10-2 16,3-5 2-16,3-8 3 15,5-7 3-15,0-5 8 0,-1-7 8 16,-4 0 23-16,-1 0 12 0,-6 10 11 15,-4 1-1-15,0 16-18 16,-3 7-13-16,-1 15-17 16,0 8-5-16,1 8-7 15,1-3-12-15,0-2-54 16,-3-7-44 0,2-10-219-16,2-5 191 15</inkml:trace>
  <inkml:trace contextRef="#ctx0" brushRef="#br0" timeOffset="182928.39">24381 12260 1430 0,'6'-9'124'0,"8"-1"99"0,8-1-134 16,4 0 5-16,7 10-37 0,-3 1-14 0,0 8-11 15,-4 7-6-15,-7 1-7 0,-9 3-1 16,-15 5 1-16,-8 4 0 16,-13 5-2-16,-6 5-3 15,-6 5-9-15,4 4-2 16,10-5-1-16,10 3-2 0,20-12-3 31,7-2-1-31,20-12-3 0,11-8 8 16,10-11-61-16,4-4-85 15,2-20 88-15</inkml:trace>
  <inkml:trace contextRef="#ctx0" brushRef="#br0" timeOffset="184827.85">23890 11626 206 0,'-9'7'60'0,"-1"2"71"0,-1 4-2 0,0-7 15 16,-2 5-4-16,1-2-19 0,-4 2-6 0,2-4-11 0,1-1 5 15,-1-4 26-15,1-1 10 16,1-2 6-16,-1-2-10 0,4-9-19 16,4 0-15-16,-9-4-27 15,1-4-9-15,-7-1-24 0,-4 1-10 16,7-4-13-16,-5-3-6 31,9-4 1-31,7-3 0 0,6 1-2 16,11-3-3-16,4 3-6 0,8 1 1 15,3 2 1 1,0 4 1-16,-1-1-2 16,-6 0-4-16,4 2-5 15,1 1 0-15,1-3 0 16,4 1-1-16,1-3 1 16,3-2 0-16,2 2 0 0,4 1 0 15,0-2 1-15,2 1 1 16,-3 1 6-16,-1 1 3 15,-11 0 4-15,0 1 1 16,-6-6-4-16,2 2-3 16,2-5-4-16,1 6-2 15,2-9-2-15,-3 0 0 16,-2 2 0-16,3-2 0 16,-6 0-1-16,1 2 8 0,-2 1 12 15,-6-5 4 1,1-2 5-16,-4-1-9 15,-2-4-10-15,2 0-3 16,1-2-4-16,-2-2 2 16,1-1-2-16,-1 2 1 0,-2-2 4 15,1 1 2 1,-1-1 1-16,2-6-1 16,-4 0-3-16,6-4-3 0,-5 2-2 15,3 3 0-15,-4 4-1 16,4-2 1-16,-3 4-1 15,4 2 1-15,-5-8-1 16,3-1 1-16,-3-10 0 0,0-1-1 16,4 3 0-16,3-1-1 15,-6 4 4-15,4 3 4 0,-7 7 7 16,1 2 1 0,-3 1-2-1,3-2-3-15,-3-7-5 16,0 0-2-16,-3-14-2 15,0 4-1-15,1-4 0 16,-1 5 0-16,-3 10 0 16,3 4-1-16,-5 12 1 0,2-4 0 15,-5 3 1-15,1-1-1 16,2 0-1-16,-3 1 0 16,3-2 0-16,2 4-1 0,-3 0 0 15,-3 3 1-15,3 2 0 16,-5 4 2-16,0 1 0 15,-1 4-1-15,0 0 0 16,-6 2-1-16,5 4-1 16,-4 4-1-16,2 3-3 15,3 1 1-15,-1 0 1 16,5 6 1-16,-3-3 2 16,3 2 0-16,-2 0 1 15,-4 0-1 1,-2-3 0-16,-2 0 0 15,-4 2-4-15,0-1-1 16,-2 4-2-16,-3 3-1 0,3-2 2 16,-4 4 1-16,1-1 3 15,-2 0 1-15,2 2 0 16,0-1 1-16,5 1-1 16,3 0 0-16,1 1 1 15,-1 1-1-15,-3 0 1 16,0-2 1-16,-2 0 0 0,2 0 1 15,-5 0 1 1,0-2-1-16,-2 0-2 0,-4 2 0 16,-4 2-2-16,4 1 0 15,-2 2 0-15,-1 0 1 16,1 4 1-16,-1-1 0 16,-4 3 3-1,-6-1 0-15,0 1 1 0,-3-2-1 16,8-3 0-16,1 4-1 15,4-5 0-15,1 1 0 16,-1-3-1 0,-2 2-1-16,-2-1 1 15,0-2 0-15,10 1-1 0,2-1 0 16,10 1-1-16,-1 0 0 16,9-1-1-16,1-1-1 15,4-1-1-15,3 0 0 16,4 0-18-16,1 0-27 0,-2 0-76 0,0 0-51 15,-5-11-100-15,10 3-91 16,6-4 210 0</inkml:trace>
  <inkml:trace contextRef="#ctx0" brushRef="#br0" timeOffset="185260.67">22928 7356 947 0,'8'0'126'0,"3"0"109"0,-2-2-2 16,-6-3-59-16,-3-1-34 0,-4 0-75 0,-6 1-20 0,2 3-30 0,2-1-6 0,-4 3-3 15,7 2-1-15,-3 3 5 16,1 4 3-16,-3 2 11 16,0-1 7-16,-4 1 1 15,-9 1-2-15,-7 2-11 16,0 4-4-16,-7-2-6 16,5 4-2-1,-5-3-3-15,0 5-1 16,4-4-1-16,-2 2 0 15,9-4-2-15,7-2 0 0,14 2-4 16,4-2 1-16,21 4 3 16,7-3 3-16,13 0 3 15,7-1 0-15,13-3-1 16,1-5-18-16,-3-1-102 16,4-5 81-16</inkml:trace>
  <inkml:trace contextRef="#ctx0" brushRef="#br0" timeOffset="190190.62">22185 7419 657 0,'9'-2'140'0,"-1"-1"141"0,-3 3-25 0,-5 5-44 0,-2-2-19 0,-1 6-46 0,-6-4-20 0,2 3-32 0,-1-3-13 16,2 1-9-1,-2-1-3-15,3-1-10 16,-4 3 3-16,-4-2 13 16,-2 2-4-16,-7-2-10 15,-5 3-8-15,-8-5-23 16,-3 0-4-16,-12-1-10 16,-4-2-4-16,-1 0-5 15,0 0 1-15,-7 0-2 0,-4 0 1 16,-12 0 1-16,-4-2-2 15,4-2 4-15,2 2 3 16,14-4 2-16,6 1 1 0,8-1-3 16,4 1-2-1,-3 2-3-15,3-2-2 0,-12 5-3 16,-2 0-3-16,-16 6 0 16,-5 1-1-16,-6 1 2 15,3 1-1-15,6 2 0 16,-1-5 0-1,1 4-1-15,-5-1 1 0,-16 1-2 16,-4 2 0 0,3 7-1-16,-1-1-1 0,13 4 2 15,6 0 1-15,3-6 1 0,-1-1 1 16,3-4 1-16,2 0 0 16,5-9-1-1,5 1 0-15,6-3 0 0,0 2-1 16,5 2-1-1,-1 0-1-15,-4-1-1 0,-3 3-1 16,-8-3 1 0,-3 7 1-16,5-4 0 0,0 3 0 15,9-1-1-15,8-3-1 16,16 1-2 0,6 1-2-16,14-3-3 0,13-2-3 15,-1 0-3-15,1 1 3 0,1 0 8 16,1 0 5-1,1 0 7 1,-3 0 0-16,0 2-1 0,-3 6-1 16,0 2-4-16,-7 6-2 15,4 4-2-15,-2 9-3 16,5-4 2-16,1 5-1 16,4-1 0-16,3-5 0 15,6-4 1-15,1-4 1 0,-1-6 1 16,0-4 2-16,-3-1 0 15,2-5 0-15,2-1 0 16,3 0-4-16,5-2-3 16,4-2 0-16,6-1-2 15,4-2 0-15,12 2 1 0,11 3 2 0,3-2 2 16,3 2 2 0,-1 0 0-16,-2 0 1 0,-5-1 0 15,-3-2 0-15,3-7 0 31,5 1-1-31,8 2 0 16,9-2 0-16,11-1 0 16,-2 6 1-16,-9-4 1 15,-8 3 1-15,-7 4 2 0,-4-4 0 16,-4 2-1-16,0 0 0 16,6-7-1-1,6 5-1-15,9-1 1 16,4 1 0-16,-8 4 0 15,-1-1 1-15,-4-1-1 0,-1 3 0 16,3-2-1-16,7 2 1 0,9 0-1 16,6 5 0-16,3-3 0 15,-5-1 0-15,-7 1-1 16,2-2 1-16,3-3 1 16,10 3 1-16,5-2 1 15,-2-3 1-15,-14 1 1 16,-9 1-1-16,-22-1-1 15,-5 3 1-15,-7 1 1 16,-2 0-2-16,-1-3 1 16,2 1-2-16,-6 0-1 15,1-2 1-15,2 2 2 16,-2-1 0-16,-9 0 2 16,-2 1 0-16,-9 2-1 15,-5 0 1-15,-9 0 3 16,-1 0 2-16,-1 0 2 15,-5-6 2-15,-6 6-2 16,2-3-2-16,3-2-3 0,-2-3-1 16,6-3-2-1,1 0-2-15,2-3 0 0,2-3 0 16,-1-5 3-16,-2-2 3 0,-6-8 2 16,-4-6 0-16,-6-7-2 15,1-4-4-15,0 8-5 31,8 3-1-31,3 11-7 16,4 8-1-16,4 8 0 0,-1 2 0 16,-3 9 3-16,1 0 1 15,-2-2 3-15,-2 7 1 16,-1 0 2-16,3-4 2 16,-2-1 0-16,1 2 0 0,0-1-2 15,1 1 1-15,-1-2 0 16,2 2 1-16,-9 1 7 15,1-2 2 1,-13 1 2-16,-5-2 0 0,-15 0-5 16,-7 1-2-16,-4-1-2 0,2 0-2 15,1-1 0-15,5 1-1 16,-13-2 2-16,-1-2 0 16,-12-1 0-16,2 2-1 15,0-2 0-15,-1 2-1 16,7 1-1-1,-1 1 0-15,-1 1-1 16,1 0-1-16,-15 0 1 16,-8 0 0-16,-12 1-1 15,-2 2 1-15,4-1 0 16,9 1 0-16,18-1 0 16,-2-1 1-16,14-1-1 0,-6 3 1 15,-6 4-1-15,-4-4 0 16,-4 3 0-16,3 0 0 15,6 1 0-15,-5-1 0 16,10-1 0-16,0 3 0 0,5-7 0 16,-6 2 0-1,-2-1 1-15,-3-2-1 0,1 0 0 16,8-2 1-16,8 2-1 16,1 0 0-16,7 4-1 15,-5 0 0-15,8-1 1 0,-6 5-1 16,0-5 1-1,1 2 0 1,-16 2 0-16,4-6 0 16,-2 4-1-16,-5 3 0 15,12-4-2-15,2 4-1 0,13-1 1 16,2 2-1-16,17-1 2 16,-1-3 0-16,4-1 2 15,-1 1 0-15,1-2 0 16,0-1 0-16,2 4 0 15,0-4 0-15,-4-1-1 16,6 3-1-16,5-1-2 16,0 1-2-16,3 0-2 15,4 0 0-15,2 3 2 0,1-3 2 0,2 6 2 16,-5 1-2-16,0 3-1 16,1 3-2-16,1 9-1 15,1 5 1-15,5 1 1 16,-3 4 2-16,4-1 1 15,4-7 2 1,-4 2 0 0,2-5 0-16,-3-3 1 0,2-4 0 15,-4-9 1-15,2 1-1 16,5-10 0 0,-1 0-1-16,4-7-4 0,6-1-1 0,6-3-2 15,9-1 0-15,12 1-2 16,6 3 0-16,17 6 2 15,1 2 0-15,11 8 2 16,-7 2 2-16,0-6 2 16,-1 3 0-16,3-4 0 15,11-6 1-15,12-5-1 16,2 0 1-16,2-5 0 16,-8-1-1-16,-5 5 0 0,3 1-1 15,5 6 0-15,6 2 0 16,-2 3-4-16,-5 4-4 15,-5-1-1 1,0-1 0-16,3-5 5 16,10 1 4-16,0 2 1 15,5-3 2-15,-13-3 0 16,-7-2 1-16,0 2 1 0,-3-5-1 16,8 5 1-1,-7 2-1-15,-20 1 2 0,-11 0 1 16,-25 0 0-16,-13 0-1 15,-10 1-2-15,-7 2 0 16,3 1-1-16,-2 2-2 16,5 0 0-16,4 2 1 0,5 2 1 15,1-7 0-15,5 1 1 0,3 0 0 16,1-4 3 0,-3-5 0-16,-10 0 4 15,-1-4 2-15,-10-2 2 0,2 0 0 16,-6-5-3-1,1-3 0-15,0-6-4 16,2-5-1-16,-2-8-1 16,-2 2 0-16,-1-10 1 15,0 3-2-15,-1 1 1 16,-2-1-1-16,-5 4-2 16,3 4 0-16,-1 8-2 15,3 7 0-15,3 4 0 0,-2 3 0 16,2 7-1-1,0 4-1-15,0 2-4 0,0-1-2 16,0 1-2-16,3-3 1 16,0 7 4-16,5 4 0 15,-8 0 7-15,-3 3 3 16,-10 0 9-16,-9 0 5 0,-8-4 2 16,-9 2 0-1,-7-3-5-15,4 1-3 16,-14-4-7-16,-10 5 0 15,-18-5-1 1,-15 0 0-16,-3-1 2 0,7-1 0 16,5-6 1-16,5-2 0 15,-7-3 0-15,-6-3-1 16,-3 2-3-16,-4 2-1 16,5 6-1-16,7 3 0 15,3 0-1-15,-1 0 0 0,-12 5 1 16,-7 2-1-16,1 0 1 15,3 1-1-15,18 1 1 16,1-4 0-16,2 0 0 16,0-1 0-16,-11-1 0 15,6 7 0-15,8-2-1 16,4 3 0-16,7 3-1 16,5 2-1-16,-5 0-1 0,-1 1-2 15,1 2-3-15,4 0-18 0,18 0-40 16,7-4-48-16,13 0 57 31</inkml:trace>
  <inkml:trace contextRef="#ctx0" brushRef="#br0" timeOffset="194892.69">18599 7922 559 0,'9'-14'116'0,"4"-1"103"0,-8 3-17 0,3-1-66 0,-8-1-27 0,0 3-45 0,1-2-17 0,-1 1-23 16,0 4-13-16,0 8-5 15,0 0 10-15,0 0 28 16,-1 6 19-16,-4-1 33 0,-3 4 10 15,-5-1 9-15,-1 0-5 16,-5 2-13-16,2-6-13 0,-5-2-24 31,-4 3-9-31,-2-9-20 0,-7-3-5 16,1-1-11-16,-4-6-3 16,-10-2 4-16,1 0 6 0,-10-3 11 15,-6 2 4-15,3 3 2 16,4-4-3-1,5 1-7-15,2 1-4 16,8-3-9-16,0 3-1 16,2 1-3-16,1 0 3 15,-3 4 3-15,-2-1 0 16,-4 2-4-16,-8 6-4 0,-8-4-5 16,-4 3-1-1,10-3-1-15,-1 3 0 0,12-3-2 16,1 4-1-16,7-1 0 15,5 3-1 1,-1 2-2-16,1 2 1 0,-1 3 0 16,-3 1 1-16,0 2 0 15,-4-2 1-15,-4 2 0 0,-2-3 0 16,-10 1 0-16,2-3 0 16,-5 5 0-16,3-3-3 15,0 4 0-15,4 6-1 16,2 2 0-16,6 2 1 0,2 6 0 15,4-1 0-15,5-4 2 32,1 2 0-32,3-4 1 0,2 1 0 15,-8-5 0-15,-1 2 0 16,-4 1 1-16,-4-1 0 16,-1-1-1-16,-1 3 1 15,1 2-1-15,3-1 0 16,8 0-3-16,5-3-1 15,7-2-4-15,9-1-2 16,6-2-4-16,8 1-3 16,6-1 1-16,-3-3 3 15,5 2-2-15,-5-2-24 0,2-4-95 16,0 3-53-16,-5-7-200 0,0-7 204 16</inkml:trace>
  <inkml:trace contextRef="#ctx0" brushRef="#br0" timeOffset="195156.88">15901 7791 1382 0,'-9'2'102'0,"-7"2"54"0,0 4-23 0,-8 5-37 16,7-1-33-16,-3 1-45 0,-1 0-11 0,2 2-7 0,2 3-2 15,-4 12-4 1,-1-2-2-16,5 8 2 0,3 2-2 0,3-3 1 16,11 3 2-1,1-7-2-15,7-2 1 16,9-7-1-16,9-8-1 0,15-13 1 16,12-2 0-16,9-12 21 15,10-7-52 1,-2-1 33-16</inkml:trace>
  <inkml:trace contextRef="#ctx0" brushRef="#br0" timeOffset="198271.59">2064 9592 275 0,'-11'-2'44'0,"-3"1"35"0,0-2-53 0,-4-7-71 15,3 1-3-15,0-4 40 0,-2 0 53 0,-2 9 102 16,3 2 24-16,2 7-4 16,3 6-30-16,11 8-62 15,10 3-26 1,19 3-33-16,14-1-9 16,22-8-3-16,10-4 7 0,15-13-8 15</inkml:trace>
  <inkml:trace contextRef="#ctx0" brushRef="#br0" timeOffset="209688.54">4232 8472 365 0,'0'2'97'0,"1"1"66"0,-2-1-16 0,1 4-19 0,-13 2-42 0,-3 4-20 0,-4 7-35 0,-12-1-11 0,-6 2-11 0,-3-4-2 0,-8-7-1 0,5-6 13 15,3-7 27-15,2-10 13 0,3-12 29 16,-2-4-8-16,0-1-12 31,5-1-8-31,3 5-18 16,3 2-1-16,2 0 0 0,-1-7 2 15,3-10-2 1,-1-12-3-16,7-10-16 0,3-6-7 16,3-4-11-16,9 3-2 15,2 2-1-15,5 3 6 16,6 4 11-16,0 2 6 15,5 0 18-15,-5 7 1 16,0 2 0-16,1 4-4 16,2 9-13-16,-1 5-6 15,3 4-12-15,1 4-3 0,12-3-4 0,4-4 0 16,17-12-1 0,12 2-2-16,13-4 0 0,11 5 0 31,-4 1 1-31,-7 2 0 0,-5 7 1 15,-9-2 0-15,10 12-1 16,7-1 1-16,10 11 0 16,7 8 1-16,-4 5 3 15,-4 2 0-15,-16 11-1 16,-3 3-1-16,-8 8 0 16,3 2 0-16,3 5 0 15,10-4 1-15,4-4-1 16,-1 2 1-16,-8-1 0 15,-11 0 0-15,-11 2 0 16,-8 0 0-16,-9 6 1 0,1 0 0 16,-8 3 0-16,0 4 0 15,0 1-1-15,2 7 1 16,-3 8-2 0,0 3 1-16,-7 1 0 0,-1 4 0 15,-4-2 1-15,-2-8 0 0,-6-4 0 16,4-7-1-16,-8-8 2 31,0 2 0-31,-3-3 1 0,-6-5 1 16,-4 4-1-16,-4-4 0 15,-8 6-1-15,-2 4 0 16,-6 2-1-16,-4 4-1 0,4 3-1 16,-3-5 1-16,-2 2-2 15,-1-7 1-15,-4-9-2 16,-1-8-12-16,-7-22-67 15,-1-11-73-15,-12-28 81 0</inkml:trace>
  <inkml:trace contextRef="#ctx0" brushRef="#br0" timeOffset="-161154.42">6133 9556 1216 0,'-24'-11'54'0,"2"3"17"15,6-3-61-15,0 8-14 0,-4-2-5 0,-8 2 5 0,2-2 4 0,4-8 6 0,8-1 5 0,17-6 4 16,8-1 0-16,22 1-3 0,7-6-2 15,13 3-5 1,7 2 3-16,5 9 2 16,1 4 1-16,7 9-2 15,7 6-3-15,26 8-5 16,19 0-1-16,18-3 0 16,9-7 0-16,26-8 0 15,8-8 2-15,25-10 1 16,20-1 0-16,-7-3 1 15,-3 0-1-15,6 12 0 16,-17 2 0-16,-23 13-2 0,-7 7-15 16,-30 12 10-16</inkml:trace>
  <inkml:trace contextRef="#ctx0" brushRef="#br0" timeOffset="-151576.15">19336 18179 788 0,'-23'-3'95'0,"8"-2"83"15,4-3-66-15,0 2 9 0,0 6 10 0,1 3 9 0,5-3-22 0,5 1-20 16,0 3-46-16,8-6-21 16,18 2-21-1,10 0-1-15,35 5 3 16,16-1-1-16,28 3 7 15,9-1 5-15,34-1 11 16,12 1 17-16,32-1-13 16,13 3 20-16,26-5-14 15,-1 2 7-15,22-4 10 0,-2 2-19 16,-15 1 9-16,7 7-24 16,-32-7-5-1,-12 7-30-15,-24 0-158 16,-18 0 118-16</inkml:trace>
  <inkml:trace contextRef="#ctx0" brushRef="#br0" timeOffset="-54946.37">2339 14355 957 0,'0'-19'97'16,"-2"-5"60"-16,2-1-22 0,0-2-9 0,0 0-19 0,2 7-6 0,-4 4 2 0,2 14 5 15,0 2-2-15,-11 0-10 16,8 24-24-16,-3 4-9 0,4 23-18 16,2 7-13-16,8 27-16 15,-3 10-7-15,4 17-7 16,4 1 0-16,-1-5-1 16,2-7 1-16,1-24-36 15,-1-13-35-15,-2-26-106 16,1-12-77-16,1-28 134 15</inkml:trace>
  <inkml:trace contextRef="#ctx0" brushRef="#br0" timeOffset="-54620.13">2659 14720 1081 0,'-3'4'116'0,"-5"5"110"16,5-3-114-16,-2 15-23 0,-5-1-31 0,4 13-22 0,5 7-20 0,2 2-12 0,9 3-1 0,13-8-3 0,3-5 0 0,11-12 24 0,1-10 31 15,0-16 43-15,-5-9 20 0,-8-10 9 0,-4-3-15 0,-19-7-16 0,-4-1-11 0,-12-4-28 16,-10-1-13-16,-4 5-26 0,-9-3-7 0,-4 7-10 0,5 2-4 0,-2 11-9 16,8 7-11-16,13 12-70 15,4 6-54-15,13 5-185 16,19 6 176-16</inkml:trace>
  <inkml:trace contextRef="#ctx0" brushRef="#br0" timeOffset="-54202.1">3235 14809 1174 0,'-2'0'163'0,"-7"-10"130"0,-1 7-29 0,-7-6-80 0,-5 1-35 15,-5 8-61-15,-1 1-23 0,-2 7-41 0,0 3-12 0,7 7-12 0,1 7-5 0,11 13-5 16,0 6-1 0,13 0 1-16,7 2 2 0,7-16 1 15,6-7 1-15,5-18 2 16,0-3 0-16,-2-17 4 15,-1-2 2-15,-10-14 7 16,-1-1 8-16,-10-3 11 16,-2 4-1-16,-1 4-4 0,0 3-8 15,0 13-15 1,7 7-5-16,5 5-18 16,4 4-42-16,19 4-132 15,6-9-78-15,20 3-307 16,4-9 314-16</inkml:trace>
  <inkml:trace contextRef="#ctx0" brushRef="#br0" timeOffset="-53855.97">3673 14817 960 0,'11'-7'166'0,"-9"10"198"0,-4-3-38 0,-12 2-55 0,-8 6-37 0,-10-5-112 0,-1 13-43 0,-5 6-56 0,5 6-20 0,8 12-11 0,6 5-2 0,18 6-8 0,10-4 6 0,18-9 0 16,1-6 1-16,13-17 2 0,-1-10 3 16,-4-13 6-1,-1-12 5-15,-13-12 14 0,-5-4 2 16,-11-11 2-16,-1-9-2 16,-6-10-10-16,-7-10-3 15,-5-9-2-15,-1-6 0 16,-2 7-2-16,-1 10-3 15,12 33 10-15,2 16-1 0,4 30-4 16,4 20 1-16,6 36-11 16,3 17-2-16,9 26 3 15,0 9 2-15,10 1 7 0,10 1-92 0,3-13-99 32,10-10-89-32,9-27 97 15</inkml:trace>
  <inkml:trace contextRef="#ctx0" brushRef="#br0" timeOffset="-53302.74">4301 14839 819 0,'-3'1'139'0,"-2"-1"123"0,4-1-17 0,1 1-6 0,0-2-23 0,0 2-38 0,1 2-74 15,-1-2-30-15,3 0-48 16,4-2-15-16,7 2-11 16,3 0-3-16,9 0 2 15,5-2 0 1,9-9 1-16,5 2 2 15,-1-7-12-15,4 2-71 16,-10-2 55-16</inkml:trace>
  <inkml:trace contextRef="#ctx0" brushRef="#br0" timeOffset="-52836.41">4909 14227 1322 0,'0'-19'140'0,"0"8"112"0,0 6-67 0,0 19-67 0,0 13-46 15,-4 17-63-15,8 16-4 0,-4 14-1 16,0 5 1-16,4 8 1 15,-5-7-1-15,1 1 0 0,-3-9-1 16,-2-17-1-16,0-6 1 16,-4-23 1-16,-1-14 1 15,7-13 0-15,1-14 3 16,4-13 11-16,3 0 6 0,7-4 13 16,10-1 7-1,2 11-8-15,3 1-8 16,0 12-13-16,1 6-9 0,4 8-3 15,-7 10 4-15,-8 14-4 16,-1 1 3 0,-11 6 3-16,-10 0-1 0,-11-1 3 15,-6-2-1-15,-3-5-22 16,3-6-26-16,0-10-66 16,-2-11-84-16,11-14-405 15,12-9 369 1</inkml:trace>
  <inkml:trace contextRef="#ctx0" brushRef="#br0" timeOffset="-52486.6">5260 14760 877 0,'5'6'168'16,"3"0"210"-16,0 9-224 0,0 0-43 0,4 6-37 0,10 6-32 0,7-2-9 0,2 0-19 15,7-1 2-15,-1-12 2 16,-3-5 4-16,4-9 8 0,-8-6-3 0,-5-11 16 16,-4-6 12-16,-9-2 25 15,-8-6 6-15,-4 2 4 16,0 2-5-16,-8 1-12 16,1 11 0-16,1 12-22 31,1 6-16-31,5 23-22 15,2 6-10-15,4 13-5 0,-1 4 1 16,0 2 2-16,-1 1 0 16,-8 2 3-16,-3 0 0 0,-13 5-1 15,-7 1 0-15,-1-1-55 16,-9 0-44-16,-2-16-131 16,1-11-134-16,-5-28 202 15</inkml:trace>
  <inkml:trace contextRef="#ctx0" brushRef="#br0" timeOffset="-52258.41">5634 14086 1444 0,'24'-7'166'0,"-7"-1"92"0,5 31-65 0,-4 15-23 0,1 25-65 16,-2 11-30-1,-4 10-34-15,-1 7-16 16,-1 13-15-16,-1 4-1 16,-1-7-20-16,4-8-6 15,1-16-232-15,5-8 169 16</inkml:trace>
  <inkml:trace contextRef="#ctx0" brushRef="#br0" timeOffset="-51936.46">5789 14671 1222 0,'35'15'147'0,"-1"-3"73"0,12 1-37 16,9 1-47-16,10-12-49 0,-5-5-13 16,0-13-3-16,-13-9 7 0,-11-9 5 31,-4 3-4-31,-15-7-16 15,-15 2-6-15,-5 3 6 0,-11 3 5 16,-20 6-6-16,3 5-3 16,-12 19-28-16,4 11-15 15,7 33-21 1,4 21-8-16,18 20-4 0,15 5 3 16,25-13 6-16,6-14 3 0,20-20 1 15,-6-8 3 1,5-21 15-16,2 0-41 15,1-23-67-15,-2 2-62 0,0-26 57 16</inkml:trace>
  <inkml:trace contextRef="#ctx0" brushRef="#br0" timeOffset="-39375.06">7243 15003 1769 0,'-4'12'120'0,"-9"4"36"0,2 8-47 0,-2 6-69 0,2 9-15 0,0 12-6 16,2 7-8-16,-1 11-7 0,-2 5-4 0,-4 2-35 0,-3-6-60 0,-5-11-279 15,5 5 231-15</inkml:trace>
  <inkml:trace contextRef="#ctx0" brushRef="#br0" timeOffset="-39125.09">7974 14172 1402 0,'14'-5'155'0,"3"-5"106"0,-14 15-63 0,-6 12-14 0,-3 13-57 0,-5 19-32 16,2 24-49-16,-3 14-16 0,1 29-15 0,0 7-11 0,3 0-18 16,4-3-29-16,8-25-87 0,12-10-42 15,10-20-252-15,3-15 242 16</inkml:trace>
  <inkml:trace contextRef="#ctx0" brushRef="#br0" timeOffset="-38874.91">8303 14843 983 0,'16'-34'200'0,"-3"1"188"0,-10 31-175 0,-6 19-59 15,-8 21-79-15,0 11-34 0,4 13-29 0,3-9-10 0,8-7-7 0,9-11-3 0,14-23-2 16,0-5 10-16,9-20 53 0,-1-12 30 0,-2-13 39 0,-2-13 5 15,-13-4-24 1,-7-5-18-16,-19 2-22 0,-9 9-11 16,-17 2-24-16,-5 10-11 0,-4 20-57 15,1 11-36-15,6 25-110 16,-2 8-87-16,17 14 150 16</inkml:trace>
  <inkml:trace contextRef="#ctx0" brushRef="#br0" timeOffset="-38025.48">8920 14848 630 0,'0'-6'187'0,"0"-1"232"0,-12-4-77 0,7 5-60 0,-8-3-22 0,-1 1-61 0,3-2-40 0,-14-5-65 0,-2 2-32 0,-8 7-44 16,-1 6-10-16,5 20-12 0,-4 12-4 16,6 20-32-16,4 3-20 15,14 0-44 1,11-4-14-16,17-18 27 0,10-10 20 16,8-21 52-1,4-7 20-15,-2-17 26 16,-7-9 12-16,-5-9 24 15,-1 1 9-15,-5-2-3 16,-2 4-11-16,-4 12-28 16,-4 8-18-16,-4 20-18 15,-1 13-6-15,3 22-47 0,-1 9-26 16,11 3-31-16,1-1-137 16,18-19-21-16,3-8 5 0,10-25 36 15,7-14 167 1,-4-12 141-16,-3-5 71 0,-13-2 86 15,-9-2 9-15,-21 6-7 16,-6 4-24 0,-17 9-73-16,-9 8-40 0,-8 15-70 15,1 11-9 1,-2 23-53-16,8 10-15 16,13 8-35-16,6 0-33 15,16-16 18-15,8-9 18 0,17-24 40 16,-2-10 32-16,6-16 47 15,-7-13 16-15,-8-11 30 16,-2-7 3 0,-4-16-2-16,-5-13-2 0,3-9-8 15,0-9-1-15,-4 3-6 16,2 7-10-16,-7 19-14 16,-5 16-7-16,0 38-10 0,-3 16-2 0,-8 42-8 15,-5 17-7 1,-4 42-9-16,5 15-2 15,6 8-31 1,9-1-31-16,22-31-20 0,10-10-196 16,17-37 179-16</inkml:trace>
  <inkml:trace contextRef="#ctx0" brushRef="#br0" timeOffset="-37424.32">10596 14159 1434 0,'0'-22'141'0,"0"17"90"16,0-3-37-16,-7 19-66 0,4 11-37 0,-5 10-43 0,5 18-21 0,2 21-22 0,-3 13-2 16,0 23-3-16,1 2-24 15,1 3-31-15,-4-6-8 16,6-23-4-16,0-17 26 15,3-32 30-15,2-12 10 16,4-27 21-16,2-16 11 16,6-20 24-16,9-7 14 0,1-8 7 0,7 4-4 15,-1 7-12 1,0 7-12-16,-6 22-24 0,-1 14-9 16,-4 20-17-1,-2 15-3-15,-3 17-43 16,-1 7-23-16,0 6-69 15,1-3-61-15,12-9-220 16,-2-14 246-16</inkml:trace>
  <inkml:trace contextRef="#ctx0" brushRef="#br0" timeOffset="-36893.03">11377 14760 1295 0,'0'-29'237'16,"-5"-1"202"-16,-11 10-164 0,-9 3-50 0,-11 10-102 0,-5 7-44 0,0 13-63 0,-4 12-14 0,9 21-33 16,5 6-15-1,12 6-37-15,12-7-17 0,18-20 9 16,13-10 12-16,14-29 42 31,3-8 21-31,1-20 23 16,0-8 11-16,-6-8 27 0,0 1 11 15,-15 2 7-15,-4 10-4 16,-12 15-16-16,-5 21-16 16,0 14-16-16,-5 19-5 15,-3 30-10-15,3 5 1 0,5 2-3 16,10-2-3-16,7-16 1 16,8-8-50-16,4-20 1 15,2-15-3-15,-2-20-38 16,-4-12 31-16,-3-16-58 15,0-12-30-15,5-28-149 0,3-9-89 16,1-18 41-16,1-5 85 16,-7-1 341-16,-6 3 173 15,-8 5 131-15,-1 11-11 16,-10 30-57-16,0 23-28 16,-10 45-70-1,-1 21-39-15,-5 40-70 16,-2 16-28-16,0 25-33 0,2 11-2 15,2 2-23-15,3 3-11 16,5-11-24-16,3-8-33 16,11-22-101-16,1-8-67 15,13-21 108-15</inkml:trace>
  <inkml:trace contextRef="#ctx0" brushRef="#br0" timeOffset="-36676.39">12333 14093 1732 0,'-10'-14'226'0,"-6"2"127"0,-7 24-138 0,-9 8-55 15,-14 24-90-15,-1 8-19 0,-2 25-21 0,3 7-11 0,15 19-16 16,6 5-3-16,14-5-36 15,6-4-41-15,8-18-143 16,2-10-83-16,-5-7 151 16</inkml:trace>
  <inkml:trace contextRef="#ctx0" brushRef="#br0" timeOffset="-36493.07">11888 14735 1535 0,'-2'3'181'0,"2"0"278"0,11-3-379 0,3-5-16 0,10-4-27 15,6-7-9-15,10-11-75 0,5 0-70 0,15-14 68 16</inkml:trace>
  <inkml:trace contextRef="#ctx0" brushRef="#br0" timeOffset="-35560.27">12249 14681 1219 0,'-6'5'125'0,"-2"3"83"0,2-2-61 0,-1 3-21 0,12 2-41 0,0 0-22 0,7-7-16 16,4 0-8-16,6-4-7 16,2 0-4-16,3-3-23 15,4 0-14-15,-1-10-72 16,-1-1-55-16,1-8-394 15,4-3 325-15</inkml:trace>
  <inkml:trace contextRef="#ctx0" brushRef="#br0" timeOffset="-35143.83">12700 14556 1474 0,'-11'30'129'0,"2"7"51"0,-4 4-38 0,2 9-91 0,6 5-30 0,4-1-22 16,5-4-4-16,11-15-7 0,8-5-2 16,14-22 4-1,-1-8 7-15,-3-14 20 0,-1-5 18 16,-12-8 35 0,-3 2 7-16,-10-2 3 0,-4-1-10 0,2 7-38 15,-4 2-14-15,2 14-26 16,1 5-8-16,5 22-6 15,0 5-4-15,7 6-5 16,5 0 2-16,-4-7 5 16,8-4 5-16,-1-13 18 15,0-2 5-15,-7-7 15 16,-1-8 16-16,-7-11 40 16,-1-2 16-16,-6-6 16 15,-2-1-4-15,-2-10-30 16,-4-3-16-16,0-9-31 15,-2-1-17-15,3 6-57 16,2 7-51-16,3 12-155 16,8 8-166-16,9 8 228 15</inkml:trace>
  <inkml:trace contextRef="#ctx0" brushRef="#br0" timeOffset="-34610.47">13357 14613 1393 0,'-13'30'91'0,"-1"0"46"0,4 5-95 0,1-4-8 0,9 2-27 0,6-1-4 0,10-7-3 15,3-4 0-15,8-9 14 16,4-9 17-16,-4-4 33 31,-2-4 21-31,-7-11 25 0,-1 1 1 0,-12-12-6 16,4-2-10-1,-6-7-16-15,-4-3-4 16,1-2-2-16,0-3-9 16,-8 10-19-16,3 4-13 15,-14 16-28-15,-3 8-24 0,-5 6-65 16,2 3-49 0,3 8-58-16,8 2-15 0,18-1 6 15,12-2 47-15,21-10 64 16,10-3 38-16,-5-5 67 15,-2-3 5-15,-2 3 3 16,-5 2 4-16,-3 6-5 0,6 6-2 16,-11 7-4-16,2 5-6 15,-3 9-8-15,-8 0 0 0,-2 8 0 16,-2-5-6-16,-2-5 61 31,-7-3 33-31,-3-13 48 16,-3-2 41-16,-10-7-6 15,1 0-8-15,-6-14-13 16,1-5-29-16,4-7-58 16,5-4-26-16,4 1-46 0,4-1-19 15,8 3-72-15,4 6-52 16,13 2-172-16,7 5-302 16,14 3 371-16</inkml:trace>
  <inkml:trace contextRef="#ctx0" brushRef="#br0" timeOffset="-34227.61">14281 14578 1635 0,'-13'13'154'0,"-12"0"72"0,-2-1-41 0,-12 1-96 0,-8-4-38 0,9 10-34 0,-2 7-7 0,15 3-15 0,8 6-8 15,9-5-28 1,8-5-15-16,4-12-16 15,9-4-13-15,11-18 21 16,3-8 18-16,7-15 36 16,-4-3 37-16,-3-12 51 15,-2 0 16-15,-3-7 28 16,0-1 4-16,-3-7-3 16,-1-2-4-16,-12-9-14 15,0-2-17-15,-12 4-35 16,1 6-12-16,-4 27-16 15,-1 16 0-15,-1 30-4 16,0 16-3-16,-1 24-13 0,-9 12-7 0,10 21-28 16,5 6-12-16,1 13-45 15,10 5-47-15,0 7-215 16,10-5-135-16,9-14 249 16</inkml:trace>
  <inkml:trace contextRef="#ctx0" brushRef="#br0" timeOffset="-25114.56">2452 9652 209 0,'0'8'74'0,"0"1"97"0,2-6-6 0,1-4-12 16,2-4-7-16,-5 2-8 16,0 0-8-16,-11 11-27 0,-5 6-14 15,-9 13-41 1,-9 6-18-16,3 0-6 0,-5-2-6 16,3-5-5-16,4-9-1 0,-4-8 1 15,5-9 9 1,-6-7 17-1,-3-9 10-15,-11-14 8 16,-7-13 9-16,-13-12-2 0,0-8-7 16,2-6-12-16,5-1-18 0,10 5-15 15,1 7-4-15,7 5-5 16,4-3-1-16,7 4 2 0,8 2 0 16,13-4 1-1,2-1 1-15,9 1 3 16,5-1 4-16,4 5 11 15,5 4 6-15,2 7 2 0,5 1-2 32,5 5-10-32,8 1-4 15,8-4-9-15,9 0-2 0,10-1-3 16,12-1 1-16,13 1-1 16,6 2 1-16,-5 3 18 15,-8 7 5-15,-15 17 10 16,-5 3 8-16,-7 15-8 15,-3 7 0-15,4 4-7 16,6 1-6-16,1-8-11 16,4-3-3-16,-1-5-4 15,-6 5-1-15,0 7 1 0,-8 7 0 16,-14 19 8 0,-7 11 5-16,-15 29 5 0,-9 11 0 15,-7 20-6-15,-6 3-4 16,-2-3-6-16,-4-6-1 0,-8-16 0 15,-6 0 3-15,-8-6-1 16,-16-8 1 0,-18-7-9-16,-9-9-15 15,-16-15-58-15,-4-6-43 16,-8-12-184-16,0 2 171 16</inkml:trace>
  <inkml:trace contextRef="#ctx0" brushRef="#br0" timeOffset="-23548.56">4790 15124 431 0,'-3'6'75'0,"-5"-1"83"0,2 3 4 0,-5-2-3 0,1 5 8 0,7-1-2 0,3 1-12 0,0-3-9 0,0 0-1 0,3 4-1 16,-1-1-6-16,1 3-22 31,5 7-18-31,-3 12-34 0,-1 13-12 16,-2 12-25-16,-2 8-6 16,-2 10-13-16,1-3-3 15,-5-4-4 1,6 2-15-16,0-13-55 0,-2-1-36 15,8-17-122-15,-1-14-199 16,9-16 258-16</inkml:trace>
  <inkml:trace contextRef="#ctx0" brushRef="#br0" timeOffset="-23198.31">5060 15182 1376 0,'0'2'127'0,"2"1"81"0,-2 5-9 0,0-2-58 0,1 4-29 0,4 1-44 16,-4 1-10-16,4 4-9 0,5 9-2 0,-1 16-11 0,-1 7-10 0,0 13-17 15,0-4-4-15,-4 5-3 16,-2-2-8-16,1-4-59 16,2 3 0-16,-2-12-76 15,0-1-52-15,4-21-108 16,-4-11 147-16</inkml:trace>
  <inkml:trace contextRef="#ctx0" brushRef="#br0" timeOffset="-22832.36">5175 15627 864 0,'0'0'129'0,"-1"0"86"0,2-3-27 0,2-2-18 0,2-4-30 0,-2-1-17 0,-1 1-14 0,1 3-4 0,5 2-8 15,4-2-6-15,3 1-9 0,7-2-4 16,5 2-22-16,4 2-12 0,4 1-21 16,1 4-7-1,-6 1-7-15,0 5-2 16,-8 6-1-16,0 0 1 0,-9 3 4 15,-10 4 2-15,-8 4 4 16,-7 5 0-16,-20 6-2 16,0 2-3-16,-26 3-7 31,-2-1-3-31,-1-6-16 0,-2-8-9 16,20-22-29-16,7-8-24 15,14-25-60-15,7-13-54 16,26-4 104-16</inkml:trace>
  <inkml:trace contextRef="#ctx0" brushRef="#br0" timeOffset="-21782.56">10328 15195 823 0,'0'-25'136'0,"0"3"119"16,0 4-57-16,-4 6-14 0,0 4-2 0,-9 5-4 0,7 7-32 0,-10 9-12 15,11 14-44 1,5 15-19-16,0 18-27 0,10 15-11 16,-7 11-6-16,2 3-7 15,-5-12-1-15,9-5-10 0,-3-12-6 16,1-1-3-1,4-15-63-15,-8-6-40 0,6-15-161 0,-4-8-319 16,17-19 352 0</inkml:trace>
  <inkml:trace contextRef="#ctx0" brushRef="#br0" timeOffset="-21183.09">10720 15129 1178 0,'0'-8'90'0,"10"6"77"0,-10-1-41 0,-2 0-19 0,1 3-3 0,-9 0-10 0,9 5-18 16,-1 9-14-16,2 2-13 0,2 18-21 0,-1 9-7 16,4 15-11-1,6 4-2-15,2 7-6 0,-1-6-2 0,6-9-1 16,-11-5 1-16,3-19-2 15,3-5 1-15,-9-12 1 16,4-5 1-16,-6-15 2 0,2 1 2 16,-4-16 3-16,4 0 1 31,-4-3 5-31,-8-4 2 16,6 6-1-16,1-3-1 15,4 7-4-15,0 7-1 16,6-1-1-16,1 7 2 15,6 3 6-15,4 1 4 0,4 2 9 16,4-2 5-16,-1-4 5 16,-3 5-2-1,-5 1-3-15,1 6-5 0,-12 10-11 16,3 1-1-16,-5 10-6 0,-1 4-3 16,-3 14-6-16,4 0-2 15,3-1-2-15,4 1-3 0,4-15 3 16,1-2-19-16,2-6-55 15,-1-5-62-15,2-7 68 16</inkml:trace>
  <inkml:trace contextRef="#ctx0" brushRef="#br0" timeOffset="-19400.47">10940 15556 807 0,'-5'5'117'0,"-3"3"93"0,-9 1-93 0,2 1-27 0,-2 2-46 0,1-1-6 0,10-3-15 15,4-8-5-15,1-1 20 16,6 1 10-16,9-5 20 16,0 2 12-16,-5 3-11 15,-9 0-10-15,-6 8-14 16,-5 6-9-16,-5 11-12 16,1 2-8-16,5 9-13 15,7-4-5-15,6 7-4 16,10-1 0-16,6-5-46 15,-2-6-30-15,2-10-152 16,-5-6 128-16</inkml:trace>
  <inkml:trace contextRef="#ctx0" brushRef="#br0" timeOffset="1427.71">1785 13758 816 0,'0'0'98'15,"5"-1"87"-15,4-7-21 0,13-5 10 0,7 1-10 0,18 5-12 0,7 1-22 0,9 8-55 0,0 7-20 16,3 2-36-16,-3 2-7 15,3-1-4-15,1-1-4 16,-4-7 3-16,1-1-3 0,-10-3 1 31,-8 0-1-31,-18-5 26 16,-12-1 13-16,-14-5 10 16,-6-4 11-16,-21 1-27 0,-14 0-8 15,-26 9-15-15,-11 5-5 16,-23 7-7-1,-4 7-2-15,-21 5-6 0,-6 1-13 16,6-2-6-16,9-3 2 0,34-2 1 16,18-2 11-1,30-6-1-15,30-4-5 16,6 4 0-16,28-5 7 0,23-5 16 16,15 1 8-16,31-6 10 15,10-4-5-15,10-2-6 16,-1 0-2-16,-14 4-4 15,-7 1-1-15,-8 4 0 16,-11 6-1-16,-18 7 1 0,-16 2 0 16,-33 11 5-1,-12 2 1-15,-38 4 1 0,-14 2-1 16,-22-5-8 0,-11 0-2-16,-14-13-3 15,-4-4-2-15,-15-7 0 16,1-7 1-16,14-5-1 15,13-2-1-15,43 3-6 16,19 1-5-16,28 10-6 16,17 2 0-16,34 3 7 15,20 2 6-15,31 1 9 0,12-4 3 16,6-2 2-16,-5-3 1 16,-3-4-1-16,-7 4-1 0,-16 8 16 15,-15 4-37 1,-30 14-178-16,-11 3 143 15</inkml:trace>
  <inkml:trace contextRef="#ctx0" brushRef="#br0" timeOffset="27629.48">15516 11998 873 0,'-1'16'90'0,"-1"0"73"0,0 3-37 16,-5-3-39-16,-3 1-19 0,-4 5-31 0,-2-6 2 15,4-5 18-15,-1-6 15 0,10-1 28 0,-5-10 5 0,8-7-6 16,8-1-5-16,6-20-21 0,8-1-11 16,6-16 0-16,6-7-5 15,0-5 3-15,1-3 4 16,4-2-18-16,-5 2-9 16,11-2-12-16,7 8-12 15,8-3-2-15,8 5-2 16,13 4 0-16,15-1 1 15,6 4-1-15,-4-1 1 0,-2 3 0 16,-6 5-2-16,5 0-3 0,15 6-2 16,10 5-2-1,5-2 1-15,-10 9-2 16,-8 2 1-16,5 8 8 0,4-1 2 16,0 7 6-1,-2-1 0-15,-12 7-6 16,-2 4-3-16,-2 4-8 15,4 1 0-15,12 3-2 16,-2-2-2-16,-8 15 3 16,-13 4-1-16,-10 11 3 15,-4 5 0-15,-3 11 2 16,2 0-1-16,3 3-1 16,-2-3 0-16,2 1-1 15,-5-3 2-15,-3 0 0 0,-3-2 0 16,0-4-1-16,4 0 1 15,6-6 1-15,-1-5 0 16,-14-1 6-16,-11-7-2 16,-28-5-2-16,-11-1-13 15,-13-6-77-15,-13-5-59 0,-6-8-191 16,0-5 179-16</inkml:trace>
  <inkml:trace contextRef="#ctx0" brushRef="#br0" timeOffset="28320.8">19738 11398 324 0,'-8'6'105'0,"0"0"72"0,-1-1-12 0,-4-3-2 0,5-4 5 0,2 2 4 0,3-10-16 0,-7 3-16 0,7-1-31 0,-6-3-15 0,9 9-21 16,0 2-6-16,0-3-16 15,0 12-9-15,0 6-9 16,1 4-10-16,5 7-13 16,2 6-3-16,11-2-4 15,2 5-1-15,9-1-2 16,0-4 2-16,8 0 1 16,1 0 2-16,-3-8 5 15,-4 0 3-15,-8-4 5 16,-4-1 3-16,-15-4 6 0,-5 1 5 0,-14-3-1 15,-2 1-8 1,-11-4-6 0,-5-1-7-16,-10-7 7 15,-2 0 8-15,-8-11 19 16,-2-2 1-16,-8-3-4 16,-12-3-4-16,-11 7-24 15,-5 4-3-15,3 5-12 16,9 3-8-16,3 7-65 15,-5 3-60-15,-12 3-377 16,-16-7 312-16</inkml:trace>
  <inkml:trace contextRef="#ctx0" brushRef="#br0" timeOffset="42122.77">20110 11568 1375 0,'11'-3'139'0,"-6"-4"83"0,-3 6-29 0,-7 1-82 16,-3 5-18-16,2-2-18 0,-1 0-13 0,10 6-5 0,4 6-14 0,9 8-17 16,-4 6-4-16,-2 7-12 15,1 2-1-15,-16 1-12 16,-1 1-1-16,-9-1-14 16,-5-1-8-16,3-3-10 15,-1-7-1-15,7-3 14 16,0-7 6-16,11-9 17 0,0-9 3 15,11-8 4-15,2-3 3 16,14-5 2-16,3 1-1 16,18-1-6-1,6 3-4-15,9 7-3 0,5 6-2 16,13 9 0-16,1 2 0 16,19 2 1-16,12-2 2 0,1-5 1 15,-5 2 0 1,-18-5 4-16,-17-1 0 15,-14-2 1-15,-16-3 2 16,-9 1 0-16,-11-4 2 16,-18 1 3-16,-6 2 1 15,-5-5-1-15,-4-1-2 16,4-10-5-16,-1-5-1 16,7-12 11-16,7-8 6 0,5-18 8 15,1-3 3-15,2-6-9 16,-2 1 1-16,-6 10-6 15,-3 6 0-15,-9 22 4 16,0 10-5-16,-7 11-2 16,-4 8-3-16,1 5-10 15,-5-2-1-15,4 4 1 16,-6 6-1-16,2-1 3 0,-1 9-1 0,-7-6 2 16,-2-1 1-16,-13 0-5 31,-7-3 0-31,-28-1-3 15,-16 4-1-15,-31 4-5 16,-13 9-13-16,-8 8-7 16,-8 7-10-16,0 5-35 15,11-4-16-15,25-15-83 16,27-9-55-16,53-20 125 16</inkml:trace>
  <inkml:trace contextRef="#ctx0" brushRef="#br0" timeOffset="43222.12">14828 12085 508 0,'-12'-5'160'16,"1"2"152"-16,3-3-26 0,6 4-81 0,2-1-46 0,7 6-33 0,0 1-10 0,6 8-17 0,-3 4-9 0,-3 6-43 16,0 11-16-16,-7 7-19 15,-10 2-5-15,-4 2-4 16,1-3-2-1,1-6-2-15,4-10-2 16,13-15-1-16,3-7 0 16,12-14 1-16,10-7 3 15,8-4 0-15,3-1 4 16,8 1 0-16,1 7-1 16,13 6 0-16,4 4-3 15,5 5 0-15,2 0 0 16,2 3 2-16,-3 4 0 15,-12-6 2-15,-9 2 2 0,-19-1 11 16,-12-2 11-16,-10 0 20 16,-3-5 5-16,-5-4-4 0,-3-4-12 0,3-6-21 15,-3-9-5 1,2-5-4-16,6-7-2 16,3-4 0-1,1 5-1-15,2 3-3 16,1 4 5-16,-4 10 0 15,-5 6 2-15,-6 15 3 16,0 1 3-16,0-2 6 0,0 2-4 16,-5 2-2-1,2 2-2-15,-5 6-4 0,2-4 5 16,-7-1 5-16,2 1 4 16,-9 0 6-16,-1-1 7 15,-23-2-6-15,-14 2-3 16,-27-2-8-16,-18 5-9 15,-9 2-9-15,-6 1-18 16,-24 9-88-16,-13 4-72 0,-7 17-471 16,-14 15 397-1</inkml:trace>
  <inkml:trace contextRef="#ctx0" brushRef="#br0" timeOffset="52410.11">3900 9530 472 0,'0'7'86'0,"-1"1"93"0,-4-1-33 0,4-3-33 0,-1 0-4 0,2-8-8 15,3-3 3-15,5-1 4 16,-3-1 7-16,-1 1 11 15,0 2-1-15,-4 4-11 16,-5 2-7-16,0 2-24 0,5-2-17 16,-1 0-11-16,8-3-5 15,6-1-9-15,3 3 0 16,1 4-8-16,5 8-9 0,4 14-11 16,8 8-3-1,-5 23-11-15,-1 8 0 0,10 17 0 16,-14 9-1-16,10 7 0 15,-4 0 2-15,-3 0 5 16,-3-4 2-16,-4-3 1 16,4-8-1-1,-2-19-3-15,-5-15-1 16,2-18-1-16,-5-10 0 0,2-7-22 16,-2-1-40-1,-6-20-110-15,-6 2-99 0,-4-24 137 16</inkml:trace>
  <inkml:trace contextRef="#ctx0" brushRef="#br0" timeOffset="52744.11">4110 10464 647 0,'-4'-14'134'0,"4"0"105"0,11-1-25 0,1 3 2 0,4 15-47 16,-5 8-28-16,6 17-57 0,5 9-15 0,4 10-27 15,2-1-12-15,2-7-17 16,2-7 12-16,1-13 15 16,5-5 11-16,-1-8 38 15,6-1-2-15,-7-19 9 16,2-2-1-16,-3-16-27 15,0-2-11-15,-12-4-27 0,-5-10-8 16,-7-2-11-16,-5 1-5 16,0 8-46-16,-3 5-45 15,5 12-122-15,-1 5-95 0,15 10 161 16</inkml:trace>
  <inkml:trace contextRef="#ctx0" brushRef="#br0" timeOffset="53770.38">5032 11122 1138 0,'-2'0'104'16,"-6"-4"91"-16,5 1 15 0,-8-6-29 0,-3 4-6 0,-10-6-40 0,-4 2-20 0,-9 4-42 15,3 0-19-15,2 13-34 16,5 8-13-16,4 18-15 16,4 7-5-1,8 12-2-15,3 3 2 0,14-8 5 16,8-6 1-16,4-17 1 16,5-9 0-16,4-14 3 15,-2-9 2-15,1-10 10 16,-1-8 8-16,-3-13 15 15,-3-5 4-15,-3-20-1 0,-2-8-3 16,-6-15-3-16,0-9-1 0,-5 0 1 16,-2 4-3-1,2 15-9-15,4 12-3 16,-4 26 0-16,-3 14 1 16,0 23 1-16,-2 4-5 15,-6 25-9-15,2 15-3 0,-3 21-3 16,6 9-1-16,1 21 1 15,4 9-1-15,5 1 2 16,11-1 1-16,7-26 1 16,5-14-1-16,16-22-2 15,7-6 0 1,14-21 1-16,5-3 1 16,1-17 3-16,-2-12 0 15,-18-9 4-15,-1-7 2 16,-15-4 9-16,-9 2 6 15,-17 4 14-15,-11-4 7 0,-16 9 0 16,-4 3-5-16,-7 13-17 16,0 11-12-16,4 16-17 15,1 16-6-15,9 13-4 16,8 12 1-16,7 8 8 16,9-2 2-16,9-11 2 15,7-6 2-15,3-23-1 0,5-9 3 16,-2-14 2-1,0-6 3-15,-6-21 4 0,0-3 1 16,0-12 2 0,-2-1-1-16,-2-6-2 0,3 4-3 0,-9 11-4 31,4 8-2-31,-3 24-5 0,6 4 1 16,9 18 3-16,0 5 1 15,12 2 2 1,-3-2 1-16,-1-4 2 0,-1-1-1 15,-12-4 6-15,-9 0 7 0,-13 4 14 16,-9-4 6 0,-14 0-2-16,-18 0-7 0,-19-2-27 15,-7-5-21-15,-7-9-83 16,0-6-46-16,19-14-120 16,11-7-91-16,26-14 208 15</inkml:trace>
  <inkml:trace contextRef="#ctx0" brushRef="#br0" timeOffset="54020.29">6177 10707 959 0,'39'-52'221'0,"-2"9"188"0,-9 20-113 0,-7 10-43 0,-7 18-74 0,-3 10-34 0,-5 15-48 15,5 5-17-15,-1 16-23 16,-1 9-12-16,2 15-26 15,-1 14-7-15,2 4-9 0,-1 6-1 0,3-4-2 16,-1-10-4 0,6-21-18-1,1-12-10-15,7-17-22 0,6-13-10 16,5-12-35-16,2-9-26 0,-6-15-82 16,-2-11-57-16,-4-11 145 15</inkml:trace>
  <inkml:trace contextRef="#ctx0" brushRef="#br0" timeOffset="54184.12">6366 10934 1581 0,'-5'14'136'0,"10"-1"91"0,13-2-79 0,18-10-55 0,13-5-19 0,26-14-18 0,9-7-27 0,14-13-33 16,4-4 441-16,3-21-314 15</inkml:trace>
  <inkml:trace contextRef="#ctx0" brushRef="#br0" timeOffset="55533.22">4511 12834 694 0,'0'-6'103'0,"0"0"82"0,0-1-17 0,0 1-31 0,0-2-18 0,5 0-14 0,-2-3-6 0,2 0-4 31,4 2-7-31,2 4-20 0,5-1-11 0,6 3-27 16,5 1-1-16,7-1 7 31,4-4 1-31,8-5 0 0,6-2-7 0,19-2-16 32,0-3-5-32,22-2-9 0,14-2 0 15,23-4-3-15,10-5 1 16,4-1-1-16,4 0-1 0,2 0 32 15,0-3 15-15,-10 1 23 16,-7 0 8-16,-37 5-26 16,-12 2-11-1,-20 12-16-15,-8 1-1 0,-25 7-3 16,-7 1-12 0,-24 7-52-16,1-1-43 0,1-1-151 15,-1-12-156-15,-13-3 222 16</inkml:trace>
  <inkml:trace contextRef="#ctx0" brushRef="#br0" timeOffset="55816.57">6440 12115 743 0,'-9'2'143'0,"4"-2"171"0,2 0-178 0,6 0 2 0,7 1-15 15,7 4 0-15,11 3-27 0,10 3-14 16,13 8-22 0,4 1-7-16,6 6-12 0,-1-1-6 15,-12 2-8-15,-9-2-2 16,-15 2 2-16,-8 1 6 16,-13-3 5-16,-8 2 1 0,-12-3-7 15,-9 1-14-15,-26-3-99 16,-12 2-77-16,-23-2 79 15</inkml:trace>
  <inkml:trace contextRef="#ctx0" brushRef="#br0" timeOffset="56282.81">7472 11733 1515 0,'-5'10'98'0,"-9"-2"22"0,-5 3-9 0,0 3-52 0,-11 3-12 0,-3 2-12 16,0 5-11-16,2 9-22 15,5 2-5-15,15 4-8 32,13 1-2-32,20-7 1 0,6-3 1 15,18-7 13-15,-2 1 8 16,4-3 19-16,-6-6 9 15,-9 0 5-15,-7-3 8 16,-17 4 14-16,-12-2 1 16,-21 5-12-16,-17 0-11 0,-16 3-31 15,-3 0-28-15,-6-6-68 16,6-4-44-16,21-5-119 16,9-4-89-16,22-6 191 15</inkml:trace>
  <inkml:trace contextRef="#ctx0" brushRef="#br0" timeOffset="56568.99">7606 12039 988 0,'10'2'172'0,"5"3"134"0,-5 4-124 0,4 2-49 0,5 8-60 15,-5 0-18-15,8-3-22 16,-4-2-3-16,5-8-3 0,6-6 8 15,2-9 19-15,1-4 15 16,-4-7 17-16,2 1-3 16,-16-8-11-16,-7-1-10 15,-12-4-10-15,-19 1-8 0,-14 7-11 32,-6-1-9-32,-6 12-52 0,-1 12-31 15,2 15-59-15,8 11-36 16,11 5-175-16,13 3 197 15</inkml:trace>
  <inkml:trace contextRef="#ctx0" brushRef="#br0" timeOffset="57049.48">8185 11822 1272 0,'11'-2'163'0,"-3"2"133"0,-3 7-143 0,-4 4-44 0,-1 12-51 15,-1 7-21-15,4 5-19 16,-1 1-3-16,9-9-5 16,1-2-1-16,2-12-3 15,2-4 5-15,3-9 13 16,-2-9 9-16,2-7 13 16,-1-3 0-16,-6 2-5 0,3 4-6 15,-6 13-9-15,-4-1-4 16,0 2-8-16,-1 7-3 0,-1 2-4 15,5-1-4-15,3-4-2 32,8-5-1-32,8-14 2 0,1-4 1 15,9-7 13-15,-1-2 5 0,0 2 5 16,2 0 1 0,0 9-11-16,-6 5-7 15,-6 11-8-15,-3 1-1 16,-9 14 1-16,-2-1 2 15,-5 3 3-15,1 1 1 16,-7-12 0-16,1-5 1 0,-1 3 5 16,2-3 11-16,2-6 18 15,-3-7 4-15,1-10-4 16,2-11-13-16,3-5-26 16,9-2-6-16,8 1-24 15,2-1-27-15,9 10-122 16,2 1-87-16,6 11 133 15</inkml:trace>
  <inkml:trace contextRef="#ctx0" brushRef="#br0" timeOffset="57582.32">9433 11552 1345 0,'-13'0'141'0,"-9"5"93"0,-8 3-36 0,-8 8-73 0,-1 4-36 16,-4 8-50-16,2 9-15 0,13 8-19 0,4 6-7 16,20 2-9-16,7-4-3 15,22-9-3-15,13-9 2 16,22-18 7 0,6-11 8-1,13-17 23-15,0-15 11 0,-7-12 21 16,-7-7 10-16,-11-6 16 15,-4 1 8-15,-9 2 8 16,-9 5 2-16,-29 9 0 16,-12 8-5-16,-23 16-23 15,-12 7-21-15,-4 34-41 16,0 19-14-16,7 25-8 16,9 6 0-16,21-6 0 0,19-11-4 15,22-28-19-15,9-15-13 16,23-25-60-1,-1-9-55-15,-4-13-188 0,-2 1-116 0,-26-10 247 32</inkml:trace>
  <inkml:trace contextRef="#ctx0" brushRef="#br0" timeOffset="58049">8425 11708 190 0,'-14'2'58'0,"4"-2"107"0,1 0 25 15,-1-2 47-15,4-1 7 0,1 2-12 0,4-4-18 0,1 3-41 16,0 2-12-16,0-1-36 16,0-1-23-16,0 0-22 0,0 2-8 15,0 4-22-15,-2 8-7 16,2 13-19 0,0 12-13-16,0 16-10 15,2 7-1-15,1 5-11 0,5-7-33 0,0-7-146 16,4 2 121-16</inkml:trace>
  <inkml:trace contextRef="#ctx0" brushRef="#br0" timeOffset="96882.2">7766 9098 1301 0,'14'0'73'16,"-2"3"17"-16,-1 10-24 0,-3 12-33 0,-6-1 5 0,1 1 10 0,-3-4 3 15,9-2-6-15,6 0-2 0,11 4-5 16,14 7-8-16,23 5-11 16,11 3-10-16,11 9-45 15,4-1-59-15,4 12-223 16,3 0 189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47:57.8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3489 10494 442 0,'-11'0'92'0,"-2"3"91"0,2 2-44 0,0 9-25 0,-2 7-14 0,-2 5-18 0,-6 3-15 15,-4 1-32-15,4 1-13 0,1-4-14 0,6-2-6 16,14-9-5-16,11-3-2 16,20-12-1-16,5-1 8 15,17-4 28-15,5-6 14 16,5 4 24 0,5-4 0-16,12 4-18 15,5 1-10-15,10 7-22 0,8 7-6 16,-6 1-7-16,-3 4-2 15,-9 0-2-15,-5-1 0 0,16-1-1 16,2-5 0-16,14-3-2 16,3-4 0-16,-6-6 7 15,2 1 3-15,12-6 7 16,1 0 2 0,6 0-2-16,-6 5-2 0,-15-4-2 15,-5 3-3 1,2 2-3-16,9-5-1 15,4 6-1-15,-3 1-1 16,-7-2-1-16,-8 6-1 16,6 4 0-16,5 3 0 0,0 9 0 15,-1-1 0-15,-12 6 0 16,-6-1 0-16,5-4 2 16,8-1-1-16,7-10 1 15,4 0-1-15,-2-4-1 16,-9 0 0-16,0 1 0 15,9 3 0-15,2-1-1 0,2 4 0 16,-10 5 1-16,-8 1-1 16,-1-3 1-16,1 1 1 0,6-5 2 31,-1-7-1-31,-5-1 1 16,-10 0 0-16,-9-3-1 15,-3-2 2-15,0 1 0 16,3-6 1-16,-2 4 1 0,-2-5 2 15,-10-2 1 1,-9 1-1-16,-11-4-1 16,-1-3-1-16,-4 0 0 15,2-9 1-15,1-5 1 0,0-1 2 16,1-7 9-16,-4-1 10 16,-4-7 9-16,2-3 0 15,4-13-7-15,-6-4-9 0,-11-8-7 16,-2-5 0-16,-14 0 8 15,-1-12 6-15,-4-3 7 0,-3-11 0 16,-8-10-8 0,2 2-8-16,-4-1-10 15,-2 3-1-15,3 5-4 0,-6-3 1 16,-5 12 0 0,-3 8 2-1,-6 20 8-15,-2 15 4 0,-3 16 8 16,-4 8-1-16,-3 14-2 15,4-2-3-15,-3 9-8 0,-8-1-3 16,0 4-6-16,-7 2-2 16,-3-1-3-16,-2 4 1 15,-19 2 1-15,-11-4 1 16,-25 6 2-16,-4 0 6 16,-6 4 1-16,-9 1 1 15,-23 3-2 1,-14 0-6-16,-14 6-5 0,-10 0-2 0,-14 5-2 15,-5 5-1-15,-24-2 3 16,-1 2-14-16,8 1-5 16,-5 0-4-16,3 2-9 15,10 0 13-15,-14 1 0 32,5 1-4-32,19-4 0 0,-7 2 0 15,10-4 5-15,14-5 9 16,9-6 10-16,9-2 1 15,21-10 3-15,10-7 0 0,17-5-1 16,6-1 1-16,22-3-1 16,3 1 1-16,-4 0 0 15,3 1-2-15,7 2-1 16,6 1-2-16,13 3-3 16,7 3-2-16,10 5-3 15,-1 3-1-15,3 8-2 16,3 2 2-16,0 10-2 0,10 7 0 0,8 18-3 15,7 4-1-15,9 23 1 16,1 4 2-16,5 17 4 16,3 15 3-1,2 20 3-15,-3 11 2 0,-12 18 1 16,-2 8 1 0,-12 11 26-1,-1 1-77-15,5 13 44 16</inkml:trace>
  <inkml:trace contextRef="#ctx0" brushRef="#br0" timeOffset="23973.15">4154 14468 677 0,'-9'21'69'0,"-5"-1"90"0,-5 4 19 16,3-2 5-16,5-6 2 0,3-9-26 0,0-7-11 0,7-7-29 0,-1-8-22 15,2-2-49-15,5-3-19 0,-2 4-19 0,0 3-2 0,-6 4-4 0,1 6 13 0,-5 3 12 16,-1 0 9-16,-5 4 22 16,5 4-8-16,0-5-2 15,0 0-7-15,4 2-4 16,-7-3 1-16,3-2 0 15,1 3-1-15,-7 6-13 16,0 4-6-16,-7 6-11 16,-5 8-3-16,-4 15-2 15,-11 4-2 1,-7 23-1-16,-13 9-1 0,-10 19-3 0,-13 17-1 0,-26 26 1 16,-7 10-1-1,-9-3 3 1,11-7-4-16,31-23-19 15,11-16-3-15,32-25-7 16,11-15-6-16,13-33-8 16,12-6-12-16,7-20-30 0,7-10-27 15,7-12-204 1,9-15 202-16</inkml:trace>
  <inkml:trace contextRef="#ctx0" brushRef="#br0" timeOffset="24728.25">3520 14492 629 0,'-6'11'89'16,"-5"1"91"-16,0 4-41 0,-3 5-18 0,-5-4-10 0,3 5-14 0,-5-3-6 0,-2 0-21 0,-2-3-15 16,-7-1-27-16,5-2-8 15,2-2-8-15,8 0-1 16,1-5 12-16,3 1 6 15,5-7 17-15,7 0 3 0,1-11-9 16,3 3-8-16,11-2-14 16,5-5-3-16,11-3-3 15,8-2 5-15,11-1 19 16,0 2 4-16,3 4 9 0,0-1-2 16,1 0-14-1,-1-1-5 1,1 1-5-16,-3 2 8 0,0 4 11 15,-5 4 4 1,-12 1 10-16,-10 4-7 16,-16 5-8-16,-7 0-2 15,-5 2-15-15,-4 2-6 0,2 1-11 16,1-4-6-16,8-2-3 16,5 2-2-16,14-4-1 15,6-1 2-15,6 0 3 16,2 4 1-16,-1 0 2 15,-13 3 2-15,-2 4 1 0,-4 3 1 0,-8 0 0 16,-1 2 0-16,-4 3-1 16,-2-5-1-16,3-2 0 15,3 3 2-15,-3-4 6 16,0 1 8-16,-3-1 12 16,0 0 3-1,-4 7-2-15,-4 9-7 16,-6 10-13-1,-5 9-6-15,-11 24-5 0,-2 7-2 16,-6 24-3-16,4 8 2 16,5 1-75-16,12-6-62 15,12-28-446-15,5-21 352 16</inkml:trace>
  <inkml:trace contextRef="#ctx0" brushRef="#br0" timeOffset="42783.3">4389 9959 551 0,'0'7'123'0,"0"1"83"16,-4-10-7-16,-4-4-20 0,3-9-31 0,-3 0-10 0,-3-7-31 0,-1-4-5 0,-3-10-12 0,1-6-6 15,-5-20-27-15,2-7-2 0,3-24-1 16,-4-8-1-16,-2-26-8 15,-2-3-12-15,-3-17-19 16,-4 2-5-16,4 12-4 16,1 10 0-16,5 32-2 15,5 14-1-15,1 29 1 16,1 17 0-16,-2 18-3 16,-5 12-3-16,1 7-7 0,-2 7-27 0,6 9-56 31,1 4-43-31,10 3-182 15,-3-1 183-15</inkml:trace>
  <inkml:trace contextRef="#ctx0" brushRef="#br0" timeOffset="43109.49">3888 8408 653 0,'-11'-26'115'0,"-2"14"122"0,1 4-18 0,-3 16-53 0,-4 9-41 0,2 15-62 0,3 1-22 0,0 3-12 0,3-1 0 0,7-10-9 0,-2-9-7 0,6-7-5 15,0-9 0-15,6-11 1 0,1-8 0 16,7-16 0-16,8-12-1 16,14-6 18-1,7-7 14 1,18 4 23-16,3 4 3 15,2 15-19-15,-3 11-14 0,-13 26-20 16,-10 7-3-16,-12 24 1 16,-6 9 0-16,-11 10 0 15,-6-1 4-15,-5-8-75 16,0-3-70-16,0-8 73 16</inkml:trace>
  <inkml:trace contextRef="#ctx0" brushRef="#br0" timeOffset="43599.92">4688 7690 1206 0,'-4'17'128'0,"-5"4"89"0,3 4-15 0,-4 0-50 16,-2-6-41-16,10-5-47 0,2-4-20 0,5-1-12 0,4 2-1 0,-1 2-6 0,-3 1-7 16,-5 13-8-16,-3-2-1 15,-11 15 0-15,-7 2-1 0,-9 6-2 16,-2 2 0-16,6-12-4 16,7-2 0-1,12-15-3-15,9-2-3 16,15-7-2-16,5-6-1 15,15 2 2-15,2-6 1 16,2-2 3-16,2-3 1 16,-2-8 1-16,-3-2 1 15,0 1 1-15,-5-7-13 0,-5 0-119 16,-7-7-84-16,-1 3 105 16</inkml:trace>
  <inkml:trace contextRef="#ctx0" brushRef="#br0" timeOffset="43827.5">4904 7895 905 0,'-8'0'176'0,"0"0"230"0,-1 3-167 0,-1 5-23 0,5 0-45 15,-3 11-64-15,4 0-31 0,4 14-44 16,-2 5-7-16,4 7-12 0,1 8-6 0,6 3-5 15,-2-1-1-15,5 4 1 16,-2 4-15-16,1-3-79 16,-6-3-66-16,2-13 77 15</inkml:trace>
  <inkml:trace contextRef="#ctx0" brushRef="#br0" timeOffset="44067.17">5260 7755 1327 0,'0'15'113'0,"-1"11"67"0,-2 8 13 0,-1 9-48 0,3 6-30 16,2 8-52-16,3 4-21 15,2 4-21 1,0 4-7-16,2-4-8 15,0-2 0-15,0-11-55 16,0-11-50-16,-4-16-214 16,4-12 176-16</inkml:trace>
  <inkml:trace contextRef="#ctx0" brushRef="#br0" timeOffset="44488.3">5224 7856 1103 0,'-5'-26'164'0,"-1"1"148"0,9-6-119 0,8 1-17 15,16 0-42-15,8-3-21 0,15 6-46 0,4 8-15 0,1 11-27 0,-1 6-8 16,-12 15-10 0,-7 6-1-16,-18 14 4 0,-9 6 3 0,-20 13 3 31,-10 2 1-31,-16 0-5 15,-8 1-3-15,2-20-8 16,1-4-2-16,15-18-8 16,25-13-1-16,1 0-2 15,19-8 0-15,21 3 4 16,6 4 6-16,5 2 9 16,-3 9 6-16,1-1 3 15,-7 8-2-15,-5-2-3 16,-9 4-2-16,-15 6 7 15,-11 6 5-15,-19 4 3 16,-7 9 1-16,-19-1-6 16,-5 2-5-16,-10-10-6 0,-6-3-19 15,-8-18-52-15,4-5-36 16,10-18-118-16,10-5-156 0,21-24 221 31</inkml:trace>
  <inkml:trace contextRef="#ctx0" brushRef="#br0" timeOffset="45396.86">6409 7922 708 0,'8'-13'114'0,"-7"4"125"0,-1 6-3 0,-8 3-58 0,2 4-21 0,-5 9-69 0,2 1-24 0,4 7-30 16,0 5-12-16,2 9-14 15,3 8-4-15,0 6-2 16,5-1-2-16,1-8 0 15,5-12-2-15,6-14 1 16,4-10 1-16,-5-12 8 16,6-10 5-16,-5-4 3 15,2-1 1-15,-3-1 7 16,-2 7-2-16,-1 6-6 16,1 9-4-16,8 12-13 15,0 8-1-15,3 11 1 16,5-2 2-16,-1-8 1 15,-1-10 1-15,7-12 0 16,-7-8 16-16,-4-8 25 16,1-6 12-16,-9-7 22 15,-4-1-8-15,-5 0-16 16,-7 1-9-16,-10 6-22 16,-2 2-7-16,-4 2-66 15,-3 6-59-15,9 10-193 16,10 4 163-16</inkml:trace>
  <inkml:trace contextRef="#ctx0" brushRef="#br0" timeOffset="45913.29">7081 7998 964 0,'0'12'112'0,"-3"4"71"0,1 1-5 0,4 5-91 0,2 2-30 0,3 3-51 0,2 0-3 16,5-5 6-16,7-5 5 0,3-9 4 16,-2-8 26-16,3-8 22 15,2-8 9-15,-5-4 17 16,-2-2-12-16,-10-8-5 16,-5 8 0-16,-17-2-8 15,-6 0-9-15,-14 7-25 16,-4-2-15-16,-2 13-35 15,-2-2-28-15,12 11-72 0,3 5-41 16,15-3-105 0,15-1-19-16,17-10 50 15,13-3 43-15,7 1 125 0,10 0 43 16,4 11 95-16,-3 8 30 16,-4 11 33-16,-6 3 10 0,-13 7-66 31,-3 3-24-31,-8-2-26 15,-5-7-8-15,-10 0 12 16,3-12 7-16,-6-8 27 0,-1-3 17 16,0-12 17-16,0-7 3 15,-3-14-9-15,-3-3-9 16,3-13-33-16,3 2-14 16,3 0-27-16,8 5-13 15,11 9-10-15,3 4-2 0,5 12-51 16,7 2-58-1,5 5-139-15,1 9-98 0,-1 7 184 16</inkml:trace>
  <inkml:trace contextRef="#ctx0" brushRef="#br0" timeOffset="46314.22">8116 8046 894 0,'4'13'159'0,"-10"-5"155"0,-5 0-27 0,-9-7-71 0,-15-1-35 0,-16-3-78 0,-1-5-31 0,0 5-48 31,3 3-15-31,18 13-15 16,1 3-6-16,14 17-5 15,5 0 0-15,13 3 0 16,7-1 2-16,15-10 4 16,6-11 1-16,12-14 6 15,6-12 3-15,4-15 4 16,-2-8 4-16,-4-14 5 15,-10-6 1-15,-15-11 11 16,-1-7 8-16,-9-7 11 16,-8-7 3-16,-6-4-8 15,-5 2-10-15,-1 20-17 0,3 12 2 16,-1 35 1-16,6 13-5 16,-4 35-5-16,7 23-6 15,1 43-10-15,5 21 3 0,4 31 5 16,4 15 0-16,11 22-50 15,8-2-72 1,7-19 74-16</inkml:trace>
  <inkml:trace contextRef="#ctx0" brushRef="#br0" timeOffset="57525.32">4197 13771 241 0,'-3'0'24'0,"3"5"67"0,-6 1 8 0,6-3 43 16,-2 2 26-16,2-3 4 0,3 1-16 0,-6-3-49 0,0 0-30 0,-8 1-52 15,3 1-15-15,8-2-7 0,-2 0 0 16,1 1 0-16,-1 1-1 0,-12 4 3 15,8-3 1-15,1-1 1 16,0 3 1-16,-3 1-3 16,0 0-2-16,4 1 18 31,2-6 12-31,2-1 22 0,0-1 11 16,0-6 3-16,0 1-4 15,0 0-12-15,0 4-10 0,-1 1-20 16,-1 1-8-16,-1 0 1 15,-5 1 1-15,8 1 0 16,3 2 2 0,7-2 8-16,1-2 6 15,3-3 14-15,2 0 4 0,1 1-15 16,3 4-8-16,7 4-14 16,3 0 0-16,8 4 3 0,1 1 0 15,4 0 8 1,0 2 0-16,-1-6 3 15,4 4 1-15,-5-3-5 16,3-5-5-16,-7 4-9 0,-4-7-4 16,-11 3-2-1,-7 0-3-15,-5-1 4 0,-7 4 8 16,-4-3 1 0,-4 2-3-16,-2 1-2 15,6-1-6-15,-7-2-3 16,5 2 0-16,1-5 1 0,1 0-1 15,-1 0 2-15,-1 0 2 16,1 0 1-16,-4 1 1 16,-3-2 0-16,-6 1 0 15,-11-2-2-15,-8 2 1 16,-3 0-1-16,-4 0 4 16,0-5 0-16,-5 2-4 15,3-3-2-15,2-3-3 16,3-1-3-16,7 1 4 0,6 2 0 15,6 1-1-15,6 0 1 16,0-1 0-16,1 3 0 0,-1 1 0 16,1-2 0-16,-1 2 1 15,0-1 0-15,2 3 1 0,11 1-1 32,-3-8 1-32,3 3 0 15,6-1-1-15,4 1 1 16,-2 4 0-16,0 1 0 15,1 1-2-15,2 6 0 16,2-1-1-16,7 0-1 16,-1-1 0-16,14-2 0 0,0 0-1 15,8-1 2-15,8-2 1 16,0 3 0 0,2-1 2-16,4 4 2 15,-3 0-1-15,-5 0-1 0,-6 2 2 16,-12-6-2-16,1 1 1 15,-10-5-1-15,4-1-1 16,-2 0 2-16,-8-3 1 0,-3 3 1 16,-9 3 3-16,-2 0 6 15,-2 0 0 1,-9 0-5-16,-3 0-2 16,-2-3-6-16,-4-2 0 15,-5 0 8-15,-2 2 0 16,-17-2-2-16,-4 2 1 15,-4 1-8-15,0 2-2 16,6 0-3-16,5 0 0 16,2-1 7-16,1-1-2 0,2-2 0 15,-4-1 0-15,4 3-4 16,1 2 2-16,5 0 1 16,13 0-1-16,1 3-2 15,5-1 2-15,2-2-1 16,9 0 0-16,0 0-1 15,-2-5 0-15,8 4 0 16,2-4 0-16,2 2 2 0,-6 1-1 16,8 4 0-16,0 1-1 15,9 3-1 1,2 1-1-16,10 0 4 16,1 0-1-16,0-2 4 15,4-5 3-15,5 0 1 16,-1 0 3-16,3-2-1 0,5-1 0 15,-3 0 0-15,-2-1 0 0,-11 3-2 32,-4 1-1-32,-11 0 1 15,-5 1-2-15,-4 1 1 16,-7 1-1-16,-3-3-1 0,11 0 1 16,-8 0 4-16,0-5 2 0,5-2-3 15,-8 0 1-15,0-1 1 16,-1 2-2-16,-12-2 5 15,-3 3-1-15,-9 1-4 16,-2 1-1-16,-17 3-2 16,-2 0 4-16,-9 0-4 15,0 0-2-15,4 0 1 16,1-2-4 0,2 0 2-16,3 1 1 0,-1-4-1 15,5 4-1-15,2 1 0 16,-1 0 0-16,2 0 0 15,0 0 1-15,4 0 0 16,4 1 0-16,4-1-2 16,11 0 0-16,4 0-3 15,11 0-2-15,4-3 3 0,7 1 1 16,15 2 3-16,-3 4 2 16,14 7-2-16,-7 0-1 15,3 6 1-15,1 2-1 16,-2-2 1-16,4 2 0 15,2-6-1 1,-5-7 0-16,13-7-2 0,-7-3 1 0,9-8 1 16,1 1 1-16,7-3 1 15,1 1 1-15,0 0 3 0,-6 1 1 16,-20 4 2-16,-6 3 1 31,-14-1 3-31,-11 4 0 16,0 1 0-16,0 1-1 0,-1 0-7 15,-6 1-3-15,4-1 0 16,3 0-1 0,0 0 1-16,-11 2 1 0,2 1 2 15,-7 0 0-15,-8-1 0 16,-6 2 0-16,-9 1-4 16,1-2 0-16,2-1-33 15,6-2-21-15,6-6-86 16,4-7-48-16,10-9 100 0</inkml:trace>
  <inkml:trace contextRef="#ctx0" brushRef="#br0" timeOffset="105951.34">3828 16966 819 0,'-14'-6'68'0,"-1"-2"66"0,3-2-79 0,-2-2 4 0,1 7 43 15,-1-1 28-15,3-5 19 0,3 9-8 0,6 1-22 0,1-1-22 0,1 2-29 16,0-9-14-16,11 7-17 0,3 0 6 15,10 2 11 1,4-1 12-16,10-1 2 0,9 2-11 16,16-6-18-16,7 1-15 15,18-3-12-15,0 2-2 16,10 3-7 0,14 3-1-16,27 11-2 0,13 8 0 15,2 8 0-15,-6 1 0 0,10 5-1 16,-5-5 0-1,-1-12-2-15,-2-6 2 16,-8-13-1-16,14-10 1 16,-5-8 1-1,-3 1 0-15,-20-2 1 0,-11 0 2 16,1 8 2 0,-4-1-1-16,-21 8 2 0,-16 2 1 15,-29 5 3-15,-12 5 2 16,-20 2 7-16,-10-2 6 15,-11 5 11-15,-17-10-4 0,-20 0-11 16,-18 0-6-16,-41-11-16 16,-11 7-6-16,-22-7-14 15,-1 0-11-15,-14 10-17 16,-8-1 6-16,-10 5-6 0,-3 8 6 16,-8 4 0-16,1-1-8 15,0 2-16 1,-3-7 0-16,13-9 14 0,3-6 4 15,11-27 33 1,16-4 5-16,25-5 5 16,17-2 7-16,8 14 23 15,10 11 14-15,11 9 19 16,4 4 2-16,13 14-11 0,8 6-9 16,7 6-12-1,7 3 0-15,13-3-6 16,6 2-3-16,12-1-5 0,11-1-4 15,18 9 1-15,16-3 1 16,37 6 1-16,12-5-1 16,16-7-1-16,9-1-1 0,30-6-5 15,17-5-3-15,31-5-2 16,18-3-2-16,22-8 4 16,-4-2 5-16,28-4 5 15,-17 0 2-15,-40 0-3 16,-5 3-3-16,-39 6-4 0,-11 5 0 15,-31 2-9-15,-20 2-22 32,-37 9-69-32,-11 6-88 0,-24 11 99 15</inkml:trace>
  <inkml:trace contextRef="#ctx0" brushRef="#br0" timeOffset="127327.98">14443 16233 237 0,'0'-7'90'0,"4"3"122"0,-3-4-19 0,-1 2 22 0,2-4 0 0,-2 2 7 16,-2 2-4-16,-6 4-27 0,2-4-18 0,-11 3-46 0,-5 0-28 15,-13 1-44-15,-6-1-15 0,-16 3-24 16,0 6-6 0,-9 5-6-1,3 3-3-15,14 7-1 16,11 3-2-16,22 7-3 0,7-1-2 16,18 0 0-16,9-2 0 15,18-7 4-15,7-1 3 16,15-4 5-1,0 0 3-15,-1-3 1 0,-6-4 1 16,-10 1-3-16,-2-1-1 16,-11 4-2-16,-5 4 0 0,-11 3 4 15,-10 4 12-15,-13 8 7 16,-7-2 2-16,-18 6-3 16,-7-3-11-16,-16 0-8 15,-8-3-2-15,-8-9-2 16,-3-9-2-16,4-13-7 0,9-12-18 15,16-11-42 1,10-1-34-16,19-3-121 16,9-1-119-16,17-13 191 15</inkml:trace>
  <inkml:trace contextRef="#ctx0" brushRef="#br0" timeOffset="127594.36">14325 15645 1406 0,'-14'-13'155'0,"1"7"77"0,-2 13-47 0,-4 12-19 0,1 11-65 0,2 8-20 0,10 19-30 0,5 16-8 0,10 27-8 15,4 11-6-15,-1 13-13 16,-1 7-5-16,-6 16-8 15,-2 3-30-15,5-2-57 16,-6-14-23 0,9-31-70-16,-3-18-22 15,4-28-68-15,1-13-138 16,4-33 234-16</inkml:trace>
  <inkml:trace contextRef="#ctx0" brushRef="#br0" timeOffset="128445.17">15092 16326 950 0,'0'0'174'16,"0"-2"132"-16,-5-6-78 0,-3-1-21 0,-3-4-44 0,-3-3-21 0,-7 4-38 15,-1-2-18-15,-17 4-37 0,-7 2-13 0,-14 10-22 0,0 7-9 0,4 18-10 0,10 11-5 16,19 16-3-16,11 4 1 16,21 3 2-16,11-7 4 15,15-16 3-15,12-13 1 16,6-19 3-16,3-12 6 0,-8-13 13 16,-8-6 7-16,-7-10 14 0,-10-1 2 15,-5-2-3 1,-5 5-3-16,-6 0-8 15,-1 5-5-15,-7 2-10 0,4 4-6 16,2 11-7 0,2 3-1-16,2 8-2 15,0 4 0-15,1 5 2 16,-1-1 4-16,-4 1 11 16,3 1 9-16,-8 1 19 15,0-5 6-15,-7 2 7 16,-2-2-3-16,-3-3-12 15,1-1-6-15,-3-4-17 16,6-2-8-16,5 4-8 16,-2 1-1-16,6 6-2 0,-1-4-1 15,1 0 0-15,3 3 0 0,3-1 2 16,-1-2 1-16,1 2 2 16,2-5 0-16,0 0 1 15,-4 0-1 1,9 8-3-1,-6 3-2-15,7 20-1 0,1 9 0 16,-1 21 0-16,-2 10 2 16,1 14 0-16,-6-1 1 15,-1-2 1-15,-10-6 2 16,-8-9 1-16,-7-5 0 16,-6-8 2-16,-1-6 0 0,-8-13 3 15,-4-5-1-15,-4-24-8 16,3-6-12-16,2-17-31 15,4-7-23-15,6-2-66 16,3-3-42-16,15 7-165 16,5 8 187-16</inkml:trace>
  <inkml:trace contextRef="#ctx0" brushRef="#br0" timeOffset="128822.13">15297 16293 1403 0,'2'1'139'0,"-2"6"98"16,-2 4-24-16,-1 6-44 0,-4 7-41 0,4 13-56 0,3 15-15 0,2 27-25 0,6 18-9 0,-5 18-17 0,3 3-16 15,1 0-74-15,-4-1-66 0,6-11-247 16,-3-10-197 0,2-33 320-16</inkml:trace>
  <inkml:trace contextRef="#ctx0" brushRef="#br0" timeOffset="129133.44">15256 16392 1896 0,'-8'-3'113'0,"5"-8"31"0,3 0-16 0,11-5-30 0,6 2-6 0,21 3-5 16,13 1-9-16,13 9-29 0,4 1-13 0,2 8-20 0,-12 1-3 0,-12 10-6 0,-13-2 1 15,-16 7 3 1,-9 3 0-16,-13 8 1 0,-10 2 0 31,-15 9-5-31,-7-2-1 0,-21-4-14 16,-7-9-17 0,-9-17-55-16,-2-10-51 15,13-28-312-15,14-16 274 16</inkml:trace>
  <inkml:trace contextRef="#ctx0" brushRef="#br0" timeOffset="143450.71">16444 16326 725 0,'0'-2'98'0,"-3"-7"75"0,1 4-40 0,1-1-61 0,-4 3-28 16,3 4-30-16,2 2-7 0,0-3 20 0,0 2 14 0,5 6 26 0,-2-4 11 0,0 3-4 15,4 2-8-15,2-4-10 16,7 4-4-16,9-4-11 16,8 5 2-16,19-7-1 15,13 3 4 1,20-6 1-16,10 3-9 0,1-3-15 0,-12 0-9 15,-15 7-3 1,-18-1-29-16,-22-1-85 16,-6 2-77-16,-19 0 80 15</inkml:trace>
  <inkml:trace contextRef="#ctx0" brushRef="#br0" timeOffset="143848.44">16649 15944 1103 0,'9'-17'107'0,"-5"-2"55"0,-4 20-30 0,-8 15-5 0,-14 24-10 0,-7 12-6 0,-13 14-16 0,-3 6-9 0,-5 1-34 0,-5-4-15 0,-8-6-18 0,-7-3-7 0,-12-6-6 0,8-4-2 15,8-13-1-15,14-4-1 16,26-16-2-16,17 4-2 15,31-7 9-15,14 2 5 16,31-4 5-16,10-1 3 16,8-4-9-16,-6-3-5 15,-10-4-29-15,-4 0-60 16,1-1 51-16</inkml:trace>
  <inkml:trace contextRef="#ctx0" brushRef="#br0" timeOffset="144549.49">17851 15768 1068 0,'13'-7'161'0,"-7"4"162"0,0 3-88 0,-3 10-60 0,-3 8-32 0,-3 16-50 0,0 10-26 0,-3 22-38 0,3 13-10 15,-2 12-13-15,-3 10-4 0,0-3-20 16,3 0-15-16,-2-8-3 0,2-8 1 15,5-19 23-15,0-19 13 16,0-24 17-16,3-13 12 0,-3-23 28 31,2-12 13-31,5-18 1 0,4 0-8 16,13-1-22-16,8 7-15 0,7 17-12 31,10 8-4-31,3 15-8 0,10 10 0 16,-6 7-1-16,-7 9 1 15,-12 7 3 1,-11 0 1-16,-13 3 6 0,-11 0 3 16,-15-3 3-16,-9 1 2 15,-22-9-3-15,-10-2-1 16,-11-10-7-16,-7-2-5 16,6-11-21-16,6-3-22 0,15-5-51 15,8-5-37-15,21-1-95 16,6-3-61-16,23 3 155 15</inkml:trace>
  <inkml:trace contextRef="#ctx0" brushRef="#br0" timeOffset="145104.29">18730 16554 1160 0,'25'2'190'0,"-1"-2"152"16,-15-9-116-16,-7-2-13 0,-13-7-52 0,-8-5-19 0,-13-6-44 15,-1 2-23-15,-3 5-40 0,-2 6-16 0,3 18-24 16,4 11-6 0,-1 25-18-16,7 12-13 15,6 15-28-15,5 10-8 16,12-7 2-16,7-11 15 0,12-22 32 15,4-15 13-15,4-28 23 16,2-8 8-16,0-23 19 16,-1-10 9-16,1-8 12 15,-5-4-3-15,-1 10-11 16,-5 12-11-16,-7 18-23 16,-4 17-6-16,-4 29-5 15,-1 16-1-15,0 20 3 16,2 4 2-16,9-10-1 15,6-9 0-15,12-29 1 16,2-9 0-16,6-19 9 16,-3-9 6-16,-4-12 11 15,5-7 2-15,-10-10-4 16,2 2-5-16,-3 4-9 16,-1 4-2-16,9 13-5 15,-4 7-1-15,5 16-3 16,-3 8-2-16,-4 12 0 15,-1 10 3-15,-11 8 2 0,-1 0 1 16,-10 4 4-16,-6 0 1 16,-18 2-3-16,-7-3-9 15,-13-6-35-15,-3-4-32 16,-5-10-98-16,1-11-81 16,12-21 136-16</inkml:trace>
  <inkml:trace contextRef="#ctx0" brushRef="#br0" timeOffset="145439.01">19364 16510 1332 0,'14'21'104'0,"0"-2"79"0,10-10-107 0,3-1 26 0,3-13 1 16,3-1 7-16,-1-16 6 0,-3-3-7 0,-6-5-14 0,-5-5-5 0,-5 0-2 0,-8 2-1 0,-5 6-5 16,-3 2 0-16,-12 13-13 0,-5 7-11 15,-10 21-22 1,-5 10-14-16,-6 25-20 0,0 12-2 16,10 14-4-16,10 4-2 15,21-6-3 1,13-10-1-16,18-22-1 15,14-9-3-15,7-26-15 16,3-5-28-16,-3-20-88 16,-3-11-62-16,12-24 104 15</inkml:trace>
  <inkml:trace contextRef="#ctx0" brushRef="#br0" timeOffset="145984.72">20618 16457 1309 0,'10'-2'92'0,"-2"1"77"0,-7 1 5 0,-2 0 23 16,-7 0-2-16,-5 0-27 0,-1 0-21 0,-2-2-49 0,-8-6-22 0,-4 3-39 0,1-1-17 15,-6 6-19-15,6 6-6 16,2 15-24-16,0 14-13 16,1 17-41-16,8 7-19 15,8-3 1-15,5-7 13 16,13-19 41-16,1-15 23 16,11-19 30-16,5-11 14 15,1-15 34 1,4-6 17-16,4-8 21 0,-5 0-3 0,-4 6-26 15,-2 5-18 1,-9 19-36 0,-3 11-10-16,-4 26-6 0,-5 12-13 15,-1 18-33-15,3 7-29 16,7-3-113-16,6-11-141 16,17-24 193-16</inkml:trace>
  <inkml:trace contextRef="#ctx0" brushRef="#br0" timeOffset="146383.31">21262 16524 1644 0,'-10'-7'209'0,"-5"-1"168"0,-9 6-123 16,-11 13-134-16,-4 7-52 0,-5 16-61 0,-1 10-8 0,8 13-10 15,7 0 2-15,17-3-42 0,10-9-38 16,11-16-42-16,14-7-8 0,6-21 42 31,7-9 41-31,1-20 47 16,-4-11 25-16,2-20 25 15,-5-9 7-15,-2-15 20 16,-1-7-5-16,-5-8 13 16,1-1 4-16,-9-10 0 15,-9-4-6-15,4 7-27 16,-5 8-11-16,-1 44-8 15,0 24-3-15,-6 43-5 16,-5 17-4-16,-7 43-12 0,-4 13-5 0,2 34-1 16,1 13-20-16,4 16-64 15,5-2-48-15,12-18-98 16,10-15-59-16,19-46-215 31,14-19 288-31</inkml:trace>
  <inkml:trace contextRef="#ctx0" brushRef="#br0" timeOffset="147469.92">21752 16736 956 0,'34'-65'217'0,"-8"-1"214"0,-16 4-138 0,-10 2-29 0,-14 18-59 0,-7 7-39 0,-9 29-76 16,0 7-32-16,-9 31-46 0,-9 14-16 0,6 18-25 15,1 14-13-15,16-1-31 16,14-3-25-16,20-22-36 15,10-19-3-15,19-25 38 16,1-9 30-16,9-25 64 16,-7-10 26-16,-4-18 29 15,0-10 11 1,-1-20 14-16,-1-4 3 0,3-8 15 16,-4-4 5-16,-13-5 5 15,-9-1 2-15,-8 5-30 16,-4 16-15-16,-7 36-18 0,1 24-14 0,-10 41-17 31,-6 18-5-31,-9 40-15 16,1 16-3-16,3 29 0 15,3 4 2-15,7 11-25 0,6 0-20 16,9-26-11-16,4-11-1 16,20-44 26-16,0-18 23 0,14-33 18 15,5-13 4 1,5-27 6-16,4-11-1 0,-1-8 7 15,7-4-1-15,-4 15 1 16,6 14-2-16,-15 21-12 16,-12 11-4-1,-14 24-11-15,-13 7-6 0,-8 15-1 16,-8 6 1-16,-12 2-3 16,4-4-17-16,1-9-12 15,5-9 5-15,4-20 28 16,10-12 32-16,3-20 32 15,8-10 0-15,14-17-19 16,12-5-8-16,12 1-20 16,-2 5-3-16,7 9-2 15,-5 3 3-15,7 6 3 16,1 3 0-16,2-2 4 16,-6-3-5-16,-4 6 26 15,-8-4 17-15,-8 3 28 16,-6 1 18-16,-21 2-2 15,-9 0-5-15,-22 9-19 16,-13 4-15-16,-9 25-37 16,-1 12-15-16,6 35-18 0,9 14 0 15,18 4 5 1,17-7 0-16,23-24 0 0,10-16 2 0,19-28 9 16,2-12 6-1,11-23 11-15,4-10 4 0,-3-15 6 16,-5-4 0-16,-13-5 0 15,-6-2-4-15,0 11-8 16,-4 10-2 0,-16 17-5-16,-7 12-2 15,-17 21-10-15,-10 10-6 16,-7 23-9-16,-8 7 3 0,4 4 7 16,6-2 5-16,13-14 2 15,7-10 1-15,18-19 3 16,9-10 6-16,11-22 10 15,4-9 3-15,0-8 1 16,8-5-2-16,-4 2-5 16,-5 4-1-16,-1 16-5 15,-5 7-3-15,-10 20-9 16,-2 11-1-16,-3 16-2 0,-1 7 4 16,1 6 3-16,1-3 1 15,-1 4 3-15,0-1 3 16,-12 2 0-16,-5 3 5 15,-16-6 9-15,-14 1-2 16,-13-9 5-16,-14-7-8 16,-30-5-25-16,-11-7-33 15,-25-10-103 1,-13-2 422-16,-52-27-242 0</inkml:trace>
  <inkml:trace contextRef="#ctx0" brushRef="#br0" timeOffset="150230.15">695 13495 718 0,'-24'-8'132'0,"7"-1"109"0,-7-1-47 0,7 2-95 0,-4-3-31 0,-4 0-38 15,1-1-14-15,1-1-12 16,-3 5-1 0,4 2-1-16,0 0-2 0,6 2 0 15,4 1 0-15,10 3 5 16,-4 0 16-16,6 8 54 0,3 5 32 15,0 4 44-15,-1-3 3 16,-1 2-33 0,1-3-27-16,0-4-46 0,1 2-16 15,1-1-18 1,-2 5-5-16,-2 1-3 16,-2 3 0-16,-7 5-2 15,4 3 0-15,-4 6-1 16,-2 3-2-16,3 5-1 15,2 8-1-15,2 11-2 16,1 14 0-16,3 17 6 16,7 13 4-16,-1 18 3 15,6 12 3-15,9 39-7 0,3 15-1 16,2 41-2-16,4 15-2 0,-3 13 0 16,2 19 0-1,-10 5-1-15,-2-10 2 0,-8-11 1 16,-1-25 1-16,-5-44 1 15,-3-17-1-15,-4-42 4 16,-4-15-14-16,-5-32-54 16,-3-14-39-1,-4-36-153-15,-1-20-107 16,-7-60 198-16</inkml:trace>
  <inkml:trace contextRef="#ctx0" brushRef="#br0" timeOffset="150798.14">823 13657 799 0,'-26'-1'160'0,"6"-1"165"0,4-6-187 0,8 2-17 0,-1-3-31 0,-1-2-7 0,1 1-7 16,4 5-16-16,3 4-38 31,1-1-17-31,1-1-20 16,3 0-2-16,21 11 0 0,6 0 6 15,19 4 5 1,11-1 1-16,9-1 1 0,11-1 0 15,28-6 0-15,10 2-2 16,14 3 2 0,6-2 4-16,5 4 4 0,7-1 4 15,8 1 5-15,3-5 0 0,6-9-1 16,3-8-3-16,7-20-3 16,1-1-3-16,2-6-2 15,-3 1 1-15,-5 6-1 16,-8 9-1-16,-14 13 0 15,-8 4 1-15,5 9-1 16,-4 6 1-16,-6 2 1 16,4 1-1-1,2-11 2-15,12-1-2 16,11-16-1-16,2-9 0 0,19-14-3 16,0-13-1-16,10-5 2 15,16-3 0-15,-6 0-31 16,3 8-38-16,25 6-135 15,-14 7-88-15,9 7 149 16</inkml:trace>
  <inkml:trace contextRef="#ctx0" brushRef="#br0" timeOffset="150893.94">8729 12855 353 0,'306'-35'51'0,"2"-8"66"0,17-7-210 0,13 1 69 0</inkml:trace>
  <inkml:trace contextRef="#ctx0" brushRef="#br0" timeOffset="151777.12">24256 13449 1261 0,'-24'5'103'0,"7"3"82"0,6-7-109 0,11-1 2 0,11 0 12 0,3-6 3 15,16 0-12 1,5-2-11-16,6 3-29 16,3 5-6-16,0 11-3 15,5 3-3-15,3 10-12 16,-1-2-5-16,10 11-5 15,2 2-4-15,5 3-3 16,10 1 0-16,-9 2-2 16,2 8 0-16,-14 5-2 15,-7 9-2-15,-9 17-1 16,-9 9-1-16,-9 24 1 16,-5 5 3-16,-2 26 3 0,4 9 1 15,-1 16 0-15,0 4 0 16,-3 10-22-16,-2 8-16 15,-6-2-8-15,-8 4 0 0,-13-12 18 32,-6-1 11-32,-11-10 10 15,2-6 1-15,-19-22 13 0,-4-8 7 16,-14-19 17-16,-12-17 7 16,-7-24-2-16,-4-16-7 0,1-13-29 15,5-6-18 1,-3-9-40-16,-2-2-49 0,-9-6 63 15</inkml:trace>
  <inkml:trace contextRef="#ctx0" brushRef="#br0" timeOffset="152711.06">3812 13336 129 0,'40'27'-18'0,"-1"-9"20"16</inkml:trace>
  <inkml:trace contextRef="#ctx0" brushRef="#br0" timeOffset="153130.74">3994 13547 984 0,'-32'5'72'16,"-1"-5"23"-16,6-2-13 15,10-7-28-15,4 1 22 0,5 3 59 16,0-1 17-16,4 6 6 16,-8 0-21-16,-2 3-49 15,0 0-12-15,-6-1-2 16,1-4-4-1,-3-12-14-15,3-11-12 0,-3-16-25 0,1-8 3 16,-9-21 13 0,-3-2 11-16,-11-13 14 0,-11-5 0 15,-26 0-7-15,-9-2-8 16,-27 1-17 0,-7-5-8-16,-2 0-11 15,-4-1-4-15,-7 6-3 16,8 7-1-16,12 10-1 15,13 10-1-15,36 10-3 16,14 5 1-16,15 11-3 16,9 10 1-16,9 6-3 0,9 6-3 15,12 8-7-15,1 3-3 16,9 4-42-16,4 1-51 16,6 1-197-1,1 3 179-15</inkml:trace>
  <inkml:trace contextRef="#ctx0" brushRef="#br0" timeOffset="153716.97">2198 11986 651 0,'-6'1'151'0,"-5"3"146"0,-8-4-58 0,6 1-77 0,-1 1-30 15,6-2-25-15,5 0-10 0,-2 0-22 16,5 1-12-16,5 12-28 15,3 7-13-15,6 21-13 16,5 13-3-16,-3 19-4 0,-5 9 0 16,-2 11 0-16,-5-2 0 0,2-10-1 31,2-11 0-31,-2-22 0 16,2-14 0-16,-3-22 1 15,1-11 1-15,-6-21 4 16,0-14 2-16,-6-22 0 15,-2-11-1-15,-11-11-2 0,3-3-1 16,-1 2 0-16,-4-1 0 16,9 11-2-16,-1 5 12 15,8 22 28-15,5 7 14 0,-5 19 22 16,5 15-10 0,10-10-29-16,-5 11-16 15,14 6-23-15,3 0-1 0,9 10-1 16,7 2 1-16,6 2 0 15,5 4 0-15,10-5 1 16,7-2 0 0,10-4 3-16,6-6-18 0,4-5-87 15,-5-2-77-15,2-14 86 16</inkml:trace>
  <inkml:trace contextRef="#ctx0" brushRef="#br0" timeOffset="154535.59">777 11051 849 0,'8'-11'104'0,"-5"1"107"0,-3 2 34 0,-3 0-39 0,-5 4-12 0,-2-6-62 0,-4 2-25 0,-3-3-29 15,-2-5-10-15,-3-1-24 16,-2-5-11-16,-4 0-21 15,2 3-6-15,1 6-8 16,3 6-5-16,8 13-14 16,3 11-4-16,9 24-1 15,2 16 3-15,10 9 7 16,6 4 2-16,7-12 3 16,2-14 2-16,4-22 7 15,-1-8 2-15,-6-20 5 0,2-14 2 0,-7-20 0 16,2-9 10-1,-6-6 16-15,-8-3 8 0,-2 14 13 16,-5 4-7-16,-3 20-22 16,-2 9-12-16,0 23-19 15,1 15-5 1,4 20 1-16,4 9 3 16,12-3-14-16,5-10-33 15,11-16-104-15,6-10-66 16,5-12-154-16,2-7 189 15</inkml:trace>
  <inkml:trace contextRef="#ctx0" brushRef="#br0" timeOffset="154917.7">1261 10972 1298 0,'-16'-5'145'0,"-9"3"112"0,-8-1-41 0,-5 2-95 0,-3 1-30 0,11 0-55 0,2 1-23 16,9 17-17-16,6 8-5 15,8 20-1-15,4 8 1 16,6 1 3-16,7-6 1 16,13-21-1-16,9-10 0 15,5-28 4-15,2-12 2 16,0-22 5-16,-1-13 3 0,-4-14 5 31,-3-6 1-31,-11-7 9 16,-3-1 6-16,-16-2 13 0,-1-1 4 15,-12 5-2-15,-6-1-6 16,1 16-9 0,-7 16-2-16,6 27-3 0,5 15-5 15,1 34-15-15,7 22-6 16,3 36-7-16,2 16 1 16,7 17 6-16,5 5 1 15,8-2-63-15,5-3-51 0,13-20-100 16,2-13-161-16,14-41-117 15,-1-18 251-15</inkml:trace>
  <inkml:trace contextRef="#ctx0" brushRef="#br0" timeOffset="155479.79">1796 10973 866 0,'-13'-37'174'0,"-10"2"155"16,-4 5-61-16,-11 9-105 0,0 10-36 0,2 19-51 0,0 14-25 0,6 22-30 15,3 15-11-15,14 5-10 16,8-4-2-16,10-17-3 0,6-16-1 16,8-26 2-16,3-12 4 15,3-17 6-15,1-12 3 16,-1-15 16-16,-1-5 10 16,-6-14 17-16,5-5 7 15,-6-10 1-15,3-9 2 16,-7-3 6-16,-10 3 0 15,-6 16-13-15,-8 17-13 16,2 35-13-16,-2 21-9 0,3 37-11 16,-3 26-3-16,1 37-12 15,4 17 0-15,4 16 4 16,2-7 1-16,7-18-1 16,10-21-2-1,8-34 0-15,8-11 0 0,5-32 2 16,3-4 2-16,5-19 1 15,-4-5 1-15,-2 1 0 16,-4 2-2 0,-6 22-3-16,-3 7-1 0,-6 30-38 15,-3 10-28-15,-11 26-92 16,-7 7-2-16,-3-15 42 16,-7-13 38-16,2-37 148 15,2-19 12-15,-5-26 31 16,-2-9 7-16,-4-28-43 15,6-9-10-15,12-4-39 16,10 5-16-16,21 8-14 0,4 10-2 0,13 14-14 16,2 7-30-16,-7 13-96 15,3 7-97-15,-6 17 128 32</inkml:trace>
  <inkml:trace contextRef="#ctx0" brushRef="#br0" timeOffset="157799.32">499 11778 417 0,'3'-10'98'0,"2"-2"118"0,0-3-19 0,-5 3-18 0,0-1-4 0,-8 2-20 0,-3 2-14 0,-7 1-42 16,-7 0-25-16,-5 2-43 16,-1-1-13-16,1-2-12 0,-3 2-2 31,6 3-4-31,0 4-3 0,8 9-6 15,0 5-2-15,5 10-1 16,9 4 1-16,5 4 5 16,8-4 2-16,11 1 1 15,2-2 1-15,2-5 2 16,6-3 0-16,2 0 3 16,-1-4 2-16,5 7-3 15,-5 4 0-15,-5 0 0 16,-4 1-2-16,-15 11 3 15,-6-6-1-15,-8 1 2 0,-13 3 1 0,-4-14 1 32,-2-3 3-32,1-16 7 0,0-8 6 0,9-20 16 15,0-13 9-15,10-14 5 32,3-9-4-32,10-5-16 0,8-1-8 0,8 7-12 31,5 10-5-31,3 15-3 0,5 8-4 15,3 13-52 1,1 8-65-16,4 6 67 0</inkml:trace>
  <inkml:trace contextRef="#ctx0" brushRef="#br0" timeOffset="158114.32">761 12123 578 0,'-2'9'124'0,"2"-1"131"16,-1-3-29-16,1 3-15 0,5-3-21 0,1 7-39 0,-1-1-29 0,4 7-55 16,-7 1-22-16,-2 0-28 15,0 3-7-15,-10 3-35 0,2 0-49 16,-4 0-240-16,1-1 194 16</inkml:trace>
  <inkml:trace contextRef="#ctx0" brushRef="#br0" timeOffset="158481.21">1039 11729 469 0,'-11'4'139'0,"-2"8"163"0,-1-1-106 0,0 7-38 0,-1 8-45 0,6 8-50 15,1 6-26-15,10-1-30 0,6-4-4 0,9-15-2 16,5-5 3-16,5-17 11 16,6-6 17-16,-2-17 19 15,4-13 8-15,-6-1 26 16,-6-5-2-16,-10 6-1 0,-5 6-2 15,-16 7-23-15,-14 6-15 16,-10 6-19-16,-6 5-22 16,1 8-64-16,2 7-27 0,11 13-98 15,7 6-125-15,17-8 188 32</inkml:trace>
  <inkml:trace contextRef="#ctx0" brushRef="#br0" timeOffset="158748.97">1372 11754 977 0,'7'5'128'0,"0"4"78"0,-7-1-31 0,-7 5-94 0,6 4-33 0,6 0-32 0,2 1-9 0,11-9-6 15,-1-7 3-15,5-10 32 16,0-11 20-16,-1-6 25 15,-1-1 11-15,-12-2-6 16,0 0-7-16,-9 2-14 16,-9 3-9-16,-12 7-27 0,-5-3-11 15,-9 7-27 1,-4 0-34-16,9 11-84 0,-4 2-78 16,24 11 105-1</inkml:trace>
  <inkml:trace contextRef="#ctx0" brushRef="#br0" timeOffset="159031.21">1652 11708 901 0,'4'3'146'0,"-3"2"102"0,-1-3-47 16,2 1-82-16,-1 0-41 0,4 2-33 0,1-2-18 0,5-3-24 0,5-6 10 0,9-12 34 15,1-4 11-15,0-6 28 16,-2 1 8-16,-11 5 9 16,-9 6 4-16,-11 7-14 15,-16 2-19-15,-11 7-43 16,-4 4-20-16,-3 10-60 16,8 1-43-16,8 4-129 15,6 3-129 1,25-7 195-16</inkml:trace>
  <inkml:trace contextRef="#ctx0" brushRef="#br0" timeOffset="159189.82">1878 11913 1184 0,'2'11'227'0,"2"4"128"0,-1-3-91 15,-3 1-66-15,-3 1-117 16,-6 3-30-16,-5 2-37 15,-5 6-1-15,0 4-70 16,-3 1-50-16,6 1-181 16,0-7 148-16</inkml:trace>
  <inkml:trace contextRef="#ctx0" brushRef="#br0" timeOffset="159464.19">2283 11398 1008 0,'-6'4'152'0,"-2"11"169"0,-3 3-205 0,0 8-19 0,-2 0-34 0,6-5-21 0,2-2-9 0,6-8-24 16,7-8 2-16,3-6 22 15,2-8 12-15,1-10 15 16,2-1 3-16,-5-3-7 15,0-3-6-15,-9 7-8 16,-4-1-9-16,-17 8-23 16,-5 3-33-16,-6 8-91 15,-4 6-67-15,13 19 85 0</inkml:trace>
  <inkml:trace contextRef="#ctx0" brushRef="#br0" timeOffset="159763.81">2594 11464 991 0,'-5'11'93'0,"-4"3"60"0,-2 5-77 0,8 5-41 0,1 2-14 0,10-5-4 0,11-2-2 0,2-13 33 16,4-4 17-1,5-10 23-15,-10-6 6 16,2-7 3-16,-4-4 4 16,-10 0 9-16,-7-1 3 0,-13 1-33 15,-11 2-20 1,-13 1-34-16,-10 1-19 0,-4 10-62 16,3 5-51-16,9 12-208 15,9 8 179-15</inkml:trace>
  <inkml:trace contextRef="#ctx0" brushRef="#br0" timeOffset="160048.34">2938 11440 961 0,'2'8'122'0,"-4"0"61"0,-4 5-54 0,-1 5-50 0,7 14-39 0,2 3-3 0,12 1-13 16,7-6 7-16,6-11 11 0,1-11 17 16,4-8 35-16,-1-7 17 15,-12-11 16-15,0-1-8 0,-16-10-23 32,-3-4-14-32,-9 0-28 0,-7-3-9 0,-6 1-23 31,-3 7-10-31,2 9-19 15,1 14-23-15,2 16-75 16,1 6-39-16,11 24 69 16</inkml:trace>
  <inkml:trace contextRef="#ctx0" brushRef="#br0" timeOffset="176440.28">15885 17266 413 0,'-6'-2'89'0,"0"-1"71"0,-5 1-58 0,-2-2-16 0,2 1-4 0,2-1 7 15,2 3 36-15,-1-4 21 0,7 5 12 0,-5 0 2 16,-2 6-11-16,4-1-15 0,-2 5-32 15,3 2-10-15,1 1-28 0,4 1-9 16,15 8-7-16,7 3-5 16,11 8-11-16,4 13-5 15,7 5-9-15,3 5-6 16,9 17-4-16,4 4-2 16,-5 13-3-1,-4-3 0-15,-9-15-2 16,-7-2-14-16,-15-25-42 15,0-5-31-15,-8-10-67 16,-3-13-51-16,-11-15 116 16</inkml:trace>
  <inkml:trace contextRef="#ctx0" brushRef="#br0" timeOffset="176958.33">15849 17095 374 0,'-13'7'124'16,"1"2"145"-16,1 5-19 0,0 7-36 0,3-4-21 0,0 8-46 0,0 9-20 0,3 5-40 0,1 5-26 16,-4 7-35-16,6-1-10 0,-7-1-11 15,7-5-2-15,1-12 0 16,-4-9-2-16,5-21 15 16,0-1 19-16,3-21 29 0,-1-5 13 15,2-16 1-15,1-3-12 16,-5-13-14-16,-2 0-2 15,-2-3-5-15,1 2 1 16,3 9-1-16,3 5-2 16,6 18-5-1,1 8-6-15,-6 16-15 0,9 5-3 16,0 13-5-16,7 8-2 16,5 4 0-16,2 2-1 0,3-2-3 15,0-3-1 1,3-4 1-16,-1-4 1 0,1-4-2 15,-2-5-1 1,3-2 2-16,0-1-21 0,-1 0-93 16,4-4-74-16,2-1-396 15,5-5 342-15</inkml:trace>
  <inkml:trace contextRef="#ctx0" brushRef="#br0" timeOffset="178239.1">17121 17803 1038 0,'9'-14'134'16,"-6"-2"123"-16,2-2-16 0,-8 2-41 15,-7 0-23-15,-5 3-54 0,-6 2-28 0,-12 5-48 0,-3 1-13 16,-13 7-15 0,-3 6-4-16,-5 6-6 0,-3 3-2 15,19 9-8-15,11-1-4 16,21 2-4-16,9-1-1 16,22 0 2-16,6-1 2 15,13-3 4-15,8 2 0 16,-6-2 2-16,2-2 1 15,-8 4 1-15,-7 1 1 16,-5 2 0-16,-8 0 1 0,-9 6 0 16,-8-2 0-1,-13 7-11-15,-9 0-6 0,-6-2 0 16,-5-6 3-16,-5-17 14 0,5-7 16 16,0-25 28-1,6-6 4-15,14-21 12 0,10-10-1 31,19-8-12-31,11 0 2 16,9 5-10-16,5 1-8 0,2 8-18 16,-7 2-9-16,2 9-18 15,-4 4-25-15,1 8-106 16,-5 7-75-16,6 14-330 0,1 6 306 16</inkml:trace>
  <inkml:trace contextRef="#ctx0" brushRef="#br0" timeOffset="178438.89">17310 18281 1425 0,'2'18'126'0,"2"-3"86"0,6 0-15 0,-1-3-55 0,-4 2-32 0,-5 4-54 16,-2 1-25-1,-12 6-28-15,-5 0-38 16,-1 0-133-16,-4-1-163 0,8 1 173 16</inkml:trace>
  <inkml:trace contextRef="#ctx0" brushRef="#br0" timeOffset="178738.73">17638 17922 1644 0,'-3'0'166'0,"-7"4"104"16,3 11-143-16,-8 4-32 0,6 14-67 0,6 6-15 0,4 4-13 0,12 2-3 0,6-5-5 16,8-9 1-16,6-12 2 15,-6-11 1-15,-2-11 10 31,-1-6 17-31,-10-17 26 16,-5-4 9-16,-6-11 4 0,-3-3-9 16,-8-1-23-1,2 0-8-15,-10 6-8 16,-4 4-24-16,3 12-62 16,-4 8-46-16,7 15-183 15,8 11 171-15</inkml:trace>
  <inkml:trace contextRef="#ctx0" brushRef="#br0" timeOffset="179038.7">17990 17903 1208 0,'1'14'117'0,"-1"10"100"0,0 2-89 0,0 12-46 0,0 5-19 0,4 4-23 0,7-6-1 0,11-12 11 15,5-9 3-15,4-15 23 16,2-7 6-16,-8-18 25 16,-1-4 5-16,-16-17-6 15,0-3-1-15,-11-5-23 16,-13-5-14-16,-5 2-29 16,-5 4-13-16,-1 11-19 15,-3 12-7-15,8 19-51 16,1 6-44-16,6 19-134 15,3 7-122-15,6 15 190 0</inkml:trace>
  <inkml:trace contextRef="#ctx0" brushRef="#br0" timeOffset="179306.95">18391 17893 1178 0,'4'11'124'16,"1"5"104"-16,0 11-137 0,3 6-17 0,6 11-47 0,2 2-17 0,7-8-5 0,3-10 2 15,-1-17 39-15,2-12 20 16,-2-23 60-16,-1-3 23 0,-9-17 11 16,-4-2-2-1,-11-4-41-15,-11 3-23 0,-6 4-44 16,-5 7-21-16,-3 9-35 15,1 11-32-15,2 11-113 0,3 12-79 16,3 21 114 0</inkml:trace>
  <inkml:trace contextRef="#ctx0" brushRef="#br0" timeOffset="179471.59">18810 18332 1509 0,'3'23'114'0,"-4"6"62"0,-5 2-91 0,-10 9-132 0,0 4-150 0,-9 6 113 0</inkml:trace>
  <inkml:trace contextRef="#ctx0" brushRef="#br0" timeOffset="179860.53">19156 17975 736 0,'3'-1'225'0,"-3"1"289"0,-2 8-166 0,-7 15-105 0,-2 6-65 0,1 15-108 15,4 3-34-15,6 2-30 16,5 0-6-16,9-16-8 16,6-9-5-16,9-16-1 15,4-8 2-15,-5-13 10 16,2-4 4-16,-4-13 24 15,-4-5 12-15,-7-4 18 16,-5-2 10-16,-21 0-6 0,-5 3-10 0,-14 3-22 16,-5 7-26-1,1 18-82 1,1 10-50-16,1 22-190 0,7 8 174 0</inkml:trace>
  <inkml:trace contextRef="#ctx0" brushRef="#br0" timeOffset="180163.89">19588 18032 1069 0,'8'16'210'0,"-7"1"251"0,1 4-221 0,-4 4-97 0,1 3-39 0,1 9-56 0,3 2-19 0,5 4-24 16,3 1-2-16,2-8-7 15,2-9-4-15,9-11-6 16,-2-7-3-16,7-18 6 0,-3-9 9 16,3-20 34-1,-2-4 26-15,-4-5 35 0,-4-4 14 16,-11 1-14 0,-10 1-16-16,-13 6-35 0,-7 5-28 15,-7 13-59-15,4 12-29 16,1 17-95-1,-1 7-51-15,3 12 124 16</inkml:trace>
  <inkml:trace contextRef="#ctx0" brushRef="#br0" timeOffset="180516.18">20118 17979 1497 0,'14'14'144'0,"-1"5"95"0,-8 1-37 0,4 5-55 0,-6 1-38 0,7 2-48 0,-2 7-13 0,-1-4-23 16,6 4-8-16,0-10-13 16,7-8-4-16,4-9 8 15,4-8 7-15,2-11 22 16,-3-9 14-16,3-9 12 0,0-2 6 0,-9-5 1 31,-1-2-3-15,-7 2-11-16,-12 4-8 0,-5 0-9 15,-14 6-7-15,-7 10-13 16,-7 6-8-16,-6 20-48 16,-3 10-40-16,-1 17-91 15,7 2 392-15,-9-7-203 16</inkml:trace>
  <inkml:trace contextRef="#ctx0" brushRef="#br0" timeOffset="192134.51">17741 7908 747 0,'3'9'166'0,"-3"-1"114"16,-7 6-21-16,3 0-25 0,-4 2-73 0,-2-3-32 0,6-4-49 0,-6 2-12 0,4 0-14 15,0 5-4-15,-1 14-8 16,-2 5 0-16,7 21-6 16,1 17-7-16,2 30-20 0,10 12-7 15,5 20-5 1,5 15-2-16,-3 24 0 0,6 13 2 16,-5 17 0-16,-3 5 1 0,-10-5 2 15,-4-10 1-15,-5-6 2 16,-7-12 0-1,4-10 0-15,4-4 0 0,2-7 0 16,0-2 0 0,3-13 0-16,-3-1 1 15,2-21 2-15,0-12-1 16,-6-20 1-16,1 1 1 0,-6-5-3 16,1 7 0-16,0 5-3 15,-1 4 0-15,-4-5 0 16,2-3 0-16,6-14-1 15,4-9 2 1,1-15 1-16,-5-7 2 0,5-19 2 16,0-2-2-1,5-10-2-15,-1-1-2 0,1-1-1 16,4 1-2-16,3 0 1 16,-1 1 0-16,-7 11 1 15,6 0 0-15,-7 15 0 16,5-2 1-16,0 3-1 15,0-2 0 1,4-9-2-16,1 0 0 0,3-6 0 0,3-5 0 0,1 3-1 16,5-3-2-1,7 3 0 1,1 1 0-16,14 3 3 16,13-1 2-16,18 2 0 0,2-4 0 0,11-7 0 15,-2-2-3-15,13-11 3 16,15-4 0-1,27-10 0-15,9-5 0 16,11-3-3-16,5-3 1 16,9 0-1-16,6 5-1 15,20 4 1-15,9 0 1 0,-2 10 1 0,9 3 0 32,15 2 1-32,-14 1 0 0,10 6 0 15,3-2 0-15,-31 4 1 16,-2 1 2-16,-31-2 2 15,-17 2 2-15,-31-8 4 16,-15-1 2-16,-39-3-1 16,-16-2 0-16,-19-1-8 15,-8-3-3-15,-4-2-2 0,-2-5-3 16,-2-9 4 0,-1-3 0-16,3-11 0 0,-4-9 2 15,-2-16 4 1,1-12 3-16,-4-20 3 15,-6-12-1-15,-2-28-1 16,-2-13-3-16,-3-28-1 16,3-10-1-16,-2-4-1 0,4-3 0 15,-2-3 0-15,5 3 0 16,4-1-2-16,4-10-1 16,7 0-1-16,-1 0-2 15,3-6 2 1,2 8 0-16,0 3 2 15,-2 4-1-15,0 7 0 0,3 6 1 0,-11 23 1 16,2 5 2-16,-7 29 2 16,-5 8 1-16,-1 13-2 15,-3 7 0 1,-8 18 2-16,-2 11 2 16,-1 14 1-16,2 3-1 0,-1 3-4 15,-2 2-4-15,1 4-2 16,6-2 0-1,-4 2 0-15,1 7 0 0,3-3 0 16,-8 6-2-16,4 5 2 16,-5 4 1-16,-2 9 0 15,-6 1 1-15,-7 6-2 16,-8 2 0-16,-12 3 0 16,-5 3 1-16,0 2 3 15,-4 2 0-15,-5 0 0 16,-7-1 0-16,-19-3-1 15,-5-1-1-15,-10 4 0 16,-3-1 0-16,3 4-2 0,-13 4 1 16,-17 0-1-16,-13-2 1 15,-7-4 0 1,1 5 0-16,-11-3 0 0,-4-1 1 16,-2-3 0-1,-5-1 0-15,3-1-1 16,0 2 0-16,-3 2 0 15,-5 0 0-15,0 4 0 16,0-4 0-16,2 4 1 0,-6-2 0 16,1-2-1-16,7 2 0 15,0 0 0-15,4 4-1 16,1 0 0-16,9-1-21 16,10 3-33-16,14-3-31 15,13-6-118-15,8-2-21 0,19-3 110 16</inkml:trace>
  <inkml:trace contextRef="#ctx0" brushRef="#br0" timeOffset="193149.27">17747 8652 428 0,'-13'0'163'15,"1"0"140"-15,5 3-70 0,7 3-19 0,4-6-56 0,-3-3-15 0,2 0-37 32,-3 0-12-32,3-3-29 15,-1 6-20-15,6-5-27 0,0 3-8 16,0 2-10-1,6 0-2-15,10-1-4 0,12 1-2 0,14 1 0 16,12 1 1 0,20 6 2-16,11-7 1 15,8 1 0-15,1-2 2 0,-2-3-1 16,-2-3 1-16,9-1 1 16,13-4 0-16,9-1-1 15,4-1 1-15,-10-6 0 16,-2 2-1-16,10 2 0 15,-1 3 0-15,5 2 0 16,-7 7-1-16,-14 3 2 16,7 7 1-16,7 5 0 15,-7 1 0-15,4-4 2 16,-5 1-1-16,1-10-9 16,9-2 24-16,7-9 11 15,-6-9 3-15,-3-1 13 16,-5 1-24-16,9-2-8 15,2 3-3-15,-7 0-1 16,-8 0-1-16,-11 5 0 16,-4 3-1-16,5 3-1 0,3 6-2 15,-8 4-1 1,-5 4 0-16,-10-3 1 0,-6 0 0 16,-7 4 4-16,-2-4 16 15,-24-3-77-15,-12-2-75 0,-44-20 80 16</inkml:trace>
  <inkml:trace contextRef="#ctx0" brushRef="#br0" timeOffset="193889.92">17701 9317 631 0,'8'-6'152'0,"6"3"182"0,-1 1-106 0,4 4-54 0,2 6-24 0,5 0-51 16,6 3-25-16,19 1-42 15,8-1-14-15,32-1-10 0,19-8 1 0,18-2-2 32,11-7-1-32,27 1-2 15,16-4-3-15,17-1-2 16,27 4 0-16,16-6-1 15,-5 0 1-15,33 4 1 16,-9-5 0-16,9-7 14 16,18 4 0-16,-16-8 16 15,12-2 5-15,-15 5-11 16,-23 4 8-16,-14 7-8 0,-36 3-3 16,-44 8 3-16,-30 7 4 15,-63-1-78-15,-18 5-89 0,-48 3 84 16</inkml:trace>
  <inkml:trace contextRef="#ctx0" brushRef="#br0" timeOffset="194563.38">17881 9890 591 0,'-3'31'154'0,"0"-1"112"0,6-6-58 0,10-2-16 0,2-8-61 0,11-1-21 0,3-8-27 16,11-5-17-16,25-3-24 16,12-5-14-16,29-3-19 15,7 3-9-15,23 0-7 0,22 3-4 16,25-1 0-16,9 1 4 15,40-3 11-15,8-1 10 16,15-1 10-16,17-2-1 0,-14 1-2 31,11 0-4-31,-9 4-3 0,3 7 1 0,-2 0 0 16,-22 0-2-16,-7-3 2 16,-4-3 2-16,-33-5 1 15,-9 1 19 1,-23-2 9-16,-27-1 0 0,-26 5-2 15,-20-4-23 1,-49 1-77-16,-25 0-52 16,-76-5 54-16</inkml:trace>
  <inkml:trace contextRef="#ctx0" brushRef="#br0" timeOffset="194831.54">20069 10371 1980 0,'0'-2'11'0,"0"6"-4"0,5 8 11 0,-4 1-12 0,4-2 9 0,-8-5-61 16,3 2-57-16,0 1 60 0</inkml:trace>
  <inkml:trace contextRef="#ctx0" brushRef="#br0" timeOffset="195002.44">20020 11385 1904 0,'14'-2'37'0,"2"-9"-59"0,2-1-22 0,-3-10-77 0,0 4-111 0,-6 10 125 0</inkml:trace>
  <inkml:trace contextRef="#ctx0" brushRef="#br0" timeOffset="195115.03">20173 12191 2081 0,'2'22'65'0,"7"2"-8"0,4-4-57 0,3-6-97 0,4 2-192 0,-23 3 174 15</inkml:trace>
  <inkml:trace contextRef="#ctx0" brushRef="#br0" timeOffset="197206.26">19208 7545 997 0,'-14'3'87'0,"-5"-1"107"0,4-2-118 0,1 1 9 0,3-1 0 0,3 3-6 0,4 5-17 16,0 5-7-16,0 14 4 15,1 11 7-15,-1 17 1 16,1 16 2-16,-5 11-16 16,-3 6-10-16,0 7-20 15,2 6-7-15,-1 20-8 16,1 10-4-16,7 12-1 15,1 4-2-15,2 0 0 16,7 7 1-16,2 10 0 16,2-3-1-16,-2 6 32 0,1 5 3 15,0-1 4-15,-5 5 1 0,8 2-31 16,5-3-4 0,7 0-3-16,0-3 1 15,4-9-1-15,0-2 1 0,-4-15 1 16,-3 3-1-1,-2-14 2-15,-4-4 0 16,-6 3 11-16,-5-8-1 16,-6-11 0-16,0-9-1 15,0-16-11-15,4-2 0 0,5-9-2 16,2-2 0 0,-3 1 0-16,3 5 0 0,-8-2 1 15,-3-2 0-15,-5-9 23 16,-4-2 4-16,1-9 1 15,-5-3 1-15,4-15-21 16,0-4-5-16,2-22-19 16,-1-8-32-16,-3-23-40 15,5-14 40-15</inkml:trace>
  <inkml:trace contextRef="#ctx0" brushRef="#br0" timeOffset="198463.49">18419 8228 391 0,'0'0'77'0,"2"1"101"0,1 1-2 0,-2-2 34 0,1 0-3 0,-1 0-20 0,-1 1-18 16,0-1-55-1,-3-1-20-15,-3-4-30 16,1-4-7-16,2-4-1 16,-2 0-5-16,4-4-12 15,-1-3 1-15,-3-1-4 16,-2 1 2-16,-6-4-2 16,-4 2-8-16,-9 5-11 15,3 2-7-15,-10 4-7 16,7 7-3-16,0 4-12 0,-3 4-3 15,2 11-4-15,-1 2 0 16,6 11 6-16,0 1 3 16,8 7 2-16,7-1 3 15,7-2 2-15,5-3 0 16,8-7-2-16,10-1 0 0,4-12-1 16,9-7 2-1,1-3 4-15,-6-9 1 16,4-6 3-16,-7-2-1 15,-6-7 2-15,-3-1 0 16,-4-2-1-16,-3 1 1 16,-2 0-3-16,1-1 1 0,-5 4-3 15,5 1 0 1,-2 11-1-16,-1 1 1 16,-6 10 3-16,1 5 2 15,-3 9 0-15,0 5-1 16,-8 9-2-16,3 1-2 0,-2 7 0 15,3 0 0-15,11 5 0 16,5-1-2-16,10-7-4 16,4-1-4-16,4-14-33 15,-2 0-54-15,5-18 56 0</inkml:trace>
  <inkml:trace contextRef="#ctx0" brushRef="#br0" timeOffset="204894.37">19763 8059 47 0,'-5'-3'44'16,"2"3"85"-16,2 0 26 0,1 5 30 16,-4-1-2-16,3 4-31 0,-9-3-8 0,6 3-17 0,-3-3-10 0,6-4 3 0,-1 1 6 15,2-2-9-15,-1 0-9 16,-10-5-38-16,1 0-16 16,-4-4-13-16,-5-1-5 0,-11 1-9 15,-3 1-8 1,-5 6-15-16,-6 2-3 0,3 5-2 15,8 6-2 1,4 5-1-16,10-2 1 16,13 5-2-16,6-5 0 0,19-1 5 15,0-1 2-15,14 0 6 16,5-5 2-16,1 1 0 16,-1-1-1-16,-9-1-4 15,-6 0 0-15,-5 2-2 16,-3 2-1-16,-7-1 3 15,-3 2 0-15,-13 3 3 16,-4 4 0-16,-18-4-1 16,-2-2 0-1,-9 1-2-15,-5-5-2 0,2-5-2 16,1-3-22-16,10-11-71 16,7-2-56-16,10-2-192 15,5-7 188-15</inkml:trace>
  <inkml:trace contextRef="#ctx0" brushRef="#br0" timeOffset="205160.46">19530 7745 1166 0,'15'-19'81'0,"-2"2"63"0,0 9-1 0,-9 6 19 16,1 6-27-1,-2 19-47-15,-3 4-10 0,0 22-24 0,0 6-13 0,0 10-21 0,2 1-7 16,9 0-9-16,-6-3 0 16,2-1-2-16,3-1 0 15,-7 1-6-15,-1-7-32 16,-2-4-142-16,0-7-140 15,0-5 162-15</inkml:trace>
  <inkml:trace contextRef="#ctx0" brushRef="#br0" timeOffset="206109.85">20203 8086 265 0,'-4'0'93'0,"-4"-2"133"0,-3-2-39 16,7 2-9-16,1 0-10 0,3 1-42 0,0-2-8 0,0-5-7 0,0 0-1 0,-3 2 6 0,-3-1-6 16,-8-1-21-16,-5-1-14 15,-14 3-24-15,-5-4-8 16,-3 10-20-16,0 0-8 16,9 13-15-16,12 3-2 15,9 6-4-15,3 3 1 0,8-2 0 16,6-2 2-16,2-1 1 15,3-5 1-15,5-11 1 16,1 3 1-16,2-9 2 0,5-6 1 31,1-6-1-31,0 0 2 16,0-8 2-16,-1 3 2 16,-8-3 13-16,-4 1 5 15,-10 4 2-15,-2 4-4 0,0 12-8 16,-2 1-5-16,-2 0-5 15,1 12-2-15,3 7-5 16,7 3 0-16,6 5 0 16,9 0 0-16,0 1 0 15,0 2 0-15,4 2 0 0,-6 3 0 16,-3 2 0 0,-4 3 0-16,-11-2 0 0,-1-7 2 15,-12-4 2-15,-6-8 2 16,-18-3 0-16,-8-5 0 15,-10-3-2-15,-4-5 0 16,8-5-9-16,2-9-22 16,17-11-42-1,6-2-41-15,13-4-75 16,3 1-78-16,16-1 146 16</inkml:trace>
  <inkml:trace contextRef="#ctx0" brushRef="#br0" timeOffset="206609.95">20391 8048 1095 0,'-2'0'119'0,"-2"-2"96"0,2-1-16 0,-3 8-4 0,-3 1-31 0,4 13-53 0,-4 5-18 16,5 7-50-16,3 7-18 0,8 11-18 16,-4 2-4-16,6 1 0 15,-4 1-2-15,2-4 1 16,-2-5-2-16,1-9-7 16,-3-8-7-16,6-11-14 15,-7-7-4-15,3-11 10 16,-6-7 8-16,0-16 15 15,2-8 7-15,-5-18 8 16,-4-10 2-16,-4-10 16 16,0 0 4-16,5 5-4 15,0 6-3-15,9 22-14 0,2 9-3 16,6 15-3-16,3 5-2 0,3 10-5 16,5 9-3-16,7 2 0 15,-4 3 1-15,-3-1 2 16,2 2 1-16,-13-2 0 15,-7 1 1 1,-11-5-1-16,-8 3 1 0,-7-2-3 16,-8 0-17-16,0-3-59 15,3-5-55-15,4-5-123 16,5-4-115-16,18-5 201 16</inkml:trace>
  <inkml:trace contextRef="#ctx0" brushRef="#br0" timeOffset="207176.6">21186 7914 1292 0,'0'6'116'0,"-1"-3"61"0,-1-1-1 0,2-2-44 0,-5 2-22 0,5 4-25 0,0 2-16 15,5 12-32 1,-5 4-10-16,2 14-20 16,-2 1-4-16,-2 5-1 15,2 2-1-15,-3-3 0 0,3-6 1 16,0-2-51-16,3-8-29 15,0-3-86-15,-1-9-78 16,1-5 140-16</inkml:trace>
  <inkml:trace contextRef="#ctx0" brushRef="#br0" timeOffset="207526.58">21013 8119 718 0,'7'-3'148'0,"0"0"108"0,-3 1-46 0,-2 2 2 0,-2 2-48 0,0 2-26 0,-11 4-23 16,6 3-12-16,-4-4-37 15,6 0-10-15,9-2-23 16,3-5-5-16,15-1 0 16,4-3-4-16,2-3-9 15,5 2-4-15,3-3-8 16,0 3-3-16,-2-1-25 0,5 0-54 16,-3-1-209-1,-2 1-263-15,-4 4 298 0</inkml:trace>
  <inkml:trace contextRef="#ctx0" brushRef="#br0" timeOffset="208052.85">21754 7986 780 0,'-2'-3'145'0,"-5"-3"196"0,2 6-105 16,-3 5-17-16,0-1-26 0,-3 8-78 0,-2-3-28 15,2 4-44-15,2-4-13 0,4 8-11 16,2-1-1-16,3 6-10 31,2-3-4-31,2 3-4 0,6 2 0 16,1-7-1-16,0 1-1 16,6-6-1-16,1-2-1 15,13-7-2-15,1-3-1 16,12-5 2-16,-2-4 1 15,4-4 4-15,-3-1 0 0,-13-2 4 16,0 0 8 0,-13-4 23-16,-6 1 17 0,-12-5 36 15,-11-1 6-15,-16-2-7 16,-10 4-15-16,-19-1-37 16,2 8-15-16,3 8-20 15,2 3-4-15,15 7-26 16,2 3-31-16,11 3-64 15,4 3-48-15,9 4 87 16</inkml:trace>
  <inkml:trace contextRef="#ctx0" brushRef="#br0" timeOffset="-210841.31">18249 8655 491 0,'-8'-5'142'0,"3"-2"163"0,3 5-32 16,-1-6-37-16,5 8-24 0,1 0-52 0,-1 0-26 15,5 13-53-15,-5-2-15 0,0 14-25 0,7 8-4 0,-7 18-12 0,-2 8-8 0,-7 16-14 16,3 5 0-16,0-3-3 16,4-9-7-16,7-21-39 15,2-13-44-15,2-19-59 16,-4-8-55-16,-1-17 109 0</inkml:trace>
  <inkml:trace contextRef="#ctx0" brushRef="#br0" timeOffset="-210591.7">18305 8933 935 0,'7'-10'181'16,"-4"1"150"-16,9 2-112 0,-2 1 22 0,4 3-76 0,0 3-33 0,1 8-53 0,3-2-20 0,-3 5-36 15,0 0-12-15,0 5-7 0,-4 0-1 0,-7 6 0 0,-4 2 1 16,-6 4 1-16,-8 5 0 16,-18-1-12-16,2-1-17 0,-17-9-55 15,6 0-50 1,-2-12-157-16,4-7 160 15</inkml:trace>
  <inkml:trace contextRef="#ctx0" brushRef="#br0" timeOffset="-209933.83">19725 8808 1086 0,'-11'-1'115'0,"-11"-1"66"0,2-3 4 0,-15 5-53 0,-5 0-27 0,10 5-34 0,-3 1-7 0,7 4-22 15,10 1-8-15,3 5-15 0,4-2-9 0,9 5-3 16,3-4 3-1,14 3 5 1,2-1 4-16,13-1 2 16,-2-3-4-16,0 2-4 15,3 1-4-15,-8 5-3 16,-8 1 0-16,-7 1 2 16,-10 7 1-16,-13-1 1 0,-1-1 0 15,-10-3-2-15,-3-3 1 16,-1-9-30-16,-5-7-27 15,-2-10-78-15,2-9-66 16,0-11-297-16,5-9 289 16</inkml:trace>
  <inkml:trace contextRef="#ctx0" brushRef="#br0" timeOffset="-209729.91">19419 8590 833 0,'46'-1'163'0,"-7"4"218"0,2 5-129 0,-14 12-51 0,-3 3-35 0,-5 5-77 0,-16 3-30 0,2 10-36 15,-5 8-9-15,-3 10-11 16,3 9-3-16,-10 1-29 16,2 0-37-16,2-6-113 15,7-6-76-15,9-21 130 16</inkml:trace>
  <inkml:trace contextRef="#ctx0" brushRef="#br0" timeOffset="-209259.14">20124 8805 1386 0,'-4'-6'181'0,"-9"1"125"0,-11-1-148 16,-2 2-20-16,-11 3-90 0,-1 1-23 0,8 11-20 0,-3 8-4 0,11 16-8 16,2 4-3-16,9-1 1 15,7-3-12 1,12-23-2-16,13-6 1 15,6-12 3-15,3-10 18 0,3-9 10 16,2-3 10-16,-9-2 21 16,-2 3 4-16,-15 3 18 15,-2 7-4-15,-7 4-18 0,-5 4-5 16,-1 7-14 0,-2 5-5-16,5 8 1 15,1 5-3-15,5 5-7 16,8 4-2-16,7 3-4 0,2 7 0 15,-6 3 0 1,5 1 1-16,-14-1-1 16,-2 0-1-16,-8-5-10 15,-9 3-16-15,-11-1-46 16,-7-8-33-16,-5-2-99 16,-1-1-46-16,9-12 133 15</inkml:trace>
  <inkml:trace contextRef="#ctx0" brushRef="#br0" timeOffset="-208831.58">20241 8859 900 0,'35'-2'180'0,"-8"8"169"0,-2 7-134 0,-13 12-102 0,-8 8-27 0,0 5-25 0,-4 3-13 0,-6 3-23 0,4 0-10 16,2-4-8-16,2-4-3 15,-2-9-3-15,-2-2-1 16,2-9-6 0,-3-7 1-16,2-9 3 15,2-11 12-15,-1-25 46 16,-4-8 18-16,-1-29 40 16,5-5 1-16,0-9-34 15,8 6-22-15,4 17-34 16,6 15-8-16,1 25-5 15,0 8 1-15,0 16-11 16,1 7-3-16,2 10-2 16,-3-1 1-16,2 1 2 15,-6 1 2-15,-7-4-1 0,-3 0-1 16,-16 5-8-16,-3 1-17 16,-12 4-66-16,-3-4-46 0,-6-1-159 15,-1-4-175-15,6-4 271 16</inkml:trace>
  <inkml:trace contextRef="#ctx0" brushRef="#br0" timeOffset="-208459.84">21128 8665 1850 0,'-3'1'147'0,"-1"7"46"0,-3 3-32 16,0 5-88-16,-1 0-34 0,5 7-8 0,2 1 4 0,4 9 2 15,5 6-10-15,-4 6-18 16,0-4-18-16,-4-5-46 16,0-8-37-16,0-10-127 15,-2-6-71-15,5-7 154 16</inkml:trace>
  <inkml:trace contextRef="#ctx0" brushRef="#br0" timeOffset="-208264.63">20866 8816 785 0,'16'2'162'0,"15"-2"174"0,1 1-37 0,13-1-40 0,-2-3-49 0,-4-3-84 0,4 3-29 32,-8-1-46-32,-5 0-19 0,-5-3-44 15,-4 3-58-15,-3-4-234 16,3 1 190-16</inkml:trace>
  <inkml:trace contextRef="#ctx0" brushRef="#br0" timeOffset="-207776.1">21756 8526 1018 0,'7'-11'86'0,"3"-3"94"0,3 3-18 0,-9 6 61 0,3-1-15 0,-4 6-40 0,-3 6-30 16,-3 5-65-16,-4 5-26 0,-5 9-33 15,-3 2-6-15,-3 9-5 16,-1 3-1-16,-5-1-2 16,-1 0 0-16,3-5 0 15,3-6 1-15,0-7 1 16,6-5 0-16,7-6 1 16,1-4-1-16,7-4-2 15,6 3 0-15,14-4-1 16,3-4 0-16,13 4-1 0,-4 0 0 15,4 4 0 1,3-3-1-16,-1 1-24 16,-1-2-23-16,-1 0-150 15,-11 0-8-15,-10 0-125 16,-6-2 141-16</inkml:trace>
  <inkml:trace contextRef="#ctx0" brushRef="#br0" timeOffset="-207549.51">21866 8674 1690 0,'0'0'157'15,"-2"3"72"-15,2 5-42 0,-6 9-66 0,3 2-36 0,-2 7-29 0,1 2-8 0,0 13-28 16,1 0-11-16,-2 9-14 15,1-1-25-15,4 0-81 16,0 3-61 0,8 8 83-16</inkml:trace>
  <inkml:trace contextRef="#ctx0" brushRef="#br0" timeOffset="-194691.96">18534 9478 355 0,'0'7'133'16,"0"1"95"-16,0 3 6 0,-1 0-9 0,1-2-26 0,1-4-15 0,1-5-17 0,-2 0-10 0,0 0-33 15,-5-2-20-15,-6 1-43 0,-5 1-22 16,-12 1-21 0,-7 9-6-16,-6 2-11 0,-2 6-1 0,7 13-8 31,1 5-2-31,10 13 1 0,13 3-1 0,13-4 3 16,17-7 2-1,18-21 1 1,10-15 0-16,6-11-47 0,1-12-34 15,6-9-223 1,-1 1 180-16</inkml:trace>
  <inkml:trace contextRef="#ctx0" brushRef="#br0" timeOffset="-194254.45">19728 9524 1526 0,'5'0'150'0,"-8"-3"79"0,-5-2-26 16,-14 0-73-16,-3-1-57 0,-15 1-59 0,-1 4-7 0,-8 7-8 0,-4 10-5 0,9 11-5 0,10 1-1 0,14 2-1 16,15 2 0-16,18-10 2 0,7 0 2 15,25-3 5-15,3-5 2 0,6-8 3 31,0 2 2-31,-16-2 1 0,-13 1 0 16,-14 5 6-16,-16-1 0 16,-19 5-15-16,-7 3-18 15,-20 0-55-15,-2-3-40 16,-4-7-93-16,-1-7-67 16,9-9 151-1</inkml:trace>
  <inkml:trace contextRef="#ctx0" brushRef="#br0" timeOffset="-194046.67">19484 9370 1250 0,'19'-5'130'0,"-3"5"130"0,-5 5-66 0,0 15-35 0,1 5-31 0,2 18-70 0,2 1-15 0,-5 8-22 0,-3 0-12 0,0 2-28 15,2-2-27-15,-4-10-60 16,2-2-43-16,4-15-367 16,3-5 329-16</inkml:trace>
  <inkml:trace contextRef="#ctx0" brushRef="#br0" timeOffset="-193599.16">20135 9605 1249 0,'18'-15'167'16,"-6"0"98"-16,-10-4-77 0,-8 0-16 0,-16-3-66 0,-7 3-27 0,-10 0-31 0,1 6-14 0,0 13-26 0,8 11-10 0,10 19-13 15,7 8-1 1,11 8 3-16,2-4 4 0,11-13 5 15,4-9 3-15,8-12 4 16,2-8 4-16,-4-8 10 16,-1-1 5-16,-4-9 12 15,-3 3 9-15,-4-9 5 16,-4-1 1-16,-5 4-8 16,5 2-6-16,-5 11-10 15,0 8-2-15,5 2-8 0,2 9-3 0,6 11-3 31,4 3 1-31,-1 5 1 16,3 5-1-16,-5 4-4 16,-6 2-1-16,-3 0-2 0,-13-1 0 0,-9 2-11 15,-9-4-2 1,-10-5-38-16,0 1-22 0,0-11-51 16,2-4-50-1,8-9-143-15,4-6-184 16,20-27 281-16</inkml:trace>
  <inkml:trace contextRef="#ctx0" brushRef="#br0" timeOffset="-193202.52">20326 9486 1243 0,'27'14'141'0,"-5"10"86"16,-6 14-61-16,-7 8-18 0,-4 10-62 0,3 0-29 0,-6-1-36 15,-2-3-8-15,-2-8-8 16,-3-3-2-16,2-5-21 16,3-4-20-16,0-9-15 15,-3-4 2-15,1-17 27 16,-5-7 41-16,7-15 53 16,-5-17 22-16,0-26 34 15,2-12-8-15,-2-26-27 16,5-2-23-16,3 13-42 15,7 12-16-15,7 24-11 16,8 14-4-16,10 17-7 0,6 9-3 16,5 17-3-16,3 8 1 15,-3 11 8 1,-4 5 3-16,-6 0 5 16,-9-2 1-16,-14-2 2 0,-8 3-3 0,-18-7-14 15,-6 1-22 1,-11-7-82-1,-8-5-71-15,-4-4-173 16,-1 1 190-16</inkml:trace>
  <inkml:trace contextRef="#ctx0" brushRef="#br0" timeOffset="-192883.25">21205 9374 1640 0,'0'-3'153'0,"0"3"76"0,-2-1-27 0,1 1-89 0,1 3-34 0,0 9-34 0,1 6-7 16,1 12-16 0,1-2-8-16,-3 10-21 15,0 0-24-15,0-5-60 0,0-2-44 16,0-10-107-16,2-5-67 16,1-8 169-16</inkml:trace>
  <inkml:trace contextRef="#ctx0" brushRef="#br0" timeOffset="-192700.01">21109 9433 1137 0,'-11'6'189'0,"0"5"218"0,11 2-282 0,3-1-14 0,17-2-43 0,9-6-5 16,7-4-12-16,7-3-13 15,6-8-28 1,4-1-38-16,9 1-126 15,1-4-86-15,0 6 115 16</inkml:trace>
  <inkml:trace contextRef="#ctx0" brushRef="#br0" timeOffset="-192316.45">21907 9381 842 0,'10'-11'203'0,"-6"-1"277"16,-5-2-179-16,-14 2-41 0,-8 1-47 0,-13 3-93 0,-2 8-36 0,-5 3-52 15,-4 0-12-15,6 10-11 16,6 2-7-16,15 6-13 16,8-1-4-16,19 4-2 15,10 1 1-15,12 1 9 16,-3 0 2-1,3 1 4-15,-4 0 3 16,-8-3-28-16,-7-2-16 16,-12 0-25-16,-4-3-6 15,-13-2 31-15,3 2 16 0,-11-6 29 16,2-9 7-16,0-10 12 16,3-13 7-1,23-12 0-15,18-6-3 0,16-2-7 16,8 1-10-16,1 10-3 15,-6 1-2-15,0 3-56 0,-1 5-76 16,-3 5 76-16</inkml:trace>
  <inkml:trace contextRef="#ctx0" brushRef="#br0" timeOffset="-191283.91">18107 10540 526 0,'14'9'160'16,"-2"-4"112"-16,-1-2-52 0,-6-3-18 0,-3 0-53 0,-2-5-14 0,-3-4-8 15,-2-2-14-15,-5-7-24 16,-1 3-13-16,-3-6-32 15,-2 4-11-15,-7 3-19 0,-2 3-11 16,-1 11-14-16,1 12-5 16,3 15-8-16,3 9-11 0,3 5-3 15,5-1 1-15,11-6 8 16,8-10 15-16,8-14 12 16,0-3 5-16,-2-10 24 15,2-6 7-15,-1-9 10 16,4-7 0-1,0-16-16-15,3-5-6 16,2-7-10-16,3-5-3 0,-7 2 4 16,-1 3 4-16,-6 5 5 15,-5 9 4-15,-8 14 8 16,0 11 6-16,-8 10-1 16,-2 8-7-16,4 14-18 15,-10 14-13-15,5 20-7 16,2 13 0-16,6 12 2 15,6 5 1-15,9-5-11 16,6-4-21-16,4-12-61 0,3-10-43 16,4-17-110-16,5-8-133 15,6-18 222-15</inkml:trace>
  <inkml:trace contextRef="#ctx0" brushRef="#br0" timeOffset="-190948.52">18586 10240 1275 0,'-1'2'92'0,"-3"-1"77"0,-5 1-67 0,-2 1 4 0,-2 2-17 0,-1-4-21 15,0 1-8-15,-2-2-19 0,-3 1-10 0,2 7-20 16,0-1-11-1,2 13-8-15,4-1-3 0,2 8 4 16,4 3 1-16,-3 0 3 16,0 6 0-16,0 3 1 0,-1 4 0 15,-2 7 0-15,0 6 1 16,5 0-3-16,-2-3 0 16,5-9-7-16,4-2-10 15,9-13-12-15,5-6-15 16,7-10-57-16,2-10-40 15,6-11-218 1,0-8 208-16</inkml:trace>
  <inkml:trace contextRef="#ctx0" brushRef="#br0" timeOffset="-190667.65">18618 10551 1056 0,'-2'12'71'0,"-1"1"37"0,3 3 0 0,5 4-20 0,-2 1-30 0,8-1-45 0,0 1-4 15,3-5-3-15,2-7 1 0,6-9 4 16,2-8 9-16,4-11 25 31,1-1 10-31,-6-6 26 0,-4-4 6 0,-13 2-1 16,-6 1-5-16,-15 2-24 0,-6 0-16 15,-9 7-32 1,-1 6-28-16,2 12-64 16,1 6-37-1,6 7 58-15</inkml:trace>
  <inkml:trace contextRef="#ctx0" brushRef="#br0" timeOffset="-190250.88">18831 10205 982 0,'1'-1'125'0,"2"-1"80"0,2-1-64 0,3 1 13 0,0 2-31 0,3 2-10 0,3 3-25 16,4 0-18-16,-1 1-38 15,10-1-13 1,-2 2-12-16,0-3-2 0,7 7-3 16,-10-3-1-1,5 7 0-15,-8 1-1 16,-13 5 1-16,3 4 0 16,-9 6-1-16,4 6 0 0,2 4 0 15,-3 0-1-15,6 6 1 16,1-1 0-16,-1-1 0 15,2 4 0-15,-11-5 1 16,-1-3 1-16,-12-1 3 16,-7-2 3-16,-10-7-2 15,-5-4-12-15,-6-5-36 16,2-5-27-16,-7-5-79 0,3-8-130 16,-1-1 166-16</inkml:trace>
  <inkml:trace contextRef="#ctx0" brushRef="#br0" timeOffset="-189466.59">19845 10275 976 0,'8'-3'189'0,"0"-1"151"0,-11 3-107 0,-5 1-38 0,-14 1-94 0,-7 3-39 0,-7 8-44 16,-2 9-5-16,2 6-6 16,6 1-6-16,8 2-8 15,17 3-2-15,10-5-2 16,6-4 2-1,14 0 8-15,0-7 2 0,-1-1 4 16,1 0 1-16,-14-5 0 0,-6 1 4 16,-13 6 3-16,-8-3 2 0,-10 6-3 31,-12-2-4-31,-5 1-13 16,-6-6-12-16,-1-1-34 15,2-8-32-15,17-15-141 16,7-7-66-16,26-32 147 15</inkml:trace>
  <inkml:trace contextRef="#ctx0" brushRef="#br0" timeOffset="-189282.8">19673 10103 1125 0,'2'-11'171'15,"1"8"131"-15,0 3-66 0,-11 12-89 0,7 4-49 0,-10 20-54 0,11 5-10 16,1 18-25-1,10 5-4-15,0 15-3 0,-6 2-9 16,3 4-95-16,-3-5-77 16,-5-7-247-16,1-13 222 15</inkml:trace>
  <inkml:trace contextRef="#ctx0" brushRef="#br0" timeOffset="-188817.04">20240 10371 879 0,'0'-13'96'0,"0"1"92"0,-2-4-8 0,-1-1-3 15,-5-1-11-15,-8 4-46 0,-8 1-23 0,-1 12-50 16,-3 2-25-16,-7 17-23 16,2 10-5-16,0 16-4 15,8-3 1-15,12-4-5 16,13-7-1-16,13-19 1 0,9-8 3 0,6-10 11 16,-3-2 6-16,2-7 17 15,-6 2 12-15,-12-5 23 31,-1 2 10-31,-8 4-5 16,-5 4-10-16,-1 9-25 0,1 11-13 16,4 17-13-16,2 12-2 15,12 16-4-15,3-1 2 16,-1 5 1-16,1-4 0 16,-6-6 2-16,-4 2 0 15,-14-5-1-15,-5-7-9 0,-15-2-9 16,-8-7-8-16,-10-10-17 15,-1-7-13-15,3-14-109 16,6-11-144-16,20-13 174 16</inkml:trace>
  <inkml:trace contextRef="#ctx0" brushRef="#br0" timeOffset="-188420.41">20312 10374 1222 0,'25'28'70'0,"-4"7"51"0,-1 14-75 0,-5 3 2 0,-6 5-14 0,-6 3-6 0,-1 0-21 16,-2-8-3-16,-2-10-21 0,4-4-14 16,-4-14-5-16,2-8 6 15,0-16 34 1,-1-13 19-16,1-20 26 0,0-13 10 15,1-22 32-15,1-9 23 16,1-16 21-16,5-2-10 16,1 10-49-16,4 13-28 15,3 26-45-15,-2 18-5 0,2 21-5 16,-2 10-2-16,2 13 0 16,1 3 0-16,-4 8 7 15,-1 3 2-15,-1-3 2 16,-9 0 1-16,-15 1-3 15,-3 0-3-15,-17 1-48 16,-5-3-47 0,1-8-224-16,0 4 189 15</inkml:trace>
  <inkml:trace contextRef="#ctx0" brushRef="#br0" timeOffset="-188187.31">21071 10204 1361 0,'14'-7'154'0,"-1"4"117"0,-12 5-59 0,-2 11-49 0,-2 7-57 0,1 10-55 0,2 6-22 0,3 15-15 15,-1-1-4-15,-2 2-21 16,0-1-29-16,0-10-87 15,0-3-69-15,0-7 98 32</inkml:trace>
  <inkml:trace contextRef="#ctx0" brushRef="#br0" timeOffset="-188001.74">20908 10287 1276 0,'8'5'140'0,"-5"0"108"0,9 4-159 0,2-1-5 0,9-2-63 0,4-4-14 0,11-4-5 16,5-4-14-16,2-6-99 0,1-3-97 16,11 1 108-16</inkml:trace>
  <inkml:trace contextRef="#ctx0" brushRef="#br0" timeOffset="-187751.47">21590 10163 1639 0,'8'3'55'0,"-7"8"12"0,4 2-7 0,-2 9 17 0,-3 9-9 0,2 13-36 0,-1 5-9 0,1 5-34 16,1 3-32-16,5-12-106 16,-5 0-190-16,8-8 197 15</inkml:trace>
  <inkml:trace contextRef="#ctx0" brushRef="#br0" timeOffset="-187402.19">21779 10204 943 0,'11'-13'189'0,"0"5"287"0,4 4-285 0,0 2-42 0,9 2-32 16,11 0-55-16,-2 2-6 15,11 1-11-15,-5 5-7 16,-5-1-11-16,-1 3-9 16,-14 3-12-16,-8 1-2 15,-11 5-3-15,-11 1-2 16,-16 7-7-16,-5 6-7 0,-7 2-9 16,-2 1 2-16,9 2 4 15,13 1 5 1,16-4 8-16,13 0 1 0,21-8 2 15,10-2 2-15,13-14 1 0,11-5 1 16,10-7-10-16,3-6-30 16,-3-9-78-1,-8 1 66-15,-4-9-6 16</inkml:trace>
  <inkml:trace contextRef="#ctx0" brushRef="#br0" timeOffset="-170477.88">11422 1402 680 0,'11'-7'108'0,"-6"0"90"0,1 1 17 0,-2 6-9 0,-4 0-30 0,0 6-14 0,0 7-10 15,0 4-15-15,3 7-15 0,6 12-42 16,1 5-16-16,5 19-27 15,1 8-8 1,8 20-18-16,-7 13-3 16,-6 16-3-1,-1 3-3-15,-5 1 4 0,-4-7-2 16,2-21 2-16,-3-16-9 0,2-27-75 16,-1-15-56-16,10-18-244 15,5-15 211-15</inkml:trace>
  <inkml:trace contextRef="#ctx0" brushRef="#br0" timeOffset="-169934.24">11817 1879 858 0,'-5'9'172'0,"0"-1"176"0,5 1-185 0,0 4 17 0,3 8-87 16,7 5-32-16,1 14-40 0,2 10-10 0,-1 5-9 0,4 4-2 16,9-18-2-16,2-5-1 15,11-20-2-15,0-13 6 0,1-9 35 16,-2-13 23-16,-12-8 40 16,-8-3 16-1,-11-8-12-15,-6 2-19 0,0 8-41 16,0 4-27-16,10 22-36 15,2 13-7-15,18 27 0 0,2 8 6 32,12 8 15-32,7-6 3 0,2-19 2 15,1-12 0-15,0-17 5 16,-4-11 8-16,-12-13 39 16,-5-2 20-16,-23-14 29 15,-4-7 8-15,-14-15-26 16,-6-5-16-16,-8-8-35 0,-5 0-14 15,-2 5-59-15,3 10-39 16,5 18 43-16</inkml:trace>
  <inkml:trace contextRef="#ctx0" brushRef="#br0" timeOffset="-166663.04">14396 1451 353 0,'5'5'117'0,"3"4"108"0,-5 3-6 0,5-8-49 0,-3 4-26 16,-4-6-24-16,4-2-4 0,-5 0 0 0,0 0 0 15,-5-2-9-15,-1-1-12 16,-10 0-29-16,-4 0-12 16,-17 0-19-16,-5-2-8 15,-18 5-13-15,-11 1-5 16,1 9-6-16,4 6-4 0,17 4-7 16,14 5-5-1,21 7-6-15,11-2 0 0,17 1 6 0,8 4 7 16,19-5 8-16,11 0 4 15,15-2 2 1,4-2-1-16,-3-3 1 16,-10 1 0-16,-17-2-1 15,-5 2-1-15,-20-1 4 16,-8 3 3-16,-14 0 6 16,-10 1 1-16,-17 2-2 15,-5-1-1-15,-16 0-5 16,-14-6-3-16,-6-3-10 15,-2-6-16-15,13-18-42 16,10-6-30-16,13-20-112 16,6-12-129-16,22-14 189 0</inkml:trace>
  <inkml:trace contextRef="#ctx0" brushRef="#br0" timeOffset="-166411.02">14137 940 1215 0,'-3'-11'140'0,"-1"3"61"16,4 12-43-16,0 5 20 0,1 26-57 0,2 12-27 0,0 22-19 16,-3 10-18-16,-6 24-36 15,0 10-11-15,-10 23-6 16,-1 0 0-16,-5 6-4 15,4-4-9-15,4-4-29 16,5-9-21-16,7-21-51 16,4-13-10-16,9-32-56 15,3-17-39-15,9-24 128 16</inkml:trace>
  <inkml:trace contextRef="#ctx0" brushRef="#br0" timeOffset="-165699.79">15098 1492 706 0,'-1'-1'153'15,"1"-4"59"-15,-2 0-6 0,2-3-16 0,-3 2-57 0,-5 0-11 0,-6 4-26 0,-7 1-16 16,-12 2-42-16,-3 5-16 16,-5 7-13-16,-3 4-4 15,-4 12-4 1,6 2-2-16,9-1-4 0,9 2-2 16,22-4-4-16,6 1 2 0,18-4 2 15,11 3 3-15,6-4 4 16,2 0 0-16,-1 1 1 15,-3-2 0-15,0-4 0 16,-7 2 1-16,-5 3 0 16,-3-2 3-16,-16 3 4 0,-4 0 3 31,-15-3 6-31,-12 2 0 16,-13 1-2-16,-11-4-3 15,-22 4-15-15,-3-2-21 16,-3 0-51-16,6-5-34 15,20-7-109-15,10-6-105 0,22-16 184 16</inkml:trace>
  <inkml:trace contextRef="#ctx0" brushRef="#br0" timeOffset="-165412.89">15270 1566 1148 0,'0'-25'104'0,"-3"0"64"0,0 1 9 0,1 12-7 0,2 5-47 0,5 20-47 0,0 19-10 16,3 24-8-16,-2 18-3 0,-5 21-13 15,-1 8-12-15,-4 9-16 16,-6-1-6-16,4-2-39 16,0-3-53-16,4-13 48 15</inkml:trace>
  <inkml:trace contextRef="#ctx0" brushRef="#br0" timeOffset="-161745.95">15836 2260 524 0,'13'-8'111'0,"0"4"99"16,-4-1-12-16,-6 5-27 0,0 0-26 16,-3 3-12-16,0-3-5 15,-3 0-23 1,2 2-18-16,-10-2-37 0,1 1-13 15,-1-2-12-15,5-4-2 16,4 3-9-16,-4-6-3 0,6 1 0 16,2 3-1-1,4 3 1-15,-5 2-1 16,9 1-3-16,-7 3 0 0,5-1-1 16,-5 0 0-16,-3-4-2 15,2 1 0-15,-2-1 0 16,1 0 13-16,1 0 20 15,-1-1 8-15,-1-10 21 16,-4 6-5-16,-9 0-15 16,-1 0-10-16,-7 4-23 0,2 1-8 15,5 3-12-15,3 6-3 16,5 4-3 0,3 0-2-16,6-5 3 15,5 3 3-15,3-4 5 16,1-2 4-16,-4 2 3 15,0-7 5-15,0 0 11 16,-8 0 2-16,0 0 3 16,-5-5-2-16,1-2-11 15,-4-5-3-15,5-1-7 0,-1 1-1 16,3 4-1-16,1 6-2 16,0 1 5-16,-3-1 3 15,3 2 15-15,-2 0 10 16,2 0 13-16,0 0 3 0,-1 0-8 15,-1 0-11-15,2 3-18 16,8 7-7-16,9 9-4 0,7 11-3 16,4 9 3-16,2 4-1 15,-1 5 1 1,-10 3 2 0,-16 3-8-16,-10 7-31 0,-37 15-121 15,-17 12 16-15,-73 30 47 16</inkml:trace>
  <inkml:trace contextRef="#ctx0" brushRef="#br0" timeOffset="-144754.03">16909 1453 361 0,'11'-22'91'0,"0"3"95"15,2 2-9-15,-5 4-14 0,-7 7-5 0,-1 1-10 0,0 3-1 0,-4 1-2 16,4 1-3-16,0 0-8 0,-7-5-8 0,7-3-32 16,0 2-17-16,2 6-32 15,-2-2-12-15,0-3-20 16,-3 13-5-16,-8 18-6 16,-5 4-3-16,-5 18-3 15,-7 8 0-15,-3 5 3 16,-4 1 1-16,5-7 1 15,0-3 1-15,9-13 0 16,1-2 1-16,7-7-1 16,1-5-1-16,2-3 1 15,4 0 0-15,3-8 0 16,-4-1 0-16,7-4-1 16,4-6 0-16,3 2-1 15,6 0 0-15,1-5 0 16,10 0 0-16,6-3-1 15,9 0 0-15,9 1 0 0,1 2-1 16,-4 3 0-16,1 5 0 16,-8 3 0-16,-7 2 1 15,-5 1-32-15,-6 0-27 16,-6-1-143-16,-3-1-116 16,0-2 173-16</inkml:trace>
  <inkml:trace contextRef="#ctx0" brushRef="#br0" timeOffset="-144437.83">17056 1658 614 0,'-2'0'140'0,"-4"0"196"0,0-2-101 0,-1 4-7 0,3 1-29 0,4 6-61 0,4 4-18 0,4 1-32 16,0 5-15-16,-3 8-26 16,0 5-14-16,-2 12-21 15,-3 3-5-15,-3 13-3 16,-2 0 0-16,2 1 0 15,-5-1 0-15,6-14 5 0,2-10-22 0,0-15-61 16,2-20-69-16,9-1 67 16</inkml:trace>
  <inkml:trace contextRef="#ctx0" brushRef="#br0" timeOffset="-144036.87">17763 1161 1041 0,'0'-16'118'0,"0"4"78"0,-3-2 9 0,-4 6-6 0,3 3-41 0,-9 5-43 0,-3 0-12 16,-4 16-32-16,-4 7-17 15,-6 15-15 1,-8 14-8-16,-9 26-14 16,-1 15-4-16,1 31-16 15,9 7-3-15,21 5 1 16,7-7 0-16,21-19 6 15,8-9 1-15,16-23 0 16,5-15 1-16,2-24-21 16,4-7-15-16,-5-20-93 15,2-12-93-15,10-23 123 0</inkml:trace>
  <inkml:trace contextRef="#ctx0" brushRef="#br0" timeOffset="-143570.87">18312 1555 1102 0,'-10'0'138'0,"-1"-1"118"0,-1-2-50 0,-9-4-3 0,-6-4-56 0,-9 0-63 16,-5-5-17-16,-5 9-36 15,4 0-13-15,-1 17-17 16,2 6-5-16,11 9-10 16,6 13-2-16,13-7-1 0,11 2 3 15,22-3 8-15,5-5 4 16,22-1 7-16,6 1 1 15,8 2 4-15,1 0 1 16,-17 0 0-16,-16 0 1 16,-18-2 2-16,-13 0 4 0,-22 0 4 15,1-1 1 1,-26 0-3-16,-5-2-3 16,-11-11-6-16,-2-5-1 15,5-9-20 1,5-14-19-16,11-15-57 0,0-7-37 15,15-9-105-15,12-1-92 16,8 4 182-16</inkml:trace>
  <inkml:trace contextRef="#ctx0" brushRef="#br0" timeOffset="-143336.27">18026 1221 1074 0,'-3'-2'203'0,"1"-1"186"0,-1 3-192 0,3 5 7 0,0 3-98 16,11 8-34-16,4 15-34 0,3 17-10 0,1 23-12 15,-3 15-5-15,-2 18-5 32,-3 7-2-32,2 5-30 15,-2 0-32-15,0-14-50 16,0-4-30-16,-5-26-47 15,7-12-39-15,-3-22 130 0</inkml:trace>
  <inkml:trace contextRef="#ctx0" brushRef="#br0" timeOffset="-142680.89">18766 1631 594 0,'0'-2'183'0,"5"-2"171"0,-2-1-26 0,-1-9-85 0,-1-5-33 0,-2-6-46 0,-7-5-17 0,-18 0-45 0,-5-3-27 16,-12 9-44-16,-7 10-18 16,4 23-24-16,5 9-11 0,14 27-4 15,7 6 0-15,20-1 10 16,11-6 6-1,20-14 10-15,9-6 1 0,4-16 5 16,3-5 2-16,-4-6 8 0,-5-8 7 16,-12-2 12-1,-3-3 7-15,-14-4 6 0,-7 1-4 16,-7-5-13 0,-1 2-6-1,-2 18-18-15,5 4-6 0,1 19 0 16,2 14-1-16,5 9 1 15,4 7 4-15,12 0-2 16,-1 0-1-16,7-5 0 0,3 5 0 16,-11-3 1-1,-5 3 0-15,-12 1 1 16,-7-1-1-16,-19 1 3 0,-3-5 1 16,-12-3-2-16,-8-9-2 0,4-8-15 15,-3-4-3 1,7-16-14-16,1-10-10 0,11-22-39 15,2-17-41 1,12-13-29-16,7-7-57 0,8 4 117 16</inkml:trace>
  <inkml:trace contextRef="#ctx0" brushRef="#br0" timeOffset="-142421.67">19099 1598 1264 0,'-2'-10'80'0,"1"3"184"0,1 7-131 0,3 4 22 0,2 15 22 0,-1 14-72 0,3 13 1 15,-3 19-28-15,0-1-24 0,-1 6-34 16,-2-1-10-1,6-9-5-15,-4-2-10 0,6-9-61 16,-2-9-36 0,0-13-113-16,-3-10-105 0,5-11 185 15</inkml:trace>
  <inkml:trace contextRef="#ctx0" brushRef="#br0" timeOffset="-142171.11">19066 1652 1331 0,'-3'-40'127'0,"3"1"108"0,6 6-41 0,8 4-16 16,0 7-45-16,13 11-65 0,8 10-11 0,4 13-13 0,9 13-10 16,-4 10-13-16,2 4-4 15,-16 4-8 1,-8-4 0-16,-24-1 1 0,-15-3 3 15,-13-3 5-15,-8-4-11 16,-9-6-41-16,1-8-25 16,-2-4-90-1,6-9-52-15,10-1 114 0</inkml:trace>
  <inkml:trace contextRef="#ctx0" brushRef="#br0" timeOffset="-141771.74">19443 991 1345 0,'9'3'117'0,"9"13"103"0,7 7-52 0,18 20 32 15,12 7-45-15,11 18-63 0,8 5-13 0,-1 10-36 0,1 9-10 0,-8-1-12 16,-4 5-7-16,-23-2-7 0,-11-5-2 0,-28 8-9 15,-17 5-18-15,-24 9-26 16,-16 4 1-16,-20-7-27 16,-5 0-14-16,-21-6-48 15,-9-1-49-15,-7-5-286 16,-8 8 286-16</inkml:trace>
  <inkml:trace contextRef="#ctx0" brushRef="#br0" timeOffset="-113717.22">12539 8868 1456 0,'15'-22'119'0,"-4"8"106"16,-2 1-45-16,-6 13-14 0,-3 6-26 0,0 18-52 0,0 12-21 0,-3 32-22 15,1 21-12-15,-1 37-16 0,3 14-8 0,0 49-7 0,0 18-2 16,0 44 0-16,-1 34-3 16,-4 26-12-16,-4 15-30 0,-6 8-33 15,-7-9-16-15,0-27 11 16,-3-28 33-16,1-48 35 15,1-28 19-15,7-53 10 16,-3-29 0-16,11-51 3 16,0-20 0-16,8-28-3 15,2-12-2-15,9-10-2 0,3-5-3 16,10-4-2-16,6 4-1 16,9-6-4-16,8 7 0 15,15 5-1-15,6 0 0 0,17 7-3 16,3-1 0-16,8-9 10 31,15 2 4-31,23-7 17 16,19 0 2-16,25-4-4 0,13 4 2 15,17 3-12-15,4 5-1 16,4 10-5-16,6 7-3 16,-31 12 0-16,-16 1 2 15,-28 8 3-15,-30-2 3 0,-35-6 7 16,-13-7 4-16,-36-15 13 15,-12-10 6-15,-35-18-3 16,-16-13-4-16,-21-49-19 16,-2-32-10-16,4-49-7 15,3-27 0-15,14-27 1 16,6-7 2-16,13-11 8 16,8-6 1-16,15 0-1 15,4-10-3-15,14 1-9 0,5 2-2 16,13-9-3-1,16 18-1-15,17 2-1 16,4 2-1-16,1 43 1 16,-5 16 1-16,-24 48 4 15,-13 27 3-15,-26 33 19 16,-8 16 5-16,-17 23 11 16,-7 7 4-16,-19 14-12 15,-7 5-6-15,-28 5-10 16,-7 1-6-16,-15 2-2 15,-1 1 0-15,0-4 1 0,-3 1-2 16,-19-1-1-16,-18 4-1 16,-31 8-4-16,-16 9-2 15,-44 11-6-15,-12 12 0 0,-32 13 3 16,-20 2 1-16,25 3 5 16,-7 0-3-16,34-11-40 15,26 0-25-15,25-12-72 0,37 0-79 16,36-7 130-16</inkml:trace>
  <inkml:trace contextRef="#ctx0" brushRef="#br0" timeOffset="-112867.02">11732 7908 1334 0,'-2'-26'149'15,"0"1"126"-15,-4 2-29 0,3 4-72 0,1-2-46 0,2 13-77 0,2 8-25 0,7 32-15 0,-2 12-4 0,1 28-7 16,3 14 2-16,0 0 2 0,1 1-2 15,4-8-2 1,0-8-6-16,-2-21-28 16,-3-12-28-16,-9-24-48 15,-2-12-33-15,-13-29-29 16,-3-12 20-16,-4-32 51 16,1-3 44-16,0-7 111 15,3 1 42-15,2 4 59 16,1 4 11-16,12 8-25 15,4 6-20-15,16 6-28 16,6 6-10-16,10 8-18 0,11 5-12 16,6 11-28-16,8 8-10 15,-5 13-10-15,-5 2-3 0,-13 12 0 16,-17 6 0 0,-23 7 3-16,-11 8-2 0,-24 5-5 15,-5 2-2-15,-7 2-5 0,1-4 1 16,11-6 4-16,11 0-2 31,16 0-6-31,11-1-1 16,17 6 2-16,13-2 2 15,7-3 7-15,4 2 2 0,3-12 0 16,5-4-4-16,0-11-78 16,-4-8-77-16,1-11 85 15</inkml:trace>
  <inkml:trace contextRef="#ctx0" brushRef="#br0" timeOffset="-112318.14">12347 7957 1480 0,'3'25'93'0,"6"-5"30"15,1-6-16-15,1-4 19 0,3-10-23 0,-1-3-16 0,-2-8-27 0,-3-3-10 16,0-2-16-16,-7-3-7 0,-2-3-6 0,-6 3-1 0,-7 3 0 16,-2-6 0-16,-7 8-1 0,-3 4-4 15,1 10-13-15,5 13-7 16,-1 20-13-16,9 5-1 16,12 9 3-16,9 1 3 15,19-11 4-15,10-7 2 16,11-19 3-16,6-7 4 15,7-14 5-15,-1-9 7 16,-4-6 9-16,-3-5 8 16,-13-6 14-16,-10-4 3 15,-18 1 7-15,-13-1-2 0,-14 7-16 16,-7 6-10-16,2 23-27 16,-3 8-14-16,10 37-4 0,4 16 0 15,6 21 10-15,9 8 6 16,4 6 2-16,1 4 0 15,-2 8 2-15,-4-5 1 16,-17-15 5 0,-6-16 4-16,-24-27-5 15,-4-7-4-15,-5-19-7 16,-2-15-3-16,6-27 3 16,5-14-2-16,16-30-8 0,9-10-7 15,16-5-8 1,11 4 0-16,14 20 4 0,7 16 5 15,12 21-34-15,7 6-80 16,4 7 85-16</inkml:trace>
  <inkml:trace contextRef="#ctx0" brushRef="#br0" timeOffset="-111835.33">13719 7394 1397 0,'-1'-15'161'0,"-10"-2"92"15,-7 3-6-15,-13-2-88 0,-1 2-47 0,-10 6-51 0,2 2-22 0,6 12-24 0,0 11-7 0,8 20-9 0,4 11-6 16,6 23-2-16,3 5 2 16,13 6 3-16,3 3 2 15,4-9-15-15,-4-5-36 16,-8-13-136-16,-4-4-160 15,-17-8 186-15</inkml:trace>
  <inkml:trace contextRef="#ctx0" brushRef="#br0" timeOffset="-111590">13208 8001 899 0,'-1'-27'171'0,"4"2"273"0,8 1-241 0,12 7-23 0,3-7-8 0,12 3-36 0,9 1-24 0,8-2-30 0,-1 8-13 15,-5 9-27-15,-11 5-11 32,-13 13-14-32,-9 6-5 0,-7 9 0 15,-4 8-1-15,-5 2 0 16,0 0-1-16,6-2-4 16,-1-7-3-16,9-9-5 15,2-6-9-15,1-14-52 16,0-9-85-16,9-16 84 15</inkml:trace>
  <inkml:trace contextRef="#ctx0" brushRef="#br0" timeOffset="-111455.17">13697 7551 1462 0,'-25'-14'159'0,"-2"0"100"0,2-2-110 0,8-8-121 0,-2-1-76 0,17-8-162 0,8-3-179 0,21-4 214 15</inkml:trace>
  <inkml:trace contextRef="#ctx0" brushRef="#br0" timeOffset="-111135.79">13964 7266 1147 0,'9'38'176'0,"-6"1"170"0,-4 12-108 0,-12 7-64 0,1 10-54 0,-3 9-66 0,3 0-14 0,6-7-24 16,9-6-10-16,14-16-13 0,8-17-3 0,15-17 5 0,2-7 4 16,7-18 10-16,2-2 5 15,-4-12 4-15,-6-4 2 16,-16-4 4-16,-10 0 20 16,-11 2 29-16,-8 4 11 15,-14 14 6-15,-7 12-21 16,-13 27-40-16,-1 22-16 15,9 16-18-15,14 3-4 0,36-4-1 32,18-10 1-32,27-15 2 0,3-5 1 15,7-17-56-15,0-5-10 16,-3-9-146-16,1 1 116 16</inkml:trace>
  <inkml:trace contextRef="#ctx0" brushRef="#br0" timeOffset="-109485.87">11896 9619 333 0,'0'-7'75'0,"0"0"57"0,-3 3-32 0,-2 4-72 0,3 0-18 0,4 4-18 0,3 2 0 0,1-1 5 16,5 1 3-16,-3 0 1 16,0 4 26-16,-2-7 67 15,-3 2 39-15,-3-1 69 16,-1-2 6-16,-7-1-10 15,3-1-17-15,-6 0-54 16,-2-1-28-16,-3-5-55 0,-6 1-22 16,-1 2-17-1,-6-1-3-15,1 9-8 16,3 8-4-16,1 4-3 16,8 5-1-16,8 7 1 15,7-1 0-15,12 5 0 16,1-6 2-16,9 1 4 15,9 1 2-15,-2-7 5 16,7 1 2-16,-13-7 3 16,-1 0 4-16,-12-3 7 15,-9-4 3-15,-13 4 1 0,-10 1-3 16,-12 2-29 0,-3 1-35-16,-3 0-82 0,0-2-69 15,3-4 102-15</inkml:trace>
  <inkml:trace contextRef="#ctx0" brushRef="#br0" timeOffset="-109252.53">11722 9428 1274 0,'8'-16'112'0,"-3"3"84"0,1 7-32 0,-3 6-43 0,8 10-22 0,2 12-38 0,3 11-15 0,6 20-20 16,-8 17-6-16,-1 28-9 16,-9 10-3-16,-7 12-16 15,2-8-31-15,-4-17-77 16,5-15-41-16,3-20-111 0,3-14-88 16,4-13 208-1</inkml:trace>
  <inkml:trace contextRef="#ctx0" brushRef="#br0" timeOffset="-108936.42">12113 9732 687 0,'-3'-4'132'0,"-5"-6"184"0,-3 4-194 0,-1 1 18 0,-4 5-32 0,2 5-20 0,3 12-43 16,1 4-20-16,10 12-22 16,8 3-4-16,11 3-1 15,8 2 5-15,9-3 13 16,2 0 7-16,-2-2 6 16,-7-4-2-16,-10-2 1 15,-10-3-1-15,-12-8 6 16,-7 3 3-16,-13-8-8 15,-10-3-28-15,-13-6-94 16,-1-5-92-16,-1-5 91 0</inkml:trace>
  <inkml:trace contextRef="#ctx0" brushRef="#br0" timeOffset="-108219.56">12405 9614 1023 0,'-9'13'127'16,"-5"6"95"-16,-1 3-29 0,4 1-83 0,2 1-42 0,9-5-57 0,5 3-11 0,10 3-3 16,3 0 0-16,-1 7 4 15,-1 1-10-15,-7 5-147 16,1 1 113-16</inkml:trace>
  <inkml:trace contextRef="#ctx0" brushRef="#br0" timeOffset="-107720.2">11886 10448 1074 0,'-1'-1'115'0,"1"-1"92"0,-8-1-35 0,-2 0-56 0,-7 3-25 0,-11 0-47 0,1 3-12 0,-3 8-22 15,-2 5-9-15,9 4-9 16,5 4-3-16,10 1-3 15,8 0 0-15,10-4 0 16,4 1 2-16,6 0 15 16,-2 0 9-16,5-1 7 15,3 2 2-15,-6 1-3 16,-6 0-2-16,-14-6 2 0,-7 6 0 16,-11 0-1-1,-6 1-12-15,-7 0-77 0,-1-4-56 16,6-10 63-16</inkml:trace>
  <inkml:trace contextRef="#ctx0" brushRef="#br0" timeOffset="-107520.02">11743 10352 1377 0,'1'0'127'16,"-1"8"56"-16,0 9-29 0,0 20-82 0,0 8-35 0,2 14-30 0,1 5-4 0,3 7-3 0,4 5 16 15,-6-7-88-15,6 2-71 0,1-14 86 16</inkml:trace>
  <inkml:trace contextRef="#ctx0" brushRef="#br0" timeOffset="-107253.42">12159 10414 1158 0,'-17'-2'108'0,"-2"5"44"0,-11 8-49 0,5 5-22 0,6 3-50 0,6 1-17 0,13 2-17 0,2 0-6 0,20 7 7 16,5 6 2-16,6 2 4 16,0-2 3-16,-6 0-1 15,-5 0 2-15,-21-4 6 16,-7 2 3-16,-15-1-32 16,-10-1-39-16,-12-10-196 15,1-2 150-15</inkml:trace>
  <inkml:trace contextRef="#ctx0" brushRef="#br0" timeOffset="-106936.99">12311 10442 889 0,'11'-6'116'0,"0"-1"139"16,3 4-104-16,-5 3-28 0,4 2-27 0,0 6-44 0,-1 4-16 0,-1 4-14 16,-4 4-3-16,-7 7-9 15,-2 2-3-15,-11 5-13 0,-2-1-6 16,2 2-6 0,-1-3 0-16,7-2 6 0,9-3 1 15,12-10 2-15,7 3 0 16,9-5 2-16,4-3 2 15,7-6 12-15,8-1-55 16,2-3 37-16</inkml:trace>
  <inkml:trace contextRef="#ctx0" brushRef="#br0" timeOffset="-105018.62">11623 11883 874 0,'3'0'127'0,"-2"0"103"0,-1-3-33 0,0 3-51 16,-7-1-20-16,2-4-23 0,-3 3-6 0,-2-4-23 0,1 3-16 15,-10 1-27-15,0 2-11 16,-6 8-15-16,-3 0-5 16,-4 13-3-16,4 5-4 15,4 1-3 1,8 3-1-16,16-3-2 16,8-5 0-16,13 0 2 0,4-5 2 15,11-1 4-15,-1 2 2 16,3-3 3-16,-5-2 1 15,-14 0 5-15,-7 1 2 16,-13 0 7-16,-9 2 0 0,-13 7-1 16,-14-1-17-1,-7 2-57-15,-8 1-39 16,-3-1-87-16,6-4-61 16,8-9 138-16</inkml:trace>
  <inkml:trace contextRef="#ctx0" brushRef="#br0" timeOffset="-104770.58">11478 11672 1498 0,'1'-8'136'16,"-1"2"77"-16,-3 3-21 0,0 3-82 0,4 4-36 0,10 11-49 0,4 7-11 0,7 20-7 15,-2 13 0-15,-2 23-2 16,-9 7-1-16,-3 11 0 16,-4-1-7-16,1-9-59 15,-1-4-39-15,4-12-95 16,-1-10-44-16,4-13 131 16</inkml:trace>
  <inkml:trace contextRef="#ctx0" brushRef="#br0" timeOffset="-104271.95">11889 12030 811 0,'8'-17'124'0,"-8"-5"108"0,2 4-3 0,-4 1-68 0,-7 1-20 0,-7 7-33 0,-5 5-19 0,-7 8-35 16,0 7-18-16,1 15-38 15,3 8-10-15,13 7-5 16,6-2-3-16,9-11-1 16,8-7 2-16,10-10 7 15,2-11 5-15,-2-10 10 0,0-4 4 16,-5-8 18-16,-1 2 8 15,-11-6 12-15,0 3 0 16,-2-2-11 0,-2 4-4-16,-1 15-13 0,4 6 0 15,4 17-2 1,-1 5-3-16,8 14 1 16,0 2-3-16,-4 2-1 15,0-1-1-15,-3 1 0 16,-6-3 1-16,-5-3 3 0,-8 0 2 15,-7-1-1 1,-2-4-1-16,-5-4-3 16,1-8-11-16,0-7-40 0,2-7-34 15,2-8-144-15,4-7-150 16,11-12 208-16</inkml:trace>
  <inkml:trace contextRef="#ctx0" brushRef="#br0" timeOffset="-103838.68">12053 11893 1133 0,'13'3'179'0,"0"-1"216"0,-10 10-241 0,2 5-15 0,-7 15-69 0,-3 3-38 0,5 10-29 15,2 6-3-15,6 3-3 16,4 2 2-16,9-1-51 15,-4-2-20-15,-1-12-64 0,-2-4 0 16,-4-13 50 0,-1-10 20-16,-10-20 63 0,-3-8-5 15,-2-23 0-15,-2-8-1 16,7-18 24-16,-3-11 24 16,8-5 28-16,-4 0 18 15,14 11 12-15,3 10-2 16,0 26-5-16,6 10-5 0,-6 22-21 15,-1 13-8-15,-2 7-13 32,-1 9-9-32,-9-3-3 0,-4 0-2 15,-9-4-4-15,-4 6 0 0,-10-7-3 16,-3 4-6 0,-10-5-14-16,-2-7-13 15,-1 0-54-15,1-10-47 0,5-3-273 16,-4-3 236-16</inkml:trace>
  <inkml:trace contextRef="#ctx0" brushRef="#br0" timeOffset="-102120.02">12632 11472 676 0,'2'-8'139'0,"1"5"137"16,-1-4-32-16,-2 7-53 0,0 0-35 0,-2 0-62 0,-3 7-26 0,1-6-44 15,-3 6-9-15,3-1-11 16,2-1-3-16,4-1-3 16,6-1 1-1,4 1 2-15,2-1 2 0,5 3 1 16,6 0-2-16,13 1 0 15,11 4 1-15,5-5 7 16,7 2 3-16,4 0 3 16,3-2 3-16,20-6-6 15,10-6-3-15,24-2-3 16,2 0-2-16,1-3-2 16,-7 0 7-16,-9 2 15 15,11-4 5-15,3 2 12 16,2 1-3-16,-13 6-11 15,-11-3-3-15,-24 4-9 0,-5 3-4 16,-7 0-3-16,0 0-1 16,4-3-2-16,-1-3-1 15,-2-5-2-15,-1 3 2 16,-18-3 2 0,-10 3-9-16,-25 3-88 15,-13 8-323-15,-62 12 260 16</inkml:trace>
  <inkml:trace contextRef="#ctx0" brushRef="#br0" timeOffset="-101539.46">12440 12109 686 0,'8'5'168'0,"-5"-2"103"0,6-3-25 16,-4 0-36-16,5 0-60 0,2-2-27 0,1-3-54 0,1-1-22 0,8 3-36 31,5-2-8-31,11 5-5 0,11 0-1 0,23 0 3 15,14 2 5-15,13-2 13 16,-3-5 2-16,16 2 4 16,3-7-1-16,15 1-10 15,1-2-2-15,-5-3-3 16,-6-5 0-16,3 3-4 16,9-1-1-1,7 6-3-15,-2 9-3 16,-7 7 3-16,-7-2 0 15,-2 10 2-15,-4-1 2 0,-19-2 4 16,-18 2 2-16,-31-5-3 16,-16 2-26-16,-19-7-209 15,-6-2 157-15</inkml:trace>
  <inkml:trace contextRef="#ctx0" brushRef="#br0" timeOffset="-100389.31">13331 13091 611 0,'11'-8'124'0,"-3"1"114"0,2-3-11 0,-2-1-49 0,-4 2-25 0,-4 1-32 0,0 0-8 0,0 5-17 16,0 1-15-16,3-7-31 16,7 7-15-16,14-3-22 15,2 4-6-15,11 1-4 16,1 0-1-16,-5 6-2 16,1 0 2-16,-10 4-1 15,-8-1 1-15,-8 5 3 16,-8-1 2-16,-8 3-7 15,-6 4 0-15,-13-1-7 16,0 3-3-16,-3-3 7 16,5 0 1-16,15-11-2 15,4 0-4-15,15 0 6 16,6-7 2-16,8 6 9 16,4-1 6-16,-2 7-1 15,2-1-2-15,-2 2 7 16,-2 4 2-16,-8 2 2 15,-2-1 4-15,-13 5 5 16,-6-2 0-16,-9 3 0 16,-5 0-7-16,-7-1-25 0,-8-5-21 15,-4-5-62-15,3-1-49 0,-2-10-214 32,3 0 203-32</inkml:trace>
  <inkml:trace contextRef="#ctx0" brushRef="#br0" timeOffset="-100039.54">13723 13082 1070 0,'11'-3'129'0,"3"-7"158"0,-2 1-148 0,3 1-12 0,2-3-26 0,0 5-30 16,5 1-10-16,4 5-13 15,0 1-6-15,0 7-17 16,-3 0-8-16,-7 5-8 0,-5 3-2 16,-9 1 5-16,-4 5-10 15,-12 6-6 1,-7 7-6-16,-5 4-8 16,-1 2 9-16,3-3 4 0,8 0 3 15,12-13-1 1,4-6-2-16,17-6-1 15,5-5 3-15,13-8 3 16,3-5 1-16,3-8 5 16,1 2-22-16,2-14-107 15,-4 0-161-15,9-16 153 0</inkml:trace>
  <inkml:trace contextRef="#ctx0" brushRef="#br0" timeOffset="-99643.27">14502 12828 1716 0,'-13'5'102'0,"1"3"36"0,1 4-32 0,6 9-35 0,-1 4-21 0,6 5-22 0,1 6-9 0,5 7-12 0,-4-1-3 15,1-1-4 1,-1-4 0-1,1-9-8-15,-2-3-5 0,-1-12-7 16,0-13-1-16,0 1 4 16,-4-2 5-16,7-15 3 15,3-6 0-15,13 0 3 16,0 5 1-16,6 4 10 16,2 8 6-16,-3 10 4 15,-1 3 2-15,-8 9-5 16,-3-1 1-16,-10 1 2 0,-5 2 1 15,-12 0 3 1,-3 2-2-16,-6-2-17 0,-1-4-18 16,-1-7-34-16,4-3-21 15,0-11-72-15,8-1-44 16,8-15 102 0</inkml:trace>
  <inkml:trace contextRef="#ctx0" brushRef="#br0" timeOffset="-98640.22">15056 13077 1153 0,'0'0'128'0,"0"2"122"0,-2 7-163 0,-1 2-9 0,1 10-53 0,2 4-19 0,2 0-9 0,4-1-3 16,8-10-1-16,4-3-1 15,1-11 2-15,3-2 3 16,-7-10 15-16,0-5 17 15,-4-2 23-15,-2 3 4 16,-7 3-8-16,-1 10-14 0,6-3-31 16,-3 17-7-16,3 5-9 15,5 6-1-15,9-5 7 16,4 0 2-16,2-7 5 31,3-4 3-31,0-6 8 0,-3-8 8 16,-10-3 28-1,-3-3 16-15,-9-2 14 0,-8-7-5 16,-11-4-28-16,-5-2-20 0,-3 4-26 16,3 1-7-16,9 10-11 15,10 5-3-15,11 6-1 16,7 3 1 0,15 3 8-16,1 5 5 15,11 0 7-15,-6 3 3 0,-3 3 3 16,-6 0 1-16,-8 3 3 15,-6-1 1-15,-8 3-2 16,-6 2 1-16,-2 2-2 16,-2-2-3-16,2-4-20 15,5-1-17-15,7-8-69 16,9-5-54-16,1-5 86 0</inkml:trace>
  <inkml:trace contextRef="#ctx0" brushRef="#br0" timeOffset="-98498.31">15624 12888 1354 0,'-30'-24'92'0,"3"7"68"0,13 6-136 0,4 3-59 0,10 5-289 16,11 0 216-16</inkml:trace>
  <inkml:trace contextRef="#ctx0" brushRef="#br0" timeOffset="-97974.24">15939 13020 1556 0,'-3'2'117'0,"-11"3"73"0,-7-5-59 0,-6 3-51 16,-6 2-32-16,6 6-43 0,2 7-6 15,11 9-12 1,8 10-22-1,6-3-38-15,6-2-26 16,16-12-32-16,5-7 18 0,6-13 39 16,-1-6 41-16,-6-10 55 15,3-8 10-15,-7-7 28 16,0-2 1-16,-6-12 30 16,-2 0-1-16,-5-12 3 15,-5-1 0-15,-4-12-28 16,-2 2-6-16,0 13-21 15,1 16 6-15,1 34 8 16,-2 2-3-16,-6 36-13 16,5 10-21-16,-3 20-19 15,3 3 0-15,4 8 1 0,9-3 0 16,4-8-4-16,11-5-9 16,15-15-45-16,7-5-1 15,8-18 7-15,0-6 10 0,-3-15 48 16,-6-10 6-1,-14-8 3-15,-9-3 10 16,-10-3 20 0,-4-2 12-16,-9 3 20 0,-12 2-1 15,-5 11-13-15,-4 6-15 16,-4 20-38-16,7 10-12 16,4 19-16-16,5 5-1 15,13 1-19-15,14-2-26 16,15-17-66-16,11-4-56 0,13-16 101 15</inkml:trace>
  <inkml:trace contextRef="#ctx0" brushRef="#br0" timeOffset="-93282.49">12970 11549 405 0,'2'-5'104'0,"-2"2"109"0,0 0-41 16,-5 5-64-16,-3 1-27 0,2 5-25 0,-1-2 12 0,-1 0 31 15,7 0 14-15,1 2 9 16,0-4-7-16,0-3-10 16,0 1-10-16,-2-2-8 15,-9-5 0-15,7 0-9 16,-3-4-12-16,-7-2-26 0,0 0-13 15,-11 1-17-15,-9 2-5 0,3 8-6 32,-4 2-5-32,8 9-4 15,8 3-1-15,7 3 1 16,7 4 1-16,11-1 1 16,5 1 3-16,8-1 0 15,5-2 2-15,4-2 1 16,1-2 1-16,2-3 0 15,-4 0 1-15,-3 0 1 16,-5 0 0-16,-5 3 2 0,-6 3-3 16,-11 6 1-16,-7 0-1 15,-13 4-5-15,-1-2 2 0,-6-6 0 16,3-1 1-16,-3-17 8 16,0-1 3-16,7-12 13 15,4-9 5-15,9-4 2 16,10-4 0-16,14-1-14 15,10-6-5-15,11 0-7 16,1 3-2-16,-6 4-1 16,3 3-1-16,-12 8-84 15,2 6-74-15,-1 5 88 16</inkml:trace>
  <inkml:trace contextRef="#ctx0" brushRef="#br0" timeOffset="-93071.92">13054 11797 849 0,'1'11'132'0,"1"1"102"0,4 7-91 0,-1 5-13 0,1 4-63 0,-3-1-23 0,-1 3-29 16,-2-2-6-16,-5-4-48 15,-3-3-105-15,5-4 88 16</inkml:trace>
  <inkml:trace contextRef="#ctx0" brushRef="#br0" timeOffset="-92793.51">13192 11628 1356 0,'-7'19'62'0,"2"4"12"0,5 1 0 0,5 0-15 0,7-7-17 0,9-7-18 0,1-6 5 0,-5-4 24 16,0-4 20-16,-4-9 25 15,-3-3 4-15,-6-4-6 0,-1 1-12 0,-10-3-27 16,-3 0-12-16,-10 3-25 15,-6 0-11-15,-8 11-36 32,-1 2-20-32,7 7-101 15,2 7-89-15,25 5 132 16</inkml:trace>
  <inkml:trace contextRef="#ctx0" brushRef="#br0" timeOffset="-92493.49">13487 11571 802 0,'2'6'164'0,"3"5"177"16,-8 7-228-16,-2 5-3 0,0 6-80 0,0-1-20 0,15-3-12 15,6-3-1-15,6-9 8 16,5-2-7-16,-7-12 55 15,1-9 25-15,-1-4 39 0,-10-8 26 16,1-3-35 0,-10-1-12-16,-7 1-33 15,-7 1-15-15,-12 4-21 16,-3 4-27-16,-7 8-71 16,-5 8-43-16,6 11-128 15,5 4-132-15,18 3 216 16</inkml:trace>
  <inkml:trace contextRef="#ctx0" brushRef="#br0" timeOffset="-92198.31">13754 11576 1304 0,'6'0'106'0,"-2"1"62"0,-4 9-28 0,0 7-54 0,-2 7-30 0,4 7-38 0,4 2-8 0,8-6-5 15,-1-3 2-15,7-13 28 32,-2-6 22-32,-6-7 43 0,2-6 16 15,-9-6 6-15,-2-3-8 16,-9-1-31-16,-8-2-15 0,-5 4-36 16,-5-4-20-1,-3 4-62-15,2 3-30 16,5 7-125-16,7 3-107 0,19 12 179 15</inkml:trace>
  <inkml:trace contextRef="#ctx0" brushRef="#br0" timeOffset="-92050.47">14010 11770 1318 0,'0'14'133'0,"-4"3"57"0,0 5-84 0,-1 7-31 15,-8 4-60-15,-2-2-17 0,-3 6-121 16,1-4-149-16,4-3 151 31</inkml:trace>
  <inkml:trace contextRef="#ctx0" brushRef="#br0" timeOffset="-91693.85">14262 11525 1007 0,'0'0'146'0,"-8"2"117"0,-4 7-62 0,-11 9-69 0,3 9-46 0,4 2-49 16,4 5-18 0,12-6-18-16,7-4-3 0,8-12-3 15,2-2 2-15,5-10 8 16,0-8 8-16,-3-3 23 16,2-5 16-16,-10 0 20 15,-7-3 1-15,-4 2-12 16,-3 0-14-16,-11-4-21 15,-6 5-31-15,-14 2-83 16,4 3-67-16,0 11 70 16</inkml:trace>
  <inkml:trace contextRef="#ctx0" brushRef="#br0" timeOffset="-91382.47">14437 11519 1419 0,'-1'5'97'0,"-9"3"70"0,4 1-46 16,-2 5-18-16,-5 2-35 0,13 3-52 0,2 1-14 0,9 1-6 0,3-1-3 0,3-7 0 16,2-5 3-16,-3-6 3 15,6-7 13-15,-4-8 21 16,-3-3 17-16,-4-6 36 15,-1 2-1-15,-13 3-4 16,-8 2-15-16,-10 1-39 16,-7 3-31-16,-4 6-84 15,-2 2-38-15,5 8-142 16,7 6 141-16</inkml:trace>
  <inkml:trace contextRef="#ctx0" brushRef="#br0" timeOffset="-91074.86">14707 11530 1001 0,'2'0'160'0,"2"3"134"0,3 2-144 0,-1 3-1 0,0 11-66 0,-4 0-25 0,-5 7-26 16,-4 3-12-16,6-9-18 0,1 1-3 16,11-16 21-16,1-4 17 0,10-7 43 15,2-7 28 1,-2-3 15-16,-1-7-3 16,-9 2-12-16,-5 2-14 15,-11 0-26-15,-2 2-13 0,-16 6-47 16,-5 3-40-16,-11 13-105 15,-3 6 143-15,-1 8-46 0</inkml:trace>
  <inkml:trace contextRef="#ctx0" brushRef="#br0" timeOffset="-79048.83">16619 2826 645 0,'-10'13'86'0,"3"0"85"0,-3-2 5 0,-1-3-21 0,3-1-12 0,3-7-28 15,5 2-15-15,13-5-17 0,12-5-14 0,20 2-21 16,16-7-11-16,26 0-9 15,1-4 1-15,-1 1-4 0,-7 2-1 16,-23 6-14-16,-10 5-2 16,-23 3 26-16,-22 2 6 15,-12 6 9-15,-18-2-1 16,-29 5-29-16,-15 2-10 16,-31-2-4-16,-1 3-3 15,-10 0-2-15,9-1 0 16,27-2-3-16,15-3 0 15,32-5-1 1,27-3 0-16,4-2 1 0,30-4 0 16,26-2 2-16,11 0 3 15,23 2 10-15,13-1 2 16,-1 6 3-16,-10 1-4 0,-24 9-6 16,-21 2-4-16,-31 4 6 15,-18 2 3-15,-37 7 2 16,-16 2 1-16,-45 1-6 15,-4 2-4-15,0-9-5 16,5-3-20-16,40 1-58 16,14-6-51-16,41 1 64 0</inkml:trace>
  <inkml:trace contextRef="#ctx0" brushRef="#br0" timeOffset="-75834.12">13003 3587 1177 0,'-1'3'63'0,"-4"6"53"0,-5 1-46 0,-2 5-7 0,-1 11-9 0,5 4-29 0,2 3-14 16,9 5-9 15,5-4 0-31,3-5-1 0,2-1 0 0,-9-4 2 16,0-9 1-16,-4-3 1 15,-4-1 0-15,0-8-1 16,-4-3-2-16,-3-8-2 16,6-6 0-16,-1-12-1 15,2-4-1-15,8-12 19 0,2-9 10 16,-3-13 15-16,7-2 4 15,-7-4-18 1,5 4-6-16,1 15-16 0,4 10-3 16,7 15 23-16,2 7 5 0,5 12 8 15,5 7 5-15,6 11-21 16,-1 5-6 0,-8 14-5-16,-7 6-1 15,-25 10 1-15,-11 5 3 16,-23-2 0-16,-4-4 0 15,-3-5-3-15,3-10-2 16,6-19 0-16,7-7 0 16,9-15-4-16,3-3-1 15,21-3-4-15,3 4 0 16,14 13-1-16,3 8 1 16,4 16-1-16,4 9-1 15,3 9 0-15,3-1 1 0,-1 2-92 16,3-4-64-16,-4-5-250 15,0-6 211-15</inkml:trace>
  <inkml:trace contextRef="#ctx0" brushRef="#br0" timeOffset="-75415.06">13587 3766 1405 0,'-10'-9'131'0,"-2"-4"74"0,-1 4-20 0,4-4-63 0,-7 1-30 0,2 1-39 31,-8 3-13-31,-2 6-22 16,5 10-14-16,-13 11-10 15,6 9-2-15,0 15 0 0,6-4 3 16,12 4 1-16,8-5 0 16,21-13 0-16,4-5 2 15,8-16 2-15,3-4 2 0,2-15 3 16,-3-8 1-16,-10-10 0 15,-6-5-1-15,-10-10 0 16,2-4-1-16,-9-9 0 16,0-5-2-1,-2-5 0-15,-5 3 0 16,2 5-1-16,-2 9-1 0,3 23 3 16,2 10 2-16,0 26-2 15,0 17 0-15,2 30-3 16,0 17-2-16,-1 23 1 15,7 7 1-15,-5-1 3 16,8-8-1-16,5-13-33 16,6-9-45-16,10-16-103 15,9-11-117-15,12-28 160 16</inkml:trace>
  <inkml:trace contextRef="#ctx0" brushRef="#br0" timeOffset="-75057.97">14376 3635 727 0,'1'-7'124'0,"4"-6"201"0,-3 4-131 0,-4-4 13 0,-8 0-36 0,-8 4-69 0,-6 1-22 0,-11 10-31 16,0 10-11-16,-6 10-23 15,11 7-9 1,8 2-6-16,11-4-2 16,24-2 2-16,9-4 2 15,11-2 6-15,5-4 1 16,1 0 5-16,-5-4 0 16,-9 1 4-16,-9 2 4 0,-18-1 7 15,-9 3-1-15,-19 0-5 16,-11-1-5-16,-14-2-12 15,1-2 3-15,4-11-64 16,9-8-49-16,15-9-160 16,9-8-156-16,27-21 234 15</inkml:trace>
  <inkml:trace contextRef="#ctx0" brushRef="#br0" timeOffset="-74851.29">14287 3282 956 0,'-3'-25'160'0,"-6"4"180"0,1 7-85 0,1 6-66 0,7 8-43 0,0 11-71 32,0 13-23-32,8 19-17 15,-6 17-6-15,1 17-12 0,0 11-7 16,2 4-5-16,-2-4 0 16,7-12-34-16,4-10-37 0,2-9-120 15,4-7-143 1,10-15 182-16</inkml:trace>
  <inkml:trace contextRef="#ctx0" brushRef="#br0" timeOffset="-74418.43">14802 3639 1177 0,'14'-30'122'0,"-6"3"85"0,-10 2-9 0,-15 1-35 0,-9 7-39 0,-10 4-56 0,-3 4-16 0,-4 13-29 16,5 17-11-16,8 15-13 15,7 5-5-15,18-2-1 16,7-1 1-16,15-12 2 16,11-11 2-16,2-5 4 15,2-9 1-15,-7-7 2 16,-3-2 1-16,-9-6-4 15,-2-3 21-15,-10 1 7 16,-1 0 2-16,0 7 15 0,0 7-21 16,-1 12-5-16,2 7 2 0,9 16-3 15,-2 2 2-15,0 6-1 16,-1-2-5-16,-7 2-1 16,-7-3-6-16,-14 0 1 15,-7-5 1-15,-12-2-6 16,1-2 2-1,-4-4-2-15,-1-3 2 0,11-12-70 16,3-4-68 0,16-16-220-16,11-10 186 15</inkml:trace>
  <inkml:trace contextRef="#ctx0" brushRef="#br0" timeOffset="-74035.27">14898 3615 1007 0,'8'0'170'0,"-2"2"228"0,5 7-175 0,-6 12-42 0,1 4-48 15,2 9-84-15,-6 3-19 0,5 8-12 0,-3-2-8 16,0 4-6-16,3-3-2 16,-4 2-2-16,2-8-1 15,-7-5-11-15,-1-4-4 16,-2-18 3-16,2-8-1 15,-3-24 10-15,1-10 4 0,5-31 1 32,0-12 2-32,5-19 15 15,6-9 4-15,4 4 4 16,6 13 5-16,-2 26 3 0,3 21-1 16,2 29-4-16,-2 9-7 15,-2 17-17-15,1 4-2 16,-7 13 0-16,-6 4 2 15,-8 7 4-15,-8-1 0 16,-8-5 2-16,-8-1-1 16,-9-13-1-16,-1-7-9 0,-12-17-79 15,-3-7 198-15,-24-34-115 16</inkml:trace>
  <inkml:trace contextRef="#ctx0" brushRef="#br0" timeOffset="-72433.52">13106 4392 737 0,'-5'-1'153'0,"-3"-4"92"0,5 5-37 15,-5-1-17-15,5 2-50 0,1 7-16 0,1 13-37 0,-1 1-22 16,-3 17-39 0,4 5-14-16,-4 0-8 15,-6 4-1-15,0-7 1 16,-5-4 0-16,4-13 1 16,-1-6 1-16,13-18 0 15,-11-4 16-15,11-18 4 16,0-9 6-16,8-17 10 15,0-7-12-15,4-9-4 16,1-7-7-16,-4 4-10 16,1 11-2-16,-7 16 8 0,0 10 2 15,3 24 0-15,-1 6-1 16,6 16-9-16,3 6-1 16,7 5 1-16,1 4-1 15,3 4-2-15,5 4-1 16,-11 9-1-16,-3-4-1 0,-7 6-18 15,-2-1-34-15,-7-6-114 0,0-4-69 32,-3-9 114-32</inkml:trace>
  <inkml:trace contextRef="#ctx0" brushRef="#br0" timeOffset="-72252.49">13030 4463 1751 0,'11'0'101'15,"5"0"19"-15,6 0 5 0,13-3-37 0,2-1-37 0,3 0-39 0,1 1-10 16,-8 10-145 0,0 0-249-16,-1 14 232 0</inkml:trace>
  <inkml:trace contextRef="#ctx0" brushRef="#br0" timeOffset="-71866.78">13711 4476 986 0,'0'-27'128'0,"-7"-1"225"0,-3 1-194 0,-12 5-24 0,-3 8-15 0,-5 15-75 0,-5 9-25 16,5 18-18-16,2 10-2 15,6 8-3-15,7-2-1 0,17-6-2 16,7-7-1-16,15-15 0 16,1-5 2-16,-4-12 3 15,4-9 2-15,-1-6 0 16,-7-9 2-16,5-13 2 16,-4-9 0-16,1-7 2 15,-4-7-1-15,0-12 15 0,-3 1 6 16,-7-7 11-1,-4 8 8-15,-2 28 4 0,-5 13-3 16,-1 35-12 0,-5 19-8-16,1 32-21 15,-2 19-3-15,3 21-2 16,9 5-18-16,4-10-108 16,10-7-41-16,12-29-143 15,10-11-100-15,14-22 250 0</inkml:trace>
  <inkml:trace contextRef="#ctx0" brushRef="#br0" timeOffset="-71502.26">14133 4538 758 0,'-2'-32'159'0,"-7"0"188"0,-7 7-91 0,-8 6-72 0,-1 7-45 0,-2 10-81 16,7 2-22-16,-1 14-24 15,5 8-7-15,4 10-7 16,1 4-3-16,11 0-1 15,6-6-2-15,10-9 0 16,1-12 2 0,4-10 4-16,-2-6 3 15,3-13 6-15,-3-5 0 0,4-8-1 16,-1-13-1 0,-3-8 4-16,0-10 1 0,-11-7 11 15,3 0 4-15,-9-3 5 16,-2 10 10-16,-3 28 25 15,-1 13 4-15,3 27-11 16,-1 15-9-16,4 32-39 16,1 15-7-16,0 19-2 15,3 7 0-15,5-6-9 16,7-7-49-16,7-9-132 16,5-12-246-16,17-9 240 15</inkml:trace>
  <inkml:trace contextRef="#ctx0" brushRef="#br0" timeOffset="-71153.06">15011 4211 1063 0,'4'5'208'16,"-4"4"198"-16,0 5-189 0,-7 4 17 0,-2 5-101 0,-9 0-45 0,1 7-49 16,0 1-17-16,-4 4-18 15,5 1-2-15,1-3-1 16,-1-3-1-16,11-8 0 16,2-4-2-16,8 0 1 15,6-8 0-15,6-1 1 16,5 1 0-16,3-7 2 15,9 5-1-15,0-5-1 0,4 0 1 0,0 3-44 32,-3-4-47-32,-8-2-155 15,1-2-84-15,-4 1 167 16</inkml:trace>
  <inkml:trace contextRef="#ctx0" brushRef="#br0" timeOffset="-70950.61">15199 4378 1760 0,'-9'7'146'0,"-2"5"88"0,1 6-51 0,2 10-43 0,4 2-47 0,2 16-55 0,2 1-15 0,2 10-17 16,1 4-17-16,3 5-103 15,0 2 266 1,4 0-151-16</inkml:trace>
  <inkml:trace contextRef="#ctx0" brushRef="#br0" timeOffset="-68185.44">17149 4045 703 0,'-2'2'119'0,"1"3"102"0,1 1-60 0,0-6-77 0,1 0-20 0,6 0-27 0,-3-1-7 0,1-4-9 15,-2 5-4 1,-1 0 7-16,0 0 13 0,-2 0 18 16,0 0 5-16,0-2 1 15,-2 1-7 1,0-1-14-16,2 0-4 16,-4-7-11-16,8 6-7 15,0-7-10-15,-3 6-1 16,-1-6 1-16,0 5 11 15,0 5 18-15,0-3 5 0,-9 6 9 16,5 10-6-16,1 9-18 16,-1 8-6-16,0 3-14 15,4 2-3-15,2-7-3 16,3-2 2-16,-2-14 0 16,-2-2 1-16,-1-10 8 15,0 0 2-15,0-10 4 16,-1-6 1-16,2-12-5 15,3-10-1-15,5-1-5 16,5-9-1-16,8 6-5 16,4 4 0-16,-1 11-1 15,-1 8-2-15,-7 19-3 0,-4 10-1 16,-4 12 1 0,-4 5 1-16,-2-1 3 15,-2 0 1-15,4-1 0 16,-3-8 0-16,-1-6 0 15,1 0 2-15,-2-11 2 16,2-8 1-16,2-7 1 16,-1-6-1-16,4-6-4 15,4 1 0-15,1 2-2 0,3 5-1 16,-1 11-5 0,2 8-1-16,-4 17 0 0,-2 6-1 0,-1 13 5 15,2 5 3 1,-1-2 0-16,2 4-26 0,7-7-60 15,5-6-54 1,9-6-174-16,0-10-145 0,3-25 253 16</inkml:trace>
  <inkml:trace contextRef="#ctx0" brushRef="#br0" timeOffset="-67521.1">17736 4020 930 0,'-11'11'117'0,"1"-3"71"16,6 2-35-16,2-4-16 0,5-3-51 0,11-3-23 16,4 0 0-16,1-3 9 15,1-5-4-15,-4-3-5 0,-2 0-1 16,-3-5-15-16,-6 0-2 16,-3 1-4-16,-6-4-8 15,0 6-3-15,-11 2-8 16,-3 6-16-16,-1 5-7 15,-7 13-11 1,4 4 1-16,7 12 0 16,3 4 2-16,9 3 3 0,6 2 1 15,7-6 4-15,6 1 1 16,-2-14 0 0,0-5 3-16,10-10 2 15,-5-8-1-15,11-14 2 0,-2-4-1 16,8-8-1-16,-3 0 1 15,1 4-2-15,-9 2 0 16,-11 10 0-16,-14 11-3 16,8-2-1-16,-13 16-2 15,0 6-2-15,-2 8 2 0,2 2 3 16,-1-3-1 0,6-8 1-16,3-5 1 0,1-11 3 15,7-5 1-15,4-11 0 16,10-7 0-16,0-9-3 0,10 4-1 15,-5 6-1-15,-3 4-1 16,-4 15-4-16,-5 3-1 16,1 8 0-1,-12 11-1-15,5 5 3 16,0 1 1-16,1-6 2 16,6-5 1-16,-2-8 1 15,4-6 3-15,-4-14 1 0,-1-7 0 16,4-4 2-16,-4-2-1 15,0 5-2-15,-2 3 0 16,-5 8-7-16,-1 10-4 16,-5 7-2-16,5 11-4 15,-3 4-61-15,1 6-47 16,12 3-328-16,2-3 267 16</inkml:trace>
  <inkml:trace contextRef="#ctx0" brushRef="#br0" timeOffset="-67178.96">18870 4074 938 0,'-5'-14'198'0,"-2"1"113"0,-3 4-89 0,-1 2-7 0,-8 6-120 0,2 1-33 0,-8 15-37 16,-5 4-18-16,-4 13-9 15,6 7-3-15,12-7-8 0,7-1-11 16,15-13-4 0,11-9 2-16,10-10 9 15,0-7 13-15,0-8 7 0,0-3 2 16,-5 0 4-16,-6 2 5 16,-5 4 0-16,-8 2-5 15,-3 11-6 1,-3 13-4-16,-1 12-5 0,-2 5 1 15,6 6-14-15,13-1-46 16,14-15-101-16,9 1-139 0,18-19 159 16</inkml:trace>
  <inkml:trace contextRef="#ctx0" brushRef="#br0" timeOffset="-66454.78">19265 4139 1232 0,'-11'-27'149'0,"-7"3"100"0,-10 0-47 0,-8 15-77 0,-1 3-43 0,3 12-53 16,13 10-13-16,8 7-16 16,9 6-9-16,10 5-4 15,-1-5 2-15,12-4 5 16,-3-6 1-16,0-6 3 16,1-4 1-16,-6-10 5 0,-3-11 3 15,5-14 4-15,2-11 0 16,0-13 6-16,-1-4 10 15,1-6 12 1,0-3 3-16,-4 2-3 0,-4-2-9 16,-1 15-11-1,1 15 0-15,-5 32-8 16,-8-1-7-16,-1 37-6 16,-1 6-6-16,-2 27-1 0,-1 3 5 15,7 4 1 1,6-2 0-16,12-12-4 15,9-4-7-15,3-25-4 16,2-9 0-16,6-13-16 0,4-10 10 16,2-16 6-1,5-8 3-15,-4-17 22 0,-4-4 7 16,-10-4 28-16,-11-2 8 16,-14 4 2-16,-3 6-7 15,-16 13-28-15,2 10-11 16,-7 20-8-16,-1 12-4 15,0 21-4-15,0 6 0 0,12 8 2 16,8-4 2-16,16-10 3 0,3-8 0 16,15-16 4-1,2-11 2-15,1-13 4 16,4-12 0-16,-7-16 0 16,1-6 1-16,0-12 0 15,-10-2 2-15,-3-13 0 16,-6-7-1-16,-9-4-3 15,-2 5-2-15,-6 17-4 16,4 22-6-16,-7 36-1 16,-1 25 0-16,-10 32 1 0,2 15 6 15,-2 13-2-15,6 4 1 16,3-1 0-16,0-1 1 16,17-9 0-1,0-4 1-15,13-14-9 16,0-6-31-16,5-14-22 0,6-7-220 0,6-23 176 15</inkml:trace>
  <inkml:trace contextRef="#ctx0" brushRef="#br0" timeOffset="-65905.31">19896 4030 1094 0,'-7'-10'151'0,"-4"7"103"0,3 3-138 0,4 5 25 0,0 15-76 0,-2 6-19 0,5 8-10 0,-1 4-14 15,2-2-15-15,2-1-1 16,-2-11 0-16,1-8 2 16,-1-7 4-16,0-7 4 0,0-7 0 15,0-1-1 1,2-7-5-16,2 0-6 0,-2-2 17 16,0-6 19-16,-1-7 29 15,2-12 12-15,4-9-8 16,-4-3-15-1,8 7-30-15,-2 5-10 0,1 15-16 16,-1 9-6-16,2 11-10 0,5 5-6 16,12 4-98-1,7 7-56-15,14 1-288 16,3 1 249-16</inkml:trace>
  <inkml:trace contextRef="#ctx0" brushRef="#br0" timeOffset="-65638.3">20370 3921 1599 0,'-7'1'142'0,"0"1"48"16,3-2-13-16,8-2-81 0,6-1-49 0,6 0-38 0,10 3-7 0,9 0-4 0,6 5-1 16,5 3 7-16,-7 3-25 15,-10-2-77-15,-7 1-75 16,-14-1 78 0</inkml:trace>
  <inkml:trace contextRef="#ctx0" brushRef="#br0" timeOffset="-65438.53">20295 4154 1057 0,'-2'11'223'0,"7"-3"273"0,20-6-325 0,2-2 26 0,12-5-83 15,4-4-31-15,4 2-40 0,-1 4-20 0,-2 3-11 16,-12 3-38-16,-9 0-161 15,1-3 132-15</inkml:trace>
  <inkml:trace contextRef="#ctx0" brushRef="#br0" timeOffset="-64753.41">21289 3941 1034 0,'1'-12'191'0,"-1"-1"109"0,-8 1-58 16,-7-1-5-16,-4-1-108 0,-11-5-44 0,-2 3-43 0,-4 2-22 0,-4 4-20 16,1 10-5-16,3 8-8 0,6 10-1 15,12 7-4-15,14 2 1 0,15 4 1 16,6-2 4-16,16-1 7 15,0 5 3-15,5-3 1 16,-3 5 1-16,-8-2 0 16,-4 2 2-16,-18-4 0 15,-5 1 0-15,-17-1-6 16,-9 1-14 0,-13-5-29-16,-4-1 0 15,-4-11 9-15,6-6 18 0,8-20 63 16,16-11 13-16,17-22 26 15,1-15 9-15,23-7-19 16,3 0-3-16,1 11-23 16,7 6-13-16,-7 20-20 15,-3 6-11-15,-3 10-44 16,-4 4-52-16,7 6-267 16,2 3 221-16</inkml:trace>
  <inkml:trace contextRef="#ctx0" brushRef="#br0" timeOffset="-64554.49">21429 4321 556 0,'5'7'164'0,"6"5"80"0,5 6 10 0,4 4 5 0,-7 8-133 0,-2 3-32 0,-18 5-37 0,-4-5-22 0,-11 0-38 16,-8-3-53-16,2-6 36 16</inkml:trace>
  <inkml:trace contextRef="#ctx0" brushRef="#br0" timeOffset="-64254.18">21667 3982 1070 0,'5'4'158'0,"-7"3"107"16,-4 19-131-16,-3 4 24 0,5 15-82 0,8 1-22 0,7 0-17 16,8-8-15-1,3-18-3-15,1-10 18 16,12-13 27-16,-5-10 12 0,2-11 20 15,-6-1-7 1,-11-3-4-16,-6-7-3 16,-17 3-22-16,-6-4-11 15,-16-3-27-15,-5 2-18 0,-3 11-27 16,-1 7-21-16,1 14-91 16,8 8-76-16,10 10 113 15</inkml:trace>
  <inkml:trace contextRef="#ctx0" brushRef="#br0" timeOffset="-63938.71">22098 3984 1203 0,'0'0'164'0,"0"0"114"15,-6 9-163-15,1 4 25 0,0 15-86 0,-3 7-19 0,8 5-10 16,0-1-10-16,14-7-12 0,9-7 2 16,11-14 21-16,9-8 13 15,-1-11 31-15,3-11 20 16,-15-1-1-16,-7-7 4 16,-18-5-13-16,-8 2-16 15,-24-8-17-15,-14-1-19 16,-19-2-51-16,6 0-29 15,7 11-66-15,14 13-61 0,20 15 101 16</inkml:trace>
  <inkml:trace contextRef="#ctx0" brushRef="#br0" timeOffset="-63654.09">22499 3948 1197 0,'6'-5'111'0,"-6"7"51"0,0 9 8 0,-3 14-43 0,-2 3-43 0,5 8-50 0,0-6-11 0,13-6-14 16,4-3 0-16,8-15 32 16,5-4 18-16,0-9 40 15,-1-5 22-15,-6-9 3 16,-7 1 4-16,-11-4-32 15,-13-1-26-15,-19-1-39 16,-8-2-28 0,-7 6-43-16,-1 8-32 0,1 14-103 15,12 5-80-15,12 13 136 16</inkml:trace>
  <inkml:trace contextRef="#ctx0" brushRef="#br0" timeOffset="-63453.69">22754 4320 1312 0,'21'13'92'0,"1"1"93"0,6 3-96 0,-7 2 49 0,-1 6-33 0,-18 8-51 0,-13 5 5 0,-19 0-62 16,-10-3-42-16,-4-4-149 15,5-7 121-15</inkml:trace>
  <inkml:trace contextRef="#ctx0" brushRef="#br0" timeOffset="-63097.22">23141 3967 1461 0,'-7'1'104'0,"-2"12"41"0,1 1-12 0,3 11-5 0,-3 5-48 0,4 5-38 0,4 1-17 0,8-3-17 15,4-1-1-15,7-13-1 16,5-7 1-16,4-10 2 15,2-5 2 1,3-10 0-16,2-1 5 0,-8-8 15 16,-7 1 8-16,-7-9 28 15,-7-3 0-15,-17-3-19 16,-11-2-13-16,-13 4-39 16,-7 5-15-1,-2 15-37-15,-1 9-58 0,14 7-476 16,6 3 390-16</inkml:trace>
  <inkml:trace contextRef="#ctx0" brushRef="#br0" timeOffset="-62773.12">23605 3960 1266 0,'-2'8'155'0,"-4"5"81"0,-4 6-90 0,-2 4 8 0,1 9-96 0,9-1-22 0,7 4-28 16,15 1-6-16,5-7 2 0,5-9 3 15,10-9 9-15,-5-9 14 16,-1-10 43-16,-1-6 24 16,-11-10 32-16,2 1 7 0,-13-6-6 31,-9-1-19-31,-15-3-38 15,-11-6-21 1,-4-7-47-16,-7 7-12 0,-3 10-21 16,1 15-24-16,-1 20-72 15,-2 13-35-15,14 8-133 16,7 0 149-16</inkml:trace>
  <inkml:trace contextRef="#ctx0" brushRef="#br0" timeOffset="-62437.65">24201 3601 1239 0,'0'22'120'0,"-8"8"116"0,-5 8-57 0,-2 12 25 0,-11 4-53 0,-4 4-73 0,-6-3-21 0,-2-6-35 0,0-2-7 0,8-12-8 16,10-3-1-16,10-7-4 15,7-8 0-15,14-1 3 16,2 0 0-16,11-2 4 16,2 0 0-16,8 2 0 15,7 0-1-15,3-5-1 16,3-2 2-16,0-7-58 15,1-2-56-15,-7-2-175 16,-8-9 146-16</inkml:trace>
  <inkml:trace contextRef="#ctx0" brushRef="#br0" timeOffset="-62239.14">24280 3959 2046 0,'-11'0'118'0,"0"6"31"0,3 7 5 0,0 9-45 0,5 11-14 0,-7 17-31 15,6 7-19-15,-14 16-35 0,2 2-7 16,7-8-44-16,6-4-53 16,15-13-105-16,12-7-25 15,3-9 103-15</inkml:trace>
  <inkml:trace contextRef="#ctx0" brushRef="#br0" timeOffset="-53432.52">23652 4713 903 0,'12'-4'49'0,"-4"0"25"0,-3 2 2 15,-3 2 5-15,-2 0-3 0,0 2-20 0,0-2-20 0,1 1-29 16,7-1-9-16,3 0-5 16,3 0-2-16,5-4 3 15,3-1 2-15,4-2 2 16,-1 3 3-16,-1 4 0 16,-6 1 0-16,0 4 2 0,-2 3 4 0,-2-3 10 15,-2 1 2 16,4-1 17-31,0 1 3 0,3-3 4 16,-2 2 1-16,4 1-14 16,-4-4-8-16,-1 4-12 15,0 0-4-15,-8 5-3 16,1-4-1-16,-4 2-1 16,3 1 0-16,1-2-2 15,1 1 5-15,5 2 10 16,3 3 3-16,2 2 11 15,-1 3 3-15,3 0-5 16,-6 3-1-16,6-2-8 0,-6 4-7 16,-2 0-6-16,0 1-1 15,-4-1-2-15,2 4-1 0,4 0-1 16,-2 2-1-16,10 0 0 16,-2 0 1-16,2 2-1 15,-2-4 1-15,-2 5 2 16,-2-3 2-1,-6 0 2-15,-4 0 0 16,2-1-2-16,-6-3 0 0,-2 3-2 16,7-1 0-16,-2 4-1 15,4-4-12 1,6 5 29-16,-4 0 8 0,3 2 10 16,-2 5 14-16,-2 4-28 15,1 0-7-15,-7-2-10 16,2-1-1-16,0-1-2 15,-2 2-1-15,5-4 0 16,-1 2-1-16,-1-1 0 16,1 1 0-16,-4 7 0 0,-3-1 0 15,-3 1 1-15,-1 3-1 16,1 2 0-16,0-1-1 16,4 2 0-16,7 1-2 15,2 6 0-15,4-2 1 16,1 1 1-16,-2-2 1 15,-2-2 2 1,-2-2-1-16,-2 4-1 16,-4 1-1-16,1 2-1 0,-4 3 1 15,-3-1 0 1,0-1 1-16,0-4 2 0,-2-6-3 16,-4-1 1-16,1-1-1 15,0 6 1-15,-3 5-1 16,-3 16-1-16,2 3 1 15,1 7 0-15,-1 4 0 0,5-9 8 16,1-1 3 0,0 1 3-16,3-1 0 15,-5 13-5-15,1 5 1 0,-9 0 0 16,-4-1 4-16,-2-7 0 0,-5-1-2 16,2 7-2-16,1 2-4 15,-1 14-4-15,-3 1-1 16,-2-4 0-16,-4-5 0 15,1-8 2 1,0-3 0-16,-6 8-1 16,-2 3 1-16,-13 2-2 15,-4 0 1-15,-7-1-1 16,-5 1 1-16,2 14-2 16,-1 6 0-16,-2 6 0 0,0 2 0 15,-5-11 1 1,2 4 0-16,-17 7 1 0,-7 0 0 15,-9-5 1-15,-5-1 2 16,7-10-2-16,-7-3 0 16,-11-6-1-16,0-3 0 15,-15-12 1-15,5-1 0 0,12-9 1 16,-8 1 0-16,-7-3-1 16,-7 5 0-16,-2 1-2 15,6 2-1-15,-9-2-1 16,-6-3-2-16,-4 1-9 15,-3-6-1 1,8-3-1-16,-1-1 2 16,-5-3 9-16,3 1 3 15,8-6 3-15,-5 1 1 0,-2 2-1 16,-2-2 0-16,-1 2-1 16,-1-1-1-16,-2-1 0 15,3-3-1-15,9-9 0 16,7 0 0-16,-3-8-1 15,-3-2 0-15,0 0 0 16,-1-1 1-16,0-3 3 16,-4-4 1-16,-8-4 1 0,4-1 0 15,10 0-1 1,-3-8 0-16,1-10-2 16,-3-2-1-16,7-6 1 15,3 0 0-15,-4-2 1 0,-9 1 0 0,6-1 5 31,-4 0 1-31,-3 1 3 16,-3-3-1-16,-5 3-4 0,-2-6-3 16,7 1-4-16,-6-1 0 15,5-1 1-15,-2-1 0 0,6-2 1 16,2-5-1 0,-4 1 20-16,4-2 11 15,4 1 17-15,-6 0 7 16,-5-1-15-16,0 1-10 15,4 0-18-15,10-3-6 16,-7-2-6-16,-4-1 0 0,5-3-1 16,5 1 1-16,5-3 0 15,6-5 2-15,-13 2 2 16,11 0 0-16,5 0 2 16,0-3-2-16,0-2 0 0,-9-6-2 15,11-3-2-15,1-2-1 16,2-5 0-1,-1 1-2 1,0-2-2-16,-4 1-1 16,15 2 0-16,3-3-1 0,-9 8 5 15,-2 2 1-15,-18 9-1 16,5 5-2-16,15 12-3 16,-9 2-3-16,2 6 1 15,-7 3 1-15,8 3 4 16,10 3 3-16,-5-2 4 0,5 2 5 15,-12 4 8 1,1 1 3-16,14 5 3 0,1 2-3 16,-3 2-8-16,-1 1-4 15,-5-4-5-15,5 2-2 16,15 2-3-16,1 0-1 0,-6 1-1 16,-7 3 1-16,0 7 0 15,1-2 1 1,13 2-1-16,10 3 0 0,-8 1-2 15,-1-1-1 1,1 6-1-16,-2 2 1 0,14 3 0 16,7 1 2-1,7-4 1-15,8 1 0 0,1 2 2 16,-1-5-1 0,2 7 0-16,-2 1-1 0,10 8-2 15,3-4-2-15,16 3-5 16,7-6 0-16,9-2-1 15,7-1 0-15,4-9 1 0,2 2 3 16,-1-4 3 0,5-1 2-16,-8 5 4 0,3-2 0 15,-4 9 2-15,-4 2-1 16,-3 11 1-16,-5 0 0 16,-1-3 0-16,0-1 1 15,0-18 1-15,1-5 2 0,-3-11 3 16,-1-1 0-16,-9-8 4 31,-7-2 0-31,-19-1-1 0,-9-2-1 16,-9-7-4-16,-2 4-3 15,12-6-7-15,0-1-2 16,9 1-10-16,4-1-1 16,-5 4-3-16,-5-3 1 0,-5-1 6 15,2 1 3 1,11-4 2-16,2 1 1 15,14-6 3-15,0-2-1 0,10-4 5 16,0-7 0-16,5-4-1 16,-2 1 0-16,1-4 2 15,-3 2 0-15,1-2 0 16,2-2 0-16,-5-1-2 16,5-1-2-16,-3-5-1 15,0-2-4-15,3-6-2 16,0-5-1-16,3 0 4 0,1 3 5 15,5 5 11 1,5 5 7-16,-1 6 5 16,-2 5 2-16,2 4-5 15,-7 2-4-15,0 5-8 16,-2-2-3-16,2 0-5 16,3-7-4-16,6-6-3 15,0-2-2-15,7-2 3 16,2-5 2-16,3 8 3 15,3 2 2-15,-5 9 1 16,4 1 0-16,-2 4 0 16,1 1 0-16,-3 2-1 0,2 4 0 15,0-1-1-15,1 3-1 0,1-1-5 16,1 2-2-16,3 0-4 16,2-3 1-16,3 3 3 15,3 1 2-15,-5-2 5 16,2 2 1-16,-5 3 2 15,-1 0 0 1,-1 0 2-16,-1 1 1 0,0 1-1 16,0-1-2-16,0-1-1 15,5-1-2-15,-2-4 0 16,-3 3 0-16,3-5 2 16,-1 7-1-16,1-2 3 15,-2 0 2-15,-1 1 1 16,0 1 0-16,0 0-1 15,0 0-4-15,0-2-3 16,0-1-3-16,-4-5-1 16,4 4 2-16,-2-3 4 15,2 4 1-15,0 3 1 16,0-2 0-16,0-1 0 16,0 2-1-16,0-1-2 0,0 2-1 15,0 0 1-15,0 0-1 0,2-1 1 16,1 1 1-16,-2-2 0 31,1 2 1-31,0-2 2 0,-2 1 1 16,0-2 0-16,0 3-1 15,0 0 0-15,0 0-1 16,0 0-3 0,0 0-1-16,0 0-1 15,0 0 0-15,0 0 2 0,0-2 1 16,1 1 1-16,-1-1 0 0,2 0 1 15,-2 2 0-15,1-1 0 16,-1-1 0-16,4 2 1 16,-4 0 0-16,0 0 2 15,0 0 0-15,0 0 0 16,-8 0-2-16,4 5-3 16,0 3-2-16,2-2-2 15,2 4 1-15,2-6-1 16,-2 4 1-16,3-1 1 15,-2-1 0-15,1 6-1 16,-2 7-1-16,2 7-2 16,-2 5-2-16,0 2 0 15,1 0 1-15,6-6 4 16,-6-2 2-16,2-9 2 16,0 0 0-16,2-7 2 15,-5 1 1-15,0 3 0 16,-3-6 1-16,-2 11-1 0,-3-2 0 15,0 4-2 1,-4 1-1-16,2-6 0 0,-1 3-1 16,5-10-2-16,6-5 0 15,0-2-8-15,0-1-2 16,2-4-4-16,1-3 0 16,5-4 8-16,-4-3 4 15,0-2 7-15,0-3 3 0,-4 0-2 16,0-4-3-1,5-4-9-15,3-5-4 0,6 1-1 16,3-1 1 0,6 5 9-16,0 1 2 0,-5 7 3 15,4 0 2 1,-10 11 1-16,-2 0 3 16,-4 5 1-16,-4 3 2 0,-2-2-2 15,0 1-1-15,0-2-3 16,1-10-1-16,-1 7-1 15,-1-1 0-15,1 6-1 16,0-1 1-16,0 1-2 16,0-1 1-16,0 0 1 15,0 2 1-15,-2-1 4 0,2-2 1 0,-2 3-1 32,1-2-2-32,1 2-6 15,0-1-3-15,0 1-2 0,1-5 0 16,4 5 3-16,3-2 2 0,-3 2 1 15,4 0-2-15,2 7-2 32,7 7-2-32,7 8-1 15,3 5 1-15,5 7 5 16,-4-5 1-16,-6-1 0 0,3-4 2 16,-3-4-2-16,-4-4 1 15,3-5 1-15,-4 2 1 16,-9-10 3-16,-6-2 4 0,-1 1 7 15,1-2 2-15,-11 5 1 16,-3-5-4-16,-3-3-7 16,-2-1-4-16,4-5-4 15,-1-5-1-15,2-13-1 16,1-1 1-16,-1-9 4 16,2 6 3-16,-8 2 0 0,-2 6 0 15,-5 4-4 1,-3 5-2-16,0 6-7 0,2 3-4 15,3 5-6 1,8 0-1 0,1 2 2-16,4 4 2 0,2-3 5 15,-2 2 2-15,4 3 2 16,-1 1 0-16,4-1 0 16,1 0-1-16,1 5-2 15,0 1-1-15,0 9 0 16,0 4-1-16,0 16 1 0,-3 2 2 15,-7 3-11-15,1-1-1 16,-2-7 0-16,3-6-1 16,1-9 15-16,3-7 3 15,2-7 1-15,1-3 1 0,1-8-1 16,0 0 0 0,0 0 0-16,0-11 1 15,-5 3 3-15,0 2 0 0,2-2-4 16,0 4-1-16,3-7-12 15,5-1-4-15,-1-9-2 16,9 1 0 0,3-9 8-16,3-2 3 15,3 1 6-15,-2-5 1 16,4 1 1-16,-2 0 2 16,-5 1 2-16,-1 3 0 0,-5 4 2 15,-3 0 0-15,-8 6-1 16,0 4 0-16,2 5-3 15,-2 5-2-15,0 6 2 16,0 0 1-16,-11 8 2 16,-4 6 0-16,-10 17-6 15,0 2-10-15,-15 12-26 16,1 5-1-16,1-1 5 16,-1-5 8-16,12-6 24 0,5-5 1 15,9-16-1-15,10-1-3 0,5-10-5 16,1-6 0-16,6-7 0 15,-3-3 4 1,2-4 6 0,2-2 2-16,-5-1 1 0,2-4-2 15,-2 1-2 1,6-1-3-16,2-4-3 0,6-2 0 0,6 2 1 16,5-2 7-1,-2 5 11-15,-1 5 7 16,-2 4 5-16,-4 4-2 0,-12 7 2 15,-5 2-1-15,-11 5-1 16,-4 3-2-16,-1-2-10 16,5 0-6-16,7-4-10 15,-1 0-4-15,9-6 0 16,3-8 2-16,8 2 13 16,-2 1 8-16,-3 3 7 15,0 4 1-15,-4-3-4 16,-4 5-2-16,-6 0 0 15,0 0 1-15,0 0-3 0,0 0-4 16,0 0-10 0,5 0-5-16,3 3-5 15,9 1-2-15,8 3-3 16,5 6 1-16,10 15 3 16,1 2 2-16,-7 7 9 15,-5 2 3-15,-4-1 2 16,-9-8 0-16,1-2-1 15,-4-9-3-15,-7-6-46 0,5-5-38 16,0-11-482 0,5-5 372-16</inkml:trace>
  <inkml:trace contextRef="#ctx0" brushRef="#br0" timeOffset="-53110.14">4877 14599 1017 0,'5'0'77'0,"1"-2"61"0,-3-1-91 0,-3 2-16 0,-8-1-23 0,-1 0-36 16,-4-2-15-16,-1 1-8 16,3 1 11-16,0 0 36 15,9 2 24-15,-9 0 25 0,3 4 5 16,1 3-2-16,-5-2-22 0,1 2-245 31,-1 0 159-31</inkml:trace>
  <inkml:trace contextRef="#ctx0" brushRef="#br0" timeOffset="-48702.48">4569 14623 1532 0,'-23'11'172'0,"4"1"132"0,8 2-197 0,0 1-41 0,0-4-58 16,1 1-5-16,4-4-4 0,-2-3-6 0,5 0-6 15,3-5-2-15,1 4-1 16,7-4 3-16,0 0 5 16,2 2 4-1,-1 1 21-15,-3 5 8 0,-4 0 13 16,1 4 4-16,-8 9-14 16,-1 1-5-16,-5 3-16 15,5 4-4-15,6 7-6 16,3-3-2-16,6 3 0 15,9 1-1-15,2-3 3 16,9-2 1-16,-3-5 2 16,-5-4 2-16,-4-2 1 15,-7-5 1-15,-6-4 0 16,0-5-4-16,-4-7-15 16,1-4-10-16,7-11-5 15,-2-11 2-15,5-21 13 16,4-8 8-16,0-10 6 15,3-4 1-15,-10 7 8 16,0 1 3-16,-10 13 6 16,-9 12 0-16,1 17 4 0,-4 5 1 15,5 6-4-15,1 7-4 16,0 2-13-16,5 9-7 16,3 7-7-16,0 10 0 15,6 19 3-15,0 6 0 0,4 17 3 16,-5 8 2-16,-2 7 3 15,5-2 2-15,-7-5 1 16,1-6 1-16,7-19 0 16,-2-14 0-1,5-22-2-15,4-7 0 0,-3-20 4 16,-4-11 5-16,-1-20 6 16,-5-9 4-16,-4-10 0 15,-7-4-1-15,-10-1-2 16,-1 4-2-16,-6 5 1 15,0 5 4-15,3 16 7 0,-2 3 3 16,7 17-2-16,0 5-6 16,4 13-18-1,5 9-9-15,0 16-13 0,5 15-1 16,8 13 2-16,6 12 6 16,12 7 6-16,4-6 1 15,9-15 3-15,-4-7 0 0,3-19 1 16,1-10 1-1,-9-11 4-15,-2-6 4 16,-12-12 5-16,-4-4 3 0,-9-16 3 31,-5-4-1-31,-2-11-7 16,-4-10-4-16,-5-1-4 0,-2-4 0 16,1 10 0-16,4 3 0 15,4 21-2-15,6 14-1 16,3 17 0-16,5 20-3 15,-1 30-3-15,-1 13-2 0,-1 25 3 16,-2 7 1 0,3-7-2-16,-1-9-2 0,7-23-2 15,4-13-2-15,3-24 4 16,3-13 3-16,-5-14 4 16,-2-10 1-16,-2-22 7 15,-1-7 2-15,-9-17 4 16,-3-7 0-16,-13 3 1 15,-6-1-1-15,-6 6-3 16,1 8-1-16,-3 9-4 0,2 7 0 16,10 17-5-1,4 10-2-15,6 12-9 16,5 10-6-16,6 24-5 16,10 11 0-16,9 21 9 15,3 8 5-15,-1-3 8 16,0-6 2-16,-7-14 2 15,-1-8 0-15,-7-21 1 16,-1-11-1-16,-3-14 0 0,-5-9-1 16,4-20 0-1,-4-9 1-15,0-14 0 16,-3-8 1-16,-1 4 2 0,-1-1-1 16,-5 13 3-16,1 6-1 15,1 13 6-15,3 12 1 0,-6 18-3 16,3 7-2-16,-6 21-10 15,2 5-4-15,5 8-2 16,1 3 2 0,11-2 1-16,6-3-2 15,4 2 1-15,3-5 1 0,5 2 2 16,3-1 0-16,-1-2 1 16,-3-1 0-16,0-6 2 15,0 2-2-15,3-3 0 16,4-3-2-16,4-5-2 15,3-3 0-15,7-4 1 16,6-3 1-16,6-1 2 16,7-1 0-16,-3 3-1 15,0-3 2-15,-9-1-1 0,-4-4 0 16,-3-7 0-16,-4-2 0 16,7-12-1-16,1-7-1 15,10-10 2-15,3-7 0 16,5-2 4-16,4 4 0 15,-3 9 2-15,-6 10 0 0,-16 8 0 16,-4 5 0-16,-18 6 2 31,-8 0 0-31,-6 4 2 0,-6 0 2 0,-4-1 4 16,-4 1 0 0,1-1 2-16,-6 1-2 15,-2-3-2-15,-1 1-1 16,-14-1 0-16,-7 0-2 15,-15 0-6-15,-10 3-8 16,-4 5-23-16,-2 4-5 0,8 2-4 16,-2-3 8-16,8-1 18 15,1-7 7-15,-1 0 7 16,-1-4 1-16,-18-8 2 16,1-1-1-16,-4-5-2 15,5-1-1-15,7 2-3 16,4-2-1-16,7 7-1 15,-1-6-1-15,6-4-3 0,1 3 2 16,7-6-8 0,9 0-1-16,4-9 2 15,2-2 0-15,5-10 10 16,-1-5 5-16,7-4 3 16,-1-3 1-16,0 3-3 15,4-2 0-15,-1 3-5 16,4-4-1-16,5-5-4 0,5-2-1 15,-1-5 0 1,4 2 2-16,2 7 3 16,-2 3 0-16,-4 11 1 0,-2 6 2 0,-1 4-1 15,0-1 0 1,0 1-1-16,2-2-1 0,-2 3 0 16,1 3-1-16,4 9-1 15,0 4 0-15,3 6-2 16,-3 4 1-16,2 2 0 15,-2 2 1-15,-2 0 2 16,-1 0 1-16,-2 3 2 16,-5 2 2-16,-4 8 1 15,-5 4-2 1,-12 10-3-16,1 3-1 16,-16 14-3-16,-5 3-1 0,2 13-1 15,-3 5-1-15,9 9-3 16,3 3 0-16,2 0 3 15,3 1 2-15,5-7 4 16,1-7 3-16,2-13 0 16,5-12-3-16,4-20-5 15,2-6-2-15,10-16-8 16,-1-10-2-16,4-20-3 16,2-7 0-16,14-12 6 0,2-1 2 15,8-7 7-15,2 5 4 16,0-5 4-16,4 5 1 15,-4 4 5-15,3 4 2 16,-7 7 2-16,-3 9 0 0,-3 6-1 16,-4 6-2-1,-5 12-3-15,-10 6 0 16,6-4 3-16,-17 13 2 16,-7 12-2-16,-7 10-2 15,-9 13-8-15,-5 9-3 16,2 11-1-16,-5 5-1 15,0 3-1-15,2 3 2 16,1-9 1-16,1-7 3 16,18-14-1-16,2-15-3 15,17-28-10-15,-1 2-4 0,15-30-3 16,8-10 6-16,16-20 14 16,0-8 4-16,9-1 15 15,0-7 2-15,-3 10 2 0,-3 0 0 16,-1 6-8-1,-4 9-3-15,-9 0-1 0,-2 7 0 16,-12 11-2-16,-7-1-1 16,-1 13-2-16,-4 6-2 15,-1 12-10 1,-7 5-6-16,-6 17-9 16,-4 9-2-16,-13 20 5 15,-5 10 3-15,-5 4 9 16,3-1 3-16,8-5 4 15,7-10 1-15,11-16-1 16,6-6 0-16,5-15 0 0,0-1-1 16,3-9-1-16,2-2 1 15,6-14-2 1,5-10 1-16,9-17-2 0,8-13-1 16,19-18 0-16,2-9 1 15,8-1 3-15,-6 4 2 16,-18 21 4-16,-8 14 3 0,-20 20 13 15,-7 10 8-15,-8 13 12 16,-1 0 0 0,-8 6-7-16,-1 5-10 0,-3 2-11 0,2-2-4 31,8-6-3-31,6-5-5 0,1 0-4 16,1 0-3-16,3 4-4 15,6 3-1-15,7 16-3 16,8 12 0-16,6 23 2 15,0 7 2-15,11 8 5 16,1-2-1-16,15-12 1 16,9-8 0-16,2-12 2 0,6-6 2 15,2-10 2 1,-10-6 4-16,-14-4 6 0,-14-2 4 16,-30-5 17-16,-11 2 5 15,-25 1-1-15,-10-1-2 0,-11-2-14 16,0-4-4-16,5-13-9 15,7-10-1-15,7-12-3 16,5-14-1-16,5-11 2 16,2-4 1-1,4 1 1 1,-2 2 0-16,-4 14 3 0,-4 4 0 16,-3 14-4-16,-4 5-2 15,-2 14-4-15,6 3-4 0,10 3-3 16,15 2-5-1,-6-7-5-15,10 0 0 0,4-4 4 16,0-1 5-16,2-1 8 16,-2 7 3-16,-4 4 7 15,0 1 1-15,-7-1 0 16,-5 7-2-16,4 3-8 16,0 3-3-16,6-7-10 15,8 4-4-15,9-3 0 16,5 1 0-16,14 2 3 15,4 6 2-15,9 12 4 16,4 7 1-16,-1 14 5 16,1-1 2-16,-11 6 1 0,1 1 3 15,-10-7 0 1,-2-6 1-16,-12-12 1 16,-4-8 1-16,-6-8 7 15,-7-8 5-15,-6-2 6 16,-7-4 1-16,-15-4-4 15,-9-7-4-15,-11-9-8 16,-6-3-3-16,-6-2-2 0,1-4-3 16,-3-4-2-16,5-3-3 15,4-11-6-15,7 2-4 16,16-5-6-16,12 3-2 0,13 8 3 16,3 8 3-1,3 11 9-15,-3 9 2 16,0 13 0-16,1-1 1 0,-1 16-1 15,-1 7 1-15,-1 4 2 16,2-1 1 0,2-9-4-16,1-4-2 0,8-12-1 0,2 0 0 15,1-11 6 1,2-3 1 0,-7-2 5-16,2-3 3 0,-9 5 5 15,-5 0 3-15,-8 3 2 16,-5 0-3-16,-5 6-6 15,2 4-4-15,-4 1-5 16,2 1-1-16,-2 5-4 16,5 2-2-16,2 3-3 15,-3 2-2-15,7 6 1 0,-2 3 2 16,-2 14-3-16,-6 2-7 16,-14 17-14-16,-4 5-4 15,-7 5 4-15,-1 3 5 16,9-7 17-16,4-4 3 15,12-13 3-15,5-11 3 0,10-14-2 16,4-6 0-16,4-13-2 16,0 0 1-1,0-13 2 1,0 1 2-16,0-10 1 0,1 4 0 16,1-4-2-16,6 2-4 15,1-1-3-15,4-4 1 16,4-4-1-16,8-5 1 15,4-2 3-15,7 1 0 16,2-1 3-16,1 1 2 0,-10 8 3 16,-4 2 4-16,-12 11 2 15,-4-1 1-15,-7 4-1 16,-2 2 1-16,-4 7-3 16,-2 4 0-16,-5 7-5 15,-1 6-2-15,-7 13-4 16,-7 7 0-16,-7 9 1 15,2 5 1-15,-7 9-17 16,-5 0-7-16,-3 5-19 16,-1 1-9-16,12-12 15 15,4-10 6-15,15-23 4 16,13-16-2-16,11-28-10 16,12-14 0-16,15-18 10 15,9-6 12-15,5 0 17 16,5 0 5-16,7 11 9 15,-6 1 1-15,-2 5-1 16,-5 4-4-16,-7 2-3 16,-6 2-1-16,-5 5-1 15,2 3-1-15,-7 5 15 0,3 3 6 16,-2 8 14-16,-9 6 7 16,-3 5 0-16,-4 6 3 15,-7 5 0-15,-3 9-2 16,-8 4-10-16,-6 2-6 0,-4 1-14 15,7-2-7-15,11-12-13 0,7 1-5 16,7-3-2 0,8-2 0-16,8 13 6 0,6 6 2 31,4 13 2-31,-3 4 2 0,0 12 1 16,-6 3 2-16,1-2-1 15,-2-1-1-15,9-15-1 16,12-7-2-16,1-20-7 15,3-9-8 1,5-18 10-16</inkml:trace>
  <inkml:trace contextRef="#ctx0" brushRef="#br0" timeOffset="-15843.25">12650 9535 270 0,'0'-8'11'15,"0"2"1"-15,-5 1 12 0,2 0 28 0,3 5 53 0,-2 0 28 0,1 0 32 0,1 0 2 0,1 0-7 16,4 2-14-16,4-2-26 16,-4 0-12-16,3-2-25 15,-8 2-4-15,2 0-4 16,-2 0-11-16,0 0-15 15,1 4-4-15,-1 2-17 16,8-3-5-16,6-1-6 16,5 1 3-16,18-3 13 15,-1 0 9-15,13 0 10 16,1 0-4-16,1-3-8 0,2 1-8 0,7-4-11 16,7-1-5-16,11 0-10 15,17 0-3-15,17-1-1 16,-6 4 0-16,1-1 0 15,-4 3 2-15,-10 2-2 32,-2 7 1-32,2-1 1 15,-1 2 0-15,-7 3 1 0,-6-5 0 16,-8 2 4-16,-6-3 6 16,-2-4 8-16,4 4 10 0,9-5 8 15,11-3-5-15,4 0-6 16,-1-2-7-16,-6 4-9 15,-8-4 1 1,-13 2-3-16,-8-1 0 0,-12 4-4 16,-15 0-1-16,-6 0-1 15,-9 2-4-15,-7 0-27 16,0 1-18-16,1-3-38 0,4 3-23 16,0-3-20-16,0 0-19 15,-6 0-81-15,-4 0-85 16,-1 0 172-16</inkml:trace>
  <inkml:trace contextRef="#ctx0" brushRef="#br0" timeOffset="-14973.01">12606 10029 368 0,'-4'6'109'0,"-3"2"120"0,2 3-19 0,3 2-45 0,4-1-8 0,7-1-17 0,5-1 3 16,5-9-10-16,7-1-14 0,8-8-17 0,1 4-20 0,3-3-26 0,-3 4-6 0,-1 2-16 0,1-1-5 0,-2 2-5 0,2-2-3 0,6 2 2 0,3 2 4 0,11-4 2 0,10 2-1 0,12-1-8 15,13-2-6-15,5 0-8 0,3-1 0 0,-7-3-3 0,-3 2-1 0,-2-3 1 0,-3 3-2 0,12 5 1 16,4 0-1-16,2 0 0 16,-1 0 1-16,-9-1 0 15,-4 1 0-15,-8-7 3 16,1 3-1-16,7 0 13 15,0-2 5-15,-7 3 8 16,-7-3 5 0,-18-1-4-16,-8 4-4 0,-12-2-8 15,-3 2-4-15,-15 3-8 16,2-3-1-16,-6 3-5 16,-4 0 0-16,2 0-30 15,-1 2-44-15,-3-2-143 16,-2-2-271-16,-2-14 281 15</inkml:trace>
  <inkml:trace contextRef="#ctx0" brushRef="#br0" timeOffset="34696.16">13298 9614 146 0,'2'-2'27'0,"-2"-2"30"0,0 2-33 15,-3 2-24-15,-1 5 0 0,-2 1 0 0,1 4 11 0,1 1 73 0,-1-3 43 0,3-2 69 16,2-6 25-16,0 0-17 16,7-2-27-16,-3-7-49 15,-2 1-30-15,3 2-43 0,-5 6-8 16,0-2-10 0,0 2-1-16,-7 2 11 15,3 1 1-15,-3 6 2 0,6-1 3 16,1-3-16-16,1 0-2 0,10-9 4 15,5-2-2 1,9-3 2-16,7-4-5 0,1 2-6 16,3-2 0-16,-1 7-2 15,-8 3-2-15,-2 3-12 16,-1 0-3 0,-7 3-5-16,5 3-2 15,-6-4 1-15,-5 1 1 16,0-3 1-16,-6 2 1 15,-5-2 4-15,0 0 2 0,-2 0-1 16,-6 0-1-16,-3 6-8 16,-4 2-1-16,-1 9-1 15,2 7-1-15,-7 4-1 16,5 4 1-16,0 7 2 16,5 4 0-1,-4-9 1-15,0 3-1 0,6-9-2 16,-2-4-19-16,11-4-65 15,0-6-30-15,9-14-129 16,7 0-180-16,0-22 259 16</inkml:trace>
  <inkml:trace contextRef="#ctx0" brushRef="#br0" timeOffset="35600.67">13948 9568 629 0,'2'0'184'0,"-1"0"170"0,-1 2-133 0,-1 1-38 0,1 0-53 0,-3-1-19 16,3-1-13-16,0-1-2 0,0 0-25 0,0 0-6 16,0 0-19-16,0 0-7 0,-10-3-7 0,-4-3-6 0,-13 1-13 0,-5 2-6 0,-1 3-3 0,-1 0-1 0,4 2-3 15,4 7 0-15,4-3-4 0,11 4-2 0,10 1-1 0,1-5 0 0,11 2 2 0,-6-2 2 0,6 2 3 0,-4 2 0 16,-3-4 2-16,5 5 1 0,-9 3-1 0,0 0-1 0,-5 7-1 0,-1-1-2 0,3 1 1 0,-3 1 0 0,4-8 0 0,2-1 0 0,0-4 1 0,8-6 0 0,-5-4 1 15,2-4 1-15,-1-1 0 0,0-4-1 0,0 1-1 0,3-1-2 0,2 1-1 16,9 7 0-16,2 1-1 0,8 2 1 0,2 4 1 0,0-2 1 0,0 5 2 16,-6-3 1-16,-4 4 4 15,-5 1 1-15,-4 2 1 16,-7 3 0-16,-7-1 2 16,-3 8 0-16,-15-3-3 15,-5 3-4 1,-15 5-3-16,-8-1-3 0,-2 0-3 15,-1-4-10-15,3-10-25 16,8 1-7-16,7-13-40 16,8-6-39-16,22-5-139 15,-3-8 148-15</inkml:trace>
  <inkml:trace contextRef="#ctx0" brushRef="#br0" timeOffset="104887.56">18998 928 868 0,'8'-3'137'0,"-3"-4"92"15,-9 1-17-15,-2-7-92 0,0 5-44 0,-10-4-43 0,5 2-5 0,-6 1 15 16,-5-10 6-16,12 3 12 16,2-4 6-16,3-6-9 15,7-2-4-15,8-13-3 16,2-1 0-16,9-7-2 15,5-2-1-15,-2 7-21 16,0 5-10-16,-2 13-12 16,-10 6-4-16,3 9 2 15,-6 8 1-15,4 3 3 0,-1 4 5 0,-1 6 9 32,4 1 4-32,-1-8 7 15,11 2-3-15,8-5 1 16,3 0 1-16,24 0 2 15,11 1 5-15,16 4-7 16,13-3-5-16,2 1-14 16,1-3-5-16,-2-2-4 15,0 1 1-15,0-6-1 0,-7 4 1 0,-18 0-4 16,-11 1-23-16,-29-2-92 16,-9-1-72-16,-16-3-351 15,-5 5 313-15</inkml:trace>
  <inkml:trace contextRef="#ctx0" brushRef="#br0" timeOffset="105187.31">20238 262 1052 0,'11'-5'130'0,"3"-1"63"0,-1-5 15 0,15 3-48 16,7 0-43-16,1-1-40 16,5 4-19-16,-3 5-37 15,3 8-12-15,-1 8-8 0,-3 7-1 16,-8 7 6-16,-7 5 1 16,-13 5 1-16,-7-1 4 15,-15 5 3-15,-12 2-1 16,-14 0-4-16,-7-1-17 15,0-4-63-15,4-3-55 16,7-9-233-16,-1-9 209 0</inkml:trace>
  <inkml:trace contextRef="#ctx0" brushRef="#br0" timeOffset="105997.88">21732 298 850 0,'-2'4'179'0,"1"-1"60"0,-6-3-15 16,0 0-27-16,-9 0-92 0,-8-3-17 0,-4-1-23 15,-10-2-17-15,-8 0-22 16,2 4-10-16,6 4-12 15,2 3-4-15,14 6-5 16,4 4-1-16,14 4-1 16,0-1 1-16,14 4 3 0,6 0 4 15,9-5 5 1,8 7 1-16,5-4-3 0,3 4-1 16,-6 0-1-16,-4-1 0 15,-9 1 4-15,-9 1 3 0,-16 0 8 16,-13 1 5-16,-17-6 5 15,-13 2-5-15,-9-4-6 16,-7-6-7-16,4-5-17 16,-2-7-18-16,10-13-70 15,4-3-63-15,14-9-292 32,7-3 268-32</inkml:trace>
  <inkml:trace contextRef="#ctx0" brushRef="#br0" timeOffset="106194.58">21620 23 1303 0,'19'0'133'16,"-10"4"85"-16,-4 3-29 0,-8 11-12 0,-7 3-62 0,4 18-65 15,-6 1-12-15,0 18-24 16,3 5-8-16,7 0-6 15,10 5 0-15,7-6 0 16,3-4 4-16,0 4-80 16,-4 1-81-16,-9 8 90 0</inkml:trace>
  <inkml:trace contextRef="#ctx0" brushRef="#br0" timeOffset="106752.81">22175 330 1965 0,'0'0'54'0,"-3"-5"17"0,-11-9 39 0,-8-8-14 0,-3 3-24 0,-10 2-47 0,2 10-13 0,-2 14-20 16,-3 12-5-16,0 19-1 15,10 1 1 1,14 0 5-16,7-7 3 0,23-13 1 16,8-7 2-1,9-12 3-15,-1-7 4 16,-1-6 4-16,-6-3 3 0,-9 0 4 15,-3-4 5-15,-7-2 5 16,-1 1-2-16,-4 6-4 16,1 2-8-16,-2 10-5 15,1 1-2-15,6 9 0 16,-1 7 1-16,8 11 5 16,4 5 3-16,4 5-1 15,1 2 1-15,1 4-4 16,-2 4 0-16,-16-1 0 15,-1 2 1-15,-17-1-1 16,-12 4 0-16,-11-6 4 16,-4-5-2-16,-2-12-5 0,-3-4-2 15,4-11-19 1,-1-9-9-16,3-15-43 0,7-10-39 0,4-26-87 31,6-6-78-31,18-8 147 16</inkml:trace>
  <inkml:trace contextRef="#ctx0" brushRef="#br0" timeOffset="107197.21">22344 335 962 0,'13'19'155'0,"-2"3"215"0,0 5-161 0,-5 4 0 0,2 4-47 0,-6 7-87 0,-1 6-16 0,1 1-34 15,-2 1-11-15,0 1-9 16,-3-3-1-16,1-3 0 16,0-6 0-16,2-12 2 15,-1-8 2 1,-7-16 3-16,0-6 4 0,-6-23 0 16,0-11 0-1,-1-30 2-15,1-8 4 0,0-21 15 16,1 2 2-16,13 16 3 15,4 5-4-15,18 30-11 16,-3 10-2-16,6 18-7 16,-2 5-4-16,4 15-6 15,3 1-1-15,-6 15-3 16,1-2-1-16,-4 4-2 16,-6 2 1-16,-5 4 1 0,-10 2 3 15,-17 1 6-15,-12 3-6 16,-13-1-29-16,-6-5-23 15,3-13-60-15,0-7-41 0,23-22-98 16,11-9-112-16,22-8 200 16</inkml:trace>
  <inkml:trace contextRef="#ctx0" brushRef="#br0" timeOffset="107486.12">23090 272 1047 0,'-1'0'220'0,"-2"-7"323"0,-1 4-300 0,0-2-1 0,0-1-65 15,4 8-98-15,0 6-7 0,4 14-29 16,4 6-10-16,-7 15-5 15,1 2-4-15,-1 6-12 16,-2-4-4-16,-1-3-3 0,1-1-11 16,-3-10-58-16,1-6-49 15,2-10-143 1,-3-4-114-16,0-7 203 16</inkml:trace>
  <inkml:trace contextRef="#ctx0" brushRef="#br0" timeOffset="107702.74">22806 456 1584 0,'-1'-5'133'0,"-2"-1"50"15,4 1-11-15,13-2-8 0,4 0-64 0,16 6-45 0,4 1-11 0,6 4-28 16,2 6-5-16,1 2-9 0,-2 3 10 15,2-6-94-15,-1-6-90 16,6 0 102-16</inkml:trace>
  <inkml:trace contextRef="#ctx0" brushRef="#br0" timeOffset="108114.58">23739 30 1289 0,'0'0'99'0,"-2"2"46"0,-3 1 41 0,1 10 24 0,-6 6-47 0,1 14-74 0,1 3 0 0,-8 8-24 0,-6-1-18 0,-10 1-18 0,1 2-8 0,-7 3-11 16,-2-8-2-16,3-2-2 15,0-1-1-15,12-11 0 16,9-5-1-16,7-10-4 16,6-4 0-1,14-3 7-15,3-3 6 16,14 1 10-16,12-2 1 15,7 1-5-15,2 1-7 16,-2-3-8-16,-1 0-1 0,-6 0-3 16,1 0-16-16,-7 0-73 15,-7 0-44-15,-5 0-172 16,-6 0-261-16,6 2 340 16</inkml:trace>
  <inkml:trace contextRef="#ctx0" brushRef="#br0" timeOffset="108387.61">23751 369 992 0,'-1'-3'224'0,"-6"0"93"15,7 3-27-15,0 0-9 0,-1 6-118 0,1 10-22 0,-5 6-26 0,0 10-24 16,2 12-24 0,0 3-12-16,-2 13-31 0,2-5-8 15,3 4-13-15,0-2 2 16,8-5-51-16,-3-5-43 16,3-11-142-16,-4-1-427 15,3 4 409-15</inkml:trace>
  <inkml:trace contextRef="#ctx0" brushRef="#br0" timeOffset="-122847.43">18170 16979 1455 0,'-11'1'119'0,"-2"6"94"0,4 4-148 16,-2-4-6-16,4 5-38 0,-1-9-6 0,16-3-8 0,6 0-4 0,16-2 3 0,7 1-1 0,12 1 0 16,3 6 1-16,8 10 13 15,7 12 5-15,20 11 15 16,14 2-1-16,44 8 39 16,10-9 16-16,36-9 23 15,20-5 19 1,24-14-27-16,22-4-9 0,23-16-28 0,7-4-17 31,19-9-27-31,-6-4-11 16,4-5-13-16,-6 0-4 0,-14 3-14 15,-12 3-7 1,-39 12-16-16,-17 5-12 0,-41 12-16 16,-22 9-15-16,-47 10-47 15,-22 3-26-15,-53 1-79 16,-15 4-59-16,-30-4 167 15</inkml:trace>
  <inkml:trace contextRef="#ctx0" brushRef="#br0" timeOffset="-122164.87">13910 17583 1784 0,'3'12'104'0,"21"1"64"16,20 0-99-16,49-9-16 0,18-2-13 0,39-13-16 0,18-10-8 0,34-15-40 16,5-5-68-16,38-19 56 15</inkml:trace>
  <inkml:trace contextRef="#ctx0" brushRef="#br0" timeOffset="-111968.94">17207 2702 1027 0,'7'8'-6'0,"2"-2"35"0</inkml:trace>
  <inkml:trace contextRef="#ctx0" brushRef="#br0" timeOffset="-111209.15">17023 2722 803 0,'-10'11'95'0,"-4"2"77"15,-5 1-50-15,-8-1-66 16,2 1-14-16,-5-6-25 16,-5-2-8-1,2-1-6-15,-3-5-1 16,-5 0 0-16,6 0-1 0,1 8-1 15,1-5 1-15,10 10 15 16,1 2 8-16,14 3 8 16,7-4 8-16,15-1 21 15,11-10 9-15,23-6 20 16,13-9 0-16,20-3-29 16,7-7-16-16,11 9-24 15,-2 5-8-15,13 8-10 16,12 3-3-16,24 4-2 15,4 2-3-15,24-3-1 16,7 1-1-16,10-7 0 0,11 0 4 16,9-2 3-16,-2-3 6 15,-11 4 17-15,1 1 10 16,-13 0 9-16,-15 0 1 16,-17 6-7-16,-17-3 0 15,-36 2-1-15,-15 0 1 16,-28-5-1-16,-17 0-7 15,-28-5 0-15,-13 0 1 16,-22 1-12-16,-18-8-9 16,-26 3-21-16,-15 1-8 15,-29-1 0-15,-12-1 5 16,-31-1 12 0,-7-3 5-16,-9 0 3 0,-5-5 1 0,-4 0 0 15,0-2-1-15,-1 3-1 16,4-1 0-16,8 3-2 15,5 3-1-15,7 2 1 16,8 6-1-16,4 5-1 16,-7 5-1-16,6 6 0 15,7 2-1-15,14 1 2 0,6 2-1 16,5-4 2 0,11 1 0-16,27-4 1 15,17 1 0-15,29-4-3 16,11 1-6-16,24 4-9 0,16 3-2 15,32 3 2 1,31 8 6-16,38 2 9 16,21-2 1-16,27 4 2 15,12-6 0-15,17 0 2 16,5 0 5-16,25-12 8 0,0-6 4 16,16-5-2-16,13-3-4 15,-25-8-7-15,8 6-3 16,-14-3-17-16,-23 5-79 15,-15-3 62-15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58:24.2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16004 14424 472 0,'9'-5'180'15,"-3"4"135"-15,1 2-78 0,-4 5-36 0,-3 6-63 0,0-3-16 0,-2 2-23 0,2-2-6 0,2-1-16 16,3-4-6-16,-5-4 7 16,3 1-9-16,-11 9-12 15,-5-4-7-15,-10 6-14 16,-6 3 4-16,-7 4-2 15,-5-4-5-15,-2 9-17 0,-2 3-8 0,8 11-15 32,9 7-1-32,12 12-3 15,7 6 0-15,9 2 4 16,4-4 1-16,17-9 2 16,3-9 0-16,15-13 1 15,2-3 1-15,8-8 0 16,3-5 0-16,0-6 0 15,6-8 0-15,4-10 1 16,0-9-2-16,-4-9 3 16,-16-5 1-16,-8-3 4 15,-12-2 3-15,-14 6 2 0,-2 10 1 0,-12 10 0 16,-5 5-2-16,-7 15-6 16,-4 5-1-16,5 14-6 15,6-1-2-15,6 11 0 16,11 1 0-16,10-9 3 15,3-2 0-15,8-13 1 16,1-6 1-16,-1-14 5 16,-2-3 7-1,-1-15 13-15,-7-8 8 16,-4-2 9-16,-2-4 4 0,-11-5-2 16,-10 5-1-16,-7 7-2 15,-8 4-12-15,-11 13-14 16,-5 6-8-16,-11 16-41 15,-7 16-21-15,2 7-68 16,7 4-50-16,17-2-178 16,23-3 197-16</inkml:trace>
  <inkml:trace contextRef="#ctx0" brushRef="#br0" timeOffset="629.47">17029 14916 1128 0,'2'-16'127'0,"-7"-4"122"0,-4 4-37 0,-17 3-26 0,-7 2-31 0,-11 14-70 0,-3 13-25 0,-4 13-43 0,9 16-15 16,15 6-5-16,3-2-6 15,24-2 0-15,10-4 0 16,18-15-4-16,10-8 1 0,6-13 2 16,2-9 2-1,-8-15 7-15,-4-4 3 0,-8-20 13 16,-6-4 7-16,1-23 29 16,-6-10 17-16,-4-16 20 15,-6-10 5 1,-8-13-17-16,-5 0-17 0,0 15-29 15,-1 15-8-15,6 38 0 0,-2 21 1 16,-1 28-4-16,-4 20-7 16,2 37-17-1,0 17-8-15,8 37 0 16,0 16 2-16,13 11-21 16,11-9 1-16,9-28 9 15,9-19-18-15,9-30 24 16,1-14-1-16,5-21-6 15,6-15 21-15,5-24 3 0,-4-8 4 16,-5-18 5-16,-7-1 1 16,-24-6 16-16,-4-2 7 15,-24 9 20-15,-14 0 10 16,-21 21-4-16,-6 16-6 16,-8 29-27-16,6 21-15 0,7 31-17 15,11 7-4-15,23 10 0 16,15-9 1-16,26-15-1 15,12-10-20-15,15-27-107 16,2-13-46-16,4-24-305 16,3-13 270-16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9:01:18.6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16160 6039 1222 0,'-2'0'7'0,"1"5"66"0,-1-4 57 16,1 1-1-16,-3-1 3 0,8 1-5 0,-3-1 5 15,7 3-3-15,2 5-18 0,-3 7-9 0,1 17-21 0,-5 10-14 0,1 20-17 0,-3 9-8 0,-1 10-20 16,5 6-8-16,-2 1-10 0,-1-2-1 0,-4-7-4 0,-4-3-7 0,-4-12-34 16,4-5-25-16,-8-16-96 15,3-11-54-15,-2-20-164 16,5-13-177-16,8-26 322 15</inkml:trace>
  <inkml:trace contextRef="#ctx0" brushRef="#br0" timeOffset="396.26">16072 6373 1297 0,'4'-53'168'0,"1"1"107"16,4 9-52-16,-1-3-21 0,10 7-49 0,-3-2-26 0,9 5-38 0,5 1-16 0,5 10-27 15,4 6-10-15,5 17-22 0,1 7-8 0,6 15-3 0,6 7-2 0,-6 5-1 0,-4 4 1 16,-11 7-1-16,-17 2 1 16,-22 4 1-16,-20 2 0 15,-17-6 0-15,-9 1 0 0,-6-16-2 16,-4-11 0-16,-4-19-2 15,4-10 1-15,9-7-1 16,10-5-1-16,24 8-2 16,15 14-1-16,4 0 3 15,15 20 2-15,16 17 2 16,-1 8 3-16,7 14-1 16,1-1-3-16,2-4 0 15,1-2-3-15,3-7-43 0,1-5-34 16,8-13-136-16,2-2-134 0,8-12 196 15</inkml:trace>
  <inkml:trace contextRef="#ctx0" brushRef="#br0" timeOffset="822.91">16999 6599 1453 0,'-3'-27'121'0,"0"2"98"0,0 1-29 0,-4 10-15 16,1 3-31-16,-8 9-53 0,-8 4-28 0,-13 15-36 0,0 10-9 0,-6 14-17 0,8 5-3 15,14 1-4-15,13-1-3 0,20-8 0 16,11-7 1-16,10-15 4 16,3-5 3-16,-6-11 4 15,2-6 2-15,-13-13 2 16,-4-7 2-1,-9-11 0-15,-2-11-1 0,-4-20 4 16,-4-9 5-16,-6-25 6 16,4-6 1-16,-7-7-4 15,-4 2-5-15,4 23 7 16,2 17 6-16,6 40 13 0,3 28 0 16,-5 10-18-1,2 25-8-15,9 35-16 16,4 22-2-16,9 23 1 15,4 13 0-15,7 3 1 16,7-11-2-16,0-19-36 16,1-10-63-16,-5-22-144 15,-1-9-182-15,14-25 227 0</inkml:trace>
  <inkml:trace contextRef="#ctx0" brushRef="#br0" timeOffset="2927.93">18148 6350 258 0,'17'-7'115'0,"4"-1"106"0,-4 2-4 15,5-2-12-15,-8 3-21 0,-1-2 0 0,-2 2 6 16,-11-2-10 0,0 3-21-16,-13-1-45 0,-3-1-23 15,-12 1-32-15,-13 0-11 16,-5 4-17-16,-4-1-8 0,7 8-19 16,2 2-3-1,10 16-5-15,2 9-4 0,7 18 0 16,6 2 0-16,15 5 1 15,6-2 1-15,20-15 2 16,8-8 0-16,11-14 2 16,7-7 2-16,4-8 1 15,6-6 3-15,-6-8 2 16,-6-4 1-16,-12-5 3 16,-9-3 11-16,-9 2 10 15,-11-1 2 1,-3 9-3-16,-5 1-11 0,-10 11-19 15,2 12-4-15,4 18-2 16,-4 6-1-16,8 10 5 16,8-6 0-16,17-12 0 15,6-6 1-15,12-19 2 16,-5-3 8-16,-7-14 28 16,2-3 14-16,-14-4 27 15,2-1 7-15,-18-2-14 16,-5-2-13-16,-16-6-25 15,-5-4-13-15,-11 1-22 16,-4 5-15-16,-5 21-26 0,-4 9-20 0,-5 22-35 16,1 3-11-16,12 3-68 15,14-1-36 1,28-8-61 0,19-9-32-16,28-9-11 0,3-1 49 15,11-8 104-15,-1 0 54 16,-1 2 106-16,-2 0 53 15,-8 14 83 1,-2 6 22-16,-15 13 14 0,-10 6-44 16,-11-2-75-16,-6 6-22 0,-8-6-12 15,-1-1-1-15,-2-14 32 16,3-7 16-16,8-12 29 16,3-6 19-16,3-15 12 15,3-3-3-15,10-11-9 16,6-1-10-16,3 1-38 15,1 2-10-15,-7 20-15 16,-2 7-12-16,0 21-11 16,-4 17-7-16,0 16-7 15,-1 7-1-15,4 0-1 16,3-3 0-16,11-16 1 0,2-7 1 16,1-17 4-1,3-9 3-15,-9-11 2 16,-6-8 3-16,-13-17 3 15,-5-8-1-15,-13-19 0 16,-1-11-2-16,-4-23-2 16,-6-8 2-16,-2-7 7 15,-1 3 5-15,4 19 9 0,4 14 10 16,0 37 5-16,0 14-2 16,4 25-17-16,1 14-15 15,8 25-19-15,1 18-3 16,12 30 5-16,4 11 0 15,5 9 2-15,5-2 1 16,-5-8-58-16,-2-7-48 0,-9-13-169 0,-7-3-213 16,-1-20 280-1</inkml:trace>
  <inkml:trace contextRef="#ctx0" brushRef="#br0" timeOffset="3660.55">19296 6608 1122 0,'10'0'158'16,"2"0"82"-16,10 0-43 0,2 0 26 0,4 0-89 0,7-3-33 0,8 1-31 0,9 2-18 15,1-3-18-15,3 2-3 16,-6-1 1-16,-6-3 3 15,2-1 13-15,-3 3 0 16,-12-7-12 0,-6-4-2-16,-10-3-1 0,-11-4 1 15,-10-2 4-15,-8 5-2 16,-7-2-12-16,-10 4-5 0,2 5-12 16,1 10-3-1,3 4-5 1,4 9-3-16,7 10-2 0,5 4-1 15,5 4 1-15,3 4 2 16,6 3 4-16,2-6 0 16,3-1 1-16,3-5-1 15,2 1 0-15,1-4 1 0,9-2 0 16,-3-4 0-16,4-4 1 16,2 0-1-16,0-8 1 15,4-4 0-15,-2-3 1 16,6-5 0-16,1-4 0 15,0-4 1-15,-3-2-2 16,-1-2 1-16,-8 4-1 16,-5-4-2-16,-1 6 2 15,-8-1 0-15,-6 7-2 0,-5 7-1 0,2 1-4 16,-1 0 1-16,4 1 1 31,-2 4 2-31,-1-2 3 16,2-3 2-16,4 0 1 15,-6-3 2-15,9-8-1 16,0-3 0-16,5 0-2 16,6 1-3-16,2 4 0 15,-2 9-1-15,0 12-5 16,1 10 0-16,1 10-1 0,-7 6 2 16,5 0 4-16,-3-4 0 15,3-13-28-15,1-4-32 16,0-14-121-16,-2-4-103 15,2-15 151-15</inkml:trace>
  <inkml:trace contextRef="#ctx0" brushRef="#br0" timeOffset="3840.17">20662 6026 1620 0,'-14'-4'129'16,"0"4"39"-16,-2 14-1 0,7 25-43 0,2 13-25 0,15 22-21 0,5 2-12 0,14 6-34 16,6-3-15-16,2-5-13 15,2-6-2-15,-2-8-86 16,-5-2-88-16,-6-9 95 16</inkml:trace>
  <inkml:trace contextRef="#ctx0" brushRef="#br0" timeOffset="4206.22">20577 6457 1278 0,'32'-22'138'0,"6"7"108"0,6 11-40 0,19 4-10 0,8 3-53 16,1 0-50-16,1 7-11 0,-12-6-16 0,-10 4-12 0,-18-2-22 15,-11 1-7-15,-20-6-7 16,1 2 0-16,-13-1-6 16,-10 3-3-16,-7 1-12 15,-8 7-2-15,2 1-2 16,3 6-2-16,21 7 2 16,4 0-1-16,26 8 1 15,5-5 2-15,17 6 4 16,4-4 0-16,-4 4 2 15,-4-2 2-15,-13 0 0 16,-12-3 0-16,-17-2-3 0,-12-1-3 0,-19-4-34 16,-10-2-21-16,-24-8-89 15,-17-5-107 1,-18-20 147-16</inkml:trace>
  <inkml:trace contextRef="#ctx0" brushRef="#br0" timeOffset="4691.83">21770 6362 1362 0,'8'5'135'0,"-7"3"68"0,1 8-7 0,-5 10-86 0,-7 3-38 0,9 7-48 0,-1-3-10 0,15 0-8 16,10-1 1-16,17-9 6 16,9-4 7-16,3-11 20 15,-5-1 8-15,-9-7 11 16,-5-8 1-16,-16 3 12 16,-9-14 3-16,-16-3 1 15,-14-6-6-15,-27-6-39 16,-12 9-18-16,-7 11-25 15,-4 6-5-15,8 8-24 0,11 8-28 16,16-6-111-16,11-1-82 16,38-9-211-16,17-6 244 0</inkml:trace>
  <inkml:trace contextRef="#ctx0" brushRef="#br0" timeOffset="4909.89">22589 5880 1473 0,'-10'-48'126'0,"-10"6"161"0,-7 7-139 0,-16 18-7 0,-1 7-16 0,-6 23-51 0,-4 10-6 0,7 28-25 16,9 7-19-16,22 27-23 16,13 15-3-16,15 10-1 15,4 4 3-15,9-2 0 16,-6-10 5-16,2-15-84 15,-1-13-73-15,-12-17-347 16,2-7 281-16</inkml:trace>
  <inkml:trace contextRef="#ctx0" brushRef="#br0" timeOffset="5089.93">22141 6316 1696 0,'45'13'90'0,"6"-5"51"0,7-2-20 0,8-4 5 0,1-5-41 0,4-13-92 0,4-6-85 0,18-13 55 15</inkml:trace>
  <inkml:trace contextRef="#ctx0" brushRef="#br0" timeOffset="5551.94">23776 6070 1153 0,'4'-6'114'0,"-4"1"115"16,-5-1-48-16,-8 3 14 0,-6 0-54 0,-11 3-77 0,-9 4-25 0,-18 11-27 15,-1 4-7-15,4 7-5 16,12 8-1-16,26 3-2 0,16 4 1 0,30 7 4 16,15-3 5-16,19 6 14 15,3 2 7-15,-8-5 6 16,-9-1 3-16,-18-4-3 31,-10-9-6-31,-19-2 0 0,-12-5-1 16,-21-8-5-16,-16-4-3 0,-25-10-22 15,-8-6-28 1,-6-12-84 0,0-9-71-16,18-16-296 0,14-11 280 0</inkml:trace>
  <inkml:trace contextRef="#ctx0" brushRef="#br0" timeOffset="5776.43">23464 5630 1725 0,'8'19'141'0,"3"7"56"0,2 22-88 0,1 12 17 0,13 18-33 0,3 7-1 0,4 19-5 16,4 8-22-16,-8 9-36 16,-9 4-11-16,-7-10-15 31,-13-9-2-31,-2-21-54 0,-1-16-42 15,4-15-104-15,3-10-96 16,15-30 167-16</inkml:trace>
  <inkml:trace contextRef="#ctx0" brushRef="#br0" timeOffset="6092.55">24139 5578 1831 0,'2'0'13'0,"-2"7"37"0,0 8 43 0,0 11 20 0,-2 21 21 0,2 7-32 0,-3 12-30 0,-5 8-17 0,-4 13-30 0,-3 6-12 16,0 20-8-16,-1-1 0 0,11-9-3 15,7-9 2-15,21-24-2 16,12-12-2-16,17-20 0 16,5-11-1-16,12-21-22 15,-7-6-16-15,-13-16-52 16,-2-7-52-16,-11-15-217 0,-4-19 215 0</inkml:trace>
  <inkml:trace contextRef="#ctx0" brushRef="#br0" timeOffset="6256.31">23912 6105 1627 0,'22'25'122'0,"13"-4"103"0,9-5-71 0,16-16 1 0,6-5-46 0,-1-20-62 16,-2-2-31-16,-11-9-76 31,-12-2-75-31,2 3 66 15</inkml:trace>
  <inkml:trace contextRef="#ctx0" brushRef="#br0" timeOffset="6711.18">24483 5861 1255 0,'29'-18'178'0,"1"4"46"0,3 5 16 0,5 5-2 0,-1 14-100 0,1 6-31 0,2 15-49 15,-9 7-18-15,-12 8-25 16,-11-4-5-16,-13-1-5 16,-10-1 0-16,-14 1-1 31,-7-6 1-31,0-4 1 0,-2-4 0 0,13-14 4 15,7-2-3 1,18-8 1-16,5 1 0 16,25 7 12-16,8 5 2 15,11 13 6-15,9 4 1 0,-3 11-3 16,-3-3 1-16,-14-2 6 16,-9-1 2-16,-29 0-3 15,-16 0-2-15,-30-2-10 16,-15 0-6-16,-26 7-16 15,-17-2-31-15,-35 14-108 16,-27 7 43-16,-40 1 19 16</inkml:trace>
  <inkml:trace contextRef="#ctx0" brushRef="#br0" timeOffset="9024.79">12438 5391 578 0,'0'3'163'0,"0"0"127"0,0 5-81 15,-1-3 7-15,-4 3-81 0,0-4-38 0,1 4-40 0,4-2-20 16,1 1-26-16,7-3-5 16,2-2 1-16,5 0 3 15,7-4 22 1,4-4 20-16,8-12 18 15,-1 1 1-15,1-8-19 0,0 0-19 16,-7-1-21 0,-5 4-2-16,-17 6 2 15,-7 5-1-15,-20 10-13 0,-8 7-9 16,-12 13-13-16,-7 10-5 16,0 13 7-16,2 4 3 15,12 3 5-15,11 0 4 16,15-7 6-16,9-7 2 15,11-10 2-15,3-6 8 16,10-13 26-16,4-3 13 0,10-15 30 16,11-5 3-1,9-17-3-15,15-8-9 0,7-5-28 16,2 1-10-16,-14 5-20 0,-8 9-5 16,-24 15 1-16,-3 4-23 15,-11 9-70 1,-7 2-56-16,-9 2-151 15,-6 0-112-15,3 0 224 16</inkml:trace>
  <inkml:trace contextRef="#ctx0" brushRef="#br0" timeOffset="9224.6">12757 5197 1123 0,'-8'8'86'0,"8"6"127"0,16 5-64 0,12 9 22 0,9 7-11 0,5 4-60 0,-4 2-37 0,-6 3-43 16,-1 1-6-16,-6-6-7 15,1-1-2 1,-6-13-67-16,4-8-61 16,-1-9 68-16</inkml:trace>
  <inkml:trace contextRef="#ctx0" brushRef="#br0" timeOffset="10088.62">13428 5470 1074 0,'-5'-24'121'0,"-5"-1"95"0,-2-4-15 0,-3-5-37 0,1 4-33 0,-3 1-38 0,-2 7-19 15,2 19-31-15,-4 6-14 0,-4 22-29 16,-2 13-7-16,0 14 0 16,0 0 1-16,15-1 2 0,9-10-1 15,9-18-2-15,13-8 2 0,3-15 4 16,6-10 2-16,1-10 5 16,-2-6 0-16,1-7 1 31,0 3-2-31,4 0-1 15,-4 8-2-15,-12 10-1 16,1 4-2-16,-12 16-3 0,-2 6-1 16,-3 6 1-16,-3 9 1 15,3-9 4 1,0-1 1-16,8-14 0 0,6-5 0 16,4-11 0-1,5-6-1-15,4-7 2 0,-2 0-2 16,1 7-1-16,-9 1 0 15,0 10-3-15,-10 7-2 0,4 14-2 16,-5 4 0-16,0 4 3 16,4-1 3-16,-6-4 3 15,6-6 2-15,1-10 2 16,-3-7-1-16,11-6-1 16,-5-5 0-16,3 2-2 15,4 3-2 1,-4 3 0-16,2 3 0 15,-1 9-1-15,0-1 0 0,3 6 1 16,-1-1 0-16,-2-2 2 16,-6-1 5-16,-2-5 6 15,-5 0 3-15,-4 0 1 16,1 0-4-16,1 0-5 16,2 2-5-16,-4 17-2 15,4 7 1-15,0 17-5 16,-4 11 1-16,-4 13-2 0,-6 0-10 0,-4-3-10 15,-1-4 0-15,-2-24 5 16,-1-2 13 0,4-28 14-16,5-8 4 0,2-17 17 15,3-12 4-15,3-26 14 32,3-19-1-32,11-26-18 0,7-10-8 15,7 11-12-15,7 16 5 16,3 38 9-16,1 21-1 15,-7 28-5-15,1 15-6 0,-10 10-8 16,-8 0 1 0,-17 0 3-16,-9 1 1 0,-21-1-32 15,1 0-30-15,-7-7-127 16,3-9-106-16,16-20 154 16</inkml:trace>
  <inkml:trace contextRef="#ctx0" brushRef="#br0" timeOffset="10413.17">14301 4700 1353 0,'10'6'124'0,"-4"12"85"0,-3 21-77 16,-3 13-13-16,-9 25-21 0,3 5-15 0,-5 10-36 0,1-2-19 0,10-10-21 15,3-12-4-15,19-24-3 31,5-11-2-31,11-20 4 16,3-8 2-16,5-13 5 16,-5-6-2-16,-3-12 4 15,-4-2-1-15,-15-2 25 16,-4 2 23-16,-19 1 25 16,-8 8 8-16,-15 19-27 0,-5 11-22 15,2 30-33-15,5 16-6 16,11 7-3-16,12 3-3 15,17-12-1-15,10-10-2 16,14-21-72-16,12-14-62 16,2-18 76-16</inkml:trace>
  <inkml:trace contextRef="#ctx0" brushRef="#br0" timeOffset="12956.77">12333 6359 469 0,'0'0'134'0,"1"0"111"0,-1 0-49 0,-1 0-20 15,-7 0-22-15,-2 6-5 0,-1-4-21 0,0 1-8 16,-1-5-28-16,1 1-16 15,-4-12-21-15,-10 1-12 16,-8-1-18-16,-6 0-10 16,-9 13-11-16,2 5-4 0,4 16-4 15,7 5-3-15,19 11 0 16,7-6 0-16,23 4-1 16,10-7 2-16,18-2 4 0,9-3 1 15,-2 1 3-15,6-4 1 16,-16 4-1-16,-5-2 1 15,-11 3 0 1,-12 1 0-16,-11 0 1 16,-12 3-1-16,-14 4 1 15,-5-5 0-15,-16-2 0 16,-4-8 0-16,-7-13 3 16,4-11 0-16,15-18 1 0,7-9 3 15,26-16 17-15,6-4 4 16,31-4 8-16,15 0 6 15,17 8-7-15,0 5-4 16,-4 9-8-16,-9 8-10 16,-10 13-20-16,-9 2-45 0,-12 9-178 15,2 3 147-15</inkml:trace>
  <inkml:trace contextRef="#ctx0" brushRef="#br0" timeOffset="13157.29">12465 6849 1075 0,'11'18'108'0,"-1"2"64"0,-9 4 1 0,-10 11-62 0,-5 2-34 0,-8 4-49 16,-1 5-13-16,1-6 0 15,5-7-53-15,6-11-210 16,3-8 172-16</inkml:trace>
  <inkml:trace contextRef="#ctx0" brushRef="#br0" timeOffset="13455.54">12697 6518 1210 0,'-13'14'75'0,"-2"13"31"0,0 5 7 0,3 12-36 16,9-5-20-16,6-5-37 0,9-3 2 0,14-15 14 0,5-4 17 16,7-12 32-16,0-1-2 15,-8-12-2-15,-8-1-3 16,-11-3-18-16,-6-2-6 15,-13-5-11-15,-5 2-11 0,-10-6-12 16,-6 2-9-16,-7 8-32 16,1 0-39-16,4 17-124 15,5 5-148 1,11 9 180-16</inkml:trace>
  <inkml:trace contextRef="#ctx0" brushRef="#br0" timeOffset="13723.74">13043 6562 1038 0,'-5'2'70'0,"-3"12"47"0,0 7-29 15,-3 12 4-15,0 5-33 0,9 0-36 0,4-2-16 0,14-13-7 0,9-7 14 0,11-9 27 16,4-7 25-16,2-12 33 15,2-6 3-15,-15-3 3 16,-5-4-14-16,-23-2-10 16,-6 0-17-16,-18-1-27 0,-14-4-11 0,-8 5-61 15,2 2-39-15,4 13-111 16,10 12-212-16,7 14 235 16</inkml:trace>
  <inkml:trace contextRef="#ctx0" brushRef="#br0" timeOffset="14023.35">13476 6540 565 0,'-11'10'114'0,"-4"10"76"0,2 6-12 0,5 7-85 16,5 3-30-16,14-6 0 0,5-6 15 0,11-15 46 16,-1-6 20-16,-4-9-11 15,2-11-9-15,-11-9-26 0,-2-4-9 16,-10 2-8-16,-2 0-11 16,-10-1-35-1,-7 9-15-15,-4 2-41 0,-6 10-36 0,-5 8-128 16,9 7-161-1,-1 12 191 1</inkml:trace>
  <inkml:trace contextRef="#ctx0" brushRef="#br0" timeOffset="14210.79">13711 6842 1004 0,'16'14'160'0,"-8"3"105"0,3 4-34 0,-11 15-118 0,-5 5-42 0,-15 8-39 0,-5 4-14 0,-10-1-21 15,3-3-48-15,6-14-300 16,4-3 235 0</inkml:trace>
  <inkml:trace contextRef="#ctx0" brushRef="#br0" timeOffset="14506.07">13988 6539 1156 0,'-13'25'138'0,"-1"3"67"16,3-1-62-16,1-2-8 0,10-4-59 0,8-7-1 0,6-6-10 0,5-6 1 0,5-6-12 16,1-5-17-16,4-4-6 15,1-9 8-15,-12 5 3 16,-7 1 5-16,-12-3-6 0,-21 5-9 0,-11-8-10 16,-5 3-7-16,-8 0-51 15,7 5-40-15,2 3-154 16,9 11 127-1</inkml:trace>
  <inkml:trace contextRef="#ctx0" brushRef="#br0" timeOffset="14807.9">14294 6547 1059 0,'-10'1'119'0,"1"2"57"0,-6 8-29 0,4 5 9 0,10 9-64 0,1 4-28 0,9-1-43 16,4 1-8-16,4-12-12 15,9 3 1-15,2-13 26 0,0-3 15 16,1-10 15-16,-7-8 10 16,-2-5-8-16,1-5-3 15,-16-12 7-15,-4 6-10 16,-9-8-17-16,-12 0-15 0,-4 8-46 15,-4 4-28 1,-2 19-53 0,-3 7-53-16,3 15 88 15</inkml:trace>
  <inkml:trace contextRef="#ctx0" brushRef="#br0" timeOffset="15190.47">14745 6461 835 0,'0'7'185'0,"-2"-1"129"16,-3 10-98-16,1 4-24 0,-1 9-81 0,-4 2-20 0,2-2-36 0,3-1-14 0,8-6-20 15,9-8 3-15,17-12 13 32,3-2 6-32,11-13 18 0,-4-1-10 15,-7-6-2-15,-3-2 3 0,-13-2 7 16,-6-1 8 0,-16-1-7-16,-7 3-11 15,-21-1-46-15,-7 5-40 16,-20 8-53-16,-8 2-165 15,-11 10 156-15</inkml:trace>
  <inkml:trace contextRef="#ctx0" brushRef="#br0" timeOffset="19389.07">16905 7756 584 0,'7'-3'142'16,"-5"3"76"-16,4 0 19 0,-1 0-8 0,-3 13-47 0,2 7-25 0,-7 16-51 15,-5 10-23-15,-9 11-49 16,-7 4-18-16,-3 1-10 15,-1 1-1-15,3-11-3 0,3-1 0 16,6-12-1-16,3-3-1 16,5-18-1-16,8-15 1 15,-1-3 3-15,9-19 3 16,4-24 2-16,3-9 2 16,7-17 1-16,0-8 10 15,1-16 23-15,7 4 8 16,-11 1 12-16,5 9-10 0,-2 29-16 0,-6 2-2 15,1 31-9-15,2 7 6 16,-5 28 7 0,1 13-4-16,-1 23-4 15,-2 12-7 1,3 8-15-16,5 2-3 0,-3-8-4 16,4-7 1-1,-1-10-9-15,1-5-49 16,-8-9-50-16,-4 0-56 0,-4-6-203 15,-5-9 224-15</inkml:trace>
  <inkml:trace contextRef="#ctx0" brushRef="#br0" timeOffset="19553.72">16876 8004 1532 0,'-9'-6'101'0,"5"4"78"0,4 0-44 0,21 4-17 0,0 0-22 0,15-4-44 0,3-4-29 16,7 1-34-16,1-5-45 0,5 1-145 16,8 1-178-16,3 8 202 31</inkml:trace>
  <inkml:trace contextRef="#ctx0" brushRef="#br0" timeOffset="20277.4">17701 7969 1376 0,'-3'-8'170'0,"-8"-3"137"0,-10 0-137 0,-8 0-8 0,-17 5-80 0,-3 6-33 0,-8 11-45 15,3 6-7-15,15 19-9 16,7 7 0-16,14 9-1 0,11 0 1 16,21-11-4-16,12-11-2 15,19-17 1 1,12-12 3-16,2-16 14 15,-1-12 4-15,-8-19 6 16,-10-6 2-16,-12-14 2 16,-6-5 0-16,-11-10 16 0,-11-1 7 15,-9-3 16 1,-5 5 2-16,-10 7-13 16,-1 10-8-16,7 28-21 15,-2 12-8-15,6 31-6 16,-4 22-4-16,1 28-3 15,3 18 2-15,8 25 1 16,4 6 3-16,15 0 17 0,9-9-41 16,14-22-68-1,10-12-105-15,-1-20-61 16,6-11-19-16,9-14-22 0,-5-14 56 16,7-16 17-16,-1-8 61 0,-7-8 190 15,-2-7 108-15,-11-4 140 16,-10-3 52-16,-27 0-35 15,-14-3-35-15,-18 12-94 16,-10 7-48-16,-8 25-73 16,2 14-25-16,6 27-24 0,0 10-2 31,21 2 4-31,6-1 1 16,16-16 1-16,15-10 1 0,7-17 5 15,9-9 1-15,0-12 9 16,4-12 2-16,-5-14 1 15,-1-11 2-15,1-16 11 16,-11-12 10-16,-7-17 18 16,-4-9 5-16,-9 1-4 15,-2 4-11-15,3 35-20 16,-5 22-6-16,-10 38-19 0,9 21-6 16,-9 42-5-16,7 21-4 15,8 31 9-15,3 6 21 16,18 0-90-16,11-10-58 15,8-26-144 1,14-11-106-16,2-30 216 0</inkml:trace>
  <inkml:trace contextRef="#ctx0" brushRef="#br0" timeOffset="20720.61">19468 7791 1519 0,'14'-11'128'0,"-4"-3"86"15,-7-5 2-15,-6 0 5 0,-8-3-42 0,-10 3-56 0,-6 1-27 0,-15 12-44 0,-7 6-20 16,0 13-29-16,2 7-7 0,14 13-8 15,9 8-3-15,21 4-1 16,4-4 1-16,25 3 4 16,3-6 3-16,17 1 3 0,5 4 4 15,-2-12 1-15,3 5 0 32,-16-9 4-32,-9-2 1 0,-26 1-3 15,-10-3 2-15,-26-1-1 16,-7 2-2-16,-10-5 7 15,-1-6 2-15,11-15 8 16,7-11 1-16,19-17-2 16,12-4-4-16,26-17-12 15,19-9-3-15,33-3-8 16,11-1-2-16,10 1-10 16,-4 1-4-16,-7-6 14 15</inkml:trace>
  <inkml:trace contextRef="#ctx0" brushRef="#br0" timeOffset="23797.17">12230 8343 405 0,'0'0'95'15,"0"-5"76"-15,0 0-36 0,0 1-59 0,0-3-18 0,0 3-4 0,2 2 8 0,-4-4 24 0,-1 3 8 16,-2 1 20-16,-3-1 6 16,-1-2-13-16,-2 2-13 15,-8 0-35-15,-2-2-16 0,-10 0-22 16,-4 4-8-16,-3-1-10 15,0 2-2-15,8 2-4 16,5 7-2-16,9 5-6 16,9 4-2-16,8 7 0 15,5 3 1-15,13 4 5 16,3-4 1-16,10-2 3 0,6-1 1 16,4-2 0-1,6 0 2-15,-7 5 0 16,-7-3 0-16,-8 7 4 15,-12 4-3-15,-22-3 1 16,-5 5-1-16,-15-5-11 16,-4-5 1-16,-5-7 2 15,-4-7 3-15,3-12 11 16,3-4 16-16,11-17 19 16,10-6 8-16,14-11 18 0,3-12-5 15,18-2-11-15,4-1-9 16,3 7-20-16,7 8-10 15,-5 8-13-15,-1 4-16 0,2 7-137 16,-3 2-225-16,9-3 216 16</inkml:trace>
  <inkml:trace contextRef="#ctx0" brushRef="#br0" timeOffset="23985.4">12530 8613 1259 0,'-11'26'102'0,"0"1"58"0,0 3-95 0,0 2-3 0,3-2-41 0,3 3-5 0,2 0-12 16,-2 5-1-16,4-5-103 16,2-2-125-16,9-12 129 15</inkml:trace>
  <inkml:trace contextRef="#ctx0" brushRef="#br0" timeOffset="24285.14">12822 8445 1317 0,'-21'29'81'0,"1"7"9"0,-4 0 6 0,11-1-58 0,4-2-13 0,18-8-13 16,6-7 2-16,10-10 20 0,3-8 10 16,2-11 15-16,-5-4 1 15,-4-7 18-15,-2 0 12 16,-10 0 32-16,-1-2 8 16,-8 6-18-16,-12-1-19 0,-6 4-46 15,-9 1-24-15,-14 6-33 16,5 7-19-16,-5 2-93 15,13 7-58-15,15-6-269 16,13-2 247-16</inkml:trace>
  <inkml:trace contextRef="#ctx0" brushRef="#br0" timeOffset="24535.18">13035 8458 1185 0,'3'2'110'0,"-2"7"62"0,-1-3-48 0,-1 10-75 0,1 5-15 0,1 1-17 16,3-2-6-16,7-1 4 16,3-6 10-16,6-7 38 15,1-4 15-15,1-7 19 16,2 0 7-16,-10-12 12 16,-3 3 7-16,-14-4-12 15,-10-1-17-15,-11 0-47 16,-2-4-20-16,-8-2-47 0,6 2-31 0,4 6-93 15,1 3-78-15,9 12 117 16</inkml:trace>
  <inkml:trace contextRef="#ctx0" brushRef="#br0" timeOffset="24812.75">13363 8363 1310 0,'-3'7'99'0,"-2"2"39"0,-3 1 11 0,-1 7-75 0,5 0-22 0,4 7-36 0,5 1-8 0,14-1-4 15,8-4 0-15,8-2 20 16,7-9 20-16,-6-4 36 16,-4-10 15-16,-7-4 9 15,-9-9-9-15,-6-1-16 16,-10-4-8-16,-12-1-25 15,-6 2-12-15,-17 5-21 0,-1 1-10 16,-9 8-50-16,0 5-37 16,13 3-109-16,7 0-117 15,23 0 175-15</inkml:trace>
  <inkml:trace contextRef="#ctx0" brushRef="#br0" timeOffset="25051.27">13806 8620 1099 0,'8'19'143'15,"-2"3"158"-15,-4 2-107 0,-10 1-47 0,-1 1-47 0,-12-3-71 0,1 1-15 0,-3 0-26 16,-7-1-46-16,12-5-301 16,-3 2 237-16</inkml:trace>
  <inkml:trace contextRef="#ctx0" brushRef="#br0" timeOffset="25551.17">14248 8267 642 0,'-14'0'169'0,"-2"0"190"0,-3 3-184 0,0 7 1 0,0 6-76 0,0 6-25 0,5 8-38 0,0 7-8 0,4 11-12 16,9-2-8-16,15-7-9 16,6-8-2-16,14-19 10 15,3-11 10-15,1-12 19 16,-1-3 15-16,-11-8 22 16,-2 4 7-16,-13 0 11 15,-8-1-2-15,-11-5-22 16,-6-3-14-16,-6-3-30 15,-6-3-13-15,-7 0-31 16,6 5-16-16,4 10-59 16,7 4-66-16,10 9 92 15</inkml:trace>
  <inkml:trace contextRef="#ctx0" brushRef="#br0" timeOffset="25850.98">14437 8272 1058 0,'0'8'100'0,"3"4"74"0,-1 1-11 0,-2 11-41 0,-3 1-17 0,4 5-42 0,1 6-14 16,7-9-20-16,6 0-13 16,7-13-16-16,0-5 19 15,1-9 33-15,6-9 12 0,-4-7 16 16,0-6-12-16,-6-3-9 15,-3 0 5-15,-10-1 9 16,-7 1-6-16,-21-3-21 16,-5 1-17-16,-11 5-25 0,-6 3-27 15,7 11-65-15,4 5-43 16,13 6-485 0,18-3 400-16</inkml:trace>
  <inkml:trace contextRef="#ctx0" brushRef="#br0" timeOffset="26285.46">15093 8043 1477 0,'-9'0'184'16,"-5"0"121"-16,-10 3-113 0,-7-3-37 0,1 0-73 0,-2 0-17 0,5-3-24 15,5 3-5-15,3 5-13 16,3 1-12-16,9 13-20 0,8 0-6 16,13 8 0-16,10 3 5 15,11-2 4 1,-2 4 3-16,5-1 2 15,-5 2 1-15,-3-1-12 16,-5-7-8-16,-12 2-25 16,-5-3-2-16,-18 1-50 15,-4 2 10-15,-11-8 28 16,-4 1 3-16,-2-9 65 16,1-9 2-16,4-2 22 15,9-11 11-15,9-14 19 0,8-9 0 16,13-10-25-1,12-5-13-15,10 7-26 0,3-2-5 16,4 12-25-16,-1 5-15 0,3 5 24 16</inkml:trace>
  <inkml:trace contextRef="#ctx0" brushRef="#br0" timeOffset="28036.92">13282 9229 488 0,'0'0'169'0,"2"3"170"0,-2 7-18 0,0-2-66 0,-2 9-29 0,-6 0-49 0,2 4-38 0,-6 3-66 16,-3-2-28-1,-2 8-33-15,0-2-6 16,1 8-5-1,-3 4 7-15,5 2-45 16,6 1-4-16,3-2-1 16,10-8-8-16,7-11 42 15,3-8 2-15,7-4 3 0,3-6 6 16,8 4 16 0,8-3 6-16,13 3 5 0,7-3-4 15,10-1-12-15,-6 1-4 16,-2 3-7-16,-6 0-1 15,-5 0-2-15,2-5-25 0,-7-3-75 16,-3-2-70-16,-8-10 83 16</inkml:trace>
  <inkml:trace contextRef="#ctx0" brushRef="#br0" timeOffset="28284.56">13858 9543 1578 0,'6'22'90'0,"9"0"32"0,5-1 17 0,9-2-15 0,5-2-9 0,10-1-30 16,4 1-16-16,-2 0-32 0,-7 7-14 16,-18 6-6-16,-12 3-1 0,-23 7 1 15,-19-1 1 1,-19 2-25-16,-8 3-33 0,-13-4-90 31,5-3-65-31,11-10 97 0</inkml:trace>
  <inkml:trace contextRef="#ctx0" brushRef="#br0" timeOffset="28633.25">15611 9202 345 0,'-3'5'147'0,"1"3"121"0,4 6-18 0,-2 4-9 0,1 5-18 0,-1 10-17 16,2 7-67-16,3-2-44 0,-5 6-59 16,-5 3-14-1,-8-1-15 1,-3 4 8-16,-2 2-55 0,-6 0-64 15,-8-3 63 1</inkml:trace>
  <inkml:trace contextRef="#ctx0" brushRef="#br0" timeOffset="29266.7">15131 9278 945 0,'-3'-5'95'0,"3"-1"94"0,13 1-10 15,12-4 28-15,14-5-15 0,17-7-32 0,18-4-22 0,22 1-51 16,-3-4-19-16,-1 1-32 16,-10 2-14-16,-16 0-15 0,3 10-1 15,-17 8-1-15,-6 5 1 0,-14 11-2 31,-9 6-1-31,-5 15-3 16,-6 12-1-16,-12 13 1 16,-1 10-3-16,-10 4-17 15,-2 1-19-15,2-10-14 16,6-10 6-16,5-14 18 16,2-9 20-16,3-14 12 15,4-5 1-15,2-5 0 16,3-3 2-16,8-3 6 15,-1 0 3-15,9-5 0 0,-2-2-3 0,4-1-7 16,4 3-2-16,-4-1-2 16,-2 6-1-16,0 3 0 15,-8 0 0-15,0 3 0 16,-3 5 0-16,-3-7 0 16,4-1 3-16,4-8 0 15,-5-3-5 1,7-8 22-16,3-4 5 15,-7-1 25-15,0 0 29 16,-6 6 1-16,-7 5 1 16,-7 11-20-16,1-4-19 0,-3 20-26 15,-2 7-7-15,2 10-6 16,0 2-2-16,10-3-1 16,2-3 0-16,11-8 1 15,2-13-21-15,2-7-67 16,1-10-46-16,-3-10-208 15,-4-7 192-15</inkml:trace>
  <inkml:trace contextRef="#ctx0" brushRef="#br0" timeOffset="29442.74">16556 8988 2054 0,'-11'17'64'0,"1"-4"-10"0,7-2-46 0,6-3-11 0,7-8-5 0,12 0-19 0,5 1-35 0,11 7-176 16,14 0 151-1</inkml:trace>
  <inkml:trace contextRef="#ctx0" brushRef="#br0" timeOffset="29665.85">17136 9259 1827 0,'-14'8'134'0,"-9"-2"71"16,-7 4-72-16,-8 4-61 0,-5 0-34 0,5 7-34 0,7-1-7 0,26 1-9 0,11 4-3 15,27 0-1 1,5-1 2-16,10 3 10 0,-6-2 2 16,-12-1 6-16,-8-2 4 0,-22 1 7 15,-11 2 2 1,-25 2 0-1,-10-1-3-15,-15-6-35 16,-6-7-58-16,-2-15-284 0,12-7 228 16</inkml:trace>
  <inkml:trace contextRef="#ctx0" brushRef="#br0" timeOffset="30006.48">18014 9299 1088 0,'28'26'134'0,"-3"7"113"0,-6 5-33 0,-5 0-51 0,-6 0-40 0,0-8-60 0,-3-3-25 0,-2-15-25 16,3-4-1-16,-1-8-12 15,1-11-27 1,-1-3-184-16,-2-10 140 0</inkml:trace>
  <inkml:trace contextRef="#ctx0" brushRef="#br0" timeOffset="30134.63">17895 9008 1941 0,'-3'4'157'0,"2"-4"-157"0,4 3-2 0,6-3-48 0,7-2-63 0,8 1 69 15</inkml:trace>
  <inkml:trace contextRef="#ctx0" brushRef="#br0" timeOffset="30432.27">18556 9169 2429 0,'-12'-1'-32'0,"-22"10"92"0,1 5-49 0,-4 10-8 0,3 8-3 0,6 1-2 16,15 3-5-16,13-1-5 15,18-2-1 1,10-5 3-16,5-1 6 16,4-2 3-16,-11-3 4 15,-2 0 3-15,-13-4 13 0,-9-1 8 0,-12 0 5 31,-9-1 1-31,-20 1-13 16,-10 2-2-16,-14-4-69 16,-11-4-59-16,-5-8-263 15,-6-2 209-15</inkml:trace>
  <inkml:trace contextRef="#ctx0" brushRef="#br0" timeOffset="31281.87">19471 9362 1029 0,'0'-11'167'0,"-1"3"220"0,-1 0-232 0,2 6-66 0,0 2-22 0,5 7-23 0,1 4-8 0,0 9 0 16,2 8-6-16,-3 13-19 15,-3 5-4-15,2-2-4 16,-2-1 1-16,1-15 2 16,5-9 2-16,-2-9 3 15,1-9 0-15,-4-5 28 16,0-9 11-16,6-14 21 15,-1-8-1-15,6-6-22 16,2 0-12-16,0-3-24 16,8 11-1-16,-1 11-12 15,1 9-6-15,3 23-8 16,-7 6 2-16,4 14 4 0,-3 3 4 16,-10 6-14-16,-4-2 0 0,1-8 2 15,2-3 0-15,-4-14 22 31,2-7 2-31,-3-11 1 16,-2-8 0-16,13-13-1 0,-1-8-1 16,4-3 8-16,8 0 3 15,-3 7 2-15,3 2-1 16,3 20-12-16,0 9-7 16,-4 16-4-16,-2 14 0 15,-5 11 2-15,-2 3-11 0,-4-2-53 16,0-5-55-1,4-12-169-15,5-8-215 0,5-15 285 16</inkml:trace>
  <inkml:trace contextRef="#ctx0" brushRef="#br0" timeOffset="31964.76">20372 9409 1284 0,'3'2'82'0,"0"-1"123"0,4 7-144 0,2-3 14 0,12 4 27 0,-6-4-8 0,11-4 1 32,0-1-1-32,4-6-12 15,0-3-8-15,-7-4-31 16,-3-1-13-16,-9-2-7 16,-6-4 4-16,-7 4 11 15,-9-6 0-15,-8 4-7 16,-6 3-9-16,-7 7-26 15,4 11-10-15,0 24-7 16,1 6-3-16,3 17 8 0,7 4 6 16,9 1 4-1,6-3 4-15,7-8 1 0,12-7 1 16,9-17 5-16,4-6 7 0,11-14 10 16,6-8 2-16,7-14 0 15,1-3 1-15,5-3-4 16,1 3-2-16,-7 9-3 15,-2 3-6-15,-16 8-10 16,-12 7 0 0,-16 9-2-16,-2 2 1 0,-14 4 3 15,4-1 4-15,-7-5 4 16,9-10 1-16,-1-1-1 16,-5 0-1-16,11-14-1 15,7-6-2-15,8-4-3 16,3 2-2-16,3 3-5 0,-2 6-2 15,0 12-2 1,0 4-1-16,2 8 0 16,-10 5-20-16,3 3-24 0,0 1-6 15,-2-2-1-15,0-4 22 16,-2-10 32-16,0-2 6 16,-1-7 6-16,6-7 2 15,7-12 12-15,2-3 12 16,6-4 26-16,3-2 4 0,-6 12-12 15,3 5-15 1,-6 16-33 0,-3 8-8-16,-7 13-3 15,-3 10 1-15,-6 7-13 0,-3 0-23 16,4 0-85-16,6-5-95 16,0-13 122-16</inkml:trace>
  <inkml:trace contextRef="#ctx0" brushRef="#br0" timeOffset="32398.1">22253 9472 1786 0,'-2'-11'155'0,"-8"-3"144"0,-1 1-171 0,-7-3-58 0,-9-1-18 0,-8 11-15 0,5 1-9 0,-5 16-9 0,-3 13-9 16,10 12-18-16,-2 3-12 15,19-2-22-15,8-4-2 16,20-14 1-16,10-7 9 0,11-12 25 15,3-6 6-15,2-10 6 32,5-6 13-32,-2 0 31 0,-11-5 21 0,-10 2 14 15,-6 3-7-15,-16 8-24 16,-3 7-24-16,-14 12-22 16,-10 9-9-16,-2 13-9 15,0 3-12-15,6 3-54 16,12-3-47-16,24-9-164 15,10-9-66 1,27-12 185-16</inkml:trace>
  <inkml:trace contextRef="#ctx0" brushRef="#br0" timeOffset="33397.6">22835 9390 1720 0,'-3'-13'161'0,"-13"1"104"0,-8 4-88 0,-12 3-107 0,-2 5-32 0,8 8-30 0,-2 6-2 0,13 8-4 0,5 2-2 16,8 1-38-1,6 2-27-15,8-6-28 0,8-3-22 16,6-11 16-16,1-2 27 16,3-15 35-16,-1-3 25 15,0-10 29-15,2-2 10 16,1-5 35-16,-2-8 19 15,2-14 5-15,4-13 5 0,-7-23-24 32,-5-12-16-32,-1-13 10 15,-9 4-6-15,-2 22 11 16,-7 21 5-16,-2 39-23 16,-12 16-9-16,-9 33-28 0,-8 11-11 15,-8 30-8 1,-1 16 0-16,9 21 2 0,7 5 2 15,14-4-12-15,11-5-22 16,15-28-60-16,10-6-35 0,15-23-68 16,10-7-12-16,13-13 26 15,0-11 35-15,1-10 82 16,-3-4 32-16,-1-12 92 16,-9-2 43-16,-9-5 94 15,-14-7 50-15,-17-3 1 0,-13-1-19 16,-14 1-80-16,-11 7-44 15,-15 14-66-15,-7 6-25 16,3 16-21 0,-4 9-4-16,12 19 1 15,11 4 4-15,12-1-37 16,12-1-10-16,20-13-1 16,3-3-2-16,22-9 42 0,3-11 16 15,13-6 6-15,5-11 5 16,-2-14 5-16,3-4 5 15,-6-20 26-15,-8-14 7 16,-12-27 6-16,-10-10 2 16,-15-24-13-16,-5 3-6 15,-4 13-10-15,-4 16-10 0,-5 43-15 16,-5 18-7-16,-2 43-12 16,-7 12 0-16,-13 39-1 15,-8 12 3-15,-19 31 8 16,2 19 2-16,0 7 3 15,3-6 1 1,20-25 2-16,16-19-2 16,29-33 0-16,14-8 1 15,15-18 4-15,14-13 1 16,11-19 1-16,9-6 0 16,-5-6-2-16,-1-2-1 0,-17 7-1 15,-5 4-2-15,-14 14-4 16,-4 4-2-16,-16 11-4 15,-1 10-3-15,-11-1-11 16,-2 2-4-16,-3-5 4 16,-2-5-15-16,2-3 18 15,3-6 8-15,1-5 6 0,6-3 28 16,2-8 25 0,8-3 8-16,12-12 5 0,7 0-10 15,16-4-29-15,5 3-12 16,8 8-15-16,-4 6-2 0,-9 5-34 15,-5-3 13-15,-17-16 9 32</inkml:trace>
  <inkml:trace contextRef="#ctx0" brushRef="#br0" timeOffset="35197.42">17998 14172 1520 0,'-2'0'87'0,"-1"-2"56"0,3 2-99 0,-2 3 16 0,1 5 1 0,1 0 6 0,1 14 8 15,3 11-3 1,7 27-11-16,4 17-9 0,8 46-26 16,2 21-15-16,-8 32-9 15,-4 26 0-15,-9 32 3 16,-7 21 3-16,-12 46 5 16,-8 15 0-16,-5 26 17 0,0 2 5 15,-2-4 8-15,-3-5 4 16,-2-12-14-16,-5 0-4 15,-1-2-8-15,-1-6 1 16,2-42-1-16,6-26-3 16,12-76-20-1,14-42-44-15,8-74-84 16,3-33-106-16,8-97 122 16</inkml:trace>
  <inkml:trace contextRef="#ctx0" brushRef="#br0" timeOffset="35979.72">18032 14355 2334 0,'0'4'45'0,"10"-4"-51"0,4-4-10 0,13-11 5 16,3-4 1-16,19-17 2 0,8-5-2 0,22-9-3 15,4-1 0-15,31-2-4 16,31-6 0-16,43-5 0 15,25-3 0-15,47-10 21 16,5 0 19-16,30-1 45 16,-3 4 21-16,11 10 10 15,-4 5-7-15,-35 15-30 0,-5 10-15 16,-64 15-21-16,-31 8-3 16,-47 14-7-16,-32 11-1 15,-42 10-6-15,-10 9-2 16,-24 11-5-16,-4 8-2 0,-11 22-2 31,-2 14-1-31,0 31 0 0,0 18-1 0,8 30 0 16,6 22 0-1,6 40 0 1,-5 14 2-16,1 45 2 0,-3 6-3 16,-7 10-12-16,-2 8-8 15,-6-15-4-15,-1 1 2 16,3-33 15-16,-1-13 7 0,-2-25 7 15,-3-12 2-15,1-20 2 16,-9-6 3-16,5-26 2 16,-6-13 1-16,3-35 2 15,-4-16 2-15,-7-34 4 16,-9-13-1-16,-13-14 0 16,-17-7 0-16,-24-9-4 15,-9 0 1-15,-14-9-7 16,-12-7-5-16,-48-1-8 15,-20-5-8-15,-68 3-16 0,-17 7-9 0,-40 13-1 16,0 14 11-16,-5 8 44 31,7 1 23-31,54-16 13 16,7-17-10-16,58-32-50 16,34-19-28-16,55-19-63 0,33-8-49 15,59-18 80 1</inkml:trace>
  <inkml:trace contextRef="#ctx0" brushRef="#br0" timeOffset="36663.25">22215 18146 2312 0,'1'26'62'0,"1"1"-33"0,4-1-27 0,-4-1-66 0,-2 2-39 0,-3-1-31 0,-5 3 4 15,-2-2 63-15,-1-4 40 16,5-9 49-16,3-3 0 0,6-11 29 15,6-6 11 1,9-14 14-16,2-9 17 0,2-23-20 16,-3-14-8-1,-8-22-26 1,-1-9-13-16,-4 4-13 0,3 11-3 16,-4 26-7-1,0 16 0-15,1 24-14 0,-3 10-27 16,7 19-11-16,1 12-5 15,5 21 12-15,-1 9 25 16,4 2 14-16,-1-12 3 16,5-18 26-16,1-14 8 15,3-21 4-15,3-16 5 0,0-15-18 16,3-8-9-16,0-1-4 16,-6 7 1-16,-10 22 5 15,-3 13 4-15,-10 34-11 0,-4 28-6 16,-4 34-42-16,-2 12-39 15,1 8-102-15,5 6-131 16,10-16 172-16</inkml:trace>
  <inkml:trace contextRef="#ctx0" brushRef="#br0" timeOffset="37348.47">23231 18059 2068 0,'11'60'123'0,"1"-7"87"0,4-12-171 0,-2-6-8 0,-1-21-36 0,0-10-9 0,1-22-5 16,1-13-1-16,4-26 14 15,5-14 4-15,0-11 2 16,3-5 1-16,-10 19 4 15,0 7 3-15,-12 31 16 16,-5 8 12-16,-17 22 24 16,-5 9 0-16,-16 18-19 15,-5 16-15-15,-9 21-32 16,2 10-5-16,7 12 2 16,10-6 1-16,14-15 5 15,11-13-5-15,13-18-6 16,17-13-1-16,16-13 1 15,15-8 4-15,17-19 5 16,12-8 2-16,11-12 3 16,-3-4 0-16,-5-4 4 15,-8 3 0-15,-18 12 1 16,-7 10 0-16,-14 17 1 16,-5 12-7-16,-18 16-12 0,-5 10-12 15,-12 18-13-15,-13 2 8 16,-6-1 18-16,-3-6 31 0,7-21 21 15,4-9-1-15,10-17-12 16,6-12-23 0,15-11-11-16,4-6-1 0,11-3 3 15,6 5-1 1,6 11-3-16,-4 5-19 16,-2 11-82-16,-4 2-46 15,-8 12-49-15,-7 0 18 0,1-2 115 16,-1-5 78-16,1-9 134 15,5-7 27-15,8-15-6 16,0-2-24-16,6-1-54 16,-1 4-23-16,4 20-26 15,-1 7-2-15,4 35-71 16,-8 11-37-16,-2 17-108 16,-3 0-250-16,1-9 268 15</inkml:trace>
  <inkml:trace contextRef="#ctx0" brushRef="#br0" timeOffset="38228.98">17463 14019 631 0,'-32'-4'107'0,"6"-5"138"0,11-7-124 0,6-3-6 0,4-1 8 16,4-2-3-16,-3 6-37 0,-3 0-3 15,-4 8 4-15,-2 7 4 16,-3 12 26-16,-4 5-3 0,4 15-31 16,3 10-14-16,9 3-36 15,-1 5-16-15,16-8-12 16,8-6 0-16,11-12-2 16,11-7 0-16,12-16 12 15,6-8 10-15,2-20 22 16,-4-13 5-16,-10-19-5 0,-9-5-7 15,-17-2 8-15,-4 0 14 16,-17 11 34 0,-11 11 12-16,-25 20-18 0,-16 13-19 15,-33 30-49 1,-10 20-20-16,-6 40-56 16,9 11-31-16,23 8-85 15,20-7-242-15,48-16 257 16</inkml:trace>
  <inkml:trace contextRef="#ctx0" brushRef="#br0" timeOffset="39629.25">15788 18352 464 0,'0'0'142'0,"-2"0"137"0,0-1-79 0,-1 1-67 16,-1 0-17-16,0 0-11 0,4 1-18 0,4-1-14 15,5-1-5-15,8-6-3 16,9 1 10-16,8-3-7 15,7-1-8-15,7 4-20 16,-4-2-13-16,-3 5-17 16,-6 4-1-16,-13 7 8 0,-11-1 5 15,-18 11 4-15,-8-2 5 0,-19 9-31 32,-8 2-16-32,-7 11-14 15,-5 0-8-15,9 0 21 16,0-5 10-16,17-6 6 15,12-5 3-15,11-3 3 16,12-5 1-16,16-5 13 16,6-1 2-16,15-6 9 0,10-2 5 15,7-3-7-15,10-5-4 16,3 0-11-16,-6-3-6 16,-11-2-28-16,-8-2-37 15,-8-8-198-15,-6-2 159 0</inkml:trace>
  <inkml:trace contextRef="#ctx0" brushRef="#br0" timeOffset="40153.9">16079 17761 1051 0,'0'-5'129'0,"0"2"115"0,2 0-34 0,9 1-28 0,0-2-18 0,5 0-40 0,1 1-25 0,4 3-50 31,-2 0-19-31,4 2-21 0,7 7-4 0,-3-1-3 15,-5 2-1-15,0 1 2 16,-8 0 1-16,-6 1 3 16,-6 4 1-16,-5-2-6 15,-7 5-1-15,-2-3-1 32,-2-3-2-32,-2-2 2 0,3-5 1 15,4 2-2-15,4-3-4 16,8 1-7-16,3-5 1 15,16 4 6-15,2 1 6 16,5 1 19-16,-1 1 10 0,-4 3 8 16,-4-2 4-16,-12 4-5 15,-3-1-3 1,-10 7-5-16,-4 2-2 0,-15 10-9 16,-8 6-18-16,-12 7-22 15,-6 2-9-15,-6-4-39 16,6-2-17-16,12-18-66 0,13-8-60 15,14-17-144 1,11-15-106-16,6-24 251 16</inkml:trace>
  <inkml:trace contextRef="#ctx0" brushRef="#br0" timeOffset="40654.29">16491 17679 333 0,'5'0'87'0,"1"-5"59"0,-4 2 33 0,-2 1 10 0,0-5 1 0,-2 5-7 16,2-1-14-16,2-2-11 15,9 2-16-15,1 0-8 16,6 1-27 0,5 2-20-16,4 2-35 15,-1 1-15-15,-3 8-23 16,-5-2-2-16,-7 7 0 15,-2-2 1-15,-9 4-1 16,-2 2 0-16,-10 4-10 16,-5 3-12-16,-6 4-16 15,0 4-3-15,2-4 5 16,7-1 9-16,12-11 6 16,2-4-1-16,16-8 2 0,6 3 4 15,13-5 6-15,4-4 3 16,9 2-1-16,5 1 4 0,-4-3-72 15,-1 1-86 1,-3 9 89-16</inkml:trace>
  <inkml:trace contextRef="#ctx0" brushRef="#br0" timeOffset="41260.94">16684 18436 884 0,'-4'0'96'0,"-3"-3"103"0,5 3-21 0,0 0-36 16,4 3-2-16,7 2-34 0,7-4-25 0,11-1-29 15,9-1-19-15,7 1-25 0,4-2-4 16,-4 2-67-16,-2 0-85 15,-3 2 87-15</inkml:trace>
  <inkml:trace contextRef="#ctx0" brushRef="#br0" timeOffset="41460.4">17253 18242 1955 0,'10'12'128'0,"-1"1"50"0,1 8-58 0,-6 5-70 15,-2 4-22-15,-2 18-21 0,0 2-26 16,0 13-127-16,1 2-48 16,6 3 82-1</inkml:trace>
  <inkml:trace contextRef="#ctx0" brushRef="#br0" timeOffset="47447.25">23395 9694 955 0,'0'-1'58'0,"0"-1"24"0,-8-6-1 0,-6 4-30 0,-2-4-5 0,0 3-9 0,-1-1-14 0,9 3-7 31,6 3-5-31,1 0-8 16,-6 6 4-16,11 0 20 16,2 4 12-16,-1 2 28 0,1 1 8 15,2 3-5-15,1 1-7 16,4 5-22-16,3 3-10 16,6 4-13-16,3 2-2 15,14-2 5-15,9 5 4 16,7-1 3-16,5 7-1 15,-3 4-9-15,-4-5-3 0,-1 7-6 16,-4-2 0-16,-1 7-4 16,4 1 0-16,1 1-2 15,4 9 0-15,0-4 4 0,0 2 6 16,-2-1 18 0,-7-4 5-16,-7-3 6 15,-7 0-4-15,-5 1-13 16,1 1-3-16,-12 8-8 15,4 1-2-15,-6 11-2 16,-5 5 1-16,4 7 6 16,-11-4 0-16,-1 2-1 0,-2-5-3 15,0-2-6-15,3 0-2 16,5 2-1 0,3 2-1-16,0 2 0 0,1 1 1 15,1-1 4-15,-5 3 1 16,5 2 5-16,-5 2 2 15,-5 6 8-15,-2 0-3 16,2 4-2-16,-1 0-4 16,0-3-11-16,-2-4-1 15,0-7 1-15,-2 1 0 0,-3-3 0 16,2-4 1 0,0-1 1-16,-5-5 2 0,-3-8 11 15,-3-4 2-15,1-5 0 16,-1-1 0-16,1 0-13 15,-2 0-2 1,2 4-3-16,-3 2-1 0,-3 1-2 16,5 0 1-16,1-3 0 15,1-2 0-15,-2 2 0 16,-1-5 0-16,0-3 0 16,-4-1 0-16,3-1 0 15,-5-4 1-15,2-2-1 16,-1-1 0-16,3-2 0 15,-5 1-1-15,6-2 0 16,0-1 1-16,0 1 0 16,-3-2 0-16,2-5 1 15,-5-3 0-15,0-2-2 0,0 2 0 0,-4 0 0 16,1-2-2-16,2-2 2 16,-1-1-1-1,-1-6-1-15,-2 1 1 0,0-7 0 31,2-1 0-31,-2-4 0 0,0-3 1 16,0-3-5 0,-3-1 1-16,0-1-3 15,-3 0-1-15,-1 0 1 0,-4 0-1 16,-8 0 2 0,2 2 1-16,0 1 1 0,1 0 1 0,4-1 1 15,-3-1 2-15,8 2 0 16,-2 1 0-16,9-1 1 15,1 0 0-15,1-3 1 16,6 0 0-16,-6 0 0 16,1-2 0-16,-2 2-2 15,-8-4 0-15,-3 4 0 16,-4-2-2-16,-13 2 1 16,-6 2 0-16,2 4-1 0,-4 0 1 15,2 7-1 1,3 3 0-16,-1-1 2 15,4 0 0-15,2-4 1 16,10 1-1-16,-6-7 2 0,-2-2 0 16,1 0-1-1,-5-3 0-15,2 3-1 16,3-1 0-16,8 3 0 16,3 1 0-16,2 3-1 0,0 1 0 15,3 1-1-15,0 0 0 16,7 0-2-16,11-2-3 15,5-5-5-15,9-3-9 16,1 1-13-16,0-1-13 0,0-1-36 16,1 0-37-16,9-1-128 15,-1-10 141-15</inkml:trace>
  <inkml:trace contextRef="#ctx0" brushRef="#br0" timeOffset="47989.45">22357 14744 918 0,'3'5'128'0,"-3"7"109"0,0 3-72 0,-6 2-67 0,-7 3-34 0,2-4-38 16,-2 2-8-16,1-11-6 0,4 1-2 15,-6-3-2-15,-4 0-3 0,-9-1-11 16,-7 3-7-16,-9 2-5 16,-1 4-1-1,-5 9 7-15,-2 2 7 0,3 2 5 16,-1 4 3-16,12-1 2 15,9-2 2-15,15-5 6 16,5-2 2-16,16-1 7 16,5 2 1-1,12-2-4-15,5 3-3 0,5-2-6 16,3-3-4-16,0 1-6 0,-1-1-16 16,6-3-71-16,4-3-64 15,7-7 74 1</inkml:trace>
  <inkml:trace contextRef="#ctx0" brushRef="#br0" timeOffset="49255.58">22672 15219 1325 0,'16'-10'70'0,"-2"-2"41"0,0 1-23 16,-3 7 5-16,-6 4 2 0,-5 15-8 0,0 10-16 0,-5 24-27 15,4 6-17-15,-5 13-26 16,4 3-3-16,2-10-32 0,6-6-26 16,1-12-69-1,2-8-29-15,2-10-119 16,-5-11-67-16,4-3 199 0</inkml:trace>
  <inkml:trace contextRef="#ctx0" brushRef="#br0" timeOffset="49547.39">22994 15403 1281 0,'-9'16'147'0,"-4"3"181"0,0 1-274 0,2 7-27 0,-3 3-34 0,5-3-5 0,9 0-2 16,7-2 2-16,19-12 2 16,4-1 1-16,9-15 2 15,4-8 3-15,-9-14 8 16,6-5 10-16,-7-3 40 16,-5 0 34-16,-15 6 34 15,-13 2 6-15,-24 7-22 16,-6 6-33-1,-12 12-39-15,-7 6-19 16,0 16-52-16,2 3-46 0,7-3-139 16,15-6-208-16,20-3 244 15</inkml:trace>
  <inkml:trace contextRef="#ctx0" brushRef="#br0" timeOffset="49840.33">23459 15316 1362 0,'5'-1'133'0,"-6"1"106"0,-10 6-73 0,-12 8-34 0,-8 5-15 0,-5 16-31 15,1 1-16-15,5 5-42 16,9 2-19-16,12-7-17 0,9 0-4 15,9-10-1 1,7-12-1-16,22-5 1 16,1-9-10-16,14-11-44 15,8-1-35 1,1-9-114-16,-4-2-84 16,-4 0 167-16</inkml:trace>
  <inkml:trace contextRef="#ctx0" brushRef="#br0" timeOffset="50190">23808 15321 817 0,'2'-9'226'15,"-1"2"279"-15,-2 7-203 0,-3 10-125 0,-3 9-35 0,-1 8-67 0,-3 1-22 16,-2 8-35-16,0-1-13 16,1 0-29-16,-1-1-19 0,10-4-22 15,-5-8-5-15,14-4 16 31,1-9 15-31,4-9 23 16,-2-4 7-16,-4-8 15 0,3-2 20 0,-5-8 29 16,-1-1 12-1,9-15 18-15,-8 1-7 16,9-5-27-16,9 4-11 16,-5 10-21-16,4 2-9 0,1 17-3 15,-1 7-2-15,-1 13-5 16,3 13-3-16,-6 6 2 15,6 6-14-15,-5-4-33 16,6-1-34-16,0-5-101 16,1-7-72-16,3 1 135 15</inkml:trace>
  <inkml:trace contextRef="#ctx0" brushRef="#br0" timeOffset="51033.19">22585 15968 862 0,'2'-2'116'0,"0"-1"154"0,-4-3-141 0,-9 1 12 0,-5 0 10 0,-4 1-12 0,-9 0-25 15,2-2-9-15,-9 0-36 16,5-1-18-16,-4 6-27 15,7 1-13 1,4 3-14-16,8 5-5 16,8 1-7-16,8 6-2 0,16 0 1 15,4 6 1 1,10 4 6-16,0 0 1 0,2 4 2 31,1-1 1-31,-3-1-24 0,-5 1-9 0,-7 2-7 16,-9-4-4-16,-6 2 16 15,-6-3 0-15,-11-4-6 16,-3 1 1-16,-15-3 11 16,2-4 8-16,-8-11 56 15,2-4 20-15,9-13 30 16,3-4 11-16,21-10-28 16,6-5-12-16,13-6-28 15,9 1-10-15,5-4-13 16,0 1-5-16,2 2-4 0,1-1-12 15,5 3-98-15,1-1-98 16,4 6 112 0</inkml:trace>
  <inkml:trace contextRef="#ctx0" brushRef="#br0" timeOffset="51339.84">22830 16351 1270 0,'11'0'200'0,"-8"-2"254"0,5 2-222 15,-13 4-81-15,-3 7-28 0,-9 4-60 0,-5 9-27 0,0 6-24 16,-2 6-20-16,5 4-50 16,2 1-36-16,4-5-81 15,5-4-52-15,4-15-290 16,8-3 311-16</inkml:trace>
  <inkml:trace contextRef="#ctx0" brushRef="#br0" timeOffset="51653.57">23049 16148 1197 0,'10'0'188'0,"-4"0"282"0,-4 3-360 0,-6 6-14 0,0 13-44 0,-9 4-18 0,2 2-26 16,3 3-8-16,8-4-14 15,8-2-8 1,11-7-3-16,5-15 1 0,7-6 12 16,-1-15 8-1,3-4 27-15,-4-3 21 16,-10-6 39-16,0 4 14 16,-19-2 1-16,-7 1-13 15,-10-3-31-15,-8 2-13 0,-5 10-42 16,-3 7-32-1,4 12-68-15,-6 6-42 0,12 10-358 16,7 3 318-16</inkml:trace>
  <inkml:trace contextRef="#ctx0" brushRef="#br0" timeOffset="51975.2">23382 16121 1956 0,'-9'14'61'0,"-6"6"-22"0,1-1-22 0,-3 7-10 0,0 0-7 0,12 0-6 0,5-4-3 0,12-3-7 0,4-5-1 16,11-9 2-1,6-5 3-15,7-15 15 16,1-5 22-16,6-7 48 0,-4-3 18 15,-7 0 21-15,-13 2 2 16,-19 3-14 0,-9 2-13-16,-30 3-29 0,-3 4-19 15,-9 8-58-15,1 10-27 0,4 12-61 16,9 7-40-16,9-7-23 16,13 5 75-16</inkml:trace>
  <inkml:trace contextRef="#ctx0" brushRef="#br0" timeOffset="52257.99">23770 16048 1900 0,'-1'14'80'0,"-6"5"6"0,1 7-46 15,0 2-28-15,-2 2-10 0,6-5-7 0,2-3-5 0,11-9-3 16,5-2 1-16,-2-11 7 16,4-3 4-16,2-10 32 15,1-6 24-15,-4-1 44 0,-3-6 20 16,-8-2 12 0,-6 3-9-16,-4-2-32 0,-4 2-25 0,-11 4-70 31,3 7-35-31,-12 11-79 0,-2 11-39 15,0 17 86-15</inkml:trace>
  <inkml:trace contextRef="#ctx0" brushRef="#br0" timeOffset="52506.2">23994 16401 1824 0,'18'4'131'0,"-9"7"45"0,-7 6-38 0,-18 8-89 0,-11 4-28 0,-14 7-45 16,-2 3-26-16,4 4-54 0,3-5-45 15,18-11-146-15,6-8-167 16,15-13 258-16</inkml:trace>
  <inkml:trace contextRef="#ctx0" brushRef="#br0" timeOffset="52876.17">24292 15977 1305 0,'2'8'207'0,"-2"3"229"0,-14 10-283 0,-7 2-31 0,-4 10-65 0,0 7-22 0,6 4-20 0,6-3-7 16,13-5-15-16,11-9-6 15,16-14-5 1,8-5-1-16,7-10 2 0,-2-6 4 0,-1-12 7 15,-9-4 4-15,-1-8 23 32,-7 4 19-32,-11-8 28 15,-2 1 15-15,-20-3 4 16,-3-1-10-16,-14 4-23 16,-9 4-20-16,-1 16-67 0,-1 11-32 15,-10 13-110-15,10 13-47 16,10-4 122-16</inkml:trace>
  <inkml:trace contextRef="#ctx0" brushRef="#br0" timeOffset="53207.54">24649 15993 2022 0,'1'5'104'0,"-2"7"54"0,-7 7-101 0,-3 7-31 0,0 2-9 0,3 8-14 0,-1 2-2 0,5 1-4 15,3-2-5-15,6-12-12 16,6-3-6-16,14-17 0 16,3-8 3-16,13-13 23 15,7-5 26-15,-9-10 49 16,-1 1 21-16,-13-8 25 0,-9 0-5 15,-16 0-24-15,-11-1-17 16,-14 7-33-16,-5 6-21 16,-8 16-45-16,-2 7-34 15,4 9-79-15,1 7-43 16,16-2 93-16</inkml:trace>
  <inkml:trace contextRef="#ctx0" brushRef="#br0" timeOffset="53729.32">25158 15742 1330 0,'10'-6'142'0,"-2"3"130"0,-3-3-19 0,-5 4-10 0,0 2-21 0,-2 0-56 0,-6 0-19 0,-6 2-47 16,-3-2-19-16,-4 1-32 16,4 1-15-16,-9 6-25 15,4 1-10-15,0 10-14 16,-6 3-2-16,11 6-5 15,5 1-2-15,11-1-1 16,12-1 0-16,6-2 5 16,7 0 3-16,3-2 4 15,1-1-3-15,4 0-17 16,-5-2-6-16,-2 1-31 16,-9 1-24-16,-5-5-52 15,-4 7-23-15,-11 1-20 16,-4-1 11-16,-11 2 63 15,-6-2 33-15,-4-8 64 16,2-2 41-16,1-9 68 16,4-5 35-16,7-14 65 0,6-13-6 15,15-24-58 1,1-12-34-16,15-9-74 0,6-2-15 16,4-2-2-16,-1 10-28 15,9 7 19 1</inkml:trace>
  <inkml:trace contextRef="#ctx0" brushRef="#br0" timeOffset="57255.74">18184 15209 240 0,'-2'0'77'0,"4"0"111"0,0 0 24 0,7 0 10 0,2 0 9 0,-6 2-18 0,3 6-18 16,-8 0-42-16,-4 1-22 16,-10 2-51-16,-1 3-21 15,-3-1-28-15,1 1-5 16,4-1 6-16,8 1 5 0,4 2 6 16,1 1-7-16,9 5-9 15,-1 8-2-15,2 6 6 16,-6 5 6-16,-5 8-2 15,-1 3-5-15,-4 2-15 16,-2 1-8-16,3 0-6 0,-3 0 1 16,8-14-1-1,0-3 0-15,8-14 0 16,5-11-1-16,3-12 0 16,1-6 0-16,5-9 1 15,0-2 0-15,7-1 2 16,-10-5 0-16,11 6-1 15,-5 4 2-15,5 10-1 16,4 2 0-16,8 6 0 16,2 4-1-16,6-1 1 15,12-2 0-15,2-1 4 0,12-3 9 16,9 2 11-16,-1-4 5 16,4 3 1-16,-9-1-10 15,0-3-12-15,0 0-6 16,9 0-3-16,7 0-1 0,-2 1 0 15,-2 2 0 1,-4 2 1-16,-8-2-1 16,-6-3 1-1,-4 0-1-15,7-6 1 0,-2 0 0 16,8-8 0 0,2-4 1-16,-13 1 1 0,-5 1 1 15,-9 7 0-15,-7 4 0 0,-4 0-2 16,1 4-1-16,-3 1-1 15,4 1-1-15,2 5 0 16,7-4-1-16,9 1 1 16,2-1 0-16,-3-2 3 15,-5 0-1-15,-11-3 3 16,-2-1 0-16,-8-5 2 0,-2 4-1 16,1-4-1-1,-4-1 0-15,7 2-2 0,0-3-1 16,0 0 1-1,5 3 0-15,-8 2 0 0,-3-2 0 0,1 4 0 16,-1 0-1 0,-7 0 0-16,7 4-2 0,-8 0 1 31,-2 0-1-31,-2 0 1 16,-5 0 0-16,1 0 2 15,-5 0 1-15,-6 1 5 16,-5-1 13-16,-1 0 14 0,-1-4 2 15,-4 0-1-15,0-4-12 16,8 5-15 0,-1 0-5-16,4 0-2 0,-2 0-1 0,-4 3 1 15,0-2 1-15,1 1 3 16,-2-1 2 0,1-15 5-16,-2 10 1 0,0-4-1 15,-2-3-2-15,1-6-1 16,-2-1-1-16,3-6 2 15,4-4 1-15,3-7 3 16,1-3 0-16,-2-6 1 0,0-5-1 16,-6 0-8-1,0-2-2-15,0 4-4 16,2 5-2-16,2 8-1 16,4 3-1-16,-3 11 1 15,3 5 1-15,-8 9 2 16,0 3 1-16,-8 4-1 15,2-1 1-15,-5 1-1 16,-2 1 1-16,4-2 0 0,4-1 1 16,-3-7-3-16,6 4-1 15,-1 0 1-15,3 6-1 16,-8-7 1-16,5 9-1 16,-8 3 1-16,-1 2 1 0,-4 0 2 15,-9 0 1-15,-1 2 0 16,0-1-1-16,-12-3-2 15,1 3 0-15,-7-6 1 16,-5 2-1-16,-3-1 0 16,-9 0 1-1,1 1-2-15,1-2 0 16,-4 2-1-16,2 1 0 0,-6 0-2 16,-10-2 0-1,-5-1-1-15,-3-1-1 16,1 0 0-16,5 2 2 0,12-2 1 15,0 0 1-15,9 2 1 16,6-2-1-16,11 3 1 16,-2 0-1-16,-7-1 1 15,-7-2-1-15,-8 1-1 16,-2-1-2-16,-1 5-1 16,1 3-3-16,-2 3 0 15,3-2 0-15,3 1 2 16,-2 2 1-16,2 1 3 0,-2 0 0 15,-9-1 1-15,1 1 0 16,1-2 1-16,7-2 1 0,5-4 0 31,5-2 0-31,1-3-2 16,4 2 1-16,-5-2-1 16,0 0 0-16,-1 0 0 15,-7 0 0-15,8 0 0 16,-5 3 0-16,11-2 0 15,-1 3-1-15,7 5 0 16,2 2-1-16,3-1 1 0,3 2-1 16,4-1 2-1,-1-1 0-15,7-6 0 0,5 3 0 16,4-7-2-16,14 0-6 16,1 0-7-16,-1 0-1 0,13 1-45 15,-5 1-37 1,6-2-126-16,0 1 118 0</inkml:trace>
  <inkml:trace contextRef="#ctx0" brushRef="#br0" timeOffset="57936.89">16581 15195 1330 0,'0'0'105'0,"3"-2"86"0,4-1-20 0,-4 3-26 0,6 0-7 0,-1 3-34 16,2 1-12-16,-3 7-16 15,-5 3-13-15,-13 11-25 16,-3 5-7-16,-13 17-18 15,-5 4-6-15,-5 2-7 0,-1 1-1 16,6-3-1 0,-3-3 1-16,12-10-1 0,7-8 2 0,11-8-5 31,5-9-1-31,14-8-1 16,1-1 0-16,10-4 5 15,3 0 1-15,7-4 1 16,1 1 0-16,5-1-2 15,0-2-1-15,-3 0-15 0,0-5-13 16,-13 3-46 0,1 2-28-16,-11-7-90 0,1 0-73 0,-6-2-233 15,-1-3 273-15</inkml:trace>
  <inkml:trace contextRef="#ctx0" brushRef="#br0" timeOffset="58139.44">16728 15443 808 0,'-11'-15'221'0,"0"3"185"0,4 10-120 0,4 7-23 0,2 9-44 16,1 5-14-16,0 6-55 16,1 5-35-16,1 13-65 15,-2 3-24-15,0 9-19 16,0 3-4-16,0-1-3 16,3 0-6-16,5-12-48 15,5-4-35-15,4-17-91 16,7-11-74-16,9-16 141 15</inkml:trace>
  <inkml:trace contextRef="#ctx0" brushRef="#br0" timeOffset="58353.37">17133 15247 2022 0,'0'8'151'0,"0"9"93"0,0 10-85 0,-8 11-70 0,2 5-35 16,-3 15-39-16,4-3-4 0,2 8-1 16,0 0-2-16,6-8-5 15,1 4-18-15,1-13-68 16,3-1-65 0,2-13-190-16,-3-9 183 0</inkml:trace>
  <inkml:trace contextRef="#ctx0" brushRef="#br0" timeOffset="58835.44">17094 15321 1782 0,'-5'-19'146'0,"5"4"78"0,0 2-46 0,6 0-71 0,7 2-20 0,4-3-23 16,5 1-5-16,10 2-13 0,1 0-6 15,14 5-13 1,4 6-7-16,4 0-11 16,-1 5-3-16,-7 4-2 0,-11 1 2 15,-23 2 1 1,-10 4 3-16,-20 9-6 16,-15 2-4-16,-10 11-15 15,-12 0-5-15,4-5 4 16,1-2 2-16,16-7 10 15,7-10 2-15,18-3-3 0,8-9-2 16,2-2-2 0,12-2 1-16,11-4 4 0,12 3 3 15,4 1 5-15,8-2 5 0,4 0 4 16,2 4 1-16,-2 8 2 16,-8 7-1-16,-16 8 1 15,-9 2 2-15,-17 2 8 16,-6 3 3-16,-19 0 1 15,-5 2-3-15,-22 2-9 16,-4-4-7-16,-10 0-4 16,-4 2-3-16,4-13-16 15,5-3-17-15,9-16-62 0,3-8-66 16,7-18 86 0</inkml:trace>
  <inkml:trace contextRef="#ctx0" brushRef="#br0" timeOffset="68499.06">19416 15275 639 0,'-6'4'155'0,"1"2"128"0,3-4-103 16,-1-1-17-16,3-2-40 0,3-1-5 0,4-9-19 0,4 3-11 0,9 0-23 15,-2-1-18-15,7 6-21 0,2-2-12 16,3 5-11-16,0 0 0 16,0 3 0-16,3 0 1 15,-3-3-1-15,4 0-1 16,-4 0 2-16,-4-6 0 0,-4 3 0 16,-3-1 2-16,-11 1 15 15,-5 3 12 1,5 0 8-1,-8 5 1-15,-10 9-16 0,1 7-12 16,1 7-10 0,-3 10-4-16,-2 0-3 15,4 6 0-15,-6 0-6 0,4-3-11 16,5-3-27-16,0 0-19 16,3-13-31-16,-2-8-40 15,5-15-232-15,9 4 232 0</inkml:trace>
  <inkml:trace contextRef="#ctx0" brushRef="#br0" timeOffset="68884.39">20061 15145 1240 0,'-4'1'114'0,"-8"9"82"16,3-4-49-16,-2 5-34 0,-2 0-41 0,9 2-46 0,0-1-8 0,4 2-7 0,2 4 0 0,3 1-2 15,3-4 2-15,4 6 5 0,1-5 2 16,4 1 8-16,7-1 3 0,6 1 10 15,3 1-2 1,6-3 7-16,1 3-4 16,-5-4-10-16,-7 3 2 15,-15 4-14-15,-13-2 1 0,-8 1-6 16,-10 5-7-16,-13 4-36 16,-5-1-44-16,-10 2-118 15,5-3-74-15,5-10-201 16,6 1 244-16</inkml:trace>
  <inkml:trace contextRef="#ctx0" brushRef="#br0" timeOffset="69099.85">20049 15175 1284 0,'1'-5'124'0,"6"-6"74"16,-1-2-24-16,11-3-51 0,2-3-26 0,14 2-25 0,5 3-7 0,2 9-19 0,-4 4-14 15,-8 7-15-15,-4 7-36 16,-7-1-138-16,5 1-173 16,7-8 172-16</inkml:trace>
  <inkml:trace contextRef="#ctx0" brushRef="#br0" timeOffset="71372.88">19558 16020 447 0,'0'-3'141'0,"0"3"131"0,3 0-37 16,-6 0-69-16,0 1-22 0,-3 2-17 0,1 1-6 0,3-1-18 15,2 0-12-15,0 2-15 16,2 1-3-16,4 2-7 16,2 1-4-16,6 12-19 15,7-1-8-15,-4 12-17 16,-1 4-7-16,3 4-8 16,-3-6-3-16,-1-1 1 15,-2-4-1-15,3-9 1 16,-7-6 1-16,1-10 0 15,-1-4 1-15,-4-10 10 0,3-3 12 16,-4-12 28 0,1-6 9-16,6-6-6 15,-3-5-12-15,5 4-30 0,-1-1-11 16,-1 2-26 0,-1 12-33-16,-1 9-84 0,2 4-66 15,5 12-290-15,5 6 291 0</inkml:trace>
  <inkml:trace contextRef="#ctx0" brushRef="#br0" timeOffset="72480.46">20137 16196 1273 0,'3'0'154'0,"-3"-1"98"0,-3-2-10 0,-6-4-66 0,-1 0-32 0,-9 0-37 0,0-1-17 0,-6 2-40 16,-2-2-17-16,-3 7-27 15,6 2-8-15,9 9-22 16,1 1-7-16,12 9-13 0,2 1-10 16,8 2 2-16,4-4 2 0,6-11 15 15,5-5 13 1,1-6 17-1,-3-5 6-15,-1-6 6 0,-2-3 5 16,-4-7 17 0,-2-1 6-16,-2 1 13 15,-7 7-2-15,-1 6-16 0,-2 9-11 16,-4 5-19-16,3 10-6 16,1 12-19-1,5 4-7-15,10 2-7 0,-1-2-1 16,4-7 14-16,6-7 4 15,-2-11 6-15,3-6 1 0,2-9 2 16,-7-5 5-16,2-9 8 16,0-8 4-16,-6-8 16 15,-2-2 7-15,-3-10 10 16,0-7 3 0,-4-7-10-16,2-4-5 0,-1 13-3 15,-3 8 7-15,-5 26 7 16,0 22 0-16,1-7-9 15,-2 18-13-15,-2 18-15 16,-2 11-10 0,3 16-13-16,-1 7-12 0,3 5-48 15,0-1-24-15,0-5-36 16,11-10 2-16,3-15 36 16,1-8 28-16,8-8 32 15,-1-5 12-15,-1-11 17 16,1-1 10-16,-6-8 35 15,-4-9 18-15,-2-7 36 16,-5-5 12-16,1 1 7 16,-3-1-10-16,-1 6-31 15,-2 7-19-15,0 14-15 0,-2-1-7 16,-1 18-15-16,-3 8-12 16,2 10-28-16,4 1-10 15,2-6-5-15,7-6 8 0,6-12 18 31,7-5 10-31,-3-11 16 16,4 0 3-16,-2-10 15 16,-4-7 12-16,-4-1 31 0,-2-3 18 15,-6 3 14 1,-1 1-6-16,-2 7-23 0,-2 12-10 0,0 1-24 16,-2 1-7-16,2 12-10 15,3 6-11-15,5 5-4 16,2 1-2-1,9 1-1-15,0-4-1 0,12-4-1 16,1-3 0-16,6-14 3 16,4 2 1-16,-4-13 3 15,-3-5 2-15,1-6 7 16,-9-5 9-16,-3-1 18 16,-5 1 14-16,-10-3 20 0,-6 10 5 15,-6 1 6-15,-5 6-5 16,-6 13-9-16,-5 5-11 15,-5 15-25-15,1 12-14 16,8 9-20 0,6 6-8-16,11-3-6 15,2-3-1-15,14-8-16 16,7-6-11-16,10-14-31 16,4-7-23-16,-1-12-63 15,-2-7 101-15,5-7 9 0</inkml:trace>
  <inkml:trace contextRef="#ctx0" brushRef="#br0" timeOffset="79261.1">21188 15356 1230 0,'0'5'85'0,"4"-9"47"0,4-5-67 0,-3-13-42 15,0-2-12-15,-5-1-9 0,-2 1-1 0,-6 9 11 0,0 4 15 0,4 6 13 0,2-5 1 0,5-1-5 0,7-4-1 0,10-11 19 16,12-2 17-16,10-8 16 16,15-2-4-16,9-11-24 0,9-3-18 15,2-10-20 1,-3-5-9-16,-1-11-8 0,-10-4-1 15,5-6-2-15,3 1 0 16,7 5 1-16,11 2-1 0,7 7 0 16,0 2-1-16,-6 5 19 31,-13 0 7-31,-12 1 13 16,0 4 10-16,-1-1-17 0,11-1-5 15,3-2-12-15,1 2-8 16,-1-6-1-16,-6 3-2 15,-17-7 0-15,-1-1-2 16,-5 0 0-16,3-3 0 16,2 3-1-16,-1 4 1 15,3 9 4-15,-3 1 22 16,-5 6 15-16,-4 4 4 16,-5 1 0-16,-3-2-21 0,-6-2-15 15,0-7-4-15,-12-3-4 16,1 3 0-16,-10 1 1 0,-6 6-1 15,-3 12 4 1,-4 1 0-16,-8 4 5 0,-3 1 0 16,-1 4-3-16,-1-5-3 15,2-2-5-15,8 0-1 16,-1-2 1 0,4 4 0-16,-7-3 2 15,0 3 3-15,-8 4 7 16,-11-3 3-16,-3 7 1 15,-3-4-3-15,-5-1-7 16,5 0-3-16,-1-6-2 0,1-4-2 16,8-3 1-1,3 2-1-15,4 0 1 0,2 1 1 16,-5 7 3-16,2-2 2 0,0 5 3 16,-1-3 1-1,-3 0-1-15,0-1-3 0,-8-4-2 16,-2-1-1-16,-6-4-3 15,-6 4 1-15,-2 1-1 16,-2 0-1-16,4 7 4 16,-1 0 0-16,4 4 1 15,2 3 0-15,4 3 1 16,-6 2 0 0,12 8 2-16,-3 0 2 15,0 1-3-15,3 1-1 16,-16 2-2-16,-5-2 0 0,-9-1-3 15,-6 0 1-15,9-4-1 16,0-2-1-16,11 0 0 16,5-3 1-16,-4 3-1 15,7 2 1-15,3 3 0 16,-1 1-1-16,0 3 2 16,2 1-2-16,-13 1 1 15,-5 2 0-15,-10-1 0 16,-5 1 0-16,6-3 1 15,5 4-1-15,10-6-1 16,1 5 1-16,13-2-1 0,5 0 0 0,6 5-1 16,10 1-3-16,-2 4-3 15,4 2-3-15,2 9-4 32,1-5 0-32,7 3-30 15,-1-2-21-15,3-2-58 0,0-4-58 16,0-3-488-16,5-11 432 15</inkml:trace>
  <inkml:trace contextRef="#ctx0" brushRef="#br0" timeOffset="79788.92">21003 10227 994 0,'8'-4'89'0,"0"-1"54"0,-2 2-23 0,-1-2 13 0,-4 5 6 0,1-1-2 0,-4 1-27 16,1 3-17-1,-9 3-36-15,3 5-15 16,-6 3-19-16,-4 2-8 15,-1 1-8-15,-7 2-1 16,-8 5-3-16,-3 0 1 0,-7 2-2 16,0 3-1-16,2 9-2 15,8-5-1-15,13 5-2 16,12-4-3-16,14 1-2 0,18 1 6 16,26-4 15-1,17 2 9-15,22 0 11 16,5-3-5-1,-5-2-12-15,-5-6-6 0,-8-5-20 16,-4 0-50 0,-4 0 38-16</inkml:trace>
  <inkml:trace contextRef="#ctx0" brushRef="#br0" timeOffset="80839.27">15807 10358 736 0,'-8'-1'164'0,"0"-4"243"0,3 2-205 0,3 0-35 0,1 3-15 0,1 0-45 16,0 0-18-16,5 12-21 0,2 14-9 0,1 18-17 15,0 14-8-15,0 18-19 16,-3 1-7-16,0-6-5 16,1-2-1-16,0-12-15 15,2-5-3-15,2-12-16 16,-6-7 0-16,-2-14-3 16,-2-8-8-16,-3-14 4 15,-10-12-3-15,0-16 17 16,-2-9 10-16,-3-16 15 15,6-11 7 1,2-21 14-16,2-13 7 0,8-8 18 16,4 2 9-16,10 19 15 0,2 12 4 15,1 29-11-15,5 11-10 16,-5 12-23-16,5 10-9 16,-1 3-11-1,4 7-5-15,2 4-5 16,3 4-2-16,-6 10-1 15,-7 3 2-15,-14 7 4 16,-6 6 2-16,-19 1 4 16,-7 9 1-16,-12 2-25 15,-4 2-29-15,4-6-80 0,1-5-70 16,12-14 102 0</inkml:trace>
  <inkml:trace contextRef="#ctx0" brushRef="#br0" timeOffset="81159.89">16272 10068 1292 0,'-10'19'183'0,"4"0"86"0,-5 14-63 0,-2 3-45 0,4 20-77 0,0 5-23 0,2 18-27 16,1 5-8-16,12-1-19 16,5-2-5-16,7-17-2 15,5-4-9-15,3-16-50 16,-1-6-36-16,5-13-138 15,4-4-123-15,4-20 199 16</inkml:trace>
  <inkml:trace contextRef="#ctx0" brushRef="#br0" timeOffset="81476.56">16655 10760 517 0,'16'-17'201'0,"-7"-7"232"15,-4 2-66-15,-6 2-88 0,-4-4-48 0,-6-1-83 0,-3-2-38 0,-8-3-40 0,-4 3-11 0,-4 10-17 0,-3 8-10 0,3 23-31 16,3 17-11-16,4 20-12 16,2 6 0-1,12 9-5-15,2-8-4 0,19-15-3 16,2-10 2-16,3-19 15 16,7-9 11-16,1-16 9 15,3-7 3-15,4-16 1 16,-2-6 7-16,-3-4 10 15,0-2 4-15,-5 13-1 16,-8 3-4-16,-3 16-14 16,-2 9-5-16,-4 18-5 0,0 9-4 15,0 18 3-15,-4 5 0 16,4-1-37-16,4-4-47 16,18-20-111-1,9-1-274-15,12-19 281 16</inkml:trace>
  <inkml:trace contextRef="#ctx0" brushRef="#br0" timeOffset="82192.97">17158 10352 1470 0,'-17'11'118'0,"-5"11"58"0,-2 14-20 0,-2 12-62 0,0 8-19 16,3 9-28-16,7 0-9 0,8-5-22 15,8-13-11-15,13-12-12 16,9-7-2-16,16-17 2 16,4-9 2-16,13-20 7 15,4-7 2-15,2-8 1 16,-1 0 7-16,-11-3 18 0,-6 1 8 16,-23-1 25-16,-10 3 7 31,-23-5 2-31,-11 9-3 0,-9 14-19 15,-5 10-14-15,1 28-30 16,0 11-7-16,7 16-10 16,5 7-2-16,19-7 2 15,14-6-1-15,20-9-21 16,10-10-13-16,19-14-31 16,14-9-22-16,15-11-58 15,4-7 10-15,-6-13 27 0,-8-7 24 16,-12-3 82-16,-8-5 21 15,-15 3 71-15,-11 4 37 16,-30 6 50-16,-10 5 2 16,-20 14-27-16,-9 9-30 0,-2 12-48 15,3 13-21 1,5 16-42-16,11 5-10 0,14 2-6 16,3-2-3-1,21-11 3-15,1-10 1 16,8-13 3-1,4-3 2-15,4-15 1 0,-2-7 2 16,4-17 4-16,-5-8 4 16,-6-14 4-16,-2-8 2 15,-8-21 4-15,-4-3 1 16,-7-4 1-16,-2 3 0 16,-2 23-2-16,-2 19 0 15,3 42-1-15,-8 0 0 0,0 42-2 16,3 14-4-16,-4 27-1 15,5 11-1-15,6 8-2 16,4-5-1-16,13-14-9 16,8-10-17-16,14-18 41 15,13-7-179-15,3-13-29 0,6-10-106 0,3-13 66 16</inkml:trace>
  <inkml:trace contextRef="#ctx0" brushRef="#br0" timeOffset="82476.07">18973 10396 1584 0,'3'11'178'0,"2"5"97"0,-7 9-133 0,-6 11-33 0,8 5-79 0,-3-3-14 0,11 2-10 0,5-2-2 15,2-5-16-15,9 1-45 16,-2-11-139-16,0-17-219 16,13-12 226-1</inkml:trace>
  <inkml:trace contextRef="#ctx0" brushRef="#br0" timeOffset="82625.99">19071 10125 1822 0,'-26'6'109'0,"1"4"66"0,8-4-131 0,-2 0-71 0,14-6-111 0,7-8-105 0,10 1 112 16</inkml:trace>
  <inkml:trace contextRef="#ctx0" brushRef="#br0" timeOffset="82940.06">19265 10289 1598 0,'0'43'50'0,"1"-2"1"0,1 0-45 0,1-5 0 0,-2-5-3 0,3-7-1 0,-1-5 1 0,2-13 14 16,-4-6 6-16,1-5 11 16,-4-7 10-16,1-15 33 15,-4-11 22-15,3-12 23 16,2-4-5-16,8 4-33 16,5 12-19-16,7 24-26 15,7 12-10-15,3 21-9 16,-3 9-10-16,-4 18-9 15,-2-2 3-15,3 4-3 16,1-4-10-16,5-6-55 0,1-4-48 0,-2-7-181 16,1-2 165-16</inkml:trace>
  <inkml:trace contextRef="#ctx0" brushRef="#br0" timeOffset="84071.58">19618 10975 490 0,'9'11'109'0,"2"0"143"0,-1-5 15 0,1 1 15 0,0-4-18 0,-5-3-44 0,4 0-18 0,-10-3-37 0,-13-4-23 16,-7 3-49-16,-9-6-25 16,-12 5-33-1,-6-1-11-15,-8 6-17 0,-4 6-5 16,15 7-10-1,8 3-5-15,22 4-5 0,6 2-2 16,20 0 2-16,11 1 3 16,13-5 7-16,13 5 2 0,4 3 5 15,3 0 1 1,-6-1 0 0,-11 0 1-16,-9 2 3 0,-12-5 2 0,-13 0 8 15,-9 0 3 1,-18 2 2-16,-5-2-3 15,-15-3-10-15,-9-2-9 16,-2-6-28-16,-7-5-29 16,6-7-92-16,5-10-70 15,13-10-313-15,6-15 308 16</inkml:trace>
  <inkml:trace contextRef="#ctx0" brushRef="#br0" timeOffset="84293.1">19353 10814 1467 0,'9'-6'181'0,"-1"-4"113"0,2 10-88 0,1 10-31 0,-5 13-71 0,0 9-29 16,4 26-34-16,-5 9-5 16,6 13-18-16,0 7-6 15,6-4-8 1,4-9-2-16,1-10 2 15,3-11-23-15,0-13-66 0,4-3-53 16,-3-16-217 0,1-8 204-16</inkml:trace>
  <inkml:trace contextRef="#ctx0" brushRef="#br0" timeOffset="84603.67">19905 10691 1592 0,'0'8'107'0,"0"3"115"0,0 6-78 0,8 5 10 0,-3 5-23 0,6 8-55 16,3 6-13-16,3 16-16 16,4 6-9-16,-2 8-20 15,1 3-6-15,-7 0-6 16,-4-5-2-16,-4-7-2 15,5-7-2-15,-4-11-11 16,2-12-10-16,3-12-27 16,3-7-16-16,0-13-44 15,4-10-18-15,10-10-37 16,0-8-26-16,1-10-43 16,-4 0-42-16,-14-13 155 15</inkml:trace>
  <inkml:trace contextRef="#ctx0" brushRef="#br0" timeOffset="84782.11">19894 11029 1638 0,'0'1'116'0,"0"2"76"0,8 2-12 16,3-2-37-16,5 0-20 0,9 4-58 15,5-4-21-15,9-2-34 0,9-1-1 0,5-1-68 16,3-2-55-1,7 1-198-15,-3-3-205 0,-10 2 289 16</inkml:trace>
  <inkml:trace contextRef="#ctx0" brushRef="#br0" timeOffset="85058.57">20495 11057 730 0,'-13'8'197'0,"1"3"223"0,-1 1-96 0,-3 4-93 0,4 3-49 0,2 6-95 16,6 7-28-16,4 1-40 15,3 3-11-15,8-1-3 16,1-5 0-16,6-9-4 16,4-9 1-16,5-9 27 15,1-4 21-15,7-15 19 16,-4-6 12-16,-1-10 5 16,-4-4-8-16,-11-3 12 15,-8-1 3-15,-14 2-7 0,-12 2-8 0,-12 8-24 31,-7 7-16-31,-9 18-31 16,3 9-17-16,-1 12-61 16,12 1-40-16,11 3 11 15,8-5 25-15</inkml:trace>
  <inkml:trace contextRef="#ctx0" brushRef="#br0" timeOffset="87523.65">5106 14348 525 0,'-2'2'18'0,"-3"3"-2"0,2 1-11 0,2-3-94 0,-2 2 65 0</inkml:trace>
  <inkml:trace contextRef="#ctx0" brushRef="#br0" timeOffset="87840.58">5112 14375 602 0,'2'2'123'0,"1"1"103"0,-3-2-35 0,0-1-88 0,0 3-36 0,0-3-46 0,0 0-11 16,0 0-8-16,0 0-1 0,0 0 0 16,1 0 7-16,6-3 8 15,-1 3 2-15,-3-1 10 16,-3 1 5-16,0 0 1 0,2-2 0 0,-2 1-9 16,0-1-9-16,0 2-8 15,0-2-3-15,-2 1-3 16,2-2-2-16,0 3 0 31,0 0-1-31,0 0 1 0,0 3 0 16,0-3 0-1,0 0-1-15,0 0 1 0,0 0 26 16,0 0-126-16,0 0-176 0,0 0 176 16</inkml:trace>
  <inkml:trace contextRef="#ctx0" brushRef="#br0" timeOffset="88657.12">5112 14362 761 0,'9'-12'114'0,"-4"2"110"0,2 4-26 0,-6 3-45 0,1 3-29 0,-2 6-50 0,1 0-15 0,9 1-14 0,4-4 3 16,14-3 5-16,15-5 4 16,14-4-1-1,6-4-1-15,-2-1-8 0,-7 0-6 16,-18 1-12-16,-6 4-6 0,-9 5-6 31,-12 4 1-31,-1 4 3 16,-8 7-1-16,2 12-2 15,1 9-4-15,2 14-10 16,-4 4-1-16,1 15-2 16,-1 3 0-16,-1 9-1 0,2 8 1 15,-4-6 0-15,1-2 1 16,-1-11-58-1,2-12-23-15,0-19-75 0,2-12-84 16,10-23 148-16</inkml:trace>
  <inkml:trace contextRef="#ctx0" brushRef="#br0" timeOffset="88990.02">5912 14392 942 0,'-3'0'136'0,"-2"2"168"0,0 3-147 0,-4 1 2 0,-4 7-30 0,-1 6-38 0,-3 3-24 0,4 8-35 16,-1 0-6-16,9 6-13 16,3-5-5-16,12-1-5 0,7-4 2 15,15-9 15-15,9 0 9 16,12-6 17-1,4 2 1-15,2-1-10 0,-12 0-2 16,-6-1-13-16,-16 1-2 16,-7 1 3-16,-7 4 2 0,-19 10 2 15,-3 4-1-15,-18 9-9 16,-5 6-7-16,-14-2-54 31,-7 0-38-31,-2-9-98 0,5-9-83 0,10-14 147 16</inkml:trace>
  <inkml:trace contextRef="#ctx0" brushRef="#br0" timeOffset="89173.27">5828 14411 1405 0,'25'-9'185'0,"2"1"138"0,8 6-118 0,3 1-56 0,0-1-70 0,0-1-34 0,3-8-33 15,-4-2-3-15,8-6-67 16,2-6-79-16,15-8 78 16</inkml:trace>
  <inkml:trace contextRef="#ctx0" brushRef="#br0" timeOffset="89539.82">7456 14384 1631 0,'2'15'171'0,"3"0"82"0,-2 9-84 0,-3 6-43 0,3 8-72 0,0 9-20 0,10 5-25 15,2 5-5-15,6 0-3 0,0-10-18 0,-1-12-56 16,5-8-44-16,1-18-141 31,-1-9-135-31,8-46 220 16</inkml:trace>
  <inkml:trace contextRef="#ctx0" brushRef="#br0" timeOffset="89689.92">7529 13968 1220 0,'-32'25'184'0,"9"-3"257"0,4-3-357 0,11-4-67 0,6-4-32 0,12-5-176 0,7-6 133 15</inkml:trace>
  <inkml:trace contextRef="#ctx0" brushRef="#br0" timeOffset="89973.41">7979 14239 1154 0,'-30'7'120'0,"0"-3"168"0,1 6-215 0,-1 4-6 0,3 2-3 0,8 8-16 0,5 4-18 0,13 5-28 16,5 3-4-16,20-3-1 15,4 1 0-15,20-9 18 16,2-2 8-16,-2-2 30 15,-1 1 20-15,-23 2 20 16,-10-4 12-16,-19 4-4 16,-12-1-16-16,-29 4-32 15,-11 2-17-15,-12 2-23 0,-5 2-16 16,7-4-94-16,-1-9 19 16,4-2 19-16</inkml:trace>
  <inkml:trace contextRef="#ctx0" brushRef="#br0" timeOffset="90423.24">8715 14143 1304 0,'8'21'102'0,"6"9"81"0,2 3-106 0,12 14-15 0,6 5-25 0,-1 10-15 0,3 2-8 16,0 3-11-16,-9-4 0 15,-3-10-1-15,1-5-1 16,-6-20 0-16,-2-11-7 16,-4-10 59-16,-7-9 25 15,-1-22 42-15,0-9 21 0,-4-19-51 16,7-8-24-16,5-8-43 15,-1 4-14-15,6 12-29 16,-2 8-60-16,6 10 50 16</inkml:trace>
  <inkml:trace contextRef="#ctx0" brushRef="#br0" timeOffset="91439.36">9643 14413 1713 0,'-10'0'129'0,"-10"-5"62"0,-7 4-40 0,-19 1-73 0,-1 6-34 16,-13 11-40-16,6 10-12 0,5 17-14 0,10 3-10 16,20 6-24-1,13-6-11-15,23-12-6 0,13-18 9 16,13-17 28-16,6-16 20 15,0-19 26-15,-7-9 15 16,-6-14 34-16,-7 3 14 16,-12 4 30-16,5 10 3 15,-14 14-15-15,-3 7-17 0,-7 17-41 16,-6 8-19-16,5 18-29 16,3 13-7-16,13 15-8 0,0 1 2 15,9-2-4 1,0-10 4-16,8-21 6 0,1-11 2 15,5-26 20 1,2-15 2-16,-3-22 6 16,-3-10 0-16,-6-14 4 15,1-6 6-15,-6-6 11 16,-7-9 5-16,-11-5 7 16,-6-1-1-16,-11 7-5 15,-2 11-4-15,-1 34 0 16,4 16-1-16,8 36-17 0,1 13-8 15,-1 34-18-15,2 21-9 16,4 38 6-16,6 16 3 16,5 14-57-16,7 3-28 15,11-22-38-15,6-9-11 16,12-38 58-16,1-18 30 16,-5-28 39-16,-5-11 14 15,-6-25 11-15,-6-16 4 0,-3-16 0 16,1-6 14-16,-9-3 18 15,0 3 13-15,-5 19 6 16,-3 8-14 0,-7 17-20-16,2 14-18 15,-3 21-11-15,-1 6-9 16,1 14-10-16,1 2 2 0,7-9 4 16,5-6 8-16,3-19 7 15,-1-14 6-15,7-7 2 16,-6-8 26-16,2-12 35 15,-1-5 7-15,-4-9 10 16,-2-1-15-16,-2 5-22 16,-1 5-10-16,3 18-14 15,-3 11-10-15,3 21-13 16,2 8-2-16,-1 13 0 0,5 2 1 16,6-7-3-16,8-8-2 15,13-16 0-15,7-10 0 16,6-12 5-16,-2-11 2 15,-11-11 4-15,0-6 5 16,-11-10 24 0,-7 0 6-16,-8 2 31 15,-10 1 12-15,-12 8-4 16,-6 10 1-16,-9 12-18 16,-6 14-17-16,-10 21-25 0,-4 11-10 15,7 22-19-15,2 8-4 16,26 3-3-16,8-4 1 15,28-14 0-15,6-8 1 16,4-20 2-16,7-8 3 16,-3-9-20-16,0-11-30 15,4-6-101-15,-6-8-39 16,1-7 94-16</inkml:trace>
  <inkml:trace contextRef="#ctx0" brushRef="#br0" timeOffset="92106.02">11872 13913 1079 0,'0'13'214'0,"-5"4"192"0,-1 3-138 0,1 6-34 0,0 0-90 0,5 6-46 0,5 6-68 16,2-2-15 0,2 5-13-16,4-3-2 15,1-7 6-15,5-4-22 16,-2-6-73-16,2-5-66 0,0-15-162 16,-2-9 165-1</inkml:trace>
  <inkml:trace contextRef="#ctx0" brushRef="#br0" timeOffset="92788.77">11934 13837 791 0,'11'0'201'0,"-2"0"249"0,0 10-135 0,-2 10-45 0,-6 12-33 0,-1 18-75 0,0 7-42 0,0 17-74 16,2 5-25-1,9 11-21-15,2 4-1 0,10 7-25 16,-1-1-38-16,10-14-66 15,-4-13-51-15,-2-19-167 16,-9-18-195-16,-11-20 310 0</inkml:trace>
  <inkml:trace contextRef="#ctx0" brushRef="#br0" timeOffset="93039">11963 14053 1087 0,'-22'-64'214'0,"7"7"258"0,7 16-190 0,8 14-92 0,4 11-38 0,11 7-65 0,7 6-13 0,8 3-17 15,6 1-10-15,3 13-13 16,-1 4-8-16,-14 10-11 0,-10 1 2 16,-14 8 4-16,-12 3 1 15,-22 1-10-15,-7-2-18 0,-7-4-46 16,2-8-37-1,6-15-105-15,6-7-69 0,21-24 140 16</inkml:trace>
  <inkml:trace contextRef="#ctx0" brushRef="#br0" timeOffset="93238.02">12188 13292 1225 0,'0'0'245'16,"1"7"310"-16,1 9-283 0,2 30-104 0,3 17-47 0,4 29-64 0,3 13-10 0,-5 12-22 15,10 9-5-15,-3-8-14 16,5-7-9-16,9-21-112 16,3-15-76-16,8-23-174 15,9-15-90-15,5-41 248 16</inkml:trace>
  <inkml:trace contextRef="#ctx0" brushRef="#br0" timeOffset="93538.06">12888 14039 1042 0,'9'-55'202'0,"-7"8"193"0,-8 1-50 0,-23 16-75 0,-5 8-42 0,-18 17-81 16,-4 7-42-16,1 23-79 15,8 8-25-15,15 19-24 16,7 5-15-16,14-4-25 15,11-2-6-15,22-15-10 16,6-9 12-16,12-21 31 0,6-6 13 16,-1-17 22-16,4-8 3 15,-9-13 17-15,-10-3 15 16,-11-5 32-16,-13 2 20 16,-6 9 11-16,0 10-9 15,-5 19-34-15,-4 7-28 0,4 28-34 16,2 10-10-16,6 18-31 15,2-2-22-15,15-9-84 16,4-8-116-16,9-16 153 16</inkml:trace>
  <inkml:trace contextRef="#ctx0" brushRef="#br0" timeOffset="94238.01">13241 13643 1266 0,'-22'0'223'0,"-5"11"223"0,-7 8-184 0,4 21-121 0,-2 7-58 0,13 14-60 15,5 4-17-15,11 1-12 0,6 2-5 0,10-9-2 16,10-9-2 0,17-20-3-16,6-6 2 15,13-18 4-15,9-8 3 16,5-18 7-16,-4-12 2 15,-6-7 11-15,-12-4 15 0,-18-2 23 16,-12 4 11-16,-17 4 34 31,-10 4 2-31,-13 3-7 16,-13 10-6-16,-9 13-42 16,-1 17-18-16,-7 28-25 0,2 14-10 15,17 11-7-15,12 0-2 16,23-14-5-16,19-13-2 15,21-14-30-15,12-8-21 0,13-14-69 16,-1-4-29-16,2-12-12 16,2-8 13-16,-7-9 81 15,0 2 35-15,-15-7 45 16,-9 1 33-16,-20 9 79 16,-11-2 39-16,-19 11 69 15,-9 5 0-15,-13 11-59 16,-6 4-35-16,-5 20-73 15,-2 10-23-15,12 20-24 16,7-4-19-16,13-3-32 0,11-7-19 16,21-23-5-1,7-6 11 1,13-21 41-16,6-9 22 0,-1-21 15 16,1-2 17-16,-9-14 33 15,-3 1 13-15,-16-19 23 16,-10-12-11-16,-23-13-11 15,-17-9 4-15,-17 3-1 16,-2 8 1-16,4 40-14 16,10 26-24-16,15 56-38 0,5 28-14 15,16 48-11-15,5 17 5 16,19 14 15-16,4 4-14 16,13-12-74-16,8-12-59 15,5-25-83-15,3-16 104 0</inkml:trace>
  <inkml:trace contextRef="#ctx0" brushRef="#br0" timeOffset="94754.2">5936 15686 1217 0,'-2'-2'154'0,"10"0"-55"16,-3-2 121-16,9 4-100 0,6 6-15 0,2 18-41 0,7 7-17 0,-2 21-34 0,-5 7-4 0,-3 4-15 0,1-5-37 0,-1-11-120 15,5-7-116-15,-1-25 141 16</inkml:trace>
  <inkml:trace contextRef="#ctx0" brushRef="#br0" timeOffset="94904.66">5984 15419 1649 0,'-48'2'127'15,"5"9"45"-15,5 8-55 0,11-1-83 0,5 3-28 0,14-10-98 0,7-6-56 0,15-7 75 16</inkml:trace>
  <inkml:trace contextRef="#ctx0" brushRef="#br0" timeOffset="95253.71">6354 15522 1168 0,'12'45'159'0,"-1"7"134"0,-8 2-137 0,-4 3-48 0,1-1-53 0,-3-2-21 0,3-11-28 16,1-7-2-16,2-16-1 16,1-5 3-16,-4-15 17 15,0 1 18 1,-5-4 23-16,-8-16 11 16,-1-11 12-16,-7-8 2 0,4-9 1 15,6 0-5-15,10 1-21 16,5 7-15-16,17 12-23 15,4 8-5-15,5 12-10 16,9 7-3-16,9 12-2 16,7 5-3-16,14 11 0 15,2 7 0-15,-1 14 1 16,-12 1 2-16,-9 15-1 16,-11 1-5-16,-8-1-42 15,3-2-48-15,-11-13-73 0,-1-9-72 16,10-19 125-1</inkml:trace>
  <inkml:trace contextRef="#ctx0" brushRef="#br0" timeOffset="96103.57">8395 15607 995 0,'6'6'136'0,"-3"-1"133"0,-1-7-94 0,-2-6-21 0,-3-1-17 0,-7-2-7 16,-2 1-19-16,-10-1-24 16,-4 7-12-16,-11 4-27 15,-6 3-13-15,0 6-18 16,1 8-8-16,12 1-3 15,6 4-4-15,18-5-6 16,6 4-1-16,19-2 8 16,8 3 10-16,12 0 24 15,5-2 10-15,-1 1 11 16,4-2 3-16,-6 1-8 16,0 4-6-16,-12 0-10 15,-6 1-2-15,-13-3 3 0,-9 2 2 16,-12 2-2-16,-6 0-3 15,-15 5-11-15,-1-4-8 16,-6-3-7-16,-1-5-14 16,-5-10-28-16,4-7-18 0,-2-17-64 15,5-10-25-15,11-14-86 32,7-9-50-32,12-5-109 0,5-2 192 15</inkml:trace>
  <inkml:trace contextRef="#ctx0" brushRef="#br0" timeOffset="96320.52">8266 15197 1117 0,'1'-11'186'0,"-2"3"213"0,-3 5-90 0,-7 12-67 0,-1 13-34 0,-1 22-83 16,-1 16-37-16,6 19-47 0,5 3-18 15,11 8-19-15,9 5-3 16,10 2-2-16,1 7 22 16,7 8-116-16,0 4-98 31,0-11 117-31</inkml:trace>
  <inkml:trace contextRef="#ctx0" brushRef="#br0" timeOffset="97319.75">9086 15036 651 0,'-3'6'161'0,"-2"-1"214"0,4 3-122 0,1-2-36 0,0 0-9 0,0 2-31 16,0 2-23-16,1 4-43 15,1 6-26-15,1 15-40 16,-2 6-14-16,-1 22-18 0,0 3-5 16,-4 18-4-16,2 6-2 15,2 8-2-15,2 6-1 16,7-2 0-16,4-2-1 16,6-18 1-16,-2-10-1 15,10-28-5-15,6-6-4 0,6-25-8 16,9-12 0-16,7-21-14 15,3-18-32-15,2-22-18 16,-9-5-28 0,-13-4-55-16,-18-2-13 0,-12 16-156 0,-8 0 186 15</inkml:trace>
  <inkml:trace contextRef="#ctx0" brushRef="#br0" timeOffset="97486.32">8985 15496 1342 0,'25'0'152'0,"0"0"132"16,12-4-119-16,-1-3-10 0,7-1-56 0,-1 2-28 0,2 0-47 0,2-5-2 16,6-2-103-16,8-1-120 15,8-10 117-15</inkml:trace>
  <inkml:trace contextRef="#ctx0" brushRef="#br0" timeOffset="97819.6">9827 15299 1428 0,'-7'5'86'0,"2"7"44"0,0 1-2 0,0 8-23 0,4 9-15 0,-6 18-38 0,4 12-17 0,3 15-24 16,2 0-6-16,12-4-6 15,5-8-3-15,6-20-1 16,5-8 4-16,10-24 16 16,5-16 24-16,4-27 38 15,-3-13 12-15,-8-19 14 16,-11-3-4-16,-18-1-1 15,-17-5-3-15,-30 5-14 16,-14-1-14-16,-17 11-35 16,-7 9-15-16,7 33-46 0,3 16-30 15,14 32-76 1,6 13 439-16,2 0-249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7:53:22.3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1624 7420 1307 0,'-17'26'66'15,"2"2"17"-15,3 7-46 0,-2 4-26 0,-2 5-7 0,-6-4 2 0,-2-6 0 16,0-12 2-16,-1-6 9 0,-2-5 10 16,-1 2 1-16,-5-4-3 0,1 2-8 15,-9-1-10-15,-1-7-2 0,1-11-2 16,-4-8 1-1,6-14-1-15,0 0-1 16,4 4 4-16,0-1 6 16,8 14 3-1,2 7 0-15,5 29-6 0,-4 20-9 16,2 42-10-16,1 22-4 16,6 31-2-16,5 11 3 15,10 14 5-15,3-4 2 16,16-6 3-16,6-11 1 15,20-25 1-15,13-8 0 16,30-24-4-16,23-16-1 0,24-26-1 16,12-13 1-16,25-24-31 15,11-12-109-15,27-31 93 16</inkml:trace>
  <inkml:trace contextRef="#ctx0" brushRef="#br0" timeOffset="1082.64">21907 9530 1300 0,'-17'56'87'0,"4"-3"78"15,2-1-121-15,2-8-33 0,4-9 0 0,-5-14-1 0,10-9 14 0,2-15 29 0,9-3 7 0,14-7 6 16,5 1-11-16,10 0-24 16,4 9-3-16,-3 8-1 0,1 8 0 0,6 9-4 15,-6 3-1-15,3 2-2 16,-8 3 0-1,-19 3 4-15,-7 0-2 16,-13 8-5-16,-10-2-3 16,-7 9-7-16,-2 4-4 0,-3 8-7 15,9 4-4-15,-1 9-7 16,5-4 0-16,1 1 5 16,-5-12 5-16,-4-11 8 15,1-3-3-15,-10-14-30 16,-10-7-26-16,-23-17-77 15,-18-6-76-15,-62-13 118 0</inkml:trace>
  <inkml:trace contextRef="#ctx0" brushRef="#br0" timeOffset="26166.97">1633 4366 383 0,'-15'-2'16'0,"2"-11"4"0,11-5-16 16,4-11 47-16,3 2 42 0,3 4 77 0,-2 1 33 0,0 6-16 0,-6 6-31 0,-11 6-66 16,-3 5-32-16,-22 7-33 15,-7 3-13-15,-18-3-9 16,-6 0 0-16,-13-7-1 15,-5-1 0-15,4-1-1 16,4-2-1-16,8 7-4 16,5 11-4-16,9 21-3 15,3 14-2-15,3 20-1 16,8 13 1 0,0 12 3-16,-1 17 2 15,10 16 4-15,-3 10 1 0,15-2 3 16,7-7 1-16,13-21 3 15,10-17 0-15,21-10 0 16,9-7 0-16,17-11 1 16,4-6 1-16,13-10 16 15,0-9 4-15,19-18 2 16,21-14-1-16,33-20-18 16,20-24-23-16,33-26-316 0,27-18 236 15</inkml:trace>
  <inkml:trace contextRef="#ctx0" brushRef="#br0" timeOffset="27304.54">22278 4702 544 0,'-25'11'-40'0,"1"-5"39"0,8 0-75 0,3-1 85 0,1-5 197 16,-1 0 58-16,5-2 2 0,7 1-67 16,1-1-119-16,3-6-38 0,10 4-33 0,5 2-3 15,12-7 1-15,11-1 1 16,18-3 0 0,2 1 0-16,7-4-1 15,5 2-1 1,4 1 2-16,0 4 1 0,5 4 0 15,4 5 0-15,-17 3-4 16,-7 7-3-16,-23 5 1 16,-14 8 1-16,-12 8 2 15,-13 9 0-15,-11 12-3 16,-5 7-3-16,-4 16-1 16,4 2-1-16,14 13-7 15,5 3-15-15,16 12-37 0,6 12-8 0,5 19 0 16,0 6 12-16,4 1 36 15,-8-2 10-15,0-18 12 16,-9-7 31-16,-9-13 48 16,-8-13 19-16,-14-15 25 15,-10 1-22-15,-19-22-40 32,-20-4-22-32,-49-17-69 0,-25-7-47 15,-52-8-247-15,-40 1 196 16</inkml:trace>
  <inkml:trace contextRef="#ctx0" brushRef="#br0" timeOffset="66660.05">13962 12442 842 0,'-17'1'52'0,"-11"5"38"15,-4 9-52-15,-6 4 7 0,-1 4 20 0,-2-1 3 0,11-4-18 0,4-4-17 0,9-9-28 16,9-4-5-16,7-2 0 15,1-6 1-15,4 3 26 16,1 2 17-16,8 5 28 0,3 7 13 16,9 10-5-1,9 4-12-15,14 4-22 16,7-3-14-16,13 1-14 0,11-4-2 16,17-8 12-1,8 5 1-15,14-18-1 16,12-1-3-1,31-9-20-15,9-4-1 0,19 5 2 16,9 2 5-16,-3 16 16 16,-6 2 20-16,1 9 11 15,-6 10-1-15,-12-4-9 16,-11 3-19-16,-11-3-23 0,-19-2-59 16,-6 7 34-16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7:56:17.2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18687 14708 854 0,'-22'12'70'0,"-3"1"67"0,-2 1-64 0,0 5-26 0,0 0-8 0,8 0-12 0,-1 0 10 0,6-3 32 0,-4 1 18 31,1 0 15-31,3 1-7 0,3 4-28 16,5 1-19-1,-4 0-17-15,4-1-4 16,6-5 6-16,4-1 8 0,15-8 7 15,10-2 1-15,13-8-1 16,12-6-3-16,20-1-11 16,15 1-7-16,18-1-14 15,10 1-5-15,7 0-5 16,13-3-3-16,26-2-3 16,14-6-3-16,29 2 0 0,15-4 0 15,5 1 5-15,4 7 1 16,16-1 6-16,-17 3 1 0,-10 8-1 15,-3 0-2-15,-47 7-8 16,-16 1-57-16,-38 8-342 31,-25 1 273-31</inkml:trace>
  <inkml:trace contextRef="#ctx0" brushRef="#br0" timeOffset="861.36">2495 15995 1357 0,'-22'11'98'0,"1"0"42"0,9-7-30 0,1 4-43 0,4 3-22 0,-1 2-23 15,8 3-13-15,5-4-16 16,6 3-4-16,14 0-1 16,15 1 0-16,20 3 3 0,9-3 2 15,20 4 1-15,7-1 0 16,14 2-1-16,15-6-1 15,40-2-3-15,14-8 0 16,35-10 2-16,23-8 2 16,18-10 5-1,28-6 2-15,17 4 10 0,14 2 5 16,11 12 2 0,12 4-1-16,9 9-6 15,9 7-5-15,3-1-3 16,-8 2 1-16,-3-3-1 0,-17-3 0 15,-23-3 5-15,-21 2 0 16,-23 4 10-16,-29-1-60 16,-32 2 33-16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7:56:42.4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10154 5960 247 0,'0'0'58'0,"-2"0"77"0,2 2-2 0,-7 1-1 0,0 1 3 0,-4 8-6 16,2-5-6-16,-7 4-20 0,0-1-17 15,2 1-37-15,-3-3-16 0,12-2-19 16,0 0-4-16,8-1-4 15,8-5 2-15,8-1 13 16,8-4 8-16,13 0 14 0,5 2 3 16,11-2-8-1,8 2-8-15,23 0-16 0,12-3-5 16,32 1-8-16,10-1-2 16,15-1-3-16,14 4 0 15,26 0 10-15,9 3 10 16,30 3 3-16,11-1 2 15,8-1-1-15,24 2 0 16,-8-1 15-16,1 3 5 0,0-5 5 16,-15 0-7-16,-2 1-17 15,-14 1-5-15,-29 7-19 16,-17-5-77-16,-33 13 55 16</inkml:trace>
  <inkml:trace contextRef="#ctx0" brushRef="#br0" timeOffset="15101.69">16286 6460 114 0,'0'-5'28'0,"5"-1"42"0,-2 3 15 0,-6 4 47 0,-3 2-7 16,-7 5-26-16,0 2-13 0,-3-5-41 16,4 2-4-16,-5-2 16 15,-1-3 10 1,10-2 27-16,4-3 9 16,0-5-3-16,6 1-2 15,3-4-4-15,-1 0 0 16,1 3-2-16,-5 7-3 15,0-1-16-15,-3-2-11 0,-14 5-9 16,-2-1-2-16,-7 0-18 16,-7 3-4-16,-5 5-15 15,-3 5-10-15,-1 4-2 16,-4 8-2-16,4 21-1 16,1 1-2-16,4 23 0 15,9 1 1-15,10 6 0 16,12 0 1-1,16-15 1-15,7-10 0 0,11-29 0 16,9-10 1-16,2-18 2 0,8-14 2 16,-6-9 0-1,8-7 1-15,-6-1-1 0,-2 1 0 0,-9 9-2 32,-9 2 0-32,-15 18-2 15,-2 6-1-15,-4 20-2 16,1 12 0-16,10 12 2 0,7 6 0 0,12-9 0 31,7-3 0-31,10-22 2 0,-2-8 2 16,-1-22 18-16,0-8 10 15,-8-10 18-15,-7 0 8 16,-10 6-1-16,-15 0-2 16,-15 4-14-16,-13 5-12 0,-19 4-23 15,-8 1-9 1,-6 4-11-16,-5 6-1 0,0 9-13 15,4-1-24-15,15 3-90 16,8-2-63 0,25-9-163-16,10-3-176 0,31-9 313 15</inkml:trace>
  <inkml:trace contextRef="#ctx0" brushRef="#br0" timeOffset="15892.43">16750 6821 1100 0,'25'21'74'0,"-1"2"36"0,-2-2-4 0,-9-1-20 0,-6-1-15 0,0-5-16 0,-4-3 1 0,-3-6 3 0,0-8-5 0,0-7-12 15,0-7-11-15,1-8-6 31,6-2 5-31,1-4 13 0,4-4 2 16,7 6-11-16,3 1-7 0,0 4-16 16,0 6-6-16,1 11-5 15,-3 7-3-15,5 8 1 16,-1 8 1 0,1 0 0-16,2 1 1 15,-2-3 1-15,-1-1 1 16,-8-7 0-16,-1-4 1 15,-2-4 1-15,1-9 0 16,5 0-1-16,0-2-1 0,2 4-2 16,2 4 0-16,-2 5-1 15,1 2-1-15,6 9-2 16,4 0 1-16,9 0 1 16,3-5 0-16,5-9 1 15,1-5-5-15,-4-11-17 16,-10-3-9-16,1-6-14 15,-6-1-11-15,-2-5-3 16,-2 4-4-16,-4-2 7 16,-1 9 12-16,-4 10 21 0,4 8 14 0,-6 16 13 15,-4 14 6-15,-2 20 6 32,-9 4 3-32,-7 15-4 15,-2 9-3-15,-3 28-6 16,-2 6-2-16,1 17-3 0,1-7-12 15,6-22-75-15,-1-18-11 16,6-38 5-16,1-18 16 16,5-30 85-16,-2-17 20 15,5-18 28-15,-3-13 12 16,4-29 19-16,1-23 12 16,0-19 2-16,3-4-2 0,8 13-16 15,5 17-13-15,11 31-20 16,5 20-13-16,4 37-16 15,3 14-8-15,-10 24-14 16,-6 7-1-16,-8 14 2 16,-12 0 2-16,-14 6 2 0,-6 6 0 15,-23-2-10 1,-9 1-28-16,-9-5-134 16,-3-8-115-16,10-26 145 15</inkml:trace>
  <inkml:trace contextRef="#ctx0" brushRef="#br0" timeOffset="16085.78">18498 6610 908 0,'17'33'100'0,"-9"9"202"0,-2 3-198 0,-7 8 0 0,-7-1 7 0,6-8-53 0,2-10-25 15,11-22-43-15,5-7-45 16,9-24-323 0,12-9 254-16</inkml:trace>
  <inkml:trace contextRef="#ctx0" brushRef="#br0" timeOffset="16226.01">18446 6477 1714 0,'-27'0'64'0,"-1"-6"28"0,12-8-114 0,-2-16-23 0,15-16-93 0,10-9-98 0,8-19 131 15</inkml:trace>
  <inkml:trace contextRef="#ctx0" brushRef="#br0" timeOffset="16759.79">18755 5839 1269 0,'25'41'62'16,"-4"9"26"-16,-1 5 16 0,-10 27 23 0,-2 14-27 0,-7 26-48 0,-2 10-19 0,1-4-20 16,4-11-5-16,17-35-4 15,7-16 0-15,15-31 1 16,1-12 4-16,8-24 17 15,2-17 4-15,9-19 5 0,0-11-1 16,-2-8-1 0,-2 2 11-16,-13 0 25 0,-9 4 18 15,-24 15-8 1,-11 8-18-16,-24 35-33 0,-8 19-19 0,-15 33-10 16,1 6 0-16,11 4 1 15,14-7-1-15,21-21 1 16,14-10 2-16,31-29 3 15,16-6 0-15,17-22 2 16,10-4-1 0,-3-4-2-16,-5 1-1 15,-5 4-3-15,-6 8 0 0,-4 9-1 16,-6 7-1-16,-17 9-1 16,-1 6 1-16,-22 2-1 15,-7 1 1-15,-10-5 4 16,-4-4 3-16,-6-5 4 15,1-1 1-15,-2-7 0 16,3-5-2-16,14-6-4 16,9-3-3-16,33-9-2 15,9-7-2-15,21-14 0 16,8-2-2-16,11-7-66 16,10-6-93-16,18-2 95 15</inkml:trace>
  <inkml:trace contextRef="#ctx0" brushRef="#br0" timeOffset="17587.73">13956 6083 1024 0,'5'-11'140'0,"-2"2"68"16,-2 16-73-16,-1 8-24 0,-1 24-63 0,-1 11-3 16,2 28-1-16,5 13-4 15,4 15-10-15,3 6-9 0,-3 6-17 16,-4 0-11-16,-2-4-93 15,-2-8-70 1,4-24-106-16,-2-11-67 0,2-26 189 16</inkml:trace>
  <inkml:trace contextRef="#ctx0" brushRef="#br0" timeOffset="17835.02">13680 6819 1055 0,'1'5'95'0,"12"17"61"0,-5 11-15 0,6 18-45 15,4 9-30-15,-4 0-45 0,5 1-5 16,0-17 0-16,3-7-2 15,5-15-1-15,-2-6-3 16,2-5-64-16,-2-5-75 0,-3-6 74 16</inkml:trace>
  <inkml:trace contextRef="#ctx0" brushRef="#br0" timeOffset="18035.49">14347 6726 1221 0,'-1'8'98'0,"-6"8"109"0,-5 3-111 0,-1 8 13 16,-12 11-13-16,-2 9-21 0,-11 11-40 16,-4 12-16-16,-12 1-28 15,2 0-69-15,3 3 50 16</inkml:trace>
  <inkml:trace contextRef="#ctx0" brushRef="#br0" timeOffset="25755.22">7212 9549 351 0,'-7'2'76'0,"3"3"80"0,-4-1-3 0,3 1-28 0,-6 5-15 0,5-3-21 0,-5 6-6 0,1-2-11 15,6-1-8 1,2 1-22-16,2-4-4 16,3 3 11-16,0-2 9 15,4 3 20-15,-3-3-3 16,7 3-15-16,0-2-12 0,5 2-25 16,3-4-8-16,16-6-5 15,7 1 7-15,17-4 13 16,2-3 7-16,7 5 0 15,-5 0-8-15,11 2-17 16,-1 3-9-16,20 1-5 16,14 0-2-16,8-1 3 15,4 0 1-15,-6-4 13 16,-12-1 8-16,5 0 12 16,11 0 0-16,17 0-13 0,-2 0-1 0,7 0-11 15,3 5 1-15,18 0-2 31,4 4-3-31,6 2-2 16,-3 4 1-16,-6-3-1 16,-2 2-2-16,-13-9 5 0,-11 3-2 15,-15-6 1-15,-6-4 3 16,-5 2-15-16,-10-2-47 16,-19 6 35-16</inkml:trace>
  <inkml:trace contextRef="#ctx0" brushRef="#br0" timeOffset="43165.61">10323 10101 509 0,'9'-12'104'0,"1"-7"90"0,-7 6-21 0,-2 7-52 0,-1 3-23 0,-3 3-24 0,-6 1-8 0,-1 4-9 0,1-2-3 0,-4 3 0 15,2 1-7-15,0-1-5 16,0-1-2-16,10 3-11 0,-4-5-8 16,5-2-11-16,0 1-1 15,0-2-4-15,0 0 0 16,0 0-2-16,1-2 0 0,3-4 4 16,-3 6 3-1,1 0 0 1,-2 0 0-16,1 0-4 15,4-9-5-15,-2 7 3 16,2 0 1-16,0-2-4 0,-2 2-1 16,-3 2 0-16,3 0-2 15,-1 6 1-15,-6-2 1 0,3 4-4 16,-2-5-1-16,-2 0-17 16,5-2-27-1,0-1-69-15,5-1-71 0,-1-2 98 16</inkml:trace>
  <inkml:trace contextRef="#ctx0" brushRef="#br0" timeOffset="44580.51">10323 10068 272 0,'0'-3'107'0,"-2"1"118"15,1-1-27-15,-3 0-52 0,-2 3-27 0,1 0-35 0,1 3-3 0,-3-3 9 0,7 0 3 0,-1 0 7 0,1 0-2 31,-11-8-12-31,6 7-12 16,-4-1-23-16,-6 2-7 16,-11 3-2-16,-8 5-6 15,-11 5-12-15,-6 1-6 0,1 0-18 16,6 4-2 0,15 1 0-16,10-2-2 0,14 7 0 15,10-6-1 1,13 3 1-16,7-4 1 15,16 1 0-15,3-6 1 16,3-4 1-16,2 2 1 0,-11 1 8 16,0 0 6-16,-21 6 10 0,-4 7 5 15,-16 14 0 1,-11 4-3-16,-24 10-8 0,-14-1-4 16,-21-4-4-16,-7-9-1 15,4-21-2 1,5-6-1-16,13-22-9 0,9-13-10 15,19-13-34 1,14-8-22-16,19 6-73 16,13 1-58-16,17 7 111 15</inkml:trace>
  <inkml:trace contextRef="#ctx0" brushRef="#br0" timeOffset="45363.58">11274 10063 381 0,'13'-7'121'0,"-4"2"137"0,-1 2-1 0,-10 3-26 15,-5 0-20-15,-8 3-42 0,-10-2-26 0,-10 1-58 0,-4 0-23 0,-4 2-38 16,-2-1-15-16,5 13-9 16,10 5-4-16,5 4-2 15,11 2-1-15,14 0-1 16,5-2 1-16,17 0 3 16,6-4 2-16,15 1 5 15,2 0 3-15,6 3 8 0,-4 0 6 0,-14 5 6 16,-4 3 1-16,-18-1 8 31,-13 2-1-31,-21 4-2 16,-12-5-3-16,-22-3-18 15,-5-4-38-15,-2-19-160 16,-4-2-197-16,-30-21 205 16</inkml:trace>
  <inkml:trace contextRef="#ctx0" brushRef="#br0" timeOffset="47579.87">8971 10281 576 0,'1'-9'104'0,"1"-1"79"0,-4 2-16 0,-1-3-24 0,-5 2-19 0,-3-1-10 0,-1 2-21 16,-1-3-4-1,-7 2-20-15,-3 3-16 16,-3-1-27-16,-11 6-10 0,-8 9-11 15,-9-1-5-15,2 12-2 16,9 2-2-16,16 10-2 16,12 1-2-16,13 7 0 15,5 6 1-15,15-4 2 16,7-2 2-16,11-11 2 16,2-7 0-16,1-16 3 15,2-1 6-15,-3-13 17 16,0-7 8-16,-9-12 10 15,-4-5 3-15,-5-13 12 0,-7 0 0 0,-8-11 5 32,-1 1-9-32,-4-7-16 15,-7-4-11-15,-3-4-12 16,4 2 0-16,-4 3-9 16,7 7 3-16,2 15-2 15,-4 6 2-15,3 18 1 16,2 4 0-16,0 14-4 15,0 2-2-15,-1 2-4 16,2 8-3-16,10-3-1 0,-3 3 0 16,2 10 0-16,1 1-1 15,-2 15 1-15,-6 13 0 16,-1 16 1-16,1 12 1 0,-8 11 2 16,4 7 0-16,1 7-30 15,1 1-4-15,12-15-32 16,3-12-27-1,7-32-24-15,4-11-43 16,6-22-265-16,7-8 267 16</inkml:trace>
  <inkml:trace contextRef="#ctx0" brushRef="#br0" timeOffset="63355.95">13309 10104 306 0,'0'-1'55'15,"-1"1"49"-15,-1 0-12 0,-4 3-7 0,3 5-2 0,-1-3 20 0,0 1 9 0,1-3 18 0,3 2 2 16,0 0-16-16,0-2-9 15,1 1-19 1,1 1-4-16,1-2-5 16,-2 4 2-16,-1 1-17 15,0 3-9-15,-1 7-18 16,1 8-14-16,1 21-5 0,1 15-8 16,1 27-6-1,0 15-1-15,-3 18-3 16,-1 7 0-16,-6 5 1 0,-4 2 2 15,0-8-1-15,2-10 1 16,4-33 0-16,-3-12-2 16,3-23-28-1,2-10-38-15,-5-15-121 0,-1-11-142 16,4-12 179-16</inkml:trace>
  <inkml:trace contextRef="#ctx0" brushRef="#br0" timeOffset="63656.52">12964 11174 1098 0,'6'0'78'0,"3"11"45"0,12 9-5 0,-4 18-35 0,7 3-27 0,0 14-46 0,-1 4-5 16,6-1-2-16,-1-1 0 0,7-13-1 15,4-9 26-15,-9-18 53 16,3-8 29-16,-6-13 45 0,6-15-12 16,-1-24-38-1,6-7-31-15,3-18-42 0,-2-8-15 16,-4-3-8-16,-5-3-41 16,-6 8-249-16,12 8 197 15</inkml:trace>
  <inkml:trace contextRef="#ctx0" brushRef="#br0" timeOffset="64455.02">14541 10988 508 0,'0'0'121'0,"0"-2"106"0,2 2-65 0,-2 0 18 0,0-2-30 0,0-1-7 0,0-5-4 0,1-1-1 0,1-7-13 16,1-4-7-16,-3-1-25 0,-6-4-13 15,-4-3-30 1,-5 4-16-16,-9-5-18 15,3 9-7-15,-5 3-7 16,-4 1-4 0,4 16-12-16,-2 8-4 0,6 22-8 15,3 15-14-15,3 25-21 16,4 7-5-16,5 8 5 16,7-14 16-16,13-20 30 15,9-18 10-15,5-28 16 16,3-10 12-16,3-27 9 0,-5-12 2 15,7-17 2-15,-7-7-1 16,1 3 10-16,-2 2 5 16,-7 11-6-1,-6 11-10-15,-4 17-14 0,-7 16-8 0,-3 24-11 16,-2 16-1-16,-2 23-5 16,-3 16 0-1,6 8 3-15,1 4 1 0,9-12-27 31,5-14-22-31,5-19-82 0,5-5-38 16,4-22-199-16,4-11 207 16</inkml:trace>
  <inkml:trace contextRef="#ctx0" brushRef="#br0" timeOffset="64776.14">15267 10562 1609 0,'-11'12'94'0,"-11"9"56"0,-5 3-43 16,-12 9-12-16,-7 0-20 0,-6 0-32 0,3-3-2 0,6-2-14 0,9-6-10 16,21 0-20-16,8-1-12 0,23 3-4 15,13 2 2-15,10 9 9 16,5 0 3-16,0 7 4 31,-2 1 2-31,-11 1 4 16,-5 0 2-16,-20 0 4 15,-8-3 1-15,-23 0 0 16,-9-1-8-16,-18-4-53 16,-4 0-46-16,-4-18-168 0,5-4-239 15,27-16 290-15</inkml:trace>
  <inkml:trace contextRef="#ctx0" brushRef="#br0" timeOffset="65088.66">15772 10617 1113 0,'9'-2'171'16,"-7"2"212"-16,-8 5-177 0,-12 12-57 0,-7 4-33 0,-11 12-56 0,-2 0 6 0,-2 2-5 0,9-2-15 16,6-5-20-16,7-2-18 0,17 2-16 15,5 0 3-15,14 1 3 16,7 1-2-16,2-3 7 0,0 3 0 16,-4-4 2-16,-5 4 3 15,-11-3 1-15,-5 3-2 16,-16 8 1-1,-13 0 0-15,-23 4-24 16,-14-4-27-16,-11-6-102 16,2-18-77-16,18-14 114 0</inkml:trace>
  <inkml:trace contextRef="#ctx0" brushRef="#br0" timeOffset="65890.28">16004 10833 1317 0,'3'27'121'15,"-2"0"75"-15,-5 6-60 0,-4-6 3 0,3-10-44 0,5-3-7 0,5-14-11 0,7-5-9 16,9-15-9-16,6-4-15 0,9-6-30 0,0 2-5 0,-6-2 0 15,-4 8-1-15,-26 8 30 16,-8-5 14-16,-19 12 3 16,-11 1-3-16,-6 12-33 15,-7 12-16-15,-2 18-12 0,1 7-2 16,4 17-4 0,12 6 1-16,17 13 1 15,10-2 1-15,21-6 3 16,15-14 0-16,16-20 3 15,7-11 1-15,18-22 5 16,6-8 2-16,10-23 8 16,-4-9 2-16,-6-15 6 0,-12-4-3 15,-18-8 4 1,-3 1 1-16,-11 10-9 16,-3 10 2-16,-13 17-13 15,0 12-3-15,-11 18-6 0,-3 10-1 16,-6 20 5-16,-8 9 0 15,-7 8 6-15,4 0 0 16,0-12 3-16,2-10 2 0,14-27 0 16,-4 2 2-16,7-29-1 15,7-9-1-15,4-13 0 16,4-6-2-16,8 2-3 16,1 1 0-16,8 16-5 15,-1 11 0-15,2 12-3 16,-5 10-2-16,0 10 2 15,-6 5 0-15,-2 9 4 16,2 3 3-16,-10-8 1 16,2-2 1-16,2-15 2 15,-2-10 1-15,2-14-1 16,1-5 2-16,-5-3-1 16,2 3-3-16,4 7-2 15,-4 4-4-15,0 13-5 16,4 4-3-16,-3 21-1 15,6 10-2-15,-1 17 5 16,0 1 4-16,8-12-7 0,-2-13-7 16,7-25-14-1,3-11-14-15,4-23-35 0,2-9-20 0,4-11-91 16,-3-7-73-16,-2-16 150 31</inkml:trace>
  <inkml:trace contextRef="#ctx0" brushRef="#br0" timeOffset="66237.81">17616 10204 715 0,'6'-13'154'0,"4"8"150"0,-10 15-39 16,-7 23-70-16,1 10-21 0,-5 28-13 0,0 6-13 0,-5 10-23 0,5 1-19 16,-11-5-49-16,5-7-16 0,3-13-29 15,3-8-3-15,-2-10-12 16,8-6-17-16,-3-9-9 15,5-13-3-15,3-15-1 16,0-7 14-16,6-26 10 16,9-9 0-16,15-1 3 15,0 2-1-15,12 14 0 16,2 7 2-16,-3 9 4 16,-1 7 1-16,-5 7 0 15,-7 8 1-15,-11 7 1 0,-4 5 2 16,-16 8 0-1,-8 5 0-15,-15 10-2 0,-7 2-2 16,-16-1-56 0,-1-8-12-16,-10-24-76 15,10-12-78-15,18-38-86 16,5-22-111-16,33-24 223 0</inkml:trace>
  <inkml:trace contextRef="#ctx0" brushRef="#br0" timeOffset="66853.86">18197 10109 1356 0,'-2'57'63'0,"-15"14"68"0,-10 12-51 0,-16 17 17 0,-3 4 12 0,10-13-9 0,5-9-12 0,15-11-19 0,3-12-10 15,13-7-31-15,0-2-16 0,13-10-10 32,4-4-1-32,15-8-4 15,1-2 2-15,22-14-14 0,-3-7 3 16,11-18 12 0,-1-12 0-16,-2-21 27 0,4-4-4 15,-13-9 0-15,-13-7 21 16,-16 6 11-16,-14 8 7 15,-13 16 1-15,-3 20-24 16,-17 18-36-16,-5 23-6 16,-6 27-8-16,-5 11 3 15,7 13 8-15,3-7 0 0,18-10 0 16,12-15 0-16,15-17 0 16,8-13 9-16,11-14 0 15,7-10 2-15,5-13-1 16,7 1-7-16,2-2-2 15,6 7-2-15,-3 15-2 16,1 4-1-16,-9 20-1 16,-6 6 3-16,-17 11-52 15,-11 2-7-15,-12 2 0 16,-8-8 1-16,-4-13 60 16,1-8 15-16,-2-16 32 15,2-10 17-15,15-23 22 16,7-9-6-16,16-21-33 15,16-4-21-15,12 1-31 16,11 3-3-16,9 10 1 16,-1-3 6-16,3 9-87 0,1-6-74 15,3 4 93-15</inkml:trace>
  <inkml:trace contextRef="#ctx0" brushRef="#br0" timeOffset="81705.96">18992 13561 71 0,'1'5'53'0,"-1"-2"67"15,-4 7 14-15,-8 2 3 0,-2 1 4 0,-2 1-9 0,2 0-9 0,6 2-17 0,-1-3-16 0,6-6-12 0,-2 1-2 16,3-1-2-16,2-1 6 0,0-3 8 16,0-1 7-16,2-4 21 0,9-7 2 15,3-6-5-15,7-5-2 16,6-4-26-16,-2 4-16 16,14-2-31-1,-1 8-14-15,2 10-17 0,-3 6-5 0,0 15-1 16,-7 9-1-16,-7 8 2 15,-10 3 2 1,-10 0 2-16,-6 3 2 0,-11-7 0 16,-8 0 1-16,-7-14 0 15,-1-6 1-15,-1-9-3 16,2-4-1-16,14-6-4 16,5 3-2-16,10 1-6 15,10 2 0-15,9 0-1 16,7 5 2-1,14 4 7-15,-1 3 6 16,9 3 9-16,2 6 4 0,-1 1 4 16,-6 5 5-16,-17 3 11 15,-11-4 7-15,-20 3-1 16,-16-1-7-16,-21 4-14 16,-6-2-9-16,-8 0-8 15,-6 0-4-15,10-13-4 16,2 0 3-16,12-12-12 15,8-7-14-15,14-7-54 16,8-5-48-16,16-5-112 0,9-3-99 16,18-22 185-16</inkml:trace>
  <inkml:trace contextRef="#ctx0" brushRef="#br0" timeOffset="82112.11">19714 13596 942 0,'-16'3'163'0,"9"-3"236"16,5-1-214-16,15-1-15 0,12-1 5 0,-5 1-11 0,1-6-19 0,2 4-35 0,-7 2-28 15,14 4-39 1,-1 4-15-16,-4 5-22 0,-3 5-4 16,-14 4-1-16,-3 4 0 0,-13 12 4 15,-5 2 0-15,-15 6-1 16,-5 3 1-16,-4-1-2 16,1 2 0-16,6-6-1 15,11-2-1 1,14-11-3-1,10-3-2-15,16-12 0 0,9 0 1 16,9-1 2-16,4-4-1 16,7-7-33-16,1-2-27 15,4-13-95-15,6-4-80 16,12-12 129-16</inkml:trace>
  <inkml:trace contextRef="#ctx0" brushRef="#br0" timeOffset="82631.02">20711 13391 1374 0,'7'-16'178'0,"0"7"110"0,1 15-88 0,-5 10-22 0,-1 20-68 0,0 7-24 0,2 18-37 0,3 4-11 0,5 10-19 16,-1 3-6-16,-4-9-7 16,2 4 0-16,-6-17-2 0,5 0 1 15,-3-15-1-15,0-5 0 16,-2-19 2-16,-3-14 4 15,-2-4 7-15,4-10 2 16,-1-22-1-16,4-10 2 0,12-3-5 16,1-4-2-16,17 15-7 15,4 10-8-15,-1 12-5 16,-2 9-2-16,-3 4 4 16,0 8 1-16,-3 9 0 15,3 3-1-15,-12 4 3 16,-2 3 1-16,-13 4 1 0,-4-2 5 31,-12 4 6-31,-12-5 1 16,-25-1-3-16,-5-2-5 0,-24-9-25 0,-1-3-29 15,7-5-36 1,4-8-5-16,31-10-73 16,13 1-66-16,22-21 140 15</inkml:trace>
  <inkml:trace contextRef="#ctx0" brushRef="#br0" timeOffset="83830.1">22511 13697 746 0,'10'-10'117'0,"-4"4"106"0,-3-5-52 16,-3 3-15-16,-8 3 1 0,4 4-3 0,-17-1-12 0,-12-6 2 0,0 10-27 15,-13 3-19-15,-9 1-44 16,3 7-23-16,-13 1-28 0,7 5-4 16,26-2-7-1,9 7-2-15,30-1 0 0,12 0 2 16,27 0 5-16,6 1 1 0,11-2 0 15,0-3 1 1,-7 0 1-16,-8-3 1 16,-16 1 5-16,-8 2 1 15,-16 0 5-15,-13 3 1 16,-19 1-3-16,-11 3-1 0,-24 2-5 16,-9-4-1-16,-14-12-22 15,4-1-26-15,15-22-68 16,17-3-46-16,24-19-80 31,18-6-60-31,19-4 169 0</inkml:trace>
  <inkml:trace contextRef="#ctx0" brushRef="#br0" timeOffset="84880.39">22710 13725 978 0,'14'26'74'0,"-3"0"70"0,0-2-27 0,5-10-3 0,1-4-9 0,17-12-11 16,-3-4-7-16,10-12 4 0,-1-5 0 0,-6-7-17 0,-1 1-2 0,-20-2 1 16,-8 2 10-16,-15 3 7 0,-18 0 0 15,-12 7-19-15,-10 10-17 0,-12 12-30 16,6 11-15-16,2 23-16 15,5 4-5-15,11 20 0 32,7 4 0-32,18 1 3 0,10-1 2 15,19-13 0 1,14-5 1-16,12-17 2 0,17-6 1 16,21-13 2-1,2-14 1-15,14-18 3 16,-6-4 3-16,-9-15 9 15,-4-2 5-15,-3-9 11 16,-6-5 2-16,-13 2 1 0,-9-1 1 16,-25 4-3-16,-14 6-3 0,-19 10-1 15,-9 3-6 1,-15 18-13-16,-10 5-6 0,0 20-12 16,-4 9-6-16,7 9 2 15,10 4 1-15,14-6 1 16,13-5 3-16,11-3 1 15,7-7 2 1,12-2 6-16,6-6 2 16,16-2 4-16,3-2 1 0,4 0-2 15,-1 0 0-15,-12 2-3 16,-5 5 0-16,-24 9-3 16,-15 8 0-16,-26 17-1 15,-11 8-5-15,-22 19-16 16,-9 10-16-16,4 19-44 15,0-3-17-15,13 4-33 0,14-8 15 16,12-24 49 0,7-9 24-16,19-26 63 0,3-12 8 15,21-19 13-15,-1-9 4 16,15-26-3-16,8-9 3 0,18-21 13 16,15-9 6-1,22-19 1-15,4-9-4 0,-1-10-12 16,-3-2-7-16,-18-1-10 15,-7 11-6 1,-19 27-13-16,-6 12-2 16,-19 30 8-16,-5 15 1 15,-21 20-6-15,-5 17-1 16,-14 18-12-16,1 12-1 16,-8 15 2-16,6 6 0 15,5-4-2-15,4-1-2 16,16-14-3-16,4-9-2 15,9-17 4-15,4-12 4 0,6-17 3 16,-1-8 5-16,0-15 1 16,5-5-1-16,-10-10 3 0,1-4-2 15,-4 7-1-15,-7 5-1 16,-5 17-2-16,-9 14-1 16,-10 7-4-16,-4 18-2 15,-13 20-2-15,-1 9-1 0,3 7 4 16,7-2-1-1,12-11-2 1,13-12-2-16,16-10-1 16,7-9 1-16,20-12 4 0,1-1 2 15,1-17-13-15,-5-1-22 16,-9-9-98-16,-1-5-77 16,3-8 107-16</inkml:trace>
  <inkml:trace contextRef="#ctx0" brushRef="#br0" timeOffset="85588.29">24513 13804 1362 0,'-1'10'89'0,"1"-1"57"0,0-3-28 0,1 1-12 0,7-4-4 0,-2-2 0 0,4-1 2 0,3-4 8 16,-2-6-4-16,3-4-26 15,0-6-10-15,-1-1-26 16,-6-3-8-16,-5 4 2 16,-11 1 10-16,-12 0 9 15,2 6-5-15,-8 7-21 0,4 8-20 0,7 13-27 16,-8 6-2-16,4 17 1 16,4 4 1-16,3 12 6 15,7 4 1-15,1-1 1 16,5-2 0-16,5-14-7 15,3-3-4-15,9-17 2 16,-1-2 1 0,3-12 10-16,0-10 5 15,0-12 3-15,3-9 0 16,-5-11-1-16,5 0 0 0,-4-4-1 16,1-2-2-16,-2 14 0 15,3 8-1-15,-2 13 0 16,2 9 0-16,-12 7 0 15,0 7-1-15,-8 5 0 16,0 2 0-16,-8 1 0 0,0 0 2 16,-4 0 1-1,-2 1-1-15,1-4 0 0,3-3-3 16,10-7-11-16,8-1-2 16,7-4-1-1,3-4 0-15,6-2 7 16,3-4-2-16,0 2-28 0,0-7-23 15,-1 0-44-15,3 6-43 16,-7-7-168 0,3-9 189-16</inkml:trace>
  <inkml:trace contextRef="#ctx0" brushRef="#br0" timeOffset="85997.35">25133 13790 1015 0,'10'-5'313'0,"-4"4"-194"0,-3-1 114 0,-3 4-78 0,-1 4-14 0,-10 11-24 0,-1-1-9 0,-3 12-7 0,-12 7-14 15,-8 9-32-15,0 4-16 16,6 2-30-16,3 1-9 0,22-12-7 15,5-3-4-15,20-11-5 32,10-6-1-32,9-9 5 15,4-10 4-15,5-10 9 0,-2-5 5 0,2-14 9 16,-6-4 1 0,-6-3 19-16,0 0 12 15,-22 2 31-15,-13 6 13 16,-15 9 1-1,-12 16-15-15,-14 25-41 0,-9 19-18 16,3 24-24-16,4 3-9 16,15-1-18-16,17-5-21 0,23-16-107 15,16-7-15-15,28-22-89 16,10-2-174-16,11-17 295 16</inkml:trace>
  <inkml:trace contextRef="#ctx0" brushRef="#br0" timeOffset="118057.52">7366 9448 629 0,'-17'32'62'0,"-3"-2"49"0,-3-3 19 0,5-13 9 15,-6-3-1-15,8-11-13 0,-4-6-21 0,1-1-36 16,-3-2-19-16,-7 6-26 0,-6 3-9 0,-2 1-6 15,-8 6-3 1,-2-1-1-16,-7-1 0 0,4-9 8 16,-2-7 7-16,3-17 1 15,3-8-2 1,12-21-11-16,2-14-5 0,16-22 0 16,8-8 2-16,15-5 7 15,2 4 2-15,12 17 3 16,2 11-1-16,3 15-4 15,-1 9-2-15,-3 10 1 16,-5 12 2-16,-4 4 12 16,-1 13 6-16,1 10 7 0,-3-1-1 15,1 5-11-15,-4 2-6 16,6 4-11-16,0 4-2 0,2 3-2 16,1 3-2-16,2-7 1 31,-1-4 0-31,10-8-2 15,6-1-1-15,6-13 0 16,12-2 0-16,12-8-2 16,16-4 0-16,20-5-2 15,4-5-1-15,2-3 1 16,-4 1 1-16,-1 6 1 0,15 4 0 16,2 12 0-16,6 7-1 15,-8 11 1-15,-16 7 1 0,-4 7 1 16,0 3 0-16,10-3 0 15,9 1 0-15,-5-6 0 16,-2-6 0-16,-9-3-2 16,3-6 0-16,16-2 1 15,7-6 0-15,-6 3 1 16,-4 0 0-16,-10 11 0 16,0 3 0-16,11 11 0 15,2 3 0 1,-8-1 0-16,-6 0 0 15,-4-7 1-15,-3-5-1 0,18-9 1 16,1-6 1-16,-12-2 1 16,-9 2 1-16,-21 8 1 15,-20 3 1-15,-13 8 2 16,-4 4 0-16,-14 6 1 16,-4-2 0-16,-7-1-1 15,0-4 0-15,-2-1-1 0,-1-4 0 16,5-4-2-16,1-2 1 15,0-2 0-15,3 1-1 16,-2-1 6-16,-3 2 12 0,-5 3 26 16,-3 3 14-16,-4 2 11 15,-6 2-5-15,0-1-24 16,-4 1-13-16,-1-6-20 0,5 1-7 16,-1 3-6-16,6 0-4 31,1-2-4-31,3 5 0 15,5 5 0-15,1 6 2 16,6 16 0-16,0 5 2 16,4 15-2-1,5 8-3-15,3 16 2 0,4 6 0 16,-2 10 0-16,5-5 2 16,-2-8 1-16,-4-6 3 15,4-16 2-15,-7-4 2 0,-11-2 1 16,-3-10 1-16,-12-3 3 15,-4-3-1-15,-3-11 2 0,-4-3-1 16,-9-10 0-16,-6-4 2 16,-6-7 0-16,-2 0 0 15,-4-6-3-15,0 3 0 16,-7-1-3-16,-3 1-3 16,-17 5-38-16,-10 5-37 15,-36 12-150 1,-27 11-78-16,-20 10-89 15,-5 0 165-15</inkml:trace>
  <inkml:trace contextRef="#ctx0" brushRef="#br0" timeOffset="-190217.72">6284 17567 1435 0,'-8'8'129'0,"-3"1"101"0,11-1-155 15,0-5-32-15,0 2-34 0,3 1-3 0,-3-3-4 0,0 4 1 0,0-2-1 16,4-1-2-16,0 3 8 16,7-4 4-16,5 3 11 0,9 0 1 15,2 7-7-15,9 0-4 0,7 4-10 16,4 7 0-16,13 2-1 16,5 3 0-16,14-2 8 15,1-5 7-15,7-10 6 16,0-2 2-16,11-9-7 15,15 1-6-15,23 1-10 16,4 5-2 0,9 3 0-16,2 3-2 15,13 5 0-15,2-2 0 16,3-4 5-16,1-10 8 16,13-12 6-16,3-10 4 0,18-17-3 15,9-2-7-15,-11-3-5 16,14 1-2-16,6 4-3 15,-9 3 0-15,8 14-1 16,9-5 1-16,-12 9-1 16,9 0 0-16,16-2-1 15,-8 3 1-15,22 6-2 16,12 0 0-16,-6 6-1 16,18 1 1-16,-15-5-23 15,-7 1-46-15,9 3 44 16</inkml:trace>
  <inkml:trace contextRef="#ctx0" brushRef="#br0" timeOffset="-161196.93">10279 9858 1386 0,'15'-6'85'0,"9"-2"68"0,3-11-130 0,-3 4-9 0,-12 5-12 0,-10 5 2 15,-13 5 2-15,-7 3 2 0,-16 10 7 0,-6-2 5 0,-18 3 1 16,-8 2 0-16,-24-3-7 0,-5-4-6 15,-19-9-2-15,-4-11-2 16,-21-19 2-16,-20-6 2 16,-21-7 1-16,-19-1 9 15,-25 9 15-15,0 4 1 16,-22 14 1-16,-9 4-10 16,1 11-18-16,-16 4-6 15,2 11-2-15,6 2-1 16,-6-5 4-16,15-10 0 0,20-22-1 15,10-18 0-15,45-23 0 16,23-12 5-16,43-20 12 16,33-12-1-16,40-16-9 15,15-3-7-15,43 2-15 16,11 1 0-16,35 8 9 0,14-1 6 31,39-1 11-31,24 2 3 16,32 0-1-16,18 3-4 0,31 1-7 15,8 1-9-15,46 7-6 16,7 7 5 0,23 24 2-16,15 10 7 0,22 28 6 15,-3 10-3-15,14 19 1 16,-2 5-2-16,-11 13-2 16,4 4 0-16,-18 7-1 15,-16 10 14-15,-18 18 8 16,-17 18 0-16,-42 28 0 0,-15 15-12 15,-37 17-5-15,-16 4 0 0,-38 14 0 16,-18-2 2-16,-35-5 0 16,-24-10 0-16,-22-18 0 15,-12-2-8-15,-25-6-3 16,-15 1 0-16,-37-10-5 31,-21-4 5-31,-56-7 3 0,-20-6 1 16,-30-4 9-16,-15-1 5 15,-15 7 4-15,-2-5 4 16,-28-2 1-16,-8 0-3 16,4-10-7-16,-15-4-4 15,9-19-5-15,0-7 1 0,-4-27-6 16,11-7-2 0,-13-12-5-16,6-9-1 0,-13-12 1 15,-12-2-1-15,11-7 6 0,-12 1 1 16,21-11 18-1,6-2 9-15,-1-14 16 0,16-7 5 16,-3-15 0-16,7-3 0 16,34-11 2-16,11-4-1 15,38-16-18-15,22-12-17 16,41-9-46-16,29-9-15 16,72-20-55-1,44-7-39-15,73-19-473 16,34-24 398-16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00:03.1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3536 6280 756 0,'-60'24'56'0,"-16"4"33"0,1 8-64 16,-14 5-95 0,3 2-48-16,10-2-49 0,2-13-11 0,15-12 47 0,7-6 45 15,10-17 59-15,4-1 50 0,3-1 106 16,5 4 41 0,8 5 67-16,0 3-12 15,11-1-57-15,9 0-32 0,2-6-48 16,14-7-9-16,12-12-5 15,7-7-2 1,8-10-14-16,8-4-13 0,11 2-25 16,6 7-11-16,13 10-9 15,11 7-3-15,14 17-1 16,11 4 1-16,-3 11 2 16,3 5 0-16,4-3 0 0,10-2-1 15,24-3-1-15,2-3 1 16,23-3 5-1,3 3 1-15,9 1 3 16,7-1-1-16,16 4-3 16,-3-4 0-16,4 5-2 15,16-2 0-15,-9 0 0 16,-5-1 0-16,19-4 0 16,-11 2-1-16,-7 3 0 0,13 0-2 15,-8-2 1 1,-5 2 0-16,19-3 0 0,-6-3 0 15,-7-5-1-15,17-5 0 16,-16-7 1-16,1-9 1 16,20 1 0-16,-18-4 0 15,-6 3 1-15,9 10 0 16,-34 15-1-16,6 10 0 16,-13 13 0-16,-4 6 0 0,-5 3 1 15,-4-1 0-15,-2-9 2 16,-4-2-1-16,0-8 1 15,-4-2 1-15,-10-1 0 0,-1 1 0 16,-4 3 1 0,-7 2-2-16,-16 3-2 15,-13 3 0-15,0-1-1 16,-3-3 1-16,-6-1 1 16,-10-3 0-16,-11-2 0 15,2-1 1-15,4 3-3 16,9-3 1-16,9 4-20 0,-4-3-122 15,7-10 95-15</inkml:trace>
  <inkml:trace contextRef="#ctx0" brushRef="#br0" timeOffset="139386.95">2836 7307 1426 0,'-21'8'50'0,"4"-13"-21"0,-2-6 1 16,1-17-23-16,-1-6-2 0,-1-10 3 0,-2 0-1 0,1 0-1 0,4 6 1 0,-3 11 5 15,-6 8 5-15,-12 19 10 16,-10 3 1-16,-5 15 3 15,-7 4 4-15,7 2 15 16,-1-5 10-16,-6-15 12 16,5-4-10-16,3-8-19 15,-2-6-11-15,2 9-23 0,-3 1-2 16,-2 15-9-16,4 17-8 16,1 34-6-16,0 16 0 0,7 44 1 31,3 20 2-31,4 38 4 15,3 12 1-15,7 11 2 16,4-2 3-16,10-15 4 16,4-8 4-16,15-11 3 15,3-4 1-15,14-4 0 0,3-12-1 16,10-21-7 0,9-14-3-16,29-19-7 0,20-5-2 15,32-19 1-15,12-12 0 0,44-19-49 16,26-16-55-1,52-27 66-15</inkml:trace>
  <inkml:trace contextRef="#ctx0" brushRef="#br0" timeOffset="140154.66">16674 10902 367 0,'-16'10'135'0,"4"1"119"0,7-8-25 0,0 0-18 0,5-3-40 0,8-3-25 0,6-6-52 16,7-4-19-16,9-8-37 0,5-4-20 0,10-6-20 0,4 2-6 16,3 12-2-16,-1 4-1 15,-9 12 0-15,10 9 0 16,2 17 2-16,3 8 0 16,3 13 4-1,-7-2 2-15,-8 8 3 16,-7-2 4-16,-15 6 14 15,-7 2 9-15,-11 2 10 16,-5 8 0-16,-13-7-7 0,-4-1-5 16,-5-2 5-1,-7-2 7-15,-5-3 10 16,-6 7 2-16,-20-3 1 16,8 1-11-16,-13-6-11 0,-7 0-7 15,-18-14-21-15,-16-6-7 16,-20-15-58-16,-7-14-61 15,-40-18 70 1</inkml:trace>
  <inkml:trace contextRef="#ctx0" brushRef="#br0" timeOffset="161078.24">9837 15058 985 0,'-5'9'161'0,"5"4"206"16,2-5-249-16,9-2-86 0,1 4-11 0,4-10-16 0,6 0-1 0,13-5 3 0,-3-1 11 0,15-1 12 15,3 3 2-15,4 2 0 16,12 4-13-16,1 1-14 16,11 0-4-16,20 0-1 15,16-3 0-15,31-3 9 16,2 0 11-16,15-4 14 15,13-5 9-15,15-7-5 16,10 0-8-16,29-3-9 16,1 6-10-16,8 3-6 0,11 6-1 15,-10 8-3-15,0 5-1 16,6 5 1-16,-18 2 1 16,-6 0-1-16,-8-1 0 0,-27-5 2 15,-11-1 1 1,-31-6 7-16,-20-3 0 0,-42 0 3 31,-11-1-1-31,-33 4-4 16,-19 0-1-16,-25 2 8 0,-21 0 4 15,-30 4 6-15,-14-1 6 16,-26 4 11-16,-9-3-2 16,-35 1 6-16,-10-6-5 15,-16-2-9-15,-4-6-1 0,-21-4-10 16,-7-1-1-16,-19-1-6 15,-18-1-5-15,5 0-5 16,-2 0-4-16,-18-2-12 16,16-6-3-16,-8 3-2 15,3-2-2-15,31 13 2 16,-8 4-2-16,9 5 2 0,5 7 3 16,10 5 4-1,13-2 4-15,27-6 3 0,16-5-3 0,28-11-4 31,19-4 1-31,41 0 2 16,18-1 3-16,26 3-4 16,15 2-7-16,35 2-12 0,20 7-1 15,44 0 5-15,27 2 5 16,21 5 7-16,14 5 1 16,26 4 3-16,-3 2 1 0,27 7 1 15,15 3 0 1,3-3 1-16,19-2 1 0,11-4 1 15,-1 0 2-15,11 2 1 16,-14-3 0 0,2 3 15-16,-12 0 3 0,-34-3 5 15,-2-1 1-15,-31 3-13 16,-16-2-3-16,-35-2-8 16,-22 0-19-16,-45-3-40 15,-23-2-23-15,-26-5-17 16,-17-1 19-16,-19-3 41 0,-22-2 30 15,-18-1 41 1,-21-6 17-16,-36-2 24 16,-9-2 6-16,-32-1-9 15,-6 1-11-15,-26 2-29 16,-19 0-16-16,-20 5-60 16,-36 4-41-16,-14 4-137 15,-28 10-101-15,-7 12 31 16,9 6 99-16,26 6 192 15,39-1 106-15,28-11 16 16,24-4-35-16,40-4 4 0,9 1 13 16,50-4 11-16,24-5-28 15,41 0-114 1,27-4-73-16,58 7 50 0</inkml:trace>
  <inkml:trace contextRef="#ctx0" brushRef="#br0" timeOffset="165561.17">9200 12866 202 0,'-5'-21'115'0,"0"-2"90"0,-3 8 2 0,0 1-12 0,-4 8-66 0,-7 3-35 0,1 4-37 0,3 7-7 16,-3-5 18-16,6 2 12 16,10-5 6-16,2 2 6 15,-3 4 18-15,8-6-4 16,1 13-17-16,3-1-13 15,-2 20-46-15,4 12-14 16,-6 11-10 0,2 7-2-16,-2-6-1 0,1-2 1 15,-2-18-1 1,2-9 0-16,-3-19 6 0,-1-6 13 16,-2-18 15-16,0-9 3 15,-4-26-5-15,0-9-12 16,-1-17-16-16,3-4-3 15,2-4-1-15,2 3 14 16,6 3 16-16,0 10 7 16,6 23 0-16,3 12-11 0,-1 31-18 15,0 3-6-15,-2 23 0 16,0 7-4-16,4 24 1 16,-4-5-1-16,-2-2 1 15,6-6 0-15,-2-17 0 16,4-7-1-16,4-6 0 15,-4-9 1-15,1-4-2 0,-1-3 0 16,-1-12 1 0,2 0-1-16,-4-9 3 15,7-2 0-15,-8-4 1 16,-4 6 0-16,2 8 1 16,-6 6 1-16,0 15 1 15,3 13-2-15,-5 20 0 16,1 11-1-16,-6 18-1 15,-1-2-1-15,-1 5-17 16,-1-2-24-16,1-9-94 16,5-10-71-16,6-22-254 15,1-6 253-15</inkml:trace>
  <inkml:trace contextRef="#ctx0" brushRef="#br0" timeOffset="165759.05">9867 12462 1549 0,'5'17'153'0,"-5"20"121"0,-2 12-30 0,-9 17-87 0,-6 10-35 0,-7 1-71 0,0-3-30 0,9-13-15 16,3-4-3-16,12-17-56 15,13-4-52-15,4-17-147 16,7-5 129-16</inkml:trace>
  <inkml:trace contextRef="#ctx0" brushRef="#br0" timeOffset="166125.31">10156 12623 1447 0,'4'22'89'0,"-1"19"22"0,-1 6-24 0,-5 20-44 0,-5 7-19 0,-3 3-13 16,5 7-8-16,6-2-10 0,1-11-17 0,12-19-1 31,-8-16 1-31,4-27 23 16,-6-15 33-16,-8-33 32 16,2-15 16-16,-8-30 17 0,-1-6-1 15,-9-23 9-15,4-2-4 16,7 1-22-16,10 2-13 15,21 35-25-15,-2 14-7 16,4 36-8-16,1 19-6 16,3 15-17-16,-2 13-3 15,2 7 2-15,-7 9 3 0,-10 5 3 16,-4 3 1-16,-12 11-9 16,-10-1-14-16,-11 1-64 15,-15-6-52-15,-7-13-193 16,-2-9 180-16</inkml:trace>
  <inkml:trace contextRef="#ctx0" brushRef="#br0" timeOffset="166425.24">10728 12437 1114 0,'13'-5'145'0,"-12"0"133"0,-2 2-27 0,-23 3-56 0,-7 5-41 0,-10 9-79 16,1 7-25-16,2 15-32 15,5 2-11-15,14 3-16 0,10 1-4 0,18-1-5 16,13-6 2-16,11 0 13 16,4-7 5-1,5 1 15-15,-1 5 1 0,-12 6 14 16,-6 4 9-1,-24 5-1-15,-20 1 5 0,-23 4-14 0,-16-2-10 16,-9-5-59-16,-8-4-65 31,2-13 58-31</inkml:trace>
  <inkml:trace contextRef="#ctx0" brushRef="#br0" timeOffset="167591.31">10329 14427 949 0,'2'-16'146'15,"1"2"148"-15,-2 5-19 0,-1 2-52 16,-3 7-22-16,-6 5-55 0,-5 3-22 0,-1 19-49 16,0 11-14-16,-1 23-28 15,-8 13-11-15,-12 19-9 16,-5 8-3-16,-17 6-4 0,-1 4-3 15,-6 9-1-15,2 1-1 16,2-1-3-16,2-8-14 0,15-24-44 16,6-17-23-1,13-25-44-15,3-16-12 0,8-21-49 16,3-9-36 0,6-23-223-16,0-17 249 0</inkml:trace>
  <inkml:trace contextRef="#ctx0" brushRef="#br0" timeOffset="167808.57">9638 15283 836 0,'0'-15'208'0,"-5"5"185"0,-2 12-124 0,-3 9-43 16,-4 8-72-16,0 12-49 0,-1 13-44 0,1 15-16 0,3 9-33 16,0 7-7-16,8-5-5 15,3-1-4-15,9-12-6 16,7-8-2-16,14-18-6 15,3-9-1-15,12-19 1 16,8-7 2-16,12-25 11 16,15-7 3-16,7-10-93 15,3-1-394-15,-6-2 317 16</inkml:trace>
  <inkml:trace contextRef="#ctx0" brushRef="#br0" timeOffset="168857.67">8643 15958 717 0,'-3'7'107'0,"-1"-1"116"0,1 0-43 0,0-1-14 0,0 4-5 0,3 9-7 15,6 9-13-15,-1 18-22 0,0 6-20 0,-2 25-46 16,-8 2-11-16,-9 19-22 31,-8 10-8-31,-5 3-3 0,-1 1-2 16,1-17-5 0,3-9-18-16,7-29-46 0,1-15-21 15,8-24-74-15,0-17 2 16,3-33-28-16,5-18-50 15,0-29-64-15,0-13 5 16,2-19 91-16,1 5 131 0,4 6 261 16,-6 11 63-16,7 24 57 15,-3 9-26-15,6 24-73 16,1 3-39-16,4 6-65 16,8 2-31-16,17-3-43 15,14 0-4-15,22-1-9 16,1 7-3-16,-3 11-3 15,-10 5-4-15,-19 19 8 16,-11 6 7-16,-21 14 20 0,-13 9 8 16,-13 2 2-1,-17-8-5-15,-5-1-27 16,-7-5-12-16,-8-20-15 16,3-7-2-16,-9-20-2 15,7-5 0-15,14-8 0 0,7 5 0 16,19 13 11-1,8 4 12-15,16 24 13 0,9 13 6 16,8 18-4 0,5 8-15-16,3 18-8 15,-2 0-6-15,9 3-14 16,-9-8-24-16,2-18-57 0,0-9-36 0,-3-22-119 16,5-6-101-16,-2-28 199 15</inkml:trace>
  <inkml:trace contextRef="#ctx0" brushRef="#br0" timeOffset="169757.3">9253 16441 1290 0,'-1'30'79'0,"2"3"39"0,9-5-50 0,5-4-28 0,11-8-2 16,4-11 11-16,4-5-2 0,-7-8 18 0,0-8 14 0,-3-5 17 15,-12-4 12-15,1 0 8 16,-12 0-7-16,-15-2-10 16,-8-2-7-16,-17 7-25 15,-5 10-6-15,-5 18-24 16,-3 13-18-16,12 30-21 0,4 8-15 16,23 17-8-16,10 3 0 15,22-6-41-15,16-16-40 16,18-18-115-16,12-17-62 15,11-17-85-15,3-9-21 16,-5-13 21-16,-5-9 55 0,-6-6 139 16,-1 0 69-16,-12 2 287 31,-7-1 77-31,-19 6 136 16,-13 5 58-16,-15 6-95 0,-14 4-46 15,-22 10-101-15,-1 5-61 16,-6 12-92-16,4 7-24 15,20 11-44-15,2 1-6 0,12 6-5 16,9-7-9-16,9-9-14 16,5-12 0-16,8-12 5 15,4-4 12-15,5-17 23 16,2-6 3-16,0-17 2 16,-3-3 2-16,-6-21 5 15,0-3 3-15,-7-19 8 16,-1-11 4-16,-8-9 3 15,3-2-5-15,3 16 3 0,0 15 2 16,3 43-3 0,-7 19 4-16,-2 38-7 0,-5 21-5 0,-3 42-5 31,-2 16-3-31,-1 29-44 16,-3 14-39-16,6 4-44 15,8-8 36-15,15-30-65 16,7-28 35-16,18-41 33 15,2-19-34-15,-4-26 107 16,0-11 6-16,-10-23 32 16,-8-10 12-16,-5-10 31 15,-6-4 15-15,-4 5-1 0,-4 10-1 16,-7 21-4 0,-1 17-15-16,-9 27-21 0,-1 18-13 15,-2 23-32-15,0 11-7 0,3 4-17 16,6-4-1-16,4-25-5 15,3-12 4 1,9-30 17-16,-2-11 3 0,7-17 22 16,3-15 12-16,4-6 21 15,-3-6 9-15,4 8 5 0,0 4-5 16,-2 24-20 0,-1 8-9-16,-8 29-16 15,-1 13-4-15,-2 16-36 16,0 10-30-16,-1-2-81 15,-1-6-47-15,10-12 96 16</inkml:trace>
  <inkml:trace contextRef="#ctx0" brushRef="#br0" timeOffset="170490.3">10976 16496 1708 0,'-25'13'119'0,"-4"7"54"0,2 5-60 0,-3 15-49 0,-1 6-24 0,4 10-22 0,8 3-8 16,14-7-13 0,12-6-9-16,21-12-5 0,4-5-1 15,10-14 2-15,2-2 2 16,1-10 2-16,-3-6 0 15,9-10 3-15,-2-6 1 16,-2-11 5-16,2 1 3 16,-5-1 6-16,-9-2 14 15,-12 4 47-15,-7 6 30 16,-17 4 39-16,-10 6 4 0,-12 13-41 16,-10 10-30-16,3 19-49 15,-3 11-20-15,10 19-26 16,7 2-17-16,17-6-60 0,14-5-39 15,29-24-98-15,9-16-28 16,28-24 7-16,6-11 10 16,4-9 113-16,-3-5 72 15,-10 1 113-15,-9-1 76 0,-10 5 96 32,-12 3 20-32,-20 12 27 15,-12 1-7-15,-22 14-59 16,-11 4-41-16,-18 18-83 15,-5 3-38-15,3 23-42 0,2-3-16 16,20 10-33-16,8-1-16 16,16-12-29-16,11-4 4 15,14-23 28-15,5-10 18 16,1-13 37-16,2-8 8 16,-3-19 9-16,-1-9 13 0,-4-10 25 15,-5-11 13-15,-4-22 20 16,-5-7 2-16,-11-25 0 15,-10-1-3-15,-17 3-18 16,5 15-11-16,1 37-15 16,10 21-9-16,5 48-14 15,1 27 2-15,6 42-10 16,2 18 0 0,-3 34 2-16,0 13-10 0,5 10-79 15,4 7-35 1,10 1 57-16</inkml:trace>
  <inkml:trace contextRef="#ctx0" brushRef="#br0" timeOffset="172322.76">13151 14530 905 0,'4'-2'130'0,"-4"2"139"0,-2 0-59 0,-11 3-69 0,4 5-25 16,-1-3-62-16,6-1-13 0,4 0-19 15,0-4-6-15,12-4 9 16,6 3 9-16,10 1 21 16,0 6 10-16,4 8 0 0,3 10-6 0,12 11-9 15,8 10-12 1,15 19-19-16,7 7-5 0,11 17-10 31,2 8-1-31,19 7-2 16,13 1-1-16,18-3 1 15,2-8 0-15,-8-15 1 16,-14-5 1-16,-17-10 1 16,-1-8 0-16,-15-6-32 15,-8-8-40-15,-26-5-94 16,-10-7-83-16,-19 1 130 16</inkml:trace>
  <inkml:trace contextRef="#ctx0" brushRef="#br0" timeOffset="172823.05">14540 15747 920 0,'0'0'177'0,"0"0"123"0,0 0-71 0,0-2-34 0,0-1-65 15,0 2-21-15,0-1-31 0,0 2-17 0,6 2-26 16,11 9-14 0,20 11-19-16,15 9-3 15,25 4 1-15,5 0-1 0,5-8 1 32,-7-10 1-32,-13-6 3 15,-6-3 2-15,-12-8 7 0,-11-6 16 16,-19-6 29-16,-7 1 23 15,-13-11 21-15,-6-12-4 16,-11-18-22-16,-6-10-25 16,-6-9-30-16,2-3-11 15,1-2-11-15,5 10-1 16,9 5-59-16,-1 1-49 16,12 12 61-16</inkml:trace>
  <inkml:trace contextRef="#ctx0" brushRef="#br0" timeOffset="175699.03">15944 15922 1111 0,'-5'-6'134'0,"-6"-1"79"0,2 0-29 0,-1-4-7 0,-10-1-40 0,-6 3-28 0,-8 6-26 16,-7 6-9-16,0 18-26 15,-5 13 0-15,-2 31-15 0,-7 12-9 16,-6 19-2-1,-1 12-11-15,13 5-13 16,15 2-3-16,32-9-6 0,16-15 0 0,30-39-21 31,12-18-9-31,8-34-2 0,3-8 3 0,-3-21 24 16,-2-5 13-16,-7-7 8 16,-5-2 6-16,-15 8 23 15,-8 4 13 1,-16 15 19-16,-11 7 0 15,-5 15-20-15,-7 8-10 16,-9 16-29-16,-3 9-7 0,6 12-6 16,0-1-5-16,17-10 0 15,5-7-2-15,15-25 2 16,8-10 2-16,9-18 7 16,4-18 7-16,-1-19 15 15,1-3 11-15,-6-8 28 16,-8 5 9-16,-15 11 8 15,-11 6 0-15,-24 18-18 16,-9 6-12-16,-13 20-31 16,-6 7-30-16,-3 24-91 0,1 7-49 15,13 11-176 1,5-4-247-16,31-18 342 16</inkml:trace>
  <inkml:trace contextRef="#ctx0" brushRef="#br0" timeOffset="176509.36">16351 16242 1411 0,'23'0'85'0,"-5"8"54"0,1 6-7 0,-11 10-32 0,1 4-14 0,-6 9-47 0,-3 2-16 15,-1 4-12-15,-6-4-3 16,-2-7-3-16,1-9 0 15,2-18 0-15,3-3 2 16,3-9 6-16,1-5 7 0,2-10 16 16,7-2 4-16,5-6 3 15,1-3-4-15,8 0-13 0,1 0-5 32,0 9-10-32,1 8-5 15,-3 16-6-15,1 10-2 0,-5 15 0 16,3 2 2-16,-5 4 2 15,5 4-1-15,-4 1 0 16,4-6 0-16,2-9-1 16,-1-9 0-16,6-13 0 15,-1-10 2-15,8-13 1 16,2-1 0-16,2-2 0 16,-3-1-1-16,0 5 0 15,-7 9-1-15,-7 11 1 16,-5 3-1-16,-4 8 1 0,-3 5 0 15,2-4 19-15,-1 1 16 16,2-15 22-16,-1-6 8 0,-2-13-10 16,2-6-11-1,-2-1-1-15,1 4-3 0,-1 5-1 32,4 6-2-32,-1 10-20 0,0 7-6 15,0 20-8-15,-3 10-2 16,-9 18-2-16,-5 11-1 15,-10 16-11-15,-4 6-26 16,-4 12-34-16,4-2-25 16,6-10-73-16,0-5 7 0,6-22 33 15,0-11 25-15,5-28 95 16,-1-14 35-16,1-23 38 16,-2-15 20-16,1-38 19 15,-1-16-7-15,5-22-26 16,10-3-8-16,21 17-4 15,11 11-3-15,18 34-10 16,6 10-11-16,1 26-26 0,-6 14-3 16,-16 15 1-1,-17 7 2-15,-18 14 4 0,-13 2 3 0,-18 8 1 16,-15 6-1 0,-16-5-9-1,-6 0-19-15,0-24-77 16,0-10-58-16,14-29-124 15,11-14-77-15,20-26 191 16</inkml:trace>
  <inkml:trace contextRef="#ctx0" brushRef="#br0" timeOffset="177037.5">17763 15392 1727 0,'12'-12'172'0,"-1"10"110"0,-9 15-32 16,-4 23-105-16,-1 13-37 0,-8 20-51 0,-5 12-9 0,-4 18-21 16,4 11-13-16,-1 9-14 15,10 5-9-15,7-15-21 16,0-6-7-16,12-26-9 16,3-16 1-16,11-20 16 15,2-11 12 1,7-23 13-16,2-9 3 0,5-22 8 15,3-10 3-15,-2-12 4 16,-2-6 3-16,-5-3 13 16,-4 7 7-16,-15 4 18 15,-11 13 12-15,-14 9 1 16,-14 7-4-16,-14 17-21 16,-3 11-16-16,-9 17-25 15,4 14-7-15,6 22-10 16,8 10-1-16,22 2 3 15,8-2 1-15,26-13 2 0,12-14 4 16,9-20 2-16,10-14 2 16,11-18 5-1,7-9-1-15,12-20 3 0,-5-9-1 0,2-14 2 16,-5-7 3-16,3-2 1 16,6 1-1-1,-1 6-1-15,1 2-3 16,-19 10-3-1,-10 6 2-15,-21 4-32 0,-13 5-40 16,-12 5-121-16,-7 6-94 16,3 5 147-16</inkml:trace>
  <inkml:trace contextRef="#ctx0" brushRef="#br0" timeOffset="177278.09">18504 16081 1420 0,'-11'5'164'0,"8"8"175"0,5 6-91 16,13 7-39-16,7 3-24 0,12 7-61 0,10 4-35 0,9 10-45 15,6 2-17 1,-4 3-16-16,-1 2 2 15,-4-3-95-15,-7-4-45 16,2-9 67-16</inkml:trace>
  <inkml:trace contextRef="#ctx0" brushRef="#br0" timeOffset="180919.42">13951 12757 560 0,'0'0'161'0,"2"2"173"0,-1-1-38 0,-1 10-54 16,0-8-29-16,-3 5-49 0,2-6-22 0,-7 1-45 0,-2 13-20 0,-12 4-33 15,-9 10-12 1,-6 13-19-16,-7-2-10 0,0 16-14 15,-3 2-26-15,-1 3-57 16,14-8-47-16,1-15-134 16,6-12 151-16</inkml:trace>
  <inkml:trace contextRef="#ctx0" brushRef="#br0" timeOffset="181129.64">13569 12697 1345 0,'-3'22'162'0,"0"5"120"0,6 9-107 0,8 4-17 0,15 4-47 0,11 0-20 16,17-3-38-16,6-2-12 0,13 2-25 0,7-1-6 0,4-1 1 16,2 4-20-1,-11-4-109-15,-8-1-67 0,-13-5 83 16</inkml:trace>
  <inkml:trace contextRef="#ctx0" brushRef="#br0" timeOffset="181699.18">14764 12487 875 0,'8'-12'163'0,"-8"4"199"0,1 3-77 0,-7 3-23 0,-11-1-35 0,-12 3-63 15,-7 0-19-15,-10 0-53 0,-6 0-21 16,-8 5-39-16,2 0-21 16,4 11-11-16,8 6-6 15,8 12-8-15,12 4-4 0,18 3-6 16,9 7-3-16,28-4 4 16,9 3 3-16,10-1 11 15,11-1 4-15,-1 0 5 16,4-1 3-1,-5-2 0-15,-2 6 2 16,-24 2 2-16,-10 1 1 0,-27 4-1 16,-12 5-3-16,-21-7-8 15,-9-1-2 1,-2-23 5-16,-1-12 5 0,9-30 23 16,1-18 12-16,6-35 11 15,8-12 10-15,19-13-14 16,8-2-4-16,21 11-9 15,6 6-11-15,12 13-5 16,7 6-8-16,4 7-9 16,4-1-1-16,4 1-35 0,12-2-45 15,-2 0-137 1,7 1-96-16,0 6 158 16</inkml:trace>
  <inkml:trace contextRef="#ctx0" brushRef="#br0" timeOffset="182018.79">15259 12257 1226 0,'-9'21'125'0,"-2"-1"108"0,-2 4-14 16,3 1-16-16,-1 2-34 0,0 11-58 0,2 4-26 0,-4 24-41 0,-4 15-11 15,-7 15-25-15,2 13-7 16,10 1-4-16,8-4-6 15,17-22-3-15,8-18 0 16,9-32-11-16,7-16 0 0,8-23 8 16,2-17 7-1,3-16 26-15,-2-4 20 16,-14-3 41-16,-11 4 21 0,-25 11 15 0,-19 2-7 16,-23 11-43-16,-14 10-29 15,-8 22-61 1,-4 13-36-16,4 19-75 15,6 5-33-15,5-14 86 0</inkml:trace>
  <inkml:trace contextRef="#ctx0" brushRef="#br0" timeOffset="182586.66">16539 12282 1167 0,'-19'13'139'0,"-2"4"159"0,-9 5-73 0,5 10-27 0,-5 4-28 0,-8 11-61 0,3 15-22 0,-7 20-35 0,5 17-19 15,6 29-29 1,-2 14-10-16,23 11-6 16,9-6-5-16,24-29-15 15,15-22-23-15,16-42-53 16,3-18-38-16,-1-38-135 16,11-15-210-16,4-33 288 15</inkml:trace>
  <inkml:trace contextRef="#ctx0" brushRef="#br0" timeOffset="182813.25">16889 12625 1667 0,'-13'-2'122'0,"5"0"44"0,15 9-18 0,15-4-33 0,-8-5-16 15,30 1-16-15,2-14-5 0,7-3-33 0,14 5-15 16,-6-3-20-16,-4 2-3 0,-8 1-17 31,-3 4-46-31,-24-2-118 16,-7 3-94-16,-19-9 130 15</inkml:trace>
  <inkml:trace contextRef="#ctx0" brushRef="#br0" timeOffset="183011.58">17133 12628 1756 0,'-1'38'159'0,"-1"-5"100"0,1 3-102 0,1-6-2 0,3 1-67 15,-2 3-24-15,7-3-43 16,-3 7-17-16,4-8-1 16,-2 6-31-16,1 2-91 15,-7-2-62-15,-1 4 81 16</inkml:trace>
  <inkml:trace contextRef="#ctx0" brushRef="#br0" timeOffset="183560.88">16966 13246 1184 0,'11'6'186'0,"-1"0"314"0,10-6-376 0,1 0 14 16,5-12-27-16,3-10-26 0,5-13-49 0,4-4-14 15,13-12-17-15,1-2-1 16,5 1-4-16,6 9-4 16,-8 18-4-16,0 14 0 15,-14 20-1-15,-9 10 3 0,-10 19 8 16,-5 6 3 0,-6 3 4-16,0-1-2 15,-3-11 3-15,-8-8-4 0,2-19 6 0,-1-8 3 16,-1-16 9-1,8-9 10 1,-5-12 3-16,4-1 1 0,5 5-19 16,3 8-9-1,5 17-13-15,1 11-6 0,1 21 5 16,1 9 2-16,3 5 2 16,-1-5 1-16,8-9 2 15,-2-5 0-15,4-21 2 16,-5-9 2-16,-6-19 3 15,-2-9 3-15,-3-17 4 0,0-7 2 16,-2-16 1 0,0-4 1-16,-10-12 6 0,-9-6 0 15,-10 11 6-15,-1 15 0 16,2 35 3-16,1 23 1 16,7 39-11-16,2 14-4 15,1 34-12 1,1 10-5-16,7 12 0 0,2 2-2 0,5-7-2 15,1 0-5-15,0-13-79 32,0-6-58-32,4-19-176 15,-1-12-210-15,-16-33 302 0</inkml:trace>
  <inkml:trace contextRef="#ctx0" brushRef="#br0" timeOffset="184067.53">18026 12847 1454 0,'8'0'135'0,"9"3"90"15,4 8-42-15,15 11-64 0,2-1-19 0,13-6-34 0,-7-5-2 0,13-10-16 16,-4-11-7-16,-6-8-12 16,2-5-8-16,-15-4-1 15,-9-5-1-15,-14 0 8 16,-8-2 4-16,-14 2 9 15,-3 3 2-15,-8 14-2 16,-4 5-4-16,3 25-15 16,-3 15-9-16,4 27-14 15,3 9-4-15,13 14-5 16,5 1 0-16,15-4-2 16,3-2-1-16,19-25 1 15,1-13 0-15,7-25 1 16,8-11 1-16,5-26 6 15,6-14 1-15,0-17 7 0,-3-6 4 16,-11-9 17-16,-10 1 10 16,-17-8 13-1,-17-6 4-15,-14-13-12 0,-12-1-7 16,-6 13-11-16,0 15 2 16,5 45-1-16,8 21-2 15,2 41-11-15,0 23-8 16,8 40-7-16,-3 14 0 15,7 15 3-15,7 2 0 0,9-14-17 16,9-9-20 0,13-32-51-16,9-23-36 15,8-30-100-15,-1-21-36 16,10-24 140-16</inkml:trace>
  <inkml:trace contextRef="#ctx0" brushRef="#br0" timeOffset="184295.85">19277 13317 1373 0,'0'-13'194'0,"-1"5"219"0,1 2-154 0,0 8-82 0,0 9-58 0,0 11-84 0,0 11-12 0,-5 9-42 15,-6 10-39-15,-3 12-141 32,-8-1 108-32</inkml:trace>
  <inkml:trace contextRef="#ctx0" brushRef="#br0" timeOffset="184817.48">19763 12814 1312 0,'0'-13'211'0,"10"12"273"0,-9-3-283 0,5 4 6 0,7 19-60 0,-8 0-34 0,0 24-70 16,-7 17-14-16,-9 20-29 15,-3 9-8-15,0-3-36 16,2-8-18-16,8-26 3 15,4-15-5-15,1-29 3 16,10-14 11-16,2-33 9 16,-2-12 8-16,6-32 37 15,-4-14 13-15,-2-16 17 16,-1-4 8-16,5-4 2 0,3 10 0 16,5 32 10-16,1 18 1 0,1 42-7 15,0 19-4 1,7 33-24-16,3 14-6 0,1 20-2 15,-1 10-3-15,3 3-3 32,-1 4-19-32,-2-4-59 0,-8-2-28 15,-13-11-79 1,-12-2 86-16</inkml:trace>
  <inkml:trace contextRef="#ctx0" brushRef="#br0" timeOffset="185048.03">19850 12976 2231 0,'-2'-3'2'0,"7"12"1"0,-3-4 9 0,7-11 0 0,8-18-6 0,10-4-1 0,22-15-27 0,10-7-25 0,12 7-73 0,7-2-46 16,-2 10-240-16,-10 5 235 0</inkml:trace>
  <inkml:trace contextRef="#ctx0" brushRef="#br0" timeOffset="185550.18">20599 12757 1075 0,'-3'55'115'0,"-5"0"117"0,0 2-91 0,-3-6-30 0,-1-6-19 0,-3-5-28 0,1-6-12 16,-2-11-7-16,9-8 3 15,-1-7 19-15,1-8 18 0,1-8 9 16,4 0 2-16,2-4-15 0,5-6-16 16,6-10-11-1,2-7-9-15,6-10-15 0,-3-14-6 16,3-5-10-1,1-6 6-15,2-9-2 0,-3 5-3 32,3 13 10-32,2 10-6 0,-8 31-4 15,-4 14 1-15,-1 28-11 16,-4 12-3-16,-1 26-12 16,-5 8-7-16,1-3-10 15,1-5-2-15,5-21 11 0,5-12 5 16,6-18 13-1,4-9 4-15,-1-12 14 16,4-14 10-16,-4-13 17 0,-5-5 4 16,4-16 0-16,-4-5-9 15,-1-6-16-15,6 5-5 16,-3 25-7-16,3 16 0 16,-2 33 5-16,-4 20-3 0,-10 27-1 15,2 15-1-15,-5 16-6 16,-3 1-12-1,2 0-32-15,-2-7-27 16,0-15-90-16,8-8-57 0,3-24-77 16,3-16 133-1</inkml:trace>
  <inkml:trace contextRef="#ctx0" brushRef="#br0" timeOffset="185750.79">21279 12375 1810 0,'11'40'166'0,"-1"10"77"0,-6 26-88 0,1 11-21 0,-5-5-59 0,-3 4-12 0,-2-8-31 0,-4-7-13 16,4-13-71-16,3-9-32 0,4-24-150 16,4-12-94-1,7-26 186-15</inkml:trace>
  <inkml:trace contextRef="#ctx0" brushRef="#br0" timeOffset="186013.87">21155 12358 1486 0,'0'-17'152'15,"4"7"130"-15,9 4-93 0,11 9-39 0,10 6-15 0,23 9-9 0,8 1-6 16,15 4-35-16,-1 1-15 0,-3 0-30 15,-8 6-12 1,-23-2 3-16,-8 2 1 0,-26 3 15 16,-8 5 4-16,-14 3-6 15,-16 6-8-15,-16 5-26 16,-13 5-9-16,-14 3-35 16,-2-2-22-16,5-1-46 15,7-6-33-15,23-12-107 16,10-12-98-16,24-26-57 15,4-15-98-15,20-28 276 16</inkml:trace>
  <inkml:trace contextRef="#ctx0" brushRef="#br0" timeOffset="186319.32">21456 11713 1550 0,'44'-8'160'0,"0"8"56"0,16 14-16 0,6 18-24 0,-4 23-34 0,14 5-12 0,-1 11-42 16,3 0-20-16,-4 0-40 15,0 5-8-15,-8 2-9 0,-4 11-3 16,-16 10 2-16,-9 7 3 0,-26 9-7 15,-11 5-11-15,-26 14-36 32,-19 3-64-32,-27 14-61 0,-9 7-53 0,-26 3-163 15,3-3-145 1,-30-2 291-16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01:16.2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8073 5430 1049 0,'0'0'98'0,"0"0"63"0,-5 3-27 0,-2 7-34 16,-1-4-5-16,0 0-9 0,-2-6-14 0,2-6-33 0,2-2-13 15,3-4-19-15,1-1-4 0,10 2-9 16,6 3-4-16,20 6-4 16,7 4 1-1,19 9 3-15,4 5 3 0,15 4 3 16,6 2 0-1,13-3 1-15,24-1-1 16,7-6 1-16,3-4 1 16,18-8 3-16,7-1 1 15,19-6 0-15,10 1-2 16,23 4-2-16,-1 2 0 0,3 11 1 16,9 7 1-16,-6 10-1 15,-7 4 1-15,3-5 2 16,4-7 0-16,9-14-2 15,10-12 0-15,13-14-2 16,0-12 0-16,15 4 0 16,0-1 0-16,8 9 2 15,5 6 0-15,-6 9 0 0,13 5-2 16,-10 5-68-16,-4 7-151 16,11 2 135-16</inkml:trace>
  <inkml:trace contextRef="#ctx0" brushRef="#br0" timeOffset="54667.5">14092 4620 427 0,'-2'-10'20'0,"-1"4"10"0,-2 4-25 0,0 8 32 0,-4 6 25 16,-2 0 59-16,3 2 22 0,0-1-1 0,2-4-19 0,6 2-51 16,1-3-21-16,3-3-12 0,7-3 4 15,3-2 16-15,3-7 7 16,13-4-9-16,3-1-7 16,11-6-13-16,4-2-6 15,12-5-5-15,-3-2-4 16,12 0-4-16,0-1-2 0,18 2-5 15,8 4-1-15,10 7-5 16,3 2-1-16,-7 3-1 16,-10 6-1-16,-1 4 5 15,2 0 0-15,18 8 2 0,1 4-1 16,-1 7-5-16,-6 5-2 16,-12 1 1-16,-6 3-1 15,-5 9 1 1,-4 1 1-16,-6 4-1 15,-13 7 1-15,-9 3-2 16,-11 3 1-16,-14 8-1 16,-8 4 0-16,-7-1-1 0,1 3 1 15,-9-4 0-15,-2-2-1 16,-10-3 0-16,-4-2 2 16,-10-1 1-16,-6 1 0 15,-18-1 1 1,-5 1 0-16,-12 6 0 15,-2-5-1-15,-5 3 0 0,-2-1-2 16,-1-1 1-16,-5-1 0 16,-12-1 1-16,-11-3 2 0,-9 4 0 15,-2-3 0-15,1 6-2 16,-1 1-1-16,-24-3-2 16,-5 3 1-16,2-6-1 15,2-5 0 1,7-6 0-16,-4-4 0 0,-6-2 0 15,1-1 1 1,4-1 0-16,6 1 0 16,-9-2 1-16,-2-6 0 15,6 1 2-15,7-10-1 16,6-3 0-16,5-7 0 0,-5-4 0 16,4-3-1-16,14 0-1 15,7 2-1-15,-2 4 0 16,0 5-2-16,-5 13 0 15,-3 5 0-15,10 7 0 16,6 7 1-16,11-1 1 0,0 2 1 16,4-2 1-1,-2-4 0-15,4-5 0 16,7 1-1-16,14-1-1 0,-1 0-1 0,12-4-2 16,3-7-6-1,5-5-68-15,8-9-55 16,7-10-217-1,7-3 190-15</inkml:trace>
  <inkml:trace contextRef="#ctx0" brushRef="#br0" timeOffset="55105.62">11192 6884 335 0,'5'21'10'0,"-2"1"4"0,-3 6 17 0,-6 0 27 0,-1 2 16 0,-4 2 31 0,-1 0-2 0,-1 2-14 16,-3 6-18-16,-4 4-41 15,-2 2-15-15,1 4-12 16,-1-1 0-16,-2 3 7 16,5 2 7-16,-3 2 29 15,7-2 26-15,5-10 26 16,10-12 4-16,16-15 11 0,6-9-9 15,21-10 0-15,9-7-5 16,17-10-39-16,8-5-18 16,4-6-47-1,4 2-41-15,-12-4-180 0,-6 4 143 0</inkml:trace>
  <inkml:trace contextRef="#ctx0" brushRef="#br0" timeOffset="55822.32">9826 7933 495 0,'5'-13'106'16,"-5"1"120"-16,-2-1-10 0,-9 4-13 0,-2 4-16 0,-9-5-39 0,2 6-18 0,-4-1-38 16,0 5-24-16,-1 8-39 15,-2 8-16-15,1 15-20 16,-3 9-5-16,1 13-3 15,9 10 1-15,16 2 0 16,6-7-1-16,22-14 0 16,2-11-2-16,11-17 5 0,3-13 4 15,6-10 9-15,-1-9 7 0,-5-5 11 16,-6 1 3-16,-17-1 6 16,-6 4 4-16,-11 4-2 15,-1 5-3 1,-6 7-10-1,3 1-14-15,3 12-13 0,0 9-3 16,11 7 0 0,3 2 4-16,13-6 1 0,12-10 0 15,15-17 3-15,7-11 3 16,2-19 22-16,-9-4 13 0,-14-4 19 16,-9 2 6-16,-20 9-3 15,-9-2-7 1,-17 10-19-16,-14 0-31 0,-22 11-70 15,-6 7-44-15,-19 10-126 16,4 14-57-16,12 18 161 16</inkml:trace>
  <inkml:trace contextRef="#ctx0" brushRef="#br0" timeOffset="56608.47">10419 8012 602 0,'6'22'54'0,"-1"-3"53"0,-3 3 7 0,-10-5 18 0,-2 0-25 16,2-12-28-16,-3-3-11 0,8-12 6 0,-3-7 0 15,7-11-14-15,7-9 0 16,5-4 9-16,4-1 9 16,5 9 4-16,4 7-11 15,-3 15-39-15,1 8-15 16,-5 11-15-16,5 5-2 16,-2 9-1-16,-3 1 1 15,4 4 0-15,1 0 2 16,1-2 1-16,0-3 0 15,4-15-1-15,-4-6 1 0,0-17 1 16,5-2 0-16,0-9 1 16,0-2 0-1,-3 7-2-15,-5 3-1 0,-6 15-2 16,-3 0-2-16,-6 11-2 16,3 7 0-16,-2 5 2 15,1-2 2-15,-1-3 1 16,0-4 3-16,1-12 2 15,1-7 0-15,6-8 18 16,-1-7 7-16,3 3 5 0,4 4 2 16,-3 14-21-16,0 3-9 15,-3 20-6-15,-5 6-1 16,-2 15 2-16,-4 9-1 0,-5 5 1 16,0 4-9-16,-3 8-35 15,0 3-20 1,-4-9-22-16,6-7 2 15,1-24 15 1,-2-11 21-16,2-29 26 16,0-15 6-16,0-27 23 0,2-16 8 15,-1-18 13-15,6-6 7 16,5-9 13-16,5-1-1 16,15 16-4-16,9 16-1 0,3 27-13 15,4 21-5 1,-6 22-13-16,-6 8-4 0,-13 22 2 15,-14 4 4-15,-18 14 3 16,-15 7-1-16,-22 2-30 16,-4-5-40-16,-1-19-92 15,10-10-109-15,27-27 136 0</inkml:trace>
  <inkml:trace contextRef="#ctx0" brushRef="#br0" timeOffset="56789.63">11683 7487 1099 0,'0'39'194'0,"-2"8"218"0,-3 12-268 0,-1 2-14 0,1-7-71 0,5-8-21 0,7-21-31 0,1-14-7 16,7-19-37-16,7-8-45 15,4-23-167-15,5-5-236 16,5-12 271-16</inkml:trace>
  <inkml:trace contextRef="#ctx0" brushRef="#br0" timeOffset="56876.48">11743 7502 1288 0,'-51'10'117'0,"4"-5"49"0,6-5-41 0,12-21-129 16,9-11-89-16,20-24-333 0,11-18 257 0</inkml:trace>
  <inkml:trace contextRef="#ctx0" brushRef="#br0" timeOffset="57407.63">11880 6927 1415 0,'0'53'145'0,"0"4"69"0,-3 6-73 0,-2 10-15 0,-3-2-67 0,2 1-17 0,6-6-27 16,0-1-9-16,6-8-6 15,10-7-4-15,3-12-2 16,6-6-4-16,5-16-5 0,3-5-2 16,5-13 3-16,1-9 4 0,4-14 12 15,3-2 15-15,-11-9 27 32,-7-2 11-32,-15-2 19 0,-10 1-4 15,-6 4-25-15,-13 8-14 0,-6 16-24 16,-2 10-7-16,8 10-7 15,5 5-2 1,13 10-4-16,9 3 0 16,12-2 2-16,11 2 3 15,10-5 3-15,-2-6 3 0,7-7 2 16,-9-4 1 0,-2-2 2-16,-8-1 1 0,-7-4 2 15,-4-3-2-15,-16-2-12 16,-4-1-14-16,-9 3-34 15,-1 10-6-15,8 15 7 16,3 13-16-16,5 11 21 16,9 2 6-16,6-13 2 0,6-9 29 15,1-19 26-15,1-15 17 16,7-23 21-16,1-11 7 16,8-22-12-16,7-10-15 15,2 0-31 1,6 1-45-16,-6 10 26 15</inkml:trace>
  <inkml:trace contextRef="#ctx0" brushRef="#br0" timeOffset="77734.78">5036 10650 574 0,'11'-11'118'0,"-1"6"127"0,-9 8-15 0,-5 13-60 0,-11 9-35 0,-13 7-70 0,-3 3-26 16,-7 1-26-16,-10 0-4 0,1-4-8 0,-2-2-1 0,2 0 0 15,7-8 0-15,12 1 24 0,0 0 7 16,12-9 4-16,11-3 6 16,18-11 3-16,12-5 9 15,19-14 18 1,16-5-6-16,25-4-24 15,10 3-17-15,31 6-19 16,5 3-3-16,22 13-2 16,0 3 0-16,6 8-3 0,15-2 0 15,7-4-5-15,12-2-2 0,28-8-4 32,-4-9 2-32,15-1 12 15,18-1 7-15,-25-3 22 16,2 3 4-16,-4 5-2 0,-13 6-4 15,-24 3-13 1,-6 10-3-16,-24 5-2 16,-11 2 1-16,-28 6 1 0,-23-4 2 0,-40-2 4 31,-19-1 2-31,-24-6 9 0,-10 3 2 16,-21-6-6-1,-12 1-2-15,-34-3-10 0,-24 0 0 0,-36-3 5 16,-15 1 1-16,-5 4-75 15,-7 9-2-15,-22 11-3 16,-8 9-2-16,-30 13 70 16,-8 2-1-16,6-2-1 15,-3 2 1-15,-4-10 2 0,9-4 0 16,3-8 0 0,-6-2 3-16,24-15 9 15,10 1 4-15,2-4 7 16,13-4 0-16,11 3-9 0,1 1-5 15,17 9-10 1,10 0-4-16,0 12-4 0,2 0-3 16,18 5-1-1,9 6-1-15,33 1-2 16,14-6 0-16,23-6-9 16,12-3-7-16,26-9-5 0,12-7 1 15,18 1 10-15,13-3 7 16,21 3 9-16,12-6 1 15,19 4 1-15,5 1 0 16,-3 1 0-16,-10 2 1 16,-6 1-4-16,-3-3 19 15,-2 3 19-15,-1 1 7 16,-12-6 8-16,-9 1-15 0,-23-4-16 16,-13-1-5-16,-15-1-2 15,-12 0 1-15,2-1-2 16,-5-12-2-16,-10 4-6 0,-8-3-5 0,-4-5-25 31,-6 1-17-15,-15-6-42-16,-1-1-16 15,-2-1 1-15,1-1 16 16,7-5 46-16,0 3 22 0,-1 2 37 16,2-4 9-16,-2-1 7 15,1-1 0-15,-10-9-16 16,-2-4-9-16,-7-11-9 15,-2-6-2-15,-7-15-2 16,-2-8-1-16,3-20 2 0,2-17 3 16,15-34 0-16,4-14 0 0,10-32-1 15,3-19-1-15,4-4 0 16,5-12 1-16,10-1 1 16,9 9 0-16,6 4 2 15,6-2 2-15,12 18 4 16,-1 1 2-1,7 10 10-15,-5 11 2 16,-5 16 1-16,2 8-3 0,-8 20-11 16,3 9-3-1,-4 10-4-15,0 6 3 16,2 20-4-16,5 8-2 16,10 22-2-16,0 8-2 15,3 17 1-15,1 8-1 16,13 9-1-16,8 2-1 0,14 7 0 15,6-2 0-15,12 11 1 16,2-1-1-16,23 5 2 16,19 3-2-16,37 0 1 15,7 0 2-15,24 0 2 16,10 0 0-16,-3-2 1 16,10-8 0-16,11-4 0 15,-11-6 0-15,1-10-1 16,10-5 1-16,-13-1 0 15,-4 3 0-15,-2 1 1 16,-18 10 2-16,-24 10 0 16,-12 4 1-16,-33 12 0 15,-15 4 1-15,-18 3 1 16,0 2-1-16,-11-7 0 16,1 1-1-16,-5-9-1 15,-6 0-1-15,-7-2-1 16,-2 4 0-16,-5 6 1 15,-4 2 1-15,-7 11 7 0,-9 6 4 16,-15 5 10-16,-7 9 3 16,-10 6-2-16,-6-4-4 0,2-2-9 15,1-1-5-15,6 1-6 16,4 4-1 0,4 6-3-16,7 6 0 0,1 13-1 15,3 6 2-15,-1 27-1 16,0 12 0-16,-5 23 2 15,-3 11 0 1,-8 26 1-16,2 8 0 16,1 13 0-16,8-3-2 15,8-5 1-15,4-9-1 0,6-7 2 16,4-3 1 0,-13-7 1-16,-2 1 1 0,-18 1-1 15,-13 0 1-15,-15-4 2 16,-9-5-1-16,-5-20 2 15,1-9 1-15,9-34-1 0,-2-14 0 16,10-19-6 0,2-5 0-16,3-13-7 0,5-4-10 15,3-12-45 1,3-5-45-16,-13-12-417 0,9-12 339 16</inkml:trace>
  <inkml:trace contextRef="#ctx0" brushRef="#br0" timeOffset="85779.69">12055 7663 587 0,'-21'52'63'0,"-1"-9"50"15,-1 1-35-15,5-12-8 0,6-7 14 0,4-8 38 0,8-4 8 16,8-5 16-16,0 1-2 0,4 4-29 0,1 4-17 0,-2 18-53 15,-2 4-19-15,-9 23-19 16,0 10-4-16,-12 29-1 16,-1 16-1-16,1 20-1 15,2 7-1-15,15 8-4 16,3 6-4-16,11 16-11 16,0-1-1-16,-2 7 3 15,-8 6 5-15,-9 0 9 16,-6 11 3-16,-10-3-1 15,1-5 2-15,10-31 0 16,5-14 0-16,16-45-1 16,6-15 1-16,4-28 0 0,8-7 0 0,8-9-1 31,7-6-1-31,14 3-2 16,0-3 0-16,18-8-2 15,9-14-2-15,30-12-4 16,17-11 0-16,17-16-3 0,12-9 0 15,20-5 3-15,10 2 0 16,14 4 4 0,18 8 2-16,-7 11 2 0,8 4 2 0,17 5 1 15,-16 6 1-15,12-4 0 16,4-3 0-16,-24-12 3 16,1-10 8-1,-13-6 16-15,-18-4 4 0,-23 5 1 16,-8-1-6-16,-32 9-13 15,-4 5-4-15,-16 5-2 16,-10 0 0-16,-26-1 2 16,-12-2 2-16,-14-7 6 0,-13-11 0 15,-12-16 23 1,-7-10 5-16,-7-20-4 16,-8-10 1-16,0-20-26 15,-4-15-3-15,-9-29-3 16,0-12-4-16,2-24-3 15,-1-11-1-15,2-3 1 16,1 7 8-16,4 9-16 16,-4 15-3-16,2 26 4 0,-2 17-5 15,-12 30 20-15,4 9-1 16,3 27-5-16,-7 2-2 16,4 9-3-16,6 10-1 15,-3-5-1-15,6 5 2 16,0 7 5-16,-3 2 8 0,-5 10 9 15,-6 3 4-15,-13 4-2 16,-4 4-6 0,-16-2-9-16,-7 0-4 15,-4-2-3-15,-8 1-1 16,-4-4 1-16,-2 4 2 16,-24 1 2-16,-11 2 0 15,-24 2-2-15,-11 1-3 16,-5 6-8-16,-13-1-7 15,-15 9-6-15,-7 3 0 0,-24 8 6 16,4 2 5-16,-3 1 7 16,-17-3 2-16,9 1 2 15,3 0 1-15,-14-6-2 16,10 3 1-16,5 2-29 16,-11 0-23-16,8 8-29 15,14 8-10-15,-1 17-18 16,13 10-36-16,27 34 89 0</inkml:trace>
  <inkml:trace contextRef="#ctx0" brushRef="#br0" timeOffset="-184286.96">13907 9548 1058 0,'3'-7'72'0,"-1"4"41"16,-2 3-12-16,-11 5-17 0,0 1-10 0,-5-1-5 0,-6 3-2 0,0-3 6 16,-2 4 1-16,2 1-15 0,6-4-15 0,8 2-28 15,12-5-10-15,21-3-8 16,16 0 0-16,19-2 15 15,12-1 11-15,28-2 19 16,2 1 1-16,4-4-7 16,-7 3-10-16,-15-3-17 15,-5 2-2-15,-19-2 1 16,-10 2 1-16,-34-1 12 16,-18 6 0-16,-34 1-4 0,-17 5-2 0,-25-1-12 31,-9-1-3-31,-29-3-10 15,-9-3-1-15,-6-6-3 0,0 1 3 16,37 0 8-16,10-1 1 16,35 4 1-16,17-5-4 0,23 3-2 15,20-1 4 1,27-2 5-16,14 2 6 16,27 0 3-16,9 4-2 15,15 1-5-15,-4-2-2 0,-11 5-1 16,-10 3 2-16,-37 5 3 15,-18 1 4-15,-34 10 3 16,-20 0-2-16,-39 11-6 16,-15-1-6-16,-13-3-8 15,-3-2 0-15,32-8-1 0,23-5-3 16,46-8 3-16,33-6 5 16,59-19 10-16,28-11 8 15,33-24 1 1,6-2-5-16,8-5-8 15,-6 7-1-15,-31 14 1 0,-26 9-4 16,-65 24-52-16,-29 13-54 16,-73 24-249-1,-40 24 210-15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04:42.7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7841 5457 1031 0,'-12'6'80'0,"1"5"62"0,6 13-101 0,-5 3-24 0,-4 7-13 0,2 0 2 0,1-11 4 15,7-2 0-15,8-15-3 16,8-6-1-16,15-5-6 16,6-3-1-1,14-4 0-15,13 4 0 16,5 3 0-1,3 5 1-15,-5 10 16 16,-5 4 12-16,-4 0 22 16,-2 2 10-16,3-7-8 15,4-2-8-15,5-9-21 16,10-4-11-16,10-2-8 0,4-3-2 16,1 4-2-16,1 4 0 0,-10 5-1 15,5 6 0-15,7-4-1 16,12 3 1-16,11-7-1 15,2-8 1-15,3-6-1 16,-10-7 1-16,12-4 0 16,9 0 0-16,-2 3 0 15,0 3 1-15,2 12 0 16,-1 1 0-16,8 9 0 16,0 4 0-16,-10-1 1 15,-7 2 0-15,-7-3 0 16,2-1 1-16,9-1-1 15,-5 2 1-15,0 1 8 16,-5 1 3-16,6 1 3 16,9 1-1-16,10-7-6 15,1-1-2-15,1-2 7 16,6-6 0-16,10 1 9 16,4-2 2-16,5 3-2 15,5-2 0-15,-3 5-8 16,8 2-5-16,-2 0-6 0,-2 6-1 15,3-3-3-15,-8 4-7 16,-10 2-149 0,-8 2 112-16</inkml:trace>
  <inkml:trace contextRef="#ctx0" brushRef="#br0" timeOffset="9746.44">3621 7998 530 0,'-14'-2'122'16,"-3"2"125"-16,-4 3-41 0,-12 10-72 0,-2 1-31 0,-1-3-29 0,-2-5-9 0,8-7 8 0,8-2 8 15,8-7-12-15,6 4-10 0,16 4-26 0,5 1-10 16,15 4-14-16,13 5 5 31,20 4 8-31,7 1 4 0,21-4 5 16,10 1-5-16,19-10-9 16,7 0-5-16,-7-8-4 15,-6 0-1-15,-27-1-2 16,-7-1-1-16,-18 4-1 15,-10-2-6-15,-17-2-57 16,-11 3-38-16,-12-17-116 16,-2-4-91-16,-8-25 172 15</inkml:trace>
  <inkml:trace contextRef="#ctx0" brushRef="#br0" timeOffset="9970.89">4462 7567 742 0,'-41'-6'122'0,"5"7"119"0,3 12-37 0,9 12-55 0,8 5-16 16,13 5-29-16,3 1-15 0,14 0-30 0,7-1-13 16,15 1-26-16,11-1-8 15,10-5-6-15,8-2-2 16,-5 4-1-16,-7 1-1 16,-26 5 1-16,-16 6 2 15,-27 6 0-15,-20 2 0 16,-27 15-60-16,-11 1-62 15,-8 7-278-15,5 6 227 0</inkml:trace>
  <inkml:trace contextRef="#ctx0" brushRef="#br0" timeOffset="10296.39">3115 9034 591 0,'25'0'159'0,"7"1"157"0,31 12-154 0,16 3-28 0,12 7-58 0,8 1-16 0,-4-8-32 0,3-5-10 15,1-10-9 1,-1-2-1-16,-5-7-3 16,-15 2-39-16,-22-4-190 0,-10 2 152 15</inkml:trace>
  <inkml:trace contextRef="#ctx0" brushRef="#br0" timeOffset="10512.61">3915 8792 975 0,'19'19'97'0,"11"11"68"15,11 0-14-15,12 8-46 0,6-3-14 0,7-5-26 0,-5-2-10 0,-7 0-12 0,-5 6-4 0,-27 8-7 16,-13 7-8-16,-26 17-20 0,-21 10-52 16,-37 17 32-16</inkml:trace>
  <inkml:trace contextRef="#ctx0" brushRef="#br0" timeOffset="24775.07">7513 10563 623 0,'8'15'109'0,"-3"-3"121"0,-1 1-10 0,-4-7-23 0,-6 2-23 0,3 3-56 0,3-8-30 0,-2 5-47 16,2-6-13-1,-1 1-17-15,1-2-4 0,0 1 6 0,3 3 5 16,8-7 6 0,3-6 0-16,11-1-6 0,2-4-4 15,16-1 9-15,3 4 4 16,7-5 9-16,15-1 3 16,32 8-11-16,12-5-2 15,22 7-15 1,8 0-1-16,12-1-10 0,20 1-4 15,-7 3 3 1,2 3-4-16,-16 8 7 16,-13 3 2-16,-15 5 19 15,-16 1-51-15,-34 2-179 0,-21 3 148 16</inkml:trace>
  <inkml:trace contextRef="#ctx0" brushRef="#br0" timeOffset="26055.83">6133 10740 516 0,'-10'8'81'0,"6"0"80"0,-6-5-2 0,7-2 18 16,-3-2-17-16,6-2-31 0,6-2-29 0,3 0-52 0,10 4-18 0,7 1-20 0,2 3-6 0,10 3-3 0,4 0 1 15,7-2 11-15,2 0 4 16,1-4 11 0,0 0 3-16,-3 0-5 0,-3 2-1 15,-18 3-4-15,-11 1 2 16,-18-1 6-16,-17 3 0 16,-16-2-4-16,-12 2-4 15,-3 3-13-15,-6-3-2 0,0 0-4 16,3-2-1-16,-2-3-1 15,5-6 0-15,19 0-3 0,9-2-4 32,21 5-6-32,10 2 0 0,17 2 6 15,4 4 4-15,20 2 5 16,7-4 0-16,4 0-2 16,6-3 0-16,-1 4-140 15,1 5 104-15</inkml:trace>
  <inkml:trace contextRef="#ctx0" brushRef="#br0" timeOffset="47596.46">11643 10992 291 0,'-41'11'66'0,"2"-1"101"0,10-1-6 16,6-4 36-16,-1 0-15 0,2 1-36 0,1-1-25 0,-5 7-42 0,-3 3-14 0,-2 5-27 0,1-3-12 0,-2 2-15 31,7-4-5-31,11-8-6 16,7 1-2-16,17-8-2 16,15 0 1-16,32-4 2 15,11-7 2-15,22-2 2 16,9-8 1-16,10 1-1 15,14-4 0-15,25-7-3 16,13 2 0-16,17 3-1 16,16 3-3-16,10 6 0 15,12 3 0-15,29 1 2 16,-7 1 6-16,14-1 24 0,9 2 14 0,-12 3 31 16,5 5 6-16,-2 3-3 15,-18 2-11-15,-4 4-27 16,-15 0-13-1,-36 2-12-15,-3 5-42 0,-39-2 23 16</inkml:trace>
  <inkml:trace contextRef="#ctx0" brushRef="#br0" timeOffset="110986.15">15644 7163 719 0,'-2'11'104'0,"1"-3"55"0,-1 6 0 15,-6-3-11-15,-4 8-49 0,-12-3-20 0,-7-6-45 0,-4 2-15 0,-14-18-9 0,3 4-7 16,-6-7-2 0,-5-8-1-16,7 1-1 15,-2-14 1-15,1-3 3 16,-4-4 1-16,-16 1 3 15,-6 3 1-15,-21 3 6 16,-9 2 14-16,-4-1 28 16,-1 2 11-16,10-4 6 15,-2 1-9-15,-12 3-25 16,-3 5-12-16,-12 9-12 16,8 9-5-16,1 5-6 0,2 10-3 15,-12 13-2-15,-9 4-4 16,9 4-2-1,2 7-2-15,1 5-2 0,9 5 1 16,-11 8 2-16,7 5 2 0,21 12 0 16,2-3-1-16,10 15 0 15,-4 9 1 1,-3 22 1-16,5 7 1 16,9 15 0-16,9 3-1 15,12 5-1-15,4 9 0 16,-2 2-1-16,1 2 1 15,1 1 2-15,-1 5-1 16,19 1 0-16,16-3-1 16,22-3-3-16,9 0 1 0,26-7 1 15,7 6 1-15,10-6 2 16,5-2-1-16,12-9-1 16,7-3 3-16,18-10-5 15,15-7 1-15,26-14 0 16,6-9-4-16,7-10-12 0,-5-4-7 15,13-17-3-15,-1-8 0 16,-1-23 10 0,5-8 7-16,2-25 6 15,8-14 4-15,7-25 9 16,-1-11 16-16,5-31 24 0,4-12 16 0,-4-20 13 31,-3-13-13-31,-6-11-20 16,-10-17-16-16,-10-13-16 15,-10-13-2-15,-28-13 0 16,-6-1-1-16,-11-4-4 0,-1-4 0 16,-17 0 0-16,-8 3-2 15,-18 13 2-15,-5 1 2 16,-6 8 2-16,-4 11 1 16,-8 10 5-16,-4 15 2 15,-19 28 8-15,-11 5 2 0,-19 12-6 16,-12 2-15-16,-15 15-74 15,-12 6-57-15,-23 21-126 16,-4 11-97-16,-6 29 195 16</inkml:trace>
  <inkml:trace contextRef="#ctx0" brushRef="#br0" timeOffset="111573.54">16232 6709 1346 0,'-48'33'36'0,"-5"13"-17"0,-5 6-14 0,-8 14-2 16,-7 10 0-16,-9 6 0 0,-1 6 0 0,-10 1 1 0,-12 0 0 16,-14 12 2-16,-8 8-1 15,-15 30-2-15,-3 12-2 16,-22 23-3-16,-10 12 0 0,-20 17 1 16,-13 4 1-16,2 9 2 15,-5-2 1-15,0-12 2 16,10 0 9-16,20-16 35 15,4-11 20-15,12-11 36 0,6-9 5 16,16-12-14-16,0 1-12 16,23-4-29-16,4-7-11 15,3-13-20-15,5-13-8 16,15-16-9-16,10-6-3 16,28-23-3-1,5-12-13-15,16-28-64 16,6-9-83-16,7-32 85 15</inkml:trace>
  <inkml:trace contextRef="#ctx0" brushRef="#br0" timeOffset="112079.69">12060 6922 1475 0,'-35'0'148'0,"8"2"283"0,16 5-441 0,0 6-4 16,6 4 0-16,-1 5-3 0,14-3 0 0,8 3-1 16,22 4 2-16,12 10 3 0,18 16 4 15,9 14 1-15,8 24-26 0,7 11-8 16,10 27-10 0,15 12 0-16,19 15 25 15,-5-1 12-15,12 2 8 0,1-4 3 16,18 2-1-1,6-1 0-15,11 0 2 0,12 3 0 16,3 12 3-16,4 7 0 0,10 11 2 16,-8 8 2-16,-10 8 4 15,-11 1-27 1,-15-4-5-16,-7-7 0 16,-15-20-6-16,-5-13 27 15,-19-23-43 1,-9-13-152-16,-22-25 126 0</inkml:trace>
  <inkml:trace contextRef="#ctx0" brushRef="#br0" timeOffset="117847.69">7571 8638 455 0,'-3'-18'165'0,"0"9"152"0,9 4-90 0,-1 7-30 0,5 4-55 0,4 4-26 16,13-1-33-16,7 1-7 0,14-1-4 0,9-4-1 0,28 3-10 0,17-4-10 0,21 1-24 15,4-3-8-15,0-7-12 0,1-1-1 16,8-4 8 0,-4-1 2-16,-15 5 4 0,-13-2 2 15,-33 3-5-15,-16 7-1 16,-28-1 3-16,-11 2 3 0,-30 5 3 16,-19-1-1-16,-38 4-5 15,-16-2-5 1,-43-6-8-16,-10 2-5 15,-16-8-13-15,-2-2-5 16,-14 4-8-16,3-1-1 16,16 0 9-16,18 4 2 15,48 3 5 1,25 3 4-16,43 0-8 16,23 3 9-16,37-2 10 0,22 4 5 15,35-7 11-15,25 0-8 16,26-6-2-16,6-3-31 0,-2-14-114 15,-11-4-116-15,-11-4 120 16</inkml:trace>
  <inkml:trace contextRef="#ctx0" brushRef="#br0" timeOffset="118763.48">6298 8636 545 0,'-17'0'107'0,"3"2"87"16,11-2-31-16,1 0-23 0,8-5-9 0,7 0-4 0,17 2-16 0,5-2-2 15,23 2-28-15,15 3-16 0,21 2-35 16,10-1-11-16,2 4-10 16,-8-3-2-16,-21 2-1 15,-12 4 1-15,-15 3 1 16,-12 0 1 0,-22 2 5-16,-8-3 3 0,-27 4 4 15,-13 3 3-15,-29-1-1 16,-16 0-3-1,-34-7-7-15,-9-1-4 0,-8-14-7 16,9-5-1-16,27-7-1 16,20-1-1-16,34 5 3 15,16 2 2-15,26 5 1 16,11-5 12-16,29 1 10 16,19 7 10-16,39 0 17 0,21 8-6 15,8-2-6-15,-3-2-8 0,-16 0-14 16,-16 0-4-16,-23 2-5 31,-10 7 2-31,-35-1-2 0,-13 9-9 16,-31-1-69-16,-16 8-75 15,-13 1 75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08:41.2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16124 1541 289 0,'-2'2'91'0,"2"-4"124"0,0-6-30 0,2-1 12 0,1 3-19 0,-3-1-32 0,-8 4-11 15,-5 0-31-15,-7 1-18 0,-7-2-31 0,-5 0-7 0,-9 1 6 16,-8 2-4-16,-17 1-1 31,-6 0-9-31,-14 1-18 16,-18 6-4-16,-14 2-12 16,-2 1 3-16,3 2-8 0,20 4-2 15,19 1 0-15,15 1 0 0,19 2-1 16,1-3 2-1,20-1-3-15,4 8 3 16,14-5 13-16,0 6 9 0,5 8 5 16,2 5 1-16,-7 12-11 15,-6 10-5-15,-8 29-7 16,-6 18-2-16,-10 24-1 16,-4 4-3-16,3-4 6 15,1-12 2-15,17-26 0 16,6-7-4-16,12-30-3 15,8-14-4-15,11-21-3 16,9-12 4 0,23-9 0-1,13-8 0-15,21-1 2 0,5 2-1 16,11 7 0-16,2 5 0 16,26 13-1-16,8-3 1 15,10 11-1-15,-2 0-12 16,-6 1-10-16,3-2-5 0,-3-4 1 15,-11-7 13-15,-26-11 12 16,-17-3 4-16,-20-1 5 16,-10-7 2-16,-15-8 12 15,-10-8 9-15,-19-13 14 16,-6-16 5-16,-12-24-10 16,-4-16-9-16,-1-22-15 0,4-13-5 15,3-7-1 1,5-6 3-16,11 9 3 0,3 12 2 0,8 21 7 15,-1 18 1-15,-2 18-4 16,-4 6 1-16,-5 15 2 31,-8 10 2-31,-15 2 11 16,-6 10 2-16,-14 2-9 16,-5 6-6-16,-11 12-14 0,-8 0-5 15,-18 6-4 1,-15 4-2-16,-27 1-8 0,-11 8-7 15,-1-7-48-15,3 1-34 0,34-4-71 16,8-7-59-16,36-2 129 16</inkml:trace>
  <inkml:trace contextRef="#ctx0" brushRef="#br0" timeOffset="1749.37">14857 885 312 0,'0'-5'74'0,"-3"1"92"16,1-3-10-16,-1 1-6 0,3 0-3 0,-2 1-5 0,-1 3-5 0,-2 1-5 15,1-1-6-15,-10-2-27 16,-7 0-5-16,-4 3-10 16,-4-1-10-16,-1 1-18 15,-1-2-14-15,1-1-25 16,-3 1-6-16,3 6-6 15,-7 5-3-15,6 10-3 16,-4 5-2-16,8 9-2 0,1 2-2 16,11 4 0-1,4 3 1-15,11 5 8 16,3-3 5-16,10-4 9 16,8-3 1-16,4-6-5 15,6-1-1-15,10-14-4 16,5 0 0-16,6-11-3 15,3-4-1-15,7-7-34 16,-2-11-43-16,-8-2-191 16,0-6 157-16</inkml:trace>
  <inkml:trace contextRef="#ctx0" brushRef="#br0" timeOffset="2249.38">15123 761 379 0,'4'0'134'0,"-1"1"179"0,-2 4-63 0,7 6-26 0,-3 8-30 0,0 11-48 0,3 9-16 16,-5 15-33-16,5 4-17 15,-4 8-41-15,1 1-13 16,-2-4-14-16,-1-2-2 15,1-6-5-15,3-1-1 16,-3-10-24-16,2-8-47 16,3-10-209-16,-5-11 171 15</inkml:trace>
  <inkml:trace contextRef="#ctx0" brushRef="#br0" timeOffset="2549.31">15157 786 1154 0,'-13'-24'171'0,"-1"0"147"0,3 6-159 0,-4-5-14 0,15 6-66 0,0-5-23 0,12 8-29 16,3 1-8-16,11 13-12 0,10 5 2 15,5 19 6 1,6 9 0-16,-6 8 0 0,-3 8-3 15,-16 0-5-15,-12-1 1 16,-20 1 1-16,-12-6 1 0,-14-4-1 16,-5-4-14-1,1-8-52-15,2-8-48 16,10-18-168-16,4-5-158 0,23-17 236 16</inkml:trace>
  <inkml:trace contextRef="#ctx0" brushRef="#br0" timeOffset="2965.4">15682 668 741 0,'0'3'190'0,"0"3"183"0,-6 3-161 0,-1 2 10 0,-1 4-80 0,0 0-29 0,1 6-42 15,3-4-19-15,4 12-24 16,0 5-10-16,4 4-11 16,5 3 0-16,-6 2-3 0,7-2-1 15,-4-2 0-15,2-1-2 16,4-8 0-16,1-5-1 16,3-4 0-16,4-7 1 15,7-9 1-15,2-4 1 16,5-7 1-16,-1-7 0 0,2-12 0 15,1-2 1 1,-4-12 0-16,3-4 1 0,-2-4 7 31,-5-8 12-31,-12-4 24 0,-5 0-1 0,-14 2-2 16,-10 5-12 0,-7 9-28-16,1 10-2 15,-2 9-12-15,9 10-37 16,7 0-95-16,8 5-85 15,11 5 106-15</inkml:trace>
  <inkml:trace contextRef="#ctx0" brushRef="#br0" timeOffset="5997.06">15371 1685 517 0,'11'-8'143'0,"-6"1"149"0,0-2-11 0,-4 6-62 0,-2-5-37 0,-3 8-60 0,-5 2-16 0,1 5-31 15,-1 4-12-15,5 5-22 16,3 5-7 0,1 7-15-16,5 4-6 0,3 7-5 15,-1 4-6 1,3-2 4-16,-5 0 0 15,2 1-7-15,-5 1-13 16,0-15-69-16,-1-3-63 0,-2-15 75 16</inkml:trace>
  <inkml:trace contextRef="#ctx0" brushRef="#br0" timeOffset="6364.08">15168 1887 337 0,'-10'0'121'0,"5"0"111"0,-4-5-3 0,7 0-42 15,2-4-31-15,2-2-24 0,6 0-3 0,0 3-9 0,3 0-8 16,5 5-21-16,6 1-11 16,14 2-11-16,8-3-11 15,19-10-10-15,13 2-5 0,1 0-20 16,-3 5-4-1,-20 6-24-15,-18 3-50 0,-17 5-323 16,-14 9 255-16</inkml:trace>
  <inkml:trace contextRef="#ctx0" brushRef="#br0" timeOffset="7230.06">15657 2505 543 0,'0'0'183'0,"0"0"130"0,0 1-96 0,0 1-14 0,3-1-89 15,6 3-22-15,10 0-18 16,2 1-6-16,13 5-17 16,0-6-10-1,13 3-12-15,3-4-5 0,4-3-13 16,0 1-4-16,-5-1-13 15,-1 2-47-15,-22 3-258 16,-12-1 207-16</inkml:trace>
  <inkml:trace contextRef="#ctx0" brushRef="#br0" timeOffset="7480.13">15912 2262 1713 0,'-1'-6'145'0,"-7"6"47"0,-3-2-9 0,-5 4-77 0,0 4-50 0,4-6-40 0,-1 1-10 0,11 3-9 16,5 0-29-16,7-1-99 15,4 2-103-15,2 16 119 16</inkml:trace>
  <inkml:trace contextRef="#ctx0" brushRef="#br0" timeOffset="7713.31">15900 2880 1226 0,'1'3'226'0,"1"2"228"0,4-10-252 0,-3 4 6 0,-1-1-116 0,-1 0-44 0,-1 7-35 31,-1 5-6-31,-1-6-49 16,-4 3-58-16,6-7-247 0,-2 3 204 15</inkml:trace>
  <inkml:trace contextRef="#ctx0" brushRef="#br0" timeOffset="11578.4">19132 494 751 0,'3'-16'178'0,"2"2"226"0,-5 3-207 0,-2 5 1 0,-10 10-30 0,-1 7-15 0,-4 18-29 0,-4 9-13 16,5 33-26-16,-1 17-21 16,5 33-32-16,0 13-11 15,-3 34-18 1,1 19-2-16,-7 33-1 15,-1 22-1-15,-5 34-2 16,0 3 0-16,0 20-14 16,2-19-2-16,16-38 2 0,7-25 1 15,21-59 14 1,3-21 7-16,3-45 1 0,-4-20 3 16,-4-34 0-1,-4-19-2-15,-2-19-7 0,3-3-3 0,8-13-6 16,5-3-4-16,24-3 1 15,12 0-2 1,38-3 2-16,28-1 3 0,43 1-2 16,25 3 5-16,43 0-1 15,11 2 3 1,34-3 9-16,9 8 6 0,-10 0 14 16,-2 3 0-16,-41-1 2 15,-9-9-6-15,-36 6-10 16,-22-4 6-1,-53-5 0-15,-25 1 12 16,-56-9 14-16,-21-5-10 16,-21-14-3-16,-11-13-13 0,-12-20-19 15,-2-14 2-15,1-37-4 16,2-15 1-16,13-27 3 16,5-20-1-16,13-16-2 15,11 0 0-15,1-6-3 16,4 14 1-16,1 34 0 15,0 11 0-15,-5 32 0 16,0 14-1-16,-8 14-4 16,-7 9-5-16,-5 23-1 15,-12 10 2-15,-22 23-2 0,-7 9 4 0,-34 12 6 16,-17 4 1-16,-22 6 10 16,-13 2 6-16,-1-4 0 15,-12 4 1 1,-24-8 2-1,-3 0-5-15,-24-5 3 16,-13 1-2-16,-11-4-4 0,-10 3 0 16,-31 5-5-16,8 6-1 15,-32 7-1-15,-3 9-1 16,11 9-2-16,-5 7 0 0,50 6-2 16,19 3-23-1,55-4-68 1,26 1-73-16,51-9 84 0</inkml:trace>
  <inkml:trace contextRef="#ctx0" brushRef="#br0" timeOffset="12377.8">20318 4159 1196 0,'7'3'31'0,"-3"21"-31"0,7 1 12 0,-3 11 2 0,-3 9 20 0,1 7-2 0,-6 15-8 0,-6 3-10 0,-7-2-9 16,-4-2-2-16,-7-13 1 16,4-5 1-16,4-20 9 15,0-9 21-15,9-21 61 16,0-13 16-16,4-20 28 15,0-15-8-15,12-23-36 16,2-9-12-16,5-19-32 16,8-3-12-16,1 3-27 15,2 11-7-15,0 25-8 16,-2 17-2-16,-8 30-9 0,1 7-4 0,-3 24-3 16,-3 12 0-16,-6 16 8 15,5 13 6-15,-11 6 5 31,1 1 1-31,6-20 4 16,1-11 0-16,14-22 5 0,3-19 3 16,10-25 11-16,-1-8 1 15,1-21 11-15,1 3 6 16,-7 10-5-16,-2 7-2 16,-7 24-21-16,-1 12-8 0,-2 26-5 15,-1 18-1-15,-5 34 6 16,-4 15 0-16,-7 10 2 15,-4 4-25 1,0-16-83-16,-3-5-65 0,10-18-299 16,5-7 270-16</inkml:trace>
  <inkml:trace contextRef="#ctx0" brushRef="#br0" timeOffset="13060.07">21175 4424 1135 0,'8'32'82'0,"-3"-12"22"0,4-3 20 0,-3-13 17 0,7-4-32 0,6-15-15 0,3-4-14 16,8-9-14-16,-2-4-5 15,-2-1 6-15,-9 2 4 16,-15-1 7-16,-9 5 12 0,-26 1-16 15,-6 7-7 1,-5 12-32-16,-5 17-22 16,-2 26-20-16,2 10-6 15,5 12 1-15,8 4-1 0,23-9 4 16,13-7 2-16,24-11 2 16,6-10 2-16,11-12 2 15,3-9 3-15,2-7 12 16,6-2 7-1,16-9 7-15,4-1-5 16,13 5-4-16,2-1-4 16,-17 11-11-16,-10 6 2 15,-30 13-6-15,-8 0 3 0,-21 11-12 16,-2-1 2-16,-12-1 0 16,-3-3-2-16,4-12 19 15,-1-5 1-15,8-18 7 16,5-9 1-16,10-14-4 15,4-8-3-15,8-6-7 16,0 1-5-16,6 16-5 16,-1 6-4-16,2 20-5 15,4 4-1-15,-6 16-1 0,-2 4-5 0,-5 2-5 16,1 3 2-16,-8-4 6 16,-1-4 10-16,1-9 12 15,-1-8 5 1,1-6 2-1,3-8 0-15,3-7-1 16,0-4-3-16,4 3-7 0,4 9-4 16,8 13-7-16,0 14-1 15,10 19-1-15,-5 7 2 16,-1 4-17-16,1 3 3 16,-6-6-233-16,1-4 175 0</inkml:trace>
  <inkml:trace contextRef="#ctx0" brushRef="#br0" timeOffset="13710.57">22637 1336 941 0,'0'-5'69'0,"-1"1"92"0,1 1-40 0,5 1 24 0,6 4-12 0,6 10-46 0,7 13-6 0,-1 21 3 16,1 17-2-16,-11 21-13 15,-2-2-11-15,-13 5-28 16,-7-12-11-16,-4-10-10 16,-3-2 0-16,2-17-65 15,-5-1-59-15,3-19-342 16,1-12 272-16</inkml:trace>
  <inkml:trace contextRef="#ctx0" brushRef="#br0" timeOffset="13993.81">22562 1273 1430 0,'4'-11'111'0,"4"0"127"0,-3 6-78 0,12 1 10 0,2 4-28 0,16 7-76 0,5 9-15 16,13 16-25-16,9 7-14 0,6 15-10 16,3 9-2-16,-21 6 0 15,-14 4-3-15,-29-5 3 16,-14-5 2-16,-34-5 4 16,-12-4 1-16,-23-5-7 15,-5-5-15-15,4-11-29 16,8-11-10-1,14-24-51-15,12-12-44 16,19-24-153-16,13-6 166 16</inkml:trace>
  <inkml:trace contextRef="#ctx0" brushRef="#br0" timeOffset="14593.3">23347 1874 1075 0,'10'-11'110'0,"-2"-6"110"0,-5-4-34 0,-13-7 36 0,-5-5-54 0,-11 4-82 0,-4 4-26 0,-7 12-42 15,-3 13-16 1,4 26-14-16,-2 5-2 0,11 15 5 0,10-4 1 31,15-7 4-31,9-8 1 0,11-11 2 16,5-4 2-16,5-12 4 15,5-4 3-15,-5-11 5 16,4-5 4-16,-2 1 9 16,-3-3 2-16,-13 6-5 15,-1 2-5-15,-13 14-21 16,-10 3-8-16,-6 24 0 15,-6 11 0-15,7 12 11 16,4-1 3-16,22-10 2 0,9-10 1 16,12-13 1-1,5-5 1-15,-7-13 4 0,-4-6 2 16,-7-12 5-16,-5-12-2 16,2-14-5-16,7-9-5 15,12-16-5-15,6-14-1 16,2-19 2-16,1-13 3 15,-13 1 7 1,-2 10 9-16,-15 35 23 16,-5 24 10-16,-10 33-1 0,-4 14-10 15,-3 20-22-15,-4 18-13 16,2 30-5-16,1 17-2 16,-2 22-2-16,6 5 1 15,2-9 0-15,4-4 5 16,9-17-70-16,2-5-55 0,4-15-196 15,5-9 162-15</inkml:trace>
  <inkml:trace contextRef="#ctx0" brushRef="#br0" timeOffset="14793.65">23433 1636 1949 0,'0'-18'116'0,"4"1"14"0,11 3 3 0,16 1-23 15,8 7-49-15,15 0-42 0,5 3-13 0,-3 6-42 0,0 6-51 0,0 8-151 16,-2 2-155-16,7 22 208 16</inkml:trace>
  <inkml:trace contextRef="#ctx0" brushRef="#br0" timeOffset="15143.36">24226 1857 878 0,'-27'-21'203'0,"-3"-3"240"16,0-15-258-16,-6 0 2 0,6 1-95 0,-6 5-35 0,-2 26-44 15,-3 12-9-15,-6 31-8 16,1 10-3-16,8 9 0 15,8-3 1-15,25-8 0 16,10-6-1-16,25-12 5 16,5-8 2-16,10-16 6 15,3-8 11-15,-4-12 32 16,-3-5 13-16,-6-6 24 16,-5-4 2-16,-11 0-21 15,-7-2-15-15,-7 12-17 16,-4 7-5-16,-4 19-20 15,-9 16-3-15,-4 20-10 16,-5 14-7-16,15 13 16 16,6 5-37-16,21-8-123 15,16 12-89-15,17-15 103 0</inkml:trace>
  <inkml:trace contextRef="#ctx0" brushRef="#br0" timeOffset="17775.41">19367 1473 669 0,'2'0'86'0,"2"-4"88"0,1 0 10 15,3-7 27-15,-3 7-39 0,-2-3-56 0,-3 7-16 0,0 10-30 0,-2 2-18 0,1 9-17 16,2 11-7-1,10 13 0-15,4 12 2 0,5 12-9 16,7-2-6-16,-2 0-7 16,4-10-3-16,-3-9-2 15,0-11 0-15,-4-21 7 16,-5-11 17-16,0-22 22 16,-7-13 11-16,3-19 9 15,-2-14-7-15,-7-11-10 0,4-10-8 16,-5-6-15-16,2 8-11 15,-8 22-18-15,3 14-9 0,-2 29-17 32,1 14-28-32,-1 0-79 15,5 9-60-15,19 3-274 16,7 9 269-16</inkml:trace>
  <inkml:trace contextRef="#ctx0" brushRef="#br0" timeOffset="18441.72">20205 1658 1063 0,'-5'1'122'0,"0"-4"97"0,-4-3-40 0,-4-11-31 0,1-5-38 0,-9-5-52 16,2-2-13-16,-9-4-22 15,-4 16-13-15,-4 15-12 16,-2 10-3-16,5 35-3 16,-3 4-1-16,10 10 1 15,4 1 0-15,14-7 0 16,8-6 0-16,15-18 1 16,4-5 1-16,11-14 4 15,0-3 2-15,0-11 6 16,4-4 2-16,-1-10 3 15,-3-7-2-15,-4-9 0 16,-4-2 2-16,-8-8 1 16,-2 7 2-16,-7 12-7 0,-3 8-1 15,-5 22-6 1,-12 14 0-16,-7 15 5 16,-1 6-4-16,4-5-1 0,5-2 0 15,14-10-2-15,6-8 2 16,18-13 3-16,2-8 4 0,14-11 7 15,1-5 3-15,0 2-2 32,-2 1-2-32,-10 7-8 15,-3 10-5-15,-2 7-7 0,-6 11-2 16,-3 16 1-16,1 3 3 16,-8 5 5-16,1-5 3 15,-5-8 3-15,-4-6 2 16,-4-8 5-16,0-9 5 15,-6-4 29-15,-2-10 18 0,1-14 8 16,1-7 0 0,9-11-27-16,7-5-19 0,11-5-17 15,8 4-8-15,15-2-8 16,2 11-2-16,4 5-3 0,5 10-4 16,-12 14-123-16,1-1-119 15,-6 13 141-15</inkml:trace>
  <inkml:trace contextRef="#ctx0" brushRef="#br0" timeOffset="18775">21099 1418 1373 0,'-4'-3'154'0,"-15"1"56"0,-2 1 19 0,-18 4-108 0,-9 8-30 15,-15 6-19-15,-11 1-10 0,8 1-34 0,6-2-11 0,28-4-17 0,13-1-12 0,27 2-3 16,14 1 0 0,21 4 4-16,17 6 5 0,11 3 4 15,3 7 1-15,-8 4 1 16,-9 1 0-16,-27 4 5 15,-9 0 3-15,-29 2 6 16,-16 0 1-16,-30 6-2 16,-23 1 1-1,-29 4-55-15,-10-5-60 16,-15 0 58-16</inkml:trace>
  <inkml:trace contextRef="#ctx0" brushRef="#br0" timeOffset="143283.99">19918 2161 254 0,'0'8'43'0,"1"-2"53"16,-1 4-12-16,-1-6 15 0,-1 1-10 0,1-5-17 0,-1-6-3 0,-1-4-4 0,3 2 9 16,0-3 16-16,-2 2 7 0,1 4 6 15,1 5 2-15,0 0 14 16,-2 0 3-16,2 0 11 16,-3 5-5-16,6 8-13 15,2 5-10-15,3 6-35 16,1 6-14-16,-3 3-30 15,2 11-11-15,-4 12-11 16,-3 5-3-16,-1 8-1 16,0-1-1-16,0-9-3 15,0-11-3-15,5-16 4 16,-5-11-1-16,1-12 7 0,-1-7 4 0,-6-10 0 16,1-8 1-16,-6-11-2 31,3-3-2-31,4-6-3 15,4 1 0-15,3 8-2 16,8 5-2-16,9 11 1 16,6 3 6-16,7 10 9 15,6 4 5-15,4 7 10 0,-1 3-6 16,-4 3-5 0,-3 9-2-16,-15 5-6 0,-10 2 5 15,-20 1 0-15,-15 2-1 16,-14 0-2-16,-4-5-4 15,-6-8 3-15,2-11 0 0,8-15-2 0,7-12-1 16,5-25-21 0,5-8-25-1,5-20-101-15,3-3-82 16,14-4 116-16</inkml:trace>
  <inkml:trace contextRef="#ctx0" brushRef="#br0" timeOffset="146969.57">19697 2626 591 0,'3'-3'135'0,"2"0"126"16,3-7-21-16,-4 3-63 0,4-1-40 0,0 0-50 0,-3 5-7 0,-5 3 3 0,-2-2-2 0,-6 2 1 0,7 0 0 15,-1 0-10-15,2 0-2 0,-4 0-6 16,0-9-5-16,1-4-13 0,-2-1-2 0,-7 0-9 15,-2-2 1 1,-10-5 3 0,0 7-5-16,-15 0-5 0,-4-2-12 15,-10 0-10-15,-4-1-3 16,2 0-1 0,3-2 10-16,3 1 11 15,3-2 10-15,6 4 1 16,3-4 7-16,-1-1-10 15,5 5-10-15,-5-4 2 16,-2 4-9-16,-5 2-2 0,-4 1 3 16,-7 1-4-16,-3 1-1 15,-1-2-2-15,-2 0-6 16,-1 2-2-16,1 0 0 0,4 7 0 16,-2-6-1-1,2 5 1-15,1-3-1 0,-3 4 1 16,3-1 0-16,-6 0 0 15,0 2 0-15,11-2-7 16,0 2 0-16,1 0 0 16,6 0 0-16,2-7 5 15,2 4 0-15,5-2-1 0,1-3 0 16,3 3 0 0,-4 0 0-16,-2 1 1 0,2 2-1 15,-7 0 0 1,-4 4 0-16,-3 1 1 0,-2 0 0 15,6 3 0 1,-2 0 0-16,9-2 0 0,1-1 0 16,10 0 0-16,3-1 0 15,2-2-1-15,5 3 1 16,-5 0 0-16,6-2 0 0,-3 2 1 16,-3-1-1-1,6 1 0-15,-3-2 0 16,4 2-1-16,2 3-1 15,-2 3-2-15,-3 1 0 16,2 7-1-16,-4-1 1 16,5-1 1-16,7-1-1 0,4-3-1 15,5-5-2-15,8 0 1 16,-5-3 3 0,2 0 4-16,1 0 1 0,-6 0-2 15,-5-3-21-15,-4-1-65 16,0-6-37-16,5-1-146 15,-7-2-117-15,10-2 222 16</inkml:trace>
  <inkml:trace contextRef="#ctx0" brushRef="#br0" timeOffset="147502.62">16917 1861 619 0,'0'2'146'0,"0"3"157"0,0 3-53 16,-8-1-71-16,-1 1-45 0,-7 3-52 0,-1-1-25 0,1-1-21 0,-11 4-3 0,2-1-19 16,0 1-6-16,-4 1-3 0,1 2-1 15,-2-3-2-15,5-2 1 16,-1-2-1-1,6 4 0-15,-1-4 10 16,7 2 3-16,6-4 13 16,3 0 4-16,5-3 2 15,-3 4 0-15,3-2-7 16,-1 5-4-16,1 1 0 16,4 3-4-16,9 0-4 15,3 4 2-15,15-3-5 16,3-2-3-16,14-3 3 0,5-6-6 15,2 0 8-15,-2 1-50 16,-18-7-189 0,-3-1 157-16</inkml:trace>
  <inkml:trace contextRef="#ctx0" brushRef="#br0" timeOffset="150665.85">16067 1547 393 0,'-7'-7'64'0,"1"-4"78"16,1 4-18-16,-2 3-2 0,2-3 2 0,0 2-13 0,5 1-3 0,0-6 4 0,2 7-1 0,4-5 5 16,-3 5 5-16,3 3-4 15,-2-5-4-15,-4 5-20 16,-2 5-16-16,-6 6-30 15,3-1-18-15,-4 13-17 0,1 2 0 16,3 9-8-16,-3 5 0 16,2 5 0-16,-5 3-4 15,0 4 1-15,-2-2 2 16,4-10 0-16,1-1 0 0,0-11 2 16,3-3 1-16,2-10 0 15,-1-6 1-15,4-5 3 16,0-3-1-1,-2-3-1-15,4-4-1 0,2 1-5 32,1 0-1-32,0-1-1 0,3 1 1 15,1 3-1-15,-1-2 0 16,3 2 0-16,3 2 0 16,4 1 1-16,-1 0-1 0,7 3 2 15,2 0 3-15,14 3 4 16,2-1 6-16,14 1 8 15,-1-3-2-15,-3-1 1 16,-3 1-6 0,-5 2-7-16,-3 0 4 0,0 4-4 15,-6 4-1-15,-8-1 0 0,-4 1-8 16,-9-1 0 0,-1 1 2-16,-5-7 2 0,-8-4 5 15,2 1 4-15,5-1-3 16,-5-12 0-16,1 5-4 15,2-2-6 1,3 2 1-16,-5 0-1 16,3 0 3-16,-6 2 4 15,0-5 1-15,0 2 0 16,-6-3 0-16,3-4-4 16,3-1-1-16,-2 0-2 15,2-2 0-15,2 0-1 16,-1 2 0-16,6-2 5 15,-3-3 4-15,-2-1 10 0,-2-6 1 16,0-13-7-16,0 0-4 16,-2-10-9-16,2-3-3 0,0 6 5 15,0 3 3-15,0 13-5 16,0 2-1-16,0 11 3 16,0 1 4-16,0 3 5 15,0 4 1 1,-1 2-6-16,-2-2-2 0,3 9 2 15,-3 0 0-15,1 0-1 16,0 0-3-16,1 2 0 16,-7 5 1-1,6-3 1-15,2-4 2 0,0 1 4 16,-6 7 3-16,-5-5 6 16,-6 0 1-16,-9-3-1 15,-5 0-2-15,-2-1-6 16,-8-4-2-16,-4-3-4 15,-5-3-1-15,-12-3-2 0,-4 0-1 16,-9 0 1-16,0-1-2 16,11 3-1-16,8 1-1 15,20 1-3 1,8 7 2-16,15 3-3 0,2 0 0 16,11 0-2-16,-1 0-2 15,1 5 1-15,4 1 3 16,-1 2 4-16,-1 2 2 15,-2 1 3-15,-5 1 0 16,1 2-3-16,0 7 0 16,-4 4-4-1,5 5-2-15,0 14-1 0,0 5 2 16,3 8 1-16,0-2 1 16,0 0 3-16,0-3 0 0,0-6 1 15,-3-7 2 1,-2-1 0-16,-1-9-1 15,1-4 3-15,-3-8-2 16,8-7 1-16,0-9-1 0,10-5-1 16,5-4-1-16,8-8-1 15,2 0-1-15,5 2-2 16,4 1 0-16,17 5-2 16,4 7-1-16,15 4 1 15,-1 5 1-15,5 5 2 0,-8-2 1 0,-3-2 1 31,-6 2 0-31,-5 0 2 0,2 0 1 0,-18 0 1 32,-4 0 1-32,-18-6 2 15,-3 0 3-15,-11-5 3 16,-3-5 2-16,-7-6-2 0,-1-6-3 16,-1-7-4-1,1-4-1-15,8-7-3 16,-4-1 0-16,7-9-1 15,0-3 0-15,5-8 1 16,-3-5-1-16,1-2-1 0,0 1-1 0,3 18-2 16,-4 5-2-16,1 17 1 31,-1 11 0-31,-2 6 2 0,0 3-1 0,3-1 0 16,1-5 1-16,0 8-2 15,2-1 1-15,-5 1 0 16,-1 0 1-16,0 6 2 0,-7 2 1 15,-4-3 3 1,-5 4 0-16,-10-6 2 16,0 0 1-16,-6-3 1 15,-3-3-2-15,-2-3-2 16,-9-5 0-16,-8 0-3 16,-9 0 0-16,-19 0-1 15,-8-2-1-15,0 5-1 16,5-1 0-16,20 7-1 15,9-3 0-15,19 4-1 16,12 1-3-16,25 0-3 16,-2 0 0-16,2 1 0 0,10 6 1 15,4-1 4-15,2 5 2 16,-5 10 2-16,-6 2 1 16,-1 15-1-16,-4 5 1 15,-6 17-2-15,1 1 1 16,-3 4 1-16,7-4 0 15,-7-9 0-15,5-4 2 16,1-14 0 0,-1-5 1-16,3-15 2 15,3-1 1-15,0-10 0 16,7-5 1-16,-1-3-4 0,2-6-1 16,7 0-3-16,4 3-3 15,8 5-3-15,8 5-2 16,14 9 1-16,16 8 0 0,17 3 4 15,0 5 1-15,-1-4 2 16,-4 1 1-16,-6-4 0 16,-1-4 2-16,-12-3 1 15,-9-2 1-15,-20-8 3 16,-8-1 3-16,-15-6 4 16,-7-5-1-16,-12-8-4 0,-1-9-3 15,-2-5-6-15,6-2 0 0,0-3-2 16,6 1 1-16,1-1 1 31,0 1 0-31,3-9 1 16,2 0 1-16,-4-7 0 15,-1-1 1-15,0-2-1 16,-6-2 0-16,3 4-2 16,-2 6-2-16,0 11-2 15,5 10-1-15,0 11-1 16,2 4 1-16,-2 10 2 0,0 0 1 0,-3-3 1 15,-2 8-1 1,-5 3 2-16,-1-2 1 0,-3 5 1 16,-3-1 2-16,-7-4 1 15,-7 0 1-15,-3-3 3 16,-3-3-2-16,-12-3 0 16,-3 0-1-16,-23-8-4 15,-13 2-1 1,-18 4-3-16,-1-2-8 0,6 12-11 15,13 3-11-15,25 5-41 16,14-1-31 0,25-2-95-16,12 1-68 0,21-6-282 15,10-5 310-15</inkml:trace>
  <inkml:trace contextRef="#ctx0" brushRef="#br0" timeOffset="184786.47">15013 10166 436 0,'-9'-3'71'0,"5"-5"77"0,-2-3 9 0,6-2 24 15,6-1-6-15,-2-2-2 0,3 2-8 0,-2 0-23 0,-5-7-10 0,3 10-25 16,2 7-6-16,-2-1-8 0,7 11-4 0,-10 5-5 0,4 8-6 16,4 21-3-16,-3 8-17 15,6 28-25 1,-8 12-9-16,-3 26-22 0,0 7 3 15,-5 10-5-15,-2 3-19 16,0-6-53 0,-2-8-25-16,-10-18-53 0,9-10-26 15,3-27-86-15,-5-20-123 0,12-19 218 32</inkml:trace>
  <inkml:trace contextRef="#ctx0" brushRef="#br0" timeOffset="185516.75">15054 10134 1190 0,'-2'-30'114'16,"-5"2"54"-16,3 1-15 0,4 2 6 0,0 6-59 0,0 3-20 0,5 2-25 15,3 3 0-15,6-2 2 0,7 2-7 16,7 5-15-16,7-2-9 16,12 7-11-16,15-3-5 0,29 0-8 15,18-3-2-15,14-8-1 16,14-11-1 0,26-10-2-16,7-6-2 0,21-9-1 0,5 1-1 31,7-1 2-31,-9 10 3 15,-4 8 2-15,-15 8 1 16,-30 12 5-16,-16 9 1 0,-37 5 4 16,-23 7 1-16,-36 3 2 15,-17 2 0 1,-16-2 1-16,-3 0 0 16,-10 0-1-16,-3 0-2 15,-1 0-7-15,1 0-1 0,2 6-4 16,3 10-2-16,2 11-2 15,1 14-2-15,0 25 0 16,3 16 1-16,4 30 2 16,-4 11 2-16,2 35 2 0,-1 6 1 0,-7 8 1 15,4-5 1-15,0-26 0 16,-1-12 0-16,5-31 2 16,2-19 2-16,-10-23 4 15,-2-13 4-15,-4-24 35 31,-10-6 15-31,-6-15 19 16,-7-7 5-16,-15-12-31 0,-8-4-13 16,-19-6-24-16,-5-1-9 15,-36-4-7-15,-17 3-5 16,-23 6 0-16,-12 2-1 16,-28 6 0-16,-15 3 0 0,-16 13-3 15,-17 8-1 1,29 19-7-16,7 9-3 0,23 5-12 15,31-2-17-15,41-14-33 16,29-8-27-16,59-15-83 16,23-10-98-16,28-22 162 15</inkml:trace>
  <inkml:trace contextRef="#ctx0" brushRef="#br0" timeOffset="186595.56">15631 10792 461 0,'-7'3'111'0,"0"-1"138"0,-2-2-27 16,6-2-20-16,3 2-22 0,1-6-49 0,2-2-16 0,-1-1-9 0,-2 4-10 0,-8-2-20 15,-6 6-8-15,-13 2-28 16,-11 3-11-16,-11 11-16 0,-8 6-5 16,9 12-7-16,3 5-2 15,20 11-4 1,9-4 1-16,16 3-2 16,10-7 0-16,17-7-3 15,10-7-1-15,11-13 2 16,2-4-26-16,7-15-140 0,-6-1-105 0,-9-18 134 31</inkml:trace>
  <inkml:trace contextRef="#ctx0" brushRef="#br0" timeOffset="187003.32">15713 10846 978 0,'-3'-5'142'0,"3"5"131"0,0 5-164 0,3 9-20 0,5 11-45 0,0 3-13 0,2 15-10 0,-1 4-6 0,2 4-11 15,-5-2-1 1,4-7-17-16,1-5-8 0,-8-14-4 0,2-10-1 16,-4-12 15-16,-1-2 9 0,-9-15 9 31,0-8 5-31,-10-20 5 0,-3-8 1 0,6-16-1 31,5 1-1-31,11-1 3 0,8 9 4 16,11 11 16-16,4 7 12 15,6 15 14 1,7 11 3-16,-8 10-9 16,4 10-11-16,-15 7-15 15,-3-2-7-15,-7 12-7 16,-7 3-4-16,-7 3-5 15,-5 5-5-15,-4-4-32 16,-8 1-28-16,1-2-63 0,-4-6-46 16,8-3-246-16,3-6 249 15</inkml:trace>
  <inkml:trace contextRef="#ctx0" brushRef="#br0" timeOffset="187401.47">16102 10808 956 0,'1'6'142'0,"1"0"65"0,-1-1-47 0,-1 3 2 0,0 5-69 0,0 1-22 0,-3 9-21 0,-3 1-5 0,3 8-24 16,-2 2-9-16,5 4-7 15,6 0-2-15,8-6-3 16,10 1-1-16,9-6 3 16,2-4 2-16,3-7 8 0,-2-5 5 15,-3-9 23-15,-8-2 13 16,-6-13 29-16,2-8 12 16,-9-12 7-16,-5-9-6 15,1-12-23 1,-7-3-14-16,-1-4-28 0,-1 1-8 0,-9 5-19 15,1 6-14 1,1 19-85 0,-3 8-65-16,11 20-344 0,-8 4 294 15</inkml:trace>
  <inkml:trace contextRef="#ctx0" brushRef="#br0" timeOffset="188333.01">16516 10407 199 0,'-9'2'83'0,"-2"-2"87"0,5 3 8 0,-2-1-22 0,3-2-16 16,5 1-33-16,0 1-1 0,2 4 4 15,7 3-4-15,-3 7 4 16,4 3-7-16,1 16-33 16,-2 6-14-16,7 11-28 15,3 3-10-15,6 0-13 16,10-3-2-16,-3-4-1 16,4-7-2-16,-1-11-27 0,-6-5-28 0,-6-6-194 15,-9-8 155-15</inkml:trace>
  <inkml:trace contextRef="#ctx0" brushRef="#br0" timeOffset="189600.76">16436 10311 803 0,'-3'2'110'0,"3"-1"98"0,0-1-29 0,6-1-18 0,5-4-29 0,-5-1-40 0,6-1-16 0,-3 4-34 16,-6-2-12-16,7 5-18 15,-4 2-5-15,11 3-7 16,5-4-3-16,15 2-1 15,7-1 0-15,11-2 2 16,2-2 1-16,3 2 2 16,-7 0 2-16,-18 7 5 15,-10-1 3-15,-29 5 6 16,-9 2 0-16,-15-1-1 16,-4 1-3-16,8-4-7 15,7-5-3-15,15-3-4 16,-4 2-2-16,16 4-1 15,2 0 1-15,2 4 2 16,2 4 1-16,3 4 0 16,-3-4 0-16,-2 12 1 15,0-2-1-15,-1 4 1 0,-2-2-1 16,2-5 1-16,-1 0-1 16,-1-6 2-16,-3-4-1 0,0-2 2 15,-8-9 2-15,2 1 0 16,-1-1 0-16,-1-12-6 15,5-3-6 1,-3-6-6-16,2-4-1 16,7-3 4-16,0 0 2 0,4-1 5 15,-3 3 3 1,-1 3 1-16,0-2 1 16,-3-3 0-16,2 2-1 15,2-3 1-15,1-1-1 16,-1 7 0-16,1-2-1 0,-2 10-2 15,-3 3 1-15,0 8 0 16,-8 3 1-16,0 3 1 16,0 4 2-16,-2 0 1 15,1 4-1-15,1-6-1 16,0 1-1-16,3-4-1 0,0 0 0 16,6-1 1-16,-1 1-1 15,0 1 0-15,3 2 0 16,4-4 0-16,3 2 1 15,5 4-1 1,5-6 0-16,2 1 0 16,-2-1-1-16,5-1 0 15,5 2 0-15,-5-2 1 16,4 3 1-16,-10 0 2 16,-7 0 1-16,-14-1 11 0,-6 3 3 15,-8 1 1-15,-3-4-1 16,-1 1-9-16,1 2-4 15,6-5-3-15,2 0-1 16,1 0 0-16,1 0 0 16,-1 1-1-16,-9 1 0 15,0 2 1-15,0 4 0 0,-3 3 0 16,0 2 1-16,-2 3 2 16,3 6 0-16,1 6 0 15,1-1-2-15,0 11-1 16,3 0 0-16,-10 0-1 15,1 1 2-15,-10 4 0 0,-4-2-1 0,2 3 1 32,1 1-1-32,2-5-1 15,3 1 0-15,1-10 0 16,3-4 0-16,9-6-1 16,6-10 1-16,4-10 0 15,0-1 0-15,1 0 3 16,1-6-1-16,-2 0 1 15,0 6 0-15,0-2 0 16,0-1 0-16,-2 1 0 16,-7-4-2-16,4 6 0 15,-6 0 0-15,-2 0 1 16,-1 2 1-16,-11 1 4 0,0 0 1 0,-16-3 10 16,-5 0 5-16,-12-9-3 15,-2-7-1 1,9 0-15-16,7 0-27 0,16 12-158 15,5 7 123-15</inkml:trace>
  <inkml:trace contextRef="#ctx0" brushRef="#br0" timeOffset="191399.83">17143 10625 364 0,'-19'1'112'0,"1"-5"126"0,-2-3-53 16,6-5-75-16,3-4-9 0,11-3-22 0,6 0-2 0,5-1 39 16,2 4 8-16,-2 5 14 15,-2 8-1-15,-4 3-22 16,-4 6-21-16,-2 13-35 15,-7 0-17-15,6 3-30 0,4 0-6 16,11-5-6-16,4 1 0 16,15 4 0-16,5 3 1 0,15 10 11 15,5 3-3-15,19 6-1 16,8 6-1-16,4 9-7 16,-3 0 1-16,-6 3 2 15,-3-1-1-15,-1 3 0 16,7-8 0-16,8-5 0 0,2-4 1 15,-12-15 1 1,-13-1-1-16,-23-6-21 16,-17-6-31-16,-12 2-122 15,-8-4-124-15,-9-4 158 16</inkml:trace>
  <inkml:trace contextRef="#ctx0" brushRef="#br0" timeOffset="191870.44">18599 11142 786 0,'-2'3'164'0,"-4"7"105"0,-5 12-86 0,-2 6-22 0,-1 18-94 0,1 4-23 0,1 12-20 16,1 1-1-16,0 2-7 16,-2-2-3-1,5-8-7-15,2-6-1 16,0-16 1-16,2-11 0 16,4-22 12-16,-3-3 4 15,3-24 4-15,0-9 2 16,3-19-8-16,4-10 2 0,-2-6 7 15,2-6 11-15,0-2 18 0,2 11-5 16,2 16 5 0,0 16-6-16,0 26-18 15,2 12 0-15,4 20-11 16,-1 11-2-16,8 11-3 0,-2 8-2 16,0 2-7-1,5 3-3-15,1-2-3 0,-4-2-1 16,-1-2 0-16,-2-2-10 15,-10-8-55-15,-5-2-43 16,-6-9-145-16,-1-11-133 16,-12-13 215-1</inkml:trace>
  <inkml:trace contextRef="#ctx0" brushRef="#br0" timeOffset="192041.72">18447 11440 1180 0,'8'11'121'0,"5"-1"159"0,4-6-150 0,12-2-31 0,1-2-14 0,9 0-44 0,8-2-21 0,7 2-97 16,-2 2-104-16,13 9 104 16</inkml:trace>
  <inkml:trace contextRef="#ctx0" brushRef="#br0" timeOffset="192495.21">19151 11494 1275 0,'-14'-21'146'0,"-8"-6"97"0,3 4-41 0,-5-1-77 0,2 4-36 0,3 18-43 16,-1 7-17-16,-1 15-24 0,-10 13-7 15,5 10-8-15,9 3 0 0,15-5 1 16,7-5 1 0,22-15 1-1,0-7 2-15,3-10 4 0,-2-8 3 0,-4-10 6 16,-5-5 2 0,0-16 5-16,-5-1 8 15,-8-15 11-15,0-2-1 0,-4-15 8 16,-2-8 0-16,-8-9 0 15,3-5 3 1,-4 13 1-16,4 17-3 0,10 27 7 16,-5 30-6-16,-3 1-18 15,0 27-7 1,-7 27-21-16,10 18-2 0,0 18 2 16,8 10-1-16,6-5-11 15,2-3-26-15,9-15-64 16,1-10-31-16,2-15-69 15,7-9 8-15,-7-15-85 16,2-9-131-16,3-15 259 16</inkml:trace>
  <inkml:trace contextRef="#ctx0" brushRef="#br0" timeOffset="192883.24">19515 11528 1098 0,'-4'-20'220'0,"-4"-1"182"0,-14 9-130 0,-4 1-52 0,-8 8-95 0,-7 3-42 0,1 1-52 15,1 6-18-15,9 13-20 16,5 4-5-16,12 12-9 16,7 2 1-1,14-2 5 1,7 0-1-16,11-7-3 16,2-7-2-16,7-10 1 15,1-5 4-15,-4-12 12 0,-4-6 6 16,0-16 6-16,-6-4 2 15,-1-18-1-15,-7-5 0 16,-1-12 3-16,-5-5 3 16,-8-16 7-16,-7-6 5 15,-4-1 6-15,-1 4-1 0,-4 28-3 16,5 21-3-16,3 29-19 16,-3 13-7-16,1 40-8 15,1 21-5-15,6 32 5 16,3 13 4-16,11 5 1 0,6-1 0 15,12-7-43 1,4-5-39-16,-8-9-8 16,3 0 24-16</inkml:trace>
  <inkml:trace contextRef="#ctx0" brushRef="#br0" timeOffset="203377.76">16636 9625 91 0,'-6'2'30'0,"-5"2"66"16,3 4 30-16,3-3 36 0,5 3 4 0,2-8-13 0,6 1-4 0,0-2 19 15,1-5-4-15,-1-1-32 0,-3 1-23 16,-5 4-61 0,0 1-22-16,0-1-14 15,-8 1-1-15,3 12 8 16,0-2 4-16,1 4 6 15,1 2-1-15,1 1 4 0,2-2 2 16,0 2-6-16,2 0-3 16,-2 0-14-16,-2-2-4 15,-1 2-4-15,-4 1 0 16,3 2-1-16,-4 1-1 16,5 3-1-16,1-1 1 15,1-5 0-15,-1-3 0 16,4-8 1-16,-1-4 0 15,2-4 1-15,7 2 1 0,-4-6 1 16,2 1 0-16,-3 4-1 16,-4-1-2-16,2 2 0 15,-1 0 0 1,0-3-1-16,-2 8 0 0,0-5 1 0,4 3-1 31,4-3 8-31,-1-3 4 0,2-2 5 16,2-1 3-16,0 3-3 15,-5-5-5-15,2 8-10 16,2 0-2-16,-2 3-5 16,1 3 0-16,4-1 4 15,2-2 1-15,4 2 0 16,0-2-1-16,5-3 0 16,0 0 10-16,2 0 8 15,1 0 2-15,-1 0 4 16,-1-2-9-16,-9 2-8 0,-4 2-2 15,1 3-3-15,-4 1 0 16,5 5-2-16,2-3 0 16,5 0 1-16,1-3 0 0,-2-5 0 15,4 0 1-15,1-5-1 16,0 2 0-16,-1-2 0 16,1 0 0-16,2 2 0 15,0-2 0 1,8-1 0-16,-5 3 0 15,3-3-1-15,0 2 0 16,3 3 1-16,2 4-1 16,-3 2 3-16,-5-1-1 15,-5 1 1-15,-3-2 1 0,0-3-1 16,2 0 0-16,0-1 0 16,-1-1 1-16,-7 2-1 15,-2 0 2-15,-1 3 1 16,-4-4-3-16,-9 1 22 15,0 0 10-15,0 0 9 16,-4 6 9-16,-4-4-19 16,-2 2-7-16,5 1-9 15,5-5-4-15,-3-3-2 0,3-3-2 0,0 4-4 16,2 2-1-16,-1-1-2 31,1-3 0-31,-2 3-1 16,0 1 0-16,0 0-1 15,0 0 0-15,0-2 1 16,0 2-1-16,-2-1 0 16,-5-3 1-16,2 4-1 15,-6 0 1-15,1 0 0 16,1 0 0-16,-12 2-1 16,-2 0 0-16,-14 1-1 15,-4 3 1-15,-11 2 0 0,0 1-1 16,0 1 1-16,0-5-1 15,3-4 1-15,8-2 0 0,5-4 0 16,4-1-1-16,-1-4 0 16,2 2-3-16,-10 0-9 15,3 5-16-15,-5 3-8 16,-1 2-3-16,0 4-2 16,3-4 12-16,3 2 3 0,6-4 5 15,4 2 12 1,8 1 4-16,7-3 5 15,2 0 1-15,6 0 0 16,-1 0 1-16,3 0 0 16,0 2 0-16,-5-1-1 15,3 1-1-15,-5 1 0 16,-1 2 0-16,2-1-1 16,-4 6-1-16,1-2 0 15,-4 3 0-15,3 1 2 0,1 0-2 16,7-5 1-16,3-5 1 15,2-2 0-15,0 3 3 16,5-6 3-16,3-6 2 16,-2-3 0-16,2-2-1 0,-6-1-2 15,-2 2 0-15,0-1-2 16,-3-4-1-16,-2 3-1 31,5-1-1-31,1-2-1 0,6-4 1 16,2-6 0-16,-2-5 1 15,0 3 4-15,-3 0 0 16,-4 5 1-16,0 4-1 16,-2 5 0-16,-6-1-2 0,5 6-1 15,-2-2-1-15,2 4-1 16,3-4-2-16,6 2 1 16,-1-1-1-16,3-1 2 15,-2-1 1-15,1 3 7 16,-4 3 3-16,-3 8 3 15,0-2 1-15,-8 2-6 16,0 7-4-16,-3 1-3 16,1 3-2-16,7 0-2 15,3 0-1-15,2 1-2 0,7 1 0 0,-4 6 2 16,3 3 1-16,-6 11 0 16,-1 2 0-1,-2 9 1 1,-3 0-1-16,-3 0 2 15,0-4 0-15,2-10 0 16,2-7 1-16,3-12-1 0,2-6-1 16,6-5-1-1,0-5 0-15,9-9-1 0,0-5 0 0,7 2 2 16,3 1-1 0,1 7 0-1,4 2-1-15,1 7-1 0,2 7 0 0,1 2 1 16,0 7 1-16,1 0 0 15,0 4 2-15,3-4 0 16,-2-5 0-16,4-8 2 16,-2-3-2-16,2 0 1 15,6-5 1-15,1-4-1 16,3 1-1-16,0 2 2 16,1-1-2-16,-4 7 0 15,-3 5 0 1,-11 0 0-16,-5 3 3 15,-13-5 2-15,-11 2 2 0,-6-5-1 16,0-2 1-16,-1-1-4 16,2-3 0-16,2-1-3 15,4 1-1-15,-1 0 1 16,-1-4 0-16,-2 4 1 16,6-2 1-16,-10-1 3 15,-2 1 0-15,-2-5 0 0,-8-4-2 16,1-4-1-16,1-4-2 15,6-3 0-15,0-6-3 16,13 1 1-16,5 0 0 16,-1 5 2-16,1-4 1 15,-2 7 2-15,-9 0 0 0,-2 4 0 16,-2 1-1 0,-6 3-1-16,5-2 0 0,3 3-1 31,0 0-2-31,3-1 0 0,7 2 0 15,2 1 0-15,-2 0 0 16,-6 5 2-16,0 2-1 16,-4 7 1-16,0 3-1 15,-5 7 1-15,-6 4 2 16,-2 0 0-16,1-3 2 16,-1 0 0-16,0-6 1 0,4-5 1 15,-1 0 1-15,-1-3-1 16,0 1-1-16,-3-2-3 15,-5-1 0-15,-9 3-1 16,-4 1 1-16,-15 1 0 0,-4 0 0 16,-4-2 0-16,-5-3 0 15,8-1-1-15,2 1-1 16,7-2-1-16,4-1 0 16,-1 5-3-1,6 1 0-15,-3 2 0 0,7 3-1 0,-6 7 2 31,-5-3-1-31,-3 3 2 16,0 3-1-16,4-4 0 0,4 2 1 16,9-6 0-16,2 1 1 15,9-3 0-15,5-3-2 16,11-1-1-16,2-6 0 16,7 1 0-16,4 0 3 15,-5-1 1-15,1 1 3 16,-9 6 2-16,0-1-1 15,-8-3-1-15,2 4-2 0,-5 4-1 16,3-1-1-16,3 1-3 16,5-4 1-16,-1 7-3 15,2 1-1-15,4 6 2 16,1 6 1-16,-4 7 2 16,-1 3 0-16,-1 8 2 15,-3 9-2-15,-6 7 0 16,4 3 1-16,-1 3 0 15,1-4 0-15,5-12 1 16,0-4 1 0,0-15 1-16,2-11 0 0,-1-3 0 15,1-7 0-15,-2-4 0 16,6-4 0-16,-3-4-2 16,7-4-2-16,2-1-2 15,6 2 0-15,8-3 0 16,9 8 0-16,12-2 0 15,6 5 0-15,5 3 1 16,3-2 1-16,1 1 0 16,-1-3 1-16,-4 0 1 0,3 2-1 0,-1 0 1 15,4-4 2-15,1 0 1 16,-2-4 1-16,-12-1 1 16,-1 0 0-1,-19 2-1-15,-6-4 2 0,-8 2 1 16,-5-1 1-1,-8-1 0-15,-3 0-1 16,-2-6-4-16,1 1-1 16,1-1-2-16,9-2-1 15,-1-3 0-15,8 1 1 0,-4-4 0 16,-5-1 1-16,4-1 2 16,-8-2-1-16,-3 2 1 15,0 2-1 1,-3 5 0-16,1 5-1 0,-6 4-1 15,5 4 1-15,-6 1-1 16,6 3 0-16,-1-3-1 16,4 1-1-16,2-3 1 0,1-1-1 15,0 5 2-15,-3-2 0 16,0 8 4-16,0 0 3 16,-4 0 6-16,-4 8 2 15,-10 0 0 1,-8 0-2-16,-8 1-3 15,1-4-1-15,-6-2-1 16,-5 3 0-16,-1-6-3 0,-2 0 0 16,-3 0-2-16,-4-1 0 15,2-3-2 1,-2 3-1-16,-2-1-1 0,0 1-1 16,-8 2-1-16,-3 6 0 15,-5-1 0-15,2 2 1 16,10-2 2-16,12-1-1 15,19-5-1-15,7-5 1 0,16-1-5 16,4-2 0-16,4 3 2 16,2-3-2-16,4 5 6 15,-3 0 0-15,-5 3 1 16,2 0 3-16,-1 0-1 16,-1 0-1-16,-1 5-4 15,-1 4-4-15,2 5-3 0,3 5 1 16,4 13 2-16,2-1 2 15,-1 12 1 1,3 1 0-16,-3 5 3 16,-2 5-1-16,-6 1 1 15,-1-3 2-15,-4-6 0 16,-5-5 0-16,6-15 0 16,-3-5-1-16,7-21-4 15,2 3-2-15,9-14-2 16,3-5 0-16,10 0 3 15,6-2 0-15,11 3 0 16,1 7 0-16,10 4-1 0,-1 4 0 0,3 8 3 31,-1-2-1-31,6 2 1 0,-6-2 1 0,12-1 1 16,1-5 0-16,4-8 2 16,-3 2 0-16,-5-5 2 15,-12 0 0-15,-18-4 2 16,-4 6 1-1,-15-2 0-15,-4 5 1 16,3-2-1-16,-12-5-1 16,3-4-4-16,5-7 0 0,3-9-2 15,4-2 1 1,0-9 0-16,-1 0-1 0,-2 0 2 16,-1 3-1-16,-6 9 0 15,-5 2 0-15,0 13 0 16,-3 4 1-16,-6 9-1 15,2-1 0-15,-4 5-2 16,-1-2 0-16,-4 2 0 16,2 2 0-16,-4 3 1 15,1-4 2-15,-4 1 1 16,-4-1 1-16,-16-1-1 0,-1 0 1 16,-18 0-1-1,-5 0 1-15,-1 0-1 0,1 3 0 16,-1-3-2-1,-1 0 0-15,4-1 0 16,3-1-1-16,-1-1 0 16,6 3 0-16,4 0-1 15,4 0 0-15,15 0 0 16,5 2-1-16,7 1-1 0,6 0 0 16,1 2-1-16,5 0-1 15,4 1-1-15,2-3 0 16,2 8-2-16,0-3 1 15,2 8 0-15,1-2 2 16,-2 0-1-16,4-1-36 0,1-2-113 16,4-3 100-1</inkml:trace>
  <inkml:trace contextRef="#ctx0" brushRef="#br0" timeOffset="204743.87">17715 10305 866 0,'-7'3'74'0,"-3"0"70"0,10 0 15 16,0-3 8-16,2 0-23 0,4 0-47 0,0 0-21 0,8 3-29 0,4-3-11 15,9 0-22 1,6 2-4-16,19-4 8 16,17-2 6-16,35-1 6 15,13 3-2-15,20 1-14 16,7 1-7-16,20-5-6 16,9 2-1-16,18-7 20 15,14-4 19-15,12-3 30 0,-6-2 14 16,19-2 14-1,-1 4-9-15,-19 8-21 0,-8-1-16 16,-24 10-28-16,-14 0-7 16,-47 0 0-16,-15 6-3 15,-46 1-5-15,-23-1-10 16,-16 4-28-16,-7-3-3 16,-10 4-4-16,6-3 8 0,2 0 17 15,3-3 7 1,3-3 7-16,-1-2-12 15,-1-7-63 1,-1-5-50-16,-4-9-266 16,1-3 229-16</inkml:trace>
  <inkml:trace contextRef="#ctx0" brushRef="#br0" timeOffset="205179.42">21380 9376 162 0,'-20'-59'67'0,"4"0"58"0,5 7 49 0,8 11 31 0,1 9 31 0,0 7 3 0,1 9-16 0,-2 2-4 15,-2 11-20-15,2 3-20 16,-3 14-55-16,1 11-29 16,3 16-40-1,2 11-5-15,5 32-16 0,6 9-9 16,6 41-15-16,2 20-9 15,-4 31 1-15,-4 15-1 16,-7 26-1-16,3 7 4 0,-6 15-71 16,1 1-47-16,-1-33-122 15,2-22-54-15,2-60 42 16,0-35 26-16,6-50-92 16,2-24 214-16</inkml:trace>
  <inkml:trace contextRef="#ctx0" brushRef="#br0" timeOffset="205826.89">21607 9015 1325 0,'-14'3'103'0,"-2"3"134"0,10 7-99 0,6-1-44 0,11 1 17 0,19-2-49 0,17-8-14 16,18-14-14-16,14-6-17 15,36-18-8-15,24-1-2 16,28-2-5 0,7 2 0-16,23 6 6 0,-8 5 0 0,-14 9 3 15,-12 3-1-15,-43 4-3 16,-19 4 1-1,-27 5 3-15,-19 0 2 16,-28 0 10-16,-15 3 1 16,-16 8-2-16,-10 2-3 15,-12 15-14-15,-4 8-5 0,0 24-6 16,-4 10 1 0,4 29-2-16,0 8 0 15,6 13 4-15,4 11 0 16,5 13 1-16,3 4 1 15,-1 13-1-15,4 6 0 0,4 11-21 16,3 3-17-16,2-2-14 16,5-14 1-16,6-31 24 15,3-12 18-15,5-25 16 0,-1-7 1 16,-6-19 2-16,-1-8 3 16,-11-23 7-16,-8-9 9 15,-12-10 14-15,-15-15 8 16,-23-6 6-16,-15-6-9 0,-59-15-16 31,-23 1-12-31,-41-5-19 16,-24-1 0-16,-1 17 1 15,8 11 1-15,4 20 1 0,26 6-10 16,37 5-59-16,18-5-30 16,54-10-79-16,22 1-45 15,34-13-237-15,18 2 267 16</inkml:trace>
  <inkml:trace contextRef="#ctx0" brushRef="#br0" timeOffset="206526.8">22047 11770 1106 0,'-1'0'129'0,"-5"1"111"0,1 6-30 0,0 2-26 0,-3 4-32 16,7 9-56-16,-1 3-22 0,2 13-45 0,0 11-12 0,0 8-13 16,-5 9-4-16,1 6-1 15,-7 2 0-15,1-6 0 16,2-5 0-16,2-23 0 16,1-9 1-1,5-23-3-15,2-8 2 0,9-25 6 16,1-14 3-16,10-28 9 15,1-12 1 1,8-10 6-16,2-6 9 16,4 7 6-16,0 10 4 15,0 23 0-15,-12 14-6 0,-9 30-13 16,-7 10-9 0,-9 19-15-16,3 16-5 0,-1 16-2 15,-2 4 7-15,9-2 0 16,4-7 0-16,11-18 1 15,6-13-3-15,6-20 5 16,0-13 3-16,4-25 2 16,-3-13 0-16,11-17 0 15,-4-2-2-15,5 5 1 0,-7 7 0 16,-8 28 7-16,-9 13 5 16,-16 28 10-16,-2 14 5 15,-7 30-5-15,-7 17-5 16,-7 24-11-16,-3 11-4 15,-4 8-7 1,-1 0-3-16,2-8-27 16,5-10-27-16,14-28-81 15,4-11-49-15,14-28-132 16,5-16-83-16,7-26 223 16</inkml:trace>
  <inkml:trace contextRef="#ctx0" brushRef="#br0" timeOffset="207239.41">23032 12068 1170 0,'-8'9'113'0,"2"4"203"0,6 1-278 0,6-1 7 0,7-13 40 16,10 0 19-16,4-10-1 16,0-6 0-16,1-9-18 0,2 2-6 15,-8-7-7-15,-4 0 2 16,-14 8 19-16,-5-8 3 15,-15 4 2 1,-6 1-5-16,-11 9-36 16,-2 10-20-16,-9 20-31 15,-2 15-15-15,-1 23-15 16,3 11 0-16,14 6 6 16,12 1 3-16,25-9 3 15,13-7 3-15,18-13 0 0,5-5 3 16,4-19 4-16,-4-6 2 15,4-20 10-15,2-12 4 16,4-23 4-16,12-5 0 16,1-9-2-16,-1 0-1 15,-2 6 0 1,-4 7 0-16,-17 19-2 0,-2 7-2 0,-18 19-6 16,-7 6-4-1,-15 11-3-15,-4 10-3 0,-17 8 1 16,-1 4 1-16,0-1 2 15,-2-8 2 1,7-9 6-16,8-10 0 16,9-13 2-16,7-9 0 15,17-21-3-15,5-7-1 0,15-7-5 16,1-1-3 0,1 12-2-16,-5 9-2 0,-4 21-7 15,-9 6-5-15,-4 25-18 16,-7 4-17-16,-8 15-25 15,-7-2 2-15,-5-4 21 16,-8-2 24-16,4-15 31 16,7-21 9-16,5-9 9 0,14-17 1 15,14-19 24-15,13-8 3 16,16-5-9-16,9 7-7 16,6 17-15-16,-5 18-6 15,-15 28-1 1,-8 19 0-16,-22 21-12 15,-10 10-20-15,-15 16 54 16,-7 9-356-16,-20-1 241 0</inkml:trace>
  <inkml:trace contextRef="#ctx0" brushRef="#br0" timeOffset="-54261.24">15529 17939 949 0,'-14'-3'44'0,"-10"1"25"16,-3 2-107-16,-3 0-3 0,-1-1 6 0,5-4 24 0,12-9 27 0,9-7 21 0,9-1 67 16,4 3 37-16,4 5 55 0,-1 2 10 15,2 10-25 1,-2-1-20-16,-2 8-37 0,-1-2-20 0,-1 5-42 16,4-2-19-16,9-3-29 15,4 5-9 1,18-6-4-16,-1 1 0 0,21 3-5 15,10 7-1-15,26 1-4 16,21 9-2 0,30-2 0-16,4 3-1 15,15-4 4-15,4-7 3 0,9-9 3 16,4-5 9 0,2-13 20-16,9-4 10 0,-13-7 9 15,-3-3-4-15,-18-1-10 16,-15 4-11-16,-19 9-7 15,-22 4-2-15,-37 9-6 16,-26 1 2 0,-32 2-14-16,-11 0-8 0,-35 3-7 15,-16 2 0-15,-37 3 13 16,-14-4 8-16,-14 4 3 16,-4-1 0-16,-22 2-5 0,-20 1-5 15,-29 4-23 1,-16 5-18-16,-32 4-24 15,-1 9 4-15,-14 1 27 0,9 3 29 0,51-6 38 16,18-5 2-16,43-7-3 16,15-6-6-1,28 3-6 1,13-1 2-16,34-2-6 0,19-1-6 16,40-7-11-16,23-4-7 0,47-4 1 31,24-8 1-31,40-2 5 0,22-5 1 15,28 0 2-15,10 1 9 16,36 4 16-16,-8 0 11 0,-1 0 15 16,15-2-6-16,-29-3-11 15,4 0-5 1,-8-1 4-16,-25-1 3 0,-28-1 6 16,-21 2-7-16,-45 7-9 15,-17 4-5-15,-39 4-14 16,-17 2-9-16,-33 4-32 15,-27 7-10-15,-34 5 4 16,-21 1 12-16,-40 2 30 16,-15-4 9-16,-31-4 6 15,-9-6 2-15,-23-2-2 16,-4-2-2-16,-16 2-3 16,-9 2 0-16,16 9-3 0,6 2 0 0,3 2 1 15,14-1-1-15,29-6-2 31,19-6 1-31,49-8-3 16,20-1 0-16,30-2 0 16,8 1-3-16,23 2-2 15,20 4-4-15,20 2-7 16,25 2 0-16,46 10 11 16,19 2 8-16,68 1 9 15,21-3 3-15,46-9 0 16,14-4-3-16,16-13-1 0,18-10-2 15,-22-9-44-15,14-10-91 16,-11-2 77-16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8T18:15:08.3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3877 5578 139 0,'0'-31'10'0,"-3"-2"56"15,-5 6 31-15,-2 10 34 0,-4 4 13 0,-5 3-25 0,-5 6-19 0,1 2-8 0,1 2 0 0,3 0 4 16,1 2-3-16,6-2 3 16,1 0 5-16,9 0 12 15,-1 1 5-15,-3 10-11 16,3 2-10-16,4 14-32 0,2 1-17 16,5 10-17-16,2 0-4 15,10-3 0-15,15-5 0 16,20-8-5-16,18-8-7 15,26-3-11 1,10-8-4-16,8 2-1 0,7-4-4 16,12-4 0-16,11 0 0 15,9-8 0-15,0 0 1 16,10-3 0 0,1-2 0-16,0-5 2 15,-3 4 2-15,-9 3 0 0,-4 1 2 16,-12 12 2-1,-11 1 0-15,-29 3 1 0,-18 6 2 16,-26-2 1-16,-14 1 2 16,-25-2 7-16,-5 2 5 15,-19 1 5-15,-6-1-1 16,-15 2-6-16,-7-1-5 0,-15-3-5 16,-7-4 0-16,-25 3-2 15,-15-4-1-15,-33 1-1 0,-11 1-2 16,-33-5-61-1,-23-1-82-15,-40 3 79 0</inkml:trace>
  <inkml:trace contextRef="#ctx0" brushRef="#br0" timeOffset="1963.79">8168 5326 682 0,'3'-6'76'15,"-6"1"59"-15,-10 5-74 0,-4 0-3 0,-1 0 30 0,-4 0 18 0,7-6 28 16,2-1-14-16,-1 1-32 0,3 1-17 0,0 4-31 16,-2 1-7-16,5 4-6 15,3 6 1-15,4 6 4 16,1 3 1-16,9 3 0 15,6 0-1-15,5 1-1 16,13 1-8-16,10 0-7 16,7-4 1-16,13 2-10 15,0 0 2-15,20-1-6 16,10 1-3-16,28 5-1 16,12 3-2-16,12 1 1 15,5-4 0-15,7-3 0 16,12-5-1-16,13-8 3 15,10-3 2-15,13-10 8 16,0-11 6-16,27-5-4 16,3-5 5-16,8 3 0 15,11 7 3-15,-9 1 2 16,-10 9 0-16,-18 7-8 16,-19 10-5-16,-42 21-56 15,-24 11 36-15</inkml:trace>
  <inkml:trace contextRef="#ctx0" brushRef="#br0" timeOffset="15008.09">4901 6698 503 0,'-2'-3'85'0,"-1"1"87"0,0 1-114 0,0 1-21 0,3 0-18 0,0 1 16 0,4 1 18 16,6-2 6-16,2 3 5 16,3 0-14-16,8 4-17 15,7 2-6-15,22 7 3 16,19 1 14-16,51-1 25 16,23 0 6-1,38-8 8-15,31-8-11 0,14-13-24 16,11-11-6-16,30-3-26 15,-25-7-2-15,-1 5-286 16,2 3 202-16</inkml:trace>
  <inkml:trace contextRef="#ctx0" brushRef="#br0" timeOffset="15610.77">9528 6676 1031 0,'-10'6'26'0,"1"5"-16"0,-2 5-12 0,3 6 30 16,-5 2 41-16,7-1 54 0,6-4 8 0,14 0-14 0,22-3-35 0,29 0-48 15,23-2-9-15,61 5-16 16,27-5 1-16,58-1 0 16,36-2 0-1,18-10 9-15,23-4-97 0,11-20 58 16</inkml:trace>
  <inkml:trace contextRef="#ctx0" brushRef="#br0" timeOffset="109511.74">21196 3831 784 0,'14'-11'121'0,"-6"-3"69"0,6 9-8 0,-6-3 27 0,0 7-21 0,-4 5-5 16,-4 12-21-16,-3 1-17 0,-6 18-53 0,1 0-27 0,-2 11-35 0,1 9-11 16,6 16-11-16,-2 9-6 0,5 21-4 15,3 6-1-15,-3 15 5 16,0 7 1-16,2 24 3 15,1 14-1-15,6 16-3 16,1 8 0-16,9-2 0 16,-3-9 1-16,4-14 1 15,-4-10 2-15,-7-14-1 16,-6-4 0-16,-6-7 1 0,-9-3-1 16,-10-13 3-16,-4-8 0 15,0-7 0 1,0-9 3-16,6-14-5 15,2-9 0-15,3-19 0 0,-3-9-3 16,7-14 4 0,3 1 0-16,7-8-3 15,1 0-1-15,0 0-1 0,0-5 0 16,0 0 1-16,0 1 1 16,0-4-1-16,-2 0 1 15,2-3 2-15,2-1-5 16,3 1-3-16,4-6-4 15,8-2-9-15,5 0 4 0,8 0 2 16,8-2 5-16,17 2 1 16,5 0 1-16,26 0-2 15,5 2-1 1,12-1 0-16,2 3 0 16,18-1 0-16,7 2 1 0,26 1 0 15,5 2 1-15,3 4 0 16,5 4 2-16,0 6-1 15,-2 3 2-15,-6-1 0 0,-7-3 1 16,-12-4 3 0,-6-6 1-16,-34-3 9 15,-12-5-2-15,-45-5 4 16,-12-2 2-16,-19-7-3 16,-11-4-4-16,-12-8-15 15,-9-6-7-15,1-8-3 0,0-3 5 16,1-7 9-1,3-8 0-15,8-21 0 0,5-11 0 16,0-25 2 0,5-11 3-16,3-19 0 15,-8-19-1-15,3-23-3 0,3-7-1 16,-2-9 1-16,-1-2 1 0,5 0-2 16,-5-1 0-16,13-1-4 15,3 7-1 1,1 13 2-16,8 15-1 15,-7 28 3-15,3 18 0 16,-12 23 1-16,-4 8 3 0,-8 21 1 0,-5 13 0 31,-1 18-3-31,-7 9-1 16,-4 13-5-16,3 3-1 16,-2 4 2-16,4 0-1 15,-3 3 2-15,3 3-1 16,-4 2 2-16,-6 0 2 15,-5 0 1-15,-11-1 4 16,-14 1 4-16,-11-5 2 0,-17-4 4 16,-12-4-2-16,-6-5-4 15,-1-2-4-15,-7 1-5 0,-11 0 0 16,-15 7-3 0,-15 12-3-16,-17 10-13 0,-16 8-14 15,-22 15-25-15,-3 0-1 16,-6 5 4-16,23-5-18 15,38-8-103 1,15-14-136-16,53-8 161 0</inkml:trace>
  <inkml:trace contextRef="#ctx0" brushRef="#br0" timeOffset="110349.74">21315 4255 260 0,'-28'-3'11'0,"-3"2"25"0,2 1 18 0,5 0 59 16,7 6 30-16,3 6 28 0,0 1-9 0,1-2-27 0,4 0-13 16,7-6-16-16,2-2-4 0,13-8-6 15,4-1-8-15,19-7-19 16,8-1-8-16,27 2-10 16,18 1-6-16,24 11-6 15,4 0 5-15,24 4-3 16,12 4-5-16,23 0-11 15,17 0-14-15,7 1-11 0,5-5 0 16,-14 0 1-16,-6 3 2 0,-10-4 1 31,-14-2 2-31,-26 6 2 16,-16-4 0-16,-45 8-19 16,-27 3-30-16,-31 10-58 0,-13-1-49 15,-9 10-144-15,-15 4 167 16</inkml:trace>
  <inkml:trace contextRef="#ctx0" brushRef="#br0" timeOffset="110806.26">21251 4648 805 0,'-19'6'106'0,"0"2"149"0,5-6-149 16,0-2 26-16,4-3 2 0,2-5-5 0,8-2-41 0,6 2-19 16,1 0-8-16,13 7-3 0,10-1 10 0,10 2 2 0,29 8-14 15,15-5-8-15,23 2-11 16,3 3-12-16,26-2-8 16,3-1-2-16,31-3-13 15,13-2 1-15,18 0-5 16,10 3-2-16,-18 5 5 15,-4-1 0 1,-24 12 2-16,-19-3 0 0,-20 8 0 0,-19-4 1 16,-36 1-50-1,-28 1-54-15,-32-5-121 16,-21-1-154-16,-58-3 207 16</inkml:trace>
  <inkml:trace contextRef="#ctx0" brushRef="#br0" timeOffset="111165.94">20970 5249 925 0,'-3'4'125'16,"6"4"146"-16,14-1-41 0,16-6-15 0,12-2-32 0,22-9-72 0,15-6-37 0,49-1-42 0,22-2-13 16,32 2-13-16,9 6 0 0,14 1-3 15,-6 6-1-15,3 4 0 16,0 0 0-16,-34 3 2 15,-13 1 0-15,-40 0-3 16,-25 2-18-16,-41 0-83 16,-17 4-50-16,-29-6-158 0,-19 6-193 15,-24 3 297-15</inkml:trace>
  <inkml:trace contextRef="#ctx0" brushRef="#br0" timeOffset="111516.07">21162 5646 1350 0,'8'16'33'0,"2"0"41"0,2-7 18 0,14-4 45 0,8-4 10 0,31-1-48 0,25-4-24 0,36-6-26 0,16-4-7 0,30-8-16 16,25 5-5-16,12 1-11 15,0 5-8-15,6 11 2 16,-23 5 0-16,-23 9-1 16,-13 5 0-1,-42 4 0-15,-18-2-2 0,-28 9-48 16,-18-5-33-16,-27-8-127 15,-19 2-86-15,-21-3 163 0</inkml:trace>
  <inkml:trace contextRef="#ctx0" brushRef="#br0" timeOffset="111832.65">22319 6474 1704 0,'9'0'40'0,"-6"-5"-15"0,5-4 1 0,-5-4-5 0,-3-2-63 0,2 2-71 0,1 5 64 0</inkml:trace>
  <inkml:trace contextRef="#ctx0" brushRef="#br0" timeOffset="111982.4">22436 6890 1596 0,'7'15'60'0,"-5"-7"25"16,0-2-82-16,-4-8-98 16,-6-7-120-16,2-5 111 15</inkml:trace>
  <inkml:trace contextRef="#ctx0" brushRef="#br0" timeOffset="112099.02">22391 7244 1634 0,'0'28'103'0,"0"-4"49"0,2-15-102 0,-2-4-49 0,0-8-197 0,0-5 132 0</inkml:trace>
  <inkml:trace contextRef="#ctx0" brushRef="#br0" timeOffset="112646.7">21129 6887 1144 0,'7'-6'102'0,"-3"0"61"0,4 4-4 0,-3 2-28 0,3 0-24 15,-5 2-31-15,8 2-10 0,3 0-24 0,8 3-15 0,19 4-21 0,15 5-7 0,45 0-4 16,22 0 0 0,37-4-2-16,28-2 1 0,43-10 2 15,23-3 4 1,42-8 1-16,5 0 6 0,13-4 1 15,-14 1-2-15,-24-2 0 16,-22 5 4-16,-57 2-8 16</inkml:trace>
  <inkml:trace contextRef="#ctx0" brushRef="#br0" timeOffset="114835">20684 3676 543 0,'0'0'143'0,"-6"-1"102"0,3 1-54 0,3 0-27 0,-2 0-42 0,1 0-10 0,2 0-28 16,1 0-12-16,-2 0-4 15,0 0 2-15,0 9 1 16,-11-1-6-16,-3 13-24 16,0 2-14-16,-2 6-16 15,3-1-3-15,8-1-7 16,10-3 0-16,11-5 8 0,3-4-2 16,11-12 13-16,1-1 6 15,6-7 7-15,0-6 12 16,1-3 12-16,-8-5 9 15,-8-1 18 1,-9-6 1-16,-24 4-10 0,-13-4-14 0,-18 3-37 16,-7 5-15-16,-5 5-30 15,4 10-29 1,7 9-71 0,4 11-56-16,6 7-226 15,14 14 231-15</inkml:trace>
  <inkml:trace contextRef="#ctx0" brushRef="#br0" timeOffset="115230.53">20714 4236 1378 0,'0'2'118'0,"2"7"86"0,0 4-80 0,2 3-23 0,-1 9-40 0,1-1-36 0,0 2-5 0,-1 3-4 0,-1-1-41 0,-2 5-110 15,2-4-119-15,-1 9 115 16</inkml:trace>
  <inkml:trace contextRef="#ctx0" brushRef="#br0" timeOffset="115580.46">20683 4648 1139 0,'1'1'119'0,"1"3"109"0,0-1-92 0,5 2-38 16,6-2-32-16,9 1-45 0,8 3-5 0,3 4-8 15,4 1-3-15,-7 3-2 0,-5-1 0 0,-14 5 6 16,-11 1-5-16,-16 7-2 15,-11 5-4-15,-11-1-7 16,2 5 3-16,12 1 0 16,10-7 1-16,16-2-3 15,9-4-1-15,12-2 0 16,7-8-24-16,5-3-150 0,1 0 124 31</inkml:trace>
  <inkml:trace contextRef="#ctx0" brushRef="#br0" timeOffset="115913.6">20885 5911 1219 0,'3'-8'59'0,"-1"-3"58"0,-1-6-220 0,-1-2-98 0,-8 5 109 0</inkml:trace>
  <inkml:trace contextRef="#ctx0" brushRef="#br0" timeOffset="116063.59">20789 6245 1330 0,'3'10'44'0,"5"-1"12"0,-2-17-109 0,3-1-77 0,-7-8 76 0</inkml:trace>
  <inkml:trace contextRef="#ctx0" brushRef="#br0" timeOffset="116197.14">20751 6701 1695 0,'17'18'37'15,"2"-7"-125"-15,-5-7-100 0,-9 1 108 0</inkml:trace>
  <inkml:trace contextRef="#ctx0" brushRef="#br0" timeOffset="117047">20210 6898 1120 0,'-2'-3'79'0,"4"-2"24"16,-1-2 3-16,13-1-15 15,12 0-12-15,2-3-2 16,5 3 5-16,-3 8-5 16,-3 1-8-16,-3 9-19 15,1 4-12-15,-13 3-22 16,-2-1-3-16,-15 5-8 16,-3-2-1-16,-9 4-19 15,-2-1-19-15,-5-1-3 16,2-5 2-16,6-5 21 15,4-8 14-15,10-3 16 16,2 0 0-16,2-2 0 16,10 1 1-16,7 4-9 15,5 3-1-15,0 4-1 16,-2 4 0-16,3 3 1 16,2 5 1-16,-10 5 3 15,1 1 1-15,-14 6 8 16,-4-6 5-16,-14-3 3 15,-6 0-1-15,-15-7-4 0,-1 1-15 0,-9-10-27 16,6-3-24-16,1-6-74 16,-6-12-59-16,16-13-212 15,5-5 220 1</inkml:trace>
  <inkml:trace contextRef="#ctx0" brushRef="#br0" timeOffset="117354.93">20777 6868 976 0,'0'0'176'0,"4"-1"275"0,-4 2-219 0,-2 12-44 0,-3 1-25 0,-6 21-75 0,-1 4-40 15,-1 12-31-15,5 2-8 16,8 4-11 0,5-3-4-16,3-5-105 15,4-4-87-15,-4 0 106 16</inkml:trace>
  <inkml:trace contextRef="#ctx0" brushRef="#br0" timeOffset="124010.95">21252 7600 159 0,'0'-6'88'0,"-3"-2"77"0,-3 0-2 0,-2 2-5 0,-1-2-5 0,1 3-10 0,3-1 9 16,3 4 4-16,1 1-23 0,-1 1-20 15,-6 0-32-15,10 6-8 16,6 11-20-16,-2 4-6 16,-3 17-20-16,0 7-15 15,-6 18-10-15,-3 12-3 16,-5 5-7-16,0 0-11 15,3-9-3-15,0-12 0 16,8-18 6-16,5-5 14 16,4-12 4-16,2-4 1 0,2-14 5 15,1-2 6-15,11-12 16 16,2-5 7-16,14-12 8 16,7-7-2-16,16-7-14 15,9-7-6-15,7-7-12 0,-2-4-3 16,-1 11 5-16,3 11-3 31,2 15-2-31,-1 14-3 0,9 17-9 16,-2 1-2-16,-1 18 1 15,-5 2 2-15,-21 4 1 16,-10 0 1-16,-23-6 1 16,-4 0 0-16,-11-6 0 15,-9-4 1-15,-1-5 3 16,1-4 2-16,-3-5 5 0,1-6 3 15,4-10 1-15,2-4 0 16,8-8-4-16,4-6-2 16,9-1-6-16,1-4-2 15,9 5-3-15,7 1-3 16,9 3-4-16,8 9 0 16,8 5-3-1,0 9 1-15,-9 10-2 0,-7 5-2 16,-3 8-20-16,-5 2 2 0,7 3 6 15,3-5 4 1,-2-5 26 0,2-1 1-16,-2-11 2 0,-2-2 0 15,0-5 1-15,-6-4 0 16,-8-5 4-16,-6-3 2 16,-9-8 9-16,0 0 12 15,-8-8 10-15,-5-5-2 16,-13-14-13-16,-7-9-29 0,-17-7-58 15,-4-4-28-15,-6 20-88 16,-5 6-67-16,-14 31 139 16</inkml:trace>
  <inkml:trace contextRef="#ctx0" brushRef="#br0" timeOffset="124710.82">21509 8759 753 0,'-11'5'142'0,"4"-2"79"0,0-3 8 0,6 0-16 15,2 0-40-15,10 0-16 0,-1-3-41 0,-1 0-13 0,4 1-48 0,-1-1-22 0,11 3-31 16,3 3-5-16,14 7-1 16,2 4 1-16,-5 8-1 15,-1 5 0-15,-12 7 0 16,-5 3 1-16,-13 4 1 15,-6-2 2-15,-16 2 5 16,-9-5 0-16,-16-2-11 16,-6-3-3-16,-4-10-3 15,8-1 0-15,12-7 10 0,15 1-1 16,16-5 0-16,11-1 1 16,19 3 6-16,8 0 7 15,9 2 9 1,-4 3 5-16,-10-7 12 0,-3 7-2 0,-16 3-3 15,-4-5 1 1,-13 11-2-16,-15-4 2 16,-12 2-2-16,-9 1-7 15,-20-2-9-15,-1-4-7 16,-9-6-44-16,3-2-19 0,14-7-51 16,4-6-57-1,23-12-150-15,14-8-162 0,19-4 249 16</inkml:trace>
  <inkml:trace contextRef="#ctx0" brushRef="#br0" timeOffset="125143.08">22052 8988 1330 0,'-5'-2'125'0,"-7"-7"108"0,-1 3-67 0,2-7-12 0,2 0-23 0,9-1-42 0,3-2-4 0,9 4-21 16,6 2-18-16,4 1-14 0,6 2-12 16,10 7-12-16,0 5-5 15,3 6-3 1,-3 3-2-16,-13 10-3 0,-9 5-1 15,-19 7 3-15,-11 3 0 16,-23 12-6-16,-2 2-7 16,-7-2-8-16,7-1 1 15,10-12 9-15,10-5 9 0,11-8 5 16,5-3 1-16,11-3 5 16,13-1 2-1,15-7 5-15,8-6-1 0,18-5-5 16,-2-4-8-16,-4-8-62 15,-2-6-64 1,-10-7-339-16,-3 2 281 16</inkml:trace>
  <inkml:trace contextRef="#ctx0" brushRef="#br0" timeOffset="125559.72">22552 8713 972 0,'-3'-9'185'0,"2"7"283"0,1 10-257 0,0 16-43 0,0 9 2 0,0 21-37 15,4 9-33-15,3 11-46 16,-1 5-21-16,-5-2-20 0,3-3-5 16,-4-14-7-1,3-5 0-15,-2-14-9 0,1-11-4 0,0-5 0 16,-2-6 1-1,0-12 11 1,0-7 6-16,-4-5 8 16,4-14 3-16,0-12-3 0,13-7-4 15,4 3-7-15,4 3-1 16,7 15 0-16,4 9 0 16,-4 8-1-16,1 10-1 15,-4 7-2-15,0 2 0 16,-9 6 2-16,-4-1 0 15,-10-2 2-15,-7-3 0 0,-18 1-13 16,-4-4 0-16,-16 0-9 16,-4-4-9-16,-5-5-20 15,0-9-40-15,14-9-123 16,5-5-99-16,20-3 163 16</inkml:trace>
  <inkml:trace contextRef="#ctx0" brushRef="#br0" timeOffset="126142.93">23149 9155 886 0,'-2'0'137'0,"-3"0"170"0,5 2-117 0,0 6-21 0,0 4-16 0,0 9-49 0,0 4-34 0,5 10-49 16,-3 6-14-16,2 3-7 15,4-5 0-15,3-6-3 16,5-1 0-16,6-16-1 16,0-4 3-1,3-10 4-15,2-5 6 16,3-12 11-16,0 1 9 16,-6-9 12-16,-2-3-1 15,-9 1-10-15,-6 1-9 16,0 13-21-16,-4 10-8 0,-3 10-5 15,0 7-1 1,5 6 3-16,4-5-5 0,9-1 1 16,7-5 2-16,8-4 6 15,2-6 8-15,-4-2 10 16,4-6 0-16,-7-4 21 16,-14 3 12-16,9-15 30 15,-9-4 10-15,-10-6-12 0,4-11-15 16,-22-7-72-16,-10 1-36 15,-13-2-78-15,-1 6-76 16,11 8 122 0</inkml:trace>
  <inkml:trace contextRef="#ctx0" brushRef="#br0" timeOffset="126326.74">23835 9008 1343 0,'9'35'114'0,"1"5"123"0,-5 4-117 0,1 0-1 0,-6 2-17 0,3-4-37 0,-1-4-14 0,2-6-28 16,4-9-10-16,3-7-78 15,3-7-48-15,4-9-148 16,5-3-233-16,11-9 294 16</inkml:trace>
  <inkml:trace contextRef="#ctx0" brushRef="#br0" timeOffset="126461.58">23895 8729 1944 0,'-13'-3'88'15,"-1"-3"70"-15,8 3-161 0,4-4-10 0,4 4-30 0,6-2-53 0,6 5 58 0</inkml:trace>
  <inkml:trace contextRef="#ctx0" brushRef="#br0" timeOffset="127126.75">24370 9144 1621 0,'-13'-11'95'0,"-12"-3"44"0,-5 0-57 16,-8 9-17-16,-5 3-27 0,2 18-26 0,0 11-4 0,7 14-5 0,0 5-4 15,16-4-54-15,11-2-25 16,14-10-40-16,13-5 0 16,10-16 51-16,8-2 27 15,8-15 47-15,-1-2 7 16,1-7 20-16,-5-7 23 15,-14-7 45-15,-3-12 19 16,-12-14 27-16,1-6-10 0,-10-17-28 16,-3-10-21-16,-2-9-21 15,-12-1-6-15,5 9-19 16,3 10-1-16,-4 25-14 16,8 16-4-16,-1 34-8 15,-5 11-8-15,1 28-14 0,0 19-8 0,-4 23 4 31,8 15 3-31,-2 14 7 16,5 0 1-16,8 1 1 16,-5-8 2-16,19-21-2 15,4-14-5-15,13-18-11 16,12-16-10-16,4-14-37 16,5-4 5-16,4-17 15 15,1-5 12-15,-3-10 45 16,-6-10 4-16,-11-1 22 15,-12-6 13-15,-22-9 24 0,-10 3 8 16,-21 10-11-16,-15 7-12 0,-15 28-31 16,-13 17-15-16,3 22-15 15,3 12-3-15,22 1-4 16,18-2-1-16,26-10-5 16,18-2-14-16,27-15-48 15,15-2-29-15,27-10-95 16,4-2-53-1,-2 4 141-15</inkml:trace>
  <inkml:trace contextRef="#ctx0" brushRef="#br0" timeOffset="140519.64">20045 10658 521 0,'0'8'97'0,"-1"-5"116"0,-2 6-48 16,-5-9-21-16,3 4-7 0,-1-6-9 0,4-4 10 0,2-4 18 15,2-9-6-15,4-4-13 0,-3-6-16 16,-1-1-35-16,-4-8-10 16,-10 7-37-16,-7 1-13 0,-3 8-17 15,-4 8-8-15,1 18-14 16,0 11-8-16,0 24-6 16,1 13 1-16,7 13 8 15,4 6 4-15,10-2-17 16,8-12 1-16,7-13 6 15,4-14 2-15,-2-17 25 16,0-4 5-16,-1-17 12 16,-2-4 7-16,2-17 11 15,-1-7 7-15,1-7 17 16,0-4 7-16,5 6-6 16,1 6-8-16,-4 18-31 0,-4 6-19 0,-10 19-14 31,-1 9-3-31,0 13-5 15,-4 5-24-15,0 3-85 16,8-2-72-16,10-9 96 16</inkml:trace>
  <inkml:trace contextRef="#ctx0" brushRef="#br0" timeOffset="140926.69">20479 10734 1085 0,'-9'-7'177'0,"1"-2"141"0,3 6-103 0,-11-13-7 0,4 8-89 0,-1 3-38 16,-9 1-57-16,11 15-18 0,-8 11-12 0,-9 6-6 0,3 10-2 16,1 6-18-16,11 2-13 0,9-7 0 15,11-10 0 1,15-7 21-16,7-14 18 15,-1-4 5-15,5-10 9 16,-4-10 6-16,-2-12 6 16,-4-10 4-16,-4-11 5 15,-3-4 1-15,-13-11 26 16,0-2 9-16,-9-6 14 16,-3-6 0-16,-3 4-21 15,3 3-11-15,3 19-17 16,-4 14-6-16,10 38-18 15,-1-6-9-15,4 41-13 16,0 15-2-16,3 32 3 0,-4 11-7 0,10 13-107 16,9 0-104-16,6-7 123 31</inkml:trace>
  <inkml:trace contextRef="#ctx0" brushRef="#br0" timeOffset="141287.34">21065 10749 978 0,'-5'-53'205'0,"-8"2"174"16,-7 15-153-16,-13 8-47 0,-5 25-88 0,-3 9-29 0,-5 22-43 0,5 5-15 0,11 16-10 0,6 5-3 0,18-5-10 15,11-2-3-15,12-15 1 16,10-7 3-16,3-14 13 0,3-3 5 15,-8-18 7 1,4-10 5-16,-9-13 6 0,-6-13 4 16,-4-20-1-16,-9-15-3 15,-5-28-6-15,-1-9 2 16,-8 0 18 0,1 3 10-16,2 25 10 15,-4 14 2-15,14 41-24 16,0 23-11-16,10 45-13 15,2 19-8-15,-1 43 1 16,0 18-1-16,-1 28 1 0,-1 8-25 16,13-11-102-1,5-9-80-15,11-20 99 16</inkml:trace>
  <inkml:trace contextRef="#ctx0" brushRef="#br0" timeOffset="142368.91">22085 10931 1278 0,'-3'3'114'0,"-3"-1"77"0,3-2-4 0,3 0-46 0,0 0-30 16,12 0-44-16,14 1-16 0,21 2-16 0,10-1-8 0,17 4-21 15,-3 0-5-15,1 2-9 0,-7 2-35 16,1-4-169-16,-3 4 138 0</inkml:trace>
  <inkml:trace contextRef="#ctx0" brushRef="#br0" timeOffset="142661.68">23250 10885 1272 0,'-11'0'98'0,"1"-3"74"0,8 3-15 0,12 1 7 0,4 3-31 0,15 5-47 0,8-1-17 0,6 1-27 16,4 2-15-16,-2 2-64 16,0 0-81-16,-2 1 71 15</inkml:trace>
  <inkml:trace contextRef="#ctx0" brushRef="#br0" timeOffset="143004.17">24196 10923 521 0,'-20'1'164'0,"1"3"210"0,12 2-84 0,12 0-42 0,14 2-22 0,27 5-63 0,11-2-17 0,23 1-45 0,7-2-37 0,6-1-38 0,9 1-9 15,9-7-11-15,1-3-19 0,-8-5-88 16,-8-6-53-1,-22-1 70-15</inkml:trace>
  <inkml:trace contextRef="#ctx0" brushRef="#br0" timeOffset="147184">24176 11467 1043 0,'3'-5'98'0,"5"-3"63"0,-4 2 3 0,6 0-36 0,-2 3-21 0,12-1-40 15,5 8-14-15,5 0-24 16,5 6-8 0,-5 4-9-16,-5 0-4 0,-4 4-3 15,-10-3-2-15,-11 3-1 16,-10 2 0-16,-16-1-4 15,-11 2-3-15,-10 1-4 16,-5-3 0 0,8-4 4-16,6-4 3 15,22-3 4-15,8-3 7 16,19 3 19-16,11-3 14 0,13 9 22 16,9 5 7-16,2 0 0 15,1 4-1 1,-9-1-9-16,-8 2-11 15,-12-5-16-15,-14 3-10 0,-10 3-12 16,-15-1-2-16,-13-2-4 16,-9 2-7-16,-10-7-64 15,0-1-45-15,6-11-166 16,11-5-160-16,19-7 245 16</inkml:trace>
  <inkml:trace contextRef="#ctx0" brushRef="#br0" timeOffset="147566.65">24520 11412 800 0,'-8'6'106'0,"3"-1"139"0,0-5-47 0,7 0 25 0,6 0-19 0,4-2-43 0,6 2-22 16,-1 5-39-16,-1 4-23 16,-2 6-41-16,2 0-16 0,6 6-14 15,-2-2-2-15,1 3-4 16,-1 5-1-16,-17 1-2 16,-10 0-2-16,-14 2-7 0,-4-1-6 15,-4-4-7 1,-2-1 1-16,4 1 8 15,5-5 5-15,14 4 6 16,7 0 1-16,15 1 1 16,5-1 0-16,12-10 2 15,2-3 1-15,5-11-49 16,2-11-91-16,-2-11-264 16,-4-8 229-16</inkml:trace>
  <inkml:trace contextRef="#ctx0" brushRef="#br0" timeOffset="147966.73">24958 11338 1201 0,'0'34'148'0,"0"4"98"0,2 5-121 16,2 6-10-16,7 3-76 0,4 0-20 0,2-3-14 0,0-4-3 0,-6 0-1 0,-6-8 1 16,-3-11-2-1,-5-6 3-15,-2-14 3 0,-5-6-1 0,-1-11 27 0,7-4 8 16,7-9 12-16,1 0 7 0,17 7-20 16,-4 6-2-16,5 11-3 15,5 5 3 1,-2 12 8-16,1 2 1 15,-10 5-2-15,-7 1-4 0,-9 2-7 16,-2-1-9-16,-18-2-8 16,3 1-5-16,-10-9-7 15,-6-2-2-15,1-9-13 0,-3-5-13 16,-3-8-47 0,5-3-33-16,0-6-127 0,0-7-138 15,6-6 211-15</inkml:trace>
  <inkml:trace contextRef="#ctx0" brushRef="#br0" timeOffset="148666.22">23254 11335 821 0,'0'-4'96'0,"-1"-2"77"0,-7 4 0 0,5 10-27 0,-2 2-14 0,5 9-25 0,-3 9-5 15,9 10-17-15,0 8-18 16,2 12-32-16,2 10-13 15,-7 4-19 1,-3 3-37-16,0-9-153 16,0-3-146-16,0-14 166 15</inkml:trace>
  <inkml:trace contextRef="#ctx0" brushRef="#br0" timeOffset="148863.44">23141 11885 831 0,'6'25'106'0,"0"5"145"0,9 5-93 15,5-2-7-15,4-2-30 0,6-4-56 0,6-3-21 0,2-11 4 16,-2-6 6-16,-6-7-2 16,-2-4-3-16,-9-12-37 15,-4-9-66-15,-11-7 32 16</inkml:trace>
  <inkml:trace contextRef="#ctx0" brushRef="#br0" timeOffset="149291.53">23007 12673 1604 0,'25'-6'92'0,"-6"-2"44"0,4 3-13 0,3-1-15 0,-4 5-33 0,0 1-48 0,-2 3-15 0,-9 5-9 16,-7 3-1-16,-6 3-6 15,-6 3-10-15,-8 8-35 16,-3-1-18-16,-12 1-8 16,-1 1 7-16,1-1 35 15,10-3 18-15,15 2 14 16,15-6 4-16,13 0 12 16,5-1 10-16,5 0 15 15,3 6 11-15,-7-1 9 16,-1 4-1-16,-10 3-9 15,-12 2-12-15,-13 1-20 0,-6-4-5 16,-13 1-54-16,-1-4-37 16,-9-5-103-16,-2-7-101 15,-1-13 159 1</inkml:trace>
  <inkml:trace contextRef="#ctx0" brushRef="#br0" timeOffset="149594.6">23256 12789 1345 0,'13'-5'151'0,"5"5"115"0,12-3-150 0,5-1-3 0,8 8-50 15,7 0-11-15,-1 9-16 0,-8 3-9 0,-14 3-16 16,-13-4-1-16,-19 8-1 15,-12-1-2-15,-15 3-5 0,-4 0-2 32,0 2-5-32,4 0 0 15,12 1-4-15,9 0-7 0,14-1-11 16,6-1-9-16,12-4-25 16,4-8-30-16,2-13-107 15,3-4-107-15,5-19 164 16</inkml:trace>
  <inkml:trace contextRef="#ctx0" brushRef="#br0" timeOffset="149965.73">23805 12609 1200 0,'0'-19'200'0,"0"5"110"0,0 29-121 0,0 14-61 0,-2 18-91 15,2 5-15-15,2 5-11 0,7 1-4 0,1-4-6 16,2-2-1-16,-4-10-1 15,-3-4-1-15,-2-12 1 16,-1-6 1-16,-2-20 4 31,-7 2 0-31,4-15 11 0,-1-3 7 16,5-6 4-16,5 2 1 16,13 5-7-16,0 9-5 15,7 3-5-15,2 6 0 16,0 7-3-16,1 4-1 15,-9 3 5-15,-2 4 8 0,-15-2 13 16,-5 3 1-16,-18-5-3 16,-6 4-7-16,-4-7-13 15,-6-2-11-15,6-10-62 16,-4-4-57-16,5-10-346 16,-9-9 286-16</inkml:trace>
  <inkml:trace contextRef="#ctx0" brushRef="#br0" timeOffset="151911.44">22090 11314 716 0,'0'-6'174'15,"2"-4"143"-15,-2 4-99 0,-2-2-16 0,0 3-60 0,1 5-24 0,-1 3-36 16,2 4-13 0,-3 12-21-16,-3 1-12 0,-5 16-15 15,-5 9-8-15,-8 8-13 16,-2 10-1-16,-8 4-5 15,-2 5-24 1,-2-4-102-16,2-2-51 16,12-14-269-16,7-9 247 0</inkml:trace>
  <inkml:trace contextRef="#ctx0" brushRef="#br0" timeOffset="152114.7">21795 11661 1025 0,'-5'-17'183'0,"-3"2"186"0,4 14-189 0,-4 6-33 0,3 20-80 16,-4 9-37-16,5 19-27 0,3 8-2 0,2 2-3 31,9-3-2-31,6-11 0 16,-1-10 1-16,14-18 16 15,6-13 7-15,7-16 5 0,4-16 1 16,-2-17-42-1,-1-9-52-15,-15-12 39 0</inkml:trace>
  <inkml:trace contextRef="#ctx0" brushRef="#br0" timeOffset="152786.34">20290 12207 1222 0,'3'-11'117'15,"5"-2"64"-15,3-1-58 0,5 0-12 0,6 3-35 0,-2 6-15 16,6 5-26-16,-3 3-12 16,-4 13-15-16,-8 6-2 15,-7 8 1-15,-12 3 0 0,-10 0-7 16,-4 3-10-1,-11 2-27-15,1-3-3 16,3-10 5-16,0-6 10 16,17-10 22-16,10-7 3 0,4 6 11 15,13-7 6-15,7 7 15 16,10 2 4-16,-5 4-7 16,-5 3-4-16,-5 2-7 15,-4 5-2-15,-10 0 4 16,-5 4 0-16,-12 0-1 15,0 4-3-15,-19-1-8 16,3-2-24-16,-16-7-78 0,2-2-62 16,9-18-297-1,5-2 265-15</inkml:trace>
  <inkml:trace contextRef="#ctx0" brushRef="#br0" timeOffset="153089.28">20561 12243 1323 0,'24'-10'110'0,"1"1"56"0,4 6-3 0,4 3-69 0,0 8-20 0,2 7-36 0,-2 0-14 0,-13 16-9 15,-7 4-2 1,-15 4 4-16,-10 7-1 15,-14-5-4-15,-2-2-5 0,-7-2-8 16,5-6-5-16,7-7-2 0,9-4-2 16,14-2-1-1,4-2 0-15,17-4 1 16,2 1 0 0,11-5-57-16,8-5-20 0,12-8-228 15,-1-8 181-15</inkml:trace>
  <inkml:trace contextRef="#ctx0" brushRef="#br0" timeOffset="153463.82">21166 12169 1495 0,'-5'0'133'0,"-3"6"71"0,2 10-68 0,-1 14-92 0,6 14-21 0,2 19-18 0,6 8-3 16,4 9-2-16,-7-1-4 15,4-5-22-15,-3-7-6 16,-3-23 0-16,4-11 3 16,-4-24 20-16,-2-9 9 15,-2-15 8 1,-3-12 8-16,4-11 9 0,2-5-2 16,6 9-1-16,4-1-6 15,3 14-7-15,2 14-3 16,10 7-1-16,1 14 0 15,0 11 4-15,-2 0 7 16,-11 5 5-16,-4 2 3 0,-13-4 5 16,-15-3-2-16,-10 2-3 15,-4-2-4-15,-4-7-10 16,1 1-8-16,-4-19-82 16,1-3-74-16,-3-2 82 15</inkml:trace>
  <inkml:trace contextRef="#ctx0" brushRef="#br0" timeOffset="-190286.76">2022 12237 1195 0,'-21'0'126'0,"1"0"99"0,5 0-125 0,0 1-73 16,-8-1-19-16,-5 0-7 0,-10-5-1 0,-1-2 0 0,-7-3-1 0,7 1-1 0,-4-1-1 0,-8 10-9 15,3 10-8-15,-11 15-8 16,-9 8 0-16,-12 22 13 16,-4 2 10-16,-2 15 17 0,0 6 5 15,25-1 0-15,7 0-3 16,21-3-7-16,3-3-4 16,10 8-3-16,-3 10 1 15,8 23-1-15,-6 17-1 16,-1 27-3-1,-2 19-1-15,-6 24 1 16,2 4 0-16,11-9 4 16,7-19 3-16,23-44 9 15,12-21 1-15,32-18 0 16,15-12-1-16,34-17-9 16,25-3-4-16,38-22-313 15,17-9 230-15</inkml:trace>
  <inkml:trace contextRef="#ctx0" brushRef="#br0" timeOffset="-189120.06">19071 12924 864 0,'0'0'91'0,"0"0"91"16,0-1-149-16,4-4-49 0,1 0 4 0,-2 4 34 0,-3 1 23 0,0 0 33 15,-1 1 16-15,-6 9 9 0,3-1-9 16,0 4-24-16,4 2-16 15,5 1-31-15,9 2-9 16,18 2 3-16,3-4 8 0,12 4 14 16,3-2 4-16,13 7-7 15,4 2-7-15,5 6-13 16,-2 3-7-16,-12 8-4 16,-12 7-3-16,-16 12-1 0,-11 5 0 15,-19 12 0-15,-2 8 0 16,-12 16-1-1,-7 10 0-15,6 22-3 0,2 6-3 16,-1 10-8 0,-2 9-9-16,3 25-23 15,4 2-8-15,-5 11 7 16,3 0 10-16,-2-12 27 16,-3-5 10-16,8-3 0 15,8 0 0-15,10-1-3 16,4-5-2-16,10-2-1 15,-1-14 1-15,0-15 6 16,-3-9 5-16,-7-32 25 0,-9-16 12 16,-8-27 26-1,-9-7 9-15,-14-15 23 0,-20-5-1 16,-19-10-5-16,-12-1-6 0,-16-7-37 16,-10-2-10-16,-32-5-25 15,-20 4-12-15,-34 1-47 16,-16 0-47-16,-47-2-129 31,-18-1 119-31</inkml:trace>
  <inkml:trace contextRef="#ctx0" brushRef="#br0" timeOffset="-156034.72">20045 14992 884 0,'0'0'106'0,"-7"1"63"0,-3 4-30 0,-7 0-70 0,-1 1-16 15,-1 0-1-15,8-3 4 0,2 1 19 0,7-4 7 0,-2-5-7 16,4-3 0-16,6-8-5 16,-3 0-1-16,0-7-2 15,2-1-9-15,-10-1-25 0,-1 6-9 0,-5 0-11 16,-3 5-3-16,-5 11-3 16,-2 0-1-16,-4 9-6 15,0 10-3 1,-2 15-4-16,3 9-3 15,9 16-1-15,0 6 0 0,15 6 0 16,4-1 1-16,10-10 3 16,8-6 2-1,6-17 4-15,1-12 1 0,-3-15 3 16,-2-7 7-16,-7-21 15 0,-1-10 7 16,-3-17 23-1,-1-7 6-15,-1-9-10 16,1-1-3-16,-3 3-27 15,-6 9-11-15,-1 17-2 16,-2 12-6-16,-2 32-2 16,-1 19-1-16,-5 21-5 15,3 11-1-15,4 13 3 16,1 2 0-16,5-7-35 16,6-3-77-16,11-13-145 15,1-12-292-15,4-20 305 16</inkml:trace>
  <inkml:trace contextRef="#ctx0" brushRef="#br0" timeOffset="-155634.97">20393 15072 1414 0,'-8'-3'165'15,"-7"-3"167"-15,0 6-151 0,-3 4-63 0,-7 3-33 0,-6 12-53 0,1 1-15 0,3 12-17 0,5 9-6 0,17 11-3 0,8 1 0 0,14-2 1 0,9-4 0 0,7-15 1 0,-3-7-3 16,-3-16-4-16,-5-7-2 0,-8-12-2 16,0-9 3-1,-4-17 5-15,-1-11 5 0,-3-24 3 16,4-8 2-16,-1-12 1 15,-6-4 2-15,1-1 22 16,0 0 7-16,-10 12 19 16,4 10 1-16,1 33-6 0,-10 22-6 15,3 36-13-15,2 24-4 16,-9 27-15-16,4 16-3 0,8 10-8 16,-6 1-8-16,9 7-67 15,4 6-33 1,4-7-135-1,19-10-112-15,14-20 209 16</inkml:trace>
  <inkml:trace contextRef="#ctx0" brushRef="#br0" timeOffset="-155251.42">20866 15074 1354 0,'-32'-7'185'0,"-1"-1"178"0,-6 12-224 0,-5 7-23 0,3 9-75 0,6 7-26 0,16 11-23 0,6 6-3 0,13 8-6 0,5 3-8 15,14-8-10-15,0-6-1 16,6-18 1-16,2-6 10 16,-5-17 16-16,-5-8 5 15,-6-17 1 1,-1-13 2-16,-1-24-2 15,-1-10-1-15,8-23 3 16,-2-7 2-16,-6-9 33 16,0-8 15-16,-6 3 24 15,-2 12 10-15,7 37 0 16,0 22-4-16,1 50-10 16,-8 23-9-16,-10 48-27 15,9 22-12-15,-6 19-15 16,14 10-4-16,15 0-97 15,-3-9-55-15,20-5 57 0,-3-5-18 0</inkml:trace>
  <inkml:trace contextRef="#ctx0" brushRef="#br0" timeOffset="-154367.93">21907 14835 525 0,'-9'-11'172'0,"2"0"84"0,6-3 20 0,1 0-13 0,-3 0-72 0,-2 0-22 0,-8-4-29 0,-3 10-10 0,-7-3-29 15,-6 10-16-15,-5 2-38 16,-4 7-16-16,0 13-21 0,0 2-6 16,11 7-4-1,8 2-4-15,15-5-3 0,5-7 0 16,20 1 1-16,4 2 4 15,8-4 7 1,0 2 7-16,2-4-1 0,-7 4 6 16,1-7-5-16,-4 3-4 15,-8 1 5-15,-7-3-1 16,-13 0 7-16,-10 2 1 16,-9 3-4-16,-8 4-3 15,-5-5-13 1,-3 1-18-16,-9-12-59 15,0-3-32-15,-5-11-71 0,1-8-69 16,13-13 148-16</inkml:trace>
  <inkml:trace contextRef="#ctx0" brushRef="#br0" timeOffset="-154135.04">21719 14366 1301 0,'8'-10'147'0,"3"7"111"0,-4 5-83 0,0 15-70 0,3 5-14 0,-4 17-10 0,-7 15-2 0,1 25-1 0,0 11-16 16,-2 14-23-16,4 1-11 0,-2-5-20 16,1 1-3-16,4-7-22 15,0 7-43-15,4-5-142 0,-1-7-128 0,5-13 165 31</inkml:trace>
  <inkml:trace contextRef="#ctx0" brushRef="#br0" timeOffset="-153604">22142 14724 1291 0,'-3'4'153'16,"1"-4"108"-16,7 0-66 0,6-3-8 0,11 2-57 0,8 2-35 0,5 7-41 0,-4-3-14 0,3 9-23 0,-12-1-4 0,-11 5-9 0,-5 5-1 0,-15 5 5 16,-9 0-4-16,-10-1-12 15,-5 0-5-15,-7-3-1 16,4-7 3-16,11-8 10 15,7-4 0-15,17-3-5 0,6 2-2 16,17 1 5 0,3 3 3-16,13 0 9 15,3 3 4-15,0 2 5 0,5 6 7 16,-20-5 14-16,-8 3 7 16,-9 5 4-16,-14 2-5 15,-10 4-12-15,-4 7-10 0,-19 3-10 16,-5 1-10-16,-9-9-45 31,-1-2-32-31,10-10-95 0,11-13-68 16,15-9 129-16</inkml:trace>
  <inkml:trace contextRef="#ctx0" brushRef="#br0" timeOffset="-153386.11">22674 15305 820 0,'-2'-4'339'0,"7"19"-137"16,-2 19 298-1,-1 5-332-15,-6-4-58 0,-8 1-34 0,-7-1-27 0,-3-7-138 0,-3 4-97 0,4-6 101 0</inkml:trace>
  <inkml:trace contextRef="#ctx0" brushRef="#br0" timeOffset="-152769.08">23317 14747 1485 0,'-9'-6'110'0,"-2"0"66"15,-2 6 0-15,-6-11-39 16,-6 7-26-16,-5 3-53 16,-3-4-19-16,0 18-27 0,6 1-8 15,10 11-10-15,4-1-3 16,13 3 2-16,2-4 3 16,13 1 9-16,6 3 8 15,7-2 12-15,5-1 3 0,-1-2 2 31,0-3-1-31,-10 3-5 16,-3-2 0-16,-16 4 3 16,-5 1 1-16,-15-1-3 0,-8-1-3 15,-10 3-12-15,-5-6-5 16,3-7-25-16,-3-5-20 16,2-18-57-16,4-9-31 15,-6-19-105-15,9-11-109 16,1-15 198-16</inkml:trace>
  <inkml:trace contextRef="#ctx0" brushRef="#br0" timeOffset="-152557.67">23125 14384 1465 0,'9'-7'134'0,"-1"5"109"0,2 2-57 0,2 11-37 0,-1 6-28 0,0 24-47 0,1 18-11 0,-8 24-15 0,1 14-8 15,-2 11-10-15,-3 4-8 0,0-1-16 0,0-6-12 0,3-8-71 16,2-4-49-16,4-24-152 16,-2-9-194-16,2-32 274 15</inkml:trace>
  <inkml:trace contextRef="#ctx0" brushRef="#br0" timeOffset="-152184.23">23434 14577 1465 0,'2'1'24'0,"-2"-1"24"16,1 7 88-16,1 1-8 0,4 4 14 0,1 1-27 0,5-5-48 0,9 3-6 0,7-3 1 0,8 3-5 0,10-10-15 0,-2 1-7 0,4-2-17 0,-11-3-2 0,-10-5-4 0,-6 5 0 15,-9 3 0-15,-4 9-2 16,-6 7-2-16,-4 12-3 0,-7 18-3 15,-2 3-1-15,-3 12-1 16,1 9-1-16,-1-1-33 16,-2 5-33-16,3 4-102 15,-7-9-131-15,2-8 169 16</inkml:trace>
  <inkml:trace contextRef="#ctx0" brushRef="#br0" timeOffset="-151969.39">23961 15296 1881 0,'3'32'117'0,"2"2"107"0,-2-1-141 0,0 2 1 0,-4 0-28 0,-2-2-30 0,-10-2-66 0,0 1-69 0,-6 1-251 16,0 3 210-16</inkml:trace>
  <inkml:trace contextRef="#ctx0" brushRef="#br0" timeOffset="-151552.43">24587 14616 1864 0,'-12'14'167'0,"-13"5"96"0,-2 2-29 0,-13-2-78 0,-1 0-51 0,5-2-67 0,3 4-19 0,9-6-21 16,7 9-8-16,12 1-7 16,7 7-2-16,15 6 2 15,10-4 1-15,9-2 6 16,2-5 1-16,6-7 4 16,-1 1 2-16,-10-7 6 15,-3 2 3-15,-16 3 7 16,-9 0 3-16,-15-1 5 15,-7 1-2-15,-15 0-14 16,-9 0-12-16,-3-11-36 16,-6-3-28-16,-1-11-79 15,-1-10-54-15,2-13-400 16,6-10 368-16</inkml:trace>
  <inkml:trace contextRef="#ctx0" brushRef="#br0" timeOffset="-151369.27">24420 14299 1740 0,'2'-1'208'0,"2"1"99"0,-4 17-109 0,-1 15-41 16,1 21-82-16,-2 15-23 0,4 22-21 0,7 6-9 0,4 8-22 15,0-3 1-15,-1-6-14 16,2-1-40-16,-1-7-172 15,0-2-217-15,7-18 240 16</inkml:trace>
  <inkml:trace contextRef="#ctx0" brushRef="#br0" timeOffset="-150887.3">25043 14728 1000 0,'5'5'295'0,"-16"-18"-89"0,9 1 255 0,1-7-207 15,-5 0-60-15,1-6-28 0,-3-2-26 0,-3 2-41 0,3 6-11 0,-17 12-28 0,-10 9-19 0,-4 20-37 16,-2 5-14 0,7 15-11-1,9 7 0-15,17-5-7 16,8 1-4-16,15-20-1 16,3-6 3-16,16-11 14 0,-3-8 8 15,4-7 11-15,-7-8 4 16,-4-12 5-16,-7-2 2 15,-4-5 13-15,-2 4 9 16,-3 9 13-16,-8 18-1 0,3 2-13 16,-5 19-12-1,1 28-16-15,1 11-2 16,-7 17-1-16,11 3 0 0,-8-1-4 16,3-3-9-16,6-12-70 15,-5-4-14-15,3-7-93 16,-2-6-57-16,-1 4 154 15</inkml:trace>
  <inkml:trace contextRef="#ctx0" brushRef="#br0" timeOffset="-126227.1">16449 14539 636 0,'1'-11'107'0,"1"5"106"0,-4 1-13 0,2 10-27 0,-5 4-25 0,-1 8-44 15,-2 2-26-15,-4 3-36 0,-3-7 1 0,14 4 6 0,-1-5 5 16,5-6 6-16,15 4-7 0,1-9-10 16,11 4-6-16,14-3-9 15,8 6-9-15,17-5-12 16,17 3-2-16,10-2-5 15,9 2 1-15,0-4 1 16,0 4-1-16,15-8 13 16,11-9 2-16,16-4 2 15,-4 2 1 1,1 3-13-16,1 4-2 0,-5 4 2 16,2 6 5-1,-23 2 12-15,-23 1 6 16,-20 1 1-16,-12-4-3 15,-4 0-13-15,-6-6-5 0,-4 0-4 16,-1 0-3-16,-6 2 0 16,4 3-1-16,-15 4-1 15,-2 7 2-15,-14 3 0 16,-8-2 4-16,-12 5 3 16,-11-9 3-16,-22 1 4 15,-13-1-2-15,-21-12-5 16,-13-2-13-16,-10-10-35 15,-7-7-19-15,-18-13-35 16,-15 1-13-16,-13-8-54 16,2 0-45-16,-3 2 115 15</inkml:trace>
  <inkml:trace contextRef="#ctx0" brushRef="#br0" timeOffset="-125414.43">7049 14583 458 0,'-4'-9'92'0,"-4"1"98"0,3-2 9 15,-1 9-17-15,2 1-16 0,3 5-29 0,1 4-22 0,11 5-33 0,3 2-10 0,22 1-13 0,18-1-3 16,50 1-5-16,27 4-5 0,40 3-21 16,26 2-8-1,22 3-11 1,2 1-6-16,33-7 1 0,-16-7 0 0,-15-13-4 16,7-9-47-1,-27-16 34-15</inkml:trace>
  <inkml:trace contextRef="#ctx0" brushRef="#br0" timeOffset="-68552.78">17308 14528 562 0,'-37'16'-82'16,"2"4"121"-16</inkml:trace>
  <inkml:trace contextRef="#ctx0" brushRef="#br0" timeOffset="-67617.23">16532 14824 900 0,'-25'11'92'0,"6"-4"77"16,-3-1-89-16,8-6-16 15,0 2-2-15,-5-2 15 16,1 3 15-16,2 6 5 0,-9 1-3 16,-9-6-13-16,5 3-17 15,-4-2-13 1,8-2 3-16,11-2 19 0,12-1 6 0,5 7 0 15,21-12-2-15,22 11-27 16,1-3-6 0,22-3-16-16,7 2-14 0,27-8-12 15,16-5-2 1,22-1-2 0,-1 5-1-16,7 5 1 0,4 4 0 15,4 4 6-15,-2 7 2 16,-14 1 2-16,-14 0-3 15,-17 3-4-15,1-1 2 16,-17-6-2-16,-10 1 4 16,-21-10 6-16,-17-2-2 15,-18-4 8-15,-7-8 4 0,-18 2-4 16,-12-3-2 0,-17-5-15-16,-20 3-8 0,-40 4-13 15,-14 7-1-15,-29 5 8 16,-8 0 3-16,-14 3 8 0,-8-1 3 15,-2-1 7 1,6-1 2-16,16-3 1 16,10 0-2-16,7 1-5 15,7 2-2-15,24 5-2 16,16 5-2-16,28 1 2 16,11-7-1-16,22-1-1 15,3 2-3-15,16-5-6 16,10 2-2-16,22-2 0 15,17 0 2-15,31 1 5 16,25 3 4-16,34-3 3 16,4 4 2-16,31-10 2 0,8-1 1 15,2-4 7-15,8-4 5 0,-8 0 4 16,-10 1 3-16,-15 1-2 16,-10 2-6-16,-32 1 0 15,-16 1-4-15,-22 3-3 16,-17-1 2-16,-39 4-9 15,-19-2-12-15,-37 2-15 16,-24 2-3-16,-37 0 2 16,-18 0 11-1,-22-3 9-15,-21 0 3 0,-12 1-2 16,0 2-2 0,-8 3-5-16,2 8-3 0,6 2 2 15,0 4 2-15,20 7 8 16,15 0 4-16,25-9 2 15,14 0 0-15,31-6 0 16,23-7-3-16,33-2-13 16,11 3-7-16,36-2 4 15,19 2 3-15,35 1 12 16,14-4 5-16,33 1-2 0,22 2-1 16,18-1 0-16,15 1-1 15,5-3 1 1,-4 0-16-16,-7-3-101 0,-10 3-84 0,-15 8 100 15</inkml:trace>
  <inkml:trace contextRef="#ctx0" brushRef="#br0" timeOffset="-63508.52">24015 4284 445 0,'1'3'152'16,"4"-2"126"-16,1 6-67 0,2 1-27 0,-3 1-70 0,0-4-32 0,-8 3-38 0,-4-8-7 31,-4 3 1-31,-1 3 1 0,-1-6 0 16,5 3-1-1,5-12 0-15,6-4-1 0,14 2 5 16,7-5 7-16,17-3 10 16,5-6 10-16,12 0-7 15,5 4-3-15,-9 9-27 16,-4 1-13-16,-15 11-8 16,-8 5-5-16,-11 12 3 15,-13 2 1-15,-3 12-1 0,-6 2-1 16,-17 7-2-1,3 4-1-15,-15-3-1 0,-9 6-1 16,0-1 1-16,0 1-1 16,15-2-1-1,9-8-2-15,20-5 0 0,6-10-1 0,21-5 1 32,9-6 5-32,7-7 9 15,4-4 5-15,-11-2-2 16,-4-9-1-16,-10 1-9 15,-5 1-3-15,-9 4 5 0,-6 5 1 16,-4-3 0-16,-15 6-2 16,-19 10 0-16,-2 4-2 15,-9 7-3-15,5 4 0 16,13 2-4-16,0-3-2 16,26-2-1-16,5 1-1 15,23 7-1-15,2 0 1 16,15 16 3-16,-4-8 0 0,-8 1 2 15,-5 7 0-15,-14-6 1 16,-4 7-1-16,-9-1 1 16,-12-2 0-16,-21-1 3 15,-12 0 1-15,-26-4 2 16,-4 3 0-16,-5-14-1 16,0-7 0-1,16-16-37-15,-1-16-35 0,11-17-127 16,10-4-119-16,8 4 168 15</inkml:trace>
  <inkml:trace contextRef="#ctx0" brushRef="#br0" timeOffset="-61076.19">23996 6121 334 0,'-11'3'55'0,"0"-3"45"0,1-2-42 0,5-5-28 0,-2 2 5 0,2-6 38 0,-3 1 23 0,3 4 19 15,2-2 3-15,2 8-12 0,-3-1-15 16,-8-3-11-16,7 6 6 16,2-2 4-16,1 0 6 15,-2-5 4-15,4-1-9 0,4-5-7 16,1-5-5-16,9 2-18 16,2-5-4-1,4 2-13 1,6 2-9-16,8 0-9 15,4-3-8-15,10 7-14 16,2 2 1-16,-1 6 3 0,-8 3 3 16,-14 4 11-1,-13 4-2-15,-17 3-1 0,-3 10-3 16,-20 4-9-16,-5 5 1 16,-5 11-3-16,1 5-2 15,3-2-1-15,9 0-1 16,13-4-2-16,4-7-1 0,15-3 1 15,4-4 0-15,9-2 0 16,3-7 1 0,8-6 0-16,8 2 3 0,4-10 0 15,-4 0 0-15,-7 1 1 0,-7-4-1 16,-13 3 1-16,-4-2 1 0,-13 7 1 16,-10-2 0-1,-14 10 2 1,-11 5-1-16,-6 4-3 15,3 3-2-15,2-2-7 16,13-1-2-16,17 0-3 16,6-1 2-16,17-1 1 15,10 3 1-15,10-1 2 0,11 2 2 16,-4 3 2-16,-2 3 0 16,-12 0 3-16,-8 0 1 15,-16 0 5-15,-16-1 2 16,-17-4-1-1,-15 2 0-15,-28-2-2 0,-6 1-3 0,-11-2-1 16,-3-2-2-16,3-3-10 16,3-3-33-16,-3-8-90 15,4-2-71-15,7-9 95 16</inkml:trace>
  <inkml:trace contextRef="#ctx0" brushRef="#br0" timeOffset="-31522.37">10563 1171 378 0,'-13'-2'120'0,"5"-7"130"0,3-2-16 0,4-4-39 0,1 0-2 0,1-8-17 0,-1-2-12 15,4 8-35-15,0-2-18 0,-1 17-23 0,-1 2-1 0,0 16-5 16,4 14-11-16,-1 21-10 15,4 21-17-15,-3 42-19 16,4 23-6-16,-7 27-10 31,-1 6-2-31,-2 10-12 16,-4-13-17-16,3-14-46 0,-1-24-8 16,1-40-16-1,1-23-21-15,0-31-92 0,4-21-131 16,6-35 182-16</inkml:trace>
  <inkml:trace contextRef="#ctx0" brushRef="#br0" timeOffset="-30872.56">10682 914 969 0,'0'-2'94'16,"-4"2"85"-16,-1 8-9 0,-3 9-15 0,-3-1-26 0,8 6-50 0,3-6-10 0,2-8-5 0,10-2-5 15,23-4-7 1,12-2-4-16,34-4-12 16,9-8-3-16,33-21-3 15,26 1-11-15,36-15-9 16,20-8-3-16,22 4-7 15,-4-7 3-15,-6 7 0 0,3 9 0 16,-20 13-2 0,-17 7 1-16,-19 11 1 0,-25 7 1 15,-32 8-1-15,-10 6 2 0,-44 10-1 16,-18 1 0-16,-40 12 5 16,-15 6 1-16,-23 5 0 15,0 12-2-15,2 5-8 16,0 7 0-16,10 11-3 15,2 4-2-15,15 14 0 16,3 7 1-16,11 23-2 16,11 14 3-16,5 12 3 15,8 4 1 1,-7 1-23-16,-3-8-6 0,-6-13-3 16,-5-14 1-16,-6-23 26 15,-2-7 5-15,-7-15 5 16,-7-2 3-16,-11-13 25 15,-8-4 15-15,-24-11 58 16,-2-11 14-16,-40-18-8 16,-24-10-12-16,-39-22-59 15,-26-10-15-15,-37-15-22 16,-13-3-4-16,-16 3-16 16,0 3-2-16,40 10-19 15,8 8-17-15,42 7-4 0,21 7-3 16,39 3-30-16,24-1-25 15,53-10-88-15,21-8-61 0,41-14 141 16</inkml:trace>
  <inkml:trace contextRef="#ctx0" brushRef="#br0" timeOffset="-29223.02">9053 1506 656 0,'-2'0'142'16,"-1"0"152"-16,0 0-27 0,-10-1-23 0,2 2-28 0,-20 3-33 0,2 0-29 15,-15 11-58-15,-16-4-24 0,-6 12-52 0,-8 14-13 0,8 11-16 0,4 12-3 0,29-3-2 16,12-3-1-16,21-10-1 15,16-6-1-15,20-16 0 16,13-3-12-16,14-16-35 16,4-8-27-16,7-15-76 15,-3-10-32 1,-5-14-5-16,-3-8 29 16,-11-5 86-16,-6-2 53 15,-19 12 132-15,-5 3 48 16,-19 16 72-16,-3 10 7 0,-1 10-74 15,-7 8-50-15,8 24-77 16,0 12-16-16,9 18-8 16,4 12 0-16,-1 0 3 15,4-1 0-15,1-10 1 16,1-12 0-16,-7-13 4 0,-5-10 2 16,-6-18 15-16,-1-5 1 15,-9-32-4-15,-1-6-3 16,0-33-17-16,2-8-1 15,1-21 0-15,8-10 1 0,11 2-4 16,11 14-5-16,14 35 10 16,4 23 6-1,1 34 13-15,0 13 8 16,-7 22-4-16,-10 4-4 16,-16 15-3-16,-8 2 2 0,-21 4-1 15,-7 5 0-15,-27-5-4 16,-4 0-12-1,-5-7-62-15,2-7-46 16,16-18-121-16,13-12-237 0,32-28 281 16</inkml:trace>
  <inkml:trace contextRef="#ctx0" brushRef="#br0" timeOffset="-28956.86">9703 1161 990 0,'16'10'135'0,"-4"13"121"15,-5 7-48-15,-12 21-59 0,-2 10-22 0,-5 16-37 0,-1 1-27 0,4-6-41 0,6-2-8 0,6-21-13 0,8-8-4 16,9-23 5 0,7-6 5-16,8-17 28 15,6-8 16-15,-2-18 26 16,1-4 7-16,-9-16-4 15,1-8-6-15,-13-5-24 16,-5-3-11-16,-9 2-27 0,-5 3-30 16,-11 9-115-16,3 6-68 15,-2 23 96-15</inkml:trace>
  <inkml:trace contextRef="#ctx0" brushRef="#br0" timeOffset="-27952.12">16496 410 725 0,'5'0'136'0,"-2"-7"228"0,8 3-197 0,-5-3 33 0,2 5-18 0,2 10-30 15,-7 14-55-15,0 17-28 0,-6 45-31 0,-8 29-21 0,-8 50-12 0,-14 21 0 16,-7 51-28-16,-10 7-23 0,-7 16-35 16,-2 12-3-16,3-37 29 15,2-13 21-15,24-47 70 16,11-26 18-16,25-26 27 15,13-28 10-15,22-28-30 16,13-18-10-16,25-31-27 16,23 0-7-16,44-10-10 15,21-4-3-15,38-2-2 0,25 1-2 16,15 1-26 0,7 6-28-16,26-7-29 0,-19 1 1 15,-23-9 27-15,-4-2 30 16,-54-10 56-16,-18-1 22 15,-45-6 43 1,-32-4 19-16,-34-4 14 0,-12-7-12 16,-31-29-27-16,-6-16-15 15,-9-41-34-15,-9-21-11 0,12-41-20 16,1-13-10-16,21-11-5 16,11-1-1-16,15 15 4 15,14 8 1-15,11 22 1 16,-7 18 1-16,-8 31 13 15,-9 15 8-15,-27 27 16 16,-10 12 5 0,-25 17-4-16,-28 7-7 0,-42 7-18 0,-18 5-7 15,-36-3-9 1,-21 0-2-16,-32-5-13 16,-19-5 0-16,-45 1-17 15,-8 5-4-15,-35 18 5 16,-13 18-4-1,-13 28 13-15,-4 15 2 0,16 31 7 16,19 6 2-16,70 11-47 16,39-2-55-16,80-19-167 15,46-10-266-15,77-18 313 16</inkml:trace>
  <inkml:trace contextRef="#ctx0" brushRef="#br0" timeOffset="-27240.66">19801 1145 1332 0,'9'5'113'0,"-4"3"91"0,0 5 6 0,-5 4-22 15,-5 8-32-15,-4 15-79 0,-6 10-30 0,6 23-35 0,-2 4-8 0,3 13 4 0,-1 0 0 0,4-12-4 0,2-11 0 0,-2-26-1 32,5-14 2-32,0-18 37 15,2-9 11-15,5-25 18 16,1-16 2-16,5-35-23 0,3-17-5 15,-2-21-9 1,0-2-4-16,-1 7-9 16,-1 18-8-16,1 34-12 15,-4 17-3-15,-7 39-9 16,3 2-3-16,-8 31-3 0,-2 12 2 16,-3 8 11-16,-1-8 3 15,15-11 3-15,5-9 3 16,17-24 2-16,10-16-1 0,19-18 5 15,14-15-2-15,9-13-2 16,6-1 1-16,-14 9 2 0,-12 12-1 16,-22 31-3-1,-13 19-2 1,-18 42-7-16,-4 21-4 0,-19 41 2 16,-5 14 3-1,-13 10 0-15,2-4-26 0,10-32-78 16,16-25-41-16,23-38-118 15,11-20-47-15,26-22 177 16</inkml:trace>
  <inkml:trace contextRef="#ctx0" brushRef="#br0" timeOffset="-26557.72">20806 1300 1684 0,'-11'38'97'0,"-3"0"66"16,1 10-43-16,2-7 19 0,8-17-29 0,6-8-29 0,16-26-37 0,8-5-13 0,11-11-5 0,9-8-2 0,-3-4-14 0,-1-3 4 15,-10 3 23-15,-8 2 14 0,-15 6 23 32,-14 3 1-32,-15 8-22 15,-7 6-18-15,-33 18-32 16,-4 11-9-1,-17 27-8-15,-1 9 3 0,18 12 5 16,11 2 3-16,25-13 2 16,15-9 0-16,16-18 0 15,17-5 3-15,15-13 4 16,8-3 2-16,19-10 3 16,4 5-2-16,8 3-3 15,-5 2-3-15,-9 7-3 0,-10 3-1 16,-15 5 0-16,-9 1 1 0,-11-1 0 15,-7-1 0-15,-9-3 6 16,-1-8 0-16,1-7 6 16,-7 2 2-16,10-22-4 15,4-9 0-15,13-19-8 16,6-7-2 0,8 2-6-16,7 6-2 15,2 16-6-15,-4 15-3 0,-9 16-5 16,0 17-1-16,-14 15 2 15,-3 6 4-15,-7-3 5 16,2-4 2-16,3-13 3 16,3-13 4-16,14-14 5 15,13-15 1-15,18-22 1 16,6-8-2-16,7-2-4 16,5 9 1-16,5 32-3 15,2 22-4-15,-13 44-3 16,-9 22-3-16,-26 22-15 15,-11 5 19-15,-17-3 3 0</inkml:trace>
  <inkml:trace contextRef="#ctx0" brushRef="#br0" timeOffset="-25091.78">17083 850 1195 0,'-2'-12'143'0,"2"-2"79"0,0 1-60 0,3 0-18 0,-3 1-66 0,2 9-24 0,1 12-35 0,-3 16-9 0,0 32-7 0,-3 9-2 15,0 18 0-15,1 3 0 0,2-2 1 16,2-6 0-16,4-15 0 31,-1-7 2-31,-5-21 5 0,5 1 7 16,-9-34 18-16,0-10 0 0,-6-21 8 15,-1-26-4-15,11 1-17 16,0-2 3-16,14 6-10 16,7 8-2-16,4 19 6 15,2 11-4-15,-5 19-4 16,-3 7 0-16,1 14-7 16,-2 5 0-16,-2 6 0 15,-5 1 1-15,-11 3 1 16,-7-3 0-16,-13 5 3 15,-5-5-1-15,-10-3-20 16,0-8-19-16,-1-13-80 0,-4-8-65 16,4-20 95-16</inkml:trace>
  <inkml:trace contextRef="#ctx0" brushRef="#br0" timeOffset="-24876.94">17501 1478 949 0,'6'13'130'15,"2"2"115"-15,-5 3-19 0,-4 2-48 0,-10 2-63 0,-4-3-86 0,-8 7-16 16,-4 0-7-16,0 1-8 0,-3 3-89 0,2-5-98 0,1-1 103 15</inkml:trace>
  <inkml:trace contextRef="#ctx0" brushRef="#br0" timeOffset="-24342.53">18168 1057 630 0,'3'0'214'0,"-3"0"154"0,-12-2-83 0,-3 1-6 0,-16-1-88 0,-4 2-24 0,-9 0-30 0,-5 3-25 16,-6 10-44-16,1 3-23 0,1 20-38 15,4 13-15-15,16 17-10 16,12 4-5-16,24-1 1 15,11-9 4-15,23-16-6 16,4-8-15-16,14-17-63 0,3-8-53 16,2-6 78-16</inkml:trace>
  <inkml:trace contextRef="#ctx0" brushRef="#br0" timeOffset="-23625.74">17313 2208 747 0,'8'-22'164'15,"-3"2"66"-15,-5-7 13 0,-10-3-26 0,-4 3-75 0,-10-8-23 16,-6 7-37-16,2 3-14 16,-8 14-32-16,3 9-17 15,-5 27-21-15,3 15-7 16,0 20-10-16,9 0 2 0,16-4 5 16,8-5 1-16,18-21 3 31,6-6 4-31,8-15 7 15,2-7 8-15,-4-12 13 0,-1-7 10 16,-2-10 15-16,1 5-2 16,-1-10-5-16,-2 7-8 15,-8 9-17-15,-4 2 1 16,-10 33 2-16,-1 9-4 16,-3 24-1-16,-2 4-4 15,5 0-7-15,4-10 2 16,8-11-44-16,4-10-36 0,8-8-110 15,2-4-334-15,1-3 324 16</inkml:trace>
  <inkml:trace contextRef="#ctx0" brushRef="#br0" timeOffset="-20051.01">12270 690 398 0,'-11'6'94'0,"4"-3"94"0,-1 2-32 0,7 0-34 0,-1-5-13 0,4-2-12 0,-2-6-4 15,-3 2-18-15,-2-4-8 16,5-2-8-16,-2 1 0 0,2 3-1 16,7 1 4-1,-7 6-4-15,0 1 4 0,4 8 7 16,-4 4-4-16,-8 10 3 0,-3 1-14 16,-6 6-21-16,4 8-5 15,10 4-19 1,3 6-2-1,0 7-3-15,8 6-2 0,-3 7-2 16,-2 11 0 0,2 12 1-16,-13 9-1 0,3 5 0 15,-3 0 0-15,-3-5 0 16,0-10-1-16,8-23-1 16,3-12 1-16,3-23 1 0,7-9 1 15,-2-14 3 1,-4-5 0-16,-4-3-1 15,-8-1 0-15,5-7-3 0,-2 3-1 16,5 5 0 0,0 0-1-16,2 0 2 0,-5 5 0 15,-3 3 0-15,-1-2 1 16,-1 0 0-16,8 1 0 0,0-7-1 16,0 3 1-16,8-3-1 15,-5-5 0-15,2 0 0 16,-3 5 0-1,-2-1 1-15,0 1 0 16,0 0-1-16,8-5 0 16,0 5 0-16,-2 0 0 15,5-2 0-15,1 1 0 16,3-2 0-16,0-4 1 16,3 3 1-16,-1 1 0 0,12-2-2 15,5 2 0-15,15 3 0 16,11 1-1-16,35 7-1 15,20-2 0-15,16 4 1 16,-3 2-1-16,-12 0 2 16,-15 0 0-16,-23 2 9 15,-14 1-22-15,-35-4 11 16</inkml:trace>
  <inkml:trace contextRef="#ctx0" brushRef="#br0" timeOffset="-9805.99">16889 1093 1521 0,'0'-1'47'16,"-3"-10"-2"-16,3-10 75 0,3 5-1 0,-3-7 36 0,1-1 10 0,-16 4-29 0,-19-12-20 0,-13 2-56 0,-8 0-23 0,-11-11-10 0,-1-1-2 15,-4-6 5-15,2 3-8 0,-5 5-6 0,-7 2-6 0,-13 10-5 0,-9-1 0 16,-7 4 3-16,-1 0 1 16,15 3 1-16,6-2-1 15,-9 2 1 1,-1 0-3-16,-9 6-7 16,-3 1 0-16,8 4-7 15,3 7 1-15,-3 1 4 16,-3 3-1-16,-5 7 0 15,5 5 1-15,9 4-1 0,6 3 0 16,12 0 1-16,-1 3-2 16,-5 5 1-16,1 3 0 15,-4 3 0-15,2 3 1 16,10-4 1-16,0 2 1 0,4-2 0 16,2 1 0-16,-4-3 0 15,-3 3 0-15,1-1-3 16,0-3 1-16,14 0-1 15,7-4-2-15,18-1 0 16,10-5-2-16,9-5 2 16,6-2 1-16,9-4 1 0,-4 2 3 0,3-4 0 31,-6 4 3-31,-3-4 1 16,-3 3-1-16,-12 2 0 15,-2 0 0-15,-6 4-3 16,-1 0 0-16,7 1-2 15,4 2-2-15,3-4-2 16,10-3-3-16,6-5-13 16,5 2-16-16,5-2-52 15,-2 2-40-15,3-2-126 16,-2 1-201-16,4-6 266 16</inkml:trace>
  <inkml:trace contextRef="#ctx0" brushRef="#br0" timeOffset="-9465.16">12978 1010 141 0,'1'-16'39'16,"-1"0"99"-16,5 8 6 0,-3 5 62 0,-4 3 15 0,-4 8-13 0,1 0-14 0,-7 8-43 0,-1 1-22 0,-6-1-53 0,5 0-22 15,-2-2-35-15,3 0-10 0,-2 2-6 16,-6-2-2-16,4 5-1 16,-5 1-3-16,12-1-3 15,5 0-3-15,15-8-4 16,6-1-1-16,14-6 2 0,6 1 1 15,10-3 7 1,-2-2 1-16,3-2-56 0,-4-1-105 0,9 1 98 16</inkml:trace>
  <inkml:trace contextRef="#ctx0" brushRef="#br0" timeOffset="-7649.5">13409 1235 419 0,'0'-1'136'0,"3"-4"136"0,-3 3-61 0,0 2-13 0,1-1-47 0,-1 1-31 0,3-2-57 0,5 1-16 0,-4-6-13 0,3 3-2 16,3 0 19 0,-9-2 12-16,-1 1 15 15,-9 2-4 1,-4-3-10-16,-12 3-12 0,-10 3-30 15,-4 1-4-15,-4 9-15 0,4 2-3 32,7 1-4-32,13 1-4 0,12-1-5 15,11-1-1-15,15 1 5 16,10 3 3-16,8 1 5 16,9 2 3-16,6-2 2 15,-3 4 4-15,-5-4 7 16,-7 2 0-16,-15-3-2 15,-10-3 6-15,-12-1 7 16,-9-1 5-16,-13-4 13 0,-8 0-11 16,-13-7-8-1,-7-1-5-15,-1-10-14 16,-1-5 0-16,6-6-11 16,5 0-20-16,7 0-59 15,8 5-48-15,12 2-175 16,8 6 172-16</inkml:trace>
  <inkml:trace contextRef="#ctx0" brushRef="#br0" timeOffset="-7365.31">13330 989 1248 0,'0'-11'153'0,"0"3"74"0,0 8-47 0,0 5-21 0,-3 11-71 0,-2 9-31 16,0 19-11-16,-3 8-7 0,8 19-15 16,-1 5-8-16,4 1-12 15,6 2-3-15,2-3-4 16,3-4 0-16,-2-10-18 15,2-4-26-15,-6-17-86 16,1-9-69-16,2-10 102 0</inkml:trace>
  <inkml:trace contextRef="#ctx0" brushRef="#br0" timeOffset="-6652.03">13913 1123 825 0,'-1'-1'139'0,"1"-2"122"16,0 1-20-16,0-4-68 0,0 1-23 0,0-5-35 0,-2 3-11 0,-10-1-22 0,-9 0-15 0,-9 6-30 15,-5 4-14-15,-4 10-22 16,-2 4-1-16,3 8-5 16,5 1-2-16,14 2-3 15,10-3-2-15,9-2-1 16,11 0 2-16,12-5 5 16,4 2 4-16,3 1 2 15,3 1 2-15,-1-4 0 16,-4 2 2-16,-10 2 2 15,-4-1-1-15,-14-1 10 0,-10 3 1 16,-15-4 7 0,-5 1 1-16,-9-7-8 0,-4-9-2 15,5-4-18-15,2-7-15 16,4-14-64 0,13-5-49-16,10-6-132 15,10-2-117-15,18 5 212 16</inkml:trace>
  <inkml:trace contextRef="#ctx0" brushRef="#br0" timeOffset="-6394.66">14169 1177 1498 0,'-5'-16'115'0,"-3"-1"42"15,7-4 13-15,1 10-39 0,0 3-39 0,6 10-50 0,5 11-13 0,-5 18-21 0,-2 10-5 16,-4 14-1 0,-5 5-4-16,5 8-12 15,1-2-28-15,3-1-127 16,5 3-160-16,-9 3 179 15</inkml:trace>
  <inkml:trace contextRef="#ctx0" brushRef="#br0" timeOffset="-2668">17954 1675 1074 0,'11'-25'89'0,"-5"8"62"0,-1 17-3 0,-4-4 3 0,-1 6-62 0,0 3-25 0,0 6-24 0,2 12-7 0,-1 20-3 0,4 8-5 0,0 10-12 31,-4 10-6-31,-1 13-1 15,0 9 0-15,-1 8-4 16,-4 3 0-16,-1-3 0 0,-10-4 1 16,-9 3-3-16,-10 2 0 0,-4 2 0 15,-4 2-1 1,-4-4 4-16,-4-5 1 16,-12-4 0-16,-5-5 2 0,-17-3 3 15,-6-1 0-15,-9-5 4 16,4-8 5-16,-5-11 20 15,-1-4 2 1,-14-12-6-16,-2-6-6 16,-8-5-20-16,-2-9-4 0,3 3 1 0,-6-3-1 15,-3-1-2-15,-4 1 0 16,3-8 6-16,16-2-4 16,-4-11 5-1,1-5 3 1,-1-13 3-16,3-9 11 0,13-9-8 15,0-11-2 1,-7-5-8-16,-1 3-8 0,-4-15 7 16,11-3-2-16,13-3-1 15,5-11 0-15,11 6-4 16,2-1-3-16,-5 5 0 16,3 2 1-16,5 2 1 15,-2-3 4-15,15-4 1 16,2 0 0-16,2-11 5 0,4 0-7 15,5-1-1-15,-4-1 0 16,10 13-4-16,-9 2 3 0,-1 7-1 31,5 6-1-31,-5 0 2 0,3 4-2 0,3 8 0 16,-6-2-1 0,3 5-1-16,7 2-1 0,7 0-2 15,8 1-1 1,7 2 2-16,4 1 1 15,0 5 3 1,-1 1-1-16,7 11 0 0,-1 3-1 16,2 11-7-16,2 4-1 15,-1 1-4-15,5 2-1 16,3-3 1-16,0 2 1 0,3 1 4 16,2-6 4-1,0 0 8-15,-3 1 3 0,-1-3-1 16,-10-1-1-16,1 0-3 15,0-5-3-15,-2-2 2 16,7-1 0-16,0 1 3 16,-3-4 1-16,4 3 3 15,-1-2 1-15,-5 3 3 16,3 1 2-16,-2 1 0 16,-1 0-2-16,1 3-4 0,6 6-3 0,-1-1-13 15,-7 2-5-15,6 18-2 31,-5 2 1-31,1 14 9 16,-4-1 4-16,3 2 2 0,4-4-1 16,2-6 2-16,2-4 1 15,2-13 1-15,1-1 1 16,-2-6 6-16,7-6 1 16,-8-7 3-16,0-4 0 15,0-9-3-15,-8 1-2 16,4-9-2-16,2 0-3 0,2-3-4 0,6 0-3 31,13 6-6-31,3 5 0 0,4 11-3 16,-4 5 2-1,5 10 3-15,-5 5 2 0,0 9 3 16,-3 8 1-16,1 7-24 16,-4-3-63-16,6 12 57 0</inkml:trace>
  <inkml:trace contextRef="#ctx0" brushRef="#br0" timeOffset="-1369.09">14076 2401 533 0,'-5'-3'189'0,"-1"-1"162"15,-5 4-64-15,-2-4-3 0,-3-6-84 0,-4-1-46 0,-1-9-73 0,-9-1-31 0,-1 1-33 32,-9-1-8-32,-1 10-14 0,-1 11-7 0,6 14-6 15,4 10-1-15,10 7 0 16,9 3-1-16,18 0 4 15,8-5 2-15,12-4 5 16,3 0 3 0,5-1 5-16,8-2 2 0,-7 6 2 15,0-4 0 1,-18 0 3-16,-8-1 2 0,-19-1 4 16,-13-3 0-16,-14 0-12 15,-3-3-18-15,-3-7-67 0,8-7-62 31,-2-13-249-31,3-6 232 16</inkml:trace>
  <inkml:trace contextRef="#ctx0" brushRef="#br0" timeOffset="-1152.27">13759 2071 809 0,'17'-2'146'0,"4"2"76"0,-9 19-44 0,4 13-28 0,-6 18-65 0,-1 10-20 0,-7 21-27 16,-6-2-12-16,-3 3-14 15,-5 3-3-15,8-8-11 16,-3-6-24-16,7-8-82 16,5-6-86-1,1-11 101-15</inkml:trace>
  <inkml:trace contextRef="#ctx0" brushRef="#br0" timeOffset="-820.03">14398 2415 1267 0,'-3'-10'150'0,"-8"-4"63"0,1-2-55 0,-15-7-13 0,0 4-82 0,-2 1-25 0,-3 15-30 15,-3 8-8-15,4 17-11 16,1 7-5-16,12 5-1 16,15-1 2-16,15-1 6 0,9-5 5 0,14-4 4 15,-7 1 0-15,3-5-1 31,-6 3 0-31,-15 2 1 16,-2-4 0-16,-23 1 8 16,-11 2 2-16,-25-8-31 15,-4-3-30-15,-12-7-93 16,4-5-87-16,16-6 126 0</inkml:trace>
  <inkml:trace contextRef="#ctx0" brushRef="#br0" timeOffset="-464.91">14500 2312 638 0,'7'-1'106'0,"0"-2"210"0,3-1-162 0,-4 4 4 0,4 0-15 0,2 8-64 16,3-3-20-16,5 3-16 15,2 0-4 1,2 0-12-16,1 4-3 0,-6-1-3 16,-3 5-6-16,-13-2-3 15,-3 1 4-15,-14 3 1 16,-12 1-1-16,-10 5-5 16,-2 3-4-16,2 0-6 15,4 3-1-15,17-2-3 16,5-3-3-16,21 0 2 15,10-4 3-15,23-4 3 0,10-7 3 16,20 1-1-16,5-3 10 16,-1 3-97-16,-2 0 65 15</inkml:trace>
  <inkml:trace contextRef="#ctx0" brushRef="#br0" timeOffset="2695.64">4659 17567 338 0,'-45'28'28'0,"0"4"-39"0,6 4-6 0</inkml:trace>
  <inkml:trace contextRef="#ctx0" brushRef="#br0" timeOffset="3412.48">4360 17783 1205 0,'-21'43'152'16,"-1"-1"93"0,1 4-60-16,1-11-110 0,6-4-37 0,6-18-36 15,3-10-5-15,13-8-3 16,5-7 1-16,4-1 3 16,7-1 1-1,-1 4 1-15,4 7 0 0,3 3 1 16,6 3 0-16,4 4 1 15,2 0 0 1,9 3 7-16,-1-4 4 0,7 2 9 16,-8-3 3-16,5 1-2 15,-1-3-4-15,6-1-9 16,2-1-4 0,7 3-4-16,3 0-1 0,6 1 0 15,10 5 1-15,3 1-1 16,0-5-1-16,-8 2 0 15,-6-7 0-15,-2-2 0 16,-2-10 0-16,14-2 1 16,10-1 0-16,5 0-1 15,0 3 1-15,-10 8 0 16,-7-1 0-16,-10 8 0 16,5-1-1-16,11 1 0 15,3 3 1-15,3-7-1 16,-3 0 1-16,-14-5-1 15,-3 0 0-15,0 1 0 0,1-3 0 0,3 4 1 32,9 1-1-32,1 6 1 15,0 4-1-15,-8 1 1 0,-4 2-1 16,0 2 0-16,4-4 0 16,16-7 0-16,1-2 0 15,11-10-1 1,-7-4 1-16,-12 0 0 15,1 1 0-15,3 2 1 0,7 5 0 0,5 3 0 16,-1 0-1-16,-6 3 1 16,-14-2-1-1,-5 2 1-15,5-2-1 0,11-1 0 16,7 3 0-16,6-3 0 16,-6-3 0-16,-1 3 0 15,-4 1 29-15,10-3 11 16,8 2 3-16,-10 0 4 15,-3 0-29-15,-15-8-10 16,-9 0-3-16,-3-2-53 16,-2 1-103-16,-23-1 93 15</inkml:trace>
  <inkml:trace contextRef="#ctx0" brushRef="#br0" timeOffset="20925.43">12388 1119 432 0,'6'-10'133'0,"-4"1"120"16,-5 1-19-16,-7 0-72 0,-2 5-39 0,-9 1-49 0,4 2-15 0,-9 2-13 16,1 1-9-16,-5 2-6 0,-5 1-7 15,12 0-13-15,-4 0-5 16,10 6-6-1,4-1 2-15,5 1 4 16,8 2 4-16,11 1 6 16,-5 0 5-16,4 0 12 0,4-3 1 15,-6-1 1 1,11 0 1-16,0 2-14 0,-5-1-2 16,2 0-7-16,-5 0-5 15,-8 2 3-15,-4 4 5 16,-14 4 6-16,-8-2 0 15,-10 4-8-15,-12-4-1 16,-5-1-11-16,-1-1-1 0,6-14-23 16,2 6-44-16,13-21-132 15,6-5-106-15,13-17 156 16</inkml:trace>
  <inkml:trace contextRef="#ctx0" brushRef="#br0" timeOffset="21171.76">12074 882 687 0,'13'-19'170'0,"1"-1"198"0,0 4-184 16,2 8-1-16,-8 13-50 0,-7 7-19 0,-2 21-30 0,-7 12-14 0,-3 18-23 0,4 3-12 0,-1 5-23 15,8 5-5-15,7 1-5 0,-2 3 0 16,6-3-19-16,-10-4-40 16,1-10-137-1,-2-6-160-15,-2-16 189 0</inkml:trace>
  <inkml:trace contextRef="#ctx0" brushRef="#br0" timeOffset="21544.5">12467 1145 1176 0,'-22'5'128'0,"-5"3"66"0,-6 1-15 0,4-4-90 0,-1 1-32 0,13 1-36 0,4-2-8 0,12 2-10 0,4 4-3 0,6 4-2 0,4 2 2 16,1 3 3-1,-1 1 1-15,-1 4-1 16,1 0-1-16,-10 2 1 0,-3 3 1 0,-8 0 1 31,-4 5 0-31,-14-5-5 16,1 3-36-16,-6-6-125 15,-2-11-109-15,14-12 131 16</inkml:trace>
  <inkml:trace contextRef="#ctx0" brushRef="#br0" timeOffset="21838.64">12517 1234 1073 0,'-12'17'92'15,"-1"5"33"-15,4 5 2 0,2 4-49 0,7 1-37 0,11-7-38 0,5-4-3 0,11-9 0 16,6-7 4-16,3-11 20 15,2-5 22 1,3-8 49-16,-11-2 19 0,-1-4 13 16,-9 3-7-16,-22-3-27 15,-9 1-20-15,-19 4-33 16,-6 2-19-16,-5 7-57 16,3 8-47-16,2 11-192 0,1 11 165 15</inkml:trace>
  <inkml:trace contextRef="#ctx0" brushRef="#br0" timeOffset="23724.27">12074 1800 486 0,'2'0'109'0,"-2"0"110"0,-4-6-27 32,-2-1-51-32,4 4-23 0,-5-8-35 0,2 5-13 0,3 1-7 0,2 3-10 0,0 2-15 15,0 0 3-15,0-1-4 16,3 2 10-16,1 4 7 16,0 1-5-16,-4 2-13 15,2 3-10-15,-2 5-14 16,0 1-2-16,0-1-6 15,0 2-1-15,1 5-2 16,1 9-1-16,9 7 1 16,2 4-1-16,-2 10 0 15,0 7 0-15,-8-4 0 16,6 8-1-16,-4 4 1 0,6 1-1 0,3 6 0 16,-3-8-1-16,7 7 1 15,-1 4-1 1,4 1 1-16,2 3 1 15,-1 4 0-15,-6-1 2 16,0-4 4-16,6-1-1 16,-9-6 1-16,1 2-1 15,-2 3-2-15,-4-2-1 16,8-3 0-16,-2 2 0 16,2-16-1-16,3 0 0 15,2-5 0-15,10-3 1 0,-3-1-1 16,7-2 1-16,-5-4 0 15,-5-5 0-15,1 1-1 16,5-2 0-16,4-1 0 16,11 3 0-16,1-3-1 15,0-3 1-15,4 1 0 16,1-8 0-16,0-1 0 16,8 0 0-16,8-5 4 15,1 5 6-15,15-1 4 0,6 0 2 0,-10 1-3 31,-1-2-4-31,-6 2-4 16,-12-2-1-16,-3 2 0 16,-1-2-2-16,0-2 0 15,5 1 0-15,1 3-2 0,1-2-1 16,6 2 0-16,4 0 0 0,-3-2 1 16,-2 0 0-1,-7-1 0-15,-9-5 0 16,9-5 1-16,-5-6 0 15,6 0 13-15,6-3 2 16,-1-2 4-16,0-2-1 16,-8-5-11-16,-8-6-2 0,-11-3-3 15,0 1 1-15,-6-4-3 16,-2 0 1-16,-2 1-1 16,-1-8 0-16,4 3 1 0,0 1 0 15,-1-6 1-15,4 0 0 16,1-2 0-1,3 0 1-15,6-8 0 0,3 1 1 16,-1-4 0 0,-3-2 0-16,-11-4 1 15,-1-3 1-15,-7-2-1 16,-2-2 0-16,-2-1-3 16,2-1 0-16,6-1-3 15,-4 1-1-15,8 2 1 16,-4-1 0-16,3 2 0 15,-4 1 1-15,-4 1-1 16,3 1 1-16,4-5-2 0,2-5 0 16,7-7 0-16,2-7-1 15,13-5 0 1,5 0 1-16,-6 4 0 0,-5 7 0 0,-10 11 0 16,-6 4 6-16,-9 6 6 15,3 8 1-15,-5 1 0 31,-2 5-6-31,-2 8-6 0,1-2-1 16,1 7 0-16,3 1 0 16,-3 0 0-16,8-3 0 0,0-6 0 15,3-2 2 1,3-4-1-16,7-1 1 0,-4 1 0 16,1-1-1-16,-5 5 1 15,-13 5 0-15,-3 5 1 16,-4 3 0-16,-5-4 0 15,3 1-1-15,1 1-1 16,-3-1-1-16,6 1 0 16,-1 2 0-16,-4 4-2 0,-2 4-2 15,-10 6-6-15,0 0-2 16,-8 0-6-16,2 6-19 16,-10 2-60-16,-3 3-49 15,6 0-264 1,1-4 243-16</inkml:trace>
  <inkml:trace contextRef="#ctx0" brushRef="#br0" timeOffset="24253.36">16759 2569 676 0,'-25'7'118'0,"1"1"33"0,2 1-12 0,2-1 6 0,9-2-59 0,3-4-9 16,10-2 1-16,7-3-5 0,10-7 1 0,3 2 5 0,8 2 10 16,0 0 2-16,0 3-10 15,0-1-9-15,-8 4-24 16,0-3-9-16,0-1-19 15,0 0-6-15,-3 3-10 32,6-1-2-32,-1 2-2 0,-5 2 0 0,2 3 0 15,-7 2 0 1,-2-3 7-16,-4 0 8 16,-3 1 13-16,-5-3 6 15,0-1 7-15,0-1-7 16,0 0-9-16,0 0-7 0,0-1-15 15,-2-1-3-15,1 2-3 16,-1 0-3-16,2 0 2 16,-5 0-3-16,10 11-2 0,-3 5 1 15,-4 11 1 1,-4 9 1-16,-7 14 2 0,1 6 1 16,-4 15 1-16,2-1 2 15,0-3 3-15,-4-9-22 16,6-14-105-1,19-7 85-15</inkml:trace>
  <inkml:trace contextRef="#ctx0" brushRef="#br0" timeOffset="209174.98">2026 11431 499 0,'-4'-8'36'0,"4"0"17"16,-2 2-21-16,0 1-22 0,1 5 2 0,-4 1 15 0,-3 9 7 0,3 3 2 0,-2-1-6 16,5 1-16-16,2-2-8 0,6-2-6 0,5-1 0 15,2 2 57-15,4 1 33 0,1 1 53 16,2 2 17-1,-1 2-39-15,3 3-31 0,3-6-49 16,2-1-18-16,2-7-16 16,1 0-2-1,3-5-2-15,3-2-1 0,5-4 0 16,6-2 0-16,12 3 0 16,7 2 0-16,11 0-1 15,7 1-1-15,-5 4-11 16,1 4 34-16,-7 1 16 15,-1 4 6 1,6 3 23-16,1 3-34 16,17-1-11-16,5-2-5 0,0-1-9 15,0-1-4-15,-11-1-2 16,9-3-1-16,10 2-1 16,8-2 1-16,6 4-2 15,-8-4 1-15,-6 2-1 16,3-1-3-16,15 2 0 15,1-5 1-15,5 4 2 16,-9 1 0-16,-8 0 3 16,5-2-2-16,4-1 1 0,4 0 0 0,-4-5 3 15,-12-3-1-15,6 0 0 16,7-6 0-16,6 0-4 16,-1-1 1-1,-8 6-2 1,-12 1-1-16,7 6-1 15,5-1 1-15,-1 4 2 16,-7-2 0-16,-13-1 1 0,-5 0 1 16,5-1-1-16,8-2 0 15,-1 2 0-15,2 1-2 16,-12 7-1-16,-9-2 1 16,0 3 0-16,11 0 1 0,5-3 1 15,-1 0 0-15,-1-4 0 16,-12 1 1-16,-4-1 0 15,4 0 0-15,4 1 1 16,5-2-3-16,-3-1 0 0,0 3 2 16,-13 1-2-1,-6-6 1-15,-7 7 1 0,4-9-1 16,4 1 2-16,1 1-1 16,-1-3 1-1,-4 0 1-15,-13-2-1 16,-3 2 0-16,-13-1 0 15,4 1-2-15,7-2 34 16,-2 1 4-16,2-10 3 16,3 11-2-16,1-5-34 15,1 3-3-15,-3 4-3 0,-9-4 3 16,-12-1 0 0,-6 0 0-16,0-6 1 0,-8 1-2 15,7-2 2-15,1-1-2 16,5 3 1-16,1 4-3 15,-5 4 30-15,-4 0 3 16,-8 0 2-16,-3 4 1 16,-5-2-25-16,-2 3-3 15,-2-4-1-15,-2-9 2 0,-4 8-6 16,1-4-1-16,3-3-1 16,-3 7-1-16,3-4 2 0,-4-1-1 15,4-2 0-15,-1 3 0 31,1-6-1-31,-1 7 1 16,1-5-1-16,2 4 1 0,-6-3 0 16,4 2 1-16,-1 4-1 15,1-5 0-15,1 6 0 16,-6-2-1-16,7 2 0 16,-6 0 0-16,7 0 1 15,-1 2-1-15,-5-2 0 16,4 0 0-16,-3 1 5 15,4-1-2-15,3-1 2 0,-9-4 0 16,4 3-5-16,0-4 4 16,-5 1-4-16,-1 5 11 15,-1-1 8 1,-1 1-3-16,7 0 5 0,-7 0-10 0,1 0-5 16,1 0 1-16,-2 0-1 31,0 0 3-31,0-2 0 0,0 0 0 15,-2-7-2-15,2 9-2 16,0-2-3-16,0 1-1 16,0-2-1-16,0 3 0 15,0-2 0-15,3-3 0 16,2 5 0-16,0-3 0 0,0 0 0 16,6 3 0-16,-8 0 0 15,5 5 0 1,-4-4 0-16,-4 3 0 0,0-4 1 15,2 1 0-15,3 1-1 16,-5-2 0-16,0-3-30 16,-10-1-36-16,2-7-162 15,2 0 136-15</inkml:trace>
  <inkml:trace contextRef="#ctx0" brushRef="#br0" timeOffset="213382.17">15246 11828 597 0,'12'-8'140'0,"-8"7"132"0,3-3-75 0,-7 9-82 0,-5 3-33 16,0-2-36-16,4 1-19 0,1-7 4 0,6-3 15 0,10-4 34 15,6-4 13-15,23-1-14 16,7-1-19-16,23 4-36 0,4 4-11 15,1 5-7 1,5 1 7 0,7 7 23-16,7-1 13 15,32 2 15-15,3-3-3 16,16 2-19-16,6 0-14 0,10 3-17 16,4 2-4-16,8-2 0 15,1-2 3-15,-1-6 2 16,-3 1 1-16,-12-4-1 15,-10 0-2-15,-13-4 3 0,-4 0 0 16,-18-7 3 0,-12 1-1-16,-35-2 0 15,-19 1 1-15,-29 4 4 16,-15-2 1-16,-27 6-6 0,-20-4-15 16,-38 6-16-1,-29-1-5-15,-27 2 2 0,-9 2 11 16,-4-1 11-16,-7 4 1 15,-18-2 3 1,-1 8 1-16,-19 0 1 16,-6 2 1-16,-5 3-4 15,-15-1-3-15,-18 8-2 0,6 2-1 16,28-8 0-16,11 5 0 16,48-11-5-16,25-6-3 15,40-2-6-15,32-3-19 16,61-5-19-16,35-6-2 0,59-14-32 15,23-6-33-15,50-20 75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753875A-5763-478F-8540-43C76821DA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01DEA3-1F05-4239-912E-738167E156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E6825-9CBA-4A1A-B1E8-E401FDC8E6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A7629C3-3AD9-4361-9F59-5D2915E51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7E539A4-D598-436D-9266-8A00F20C6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6871185-BF4B-4C5D-A30E-EF4E83B04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8B179C-C9B4-4F57-AD9B-3649B2415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660EB67-8C88-45FC-B616-0335A6BE4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C32752-DDEC-468A-B979-0F37A635AB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4A9451-0B53-43AA-98AD-6F3D20DE2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79C836-A08E-4D54-BD06-5F430CF7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64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CD14881-BA5D-4D43-B382-628BC3AE0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0FF28-1500-4BB8-8740-C9D863F4134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6B662F8-A54D-4487-96D4-81D57027E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B53A810-C727-4AF8-9EC9-C6B32437A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21CE36-DC27-431C-8779-63D47C466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364148-EB5A-40D9-8D4E-B9D8B3C22367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085E6A5-A17F-4A0D-A0C9-13A9826EC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F16A57-A748-4AFB-9C09-BF76F3EAB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D3D855A-20C9-4849-868E-47EF8E045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C02533-0933-4AE4-A196-45B98BAB566C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9BD674-3EF6-4235-8084-8A61365D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A2C899C-A9CA-41DF-8573-D5CE2E744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CB64B79-8EF8-409E-909E-A3FC7DD0E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171D31-4E88-4692-A44E-0E115E5B73E5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9764B-41FE-44D8-8839-B91B5C2A41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711E67-A1AE-4F39-AA9C-4C7781F5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9026C-05BA-4021-A888-51BB94D1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838E24-C0BB-4EC8-97B7-94D22F6D7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B51DF-32CA-44CA-957A-850414453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7C14-F66E-483E-B539-F9E89CA80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0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F1016-4DB7-455D-B955-836A2D88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2BA54-8EE4-4B46-816D-844D9F8A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245BD-4267-4B36-A222-57A0CB922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85F-D430-48E5-8FB0-9674194EF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65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943E-2898-4D75-8B27-ACF22F494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A468-2C8F-4C63-9328-F66DC41BB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A3414E-F8BC-43C0-A555-390F10E99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D88D-7471-4EC9-A405-75D08CCD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7BE3-F74F-49C9-92BB-8357DBF52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26C52-F8E8-4DD9-91E0-2D625EAD0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17924-5BA8-4939-8C0F-46A88B2CF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EBD3-4775-44EB-9862-AC3229DA9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85178-8D12-4775-86EF-572051AD1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39D59C-6C0B-4128-9546-BFCF1D88C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6C1A2-1F93-4F57-A047-4E47D8686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ED509-A04B-4B47-BC48-549855CD0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3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505C8-D2B9-43D3-9453-A6A72AE3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185A3-AE20-4CC3-B1EC-1AE38FB0D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AF08A7-1734-45C9-959E-DC17E7F6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093A-F30E-48D2-A8D6-4AE0604D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09E904-9018-4A48-B9D8-535340892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0CD235-3663-4829-99CE-B2B622230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167F8-9755-4DD2-9741-294A322C4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ECDE-71A3-4072-8C18-9C47DFAB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D8636-308F-4E21-B767-7DDA3AF61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1D13B7-EBD5-4922-BD5B-2E936AD0D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80192C-D1FE-4210-A722-4AD5852D1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66FE-1E61-4702-949A-C0B1379EC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6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CC4C03-66C9-4ABF-841C-1158778E2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A73C5-FAD7-48C0-BEBE-CBB54A0BD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8EEFA-3BAC-49E5-9F8F-DA8DCD03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9807-19A3-4236-A040-A3C1981F7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7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84A98-D03B-4204-B3E7-55899CC8A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211DEB-DA00-46E3-B9B3-DF276C33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18AB9-35D4-4C40-B7F8-8F05A4066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1ABB-F6A4-4BED-B415-6D165E6AC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D5F30-B6BC-402E-93F4-CA91D2881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8BCC-0EA0-4760-AD8C-D7400C63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B6F3B-F555-4A40-BBCE-A50BDB5E1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977F-7AA8-4541-8BA3-8D848B93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7E7E69-F0FA-488B-98FF-FD8FD677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709FE7-78AC-4D77-B2FB-35A4CF6CB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D3CFC7-DA51-46AF-BFF2-BC069585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67EC7-12BC-4441-806B-EA8C87C1CB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C4C3-C410-4340-80BC-3E9811B01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4669F37-8FDB-48F2-9271-5F00837C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A29FE5-620F-4C2C-BDDD-84EF7C9B406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A76FDB-DCD6-45FB-AFB4-FD322C77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44EE1-5F1C-4EDE-8543-63A9E3EE8483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D46024-13A8-4A76-AC97-453B83ED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3165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4: MIPS Instruction Set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1F4056B-BBA8-488E-9273-A6A25B197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DEDD3EE-59C2-4762-8866-4CFA64BC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3581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Chapter 1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Code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1 due today/tomorrow!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2 posted later today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Piazza signup link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E79AB07-34C2-460B-BCF7-E08E629956D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835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register is 32 bits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(temporary variables)…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 add  $s0, $s1, $s2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B93220-2FD8-77F2-D086-649B07D691DD}"/>
                  </a:ext>
                </a:extLst>
              </p14:cNvPr>
              <p14:cNvContentPartPr/>
              <p14:nvPr/>
            </p14:nvContentPartPr>
            <p14:xfrm>
              <a:off x="268200" y="88200"/>
              <a:ext cx="8796600" cy="6408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B93220-2FD8-77F2-D086-649B07D691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8840" y="78840"/>
                <a:ext cx="8815320" cy="642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06108A4-EE0E-4E52-85DA-E09E285E9DA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86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 Stuff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329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8 bits = 1 Byte, also written as 8b = 1B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word = 32 bits = 4B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1KB =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1MB =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1GB = 1024 x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memory address refers to a number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and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1, i.e., it identifies a byte in a 4GB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9144AC-D080-758D-D7AA-EB06F182DBC6}"/>
                  </a:ext>
                </a:extLst>
              </p14:cNvPr>
              <p14:cNvContentPartPr/>
              <p14:nvPr/>
            </p14:nvContentPartPr>
            <p14:xfrm>
              <a:off x="838080" y="199440"/>
              <a:ext cx="8085240" cy="6565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9144AC-D080-758D-D7AA-EB06F182DB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8720" y="190080"/>
                <a:ext cx="8103960" cy="658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186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7FC921E-0FD7-4C7F-A411-4F20AAF30AC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DCA1-60D8-4EBD-8962-0C519FA8F5C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E8A97BF-CE8C-49E8-B9CC-D4E01F8C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24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Operands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3829A5B-7ECB-4C6C-B708-4D2FB711C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F37BB547-6262-437C-84E3-83F7B238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789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memory-address determined?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03CFE2D-C9A1-4DF4-BE84-6FF0E52BB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11C3A04-F9E1-4CE8-8854-35178C20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511CE4FC-B0AC-42A6-9487-0637E29DC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D5E86C53-94AA-4C34-8F6F-7DF5412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42D02ABC-3E66-4182-910F-DCE8142DC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4020C255-52EF-4046-B218-CAAA2A5B4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2D4E8A-7978-61CE-1874-C1271F885CBA}"/>
                  </a:ext>
                </a:extLst>
              </p14:cNvPr>
              <p14:cNvContentPartPr/>
              <p14:nvPr/>
            </p14:nvContentPartPr>
            <p14:xfrm>
              <a:off x="536400" y="360720"/>
              <a:ext cx="8348400" cy="6217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2D4E8A-7978-61CE-1874-C1271F885C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040" y="351360"/>
                <a:ext cx="8367120" cy="6236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3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Address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0335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0E7B70C-0992-CB82-5542-4518EFE4CE26}"/>
                  </a:ext>
                </a:extLst>
              </p14:cNvPr>
              <p14:cNvContentPartPr/>
              <p14:nvPr/>
            </p14:nvContentPartPr>
            <p14:xfrm>
              <a:off x="77400" y="8280"/>
              <a:ext cx="9037440" cy="6669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0E7B70C-0992-CB82-5542-4518EFE4CE2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040" y="-1080"/>
                <a:ext cx="9056160" cy="668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6C13C2-B963-A982-8168-C522C9BED80A}"/>
                  </a:ext>
                </a:extLst>
              </p14:cNvPr>
              <p14:cNvContentPartPr/>
              <p14:nvPr/>
            </p14:nvContentPartPr>
            <p14:xfrm>
              <a:off x="5655240" y="5114880"/>
              <a:ext cx="738720" cy="388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6C13C2-B963-A982-8168-C522C9BED80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45880" y="5105520"/>
                <a:ext cx="757440" cy="40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5291152-033F-979D-7AE2-BCF5709EFCA3}"/>
                  </a:ext>
                </a:extLst>
              </p14:cNvPr>
              <p14:cNvContentPartPr/>
              <p14:nvPr/>
            </p14:nvContentPartPr>
            <p14:xfrm>
              <a:off x="1833120" y="1692000"/>
              <a:ext cx="7238880" cy="5390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5291152-033F-979D-7AE2-BCF5709EFC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3760" y="1682640"/>
                <a:ext cx="7257600" cy="540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9E24A38-26AC-29B3-AA97-48B0894C08E8}"/>
                  </a:ext>
                </a:extLst>
              </p14:cNvPr>
              <p14:cNvContentPartPr/>
              <p14:nvPr/>
            </p14:nvContentPartPr>
            <p14:xfrm>
              <a:off x="1130400" y="3651120"/>
              <a:ext cx="3582720" cy="200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9E24A38-26AC-29B3-AA97-48B0894C08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1040" y="3641760"/>
                <a:ext cx="3601440" cy="202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ABD26D-1415-B224-3E0B-0976DCE8A087}"/>
                  </a:ext>
                </a:extLst>
              </p14:cNvPr>
              <p14:cNvContentPartPr/>
              <p14:nvPr/>
            </p14:nvContentPartPr>
            <p14:xfrm>
              <a:off x="202320" y="1512720"/>
              <a:ext cx="8155440" cy="313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ABD26D-1415-B224-3E0B-0976DCE8A0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2960" y="1503360"/>
                <a:ext cx="8174160" cy="315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2A1C50-DFBE-516E-22BE-C2148E636DC7}"/>
                  </a:ext>
                </a:extLst>
              </p14:cNvPr>
              <p14:cNvContentPartPr/>
              <p14:nvPr/>
            </p14:nvContentPartPr>
            <p14:xfrm>
              <a:off x="869040" y="5294880"/>
              <a:ext cx="7008120" cy="55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2A1C50-DFBE-516E-22BE-C2148E636D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9680" y="5285520"/>
                <a:ext cx="7026840" cy="57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4BCA47-DFBB-F3D1-9AED-E702E4B6A142}"/>
                  </a:ext>
                </a:extLst>
              </p14:cNvPr>
              <p14:cNvContentPartPr/>
              <p14:nvPr/>
            </p14:nvContentPartPr>
            <p14:xfrm>
              <a:off x="1877400" y="2102040"/>
              <a:ext cx="7258320" cy="435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4BCA47-DFBB-F3D1-9AED-E702E4B6A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8040" y="2092680"/>
                <a:ext cx="7277040" cy="437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021C989-8D97-4928-95B7-334789A439D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6910A-88B0-41E6-A30B-BDBCF9A05D02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DC26E704-5559-4724-8D72-25503612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3247C51D-CAD9-4573-9A3A-192D0E6D1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330CB683-6564-442C-BB7A-47DFADCA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A18C7FD-DBDC-716D-3E5E-5ABAEE154E5F}"/>
                  </a:ext>
                </a:extLst>
              </p14:cNvPr>
              <p14:cNvContentPartPr/>
              <p14:nvPr/>
            </p14:nvContentPartPr>
            <p14:xfrm>
              <a:off x="551520" y="2250720"/>
              <a:ext cx="7488000" cy="3904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A18C7FD-DBDC-716D-3E5E-5ABAEE154E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2160" y="2241360"/>
                <a:ext cx="7506720" cy="392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F860381-06A7-4320-936E-A9418E9CCA9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2577932-A119-F72F-0BEE-F819518045F4}"/>
                  </a:ext>
                </a:extLst>
              </p14:cNvPr>
              <p14:cNvContentPartPr/>
              <p14:nvPr/>
            </p14:nvContentPartPr>
            <p14:xfrm>
              <a:off x="1514880" y="1594440"/>
              <a:ext cx="4676040" cy="2583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2577932-A119-F72F-0BEE-F819518045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5520" y="1585080"/>
                <a:ext cx="4694760" cy="260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F90F96-52BA-4C00-BB46-11632D361D9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0808-16C4-4A8F-9B71-5C1D179823D5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E62D1E0-72F2-433D-8006-934DCE991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9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4B78D68-606B-4340-AB49-42127CA40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DF16AEBC-CA73-4D38-A531-A7C5BC45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122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associative and commutative… more on this later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59CE04E-89AE-D7B0-D191-D4F1A8E29FC0}"/>
                  </a:ext>
                </a:extLst>
              </p14:cNvPr>
              <p14:cNvContentPartPr/>
              <p14:nvPr/>
            </p14:nvContentPartPr>
            <p14:xfrm>
              <a:off x="1121400" y="1964520"/>
              <a:ext cx="4722480" cy="2119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59CE04E-89AE-D7B0-D191-D4F1A8E29F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2040" y="1955160"/>
                <a:ext cx="4741200" cy="2138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358373D-DF4D-4DA6-8B17-82D478B067B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280B3-5C01-43AE-9826-20F62BEE979C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50A5BA4-9DC7-466B-91B6-34B0EF76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01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BC2AC38-A735-4B29-8055-BAE6E272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03E38448-0CDC-4C7B-A7C9-423DB402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871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there can be only so many scratchpad registers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9B440C8-C75C-0ED2-C8AD-65D2FC35838A}"/>
                  </a:ext>
                </a:extLst>
              </p14:cNvPr>
              <p14:cNvContentPartPr/>
              <p14:nvPr/>
            </p14:nvContentPartPr>
            <p14:xfrm>
              <a:off x="5187600" y="160920"/>
              <a:ext cx="3601800" cy="6382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9B440C8-C75C-0ED2-C8AD-65D2FC3583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8240" y="151560"/>
                <a:ext cx="3620520" cy="640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46786</TotalTime>
  <Words>1422</Words>
  <Application>Microsoft Office PowerPoint</Application>
  <PresentationFormat>On-screen Show (4:3)</PresentationFormat>
  <Paragraphs>263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261</cp:revision>
  <dcterms:created xsi:type="dcterms:W3CDTF">2002-09-20T18:19:18Z</dcterms:created>
  <dcterms:modified xsi:type="dcterms:W3CDTF">2024-01-18T19:14:57Z</dcterms:modified>
</cp:coreProperties>
</file>